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9" r:id="rId4"/>
    <p:sldId id="264" r:id="rId5"/>
    <p:sldId id="278" r:id="rId6"/>
    <p:sldId id="279" r:id="rId7"/>
    <p:sldId id="265" r:id="rId8"/>
    <p:sldId id="273" r:id="rId9"/>
    <p:sldId id="277" r:id="rId10"/>
    <p:sldId id="280" r:id="rId1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植物" id="{00A8534E-F30E-4CAB-A13A-288896B5DAAE}">
          <p14:sldIdLst>
            <p14:sldId id="256"/>
            <p14:sldId id="257"/>
            <p14:sldId id="259"/>
            <p14:sldId id="264"/>
            <p14:sldId id="278"/>
            <p14:sldId id="279"/>
            <p14:sldId id="265"/>
            <p14:sldId id="273"/>
            <p14:sldId id="277"/>
            <p14:sldId id="280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672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126" y="26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22981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22340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52371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06535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03653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35875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34209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31244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53614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66743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88724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9C596F-DAB9-4D89-B959-225C9243430F}" type="datetimeFigureOut">
              <a:rPr lang="zh-CN" altLang="en-US" smtClean="0"/>
              <a:t>2021/11/28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5F7AE32-DDBB-46C2-8D92-EF67F97EE47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81937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.png"/><Relationship Id="rId671" Type="http://schemas.openxmlformats.org/officeDocument/2006/relationships/image" Target="../media/image670.png"/><Relationship Id="rId769" Type="http://schemas.openxmlformats.org/officeDocument/2006/relationships/image" Target="../media/image768.png"/><Relationship Id="rId21" Type="http://schemas.openxmlformats.org/officeDocument/2006/relationships/image" Target="../media/image20.png"/><Relationship Id="rId324" Type="http://schemas.openxmlformats.org/officeDocument/2006/relationships/image" Target="../media/image323.png"/><Relationship Id="rId531" Type="http://schemas.openxmlformats.org/officeDocument/2006/relationships/image" Target="../media/image530.png"/><Relationship Id="rId629" Type="http://schemas.openxmlformats.org/officeDocument/2006/relationships/image" Target="../media/image628.png"/><Relationship Id="rId170" Type="http://schemas.openxmlformats.org/officeDocument/2006/relationships/image" Target="../media/image169.png"/><Relationship Id="rId836" Type="http://schemas.openxmlformats.org/officeDocument/2006/relationships/image" Target="../media/image835.png"/><Relationship Id="rId268" Type="http://schemas.openxmlformats.org/officeDocument/2006/relationships/image" Target="../media/image267.png"/><Relationship Id="rId475" Type="http://schemas.openxmlformats.org/officeDocument/2006/relationships/image" Target="../media/image474.png"/><Relationship Id="rId682" Type="http://schemas.openxmlformats.org/officeDocument/2006/relationships/image" Target="../media/image681.png"/><Relationship Id="rId903" Type="http://schemas.openxmlformats.org/officeDocument/2006/relationships/image" Target="../media/image902.png"/><Relationship Id="rId32" Type="http://schemas.openxmlformats.org/officeDocument/2006/relationships/image" Target="../media/image31.png"/><Relationship Id="rId128" Type="http://schemas.openxmlformats.org/officeDocument/2006/relationships/image" Target="../media/image127.png"/><Relationship Id="rId335" Type="http://schemas.openxmlformats.org/officeDocument/2006/relationships/image" Target="../media/image334.png"/><Relationship Id="rId542" Type="http://schemas.openxmlformats.org/officeDocument/2006/relationships/image" Target="../media/image541.png"/><Relationship Id="rId181" Type="http://schemas.openxmlformats.org/officeDocument/2006/relationships/image" Target="../media/image180.png"/><Relationship Id="rId402" Type="http://schemas.openxmlformats.org/officeDocument/2006/relationships/image" Target="../media/image401.png"/><Relationship Id="rId847" Type="http://schemas.openxmlformats.org/officeDocument/2006/relationships/image" Target="../media/image846.png"/><Relationship Id="rId279" Type="http://schemas.openxmlformats.org/officeDocument/2006/relationships/image" Target="../media/image278.png"/><Relationship Id="rId486" Type="http://schemas.openxmlformats.org/officeDocument/2006/relationships/image" Target="../media/image485.png"/><Relationship Id="rId693" Type="http://schemas.openxmlformats.org/officeDocument/2006/relationships/image" Target="../media/image692.png"/><Relationship Id="rId707" Type="http://schemas.openxmlformats.org/officeDocument/2006/relationships/image" Target="../media/image706.png"/><Relationship Id="rId914" Type="http://schemas.openxmlformats.org/officeDocument/2006/relationships/image" Target="../media/image913.png"/><Relationship Id="rId43" Type="http://schemas.openxmlformats.org/officeDocument/2006/relationships/image" Target="../media/image42.png"/><Relationship Id="rId139" Type="http://schemas.openxmlformats.org/officeDocument/2006/relationships/image" Target="../media/image138.png"/><Relationship Id="rId346" Type="http://schemas.openxmlformats.org/officeDocument/2006/relationships/image" Target="../media/image345.png"/><Relationship Id="rId553" Type="http://schemas.openxmlformats.org/officeDocument/2006/relationships/image" Target="../media/image552.png"/><Relationship Id="rId760" Type="http://schemas.openxmlformats.org/officeDocument/2006/relationships/image" Target="../media/image759.png"/><Relationship Id="rId192" Type="http://schemas.openxmlformats.org/officeDocument/2006/relationships/image" Target="../media/image191.png"/><Relationship Id="rId206" Type="http://schemas.openxmlformats.org/officeDocument/2006/relationships/image" Target="../media/image205.png"/><Relationship Id="rId413" Type="http://schemas.openxmlformats.org/officeDocument/2006/relationships/image" Target="../media/image412.png"/><Relationship Id="rId858" Type="http://schemas.openxmlformats.org/officeDocument/2006/relationships/image" Target="../media/image857.png"/><Relationship Id="rId497" Type="http://schemas.openxmlformats.org/officeDocument/2006/relationships/image" Target="../media/image496.png"/><Relationship Id="rId620" Type="http://schemas.openxmlformats.org/officeDocument/2006/relationships/image" Target="../media/image619.png"/><Relationship Id="rId718" Type="http://schemas.openxmlformats.org/officeDocument/2006/relationships/image" Target="../media/image717.png"/><Relationship Id="rId925" Type="http://schemas.openxmlformats.org/officeDocument/2006/relationships/image" Target="../media/image924.png"/><Relationship Id="rId357" Type="http://schemas.openxmlformats.org/officeDocument/2006/relationships/image" Target="../media/image356.png"/><Relationship Id="rId54" Type="http://schemas.openxmlformats.org/officeDocument/2006/relationships/image" Target="../media/image53.png"/><Relationship Id="rId217" Type="http://schemas.openxmlformats.org/officeDocument/2006/relationships/image" Target="../media/image216.png"/><Relationship Id="rId564" Type="http://schemas.openxmlformats.org/officeDocument/2006/relationships/image" Target="../media/image563.png"/><Relationship Id="rId771" Type="http://schemas.openxmlformats.org/officeDocument/2006/relationships/image" Target="../media/image770.png"/><Relationship Id="rId869" Type="http://schemas.openxmlformats.org/officeDocument/2006/relationships/image" Target="../media/image868.png"/><Relationship Id="rId424" Type="http://schemas.openxmlformats.org/officeDocument/2006/relationships/image" Target="../media/image423.png"/><Relationship Id="rId631" Type="http://schemas.openxmlformats.org/officeDocument/2006/relationships/image" Target="../media/image630.png"/><Relationship Id="rId729" Type="http://schemas.openxmlformats.org/officeDocument/2006/relationships/image" Target="../media/image728.png"/><Relationship Id="rId270" Type="http://schemas.openxmlformats.org/officeDocument/2006/relationships/image" Target="../media/image269.png"/><Relationship Id="rId65" Type="http://schemas.openxmlformats.org/officeDocument/2006/relationships/image" Target="../media/image64.png"/><Relationship Id="rId130" Type="http://schemas.openxmlformats.org/officeDocument/2006/relationships/image" Target="../media/image129.png"/><Relationship Id="rId368" Type="http://schemas.openxmlformats.org/officeDocument/2006/relationships/image" Target="../media/image367.png"/><Relationship Id="rId575" Type="http://schemas.openxmlformats.org/officeDocument/2006/relationships/image" Target="../media/image574.png"/><Relationship Id="rId782" Type="http://schemas.openxmlformats.org/officeDocument/2006/relationships/image" Target="../media/image781.png"/><Relationship Id="rId228" Type="http://schemas.openxmlformats.org/officeDocument/2006/relationships/image" Target="../media/image227.png"/><Relationship Id="rId435" Type="http://schemas.openxmlformats.org/officeDocument/2006/relationships/image" Target="../media/image434.png"/><Relationship Id="rId642" Type="http://schemas.openxmlformats.org/officeDocument/2006/relationships/image" Target="../media/image641.png"/><Relationship Id="rId281" Type="http://schemas.openxmlformats.org/officeDocument/2006/relationships/image" Target="../media/image280.png"/><Relationship Id="rId502" Type="http://schemas.openxmlformats.org/officeDocument/2006/relationships/image" Target="../media/image501.png"/><Relationship Id="rId76" Type="http://schemas.openxmlformats.org/officeDocument/2006/relationships/image" Target="../media/image75.png"/><Relationship Id="rId141" Type="http://schemas.openxmlformats.org/officeDocument/2006/relationships/image" Target="../media/image140.png"/><Relationship Id="rId379" Type="http://schemas.openxmlformats.org/officeDocument/2006/relationships/image" Target="../media/image378.png"/><Relationship Id="rId586" Type="http://schemas.openxmlformats.org/officeDocument/2006/relationships/image" Target="../media/image585.png"/><Relationship Id="rId793" Type="http://schemas.openxmlformats.org/officeDocument/2006/relationships/image" Target="../media/image792.png"/><Relationship Id="rId807" Type="http://schemas.openxmlformats.org/officeDocument/2006/relationships/image" Target="../media/image806.png"/><Relationship Id="rId7" Type="http://schemas.openxmlformats.org/officeDocument/2006/relationships/image" Target="../media/image6.png"/><Relationship Id="rId239" Type="http://schemas.openxmlformats.org/officeDocument/2006/relationships/image" Target="../media/image238.png"/><Relationship Id="rId446" Type="http://schemas.openxmlformats.org/officeDocument/2006/relationships/image" Target="../media/image445.png"/><Relationship Id="rId653" Type="http://schemas.openxmlformats.org/officeDocument/2006/relationships/image" Target="../media/image652.png"/><Relationship Id="rId292" Type="http://schemas.openxmlformats.org/officeDocument/2006/relationships/image" Target="../media/image291.png"/><Relationship Id="rId306" Type="http://schemas.openxmlformats.org/officeDocument/2006/relationships/image" Target="../media/image305.png"/><Relationship Id="rId860" Type="http://schemas.openxmlformats.org/officeDocument/2006/relationships/image" Target="../media/image859.png"/><Relationship Id="rId87" Type="http://schemas.openxmlformats.org/officeDocument/2006/relationships/image" Target="../media/image86.png"/><Relationship Id="rId513" Type="http://schemas.openxmlformats.org/officeDocument/2006/relationships/image" Target="../media/image512.png"/><Relationship Id="rId597" Type="http://schemas.openxmlformats.org/officeDocument/2006/relationships/image" Target="../media/image596.png"/><Relationship Id="rId720" Type="http://schemas.openxmlformats.org/officeDocument/2006/relationships/image" Target="../media/image719.png"/><Relationship Id="rId818" Type="http://schemas.openxmlformats.org/officeDocument/2006/relationships/image" Target="../media/image817.png"/><Relationship Id="rId152" Type="http://schemas.openxmlformats.org/officeDocument/2006/relationships/image" Target="../media/image151.png"/><Relationship Id="rId457" Type="http://schemas.openxmlformats.org/officeDocument/2006/relationships/image" Target="../media/image456.png"/><Relationship Id="rId664" Type="http://schemas.openxmlformats.org/officeDocument/2006/relationships/image" Target="../media/image663.png"/><Relationship Id="rId871" Type="http://schemas.openxmlformats.org/officeDocument/2006/relationships/image" Target="../media/image870.png"/><Relationship Id="rId14" Type="http://schemas.openxmlformats.org/officeDocument/2006/relationships/image" Target="../media/image13.png"/><Relationship Id="rId317" Type="http://schemas.openxmlformats.org/officeDocument/2006/relationships/image" Target="../media/image316.png"/><Relationship Id="rId524" Type="http://schemas.openxmlformats.org/officeDocument/2006/relationships/image" Target="../media/image523.png"/><Relationship Id="rId731" Type="http://schemas.openxmlformats.org/officeDocument/2006/relationships/image" Target="../media/image730.png"/><Relationship Id="rId98" Type="http://schemas.openxmlformats.org/officeDocument/2006/relationships/image" Target="../media/image97.png"/><Relationship Id="rId163" Type="http://schemas.openxmlformats.org/officeDocument/2006/relationships/image" Target="../media/image162.png"/><Relationship Id="rId370" Type="http://schemas.openxmlformats.org/officeDocument/2006/relationships/image" Target="../media/image369.png"/><Relationship Id="rId829" Type="http://schemas.openxmlformats.org/officeDocument/2006/relationships/image" Target="../media/image828.png"/><Relationship Id="rId230" Type="http://schemas.openxmlformats.org/officeDocument/2006/relationships/image" Target="../media/image229.png"/><Relationship Id="rId468" Type="http://schemas.openxmlformats.org/officeDocument/2006/relationships/image" Target="../media/image467.png"/><Relationship Id="rId675" Type="http://schemas.openxmlformats.org/officeDocument/2006/relationships/image" Target="../media/image674.png"/><Relationship Id="rId882" Type="http://schemas.openxmlformats.org/officeDocument/2006/relationships/image" Target="../media/image881.png"/><Relationship Id="rId25" Type="http://schemas.openxmlformats.org/officeDocument/2006/relationships/image" Target="../media/image24.png"/><Relationship Id="rId328" Type="http://schemas.openxmlformats.org/officeDocument/2006/relationships/image" Target="../media/image327.png"/><Relationship Id="rId535" Type="http://schemas.openxmlformats.org/officeDocument/2006/relationships/image" Target="../media/image534.png"/><Relationship Id="rId742" Type="http://schemas.openxmlformats.org/officeDocument/2006/relationships/image" Target="../media/image741.png"/><Relationship Id="rId174" Type="http://schemas.openxmlformats.org/officeDocument/2006/relationships/image" Target="../media/image173.png"/><Relationship Id="rId381" Type="http://schemas.openxmlformats.org/officeDocument/2006/relationships/image" Target="../media/image380.png"/><Relationship Id="rId602" Type="http://schemas.openxmlformats.org/officeDocument/2006/relationships/image" Target="../media/image601.png"/><Relationship Id="rId241" Type="http://schemas.openxmlformats.org/officeDocument/2006/relationships/image" Target="../media/image240.png"/><Relationship Id="rId479" Type="http://schemas.openxmlformats.org/officeDocument/2006/relationships/image" Target="../media/image478.png"/><Relationship Id="rId686" Type="http://schemas.openxmlformats.org/officeDocument/2006/relationships/image" Target="../media/image685.png"/><Relationship Id="rId893" Type="http://schemas.openxmlformats.org/officeDocument/2006/relationships/image" Target="../media/image892.png"/><Relationship Id="rId907" Type="http://schemas.openxmlformats.org/officeDocument/2006/relationships/image" Target="../media/image906.png"/><Relationship Id="rId36" Type="http://schemas.openxmlformats.org/officeDocument/2006/relationships/image" Target="../media/image35.png"/><Relationship Id="rId339" Type="http://schemas.openxmlformats.org/officeDocument/2006/relationships/image" Target="../media/image338.png"/><Relationship Id="rId546" Type="http://schemas.openxmlformats.org/officeDocument/2006/relationships/image" Target="../media/image545.png"/><Relationship Id="rId753" Type="http://schemas.openxmlformats.org/officeDocument/2006/relationships/image" Target="../media/image752.png"/><Relationship Id="rId101" Type="http://schemas.openxmlformats.org/officeDocument/2006/relationships/image" Target="../media/image100.png"/><Relationship Id="rId185" Type="http://schemas.openxmlformats.org/officeDocument/2006/relationships/image" Target="../media/image184.png"/><Relationship Id="rId406" Type="http://schemas.openxmlformats.org/officeDocument/2006/relationships/image" Target="../media/image405.png"/><Relationship Id="rId392" Type="http://schemas.openxmlformats.org/officeDocument/2006/relationships/image" Target="../media/image391.png"/><Relationship Id="rId613" Type="http://schemas.openxmlformats.org/officeDocument/2006/relationships/image" Target="../media/image612.png"/><Relationship Id="rId697" Type="http://schemas.openxmlformats.org/officeDocument/2006/relationships/image" Target="../media/image696.png"/><Relationship Id="rId820" Type="http://schemas.openxmlformats.org/officeDocument/2006/relationships/image" Target="../media/image819.png"/><Relationship Id="rId918" Type="http://schemas.openxmlformats.org/officeDocument/2006/relationships/image" Target="../media/image917.png"/><Relationship Id="rId252" Type="http://schemas.openxmlformats.org/officeDocument/2006/relationships/image" Target="../media/image251.png"/><Relationship Id="rId47" Type="http://schemas.openxmlformats.org/officeDocument/2006/relationships/image" Target="../media/image46.png"/><Relationship Id="rId112" Type="http://schemas.openxmlformats.org/officeDocument/2006/relationships/image" Target="../media/image111.png"/><Relationship Id="rId557" Type="http://schemas.openxmlformats.org/officeDocument/2006/relationships/image" Target="../media/image556.png"/><Relationship Id="rId764" Type="http://schemas.openxmlformats.org/officeDocument/2006/relationships/image" Target="../media/image763.png"/><Relationship Id="rId196" Type="http://schemas.openxmlformats.org/officeDocument/2006/relationships/image" Target="../media/image195.png"/><Relationship Id="rId417" Type="http://schemas.openxmlformats.org/officeDocument/2006/relationships/image" Target="../media/image416.png"/><Relationship Id="rId624" Type="http://schemas.openxmlformats.org/officeDocument/2006/relationships/image" Target="../media/image623.png"/><Relationship Id="rId831" Type="http://schemas.openxmlformats.org/officeDocument/2006/relationships/image" Target="../media/image830.png"/><Relationship Id="rId263" Type="http://schemas.openxmlformats.org/officeDocument/2006/relationships/image" Target="../media/image262.png"/><Relationship Id="rId470" Type="http://schemas.openxmlformats.org/officeDocument/2006/relationships/image" Target="../media/image469.png"/><Relationship Id="rId929" Type="http://schemas.openxmlformats.org/officeDocument/2006/relationships/image" Target="../media/image928.png"/><Relationship Id="rId58" Type="http://schemas.openxmlformats.org/officeDocument/2006/relationships/image" Target="../media/image57.png"/><Relationship Id="rId123" Type="http://schemas.openxmlformats.org/officeDocument/2006/relationships/image" Target="../media/image122.png"/><Relationship Id="rId330" Type="http://schemas.openxmlformats.org/officeDocument/2006/relationships/image" Target="../media/image329.png"/><Relationship Id="rId568" Type="http://schemas.openxmlformats.org/officeDocument/2006/relationships/image" Target="../media/image567.png"/><Relationship Id="rId775" Type="http://schemas.openxmlformats.org/officeDocument/2006/relationships/image" Target="../media/image774.png"/><Relationship Id="rId428" Type="http://schemas.openxmlformats.org/officeDocument/2006/relationships/image" Target="../media/image427.png"/><Relationship Id="rId635" Type="http://schemas.openxmlformats.org/officeDocument/2006/relationships/image" Target="../media/image634.png"/><Relationship Id="rId842" Type="http://schemas.openxmlformats.org/officeDocument/2006/relationships/image" Target="../media/image841.png"/><Relationship Id="rId274" Type="http://schemas.openxmlformats.org/officeDocument/2006/relationships/image" Target="../media/image273.png"/><Relationship Id="rId481" Type="http://schemas.openxmlformats.org/officeDocument/2006/relationships/image" Target="../media/image480.png"/><Relationship Id="rId702" Type="http://schemas.openxmlformats.org/officeDocument/2006/relationships/image" Target="../media/image701.png"/><Relationship Id="rId69" Type="http://schemas.openxmlformats.org/officeDocument/2006/relationships/image" Target="../media/image68.png"/><Relationship Id="rId134" Type="http://schemas.openxmlformats.org/officeDocument/2006/relationships/image" Target="../media/image133.png"/><Relationship Id="rId579" Type="http://schemas.openxmlformats.org/officeDocument/2006/relationships/image" Target="../media/image578.png"/><Relationship Id="rId786" Type="http://schemas.openxmlformats.org/officeDocument/2006/relationships/image" Target="../media/image785.png"/><Relationship Id="rId341" Type="http://schemas.openxmlformats.org/officeDocument/2006/relationships/image" Target="../media/image340.png"/><Relationship Id="rId439" Type="http://schemas.openxmlformats.org/officeDocument/2006/relationships/image" Target="../media/image438.png"/><Relationship Id="rId646" Type="http://schemas.openxmlformats.org/officeDocument/2006/relationships/image" Target="../media/image645.png"/><Relationship Id="rId201" Type="http://schemas.openxmlformats.org/officeDocument/2006/relationships/image" Target="../media/image200.png"/><Relationship Id="rId285" Type="http://schemas.openxmlformats.org/officeDocument/2006/relationships/image" Target="../media/image284.png"/><Relationship Id="rId506" Type="http://schemas.openxmlformats.org/officeDocument/2006/relationships/image" Target="../media/image505.png"/><Relationship Id="rId853" Type="http://schemas.openxmlformats.org/officeDocument/2006/relationships/image" Target="../media/image852.png"/><Relationship Id="rId492" Type="http://schemas.openxmlformats.org/officeDocument/2006/relationships/image" Target="../media/image491.png"/><Relationship Id="rId713" Type="http://schemas.openxmlformats.org/officeDocument/2006/relationships/image" Target="../media/image712.png"/><Relationship Id="rId797" Type="http://schemas.openxmlformats.org/officeDocument/2006/relationships/image" Target="../media/image796.png"/><Relationship Id="rId920" Type="http://schemas.openxmlformats.org/officeDocument/2006/relationships/image" Target="../media/image919.png"/><Relationship Id="rId145" Type="http://schemas.openxmlformats.org/officeDocument/2006/relationships/image" Target="../media/image144.png"/><Relationship Id="rId352" Type="http://schemas.openxmlformats.org/officeDocument/2006/relationships/image" Target="../media/image351.png"/><Relationship Id="rId212" Type="http://schemas.openxmlformats.org/officeDocument/2006/relationships/image" Target="../media/image211.png"/><Relationship Id="rId657" Type="http://schemas.openxmlformats.org/officeDocument/2006/relationships/image" Target="../media/image656.png"/><Relationship Id="rId864" Type="http://schemas.openxmlformats.org/officeDocument/2006/relationships/image" Target="../media/image863.png"/><Relationship Id="rId296" Type="http://schemas.openxmlformats.org/officeDocument/2006/relationships/image" Target="../media/image295.png"/><Relationship Id="rId517" Type="http://schemas.openxmlformats.org/officeDocument/2006/relationships/image" Target="../media/image516.png"/><Relationship Id="rId724" Type="http://schemas.openxmlformats.org/officeDocument/2006/relationships/image" Target="../media/image723.png"/><Relationship Id="rId60" Type="http://schemas.openxmlformats.org/officeDocument/2006/relationships/image" Target="../media/image59.png"/><Relationship Id="rId156" Type="http://schemas.openxmlformats.org/officeDocument/2006/relationships/image" Target="../media/image155.png"/><Relationship Id="rId363" Type="http://schemas.openxmlformats.org/officeDocument/2006/relationships/image" Target="../media/image362.png"/><Relationship Id="rId570" Type="http://schemas.openxmlformats.org/officeDocument/2006/relationships/image" Target="../media/image569.png"/><Relationship Id="rId223" Type="http://schemas.openxmlformats.org/officeDocument/2006/relationships/image" Target="../media/image222.png"/><Relationship Id="rId430" Type="http://schemas.openxmlformats.org/officeDocument/2006/relationships/image" Target="../media/image429.png"/><Relationship Id="rId668" Type="http://schemas.openxmlformats.org/officeDocument/2006/relationships/image" Target="../media/image667.png"/><Relationship Id="rId875" Type="http://schemas.openxmlformats.org/officeDocument/2006/relationships/image" Target="../media/image874.png"/><Relationship Id="rId18" Type="http://schemas.openxmlformats.org/officeDocument/2006/relationships/image" Target="../media/image17.png"/><Relationship Id="rId528" Type="http://schemas.openxmlformats.org/officeDocument/2006/relationships/image" Target="../media/image527.png"/><Relationship Id="rId735" Type="http://schemas.openxmlformats.org/officeDocument/2006/relationships/image" Target="../media/image734.png"/><Relationship Id="rId167" Type="http://schemas.openxmlformats.org/officeDocument/2006/relationships/image" Target="../media/image166.png"/><Relationship Id="rId374" Type="http://schemas.openxmlformats.org/officeDocument/2006/relationships/image" Target="../media/image373.png"/><Relationship Id="rId581" Type="http://schemas.openxmlformats.org/officeDocument/2006/relationships/image" Target="../media/image580.png"/><Relationship Id="rId71" Type="http://schemas.openxmlformats.org/officeDocument/2006/relationships/image" Target="../media/image70.png"/><Relationship Id="rId234" Type="http://schemas.openxmlformats.org/officeDocument/2006/relationships/image" Target="../media/image233.png"/><Relationship Id="rId679" Type="http://schemas.openxmlformats.org/officeDocument/2006/relationships/image" Target="../media/image678.png"/><Relationship Id="rId802" Type="http://schemas.openxmlformats.org/officeDocument/2006/relationships/image" Target="../media/image801.png"/><Relationship Id="rId886" Type="http://schemas.openxmlformats.org/officeDocument/2006/relationships/image" Target="../media/image885.png"/><Relationship Id="rId2" Type="http://schemas.openxmlformats.org/officeDocument/2006/relationships/image" Target="../media/image1.png"/><Relationship Id="rId29" Type="http://schemas.openxmlformats.org/officeDocument/2006/relationships/image" Target="../media/image28.png"/><Relationship Id="rId441" Type="http://schemas.openxmlformats.org/officeDocument/2006/relationships/image" Target="../media/image440.png"/><Relationship Id="rId539" Type="http://schemas.openxmlformats.org/officeDocument/2006/relationships/image" Target="../media/image538.png"/><Relationship Id="rId746" Type="http://schemas.openxmlformats.org/officeDocument/2006/relationships/image" Target="../media/image745.png"/><Relationship Id="rId178" Type="http://schemas.openxmlformats.org/officeDocument/2006/relationships/image" Target="../media/image177.png"/><Relationship Id="rId301" Type="http://schemas.openxmlformats.org/officeDocument/2006/relationships/image" Target="../media/image300.png"/><Relationship Id="rId82" Type="http://schemas.openxmlformats.org/officeDocument/2006/relationships/image" Target="../media/image81.png"/><Relationship Id="rId385" Type="http://schemas.openxmlformats.org/officeDocument/2006/relationships/image" Target="../media/image384.png"/><Relationship Id="rId592" Type="http://schemas.openxmlformats.org/officeDocument/2006/relationships/image" Target="../media/image591.png"/><Relationship Id="rId606" Type="http://schemas.openxmlformats.org/officeDocument/2006/relationships/image" Target="../media/image605.png"/><Relationship Id="rId813" Type="http://schemas.openxmlformats.org/officeDocument/2006/relationships/image" Target="../media/image812.png"/><Relationship Id="rId245" Type="http://schemas.openxmlformats.org/officeDocument/2006/relationships/image" Target="../media/image244.png"/><Relationship Id="rId452" Type="http://schemas.openxmlformats.org/officeDocument/2006/relationships/image" Target="../media/image451.png"/><Relationship Id="rId897" Type="http://schemas.openxmlformats.org/officeDocument/2006/relationships/image" Target="../media/image896.png"/><Relationship Id="rId105" Type="http://schemas.openxmlformats.org/officeDocument/2006/relationships/image" Target="../media/image104.png"/><Relationship Id="rId312" Type="http://schemas.openxmlformats.org/officeDocument/2006/relationships/image" Target="../media/image311.png"/><Relationship Id="rId757" Type="http://schemas.openxmlformats.org/officeDocument/2006/relationships/image" Target="../media/image756.png"/><Relationship Id="rId93" Type="http://schemas.openxmlformats.org/officeDocument/2006/relationships/image" Target="../media/image92.png"/><Relationship Id="rId189" Type="http://schemas.openxmlformats.org/officeDocument/2006/relationships/image" Target="../media/image188.png"/><Relationship Id="rId396" Type="http://schemas.openxmlformats.org/officeDocument/2006/relationships/image" Target="../media/image395.png"/><Relationship Id="rId617" Type="http://schemas.openxmlformats.org/officeDocument/2006/relationships/image" Target="../media/image616.png"/><Relationship Id="rId824" Type="http://schemas.openxmlformats.org/officeDocument/2006/relationships/image" Target="../media/image823.png"/><Relationship Id="rId256" Type="http://schemas.openxmlformats.org/officeDocument/2006/relationships/image" Target="../media/image255.png"/><Relationship Id="rId463" Type="http://schemas.openxmlformats.org/officeDocument/2006/relationships/image" Target="../media/image462.png"/><Relationship Id="rId670" Type="http://schemas.openxmlformats.org/officeDocument/2006/relationships/image" Target="../media/image669.png"/><Relationship Id="rId116" Type="http://schemas.openxmlformats.org/officeDocument/2006/relationships/image" Target="../media/image115.png"/><Relationship Id="rId323" Type="http://schemas.openxmlformats.org/officeDocument/2006/relationships/image" Target="../media/image322.png"/><Relationship Id="rId530" Type="http://schemas.openxmlformats.org/officeDocument/2006/relationships/image" Target="../media/image529.png"/><Relationship Id="rId768" Type="http://schemas.openxmlformats.org/officeDocument/2006/relationships/image" Target="../media/image767.png"/><Relationship Id="rId20" Type="http://schemas.openxmlformats.org/officeDocument/2006/relationships/image" Target="../media/image19.png"/><Relationship Id="rId628" Type="http://schemas.openxmlformats.org/officeDocument/2006/relationships/image" Target="../media/image627.png"/><Relationship Id="rId835" Type="http://schemas.openxmlformats.org/officeDocument/2006/relationships/image" Target="../media/image834.png"/><Relationship Id="rId267" Type="http://schemas.openxmlformats.org/officeDocument/2006/relationships/image" Target="../media/image266.png"/><Relationship Id="rId474" Type="http://schemas.openxmlformats.org/officeDocument/2006/relationships/image" Target="../media/image473.png"/><Relationship Id="rId127" Type="http://schemas.openxmlformats.org/officeDocument/2006/relationships/image" Target="../media/image126.png"/><Relationship Id="rId681" Type="http://schemas.openxmlformats.org/officeDocument/2006/relationships/image" Target="../media/image680.png"/><Relationship Id="rId779" Type="http://schemas.openxmlformats.org/officeDocument/2006/relationships/image" Target="../media/image778.png"/><Relationship Id="rId902" Type="http://schemas.openxmlformats.org/officeDocument/2006/relationships/image" Target="../media/image901.png"/><Relationship Id="rId31" Type="http://schemas.openxmlformats.org/officeDocument/2006/relationships/image" Target="../media/image30.png"/><Relationship Id="rId334" Type="http://schemas.openxmlformats.org/officeDocument/2006/relationships/image" Target="../media/image333.png"/><Relationship Id="rId541" Type="http://schemas.openxmlformats.org/officeDocument/2006/relationships/image" Target="../media/image540.png"/><Relationship Id="rId639" Type="http://schemas.openxmlformats.org/officeDocument/2006/relationships/image" Target="../media/image638.png"/><Relationship Id="rId180" Type="http://schemas.openxmlformats.org/officeDocument/2006/relationships/image" Target="../media/image179.png"/><Relationship Id="rId278" Type="http://schemas.openxmlformats.org/officeDocument/2006/relationships/image" Target="../media/image277.png"/><Relationship Id="rId401" Type="http://schemas.openxmlformats.org/officeDocument/2006/relationships/image" Target="../media/image400.png"/><Relationship Id="rId846" Type="http://schemas.openxmlformats.org/officeDocument/2006/relationships/image" Target="../media/image845.png"/><Relationship Id="rId485" Type="http://schemas.openxmlformats.org/officeDocument/2006/relationships/image" Target="../media/image484.png"/><Relationship Id="rId692" Type="http://schemas.openxmlformats.org/officeDocument/2006/relationships/image" Target="../media/image691.png"/><Relationship Id="rId706" Type="http://schemas.openxmlformats.org/officeDocument/2006/relationships/image" Target="../media/image705.png"/><Relationship Id="rId913" Type="http://schemas.openxmlformats.org/officeDocument/2006/relationships/image" Target="../media/image912.png"/><Relationship Id="rId42" Type="http://schemas.openxmlformats.org/officeDocument/2006/relationships/image" Target="../media/image41.png"/><Relationship Id="rId138" Type="http://schemas.openxmlformats.org/officeDocument/2006/relationships/image" Target="../media/image137.png"/><Relationship Id="rId345" Type="http://schemas.openxmlformats.org/officeDocument/2006/relationships/image" Target="../media/image344.png"/><Relationship Id="rId552" Type="http://schemas.openxmlformats.org/officeDocument/2006/relationships/image" Target="../media/image551.png"/><Relationship Id="rId191" Type="http://schemas.openxmlformats.org/officeDocument/2006/relationships/image" Target="../media/image190.png"/><Relationship Id="rId205" Type="http://schemas.openxmlformats.org/officeDocument/2006/relationships/image" Target="../media/image204.png"/><Relationship Id="rId412" Type="http://schemas.openxmlformats.org/officeDocument/2006/relationships/image" Target="../media/image411.png"/><Relationship Id="rId857" Type="http://schemas.openxmlformats.org/officeDocument/2006/relationships/image" Target="../media/image856.png"/><Relationship Id="rId289" Type="http://schemas.openxmlformats.org/officeDocument/2006/relationships/image" Target="../media/image288.png"/><Relationship Id="rId496" Type="http://schemas.openxmlformats.org/officeDocument/2006/relationships/image" Target="../media/image495.png"/><Relationship Id="rId717" Type="http://schemas.openxmlformats.org/officeDocument/2006/relationships/image" Target="../media/image716.png"/><Relationship Id="rId924" Type="http://schemas.openxmlformats.org/officeDocument/2006/relationships/image" Target="../media/image923.png"/><Relationship Id="rId53" Type="http://schemas.openxmlformats.org/officeDocument/2006/relationships/image" Target="../media/image52.png"/><Relationship Id="rId149" Type="http://schemas.openxmlformats.org/officeDocument/2006/relationships/image" Target="../media/image148.png"/><Relationship Id="rId356" Type="http://schemas.openxmlformats.org/officeDocument/2006/relationships/image" Target="../media/image355.png"/><Relationship Id="rId563" Type="http://schemas.openxmlformats.org/officeDocument/2006/relationships/image" Target="../media/image562.png"/><Relationship Id="rId770" Type="http://schemas.openxmlformats.org/officeDocument/2006/relationships/image" Target="../media/image769.png"/><Relationship Id="rId216" Type="http://schemas.openxmlformats.org/officeDocument/2006/relationships/image" Target="../media/image215.png"/><Relationship Id="rId423" Type="http://schemas.openxmlformats.org/officeDocument/2006/relationships/image" Target="../media/image422.png"/><Relationship Id="rId868" Type="http://schemas.openxmlformats.org/officeDocument/2006/relationships/image" Target="../media/image867.png"/><Relationship Id="rId630" Type="http://schemas.openxmlformats.org/officeDocument/2006/relationships/image" Target="../media/image629.png"/><Relationship Id="rId728" Type="http://schemas.openxmlformats.org/officeDocument/2006/relationships/image" Target="../media/image727.png"/><Relationship Id="rId64" Type="http://schemas.openxmlformats.org/officeDocument/2006/relationships/image" Target="../media/image63.png"/><Relationship Id="rId367" Type="http://schemas.openxmlformats.org/officeDocument/2006/relationships/image" Target="../media/image366.png"/><Relationship Id="rId574" Type="http://schemas.openxmlformats.org/officeDocument/2006/relationships/image" Target="../media/image573.png"/><Relationship Id="rId227" Type="http://schemas.openxmlformats.org/officeDocument/2006/relationships/image" Target="../media/image226.png"/><Relationship Id="rId781" Type="http://schemas.openxmlformats.org/officeDocument/2006/relationships/image" Target="../media/image780.png"/><Relationship Id="rId879" Type="http://schemas.openxmlformats.org/officeDocument/2006/relationships/image" Target="../media/image878.png"/><Relationship Id="rId434" Type="http://schemas.openxmlformats.org/officeDocument/2006/relationships/image" Target="../media/image433.png"/><Relationship Id="rId641" Type="http://schemas.openxmlformats.org/officeDocument/2006/relationships/image" Target="../media/image640.png"/><Relationship Id="rId739" Type="http://schemas.openxmlformats.org/officeDocument/2006/relationships/image" Target="../media/image738.png"/><Relationship Id="rId280" Type="http://schemas.openxmlformats.org/officeDocument/2006/relationships/image" Target="../media/image279.png"/><Relationship Id="rId501" Type="http://schemas.openxmlformats.org/officeDocument/2006/relationships/image" Target="../media/image500.png"/><Relationship Id="rId75" Type="http://schemas.openxmlformats.org/officeDocument/2006/relationships/image" Target="../media/image74.png"/><Relationship Id="rId140" Type="http://schemas.openxmlformats.org/officeDocument/2006/relationships/image" Target="../media/image139.png"/><Relationship Id="rId378" Type="http://schemas.openxmlformats.org/officeDocument/2006/relationships/image" Target="../media/image377.png"/><Relationship Id="rId585" Type="http://schemas.openxmlformats.org/officeDocument/2006/relationships/image" Target="../media/image584.png"/><Relationship Id="rId792" Type="http://schemas.openxmlformats.org/officeDocument/2006/relationships/image" Target="../media/image791.png"/><Relationship Id="rId806" Type="http://schemas.openxmlformats.org/officeDocument/2006/relationships/image" Target="../media/image805.png"/><Relationship Id="rId6" Type="http://schemas.openxmlformats.org/officeDocument/2006/relationships/image" Target="../media/image5.png"/><Relationship Id="rId238" Type="http://schemas.openxmlformats.org/officeDocument/2006/relationships/image" Target="../media/image237.png"/><Relationship Id="rId445" Type="http://schemas.openxmlformats.org/officeDocument/2006/relationships/image" Target="../media/image444.png"/><Relationship Id="rId652" Type="http://schemas.openxmlformats.org/officeDocument/2006/relationships/image" Target="../media/image651.png"/><Relationship Id="rId291" Type="http://schemas.openxmlformats.org/officeDocument/2006/relationships/image" Target="../media/image290.png"/><Relationship Id="rId305" Type="http://schemas.openxmlformats.org/officeDocument/2006/relationships/image" Target="../media/image304.png"/><Relationship Id="rId512" Type="http://schemas.openxmlformats.org/officeDocument/2006/relationships/image" Target="../media/image511.png"/><Relationship Id="rId86" Type="http://schemas.openxmlformats.org/officeDocument/2006/relationships/image" Target="../media/image85.png"/><Relationship Id="rId151" Type="http://schemas.openxmlformats.org/officeDocument/2006/relationships/image" Target="../media/image150.png"/><Relationship Id="rId389" Type="http://schemas.openxmlformats.org/officeDocument/2006/relationships/image" Target="../media/image388.png"/><Relationship Id="rId596" Type="http://schemas.openxmlformats.org/officeDocument/2006/relationships/image" Target="../media/image595.png"/><Relationship Id="rId817" Type="http://schemas.openxmlformats.org/officeDocument/2006/relationships/image" Target="../media/image816.png"/><Relationship Id="rId249" Type="http://schemas.openxmlformats.org/officeDocument/2006/relationships/image" Target="../media/image248.png"/><Relationship Id="rId456" Type="http://schemas.openxmlformats.org/officeDocument/2006/relationships/image" Target="../media/image455.png"/><Relationship Id="rId663" Type="http://schemas.openxmlformats.org/officeDocument/2006/relationships/image" Target="../media/image662.png"/><Relationship Id="rId870" Type="http://schemas.openxmlformats.org/officeDocument/2006/relationships/image" Target="../media/image869.png"/><Relationship Id="rId13" Type="http://schemas.openxmlformats.org/officeDocument/2006/relationships/image" Target="../media/image12.png"/><Relationship Id="rId109" Type="http://schemas.openxmlformats.org/officeDocument/2006/relationships/image" Target="../media/image108.png"/><Relationship Id="rId316" Type="http://schemas.openxmlformats.org/officeDocument/2006/relationships/image" Target="../media/image315.png"/><Relationship Id="rId523" Type="http://schemas.openxmlformats.org/officeDocument/2006/relationships/image" Target="../media/image522.png"/><Relationship Id="rId97" Type="http://schemas.openxmlformats.org/officeDocument/2006/relationships/image" Target="../media/image96.png"/><Relationship Id="rId730" Type="http://schemas.openxmlformats.org/officeDocument/2006/relationships/image" Target="../media/image729.png"/><Relationship Id="rId828" Type="http://schemas.openxmlformats.org/officeDocument/2006/relationships/image" Target="../media/image827.png"/><Relationship Id="rId162" Type="http://schemas.openxmlformats.org/officeDocument/2006/relationships/image" Target="../media/image161.png"/><Relationship Id="rId467" Type="http://schemas.openxmlformats.org/officeDocument/2006/relationships/image" Target="../media/image466.png"/><Relationship Id="rId674" Type="http://schemas.openxmlformats.org/officeDocument/2006/relationships/image" Target="../media/image673.png"/><Relationship Id="rId881" Type="http://schemas.openxmlformats.org/officeDocument/2006/relationships/image" Target="../media/image880.png"/><Relationship Id="rId24" Type="http://schemas.openxmlformats.org/officeDocument/2006/relationships/image" Target="../media/image23.png"/><Relationship Id="rId327" Type="http://schemas.openxmlformats.org/officeDocument/2006/relationships/image" Target="../media/image326.png"/><Relationship Id="rId534" Type="http://schemas.openxmlformats.org/officeDocument/2006/relationships/image" Target="../media/image533.png"/><Relationship Id="rId741" Type="http://schemas.openxmlformats.org/officeDocument/2006/relationships/image" Target="../media/image740.png"/><Relationship Id="rId839" Type="http://schemas.openxmlformats.org/officeDocument/2006/relationships/image" Target="../media/image838.png"/><Relationship Id="rId173" Type="http://schemas.openxmlformats.org/officeDocument/2006/relationships/image" Target="../media/image172.png"/><Relationship Id="rId380" Type="http://schemas.openxmlformats.org/officeDocument/2006/relationships/image" Target="../media/image379.png"/><Relationship Id="rId601" Type="http://schemas.openxmlformats.org/officeDocument/2006/relationships/image" Target="../media/image600.png"/><Relationship Id="rId240" Type="http://schemas.openxmlformats.org/officeDocument/2006/relationships/image" Target="../media/image239.png"/><Relationship Id="rId478" Type="http://schemas.openxmlformats.org/officeDocument/2006/relationships/image" Target="../media/image477.png"/><Relationship Id="rId685" Type="http://schemas.openxmlformats.org/officeDocument/2006/relationships/image" Target="../media/image684.png"/><Relationship Id="rId892" Type="http://schemas.openxmlformats.org/officeDocument/2006/relationships/image" Target="../media/image891.png"/><Relationship Id="rId906" Type="http://schemas.openxmlformats.org/officeDocument/2006/relationships/image" Target="../media/image905.png"/><Relationship Id="rId35" Type="http://schemas.openxmlformats.org/officeDocument/2006/relationships/image" Target="../media/image34.png"/><Relationship Id="rId100" Type="http://schemas.openxmlformats.org/officeDocument/2006/relationships/image" Target="../media/image99.png"/><Relationship Id="rId338" Type="http://schemas.openxmlformats.org/officeDocument/2006/relationships/image" Target="../media/image337.png"/><Relationship Id="rId545" Type="http://schemas.openxmlformats.org/officeDocument/2006/relationships/image" Target="../media/image544.png"/><Relationship Id="rId752" Type="http://schemas.openxmlformats.org/officeDocument/2006/relationships/image" Target="../media/image751.png"/><Relationship Id="rId184" Type="http://schemas.openxmlformats.org/officeDocument/2006/relationships/image" Target="../media/image183.png"/><Relationship Id="rId391" Type="http://schemas.openxmlformats.org/officeDocument/2006/relationships/image" Target="../media/image390.png"/><Relationship Id="rId405" Type="http://schemas.openxmlformats.org/officeDocument/2006/relationships/image" Target="../media/image404.png"/><Relationship Id="rId612" Type="http://schemas.openxmlformats.org/officeDocument/2006/relationships/image" Target="../media/image611.png"/><Relationship Id="rId251" Type="http://schemas.openxmlformats.org/officeDocument/2006/relationships/image" Target="../media/image250.png"/><Relationship Id="rId489" Type="http://schemas.openxmlformats.org/officeDocument/2006/relationships/image" Target="../media/image488.png"/><Relationship Id="rId696" Type="http://schemas.openxmlformats.org/officeDocument/2006/relationships/image" Target="../media/image695.png"/><Relationship Id="rId917" Type="http://schemas.openxmlformats.org/officeDocument/2006/relationships/image" Target="../media/image916.png"/><Relationship Id="rId46" Type="http://schemas.openxmlformats.org/officeDocument/2006/relationships/image" Target="../media/image45.png"/><Relationship Id="rId349" Type="http://schemas.openxmlformats.org/officeDocument/2006/relationships/image" Target="../media/image348.png"/><Relationship Id="rId556" Type="http://schemas.openxmlformats.org/officeDocument/2006/relationships/image" Target="../media/image555.png"/><Relationship Id="rId763" Type="http://schemas.openxmlformats.org/officeDocument/2006/relationships/image" Target="../media/image762.png"/><Relationship Id="rId111" Type="http://schemas.openxmlformats.org/officeDocument/2006/relationships/image" Target="../media/image110.png"/><Relationship Id="rId195" Type="http://schemas.openxmlformats.org/officeDocument/2006/relationships/image" Target="../media/image194.png"/><Relationship Id="rId209" Type="http://schemas.openxmlformats.org/officeDocument/2006/relationships/image" Target="../media/image208.png"/><Relationship Id="rId416" Type="http://schemas.openxmlformats.org/officeDocument/2006/relationships/image" Target="../media/image415.png"/><Relationship Id="rId623" Type="http://schemas.openxmlformats.org/officeDocument/2006/relationships/image" Target="../media/image622.png"/><Relationship Id="rId830" Type="http://schemas.openxmlformats.org/officeDocument/2006/relationships/image" Target="../media/image829.png"/><Relationship Id="rId928" Type="http://schemas.openxmlformats.org/officeDocument/2006/relationships/image" Target="../media/image927.png"/><Relationship Id="rId57" Type="http://schemas.openxmlformats.org/officeDocument/2006/relationships/image" Target="../media/image56.png"/><Relationship Id="rId262" Type="http://schemas.openxmlformats.org/officeDocument/2006/relationships/image" Target="../media/image261.png"/><Relationship Id="rId567" Type="http://schemas.openxmlformats.org/officeDocument/2006/relationships/image" Target="../media/image566.png"/><Relationship Id="rId122" Type="http://schemas.openxmlformats.org/officeDocument/2006/relationships/image" Target="../media/image121.png"/><Relationship Id="rId774" Type="http://schemas.openxmlformats.org/officeDocument/2006/relationships/image" Target="../media/image773.png"/><Relationship Id="rId427" Type="http://schemas.openxmlformats.org/officeDocument/2006/relationships/image" Target="../media/image426.png"/><Relationship Id="rId634" Type="http://schemas.openxmlformats.org/officeDocument/2006/relationships/image" Target="../media/image633.png"/><Relationship Id="rId841" Type="http://schemas.openxmlformats.org/officeDocument/2006/relationships/image" Target="../media/image840.png"/><Relationship Id="rId273" Type="http://schemas.openxmlformats.org/officeDocument/2006/relationships/image" Target="../media/image272.png"/><Relationship Id="rId480" Type="http://schemas.openxmlformats.org/officeDocument/2006/relationships/image" Target="../media/image479.png"/><Relationship Id="rId701" Type="http://schemas.openxmlformats.org/officeDocument/2006/relationships/image" Target="../media/image700.png"/><Relationship Id="rId68" Type="http://schemas.openxmlformats.org/officeDocument/2006/relationships/image" Target="../media/image67.png"/><Relationship Id="rId133" Type="http://schemas.openxmlformats.org/officeDocument/2006/relationships/image" Target="../media/image132.png"/><Relationship Id="rId340" Type="http://schemas.openxmlformats.org/officeDocument/2006/relationships/image" Target="../media/image339.png"/><Relationship Id="rId578" Type="http://schemas.openxmlformats.org/officeDocument/2006/relationships/image" Target="../media/image577.png"/><Relationship Id="rId785" Type="http://schemas.openxmlformats.org/officeDocument/2006/relationships/image" Target="../media/image784.png"/><Relationship Id="rId200" Type="http://schemas.openxmlformats.org/officeDocument/2006/relationships/image" Target="../media/image199.png"/><Relationship Id="rId438" Type="http://schemas.openxmlformats.org/officeDocument/2006/relationships/image" Target="../media/image437.png"/><Relationship Id="rId645" Type="http://schemas.openxmlformats.org/officeDocument/2006/relationships/image" Target="../media/image644.png"/><Relationship Id="rId852" Type="http://schemas.openxmlformats.org/officeDocument/2006/relationships/image" Target="../media/image851.png"/><Relationship Id="rId284" Type="http://schemas.openxmlformats.org/officeDocument/2006/relationships/image" Target="../media/image283.png"/><Relationship Id="rId491" Type="http://schemas.openxmlformats.org/officeDocument/2006/relationships/image" Target="../media/image490.png"/><Relationship Id="rId505" Type="http://schemas.openxmlformats.org/officeDocument/2006/relationships/image" Target="../media/image504.png"/><Relationship Id="rId712" Type="http://schemas.openxmlformats.org/officeDocument/2006/relationships/image" Target="../media/image711.png"/><Relationship Id="rId79" Type="http://schemas.openxmlformats.org/officeDocument/2006/relationships/image" Target="../media/image78.png"/><Relationship Id="rId144" Type="http://schemas.openxmlformats.org/officeDocument/2006/relationships/image" Target="../media/image143.png"/><Relationship Id="rId589" Type="http://schemas.openxmlformats.org/officeDocument/2006/relationships/image" Target="../media/image588.png"/><Relationship Id="rId796" Type="http://schemas.openxmlformats.org/officeDocument/2006/relationships/image" Target="../media/image795.png"/><Relationship Id="rId351" Type="http://schemas.openxmlformats.org/officeDocument/2006/relationships/image" Target="../media/image350.png"/><Relationship Id="rId449" Type="http://schemas.openxmlformats.org/officeDocument/2006/relationships/image" Target="../media/image448.png"/><Relationship Id="rId656" Type="http://schemas.openxmlformats.org/officeDocument/2006/relationships/image" Target="../media/image655.png"/><Relationship Id="rId863" Type="http://schemas.openxmlformats.org/officeDocument/2006/relationships/image" Target="../media/image862.png"/><Relationship Id="rId211" Type="http://schemas.openxmlformats.org/officeDocument/2006/relationships/image" Target="../media/image210.png"/><Relationship Id="rId295" Type="http://schemas.openxmlformats.org/officeDocument/2006/relationships/image" Target="../media/image294.png"/><Relationship Id="rId309" Type="http://schemas.openxmlformats.org/officeDocument/2006/relationships/image" Target="../media/image308.png"/><Relationship Id="rId516" Type="http://schemas.openxmlformats.org/officeDocument/2006/relationships/image" Target="../media/image515.png"/><Relationship Id="rId723" Type="http://schemas.openxmlformats.org/officeDocument/2006/relationships/image" Target="../media/image722.png"/><Relationship Id="rId155" Type="http://schemas.openxmlformats.org/officeDocument/2006/relationships/image" Target="../media/image154.png"/><Relationship Id="rId362" Type="http://schemas.openxmlformats.org/officeDocument/2006/relationships/image" Target="../media/image361.png"/><Relationship Id="rId222" Type="http://schemas.openxmlformats.org/officeDocument/2006/relationships/image" Target="../media/image221.png"/><Relationship Id="rId264" Type="http://schemas.openxmlformats.org/officeDocument/2006/relationships/image" Target="../media/image263.png"/><Relationship Id="rId471" Type="http://schemas.openxmlformats.org/officeDocument/2006/relationships/image" Target="../media/image470.png"/><Relationship Id="rId667" Type="http://schemas.openxmlformats.org/officeDocument/2006/relationships/image" Target="../media/image666.png"/><Relationship Id="rId874" Type="http://schemas.openxmlformats.org/officeDocument/2006/relationships/image" Target="../media/image873.png"/><Relationship Id="rId17" Type="http://schemas.openxmlformats.org/officeDocument/2006/relationships/image" Target="../media/image16.png"/><Relationship Id="rId59" Type="http://schemas.openxmlformats.org/officeDocument/2006/relationships/image" Target="../media/image58.png"/><Relationship Id="rId124" Type="http://schemas.openxmlformats.org/officeDocument/2006/relationships/image" Target="../media/image123.png"/><Relationship Id="rId527" Type="http://schemas.openxmlformats.org/officeDocument/2006/relationships/image" Target="../media/image526.png"/><Relationship Id="rId569" Type="http://schemas.openxmlformats.org/officeDocument/2006/relationships/image" Target="../media/image568.png"/><Relationship Id="rId734" Type="http://schemas.openxmlformats.org/officeDocument/2006/relationships/image" Target="../media/image733.png"/><Relationship Id="rId776" Type="http://schemas.openxmlformats.org/officeDocument/2006/relationships/image" Target="../media/image775.png"/><Relationship Id="rId70" Type="http://schemas.openxmlformats.org/officeDocument/2006/relationships/image" Target="../media/image69.png"/><Relationship Id="rId166" Type="http://schemas.openxmlformats.org/officeDocument/2006/relationships/image" Target="../media/image165.png"/><Relationship Id="rId331" Type="http://schemas.openxmlformats.org/officeDocument/2006/relationships/image" Target="../media/image330.png"/><Relationship Id="rId373" Type="http://schemas.openxmlformats.org/officeDocument/2006/relationships/image" Target="../media/image372.png"/><Relationship Id="rId429" Type="http://schemas.openxmlformats.org/officeDocument/2006/relationships/image" Target="../media/image428.png"/><Relationship Id="rId580" Type="http://schemas.openxmlformats.org/officeDocument/2006/relationships/image" Target="../media/image579.png"/><Relationship Id="rId636" Type="http://schemas.openxmlformats.org/officeDocument/2006/relationships/image" Target="../media/image635.png"/><Relationship Id="rId801" Type="http://schemas.openxmlformats.org/officeDocument/2006/relationships/image" Target="../media/image800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232.png"/><Relationship Id="rId440" Type="http://schemas.openxmlformats.org/officeDocument/2006/relationships/image" Target="../media/image439.png"/><Relationship Id="rId678" Type="http://schemas.openxmlformats.org/officeDocument/2006/relationships/image" Target="../media/image677.png"/><Relationship Id="rId843" Type="http://schemas.openxmlformats.org/officeDocument/2006/relationships/image" Target="../media/image842.png"/><Relationship Id="rId885" Type="http://schemas.openxmlformats.org/officeDocument/2006/relationships/image" Target="../media/image884.png"/><Relationship Id="rId28" Type="http://schemas.openxmlformats.org/officeDocument/2006/relationships/image" Target="../media/image27.png"/><Relationship Id="rId275" Type="http://schemas.openxmlformats.org/officeDocument/2006/relationships/image" Target="../media/image274.png"/><Relationship Id="rId300" Type="http://schemas.openxmlformats.org/officeDocument/2006/relationships/image" Target="../media/image299.png"/><Relationship Id="rId482" Type="http://schemas.openxmlformats.org/officeDocument/2006/relationships/image" Target="../media/image481.png"/><Relationship Id="rId538" Type="http://schemas.openxmlformats.org/officeDocument/2006/relationships/image" Target="../media/image537.png"/><Relationship Id="rId703" Type="http://schemas.openxmlformats.org/officeDocument/2006/relationships/image" Target="../media/image702.png"/><Relationship Id="rId745" Type="http://schemas.openxmlformats.org/officeDocument/2006/relationships/image" Target="../media/image744.png"/><Relationship Id="rId910" Type="http://schemas.openxmlformats.org/officeDocument/2006/relationships/image" Target="../media/image909.png"/><Relationship Id="rId81" Type="http://schemas.openxmlformats.org/officeDocument/2006/relationships/image" Target="../media/image80.png"/><Relationship Id="rId135" Type="http://schemas.openxmlformats.org/officeDocument/2006/relationships/image" Target="../media/image134.png"/><Relationship Id="rId177" Type="http://schemas.openxmlformats.org/officeDocument/2006/relationships/image" Target="../media/image176.png"/><Relationship Id="rId342" Type="http://schemas.openxmlformats.org/officeDocument/2006/relationships/image" Target="../media/image341.png"/><Relationship Id="rId384" Type="http://schemas.openxmlformats.org/officeDocument/2006/relationships/image" Target="../media/image383.png"/><Relationship Id="rId591" Type="http://schemas.openxmlformats.org/officeDocument/2006/relationships/image" Target="../media/image590.png"/><Relationship Id="rId605" Type="http://schemas.openxmlformats.org/officeDocument/2006/relationships/image" Target="../media/image604.png"/><Relationship Id="rId787" Type="http://schemas.openxmlformats.org/officeDocument/2006/relationships/image" Target="../media/image786.png"/><Relationship Id="rId812" Type="http://schemas.openxmlformats.org/officeDocument/2006/relationships/image" Target="../media/image811.png"/><Relationship Id="rId202" Type="http://schemas.openxmlformats.org/officeDocument/2006/relationships/image" Target="../media/image201.png"/><Relationship Id="rId244" Type="http://schemas.openxmlformats.org/officeDocument/2006/relationships/image" Target="../media/image243.png"/><Relationship Id="rId647" Type="http://schemas.openxmlformats.org/officeDocument/2006/relationships/image" Target="../media/image646.png"/><Relationship Id="rId689" Type="http://schemas.openxmlformats.org/officeDocument/2006/relationships/image" Target="../media/image688.png"/><Relationship Id="rId854" Type="http://schemas.openxmlformats.org/officeDocument/2006/relationships/image" Target="../media/image853.png"/><Relationship Id="rId896" Type="http://schemas.openxmlformats.org/officeDocument/2006/relationships/image" Target="../media/image895.png"/><Relationship Id="rId39" Type="http://schemas.openxmlformats.org/officeDocument/2006/relationships/image" Target="../media/image38.png"/><Relationship Id="rId286" Type="http://schemas.openxmlformats.org/officeDocument/2006/relationships/image" Target="../media/image285.png"/><Relationship Id="rId451" Type="http://schemas.openxmlformats.org/officeDocument/2006/relationships/image" Target="../media/image450.png"/><Relationship Id="rId493" Type="http://schemas.openxmlformats.org/officeDocument/2006/relationships/image" Target="../media/image492.png"/><Relationship Id="rId507" Type="http://schemas.openxmlformats.org/officeDocument/2006/relationships/image" Target="../media/image506.png"/><Relationship Id="rId549" Type="http://schemas.openxmlformats.org/officeDocument/2006/relationships/image" Target="../media/image548.png"/><Relationship Id="rId714" Type="http://schemas.openxmlformats.org/officeDocument/2006/relationships/image" Target="../media/image713.png"/><Relationship Id="rId756" Type="http://schemas.openxmlformats.org/officeDocument/2006/relationships/image" Target="../media/image755.png"/><Relationship Id="rId921" Type="http://schemas.openxmlformats.org/officeDocument/2006/relationships/image" Target="../media/image920.png"/><Relationship Id="rId50" Type="http://schemas.openxmlformats.org/officeDocument/2006/relationships/image" Target="../media/image49.png"/><Relationship Id="rId104" Type="http://schemas.openxmlformats.org/officeDocument/2006/relationships/image" Target="../media/image103.png"/><Relationship Id="rId146" Type="http://schemas.openxmlformats.org/officeDocument/2006/relationships/image" Target="../media/image145.png"/><Relationship Id="rId188" Type="http://schemas.openxmlformats.org/officeDocument/2006/relationships/image" Target="../media/image187.png"/><Relationship Id="rId311" Type="http://schemas.openxmlformats.org/officeDocument/2006/relationships/image" Target="../media/image310.png"/><Relationship Id="rId353" Type="http://schemas.openxmlformats.org/officeDocument/2006/relationships/image" Target="../media/image352.png"/><Relationship Id="rId395" Type="http://schemas.openxmlformats.org/officeDocument/2006/relationships/image" Target="../media/image394.png"/><Relationship Id="rId409" Type="http://schemas.openxmlformats.org/officeDocument/2006/relationships/image" Target="../media/image408.png"/><Relationship Id="rId560" Type="http://schemas.openxmlformats.org/officeDocument/2006/relationships/image" Target="../media/image559.png"/><Relationship Id="rId798" Type="http://schemas.openxmlformats.org/officeDocument/2006/relationships/image" Target="../media/image797.png"/><Relationship Id="rId92" Type="http://schemas.openxmlformats.org/officeDocument/2006/relationships/image" Target="../media/image91.png"/><Relationship Id="rId213" Type="http://schemas.openxmlformats.org/officeDocument/2006/relationships/image" Target="../media/image212.png"/><Relationship Id="rId420" Type="http://schemas.openxmlformats.org/officeDocument/2006/relationships/image" Target="../media/image419.png"/><Relationship Id="rId616" Type="http://schemas.openxmlformats.org/officeDocument/2006/relationships/image" Target="../media/image615.png"/><Relationship Id="rId658" Type="http://schemas.openxmlformats.org/officeDocument/2006/relationships/image" Target="../media/image657.png"/><Relationship Id="rId823" Type="http://schemas.openxmlformats.org/officeDocument/2006/relationships/image" Target="../media/image822.png"/><Relationship Id="rId865" Type="http://schemas.openxmlformats.org/officeDocument/2006/relationships/image" Target="../media/image864.png"/><Relationship Id="rId255" Type="http://schemas.openxmlformats.org/officeDocument/2006/relationships/image" Target="../media/image254.png"/><Relationship Id="rId297" Type="http://schemas.openxmlformats.org/officeDocument/2006/relationships/image" Target="../media/image296.png"/><Relationship Id="rId462" Type="http://schemas.openxmlformats.org/officeDocument/2006/relationships/image" Target="../media/image461.png"/><Relationship Id="rId518" Type="http://schemas.openxmlformats.org/officeDocument/2006/relationships/image" Target="../media/image517.png"/><Relationship Id="rId725" Type="http://schemas.openxmlformats.org/officeDocument/2006/relationships/image" Target="../media/image724.png"/><Relationship Id="rId115" Type="http://schemas.openxmlformats.org/officeDocument/2006/relationships/image" Target="../media/image114.png"/><Relationship Id="rId157" Type="http://schemas.openxmlformats.org/officeDocument/2006/relationships/image" Target="../media/image156.png"/><Relationship Id="rId322" Type="http://schemas.openxmlformats.org/officeDocument/2006/relationships/image" Target="../media/image321.png"/><Relationship Id="rId364" Type="http://schemas.openxmlformats.org/officeDocument/2006/relationships/image" Target="../media/image363.png"/><Relationship Id="rId767" Type="http://schemas.openxmlformats.org/officeDocument/2006/relationships/image" Target="../media/image766.png"/><Relationship Id="rId61" Type="http://schemas.openxmlformats.org/officeDocument/2006/relationships/image" Target="../media/image60.png"/><Relationship Id="rId199" Type="http://schemas.openxmlformats.org/officeDocument/2006/relationships/image" Target="../media/image198.png"/><Relationship Id="rId571" Type="http://schemas.openxmlformats.org/officeDocument/2006/relationships/image" Target="../media/image570.png"/><Relationship Id="rId627" Type="http://schemas.openxmlformats.org/officeDocument/2006/relationships/image" Target="../media/image626.png"/><Relationship Id="rId669" Type="http://schemas.openxmlformats.org/officeDocument/2006/relationships/image" Target="../media/image668.png"/><Relationship Id="rId834" Type="http://schemas.openxmlformats.org/officeDocument/2006/relationships/image" Target="../media/image833.png"/><Relationship Id="rId876" Type="http://schemas.openxmlformats.org/officeDocument/2006/relationships/image" Target="../media/image875.png"/><Relationship Id="rId19" Type="http://schemas.openxmlformats.org/officeDocument/2006/relationships/image" Target="../media/image18.png"/><Relationship Id="rId224" Type="http://schemas.openxmlformats.org/officeDocument/2006/relationships/image" Target="../media/image223.png"/><Relationship Id="rId266" Type="http://schemas.openxmlformats.org/officeDocument/2006/relationships/image" Target="../media/image265.png"/><Relationship Id="rId431" Type="http://schemas.openxmlformats.org/officeDocument/2006/relationships/image" Target="../media/image430.png"/><Relationship Id="rId473" Type="http://schemas.openxmlformats.org/officeDocument/2006/relationships/image" Target="../media/image472.png"/><Relationship Id="rId529" Type="http://schemas.openxmlformats.org/officeDocument/2006/relationships/image" Target="../media/image528.png"/><Relationship Id="rId680" Type="http://schemas.openxmlformats.org/officeDocument/2006/relationships/image" Target="../media/image679.png"/><Relationship Id="rId736" Type="http://schemas.openxmlformats.org/officeDocument/2006/relationships/image" Target="../media/image735.png"/><Relationship Id="rId901" Type="http://schemas.openxmlformats.org/officeDocument/2006/relationships/image" Target="../media/image900.png"/><Relationship Id="rId30" Type="http://schemas.openxmlformats.org/officeDocument/2006/relationships/image" Target="../media/image29.png"/><Relationship Id="rId126" Type="http://schemas.openxmlformats.org/officeDocument/2006/relationships/image" Target="../media/image125.png"/><Relationship Id="rId168" Type="http://schemas.openxmlformats.org/officeDocument/2006/relationships/image" Target="../media/image167.png"/><Relationship Id="rId333" Type="http://schemas.openxmlformats.org/officeDocument/2006/relationships/image" Target="../media/image332.png"/><Relationship Id="rId540" Type="http://schemas.openxmlformats.org/officeDocument/2006/relationships/image" Target="../media/image539.png"/><Relationship Id="rId778" Type="http://schemas.openxmlformats.org/officeDocument/2006/relationships/image" Target="../media/image777.png"/><Relationship Id="rId72" Type="http://schemas.openxmlformats.org/officeDocument/2006/relationships/image" Target="../media/image71.png"/><Relationship Id="rId375" Type="http://schemas.openxmlformats.org/officeDocument/2006/relationships/image" Target="../media/image374.png"/><Relationship Id="rId582" Type="http://schemas.openxmlformats.org/officeDocument/2006/relationships/image" Target="../media/image581.png"/><Relationship Id="rId638" Type="http://schemas.openxmlformats.org/officeDocument/2006/relationships/image" Target="../media/image637.png"/><Relationship Id="rId803" Type="http://schemas.openxmlformats.org/officeDocument/2006/relationships/image" Target="../media/image802.png"/><Relationship Id="rId845" Type="http://schemas.openxmlformats.org/officeDocument/2006/relationships/image" Target="../media/image844.png"/><Relationship Id="rId3" Type="http://schemas.openxmlformats.org/officeDocument/2006/relationships/image" Target="../media/image2.png"/><Relationship Id="rId235" Type="http://schemas.openxmlformats.org/officeDocument/2006/relationships/image" Target="../media/image234.png"/><Relationship Id="rId277" Type="http://schemas.openxmlformats.org/officeDocument/2006/relationships/image" Target="../media/image276.png"/><Relationship Id="rId400" Type="http://schemas.openxmlformats.org/officeDocument/2006/relationships/image" Target="../media/image399.png"/><Relationship Id="rId442" Type="http://schemas.openxmlformats.org/officeDocument/2006/relationships/image" Target="../media/image441.png"/><Relationship Id="rId484" Type="http://schemas.openxmlformats.org/officeDocument/2006/relationships/image" Target="../media/image483.png"/><Relationship Id="rId705" Type="http://schemas.openxmlformats.org/officeDocument/2006/relationships/image" Target="../media/image704.png"/><Relationship Id="rId887" Type="http://schemas.openxmlformats.org/officeDocument/2006/relationships/image" Target="../media/image886.png"/><Relationship Id="rId137" Type="http://schemas.openxmlformats.org/officeDocument/2006/relationships/image" Target="../media/image136.png"/><Relationship Id="rId302" Type="http://schemas.openxmlformats.org/officeDocument/2006/relationships/image" Target="../media/image301.png"/><Relationship Id="rId344" Type="http://schemas.openxmlformats.org/officeDocument/2006/relationships/image" Target="../media/image343.png"/><Relationship Id="rId691" Type="http://schemas.openxmlformats.org/officeDocument/2006/relationships/image" Target="../media/image690.png"/><Relationship Id="rId747" Type="http://schemas.openxmlformats.org/officeDocument/2006/relationships/image" Target="../media/image746.png"/><Relationship Id="rId789" Type="http://schemas.openxmlformats.org/officeDocument/2006/relationships/image" Target="../media/image788.png"/><Relationship Id="rId912" Type="http://schemas.openxmlformats.org/officeDocument/2006/relationships/image" Target="../media/image911.png"/><Relationship Id="rId41" Type="http://schemas.openxmlformats.org/officeDocument/2006/relationships/image" Target="../media/image40.png"/><Relationship Id="rId83" Type="http://schemas.openxmlformats.org/officeDocument/2006/relationships/image" Target="../media/image82.png"/><Relationship Id="rId179" Type="http://schemas.openxmlformats.org/officeDocument/2006/relationships/image" Target="../media/image178.png"/><Relationship Id="rId386" Type="http://schemas.openxmlformats.org/officeDocument/2006/relationships/image" Target="../media/image385.png"/><Relationship Id="rId551" Type="http://schemas.openxmlformats.org/officeDocument/2006/relationships/image" Target="../media/image550.png"/><Relationship Id="rId593" Type="http://schemas.openxmlformats.org/officeDocument/2006/relationships/image" Target="../media/image592.png"/><Relationship Id="rId607" Type="http://schemas.openxmlformats.org/officeDocument/2006/relationships/image" Target="../media/image606.png"/><Relationship Id="rId649" Type="http://schemas.openxmlformats.org/officeDocument/2006/relationships/image" Target="../media/image648.png"/><Relationship Id="rId814" Type="http://schemas.openxmlformats.org/officeDocument/2006/relationships/image" Target="../media/image813.png"/><Relationship Id="rId856" Type="http://schemas.openxmlformats.org/officeDocument/2006/relationships/image" Target="../media/image855.png"/><Relationship Id="rId190" Type="http://schemas.openxmlformats.org/officeDocument/2006/relationships/image" Target="../media/image189.png"/><Relationship Id="rId204" Type="http://schemas.openxmlformats.org/officeDocument/2006/relationships/image" Target="../media/image203.png"/><Relationship Id="rId246" Type="http://schemas.openxmlformats.org/officeDocument/2006/relationships/image" Target="../media/image245.png"/><Relationship Id="rId288" Type="http://schemas.openxmlformats.org/officeDocument/2006/relationships/image" Target="../media/image287.png"/><Relationship Id="rId411" Type="http://schemas.openxmlformats.org/officeDocument/2006/relationships/image" Target="../media/image410.png"/><Relationship Id="rId453" Type="http://schemas.openxmlformats.org/officeDocument/2006/relationships/image" Target="../media/image452.png"/><Relationship Id="rId509" Type="http://schemas.openxmlformats.org/officeDocument/2006/relationships/image" Target="../media/image508.png"/><Relationship Id="rId660" Type="http://schemas.openxmlformats.org/officeDocument/2006/relationships/image" Target="../media/image659.png"/><Relationship Id="rId898" Type="http://schemas.openxmlformats.org/officeDocument/2006/relationships/image" Target="../media/image897.png"/><Relationship Id="rId106" Type="http://schemas.openxmlformats.org/officeDocument/2006/relationships/image" Target="../media/image105.png"/><Relationship Id="rId313" Type="http://schemas.openxmlformats.org/officeDocument/2006/relationships/image" Target="../media/image312.png"/><Relationship Id="rId495" Type="http://schemas.openxmlformats.org/officeDocument/2006/relationships/image" Target="../media/image494.png"/><Relationship Id="rId716" Type="http://schemas.openxmlformats.org/officeDocument/2006/relationships/image" Target="../media/image715.png"/><Relationship Id="rId758" Type="http://schemas.openxmlformats.org/officeDocument/2006/relationships/image" Target="../media/image757.png"/><Relationship Id="rId923" Type="http://schemas.openxmlformats.org/officeDocument/2006/relationships/image" Target="../media/image922.png"/><Relationship Id="rId10" Type="http://schemas.openxmlformats.org/officeDocument/2006/relationships/image" Target="../media/image9.png"/><Relationship Id="rId52" Type="http://schemas.openxmlformats.org/officeDocument/2006/relationships/image" Target="../media/image51.png"/><Relationship Id="rId94" Type="http://schemas.openxmlformats.org/officeDocument/2006/relationships/image" Target="../media/image93.png"/><Relationship Id="rId148" Type="http://schemas.openxmlformats.org/officeDocument/2006/relationships/image" Target="../media/image147.png"/><Relationship Id="rId355" Type="http://schemas.openxmlformats.org/officeDocument/2006/relationships/image" Target="../media/image354.png"/><Relationship Id="rId397" Type="http://schemas.openxmlformats.org/officeDocument/2006/relationships/image" Target="../media/image396.png"/><Relationship Id="rId520" Type="http://schemas.openxmlformats.org/officeDocument/2006/relationships/image" Target="../media/image519.png"/><Relationship Id="rId562" Type="http://schemas.openxmlformats.org/officeDocument/2006/relationships/image" Target="../media/image561.png"/><Relationship Id="rId618" Type="http://schemas.openxmlformats.org/officeDocument/2006/relationships/image" Target="../media/image617.png"/><Relationship Id="rId825" Type="http://schemas.openxmlformats.org/officeDocument/2006/relationships/image" Target="../media/image824.png"/><Relationship Id="rId215" Type="http://schemas.openxmlformats.org/officeDocument/2006/relationships/image" Target="../media/image214.png"/><Relationship Id="rId257" Type="http://schemas.openxmlformats.org/officeDocument/2006/relationships/image" Target="../media/image256.png"/><Relationship Id="rId422" Type="http://schemas.openxmlformats.org/officeDocument/2006/relationships/image" Target="../media/image421.png"/><Relationship Id="rId464" Type="http://schemas.openxmlformats.org/officeDocument/2006/relationships/image" Target="../media/image463.png"/><Relationship Id="rId867" Type="http://schemas.openxmlformats.org/officeDocument/2006/relationships/image" Target="../media/image866.png"/><Relationship Id="rId299" Type="http://schemas.openxmlformats.org/officeDocument/2006/relationships/image" Target="../media/image298.png"/><Relationship Id="rId727" Type="http://schemas.openxmlformats.org/officeDocument/2006/relationships/image" Target="../media/image726.png"/><Relationship Id="rId63" Type="http://schemas.openxmlformats.org/officeDocument/2006/relationships/image" Target="../media/image62.png"/><Relationship Id="rId159" Type="http://schemas.openxmlformats.org/officeDocument/2006/relationships/image" Target="../media/image158.png"/><Relationship Id="rId366" Type="http://schemas.openxmlformats.org/officeDocument/2006/relationships/image" Target="../media/image365.png"/><Relationship Id="rId573" Type="http://schemas.openxmlformats.org/officeDocument/2006/relationships/image" Target="../media/image572.png"/><Relationship Id="rId780" Type="http://schemas.openxmlformats.org/officeDocument/2006/relationships/image" Target="../media/image779.png"/><Relationship Id="rId226" Type="http://schemas.openxmlformats.org/officeDocument/2006/relationships/image" Target="../media/image225.png"/><Relationship Id="rId433" Type="http://schemas.openxmlformats.org/officeDocument/2006/relationships/image" Target="../media/image432.png"/><Relationship Id="rId878" Type="http://schemas.openxmlformats.org/officeDocument/2006/relationships/image" Target="../media/image877.png"/><Relationship Id="rId640" Type="http://schemas.openxmlformats.org/officeDocument/2006/relationships/image" Target="../media/image639.png"/><Relationship Id="rId738" Type="http://schemas.openxmlformats.org/officeDocument/2006/relationships/image" Target="../media/image737.png"/><Relationship Id="rId74" Type="http://schemas.openxmlformats.org/officeDocument/2006/relationships/image" Target="../media/image73.png"/><Relationship Id="rId377" Type="http://schemas.openxmlformats.org/officeDocument/2006/relationships/image" Target="../media/image376.png"/><Relationship Id="rId500" Type="http://schemas.openxmlformats.org/officeDocument/2006/relationships/image" Target="../media/image499.png"/><Relationship Id="rId584" Type="http://schemas.openxmlformats.org/officeDocument/2006/relationships/image" Target="../media/image583.png"/><Relationship Id="rId805" Type="http://schemas.openxmlformats.org/officeDocument/2006/relationships/image" Target="../media/image804.png"/><Relationship Id="rId5" Type="http://schemas.openxmlformats.org/officeDocument/2006/relationships/image" Target="../media/image4.png"/><Relationship Id="rId237" Type="http://schemas.openxmlformats.org/officeDocument/2006/relationships/image" Target="../media/image236.png"/><Relationship Id="rId791" Type="http://schemas.openxmlformats.org/officeDocument/2006/relationships/image" Target="../media/image790.png"/><Relationship Id="rId889" Type="http://schemas.openxmlformats.org/officeDocument/2006/relationships/image" Target="../media/image888.png"/><Relationship Id="rId444" Type="http://schemas.openxmlformats.org/officeDocument/2006/relationships/image" Target="../media/image443.png"/><Relationship Id="rId651" Type="http://schemas.openxmlformats.org/officeDocument/2006/relationships/image" Target="../media/image650.png"/><Relationship Id="rId749" Type="http://schemas.openxmlformats.org/officeDocument/2006/relationships/image" Target="../media/image748.png"/><Relationship Id="rId290" Type="http://schemas.openxmlformats.org/officeDocument/2006/relationships/image" Target="../media/image289.png"/><Relationship Id="rId304" Type="http://schemas.openxmlformats.org/officeDocument/2006/relationships/image" Target="../media/image303.png"/><Relationship Id="rId388" Type="http://schemas.openxmlformats.org/officeDocument/2006/relationships/image" Target="../media/image387.png"/><Relationship Id="rId511" Type="http://schemas.openxmlformats.org/officeDocument/2006/relationships/image" Target="../media/image510.png"/><Relationship Id="rId609" Type="http://schemas.openxmlformats.org/officeDocument/2006/relationships/image" Target="../media/image608.png"/><Relationship Id="rId85" Type="http://schemas.openxmlformats.org/officeDocument/2006/relationships/image" Target="../media/image84.png"/><Relationship Id="rId150" Type="http://schemas.openxmlformats.org/officeDocument/2006/relationships/image" Target="../media/image149.png"/><Relationship Id="rId595" Type="http://schemas.openxmlformats.org/officeDocument/2006/relationships/image" Target="../media/image594.png"/><Relationship Id="rId816" Type="http://schemas.openxmlformats.org/officeDocument/2006/relationships/image" Target="../media/image815.png"/><Relationship Id="rId248" Type="http://schemas.openxmlformats.org/officeDocument/2006/relationships/image" Target="../media/image247.png"/><Relationship Id="rId455" Type="http://schemas.openxmlformats.org/officeDocument/2006/relationships/image" Target="../media/image454.png"/><Relationship Id="rId662" Type="http://schemas.openxmlformats.org/officeDocument/2006/relationships/image" Target="../media/image661.png"/><Relationship Id="rId12" Type="http://schemas.openxmlformats.org/officeDocument/2006/relationships/image" Target="../media/image11.png"/><Relationship Id="rId108" Type="http://schemas.openxmlformats.org/officeDocument/2006/relationships/image" Target="../media/image107.png"/><Relationship Id="rId315" Type="http://schemas.openxmlformats.org/officeDocument/2006/relationships/image" Target="../media/image314.png"/><Relationship Id="rId522" Type="http://schemas.openxmlformats.org/officeDocument/2006/relationships/image" Target="../media/image521.png"/><Relationship Id="rId96" Type="http://schemas.openxmlformats.org/officeDocument/2006/relationships/image" Target="../media/image95.png"/><Relationship Id="rId161" Type="http://schemas.openxmlformats.org/officeDocument/2006/relationships/image" Target="../media/image160.png"/><Relationship Id="rId399" Type="http://schemas.openxmlformats.org/officeDocument/2006/relationships/image" Target="../media/image398.png"/><Relationship Id="rId827" Type="http://schemas.openxmlformats.org/officeDocument/2006/relationships/image" Target="../media/image826.png"/><Relationship Id="rId259" Type="http://schemas.openxmlformats.org/officeDocument/2006/relationships/image" Target="../media/image258.png"/><Relationship Id="rId466" Type="http://schemas.openxmlformats.org/officeDocument/2006/relationships/image" Target="../media/image465.png"/><Relationship Id="rId673" Type="http://schemas.openxmlformats.org/officeDocument/2006/relationships/image" Target="../media/image672.png"/><Relationship Id="rId880" Type="http://schemas.openxmlformats.org/officeDocument/2006/relationships/image" Target="../media/image879.png"/><Relationship Id="rId23" Type="http://schemas.openxmlformats.org/officeDocument/2006/relationships/image" Target="../media/image22.png"/><Relationship Id="rId119" Type="http://schemas.openxmlformats.org/officeDocument/2006/relationships/image" Target="../media/image118.png"/><Relationship Id="rId326" Type="http://schemas.openxmlformats.org/officeDocument/2006/relationships/image" Target="../media/image325.png"/><Relationship Id="rId533" Type="http://schemas.openxmlformats.org/officeDocument/2006/relationships/image" Target="../media/image532.png"/><Relationship Id="rId740" Type="http://schemas.openxmlformats.org/officeDocument/2006/relationships/image" Target="../media/image739.png"/><Relationship Id="rId838" Type="http://schemas.openxmlformats.org/officeDocument/2006/relationships/image" Target="../media/image837.png"/><Relationship Id="rId172" Type="http://schemas.openxmlformats.org/officeDocument/2006/relationships/image" Target="../media/image171.png"/><Relationship Id="rId477" Type="http://schemas.openxmlformats.org/officeDocument/2006/relationships/image" Target="../media/image476.png"/><Relationship Id="rId600" Type="http://schemas.openxmlformats.org/officeDocument/2006/relationships/image" Target="../media/image599.png"/><Relationship Id="rId684" Type="http://schemas.openxmlformats.org/officeDocument/2006/relationships/image" Target="../media/image683.png"/><Relationship Id="rId337" Type="http://schemas.openxmlformats.org/officeDocument/2006/relationships/image" Target="../media/image336.png"/><Relationship Id="rId891" Type="http://schemas.openxmlformats.org/officeDocument/2006/relationships/image" Target="../media/image890.png"/><Relationship Id="rId905" Type="http://schemas.openxmlformats.org/officeDocument/2006/relationships/image" Target="../media/image904.png"/><Relationship Id="rId34" Type="http://schemas.openxmlformats.org/officeDocument/2006/relationships/image" Target="../media/image33.png"/><Relationship Id="rId544" Type="http://schemas.openxmlformats.org/officeDocument/2006/relationships/image" Target="../media/image543.png"/><Relationship Id="rId751" Type="http://schemas.openxmlformats.org/officeDocument/2006/relationships/image" Target="../media/image750.png"/><Relationship Id="rId849" Type="http://schemas.openxmlformats.org/officeDocument/2006/relationships/image" Target="../media/image848.png"/><Relationship Id="rId183" Type="http://schemas.openxmlformats.org/officeDocument/2006/relationships/image" Target="../media/image182.png"/><Relationship Id="rId390" Type="http://schemas.openxmlformats.org/officeDocument/2006/relationships/image" Target="../media/image389.png"/><Relationship Id="rId404" Type="http://schemas.openxmlformats.org/officeDocument/2006/relationships/image" Target="../media/image403.png"/><Relationship Id="rId611" Type="http://schemas.openxmlformats.org/officeDocument/2006/relationships/image" Target="../media/image610.png"/><Relationship Id="rId250" Type="http://schemas.openxmlformats.org/officeDocument/2006/relationships/image" Target="../media/image249.png"/><Relationship Id="rId488" Type="http://schemas.openxmlformats.org/officeDocument/2006/relationships/image" Target="../media/image487.png"/><Relationship Id="rId695" Type="http://schemas.openxmlformats.org/officeDocument/2006/relationships/image" Target="../media/image694.png"/><Relationship Id="rId709" Type="http://schemas.openxmlformats.org/officeDocument/2006/relationships/image" Target="../media/image708.png"/><Relationship Id="rId916" Type="http://schemas.openxmlformats.org/officeDocument/2006/relationships/image" Target="../media/image915.png"/><Relationship Id="rId45" Type="http://schemas.openxmlformats.org/officeDocument/2006/relationships/image" Target="../media/image44.png"/><Relationship Id="rId110" Type="http://schemas.openxmlformats.org/officeDocument/2006/relationships/image" Target="../media/image109.png"/><Relationship Id="rId348" Type="http://schemas.openxmlformats.org/officeDocument/2006/relationships/image" Target="../media/image347.png"/><Relationship Id="rId555" Type="http://schemas.openxmlformats.org/officeDocument/2006/relationships/image" Target="../media/image554.png"/><Relationship Id="rId762" Type="http://schemas.openxmlformats.org/officeDocument/2006/relationships/image" Target="../media/image761.png"/><Relationship Id="rId194" Type="http://schemas.openxmlformats.org/officeDocument/2006/relationships/image" Target="../media/image193.png"/><Relationship Id="rId208" Type="http://schemas.openxmlformats.org/officeDocument/2006/relationships/image" Target="../media/image207.png"/><Relationship Id="rId415" Type="http://schemas.openxmlformats.org/officeDocument/2006/relationships/image" Target="../media/image414.png"/><Relationship Id="rId622" Type="http://schemas.openxmlformats.org/officeDocument/2006/relationships/image" Target="../media/image621.png"/><Relationship Id="rId261" Type="http://schemas.openxmlformats.org/officeDocument/2006/relationships/image" Target="../media/image260.png"/><Relationship Id="rId499" Type="http://schemas.openxmlformats.org/officeDocument/2006/relationships/image" Target="../media/image498.png"/><Relationship Id="rId927" Type="http://schemas.openxmlformats.org/officeDocument/2006/relationships/image" Target="../media/image926.png"/><Relationship Id="rId56" Type="http://schemas.openxmlformats.org/officeDocument/2006/relationships/image" Target="../media/image55.png"/><Relationship Id="rId359" Type="http://schemas.openxmlformats.org/officeDocument/2006/relationships/image" Target="../media/image358.png"/><Relationship Id="rId566" Type="http://schemas.openxmlformats.org/officeDocument/2006/relationships/image" Target="../media/image565.png"/><Relationship Id="rId773" Type="http://schemas.openxmlformats.org/officeDocument/2006/relationships/image" Target="../media/image772.png"/><Relationship Id="rId121" Type="http://schemas.openxmlformats.org/officeDocument/2006/relationships/image" Target="../media/image120.png"/><Relationship Id="rId219" Type="http://schemas.openxmlformats.org/officeDocument/2006/relationships/image" Target="../media/image218.png"/><Relationship Id="rId426" Type="http://schemas.openxmlformats.org/officeDocument/2006/relationships/image" Target="../media/image425.png"/><Relationship Id="rId633" Type="http://schemas.openxmlformats.org/officeDocument/2006/relationships/image" Target="../media/image632.png"/><Relationship Id="rId840" Type="http://schemas.openxmlformats.org/officeDocument/2006/relationships/image" Target="../media/image839.png"/><Relationship Id="rId67" Type="http://schemas.openxmlformats.org/officeDocument/2006/relationships/image" Target="../media/image66.png"/><Relationship Id="rId272" Type="http://schemas.openxmlformats.org/officeDocument/2006/relationships/image" Target="../media/image271.png"/><Relationship Id="rId577" Type="http://schemas.openxmlformats.org/officeDocument/2006/relationships/image" Target="../media/image576.png"/><Relationship Id="rId700" Type="http://schemas.openxmlformats.org/officeDocument/2006/relationships/image" Target="../media/image699.png"/><Relationship Id="rId132" Type="http://schemas.openxmlformats.org/officeDocument/2006/relationships/image" Target="../media/image131.png"/><Relationship Id="rId784" Type="http://schemas.openxmlformats.org/officeDocument/2006/relationships/image" Target="../media/image783.png"/><Relationship Id="rId437" Type="http://schemas.openxmlformats.org/officeDocument/2006/relationships/image" Target="../media/image436.png"/><Relationship Id="rId644" Type="http://schemas.openxmlformats.org/officeDocument/2006/relationships/image" Target="../media/image643.png"/><Relationship Id="rId851" Type="http://schemas.openxmlformats.org/officeDocument/2006/relationships/image" Target="../media/image850.png"/><Relationship Id="rId283" Type="http://schemas.openxmlformats.org/officeDocument/2006/relationships/image" Target="../media/image282.png"/><Relationship Id="rId490" Type="http://schemas.openxmlformats.org/officeDocument/2006/relationships/image" Target="../media/image489.png"/><Relationship Id="rId504" Type="http://schemas.openxmlformats.org/officeDocument/2006/relationships/image" Target="../media/image503.png"/><Relationship Id="rId711" Type="http://schemas.openxmlformats.org/officeDocument/2006/relationships/image" Target="../media/image710.png"/><Relationship Id="rId78" Type="http://schemas.openxmlformats.org/officeDocument/2006/relationships/image" Target="../media/image77.png"/><Relationship Id="rId143" Type="http://schemas.openxmlformats.org/officeDocument/2006/relationships/image" Target="../media/image142.png"/><Relationship Id="rId350" Type="http://schemas.openxmlformats.org/officeDocument/2006/relationships/image" Target="../media/image349.png"/><Relationship Id="rId588" Type="http://schemas.openxmlformats.org/officeDocument/2006/relationships/image" Target="../media/image587.png"/><Relationship Id="rId795" Type="http://schemas.openxmlformats.org/officeDocument/2006/relationships/image" Target="../media/image794.png"/><Relationship Id="rId809" Type="http://schemas.openxmlformats.org/officeDocument/2006/relationships/image" Target="../media/image808.png"/><Relationship Id="rId9" Type="http://schemas.openxmlformats.org/officeDocument/2006/relationships/image" Target="../media/image8.png"/><Relationship Id="rId210" Type="http://schemas.openxmlformats.org/officeDocument/2006/relationships/image" Target="../media/image209.png"/><Relationship Id="rId448" Type="http://schemas.openxmlformats.org/officeDocument/2006/relationships/image" Target="../media/image447.png"/><Relationship Id="rId655" Type="http://schemas.openxmlformats.org/officeDocument/2006/relationships/image" Target="../media/image654.png"/><Relationship Id="rId862" Type="http://schemas.openxmlformats.org/officeDocument/2006/relationships/image" Target="../media/image861.png"/><Relationship Id="rId294" Type="http://schemas.openxmlformats.org/officeDocument/2006/relationships/image" Target="../media/image293.png"/><Relationship Id="rId308" Type="http://schemas.openxmlformats.org/officeDocument/2006/relationships/image" Target="../media/image307.png"/><Relationship Id="rId515" Type="http://schemas.openxmlformats.org/officeDocument/2006/relationships/image" Target="../media/image514.png"/><Relationship Id="rId722" Type="http://schemas.openxmlformats.org/officeDocument/2006/relationships/image" Target="../media/image721.png"/><Relationship Id="rId89" Type="http://schemas.openxmlformats.org/officeDocument/2006/relationships/image" Target="../media/image88.png"/><Relationship Id="rId154" Type="http://schemas.openxmlformats.org/officeDocument/2006/relationships/image" Target="../media/image153.png"/><Relationship Id="rId361" Type="http://schemas.openxmlformats.org/officeDocument/2006/relationships/image" Target="../media/image360.png"/><Relationship Id="rId599" Type="http://schemas.openxmlformats.org/officeDocument/2006/relationships/image" Target="../media/image598.png"/><Relationship Id="rId459" Type="http://schemas.openxmlformats.org/officeDocument/2006/relationships/image" Target="../media/image458.png"/><Relationship Id="rId666" Type="http://schemas.openxmlformats.org/officeDocument/2006/relationships/image" Target="../media/image665.png"/><Relationship Id="rId873" Type="http://schemas.openxmlformats.org/officeDocument/2006/relationships/image" Target="../media/image872.png"/><Relationship Id="rId16" Type="http://schemas.openxmlformats.org/officeDocument/2006/relationships/image" Target="../media/image15.png"/><Relationship Id="rId221" Type="http://schemas.openxmlformats.org/officeDocument/2006/relationships/image" Target="../media/image220.png"/><Relationship Id="rId319" Type="http://schemas.openxmlformats.org/officeDocument/2006/relationships/image" Target="../media/image318.png"/><Relationship Id="rId526" Type="http://schemas.openxmlformats.org/officeDocument/2006/relationships/image" Target="../media/image525.png"/><Relationship Id="rId733" Type="http://schemas.openxmlformats.org/officeDocument/2006/relationships/image" Target="../media/image732.png"/><Relationship Id="rId165" Type="http://schemas.openxmlformats.org/officeDocument/2006/relationships/image" Target="../media/image164.png"/><Relationship Id="rId372" Type="http://schemas.openxmlformats.org/officeDocument/2006/relationships/image" Target="../media/image371.png"/><Relationship Id="rId677" Type="http://schemas.openxmlformats.org/officeDocument/2006/relationships/image" Target="../media/image676.png"/><Relationship Id="rId800" Type="http://schemas.openxmlformats.org/officeDocument/2006/relationships/image" Target="../media/image799.png"/><Relationship Id="rId232" Type="http://schemas.openxmlformats.org/officeDocument/2006/relationships/image" Target="../media/image231.png"/><Relationship Id="rId884" Type="http://schemas.openxmlformats.org/officeDocument/2006/relationships/image" Target="../media/image883.png"/><Relationship Id="rId27" Type="http://schemas.openxmlformats.org/officeDocument/2006/relationships/image" Target="../media/image26.png"/><Relationship Id="rId537" Type="http://schemas.openxmlformats.org/officeDocument/2006/relationships/image" Target="../media/image536.png"/><Relationship Id="rId744" Type="http://schemas.openxmlformats.org/officeDocument/2006/relationships/image" Target="../media/image743.png"/><Relationship Id="rId80" Type="http://schemas.openxmlformats.org/officeDocument/2006/relationships/image" Target="../media/image79.png"/><Relationship Id="rId176" Type="http://schemas.openxmlformats.org/officeDocument/2006/relationships/image" Target="../media/image175.png"/><Relationship Id="rId383" Type="http://schemas.openxmlformats.org/officeDocument/2006/relationships/image" Target="../media/image382.png"/><Relationship Id="rId590" Type="http://schemas.openxmlformats.org/officeDocument/2006/relationships/image" Target="../media/image589.png"/><Relationship Id="rId604" Type="http://schemas.openxmlformats.org/officeDocument/2006/relationships/image" Target="../media/image603.png"/><Relationship Id="rId811" Type="http://schemas.openxmlformats.org/officeDocument/2006/relationships/image" Target="../media/image810.png"/><Relationship Id="rId243" Type="http://schemas.openxmlformats.org/officeDocument/2006/relationships/image" Target="../media/image242.png"/><Relationship Id="rId450" Type="http://schemas.openxmlformats.org/officeDocument/2006/relationships/image" Target="../media/image449.png"/><Relationship Id="rId688" Type="http://schemas.openxmlformats.org/officeDocument/2006/relationships/image" Target="../media/image687.png"/><Relationship Id="rId895" Type="http://schemas.openxmlformats.org/officeDocument/2006/relationships/image" Target="../media/image894.png"/><Relationship Id="rId909" Type="http://schemas.openxmlformats.org/officeDocument/2006/relationships/image" Target="../media/image908.png"/><Relationship Id="rId38" Type="http://schemas.openxmlformats.org/officeDocument/2006/relationships/image" Target="../media/image37.png"/><Relationship Id="rId103" Type="http://schemas.openxmlformats.org/officeDocument/2006/relationships/image" Target="../media/image102.png"/><Relationship Id="rId310" Type="http://schemas.openxmlformats.org/officeDocument/2006/relationships/image" Target="../media/image309.png"/><Relationship Id="rId548" Type="http://schemas.openxmlformats.org/officeDocument/2006/relationships/image" Target="../media/image547.png"/><Relationship Id="rId755" Type="http://schemas.openxmlformats.org/officeDocument/2006/relationships/image" Target="../media/image754.png"/><Relationship Id="rId91" Type="http://schemas.openxmlformats.org/officeDocument/2006/relationships/image" Target="../media/image90.png"/><Relationship Id="rId187" Type="http://schemas.openxmlformats.org/officeDocument/2006/relationships/image" Target="../media/image186.png"/><Relationship Id="rId394" Type="http://schemas.openxmlformats.org/officeDocument/2006/relationships/image" Target="../media/image393.png"/><Relationship Id="rId408" Type="http://schemas.openxmlformats.org/officeDocument/2006/relationships/image" Target="../media/image407.png"/><Relationship Id="rId615" Type="http://schemas.openxmlformats.org/officeDocument/2006/relationships/image" Target="../media/image614.png"/><Relationship Id="rId822" Type="http://schemas.openxmlformats.org/officeDocument/2006/relationships/image" Target="../media/image821.png"/><Relationship Id="rId254" Type="http://schemas.openxmlformats.org/officeDocument/2006/relationships/image" Target="../media/image253.png"/><Relationship Id="rId699" Type="http://schemas.openxmlformats.org/officeDocument/2006/relationships/image" Target="../media/image698.png"/><Relationship Id="rId49" Type="http://schemas.openxmlformats.org/officeDocument/2006/relationships/image" Target="../media/image48.png"/><Relationship Id="rId114" Type="http://schemas.openxmlformats.org/officeDocument/2006/relationships/image" Target="../media/image113.png"/><Relationship Id="rId461" Type="http://schemas.openxmlformats.org/officeDocument/2006/relationships/image" Target="../media/image460.png"/><Relationship Id="rId559" Type="http://schemas.openxmlformats.org/officeDocument/2006/relationships/image" Target="../media/image558.png"/><Relationship Id="rId766" Type="http://schemas.openxmlformats.org/officeDocument/2006/relationships/image" Target="../media/image765.png"/><Relationship Id="rId198" Type="http://schemas.openxmlformats.org/officeDocument/2006/relationships/image" Target="../media/image197.png"/><Relationship Id="rId321" Type="http://schemas.openxmlformats.org/officeDocument/2006/relationships/image" Target="../media/image320.png"/><Relationship Id="rId419" Type="http://schemas.openxmlformats.org/officeDocument/2006/relationships/image" Target="../media/image418.png"/><Relationship Id="rId626" Type="http://schemas.openxmlformats.org/officeDocument/2006/relationships/image" Target="../media/image625.png"/><Relationship Id="rId833" Type="http://schemas.openxmlformats.org/officeDocument/2006/relationships/image" Target="../media/image832.png"/><Relationship Id="rId265" Type="http://schemas.openxmlformats.org/officeDocument/2006/relationships/image" Target="../media/image264.png"/><Relationship Id="rId472" Type="http://schemas.openxmlformats.org/officeDocument/2006/relationships/image" Target="../media/image471.png"/><Relationship Id="rId900" Type="http://schemas.openxmlformats.org/officeDocument/2006/relationships/image" Target="../media/image899.png"/><Relationship Id="rId125" Type="http://schemas.openxmlformats.org/officeDocument/2006/relationships/image" Target="../media/image124.png"/><Relationship Id="rId332" Type="http://schemas.openxmlformats.org/officeDocument/2006/relationships/image" Target="../media/image331.png"/><Relationship Id="rId777" Type="http://schemas.openxmlformats.org/officeDocument/2006/relationships/image" Target="../media/image776.png"/><Relationship Id="rId637" Type="http://schemas.openxmlformats.org/officeDocument/2006/relationships/image" Target="../media/image636.png"/><Relationship Id="rId844" Type="http://schemas.openxmlformats.org/officeDocument/2006/relationships/image" Target="../media/image843.png"/><Relationship Id="rId276" Type="http://schemas.openxmlformats.org/officeDocument/2006/relationships/image" Target="../media/image275.png"/><Relationship Id="rId483" Type="http://schemas.openxmlformats.org/officeDocument/2006/relationships/image" Target="../media/image482.png"/><Relationship Id="rId690" Type="http://schemas.openxmlformats.org/officeDocument/2006/relationships/image" Target="../media/image689.png"/><Relationship Id="rId704" Type="http://schemas.openxmlformats.org/officeDocument/2006/relationships/image" Target="../media/image703.png"/><Relationship Id="rId911" Type="http://schemas.openxmlformats.org/officeDocument/2006/relationships/image" Target="../media/image910.png"/><Relationship Id="rId40" Type="http://schemas.openxmlformats.org/officeDocument/2006/relationships/image" Target="../media/image39.png"/><Relationship Id="rId136" Type="http://schemas.openxmlformats.org/officeDocument/2006/relationships/image" Target="../media/image135.png"/><Relationship Id="rId343" Type="http://schemas.openxmlformats.org/officeDocument/2006/relationships/image" Target="../media/image342.png"/><Relationship Id="rId550" Type="http://schemas.openxmlformats.org/officeDocument/2006/relationships/image" Target="../media/image549.png"/><Relationship Id="rId788" Type="http://schemas.openxmlformats.org/officeDocument/2006/relationships/image" Target="../media/image787.png"/><Relationship Id="rId203" Type="http://schemas.openxmlformats.org/officeDocument/2006/relationships/image" Target="../media/image202.png"/><Relationship Id="rId648" Type="http://schemas.openxmlformats.org/officeDocument/2006/relationships/image" Target="../media/image647.png"/><Relationship Id="rId855" Type="http://schemas.openxmlformats.org/officeDocument/2006/relationships/image" Target="../media/image854.png"/><Relationship Id="rId287" Type="http://schemas.openxmlformats.org/officeDocument/2006/relationships/image" Target="../media/image286.png"/><Relationship Id="rId410" Type="http://schemas.openxmlformats.org/officeDocument/2006/relationships/image" Target="../media/image409.png"/><Relationship Id="rId494" Type="http://schemas.openxmlformats.org/officeDocument/2006/relationships/image" Target="../media/image493.png"/><Relationship Id="rId508" Type="http://schemas.openxmlformats.org/officeDocument/2006/relationships/image" Target="../media/image507.png"/><Relationship Id="rId715" Type="http://schemas.openxmlformats.org/officeDocument/2006/relationships/image" Target="../media/image714.png"/><Relationship Id="rId922" Type="http://schemas.openxmlformats.org/officeDocument/2006/relationships/image" Target="../media/image921.png"/><Relationship Id="rId147" Type="http://schemas.openxmlformats.org/officeDocument/2006/relationships/image" Target="../media/image146.png"/><Relationship Id="rId354" Type="http://schemas.openxmlformats.org/officeDocument/2006/relationships/image" Target="../media/image353.png"/><Relationship Id="rId799" Type="http://schemas.openxmlformats.org/officeDocument/2006/relationships/image" Target="../media/image798.png"/><Relationship Id="rId51" Type="http://schemas.openxmlformats.org/officeDocument/2006/relationships/image" Target="../media/image50.png"/><Relationship Id="rId561" Type="http://schemas.openxmlformats.org/officeDocument/2006/relationships/image" Target="../media/image560.png"/><Relationship Id="rId659" Type="http://schemas.openxmlformats.org/officeDocument/2006/relationships/image" Target="../media/image658.png"/><Relationship Id="rId866" Type="http://schemas.openxmlformats.org/officeDocument/2006/relationships/image" Target="../media/image865.png"/><Relationship Id="rId214" Type="http://schemas.openxmlformats.org/officeDocument/2006/relationships/image" Target="../media/image213.png"/><Relationship Id="rId298" Type="http://schemas.openxmlformats.org/officeDocument/2006/relationships/image" Target="../media/image297.png"/><Relationship Id="rId421" Type="http://schemas.openxmlformats.org/officeDocument/2006/relationships/image" Target="../media/image420.png"/><Relationship Id="rId519" Type="http://schemas.openxmlformats.org/officeDocument/2006/relationships/image" Target="../media/image518.png"/><Relationship Id="rId158" Type="http://schemas.openxmlformats.org/officeDocument/2006/relationships/image" Target="../media/image157.png"/><Relationship Id="rId726" Type="http://schemas.openxmlformats.org/officeDocument/2006/relationships/image" Target="../media/image725.png"/><Relationship Id="rId62" Type="http://schemas.openxmlformats.org/officeDocument/2006/relationships/image" Target="../media/image61.png"/><Relationship Id="rId365" Type="http://schemas.openxmlformats.org/officeDocument/2006/relationships/image" Target="../media/image364.png"/><Relationship Id="rId572" Type="http://schemas.openxmlformats.org/officeDocument/2006/relationships/image" Target="../media/image571.png"/><Relationship Id="rId225" Type="http://schemas.openxmlformats.org/officeDocument/2006/relationships/image" Target="../media/image224.png"/><Relationship Id="rId432" Type="http://schemas.openxmlformats.org/officeDocument/2006/relationships/image" Target="../media/image431.png"/><Relationship Id="rId877" Type="http://schemas.openxmlformats.org/officeDocument/2006/relationships/image" Target="../media/image876.png"/><Relationship Id="rId737" Type="http://schemas.openxmlformats.org/officeDocument/2006/relationships/image" Target="../media/image736.png"/><Relationship Id="rId73" Type="http://schemas.openxmlformats.org/officeDocument/2006/relationships/image" Target="../media/image72.png"/><Relationship Id="rId169" Type="http://schemas.openxmlformats.org/officeDocument/2006/relationships/image" Target="../media/image168.png"/><Relationship Id="rId376" Type="http://schemas.openxmlformats.org/officeDocument/2006/relationships/image" Target="../media/image375.png"/><Relationship Id="rId583" Type="http://schemas.openxmlformats.org/officeDocument/2006/relationships/image" Target="../media/image582.png"/><Relationship Id="rId790" Type="http://schemas.openxmlformats.org/officeDocument/2006/relationships/image" Target="../media/image789.png"/><Relationship Id="rId804" Type="http://schemas.openxmlformats.org/officeDocument/2006/relationships/image" Target="../media/image803.png"/><Relationship Id="rId4" Type="http://schemas.openxmlformats.org/officeDocument/2006/relationships/image" Target="../media/image3.png"/><Relationship Id="rId236" Type="http://schemas.openxmlformats.org/officeDocument/2006/relationships/image" Target="../media/image235.png"/><Relationship Id="rId443" Type="http://schemas.openxmlformats.org/officeDocument/2006/relationships/image" Target="../media/image442.png"/><Relationship Id="rId650" Type="http://schemas.openxmlformats.org/officeDocument/2006/relationships/image" Target="../media/image649.png"/><Relationship Id="rId888" Type="http://schemas.openxmlformats.org/officeDocument/2006/relationships/image" Target="../media/image887.png"/><Relationship Id="rId303" Type="http://schemas.openxmlformats.org/officeDocument/2006/relationships/image" Target="../media/image302.png"/><Relationship Id="rId748" Type="http://schemas.openxmlformats.org/officeDocument/2006/relationships/image" Target="../media/image747.png"/><Relationship Id="rId84" Type="http://schemas.openxmlformats.org/officeDocument/2006/relationships/image" Target="../media/image83.png"/><Relationship Id="rId387" Type="http://schemas.openxmlformats.org/officeDocument/2006/relationships/image" Target="../media/image386.png"/><Relationship Id="rId510" Type="http://schemas.openxmlformats.org/officeDocument/2006/relationships/image" Target="../media/image509.png"/><Relationship Id="rId594" Type="http://schemas.openxmlformats.org/officeDocument/2006/relationships/image" Target="../media/image593.png"/><Relationship Id="rId608" Type="http://schemas.openxmlformats.org/officeDocument/2006/relationships/image" Target="../media/image607.png"/><Relationship Id="rId815" Type="http://schemas.openxmlformats.org/officeDocument/2006/relationships/image" Target="../media/image814.png"/><Relationship Id="rId247" Type="http://schemas.openxmlformats.org/officeDocument/2006/relationships/image" Target="../media/image246.png"/><Relationship Id="rId899" Type="http://schemas.openxmlformats.org/officeDocument/2006/relationships/image" Target="../media/image898.png"/><Relationship Id="rId107" Type="http://schemas.openxmlformats.org/officeDocument/2006/relationships/image" Target="../media/image106.png"/><Relationship Id="rId454" Type="http://schemas.openxmlformats.org/officeDocument/2006/relationships/image" Target="../media/image453.png"/><Relationship Id="rId661" Type="http://schemas.openxmlformats.org/officeDocument/2006/relationships/image" Target="../media/image660.png"/><Relationship Id="rId759" Type="http://schemas.openxmlformats.org/officeDocument/2006/relationships/image" Target="../media/image758.png"/><Relationship Id="rId11" Type="http://schemas.openxmlformats.org/officeDocument/2006/relationships/image" Target="../media/image10.png"/><Relationship Id="rId314" Type="http://schemas.openxmlformats.org/officeDocument/2006/relationships/image" Target="../media/image313.png"/><Relationship Id="rId398" Type="http://schemas.openxmlformats.org/officeDocument/2006/relationships/image" Target="../media/image397.png"/><Relationship Id="rId521" Type="http://schemas.openxmlformats.org/officeDocument/2006/relationships/image" Target="../media/image520.png"/><Relationship Id="rId619" Type="http://schemas.openxmlformats.org/officeDocument/2006/relationships/image" Target="../media/image618.png"/><Relationship Id="rId95" Type="http://schemas.openxmlformats.org/officeDocument/2006/relationships/image" Target="../media/image94.png"/><Relationship Id="rId160" Type="http://schemas.openxmlformats.org/officeDocument/2006/relationships/image" Target="../media/image159.png"/><Relationship Id="rId826" Type="http://schemas.openxmlformats.org/officeDocument/2006/relationships/image" Target="../media/image825.png"/><Relationship Id="rId258" Type="http://schemas.openxmlformats.org/officeDocument/2006/relationships/image" Target="../media/image257.png"/><Relationship Id="rId465" Type="http://schemas.openxmlformats.org/officeDocument/2006/relationships/image" Target="../media/image464.png"/><Relationship Id="rId672" Type="http://schemas.openxmlformats.org/officeDocument/2006/relationships/image" Target="../media/image671.png"/><Relationship Id="rId22" Type="http://schemas.openxmlformats.org/officeDocument/2006/relationships/image" Target="../media/image21.png"/><Relationship Id="rId118" Type="http://schemas.openxmlformats.org/officeDocument/2006/relationships/image" Target="../media/image117.png"/><Relationship Id="rId325" Type="http://schemas.openxmlformats.org/officeDocument/2006/relationships/image" Target="../media/image324.png"/><Relationship Id="rId532" Type="http://schemas.openxmlformats.org/officeDocument/2006/relationships/image" Target="../media/image531.png"/><Relationship Id="rId171" Type="http://schemas.openxmlformats.org/officeDocument/2006/relationships/image" Target="../media/image170.png"/><Relationship Id="rId837" Type="http://schemas.openxmlformats.org/officeDocument/2006/relationships/image" Target="../media/image836.png"/><Relationship Id="rId269" Type="http://schemas.openxmlformats.org/officeDocument/2006/relationships/image" Target="../media/image268.png"/><Relationship Id="rId476" Type="http://schemas.openxmlformats.org/officeDocument/2006/relationships/image" Target="../media/image475.png"/><Relationship Id="rId683" Type="http://schemas.openxmlformats.org/officeDocument/2006/relationships/image" Target="../media/image682.png"/><Relationship Id="rId890" Type="http://schemas.openxmlformats.org/officeDocument/2006/relationships/image" Target="../media/image889.png"/><Relationship Id="rId904" Type="http://schemas.openxmlformats.org/officeDocument/2006/relationships/image" Target="../media/image903.png"/><Relationship Id="rId33" Type="http://schemas.openxmlformats.org/officeDocument/2006/relationships/image" Target="../media/image32.png"/><Relationship Id="rId129" Type="http://schemas.openxmlformats.org/officeDocument/2006/relationships/image" Target="../media/image128.png"/><Relationship Id="rId336" Type="http://schemas.openxmlformats.org/officeDocument/2006/relationships/image" Target="../media/image335.png"/><Relationship Id="rId543" Type="http://schemas.openxmlformats.org/officeDocument/2006/relationships/image" Target="../media/image542.png"/><Relationship Id="rId182" Type="http://schemas.openxmlformats.org/officeDocument/2006/relationships/image" Target="../media/image181.png"/><Relationship Id="rId403" Type="http://schemas.openxmlformats.org/officeDocument/2006/relationships/image" Target="../media/image402.png"/><Relationship Id="rId750" Type="http://schemas.openxmlformats.org/officeDocument/2006/relationships/image" Target="../media/image749.png"/><Relationship Id="rId848" Type="http://schemas.openxmlformats.org/officeDocument/2006/relationships/image" Target="../media/image847.png"/><Relationship Id="rId487" Type="http://schemas.openxmlformats.org/officeDocument/2006/relationships/image" Target="../media/image486.png"/><Relationship Id="rId610" Type="http://schemas.openxmlformats.org/officeDocument/2006/relationships/image" Target="../media/image609.png"/><Relationship Id="rId694" Type="http://schemas.openxmlformats.org/officeDocument/2006/relationships/image" Target="../media/image693.png"/><Relationship Id="rId708" Type="http://schemas.openxmlformats.org/officeDocument/2006/relationships/image" Target="../media/image707.png"/><Relationship Id="rId915" Type="http://schemas.openxmlformats.org/officeDocument/2006/relationships/image" Target="../media/image914.png"/><Relationship Id="rId347" Type="http://schemas.openxmlformats.org/officeDocument/2006/relationships/image" Target="../media/image346.png"/><Relationship Id="rId44" Type="http://schemas.openxmlformats.org/officeDocument/2006/relationships/image" Target="../media/image43.png"/><Relationship Id="rId554" Type="http://schemas.openxmlformats.org/officeDocument/2006/relationships/image" Target="../media/image553.png"/><Relationship Id="rId761" Type="http://schemas.openxmlformats.org/officeDocument/2006/relationships/image" Target="../media/image760.png"/><Relationship Id="rId859" Type="http://schemas.openxmlformats.org/officeDocument/2006/relationships/image" Target="../media/image858.png"/><Relationship Id="rId193" Type="http://schemas.openxmlformats.org/officeDocument/2006/relationships/image" Target="../media/image192.png"/><Relationship Id="rId207" Type="http://schemas.openxmlformats.org/officeDocument/2006/relationships/image" Target="../media/image206.png"/><Relationship Id="rId414" Type="http://schemas.openxmlformats.org/officeDocument/2006/relationships/image" Target="../media/image413.png"/><Relationship Id="rId498" Type="http://schemas.openxmlformats.org/officeDocument/2006/relationships/image" Target="../media/image497.png"/><Relationship Id="rId621" Type="http://schemas.openxmlformats.org/officeDocument/2006/relationships/image" Target="../media/image620.png"/><Relationship Id="rId260" Type="http://schemas.openxmlformats.org/officeDocument/2006/relationships/image" Target="../media/image259.png"/><Relationship Id="rId719" Type="http://schemas.openxmlformats.org/officeDocument/2006/relationships/image" Target="../media/image718.png"/><Relationship Id="rId926" Type="http://schemas.openxmlformats.org/officeDocument/2006/relationships/image" Target="../media/image925.png"/><Relationship Id="rId55" Type="http://schemas.openxmlformats.org/officeDocument/2006/relationships/image" Target="../media/image54.png"/><Relationship Id="rId120" Type="http://schemas.openxmlformats.org/officeDocument/2006/relationships/image" Target="../media/image119.png"/><Relationship Id="rId358" Type="http://schemas.openxmlformats.org/officeDocument/2006/relationships/image" Target="../media/image357.png"/><Relationship Id="rId565" Type="http://schemas.openxmlformats.org/officeDocument/2006/relationships/image" Target="../media/image564.png"/><Relationship Id="rId772" Type="http://schemas.openxmlformats.org/officeDocument/2006/relationships/image" Target="../media/image771.png"/><Relationship Id="rId218" Type="http://schemas.openxmlformats.org/officeDocument/2006/relationships/image" Target="../media/image217.png"/><Relationship Id="rId425" Type="http://schemas.openxmlformats.org/officeDocument/2006/relationships/image" Target="../media/image424.png"/><Relationship Id="rId632" Type="http://schemas.openxmlformats.org/officeDocument/2006/relationships/image" Target="../media/image631.png"/><Relationship Id="rId271" Type="http://schemas.openxmlformats.org/officeDocument/2006/relationships/image" Target="../media/image270.png"/><Relationship Id="rId66" Type="http://schemas.openxmlformats.org/officeDocument/2006/relationships/image" Target="../media/image65.png"/><Relationship Id="rId131" Type="http://schemas.openxmlformats.org/officeDocument/2006/relationships/image" Target="../media/image130.png"/><Relationship Id="rId369" Type="http://schemas.openxmlformats.org/officeDocument/2006/relationships/image" Target="../media/image368.png"/><Relationship Id="rId576" Type="http://schemas.openxmlformats.org/officeDocument/2006/relationships/image" Target="../media/image575.png"/><Relationship Id="rId783" Type="http://schemas.openxmlformats.org/officeDocument/2006/relationships/image" Target="../media/image782.png"/><Relationship Id="rId229" Type="http://schemas.openxmlformats.org/officeDocument/2006/relationships/image" Target="../media/image228.png"/><Relationship Id="rId436" Type="http://schemas.openxmlformats.org/officeDocument/2006/relationships/image" Target="../media/image435.png"/><Relationship Id="rId643" Type="http://schemas.openxmlformats.org/officeDocument/2006/relationships/image" Target="../media/image642.png"/><Relationship Id="rId850" Type="http://schemas.openxmlformats.org/officeDocument/2006/relationships/image" Target="../media/image849.png"/><Relationship Id="rId77" Type="http://schemas.openxmlformats.org/officeDocument/2006/relationships/image" Target="../media/image76.png"/><Relationship Id="rId282" Type="http://schemas.openxmlformats.org/officeDocument/2006/relationships/image" Target="../media/image281.png"/><Relationship Id="rId503" Type="http://schemas.openxmlformats.org/officeDocument/2006/relationships/image" Target="../media/image502.png"/><Relationship Id="rId587" Type="http://schemas.openxmlformats.org/officeDocument/2006/relationships/image" Target="../media/image586.png"/><Relationship Id="rId710" Type="http://schemas.openxmlformats.org/officeDocument/2006/relationships/image" Target="../media/image709.png"/><Relationship Id="rId808" Type="http://schemas.openxmlformats.org/officeDocument/2006/relationships/image" Target="../media/image807.png"/><Relationship Id="rId8" Type="http://schemas.openxmlformats.org/officeDocument/2006/relationships/image" Target="../media/image7.png"/><Relationship Id="rId142" Type="http://schemas.openxmlformats.org/officeDocument/2006/relationships/image" Target="../media/image141.png"/><Relationship Id="rId447" Type="http://schemas.openxmlformats.org/officeDocument/2006/relationships/image" Target="../media/image446.png"/><Relationship Id="rId794" Type="http://schemas.openxmlformats.org/officeDocument/2006/relationships/image" Target="../media/image793.png"/><Relationship Id="rId654" Type="http://schemas.openxmlformats.org/officeDocument/2006/relationships/image" Target="../media/image653.png"/><Relationship Id="rId861" Type="http://schemas.openxmlformats.org/officeDocument/2006/relationships/image" Target="../media/image860.png"/><Relationship Id="rId293" Type="http://schemas.openxmlformats.org/officeDocument/2006/relationships/image" Target="../media/image292.png"/><Relationship Id="rId307" Type="http://schemas.openxmlformats.org/officeDocument/2006/relationships/image" Target="../media/image306.png"/><Relationship Id="rId514" Type="http://schemas.openxmlformats.org/officeDocument/2006/relationships/image" Target="../media/image513.png"/><Relationship Id="rId721" Type="http://schemas.openxmlformats.org/officeDocument/2006/relationships/image" Target="../media/image720.png"/><Relationship Id="rId88" Type="http://schemas.openxmlformats.org/officeDocument/2006/relationships/image" Target="../media/image87.png"/><Relationship Id="rId153" Type="http://schemas.openxmlformats.org/officeDocument/2006/relationships/image" Target="../media/image152.png"/><Relationship Id="rId360" Type="http://schemas.openxmlformats.org/officeDocument/2006/relationships/image" Target="../media/image359.png"/><Relationship Id="rId598" Type="http://schemas.openxmlformats.org/officeDocument/2006/relationships/image" Target="../media/image597.png"/><Relationship Id="rId819" Type="http://schemas.openxmlformats.org/officeDocument/2006/relationships/image" Target="../media/image818.png"/><Relationship Id="rId220" Type="http://schemas.openxmlformats.org/officeDocument/2006/relationships/image" Target="../media/image219.png"/><Relationship Id="rId458" Type="http://schemas.openxmlformats.org/officeDocument/2006/relationships/image" Target="../media/image457.png"/><Relationship Id="rId665" Type="http://schemas.openxmlformats.org/officeDocument/2006/relationships/image" Target="../media/image664.png"/><Relationship Id="rId872" Type="http://schemas.openxmlformats.org/officeDocument/2006/relationships/image" Target="../media/image871.png"/><Relationship Id="rId15" Type="http://schemas.openxmlformats.org/officeDocument/2006/relationships/image" Target="../media/image14.png"/><Relationship Id="rId318" Type="http://schemas.openxmlformats.org/officeDocument/2006/relationships/image" Target="../media/image317.png"/><Relationship Id="rId525" Type="http://schemas.openxmlformats.org/officeDocument/2006/relationships/image" Target="../media/image524.png"/><Relationship Id="rId732" Type="http://schemas.openxmlformats.org/officeDocument/2006/relationships/image" Target="../media/image731.png"/><Relationship Id="rId99" Type="http://schemas.openxmlformats.org/officeDocument/2006/relationships/image" Target="../media/image98.png"/><Relationship Id="rId164" Type="http://schemas.openxmlformats.org/officeDocument/2006/relationships/image" Target="../media/image163.png"/><Relationship Id="rId371" Type="http://schemas.openxmlformats.org/officeDocument/2006/relationships/image" Target="../media/image370.png"/><Relationship Id="rId469" Type="http://schemas.openxmlformats.org/officeDocument/2006/relationships/image" Target="../media/image468.png"/><Relationship Id="rId676" Type="http://schemas.openxmlformats.org/officeDocument/2006/relationships/image" Target="../media/image675.png"/><Relationship Id="rId883" Type="http://schemas.openxmlformats.org/officeDocument/2006/relationships/image" Target="../media/image882.png"/><Relationship Id="rId26" Type="http://schemas.openxmlformats.org/officeDocument/2006/relationships/image" Target="../media/image25.png"/><Relationship Id="rId231" Type="http://schemas.openxmlformats.org/officeDocument/2006/relationships/image" Target="../media/image230.png"/><Relationship Id="rId329" Type="http://schemas.openxmlformats.org/officeDocument/2006/relationships/image" Target="../media/image328.png"/><Relationship Id="rId536" Type="http://schemas.openxmlformats.org/officeDocument/2006/relationships/image" Target="../media/image535.png"/><Relationship Id="rId175" Type="http://schemas.openxmlformats.org/officeDocument/2006/relationships/image" Target="../media/image174.png"/><Relationship Id="rId743" Type="http://schemas.openxmlformats.org/officeDocument/2006/relationships/image" Target="../media/image742.png"/><Relationship Id="rId382" Type="http://schemas.openxmlformats.org/officeDocument/2006/relationships/image" Target="../media/image381.png"/><Relationship Id="rId603" Type="http://schemas.openxmlformats.org/officeDocument/2006/relationships/image" Target="../media/image602.png"/><Relationship Id="rId687" Type="http://schemas.openxmlformats.org/officeDocument/2006/relationships/image" Target="../media/image686.png"/><Relationship Id="rId810" Type="http://schemas.openxmlformats.org/officeDocument/2006/relationships/image" Target="../media/image809.png"/><Relationship Id="rId908" Type="http://schemas.openxmlformats.org/officeDocument/2006/relationships/image" Target="../media/image907.png"/><Relationship Id="rId242" Type="http://schemas.openxmlformats.org/officeDocument/2006/relationships/image" Target="../media/image241.png"/><Relationship Id="rId894" Type="http://schemas.openxmlformats.org/officeDocument/2006/relationships/image" Target="../media/image893.png"/><Relationship Id="rId37" Type="http://schemas.openxmlformats.org/officeDocument/2006/relationships/image" Target="../media/image36.png"/><Relationship Id="rId102" Type="http://schemas.openxmlformats.org/officeDocument/2006/relationships/image" Target="../media/image101.png"/><Relationship Id="rId547" Type="http://schemas.openxmlformats.org/officeDocument/2006/relationships/image" Target="../media/image546.png"/><Relationship Id="rId754" Type="http://schemas.openxmlformats.org/officeDocument/2006/relationships/image" Target="../media/image753.png"/><Relationship Id="rId90" Type="http://schemas.openxmlformats.org/officeDocument/2006/relationships/image" Target="../media/image89.png"/><Relationship Id="rId186" Type="http://schemas.openxmlformats.org/officeDocument/2006/relationships/image" Target="../media/image185.png"/><Relationship Id="rId393" Type="http://schemas.openxmlformats.org/officeDocument/2006/relationships/image" Target="../media/image392.png"/><Relationship Id="rId407" Type="http://schemas.openxmlformats.org/officeDocument/2006/relationships/image" Target="../media/image406.png"/><Relationship Id="rId614" Type="http://schemas.openxmlformats.org/officeDocument/2006/relationships/image" Target="../media/image613.png"/><Relationship Id="rId821" Type="http://schemas.openxmlformats.org/officeDocument/2006/relationships/image" Target="../media/image820.png"/><Relationship Id="rId253" Type="http://schemas.openxmlformats.org/officeDocument/2006/relationships/image" Target="../media/image252.png"/><Relationship Id="rId460" Type="http://schemas.openxmlformats.org/officeDocument/2006/relationships/image" Target="../media/image459.png"/><Relationship Id="rId698" Type="http://schemas.openxmlformats.org/officeDocument/2006/relationships/image" Target="../media/image697.png"/><Relationship Id="rId919" Type="http://schemas.openxmlformats.org/officeDocument/2006/relationships/image" Target="../media/image918.png"/><Relationship Id="rId48" Type="http://schemas.openxmlformats.org/officeDocument/2006/relationships/image" Target="../media/image47.png"/><Relationship Id="rId113" Type="http://schemas.openxmlformats.org/officeDocument/2006/relationships/image" Target="../media/image112.png"/><Relationship Id="rId320" Type="http://schemas.openxmlformats.org/officeDocument/2006/relationships/image" Target="../media/image319.png"/><Relationship Id="rId558" Type="http://schemas.openxmlformats.org/officeDocument/2006/relationships/image" Target="../media/image557.png"/><Relationship Id="rId765" Type="http://schemas.openxmlformats.org/officeDocument/2006/relationships/image" Target="../media/image764.png"/><Relationship Id="rId197" Type="http://schemas.openxmlformats.org/officeDocument/2006/relationships/image" Target="../media/image196.png"/><Relationship Id="rId418" Type="http://schemas.openxmlformats.org/officeDocument/2006/relationships/image" Target="../media/image417.png"/><Relationship Id="rId625" Type="http://schemas.openxmlformats.org/officeDocument/2006/relationships/image" Target="../media/image624.png"/><Relationship Id="rId832" Type="http://schemas.openxmlformats.org/officeDocument/2006/relationships/image" Target="../media/image83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40.png"/><Relationship Id="rId18" Type="http://schemas.openxmlformats.org/officeDocument/2006/relationships/image" Target="../media/image945.png"/><Relationship Id="rId26" Type="http://schemas.openxmlformats.org/officeDocument/2006/relationships/image" Target="../media/image953.png"/><Relationship Id="rId39" Type="http://schemas.openxmlformats.org/officeDocument/2006/relationships/image" Target="../media/image966.png"/><Relationship Id="rId21" Type="http://schemas.openxmlformats.org/officeDocument/2006/relationships/image" Target="../media/image948.png"/><Relationship Id="rId34" Type="http://schemas.openxmlformats.org/officeDocument/2006/relationships/image" Target="../media/image961.png"/><Relationship Id="rId42" Type="http://schemas.openxmlformats.org/officeDocument/2006/relationships/image" Target="../media/image969.png"/><Relationship Id="rId47" Type="http://schemas.openxmlformats.org/officeDocument/2006/relationships/image" Target="../media/image974.png"/><Relationship Id="rId50" Type="http://schemas.openxmlformats.org/officeDocument/2006/relationships/image" Target="../media/image977.png"/><Relationship Id="rId55" Type="http://schemas.openxmlformats.org/officeDocument/2006/relationships/image" Target="../media/image982.png"/><Relationship Id="rId7" Type="http://schemas.openxmlformats.org/officeDocument/2006/relationships/image" Target="../media/image934.png"/><Relationship Id="rId2" Type="http://schemas.openxmlformats.org/officeDocument/2006/relationships/image" Target="../media/image929.png"/><Relationship Id="rId16" Type="http://schemas.openxmlformats.org/officeDocument/2006/relationships/image" Target="../media/image943.png"/><Relationship Id="rId29" Type="http://schemas.openxmlformats.org/officeDocument/2006/relationships/image" Target="../media/image956.png"/><Relationship Id="rId11" Type="http://schemas.openxmlformats.org/officeDocument/2006/relationships/image" Target="../media/image938.png"/><Relationship Id="rId24" Type="http://schemas.openxmlformats.org/officeDocument/2006/relationships/image" Target="../media/image951.png"/><Relationship Id="rId32" Type="http://schemas.openxmlformats.org/officeDocument/2006/relationships/image" Target="../media/image959.png"/><Relationship Id="rId37" Type="http://schemas.openxmlformats.org/officeDocument/2006/relationships/image" Target="../media/image964.png"/><Relationship Id="rId40" Type="http://schemas.openxmlformats.org/officeDocument/2006/relationships/image" Target="../media/image967.png"/><Relationship Id="rId45" Type="http://schemas.openxmlformats.org/officeDocument/2006/relationships/image" Target="../media/image972.png"/><Relationship Id="rId53" Type="http://schemas.openxmlformats.org/officeDocument/2006/relationships/image" Target="../media/image980.png"/><Relationship Id="rId58" Type="http://schemas.openxmlformats.org/officeDocument/2006/relationships/image" Target="../media/image985.png"/><Relationship Id="rId5" Type="http://schemas.openxmlformats.org/officeDocument/2006/relationships/image" Target="../media/image932.png"/><Relationship Id="rId61" Type="http://schemas.openxmlformats.org/officeDocument/2006/relationships/image" Target="../media/image988.png"/><Relationship Id="rId19" Type="http://schemas.openxmlformats.org/officeDocument/2006/relationships/image" Target="../media/image946.png"/><Relationship Id="rId14" Type="http://schemas.openxmlformats.org/officeDocument/2006/relationships/image" Target="../media/image941.png"/><Relationship Id="rId22" Type="http://schemas.openxmlformats.org/officeDocument/2006/relationships/image" Target="../media/image949.png"/><Relationship Id="rId27" Type="http://schemas.openxmlformats.org/officeDocument/2006/relationships/image" Target="../media/image954.png"/><Relationship Id="rId30" Type="http://schemas.openxmlformats.org/officeDocument/2006/relationships/image" Target="../media/image957.png"/><Relationship Id="rId35" Type="http://schemas.openxmlformats.org/officeDocument/2006/relationships/image" Target="../media/image962.png"/><Relationship Id="rId43" Type="http://schemas.openxmlformats.org/officeDocument/2006/relationships/image" Target="../media/image970.png"/><Relationship Id="rId48" Type="http://schemas.openxmlformats.org/officeDocument/2006/relationships/image" Target="../media/image975.png"/><Relationship Id="rId56" Type="http://schemas.openxmlformats.org/officeDocument/2006/relationships/image" Target="../media/image983.png"/><Relationship Id="rId8" Type="http://schemas.openxmlformats.org/officeDocument/2006/relationships/image" Target="../media/image935.png"/><Relationship Id="rId51" Type="http://schemas.openxmlformats.org/officeDocument/2006/relationships/image" Target="../media/image978.png"/><Relationship Id="rId3" Type="http://schemas.openxmlformats.org/officeDocument/2006/relationships/image" Target="../media/image930.png"/><Relationship Id="rId12" Type="http://schemas.openxmlformats.org/officeDocument/2006/relationships/image" Target="../media/image939.png"/><Relationship Id="rId17" Type="http://schemas.openxmlformats.org/officeDocument/2006/relationships/image" Target="../media/image944.png"/><Relationship Id="rId25" Type="http://schemas.openxmlformats.org/officeDocument/2006/relationships/image" Target="../media/image952.png"/><Relationship Id="rId33" Type="http://schemas.openxmlformats.org/officeDocument/2006/relationships/image" Target="../media/image960.png"/><Relationship Id="rId38" Type="http://schemas.openxmlformats.org/officeDocument/2006/relationships/image" Target="../media/image965.png"/><Relationship Id="rId46" Type="http://schemas.openxmlformats.org/officeDocument/2006/relationships/image" Target="../media/image973.png"/><Relationship Id="rId59" Type="http://schemas.openxmlformats.org/officeDocument/2006/relationships/image" Target="../media/image986.png"/><Relationship Id="rId20" Type="http://schemas.openxmlformats.org/officeDocument/2006/relationships/image" Target="../media/image947.png"/><Relationship Id="rId41" Type="http://schemas.openxmlformats.org/officeDocument/2006/relationships/image" Target="../media/image968.png"/><Relationship Id="rId54" Type="http://schemas.openxmlformats.org/officeDocument/2006/relationships/image" Target="../media/image981.png"/><Relationship Id="rId62" Type="http://schemas.openxmlformats.org/officeDocument/2006/relationships/image" Target="../media/image9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33.png"/><Relationship Id="rId15" Type="http://schemas.openxmlformats.org/officeDocument/2006/relationships/image" Target="../media/image942.png"/><Relationship Id="rId23" Type="http://schemas.openxmlformats.org/officeDocument/2006/relationships/image" Target="../media/image950.png"/><Relationship Id="rId28" Type="http://schemas.openxmlformats.org/officeDocument/2006/relationships/image" Target="../media/image955.png"/><Relationship Id="rId36" Type="http://schemas.openxmlformats.org/officeDocument/2006/relationships/image" Target="../media/image963.png"/><Relationship Id="rId49" Type="http://schemas.openxmlformats.org/officeDocument/2006/relationships/image" Target="../media/image976.png"/><Relationship Id="rId57" Type="http://schemas.openxmlformats.org/officeDocument/2006/relationships/image" Target="../media/image984.png"/><Relationship Id="rId10" Type="http://schemas.openxmlformats.org/officeDocument/2006/relationships/image" Target="../media/image937.png"/><Relationship Id="rId31" Type="http://schemas.openxmlformats.org/officeDocument/2006/relationships/image" Target="../media/image958.png"/><Relationship Id="rId44" Type="http://schemas.openxmlformats.org/officeDocument/2006/relationships/image" Target="../media/image971.png"/><Relationship Id="rId52" Type="http://schemas.openxmlformats.org/officeDocument/2006/relationships/image" Target="../media/image979.png"/><Relationship Id="rId60" Type="http://schemas.openxmlformats.org/officeDocument/2006/relationships/image" Target="../media/image987.png"/><Relationship Id="rId4" Type="http://schemas.openxmlformats.org/officeDocument/2006/relationships/image" Target="../media/image931.png"/><Relationship Id="rId9" Type="http://schemas.openxmlformats.org/officeDocument/2006/relationships/image" Target="../media/image936.png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05.png"/><Relationship Id="rId21" Type="http://schemas.openxmlformats.org/officeDocument/2006/relationships/image" Target="../media/image1009.png"/><Relationship Id="rId324" Type="http://schemas.openxmlformats.org/officeDocument/2006/relationships/image" Target="../media/image1312.png"/><Relationship Id="rId531" Type="http://schemas.openxmlformats.org/officeDocument/2006/relationships/image" Target="../media/image1519.png"/><Relationship Id="rId170" Type="http://schemas.openxmlformats.org/officeDocument/2006/relationships/image" Target="../media/image1158.png"/><Relationship Id="rId268" Type="http://schemas.openxmlformats.org/officeDocument/2006/relationships/image" Target="../media/image1256.png"/><Relationship Id="rId475" Type="http://schemas.openxmlformats.org/officeDocument/2006/relationships/image" Target="../media/image1463.png"/><Relationship Id="rId32" Type="http://schemas.openxmlformats.org/officeDocument/2006/relationships/image" Target="../media/image1020.png"/><Relationship Id="rId128" Type="http://schemas.openxmlformats.org/officeDocument/2006/relationships/image" Target="../media/image1116.png"/><Relationship Id="rId335" Type="http://schemas.openxmlformats.org/officeDocument/2006/relationships/image" Target="../media/image1323.png"/><Relationship Id="rId542" Type="http://schemas.openxmlformats.org/officeDocument/2006/relationships/image" Target="../media/image1530.png"/><Relationship Id="rId181" Type="http://schemas.openxmlformats.org/officeDocument/2006/relationships/image" Target="../media/image1169.png"/><Relationship Id="rId402" Type="http://schemas.openxmlformats.org/officeDocument/2006/relationships/image" Target="../media/image1390.png"/><Relationship Id="rId279" Type="http://schemas.openxmlformats.org/officeDocument/2006/relationships/image" Target="../media/image1267.png"/><Relationship Id="rId486" Type="http://schemas.openxmlformats.org/officeDocument/2006/relationships/image" Target="../media/image1474.png"/><Relationship Id="rId43" Type="http://schemas.openxmlformats.org/officeDocument/2006/relationships/image" Target="../media/image1031.png"/><Relationship Id="rId139" Type="http://schemas.openxmlformats.org/officeDocument/2006/relationships/image" Target="../media/image1127.png"/><Relationship Id="rId346" Type="http://schemas.openxmlformats.org/officeDocument/2006/relationships/image" Target="../media/image1334.png"/><Relationship Id="rId553" Type="http://schemas.openxmlformats.org/officeDocument/2006/relationships/image" Target="../media/image1541.png"/><Relationship Id="rId192" Type="http://schemas.openxmlformats.org/officeDocument/2006/relationships/image" Target="../media/image1180.png"/><Relationship Id="rId206" Type="http://schemas.openxmlformats.org/officeDocument/2006/relationships/image" Target="../media/image1194.png"/><Relationship Id="rId413" Type="http://schemas.openxmlformats.org/officeDocument/2006/relationships/image" Target="../media/image1401.png"/><Relationship Id="rId497" Type="http://schemas.openxmlformats.org/officeDocument/2006/relationships/image" Target="../media/image1485.png"/><Relationship Id="rId357" Type="http://schemas.openxmlformats.org/officeDocument/2006/relationships/image" Target="../media/image1345.png"/><Relationship Id="rId54" Type="http://schemas.openxmlformats.org/officeDocument/2006/relationships/image" Target="../media/image1042.png"/><Relationship Id="rId217" Type="http://schemas.openxmlformats.org/officeDocument/2006/relationships/image" Target="../media/image1205.png"/><Relationship Id="rId564" Type="http://schemas.openxmlformats.org/officeDocument/2006/relationships/image" Target="../media/image1552.png"/><Relationship Id="rId424" Type="http://schemas.openxmlformats.org/officeDocument/2006/relationships/image" Target="../media/image1412.png"/><Relationship Id="rId23" Type="http://schemas.openxmlformats.org/officeDocument/2006/relationships/image" Target="../media/image1011.png"/><Relationship Id="rId119" Type="http://schemas.openxmlformats.org/officeDocument/2006/relationships/image" Target="../media/image1107.png"/><Relationship Id="rId270" Type="http://schemas.openxmlformats.org/officeDocument/2006/relationships/image" Target="../media/image1258.png"/><Relationship Id="rId326" Type="http://schemas.openxmlformats.org/officeDocument/2006/relationships/image" Target="../media/image1314.png"/><Relationship Id="rId533" Type="http://schemas.openxmlformats.org/officeDocument/2006/relationships/image" Target="../media/image1521.png"/><Relationship Id="rId65" Type="http://schemas.openxmlformats.org/officeDocument/2006/relationships/image" Target="../media/image1053.png"/><Relationship Id="rId130" Type="http://schemas.openxmlformats.org/officeDocument/2006/relationships/image" Target="../media/image1118.png"/><Relationship Id="rId368" Type="http://schemas.openxmlformats.org/officeDocument/2006/relationships/image" Target="../media/image1356.png"/><Relationship Id="rId172" Type="http://schemas.openxmlformats.org/officeDocument/2006/relationships/image" Target="../media/image1160.png"/><Relationship Id="rId228" Type="http://schemas.openxmlformats.org/officeDocument/2006/relationships/image" Target="../media/image1216.png"/><Relationship Id="rId435" Type="http://schemas.openxmlformats.org/officeDocument/2006/relationships/image" Target="../media/image1423.png"/><Relationship Id="rId477" Type="http://schemas.openxmlformats.org/officeDocument/2006/relationships/image" Target="../media/image1465.png"/><Relationship Id="rId281" Type="http://schemas.openxmlformats.org/officeDocument/2006/relationships/image" Target="../media/image1269.png"/><Relationship Id="rId337" Type="http://schemas.openxmlformats.org/officeDocument/2006/relationships/image" Target="../media/image1325.png"/><Relationship Id="rId502" Type="http://schemas.openxmlformats.org/officeDocument/2006/relationships/image" Target="../media/image1490.png"/><Relationship Id="rId34" Type="http://schemas.openxmlformats.org/officeDocument/2006/relationships/image" Target="../media/image1022.png"/><Relationship Id="rId76" Type="http://schemas.openxmlformats.org/officeDocument/2006/relationships/image" Target="../media/image1064.png"/><Relationship Id="rId141" Type="http://schemas.openxmlformats.org/officeDocument/2006/relationships/image" Target="../media/image1129.png"/><Relationship Id="rId379" Type="http://schemas.openxmlformats.org/officeDocument/2006/relationships/image" Target="../media/image1367.png"/><Relationship Id="rId544" Type="http://schemas.openxmlformats.org/officeDocument/2006/relationships/image" Target="../media/image1532.png"/><Relationship Id="rId7" Type="http://schemas.openxmlformats.org/officeDocument/2006/relationships/image" Target="../media/image995.png"/><Relationship Id="rId183" Type="http://schemas.openxmlformats.org/officeDocument/2006/relationships/image" Target="../media/image1171.png"/><Relationship Id="rId239" Type="http://schemas.openxmlformats.org/officeDocument/2006/relationships/image" Target="../media/image1227.png"/><Relationship Id="rId390" Type="http://schemas.openxmlformats.org/officeDocument/2006/relationships/image" Target="../media/image1378.png"/><Relationship Id="rId404" Type="http://schemas.openxmlformats.org/officeDocument/2006/relationships/image" Target="../media/image1392.png"/><Relationship Id="rId446" Type="http://schemas.openxmlformats.org/officeDocument/2006/relationships/image" Target="../media/image1434.png"/><Relationship Id="rId250" Type="http://schemas.openxmlformats.org/officeDocument/2006/relationships/image" Target="../media/image1238.png"/><Relationship Id="rId292" Type="http://schemas.openxmlformats.org/officeDocument/2006/relationships/image" Target="../media/image1280.png"/><Relationship Id="rId306" Type="http://schemas.openxmlformats.org/officeDocument/2006/relationships/image" Target="../media/image1294.png"/><Relationship Id="rId488" Type="http://schemas.openxmlformats.org/officeDocument/2006/relationships/image" Target="../media/image1476.png"/><Relationship Id="rId45" Type="http://schemas.openxmlformats.org/officeDocument/2006/relationships/image" Target="../media/image1033.png"/><Relationship Id="rId87" Type="http://schemas.openxmlformats.org/officeDocument/2006/relationships/image" Target="../media/image1075.png"/><Relationship Id="rId110" Type="http://schemas.openxmlformats.org/officeDocument/2006/relationships/image" Target="../media/image1098.png"/><Relationship Id="rId348" Type="http://schemas.openxmlformats.org/officeDocument/2006/relationships/image" Target="../media/image1336.png"/><Relationship Id="rId513" Type="http://schemas.openxmlformats.org/officeDocument/2006/relationships/image" Target="../media/image1501.png"/><Relationship Id="rId555" Type="http://schemas.openxmlformats.org/officeDocument/2006/relationships/image" Target="../media/image1543.png"/><Relationship Id="rId152" Type="http://schemas.openxmlformats.org/officeDocument/2006/relationships/image" Target="../media/image1140.png"/><Relationship Id="rId194" Type="http://schemas.openxmlformats.org/officeDocument/2006/relationships/image" Target="../media/image1182.png"/><Relationship Id="rId208" Type="http://schemas.openxmlformats.org/officeDocument/2006/relationships/image" Target="../media/image1196.png"/><Relationship Id="rId415" Type="http://schemas.openxmlformats.org/officeDocument/2006/relationships/image" Target="../media/image1403.png"/><Relationship Id="rId457" Type="http://schemas.openxmlformats.org/officeDocument/2006/relationships/image" Target="../media/image1445.png"/><Relationship Id="rId261" Type="http://schemas.openxmlformats.org/officeDocument/2006/relationships/image" Target="../media/image1249.png"/><Relationship Id="rId499" Type="http://schemas.openxmlformats.org/officeDocument/2006/relationships/image" Target="../media/image1487.png"/><Relationship Id="rId14" Type="http://schemas.openxmlformats.org/officeDocument/2006/relationships/image" Target="../media/image1002.png"/><Relationship Id="rId56" Type="http://schemas.openxmlformats.org/officeDocument/2006/relationships/image" Target="../media/image1044.png"/><Relationship Id="rId317" Type="http://schemas.openxmlformats.org/officeDocument/2006/relationships/image" Target="../media/image1305.png"/><Relationship Id="rId359" Type="http://schemas.openxmlformats.org/officeDocument/2006/relationships/image" Target="../media/image1347.png"/><Relationship Id="rId524" Type="http://schemas.openxmlformats.org/officeDocument/2006/relationships/image" Target="../media/image1512.png"/><Relationship Id="rId98" Type="http://schemas.openxmlformats.org/officeDocument/2006/relationships/image" Target="../media/image1086.png"/><Relationship Id="rId121" Type="http://schemas.openxmlformats.org/officeDocument/2006/relationships/image" Target="../media/image1109.png"/><Relationship Id="rId163" Type="http://schemas.openxmlformats.org/officeDocument/2006/relationships/image" Target="../media/image1151.png"/><Relationship Id="rId219" Type="http://schemas.openxmlformats.org/officeDocument/2006/relationships/image" Target="../media/image1207.png"/><Relationship Id="rId370" Type="http://schemas.openxmlformats.org/officeDocument/2006/relationships/image" Target="../media/image1358.png"/><Relationship Id="rId426" Type="http://schemas.openxmlformats.org/officeDocument/2006/relationships/image" Target="../media/image1414.png"/><Relationship Id="rId230" Type="http://schemas.openxmlformats.org/officeDocument/2006/relationships/image" Target="../media/image1218.png"/><Relationship Id="rId468" Type="http://schemas.openxmlformats.org/officeDocument/2006/relationships/image" Target="../media/image1456.png"/><Relationship Id="rId25" Type="http://schemas.openxmlformats.org/officeDocument/2006/relationships/image" Target="../media/image1013.png"/><Relationship Id="rId67" Type="http://schemas.openxmlformats.org/officeDocument/2006/relationships/image" Target="../media/image1055.png"/><Relationship Id="rId272" Type="http://schemas.openxmlformats.org/officeDocument/2006/relationships/image" Target="../media/image1260.png"/><Relationship Id="rId328" Type="http://schemas.openxmlformats.org/officeDocument/2006/relationships/image" Target="../media/image1316.png"/><Relationship Id="rId535" Type="http://schemas.openxmlformats.org/officeDocument/2006/relationships/image" Target="../media/image1523.png"/><Relationship Id="rId132" Type="http://schemas.openxmlformats.org/officeDocument/2006/relationships/image" Target="../media/image1120.png"/><Relationship Id="rId174" Type="http://schemas.openxmlformats.org/officeDocument/2006/relationships/image" Target="../media/image1162.png"/><Relationship Id="rId381" Type="http://schemas.openxmlformats.org/officeDocument/2006/relationships/image" Target="../media/image1369.png"/><Relationship Id="rId241" Type="http://schemas.openxmlformats.org/officeDocument/2006/relationships/image" Target="../media/image1229.png"/><Relationship Id="rId437" Type="http://schemas.openxmlformats.org/officeDocument/2006/relationships/image" Target="../media/image1425.png"/><Relationship Id="rId479" Type="http://schemas.openxmlformats.org/officeDocument/2006/relationships/image" Target="../media/image1467.png"/><Relationship Id="rId36" Type="http://schemas.openxmlformats.org/officeDocument/2006/relationships/image" Target="../media/image1024.png"/><Relationship Id="rId283" Type="http://schemas.openxmlformats.org/officeDocument/2006/relationships/image" Target="../media/image1271.png"/><Relationship Id="rId339" Type="http://schemas.openxmlformats.org/officeDocument/2006/relationships/image" Target="../media/image1327.png"/><Relationship Id="rId490" Type="http://schemas.openxmlformats.org/officeDocument/2006/relationships/image" Target="../media/image1478.png"/><Relationship Id="rId504" Type="http://schemas.openxmlformats.org/officeDocument/2006/relationships/image" Target="../media/image1492.png"/><Relationship Id="rId546" Type="http://schemas.openxmlformats.org/officeDocument/2006/relationships/image" Target="../media/image1534.png"/><Relationship Id="rId78" Type="http://schemas.openxmlformats.org/officeDocument/2006/relationships/image" Target="../media/image1066.png"/><Relationship Id="rId101" Type="http://schemas.openxmlformats.org/officeDocument/2006/relationships/image" Target="../media/image1089.png"/><Relationship Id="rId143" Type="http://schemas.openxmlformats.org/officeDocument/2006/relationships/image" Target="../media/image1131.png"/><Relationship Id="rId185" Type="http://schemas.openxmlformats.org/officeDocument/2006/relationships/image" Target="../media/image1173.png"/><Relationship Id="rId350" Type="http://schemas.openxmlformats.org/officeDocument/2006/relationships/image" Target="../media/image1338.png"/><Relationship Id="rId406" Type="http://schemas.openxmlformats.org/officeDocument/2006/relationships/image" Target="../media/image1394.png"/><Relationship Id="rId9" Type="http://schemas.openxmlformats.org/officeDocument/2006/relationships/image" Target="../media/image997.png"/><Relationship Id="rId210" Type="http://schemas.openxmlformats.org/officeDocument/2006/relationships/image" Target="../media/image1198.png"/><Relationship Id="rId392" Type="http://schemas.openxmlformats.org/officeDocument/2006/relationships/image" Target="../media/image1380.png"/><Relationship Id="rId448" Type="http://schemas.openxmlformats.org/officeDocument/2006/relationships/image" Target="../media/image1436.png"/><Relationship Id="rId252" Type="http://schemas.openxmlformats.org/officeDocument/2006/relationships/image" Target="../media/image1240.png"/><Relationship Id="rId294" Type="http://schemas.openxmlformats.org/officeDocument/2006/relationships/image" Target="../media/image1282.png"/><Relationship Id="rId308" Type="http://schemas.openxmlformats.org/officeDocument/2006/relationships/image" Target="../media/image1296.png"/><Relationship Id="rId515" Type="http://schemas.openxmlformats.org/officeDocument/2006/relationships/image" Target="../media/image1503.png"/><Relationship Id="rId47" Type="http://schemas.openxmlformats.org/officeDocument/2006/relationships/image" Target="../media/image1035.png"/><Relationship Id="rId89" Type="http://schemas.openxmlformats.org/officeDocument/2006/relationships/image" Target="../media/image1077.png"/><Relationship Id="rId112" Type="http://schemas.openxmlformats.org/officeDocument/2006/relationships/image" Target="../media/image1100.png"/><Relationship Id="rId154" Type="http://schemas.openxmlformats.org/officeDocument/2006/relationships/image" Target="../media/image1142.png"/><Relationship Id="rId361" Type="http://schemas.openxmlformats.org/officeDocument/2006/relationships/image" Target="../media/image1349.png"/><Relationship Id="rId557" Type="http://schemas.openxmlformats.org/officeDocument/2006/relationships/image" Target="../media/image1545.png"/><Relationship Id="rId196" Type="http://schemas.openxmlformats.org/officeDocument/2006/relationships/image" Target="../media/image1184.png"/><Relationship Id="rId417" Type="http://schemas.openxmlformats.org/officeDocument/2006/relationships/image" Target="../media/image1405.png"/><Relationship Id="rId459" Type="http://schemas.openxmlformats.org/officeDocument/2006/relationships/image" Target="../media/image1447.png"/><Relationship Id="rId16" Type="http://schemas.openxmlformats.org/officeDocument/2006/relationships/image" Target="../media/image1004.png"/><Relationship Id="rId221" Type="http://schemas.openxmlformats.org/officeDocument/2006/relationships/image" Target="../media/image1209.png"/><Relationship Id="rId263" Type="http://schemas.openxmlformats.org/officeDocument/2006/relationships/image" Target="../media/image1251.png"/><Relationship Id="rId319" Type="http://schemas.openxmlformats.org/officeDocument/2006/relationships/image" Target="../media/image1307.png"/><Relationship Id="rId470" Type="http://schemas.openxmlformats.org/officeDocument/2006/relationships/image" Target="../media/image1458.png"/><Relationship Id="rId526" Type="http://schemas.openxmlformats.org/officeDocument/2006/relationships/image" Target="../media/image1514.png"/><Relationship Id="rId58" Type="http://schemas.openxmlformats.org/officeDocument/2006/relationships/image" Target="../media/image1046.png"/><Relationship Id="rId123" Type="http://schemas.openxmlformats.org/officeDocument/2006/relationships/image" Target="../media/image1111.png"/><Relationship Id="rId330" Type="http://schemas.openxmlformats.org/officeDocument/2006/relationships/image" Target="../media/image1318.png"/><Relationship Id="rId165" Type="http://schemas.openxmlformats.org/officeDocument/2006/relationships/image" Target="../media/image1153.png"/><Relationship Id="rId372" Type="http://schemas.openxmlformats.org/officeDocument/2006/relationships/image" Target="../media/image1360.png"/><Relationship Id="rId428" Type="http://schemas.openxmlformats.org/officeDocument/2006/relationships/image" Target="../media/image1416.png"/><Relationship Id="rId232" Type="http://schemas.openxmlformats.org/officeDocument/2006/relationships/image" Target="../media/image1220.png"/><Relationship Id="rId274" Type="http://schemas.openxmlformats.org/officeDocument/2006/relationships/image" Target="../media/image1262.png"/><Relationship Id="rId481" Type="http://schemas.openxmlformats.org/officeDocument/2006/relationships/image" Target="../media/image1469.png"/><Relationship Id="rId27" Type="http://schemas.openxmlformats.org/officeDocument/2006/relationships/image" Target="../media/image1015.png"/><Relationship Id="rId69" Type="http://schemas.openxmlformats.org/officeDocument/2006/relationships/image" Target="../media/image1057.png"/><Relationship Id="rId134" Type="http://schemas.openxmlformats.org/officeDocument/2006/relationships/image" Target="../media/image1122.png"/><Relationship Id="rId537" Type="http://schemas.openxmlformats.org/officeDocument/2006/relationships/image" Target="../media/image1525.png"/><Relationship Id="rId80" Type="http://schemas.openxmlformats.org/officeDocument/2006/relationships/image" Target="../media/image1068.png"/><Relationship Id="rId176" Type="http://schemas.openxmlformats.org/officeDocument/2006/relationships/image" Target="../media/image1164.png"/><Relationship Id="rId341" Type="http://schemas.openxmlformats.org/officeDocument/2006/relationships/image" Target="../media/image1329.png"/><Relationship Id="rId383" Type="http://schemas.openxmlformats.org/officeDocument/2006/relationships/image" Target="../media/image1371.png"/><Relationship Id="rId439" Type="http://schemas.openxmlformats.org/officeDocument/2006/relationships/image" Target="../media/image1427.png"/><Relationship Id="rId201" Type="http://schemas.openxmlformats.org/officeDocument/2006/relationships/image" Target="../media/image1189.png"/><Relationship Id="rId243" Type="http://schemas.openxmlformats.org/officeDocument/2006/relationships/image" Target="../media/image1231.png"/><Relationship Id="rId285" Type="http://schemas.openxmlformats.org/officeDocument/2006/relationships/image" Target="../media/image1273.png"/><Relationship Id="rId450" Type="http://schemas.openxmlformats.org/officeDocument/2006/relationships/image" Target="../media/image1438.png"/><Relationship Id="rId506" Type="http://schemas.openxmlformats.org/officeDocument/2006/relationships/image" Target="../media/image1494.png"/><Relationship Id="rId38" Type="http://schemas.openxmlformats.org/officeDocument/2006/relationships/image" Target="../media/image1026.png"/><Relationship Id="rId103" Type="http://schemas.openxmlformats.org/officeDocument/2006/relationships/image" Target="../media/image1091.png"/><Relationship Id="rId310" Type="http://schemas.openxmlformats.org/officeDocument/2006/relationships/image" Target="../media/image1298.png"/><Relationship Id="rId492" Type="http://schemas.openxmlformats.org/officeDocument/2006/relationships/image" Target="../media/image1480.png"/><Relationship Id="rId548" Type="http://schemas.openxmlformats.org/officeDocument/2006/relationships/image" Target="../media/image1536.png"/><Relationship Id="rId91" Type="http://schemas.openxmlformats.org/officeDocument/2006/relationships/image" Target="../media/image1079.png"/><Relationship Id="rId145" Type="http://schemas.openxmlformats.org/officeDocument/2006/relationships/image" Target="../media/image1133.png"/><Relationship Id="rId187" Type="http://schemas.openxmlformats.org/officeDocument/2006/relationships/image" Target="../media/image1175.png"/><Relationship Id="rId352" Type="http://schemas.openxmlformats.org/officeDocument/2006/relationships/image" Target="../media/image1340.png"/><Relationship Id="rId394" Type="http://schemas.openxmlformats.org/officeDocument/2006/relationships/image" Target="../media/image1382.png"/><Relationship Id="rId408" Type="http://schemas.openxmlformats.org/officeDocument/2006/relationships/image" Target="../media/image1396.png"/><Relationship Id="rId212" Type="http://schemas.openxmlformats.org/officeDocument/2006/relationships/image" Target="../media/image1200.png"/><Relationship Id="rId254" Type="http://schemas.openxmlformats.org/officeDocument/2006/relationships/image" Target="../media/image1242.png"/><Relationship Id="rId49" Type="http://schemas.openxmlformats.org/officeDocument/2006/relationships/image" Target="../media/image1037.png"/><Relationship Id="rId114" Type="http://schemas.openxmlformats.org/officeDocument/2006/relationships/image" Target="../media/image1102.png"/><Relationship Id="rId296" Type="http://schemas.openxmlformats.org/officeDocument/2006/relationships/image" Target="../media/image1284.png"/><Relationship Id="rId461" Type="http://schemas.openxmlformats.org/officeDocument/2006/relationships/image" Target="../media/image1449.png"/><Relationship Id="rId517" Type="http://schemas.openxmlformats.org/officeDocument/2006/relationships/image" Target="../media/image1505.png"/><Relationship Id="rId559" Type="http://schemas.openxmlformats.org/officeDocument/2006/relationships/image" Target="../media/image1547.png"/><Relationship Id="rId60" Type="http://schemas.openxmlformats.org/officeDocument/2006/relationships/image" Target="../media/image1048.png"/><Relationship Id="rId156" Type="http://schemas.openxmlformats.org/officeDocument/2006/relationships/image" Target="../media/image1144.png"/><Relationship Id="rId198" Type="http://schemas.openxmlformats.org/officeDocument/2006/relationships/image" Target="../media/image1186.png"/><Relationship Id="rId321" Type="http://schemas.openxmlformats.org/officeDocument/2006/relationships/image" Target="../media/image1309.png"/><Relationship Id="rId363" Type="http://schemas.openxmlformats.org/officeDocument/2006/relationships/image" Target="../media/image1351.png"/><Relationship Id="rId419" Type="http://schemas.openxmlformats.org/officeDocument/2006/relationships/image" Target="../media/image1407.png"/><Relationship Id="rId223" Type="http://schemas.openxmlformats.org/officeDocument/2006/relationships/image" Target="../media/image1211.png"/><Relationship Id="rId430" Type="http://schemas.openxmlformats.org/officeDocument/2006/relationships/image" Target="../media/image1418.png"/><Relationship Id="rId18" Type="http://schemas.openxmlformats.org/officeDocument/2006/relationships/image" Target="../media/image1006.png"/><Relationship Id="rId265" Type="http://schemas.openxmlformats.org/officeDocument/2006/relationships/image" Target="../media/image1253.png"/><Relationship Id="rId472" Type="http://schemas.openxmlformats.org/officeDocument/2006/relationships/image" Target="../media/image1460.png"/><Relationship Id="rId528" Type="http://schemas.openxmlformats.org/officeDocument/2006/relationships/image" Target="../media/image1516.png"/><Relationship Id="rId125" Type="http://schemas.openxmlformats.org/officeDocument/2006/relationships/image" Target="../media/image1113.png"/><Relationship Id="rId167" Type="http://schemas.openxmlformats.org/officeDocument/2006/relationships/image" Target="../media/image1155.png"/><Relationship Id="rId332" Type="http://schemas.openxmlformats.org/officeDocument/2006/relationships/image" Target="../media/image1320.png"/><Relationship Id="rId374" Type="http://schemas.openxmlformats.org/officeDocument/2006/relationships/image" Target="../media/image1362.png"/><Relationship Id="rId71" Type="http://schemas.openxmlformats.org/officeDocument/2006/relationships/image" Target="../media/image1059.png"/><Relationship Id="rId234" Type="http://schemas.openxmlformats.org/officeDocument/2006/relationships/image" Target="../media/image1222.png"/><Relationship Id="rId2" Type="http://schemas.openxmlformats.org/officeDocument/2006/relationships/image" Target="../media/image990.png"/><Relationship Id="rId29" Type="http://schemas.openxmlformats.org/officeDocument/2006/relationships/image" Target="../media/image1017.png"/><Relationship Id="rId276" Type="http://schemas.openxmlformats.org/officeDocument/2006/relationships/image" Target="../media/image1264.png"/><Relationship Id="rId441" Type="http://schemas.openxmlformats.org/officeDocument/2006/relationships/image" Target="../media/image1429.png"/><Relationship Id="rId483" Type="http://schemas.openxmlformats.org/officeDocument/2006/relationships/image" Target="../media/image1471.png"/><Relationship Id="rId539" Type="http://schemas.openxmlformats.org/officeDocument/2006/relationships/image" Target="../media/image1527.png"/><Relationship Id="rId40" Type="http://schemas.openxmlformats.org/officeDocument/2006/relationships/image" Target="../media/image1028.png"/><Relationship Id="rId136" Type="http://schemas.openxmlformats.org/officeDocument/2006/relationships/image" Target="../media/image1124.png"/><Relationship Id="rId178" Type="http://schemas.openxmlformats.org/officeDocument/2006/relationships/image" Target="../media/image1166.png"/><Relationship Id="rId301" Type="http://schemas.openxmlformats.org/officeDocument/2006/relationships/image" Target="../media/image1289.png"/><Relationship Id="rId343" Type="http://schemas.openxmlformats.org/officeDocument/2006/relationships/image" Target="../media/image1331.png"/><Relationship Id="rId550" Type="http://schemas.openxmlformats.org/officeDocument/2006/relationships/image" Target="../media/image1538.png"/><Relationship Id="rId82" Type="http://schemas.openxmlformats.org/officeDocument/2006/relationships/image" Target="../media/image1070.png"/><Relationship Id="rId203" Type="http://schemas.openxmlformats.org/officeDocument/2006/relationships/image" Target="../media/image1191.png"/><Relationship Id="rId385" Type="http://schemas.openxmlformats.org/officeDocument/2006/relationships/image" Target="../media/image1373.png"/><Relationship Id="rId245" Type="http://schemas.openxmlformats.org/officeDocument/2006/relationships/image" Target="../media/image1233.png"/><Relationship Id="rId287" Type="http://schemas.openxmlformats.org/officeDocument/2006/relationships/image" Target="../media/image1275.png"/><Relationship Id="rId410" Type="http://schemas.openxmlformats.org/officeDocument/2006/relationships/image" Target="../media/image1398.png"/><Relationship Id="rId452" Type="http://schemas.openxmlformats.org/officeDocument/2006/relationships/image" Target="../media/image1440.png"/><Relationship Id="rId494" Type="http://schemas.openxmlformats.org/officeDocument/2006/relationships/image" Target="../media/image1482.png"/><Relationship Id="rId508" Type="http://schemas.openxmlformats.org/officeDocument/2006/relationships/image" Target="../media/image1496.png"/><Relationship Id="rId105" Type="http://schemas.openxmlformats.org/officeDocument/2006/relationships/image" Target="../media/image1093.png"/><Relationship Id="rId147" Type="http://schemas.openxmlformats.org/officeDocument/2006/relationships/image" Target="../media/image1135.png"/><Relationship Id="rId312" Type="http://schemas.openxmlformats.org/officeDocument/2006/relationships/image" Target="../media/image1300.png"/><Relationship Id="rId354" Type="http://schemas.openxmlformats.org/officeDocument/2006/relationships/image" Target="../media/image1342.png"/><Relationship Id="rId51" Type="http://schemas.openxmlformats.org/officeDocument/2006/relationships/image" Target="../media/image1039.png"/><Relationship Id="rId93" Type="http://schemas.openxmlformats.org/officeDocument/2006/relationships/image" Target="../media/image1081.png"/><Relationship Id="rId189" Type="http://schemas.openxmlformats.org/officeDocument/2006/relationships/image" Target="../media/image1177.png"/><Relationship Id="rId396" Type="http://schemas.openxmlformats.org/officeDocument/2006/relationships/image" Target="../media/image1384.png"/><Relationship Id="rId561" Type="http://schemas.openxmlformats.org/officeDocument/2006/relationships/image" Target="../media/image1549.png"/><Relationship Id="rId214" Type="http://schemas.openxmlformats.org/officeDocument/2006/relationships/image" Target="../media/image1202.png"/><Relationship Id="rId256" Type="http://schemas.openxmlformats.org/officeDocument/2006/relationships/image" Target="../media/image1244.png"/><Relationship Id="rId298" Type="http://schemas.openxmlformats.org/officeDocument/2006/relationships/image" Target="../media/image1286.png"/><Relationship Id="rId421" Type="http://schemas.openxmlformats.org/officeDocument/2006/relationships/image" Target="../media/image1409.png"/><Relationship Id="rId463" Type="http://schemas.openxmlformats.org/officeDocument/2006/relationships/image" Target="../media/image1451.png"/><Relationship Id="rId519" Type="http://schemas.openxmlformats.org/officeDocument/2006/relationships/image" Target="../media/image1507.png"/><Relationship Id="rId116" Type="http://schemas.openxmlformats.org/officeDocument/2006/relationships/image" Target="../media/image1104.png"/><Relationship Id="rId158" Type="http://schemas.openxmlformats.org/officeDocument/2006/relationships/image" Target="../media/image1146.png"/><Relationship Id="rId323" Type="http://schemas.openxmlformats.org/officeDocument/2006/relationships/image" Target="../media/image1311.png"/><Relationship Id="rId530" Type="http://schemas.openxmlformats.org/officeDocument/2006/relationships/image" Target="../media/image1518.png"/><Relationship Id="rId20" Type="http://schemas.openxmlformats.org/officeDocument/2006/relationships/image" Target="../media/image1008.png"/><Relationship Id="rId62" Type="http://schemas.openxmlformats.org/officeDocument/2006/relationships/image" Target="../media/image1050.png"/><Relationship Id="rId365" Type="http://schemas.openxmlformats.org/officeDocument/2006/relationships/image" Target="../media/image1353.png"/><Relationship Id="rId225" Type="http://schemas.openxmlformats.org/officeDocument/2006/relationships/image" Target="../media/image1213.png"/><Relationship Id="rId267" Type="http://schemas.openxmlformats.org/officeDocument/2006/relationships/image" Target="../media/image1255.png"/><Relationship Id="rId432" Type="http://schemas.openxmlformats.org/officeDocument/2006/relationships/image" Target="../media/image1420.png"/><Relationship Id="rId474" Type="http://schemas.openxmlformats.org/officeDocument/2006/relationships/image" Target="../media/image1462.png"/><Relationship Id="rId127" Type="http://schemas.openxmlformats.org/officeDocument/2006/relationships/image" Target="../media/image1115.png"/><Relationship Id="rId31" Type="http://schemas.openxmlformats.org/officeDocument/2006/relationships/image" Target="../media/image1019.png"/><Relationship Id="rId73" Type="http://schemas.openxmlformats.org/officeDocument/2006/relationships/image" Target="../media/image1061.png"/><Relationship Id="rId169" Type="http://schemas.openxmlformats.org/officeDocument/2006/relationships/image" Target="../media/image1157.png"/><Relationship Id="rId334" Type="http://schemas.openxmlformats.org/officeDocument/2006/relationships/image" Target="../media/image1322.png"/><Relationship Id="rId376" Type="http://schemas.openxmlformats.org/officeDocument/2006/relationships/image" Target="../media/image1364.png"/><Relationship Id="rId541" Type="http://schemas.openxmlformats.org/officeDocument/2006/relationships/image" Target="../media/image1529.png"/><Relationship Id="rId4" Type="http://schemas.openxmlformats.org/officeDocument/2006/relationships/image" Target="../media/image992.png"/><Relationship Id="rId180" Type="http://schemas.openxmlformats.org/officeDocument/2006/relationships/image" Target="../media/image1168.png"/><Relationship Id="rId236" Type="http://schemas.openxmlformats.org/officeDocument/2006/relationships/image" Target="../media/image1224.png"/><Relationship Id="rId278" Type="http://schemas.openxmlformats.org/officeDocument/2006/relationships/image" Target="../media/image1266.png"/><Relationship Id="rId401" Type="http://schemas.openxmlformats.org/officeDocument/2006/relationships/image" Target="../media/image1389.png"/><Relationship Id="rId443" Type="http://schemas.openxmlformats.org/officeDocument/2006/relationships/image" Target="../media/image1431.png"/><Relationship Id="rId303" Type="http://schemas.openxmlformats.org/officeDocument/2006/relationships/image" Target="../media/image1291.png"/><Relationship Id="rId485" Type="http://schemas.openxmlformats.org/officeDocument/2006/relationships/image" Target="../media/image1473.png"/><Relationship Id="rId42" Type="http://schemas.openxmlformats.org/officeDocument/2006/relationships/image" Target="../media/image1030.png"/><Relationship Id="rId84" Type="http://schemas.openxmlformats.org/officeDocument/2006/relationships/image" Target="../media/image1072.png"/><Relationship Id="rId138" Type="http://schemas.openxmlformats.org/officeDocument/2006/relationships/image" Target="../media/image1126.png"/><Relationship Id="rId345" Type="http://schemas.openxmlformats.org/officeDocument/2006/relationships/image" Target="../media/image1333.png"/><Relationship Id="rId387" Type="http://schemas.openxmlformats.org/officeDocument/2006/relationships/image" Target="../media/image1375.png"/><Relationship Id="rId510" Type="http://schemas.openxmlformats.org/officeDocument/2006/relationships/image" Target="../media/image1498.png"/><Relationship Id="rId552" Type="http://schemas.openxmlformats.org/officeDocument/2006/relationships/image" Target="../media/image1540.png"/><Relationship Id="rId191" Type="http://schemas.openxmlformats.org/officeDocument/2006/relationships/image" Target="../media/image1179.png"/><Relationship Id="rId205" Type="http://schemas.openxmlformats.org/officeDocument/2006/relationships/image" Target="../media/image1193.png"/><Relationship Id="rId247" Type="http://schemas.openxmlformats.org/officeDocument/2006/relationships/image" Target="../media/image1235.png"/><Relationship Id="rId412" Type="http://schemas.openxmlformats.org/officeDocument/2006/relationships/image" Target="../media/image1400.png"/><Relationship Id="rId107" Type="http://schemas.openxmlformats.org/officeDocument/2006/relationships/image" Target="../media/image1095.png"/><Relationship Id="rId289" Type="http://schemas.openxmlformats.org/officeDocument/2006/relationships/image" Target="../media/image1277.png"/><Relationship Id="rId454" Type="http://schemas.openxmlformats.org/officeDocument/2006/relationships/image" Target="../media/image1442.png"/><Relationship Id="rId496" Type="http://schemas.openxmlformats.org/officeDocument/2006/relationships/image" Target="../media/image1484.png"/><Relationship Id="rId11" Type="http://schemas.openxmlformats.org/officeDocument/2006/relationships/image" Target="../media/image999.png"/><Relationship Id="rId53" Type="http://schemas.openxmlformats.org/officeDocument/2006/relationships/image" Target="../media/image1041.png"/><Relationship Id="rId149" Type="http://schemas.openxmlformats.org/officeDocument/2006/relationships/image" Target="../media/image1137.png"/><Relationship Id="rId314" Type="http://schemas.openxmlformats.org/officeDocument/2006/relationships/image" Target="../media/image1302.png"/><Relationship Id="rId356" Type="http://schemas.openxmlformats.org/officeDocument/2006/relationships/image" Target="../media/image1344.png"/><Relationship Id="rId398" Type="http://schemas.openxmlformats.org/officeDocument/2006/relationships/image" Target="../media/image1386.png"/><Relationship Id="rId521" Type="http://schemas.openxmlformats.org/officeDocument/2006/relationships/image" Target="../media/image1509.png"/><Relationship Id="rId563" Type="http://schemas.openxmlformats.org/officeDocument/2006/relationships/image" Target="../media/image1551.png"/><Relationship Id="rId95" Type="http://schemas.openxmlformats.org/officeDocument/2006/relationships/image" Target="../media/image1083.png"/><Relationship Id="rId160" Type="http://schemas.openxmlformats.org/officeDocument/2006/relationships/image" Target="../media/image1148.png"/><Relationship Id="rId216" Type="http://schemas.openxmlformats.org/officeDocument/2006/relationships/image" Target="../media/image1204.png"/><Relationship Id="rId423" Type="http://schemas.openxmlformats.org/officeDocument/2006/relationships/image" Target="../media/image1411.png"/><Relationship Id="rId258" Type="http://schemas.openxmlformats.org/officeDocument/2006/relationships/image" Target="../media/image1246.png"/><Relationship Id="rId465" Type="http://schemas.openxmlformats.org/officeDocument/2006/relationships/image" Target="../media/image1453.png"/><Relationship Id="rId22" Type="http://schemas.openxmlformats.org/officeDocument/2006/relationships/image" Target="../media/image1010.png"/><Relationship Id="rId64" Type="http://schemas.openxmlformats.org/officeDocument/2006/relationships/image" Target="../media/image1052.png"/><Relationship Id="rId118" Type="http://schemas.openxmlformats.org/officeDocument/2006/relationships/image" Target="../media/image1106.png"/><Relationship Id="rId325" Type="http://schemas.openxmlformats.org/officeDocument/2006/relationships/image" Target="../media/image1313.png"/><Relationship Id="rId367" Type="http://schemas.openxmlformats.org/officeDocument/2006/relationships/image" Target="../media/image1355.png"/><Relationship Id="rId532" Type="http://schemas.openxmlformats.org/officeDocument/2006/relationships/image" Target="../media/image1520.png"/><Relationship Id="rId171" Type="http://schemas.openxmlformats.org/officeDocument/2006/relationships/image" Target="../media/image1159.png"/><Relationship Id="rId227" Type="http://schemas.openxmlformats.org/officeDocument/2006/relationships/image" Target="../media/image1215.png"/><Relationship Id="rId269" Type="http://schemas.openxmlformats.org/officeDocument/2006/relationships/image" Target="../media/image1257.png"/><Relationship Id="rId434" Type="http://schemas.openxmlformats.org/officeDocument/2006/relationships/image" Target="../media/image1422.png"/><Relationship Id="rId476" Type="http://schemas.openxmlformats.org/officeDocument/2006/relationships/image" Target="../media/image1464.png"/><Relationship Id="rId33" Type="http://schemas.openxmlformats.org/officeDocument/2006/relationships/image" Target="../media/image1021.png"/><Relationship Id="rId129" Type="http://schemas.openxmlformats.org/officeDocument/2006/relationships/image" Target="../media/image1117.png"/><Relationship Id="rId280" Type="http://schemas.openxmlformats.org/officeDocument/2006/relationships/image" Target="../media/image1268.png"/><Relationship Id="rId336" Type="http://schemas.openxmlformats.org/officeDocument/2006/relationships/image" Target="../media/image1324.png"/><Relationship Id="rId501" Type="http://schemas.openxmlformats.org/officeDocument/2006/relationships/image" Target="../media/image1489.png"/><Relationship Id="rId543" Type="http://schemas.openxmlformats.org/officeDocument/2006/relationships/image" Target="../media/image1531.png"/><Relationship Id="rId75" Type="http://schemas.openxmlformats.org/officeDocument/2006/relationships/image" Target="../media/image1063.png"/><Relationship Id="rId140" Type="http://schemas.openxmlformats.org/officeDocument/2006/relationships/image" Target="../media/image1128.png"/><Relationship Id="rId182" Type="http://schemas.openxmlformats.org/officeDocument/2006/relationships/image" Target="../media/image1170.png"/><Relationship Id="rId378" Type="http://schemas.openxmlformats.org/officeDocument/2006/relationships/image" Target="../media/image1366.png"/><Relationship Id="rId403" Type="http://schemas.openxmlformats.org/officeDocument/2006/relationships/image" Target="../media/image1391.png"/><Relationship Id="rId6" Type="http://schemas.openxmlformats.org/officeDocument/2006/relationships/image" Target="../media/image994.png"/><Relationship Id="rId238" Type="http://schemas.openxmlformats.org/officeDocument/2006/relationships/image" Target="../media/image1226.png"/><Relationship Id="rId445" Type="http://schemas.openxmlformats.org/officeDocument/2006/relationships/image" Target="../media/image1433.png"/><Relationship Id="rId487" Type="http://schemas.openxmlformats.org/officeDocument/2006/relationships/image" Target="../media/image1475.png"/><Relationship Id="rId291" Type="http://schemas.openxmlformats.org/officeDocument/2006/relationships/image" Target="../media/image1279.png"/><Relationship Id="rId305" Type="http://schemas.openxmlformats.org/officeDocument/2006/relationships/image" Target="../media/image1293.png"/><Relationship Id="rId347" Type="http://schemas.openxmlformats.org/officeDocument/2006/relationships/image" Target="../media/image1335.png"/><Relationship Id="rId512" Type="http://schemas.openxmlformats.org/officeDocument/2006/relationships/image" Target="../media/image1500.png"/><Relationship Id="rId44" Type="http://schemas.openxmlformats.org/officeDocument/2006/relationships/image" Target="../media/image1032.png"/><Relationship Id="rId86" Type="http://schemas.openxmlformats.org/officeDocument/2006/relationships/image" Target="../media/image1074.png"/><Relationship Id="rId151" Type="http://schemas.openxmlformats.org/officeDocument/2006/relationships/image" Target="../media/image1139.png"/><Relationship Id="rId389" Type="http://schemas.openxmlformats.org/officeDocument/2006/relationships/image" Target="../media/image1377.png"/><Relationship Id="rId554" Type="http://schemas.openxmlformats.org/officeDocument/2006/relationships/image" Target="../media/image1542.png"/><Relationship Id="rId193" Type="http://schemas.openxmlformats.org/officeDocument/2006/relationships/image" Target="../media/image1181.png"/><Relationship Id="rId207" Type="http://schemas.openxmlformats.org/officeDocument/2006/relationships/image" Target="../media/image1195.png"/><Relationship Id="rId249" Type="http://schemas.openxmlformats.org/officeDocument/2006/relationships/image" Target="../media/image1237.png"/><Relationship Id="rId414" Type="http://schemas.openxmlformats.org/officeDocument/2006/relationships/image" Target="../media/image1402.png"/><Relationship Id="rId456" Type="http://schemas.openxmlformats.org/officeDocument/2006/relationships/image" Target="../media/image1444.png"/><Relationship Id="rId498" Type="http://schemas.openxmlformats.org/officeDocument/2006/relationships/image" Target="../media/image1486.png"/><Relationship Id="rId13" Type="http://schemas.openxmlformats.org/officeDocument/2006/relationships/image" Target="../media/image1001.png"/><Relationship Id="rId109" Type="http://schemas.openxmlformats.org/officeDocument/2006/relationships/image" Target="../media/image1097.png"/><Relationship Id="rId260" Type="http://schemas.openxmlformats.org/officeDocument/2006/relationships/image" Target="../media/image1248.png"/><Relationship Id="rId316" Type="http://schemas.openxmlformats.org/officeDocument/2006/relationships/image" Target="../media/image1304.png"/><Relationship Id="rId523" Type="http://schemas.openxmlformats.org/officeDocument/2006/relationships/image" Target="../media/image1511.png"/><Relationship Id="rId55" Type="http://schemas.openxmlformats.org/officeDocument/2006/relationships/image" Target="../media/image1043.png"/><Relationship Id="rId97" Type="http://schemas.openxmlformats.org/officeDocument/2006/relationships/image" Target="../media/image1085.png"/><Relationship Id="rId120" Type="http://schemas.openxmlformats.org/officeDocument/2006/relationships/image" Target="../media/image1108.png"/><Relationship Id="rId358" Type="http://schemas.openxmlformats.org/officeDocument/2006/relationships/image" Target="../media/image1346.png"/><Relationship Id="rId162" Type="http://schemas.openxmlformats.org/officeDocument/2006/relationships/image" Target="../media/image1150.png"/><Relationship Id="rId218" Type="http://schemas.openxmlformats.org/officeDocument/2006/relationships/image" Target="../media/image1206.png"/><Relationship Id="rId425" Type="http://schemas.openxmlformats.org/officeDocument/2006/relationships/image" Target="../media/image1413.png"/><Relationship Id="rId467" Type="http://schemas.openxmlformats.org/officeDocument/2006/relationships/image" Target="../media/image1455.png"/><Relationship Id="rId271" Type="http://schemas.openxmlformats.org/officeDocument/2006/relationships/image" Target="../media/image1259.png"/><Relationship Id="rId24" Type="http://schemas.openxmlformats.org/officeDocument/2006/relationships/image" Target="../media/image1012.png"/><Relationship Id="rId66" Type="http://schemas.openxmlformats.org/officeDocument/2006/relationships/image" Target="../media/image1054.png"/><Relationship Id="rId131" Type="http://schemas.openxmlformats.org/officeDocument/2006/relationships/image" Target="../media/image1119.png"/><Relationship Id="rId327" Type="http://schemas.openxmlformats.org/officeDocument/2006/relationships/image" Target="../media/image1315.png"/><Relationship Id="rId369" Type="http://schemas.openxmlformats.org/officeDocument/2006/relationships/image" Target="../media/image1357.png"/><Relationship Id="rId534" Type="http://schemas.openxmlformats.org/officeDocument/2006/relationships/image" Target="../media/image1522.png"/><Relationship Id="rId173" Type="http://schemas.openxmlformats.org/officeDocument/2006/relationships/image" Target="../media/image1161.png"/><Relationship Id="rId229" Type="http://schemas.openxmlformats.org/officeDocument/2006/relationships/image" Target="../media/image1217.png"/><Relationship Id="rId380" Type="http://schemas.openxmlformats.org/officeDocument/2006/relationships/image" Target="../media/image1368.png"/><Relationship Id="rId436" Type="http://schemas.openxmlformats.org/officeDocument/2006/relationships/image" Target="../media/image1424.png"/><Relationship Id="rId240" Type="http://schemas.openxmlformats.org/officeDocument/2006/relationships/image" Target="../media/image1228.png"/><Relationship Id="rId478" Type="http://schemas.openxmlformats.org/officeDocument/2006/relationships/image" Target="../media/image1466.png"/><Relationship Id="rId35" Type="http://schemas.openxmlformats.org/officeDocument/2006/relationships/image" Target="../media/image1023.png"/><Relationship Id="rId77" Type="http://schemas.openxmlformats.org/officeDocument/2006/relationships/image" Target="../media/image1065.png"/><Relationship Id="rId100" Type="http://schemas.openxmlformats.org/officeDocument/2006/relationships/image" Target="../media/image1088.png"/><Relationship Id="rId282" Type="http://schemas.openxmlformats.org/officeDocument/2006/relationships/image" Target="../media/image1270.png"/><Relationship Id="rId338" Type="http://schemas.openxmlformats.org/officeDocument/2006/relationships/image" Target="../media/image1326.png"/><Relationship Id="rId503" Type="http://schemas.openxmlformats.org/officeDocument/2006/relationships/image" Target="../media/image1491.png"/><Relationship Id="rId545" Type="http://schemas.openxmlformats.org/officeDocument/2006/relationships/image" Target="../media/image1533.png"/><Relationship Id="rId8" Type="http://schemas.openxmlformats.org/officeDocument/2006/relationships/image" Target="../media/image996.png"/><Relationship Id="rId142" Type="http://schemas.openxmlformats.org/officeDocument/2006/relationships/image" Target="../media/image1130.png"/><Relationship Id="rId184" Type="http://schemas.openxmlformats.org/officeDocument/2006/relationships/image" Target="../media/image1172.png"/><Relationship Id="rId391" Type="http://schemas.openxmlformats.org/officeDocument/2006/relationships/image" Target="../media/image1379.png"/><Relationship Id="rId405" Type="http://schemas.openxmlformats.org/officeDocument/2006/relationships/image" Target="../media/image1393.png"/><Relationship Id="rId447" Type="http://schemas.openxmlformats.org/officeDocument/2006/relationships/image" Target="../media/image1435.png"/><Relationship Id="rId251" Type="http://schemas.openxmlformats.org/officeDocument/2006/relationships/image" Target="../media/image1239.png"/><Relationship Id="rId489" Type="http://schemas.openxmlformats.org/officeDocument/2006/relationships/image" Target="../media/image1477.png"/><Relationship Id="rId46" Type="http://schemas.openxmlformats.org/officeDocument/2006/relationships/image" Target="../media/image1034.png"/><Relationship Id="rId293" Type="http://schemas.openxmlformats.org/officeDocument/2006/relationships/image" Target="../media/image1281.png"/><Relationship Id="rId307" Type="http://schemas.openxmlformats.org/officeDocument/2006/relationships/image" Target="../media/image1295.png"/><Relationship Id="rId349" Type="http://schemas.openxmlformats.org/officeDocument/2006/relationships/image" Target="../media/image1337.png"/><Relationship Id="rId514" Type="http://schemas.openxmlformats.org/officeDocument/2006/relationships/image" Target="../media/image1502.png"/><Relationship Id="rId556" Type="http://schemas.openxmlformats.org/officeDocument/2006/relationships/image" Target="../media/image1544.png"/><Relationship Id="rId88" Type="http://schemas.openxmlformats.org/officeDocument/2006/relationships/image" Target="../media/image1076.png"/><Relationship Id="rId111" Type="http://schemas.openxmlformats.org/officeDocument/2006/relationships/image" Target="../media/image1099.png"/><Relationship Id="rId153" Type="http://schemas.openxmlformats.org/officeDocument/2006/relationships/image" Target="../media/image1141.png"/><Relationship Id="rId195" Type="http://schemas.openxmlformats.org/officeDocument/2006/relationships/image" Target="../media/image1183.png"/><Relationship Id="rId209" Type="http://schemas.openxmlformats.org/officeDocument/2006/relationships/image" Target="../media/image1197.png"/><Relationship Id="rId360" Type="http://schemas.openxmlformats.org/officeDocument/2006/relationships/image" Target="../media/image1348.png"/><Relationship Id="rId416" Type="http://schemas.openxmlformats.org/officeDocument/2006/relationships/image" Target="../media/image1404.png"/><Relationship Id="rId220" Type="http://schemas.openxmlformats.org/officeDocument/2006/relationships/image" Target="../media/image1208.png"/><Relationship Id="rId458" Type="http://schemas.openxmlformats.org/officeDocument/2006/relationships/image" Target="../media/image1446.png"/><Relationship Id="rId15" Type="http://schemas.openxmlformats.org/officeDocument/2006/relationships/image" Target="../media/image1003.png"/><Relationship Id="rId57" Type="http://schemas.openxmlformats.org/officeDocument/2006/relationships/image" Target="../media/image1045.png"/><Relationship Id="rId262" Type="http://schemas.openxmlformats.org/officeDocument/2006/relationships/image" Target="../media/image1250.png"/><Relationship Id="rId318" Type="http://schemas.openxmlformats.org/officeDocument/2006/relationships/image" Target="../media/image1306.png"/><Relationship Id="rId525" Type="http://schemas.openxmlformats.org/officeDocument/2006/relationships/image" Target="../media/image1513.png"/><Relationship Id="rId99" Type="http://schemas.openxmlformats.org/officeDocument/2006/relationships/image" Target="../media/image1087.png"/><Relationship Id="rId122" Type="http://schemas.openxmlformats.org/officeDocument/2006/relationships/image" Target="../media/image1110.png"/><Relationship Id="rId164" Type="http://schemas.openxmlformats.org/officeDocument/2006/relationships/image" Target="../media/image1152.png"/><Relationship Id="rId371" Type="http://schemas.openxmlformats.org/officeDocument/2006/relationships/image" Target="../media/image1359.png"/><Relationship Id="rId427" Type="http://schemas.openxmlformats.org/officeDocument/2006/relationships/image" Target="../media/image1415.png"/><Relationship Id="rId469" Type="http://schemas.openxmlformats.org/officeDocument/2006/relationships/image" Target="../media/image1457.png"/><Relationship Id="rId26" Type="http://schemas.openxmlformats.org/officeDocument/2006/relationships/image" Target="../media/image1014.png"/><Relationship Id="rId231" Type="http://schemas.openxmlformats.org/officeDocument/2006/relationships/image" Target="../media/image1219.png"/><Relationship Id="rId273" Type="http://schemas.openxmlformats.org/officeDocument/2006/relationships/image" Target="../media/image1261.png"/><Relationship Id="rId329" Type="http://schemas.openxmlformats.org/officeDocument/2006/relationships/image" Target="../media/image1317.png"/><Relationship Id="rId480" Type="http://schemas.openxmlformats.org/officeDocument/2006/relationships/image" Target="../media/image1468.png"/><Relationship Id="rId536" Type="http://schemas.openxmlformats.org/officeDocument/2006/relationships/image" Target="../media/image1524.png"/><Relationship Id="rId68" Type="http://schemas.openxmlformats.org/officeDocument/2006/relationships/image" Target="../media/image1056.png"/><Relationship Id="rId133" Type="http://schemas.openxmlformats.org/officeDocument/2006/relationships/image" Target="../media/image1121.png"/><Relationship Id="rId175" Type="http://schemas.openxmlformats.org/officeDocument/2006/relationships/image" Target="../media/image1163.png"/><Relationship Id="rId340" Type="http://schemas.openxmlformats.org/officeDocument/2006/relationships/image" Target="../media/image1328.png"/><Relationship Id="rId200" Type="http://schemas.openxmlformats.org/officeDocument/2006/relationships/image" Target="../media/image1188.png"/><Relationship Id="rId382" Type="http://schemas.openxmlformats.org/officeDocument/2006/relationships/image" Target="../media/image1370.png"/><Relationship Id="rId438" Type="http://schemas.openxmlformats.org/officeDocument/2006/relationships/image" Target="../media/image1426.png"/><Relationship Id="rId242" Type="http://schemas.openxmlformats.org/officeDocument/2006/relationships/image" Target="../media/image1230.png"/><Relationship Id="rId284" Type="http://schemas.openxmlformats.org/officeDocument/2006/relationships/image" Target="../media/image1272.png"/><Relationship Id="rId491" Type="http://schemas.openxmlformats.org/officeDocument/2006/relationships/image" Target="../media/image1479.png"/><Relationship Id="rId505" Type="http://schemas.openxmlformats.org/officeDocument/2006/relationships/image" Target="../media/image1493.png"/><Relationship Id="rId37" Type="http://schemas.openxmlformats.org/officeDocument/2006/relationships/image" Target="../media/image1025.png"/><Relationship Id="rId79" Type="http://schemas.openxmlformats.org/officeDocument/2006/relationships/image" Target="../media/image1067.png"/><Relationship Id="rId102" Type="http://schemas.openxmlformats.org/officeDocument/2006/relationships/image" Target="../media/image1090.png"/><Relationship Id="rId144" Type="http://schemas.openxmlformats.org/officeDocument/2006/relationships/image" Target="../media/image1132.png"/><Relationship Id="rId547" Type="http://schemas.openxmlformats.org/officeDocument/2006/relationships/image" Target="../media/image1535.png"/><Relationship Id="rId90" Type="http://schemas.openxmlformats.org/officeDocument/2006/relationships/image" Target="../media/image1078.png"/><Relationship Id="rId186" Type="http://schemas.openxmlformats.org/officeDocument/2006/relationships/image" Target="../media/image1174.png"/><Relationship Id="rId351" Type="http://schemas.openxmlformats.org/officeDocument/2006/relationships/image" Target="../media/image1339.png"/><Relationship Id="rId393" Type="http://schemas.openxmlformats.org/officeDocument/2006/relationships/image" Target="../media/image1381.png"/><Relationship Id="rId407" Type="http://schemas.openxmlformats.org/officeDocument/2006/relationships/image" Target="../media/image1395.png"/><Relationship Id="rId449" Type="http://schemas.openxmlformats.org/officeDocument/2006/relationships/image" Target="../media/image1437.png"/><Relationship Id="rId211" Type="http://schemas.openxmlformats.org/officeDocument/2006/relationships/image" Target="../media/image1199.png"/><Relationship Id="rId253" Type="http://schemas.openxmlformats.org/officeDocument/2006/relationships/image" Target="../media/image1241.png"/><Relationship Id="rId295" Type="http://schemas.openxmlformats.org/officeDocument/2006/relationships/image" Target="../media/image1283.png"/><Relationship Id="rId309" Type="http://schemas.openxmlformats.org/officeDocument/2006/relationships/image" Target="../media/image1297.png"/><Relationship Id="rId460" Type="http://schemas.openxmlformats.org/officeDocument/2006/relationships/image" Target="../media/image1448.png"/><Relationship Id="rId516" Type="http://schemas.openxmlformats.org/officeDocument/2006/relationships/image" Target="../media/image1504.png"/><Relationship Id="rId48" Type="http://schemas.openxmlformats.org/officeDocument/2006/relationships/image" Target="../media/image1036.png"/><Relationship Id="rId113" Type="http://schemas.openxmlformats.org/officeDocument/2006/relationships/image" Target="../media/image1101.png"/><Relationship Id="rId320" Type="http://schemas.openxmlformats.org/officeDocument/2006/relationships/image" Target="../media/image1308.png"/><Relationship Id="rId558" Type="http://schemas.openxmlformats.org/officeDocument/2006/relationships/image" Target="../media/image1546.png"/><Relationship Id="rId155" Type="http://schemas.openxmlformats.org/officeDocument/2006/relationships/image" Target="../media/image1143.png"/><Relationship Id="rId197" Type="http://schemas.openxmlformats.org/officeDocument/2006/relationships/image" Target="../media/image1185.png"/><Relationship Id="rId362" Type="http://schemas.openxmlformats.org/officeDocument/2006/relationships/image" Target="../media/image1350.png"/><Relationship Id="rId418" Type="http://schemas.openxmlformats.org/officeDocument/2006/relationships/image" Target="../media/image1406.png"/><Relationship Id="rId222" Type="http://schemas.openxmlformats.org/officeDocument/2006/relationships/image" Target="../media/image1210.png"/><Relationship Id="rId264" Type="http://schemas.openxmlformats.org/officeDocument/2006/relationships/image" Target="../media/image1252.png"/><Relationship Id="rId471" Type="http://schemas.openxmlformats.org/officeDocument/2006/relationships/image" Target="../media/image1459.png"/><Relationship Id="rId17" Type="http://schemas.openxmlformats.org/officeDocument/2006/relationships/image" Target="../media/image1005.png"/><Relationship Id="rId59" Type="http://schemas.openxmlformats.org/officeDocument/2006/relationships/image" Target="../media/image1047.png"/><Relationship Id="rId124" Type="http://schemas.openxmlformats.org/officeDocument/2006/relationships/image" Target="../media/image1112.png"/><Relationship Id="rId527" Type="http://schemas.openxmlformats.org/officeDocument/2006/relationships/image" Target="../media/image1515.png"/><Relationship Id="rId70" Type="http://schemas.openxmlformats.org/officeDocument/2006/relationships/image" Target="../media/image1058.png"/><Relationship Id="rId166" Type="http://schemas.openxmlformats.org/officeDocument/2006/relationships/image" Target="../media/image1154.png"/><Relationship Id="rId331" Type="http://schemas.openxmlformats.org/officeDocument/2006/relationships/image" Target="../media/image1319.png"/><Relationship Id="rId373" Type="http://schemas.openxmlformats.org/officeDocument/2006/relationships/image" Target="../media/image1361.png"/><Relationship Id="rId429" Type="http://schemas.openxmlformats.org/officeDocument/2006/relationships/image" Target="../media/image1417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1221.png"/><Relationship Id="rId440" Type="http://schemas.openxmlformats.org/officeDocument/2006/relationships/image" Target="../media/image1428.png"/><Relationship Id="rId28" Type="http://schemas.openxmlformats.org/officeDocument/2006/relationships/image" Target="../media/image1016.png"/><Relationship Id="rId275" Type="http://schemas.openxmlformats.org/officeDocument/2006/relationships/image" Target="../media/image1263.png"/><Relationship Id="rId300" Type="http://schemas.openxmlformats.org/officeDocument/2006/relationships/image" Target="../media/image1288.png"/><Relationship Id="rId482" Type="http://schemas.openxmlformats.org/officeDocument/2006/relationships/image" Target="../media/image1470.png"/><Relationship Id="rId538" Type="http://schemas.openxmlformats.org/officeDocument/2006/relationships/image" Target="../media/image1526.png"/><Relationship Id="rId81" Type="http://schemas.openxmlformats.org/officeDocument/2006/relationships/image" Target="../media/image1069.png"/><Relationship Id="rId135" Type="http://schemas.openxmlformats.org/officeDocument/2006/relationships/image" Target="../media/image1123.png"/><Relationship Id="rId177" Type="http://schemas.openxmlformats.org/officeDocument/2006/relationships/image" Target="../media/image1165.png"/><Relationship Id="rId342" Type="http://schemas.openxmlformats.org/officeDocument/2006/relationships/image" Target="../media/image1330.png"/><Relationship Id="rId384" Type="http://schemas.openxmlformats.org/officeDocument/2006/relationships/image" Target="../media/image1372.png"/><Relationship Id="rId202" Type="http://schemas.openxmlformats.org/officeDocument/2006/relationships/image" Target="../media/image1190.png"/><Relationship Id="rId244" Type="http://schemas.openxmlformats.org/officeDocument/2006/relationships/image" Target="../media/image1232.png"/><Relationship Id="rId39" Type="http://schemas.openxmlformats.org/officeDocument/2006/relationships/image" Target="../media/image1027.png"/><Relationship Id="rId286" Type="http://schemas.openxmlformats.org/officeDocument/2006/relationships/image" Target="../media/image1274.png"/><Relationship Id="rId451" Type="http://schemas.openxmlformats.org/officeDocument/2006/relationships/image" Target="../media/image1439.png"/><Relationship Id="rId493" Type="http://schemas.openxmlformats.org/officeDocument/2006/relationships/image" Target="../media/image1481.png"/><Relationship Id="rId507" Type="http://schemas.openxmlformats.org/officeDocument/2006/relationships/image" Target="../media/image1495.png"/><Relationship Id="rId549" Type="http://schemas.openxmlformats.org/officeDocument/2006/relationships/image" Target="../media/image1537.png"/><Relationship Id="rId50" Type="http://schemas.openxmlformats.org/officeDocument/2006/relationships/image" Target="../media/image1038.png"/><Relationship Id="rId104" Type="http://schemas.openxmlformats.org/officeDocument/2006/relationships/image" Target="../media/image1092.png"/><Relationship Id="rId146" Type="http://schemas.openxmlformats.org/officeDocument/2006/relationships/image" Target="../media/image1134.png"/><Relationship Id="rId188" Type="http://schemas.openxmlformats.org/officeDocument/2006/relationships/image" Target="../media/image1176.png"/><Relationship Id="rId311" Type="http://schemas.openxmlformats.org/officeDocument/2006/relationships/image" Target="../media/image1299.png"/><Relationship Id="rId353" Type="http://schemas.openxmlformats.org/officeDocument/2006/relationships/image" Target="../media/image1341.png"/><Relationship Id="rId395" Type="http://schemas.openxmlformats.org/officeDocument/2006/relationships/image" Target="../media/image1383.png"/><Relationship Id="rId409" Type="http://schemas.openxmlformats.org/officeDocument/2006/relationships/image" Target="../media/image1397.png"/><Relationship Id="rId560" Type="http://schemas.openxmlformats.org/officeDocument/2006/relationships/image" Target="../media/image1548.png"/><Relationship Id="rId92" Type="http://schemas.openxmlformats.org/officeDocument/2006/relationships/image" Target="../media/image1080.png"/><Relationship Id="rId213" Type="http://schemas.openxmlformats.org/officeDocument/2006/relationships/image" Target="../media/image1201.png"/><Relationship Id="rId420" Type="http://schemas.openxmlformats.org/officeDocument/2006/relationships/image" Target="../media/image1408.png"/><Relationship Id="rId255" Type="http://schemas.openxmlformats.org/officeDocument/2006/relationships/image" Target="../media/image1243.png"/><Relationship Id="rId297" Type="http://schemas.openxmlformats.org/officeDocument/2006/relationships/image" Target="../media/image1285.png"/><Relationship Id="rId462" Type="http://schemas.openxmlformats.org/officeDocument/2006/relationships/image" Target="../media/image1450.png"/><Relationship Id="rId518" Type="http://schemas.openxmlformats.org/officeDocument/2006/relationships/image" Target="../media/image1506.png"/><Relationship Id="rId115" Type="http://schemas.openxmlformats.org/officeDocument/2006/relationships/image" Target="../media/image1103.png"/><Relationship Id="rId157" Type="http://schemas.openxmlformats.org/officeDocument/2006/relationships/image" Target="../media/image1145.png"/><Relationship Id="rId322" Type="http://schemas.openxmlformats.org/officeDocument/2006/relationships/image" Target="../media/image1310.png"/><Relationship Id="rId364" Type="http://schemas.openxmlformats.org/officeDocument/2006/relationships/image" Target="../media/image1352.png"/><Relationship Id="rId61" Type="http://schemas.openxmlformats.org/officeDocument/2006/relationships/image" Target="../media/image1049.png"/><Relationship Id="rId199" Type="http://schemas.openxmlformats.org/officeDocument/2006/relationships/image" Target="../media/image1187.png"/><Relationship Id="rId19" Type="http://schemas.openxmlformats.org/officeDocument/2006/relationships/image" Target="../media/image1007.png"/><Relationship Id="rId224" Type="http://schemas.openxmlformats.org/officeDocument/2006/relationships/image" Target="../media/image1212.png"/><Relationship Id="rId266" Type="http://schemas.openxmlformats.org/officeDocument/2006/relationships/image" Target="../media/image1254.png"/><Relationship Id="rId431" Type="http://schemas.openxmlformats.org/officeDocument/2006/relationships/image" Target="../media/image1419.png"/><Relationship Id="rId473" Type="http://schemas.openxmlformats.org/officeDocument/2006/relationships/image" Target="../media/image1461.png"/><Relationship Id="rId529" Type="http://schemas.openxmlformats.org/officeDocument/2006/relationships/image" Target="../media/image1517.png"/><Relationship Id="rId30" Type="http://schemas.openxmlformats.org/officeDocument/2006/relationships/image" Target="../media/image1018.png"/><Relationship Id="rId126" Type="http://schemas.openxmlformats.org/officeDocument/2006/relationships/image" Target="../media/image1114.png"/><Relationship Id="rId168" Type="http://schemas.openxmlformats.org/officeDocument/2006/relationships/image" Target="../media/image1156.png"/><Relationship Id="rId333" Type="http://schemas.openxmlformats.org/officeDocument/2006/relationships/image" Target="../media/image1321.png"/><Relationship Id="rId540" Type="http://schemas.openxmlformats.org/officeDocument/2006/relationships/image" Target="../media/image1528.png"/><Relationship Id="rId72" Type="http://schemas.openxmlformats.org/officeDocument/2006/relationships/image" Target="../media/image1060.png"/><Relationship Id="rId375" Type="http://schemas.openxmlformats.org/officeDocument/2006/relationships/image" Target="../media/image1363.png"/><Relationship Id="rId3" Type="http://schemas.openxmlformats.org/officeDocument/2006/relationships/image" Target="../media/image991.png"/><Relationship Id="rId235" Type="http://schemas.openxmlformats.org/officeDocument/2006/relationships/image" Target="../media/image1223.png"/><Relationship Id="rId277" Type="http://schemas.openxmlformats.org/officeDocument/2006/relationships/image" Target="../media/image1265.png"/><Relationship Id="rId400" Type="http://schemas.openxmlformats.org/officeDocument/2006/relationships/image" Target="../media/image1388.png"/><Relationship Id="rId442" Type="http://schemas.openxmlformats.org/officeDocument/2006/relationships/image" Target="../media/image1430.png"/><Relationship Id="rId484" Type="http://schemas.openxmlformats.org/officeDocument/2006/relationships/image" Target="../media/image1472.png"/><Relationship Id="rId137" Type="http://schemas.openxmlformats.org/officeDocument/2006/relationships/image" Target="../media/image1125.png"/><Relationship Id="rId302" Type="http://schemas.openxmlformats.org/officeDocument/2006/relationships/image" Target="../media/image1290.png"/><Relationship Id="rId344" Type="http://schemas.openxmlformats.org/officeDocument/2006/relationships/image" Target="../media/image1332.png"/><Relationship Id="rId41" Type="http://schemas.openxmlformats.org/officeDocument/2006/relationships/image" Target="../media/image1029.png"/><Relationship Id="rId83" Type="http://schemas.openxmlformats.org/officeDocument/2006/relationships/image" Target="../media/image1071.png"/><Relationship Id="rId179" Type="http://schemas.openxmlformats.org/officeDocument/2006/relationships/image" Target="../media/image1167.png"/><Relationship Id="rId386" Type="http://schemas.openxmlformats.org/officeDocument/2006/relationships/image" Target="../media/image1374.png"/><Relationship Id="rId551" Type="http://schemas.openxmlformats.org/officeDocument/2006/relationships/image" Target="../media/image1539.png"/><Relationship Id="rId190" Type="http://schemas.openxmlformats.org/officeDocument/2006/relationships/image" Target="../media/image1178.png"/><Relationship Id="rId204" Type="http://schemas.openxmlformats.org/officeDocument/2006/relationships/image" Target="../media/image1192.png"/><Relationship Id="rId246" Type="http://schemas.openxmlformats.org/officeDocument/2006/relationships/image" Target="../media/image1234.png"/><Relationship Id="rId288" Type="http://schemas.openxmlformats.org/officeDocument/2006/relationships/image" Target="../media/image1276.png"/><Relationship Id="rId411" Type="http://schemas.openxmlformats.org/officeDocument/2006/relationships/image" Target="../media/image1399.png"/><Relationship Id="rId453" Type="http://schemas.openxmlformats.org/officeDocument/2006/relationships/image" Target="../media/image1441.png"/><Relationship Id="rId509" Type="http://schemas.openxmlformats.org/officeDocument/2006/relationships/image" Target="../media/image1497.png"/><Relationship Id="rId106" Type="http://schemas.openxmlformats.org/officeDocument/2006/relationships/image" Target="../media/image1094.png"/><Relationship Id="rId313" Type="http://schemas.openxmlformats.org/officeDocument/2006/relationships/image" Target="../media/image1301.png"/><Relationship Id="rId495" Type="http://schemas.openxmlformats.org/officeDocument/2006/relationships/image" Target="../media/image1483.png"/><Relationship Id="rId10" Type="http://schemas.openxmlformats.org/officeDocument/2006/relationships/image" Target="../media/image998.png"/><Relationship Id="rId52" Type="http://schemas.openxmlformats.org/officeDocument/2006/relationships/image" Target="../media/image1040.png"/><Relationship Id="rId94" Type="http://schemas.openxmlformats.org/officeDocument/2006/relationships/image" Target="../media/image1082.png"/><Relationship Id="rId148" Type="http://schemas.openxmlformats.org/officeDocument/2006/relationships/image" Target="../media/image1136.png"/><Relationship Id="rId355" Type="http://schemas.openxmlformats.org/officeDocument/2006/relationships/image" Target="../media/image1343.png"/><Relationship Id="rId397" Type="http://schemas.openxmlformats.org/officeDocument/2006/relationships/image" Target="../media/image1385.png"/><Relationship Id="rId520" Type="http://schemas.openxmlformats.org/officeDocument/2006/relationships/image" Target="../media/image1508.png"/><Relationship Id="rId562" Type="http://schemas.openxmlformats.org/officeDocument/2006/relationships/image" Target="../media/image1550.png"/><Relationship Id="rId215" Type="http://schemas.openxmlformats.org/officeDocument/2006/relationships/image" Target="../media/image1203.png"/><Relationship Id="rId257" Type="http://schemas.openxmlformats.org/officeDocument/2006/relationships/image" Target="../media/image1245.png"/><Relationship Id="rId422" Type="http://schemas.openxmlformats.org/officeDocument/2006/relationships/image" Target="../media/image1410.png"/><Relationship Id="rId464" Type="http://schemas.openxmlformats.org/officeDocument/2006/relationships/image" Target="../media/image1452.png"/><Relationship Id="rId299" Type="http://schemas.openxmlformats.org/officeDocument/2006/relationships/image" Target="../media/image1287.png"/><Relationship Id="rId63" Type="http://schemas.openxmlformats.org/officeDocument/2006/relationships/image" Target="../media/image1051.png"/><Relationship Id="rId159" Type="http://schemas.openxmlformats.org/officeDocument/2006/relationships/image" Target="../media/image1147.png"/><Relationship Id="rId366" Type="http://schemas.openxmlformats.org/officeDocument/2006/relationships/image" Target="../media/image1354.png"/><Relationship Id="rId226" Type="http://schemas.openxmlformats.org/officeDocument/2006/relationships/image" Target="../media/image1214.png"/><Relationship Id="rId433" Type="http://schemas.openxmlformats.org/officeDocument/2006/relationships/image" Target="../media/image1421.png"/><Relationship Id="rId74" Type="http://schemas.openxmlformats.org/officeDocument/2006/relationships/image" Target="../media/image1062.png"/><Relationship Id="rId377" Type="http://schemas.openxmlformats.org/officeDocument/2006/relationships/image" Target="../media/image1365.png"/><Relationship Id="rId500" Type="http://schemas.openxmlformats.org/officeDocument/2006/relationships/image" Target="../media/image1488.png"/><Relationship Id="rId5" Type="http://schemas.openxmlformats.org/officeDocument/2006/relationships/image" Target="../media/image993.png"/><Relationship Id="rId237" Type="http://schemas.openxmlformats.org/officeDocument/2006/relationships/image" Target="../media/image1225.png"/><Relationship Id="rId444" Type="http://schemas.openxmlformats.org/officeDocument/2006/relationships/image" Target="../media/image1432.png"/><Relationship Id="rId290" Type="http://schemas.openxmlformats.org/officeDocument/2006/relationships/image" Target="../media/image1278.png"/><Relationship Id="rId304" Type="http://schemas.openxmlformats.org/officeDocument/2006/relationships/image" Target="../media/image1292.png"/><Relationship Id="rId388" Type="http://schemas.openxmlformats.org/officeDocument/2006/relationships/image" Target="../media/image1376.png"/><Relationship Id="rId511" Type="http://schemas.openxmlformats.org/officeDocument/2006/relationships/image" Target="../media/image1499.png"/><Relationship Id="rId85" Type="http://schemas.openxmlformats.org/officeDocument/2006/relationships/image" Target="../media/image1073.png"/><Relationship Id="rId150" Type="http://schemas.openxmlformats.org/officeDocument/2006/relationships/image" Target="../media/image1138.png"/><Relationship Id="rId248" Type="http://schemas.openxmlformats.org/officeDocument/2006/relationships/image" Target="../media/image1236.png"/><Relationship Id="rId455" Type="http://schemas.openxmlformats.org/officeDocument/2006/relationships/image" Target="../media/image1443.png"/><Relationship Id="rId12" Type="http://schemas.openxmlformats.org/officeDocument/2006/relationships/image" Target="../media/image1000.png"/><Relationship Id="rId108" Type="http://schemas.openxmlformats.org/officeDocument/2006/relationships/image" Target="../media/image1096.png"/><Relationship Id="rId315" Type="http://schemas.openxmlformats.org/officeDocument/2006/relationships/image" Target="../media/image1303.png"/><Relationship Id="rId522" Type="http://schemas.openxmlformats.org/officeDocument/2006/relationships/image" Target="../media/image1510.png"/><Relationship Id="rId96" Type="http://schemas.openxmlformats.org/officeDocument/2006/relationships/image" Target="../media/image1084.png"/><Relationship Id="rId161" Type="http://schemas.openxmlformats.org/officeDocument/2006/relationships/image" Target="../media/image1149.png"/><Relationship Id="rId399" Type="http://schemas.openxmlformats.org/officeDocument/2006/relationships/image" Target="../media/image1387.png"/><Relationship Id="rId259" Type="http://schemas.openxmlformats.org/officeDocument/2006/relationships/image" Target="../media/image1247.png"/><Relationship Id="rId466" Type="http://schemas.openxmlformats.org/officeDocument/2006/relationships/image" Target="../media/image1454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9.png"/><Relationship Id="rId13" Type="http://schemas.openxmlformats.org/officeDocument/2006/relationships/image" Target="../media/image1564.png"/><Relationship Id="rId18" Type="http://schemas.openxmlformats.org/officeDocument/2006/relationships/image" Target="../media/image1569.png"/><Relationship Id="rId3" Type="http://schemas.openxmlformats.org/officeDocument/2006/relationships/image" Target="../media/image1554.png"/><Relationship Id="rId7" Type="http://schemas.openxmlformats.org/officeDocument/2006/relationships/image" Target="../media/image1558.png"/><Relationship Id="rId12" Type="http://schemas.openxmlformats.org/officeDocument/2006/relationships/image" Target="../media/image1563.png"/><Relationship Id="rId17" Type="http://schemas.openxmlformats.org/officeDocument/2006/relationships/image" Target="../media/image1568.png"/><Relationship Id="rId2" Type="http://schemas.openxmlformats.org/officeDocument/2006/relationships/image" Target="../media/image1553.png"/><Relationship Id="rId16" Type="http://schemas.openxmlformats.org/officeDocument/2006/relationships/image" Target="../media/image15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57.png"/><Relationship Id="rId11" Type="http://schemas.openxmlformats.org/officeDocument/2006/relationships/image" Target="../media/image1562.png"/><Relationship Id="rId5" Type="http://schemas.openxmlformats.org/officeDocument/2006/relationships/image" Target="../media/image1556.png"/><Relationship Id="rId15" Type="http://schemas.openxmlformats.org/officeDocument/2006/relationships/image" Target="../media/image1566.png"/><Relationship Id="rId10" Type="http://schemas.openxmlformats.org/officeDocument/2006/relationships/image" Target="../media/image1561.png"/><Relationship Id="rId19" Type="http://schemas.openxmlformats.org/officeDocument/2006/relationships/image" Target="../media/image1570.png"/><Relationship Id="rId4" Type="http://schemas.openxmlformats.org/officeDocument/2006/relationships/image" Target="../media/image1555.png"/><Relationship Id="rId9" Type="http://schemas.openxmlformats.org/officeDocument/2006/relationships/image" Target="../media/image1560.png"/><Relationship Id="rId14" Type="http://schemas.openxmlformats.org/officeDocument/2006/relationships/image" Target="../media/image156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77.png"/><Relationship Id="rId13" Type="http://schemas.openxmlformats.org/officeDocument/2006/relationships/image" Target="../media/image1582.png"/><Relationship Id="rId18" Type="http://schemas.openxmlformats.org/officeDocument/2006/relationships/image" Target="../media/image1587.png"/><Relationship Id="rId26" Type="http://schemas.openxmlformats.org/officeDocument/2006/relationships/image" Target="../media/image1595.png"/><Relationship Id="rId3" Type="http://schemas.openxmlformats.org/officeDocument/2006/relationships/image" Target="../media/image1572.png"/><Relationship Id="rId21" Type="http://schemas.openxmlformats.org/officeDocument/2006/relationships/image" Target="../media/image1590.png"/><Relationship Id="rId7" Type="http://schemas.openxmlformats.org/officeDocument/2006/relationships/image" Target="../media/image1576.png"/><Relationship Id="rId12" Type="http://schemas.openxmlformats.org/officeDocument/2006/relationships/image" Target="../media/image1581.png"/><Relationship Id="rId17" Type="http://schemas.openxmlformats.org/officeDocument/2006/relationships/image" Target="../media/image1586.png"/><Relationship Id="rId25" Type="http://schemas.openxmlformats.org/officeDocument/2006/relationships/image" Target="../media/image1594.png"/><Relationship Id="rId2" Type="http://schemas.openxmlformats.org/officeDocument/2006/relationships/image" Target="../media/image1571.png"/><Relationship Id="rId16" Type="http://schemas.openxmlformats.org/officeDocument/2006/relationships/image" Target="../media/image1585.png"/><Relationship Id="rId20" Type="http://schemas.openxmlformats.org/officeDocument/2006/relationships/image" Target="../media/image1589.png"/><Relationship Id="rId29" Type="http://schemas.openxmlformats.org/officeDocument/2006/relationships/image" Target="../media/image159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5.png"/><Relationship Id="rId11" Type="http://schemas.openxmlformats.org/officeDocument/2006/relationships/image" Target="../media/image1580.png"/><Relationship Id="rId24" Type="http://schemas.openxmlformats.org/officeDocument/2006/relationships/image" Target="../media/image1593.png"/><Relationship Id="rId5" Type="http://schemas.openxmlformats.org/officeDocument/2006/relationships/image" Target="../media/image1574.png"/><Relationship Id="rId15" Type="http://schemas.openxmlformats.org/officeDocument/2006/relationships/image" Target="../media/image1584.png"/><Relationship Id="rId23" Type="http://schemas.openxmlformats.org/officeDocument/2006/relationships/image" Target="../media/image1592.png"/><Relationship Id="rId28" Type="http://schemas.openxmlformats.org/officeDocument/2006/relationships/image" Target="../media/image1597.png"/><Relationship Id="rId10" Type="http://schemas.openxmlformats.org/officeDocument/2006/relationships/image" Target="../media/image1579.png"/><Relationship Id="rId19" Type="http://schemas.openxmlformats.org/officeDocument/2006/relationships/image" Target="../media/image1588.png"/><Relationship Id="rId4" Type="http://schemas.openxmlformats.org/officeDocument/2006/relationships/image" Target="../media/image1573.png"/><Relationship Id="rId9" Type="http://schemas.openxmlformats.org/officeDocument/2006/relationships/image" Target="../media/image1578.png"/><Relationship Id="rId14" Type="http://schemas.openxmlformats.org/officeDocument/2006/relationships/image" Target="../media/image1583.png"/><Relationship Id="rId22" Type="http://schemas.openxmlformats.org/officeDocument/2006/relationships/image" Target="../media/image1591.png"/><Relationship Id="rId27" Type="http://schemas.openxmlformats.org/officeDocument/2006/relationships/image" Target="../media/image1596.png"/><Relationship Id="rId30" Type="http://schemas.openxmlformats.org/officeDocument/2006/relationships/image" Target="../media/image1599.png"/></Relationships>
</file>

<file path=ppt/slides/_rels/slide9.xml.rels><?xml version="1.0" encoding="UTF-8" standalone="yes"?>
<Relationships xmlns="http://schemas.openxmlformats.org/package/2006/relationships"><Relationship Id="rId21" Type="http://schemas.openxmlformats.org/officeDocument/2006/relationships/image" Target="../media/image1619.png"/><Relationship Id="rId170" Type="http://schemas.openxmlformats.org/officeDocument/2006/relationships/image" Target="../media/image1768.png"/><Relationship Id="rId268" Type="http://schemas.openxmlformats.org/officeDocument/2006/relationships/image" Target="../media/image1866.png"/><Relationship Id="rId475" Type="http://schemas.openxmlformats.org/officeDocument/2006/relationships/image" Target="../media/image2073.png"/><Relationship Id="rId682" Type="http://schemas.openxmlformats.org/officeDocument/2006/relationships/image" Target="../media/image2280.png"/><Relationship Id="rId128" Type="http://schemas.openxmlformats.org/officeDocument/2006/relationships/image" Target="../media/image1726.png"/><Relationship Id="rId335" Type="http://schemas.openxmlformats.org/officeDocument/2006/relationships/image" Target="../media/image1933.png"/><Relationship Id="rId542" Type="http://schemas.openxmlformats.org/officeDocument/2006/relationships/image" Target="../media/image2140.png"/><Relationship Id="rId987" Type="http://schemas.openxmlformats.org/officeDocument/2006/relationships/image" Target="../media/image2585.png"/><Relationship Id="rId1172" Type="http://schemas.openxmlformats.org/officeDocument/2006/relationships/image" Target="../media/image2770.png"/><Relationship Id="rId402" Type="http://schemas.openxmlformats.org/officeDocument/2006/relationships/image" Target="../media/image2000.png"/><Relationship Id="rId847" Type="http://schemas.openxmlformats.org/officeDocument/2006/relationships/image" Target="../media/image2445.png"/><Relationship Id="rId1032" Type="http://schemas.openxmlformats.org/officeDocument/2006/relationships/image" Target="../media/image2630.png"/><Relationship Id="rId707" Type="http://schemas.openxmlformats.org/officeDocument/2006/relationships/image" Target="../media/image2305.png"/><Relationship Id="rId914" Type="http://schemas.openxmlformats.org/officeDocument/2006/relationships/image" Target="../media/image2512.png"/><Relationship Id="rId43" Type="http://schemas.openxmlformats.org/officeDocument/2006/relationships/image" Target="../media/image1641.png"/><Relationship Id="rId192" Type="http://schemas.openxmlformats.org/officeDocument/2006/relationships/image" Target="../media/image1790.png"/><Relationship Id="rId497" Type="http://schemas.openxmlformats.org/officeDocument/2006/relationships/image" Target="../media/image2095.png"/><Relationship Id="rId357" Type="http://schemas.openxmlformats.org/officeDocument/2006/relationships/image" Target="../media/image1955.png"/><Relationship Id="rId1194" Type="http://schemas.openxmlformats.org/officeDocument/2006/relationships/image" Target="../media/image2792.png"/><Relationship Id="rId217" Type="http://schemas.openxmlformats.org/officeDocument/2006/relationships/image" Target="../media/image1815.png"/><Relationship Id="rId564" Type="http://schemas.openxmlformats.org/officeDocument/2006/relationships/image" Target="../media/image2162.png"/><Relationship Id="rId771" Type="http://schemas.openxmlformats.org/officeDocument/2006/relationships/image" Target="../media/image2369.png"/><Relationship Id="rId869" Type="http://schemas.openxmlformats.org/officeDocument/2006/relationships/image" Target="../media/image2467.png"/><Relationship Id="rId424" Type="http://schemas.openxmlformats.org/officeDocument/2006/relationships/image" Target="../media/image2022.png"/><Relationship Id="rId631" Type="http://schemas.openxmlformats.org/officeDocument/2006/relationships/image" Target="../media/image2229.png"/><Relationship Id="rId729" Type="http://schemas.openxmlformats.org/officeDocument/2006/relationships/image" Target="../media/image2327.png"/><Relationship Id="rId1054" Type="http://schemas.openxmlformats.org/officeDocument/2006/relationships/image" Target="../media/image2652.png"/><Relationship Id="rId1261" Type="http://schemas.openxmlformats.org/officeDocument/2006/relationships/image" Target="../media/image2859.png"/><Relationship Id="rId936" Type="http://schemas.openxmlformats.org/officeDocument/2006/relationships/image" Target="../media/image2534.png"/><Relationship Id="rId1121" Type="http://schemas.openxmlformats.org/officeDocument/2006/relationships/image" Target="../media/image2719.png"/><Relationship Id="rId1219" Type="http://schemas.openxmlformats.org/officeDocument/2006/relationships/image" Target="../media/image2817.png"/><Relationship Id="rId65" Type="http://schemas.openxmlformats.org/officeDocument/2006/relationships/image" Target="../media/image1663.png"/><Relationship Id="rId281" Type="http://schemas.openxmlformats.org/officeDocument/2006/relationships/image" Target="../media/image1879.png"/><Relationship Id="rId141" Type="http://schemas.openxmlformats.org/officeDocument/2006/relationships/image" Target="../media/image1739.png"/><Relationship Id="rId379" Type="http://schemas.openxmlformats.org/officeDocument/2006/relationships/image" Target="../media/image1977.png"/><Relationship Id="rId586" Type="http://schemas.openxmlformats.org/officeDocument/2006/relationships/image" Target="../media/image2184.png"/><Relationship Id="rId793" Type="http://schemas.openxmlformats.org/officeDocument/2006/relationships/image" Target="../media/image2391.png"/><Relationship Id="rId7" Type="http://schemas.openxmlformats.org/officeDocument/2006/relationships/image" Target="../media/image1605.png"/><Relationship Id="rId239" Type="http://schemas.openxmlformats.org/officeDocument/2006/relationships/image" Target="../media/image1837.png"/><Relationship Id="rId446" Type="http://schemas.openxmlformats.org/officeDocument/2006/relationships/image" Target="../media/image2044.png"/><Relationship Id="rId653" Type="http://schemas.openxmlformats.org/officeDocument/2006/relationships/image" Target="../media/image2251.png"/><Relationship Id="rId1076" Type="http://schemas.openxmlformats.org/officeDocument/2006/relationships/image" Target="../media/image2674.png"/><Relationship Id="rId1283" Type="http://schemas.openxmlformats.org/officeDocument/2006/relationships/image" Target="../media/image2881.png"/><Relationship Id="rId306" Type="http://schemas.openxmlformats.org/officeDocument/2006/relationships/image" Target="../media/image1904.png"/><Relationship Id="rId860" Type="http://schemas.openxmlformats.org/officeDocument/2006/relationships/image" Target="../media/image2458.png"/><Relationship Id="rId958" Type="http://schemas.openxmlformats.org/officeDocument/2006/relationships/image" Target="../media/image2556.png"/><Relationship Id="rId1143" Type="http://schemas.openxmlformats.org/officeDocument/2006/relationships/image" Target="../media/image2741.png"/><Relationship Id="rId87" Type="http://schemas.openxmlformats.org/officeDocument/2006/relationships/image" Target="../media/image1685.png"/><Relationship Id="rId513" Type="http://schemas.openxmlformats.org/officeDocument/2006/relationships/image" Target="../media/image2111.png"/><Relationship Id="rId720" Type="http://schemas.openxmlformats.org/officeDocument/2006/relationships/image" Target="../media/image2318.png"/><Relationship Id="rId818" Type="http://schemas.openxmlformats.org/officeDocument/2006/relationships/image" Target="../media/image2416.png"/><Relationship Id="rId1003" Type="http://schemas.openxmlformats.org/officeDocument/2006/relationships/image" Target="../media/image2601.png"/><Relationship Id="rId1210" Type="http://schemas.openxmlformats.org/officeDocument/2006/relationships/image" Target="../media/image2808.png"/><Relationship Id="rId14" Type="http://schemas.openxmlformats.org/officeDocument/2006/relationships/image" Target="../media/image1612.png"/><Relationship Id="rId163" Type="http://schemas.openxmlformats.org/officeDocument/2006/relationships/image" Target="../media/image1761.png"/><Relationship Id="rId370" Type="http://schemas.openxmlformats.org/officeDocument/2006/relationships/image" Target="../media/image1968.png"/><Relationship Id="rId230" Type="http://schemas.openxmlformats.org/officeDocument/2006/relationships/image" Target="../media/image1828.png"/><Relationship Id="rId468" Type="http://schemas.openxmlformats.org/officeDocument/2006/relationships/image" Target="../media/image2066.png"/><Relationship Id="rId675" Type="http://schemas.openxmlformats.org/officeDocument/2006/relationships/image" Target="../media/image2273.png"/><Relationship Id="rId882" Type="http://schemas.openxmlformats.org/officeDocument/2006/relationships/image" Target="../media/image2480.png"/><Relationship Id="rId1098" Type="http://schemas.openxmlformats.org/officeDocument/2006/relationships/image" Target="../media/image2696.png"/><Relationship Id="rId328" Type="http://schemas.openxmlformats.org/officeDocument/2006/relationships/image" Target="../media/image1926.png"/><Relationship Id="rId535" Type="http://schemas.openxmlformats.org/officeDocument/2006/relationships/image" Target="../media/image2133.png"/><Relationship Id="rId742" Type="http://schemas.openxmlformats.org/officeDocument/2006/relationships/image" Target="../media/image2340.png"/><Relationship Id="rId1165" Type="http://schemas.openxmlformats.org/officeDocument/2006/relationships/image" Target="../media/image2763.png"/><Relationship Id="rId602" Type="http://schemas.openxmlformats.org/officeDocument/2006/relationships/image" Target="../media/image2200.png"/><Relationship Id="rId1025" Type="http://schemas.openxmlformats.org/officeDocument/2006/relationships/image" Target="../media/image2623.png"/><Relationship Id="rId1232" Type="http://schemas.openxmlformats.org/officeDocument/2006/relationships/image" Target="../media/image2830.png"/><Relationship Id="rId907" Type="http://schemas.openxmlformats.org/officeDocument/2006/relationships/image" Target="../media/image2505.png"/><Relationship Id="rId36" Type="http://schemas.openxmlformats.org/officeDocument/2006/relationships/image" Target="../media/image1634.png"/><Relationship Id="rId185" Type="http://schemas.openxmlformats.org/officeDocument/2006/relationships/image" Target="../media/image1783.png"/><Relationship Id="rId392" Type="http://schemas.openxmlformats.org/officeDocument/2006/relationships/image" Target="../media/image1990.png"/><Relationship Id="rId697" Type="http://schemas.openxmlformats.org/officeDocument/2006/relationships/image" Target="../media/image2295.png"/><Relationship Id="rId252" Type="http://schemas.openxmlformats.org/officeDocument/2006/relationships/image" Target="../media/image1850.png"/><Relationship Id="rId1187" Type="http://schemas.openxmlformats.org/officeDocument/2006/relationships/image" Target="../media/image2785.png"/><Relationship Id="rId112" Type="http://schemas.openxmlformats.org/officeDocument/2006/relationships/image" Target="../media/image1710.png"/><Relationship Id="rId557" Type="http://schemas.openxmlformats.org/officeDocument/2006/relationships/image" Target="../media/image2155.png"/><Relationship Id="rId764" Type="http://schemas.openxmlformats.org/officeDocument/2006/relationships/image" Target="../media/image2362.png"/><Relationship Id="rId971" Type="http://schemas.openxmlformats.org/officeDocument/2006/relationships/image" Target="../media/image2569.png"/><Relationship Id="rId417" Type="http://schemas.openxmlformats.org/officeDocument/2006/relationships/image" Target="../media/image2015.png"/><Relationship Id="rId624" Type="http://schemas.openxmlformats.org/officeDocument/2006/relationships/image" Target="../media/image2222.png"/><Relationship Id="rId831" Type="http://schemas.openxmlformats.org/officeDocument/2006/relationships/image" Target="../media/image2429.png"/><Relationship Id="rId1047" Type="http://schemas.openxmlformats.org/officeDocument/2006/relationships/image" Target="../media/image2645.png"/><Relationship Id="rId1254" Type="http://schemas.openxmlformats.org/officeDocument/2006/relationships/image" Target="../media/image2852.png"/><Relationship Id="rId929" Type="http://schemas.openxmlformats.org/officeDocument/2006/relationships/image" Target="../media/image2527.png"/><Relationship Id="rId1114" Type="http://schemas.openxmlformats.org/officeDocument/2006/relationships/image" Target="../media/image2712.png"/><Relationship Id="rId58" Type="http://schemas.openxmlformats.org/officeDocument/2006/relationships/image" Target="../media/image1656.png"/><Relationship Id="rId274" Type="http://schemas.openxmlformats.org/officeDocument/2006/relationships/image" Target="../media/image1872.png"/><Relationship Id="rId481" Type="http://schemas.openxmlformats.org/officeDocument/2006/relationships/image" Target="../media/image2079.png"/><Relationship Id="rId134" Type="http://schemas.openxmlformats.org/officeDocument/2006/relationships/image" Target="../media/image1732.png"/><Relationship Id="rId579" Type="http://schemas.openxmlformats.org/officeDocument/2006/relationships/image" Target="../media/image2177.png"/><Relationship Id="rId786" Type="http://schemas.openxmlformats.org/officeDocument/2006/relationships/image" Target="../media/image2384.png"/><Relationship Id="rId993" Type="http://schemas.openxmlformats.org/officeDocument/2006/relationships/image" Target="../media/image2591.png"/><Relationship Id="rId341" Type="http://schemas.openxmlformats.org/officeDocument/2006/relationships/image" Target="../media/image1939.png"/><Relationship Id="rId439" Type="http://schemas.openxmlformats.org/officeDocument/2006/relationships/image" Target="../media/image2037.png"/><Relationship Id="rId646" Type="http://schemas.openxmlformats.org/officeDocument/2006/relationships/image" Target="../media/image2244.png"/><Relationship Id="rId1069" Type="http://schemas.openxmlformats.org/officeDocument/2006/relationships/image" Target="../media/image2667.png"/><Relationship Id="rId1276" Type="http://schemas.openxmlformats.org/officeDocument/2006/relationships/image" Target="../media/image2874.png"/><Relationship Id="rId201" Type="http://schemas.openxmlformats.org/officeDocument/2006/relationships/image" Target="../media/image1799.png"/><Relationship Id="rId506" Type="http://schemas.openxmlformats.org/officeDocument/2006/relationships/image" Target="../media/image2104.png"/><Relationship Id="rId853" Type="http://schemas.openxmlformats.org/officeDocument/2006/relationships/image" Target="../media/image2451.png"/><Relationship Id="rId1136" Type="http://schemas.openxmlformats.org/officeDocument/2006/relationships/image" Target="../media/image2734.png"/><Relationship Id="rId713" Type="http://schemas.openxmlformats.org/officeDocument/2006/relationships/image" Target="../media/image2311.png"/><Relationship Id="rId920" Type="http://schemas.openxmlformats.org/officeDocument/2006/relationships/image" Target="../media/image2518.png"/><Relationship Id="rId1203" Type="http://schemas.openxmlformats.org/officeDocument/2006/relationships/image" Target="../media/image2801.png"/><Relationship Id="rId296" Type="http://schemas.openxmlformats.org/officeDocument/2006/relationships/image" Target="../media/image1894.png"/><Relationship Id="rId156" Type="http://schemas.openxmlformats.org/officeDocument/2006/relationships/image" Target="../media/image1754.png"/><Relationship Id="rId363" Type="http://schemas.openxmlformats.org/officeDocument/2006/relationships/image" Target="../media/image1961.png"/><Relationship Id="rId570" Type="http://schemas.openxmlformats.org/officeDocument/2006/relationships/image" Target="../media/image2168.png"/><Relationship Id="rId223" Type="http://schemas.openxmlformats.org/officeDocument/2006/relationships/image" Target="../media/image1821.png"/><Relationship Id="rId430" Type="http://schemas.openxmlformats.org/officeDocument/2006/relationships/image" Target="../media/image2028.png"/><Relationship Id="rId668" Type="http://schemas.openxmlformats.org/officeDocument/2006/relationships/image" Target="../media/image2266.png"/><Relationship Id="rId875" Type="http://schemas.openxmlformats.org/officeDocument/2006/relationships/image" Target="../media/image2473.png"/><Relationship Id="rId1060" Type="http://schemas.openxmlformats.org/officeDocument/2006/relationships/image" Target="../media/image2658.png"/><Relationship Id="rId528" Type="http://schemas.openxmlformats.org/officeDocument/2006/relationships/image" Target="../media/image2126.png"/><Relationship Id="rId735" Type="http://schemas.openxmlformats.org/officeDocument/2006/relationships/image" Target="../media/image2333.png"/><Relationship Id="rId942" Type="http://schemas.openxmlformats.org/officeDocument/2006/relationships/image" Target="../media/image2540.png"/><Relationship Id="rId1158" Type="http://schemas.openxmlformats.org/officeDocument/2006/relationships/image" Target="../media/image2756.png"/><Relationship Id="rId1018" Type="http://schemas.openxmlformats.org/officeDocument/2006/relationships/image" Target="../media/image2616.png"/><Relationship Id="rId1225" Type="http://schemas.openxmlformats.org/officeDocument/2006/relationships/image" Target="../media/image2823.png"/><Relationship Id="rId71" Type="http://schemas.openxmlformats.org/officeDocument/2006/relationships/image" Target="../media/image1669.png"/><Relationship Id="rId802" Type="http://schemas.openxmlformats.org/officeDocument/2006/relationships/image" Target="../media/image2400.png"/><Relationship Id="rId29" Type="http://schemas.openxmlformats.org/officeDocument/2006/relationships/image" Target="../media/image1627.png"/><Relationship Id="rId178" Type="http://schemas.openxmlformats.org/officeDocument/2006/relationships/image" Target="../media/image1776.png"/><Relationship Id="rId385" Type="http://schemas.openxmlformats.org/officeDocument/2006/relationships/image" Target="../media/image1983.png"/><Relationship Id="rId592" Type="http://schemas.openxmlformats.org/officeDocument/2006/relationships/image" Target="../media/image2190.png"/><Relationship Id="rId245" Type="http://schemas.openxmlformats.org/officeDocument/2006/relationships/image" Target="../media/image1843.png"/><Relationship Id="rId452" Type="http://schemas.openxmlformats.org/officeDocument/2006/relationships/image" Target="../media/image2050.png"/><Relationship Id="rId897" Type="http://schemas.openxmlformats.org/officeDocument/2006/relationships/image" Target="../media/image2495.png"/><Relationship Id="rId1082" Type="http://schemas.openxmlformats.org/officeDocument/2006/relationships/image" Target="../media/image2680.png"/><Relationship Id="rId105" Type="http://schemas.openxmlformats.org/officeDocument/2006/relationships/image" Target="../media/image1703.png"/><Relationship Id="rId312" Type="http://schemas.openxmlformats.org/officeDocument/2006/relationships/image" Target="../media/image1910.png"/><Relationship Id="rId757" Type="http://schemas.openxmlformats.org/officeDocument/2006/relationships/image" Target="../media/image2355.png"/><Relationship Id="rId964" Type="http://schemas.openxmlformats.org/officeDocument/2006/relationships/image" Target="../media/image2562.png"/><Relationship Id="rId93" Type="http://schemas.openxmlformats.org/officeDocument/2006/relationships/image" Target="../media/image1691.png"/><Relationship Id="rId617" Type="http://schemas.openxmlformats.org/officeDocument/2006/relationships/image" Target="../media/image2215.png"/><Relationship Id="rId824" Type="http://schemas.openxmlformats.org/officeDocument/2006/relationships/image" Target="../media/image2422.png"/><Relationship Id="rId1247" Type="http://schemas.openxmlformats.org/officeDocument/2006/relationships/image" Target="../media/image2845.png"/><Relationship Id="rId1107" Type="http://schemas.openxmlformats.org/officeDocument/2006/relationships/image" Target="../media/image2705.png"/><Relationship Id="rId20" Type="http://schemas.openxmlformats.org/officeDocument/2006/relationships/image" Target="../media/image1618.png"/><Relationship Id="rId267" Type="http://schemas.openxmlformats.org/officeDocument/2006/relationships/image" Target="../media/image1865.png"/><Relationship Id="rId474" Type="http://schemas.openxmlformats.org/officeDocument/2006/relationships/image" Target="../media/image2072.png"/><Relationship Id="rId127" Type="http://schemas.openxmlformats.org/officeDocument/2006/relationships/image" Target="../media/image1725.png"/><Relationship Id="rId681" Type="http://schemas.openxmlformats.org/officeDocument/2006/relationships/image" Target="../media/image2279.png"/><Relationship Id="rId779" Type="http://schemas.openxmlformats.org/officeDocument/2006/relationships/image" Target="../media/image2377.png"/><Relationship Id="rId986" Type="http://schemas.openxmlformats.org/officeDocument/2006/relationships/image" Target="../media/image2584.png"/><Relationship Id="rId334" Type="http://schemas.openxmlformats.org/officeDocument/2006/relationships/image" Target="../media/image1932.png"/><Relationship Id="rId541" Type="http://schemas.openxmlformats.org/officeDocument/2006/relationships/image" Target="../media/image2139.png"/><Relationship Id="rId639" Type="http://schemas.openxmlformats.org/officeDocument/2006/relationships/image" Target="../media/image2237.png"/><Relationship Id="rId1171" Type="http://schemas.openxmlformats.org/officeDocument/2006/relationships/image" Target="../media/image2769.png"/><Relationship Id="rId1269" Type="http://schemas.openxmlformats.org/officeDocument/2006/relationships/image" Target="../media/image2867.png"/><Relationship Id="rId401" Type="http://schemas.openxmlformats.org/officeDocument/2006/relationships/image" Target="../media/image1999.png"/><Relationship Id="rId846" Type="http://schemas.openxmlformats.org/officeDocument/2006/relationships/image" Target="../media/image2444.png"/><Relationship Id="rId1031" Type="http://schemas.openxmlformats.org/officeDocument/2006/relationships/image" Target="../media/image2629.png"/><Relationship Id="rId1129" Type="http://schemas.openxmlformats.org/officeDocument/2006/relationships/image" Target="../media/image2727.png"/><Relationship Id="rId706" Type="http://schemas.openxmlformats.org/officeDocument/2006/relationships/image" Target="../media/image2304.png"/><Relationship Id="rId913" Type="http://schemas.openxmlformats.org/officeDocument/2006/relationships/image" Target="../media/image2511.png"/><Relationship Id="rId42" Type="http://schemas.openxmlformats.org/officeDocument/2006/relationships/image" Target="../media/image1640.png"/><Relationship Id="rId191" Type="http://schemas.openxmlformats.org/officeDocument/2006/relationships/image" Target="../media/image1789.png"/><Relationship Id="rId289" Type="http://schemas.openxmlformats.org/officeDocument/2006/relationships/image" Target="../media/image1887.png"/><Relationship Id="rId496" Type="http://schemas.openxmlformats.org/officeDocument/2006/relationships/image" Target="../media/image2094.png"/><Relationship Id="rId717" Type="http://schemas.openxmlformats.org/officeDocument/2006/relationships/image" Target="../media/image2315.png"/><Relationship Id="rId924" Type="http://schemas.openxmlformats.org/officeDocument/2006/relationships/image" Target="../media/image2522.png"/><Relationship Id="rId53" Type="http://schemas.openxmlformats.org/officeDocument/2006/relationships/image" Target="../media/image1651.png"/><Relationship Id="rId149" Type="http://schemas.openxmlformats.org/officeDocument/2006/relationships/image" Target="../media/image1747.png"/><Relationship Id="rId356" Type="http://schemas.openxmlformats.org/officeDocument/2006/relationships/image" Target="../media/image1954.png"/><Relationship Id="rId563" Type="http://schemas.openxmlformats.org/officeDocument/2006/relationships/image" Target="../media/image2161.png"/><Relationship Id="rId770" Type="http://schemas.openxmlformats.org/officeDocument/2006/relationships/image" Target="../media/image2368.png"/><Relationship Id="rId1193" Type="http://schemas.openxmlformats.org/officeDocument/2006/relationships/image" Target="../media/image2791.png"/><Relationship Id="rId1207" Type="http://schemas.openxmlformats.org/officeDocument/2006/relationships/image" Target="../media/image2805.png"/><Relationship Id="rId216" Type="http://schemas.openxmlformats.org/officeDocument/2006/relationships/image" Target="../media/image1814.png"/><Relationship Id="rId423" Type="http://schemas.openxmlformats.org/officeDocument/2006/relationships/image" Target="../media/image2021.png"/><Relationship Id="rId868" Type="http://schemas.openxmlformats.org/officeDocument/2006/relationships/image" Target="../media/image2466.png"/><Relationship Id="rId1053" Type="http://schemas.openxmlformats.org/officeDocument/2006/relationships/image" Target="../media/image2651.png"/><Relationship Id="rId1260" Type="http://schemas.openxmlformats.org/officeDocument/2006/relationships/image" Target="../media/image2858.png"/><Relationship Id="rId630" Type="http://schemas.openxmlformats.org/officeDocument/2006/relationships/image" Target="../media/image2228.png"/><Relationship Id="rId728" Type="http://schemas.openxmlformats.org/officeDocument/2006/relationships/image" Target="../media/image2326.png"/><Relationship Id="rId935" Type="http://schemas.openxmlformats.org/officeDocument/2006/relationships/image" Target="../media/image2533.png"/><Relationship Id="rId64" Type="http://schemas.openxmlformats.org/officeDocument/2006/relationships/image" Target="../media/image1662.png"/><Relationship Id="rId367" Type="http://schemas.openxmlformats.org/officeDocument/2006/relationships/image" Target="../media/image1965.png"/><Relationship Id="rId574" Type="http://schemas.openxmlformats.org/officeDocument/2006/relationships/image" Target="../media/image2172.png"/><Relationship Id="rId1120" Type="http://schemas.openxmlformats.org/officeDocument/2006/relationships/image" Target="../media/image2718.png"/><Relationship Id="rId1218" Type="http://schemas.openxmlformats.org/officeDocument/2006/relationships/image" Target="../media/image2816.png"/><Relationship Id="rId227" Type="http://schemas.openxmlformats.org/officeDocument/2006/relationships/image" Target="../media/image1825.png"/><Relationship Id="rId781" Type="http://schemas.openxmlformats.org/officeDocument/2006/relationships/image" Target="../media/image2379.png"/><Relationship Id="rId879" Type="http://schemas.openxmlformats.org/officeDocument/2006/relationships/image" Target="../media/image2477.png"/><Relationship Id="rId434" Type="http://schemas.openxmlformats.org/officeDocument/2006/relationships/image" Target="../media/image2032.png"/><Relationship Id="rId641" Type="http://schemas.openxmlformats.org/officeDocument/2006/relationships/image" Target="../media/image2239.png"/><Relationship Id="rId739" Type="http://schemas.openxmlformats.org/officeDocument/2006/relationships/image" Target="../media/image2337.png"/><Relationship Id="rId1064" Type="http://schemas.openxmlformats.org/officeDocument/2006/relationships/image" Target="../media/image2662.png"/><Relationship Id="rId1271" Type="http://schemas.openxmlformats.org/officeDocument/2006/relationships/image" Target="../media/image2869.png"/><Relationship Id="rId280" Type="http://schemas.openxmlformats.org/officeDocument/2006/relationships/image" Target="../media/image1878.png"/><Relationship Id="rId501" Type="http://schemas.openxmlformats.org/officeDocument/2006/relationships/image" Target="../media/image2099.png"/><Relationship Id="rId946" Type="http://schemas.openxmlformats.org/officeDocument/2006/relationships/image" Target="../media/image2544.png"/><Relationship Id="rId1131" Type="http://schemas.openxmlformats.org/officeDocument/2006/relationships/image" Target="../media/image2729.png"/><Relationship Id="rId1229" Type="http://schemas.openxmlformats.org/officeDocument/2006/relationships/image" Target="../media/image2827.png"/><Relationship Id="rId75" Type="http://schemas.openxmlformats.org/officeDocument/2006/relationships/image" Target="../media/image1673.png"/><Relationship Id="rId140" Type="http://schemas.openxmlformats.org/officeDocument/2006/relationships/image" Target="../media/image1738.png"/><Relationship Id="rId378" Type="http://schemas.openxmlformats.org/officeDocument/2006/relationships/image" Target="../media/image1976.png"/><Relationship Id="rId585" Type="http://schemas.openxmlformats.org/officeDocument/2006/relationships/image" Target="../media/image2183.png"/><Relationship Id="rId792" Type="http://schemas.openxmlformats.org/officeDocument/2006/relationships/image" Target="../media/image2390.png"/><Relationship Id="rId806" Type="http://schemas.openxmlformats.org/officeDocument/2006/relationships/image" Target="../media/image2404.png"/><Relationship Id="rId6" Type="http://schemas.openxmlformats.org/officeDocument/2006/relationships/image" Target="../media/image1604.png"/><Relationship Id="rId238" Type="http://schemas.openxmlformats.org/officeDocument/2006/relationships/image" Target="../media/image1836.png"/><Relationship Id="rId445" Type="http://schemas.openxmlformats.org/officeDocument/2006/relationships/image" Target="../media/image2043.png"/><Relationship Id="rId652" Type="http://schemas.openxmlformats.org/officeDocument/2006/relationships/image" Target="../media/image2250.png"/><Relationship Id="rId1075" Type="http://schemas.openxmlformats.org/officeDocument/2006/relationships/image" Target="../media/image2673.png"/><Relationship Id="rId1282" Type="http://schemas.openxmlformats.org/officeDocument/2006/relationships/image" Target="../media/image2880.png"/><Relationship Id="rId291" Type="http://schemas.openxmlformats.org/officeDocument/2006/relationships/image" Target="../media/image1889.png"/><Relationship Id="rId305" Type="http://schemas.openxmlformats.org/officeDocument/2006/relationships/image" Target="../media/image1903.png"/><Relationship Id="rId512" Type="http://schemas.openxmlformats.org/officeDocument/2006/relationships/image" Target="../media/image2110.png"/><Relationship Id="rId957" Type="http://schemas.openxmlformats.org/officeDocument/2006/relationships/image" Target="../media/image2555.png"/><Relationship Id="rId1142" Type="http://schemas.openxmlformats.org/officeDocument/2006/relationships/image" Target="../media/image2740.png"/><Relationship Id="rId86" Type="http://schemas.openxmlformats.org/officeDocument/2006/relationships/image" Target="../media/image1684.png"/><Relationship Id="rId151" Type="http://schemas.openxmlformats.org/officeDocument/2006/relationships/image" Target="../media/image1749.png"/><Relationship Id="rId389" Type="http://schemas.openxmlformats.org/officeDocument/2006/relationships/image" Target="../media/image1987.png"/><Relationship Id="rId596" Type="http://schemas.openxmlformats.org/officeDocument/2006/relationships/image" Target="../media/image2194.png"/><Relationship Id="rId817" Type="http://schemas.openxmlformats.org/officeDocument/2006/relationships/image" Target="../media/image2415.png"/><Relationship Id="rId1002" Type="http://schemas.openxmlformats.org/officeDocument/2006/relationships/image" Target="../media/image2600.png"/><Relationship Id="rId249" Type="http://schemas.openxmlformats.org/officeDocument/2006/relationships/image" Target="../media/image1847.png"/><Relationship Id="rId456" Type="http://schemas.openxmlformats.org/officeDocument/2006/relationships/image" Target="../media/image2054.png"/><Relationship Id="rId663" Type="http://schemas.openxmlformats.org/officeDocument/2006/relationships/image" Target="../media/image2261.png"/><Relationship Id="rId870" Type="http://schemas.openxmlformats.org/officeDocument/2006/relationships/image" Target="../media/image2468.png"/><Relationship Id="rId1086" Type="http://schemas.openxmlformats.org/officeDocument/2006/relationships/image" Target="../media/image2684.png"/><Relationship Id="rId13" Type="http://schemas.openxmlformats.org/officeDocument/2006/relationships/image" Target="../media/image1611.png"/><Relationship Id="rId109" Type="http://schemas.openxmlformats.org/officeDocument/2006/relationships/image" Target="../media/image1707.png"/><Relationship Id="rId316" Type="http://schemas.openxmlformats.org/officeDocument/2006/relationships/image" Target="../media/image1914.png"/><Relationship Id="rId523" Type="http://schemas.openxmlformats.org/officeDocument/2006/relationships/image" Target="../media/image2121.png"/><Relationship Id="rId968" Type="http://schemas.openxmlformats.org/officeDocument/2006/relationships/image" Target="../media/image2566.png"/><Relationship Id="rId1153" Type="http://schemas.openxmlformats.org/officeDocument/2006/relationships/image" Target="../media/image2751.png"/><Relationship Id="rId97" Type="http://schemas.openxmlformats.org/officeDocument/2006/relationships/image" Target="../media/image1695.png"/><Relationship Id="rId730" Type="http://schemas.openxmlformats.org/officeDocument/2006/relationships/image" Target="../media/image2328.png"/><Relationship Id="rId828" Type="http://schemas.openxmlformats.org/officeDocument/2006/relationships/image" Target="../media/image2426.png"/><Relationship Id="rId1013" Type="http://schemas.openxmlformats.org/officeDocument/2006/relationships/image" Target="../media/image2611.png"/><Relationship Id="rId162" Type="http://schemas.openxmlformats.org/officeDocument/2006/relationships/image" Target="../media/image1760.png"/><Relationship Id="rId467" Type="http://schemas.openxmlformats.org/officeDocument/2006/relationships/image" Target="../media/image2065.png"/><Relationship Id="rId1097" Type="http://schemas.openxmlformats.org/officeDocument/2006/relationships/image" Target="../media/image2695.png"/><Relationship Id="rId1220" Type="http://schemas.openxmlformats.org/officeDocument/2006/relationships/image" Target="../media/image2818.png"/><Relationship Id="rId674" Type="http://schemas.openxmlformats.org/officeDocument/2006/relationships/image" Target="../media/image2272.png"/><Relationship Id="rId881" Type="http://schemas.openxmlformats.org/officeDocument/2006/relationships/image" Target="../media/image2479.png"/><Relationship Id="rId979" Type="http://schemas.openxmlformats.org/officeDocument/2006/relationships/image" Target="../media/image2577.png"/><Relationship Id="rId24" Type="http://schemas.openxmlformats.org/officeDocument/2006/relationships/image" Target="../media/image1622.png"/><Relationship Id="rId327" Type="http://schemas.openxmlformats.org/officeDocument/2006/relationships/image" Target="../media/image1925.png"/><Relationship Id="rId534" Type="http://schemas.openxmlformats.org/officeDocument/2006/relationships/image" Target="../media/image2132.png"/><Relationship Id="rId741" Type="http://schemas.openxmlformats.org/officeDocument/2006/relationships/image" Target="../media/image2339.png"/><Relationship Id="rId839" Type="http://schemas.openxmlformats.org/officeDocument/2006/relationships/image" Target="../media/image2437.png"/><Relationship Id="rId1164" Type="http://schemas.openxmlformats.org/officeDocument/2006/relationships/image" Target="../media/image2762.png"/><Relationship Id="rId173" Type="http://schemas.openxmlformats.org/officeDocument/2006/relationships/image" Target="../media/image1771.png"/><Relationship Id="rId380" Type="http://schemas.openxmlformats.org/officeDocument/2006/relationships/image" Target="../media/image1978.png"/><Relationship Id="rId601" Type="http://schemas.openxmlformats.org/officeDocument/2006/relationships/image" Target="../media/image2199.png"/><Relationship Id="rId1024" Type="http://schemas.openxmlformats.org/officeDocument/2006/relationships/image" Target="../media/image2622.png"/><Relationship Id="rId1231" Type="http://schemas.openxmlformats.org/officeDocument/2006/relationships/image" Target="../media/image2829.png"/><Relationship Id="rId240" Type="http://schemas.openxmlformats.org/officeDocument/2006/relationships/image" Target="../media/image1838.png"/><Relationship Id="rId478" Type="http://schemas.openxmlformats.org/officeDocument/2006/relationships/image" Target="../media/image2076.png"/><Relationship Id="rId685" Type="http://schemas.openxmlformats.org/officeDocument/2006/relationships/image" Target="../media/image2283.png"/><Relationship Id="rId892" Type="http://schemas.openxmlformats.org/officeDocument/2006/relationships/image" Target="../media/image2490.png"/><Relationship Id="rId906" Type="http://schemas.openxmlformats.org/officeDocument/2006/relationships/image" Target="../media/image2504.png"/><Relationship Id="rId35" Type="http://schemas.openxmlformats.org/officeDocument/2006/relationships/image" Target="../media/image1633.png"/><Relationship Id="rId100" Type="http://schemas.openxmlformats.org/officeDocument/2006/relationships/image" Target="../media/image1698.png"/><Relationship Id="rId338" Type="http://schemas.openxmlformats.org/officeDocument/2006/relationships/image" Target="../media/image1936.png"/><Relationship Id="rId545" Type="http://schemas.openxmlformats.org/officeDocument/2006/relationships/image" Target="../media/image2143.png"/><Relationship Id="rId752" Type="http://schemas.openxmlformats.org/officeDocument/2006/relationships/image" Target="../media/image2350.png"/><Relationship Id="rId1175" Type="http://schemas.openxmlformats.org/officeDocument/2006/relationships/image" Target="../media/image2773.png"/><Relationship Id="rId184" Type="http://schemas.openxmlformats.org/officeDocument/2006/relationships/image" Target="../media/image1782.png"/><Relationship Id="rId391" Type="http://schemas.openxmlformats.org/officeDocument/2006/relationships/image" Target="../media/image1989.png"/><Relationship Id="rId405" Type="http://schemas.openxmlformats.org/officeDocument/2006/relationships/image" Target="../media/image2003.png"/><Relationship Id="rId612" Type="http://schemas.openxmlformats.org/officeDocument/2006/relationships/image" Target="../media/image2210.png"/><Relationship Id="rId1035" Type="http://schemas.openxmlformats.org/officeDocument/2006/relationships/image" Target="../media/image2633.png"/><Relationship Id="rId1242" Type="http://schemas.openxmlformats.org/officeDocument/2006/relationships/image" Target="../media/image2840.png"/><Relationship Id="rId251" Type="http://schemas.openxmlformats.org/officeDocument/2006/relationships/image" Target="../media/image1849.png"/><Relationship Id="rId489" Type="http://schemas.openxmlformats.org/officeDocument/2006/relationships/image" Target="../media/image2087.png"/><Relationship Id="rId696" Type="http://schemas.openxmlformats.org/officeDocument/2006/relationships/image" Target="../media/image2294.png"/><Relationship Id="rId917" Type="http://schemas.openxmlformats.org/officeDocument/2006/relationships/image" Target="../media/image2515.png"/><Relationship Id="rId1102" Type="http://schemas.openxmlformats.org/officeDocument/2006/relationships/image" Target="../media/image2700.png"/><Relationship Id="rId46" Type="http://schemas.openxmlformats.org/officeDocument/2006/relationships/image" Target="../media/image1644.png"/><Relationship Id="rId349" Type="http://schemas.openxmlformats.org/officeDocument/2006/relationships/image" Target="../media/image1947.png"/><Relationship Id="rId556" Type="http://schemas.openxmlformats.org/officeDocument/2006/relationships/image" Target="../media/image2154.png"/><Relationship Id="rId763" Type="http://schemas.openxmlformats.org/officeDocument/2006/relationships/image" Target="../media/image2361.png"/><Relationship Id="rId1186" Type="http://schemas.openxmlformats.org/officeDocument/2006/relationships/image" Target="../media/image2784.png"/><Relationship Id="rId111" Type="http://schemas.openxmlformats.org/officeDocument/2006/relationships/image" Target="../media/image1709.png"/><Relationship Id="rId195" Type="http://schemas.openxmlformats.org/officeDocument/2006/relationships/image" Target="../media/image1793.png"/><Relationship Id="rId209" Type="http://schemas.openxmlformats.org/officeDocument/2006/relationships/image" Target="../media/image1807.png"/><Relationship Id="rId416" Type="http://schemas.openxmlformats.org/officeDocument/2006/relationships/image" Target="../media/image2014.png"/><Relationship Id="rId970" Type="http://schemas.openxmlformats.org/officeDocument/2006/relationships/image" Target="../media/image2568.png"/><Relationship Id="rId1046" Type="http://schemas.openxmlformats.org/officeDocument/2006/relationships/image" Target="../media/image2644.png"/><Relationship Id="rId1253" Type="http://schemas.openxmlformats.org/officeDocument/2006/relationships/image" Target="../media/image2851.png"/><Relationship Id="rId623" Type="http://schemas.openxmlformats.org/officeDocument/2006/relationships/image" Target="../media/image2221.png"/><Relationship Id="rId830" Type="http://schemas.openxmlformats.org/officeDocument/2006/relationships/image" Target="../media/image2428.png"/><Relationship Id="rId928" Type="http://schemas.openxmlformats.org/officeDocument/2006/relationships/image" Target="../media/image2526.png"/><Relationship Id="rId57" Type="http://schemas.openxmlformats.org/officeDocument/2006/relationships/image" Target="../media/image1655.png"/><Relationship Id="rId262" Type="http://schemas.openxmlformats.org/officeDocument/2006/relationships/image" Target="../media/image1860.png"/><Relationship Id="rId567" Type="http://schemas.openxmlformats.org/officeDocument/2006/relationships/image" Target="../media/image2165.png"/><Relationship Id="rId1113" Type="http://schemas.openxmlformats.org/officeDocument/2006/relationships/image" Target="../media/image2711.png"/><Relationship Id="rId1197" Type="http://schemas.openxmlformats.org/officeDocument/2006/relationships/image" Target="../media/image2795.png"/><Relationship Id="rId122" Type="http://schemas.openxmlformats.org/officeDocument/2006/relationships/image" Target="../media/image1720.png"/><Relationship Id="rId774" Type="http://schemas.openxmlformats.org/officeDocument/2006/relationships/image" Target="../media/image2372.png"/><Relationship Id="rId981" Type="http://schemas.openxmlformats.org/officeDocument/2006/relationships/image" Target="../media/image2579.png"/><Relationship Id="rId1057" Type="http://schemas.openxmlformats.org/officeDocument/2006/relationships/image" Target="../media/image2655.png"/><Relationship Id="rId427" Type="http://schemas.openxmlformats.org/officeDocument/2006/relationships/image" Target="../media/image2025.png"/><Relationship Id="rId634" Type="http://schemas.openxmlformats.org/officeDocument/2006/relationships/image" Target="../media/image2232.png"/><Relationship Id="rId841" Type="http://schemas.openxmlformats.org/officeDocument/2006/relationships/image" Target="../media/image2439.png"/><Relationship Id="rId1264" Type="http://schemas.openxmlformats.org/officeDocument/2006/relationships/image" Target="../media/image2862.png"/><Relationship Id="rId273" Type="http://schemas.openxmlformats.org/officeDocument/2006/relationships/image" Target="../media/image1871.png"/><Relationship Id="rId480" Type="http://schemas.openxmlformats.org/officeDocument/2006/relationships/image" Target="../media/image2078.png"/><Relationship Id="rId701" Type="http://schemas.openxmlformats.org/officeDocument/2006/relationships/image" Target="../media/image2299.png"/><Relationship Id="rId939" Type="http://schemas.openxmlformats.org/officeDocument/2006/relationships/image" Target="../media/image2537.png"/><Relationship Id="rId1124" Type="http://schemas.openxmlformats.org/officeDocument/2006/relationships/image" Target="../media/image2722.png"/><Relationship Id="rId68" Type="http://schemas.openxmlformats.org/officeDocument/2006/relationships/image" Target="../media/image1666.png"/><Relationship Id="rId133" Type="http://schemas.openxmlformats.org/officeDocument/2006/relationships/image" Target="../media/image1731.png"/><Relationship Id="rId340" Type="http://schemas.openxmlformats.org/officeDocument/2006/relationships/image" Target="../media/image1938.png"/><Relationship Id="rId578" Type="http://schemas.openxmlformats.org/officeDocument/2006/relationships/image" Target="../media/image2176.png"/><Relationship Id="rId785" Type="http://schemas.openxmlformats.org/officeDocument/2006/relationships/image" Target="../media/image2383.png"/><Relationship Id="rId992" Type="http://schemas.openxmlformats.org/officeDocument/2006/relationships/image" Target="../media/image2590.png"/><Relationship Id="rId200" Type="http://schemas.openxmlformats.org/officeDocument/2006/relationships/image" Target="../media/image1798.png"/><Relationship Id="rId438" Type="http://schemas.openxmlformats.org/officeDocument/2006/relationships/image" Target="../media/image2036.png"/><Relationship Id="rId645" Type="http://schemas.openxmlformats.org/officeDocument/2006/relationships/image" Target="../media/image2243.png"/><Relationship Id="rId852" Type="http://schemas.openxmlformats.org/officeDocument/2006/relationships/image" Target="../media/image2450.png"/><Relationship Id="rId1068" Type="http://schemas.openxmlformats.org/officeDocument/2006/relationships/image" Target="../media/image2666.png"/><Relationship Id="rId1275" Type="http://schemas.openxmlformats.org/officeDocument/2006/relationships/image" Target="../media/image2873.png"/><Relationship Id="rId284" Type="http://schemas.openxmlformats.org/officeDocument/2006/relationships/image" Target="../media/image1882.png"/><Relationship Id="rId491" Type="http://schemas.openxmlformats.org/officeDocument/2006/relationships/image" Target="../media/image2089.png"/><Relationship Id="rId505" Type="http://schemas.openxmlformats.org/officeDocument/2006/relationships/image" Target="../media/image2103.png"/><Relationship Id="rId712" Type="http://schemas.openxmlformats.org/officeDocument/2006/relationships/image" Target="../media/image2310.png"/><Relationship Id="rId1135" Type="http://schemas.openxmlformats.org/officeDocument/2006/relationships/image" Target="../media/image2733.png"/><Relationship Id="rId79" Type="http://schemas.openxmlformats.org/officeDocument/2006/relationships/image" Target="../media/image1677.png"/><Relationship Id="rId144" Type="http://schemas.openxmlformats.org/officeDocument/2006/relationships/image" Target="../media/image1742.png"/><Relationship Id="rId589" Type="http://schemas.openxmlformats.org/officeDocument/2006/relationships/image" Target="../media/image2187.png"/><Relationship Id="rId796" Type="http://schemas.openxmlformats.org/officeDocument/2006/relationships/image" Target="../media/image2394.png"/><Relationship Id="rId1202" Type="http://schemas.openxmlformats.org/officeDocument/2006/relationships/image" Target="../media/image2800.png"/><Relationship Id="rId351" Type="http://schemas.openxmlformats.org/officeDocument/2006/relationships/image" Target="../media/image1949.png"/><Relationship Id="rId449" Type="http://schemas.openxmlformats.org/officeDocument/2006/relationships/image" Target="../media/image2047.png"/><Relationship Id="rId656" Type="http://schemas.openxmlformats.org/officeDocument/2006/relationships/image" Target="../media/image2254.png"/><Relationship Id="rId863" Type="http://schemas.openxmlformats.org/officeDocument/2006/relationships/image" Target="../media/image2461.png"/><Relationship Id="rId1079" Type="http://schemas.openxmlformats.org/officeDocument/2006/relationships/image" Target="../media/image2677.png"/><Relationship Id="rId1286" Type="http://schemas.openxmlformats.org/officeDocument/2006/relationships/image" Target="../media/image2884.png"/><Relationship Id="rId211" Type="http://schemas.openxmlformats.org/officeDocument/2006/relationships/image" Target="../media/image1809.png"/><Relationship Id="rId295" Type="http://schemas.openxmlformats.org/officeDocument/2006/relationships/image" Target="../media/image1893.png"/><Relationship Id="rId309" Type="http://schemas.openxmlformats.org/officeDocument/2006/relationships/image" Target="../media/image1907.png"/><Relationship Id="rId516" Type="http://schemas.openxmlformats.org/officeDocument/2006/relationships/image" Target="../media/image2114.png"/><Relationship Id="rId1146" Type="http://schemas.openxmlformats.org/officeDocument/2006/relationships/image" Target="../media/image2744.png"/><Relationship Id="rId723" Type="http://schemas.openxmlformats.org/officeDocument/2006/relationships/image" Target="../media/image2321.png"/><Relationship Id="rId930" Type="http://schemas.openxmlformats.org/officeDocument/2006/relationships/image" Target="../media/image2528.png"/><Relationship Id="rId1006" Type="http://schemas.openxmlformats.org/officeDocument/2006/relationships/image" Target="../media/image2604.png"/><Relationship Id="rId155" Type="http://schemas.openxmlformats.org/officeDocument/2006/relationships/image" Target="../media/image1753.png"/><Relationship Id="rId362" Type="http://schemas.openxmlformats.org/officeDocument/2006/relationships/image" Target="../media/image1960.png"/><Relationship Id="rId1213" Type="http://schemas.openxmlformats.org/officeDocument/2006/relationships/image" Target="../media/image2811.png"/><Relationship Id="rId222" Type="http://schemas.openxmlformats.org/officeDocument/2006/relationships/image" Target="../media/image1820.png"/><Relationship Id="rId667" Type="http://schemas.openxmlformats.org/officeDocument/2006/relationships/image" Target="../media/image2265.png"/><Relationship Id="rId874" Type="http://schemas.openxmlformats.org/officeDocument/2006/relationships/image" Target="../media/image2472.png"/><Relationship Id="rId17" Type="http://schemas.openxmlformats.org/officeDocument/2006/relationships/image" Target="../media/image1615.png"/><Relationship Id="rId527" Type="http://schemas.openxmlformats.org/officeDocument/2006/relationships/image" Target="../media/image2125.png"/><Relationship Id="rId734" Type="http://schemas.openxmlformats.org/officeDocument/2006/relationships/image" Target="../media/image2332.png"/><Relationship Id="rId941" Type="http://schemas.openxmlformats.org/officeDocument/2006/relationships/image" Target="../media/image2539.png"/><Relationship Id="rId1157" Type="http://schemas.openxmlformats.org/officeDocument/2006/relationships/image" Target="../media/image2755.png"/><Relationship Id="rId70" Type="http://schemas.openxmlformats.org/officeDocument/2006/relationships/image" Target="../media/image1668.png"/><Relationship Id="rId166" Type="http://schemas.openxmlformats.org/officeDocument/2006/relationships/image" Target="../media/image1764.png"/><Relationship Id="rId373" Type="http://schemas.openxmlformats.org/officeDocument/2006/relationships/image" Target="../media/image1971.png"/><Relationship Id="rId580" Type="http://schemas.openxmlformats.org/officeDocument/2006/relationships/image" Target="../media/image2178.png"/><Relationship Id="rId801" Type="http://schemas.openxmlformats.org/officeDocument/2006/relationships/image" Target="../media/image2399.png"/><Relationship Id="rId1017" Type="http://schemas.openxmlformats.org/officeDocument/2006/relationships/image" Target="../media/image2615.png"/><Relationship Id="rId1224" Type="http://schemas.openxmlformats.org/officeDocument/2006/relationships/image" Target="../media/image2822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1831.png"/><Relationship Id="rId440" Type="http://schemas.openxmlformats.org/officeDocument/2006/relationships/image" Target="../media/image2038.png"/><Relationship Id="rId678" Type="http://schemas.openxmlformats.org/officeDocument/2006/relationships/image" Target="../media/image2276.png"/><Relationship Id="rId885" Type="http://schemas.openxmlformats.org/officeDocument/2006/relationships/image" Target="../media/image2483.png"/><Relationship Id="rId1070" Type="http://schemas.openxmlformats.org/officeDocument/2006/relationships/image" Target="../media/image2668.png"/><Relationship Id="rId28" Type="http://schemas.openxmlformats.org/officeDocument/2006/relationships/image" Target="../media/image1626.png"/><Relationship Id="rId300" Type="http://schemas.openxmlformats.org/officeDocument/2006/relationships/image" Target="../media/image1898.png"/><Relationship Id="rId538" Type="http://schemas.openxmlformats.org/officeDocument/2006/relationships/image" Target="../media/image2136.png"/><Relationship Id="rId745" Type="http://schemas.openxmlformats.org/officeDocument/2006/relationships/image" Target="../media/image2343.png"/><Relationship Id="rId952" Type="http://schemas.openxmlformats.org/officeDocument/2006/relationships/image" Target="../media/image2550.png"/><Relationship Id="rId1168" Type="http://schemas.openxmlformats.org/officeDocument/2006/relationships/image" Target="../media/image2766.png"/><Relationship Id="rId81" Type="http://schemas.openxmlformats.org/officeDocument/2006/relationships/image" Target="../media/image1679.png"/><Relationship Id="rId177" Type="http://schemas.openxmlformats.org/officeDocument/2006/relationships/image" Target="../media/image1775.png"/><Relationship Id="rId384" Type="http://schemas.openxmlformats.org/officeDocument/2006/relationships/image" Target="../media/image1982.png"/><Relationship Id="rId591" Type="http://schemas.openxmlformats.org/officeDocument/2006/relationships/image" Target="../media/image2189.png"/><Relationship Id="rId605" Type="http://schemas.openxmlformats.org/officeDocument/2006/relationships/image" Target="../media/image2203.png"/><Relationship Id="rId812" Type="http://schemas.openxmlformats.org/officeDocument/2006/relationships/image" Target="../media/image2410.png"/><Relationship Id="rId1028" Type="http://schemas.openxmlformats.org/officeDocument/2006/relationships/image" Target="../media/image2626.png"/><Relationship Id="rId1235" Type="http://schemas.openxmlformats.org/officeDocument/2006/relationships/image" Target="../media/image2833.png"/><Relationship Id="rId244" Type="http://schemas.openxmlformats.org/officeDocument/2006/relationships/image" Target="../media/image1842.png"/><Relationship Id="rId689" Type="http://schemas.openxmlformats.org/officeDocument/2006/relationships/image" Target="../media/image2287.png"/><Relationship Id="rId896" Type="http://schemas.openxmlformats.org/officeDocument/2006/relationships/image" Target="../media/image2494.png"/><Relationship Id="rId1081" Type="http://schemas.openxmlformats.org/officeDocument/2006/relationships/image" Target="../media/image2679.png"/><Relationship Id="rId39" Type="http://schemas.openxmlformats.org/officeDocument/2006/relationships/image" Target="../media/image1637.png"/><Relationship Id="rId451" Type="http://schemas.openxmlformats.org/officeDocument/2006/relationships/image" Target="../media/image2049.png"/><Relationship Id="rId549" Type="http://schemas.openxmlformats.org/officeDocument/2006/relationships/image" Target="../media/image2147.png"/><Relationship Id="rId756" Type="http://schemas.openxmlformats.org/officeDocument/2006/relationships/image" Target="../media/image2354.png"/><Relationship Id="rId1179" Type="http://schemas.openxmlformats.org/officeDocument/2006/relationships/image" Target="../media/image2777.png"/><Relationship Id="rId104" Type="http://schemas.openxmlformats.org/officeDocument/2006/relationships/image" Target="../media/image1702.png"/><Relationship Id="rId188" Type="http://schemas.openxmlformats.org/officeDocument/2006/relationships/image" Target="../media/image1786.png"/><Relationship Id="rId311" Type="http://schemas.openxmlformats.org/officeDocument/2006/relationships/image" Target="../media/image1909.png"/><Relationship Id="rId395" Type="http://schemas.openxmlformats.org/officeDocument/2006/relationships/image" Target="../media/image1993.png"/><Relationship Id="rId409" Type="http://schemas.openxmlformats.org/officeDocument/2006/relationships/image" Target="../media/image2007.png"/><Relationship Id="rId963" Type="http://schemas.openxmlformats.org/officeDocument/2006/relationships/image" Target="../media/image2561.png"/><Relationship Id="rId1039" Type="http://schemas.openxmlformats.org/officeDocument/2006/relationships/image" Target="../media/image2637.png"/><Relationship Id="rId1246" Type="http://schemas.openxmlformats.org/officeDocument/2006/relationships/image" Target="../media/image2844.png"/><Relationship Id="rId92" Type="http://schemas.openxmlformats.org/officeDocument/2006/relationships/image" Target="../media/image1690.png"/><Relationship Id="rId616" Type="http://schemas.openxmlformats.org/officeDocument/2006/relationships/image" Target="../media/image2214.png"/><Relationship Id="rId823" Type="http://schemas.openxmlformats.org/officeDocument/2006/relationships/image" Target="../media/image2421.png"/><Relationship Id="rId255" Type="http://schemas.openxmlformats.org/officeDocument/2006/relationships/image" Target="../media/image1853.png"/><Relationship Id="rId462" Type="http://schemas.openxmlformats.org/officeDocument/2006/relationships/image" Target="../media/image2060.png"/><Relationship Id="rId1092" Type="http://schemas.openxmlformats.org/officeDocument/2006/relationships/image" Target="../media/image2690.png"/><Relationship Id="rId1106" Type="http://schemas.openxmlformats.org/officeDocument/2006/relationships/image" Target="../media/image2704.png"/><Relationship Id="rId115" Type="http://schemas.openxmlformats.org/officeDocument/2006/relationships/image" Target="../media/image1713.png"/><Relationship Id="rId322" Type="http://schemas.openxmlformats.org/officeDocument/2006/relationships/image" Target="../media/image1920.png"/><Relationship Id="rId767" Type="http://schemas.openxmlformats.org/officeDocument/2006/relationships/image" Target="../media/image2365.png"/><Relationship Id="rId974" Type="http://schemas.openxmlformats.org/officeDocument/2006/relationships/image" Target="../media/image2572.png"/><Relationship Id="rId199" Type="http://schemas.openxmlformats.org/officeDocument/2006/relationships/image" Target="../media/image1797.png"/><Relationship Id="rId627" Type="http://schemas.openxmlformats.org/officeDocument/2006/relationships/image" Target="../media/image2225.png"/><Relationship Id="rId834" Type="http://schemas.openxmlformats.org/officeDocument/2006/relationships/image" Target="../media/image2432.png"/><Relationship Id="rId1257" Type="http://schemas.openxmlformats.org/officeDocument/2006/relationships/image" Target="../media/image2855.png"/><Relationship Id="rId266" Type="http://schemas.openxmlformats.org/officeDocument/2006/relationships/image" Target="../media/image1864.png"/><Relationship Id="rId473" Type="http://schemas.openxmlformats.org/officeDocument/2006/relationships/image" Target="../media/image2071.png"/><Relationship Id="rId680" Type="http://schemas.openxmlformats.org/officeDocument/2006/relationships/image" Target="../media/image2278.png"/><Relationship Id="rId901" Type="http://schemas.openxmlformats.org/officeDocument/2006/relationships/image" Target="../media/image2499.png"/><Relationship Id="rId1117" Type="http://schemas.openxmlformats.org/officeDocument/2006/relationships/image" Target="../media/image2715.png"/><Relationship Id="rId30" Type="http://schemas.openxmlformats.org/officeDocument/2006/relationships/image" Target="../media/image1628.png"/><Relationship Id="rId126" Type="http://schemas.openxmlformats.org/officeDocument/2006/relationships/image" Target="../media/image1724.png"/><Relationship Id="rId333" Type="http://schemas.openxmlformats.org/officeDocument/2006/relationships/image" Target="../media/image1931.png"/><Relationship Id="rId540" Type="http://schemas.openxmlformats.org/officeDocument/2006/relationships/image" Target="../media/image2138.png"/><Relationship Id="rId778" Type="http://schemas.openxmlformats.org/officeDocument/2006/relationships/image" Target="../media/image2376.png"/><Relationship Id="rId985" Type="http://schemas.openxmlformats.org/officeDocument/2006/relationships/image" Target="../media/image2583.png"/><Relationship Id="rId1170" Type="http://schemas.openxmlformats.org/officeDocument/2006/relationships/image" Target="../media/image2768.png"/><Relationship Id="rId638" Type="http://schemas.openxmlformats.org/officeDocument/2006/relationships/image" Target="../media/image2236.png"/><Relationship Id="rId845" Type="http://schemas.openxmlformats.org/officeDocument/2006/relationships/image" Target="../media/image2443.png"/><Relationship Id="rId1030" Type="http://schemas.openxmlformats.org/officeDocument/2006/relationships/image" Target="../media/image2628.png"/><Relationship Id="rId1268" Type="http://schemas.openxmlformats.org/officeDocument/2006/relationships/image" Target="../media/image2866.png"/><Relationship Id="rId277" Type="http://schemas.openxmlformats.org/officeDocument/2006/relationships/image" Target="../media/image1875.png"/><Relationship Id="rId400" Type="http://schemas.openxmlformats.org/officeDocument/2006/relationships/image" Target="../media/image1998.png"/><Relationship Id="rId484" Type="http://schemas.openxmlformats.org/officeDocument/2006/relationships/image" Target="../media/image2082.png"/><Relationship Id="rId705" Type="http://schemas.openxmlformats.org/officeDocument/2006/relationships/image" Target="../media/image2303.png"/><Relationship Id="rId1128" Type="http://schemas.openxmlformats.org/officeDocument/2006/relationships/image" Target="../media/image2726.png"/><Relationship Id="rId137" Type="http://schemas.openxmlformats.org/officeDocument/2006/relationships/image" Target="../media/image1735.png"/><Relationship Id="rId344" Type="http://schemas.openxmlformats.org/officeDocument/2006/relationships/image" Target="../media/image1942.png"/><Relationship Id="rId691" Type="http://schemas.openxmlformats.org/officeDocument/2006/relationships/image" Target="../media/image2289.png"/><Relationship Id="rId789" Type="http://schemas.openxmlformats.org/officeDocument/2006/relationships/image" Target="../media/image2387.png"/><Relationship Id="rId912" Type="http://schemas.openxmlformats.org/officeDocument/2006/relationships/image" Target="../media/image2510.png"/><Relationship Id="rId996" Type="http://schemas.openxmlformats.org/officeDocument/2006/relationships/image" Target="../media/image2594.png"/><Relationship Id="rId41" Type="http://schemas.openxmlformats.org/officeDocument/2006/relationships/image" Target="../media/image1639.png"/><Relationship Id="rId551" Type="http://schemas.openxmlformats.org/officeDocument/2006/relationships/image" Target="../media/image2149.png"/><Relationship Id="rId649" Type="http://schemas.openxmlformats.org/officeDocument/2006/relationships/image" Target="../media/image2247.png"/><Relationship Id="rId856" Type="http://schemas.openxmlformats.org/officeDocument/2006/relationships/image" Target="../media/image2454.png"/><Relationship Id="rId1181" Type="http://schemas.openxmlformats.org/officeDocument/2006/relationships/image" Target="../media/image2779.png"/><Relationship Id="rId1279" Type="http://schemas.openxmlformats.org/officeDocument/2006/relationships/image" Target="../media/image2877.png"/><Relationship Id="rId190" Type="http://schemas.openxmlformats.org/officeDocument/2006/relationships/image" Target="../media/image1788.png"/><Relationship Id="rId204" Type="http://schemas.openxmlformats.org/officeDocument/2006/relationships/image" Target="../media/image1802.png"/><Relationship Id="rId288" Type="http://schemas.openxmlformats.org/officeDocument/2006/relationships/image" Target="../media/image1886.png"/><Relationship Id="rId411" Type="http://schemas.openxmlformats.org/officeDocument/2006/relationships/image" Target="../media/image2009.png"/><Relationship Id="rId509" Type="http://schemas.openxmlformats.org/officeDocument/2006/relationships/image" Target="../media/image2107.png"/><Relationship Id="rId1041" Type="http://schemas.openxmlformats.org/officeDocument/2006/relationships/image" Target="../media/image2639.png"/><Relationship Id="rId1139" Type="http://schemas.openxmlformats.org/officeDocument/2006/relationships/image" Target="../media/image2737.png"/><Relationship Id="rId495" Type="http://schemas.openxmlformats.org/officeDocument/2006/relationships/image" Target="../media/image2093.png"/><Relationship Id="rId716" Type="http://schemas.openxmlformats.org/officeDocument/2006/relationships/image" Target="../media/image2314.png"/><Relationship Id="rId923" Type="http://schemas.openxmlformats.org/officeDocument/2006/relationships/image" Target="../media/image2521.png"/><Relationship Id="rId52" Type="http://schemas.openxmlformats.org/officeDocument/2006/relationships/image" Target="../media/image1650.png"/><Relationship Id="rId148" Type="http://schemas.openxmlformats.org/officeDocument/2006/relationships/image" Target="../media/image1746.png"/><Relationship Id="rId355" Type="http://schemas.openxmlformats.org/officeDocument/2006/relationships/image" Target="../media/image1953.png"/><Relationship Id="rId562" Type="http://schemas.openxmlformats.org/officeDocument/2006/relationships/image" Target="../media/image2160.png"/><Relationship Id="rId1192" Type="http://schemas.openxmlformats.org/officeDocument/2006/relationships/image" Target="../media/image2790.png"/><Relationship Id="rId1206" Type="http://schemas.openxmlformats.org/officeDocument/2006/relationships/image" Target="../media/image2804.png"/><Relationship Id="rId215" Type="http://schemas.openxmlformats.org/officeDocument/2006/relationships/image" Target="../media/image1813.png"/><Relationship Id="rId422" Type="http://schemas.openxmlformats.org/officeDocument/2006/relationships/image" Target="../media/image2020.png"/><Relationship Id="rId867" Type="http://schemas.openxmlformats.org/officeDocument/2006/relationships/image" Target="../media/image2465.png"/><Relationship Id="rId1052" Type="http://schemas.openxmlformats.org/officeDocument/2006/relationships/image" Target="../media/image2650.png"/><Relationship Id="rId299" Type="http://schemas.openxmlformats.org/officeDocument/2006/relationships/image" Target="../media/image1897.png"/><Relationship Id="rId727" Type="http://schemas.openxmlformats.org/officeDocument/2006/relationships/image" Target="../media/image2325.png"/><Relationship Id="rId934" Type="http://schemas.openxmlformats.org/officeDocument/2006/relationships/image" Target="../media/image2532.png"/><Relationship Id="rId63" Type="http://schemas.openxmlformats.org/officeDocument/2006/relationships/image" Target="../media/image1661.png"/><Relationship Id="rId159" Type="http://schemas.openxmlformats.org/officeDocument/2006/relationships/image" Target="../media/image1757.png"/><Relationship Id="rId366" Type="http://schemas.openxmlformats.org/officeDocument/2006/relationships/image" Target="../media/image1964.png"/><Relationship Id="rId573" Type="http://schemas.openxmlformats.org/officeDocument/2006/relationships/image" Target="../media/image2171.png"/><Relationship Id="rId780" Type="http://schemas.openxmlformats.org/officeDocument/2006/relationships/image" Target="../media/image2378.png"/><Relationship Id="rId1217" Type="http://schemas.openxmlformats.org/officeDocument/2006/relationships/image" Target="../media/image2815.png"/><Relationship Id="rId226" Type="http://schemas.openxmlformats.org/officeDocument/2006/relationships/image" Target="../media/image1824.png"/><Relationship Id="rId433" Type="http://schemas.openxmlformats.org/officeDocument/2006/relationships/image" Target="../media/image2031.png"/><Relationship Id="rId878" Type="http://schemas.openxmlformats.org/officeDocument/2006/relationships/image" Target="../media/image2476.png"/><Relationship Id="rId1063" Type="http://schemas.openxmlformats.org/officeDocument/2006/relationships/image" Target="../media/image2661.png"/><Relationship Id="rId1270" Type="http://schemas.openxmlformats.org/officeDocument/2006/relationships/image" Target="../media/image2868.png"/><Relationship Id="rId640" Type="http://schemas.openxmlformats.org/officeDocument/2006/relationships/image" Target="../media/image2238.png"/><Relationship Id="rId738" Type="http://schemas.openxmlformats.org/officeDocument/2006/relationships/image" Target="../media/image2336.png"/><Relationship Id="rId945" Type="http://schemas.openxmlformats.org/officeDocument/2006/relationships/image" Target="../media/image2543.png"/><Relationship Id="rId74" Type="http://schemas.openxmlformats.org/officeDocument/2006/relationships/image" Target="../media/image1672.png"/><Relationship Id="rId377" Type="http://schemas.openxmlformats.org/officeDocument/2006/relationships/image" Target="../media/image1975.png"/><Relationship Id="rId500" Type="http://schemas.openxmlformats.org/officeDocument/2006/relationships/image" Target="../media/image2098.png"/><Relationship Id="rId584" Type="http://schemas.openxmlformats.org/officeDocument/2006/relationships/image" Target="../media/image2182.png"/><Relationship Id="rId805" Type="http://schemas.openxmlformats.org/officeDocument/2006/relationships/image" Target="../media/image2403.png"/><Relationship Id="rId1130" Type="http://schemas.openxmlformats.org/officeDocument/2006/relationships/image" Target="../media/image2728.png"/><Relationship Id="rId1228" Type="http://schemas.openxmlformats.org/officeDocument/2006/relationships/image" Target="../media/image2826.png"/><Relationship Id="rId5" Type="http://schemas.openxmlformats.org/officeDocument/2006/relationships/image" Target="../media/image1603.png"/><Relationship Id="rId237" Type="http://schemas.openxmlformats.org/officeDocument/2006/relationships/image" Target="../media/image1835.png"/><Relationship Id="rId791" Type="http://schemas.openxmlformats.org/officeDocument/2006/relationships/image" Target="../media/image2389.png"/><Relationship Id="rId889" Type="http://schemas.openxmlformats.org/officeDocument/2006/relationships/image" Target="../media/image2487.png"/><Relationship Id="rId1074" Type="http://schemas.openxmlformats.org/officeDocument/2006/relationships/image" Target="../media/image2672.png"/><Relationship Id="rId444" Type="http://schemas.openxmlformats.org/officeDocument/2006/relationships/image" Target="../media/image2042.png"/><Relationship Id="rId651" Type="http://schemas.openxmlformats.org/officeDocument/2006/relationships/image" Target="../media/image2249.png"/><Relationship Id="rId749" Type="http://schemas.openxmlformats.org/officeDocument/2006/relationships/image" Target="../media/image2347.png"/><Relationship Id="rId1281" Type="http://schemas.openxmlformats.org/officeDocument/2006/relationships/image" Target="../media/image2879.png"/><Relationship Id="rId290" Type="http://schemas.openxmlformats.org/officeDocument/2006/relationships/image" Target="../media/image1888.png"/><Relationship Id="rId304" Type="http://schemas.openxmlformats.org/officeDocument/2006/relationships/image" Target="../media/image1902.png"/><Relationship Id="rId388" Type="http://schemas.openxmlformats.org/officeDocument/2006/relationships/image" Target="../media/image1986.png"/><Relationship Id="rId511" Type="http://schemas.openxmlformats.org/officeDocument/2006/relationships/image" Target="../media/image2109.png"/><Relationship Id="rId609" Type="http://schemas.openxmlformats.org/officeDocument/2006/relationships/image" Target="../media/image2207.png"/><Relationship Id="rId956" Type="http://schemas.openxmlformats.org/officeDocument/2006/relationships/image" Target="../media/image2554.png"/><Relationship Id="rId1141" Type="http://schemas.openxmlformats.org/officeDocument/2006/relationships/image" Target="../media/image2739.png"/><Relationship Id="rId1239" Type="http://schemas.openxmlformats.org/officeDocument/2006/relationships/image" Target="../media/image2837.png"/><Relationship Id="rId85" Type="http://schemas.openxmlformats.org/officeDocument/2006/relationships/image" Target="../media/image1683.png"/><Relationship Id="rId150" Type="http://schemas.openxmlformats.org/officeDocument/2006/relationships/image" Target="../media/image1748.png"/><Relationship Id="rId595" Type="http://schemas.openxmlformats.org/officeDocument/2006/relationships/image" Target="../media/image2193.png"/><Relationship Id="rId816" Type="http://schemas.openxmlformats.org/officeDocument/2006/relationships/image" Target="../media/image2414.png"/><Relationship Id="rId1001" Type="http://schemas.openxmlformats.org/officeDocument/2006/relationships/image" Target="../media/image2599.png"/><Relationship Id="rId248" Type="http://schemas.openxmlformats.org/officeDocument/2006/relationships/image" Target="../media/image1846.png"/><Relationship Id="rId455" Type="http://schemas.openxmlformats.org/officeDocument/2006/relationships/image" Target="../media/image2053.png"/><Relationship Id="rId662" Type="http://schemas.openxmlformats.org/officeDocument/2006/relationships/image" Target="../media/image2260.png"/><Relationship Id="rId1085" Type="http://schemas.openxmlformats.org/officeDocument/2006/relationships/image" Target="../media/image2683.png"/><Relationship Id="rId1292" Type="http://schemas.openxmlformats.org/officeDocument/2006/relationships/image" Target="../media/image2890.png"/><Relationship Id="rId12" Type="http://schemas.openxmlformats.org/officeDocument/2006/relationships/image" Target="../media/image1610.png"/><Relationship Id="rId108" Type="http://schemas.openxmlformats.org/officeDocument/2006/relationships/image" Target="../media/image1706.png"/><Relationship Id="rId315" Type="http://schemas.openxmlformats.org/officeDocument/2006/relationships/image" Target="../media/image1913.png"/><Relationship Id="rId522" Type="http://schemas.openxmlformats.org/officeDocument/2006/relationships/image" Target="../media/image2120.png"/><Relationship Id="rId967" Type="http://schemas.openxmlformats.org/officeDocument/2006/relationships/image" Target="../media/image2565.png"/><Relationship Id="rId1152" Type="http://schemas.openxmlformats.org/officeDocument/2006/relationships/image" Target="../media/image2750.png"/><Relationship Id="rId96" Type="http://schemas.openxmlformats.org/officeDocument/2006/relationships/image" Target="../media/image1694.png"/><Relationship Id="rId161" Type="http://schemas.openxmlformats.org/officeDocument/2006/relationships/image" Target="../media/image1759.png"/><Relationship Id="rId399" Type="http://schemas.openxmlformats.org/officeDocument/2006/relationships/image" Target="../media/image1997.png"/><Relationship Id="rId827" Type="http://schemas.openxmlformats.org/officeDocument/2006/relationships/image" Target="../media/image2425.png"/><Relationship Id="rId1012" Type="http://schemas.openxmlformats.org/officeDocument/2006/relationships/image" Target="../media/image2610.png"/><Relationship Id="rId259" Type="http://schemas.openxmlformats.org/officeDocument/2006/relationships/image" Target="../media/image1857.png"/><Relationship Id="rId466" Type="http://schemas.openxmlformats.org/officeDocument/2006/relationships/image" Target="../media/image2064.png"/><Relationship Id="rId673" Type="http://schemas.openxmlformats.org/officeDocument/2006/relationships/image" Target="../media/image2271.png"/><Relationship Id="rId880" Type="http://schemas.openxmlformats.org/officeDocument/2006/relationships/image" Target="../media/image2478.png"/><Relationship Id="rId1096" Type="http://schemas.openxmlformats.org/officeDocument/2006/relationships/image" Target="../media/image2694.png"/><Relationship Id="rId23" Type="http://schemas.openxmlformats.org/officeDocument/2006/relationships/image" Target="../media/image1621.png"/><Relationship Id="rId119" Type="http://schemas.openxmlformats.org/officeDocument/2006/relationships/image" Target="../media/image1717.png"/><Relationship Id="rId326" Type="http://schemas.openxmlformats.org/officeDocument/2006/relationships/image" Target="../media/image1924.png"/><Relationship Id="rId533" Type="http://schemas.openxmlformats.org/officeDocument/2006/relationships/image" Target="../media/image2131.png"/><Relationship Id="rId978" Type="http://schemas.openxmlformats.org/officeDocument/2006/relationships/image" Target="../media/image2576.png"/><Relationship Id="rId1163" Type="http://schemas.openxmlformats.org/officeDocument/2006/relationships/image" Target="../media/image2761.png"/><Relationship Id="rId740" Type="http://schemas.openxmlformats.org/officeDocument/2006/relationships/image" Target="../media/image2338.png"/><Relationship Id="rId838" Type="http://schemas.openxmlformats.org/officeDocument/2006/relationships/image" Target="../media/image2436.png"/><Relationship Id="rId1023" Type="http://schemas.openxmlformats.org/officeDocument/2006/relationships/image" Target="../media/image2621.png"/><Relationship Id="rId172" Type="http://schemas.openxmlformats.org/officeDocument/2006/relationships/image" Target="../media/image1770.png"/><Relationship Id="rId477" Type="http://schemas.openxmlformats.org/officeDocument/2006/relationships/image" Target="../media/image2075.png"/><Relationship Id="rId600" Type="http://schemas.openxmlformats.org/officeDocument/2006/relationships/image" Target="../media/image2198.png"/><Relationship Id="rId684" Type="http://schemas.openxmlformats.org/officeDocument/2006/relationships/image" Target="../media/image2282.png"/><Relationship Id="rId1230" Type="http://schemas.openxmlformats.org/officeDocument/2006/relationships/image" Target="../media/image2828.png"/><Relationship Id="rId337" Type="http://schemas.openxmlformats.org/officeDocument/2006/relationships/image" Target="../media/image1935.png"/><Relationship Id="rId891" Type="http://schemas.openxmlformats.org/officeDocument/2006/relationships/image" Target="../media/image2489.png"/><Relationship Id="rId905" Type="http://schemas.openxmlformats.org/officeDocument/2006/relationships/image" Target="../media/image2503.png"/><Relationship Id="rId989" Type="http://schemas.openxmlformats.org/officeDocument/2006/relationships/image" Target="../media/image2587.png"/><Relationship Id="rId34" Type="http://schemas.openxmlformats.org/officeDocument/2006/relationships/image" Target="../media/image1632.png"/><Relationship Id="rId544" Type="http://schemas.openxmlformats.org/officeDocument/2006/relationships/image" Target="../media/image2142.png"/><Relationship Id="rId751" Type="http://schemas.openxmlformats.org/officeDocument/2006/relationships/image" Target="../media/image2349.png"/><Relationship Id="rId849" Type="http://schemas.openxmlformats.org/officeDocument/2006/relationships/image" Target="../media/image2447.png"/><Relationship Id="rId1174" Type="http://schemas.openxmlformats.org/officeDocument/2006/relationships/image" Target="../media/image2772.png"/><Relationship Id="rId183" Type="http://schemas.openxmlformats.org/officeDocument/2006/relationships/image" Target="../media/image1781.png"/><Relationship Id="rId390" Type="http://schemas.openxmlformats.org/officeDocument/2006/relationships/image" Target="../media/image1988.png"/><Relationship Id="rId404" Type="http://schemas.openxmlformats.org/officeDocument/2006/relationships/image" Target="../media/image2002.png"/><Relationship Id="rId611" Type="http://schemas.openxmlformats.org/officeDocument/2006/relationships/image" Target="../media/image2209.png"/><Relationship Id="rId1034" Type="http://schemas.openxmlformats.org/officeDocument/2006/relationships/image" Target="../media/image2632.png"/><Relationship Id="rId1241" Type="http://schemas.openxmlformats.org/officeDocument/2006/relationships/image" Target="../media/image2839.png"/><Relationship Id="rId250" Type="http://schemas.openxmlformats.org/officeDocument/2006/relationships/image" Target="../media/image1848.png"/><Relationship Id="rId488" Type="http://schemas.openxmlformats.org/officeDocument/2006/relationships/image" Target="../media/image2086.png"/><Relationship Id="rId695" Type="http://schemas.openxmlformats.org/officeDocument/2006/relationships/image" Target="../media/image2293.png"/><Relationship Id="rId709" Type="http://schemas.openxmlformats.org/officeDocument/2006/relationships/image" Target="../media/image2307.png"/><Relationship Id="rId916" Type="http://schemas.openxmlformats.org/officeDocument/2006/relationships/image" Target="../media/image2514.png"/><Relationship Id="rId1101" Type="http://schemas.openxmlformats.org/officeDocument/2006/relationships/image" Target="../media/image2699.png"/><Relationship Id="rId45" Type="http://schemas.openxmlformats.org/officeDocument/2006/relationships/image" Target="../media/image1643.png"/><Relationship Id="rId110" Type="http://schemas.openxmlformats.org/officeDocument/2006/relationships/image" Target="../media/image1708.png"/><Relationship Id="rId348" Type="http://schemas.openxmlformats.org/officeDocument/2006/relationships/image" Target="../media/image1946.png"/><Relationship Id="rId555" Type="http://schemas.openxmlformats.org/officeDocument/2006/relationships/image" Target="../media/image2153.png"/><Relationship Id="rId762" Type="http://schemas.openxmlformats.org/officeDocument/2006/relationships/image" Target="../media/image2360.png"/><Relationship Id="rId1185" Type="http://schemas.openxmlformats.org/officeDocument/2006/relationships/image" Target="../media/image2783.png"/><Relationship Id="rId194" Type="http://schemas.openxmlformats.org/officeDocument/2006/relationships/image" Target="../media/image1792.png"/><Relationship Id="rId208" Type="http://schemas.openxmlformats.org/officeDocument/2006/relationships/image" Target="../media/image1806.png"/><Relationship Id="rId415" Type="http://schemas.openxmlformats.org/officeDocument/2006/relationships/image" Target="../media/image2013.png"/><Relationship Id="rId622" Type="http://schemas.openxmlformats.org/officeDocument/2006/relationships/image" Target="../media/image2220.png"/><Relationship Id="rId1045" Type="http://schemas.openxmlformats.org/officeDocument/2006/relationships/image" Target="../media/image2643.png"/><Relationship Id="rId1252" Type="http://schemas.openxmlformats.org/officeDocument/2006/relationships/image" Target="../media/image2850.png"/><Relationship Id="rId261" Type="http://schemas.openxmlformats.org/officeDocument/2006/relationships/image" Target="../media/image1859.png"/><Relationship Id="rId499" Type="http://schemas.openxmlformats.org/officeDocument/2006/relationships/image" Target="../media/image2097.png"/><Relationship Id="rId927" Type="http://schemas.openxmlformats.org/officeDocument/2006/relationships/image" Target="../media/image2525.png"/><Relationship Id="rId1112" Type="http://schemas.openxmlformats.org/officeDocument/2006/relationships/image" Target="../media/image2710.png"/><Relationship Id="rId56" Type="http://schemas.openxmlformats.org/officeDocument/2006/relationships/image" Target="../media/image1654.png"/><Relationship Id="rId359" Type="http://schemas.openxmlformats.org/officeDocument/2006/relationships/image" Target="../media/image1957.png"/><Relationship Id="rId566" Type="http://schemas.openxmlformats.org/officeDocument/2006/relationships/image" Target="../media/image2164.png"/><Relationship Id="rId773" Type="http://schemas.openxmlformats.org/officeDocument/2006/relationships/image" Target="../media/image2371.png"/><Relationship Id="rId1196" Type="http://schemas.openxmlformats.org/officeDocument/2006/relationships/image" Target="../media/image2794.png"/><Relationship Id="rId121" Type="http://schemas.openxmlformats.org/officeDocument/2006/relationships/image" Target="../media/image1719.png"/><Relationship Id="rId219" Type="http://schemas.openxmlformats.org/officeDocument/2006/relationships/image" Target="../media/image1817.png"/><Relationship Id="rId426" Type="http://schemas.openxmlformats.org/officeDocument/2006/relationships/image" Target="../media/image2024.png"/><Relationship Id="rId633" Type="http://schemas.openxmlformats.org/officeDocument/2006/relationships/image" Target="../media/image2231.png"/><Relationship Id="rId980" Type="http://schemas.openxmlformats.org/officeDocument/2006/relationships/image" Target="../media/image2578.png"/><Relationship Id="rId1056" Type="http://schemas.openxmlformats.org/officeDocument/2006/relationships/image" Target="../media/image2654.png"/><Relationship Id="rId1263" Type="http://schemas.openxmlformats.org/officeDocument/2006/relationships/image" Target="../media/image2861.png"/><Relationship Id="rId840" Type="http://schemas.openxmlformats.org/officeDocument/2006/relationships/image" Target="../media/image2438.png"/><Relationship Id="rId938" Type="http://schemas.openxmlformats.org/officeDocument/2006/relationships/image" Target="../media/image2536.png"/><Relationship Id="rId67" Type="http://schemas.openxmlformats.org/officeDocument/2006/relationships/image" Target="../media/image1665.png"/><Relationship Id="rId272" Type="http://schemas.openxmlformats.org/officeDocument/2006/relationships/image" Target="../media/image1870.png"/><Relationship Id="rId577" Type="http://schemas.openxmlformats.org/officeDocument/2006/relationships/image" Target="../media/image2175.png"/><Relationship Id="rId700" Type="http://schemas.openxmlformats.org/officeDocument/2006/relationships/image" Target="../media/image2298.png"/><Relationship Id="rId1123" Type="http://schemas.openxmlformats.org/officeDocument/2006/relationships/image" Target="../media/image2721.png"/><Relationship Id="rId132" Type="http://schemas.openxmlformats.org/officeDocument/2006/relationships/image" Target="../media/image1730.png"/><Relationship Id="rId784" Type="http://schemas.openxmlformats.org/officeDocument/2006/relationships/image" Target="../media/image2382.png"/><Relationship Id="rId991" Type="http://schemas.openxmlformats.org/officeDocument/2006/relationships/image" Target="../media/image2589.png"/><Relationship Id="rId1067" Type="http://schemas.openxmlformats.org/officeDocument/2006/relationships/image" Target="../media/image2665.png"/><Relationship Id="rId437" Type="http://schemas.openxmlformats.org/officeDocument/2006/relationships/image" Target="../media/image2035.png"/><Relationship Id="rId644" Type="http://schemas.openxmlformats.org/officeDocument/2006/relationships/image" Target="../media/image2242.png"/><Relationship Id="rId851" Type="http://schemas.openxmlformats.org/officeDocument/2006/relationships/image" Target="../media/image2449.png"/><Relationship Id="rId1274" Type="http://schemas.openxmlformats.org/officeDocument/2006/relationships/image" Target="../media/image2872.png"/><Relationship Id="rId283" Type="http://schemas.openxmlformats.org/officeDocument/2006/relationships/image" Target="../media/image1881.png"/><Relationship Id="rId490" Type="http://schemas.openxmlformats.org/officeDocument/2006/relationships/image" Target="../media/image2088.png"/><Relationship Id="rId504" Type="http://schemas.openxmlformats.org/officeDocument/2006/relationships/image" Target="../media/image2102.png"/><Relationship Id="rId711" Type="http://schemas.openxmlformats.org/officeDocument/2006/relationships/image" Target="../media/image2309.png"/><Relationship Id="rId949" Type="http://schemas.openxmlformats.org/officeDocument/2006/relationships/image" Target="../media/image2547.png"/><Relationship Id="rId1134" Type="http://schemas.openxmlformats.org/officeDocument/2006/relationships/image" Target="../media/image2732.png"/><Relationship Id="rId78" Type="http://schemas.openxmlformats.org/officeDocument/2006/relationships/image" Target="../media/image1676.png"/><Relationship Id="rId143" Type="http://schemas.openxmlformats.org/officeDocument/2006/relationships/image" Target="../media/image1741.png"/><Relationship Id="rId350" Type="http://schemas.openxmlformats.org/officeDocument/2006/relationships/image" Target="../media/image1948.png"/><Relationship Id="rId588" Type="http://schemas.openxmlformats.org/officeDocument/2006/relationships/image" Target="../media/image2186.png"/><Relationship Id="rId795" Type="http://schemas.openxmlformats.org/officeDocument/2006/relationships/image" Target="../media/image2393.png"/><Relationship Id="rId809" Type="http://schemas.openxmlformats.org/officeDocument/2006/relationships/image" Target="../media/image2407.png"/><Relationship Id="rId1201" Type="http://schemas.openxmlformats.org/officeDocument/2006/relationships/image" Target="../media/image2799.png"/><Relationship Id="rId9" Type="http://schemas.openxmlformats.org/officeDocument/2006/relationships/image" Target="../media/image1607.png"/><Relationship Id="rId210" Type="http://schemas.openxmlformats.org/officeDocument/2006/relationships/image" Target="../media/image1808.png"/><Relationship Id="rId448" Type="http://schemas.openxmlformats.org/officeDocument/2006/relationships/image" Target="../media/image2046.png"/><Relationship Id="rId655" Type="http://schemas.openxmlformats.org/officeDocument/2006/relationships/image" Target="../media/image2253.png"/><Relationship Id="rId862" Type="http://schemas.openxmlformats.org/officeDocument/2006/relationships/image" Target="../media/image2460.png"/><Relationship Id="rId1078" Type="http://schemas.openxmlformats.org/officeDocument/2006/relationships/image" Target="../media/image2676.png"/><Relationship Id="rId1285" Type="http://schemas.openxmlformats.org/officeDocument/2006/relationships/image" Target="../media/image2883.png"/><Relationship Id="rId294" Type="http://schemas.openxmlformats.org/officeDocument/2006/relationships/image" Target="../media/image1892.png"/><Relationship Id="rId308" Type="http://schemas.openxmlformats.org/officeDocument/2006/relationships/image" Target="../media/image1906.png"/><Relationship Id="rId515" Type="http://schemas.openxmlformats.org/officeDocument/2006/relationships/image" Target="../media/image2113.png"/><Relationship Id="rId722" Type="http://schemas.openxmlformats.org/officeDocument/2006/relationships/image" Target="../media/image2320.png"/><Relationship Id="rId1145" Type="http://schemas.openxmlformats.org/officeDocument/2006/relationships/image" Target="../media/image2743.png"/><Relationship Id="rId89" Type="http://schemas.openxmlformats.org/officeDocument/2006/relationships/image" Target="../media/image1687.png"/><Relationship Id="rId154" Type="http://schemas.openxmlformats.org/officeDocument/2006/relationships/image" Target="../media/image1752.png"/><Relationship Id="rId361" Type="http://schemas.openxmlformats.org/officeDocument/2006/relationships/image" Target="../media/image1959.png"/><Relationship Id="rId599" Type="http://schemas.openxmlformats.org/officeDocument/2006/relationships/image" Target="../media/image2197.png"/><Relationship Id="rId1005" Type="http://schemas.openxmlformats.org/officeDocument/2006/relationships/image" Target="../media/image2603.png"/><Relationship Id="rId1212" Type="http://schemas.openxmlformats.org/officeDocument/2006/relationships/image" Target="../media/image2810.png"/><Relationship Id="rId459" Type="http://schemas.openxmlformats.org/officeDocument/2006/relationships/image" Target="../media/image2057.png"/><Relationship Id="rId666" Type="http://schemas.openxmlformats.org/officeDocument/2006/relationships/image" Target="../media/image2264.png"/><Relationship Id="rId873" Type="http://schemas.openxmlformats.org/officeDocument/2006/relationships/image" Target="../media/image2471.png"/><Relationship Id="rId1089" Type="http://schemas.openxmlformats.org/officeDocument/2006/relationships/image" Target="../media/image2687.png"/><Relationship Id="rId16" Type="http://schemas.openxmlformats.org/officeDocument/2006/relationships/image" Target="../media/image1614.png"/><Relationship Id="rId221" Type="http://schemas.openxmlformats.org/officeDocument/2006/relationships/image" Target="../media/image1819.png"/><Relationship Id="rId319" Type="http://schemas.openxmlformats.org/officeDocument/2006/relationships/image" Target="../media/image1917.png"/><Relationship Id="rId526" Type="http://schemas.openxmlformats.org/officeDocument/2006/relationships/image" Target="../media/image2124.png"/><Relationship Id="rId1156" Type="http://schemas.openxmlformats.org/officeDocument/2006/relationships/image" Target="../media/image2754.png"/><Relationship Id="rId733" Type="http://schemas.openxmlformats.org/officeDocument/2006/relationships/image" Target="../media/image2331.png"/><Relationship Id="rId940" Type="http://schemas.openxmlformats.org/officeDocument/2006/relationships/image" Target="../media/image2538.png"/><Relationship Id="rId1016" Type="http://schemas.openxmlformats.org/officeDocument/2006/relationships/image" Target="../media/image2614.png"/><Relationship Id="rId165" Type="http://schemas.openxmlformats.org/officeDocument/2006/relationships/image" Target="../media/image1763.png"/><Relationship Id="rId372" Type="http://schemas.openxmlformats.org/officeDocument/2006/relationships/image" Target="../media/image1970.png"/><Relationship Id="rId677" Type="http://schemas.openxmlformats.org/officeDocument/2006/relationships/image" Target="../media/image2275.png"/><Relationship Id="rId800" Type="http://schemas.openxmlformats.org/officeDocument/2006/relationships/image" Target="../media/image2398.png"/><Relationship Id="rId1223" Type="http://schemas.openxmlformats.org/officeDocument/2006/relationships/image" Target="../media/image2821.png"/><Relationship Id="rId232" Type="http://schemas.openxmlformats.org/officeDocument/2006/relationships/image" Target="../media/image1830.png"/><Relationship Id="rId884" Type="http://schemas.openxmlformats.org/officeDocument/2006/relationships/image" Target="../media/image2482.png"/><Relationship Id="rId27" Type="http://schemas.openxmlformats.org/officeDocument/2006/relationships/image" Target="../media/image1625.png"/><Relationship Id="rId537" Type="http://schemas.openxmlformats.org/officeDocument/2006/relationships/image" Target="../media/image2135.png"/><Relationship Id="rId744" Type="http://schemas.openxmlformats.org/officeDocument/2006/relationships/image" Target="../media/image2342.png"/><Relationship Id="rId951" Type="http://schemas.openxmlformats.org/officeDocument/2006/relationships/image" Target="../media/image2549.png"/><Relationship Id="rId1167" Type="http://schemas.openxmlformats.org/officeDocument/2006/relationships/image" Target="../media/image2765.png"/><Relationship Id="rId80" Type="http://schemas.openxmlformats.org/officeDocument/2006/relationships/image" Target="../media/image1678.png"/><Relationship Id="rId176" Type="http://schemas.openxmlformats.org/officeDocument/2006/relationships/image" Target="../media/image1774.png"/><Relationship Id="rId383" Type="http://schemas.openxmlformats.org/officeDocument/2006/relationships/image" Target="../media/image1981.png"/><Relationship Id="rId590" Type="http://schemas.openxmlformats.org/officeDocument/2006/relationships/image" Target="../media/image2188.png"/><Relationship Id="rId604" Type="http://schemas.openxmlformats.org/officeDocument/2006/relationships/image" Target="../media/image2202.png"/><Relationship Id="rId811" Type="http://schemas.openxmlformats.org/officeDocument/2006/relationships/image" Target="../media/image2409.png"/><Relationship Id="rId1027" Type="http://schemas.openxmlformats.org/officeDocument/2006/relationships/image" Target="../media/image2625.png"/><Relationship Id="rId1234" Type="http://schemas.openxmlformats.org/officeDocument/2006/relationships/image" Target="../media/image2832.png"/><Relationship Id="rId243" Type="http://schemas.openxmlformats.org/officeDocument/2006/relationships/image" Target="../media/image1841.png"/><Relationship Id="rId450" Type="http://schemas.openxmlformats.org/officeDocument/2006/relationships/image" Target="../media/image2048.png"/><Relationship Id="rId688" Type="http://schemas.openxmlformats.org/officeDocument/2006/relationships/image" Target="../media/image2286.png"/><Relationship Id="rId895" Type="http://schemas.openxmlformats.org/officeDocument/2006/relationships/image" Target="../media/image2493.png"/><Relationship Id="rId909" Type="http://schemas.openxmlformats.org/officeDocument/2006/relationships/image" Target="../media/image2507.png"/><Relationship Id="rId1080" Type="http://schemas.openxmlformats.org/officeDocument/2006/relationships/image" Target="../media/image2678.png"/><Relationship Id="rId38" Type="http://schemas.openxmlformats.org/officeDocument/2006/relationships/image" Target="../media/image1636.png"/><Relationship Id="rId103" Type="http://schemas.openxmlformats.org/officeDocument/2006/relationships/image" Target="../media/image1701.png"/><Relationship Id="rId310" Type="http://schemas.openxmlformats.org/officeDocument/2006/relationships/image" Target="../media/image1908.png"/><Relationship Id="rId548" Type="http://schemas.openxmlformats.org/officeDocument/2006/relationships/image" Target="../media/image2146.png"/><Relationship Id="rId755" Type="http://schemas.openxmlformats.org/officeDocument/2006/relationships/image" Target="../media/image2353.png"/><Relationship Id="rId962" Type="http://schemas.openxmlformats.org/officeDocument/2006/relationships/image" Target="../media/image2560.png"/><Relationship Id="rId1178" Type="http://schemas.openxmlformats.org/officeDocument/2006/relationships/image" Target="../media/image2776.png"/><Relationship Id="rId91" Type="http://schemas.openxmlformats.org/officeDocument/2006/relationships/image" Target="../media/image1689.png"/><Relationship Id="rId187" Type="http://schemas.openxmlformats.org/officeDocument/2006/relationships/image" Target="../media/image1785.png"/><Relationship Id="rId394" Type="http://schemas.openxmlformats.org/officeDocument/2006/relationships/image" Target="../media/image1992.png"/><Relationship Id="rId408" Type="http://schemas.openxmlformats.org/officeDocument/2006/relationships/image" Target="../media/image2006.png"/><Relationship Id="rId615" Type="http://schemas.openxmlformats.org/officeDocument/2006/relationships/image" Target="../media/image2213.png"/><Relationship Id="rId822" Type="http://schemas.openxmlformats.org/officeDocument/2006/relationships/image" Target="../media/image2420.png"/><Relationship Id="rId1038" Type="http://schemas.openxmlformats.org/officeDocument/2006/relationships/image" Target="../media/image2636.png"/><Relationship Id="rId1245" Type="http://schemas.openxmlformats.org/officeDocument/2006/relationships/image" Target="../media/image2843.png"/><Relationship Id="rId254" Type="http://schemas.openxmlformats.org/officeDocument/2006/relationships/image" Target="../media/image1852.png"/><Relationship Id="rId699" Type="http://schemas.openxmlformats.org/officeDocument/2006/relationships/image" Target="../media/image2297.png"/><Relationship Id="rId1091" Type="http://schemas.openxmlformats.org/officeDocument/2006/relationships/image" Target="../media/image2689.png"/><Relationship Id="rId1105" Type="http://schemas.openxmlformats.org/officeDocument/2006/relationships/image" Target="../media/image2703.png"/><Relationship Id="rId49" Type="http://schemas.openxmlformats.org/officeDocument/2006/relationships/image" Target="../media/image1647.png"/><Relationship Id="rId114" Type="http://schemas.openxmlformats.org/officeDocument/2006/relationships/image" Target="../media/image1712.png"/><Relationship Id="rId461" Type="http://schemas.openxmlformats.org/officeDocument/2006/relationships/image" Target="../media/image2059.png"/><Relationship Id="rId559" Type="http://schemas.openxmlformats.org/officeDocument/2006/relationships/image" Target="../media/image2157.png"/><Relationship Id="rId766" Type="http://schemas.openxmlformats.org/officeDocument/2006/relationships/image" Target="../media/image2364.png"/><Relationship Id="rId1189" Type="http://schemas.openxmlformats.org/officeDocument/2006/relationships/image" Target="../media/image2787.png"/><Relationship Id="rId198" Type="http://schemas.openxmlformats.org/officeDocument/2006/relationships/image" Target="../media/image1796.png"/><Relationship Id="rId321" Type="http://schemas.openxmlformats.org/officeDocument/2006/relationships/image" Target="../media/image1919.png"/><Relationship Id="rId419" Type="http://schemas.openxmlformats.org/officeDocument/2006/relationships/image" Target="../media/image2017.png"/><Relationship Id="rId626" Type="http://schemas.openxmlformats.org/officeDocument/2006/relationships/image" Target="../media/image2224.png"/><Relationship Id="rId973" Type="http://schemas.openxmlformats.org/officeDocument/2006/relationships/image" Target="../media/image2571.png"/><Relationship Id="rId1049" Type="http://schemas.openxmlformats.org/officeDocument/2006/relationships/image" Target="../media/image2647.png"/><Relationship Id="rId1256" Type="http://schemas.openxmlformats.org/officeDocument/2006/relationships/image" Target="../media/image2854.png"/><Relationship Id="rId833" Type="http://schemas.openxmlformats.org/officeDocument/2006/relationships/image" Target="../media/image2431.png"/><Relationship Id="rId1116" Type="http://schemas.openxmlformats.org/officeDocument/2006/relationships/image" Target="../media/image2714.png"/><Relationship Id="rId265" Type="http://schemas.openxmlformats.org/officeDocument/2006/relationships/image" Target="../media/image1863.png"/><Relationship Id="rId472" Type="http://schemas.openxmlformats.org/officeDocument/2006/relationships/image" Target="../media/image2070.png"/><Relationship Id="rId900" Type="http://schemas.openxmlformats.org/officeDocument/2006/relationships/image" Target="../media/image2498.png"/><Relationship Id="rId125" Type="http://schemas.openxmlformats.org/officeDocument/2006/relationships/image" Target="../media/image1723.png"/><Relationship Id="rId332" Type="http://schemas.openxmlformats.org/officeDocument/2006/relationships/image" Target="../media/image1930.png"/><Relationship Id="rId777" Type="http://schemas.openxmlformats.org/officeDocument/2006/relationships/image" Target="../media/image2375.png"/><Relationship Id="rId984" Type="http://schemas.openxmlformats.org/officeDocument/2006/relationships/image" Target="../media/image2582.png"/><Relationship Id="rId637" Type="http://schemas.openxmlformats.org/officeDocument/2006/relationships/image" Target="../media/image2235.png"/><Relationship Id="rId844" Type="http://schemas.openxmlformats.org/officeDocument/2006/relationships/image" Target="../media/image2442.png"/><Relationship Id="rId1267" Type="http://schemas.openxmlformats.org/officeDocument/2006/relationships/image" Target="../media/image2865.png"/><Relationship Id="rId276" Type="http://schemas.openxmlformats.org/officeDocument/2006/relationships/image" Target="../media/image1874.png"/><Relationship Id="rId483" Type="http://schemas.openxmlformats.org/officeDocument/2006/relationships/image" Target="../media/image2081.png"/><Relationship Id="rId690" Type="http://schemas.openxmlformats.org/officeDocument/2006/relationships/image" Target="../media/image2288.png"/><Relationship Id="rId704" Type="http://schemas.openxmlformats.org/officeDocument/2006/relationships/image" Target="../media/image2302.png"/><Relationship Id="rId911" Type="http://schemas.openxmlformats.org/officeDocument/2006/relationships/image" Target="../media/image2509.png"/><Relationship Id="rId1127" Type="http://schemas.openxmlformats.org/officeDocument/2006/relationships/image" Target="../media/image2725.png"/><Relationship Id="rId40" Type="http://schemas.openxmlformats.org/officeDocument/2006/relationships/image" Target="../media/image1638.png"/><Relationship Id="rId136" Type="http://schemas.openxmlformats.org/officeDocument/2006/relationships/image" Target="../media/image1734.png"/><Relationship Id="rId343" Type="http://schemas.openxmlformats.org/officeDocument/2006/relationships/image" Target="../media/image1941.png"/><Relationship Id="rId550" Type="http://schemas.openxmlformats.org/officeDocument/2006/relationships/image" Target="../media/image2148.png"/><Relationship Id="rId788" Type="http://schemas.openxmlformats.org/officeDocument/2006/relationships/image" Target="../media/image2386.png"/><Relationship Id="rId995" Type="http://schemas.openxmlformats.org/officeDocument/2006/relationships/image" Target="../media/image2593.png"/><Relationship Id="rId1180" Type="http://schemas.openxmlformats.org/officeDocument/2006/relationships/image" Target="../media/image2778.png"/><Relationship Id="rId203" Type="http://schemas.openxmlformats.org/officeDocument/2006/relationships/image" Target="../media/image1801.png"/><Relationship Id="rId648" Type="http://schemas.openxmlformats.org/officeDocument/2006/relationships/image" Target="../media/image2246.png"/><Relationship Id="rId855" Type="http://schemas.openxmlformats.org/officeDocument/2006/relationships/image" Target="../media/image2453.png"/><Relationship Id="rId1040" Type="http://schemas.openxmlformats.org/officeDocument/2006/relationships/image" Target="../media/image2638.png"/><Relationship Id="rId1278" Type="http://schemas.openxmlformats.org/officeDocument/2006/relationships/image" Target="../media/image2876.png"/><Relationship Id="rId287" Type="http://schemas.openxmlformats.org/officeDocument/2006/relationships/image" Target="../media/image1885.png"/><Relationship Id="rId410" Type="http://schemas.openxmlformats.org/officeDocument/2006/relationships/image" Target="../media/image2008.png"/><Relationship Id="rId494" Type="http://schemas.openxmlformats.org/officeDocument/2006/relationships/image" Target="../media/image2092.png"/><Relationship Id="rId508" Type="http://schemas.openxmlformats.org/officeDocument/2006/relationships/image" Target="../media/image2106.png"/><Relationship Id="rId715" Type="http://schemas.openxmlformats.org/officeDocument/2006/relationships/image" Target="../media/image2313.png"/><Relationship Id="rId922" Type="http://schemas.openxmlformats.org/officeDocument/2006/relationships/image" Target="../media/image2520.png"/><Relationship Id="rId1138" Type="http://schemas.openxmlformats.org/officeDocument/2006/relationships/image" Target="../media/image2736.png"/><Relationship Id="rId147" Type="http://schemas.openxmlformats.org/officeDocument/2006/relationships/image" Target="../media/image1745.png"/><Relationship Id="rId354" Type="http://schemas.openxmlformats.org/officeDocument/2006/relationships/image" Target="../media/image1952.png"/><Relationship Id="rId799" Type="http://schemas.openxmlformats.org/officeDocument/2006/relationships/image" Target="../media/image2397.png"/><Relationship Id="rId1191" Type="http://schemas.openxmlformats.org/officeDocument/2006/relationships/image" Target="../media/image2789.png"/><Relationship Id="rId1205" Type="http://schemas.openxmlformats.org/officeDocument/2006/relationships/image" Target="../media/image2803.png"/><Relationship Id="rId51" Type="http://schemas.openxmlformats.org/officeDocument/2006/relationships/image" Target="../media/image1649.png"/><Relationship Id="rId561" Type="http://schemas.openxmlformats.org/officeDocument/2006/relationships/image" Target="../media/image2159.png"/><Relationship Id="rId659" Type="http://schemas.openxmlformats.org/officeDocument/2006/relationships/image" Target="../media/image2257.png"/><Relationship Id="rId866" Type="http://schemas.openxmlformats.org/officeDocument/2006/relationships/image" Target="../media/image2464.png"/><Relationship Id="rId1289" Type="http://schemas.openxmlformats.org/officeDocument/2006/relationships/image" Target="../media/image2887.png"/><Relationship Id="rId214" Type="http://schemas.openxmlformats.org/officeDocument/2006/relationships/image" Target="../media/image1812.png"/><Relationship Id="rId298" Type="http://schemas.openxmlformats.org/officeDocument/2006/relationships/image" Target="../media/image1896.png"/><Relationship Id="rId421" Type="http://schemas.openxmlformats.org/officeDocument/2006/relationships/image" Target="../media/image2019.png"/><Relationship Id="rId519" Type="http://schemas.openxmlformats.org/officeDocument/2006/relationships/image" Target="../media/image2117.png"/><Relationship Id="rId1051" Type="http://schemas.openxmlformats.org/officeDocument/2006/relationships/image" Target="../media/image2649.png"/><Relationship Id="rId1149" Type="http://schemas.openxmlformats.org/officeDocument/2006/relationships/image" Target="../media/image2747.png"/><Relationship Id="rId158" Type="http://schemas.openxmlformats.org/officeDocument/2006/relationships/image" Target="../media/image1756.png"/><Relationship Id="rId726" Type="http://schemas.openxmlformats.org/officeDocument/2006/relationships/image" Target="../media/image2324.png"/><Relationship Id="rId933" Type="http://schemas.openxmlformats.org/officeDocument/2006/relationships/image" Target="../media/image2531.png"/><Relationship Id="rId1009" Type="http://schemas.openxmlformats.org/officeDocument/2006/relationships/image" Target="../media/image2607.png"/><Relationship Id="rId62" Type="http://schemas.openxmlformats.org/officeDocument/2006/relationships/image" Target="../media/image1660.png"/><Relationship Id="rId365" Type="http://schemas.openxmlformats.org/officeDocument/2006/relationships/image" Target="../media/image1963.png"/><Relationship Id="rId572" Type="http://schemas.openxmlformats.org/officeDocument/2006/relationships/image" Target="../media/image2170.png"/><Relationship Id="rId1216" Type="http://schemas.openxmlformats.org/officeDocument/2006/relationships/image" Target="../media/image2814.png"/><Relationship Id="rId225" Type="http://schemas.openxmlformats.org/officeDocument/2006/relationships/image" Target="../media/image1823.png"/><Relationship Id="rId432" Type="http://schemas.openxmlformats.org/officeDocument/2006/relationships/image" Target="../media/image2030.png"/><Relationship Id="rId877" Type="http://schemas.openxmlformats.org/officeDocument/2006/relationships/image" Target="../media/image2475.png"/><Relationship Id="rId1062" Type="http://schemas.openxmlformats.org/officeDocument/2006/relationships/image" Target="../media/image2660.png"/><Relationship Id="rId737" Type="http://schemas.openxmlformats.org/officeDocument/2006/relationships/image" Target="../media/image2335.png"/><Relationship Id="rId944" Type="http://schemas.openxmlformats.org/officeDocument/2006/relationships/image" Target="../media/image2542.png"/><Relationship Id="rId73" Type="http://schemas.openxmlformats.org/officeDocument/2006/relationships/image" Target="../media/image1671.png"/><Relationship Id="rId169" Type="http://schemas.openxmlformats.org/officeDocument/2006/relationships/image" Target="../media/image1767.png"/><Relationship Id="rId376" Type="http://schemas.openxmlformats.org/officeDocument/2006/relationships/image" Target="../media/image1974.png"/><Relationship Id="rId583" Type="http://schemas.openxmlformats.org/officeDocument/2006/relationships/image" Target="../media/image2181.png"/><Relationship Id="rId790" Type="http://schemas.openxmlformats.org/officeDocument/2006/relationships/image" Target="../media/image2388.png"/><Relationship Id="rId804" Type="http://schemas.openxmlformats.org/officeDocument/2006/relationships/image" Target="../media/image2402.png"/><Relationship Id="rId1227" Type="http://schemas.openxmlformats.org/officeDocument/2006/relationships/image" Target="../media/image2825.png"/><Relationship Id="rId4" Type="http://schemas.openxmlformats.org/officeDocument/2006/relationships/image" Target="../media/image1602.png"/><Relationship Id="rId236" Type="http://schemas.openxmlformats.org/officeDocument/2006/relationships/image" Target="../media/image1834.png"/><Relationship Id="rId443" Type="http://schemas.openxmlformats.org/officeDocument/2006/relationships/image" Target="../media/image2041.png"/><Relationship Id="rId650" Type="http://schemas.openxmlformats.org/officeDocument/2006/relationships/image" Target="../media/image2248.png"/><Relationship Id="rId888" Type="http://schemas.openxmlformats.org/officeDocument/2006/relationships/image" Target="../media/image2486.png"/><Relationship Id="rId1073" Type="http://schemas.openxmlformats.org/officeDocument/2006/relationships/image" Target="../media/image2671.png"/><Relationship Id="rId1280" Type="http://schemas.openxmlformats.org/officeDocument/2006/relationships/image" Target="../media/image2878.png"/><Relationship Id="rId303" Type="http://schemas.openxmlformats.org/officeDocument/2006/relationships/image" Target="../media/image1901.png"/><Relationship Id="rId748" Type="http://schemas.openxmlformats.org/officeDocument/2006/relationships/image" Target="../media/image2346.png"/><Relationship Id="rId955" Type="http://schemas.openxmlformats.org/officeDocument/2006/relationships/image" Target="../media/image2553.png"/><Relationship Id="rId1140" Type="http://schemas.openxmlformats.org/officeDocument/2006/relationships/image" Target="../media/image2738.png"/><Relationship Id="rId84" Type="http://schemas.openxmlformats.org/officeDocument/2006/relationships/image" Target="../media/image1682.png"/><Relationship Id="rId387" Type="http://schemas.openxmlformats.org/officeDocument/2006/relationships/image" Target="../media/image1985.png"/><Relationship Id="rId510" Type="http://schemas.openxmlformats.org/officeDocument/2006/relationships/image" Target="../media/image2108.png"/><Relationship Id="rId594" Type="http://schemas.openxmlformats.org/officeDocument/2006/relationships/image" Target="../media/image2192.png"/><Relationship Id="rId608" Type="http://schemas.openxmlformats.org/officeDocument/2006/relationships/image" Target="../media/image2206.png"/><Relationship Id="rId815" Type="http://schemas.openxmlformats.org/officeDocument/2006/relationships/image" Target="../media/image2413.png"/><Relationship Id="rId1238" Type="http://schemas.openxmlformats.org/officeDocument/2006/relationships/image" Target="../media/image2836.png"/><Relationship Id="rId247" Type="http://schemas.openxmlformats.org/officeDocument/2006/relationships/image" Target="../media/image1845.png"/><Relationship Id="rId899" Type="http://schemas.openxmlformats.org/officeDocument/2006/relationships/image" Target="../media/image2497.png"/><Relationship Id="rId1000" Type="http://schemas.openxmlformats.org/officeDocument/2006/relationships/image" Target="../media/image2598.png"/><Relationship Id="rId1084" Type="http://schemas.openxmlformats.org/officeDocument/2006/relationships/image" Target="../media/image2682.png"/><Relationship Id="rId107" Type="http://schemas.openxmlformats.org/officeDocument/2006/relationships/image" Target="../media/image1705.png"/><Relationship Id="rId454" Type="http://schemas.openxmlformats.org/officeDocument/2006/relationships/image" Target="../media/image2052.png"/><Relationship Id="rId661" Type="http://schemas.openxmlformats.org/officeDocument/2006/relationships/image" Target="../media/image2259.png"/><Relationship Id="rId759" Type="http://schemas.openxmlformats.org/officeDocument/2006/relationships/image" Target="../media/image2357.png"/><Relationship Id="rId966" Type="http://schemas.openxmlformats.org/officeDocument/2006/relationships/image" Target="../media/image2564.png"/><Relationship Id="rId1291" Type="http://schemas.openxmlformats.org/officeDocument/2006/relationships/image" Target="../media/image2889.png"/><Relationship Id="rId11" Type="http://schemas.openxmlformats.org/officeDocument/2006/relationships/image" Target="../media/image1609.png"/><Relationship Id="rId314" Type="http://schemas.openxmlformats.org/officeDocument/2006/relationships/image" Target="../media/image1912.png"/><Relationship Id="rId398" Type="http://schemas.openxmlformats.org/officeDocument/2006/relationships/image" Target="../media/image1996.png"/><Relationship Id="rId521" Type="http://schemas.openxmlformats.org/officeDocument/2006/relationships/image" Target="../media/image2119.png"/><Relationship Id="rId619" Type="http://schemas.openxmlformats.org/officeDocument/2006/relationships/image" Target="../media/image2217.png"/><Relationship Id="rId1151" Type="http://schemas.openxmlformats.org/officeDocument/2006/relationships/image" Target="../media/image2749.png"/><Relationship Id="rId1249" Type="http://schemas.openxmlformats.org/officeDocument/2006/relationships/image" Target="../media/image2847.png"/><Relationship Id="rId95" Type="http://schemas.openxmlformats.org/officeDocument/2006/relationships/image" Target="../media/image1693.png"/><Relationship Id="rId160" Type="http://schemas.openxmlformats.org/officeDocument/2006/relationships/image" Target="../media/image1758.png"/><Relationship Id="rId826" Type="http://schemas.openxmlformats.org/officeDocument/2006/relationships/image" Target="../media/image2424.png"/><Relationship Id="rId1011" Type="http://schemas.openxmlformats.org/officeDocument/2006/relationships/image" Target="../media/image2609.png"/><Relationship Id="rId1109" Type="http://schemas.openxmlformats.org/officeDocument/2006/relationships/image" Target="../media/image2707.png"/><Relationship Id="rId258" Type="http://schemas.openxmlformats.org/officeDocument/2006/relationships/image" Target="../media/image1856.png"/><Relationship Id="rId465" Type="http://schemas.openxmlformats.org/officeDocument/2006/relationships/image" Target="../media/image2063.png"/><Relationship Id="rId672" Type="http://schemas.openxmlformats.org/officeDocument/2006/relationships/image" Target="../media/image2270.png"/><Relationship Id="rId1095" Type="http://schemas.openxmlformats.org/officeDocument/2006/relationships/image" Target="../media/image2693.png"/><Relationship Id="rId22" Type="http://schemas.openxmlformats.org/officeDocument/2006/relationships/image" Target="../media/image1620.png"/><Relationship Id="rId118" Type="http://schemas.openxmlformats.org/officeDocument/2006/relationships/image" Target="../media/image1716.png"/><Relationship Id="rId325" Type="http://schemas.openxmlformats.org/officeDocument/2006/relationships/image" Target="../media/image1923.png"/><Relationship Id="rId532" Type="http://schemas.openxmlformats.org/officeDocument/2006/relationships/image" Target="../media/image2130.png"/><Relationship Id="rId977" Type="http://schemas.openxmlformats.org/officeDocument/2006/relationships/image" Target="../media/image2575.png"/><Relationship Id="rId1162" Type="http://schemas.openxmlformats.org/officeDocument/2006/relationships/image" Target="../media/image2760.png"/><Relationship Id="rId171" Type="http://schemas.openxmlformats.org/officeDocument/2006/relationships/image" Target="../media/image1769.png"/><Relationship Id="rId837" Type="http://schemas.openxmlformats.org/officeDocument/2006/relationships/image" Target="../media/image2435.png"/><Relationship Id="rId1022" Type="http://schemas.openxmlformats.org/officeDocument/2006/relationships/image" Target="../media/image2620.png"/><Relationship Id="rId269" Type="http://schemas.openxmlformats.org/officeDocument/2006/relationships/image" Target="../media/image1867.png"/><Relationship Id="rId476" Type="http://schemas.openxmlformats.org/officeDocument/2006/relationships/image" Target="../media/image2074.png"/><Relationship Id="rId683" Type="http://schemas.openxmlformats.org/officeDocument/2006/relationships/image" Target="../media/image2281.png"/><Relationship Id="rId890" Type="http://schemas.openxmlformats.org/officeDocument/2006/relationships/image" Target="../media/image2488.png"/><Relationship Id="rId904" Type="http://schemas.openxmlformats.org/officeDocument/2006/relationships/image" Target="../media/image2502.png"/><Relationship Id="rId33" Type="http://schemas.openxmlformats.org/officeDocument/2006/relationships/image" Target="../media/image1631.png"/><Relationship Id="rId129" Type="http://schemas.openxmlformats.org/officeDocument/2006/relationships/image" Target="../media/image1727.png"/><Relationship Id="rId336" Type="http://schemas.openxmlformats.org/officeDocument/2006/relationships/image" Target="../media/image1934.png"/><Relationship Id="rId543" Type="http://schemas.openxmlformats.org/officeDocument/2006/relationships/image" Target="../media/image2141.png"/><Relationship Id="rId988" Type="http://schemas.openxmlformats.org/officeDocument/2006/relationships/image" Target="../media/image2586.png"/><Relationship Id="rId1173" Type="http://schemas.openxmlformats.org/officeDocument/2006/relationships/image" Target="../media/image2771.png"/><Relationship Id="rId182" Type="http://schemas.openxmlformats.org/officeDocument/2006/relationships/image" Target="../media/image1780.png"/><Relationship Id="rId403" Type="http://schemas.openxmlformats.org/officeDocument/2006/relationships/image" Target="../media/image2001.png"/><Relationship Id="rId750" Type="http://schemas.openxmlformats.org/officeDocument/2006/relationships/image" Target="../media/image2348.png"/><Relationship Id="rId848" Type="http://schemas.openxmlformats.org/officeDocument/2006/relationships/image" Target="../media/image2446.png"/><Relationship Id="rId1033" Type="http://schemas.openxmlformats.org/officeDocument/2006/relationships/image" Target="../media/image2631.png"/><Relationship Id="rId487" Type="http://schemas.openxmlformats.org/officeDocument/2006/relationships/image" Target="../media/image2085.png"/><Relationship Id="rId610" Type="http://schemas.openxmlformats.org/officeDocument/2006/relationships/image" Target="../media/image2208.png"/><Relationship Id="rId694" Type="http://schemas.openxmlformats.org/officeDocument/2006/relationships/image" Target="../media/image2292.png"/><Relationship Id="rId708" Type="http://schemas.openxmlformats.org/officeDocument/2006/relationships/image" Target="../media/image2306.png"/><Relationship Id="rId915" Type="http://schemas.openxmlformats.org/officeDocument/2006/relationships/image" Target="../media/image2513.png"/><Relationship Id="rId1240" Type="http://schemas.openxmlformats.org/officeDocument/2006/relationships/image" Target="../media/image2838.png"/><Relationship Id="rId347" Type="http://schemas.openxmlformats.org/officeDocument/2006/relationships/image" Target="../media/image1945.png"/><Relationship Id="rId999" Type="http://schemas.openxmlformats.org/officeDocument/2006/relationships/image" Target="../media/image2597.png"/><Relationship Id="rId1100" Type="http://schemas.openxmlformats.org/officeDocument/2006/relationships/image" Target="../media/image2698.png"/><Relationship Id="rId1184" Type="http://schemas.openxmlformats.org/officeDocument/2006/relationships/image" Target="../media/image2782.png"/><Relationship Id="rId44" Type="http://schemas.openxmlformats.org/officeDocument/2006/relationships/image" Target="../media/image1642.png"/><Relationship Id="rId554" Type="http://schemas.openxmlformats.org/officeDocument/2006/relationships/image" Target="../media/image2152.png"/><Relationship Id="rId761" Type="http://schemas.openxmlformats.org/officeDocument/2006/relationships/image" Target="../media/image2359.png"/><Relationship Id="rId859" Type="http://schemas.openxmlformats.org/officeDocument/2006/relationships/image" Target="../media/image2457.png"/><Relationship Id="rId193" Type="http://schemas.openxmlformats.org/officeDocument/2006/relationships/image" Target="../media/image1791.png"/><Relationship Id="rId207" Type="http://schemas.openxmlformats.org/officeDocument/2006/relationships/image" Target="../media/image1805.png"/><Relationship Id="rId414" Type="http://schemas.openxmlformats.org/officeDocument/2006/relationships/image" Target="../media/image2012.png"/><Relationship Id="rId498" Type="http://schemas.openxmlformats.org/officeDocument/2006/relationships/image" Target="../media/image2096.png"/><Relationship Id="rId621" Type="http://schemas.openxmlformats.org/officeDocument/2006/relationships/image" Target="../media/image2219.png"/><Relationship Id="rId1044" Type="http://schemas.openxmlformats.org/officeDocument/2006/relationships/image" Target="../media/image2642.png"/><Relationship Id="rId1251" Type="http://schemas.openxmlformats.org/officeDocument/2006/relationships/image" Target="../media/image2849.png"/><Relationship Id="rId260" Type="http://schemas.openxmlformats.org/officeDocument/2006/relationships/image" Target="../media/image1858.png"/><Relationship Id="rId719" Type="http://schemas.openxmlformats.org/officeDocument/2006/relationships/image" Target="../media/image2317.png"/><Relationship Id="rId926" Type="http://schemas.openxmlformats.org/officeDocument/2006/relationships/image" Target="../media/image2524.png"/><Relationship Id="rId1111" Type="http://schemas.openxmlformats.org/officeDocument/2006/relationships/image" Target="../media/image2709.png"/><Relationship Id="rId55" Type="http://schemas.openxmlformats.org/officeDocument/2006/relationships/image" Target="../media/image1653.png"/><Relationship Id="rId120" Type="http://schemas.openxmlformats.org/officeDocument/2006/relationships/image" Target="../media/image1718.png"/><Relationship Id="rId358" Type="http://schemas.openxmlformats.org/officeDocument/2006/relationships/image" Target="../media/image1956.png"/><Relationship Id="rId565" Type="http://schemas.openxmlformats.org/officeDocument/2006/relationships/image" Target="../media/image2163.png"/><Relationship Id="rId772" Type="http://schemas.openxmlformats.org/officeDocument/2006/relationships/image" Target="../media/image2370.png"/><Relationship Id="rId1195" Type="http://schemas.openxmlformats.org/officeDocument/2006/relationships/image" Target="../media/image2793.png"/><Relationship Id="rId1209" Type="http://schemas.openxmlformats.org/officeDocument/2006/relationships/image" Target="../media/image2807.png"/><Relationship Id="rId218" Type="http://schemas.openxmlformats.org/officeDocument/2006/relationships/image" Target="../media/image1816.png"/><Relationship Id="rId425" Type="http://schemas.openxmlformats.org/officeDocument/2006/relationships/image" Target="../media/image2023.png"/><Relationship Id="rId632" Type="http://schemas.openxmlformats.org/officeDocument/2006/relationships/image" Target="../media/image2230.png"/><Relationship Id="rId1055" Type="http://schemas.openxmlformats.org/officeDocument/2006/relationships/image" Target="../media/image2653.png"/><Relationship Id="rId1262" Type="http://schemas.openxmlformats.org/officeDocument/2006/relationships/image" Target="../media/image2860.png"/><Relationship Id="rId271" Type="http://schemas.openxmlformats.org/officeDocument/2006/relationships/image" Target="../media/image1869.png"/><Relationship Id="rId937" Type="http://schemas.openxmlformats.org/officeDocument/2006/relationships/image" Target="../media/image2535.png"/><Relationship Id="rId1122" Type="http://schemas.openxmlformats.org/officeDocument/2006/relationships/image" Target="../media/image2720.png"/><Relationship Id="rId66" Type="http://schemas.openxmlformats.org/officeDocument/2006/relationships/image" Target="../media/image1664.png"/><Relationship Id="rId131" Type="http://schemas.openxmlformats.org/officeDocument/2006/relationships/image" Target="../media/image1729.png"/><Relationship Id="rId369" Type="http://schemas.openxmlformats.org/officeDocument/2006/relationships/image" Target="../media/image1967.png"/><Relationship Id="rId576" Type="http://schemas.openxmlformats.org/officeDocument/2006/relationships/image" Target="../media/image2174.png"/><Relationship Id="rId783" Type="http://schemas.openxmlformats.org/officeDocument/2006/relationships/image" Target="../media/image2381.png"/><Relationship Id="rId990" Type="http://schemas.openxmlformats.org/officeDocument/2006/relationships/image" Target="../media/image2588.png"/><Relationship Id="rId229" Type="http://schemas.openxmlformats.org/officeDocument/2006/relationships/image" Target="../media/image1827.png"/><Relationship Id="rId436" Type="http://schemas.openxmlformats.org/officeDocument/2006/relationships/image" Target="../media/image2034.png"/><Relationship Id="rId643" Type="http://schemas.openxmlformats.org/officeDocument/2006/relationships/image" Target="../media/image2241.png"/><Relationship Id="rId1066" Type="http://schemas.openxmlformats.org/officeDocument/2006/relationships/image" Target="../media/image2664.png"/><Relationship Id="rId1273" Type="http://schemas.openxmlformats.org/officeDocument/2006/relationships/image" Target="../media/image2871.png"/><Relationship Id="rId850" Type="http://schemas.openxmlformats.org/officeDocument/2006/relationships/image" Target="../media/image2448.png"/><Relationship Id="rId948" Type="http://schemas.openxmlformats.org/officeDocument/2006/relationships/image" Target="../media/image2546.png"/><Relationship Id="rId1133" Type="http://schemas.openxmlformats.org/officeDocument/2006/relationships/image" Target="../media/image2731.png"/><Relationship Id="rId77" Type="http://schemas.openxmlformats.org/officeDocument/2006/relationships/image" Target="../media/image1675.png"/><Relationship Id="rId282" Type="http://schemas.openxmlformats.org/officeDocument/2006/relationships/image" Target="../media/image1880.png"/><Relationship Id="rId503" Type="http://schemas.openxmlformats.org/officeDocument/2006/relationships/image" Target="../media/image2101.png"/><Relationship Id="rId587" Type="http://schemas.openxmlformats.org/officeDocument/2006/relationships/image" Target="../media/image2185.png"/><Relationship Id="rId710" Type="http://schemas.openxmlformats.org/officeDocument/2006/relationships/image" Target="../media/image2308.png"/><Relationship Id="rId808" Type="http://schemas.openxmlformats.org/officeDocument/2006/relationships/image" Target="../media/image2406.png"/><Relationship Id="rId8" Type="http://schemas.openxmlformats.org/officeDocument/2006/relationships/image" Target="../media/image1606.png"/><Relationship Id="rId142" Type="http://schemas.openxmlformats.org/officeDocument/2006/relationships/image" Target="../media/image1740.png"/><Relationship Id="rId447" Type="http://schemas.openxmlformats.org/officeDocument/2006/relationships/image" Target="../media/image2045.png"/><Relationship Id="rId794" Type="http://schemas.openxmlformats.org/officeDocument/2006/relationships/image" Target="../media/image2392.png"/><Relationship Id="rId1077" Type="http://schemas.openxmlformats.org/officeDocument/2006/relationships/image" Target="../media/image2675.png"/><Relationship Id="rId1200" Type="http://schemas.openxmlformats.org/officeDocument/2006/relationships/image" Target="../media/image2798.png"/><Relationship Id="rId654" Type="http://schemas.openxmlformats.org/officeDocument/2006/relationships/image" Target="../media/image2252.png"/><Relationship Id="rId861" Type="http://schemas.openxmlformats.org/officeDocument/2006/relationships/image" Target="../media/image2459.png"/><Relationship Id="rId959" Type="http://schemas.openxmlformats.org/officeDocument/2006/relationships/image" Target="../media/image2557.png"/><Relationship Id="rId1284" Type="http://schemas.openxmlformats.org/officeDocument/2006/relationships/image" Target="../media/image2882.png"/><Relationship Id="rId293" Type="http://schemas.openxmlformats.org/officeDocument/2006/relationships/image" Target="../media/image1891.png"/><Relationship Id="rId307" Type="http://schemas.openxmlformats.org/officeDocument/2006/relationships/image" Target="../media/image1905.png"/><Relationship Id="rId514" Type="http://schemas.openxmlformats.org/officeDocument/2006/relationships/image" Target="../media/image2112.png"/><Relationship Id="rId721" Type="http://schemas.openxmlformats.org/officeDocument/2006/relationships/image" Target="../media/image2319.png"/><Relationship Id="rId1144" Type="http://schemas.openxmlformats.org/officeDocument/2006/relationships/image" Target="../media/image2742.png"/><Relationship Id="rId88" Type="http://schemas.openxmlformats.org/officeDocument/2006/relationships/image" Target="../media/image1686.png"/><Relationship Id="rId153" Type="http://schemas.openxmlformats.org/officeDocument/2006/relationships/image" Target="../media/image1751.png"/><Relationship Id="rId360" Type="http://schemas.openxmlformats.org/officeDocument/2006/relationships/image" Target="../media/image1958.png"/><Relationship Id="rId598" Type="http://schemas.openxmlformats.org/officeDocument/2006/relationships/image" Target="../media/image2196.png"/><Relationship Id="rId819" Type="http://schemas.openxmlformats.org/officeDocument/2006/relationships/image" Target="../media/image2417.png"/><Relationship Id="rId1004" Type="http://schemas.openxmlformats.org/officeDocument/2006/relationships/image" Target="../media/image2602.png"/><Relationship Id="rId1211" Type="http://schemas.openxmlformats.org/officeDocument/2006/relationships/image" Target="../media/image2809.png"/><Relationship Id="rId220" Type="http://schemas.openxmlformats.org/officeDocument/2006/relationships/image" Target="../media/image1818.png"/><Relationship Id="rId458" Type="http://schemas.openxmlformats.org/officeDocument/2006/relationships/image" Target="../media/image2056.png"/><Relationship Id="rId665" Type="http://schemas.openxmlformats.org/officeDocument/2006/relationships/image" Target="../media/image2263.png"/><Relationship Id="rId872" Type="http://schemas.openxmlformats.org/officeDocument/2006/relationships/image" Target="../media/image2470.png"/><Relationship Id="rId1088" Type="http://schemas.openxmlformats.org/officeDocument/2006/relationships/image" Target="../media/image2686.png"/><Relationship Id="rId15" Type="http://schemas.openxmlformats.org/officeDocument/2006/relationships/image" Target="../media/image1613.png"/><Relationship Id="rId318" Type="http://schemas.openxmlformats.org/officeDocument/2006/relationships/image" Target="../media/image1916.png"/><Relationship Id="rId525" Type="http://schemas.openxmlformats.org/officeDocument/2006/relationships/image" Target="../media/image2123.png"/><Relationship Id="rId732" Type="http://schemas.openxmlformats.org/officeDocument/2006/relationships/image" Target="../media/image2330.png"/><Relationship Id="rId1155" Type="http://schemas.openxmlformats.org/officeDocument/2006/relationships/image" Target="../media/image2753.png"/><Relationship Id="rId99" Type="http://schemas.openxmlformats.org/officeDocument/2006/relationships/image" Target="../media/image1697.png"/><Relationship Id="rId164" Type="http://schemas.openxmlformats.org/officeDocument/2006/relationships/image" Target="../media/image1762.png"/><Relationship Id="rId371" Type="http://schemas.openxmlformats.org/officeDocument/2006/relationships/image" Target="../media/image1969.png"/><Relationship Id="rId1015" Type="http://schemas.openxmlformats.org/officeDocument/2006/relationships/image" Target="../media/image2613.png"/><Relationship Id="rId1222" Type="http://schemas.openxmlformats.org/officeDocument/2006/relationships/image" Target="../media/image2820.png"/><Relationship Id="rId469" Type="http://schemas.openxmlformats.org/officeDocument/2006/relationships/image" Target="../media/image2067.png"/><Relationship Id="rId676" Type="http://schemas.openxmlformats.org/officeDocument/2006/relationships/image" Target="../media/image2274.png"/><Relationship Id="rId883" Type="http://schemas.openxmlformats.org/officeDocument/2006/relationships/image" Target="../media/image2481.png"/><Relationship Id="rId1099" Type="http://schemas.openxmlformats.org/officeDocument/2006/relationships/image" Target="../media/image2697.png"/><Relationship Id="rId26" Type="http://schemas.openxmlformats.org/officeDocument/2006/relationships/image" Target="../media/image1624.png"/><Relationship Id="rId231" Type="http://schemas.openxmlformats.org/officeDocument/2006/relationships/image" Target="../media/image1829.png"/><Relationship Id="rId329" Type="http://schemas.openxmlformats.org/officeDocument/2006/relationships/image" Target="../media/image1927.png"/><Relationship Id="rId536" Type="http://schemas.openxmlformats.org/officeDocument/2006/relationships/image" Target="../media/image2134.png"/><Relationship Id="rId1166" Type="http://schemas.openxmlformats.org/officeDocument/2006/relationships/image" Target="../media/image2764.png"/><Relationship Id="rId175" Type="http://schemas.openxmlformats.org/officeDocument/2006/relationships/image" Target="../media/image1773.png"/><Relationship Id="rId743" Type="http://schemas.openxmlformats.org/officeDocument/2006/relationships/image" Target="../media/image2341.png"/><Relationship Id="rId950" Type="http://schemas.openxmlformats.org/officeDocument/2006/relationships/image" Target="../media/image2548.png"/><Relationship Id="rId1026" Type="http://schemas.openxmlformats.org/officeDocument/2006/relationships/image" Target="../media/image2624.png"/><Relationship Id="rId382" Type="http://schemas.openxmlformats.org/officeDocument/2006/relationships/image" Target="../media/image1980.png"/><Relationship Id="rId603" Type="http://schemas.openxmlformats.org/officeDocument/2006/relationships/image" Target="../media/image2201.png"/><Relationship Id="rId687" Type="http://schemas.openxmlformats.org/officeDocument/2006/relationships/image" Target="../media/image2285.png"/><Relationship Id="rId810" Type="http://schemas.openxmlformats.org/officeDocument/2006/relationships/image" Target="../media/image2408.png"/><Relationship Id="rId908" Type="http://schemas.openxmlformats.org/officeDocument/2006/relationships/image" Target="../media/image2506.png"/><Relationship Id="rId1233" Type="http://schemas.openxmlformats.org/officeDocument/2006/relationships/image" Target="../media/image2831.png"/><Relationship Id="rId242" Type="http://schemas.openxmlformats.org/officeDocument/2006/relationships/image" Target="../media/image1840.png"/><Relationship Id="rId894" Type="http://schemas.openxmlformats.org/officeDocument/2006/relationships/image" Target="../media/image2492.png"/><Relationship Id="rId1177" Type="http://schemas.openxmlformats.org/officeDocument/2006/relationships/image" Target="../media/image2775.png"/><Relationship Id="rId37" Type="http://schemas.openxmlformats.org/officeDocument/2006/relationships/image" Target="../media/image1635.png"/><Relationship Id="rId102" Type="http://schemas.openxmlformats.org/officeDocument/2006/relationships/image" Target="../media/image1700.png"/><Relationship Id="rId547" Type="http://schemas.openxmlformats.org/officeDocument/2006/relationships/image" Target="../media/image2145.png"/><Relationship Id="rId754" Type="http://schemas.openxmlformats.org/officeDocument/2006/relationships/image" Target="../media/image2352.png"/><Relationship Id="rId961" Type="http://schemas.openxmlformats.org/officeDocument/2006/relationships/image" Target="../media/image2559.png"/><Relationship Id="rId90" Type="http://schemas.openxmlformats.org/officeDocument/2006/relationships/image" Target="../media/image1688.png"/><Relationship Id="rId186" Type="http://schemas.openxmlformats.org/officeDocument/2006/relationships/image" Target="../media/image1784.png"/><Relationship Id="rId393" Type="http://schemas.openxmlformats.org/officeDocument/2006/relationships/image" Target="../media/image1991.png"/><Relationship Id="rId407" Type="http://schemas.openxmlformats.org/officeDocument/2006/relationships/image" Target="../media/image2005.png"/><Relationship Id="rId614" Type="http://schemas.openxmlformats.org/officeDocument/2006/relationships/image" Target="../media/image2212.png"/><Relationship Id="rId821" Type="http://schemas.openxmlformats.org/officeDocument/2006/relationships/image" Target="../media/image2419.png"/><Relationship Id="rId1037" Type="http://schemas.openxmlformats.org/officeDocument/2006/relationships/image" Target="../media/image2635.png"/><Relationship Id="rId1244" Type="http://schemas.openxmlformats.org/officeDocument/2006/relationships/image" Target="../media/image2842.png"/><Relationship Id="rId253" Type="http://schemas.openxmlformats.org/officeDocument/2006/relationships/image" Target="../media/image1851.png"/><Relationship Id="rId460" Type="http://schemas.openxmlformats.org/officeDocument/2006/relationships/image" Target="../media/image2058.png"/><Relationship Id="rId698" Type="http://schemas.openxmlformats.org/officeDocument/2006/relationships/image" Target="../media/image2296.png"/><Relationship Id="rId919" Type="http://schemas.openxmlformats.org/officeDocument/2006/relationships/image" Target="../media/image2517.png"/><Relationship Id="rId1090" Type="http://schemas.openxmlformats.org/officeDocument/2006/relationships/image" Target="../media/image2688.png"/><Relationship Id="rId1104" Type="http://schemas.openxmlformats.org/officeDocument/2006/relationships/image" Target="../media/image2702.png"/><Relationship Id="rId48" Type="http://schemas.openxmlformats.org/officeDocument/2006/relationships/image" Target="../media/image1646.png"/><Relationship Id="rId113" Type="http://schemas.openxmlformats.org/officeDocument/2006/relationships/image" Target="../media/image1711.png"/><Relationship Id="rId320" Type="http://schemas.openxmlformats.org/officeDocument/2006/relationships/image" Target="../media/image1918.png"/><Relationship Id="rId558" Type="http://schemas.openxmlformats.org/officeDocument/2006/relationships/image" Target="../media/image2156.png"/><Relationship Id="rId765" Type="http://schemas.openxmlformats.org/officeDocument/2006/relationships/image" Target="../media/image2363.png"/><Relationship Id="rId972" Type="http://schemas.openxmlformats.org/officeDocument/2006/relationships/image" Target="../media/image2570.png"/><Relationship Id="rId1188" Type="http://schemas.openxmlformats.org/officeDocument/2006/relationships/image" Target="../media/image2786.png"/><Relationship Id="rId197" Type="http://schemas.openxmlformats.org/officeDocument/2006/relationships/image" Target="../media/image1795.png"/><Relationship Id="rId418" Type="http://schemas.openxmlformats.org/officeDocument/2006/relationships/image" Target="../media/image2016.png"/><Relationship Id="rId625" Type="http://schemas.openxmlformats.org/officeDocument/2006/relationships/image" Target="../media/image2223.png"/><Relationship Id="rId832" Type="http://schemas.openxmlformats.org/officeDocument/2006/relationships/image" Target="../media/image2430.png"/><Relationship Id="rId1048" Type="http://schemas.openxmlformats.org/officeDocument/2006/relationships/image" Target="../media/image2646.png"/><Relationship Id="rId1255" Type="http://schemas.openxmlformats.org/officeDocument/2006/relationships/image" Target="../media/image2853.png"/><Relationship Id="rId264" Type="http://schemas.openxmlformats.org/officeDocument/2006/relationships/image" Target="../media/image1862.png"/><Relationship Id="rId471" Type="http://schemas.openxmlformats.org/officeDocument/2006/relationships/image" Target="../media/image2069.png"/><Relationship Id="rId1115" Type="http://schemas.openxmlformats.org/officeDocument/2006/relationships/image" Target="../media/image2713.png"/><Relationship Id="rId59" Type="http://schemas.openxmlformats.org/officeDocument/2006/relationships/image" Target="../media/image1657.png"/><Relationship Id="rId124" Type="http://schemas.openxmlformats.org/officeDocument/2006/relationships/image" Target="../media/image1722.png"/><Relationship Id="rId569" Type="http://schemas.openxmlformats.org/officeDocument/2006/relationships/image" Target="../media/image2167.png"/><Relationship Id="rId776" Type="http://schemas.openxmlformats.org/officeDocument/2006/relationships/image" Target="../media/image2374.png"/><Relationship Id="rId983" Type="http://schemas.openxmlformats.org/officeDocument/2006/relationships/image" Target="../media/image2581.png"/><Relationship Id="rId1199" Type="http://schemas.openxmlformats.org/officeDocument/2006/relationships/image" Target="../media/image2797.png"/><Relationship Id="rId331" Type="http://schemas.openxmlformats.org/officeDocument/2006/relationships/image" Target="../media/image1929.png"/><Relationship Id="rId429" Type="http://schemas.openxmlformats.org/officeDocument/2006/relationships/image" Target="../media/image2027.png"/><Relationship Id="rId636" Type="http://schemas.openxmlformats.org/officeDocument/2006/relationships/image" Target="../media/image2234.png"/><Relationship Id="rId1059" Type="http://schemas.openxmlformats.org/officeDocument/2006/relationships/image" Target="../media/image2657.png"/><Relationship Id="rId1266" Type="http://schemas.openxmlformats.org/officeDocument/2006/relationships/image" Target="../media/image2864.png"/><Relationship Id="rId843" Type="http://schemas.openxmlformats.org/officeDocument/2006/relationships/image" Target="../media/image2441.png"/><Relationship Id="rId1126" Type="http://schemas.openxmlformats.org/officeDocument/2006/relationships/image" Target="../media/image2724.png"/><Relationship Id="rId275" Type="http://schemas.openxmlformats.org/officeDocument/2006/relationships/image" Target="../media/image1873.png"/><Relationship Id="rId482" Type="http://schemas.openxmlformats.org/officeDocument/2006/relationships/image" Target="../media/image2080.png"/><Relationship Id="rId703" Type="http://schemas.openxmlformats.org/officeDocument/2006/relationships/image" Target="../media/image2301.png"/><Relationship Id="rId910" Type="http://schemas.openxmlformats.org/officeDocument/2006/relationships/image" Target="../media/image2508.png"/><Relationship Id="rId135" Type="http://schemas.openxmlformats.org/officeDocument/2006/relationships/image" Target="../media/image1733.png"/><Relationship Id="rId342" Type="http://schemas.openxmlformats.org/officeDocument/2006/relationships/image" Target="../media/image1940.png"/><Relationship Id="rId787" Type="http://schemas.openxmlformats.org/officeDocument/2006/relationships/image" Target="../media/image2385.png"/><Relationship Id="rId994" Type="http://schemas.openxmlformats.org/officeDocument/2006/relationships/image" Target="../media/image2592.png"/><Relationship Id="rId202" Type="http://schemas.openxmlformats.org/officeDocument/2006/relationships/image" Target="../media/image1800.png"/><Relationship Id="rId647" Type="http://schemas.openxmlformats.org/officeDocument/2006/relationships/image" Target="../media/image2245.png"/><Relationship Id="rId854" Type="http://schemas.openxmlformats.org/officeDocument/2006/relationships/image" Target="../media/image2452.png"/><Relationship Id="rId1277" Type="http://schemas.openxmlformats.org/officeDocument/2006/relationships/image" Target="../media/image2875.png"/><Relationship Id="rId286" Type="http://schemas.openxmlformats.org/officeDocument/2006/relationships/image" Target="../media/image1884.png"/><Relationship Id="rId493" Type="http://schemas.openxmlformats.org/officeDocument/2006/relationships/image" Target="../media/image2091.png"/><Relationship Id="rId507" Type="http://schemas.openxmlformats.org/officeDocument/2006/relationships/image" Target="../media/image2105.png"/><Relationship Id="rId714" Type="http://schemas.openxmlformats.org/officeDocument/2006/relationships/image" Target="../media/image2312.png"/><Relationship Id="rId921" Type="http://schemas.openxmlformats.org/officeDocument/2006/relationships/image" Target="../media/image2519.png"/><Relationship Id="rId1137" Type="http://schemas.openxmlformats.org/officeDocument/2006/relationships/image" Target="../media/image2735.png"/><Relationship Id="rId50" Type="http://schemas.openxmlformats.org/officeDocument/2006/relationships/image" Target="../media/image1648.png"/><Relationship Id="rId146" Type="http://schemas.openxmlformats.org/officeDocument/2006/relationships/image" Target="../media/image1744.png"/><Relationship Id="rId353" Type="http://schemas.openxmlformats.org/officeDocument/2006/relationships/image" Target="../media/image1951.png"/><Relationship Id="rId560" Type="http://schemas.openxmlformats.org/officeDocument/2006/relationships/image" Target="../media/image2158.png"/><Relationship Id="rId798" Type="http://schemas.openxmlformats.org/officeDocument/2006/relationships/image" Target="../media/image2396.png"/><Relationship Id="rId1190" Type="http://schemas.openxmlformats.org/officeDocument/2006/relationships/image" Target="../media/image2788.png"/><Relationship Id="rId1204" Type="http://schemas.openxmlformats.org/officeDocument/2006/relationships/image" Target="../media/image2802.png"/><Relationship Id="rId213" Type="http://schemas.openxmlformats.org/officeDocument/2006/relationships/image" Target="../media/image1811.png"/><Relationship Id="rId420" Type="http://schemas.openxmlformats.org/officeDocument/2006/relationships/image" Target="../media/image2018.png"/><Relationship Id="rId658" Type="http://schemas.openxmlformats.org/officeDocument/2006/relationships/image" Target="../media/image2256.png"/><Relationship Id="rId865" Type="http://schemas.openxmlformats.org/officeDocument/2006/relationships/image" Target="../media/image2463.png"/><Relationship Id="rId1050" Type="http://schemas.openxmlformats.org/officeDocument/2006/relationships/image" Target="../media/image2648.png"/><Relationship Id="rId1288" Type="http://schemas.openxmlformats.org/officeDocument/2006/relationships/image" Target="../media/image2886.png"/><Relationship Id="rId297" Type="http://schemas.openxmlformats.org/officeDocument/2006/relationships/image" Target="../media/image1895.png"/><Relationship Id="rId518" Type="http://schemas.openxmlformats.org/officeDocument/2006/relationships/image" Target="../media/image2116.png"/><Relationship Id="rId725" Type="http://schemas.openxmlformats.org/officeDocument/2006/relationships/image" Target="../media/image2323.png"/><Relationship Id="rId932" Type="http://schemas.openxmlformats.org/officeDocument/2006/relationships/image" Target="../media/image2530.png"/><Relationship Id="rId1148" Type="http://schemas.openxmlformats.org/officeDocument/2006/relationships/image" Target="../media/image2746.png"/><Relationship Id="rId157" Type="http://schemas.openxmlformats.org/officeDocument/2006/relationships/image" Target="../media/image1755.png"/><Relationship Id="rId364" Type="http://schemas.openxmlformats.org/officeDocument/2006/relationships/image" Target="../media/image1962.png"/><Relationship Id="rId1008" Type="http://schemas.openxmlformats.org/officeDocument/2006/relationships/image" Target="../media/image2606.png"/><Relationship Id="rId1215" Type="http://schemas.openxmlformats.org/officeDocument/2006/relationships/image" Target="../media/image2813.png"/><Relationship Id="rId61" Type="http://schemas.openxmlformats.org/officeDocument/2006/relationships/image" Target="../media/image1659.png"/><Relationship Id="rId571" Type="http://schemas.openxmlformats.org/officeDocument/2006/relationships/image" Target="../media/image2169.png"/><Relationship Id="rId669" Type="http://schemas.openxmlformats.org/officeDocument/2006/relationships/image" Target="../media/image2267.png"/><Relationship Id="rId876" Type="http://schemas.openxmlformats.org/officeDocument/2006/relationships/image" Target="../media/image2474.png"/><Relationship Id="rId19" Type="http://schemas.openxmlformats.org/officeDocument/2006/relationships/image" Target="../media/image1617.png"/><Relationship Id="rId224" Type="http://schemas.openxmlformats.org/officeDocument/2006/relationships/image" Target="../media/image1822.png"/><Relationship Id="rId431" Type="http://schemas.openxmlformats.org/officeDocument/2006/relationships/image" Target="../media/image2029.png"/><Relationship Id="rId529" Type="http://schemas.openxmlformats.org/officeDocument/2006/relationships/image" Target="../media/image2127.png"/><Relationship Id="rId736" Type="http://schemas.openxmlformats.org/officeDocument/2006/relationships/image" Target="../media/image2334.png"/><Relationship Id="rId1061" Type="http://schemas.openxmlformats.org/officeDocument/2006/relationships/image" Target="../media/image2659.png"/><Relationship Id="rId1159" Type="http://schemas.openxmlformats.org/officeDocument/2006/relationships/image" Target="../media/image2757.png"/><Relationship Id="rId168" Type="http://schemas.openxmlformats.org/officeDocument/2006/relationships/image" Target="../media/image1766.png"/><Relationship Id="rId943" Type="http://schemas.openxmlformats.org/officeDocument/2006/relationships/image" Target="../media/image2541.png"/><Relationship Id="rId1019" Type="http://schemas.openxmlformats.org/officeDocument/2006/relationships/image" Target="../media/image2617.png"/><Relationship Id="rId72" Type="http://schemas.openxmlformats.org/officeDocument/2006/relationships/image" Target="../media/image1670.png"/><Relationship Id="rId375" Type="http://schemas.openxmlformats.org/officeDocument/2006/relationships/image" Target="../media/image1973.png"/><Relationship Id="rId582" Type="http://schemas.openxmlformats.org/officeDocument/2006/relationships/image" Target="../media/image2180.png"/><Relationship Id="rId803" Type="http://schemas.openxmlformats.org/officeDocument/2006/relationships/image" Target="../media/image2401.png"/><Relationship Id="rId1226" Type="http://schemas.openxmlformats.org/officeDocument/2006/relationships/image" Target="../media/image2824.png"/><Relationship Id="rId3" Type="http://schemas.openxmlformats.org/officeDocument/2006/relationships/image" Target="../media/image1601.png"/><Relationship Id="rId235" Type="http://schemas.openxmlformats.org/officeDocument/2006/relationships/image" Target="../media/image1833.png"/><Relationship Id="rId442" Type="http://schemas.openxmlformats.org/officeDocument/2006/relationships/image" Target="../media/image2040.png"/><Relationship Id="rId887" Type="http://schemas.openxmlformats.org/officeDocument/2006/relationships/image" Target="../media/image2485.png"/><Relationship Id="rId1072" Type="http://schemas.openxmlformats.org/officeDocument/2006/relationships/image" Target="../media/image2670.png"/><Relationship Id="rId302" Type="http://schemas.openxmlformats.org/officeDocument/2006/relationships/image" Target="../media/image1900.png"/><Relationship Id="rId747" Type="http://schemas.openxmlformats.org/officeDocument/2006/relationships/image" Target="../media/image2345.png"/><Relationship Id="rId954" Type="http://schemas.openxmlformats.org/officeDocument/2006/relationships/image" Target="../media/image2552.png"/><Relationship Id="rId83" Type="http://schemas.openxmlformats.org/officeDocument/2006/relationships/image" Target="../media/image1681.png"/><Relationship Id="rId179" Type="http://schemas.openxmlformats.org/officeDocument/2006/relationships/image" Target="../media/image1777.png"/><Relationship Id="rId386" Type="http://schemas.openxmlformats.org/officeDocument/2006/relationships/image" Target="../media/image1984.png"/><Relationship Id="rId593" Type="http://schemas.openxmlformats.org/officeDocument/2006/relationships/image" Target="../media/image2191.png"/><Relationship Id="rId607" Type="http://schemas.openxmlformats.org/officeDocument/2006/relationships/image" Target="../media/image2205.png"/><Relationship Id="rId814" Type="http://schemas.openxmlformats.org/officeDocument/2006/relationships/image" Target="../media/image2412.png"/><Relationship Id="rId1237" Type="http://schemas.openxmlformats.org/officeDocument/2006/relationships/image" Target="../media/image2835.png"/><Relationship Id="rId246" Type="http://schemas.openxmlformats.org/officeDocument/2006/relationships/image" Target="../media/image1844.png"/><Relationship Id="rId453" Type="http://schemas.openxmlformats.org/officeDocument/2006/relationships/image" Target="../media/image2051.png"/><Relationship Id="rId660" Type="http://schemas.openxmlformats.org/officeDocument/2006/relationships/image" Target="../media/image2258.png"/><Relationship Id="rId898" Type="http://schemas.openxmlformats.org/officeDocument/2006/relationships/image" Target="../media/image2496.png"/><Relationship Id="rId1083" Type="http://schemas.openxmlformats.org/officeDocument/2006/relationships/image" Target="../media/image2681.png"/><Relationship Id="rId1290" Type="http://schemas.openxmlformats.org/officeDocument/2006/relationships/image" Target="../media/image2888.png"/><Relationship Id="rId106" Type="http://schemas.openxmlformats.org/officeDocument/2006/relationships/image" Target="../media/image1704.png"/><Relationship Id="rId313" Type="http://schemas.openxmlformats.org/officeDocument/2006/relationships/image" Target="../media/image1911.png"/><Relationship Id="rId758" Type="http://schemas.openxmlformats.org/officeDocument/2006/relationships/image" Target="../media/image2356.png"/><Relationship Id="rId965" Type="http://schemas.openxmlformats.org/officeDocument/2006/relationships/image" Target="../media/image2563.png"/><Relationship Id="rId1150" Type="http://schemas.openxmlformats.org/officeDocument/2006/relationships/image" Target="../media/image2748.png"/><Relationship Id="rId10" Type="http://schemas.openxmlformats.org/officeDocument/2006/relationships/image" Target="../media/image1608.png"/><Relationship Id="rId94" Type="http://schemas.openxmlformats.org/officeDocument/2006/relationships/image" Target="../media/image1692.png"/><Relationship Id="rId397" Type="http://schemas.openxmlformats.org/officeDocument/2006/relationships/image" Target="../media/image1995.png"/><Relationship Id="rId520" Type="http://schemas.openxmlformats.org/officeDocument/2006/relationships/image" Target="../media/image2118.png"/><Relationship Id="rId618" Type="http://schemas.openxmlformats.org/officeDocument/2006/relationships/image" Target="../media/image2216.png"/><Relationship Id="rId825" Type="http://schemas.openxmlformats.org/officeDocument/2006/relationships/image" Target="../media/image2423.png"/><Relationship Id="rId1248" Type="http://schemas.openxmlformats.org/officeDocument/2006/relationships/image" Target="../media/image2846.png"/><Relationship Id="rId257" Type="http://schemas.openxmlformats.org/officeDocument/2006/relationships/image" Target="../media/image1855.png"/><Relationship Id="rId464" Type="http://schemas.openxmlformats.org/officeDocument/2006/relationships/image" Target="../media/image2062.png"/><Relationship Id="rId1010" Type="http://schemas.openxmlformats.org/officeDocument/2006/relationships/image" Target="../media/image2608.png"/><Relationship Id="rId1094" Type="http://schemas.openxmlformats.org/officeDocument/2006/relationships/image" Target="../media/image2692.png"/><Relationship Id="rId1108" Type="http://schemas.openxmlformats.org/officeDocument/2006/relationships/image" Target="../media/image2706.png"/><Relationship Id="rId117" Type="http://schemas.openxmlformats.org/officeDocument/2006/relationships/image" Target="../media/image1715.png"/><Relationship Id="rId671" Type="http://schemas.openxmlformats.org/officeDocument/2006/relationships/image" Target="../media/image2269.png"/><Relationship Id="rId769" Type="http://schemas.openxmlformats.org/officeDocument/2006/relationships/image" Target="../media/image2367.png"/><Relationship Id="rId976" Type="http://schemas.openxmlformats.org/officeDocument/2006/relationships/image" Target="../media/image2574.png"/><Relationship Id="rId324" Type="http://schemas.openxmlformats.org/officeDocument/2006/relationships/image" Target="../media/image1922.png"/><Relationship Id="rId531" Type="http://schemas.openxmlformats.org/officeDocument/2006/relationships/image" Target="../media/image2129.png"/><Relationship Id="rId629" Type="http://schemas.openxmlformats.org/officeDocument/2006/relationships/image" Target="../media/image2227.png"/><Relationship Id="rId1161" Type="http://schemas.openxmlformats.org/officeDocument/2006/relationships/image" Target="../media/image2759.png"/><Relationship Id="rId1259" Type="http://schemas.openxmlformats.org/officeDocument/2006/relationships/image" Target="../media/image2857.png"/><Relationship Id="rId836" Type="http://schemas.openxmlformats.org/officeDocument/2006/relationships/image" Target="../media/image2434.png"/><Relationship Id="rId1021" Type="http://schemas.openxmlformats.org/officeDocument/2006/relationships/image" Target="../media/image2619.png"/><Relationship Id="rId1119" Type="http://schemas.openxmlformats.org/officeDocument/2006/relationships/image" Target="../media/image2717.png"/><Relationship Id="rId903" Type="http://schemas.openxmlformats.org/officeDocument/2006/relationships/image" Target="../media/image2501.png"/><Relationship Id="rId32" Type="http://schemas.openxmlformats.org/officeDocument/2006/relationships/image" Target="../media/image1630.png"/><Relationship Id="rId181" Type="http://schemas.openxmlformats.org/officeDocument/2006/relationships/image" Target="../media/image1779.png"/><Relationship Id="rId279" Type="http://schemas.openxmlformats.org/officeDocument/2006/relationships/image" Target="../media/image1877.png"/><Relationship Id="rId486" Type="http://schemas.openxmlformats.org/officeDocument/2006/relationships/image" Target="../media/image2084.png"/><Relationship Id="rId693" Type="http://schemas.openxmlformats.org/officeDocument/2006/relationships/image" Target="../media/image2291.png"/><Relationship Id="rId139" Type="http://schemas.openxmlformats.org/officeDocument/2006/relationships/image" Target="../media/image1737.png"/><Relationship Id="rId346" Type="http://schemas.openxmlformats.org/officeDocument/2006/relationships/image" Target="../media/image1944.png"/><Relationship Id="rId553" Type="http://schemas.openxmlformats.org/officeDocument/2006/relationships/image" Target="../media/image2151.png"/><Relationship Id="rId760" Type="http://schemas.openxmlformats.org/officeDocument/2006/relationships/image" Target="../media/image2358.png"/><Relationship Id="rId998" Type="http://schemas.openxmlformats.org/officeDocument/2006/relationships/image" Target="../media/image2596.png"/><Relationship Id="rId1183" Type="http://schemas.openxmlformats.org/officeDocument/2006/relationships/image" Target="../media/image2781.png"/><Relationship Id="rId206" Type="http://schemas.openxmlformats.org/officeDocument/2006/relationships/image" Target="../media/image1804.png"/><Relationship Id="rId413" Type="http://schemas.openxmlformats.org/officeDocument/2006/relationships/image" Target="../media/image2011.png"/><Relationship Id="rId858" Type="http://schemas.openxmlformats.org/officeDocument/2006/relationships/image" Target="../media/image2456.png"/><Relationship Id="rId1043" Type="http://schemas.openxmlformats.org/officeDocument/2006/relationships/image" Target="../media/image2641.png"/><Relationship Id="rId620" Type="http://schemas.openxmlformats.org/officeDocument/2006/relationships/image" Target="../media/image2218.png"/><Relationship Id="rId718" Type="http://schemas.openxmlformats.org/officeDocument/2006/relationships/image" Target="../media/image2316.png"/><Relationship Id="rId925" Type="http://schemas.openxmlformats.org/officeDocument/2006/relationships/image" Target="../media/image2523.png"/><Relationship Id="rId1250" Type="http://schemas.openxmlformats.org/officeDocument/2006/relationships/image" Target="../media/image2848.png"/><Relationship Id="rId1110" Type="http://schemas.openxmlformats.org/officeDocument/2006/relationships/image" Target="../media/image2708.png"/><Relationship Id="rId1208" Type="http://schemas.openxmlformats.org/officeDocument/2006/relationships/image" Target="../media/image2806.png"/><Relationship Id="rId54" Type="http://schemas.openxmlformats.org/officeDocument/2006/relationships/image" Target="../media/image1652.png"/><Relationship Id="rId270" Type="http://schemas.openxmlformats.org/officeDocument/2006/relationships/image" Target="../media/image1868.png"/><Relationship Id="rId130" Type="http://schemas.openxmlformats.org/officeDocument/2006/relationships/image" Target="../media/image1728.png"/><Relationship Id="rId368" Type="http://schemas.openxmlformats.org/officeDocument/2006/relationships/image" Target="../media/image1966.png"/><Relationship Id="rId575" Type="http://schemas.openxmlformats.org/officeDocument/2006/relationships/image" Target="../media/image2173.png"/><Relationship Id="rId782" Type="http://schemas.openxmlformats.org/officeDocument/2006/relationships/image" Target="../media/image2380.png"/><Relationship Id="rId228" Type="http://schemas.openxmlformats.org/officeDocument/2006/relationships/image" Target="../media/image1826.png"/><Relationship Id="rId435" Type="http://schemas.openxmlformats.org/officeDocument/2006/relationships/image" Target="../media/image2033.png"/><Relationship Id="rId642" Type="http://schemas.openxmlformats.org/officeDocument/2006/relationships/image" Target="../media/image2240.png"/><Relationship Id="rId1065" Type="http://schemas.openxmlformats.org/officeDocument/2006/relationships/image" Target="../media/image2663.png"/><Relationship Id="rId1272" Type="http://schemas.openxmlformats.org/officeDocument/2006/relationships/image" Target="../media/image2870.png"/><Relationship Id="rId502" Type="http://schemas.openxmlformats.org/officeDocument/2006/relationships/image" Target="../media/image2100.png"/><Relationship Id="rId947" Type="http://schemas.openxmlformats.org/officeDocument/2006/relationships/image" Target="../media/image2545.png"/><Relationship Id="rId1132" Type="http://schemas.openxmlformats.org/officeDocument/2006/relationships/image" Target="../media/image2730.png"/><Relationship Id="rId76" Type="http://schemas.openxmlformats.org/officeDocument/2006/relationships/image" Target="../media/image1674.png"/><Relationship Id="rId807" Type="http://schemas.openxmlformats.org/officeDocument/2006/relationships/image" Target="../media/image2405.png"/><Relationship Id="rId292" Type="http://schemas.openxmlformats.org/officeDocument/2006/relationships/image" Target="../media/image1890.png"/><Relationship Id="rId597" Type="http://schemas.openxmlformats.org/officeDocument/2006/relationships/image" Target="../media/image2195.png"/><Relationship Id="rId152" Type="http://schemas.openxmlformats.org/officeDocument/2006/relationships/image" Target="../media/image1750.png"/><Relationship Id="rId457" Type="http://schemas.openxmlformats.org/officeDocument/2006/relationships/image" Target="../media/image2055.png"/><Relationship Id="rId1087" Type="http://schemas.openxmlformats.org/officeDocument/2006/relationships/image" Target="../media/image2685.png"/><Relationship Id="rId664" Type="http://schemas.openxmlformats.org/officeDocument/2006/relationships/image" Target="../media/image2262.png"/><Relationship Id="rId871" Type="http://schemas.openxmlformats.org/officeDocument/2006/relationships/image" Target="../media/image2469.png"/><Relationship Id="rId969" Type="http://schemas.openxmlformats.org/officeDocument/2006/relationships/image" Target="../media/image2567.png"/><Relationship Id="rId317" Type="http://schemas.openxmlformats.org/officeDocument/2006/relationships/image" Target="../media/image1915.png"/><Relationship Id="rId524" Type="http://schemas.openxmlformats.org/officeDocument/2006/relationships/image" Target="../media/image2122.png"/><Relationship Id="rId731" Type="http://schemas.openxmlformats.org/officeDocument/2006/relationships/image" Target="../media/image2329.png"/><Relationship Id="rId1154" Type="http://schemas.openxmlformats.org/officeDocument/2006/relationships/image" Target="../media/image2752.png"/><Relationship Id="rId98" Type="http://schemas.openxmlformats.org/officeDocument/2006/relationships/image" Target="../media/image1696.png"/><Relationship Id="rId829" Type="http://schemas.openxmlformats.org/officeDocument/2006/relationships/image" Target="../media/image2427.png"/><Relationship Id="rId1014" Type="http://schemas.openxmlformats.org/officeDocument/2006/relationships/image" Target="../media/image2612.png"/><Relationship Id="rId1221" Type="http://schemas.openxmlformats.org/officeDocument/2006/relationships/image" Target="../media/image2819.png"/><Relationship Id="rId25" Type="http://schemas.openxmlformats.org/officeDocument/2006/relationships/image" Target="../media/image1623.png"/><Relationship Id="rId174" Type="http://schemas.openxmlformats.org/officeDocument/2006/relationships/image" Target="../media/image1772.png"/><Relationship Id="rId381" Type="http://schemas.openxmlformats.org/officeDocument/2006/relationships/image" Target="../media/image1979.png"/><Relationship Id="rId241" Type="http://schemas.openxmlformats.org/officeDocument/2006/relationships/image" Target="../media/image1839.png"/><Relationship Id="rId479" Type="http://schemas.openxmlformats.org/officeDocument/2006/relationships/image" Target="../media/image2077.png"/><Relationship Id="rId686" Type="http://schemas.openxmlformats.org/officeDocument/2006/relationships/image" Target="../media/image2284.png"/><Relationship Id="rId893" Type="http://schemas.openxmlformats.org/officeDocument/2006/relationships/image" Target="../media/image2491.png"/><Relationship Id="rId339" Type="http://schemas.openxmlformats.org/officeDocument/2006/relationships/image" Target="../media/image1937.png"/><Relationship Id="rId546" Type="http://schemas.openxmlformats.org/officeDocument/2006/relationships/image" Target="../media/image2144.png"/><Relationship Id="rId753" Type="http://schemas.openxmlformats.org/officeDocument/2006/relationships/image" Target="../media/image2351.png"/><Relationship Id="rId1176" Type="http://schemas.openxmlformats.org/officeDocument/2006/relationships/image" Target="../media/image2774.png"/><Relationship Id="rId101" Type="http://schemas.openxmlformats.org/officeDocument/2006/relationships/image" Target="../media/image1699.png"/><Relationship Id="rId406" Type="http://schemas.openxmlformats.org/officeDocument/2006/relationships/image" Target="../media/image2004.png"/><Relationship Id="rId960" Type="http://schemas.openxmlformats.org/officeDocument/2006/relationships/image" Target="../media/image2558.png"/><Relationship Id="rId1036" Type="http://schemas.openxmlformats.org/officeDocument/2006/relationships/image" Target="../media/image2634.png"/><Relationship Id="rId1243" Type="http://schemas.openxmlformats.org/officeDocument/2006/relationships/image" Target="../media/image2841.png"/><Relationship Id="rId613" Type="http://schemas.openxmlformats.org/officeDocument/2006/relationships/image" Target="../media/image2211.png"/><Relationship Id="rId820" Type="http://schemas.openxmlformats.org/officeDocument/2006/relationships/image" Target="../media/image2418.png"/><Relationship Id="rId918" Type="http://schemas.openxmlformats.org/officeDocument/2006/relationships/image" Target="../media/image2516.png"/><Relationship Id="rId1103" Type="http://schemas.openxmlformats.org/officeDocument/2006/relationships/image" Target="../media/image2701.png"/><Relationship Id="rId47" Type="http://schemas.openxmlformats.org/officeDocument/2006/relationships/image" Target="../media/image1645.png"/><Relationship Id="rId196" Type="http://schemas.openxmlformats.org/officeDocument/2006/relationships/image" Target="../media/image1794.png"/><Relationship Id="rId263" Type="http://schemas.openxmlformats.org/officeDocument/2006/relationships/image" Target="../media/image1861.png"/><Relationship Id="rId470" Type="http://schemas.openxmlformats.org/officeDocument/2006/relationships/image" Target="../media/image2068.png"/><Relationship Id="rId123" Type="http://schemas.openxmlformats.org/officeDocument/2006/relationships/image" Target="../media/image1721.png"/><Relationship Id="rId330" Type="http://schemas.openxmlformats.org/officeDocument/2006/relationships/image" Target="../media/image1928.png"/><Relationship Id="rId568" Type="http://schemas.openxmlformats.org/officeDocument/2006/relationships/image" Target="../media/image2166.png"/><Relationship Id="rId775" Type="http://schemas.openxmlformats.org/officeDocument/2006/relationships/image" Target="../media/image2373.png"/><Relationship Id="rId982" Type="http://schemas.openxmlformats.org/officeDocument/2006/relationships/image" Target="../media/image2580.png"/><Relationship Id="rId1198" Type="http://schemas.openxmlformats.org/officeDocument/2006/relationships/image" Target="../media/image2796.png"/><Relationship Id="rId428" Type="http://schemas.openxmlformats.org/officeDocument/2006/relationships/image" Target="../media/image2026.png"/><Relationship Id="rId635" Type="http://schemas.openxmlformats.org/officeDocument/2006/relationships/image" Target="../media/image2233.png"/><Relationship Id="rId842" Type="http://schemas.openxmlformats.org/officeDocument/2006/relationships/image" Target="../media/image2440.png"/><Relationship Id="rId1058" Type="http://schemas.openxmlformats.org/officeDocument/2006/relationships/image" Target="../media/image2656.png"/><Relationship Id="rId1265" Type="http://schemas.openxmlformats.org/officeDocument/2006/relationships/image" Target="../media/image2863.png"/><Relationship Id="rId702" Type="http://schemas.openxmlformats.org/officeDocument/2006/relationships/image" Target="../media/image2300.png"/><Relationship Id="rId1125" Type="http://schemas.openxmlformats.org/officeDocument/2006/relationships/image" Target="../media/image2723.png"/><Relationship Id="rId69" Type="http://schemas.openxmlformats.org/officeDocument/2006/relationships/image" Target="../media/image1667.png"/><Relationship Id="rId285" Type="http://schemas.openxmlformats.org/officeDocument/2006/relationships/image" Target="../media/image1883.png"/><Relationship Id="rId492" Type="http://schemas.openxmlformats.org/officeDocument/2006/relationships/image" Target="../media/image2090.png"/><Relationship Id="rId797" Type="http://schemas.openxmlformats.org/officeDocument/2006/relationships/image" Target="../media/image2395.png"/><Relationship Id="rId145" Type="http://schemas.openxmlformats.org/officeDocument/2006/relationships/image" Target="../media/image1743.png"/><Relationship Id="rId352" Type="http://schemas.openxmlformats.org/officeDocument/2006/relationships/image" Target="../media/image1950.png"/><Relationship Id="rId1287" Type="http://schemas.openxmlformats.org/officeDocument/2006/relationships/image" Target="../media/image2885.png"/><Relationship Id="rId212" Type="http://schemas.openxmlformats.org/officeDocument/2006/relationships/image" Target="../media/image1810.png"/><Relationship Id="rId657" Type="http://schemas.openxmlformats.org/officeDocument/2006/relationships/image" Target="../media/image2255.png"/><Relationship Id="rId864" Type="http://schemas.openxmlformats.org/officeDocument/2006/relationships/image" Target="../media/image2462.png"/><Relationship Id="rId517" Type="http://schemas.openxmlformats.org/officeDocument/2006/relationships/image" Target="../media/image2115.png"/><Relationship Id="rId724" Type="http://schemas.openxmlformats.org/officeDocument/2006/relationships/image" Target="../media/image2322.png"/><Relationship Id="rId931" Type="http://schemas.openxmlformats.org/officeDocument/2006/relationships/image" Target="../media/image2529.png"/><Relationship Id="rId1147" Type="http://schemas.openxmlformats.org/officeDocument/2006/relationships/image" Target="../media/image2745.png"/><Relationship Id="rId60" Type="http://schemas.openxmlformats.org/officeDocument/2006/relationships/image" Target="../media/image1658.png"/><Relationship Id="rId1007" Type="http://schemas.openxmlformats.org/officeDocument/2006/relationships/image" Target="../media/image2605.png"/><Relationship Id="rId1214" Type="http://schemas.openxmlformats.org/officeDocument/2006/relationships/image" Target="../media/image2812.png"/><Relationship Id="rId18" Type="http://schemas.openxmlformats.org/officeDocument/2006/relationships/image" Target="../media/image1616.png"/><Relationship Id="rId167" Type="http://schemas.openxmlformats.org/officeDocument/2006/relationships/image" Target="../media/image1765.png"/><Relationship Id="rId374" Type="http://schemas.openxmlformats.org/officeDocument/2006/relationships/image" Target="../media/image1972.png"/><Relationship Id="rId581" Type="http://schemas.openxmlformats.org/officeDocument/2006/relationships/image" Target="../media/image2179.png"/><Relationship Id="rId234" Type="http://schemas.openxmlformats.org/officeDocument/2006/relationships/image" Target="../media/image1832.png"/><Relationship Id="rId679" Type="http://schemas.openxmlformats.org/officeDocument/2006/relationships/image" Target="../media/image2277.png"/><Relationship Id="rId886" Type="http://schemas.openxmlformats.org/officeDocument/2006/relationships/image" Target="../media/image2484.png"/><Relationship Id="rId2" Type="http://schemas.openxmlformats.org/officeDocument/2006/relationships/image" Target="../media/image1600.png"/><Relationship Id="rId441" Type="http://schemas.openxmlformats.org/officeDocument/2006/relationships/image" Target="../media/image2039.png"/><Relationship Id="rId539" Type="http://schemas.openxmlformats.org/officeDocument/2006/relationships/image" Target="../media/image2137.png"/><Relationship Id="rId746" Type="http://schemas.openxmlformats.org/officeDocument/2006/relationships/image" Target="../media/image2344.png"/><Relationship Id="rId1071" Type="http://schemas.openxmlformats.org/officeDocument/2006/relationships/image" Target="../media/image2669.png"/><Relationship Id="rId1169" Type="http://schemas.openxmlformats.org/officeDocument/2006/relationships/image" Target="../media/image2767.png"/><Relationship Id="rId301" Type="http://schemas.openxmlformats.org/officeDocument/2006/relationships/image" Target="../media/image1899.png"/><Relationship Id="rId953" Type="http://schemas.openxmlformats.org/officeDocument/2006/relationships/image" Target="../media/image2551.png"/><Relationship Id="rId1029" Type="http://schemas.openxmlformats.org/officeDocument/2006/relationships/image" Target="../media/image2627.png"/><Relationship Id="rId1236" Type="http://schemas.openxmlformats.org/officeDocument/2006/relationships/image" Target="../media/image2834.png"/><Relationship Id="rId82" Type="http://schemas.openxmlformats.org/officeDocument/2006/relationships/image" Target="../media/image1680.png"/><Relationship Id="rId606" Type="http://schemas.openxmlformats.org/officeDocument/2006/relationships/image" Target="../media/image2204.png"/><Relationship Id="rId813" Type="http://schemas.openxmlformats.org/officeDocument/2006/relationships/image" Target="../media/image2411.png"/><Relationship Id="rId189" Type="http://schemas.openxmlformats.org/officeDocument/2006/relationships/image" Target="../media/image1787.png"/><Relationship Id="rId396" Type="http://schemas.openxmlformats.org/officeDocument/2006/relationships/image" Target="../media/image1994.png"/><Relationship Id="rId256" Type="http://schemas.openxmlformats.org/officeDocument/2006/relationships/image" Target="../media/image1854.png"/><Relationship Id="rId463" Type="http://schemas.openxmlformats.org/officeDocument/2006/relationships/image" Target="../media/image2061.png"/><Relationship Id="rId670" Type="http://schemas.openxmlformats.org/officeDocument/2006/relationships/image" Target="../media/image2268.png"/><Relationship Id="rId1093" Type="http://schemas.openxmlformats.org/officeDocument/2006/relationships/image" Target="../media/image2691.png"/><Relationship Id="rId116" Type="http://schemas.openxmlformats.org/officeDocument/2006/relationships/image" Target="../media/image1714.png"/><Relationship Id="rId323" Type="http://schemas.openxmlformats.org/officeDocument/2006/relationships/image" Target="../media/image1921.png"/><Relationship Id="rId530" Type="http://schemas.openxmlformats.org/officeDocument/2006/relationships/image" Target="../media/image2128.png"/><Relationship Id="rId768" Type="http://schemas.openxmlformats.org/officeDocument/2006/relationships/image" Target="../media/image2366.png"/><Relationship Id="rId975" Type="http://schemas.openxmlformats.org/officeDocument/2006/relationships/image" Target="../media/image2573.png"/><Relationship Id="rId1160" Type="http://schemas.openxmlformats.org/officeDocument/2006/relationships/image" Target="../media/image2758.png"/><Relationship Id="rId628" Type="http://schemas.openxmlformats.org/officeDocument/2006/relationships/image" Target="../media/image2226.png"/><Relationship Id="rId835" Type="http://schemas.openxmlformats.org/officeDocument/2006/relationships/image" Target="../media/image2433.png"/><Relationship Id="rId1258" Type="http://schemas.openxmlformats.org/officeDocument/2006/relationships/image" Target="../media/image2856.png"/><Relationship Id="rId1020" Type="http://schemas.openxmlformats.org/officeDocument/2006/relationships/image" Target="../media/image2618.png"/><Relationship Id="rId1118" Type="http://schemas.openxmlformats.org/officeDocument/2006/relationships/image" Target="../media/image2716.png"/><Relationship Id="rId902" Type="http://schemas.openxmlformats.org/officeDocument/2006/relationships/image" Target="../media/image2500.png"/><Relationship Id="rId31" Type="http://schemas.openxmlformats.org/officeDocument/2006/relationships/image" Target="../media/image1629.png"/><Relationship Id="rId180" Type="http://schemas.openxmlformats.org/officeDocument/2006/relationships/image" Target="../media/image1778.png"/><Relationship Id="rId278" Type="http://schemas.openxmlformats.org/officeDocument/2006/relationships/image" Target="../media/image1876.png"/><Relationship Id="rId485" Type="http://schemas.openxmlformats.org/officeDocument/2006/relationships/image" Target="../media/image2083.png"/><Relationship Id="rId692" Type="http://schemas.openxmlformats.org/officeDocument/2006/relationships/image" Target="../media/image2290.png"/><Relationship Id="rId138" Type="http://schemas.openxmlformats.org/officeDocument/2006/relationships/image" Target="../media/image1736.png"/><Relationship Id="rId345" Type="http://schemas.openxmlformats.org/officeDocument/2006/relationships/image" Target="../media/image1943.png"/><Relationship Id="rId552" Type="http://schemas.openxmlformats.org/officeDocument/2006/relationships/image" Target="../media/image2150.png"/><Relationship Id="rId997" Type="http://schemas.openxmlformats.org/officeDocument/2006/relationships/image" Target="../media/image2595.png"/><Relationship Id="rId1182" Type="http://schemas.openxmlformats.org/officeDocument/2006/relationships/image" Target="../media/image2780.png"/><Relationship Id="rId205" Type="http://schemas.openxmlformats.org/officeDocument/2006/relationships/image" Target="../media/image1803.png"/><Relationship Id="rId412" Type="http://schemas.openxmlformats.org/officeDocument/2006/relationships/image" Target="../media/image2010.png"/><Relationship Id="rId857" Type="http://schemas.openxmlformats.org/officeDocument/2006/relationships/image" Target="../media/image2455.png"/><Relationship Id="rId1042" Type="http://schemas.openxmlformats.org/officeDocument/2006/relationships/image" Target="../media/image264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350" y="976766"/>
            <a:ext cx="5721350" cy="4770438"/>
            <a:chOff x="-6350" y="1354138"/>
            <a:chExt cx="5721350" cy="4770438"/>
          </a:xfrm>
        </p:grpSpPr>
        <p:pic>
          <p:nvPicPr>
            <p:cNvPr id="1378" name="Picture 1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7838" y="230981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9" name="Picture 1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4338" y="4024313"/>
              <a:ext cx="80963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0" name="Picture 1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3938" y="4138613"/>
              <a:ext cx="706438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1" name="Picture 1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4750" y="4192588"/>
              <a:ext cx="604838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2" name="Picture 1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2888" y="4302125"/>
              <a:ext cx="111125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5" name="Picture 1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9388" y="4265613"/>
              <a:ext cx="1111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6" name="Picture 16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4925" y="4365625"/>
              <a:ext cx="60325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7" name="Picture 17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40275" y="3100388"/>
              <a:ext cx="180975" cy="69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9" name="Picture 18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79963" y="3211513"/>
              <a:ext cx="17145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1" name="Picture 1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541713"/>
              <a:ext cx="714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2" name="Picture 20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5363" y="3254375"/>
              <a:ext cx="565150" cy="1250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3" name="Picture 21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5538" y="3986213"/>
              <a:ext cx="41275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4" name="Picture 22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2863" y="3683000"/>
              <a:ext cx="30163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5" name="Picture 23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9488" y="371316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6" name="Picture 24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9163" y="3824288"/>
              <a:ext cx="211138" cy="665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8" name="Picture 25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1713" y="3748088"/>
              <a:ext cx="9048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9" name="Picture 26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6963" y="3675063"/>
              <a:ext cx="222250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0" name="Picture 27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1575" y="3838575"/>
              <a:ext cx="1016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1" name="Picture 28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8550" y="3852863"/>
              <a:ext cx="363538" cy="463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2" name="Picture 29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3175" y="3873500"/>
              <a:ext cx="39688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3" name="Picture 30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3175" y="3278188"/>
              <a:ext cx="403225" cy="654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4" name="Picture 31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94325" y="3322638"/>
              <a:ext cx="192088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5" name="Picture 32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8775" y="3298825"/>
              <a:ext cx="1301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6" name="Picture 33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0213" y="3286125"/>
              <a:ext cx="6032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7" name="Picture 34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1788" y="3252788"/>
              <a:ext cx="131763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4" name="Picture 35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78475" y="3289300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5" name="Picture 36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6088" y="32845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6" name="Picture 37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51488" y="328771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2" name="Picture 38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1800" y="3325813"/>
              <a:ext cx="111125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7" name="Picture 39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5738" y="3194050"/>
              <a:ext cx="150813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8" name="Picture 40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51463" y="3257550"/>
              <a:ext cx="101600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01" name="Picture 41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0975" y="3249613"/>
              <a:ext cx="1714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03" name="Picture 42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53050" y="3302000"/>
              <a:ext cx="80963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4" name="Picture 43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35575" y="3309938"/>
              <a:ext cx="14128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6" name="Picture 44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8425" y="3327400"/>
              <a:ext cx="1905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9" name="Picture 45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8288" y="3341688"/>
              <a:ext cx="4127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7" name="Picture 46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4900" y="3444875"/>
              <a:ext cx="715963" cy="1017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2" name="Picture 47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6550" y="3497263"/>
              <a:ext cx="13017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5" name="Picture 48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76850" y="3863975"/>
              <a:ext cx="150813" cy="222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8" name="Picture 49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5113" y="3668713"/>
              <a:ext cx="11112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5" name="Picture 50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0013" y="4048125"/>
              <a:ext cx="9048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9" name="Picture 51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94350" y="3327400"/>
              <a:ext cx="120650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4" name="Picture 52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37163" y="322897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5" name="Picture 53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3249613"/>
              <a:ext cx="5080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6" name="Picture 54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1125" y="3276600"/>
              <a:ext cx="50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7" name="Picture 55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78438" y="3571875"/>
              <a:ext cx="9048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8" name="Picture 56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1925" y="3690938"/>
              <a:ext cx="603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9" name="Picture 57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30800" y="3670300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0" name="Picture 58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72125" y="3751263"/>
              <a:ext cx="141288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1" name="Picture 59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6363" y="3803650"/>
              <a:ext cx="48260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2" name="Picture 60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73725" y="3732213"/>
              <a:ext cx="396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3" name="Picture 61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5225" y="4184650"/>
              <a:ext cx="373063" cy="908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4" name="Picture 62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4425" y="4051300"/>
              <a:ext cx="80963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5" name="Picture 63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738" y="4189413"/>
              <a:ext cx="69850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8" name="Picture 64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4588" y="4311650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9" name="Picture 65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7600" y="4321175"/>
              <a:ext cx="252413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0" name="Picture 66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4294188"/>
              <a:ext cx="71438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1" name="Picture 67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3" y="4217988"/>
              <a:ext cx="508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2" name="Picture 68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2188" y="4375150"/>
              <a:ext cx="61913" cy="109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3" name="Picture 69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9813" y="4344988"/>
              <a:ext cx="412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4" name="Picture 70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0125" y="4354513"/>
              <a:ext cx="9048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5" name="Picture 71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0125" y="4370388"/>
              <a:ext cx="90488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6" name="Picture 72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45038" y="4456113"/>
              <a:ext cx="222250" cy="371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7" name="Picture 73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2963" y="4719638"/>
              <a:ext cx="24130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8" name="Picture 74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1363" y="4641850"/>
              <a:ext cx="231775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9" name="Picture 75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4727575"/>
              <a:ext cx="50800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0" name="Picture 76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2513" y="4411663"/>
              <a:ext cx="301625" cy="442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1" name="Picture 77"/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4594225"/>
              <a:ext cx="10160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2" name="Picture 78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2363" y="4376738"/>
              <a:ext cx="241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3" name="Picture 79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7138" y="4514850"/>
              <a:ext cx="11112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4" name="Picture 80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3313" y="4413250"/>
              <a:ext cx="101600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5" name="Picture 81"/>
            <p:cNvPicPr>
              <a:picLocks noChangeAspect="1" noChangeArrowheads="1"/>
            </p:cNvPicPr>
            <p:nvPr/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0288" y="4695825"/>
              <a:ext cx="231775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" name="Picture 82"/>
            <p:cNvPicPr>
              <a:picLocks noChangeAspect="1" noChangeArrowheads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7600" y="4725988"/>
              <a:ext cx="150813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7" name="Picture 83"/>
            <p:cNvPicPr>
              <a:picLocks noChangeAspect="1" noChangeArrowheads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3" y="4946650"/>
              <a:ext cx="222250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8" name="Picture 84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5525" y="4852988"/>
              <a:ext cx="182563" cy="382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9" name="Picture 85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7775" y="499586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0" name="Picture 86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5075" y="4959350"/>
              <a:ext cx="1111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1" name="Picture 87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6013" y="5043488"/>
              <a:ext cx="180975" cy="484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2" name="Picture 88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94275" y="5281613"/>
              <a:ext cx="7937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3" name="Picture 89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94275" y="5124450"/>
              <a:ext cx="793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4" name="Picture 90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2500" y="4864100"/>
              <a:ext cx="171450" cy="382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5" name="Picture 91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2038" y="4762500"/>
              <a:ext cx="3968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" name="Picture 92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3763" y="4930775"/>
              <a:ext cx="396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7" name="Picture 93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4238" y="4935538"/>
              <a:ext cx="7143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8" name="Picture 94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97375" y="4706938"/>
              <a:ext cx="341313" cy="392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9" name="Picture 95"/>
            <p:cNvPicPr>
              <a:picLocks noChangeAspect="1" noChangeArrowheads="1"/>
            </p:cNvPicPr>
            <p:nvPr/>
          </p:nvPicPr>
          <p:blipFill>
            <a:blip r:embed="rId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4940300"/>
              <a:ext cx="533400" cy="1008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0" name="Picture 96"/>
            <p:cNvPicPr>
              <a:picLocks noChangeAspect="1" noChangeArrowheads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2363" y="5054600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1" name="Picture 97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4425" y="5056188"/>
              <a:ext cx="396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2" name="Picture 98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54575" y="5130800"/>
              <a:ext cx="50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3" name="Picture 99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54575" y="5146675"/>
              <a:ext cx="90488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4" name="Picture 100"/>
            <p:cNvPicPr>
              <a:picLocks noChangeAspect="1" noChangeArrowheads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8550" y="5191125"/>
              <a:ext cx="79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5" name="Picture 101"/>
            <p:cNvPicPr>
              <a:picLocks noChangeAspect="1" noChangeArrowheads="1"/>
            </p:cNvPicPr>
            <p:nvPr/>
          </p:nvPicPr>
          <p:blipFill>
            <a:blip r:embed="rId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1725" y="5187950"/>
              <a:ext cx="4127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" name="Picture 102"/>
            <p:cNvPicPr>
              <a:picLocks noChangeAspect="1" noChangeArrowheads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8550" y="5192713"/>
              <a:ext cx="41275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" name="Picture 103"/>
            <p:cNvPicPr>
              <a:picLocks noChangeAspect="1" noChangeArrowheads="1"/>
            </p:cNvPicPr>
            <p:nvPr/>
          </p:nvPicPr>
          <p:blipFill>
            <a:blip r:embed="rId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5375" y="5202238"/>
              <a:ext cx="396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8" name="Picture 104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3300" y="5203825"/>
              <a:ext cx="13017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9" name="Picture 105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6475" y="5319713"/>
              <a:ext cx="322263" cy="442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" name="Picture 106"/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0613" y="5313363"/>
              <a:ext cx="39688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1" name="Picture 107"/>
            <p:cNvPicPr>
              <a:picLocks noChangeAspect="1" noChangeArrowheads="1"/>
            </p:cNvPicPr>
            <p:nvPr/>
          </p:nvPicPr>
          <p:blipFill>
            <a:blip r:embed="rId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913" y="5314950"/>
              <a:ext cx="301625" cy="30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2" name="Picture 108"/>
            <p:cNvPicPr>
              <a:picLocks noChangeAspect="1" noChangeArrowheads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200" y="5327650"/>
              <a:ext cx="39688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3" name="Picture 109"/>
            <p:cNvPicPr>
              <a:picLocks noChangeAspect="1" noChangeArrowheads="1"/>
            </p:cNvPicPr>
            <p:nvPr/>
          </p:nvPicPr>
          <p:blipFill>
            <a:blip r:embed="rId1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3463" y="5203825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4" name="Picture 110"/>
            <p:cNvPicPr>
              <a:picLocks noChangeAspect="1" noChangeArrowheads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99013" y="5191125"/>
              <a:ext cx="698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5" name="Picture 111"/>
            <p:cNvPicPr>
              <a:picLocks noChangeAspect="1" noChangeArrowheads="1"/>
            </p:cNvPicPr>
            <p:nvPr/>
          </p:nvPicPr>
          <p:blipFill>
            <a:blip r:embed="rId1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5233988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6" name="Picture 112"/>
            <p:cNvPicPr>
              <a:picLocks noChangeAspect="1" noChangeArrowheads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2188" y="5241925"/>
              <a:ext cx="3968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7" name="Picture 113"/>
            <p:cNvPicPr>
              <a:picLocks noChangeAspect="1" noChangeArrowheads="1"/>
            </p:cNvPicPr>
            <p:nvPr/>
          </p:nvPicPr>
          <p:blipFill>
            <a:blip r:embed="rId1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3300" y="5299075"/>
              <a:ext cx="30163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8" name="Picture 114"/>
            <p:cNvPicPr>
              <a:picLocks noChangeAspect="1" noChangeArrowheads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0113" y="5345113"/>
              <a:ext cx="171450" cy="341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9" name="Picture 115"/>
            <p:cNvPicPr>
              <a:picLocks noChangeAspect="1" noChangeArrowheads="1"/>
            </p:cNvPicPr>
            <p:nvPr/>
          </p:nvPicPr>
          <p:blipFill>
            <a:blip r:embed="rId1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8075" y="5351463"/>
              <a:ext cx="61913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0" name="Picture 116"/>
            <p:cNvPicPr>
              <a:picLocks noChangeAspect="1" noChangeArrowheads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1250" y="5391150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1" name="Picture 117"/>
            <p:cNvPicPr>
              <a:picLocks noChangeAspect="1" noChangeArrowheads="1"/>
            </p:cNvPicPr>
            <p:nvPr/>
          </p:nvPicPr>
          <p:blipFill>
            <a:blip r:embed="rId1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3813" y="5235575"/>
              <a:ext cx="90488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2" name="Picture 118"/>
            <p:cNvPicPr>
              <a:picLocks noChangeAspect="1" noChangeArrowheads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64125" y="5391150"/>
              <a:ext cx="1317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3" name="Picture 119"/>
            <p:cNvPicPr>
              <a:picLocks noChangeAspect="1" noChangeArrowheads="1"/>
            </p:cNvPicPr>
            <p:nvPr/>
          </p:nvPicPr>
          <p:blipFill>
            <a:blip r:embed="rId1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122863"/>
              <a:ext cx="508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4" name="Picture 120"/>
            <p:cNvPicPr>
              <a:picLocks noChangeAspect="1" noChangeArrowheads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0850" y="4594225"/>
              <a:ext cx="342900" cy="62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5" name="Picture 121"/>
            <p:cNvPicPr>
              <a:picLocks noChangeAspect="1" noChangeArrowheads="1"/>
            </p:cNvPicPr>
            <p:nvPr/>
          </p:nvPicPr>
          <p:blipFill>
            <a:blip r:embed="rId1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463" y="4695825"/>
              <a:ext cx="201613" cy="403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6" name="Picture 122"/>
            <p:cNvPicPr>
              <a:picLocks noChangeAspect="1" noChangeArrowheads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8000" y="4697413"/>
              <a:ext cx="69850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" name="Picture 123"/>
            <p:cNvPicPr>
              <a:picLocks noChangeAspect="1" noChangeArrowheads="1"/>
            </p:cNvPicPr>
            <p:nvPr/>
          </p:nvPicPr>
          <p:blipFill>
            <a:blip r:embed="rId1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8025" y="4818063"/>
              <a:ext cx="3968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8" name="Picture 124"/>
            <p:cNvPicPr>
              <a:picLocks noChangeAspect="1" noChangeArrowheads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5763" y="4816475"/>
              <a:ext cx="542925" cy="927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9" name="Picture 125"/>
            <p:cNvPicPr>
              <a:picLocks noChangeAspect="1" noChangeArrowheads="1"/>
            </p:cNvPicPr>
            <p:nvPr/>
          </p:nvPicPr>
          <p:blipFill>
            <a:blip r:embed="rId1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2513" y="4811713"/>
              <a:ext cx="382588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0" name="Picture 126"/>
            <p:cNvPicPr>
              <a:picLocks noChangeAspect="1" noChangeArrowheads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2525" y="4826000"/>
              <a:ext cx="3968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1" name="Picture 127"/>
            <p:cNvPicPr>
              <a:picLocks noChangeAspect="1" noChangeArrowheads="1"/>
            </p:cNvPicPr>
            <p:nvPr/>
          </p:nvPicPr>
          <p:blipFill>
            <a:blip r:embed="rId1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2525" y="484663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2" name="Picture 128"/>
            <p:cNvPicPr>
              <a:picLocks noChangeAspect="1" noChangeArrowheads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2250" y="4802188"/>
              <a:ext cx="1531938" cy="666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3" name="Picture 129"/>
            <p:cNvPicPr>
              <a:picLocks noChangeAspect="1" noChangeArrowheads="1"/>
            </p:cNvPicPr>
            <p:nvPr/>
          </p:nvPicPr>
          <p:blipFill>
            <a:blip r:embed="rId1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6525" y="5035550"/>
              <a:ext cx="493713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4" name="Picture 130"/>
            <p:cNvPicPr>
              <a:picLocks noChangeAspect="1" noChangeArrowheads="1"/>
            </p:cNvPicPr>
            <p:nvPr/>
          </p:nvPicPr>
          <p:blipFill>
            <a:blip r:embed="rId1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29050" y="4997450"/>
              <a:ext cx="220663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5" name="Picture 131"/>
            <p:cNvPicPr>
              <a:picLocks noChangeAspect="1" noChangeArrowheads="1"/>
            </p:cNvPicPr>
            <p:nvPr/>
          </p:nvPicPr>
          <p:blipFill>
            <a:blip r:embed="rId1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4463" y="5213350"/>
              <a:ext cx="2428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6" name="Picture 132"/>
            <p:cNvPicPr>
              <a:picLocks noChangeAspect="1" noChangeArrowheads="1"/>
            </p:cNvPicPr>
            <p:nvPr/>
          </p:nvPicPr>
          <p:blipFill>
            <a:blip r:embed="rId1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4000" y="5251450"/>
              <a:ext cx="4127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7" name="Picture 133"/>
            <p:cNvPicPr>
              <a:picLocks noChangeAspect="1" noChangeArrowheads="1"/>
            </p:cNvPicPr>
            <p:nvPr/>
          </p:nvPicPr>
          <p:blipFill>
            <a:blip r:embed="rId1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49725" y="5214938"/>
              <a:ext cx="21113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8" name="Picture 134"/>
            <p:cNvPicPr>
              <a:picLocks noChangeAspect="1" noChangeArrowheads="1"/>
            </p:cNvPicPr>
            <p:nvPr/>
          </p:nvPicPr>
          <p:blipFill>
            <a:blip r:embed="rId1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2425" y="4895850"/>
              <a:ext cx="1654175" cy="695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9" name="Picture 135"/>
            <p:cNvPicPr>
              <a:picLocks noChangeAspect="1" noChangeArrowheads="1"/>
            </p:cNvPicPr>
            <p:nvPr/>
          </p:nvPicPr>
          <p:blipFill>
            <a:blip r:embed="rId1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7925" y="5010150"/>
              <a:ext cx="101600" cy="122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0" name="Picture 136"/>
            <p:cNvPicPr>
              <a:picLocks noChangeAspect="1" noChangeArrowheads="1"/>
            </p:cNvPicPr>
            <p:nvPr/>
          </p:nvPicPr>
          <p:blipFill>
            <a:blip r:embed="rId1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1713" y="4956175"/>
              <a:ext cx="1508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1" name="Picture 137"/>
            <p:cNvPicPr>
              <a:picLocks noChangeAspect="1" noChangeArrowheads="1"/>
            </p:cNvPicPr>
            <p:nvPr/>
          </p:nvPicPr>
          <p:blipFill>
            <a:blip r:embed="rId1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6975" y="5276850"/>
              <a:ext cx="9048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2" name="Picture 138"/>
            <p:cNvPicPr>
              <a:picLocks noChangeAspect="1" noChangeArrowheads="1"/>
            </p:cNvPicPr>
            <p:nvPr/>
          </p:nvPicPr>
          <p:blipFill>
            <a:blip r:embed="rId1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06875" y="5449888"/>
              <a:ext cx="80963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3" name="Picture 139"/>
            <p:cNvPicPr>
              <a:picLocks noChangeAspect="1" noChangeArrowheads="1"/>
            </p:cNvPicPr>
            <p:nvPr/>
          </p:nvPicPr>
          <p:blipFill>
            <a:blip r:embed="rId1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088" y="5145088"/>
              <a:ext cx="714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4" name="Picture 140"/>
            <p:cNvPicPr>
              <a:picLocks noChangeAspect="1" noChangeArrowheads="1"/>
            </p:cNvPicPr>
            <p:nvPr/>
          </p:nvPicPr>
          <p:blipFill>
            <a:blip r:embed="rId1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8175" y="5043488"/>
              <a:ext cx="92075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5" name="Picture 141"/>
            <p:cNvPicPr>
              <a:picLocks noChangeAspect="1" noChangeArrowheads="1"/>
            </p:cNvPicPr>
            <p:nvPr/>
          </p:nvPicPr>
          <p:blipFill>
            <a:blip r:embed="rId1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4450" y="5362575"/>
              <a:ext cx="141288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6" name="Picture 142"/>
            <p:cNvPicPr>
              <a:picLocks noChangeAspect="1" noChangeArrowheads="1"/>
            </p:cNvPicPr>
            <p:nvPr/>
          </p:nvPicPr>
          <p:blipFill>
            <a:blip r:embed="rId1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1338" y="5065713"/>
              <a:ext cx="1077913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" name="Picture 143"/>
            <p:cNvPicPr>
              <a:picLocks noChangeAspect="1" noChangeArrowheads="1"/>
            </p:cNvPicPr>
            <p:nvPr/>
          </p:nvPicPr>
          <p:blipFill>
            <a:blip r:embed="rId1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2238" y="5464175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8" name="Picture 144"/>
            <p:cNvPicPr>
              <a:picLocks noChangeAspect="1" noChangeArrowheads="1"/>
            </p:cNvPicPr>
            <p:nvPr/>
          </p:nvPicPr>
          <p:blipFill>
            <a:blip r:embed="rId1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6025" y="5340350"/>
              <a:ext cx="80963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9" name="Picture 145"/>
            <p:cNvPicPr>
              <a:picLocks noChangeAspect="1" noChangeArrowheads="1"/>
            </p:cNvPicPr>
            <p:nvPr/>
          </p:nvPicPr>
          <p:blipFill>
            <a:blip r:embed="rId1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8263" y="5510213"/>
              <a:ext cx="303213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0" name="Picture 146"/>
            <p:cNvPicPr>
              <a:picLocks noChangeAspect="1" noChangeArrowheads="1"/>
            </p:cNvPicPr>
            <p:nvPr/>
          </p:nvPicPr>
          <p:blipFill>
            <a:blip r:embed="rId1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3975" y="5497513"/>
              <a:ext cx="423863" cy="442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1" name="Picture 147"/>
            <p:cNvPicPr>
              <a:picLocks noChangeAspect="1" noChangeArrowheads="1"/>
            </p:cNvPicPr>
            <p:nvPr/>
          </p:nvPicPr>
          <p:blipFill>
            <a:blip r:embed="rId1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8100" y="5595938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2" name="Picture 148"/>
            <p:cNvPicPr>
              <a:picLocks noChangeAspect="1" noChangeArrowheads="1"/>
            </p:cNvPicPr>
            <p:nvPr/>
          </p:nvPicPr>
          <p:blipFill>
            <a:blip r:embed="rId1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0138" y="5600700"/>
              <a:ext cx="252413" cy="342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3" name="Picture 149"/>
            <p:cNvPicPr>
              <a:picLocks noChangeAspect="1" noChangeArrowheads="1"/>
            </p:cNvPicPr>
            <p:nvPr/>
          </p:nvPicPr>
          <p:blipFill>
            <a:blip r:embed="rId1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8100" y="5595938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4" name="Picture 150"/>
            <p:cNvPicPr>
              <a:picLocks noChangeAspect="1" noChangeArrowheads="1"/>
            </p:cNvPicPr>
            <p:nvPr/>
          </p:nvPicPr>
          <p:blipFill>
            <a:blip r:embed="rId1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5563" y="5632450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5" name="Picture 151"/>
            <p:cNvPicPr>
              <a:picLocks noChangeAspect="1" noChangeArrowheads="1"/>
            </p:cNvPicPr>
            <p:nvPr/>
          </p:nvPicPr>
          <p:blipFill>
            <a:blip r:embed="rId1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3663" y="5613400"/>
              <a:ext cx="508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6" name="Picture 152"/>
            <p:cNvPicPr>
              <a:picLocks noChangeAspect="1" noChangeArrowheads="1"/>
            </p:cNvPicPr>
            <p:nvPr/>
          </p:nvPicPr>
          <p:blipFill>
            <a:blip r:embed="rId1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9713" y="5478463"/>
              <a:ext cx="508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7" name="Picture 153"/>
            <p:cNvPicPr>
              <a:picLocks noChangeAspect="1" noChangeArrowheads="1"/>
            </p:cNvPicPr>
            <p:nvPr/>
          </p:nvPicPr>
          <p:blipFill>
            <a:blip r:embed="rId1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1300" y="5505450"/>
              <a:ext cx="171450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8" name="Picture 154"/>
            <p:cNvPicPr>
              <a:picLocks noChangeAspect="1" noChangeArrowheads="1"/>
            </p:cNvPicPr>
            <p:nvPr/>
          </p:nvPicPr>
          <p:blipFill>
            <a:blip r:embed="rId1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863" y="5500688"/>
              <a:ext cx="71438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9" name="Picture 155"/>
            <p:cNvPicPr>
              <a:picLocks noChangeAspect="1" noChangeArrowheads="1"/>
            </p:cNvPicPr>
            <p:nvPr/>
          </p:nvPicPr>
          <p:blipFill>
            <a:blip r:embed="rId1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8925" y="5568950"/>
              <a:ext cx="171450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0" name="Picture 156"/>
            <p:cNvPicPr>
              <a:picLocks noChangeAspect="1" noChangeArrowheads="1"/>
            </p:cNvPicPr>
            <p:nvPr/>
          </p:nvPicPr>
          <p:blipFill>
            <a:blip r:embed="rId1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7988" y="5430838"/>
              <a:ext cx="22225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1" name="Picture 157"/>
            <p:cNvPicPr>
              <a:picLocks noChangeAspect="1" noChangeArrowheads="1"/>
            </p:cNvPicPr>
            <p:nvPr/>
          </p:nvPicPr>
          <p:blipFill>
            <a:blip r:embed="rId1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4063" y="4895850"/>
              <a:ext cx="50800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2" name="Picture 158"/>
            <p:cNvPicPr>
              <a:picLocks noChangeAspect="1" noChangeArrowheads="1"/>
            </p:cNvPicPr>
            <p:nvPr/>
          </p:nvPicPr>
          <p:blipFill>
            <a:blip r:embed="rId1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4863" y="4924425"/>
              <a:ext cx="39688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3" name="Picture 159"/>
            <p:cNvPicPr>
              <a:picLocks noChangeAspect="1" noChangeArrowheads="1"/>
            </p:cNvPicPr>
            <p:nvPr/>
          </p:nvPicPr>
          <p:blipFill>
            <a:blip r:embed="rId1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949825"/>
              <a:ext cx="312738" cy="715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4" name="Picture 160"/>
            <p:cNvPicPr>
              <a:picLocks noChangeAspect="1" noChangeArrowheads="1"/>
            </p:cNvPicPr>
            <p:nvPr/>
          </p:nvPicPr>
          <p:blipFill>
            <a:blip r:embed="rId1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4225" y="4957763"/>
              <a:ext cx="4127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5" name="Picture 161"/>
            <p:cNvPicPr>
              <a:picLocks noChangeAspect="1" noChangeArrowheads="1"/>
            </p:cNvPicPr>
            <p:nvPr/>
          </p:nvPicPr>
          <p:blipFill>
            <a:blip r:embed="rId1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5013" y="4946650"/>
              <a:ext cx="6985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6" name="Picture 162"/>
            <p:cNvPicPr>
              <a:picLocks noChangeAspect="1" noChangeArrowheads="1"/>
            </p:cNvPicPr>
            <p:nvPr/>
          </p:nvPicPr>
          <p:blipFill>
            <a:blip r:embed="rId1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05325" y="491172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7" name="Picture 163"/>
            <p:cNvPicPr>
              <a:picLocks noChangeAspect="1" noChangeArrowheads="1"/>
            </p:cNvPicPr>
            <p:nvPr/>
          </p:nvPicPr>
          <p:blipFill>
            <a:blip r:embed="rId1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73575" y="4886325"/>
              <a:ext cx="60325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8" name="Picture 164"/>
            <p:cNvPicPr>
              <a:picLocks noChangeAspect="1" noChangeArrowheads="1"/>
            </p:cNvPicPr>
            <p:nvPr/>
          </p:nvPicPr>
          <p:blipFill>
            <a:blip r:embed="rId1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62463" y="5024438"/>
              <a:ext cx="11112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9" name="Picture 165"/>
            <p:cNvPicPr>
              <a:picLocks noChangeAspect="1" noChangeArrowheads="1"/>
            </p:cNvPicPr>
            <p:nvPr/>
          </p:nvPicPr>
          <p:blipFill>
            <a:blip r:embed="rId1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6263" y="5208588"/>
              <a:ext cx="10160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0" name="Picture 166"/>
            <p:cNvPicPr>
              <a:picLocks noChangeAspect="1" noChangeArrowheads="1"/>
            </p:cNvPicPr>
            <p:nvPr/>
          </p:nvPicPr>
          <p:blipFill>
            <a:blip r:embed="rId1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1838" y="5189538"/>
              <a:ext cx="41275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1" name="Picture 167"/>
            <p:cNvPicPr>
              <a:picLocks noChangeAspect="1" noChangeArrowheads="1"/>
            </p:cNvPicPr>
            <p:nvPr/>
          </p:nvPicPr>
          <p:blipFill>
            <a:blip r:embed="rId1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3588" y="5032375"/>
              <a:ext cx="120650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2" name="Picture 168"/>
            <p:cNvPicPr>
              <a:picLocks noChangeAspect="1" noChangeArrowheads="1"/>
            </p:cNvPicPr>
            <p:nvPr/>
          </p:nvPicPr>
          <p:blipFill>
            <a:blip r:embed="rId1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4225" y="5006975"/>
              <a:ext cx="30163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3" name="Picture 169"/>
            <p:cNvPicPr>
              <a:picLocks noChangeAspect="1" noChangeArrowheads="1"/>
            </p:cNvPicPr>
            <p:nvPr/>
          </p:nvPicPr>
          <p:blipFill>
            <a:blip r:embed="rId1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5054600"/>
              <a:ext cx="71438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4" name="Picture 170"/>
            <p:cNvPicPr>
              <a:picLocks noChangeAspect="1" noChangeArrowheads="1"/>
            </p:cNvPicPr>
            <p:nvPr/>
          </p:nvPicPr>
          <p:blipFill>
            <a:blip r:embed="rId1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4188" y="4840288"/>
              <a:ext cx="41275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5" name="Picture 171"/>
            <p:cNvPicPr>
              <a:picLocks noChangeAspect="1" noChangeArrowheads="1"/>
            </p:cNvPicPr>
            <p:nvPr/>
          </p:nvPicPr>
          <p:blipFill>
            <a:blip r:embed="rId1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3238" y="5186363"/>
              <a:ext cx="6032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6" name="Picture 172"/>
            <p:cNvPicPr>
              <a:picLocks noChangeAspect="1" noChangeArrowheads="1"/>
            </p:cNvPicPr>
            <p:nvPr/>
          </p:nvPicPr>
          <p:blipFill>
            <a:blip r:embed="rId1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5233988"/>
              <a:ext cx="39688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7" name="Picture 173"/>
            <p:cNvPicPr>
              <a:picLocks noChangeAspect="1" noChangeArrowheads="1"/>
            </p:cNvPicPr>
            <p:nvPr/>
          </p:nvPicPr>
          <p:blipFill>
            <a:blip r:embed="rId1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5300663"/>
              <a:ext cx="30163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8" name="Picture 174"/>
            <p:cNvPicPr>
              <a:picLocks noChangeAspect="1" noChangeArrowheads="1"/>
            </p:cNvPicPr>
            <p:nvPr/>
          </p:nvPicPr>
          <p:blipFill>
            <a:blip r:embed="rId1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1800" y="5265738"/>
              <a:ext cx="4921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9" name="Picture 175"/>
            <p:cNvPicPr>
              <a:picLocks noChangeAspect="1" noChangeArrowheads="1"/>
            </p:cNvPicPr>
            <p:nvPr/>
          </p:nvPicPr>
          <p:blipFill>
            <a:blip r:embed="rId1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8150" y="5507038"/>
              <a:ext cx="9048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0" name="Picture 176"/>
            <p:cNvPicPr>
              <a:picLocks noChangeAspect="1" noChangeArrowheads="1"/>
            </p:cNvPicPr>
            <p:nvPr/>
          </p:nvPicPr>
          <p:blipFill>
            <a:blip r:embed="rId1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7038" y="5619750"/>
              <a:ext cx="6032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" name="Picture 177"/>
            <p:cNvPicPr>
              <a:picLocks noChangeAspect="1" noChangeArrowheads="1"/>
            </p:cNvPicPr>
            <p:nvPr/>
          </p:nvPicPr>
          <p:blipFill>
            <a:blip r:embed="rId1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1650" y="5594350"/>
              <a:ext cx="100013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2" name="Picture 178"/>
            <p:cNvPicPr>
              <a:picLocks noChangeAspect="1" noChangeArrowheads="1"/>
            </p:cNvPicPr>
            <p:nvPr/>
          </p:nvPicPr>
          <p:blipFill>
            <a:blip r:embed="rId1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0238" y="5410200"/>
              <a:ext cx="603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3" name="Picture 179"/>
            <p:cNvPicPr>
              <a:picLocks noChangeAspect="1" noChangeArrowheads="1"/>
            </p:cNvPicPr>
            <p:nvPr/>
          </p:nvPicPr>
          <p:blipFill>
            <a:blip r:embed="rId1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2300" y="5559425"/>
              <a:ext cx="3968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4" name="Picture 180"/>
            <p:cNvPicPr>
              <a:picLocks noChangeAspect="1" noChangeArrowheads="1"/>
            </p:cNvPicPr>
            <p:nvPr/>
          </p:nvPicPr>
          <p:blipFill>
            <a:blip r:embed="rId1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8663" y="5259388"/>
              <a:ext cx="331788" cy="565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5" name="Picture 181"/>
            <p:cNvPicPr>
              <a:picLocks noChangeAspect="1" noChangeArrowheads="1"/>
            </p:cNvPicPr>
            <p:nvPr/>
          </p:nvPicPr>
          <p:blipFill>
            <a:blip r:embed="rId1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8825" y="5235575"/>
              <a:ext cx="3968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6" name="Picture 182"/>
            <p:cNvPicPr>
              <a:picLocks noChangeAspect="1" noChangeArrowheads="1"/>
            </p:cNvPicPr>
            <p:nvPr/>
          </p:nvPicPr>
          <p:blipFill>
            <a:blip r:embed="rId1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4850" y="5253038"/>
              <a:ext cx="3968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7" name="Picture 183"/>
            <p:cNvPicPr>
              <a:picLocks noChangeAspect="1" noChangeArrowheads="1"/>
            </p:cNvPicPr>
            <p:nvPr/>
          </p:nvPicPr>
          <p:blipFill>
            <a:blip r:embed="rId1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75163" y="5319713"/>
              <a:ext cx="50800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8" name="Picture 184"/>
            <p:cNvPicPr>
              <a:picLocks noChangeAspect="1" noChangeArrowheads="1"/>
            </p:cNvPicPr>
            <p:nvPr/>
          </p:nvPicPr>
          <p:blipFill>
            <a:blip r:embed="rId1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5488" y="5297488"/>
              <a:ext cx="49213" cy="9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9" name="Picture 185"/>
            <p:cNvPicPr>
              <a:picLocks noChangeAspect="1" noChangeArrowheads="1"/>
            </p:cNvPicPr>
            <p:nvPr/>
          </p:nvPicPr>
          <p:blipFill>
            <a:blip r:embed="rId1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6438" y="5362575"/>
              <a:ext cx="231775" cy="342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0" name="Picture 186"/>
            <p:cNvPicPr>
              <a:picLocks noChangeAspect="1" noChangeArrowheads="1"/>
            </p:cNvPicPr>
            <p:nvPr/>
          </p:nvPicPr>
          <p:blipFill>
            <a:blip r:embed="rId1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0" y="5416550"/>
              <a:ext cx="42386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1" name="Picture 187"/>
            <p:cNvPicPr>
              <a:picLocks noChangeAspect="1" noChangeArrowheads="1"/>
            </p:cNvPicPr>
            <p:nvPr/>
          </p:nvPicPr>
          <p:blipFill>
            <a:blip r:embed="rId1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8975" y="5557838"/>
              <a:ext cx="60325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2" name="Picture 188"/>
            <p:cNvPicPr>
              <a:picLocks noChangeAspect="1" noChangeArrowheads="1"/>
            </p:cNvPicPr>
            <p:nvPr/>
          </p:nvPicPr>
          <p:blipFill>
            <a:blip r:embed="rId1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3438" y="5700713"/>
              <a:ext cx="8096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3" name="Picture 189"/>
            <p:cNvPicPr>
              <a:picLocks noChangeAspect="1" noChangeArrowheads="1"/>
            </p:cNvPicPr>
            <p:nvPr/>
          </p:nvPicPr>
          <p:blipFill>
            <a:blip r:embed="rId1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5657850"/>
              <a:ext cx="7143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4" name="Picture 190"/>
            <p:cNvPicPr>
              <a:picLocks noChangeAspect="1" noChangeArrowheads="1"/>
            </p:cNvPicPr>
            <p:nvPr/>
          </p:nvPicPr>
          <p:blipFill>
            <a:blip r:embed="rId1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8025" y="5600700"/>
              <a:ext cx="60325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5" name="Picture 191"/>
            <p:cNvPicPr>
              <a:picLocks noChangeAspect="1" noChangeArrowheads="1"/>
            </p:cNvPicPr>
            <p:nvPr/>
          </p:nvPicPr>
          <p:blipFill>
            <a:blip r:embed="rId1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5350" y="5797550"/>
              <a:ext cx="69850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6" name="Picture 192"/>
            <p:cNvPicPr>
              <a:picLocks noChangeAspect="1" noChangeArrowheads="1"/>
            </p:cNvPicPr>
            <p:nvPr/>
          </p:nvPicPr>
          <p:blipFill>
            <a:blip r:embed="rId1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0113" y="5865813"/>
              <a:ext cx="9207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7" name="Picture 193"/>
            <p:cNvPicPr>
              <a:picLocks noChangeAspect="1" noChangeArrowheads="1"/>
            </p:cNvPicPr>
            <p:nvPr/>
          </p:nvPicPr>
          <p:blipFill>
            <a:blip r:embed="rId1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68813" y="5602288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8" name="Picture 194"/>
            <p:cNvPicPr>
              <a:picLocks noChangeAspect="1" noChangeArrowheads="1"/>
            </p:cNvPicPr>
            <p:nvPr/>
          </p:nvPicPr>
          <p:blipFill>
            <a:blip r:embed="rId1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9438" y="5597525"/>
              <a:ext cx="1206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9" name="Picture 195"/>
            <p:cNvPicPr>
              <a:picLocks noChangeAspect="1" noChangeArrowheads="1"/>
            </p:cNvPicPr>
            <p:nvPr/>
          </p:nvPicPr>
          <p:blipFill>
            <a:blip r:embed="rId1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3088" y="5607050"/>
              <a:ext cx="619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0" name="Picture 196"/>
            <p:cNvPicPr>
              <a:picLocks noChangeAspect="1" noChangeArrowheads="1"/>
            </p:cNvPicPr>
            <p:nvPr/>
          </p:nvPicPr>
          <p:blipFill>
            <a:blip r:embed="rId1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9900" y="5637213"/>
              <a:ext cx="1000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1" name="Picture 197"/>
            <p:cNvPicPr>
              <a:picLocks noChangeAspect="1" noChangeArrowheads="1"/>
            </p:cNvPicPr>
            <p:nvPr/>
          </p:nvPicPr>
          <p:blipFill>
            <a:blip r:embed="rId1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0663" y="5740400"/>
              <a:ext cx="171450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2" name="Picture 198"/>
            <p:cNvPicPr>
              <a:picLocks noChangeAspect="1" noChangeArrowheads="1"/>
            </p:cNvPicPr>
            <p:nvPr/>
          </p:nvPicPr>
          <p:blipFill>
            <a:blip r:embed="rId1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8938" y="5754688"/>
              <a:ext cx="60325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3" name="Picture 199"/>
            <p:cNvPicPr>
              <a:picLocks noChangeAspect="1" noChangeArrowheads="1"/>
            </p:cNvPicPr>
            <p:nvPr/>
          </p:nvPicPr>
          <p:blipFill>
            <a:blip r:embed="rId1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0175" y="5711825"/>
              <a:ext cx="809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4" name="Picture 200"/>
            <p:cNvPicPr>
              <a:picLocks noChangeAspect="1" noChangeArrowheads="1"/>
            </p:cNvPicPr>
            <p:nvPr/>
          </p:nvPicPr>
          <p:blipFill>
            <a:blip r:embed="rId1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2875" y="5662613"/>
              <a:ext cx="90488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5" name="Picture 201"/>
            <p:cNvPicPr>
              <a:picLocks noChangeAspect="1" noChangeArrowheads="1"/>
            </p:cNvPicPr>
            <p:nvPr/>
          </p:nvPicPr>
          <p:blipFill>
            <a:blip r:embed="rId1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9713" y="5865813"/>
              <a:ext cx="1603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6" name="Picture 202"/>
            <p:cNvPicPr>
              <a:picLocks noChangeAspect="1" noChangeArrowheads="1"/>
            </p:cNvPicPr>
            <p:nvPr/>
          </p:nvPicPr>
          <p:blipFill>
            <a:blip r:embed="rId1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78250" y="5745163"/>
              <a:ext cx="192088" cy="331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7" name="Picture 203"/>
            <p:cNvPicPr>
              <a:picLocks noChangeAspect="1" noChangeArrowheads="1"/>
            </p:cNvPicPr>
            <p:nvPr/>
          </p:nvPicPr>
          <p:blipFill>
            <a:blip r:embed="rId1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68725" y="5778500"/>
              <a:ext cx="50800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8" name="Picture 204"/>
            <p:cNvPicPr>
              <a:picLocks noChangeAspect="1" noChangeArrowheads="1"/>
            </p:cNvPicPr>
            <p:nvPr/>
          </p:nvPicPr>
          <p:blipFill>
            <a:blip r:embed="rId1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7775" y="5578475"/>
              <a:ext cx="39688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9" name="Picture 205"/>
            <p:cNvPicPr>
              <a:picLocks noChangeAspect="1" noChangeArrowheads="1"/>
            </p:cNvPicPr>
            <p:nvPr/>
          </p:nvPicPr>
          <p:blipFill>
            <a:blip r:embed="rId1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063" y="5610225"/>
              <a:ext cx="171450" cy="352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0" name="Picture 206"/>
            <p:cNvPicPr>
              <a:picLocks noChangeAspect="1" noChangeArrowheads="1"/>
            </p:cNvPicPr>
            <p:nvPr/>
          </p:nvPicPr>
          <p:blipFill>
            <a:blip r:embed="rId1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9025" y="5613400"/>
              <a:ext cx="220663" cy="312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1" name="Picture 207"/>
            <p:cNvPicPr>
              <a:picLocks noChangeAspect="1" noChangeArrowheads="1"/>
            </p:cNvPicPr>
            <p:nvPr/>
          </p:nvPicPr>
          <p:blipFill>
            <a:blip r:embed="rId1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5622925"/>
              <a:ext cx="8096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2" name="Picture 208"/>
            <p:cNvPicPr>
              <a:picLocks noChangeAspect="1" noChangeArrowheads="1"/>
            </p:cNvPicPr>
            <p:nvPr/>
          </p:nvPicPr>
          <p:blipFill>
            <a:blip r:embed="rId2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738" y="5810250"/>
              <a:ext cx="80963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4" name="Picture 210"/>
            <p:cNvPicPr>
              <a:picLocks noChangeAspect="1" noChangeArrowheads="1"/>
            </p:cNvPicPr>
            <p:nvPr/>
          </p:nvPicPr>
          <p:blipFill>
            <a:blip r:embed="rId2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988" y="4025900"/>
              <a:ext cx="433388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5" name="Picture 211"/>
            <p:cNvPicPr>
              <a:picLocks noChangeAspect="1" noChangeArrowheads="1"/>
            </p:cNvPicPr>
            <p:nvPr/>
          </p:nvPicPr>
          <p:blipFill>
            <a:blip r:embed="rId2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8325" y="4057650"/>
              <a:ext cx="49213" cy="9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6" name="Picture 212"/>
            <p:cNvPicPr>
              <a:picLocks noChangeAspect="1" noChangeArrowheads="1"/>
            </p:cNvPicPr>
            <p:nvPr/>
          </p:nvPicPr>
          <p:blipFill>
            <a:blip r:embed="rId2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1500" y="4143375"/>
              <a:ext cx="80963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7" name="Picture 213"/>
            <p:cNvPicPr>
              <a:picLocks noChangeAspect="1" noChangeArrowheads="1"/>
            </p:cNvPicPr>
            <p:nvPr/>
          </p:nvPicPr>
          <p:blipFill>
            <a:blip r:embed="rId2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66900" y="4240213"/>
              <a:ext cx="141288" cy="403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8" name="Picture 214"/>
            <p:cNvPicPr>
              <a:picLocks noChangeAspect="1" noChangeArrowheads="1"/>
            </p:cNvPicPr>
            <p:nvPr/>
          </p:nvPicPr>
          <p:blipFill>
            <a:blip r:embed="rId2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7225" y="4213225"/>
              <a:ext cx="1301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9" name="Picture 215"/>
            <p:cNvPicPr>
              <a:picLocks noChangeAspect="1" noChangeArrowheads="1"/>
            </p:cNvPicPr>
            <p:nvPr/>
          </p:nvPicPr>
          <p:blipFill>
            <a:blip r:embed="rId2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31988" y="4316413"/>
              <a:ext cx="141288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0" name="Picture 216"/>
            <p:cNvPicPr>
              <a:picLocks noChangeAspect="1" noChangeArrowheads="1"/>
            </p:cNvPicPr>
            <p:nvPr/>
          </p:nvPicPr>
          <p:blipFill>
            <a:blip r:embed="rId2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5325" y="4089400"/>
              <a:ext cx="211138" cy="1028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1" name="Picture 217"/>
            <p:cNvPicPr>
              <a:picLocks noChangeAspect="1" noChangeArrowheads="1"/>
            </p:cNvPicPr>
            <p:nvPr/>
          </p:nvPicPr>
          <p:blipFill>
            <a:blip r:embed="rId2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9463" y="4200525"/>
              <a:ext cx="6032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2" name="Picture 218"/>
            <p:cNvPicPr>
              <a:picLocks noChangeAspect="1" noChangeArrowheads="1"/>
            </p:cNvPicPr>
            <p:nvPr/>
          </p:nvPicPr>
          <p:blipFill>
            <a:blip r:embed="rId2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6288" y="4217988"/>
              <a:ext cx="492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3" name="Picture 219"/>
            <p:cNvPicPr>
              <a:picLocks noChangeAspect="1" noChangeArrowheads="1"/>
            </p:cNvPicPr>
            <p:nvPr/>
          </p:nvPicPr>
          <p:blipFill>
            <a:blip r:embed="rId2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28825" y="4200525"/>
              <a:ext cx="101600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" name="Picture 220"/>
            <p:cNvPicPr>
              <a:picLocks noChangeAspect="1" noChangeArrowheads="1"/>
            </p:cNvPicPr>
            <p:nvPr/>
          </p:nvPicPr>
          <p:blipFill>
            <a:blip r:embed="rId2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7700" y="4953000"/>
              <a:ext cx="2413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5" name="Picture 221"/>
            <p:cNvPicPr>
              <a:picLocks noChangeAspect="1" noChangeArrowheads="1"/>
            </p:cNvPicPr>
            <p:nvPr/>
          </p:nvPicPr>
          <p:blipFill>
            <a:blip r:embed="rId2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1938" y="4833938"/>
              <a:ext cx="5080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6" name="Picture 222"/>
            <p:cNvPicPr>
              <a:picLocks noChangeAspect="1" noChangeArrowheads="1"/>
            </p:cNvPicPr>
            <p:nvPr/>
          </p:nvPicPr>
          <p:blipFill>
            <a:blip r:embed="rId2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4013" y="4841875"/>
              <a:ext cx="39688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7" name="Picture 223"/>
            <p:cNvPicPr>
              <a:picLocks noChangeAspect="1" noChangeArrowheads="1"/>
            </p:cNvPicPr>
            <p:nvPr/>
          </p:nvPicPr>
          <p:blipFill>
            <a:blip r:embed="rId2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0038" y="5041900"/>
              <a:ext cx="120650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8" name="Picture 224"/>
            <p:cNvPicPr>
              <a:picLocks noChangeAspect="1" noChangeArrowheads="1"/>
            </p:cNvPicPr>
            <p:nvPr/>
          </p:nvPicPr>
          <p:blipFill>
            <a:blip r:embed="rId2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6725" y="5118100"/>
              <a:ext cx="111125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" name="Picture 225"/>
            <p:cNvPicPr>
              <a:picLocks noChangeAspect="1" noChangeArrowheads="1"/>
            </p:cNvPicPr>
            <p:nvPr/>
          </p:nvPicPr>
          <p:blipFill>
            <a:blip r:embed="rId2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7950" y="5141913"/>
              <a:ext cx="423863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0" name="Picture 226"/>
            <p:cNvPicPr>
              <a:picLocks noChangeAspect="1" noChangeArrowheads="1"/>
            </p:cNvPicPr>
            <p:nvPr/>
          </p:nvPicPr>
          <p:blipFill>
            <a:blip r:embed="rId2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0475" y="5089525"/>
              <a:ext cx="444500" cy="312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" name="Picture 227"/>
            <p:cNvPicPr>
              <a:picLocks noChangeAspect="1" noChangeArrowheads="1"/>
            </p:cNvPicPr>
            <p:nvPr/>
          </p:nvPicPr>
          <p:blipFill>
            <a:blip r:embed="rId2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7513" y="5213350"/>
              <a:ext cx="39688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2" name="Picture 228"/>
            <p:cNvPicPr>
              <a:picLocks noChangeAspect="1" noChangeArrowheads="1"/>
            </p:cNvPicPr>
            <p:nvPr/>
          </p:nvPicPr>
          <p:blipFill>
            <a:blip r:embed="rId2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0213" y="5214938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3" name="Picture 229"/>
            <p:cNvPicPr>
              <a:picLocks noChangeAspect="1" noChangeArrowheads="1"/>
            </p:cNvPicPr>
            <p:nvPr/>
          </p:nvPicPr>
          <p:blipFill>
            <a:blip r:embed="rId2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4800" y="5222875"/>
              <a:ext cx="1016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4" name="Picture 230"/>
            <p:cNvPicPr>
              <a:picLocks noChangeAspect="1" noChangeArrowheads="1"/>
            </p:cNvPicPr>
            <p:nvPr/>
          </p:nvPicPr>
          <p:blipFill>
            <a:blip r:embed="rId2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9250" y="5291138"/>
              <a:ext cx="222250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5" name="Picture 231"/>
            <p:cNvPicPr>
              <a:picLocks noChangeAspect="1" noChangeArrowheads="1"/>
            </p:cNvPicPr>
            <p:nvPr/>
          </p:nvPicPr>
          <p:blipFill>
            <a:blip r:embed="rId2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3400" y="52514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6" name="Picture 232"/>
            <p:cNvPicPr>
              <a:picLocks noChangeAspect="1" noChangeArrowheads="1"/>
            </p:cNvPicPr>
            <p:nvPr/>
          </p:nvPicPr>
          <p:blipFill>
            <a:blip r:embed="rId2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3400" y="5240338"/>
              <a:ext cx="3429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7" name="Picture 233"/>
            <p:cNvPicPr>
              <a:picLocks noChangeAspect="1" noChangeArrowheads="1"/>
            </p:cNvPicPr>
            <p:nvPr/>
          </p:nvPicPr>
          <p:blipFill>
            <a:blip r:embed="rId2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1025" y="5289550"/>
              <a:ext cx="396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8" name="Picture 234"/>
            <p:cNvPicPr>
              <a:picLocks noChangeAspect="1" noChangeArrowheads="1"/>
            </p:cNvPicPr>
            <p:nvPr/>
          </p:nvPicPr>
          <p:blipFill>
            <a:blip r:embed="rId2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6575" y="5294313"/>
              <a:ext cx="160338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9" name="Picture 235"/>
            <p:cNvPicPr>
              <a:picLocks noChangeAspect="1" noChangeArrowheads="1"/>
            </p:cNvPicPr>
            <p:nvPr/>
          </p:nvPicPr>
          <p:blipFill>
            <a:blip r:embed="rId2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0" y="5106988"/>
              <a:ext cx="4127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0" name="Picture 236"/>
            <p:cNvPicPr>
              <a:picLocks noChangeAspect="1" noChangeArrowheads="1"/>
            </p:cNvPicPr>
            <p:nvPr/>
          </p:nvPicPr>
          <p:blipFill>
            <a:blip r:embed="rId2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0150" y="5068888"/>
              <a:ext cx="382588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1" name="Picture 237"/>
            <p:cNvPicPr>
              <a:picLocks noChangeAspect="1" noChangeArrowheads="1"/>
            </p:cNvPicPr>
            <p:nvPr/>
          </p:nvPicPr>
          <p:blipFill>
            <a:blip r:embed="rId2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4625" y="5130800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2" name="Picture 238"/>
            <p:cNvPicPr>
              <a:picLocks noChangeAspect="1" noChangeArrowheads="1"/>
            </p:cNvPicPr>
            <p:nvPr/>
          </p:nvPicPr>
          <p:blipFill>
            <a:blip r:embed="rId2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2725" y="5122863"/>
              <a:ext cx="6032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3" name="Picture 239"/>
            <p:cNvPicPr>
              <a:picLocks noChangeAspect="1" noChangeArrowheads="1"/>
            </p:cNvPicPr>
            <p:nvPr/>
          </p:nvPicPr>
          <p:blipFill>
            <a:blip r:embed="rId2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3038" y="5095875"/>
              <a:ext cx="39688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4" name="Picture 240"/>
            <p:cNvPicPr>
              <a:picLocks noChangeAspect="1" noChangeArrowheads="1"/>
            </p:cNvPicPr>
            <p:nvPr/>
          </p:nvPicPr>
          <p:blipFill>
            <a:blip r:embed="rId2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2350" y="5064125"/>
              <a:ext cx="463550" cy="393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5" name="Picture 241"/>
            <p:cNvPicPr>
              <a:picLocks noChangeAspect="1" noChangeArrowheads="1"/>
            </p:cNvPicPr>
            <p:nvPr/>
          </p:nvPicPr>
          <p:blipFill>
            <a:blip r:embed="rId2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0100" y="5024438"/>
              <a:ext cx="211138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6" name="Picture 242"/>
            <p:cNvPicPr>
              <a:picLocks noChangeAspect="1" noChangeArrowheads="1"/>
            </p:cNvPicPr>
            <p:nvPr/>
          </p:nvPicPr>
          <p:blipFill>
            <a:blip r:embed="rId2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8675" y="4995863"/>
              <a:ext cx="1000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7" name="Picture 243"/>
            <p:cNvPicPr>
              <a:picLocks noChangeAspect="1" noChangeArrowheads="1"/>
            </p:cNvPicPr>
            <p:nvPr/>
          </p:nvPicPr>
          <p:blipFill>
            <a:blip r:embed="rId2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2175" y="5135563"/>
              <a:ext cx="80963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8" name="Picture 244"/>
            <p:cNvPicPr>
              <a:picLocks noChangeAspect="1" noChangeArrowheads="1"/>
            </p:cNvPicPr>
            <p:nvPr/>
          </p:nvPicPr>
          <p:blipFill>
            <a:blip r:embed="rId2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9788" y="5160963"/>
              <a:ext cx="1222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9" name="Picture 245"/>
            <p:cNvPicPr>
              <a:picLocks noChangeAspect="1" noChangeArrowheads="1"/>
            </p:cNvPicPr>
            <p:nvPr/>
          </p:nvPicPr>
          <p:blipFill>
            <a:blip r:embed="rId2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3450" y="5221288"/>
              <a:ext cx="1508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0" name="Picture 246"/>
            <p:cNvPicPr>
              <a:picLocks noChangeAspect="1" noChangeArrowheads="1"/>
            </p:cNvPicPr>
            <p:nvPr/>
          </p:nvPicPr>
          <p:blipFill>
            <a:blip r:embed="rId2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2488" y="5240338"/>
              <a:ext cx="2524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1" name="Picture 247"/>
            <p:cNvPicPr>
              <a:picLocks noChangeAspect="1" noChangeArrowheads="1"/>
            </p:cNvPicPr>
            <p:nvPr/>
          </p:nvPicPr>
          <p:blipFill>
            <a:blip r:embed="rId2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3588" y="5208588"/>
              <a:ext cx="201613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2" name="Picture 248"/>
            <p:cNvPicPr>
              <a:picLocks noChangeAspect="1" noChangeArrowheads="1"/>
            </p:cNvPicPr>
            <p:nvPr/>
          </p:nvPicPr>
          <p:blipFill>
            <a:blip r:embed="rId2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9638" y="5248275"/>
              <a:ext cx="809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3" name="Picture 249"/>
            <p:cNvPicPr>
              <a:picLocks noChangeAspect="1" noChangeArrowheads="1"/>
            </p:cNvPicPr>
            <p:nvPr/>
          </p:nvPicPr>
          <p:blipFill>
            <a:blip r:embed="rId2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0" y="5310188"/>
              <a:ext cx="6985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4" name="Picture 250"/>
            <p:cNvPicPr>
              <a:picLocks noChangeAspect="1" noChangeArrowheads="1"/>
            </p:cNvPicPr>
            <p:nvPr/>
          </p:nvPicPr>
          <p:blipFill>
            <a:blip r:embed="rId2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5838" y="5219700"/>
              <a:ext cx="16986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5" name="Picture 251"/>
            <p:cNvPicPr>
              <a:picLocks noChangeAspect="1" noChangeArrowheads="1"/>
            </p:cNvPicPr>
            <p:nvPr/>
          </p:nvPicPr>
          <p:blipFill>
            <a:blip r:embed="rId2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5" y="5297488"/>
              <a:ext cx="30321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6" name="Picture 252"/>
            <p:cNvPicPr>
              <a:picLocks noChangeAspect="1" noChangeArrowheads="1"/>
            </p:cNvPicPr>
            <p:nvPr/>
          </p:nvPicPr>
          <p:blipFill>
            <a:blip r:embed="rId2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9150" y="4903788"/>
              <a:ext cx="342900" cy="231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7" name="Picture 253"/>
            <p:cNvPicPr>
              <a:picLocks noChangeAspect="1" noChangeArrowheads="1"/>
            </p:cNvPicPr>
            <p:nvPr/>
          </p:nvPicPr>
          <p:blipFill>
            <a:blip r:embed="rId2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6450" y="4951413"/>
              <a:ext cx="403225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8" name="Picture 254"/>
            <p:cNvPicPr>
              <a:picLocks noChangeAspect="1" noChangeArrowheads="1"/>
            </p:cNvPicPr>
            <p:nvPr/>
          </p:nvPicPr>
          <p:blipFill>
            <a:blip r:embed="rId2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992688"/>
              <a:ext cx="7143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9" name="Picture 255"/>
            <p:cNvPicPr>
              <a:picLocks noChangeAspect="1" noChangeArrowheads="1"/>
            </p:cNvPicPr>
            <p:nvPr/>
          </p:nvPicPr>
          <p:blipFill>
            <a:blip r:embed="rId2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0250" y="5057775"/>
              <a:ext cx="473075" cy="442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0" name="Picture 256"/>
            <p:cNvPicPr>
              <a:picLocks noChangeAspect="1" noChangeArrowheads="1"/>
            </p:cNvPicPr>
            <p:nvPr/>
          </p:nvPicPr>
          <p:blipFill>
            <a:blip r:embed="rId2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4863" y="4978400"/>
              <a:ext cx="36195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1" name="Picture 257"/>
            <p:cNvPicPr>
              <a:picLocks noChangeAspect="1" noChangeArrowheads="1"/>
            </p:cNvPicPr>
            <p:nvPr/>
          </p:nvPicPr>
          <p:blipFill>
            <a:blip r:embed="rId2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0050" y="4438650"/>
              <a:ext cx="352425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2" name="Picture 258"/>
            <p:cNvPicPr>
              <a:picLocks noChangeAspect="1" noChangeArrowheads="1"/>
            </p:cNvPicPr>
            <p:nvPr/>
          </p:nvPicPr>
          <p:blipFill>
            <a:blip r:embed="rId2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3738" y="4613275"/>
              <a:ext cx="120650" cy="28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3" name="Picture 259"/>
            <p:cNvPicPr>
              <a:picLocks noChangeAspect="1" noChangeArrowheads="1"/>
            </p:cNvPicPr>
            <p:nvPr/>
          </p:nvPicPr>
          <p:blipFill>
            <a:blip r:embed="rId2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0350" y="4991100"/>
              <a:ext cx="474663" cy="4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4" name="Picture 260"/>
            <p:cNvPicPr>
              <a:picLocks noChangeAspect="1" noChangeArrowheads="1"/>
            </p:cNvPicPr>
            <p:nvPr/>
          </p:nvPicPr>
          <p:blipFill>
            <a:blip r:embed="rId2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9450" y="5046663"/>
              <a:ext cx="61913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5" name="Picture 261"/>
            <p:cNvPicPr>
              <a:picLocks noChangeAspect="1" noChangeArrowheads="1"/>
            </p:cNvPicPr>
            <p:nvPr/>
          </p:nvPicPr>
          <p:blipFill>
            <a:blip r:embed="rId2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9838" y="521493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6" name="Picture 262"/>
            <p:cNvPicPr>
              <a:picLocks noChangeAspect="1" noChangeArrowheads="1"/>
            </p:cNvPicPr>
            <p:nvPr/>
          </p:nvPicPr>
          <p:blipFill>
            <a:blip r:embed="rId2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7775" y="5248275"/>
              <a:ext cx="13176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7" name="Picture 263"/>
            <p:cNvPicPr>
              <a:picLocks noChangeAspect="1" noChangeArrowheads="1"/>
            </p:cNvPicPr>
            <p:nvPr/>
          </p:nvPicPr>
          <p:blipFill>
            <a:blip r:embed="rId2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9350" y="5119688"/>
              <a:ext cx="80963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8" name="Picture 264"/>
            <p:cNvPicPr>
              <a:picLocks noChangeAspect="1" noChangeArrowheads="1"/>
            </p:cNvPicPr>
            <p:nvPr/>
          </p:nvPicPr>
          <p:blipFill>
            <a:blip r:embed="rId2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7125" y="5156200"/>
              <a:ext cx="7143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9" name="Picture 265"/>
            <p:cNvPicPr>
              <a:picLocks noChangeAspect="1" noChangeArrowheads="1"/>
            </p:cNvPicPr>
            <p:nvPr/>
          </p:nvPicPr>
          <p:blipFill>
            <a:blip r:embed="rId2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6488" y="5116513"/>
              <a:ext cx="69850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" name="Picture 266"/>
            <p:cNvPicPr>
              <a:picLocks noChangeAspect="1" noChangeArrowheads="1"/>
            </p:cNvPicPr>
            <p:nvPr/>
          </p:nvPicPr>
          <p:blipFill>
            <a:blip r:embed="rId2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9513" y="5222875"/>
              <a:ext cx="603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1" name="Picture 267"/>
            <p:cNvPicPr>
              <a:picLocks noChangeAspect="1" noChangeArrowheads="1"/>
            </p:cNvPicPr>
            <p:nvPr/>
          </p:nvPicPr>
          <p:blipFill>
            <a:blip r:embed="rId2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2050" y="5243513"/>
              <a:ext cx="7143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2" name="Picture 268"/>
            <p:cNvPicPr>
              <a:picLocks noChangeAspect="1" noChangeArrowheads="1"/>
            </p:cNvPicPr>
            <p:nvPr/>
          </p:nvPicPr>
          <p:blipFill>
            <a:blip r:embed="rId2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0625" y="5246688"/>
              <a:ext cx="5080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3" name="Picture 269"/>
            <p:cNvPicPr>
              <a:picLocks noChangeAspect="1" noChangeArrowheads="1"/>
            </p:cNvPicPr>
            <p:nvPr/>
          </p:nvPicPr>
          <p:blipFill>
            <a:blip r:embed="rId2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925" y="5292725"/>
              <a:ext cx="1714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4" name="Picture 270"/>
            <p:cNvPicPr>
              <a:picLocks noChangeAspect="1" noChangeArrowheads="1"/>
            </p:cNvPicPr>
            <p:nvPr/>
          </p:nvPicPr>
          <p:blipFill>
            <a:blip r:embed="rId2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738" y="5389563"/>
              <a:ext cx="16192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5" name="Picture 271"/>
            <p:cNvPicPr>
              <a:picLocks noChangeAspect="1" noChangeArrowheads="1"/>
            </p:cNvPicPr>
            <p:nvPr/>
          </p:nvPicPr>
          <p:blipFill>
            <a:blip r:embed="rId2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9838" y="5316538"/>
              <a:ext cx="111125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6" name="Picture 272"/>
            <p:cNvPicPr>
              <a:picLocks noChangeAspect="1" noChangeArrowheads="1"/>
            </p:cNvPicPr>
            <p:nvPr/>
          </p:nvPicPr>
          <p:blipFill>
            <a:blip r:embed="rId2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7775" y="5314950"/>
              <a:ext cx="61913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7" name="Picture 273"/>
            <p:cNvPicPr>
              <a:picLocks noChangeAspect="1" noChangeArrowheads="1"/>
            </p:cNvPicPr>
            <p:nvPr/>
          </p:nvPicPr>
          <p:blipFill>
            <a:blip r:embed="rId2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4450" y="5376863"/>
              <a:ext cx="412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8" name="Picture 274"/>
            <p:cNvPicPr>
              <a:picLocks noChangeAspect="1" noChangeArrowheads="1"/>
            </p:cNvPicPr>
            <p:nvPr/>
          </p:nvPicPr>
          <p:blipFill>
            <a:blip r:embed="rId2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3463" y="5911850"/>
              <a:ext cx="14128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9" name="Picture 275"/>
            <p:cNvPicPr>
              <a:picLocks noChangeAspect="1" noChangeArrowheads="1"/>
            </p:cNvPicPr>
            <p:nvPr/>
          </p:nvPicPr>
          <p:blipFill>
            <a:blip r:embed="rId2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7425" y="5932488"/>
              <a:ext cx="160338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0" name="Picture 276"/>
            <p:cNvPicPr>
              <a:picLocks noChangeAspect="1" noChangeArrowheads="1"/>
            </p:cNvPicPr>
            <p:nvPr/>
          </p:nvPicPr>
          <p:blipFill>
            <a:blip r:embed="rId2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54675" y="432593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1" name="Picture 277"/>
            <p:cNvPicPr>
              <a:picLocks noChangeAspect="1" noChangeArrowheads="1"/>
            </p:cNvPicPr>
            <p:nvPr/>
          </p:nvPicPr>
          <p:blipFill>
            <a:blip r:embed="rId2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0225" y="4124325"/>
              <a:ext cx="18256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2" name="Picture 278"/>
            <p:cNvPicPr>
              <a:picLocks noChangeAspect="1" noChangeArrowheads="1"/>
            </p:cNvPicPr>
            <p:nvPr/>
          </p:nvPicPr>
          <p:blipFill>
            <a:blip r:embed="rId2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9125" y="4170363"/>
              <a:ext cx="31750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3" name="Picture 279"/>
            <p:cNvPicPr>
              <a:picLocks noChangeAspect="1" noChangeArrowheads="1"/>
            </p:cNvPicPr>
            <p:nvPr/>
          </p:nvPicPr>
          <p:blipFill>
            <a:blip r:embed="rId2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3" y="4270375"/>
              <a:ext cx="80963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4" name="Picture 280"/>
            <p:cNvPicPr>
              <a:picLocks noChangeAspect="1" noChangeArrowheads="1"/>
            </p:cNvPicPr>
            <p:nvPr/>
          </p:nvPicPr>
          <p:blipFill>
            <a:blip r:embed="rId2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5375" y="4427538"/>
              <a:ext cx="201613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5" name="Picture 281"/>
            <p:cNvPicPr>
              <a:picLocks noChangeAspect="1" noChangeArrowheads="1"/>
            </p:cNvPicPr>
            <p:nvPr/>
          </p:nvPicPr>
          <p:blipFill>
            <a:blip r:embed="rId2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1688" y="587057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6" name="Picture 282"/>
            <p:cNvPicPr>
              <a:picLocks noChangeAspect="1" noChangeArrowheads="1"/>
            </p:cNvPicPr>
            <p:nvPr/>
          </p:nvPicPr>
          <p:blipFill>
            <a:blip r:embed="rId2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6038" y="5840413"/>
              <a:ext cx="120650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7" name="Picture 283"/>
            <p:cNvPicPr>
              <a:picLocks noChangeAspect="1" noChangeArrowheads="1"/>
            </p:cNvPicPr>
            <p:nvPr/>
          </p:nvPicPr>
          <p:blipFill>
            <a:blip r:embed="rId2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738" y="5735638"/>
              <a:ext cx="698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8" name="Picture 284"/>
            <p:cNvPicPr>
              <a:picLocks noChangeAspect="1" noChangeArrowheads="1"/>
            </p:cNvPicPr>
            <p:nvPr/>
          </p:nvPicPr>
          <p:blipFill>
            <a:blip r:embed="rId2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5663" y="2795588"/>
              <a:ext cx="69850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9" name="Picture 285"/>
            <p:cNvPicPr>
              <a:picLocks noChangeAspect="1" noChangeArrowheads="1"/>
            </p:cNvPicPr>
            <p:nvPr/>
          </p:nvPicPr>
          <p:blipFill>
            <a:blip r:embed="rId2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05025" y="3208338"/>
              <a:ext cx="120650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0" name="Picture 286"/>
            <p:cNvPicPr>
              <a:picLocks noChangeAspect="1" noChangeArrowheads="1"/>
            </p:cNvPicPr>
            <p:nvPr/>
          </p:nvPicPr>
          <p:blipFill>
            <a:blip r:embed="rId2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5988" y="3043238"/>
              <a:ext cx="161925" cy="231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1" name="Picture 287"/>
            <p:cNvPicPr>
              <a:picLocks noChangeAspect="1" noChangeArrowheads="1"/>
            </p:cNvPicPr>
            <p:nvPr/>
          </p:nvPicPr>
          <p:blipFill>
            <a:blip r:embed="rId2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0100" y="2974975"/>
              <a:ext cx="90488" cy="454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2" name="Picture 288"/>
            <p:cNvPicPr>
              <a:picLocks noChangeAspect="1" noChangeArrowheads="1"/>
            </p:cNvPicPr>
            <p:nvPr/>
          </p:nvPicPr>
          <p:blipFill>
            <a:blip r:embed="rId2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1363" y="3221038"/>
              <a:ext cx="141288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3" name="Picture 289"/>
            <p:cNvPicPr>
              <a:picLocks noChangeAspect="1" noChangeArrowheads="1"/>
            </p:cNvPicPr>
            <p:nvPr/>
          </p:nvPicPr>
          <p:blipFill>
            <a:blip r:embed="rId2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4513" y="3087688"/>
              <a:ext cx="908050" cy="827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4" name="Picture 290"/>
            <p:cNvPicPr>
              <a:picLocks noChangeAspect="1" noChangeArrowheads="1"/>
            </p:cNvPicPr>
            <p:nvPr/>
          </p:nvPicPr>
          <p:blipFill>
            <a:blip r:embed="rId2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4713" y="338613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5" name="Picture 291"/>
            <p:cNvPicPr>
              <a:picLocks noChangeAspect="1" noChangeArrowheads="1"/>
            </p:cNvPicPr>
            <p:nvPr/>
          </p:nvPicPr>
          <p:blipFill>
            <a:blip r:embed="rId2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0725" y="3462338"/>
              <a:ext cx="11112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6" name="Picture 292"/>
            <p:cNvPicPr>
              <a:picLocks noChangeAspect="1" noChangeArrowheads="1"/>
            </p:cNvPicPr>
            <p:nvPr/>
          </p:nvPicPr>
          <p:blipFill>
            <a:blip r:embed="rId2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5813" y="354488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7" name="Picture 293"/>
            <p:cNvPicPr>
              <a:picLocks noChangeAspect="1" noChangeArrowheads="1"/>
            </p:cNvPicPr>
            <p:nvPr/>
          </p:nvPicPr>
          <p:blipFill>
            <a:blip r:embed="rId2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5813" y="3479800"/>
              <a:ext cx="7143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8" name="Picture 294"/>
            <p:cNvPicPr>
              <a:picLocks noChangeAspect="1" noChangeArrowheads="1"/>
            </p:cNvPicPr>
            <p:nvPr/>
          </p:nvPicPr>
          <p:blipFill>
            <a:blip r:embed="rId2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9313" y="3419475"/>
              <a:ext cx="3968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9" name="Picture 295"/>
            <p:cNvPicPr>
              <a:picLocks noChangeAspect="1" noChangeArrowheads="1"/>
            </p:cNvPicPr>
            <p:nvPr/>
          </p:nvPicPr>
          <p:blipFill>
            <a:blip r:embed="rId2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1213" y="3514725"/>
              <a:ext cx="50800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0" name="Picture 296"/>
            <p:cNvPicPr>
              <a:picLocks noChangeAspect="1" noChangeArrowheads="1"/>
            </p:cNvPicPr>
            <p:nvPr/>
          </p:nvPicPr>
          <p:blipFill>
            <a:blip r:embed="rId2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1213" y="3494088"/>
              <a:ext cx="80963" cy="392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1" name="Picture 297"/>
            <p:cNvPicPr>
              <a:picLocks noChangeAspect="1" noChangeArrowheads="1"/>
            </p:cNvPicPr>
            <p:nvPr/>
          </p:nvPicPr>
          <p:blipFill>
            <a:blip r:embed="rId2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28825" y="2859088"/>
              <a:ext cx="131763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2" name="Picture 298"/>
            <p:cNvPicPr>
              <a:picLocks noChangeAspect="1" noChangeArrowheads="1"/>
            </p:cNvPicPr>
            <p:nvPr/>
          </p:nvPicPr>
          <p:blipFill>
            <a:blip r:embed="rId2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150" y="3838575"/>
              <a:ext cx="322263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3" name="Picture 299"/>
            <p:cNvPicPr>
              <a:picLocks noChangeAspect="1" noChangeArrowheads="1"/>
            </p:cNvPicPr>
            <p:nvPr/>
          </p:nvPicPr>
          <p:blipFill>
            <a:blip r:embed="rId2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3288" y="4300538"/>
              <a:ext cx="4032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4" name="Picture 300"/>
            <p:cNvPicPr>
              <a:picLocks noChangeAspect="1" noChangeArrowheads="1"/>
            </p:cNvPicPr>
            <p:nvPr/>
          </p:nvPicPr>
          <p:blipFill>
            <a:blip r:embed="rId2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9075" y="2862263"/>
              <a:ext cx="220663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5" name="Picture 301"/>
            <p:cNvPicPr>
              <a:picLocks noChangeAspect="1" noChangeArrowheads="1"/>
            </p:cNvPicPr>
            <p:nvPr/>
          </p:nvPicPr>
          <p:blipFill>
            <a:blip r:embed="rId2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8575" y="2916238"/>
              <a:ext cx="403225" cy="107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6" name="Picture 302"/>
            <p:cNvPicPr>
              <a:picLocks noChangeAspect="1" noChangeArrowheads="1"/>
            </p:cNvPicPr>
            <p:nvPr/>
          </p:nvPicPr>
          <p:blipFill>
            <a:blip r:embed="rId2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5900" y="3213100"/>
              <a:ext cx="1412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7" name="Picture 303"/>
            <p:cNvPicPr>
              <a:picLocks noChangeAspect="1" noChangeArrowheads="1"/>
            </p:cNvPicPr>
            <p:nvPr/>
          </p:nvPicPr>
          <p:blipFill>
            <a:blip r:embed="rId2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8125" y="3343275"/>
              <a:ext cx="1412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8" name="Picture 304"/>
            <p:cNvPicPr>
              <a:picLocks noChangeAspect="1" noChangeArrowheads="1"/>
            </p:cNvPicPr>
            <p:nvPr/>
          </p:nvPicPr>
          <p:blipFill>
            <a:blip r:embed="rId2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1600" y="3925888"/>
              <a:ext cx="312738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9" name="Picture 305"/>
            <p:cNvPicPr>
              <a:picLocks noChangeAspect="1" noChangeArrowheads="1"/>
            </p:cNvPicPr>
            <p:nvPr/>
          </p:nvPicPr>
          <p:blipFill>
            <a:blip r:embed="rId2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8613" y="3984625"/>
              <a:ext cx="1714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0" name="Picture 306"/>
            <p:cNvPicPr>
              <a:picLocks noChangeAspect="1" noChangeArrowheads="1"/>
            </p:cNvPicPr>
            <p:nvPr/>
          </p:nvPicPr>
          <p:blipFill>
            <a:blip r:embed="rId2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2750" y="4111625"/>
              <a:ext cx="100013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" name="Picture 307"/>
            <p:cNvPicPr>
              <a:picLocks noChangeAspect="1" noChangeArrowheads="1"/>
            </p:cNvPicPr>
            <p:nvPr/>
          </p:nvPicPr>
          <p:blipFill>
            <a:blip r:embed="rId2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8313" y="4135438"/>
              <a:ext cx="403225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" name="Picture 308"/>
            <p:cNvPicPr>
              <a:picLocks noChangeAspect="1" noChangeArrowheads="1"/>
            </p:cNvPicPr>
            <p:nvPr/>
          </p:nvPicPr>
          <p:blipFill>
            <a:blip r:embed="rId2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9425" y="413067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3" name="Picture 309"/>
            <p:cNvPicPr>
              <a:picLocks noChangeAspect="1" noChangeArrowheads="1"/>
            </p:cNvPicPr>
            <p:nvPr/>
          </p:nvPicPr>
          <p:blipFill>
            <a:blip r:embed="rId3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5488" y="4262438"/>
              <a:ext cx="21113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4" name="Picture 310"/>
            <p:cNvPicPr>
              <a:picLocks noChangeAspect="1" noChangeArrowheads="1"/>
            </p:cNvPicPr>
            <p:nvPr/>
          </p:nvPicPr>
          <p:blipFill>
            <a:blip r:embed="rId3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3900" y="4305300"/>
              <a:ext cx="4127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5" name="Picture 311"/>
            <p:cNvPicPr>
              <a:picLocks noChangeAspect="1" noChangeArrowheads="1"/>
            </p:cNvPicPr>
            <p:nvPr/>
          </p:nvPicPr>
          <p:blipFill>
            <a:blip r:embed="rId3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9600" y="4235450"/>
              <a:ext cx="90488" cy="9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6" name="Picture 312"/>
            <p:cNvPicPr>
              <a:picLocks noChangeAspect="1" noChangeArrowheads="1"/>
            </p:cNvPicPr>
            <p:nvPr/>
          </p:nvPicPr>
          <p:blipFill>
            <a:blip r:embed="rId3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5963" y="4354513"/>
              <a:ext cx="39688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7" name="Picture 313"/>
            <p:cNvPicPr>
              <a:picLocks noChangeAspect="1" noChangeArrowheads="1"/>
            </p:cNvPicPr>
            <p:nvPr/>
          </p:nvPicPr>
          <p:blipFill>
            <a:blip r:embed="rId3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8500" y="4367213"/>
              <a:ext cx="49213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8" name="Picture 314"/>
            <p:cNvPicPr>
              <a:picLocks noChangeAspect="1" noChangeArrowheads="1"/>
            </p:cNvPicPr>
            <p:nvPr/>
          </p:nvPicPr>
          <p:blipFill>
            <a:blip r:embed="rId3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4538" y="4408488"/>
              <a:ext cx="4921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9" name="Picture 315"/>
            <p:cNvPicPr>
              <a:picLocks noChangeAspect="1" noChangeArrowheads="1"/>
            </p:cNvPicPr>
            <p:nvPr/>
          </p:nvPicPr>
          <p:blipFill>
            <a:blip r:embed="rId3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388" y="3017838"/>
              <a:ext cx="161925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0" name="Picture 316"/>
            <p:cNvPicPr>
              <a:picLocks noChangeAspect="1" noChangeArrowheads="1"/>
            </p:cNvPicPr>
            <p:nvPr/>
          </p:nvPicPr>
          <p:blipFill>
            <a:blip r:embed="rId3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4013" y="337502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1" name="Picture 317"/>
            <p:cNvPicPr>
              <a:picLocks noChangeAspect="1" noChangeArrowheads="1"/>
            </p:cNvPicPr>
            <p:nvPr/>
          </p:nvPicPr>
          <p:blipFill>
            <a:blip r:embed="rId3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08300" y="3975100"/>
              <a:ext cx="15081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2" name="Picture 318"/>
            <p:cNvPicPr>
              <a:picLocks noChangeAspect="1" noChangeArrowheads="1"/>
            </p:cNvPicPr>
            <p:nvPr/>
          </p:nvPicPr>
          <p:blipFill>
            <a:blip r:embed="rId3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5650" y="4057650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3" name="Picture 319"/>
            <p:cNvPicPr>
              <a:picLocks noChangeAspect="1" noChangeArrowheads="1"/>
            </p:cNvPicPr>
            <p:nvPr/>
          </p:nvPicPr>
          <p:blipFill>
            <a:blip r:embed="rId3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205288"/>
              <a:ext cx="1809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4" name="Picture 320"/>
            <p:cNvPicPr>
              <a:picLocks noChangeAspect="1" noChangeArrowheads="1"/>
            </p:cNvPicPr>
            <p:nvPr/>
          </p:nvPicPr>
          <p:blipFill>
            <a:blip r:embed="rId3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8050" y="4260850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5" name="Picture 321"/>
            <p:cNvPicPr>
              <a:picLocks noChangeAspect="1" noChangeArrowheads="1"/>
            </p:cNvPicPr>
            <p:nvPr/>
          </p:nvPicPr>
          <p:blipFill>
            <a:blip r:embed="rId3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1450" y="4806950"/>
              <a:ext cx="69850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6" name="Picture 322"/>
            <p:cNvPicPr>
              <a:picLocks noChangeAspect="1" noChangeArrowheads="1"/>
            </p:cNvPicPr>
            <p:nvPr/>
          </p:nvPicPr>
          <p:blipFill>
            <a:blip r:embed="rId3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3975" y="4737100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41" name="Freeform 323"/>
            <p:cNvSpPr>
              <a:spLocks/>
            </p:cNvSpPr>
            <p:nvPr/>
          </p:nvSpPr>
          <p:spPr bwMode="auto">
            <a:xfrm>
              <a:off x="1074738" y="2855913"/>
              <a:ext cx="68263" cy="71438"/>
            </a:xfrm>
            <a:custGeom>
              <a:avLst/>
              <a:gdLst>
                <a:gd name="T0" fmla="*/ 5 w 20"/>
                <a:gd name="T1" fmla="*/ 0 h 21"/>
                <a:gd name="T2" fmla="*/ 5 w 20"/>
                <a:gd name="T3" fmla="*/ 1 h 21"/>
                <a:gd name="T4" fmla="*/ 2 w 20"/>
                <a:gd name="T5" fmla="*/ 2 h 21"/>
                <a:gd name="T6" fmla="*/ 0 w 20"/>
                <a:gd name="T7" fmla="*/ 4 h 21"/>
                <a:gd name="T8" fmla="*/ 0 w 20"/>
                <a:gd name="T9" fmla="*/ 6 h 21"/>
                <a:gd name="T10" fmla="*/ 0 w 20"/>
                <a:gd name="T11" fmla="*/ 12 h 21"/>
                <a:gd name="T12" fmla="*/ 1 w 20"/>
                <a:gd name="T13" fmla="*/ 15 h 21"/>
                <a:gd name="T14" fmla="*/ 1 w 20"/>
                <a:gd name="T15" fmla="*/ 16 h 21"/>
                <a:gd name="T16" fmla="*/ 20 w 20"/>
                <a:gd name="T17" fmla="*/ 15 h 21"/>
                <a:gd name="T18" fmla="*/ 20 w 20"/>
                <a:gd name="T19" fmla="*/ 11 h 21"/>
                <a:gd name="T20" fmla="*/ 20 w 20"/>
                <a:gd name="T21" fmla="*/ 9 h 21"/>
                <a:gd name="T22" fmla="*/ 20 w 20"/>
                <a:gd name="T23" fmla="*/ 6 h 21"/>
                <a:gd name="T24" fmla="*/ 19 w 20"/>
                <a:gd name="T25" fmla="*/ 5 h 21"/>
                <a:gd name="T26" fmla="*/ 5 w 20"/>
                <a:gd name="T2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1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8" y="21"/>
                    <a:pt x="14" y="21"/>
                    <a:pt x="20" y="15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2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324"/>
            <p:cNvSpPr>
              <a:spLocks/>
            </p:cNvSpPr>
            <p:nvPr/>
          </p:nvSpPr>
          <p:spPr bwMode="auto">
            <a:xfrm>
              <a:off x="1227138" y="2921000"/>
              <a:ext cx="84138" cy="120650"/>
            </a:xfrm>
            <a:custGeom>
              <a:avLst/>
              <a:gdLst>
                <a:gd name="T0" fmla="*/ 5 w 25"/>
                <a:gd name="T1" fmla="*/ 4 h 36"/>
                <a:gd name="T2" fmla="*/ 0 w 25"/>
                <a:gd name="T3" fmla="*/ 12 h 36"/>
                <a:gd name="T4" fmla="*/ 0 w 25"/>
                <a:gd name="T5" fmla="*/ 22 h 36"/>
                <a:gd name="T6" fmla="*/ 2 w 25"/>
                <a:gd name="T7" fmla="*/ 30 h 36"/>
                <a:gd name="T8" fmla="*/ 25 w 25"/>
                <a:gd name="T9" fmla="*/ 22 h 36"/>
                <a:gd name="T10" fmla="*/ 25 w 25"/>
                <a:gd name="T11" fmla="*/ 20 h 36"/>
                <a:gd name="T12" fmla="*/ 9 w 25"/>
                <a:gd name="T13" fmla="*/ 2 h 36"/>
                <a:gd name="T14" fmla="*/ 5 w 25"/>
                <a:gd name="T1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6">
                  <a:moveTo>
                    <a:pt x="5" y="4"/>
                  </a:moveTo>
                  <a:cubicBezTo>
                    <a:pt x="1" y="6"/>
                    <a:pt x="0" y="8"/>
                    <a:pt x="0" y="1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2" y="36"/>
                    <a:pt x="20" y="33"/>
                    <a:pt x="25" y="22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6"/>
                    <a:pt x="20" y="0"/>
                    <a:pt x="9" y="2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325"/>
            <p:cNvSpPr>
              <a:spLocks/>
            </p:cNvSpPr>
            <p:nvPr/>
          </p:nvSpPr>
          <p:spPr bwMode="auto">
            <a:xfrm>
              <a:off x="1071563" y="3065463"/>
              <a:ext cx="134938" cy="93663"/>
            </a:xfrm>
            <a:custGeom>
              <a:avLst/>
              <a:gdLst>
                <a:gd name="T0" fmla="*/ 16 w 40"/>
                <a:gd name="T1" fmla="*/ 0 h 28"/>
                <a:gd name="T2" fmla="*/ 16 w 40"/>
                <a:gd name="T3" fmla="*/ 0 h 28"/>
                <a:gd name="T4" fmla="*/ 1 w 40"/>
                <a:gd name="T5" fmla="*/ 8 h 28"/>
                <a:gd name="T6" fmla="*/ 1 w 40"/>
                <a:gd name="T7" fmla="*/ 16 h 28"/>
                <a:gd name="T8" fmla="*/ 2 w 40"/>
                <a:gd name="T9" fmla="*/ 26 h 28"/>
                <a:gd name="T10" fmla="*/ 23 w 40"/>
                <a:gd name="T11" fmla="*/ 26 h 28"/>
                <a:gd name="T12" fmla="*/ 23 w 40"/>
                <a:gd name="T13" fmla="*/ 26 h 28"/>
                <a:gd name="T14" fmla="*/ 23 w 40"/>
                <a:gd name="T15" fmla="*/ 26 h 28"/>
                <a:gd name="T16" fmla="*/ 28 w 40"/>
                <a:gd name="T17" fmla="*/ 28 h 28"/>
                <a:gd name="T18" fmla="*/ 33 w 40"/>
                <a:gd name="T19" fmla="*/ 20 h 28"/>
                <a:gd name="T20" fmla="*/ 34 w 40"/>
                <a:gd name="T21" fmla="*/ 19 h 28"/>
                <a:gd name="T22" fmla="*/ 34 w 40"/>
                <a:gd name="T23" fmla="*/ 17 h 28"/>
                <a:gd name="T24" fmla="*/ 34 w 40"/>
                <a:gd name="T25" fmla="*/ 17 h 28"/>
                <a:gd name="T26" fmla="*/ 33 w 40"/>
                <a:gd name="T27" fmla="*/ 17 h 28"/>
                <a:gd name="T28" fmla="*/ 33 w 40"/>
                <a:gd name="T29" fmla="*/ 16 h 28"/>
                <a:gd name="T30" fmla="*/ 35 w 40"/>
                <a:gd name="T31" fmla="*/ 13 h 28"/>
                <a:gd name="T32" fmla="*/ 38 w 40"/>
                <a:gd name="T33" fmla="*/ 13 h 28"/>
                <a:gd name="T34" fmla="*/ 39 w 40"/>
                <a:gd name="T35" fmla="*/ 11 h 28"/>
                <a:gd name="T36" fmla="*/ 40 w 40"/>
                <a:gd name="T37" fmla="*/ 9 h 28"/>
                <a:gd name="T38" fmla="*/ 39 w 40"/>
                <a:gd name="T39" fmla="*/ 8 h 28"/>
                <a:gd name="T40" fmla="*/ 31 w 40"/>
                <a:gd name="T41" fmla="*/ 2 h 28"/>
                <a:gd name="T42" fmla="*/ 28 w 40"/>
                <a:gd name="T43" fmla="*/ 2 h 28"/>
                <a:gd name="T44" fmla="*/ 16 w 40"/>
                <a:gd name="T4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5" y="4"/>
                    <a:pt x="1" y="8"/>
                  </a:cubicBezTo>
                  <a:cubicBezTo>
                    <a:pt x="0" y="10"/>
                    <a:pt x="0" y="13"/>
                    <a:pt x="1" y="1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9" y="28"/>
                    <a:pt x="16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0" y="26"/>
                    <a:pt x="31" y="23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6" y="6"/>
                    <a:pt x="33" y="5"/>
                    <a:pt x="31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0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326"/>
            <p:cNvSpPr>
              <a:spLocks/>
            </p:cNvSpPr>
            <p:nvPr/>
          </p:nvSpPr>
          <p:spPr bwMode="auto">
            <a:xfrm>
              <a:off x="1182688" y="3117850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327"/>
            <p:cNvSpPr>
              <a:spLocks/>
            </p:cNvSpPr>
            <p:nvPr/>
          </p:nvSpPr>
          <p:spPr bwMode="auto">
            <a:xfrm>
              <a:off x="1182688" y="312896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Rectangle 328"/>
            <p:cNvSpPr>
              <a:spLocks noChangeArrowheads="1"/>
            </p:cNvSpPr>
            <p:nvPr/>
          </p:nvSpPr>
          <p:spPr bwMode="auto">
            <a:xfrm>
              <a:off x="1149350" y="3152775"/>
              <a:ext cx="1588" cy="1588"/>
            </a:xfrm>
            <a:prstGeom prst="rect">
              <a:avLst/>
            </a:pr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329"/>
            <p:cNvSpPr>
              <a:spLocks noEditPoints="1"/>
            </p:cNvSpPr>
            <p:nvPr/>
          </p:nvSpPr>
          <p:spPr bwMode="auto">
            <a:xfrm>
              <a:off x="1519238" y="3779838"/>
              <a:ext cx="134938" cy="141288"/>
            </a:xfrm>
            <a:custGeom>
              <a:avLst/>
              <a:gdLst>
                <a:gd name="T0" fmla="*/ 22 w 40"/>
                <a:gd name="T1" fmla="*/ 10 h 42"/>
                <a:gd name="T2" fmla="*/ 20 w 40"/>
                <a:gd name="T3" fmla="*/ 3 h 42"/>
                <a:gd name="T4" fmla="*/ 19 w 40"/>
                <a:gd name="T5" fmla="*/ 4 h 42"/>
                <a:gd name="T6" fmla="*/ 19 w 40"/>
                <a:gd name="T7" fmla="*/ 15 h 42"/>
                <a:gd name="T8" fmla="*/ 16 w 40"/>
                <a:gd name="T9" fmla="*/ 7 h 42"/>
                <a:gd name="T10" fmla="*/ 18 w 40"/>
                <a:gd name="T11" fmla="*/ 17 h 42"/>
                <a:gd name="T12" fmla="*/ 14 w 40"/>
                <a:gd name="T13" fmla="*/ 9 h 42"/>
                <a:gd name="T14" fmla="*/ 13 w 40"/>
                <a:gd name="T15" fmla="*/ 7 h 42"/>
                <a:gd name="T16" fmla="*/ 9 w 40"/>
                <a:gd name="T17" fmla="*/ 10 h 42"/>
                <a:gd name="T18" fmla="*/ 9 w 40"/>
                <a:gd name="T19" fmla="*/ 15 h 42"/>
                <a:gd name="T20" fmla="*/ 16 w 40"/>
                <a:gd name="T21" fmla="*/ 18 h 42"/>
                <a:gd name="T22" fmla="*/ 5 w 40"/>
                <a:gd name="T23" fmla="*/ 16 h 42"/>
                <a:gd name="T24" fmla="*/ 2 w 40"/>
                <a:gd name="T25" fmla="*/ 17 h 42"/>
                <a:gd name="T26" fmla="*/ 13 w 40"/>
                <a:gd name="T27" fmla="*/ 21 h 42"/>
                <a:gd name="T28" fmla="*/ 9 w 40"/>
                <a:gd name="T29" fmla="*/ 24 h 42"/>
                <a:gd name="T30" fmla="*/ 13 w 40"/>
                <a:gd name="T31" fmla="*/ 25 h 42"/>
                <a:gd name="T32" fmla="*/ 16 w 40"/>
                <a:gd name="T33" fmla="*/ 25 h 42"/>
                <a:gd name="T34" fmla="*/ 13 w 40"/>
                <a:gd name="T35" fmla="*/ 35 h 42"/>
                <a:gd name="T36" fmla="*/ 18 w 40"/>
                <a:gd name="T37" fmla="*/ 28 h 42"/>
                <a:gd name="T38" fmla="*/ 16 w 40"/>
                <a:gd name="T39" fmla="*/ 37 h 42"/>
                <a:gd name="T40" fmla="*/ 18 w 40"/>
                <a:gd name="T41" fmla="*/ 32 h 42"/>
                <a:gd name="T42" fmla="*/ 20 w 40"/>
                <a:gd name="T43" fmla="*/ 28 h 42"/>
                <a:gd name="T44" fmla="*/ 23 w 40"/>
                <a:gd name="T45" fmla="*/ 38 h 42"/>
                <a:gd name="T46" fmla="*/ 24 w 40"/>
                <a:gd name="T47" fmla="*/ 30 h 42"/>
                <a:gd name="T48" fmla="*/ 26 w 40"/>
                <a:gd name="T49" fmla="*/ 32 h 42"/>
                <a:gd name="T50" fmla="*/ 28 w 40"/>
                <a:gd name="T51" fmla="*/ 36 h 42"/>
                <a:gd name="T52" fmla="*/ 31 w 40"/>
                <a:gd name="T53" fmla="*/ 41 h 42"/>
                <a:gd name="T54" fmla="*/ 30 w 40"/>
                <a:gd name="T55" fmla="*/ 35 h 42"/>
                <a:gd name="T56" fmla="*/ 29 w 40"/>
                <a:gd name="T57" fmla="*/ 29 h 42"/>
                <a:gd name="T58" fmla="*/ 27 w 40"/>
                <a:gd name="T59" fmla="*/ 25 h 42"/>
                <a:gd name="T60" fmla="*/ 35 w 40"/>
                <a:gd name="T61" fmla="*/ 31 h 42"/>
                <a:gd name="T62" fmla="*/ 33 w 40"/>
                <a:gd name="T63" fmla="*/ 25 h 42"/>
                <a:gd name="T64" fmla="*/ 32 w 40"/>
                <a:gd name="T65" fmla="*/ 22 h 42"/>
                <a:gd name="T66" fmla="*/ 38 w 40"/>
                <a:gd name="T67" fmla="*/ 23 h 42"/>
                <a:gd name="T68" fmla="*/ 32 w 40"/>
                <a:gd name="T69" fmla="*/ 19 h 42"/>
                <a:gd name="T70" fmla="*/ 40 w 40"/>
                <a:gd name="T71" fmla="*/ 14 h 42"/>
                <a:gd name="T72" fmla="*/ 32 w 40"/>
                <a:gd name="T73" fmla="*/ 12 h 42"/>
                <a:gd name="T74" fmla="*/ 32 w 40"/>
                <a:gd name="T75" fmla="*/ 6 h 42"/>
                <a:gd name="T76" fmla="*/ 29 w 40"/>
                <a:gd name="T77" fmla="*/ 6 h 42"/>
                <a:gd name="T78" fmla="*/ 28 w 40"/>
                <a:gd name="T79" fmla="*/ 5 h 42"/>
                <a:gd name="T80" fmla="*/ 25 w 40"/>
                <a:gd name="T81" fmla="*/ 15 h 42"/>
                <a:gd name="T82" fmla="*/ 25 w 40"/>
                <a:gd name="T83" fmla="*/ 10 h 42"/>
                <a:gd name="T84" fmla="*/ 24 w 40"/>
                <a:gd name="T85" fmla="*/ 10 h 42"/>
                <a:gd name="T86" fmla="*/ 25 w 40"/>
                <a:gd name="T87" fmla="*/ 2 h 42"/>
                <a:gd name="T88" fmla="*/ 28 w 40"/>
                <a:gd name="T89" fmla="*/ 16 h 42"/>
                <a:gd name="T90" fmla="*/ 31 w 40"/>
                <a:gd name="T91" fmla="*/ 16 h 42"/>
                <a:gd name="T92" fmla="*/ 29 w 40"/>
                <a:gd name="T93" fmla="*/ 18 h 42"/>
                <a:gd name="T94" fmla="*/ 22 w 40"/>
                <a:gd name="T95" fmla="*/ 15 h 42"/>
                <a:gd name="T96" fmla="*/ 25 w 40"/>
                <a:gd name="T97" fmla="*/ 16 h 42"/>
                <a:gd name="T98" fmla="*/ 23 w 40"/>
                <a:gd name="T99" fmla="*/ 19 h 42"/>
                <a:gd name="T100" fmla="*/ 29 w 40"/>
                <a:gd name="T101" fmla="*/ 23 h 42"/>
                <a:gd name="T102" fmla="*/ 26 w 40"/>
                <a:gd name="T103" fmla="*/ 24 h 42"/>
                <a:gd name="T104" fmla="*/ 27 w 40"/>
                <a:gd name="T105" fmla="*/ 18 h 42"/>
                <a:gd name="T106" fmla="*/ 20 w 40"/>
                <a:gd name="T107" fmla="*/ 17 h 42"/>
                <a:gd name="T108" fmla="*/ 16 w 40"/>
                <a:gd name="T109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" h="42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1" y="29"/>
                    <a:pt x="14" y="27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9" y="36"/>
                    <a:pt x="19" y="34"/>
                    <a:pt x="20" y="31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3"/>
                    <a:pt x="29" y="32"/>
                    <a:pt x="28" y="31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7" y="29"/>
                    <a:pt x="28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3" y="27"/>
                    <a:pt x="31" y="26"/>
                    <a:pt x="29" y="2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3"/>
                    <a:pt x="29" y="1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lose/>
                  <a:moveTo>
                    <a:pt x="31" y="12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30" y="13"/>
                    <a:pt x="31" y="12"/>
                  </a:cubicBezTo>
                  <a:close/>
                  <a:moveTo>
                    <a:pt x="31" y="16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17"/>
                    <a:pt x="31" y="17"/>
                    <a:pt x="31" y="17"/>
                  </a:cubicBezTo>
                  <a:lnTo>
                    <a:pt x="31" y="16"/>
                  </a:lnTo>
                  <a:close/>
                  <a:moveTo>
                    <a:pt x="22" y="16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6"/>
                    <a:pt x="23" y="16"/>
                    <a:pt x="23" y="16"/>
                  </a:cubicBezTo>
                  <a:lnTo>
                    <a:pt x="22" y="16"/>
                  </a:lnTo>
                  <a:close/>
                  <a:moveTo>
                    <a:pt x="22" y="17"/>
                  </a:moveTo>
                  <a:cubicBezTo>
                    <a:pt x="22" y="17"/>
                    <a:pt x="22" y="17"/>
                    <a:pt x="22" y="17"/>
                  </a:cubicBezTo>
                  <a:close/>
                  <a:moveTo>
                    <a:pt x="24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4" y="16"/>
                  </a:lnTo>
                  <a:close/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9"/>
                    <a:pt x="23" y="19"/>
                    <a:pt x="23" y="19"/>
                  </a:cubicBezTo>
                  <a:lnTo>
                    <a:pt x="24" y="18"/>
                  </a:lnTo>
                  <a:close/>
                  <a:moveTo>
                    <a:pt x="27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7" y="21"/>
                  </a:lnTo>
                  <a:close/>
                  <a:moveTo>
                    <a:pt x="26" y="2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8"/>
                    <a:pt x="27" y="18"/>
                    <a:pt x="27" y="18"/>
                  </a:cubicBezTo>
                  <a:lnTo>
                    <a:pt x="26" y="20"/>
                  </a:ln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lose/>
                  <a:moveTo>
                    <a:pt x="16" y="22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1"/>
                    <a:pt x="16" y="21"/>
                    <a:pt x="16" y="21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rgbClr val="ACA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330"/>
            <p:cNvSpPr>
              <a:spLocks/>
            </p:cNvSpPr>
            <p:nvPr/>
          </p:nvSpPr>
          <p:spPr bwMode="auto">
            <a:xfrm>
              <a:off x="1609725" y="3821113"/>
              <a:ext cx="14288" cy="9525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0 h 3"/>
                <a:gd name="T4" fmla="*/ 1 w 4"/>
                <a:gd name="T5" fmla="*/ 3 h 3"/>
                <a:gd name="T6" fmla="*/ 0 w 4"/>
                <a:gd name="T7" fmla="*/ 3 h 3"/>
                <a:gd name="T8" fmla="*/ 0 w 4"/>
                <a:gd name="T9" fmla="*/ 3 h 3"/>
                <a:gd name="T10" fmla="*/ 1 w 4"/>
                <a:gd name="T11" fmla="*/ 3 h 3"/>
                <a:gd name="T12" fmla="*/ 3 w 4"/>
                <a:gd name="T13" fmla="*/ 2 h 3"/>
                <a:gd name="T14" fmla="*/ 4 w 4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331"/>
            <p:cNvSpPr>
              <a:spLocks/>
            </p:cNvSpPr>
            <p:nvPr/>
          </p:nvSpPr>
          <p:spPr bwMode="auto">
            <a:xfrm>
              <a:off x="1616075" y="3833813"/>
              <a:ext cx="11113" cy="6350"/>
            </a:xfrm>
            <a:custGeom>
              <a:avLst/>
              <a:gdLst>
                <a:gd name="T0" fmla="*/ 5 w 7"/>
                <a:gd name="T1" fmla="*/ 2 h 4"/>
                <a:gd name="T2" fmla="*/ 5 w 7"/>
                <a:gd name="T3" fmla="*/ 2 h 4"/>
                <a:gd name="T4" fmla="*/ 7 w 7"/>
                <a:gd name="T5" fmla="*/ 0 h 4"/>
                <a:gd name="T6" fmla="*/ 5 w 7"/>
                <a:gd name="T7" fmla="*/ 0 h 4"/>
                <a:gd name="T8" fmla="*/ 5 w 7"/>
                <a:gd name="T9" fmla="*/ 2 h 4"/>
                <a:gd name="T10" fmla="*/ 0 w 7"/>
                <a:gd name="T11" fmla="*/ 4 h 4"/>
                <a:gd name="T12" fmla="*/ 5 w 7"/>
                <a:gd name="T13" fmla="*/ 4 h 4"/>
                <a:gd name="T14" fmla="*/ 5 w 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5" y="2"/>
                  </a:moveTo>
                  <a:lnTo>
                    <a:pt x="5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332"/>
            <p:cNvSpPr>
              <a:spLocks/>
            </p:cNvSpPr>
            <p:nvPr/>
          </p:nvSpPr>
          <p:spPr bwMode="auto">
            <a:xfrm>
              <a:off x="1606550" y="3851275"/>
              <a:ext cx="9525" cy="9525"/>
            </a:xfrm>
            <a:custGeom>
              <a:avLst/>
              <a:gdLst>
                <a:gd name="T0" fmla="*/ 4 w 6"/>
                <a:gd name="T1" fmla="*/ 0 h 6"/>
                <a:gd name="T2" fmla="*/ 2 w 6"/>
                <a:gd name="T3" fmla="*/ 0 h 6"/>
                <a:gd name="T4" fmla="*/ 0 w 6"/>
                <a:gd name="T5" fmla="*/ 2 h 6"/>
                <a:gd name="T6" fmla="*/ 0 w 6"/>
                <a:gd name="T7" fmla="*/ 6 h 6"/>
                <a:gd name="T8" fmla="*/ 2 w 6"/>
                <a:gd name="T9" fmla="*/ 6 h 6"/>
                <a:gd name="T10" fmla="*/ 2 w 6"/>
                <a:gd name="T11" fmla="*/ 4 h 6"/>
                <a:gd name="T12" fmla="*/ 2 w 6"/>
                <a:gd name="T13" fmla="*/ 4 h 6"/>
                <a:gd name="T14" fmla="*/ 2 w 6"/>
                <a:gd name="T15" fmla="*/ 4 h 6"/>
                <a:gd name="T16" fmla="*/ 2 w 6"/>
                <a:gd name="T17" fmla="*/ 2 h 6"/>
                <a:gd name="T18" fmla="*/ 6 w 6"/>
                <a:gd name="T19" fmla="*/ 4 h 6"/>
                <a:gd name="T20" fmla="*/ 6 w 6"/>
                <a:gd name="T21" fmla="*/ 2 h 6"/>
                <a:gd name="T22" fmla="*/ 4 w 6"/>
                <a:gd name="T23" fmla="*/ 2 h 6"/>
                <a:gd name="T24" fmla="*/ 4 w 6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333"/>
            <p:cNvSpPr>
              <a:spLocks/>
            </p:cNvSpPr>
            <p:nvPr/>
          </p:nvSpPr>
          <p:spPr bwMode="auto">
            <a:xfrm>
              <a:off x="1606550" y="3840163"/>
              <a:ext cx="3175" cy="793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2 w 2"/>
                <a:gd name="T5" fmla="*/ 0 h 5"/>
                <a:gd name="T6" fmla="*/ 0 w 2"/>
                <a:gd name="T7" fmla="*/ 3 h 5"/>
                <a:gd name="T8" fmla="*/ 0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334"/>
            <p:cNvSpPr>
              <a:spLocks/>
            </p:cNvSpPr>
            <p:nvPr/>
          </p:nvSpPr>
          <p:spPr bwMode="auto">
            <a:xfrm>
              <a:off x="1562100" y="3851275"/>
              <a:ext cx="11113" cy="6350"/>
            </a:xfrm>
            <a:custGeom>
              <a:avLst/>
              <a:gdLst>
                <a:gd name="T0" fmla="*/ 7 w 7"/>
                <a:gd name="T1" fmla="*/ 4 h 4"/>
                <a:gd name="T2" fmla="*/ 7 w 7"/>
                <a:gd name="T3" fmla="*/ 2 h 4"/>
                <a:gd name="T4" fmla="*/ 7 w 7"/>
                <a:gd name="T5" fmla="*/ 0 h 4"/>
                <a:gd name="T6" fmla="*/ 0 w 7"/>
                <a:gd name="T7" fmla="*/ 4 h 4"/>
                <a:gd name="T8" fmla="*/ 5 w 7"/>
                <a:gd name="T9" fmla="*/ 4 h 4"/>
                <a:gd name="T10" fmla="*/ 7 w 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lnTo>
                    <a:pt x="7" y="2"/>
                  </a:lnTo>
                  <a:lnTo>
                    <a:pt x="7" y="0"/>
                  </a:lnTo>
                  <a:lnTo>
                    <a:pt x="0" y="4"/>
                  </a:lnTo>
                  <a:lnTo>
                    <a:pt x="5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335"/>
            <p:cNvSpPr>
              <a:spLocks/>
            </p:cNvSpPr>
            <p:nvPr/>
          </p:nvSpPr>
          <p:spPr bwMode="auto">
            <a:xfrm>
              <a:off x="1549400" y="3833813"/>
              <a:ext cx="23813" cy="6350"/>
            </a:xfrm>
            <a:custGeom>
              <a:avLst/>
              <a:gdLst>
                <a:gd name="T0" fmla="*/ 15 w 15"/>
                <a:gd name="T1" fmla="*/ 2 h 4"/>
                <a:gd name="T2" fmla="*/ 8 w 15"/>
                <a:gd name="T3" fmla="*/ 2 h 4"/>
                <a:gd name="T4" fmla="*/ 0 w 15"/>
                <a:gd name="T5" fmla="*/ 0 h 4"/>
                <a:gd name="T6" fmla="*/ 0 w 15"/>
                <a:gd name="T7" fmla="*/ 2 h 4"/>
                <a:gd name="T8" fmla="*/ 15 w 15"/>
                <a:gd name="T9" fmla="*/ 4 h 4"/>
                <a:gd name="T10" fmla="*/ 15 w 15"/>
                <a:gd name="T11" fmla="*/ 4 h 4"/>
                <a:gd name="T12" fmla="*/ 15 w 1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">
                  <a:moveTo>
                    <a:pt x="15" y="2"/>
                  </a:moveTo>
                  <a:lnTo>
                    <a:pt x="8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336"/>
            <p:cNvSpPr>
              <a:spLocks/>
            </p:cNvSpPr>
            <p:nvPr/>
          </p:nvSpPr>
          <p:spPr bwMode="auto">
            <a:xfrm>
              <a:off x="1566863" y="3887788"/>
              <a:ext cx="12700" cy="20638"/>
            </a:xfrm>
            <a:custGeom>
              <a:avLst/>
              <a:gdLst>
                <a:gd name="T0" fmla="*/ 6 w 8"/>
                <a:gd name="T1" fmla="*/ 2 h 13"/>
                <a:gd name="T2" fmla="*/ 6 w 8"/>
                <a:gd name="T3" fmla="*/ 4 h 13"/>
                <a:gd name="T4" fmla="*/ 6 w 8"/>
                <a:gd name="T5" fmla="*/ 4 h 13"/>
                <a:gd name="T6" fmla="*/ 4 w 8"/>
                <a:gd name="T7" fmla="*/ 11 h 13"/>
                <a:gd name="T8" fmla="*/ 0 w 8"/>
                <a:gd name="T9" fmla="*/ 11 h 13"/>
                <a:gd name="T10" fmla="*/ 4 w 8"/>
                <a:gd name="T11" fmla="*/ 13 h 13"/>
                <a:gd name="T12" fmla="*/ 8 w 8"/>
                <a:gd name="T13" fmla="*/ 0 h 13"/>
                <a:gd name="T14" fmla="*/ 6 w 8"/>
                <a:gd name="T15" fmla="*/ 2 h 13"/>
                <a:gd name="T16" fmla="*/ 6 w 8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6" y="2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4" y="13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337"/>
            <p:cNvSpPr>
              <a:spLocks/>
            </p:cNvSpPr>
            <p:nvPr/>
          </p:nvSpPr>
          <p:spPr bwMode="auto">
            <a:xfrm>
              <a:off x="1649413" y="3770313"/>
              <a:ext cx="7938" cy="12700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62" name="Picture 338"/>
            <p:cNvPicPr>
              <a:picLocks noChangeAspect="1" noChangeArrowheads="1"/>
            </p:cNvPicPr>
            <p:nvPr/>
          </p:nvPicPr>
          <p:blipFill>
            <a:blip r:embed="rId3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3763" y="3748088"/>
              <a:ext cx="130175" cy="222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3" name="Picture 339"/>
            <p:cNvPicPr>
              <a:picLocks noChangeAspect="1" noChangeArrowheads="1"/>
            </p:cNvPicPr>
            <p:nvPr/>
          </p:nvPicPr>
          <p:blipFill>
            <a:blip r:embed="rId3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6138" y="3690938"/>
              <a:ext cx="101600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4" name="Picture 340"/>
            <p:cNvPicPr>
              <a:picLocks noChangeAspect="1" noChangeArrowheads="1"/>
            </p:cNvPicPr>
            <p:nvPr/>
          </p:nvPicPr>
          <p:blipFill>
            <a:blip r:embed="rId3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1050" y="3784600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5" name="Picture 341"/>
            <p:cNvPicPr>
              <a:picLocks noChangeAspect="1" noChangeArrowheads="1"/>
            </p:cNvPicPr>
            <p:nvPr/>
          </p:nvPicPr>
          <p:blipFill>
            <a:blip r:embed="rId3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2800" y="3844925"/>
              <a:ext cx="111125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9" name="Freeform 342"/>
            <p:cNvSpPr>
              <a:spLocks noEditPoints="1"/>
            </p:cNvSpPr>
            <p:nvPr/>
          </p:nvSpPr>
          <p:spPr bwMode="auto">
            <a:xfrm>
              <a:off x="2151063" y="3817938"/>
              <a:ext cx="66675" cy="84138"/>
            </a:xfrm>
            <a:custGeom>
              <a:avLst/>
              <a:gdLst>
                <a:gd name="T0" fmla="*/ 18 w 20"/>
                <a:gd name="T1" fmla="*/ 3 h 25"/>
                <a:gd name="T2" fmla="*/ 17 w 20"/>
                <a:gd name="T3" fmla="*/ 3 h 25"/>
                <a:gd name="T4" fmla="*/ 13 w 20"/>
                <a:gd name="T5" fmla="*/ 3 h 25"/>
                <a:gd name="T6" fmla="*/ 12 w 20"/>
                <a:gd name="T7" fmla="*/ 3 h 25"/>
                <a:gd name="T8" fmla="*/ 7 w 20"/>
                <a:gd name="T9" fmla="*/ 1 h 25"/>
                <a:gd name="T10" fmla="*/ 6 w 20"/>
                <a:gd name="T11" fmla="*/ 1 h 25"/>
                <a:gd name="T12" fmla="*/ 5 w 20"/>
                <a:gd name="T13" fmla="*/ 0 h 25"/>
                <a:gd name="T14" fmla="*/ 1 w 20"/>
                <a:gd name="T15" fmla="*/ 0 h 25"/>
                <a:gd name="T16" fmla="*/ 0 w 20"/>
                <a:gd name="T17" fmla="*/ 1 h 25"/>
                <a:gd name="T18" fmla="*/ 1 w 20"/>
                <a:gd name="T19" fmla="*/ 3 h 25"/>
                <a:gd name="T20" fmla="*/ 0 w 20"/>
                <a:gd name="T21" fmla="*/ 5 h 25"/>
                <a:gd name="T22" fmla="*/ 4 w 20"/>
                <a:gd name="T23" fmla="*/ 11 h 25"/>
                <a:gd name="T24" fmla="*/ 2 w 20"/>
                <a:gd name="T25" fmla="*/ 11 h 25"/>
                <a:gd name="T26" fmla="*/ 0 w 20"/>
                <a:gd name="T27" fmla="*/ 15 h 25"/>
                <a:gd name="T28" fmla="*/ 6 w 20"/>
                <a:gd name="T29" fmla="*/ 16 h 25"/>
                <a:gd name="T30" fmla="*/ 8 w 20"/>
                <a:gd name="T31" fmla="*/ 16 h 25"/>
                <a:gd name="T32" fmla="*/ 8 w 20"/>
                <a:gd name="T33" fmla="*/ 16 h 25"/>
                <a:gd name="T34" fmla="*/ 9 w 20"/>
                <a:gd name="T35" fmla="*/ 14 h 25"/>
                <a:gd name="T36" fmla="*/ 9 w 20"/>
                <a:gd name="T37" fmla="*/ 16 h 25"/>
                <a:gd name="T38" fmla="*/ 9 w 20"/>
                <a:gd name="T39" fmla="*/ 17 h 25"/>
                <a:gd name="T40" fmla="*/ 13 w 20"/>
                <a:gd name="T41" fmla="*/ 22 h 25"/>
                <a:gd name="T42" fmla="*/ 14 w 20"/>
                <a:gd name="T43" fmla="*/ 25 h 25"/>
                <a:gd name="T44" fmla="*/ 16 w 20"/>
                <a:gd name="T45" fmla="*/ 23 h 25"/>
                <a:gd name="T46" fmla="*/ 15 w 20"/>
                <a:gd name="T47" fmla="*/ 21 h 25"/>
                <a:gd name="T48" fmla="*/ 16 w 20"/>
                <a:gd name="T49" fmla="*/ 19 h 25"/>
                <a:gd name="T50" fmla="*/ 16 w 20"/>
                <a:gd name="T51" fmla="*/ 16 h 25"/>
                <a:gd name="T52" fmla="*/ 20 w 20"/>
                <a:gd name="T53" fmla="*/ 12 h 25"/>
                <a:gd name="T54" fmla="*/ 18 w 20"/>
                <a:gd name="T55" fmla="*/ 9 h 25"/>
                <a:gd name="T56" fmla="*/ 18 w 20"/>
                <a:gd name="T57" fmla="*/ 6 h 25"/>
                <a:gd name="T58" fmla="*/ 4 w 20"/>
                <a:gd name="T59" fmla="*/ 4 h 25"/>
                <a:gd name="T60" fmla="*/ 3 w 20"/>
                <a:gd name="T61" fmla="*/ 6 h 25"/>
                <a:gd name="T62" fmla="*/ 4 w 20"/>
                <a:gd name="T6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5">
                  <a:moveTo>
                    <a:pt x="18" y="4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9" y="15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6"/>
                    <a:pt x="18" y="6"/>
                    <a:pt x="18" y="6"/>
                  </a:cubicBezTo>
                  <a:lnTo>
                    <a:pt x="18" y="4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70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67" name="Picture 343"/>
            <p:cNvPicPr>
              <a:picLocks noChangeAspect="1" noChangeArrowheads="1"/>
            </p:cNvPicPr>
            <p:nvPr/>
          </p:nvPicPr>
          <p:blipFill>
            <a:blip r:embed="rId3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6300" y="381952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8" name="Picture 344"/>
            <p:cNvPicPr>
              <a:picLocks noChangeAspect="1" noChangeArrowheads="1"/>
            </p:cNvPicPr>
            <p:nvPr/>
          </p:nvPicPr>
          <p:blipFill>
            <a:blip r:embed="rId3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5350" y="3848100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81" name="Freeform 345"/>
            <p:cNvSpPr>
              <a:spLocks/>
            </p:cNvSpPr>
            <p:nvPr/>
          </p:nvSpPr>
          <p:spPr bwMode="auto">
            <a:xfrm>
              <a:off x="4092575" y="2368550"/>
              <a:ext cx="369888" cy="1100138"/>
            </a:xfrm>
            <a:custGeom>
              <a:avLst/>
              <a:gdLst>
                <a:gd name="T0" fmla="*/ 79 w 110"/>
                <a:gd name="T1" fmla="*/ 2 h 327"/>
                <a:gd name="T2" fmla="*/ 85 w 110"/>
                <a:gd name="T3" fmla="*/ 54 h 327"/>
                <a:gd name="T4" fmla="*/ 99 w 110"/>
                <a:gd name="T5" fmla="*/ 148 h 327"/>
                <a:gd name="T6" fmla="*/ 93 w 110"/>
                <a:gd name="T7" fmla="*/ 132 h 327"/>
                <a:gd name="T8" fmla="*/ 90 w 110"/>
                <a:gd name="T9" fmla="*/ 125 h 327"/>
                <a:gd name="T10" fmla="*/ 87 w 110"/>
                <a:gd name="T11" fmla="*/ 117 h 327"/>
                <a:gd name="T12" fmla="*/ 82 w 110"/>
                <a:gd name="T13" fmla="*/ 105 h 327"/>
                <a:gd name="T14" fmla="*/ 75 w 110"/>
                <a:gd name="T15" fmla="*/ 88 h 327"/>
                <a:gd name="T16" fmla="*/ 71 w 110"/>
                <a:gd name="T17" fmla="*/ 90 h 327"/>
                <a:gd name="T18" fmla="*/ 81 w 110"/>
                <a:gd name="T19" fmla="*/ 122 h 327"/>
                <a:gd name="T20" fmla="*/ 86 w 110"/>
                <a:gd name="T21" fmla="*/ 133 h 327"/>
                <a:gd name="T22" fmla="*/ 89 w 110"/>
                <a:gd name="T23" fmla="*/ 139 h 327"/>
                <a:gd name="T24" fmla="*/ 94 w 110"/>
                <a:gd name="T25" fmla="*/ 153 h 327"/>
                <a:gd name="T26" fmla="*/ 93 w 110"/>
                <a:gd name="T27" fmla="*/ 168 h 327"/>
                <a:gd name="T28" fmla="*/ 88 w 110"/>
                <a:gd name="T29" fmla="*/ 187 h 327"/>
                <a:gd name="T30" fmla="*/ 87 w 110"/>
                <a:gd name="T31" fmla="*/ 195 h 327"/>
                <a:gd name="T32" fmla="*/ 71 w 110"/>
                <a:gd name="T33" fmla="*/ 239 h 327"/>
                <a:gd name="T34" fmla="*/ 66 w 110"/>
                <a:gd name="T35" fmla="*/ 250 h 327"/>
                <a:gd name="T36" fmla="*/ 58 w 110"/>
                <a:gd name="T37" fmla="*/ 256 h 327"/>
                <a:gd name="T38" fmla="*/ 50 w 110"/>
                <a:gd name="T39" fmla="*/ 272 h 327"/>
                <a:gd name="T40" fmla="*/ 51 w 110"/>
                <a:gd name="T41" fmla="*/ 275 h 327"/>
                <a:gd name="T42" fmla="*/ 23 w 110"/>
                <a:gd name="T43" fmla="*/ 320 h 327"/>
                <a:gd name="T44" fmla="*/ 18 w 110"/>
                <a:gd name="T45" fmla="*/ 270 h 327"/>
                <a:gd name="T46" fmla="*/ 35 w 110"/>
                <a:gd name="T47" fmla="*/ 220 h 327"/>
                <a:gd name="T48" fmla="*/ 40 w 110"/>
                <a:gd name="T49" fmla="*/ 212 h 327"/>
                <a:gd name="T50" fmla="*/ 66 w 110"/>
                <a:gd name="T51" fmla="*/ 168 h 327"/>
                <a:gd name="T52" fmla="*/ 60 w 110"/>
                <a:gd name="T53" fmla="*/ 168 h 327"/>
                <a:gd name="T54" fmla="*/ 36 w 110"/>
                <a:gd name="T55" fmla="*/ 205 h 327"/>
                <a:gd name="T56" fmla="*/ 37 w 110"/>
                <a:gd name="T57" fmla="*/ 201 h 327"/>
                <a:gd name="T58" fmla="*/ 42 w 110"/>
                <a:gd name="T59" fmla="*/ 147 h 327"/>
                <a:gd name="T60" fmla="*/ 42 w 110"/>
                <a:gd name="T61" fmla="*/ 141 h 327"/>
                <a:gd name="T62" fmla="*/ 33 w 110"/>
                <a:gd name="T63" fmla="*/ 194 h 327"/>
                <a:gd name="T64" fmla="*/ 31 w 110"/>
                <a:gd name="T65" fmla="*/ 198 h 327"/>
                <a:gd name="T66" fmla="*/ 29 w 110"/>
                <a:gd name="T67" fmla="*/ 211 h 327"/>
                <a:gd name="T68" fmla="*/ 28 w 110"/>
                <a:gd name="T69" fmla="*/ 212 h 327"/>
                <a:gd name="T70" fmla="*/ 22 w 110"/>
                <a:gd name="T71" fmla="*/ 171 h 327"/>
                <a:gd name="T72" fmla="*/ 19 w 110"/>
                <a:gd name="T73" fmla="*/ 174 h 327"/>
                <a:gd name="T74" fmla="*/ 26 w 110"/>
                <a:gd name="T75" fmla="*/ 216 h 327"/>
                <a:gd name="T76" fmla="*/ 28 w 110"/>
                <a:gd name="T77" fmla="*/ 216 h 327"/>
                <a:gd name="T78" fmla="*/ 19 w 110"/>
                <a:gd name="T79" fmla="*/ 255 h 327"/>
                <a:gd name="T80" fmla="*/ 17 w 110"/>
                <a:gd name="T81" fmla="*/ 264 h 327"/>
                <a:gd name="T82" fmla="*/ 4 w 110"/>
                <a:gd name="T83" fmla="*/ 136 h 327"/>
                <a:gd name="T84" fmla="*/ 0 w 110"/>
                <a:gd name="T85" fmla="*/ 150 h 327"/>
                <a:gd name="T86" fmla="*/ 38 w 110"/>
                <a:gd name="T87" fmla="*/ 307 h 327"/>
                <a:gd name="T88" fmla="*/ 83 w 110"/>
                <a:gd name="T89" fmla="*/ 229 h 327"/>
                <a:gd name="T90" fmla="*/ 100 w 110"/>
                <a:gd name="T91" fmla="*/ 198 h 327"/>
                <a:gd name="T92" fmla="*/ 105 w 110"/>
                <a:gd name="T93" fmla="*/ 9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327">
                  <a:moveTo>
                    <a:pt x="80" y="3"/>
                  </a:moveTo>
                  <a:cubicBezTo>
                    <a:pt x="80" y="2"/>
                    <a:pt x="80" y="2"/>
                    <a:pt x="80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95" y="83"/>
                    <a:pt x="101" y="114"/>
                    <a:pt x="102" y="146"/>
                  </a:cubicBezTo>
                  <a:cubicBezTo>
                    <a:pt x="100" y="150"/>
                    <a:pt x="100" y="150"/>
                    <a:pt x="100" y="150"/>
                  </a:cubicBezTo>
                  <a:cubicBezTo>
                    <a:pt x="99" y="148"/>
                    <a:pt x="99" y="148"/>
                    <a:pt x="99" y="148"/>
                  </a:cubicBezTo>
                  <a:cubicBezTo>
                    <a:pt x="94" y="138"/>
                    <a:pt x="94" y="138"/>
                    <a:pt x="94" y="138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105"/>
                    <a:pt x="82" y="105"/>
                    <a:pt x="82" y="105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78" y="100"/>
                    <a:pt x="76" y="95"/>
                    <a:pt x="76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94" y="151"/>
                    <a:pt x="94" y="151"/>
                    <a:pt x="94" y="151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88" y="187"/>
                    <a:pt x="88" y="187"/>
                    <a:pt x="88" y="187"/>
                  </a:cubicBezTo>
                  <a:cubicBezTo>
                    <a:pt x="88" y="191"/>
                    <a:pt x="88" y="191"/>
                    <a:pt x="88" y="191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87" y="195"/>
                    <a:pt x="87" y="195"/>
                    <a:pt x="87" y="195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3" y="215"/>
                    <a:pt x="77" y="227"/>
                    <a:pt x="71" y="239"/>
                  </a:cubicBezTo>
                  <a:cubicBezTo>
                    <a:pt x="71" y="241"/>
                    <a:pt x="71" y="243"/>
                    <a:pt x="70" y="245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6" y="250"/>
                    <a:pt x="66" y="250"/>
                    <a:pt x="66" y="250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2" y="255"/>
                    <a:pt x="62" y="255"/>
                    <a:pt x="62" y="255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2" y="259"/>
                    <a:pt x="49" y="264"/>
                    <a:pt x="48" y="270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50" y="272"/>
                    <a:pt x="50" y="272"/>
                    <a:pt x="50" y="272"/>
                  </a:cubicBezTo>
                  <a:cubicBezTo>
                    <a:pt x="50" y="272"/>
                    <a:pt x="50" y="272"/>
                    <a:pt x="50" y="272"/>
                  </a:cubicBezTo>
                  <a:cubicBezTo>
                    <a:pt x="50" y="274"/>
                    <a:pt x="50" y="274"/>
                    <a:pt x="50" y="274"/>
                  </a:cubicBezTo>
                  <a:cubicBezTo>
                    <a:pt x="50" y="275"/>
                    <a:pt x="50" y="275"/>
                    <a:pt x="51" y="275"/>
                  </a:cubicBezTo>
                  <a:cubicBezTo>
                    <a:pt x="52" y="277"/>
                    <a:pt x="52" y="277"/>
                    <a:pt x="52" y="277"/>
                  </a:cubicBezTo>
                  <a:cubicBezTo>
                    <a:pt x="50" y="281"/>
                    <a:pt x="50" y="281"/>
                    <a:pt x="50" y="281"/>
                  </a:cubicBezTo>
                  <a:cubicBezTo>
                    <a:pt x="40" y="293"/>
                    <a:pt x="31" y="306"/>
                    <a:pt x="23" y="320"/>
                  </a:cubicBezTo>
                  <a:cubicBezTo>
                    <a:pt x="21" y="298"/>
                    <a:pt x="21" y="298"/>
                    <a:pt x="21" y="298"/>
                  </a:cubicBezTo>
                  <a:cubicBezTo>
                    <a:pt x="18" y="270"/>
                    <a:pt x="18" y="270"/>
                    <a:pt x="18" y="270"/>
                  </a:cubicBezTo>
                  <a:cubicBezTo>
                    <a:pt x="18" y="270"/>
                    <a:pt x="18" y="270"/>
                    <a:pt x="18" y="270"/>
                  </a:cubicBezTo>
                  <a:cubicBezTo>
                    <a:pt x="19" y="270"/>
                    <a:pt x="19" y="270"/>
                    <a:pt x="19" y="270"/>
                  </a:cubicBezTo>
                  <a:cubicBezTo>
                    <a:pt x="26" y="255"/>
                    <a:pt x="31" y="239"/>
                    <a:pt x="33" y="221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5" y="218"/>
                    <a:pt x="35" y="218"/>
                    <a:pt x="35" y="218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40" y="212"/>
                    <a:pt x="40" y="212"/>
                    <a:pt x="40" y="212"/>
                  </a:cubicBezTo>
                  <a:cubicBezTo>
                    <a:pt x="48" y="198"/>
                    <a:pt x="57" y="185"/>
                    <a:pt x="66" y="174"/>
                  </a:cubicBezTo>
                  <a:cubicBezTo>
                    <a:pt x="66" y="172"/>
                    <a:pt x="66" y="172"/>
                    <a:pt x="66" y="172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70"/>
                    <a:pt x="60" y="170"/>
                    <a:pt x="60" y="170"/>
                  </a:cubicBezTo>
                  <a:cubicBezTo>
                    <a:pt x="37" y="204"/>
                    <a:pt x="37" y="204"/>
                    <a:pt x="37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6" y="204"/>
                    <a:pt x="36" y="204"/>
                    <a:pt x="36" y="204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7" y="141"/>
                    <a:pt x="37" y="143"/>
                    <a:pt x="36" y="144"/>
                  </a:cubicBezTo>
                  <a:cubicBezTo>
                    <a:pt x="33" y="194"/>
                    <a:pt x="33" y="194"/>
                    <a:pt x="33" y="194"/>
                  </a:cubicBezTo>
                  <a:cubicBezTo>
                    <a:pt x="33" y="196"/>
                    <a:pt x="33" y="196"/>
                    <a:pt x="33" y="196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30" y="200"/>
                    <a:pt x="30" y="200"/>
                    <a:pt x="30" y="200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8" y="211"/>
                    <a:pt x="28" y="211"/>
                    <a:pt x="28" y="21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4"/>
                    <a:pt x="19" y="174"/>
                    <a:pt x="19" y="174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25" y="218"/>
                    <a:pt x="25" y="218"/>
                    <a:pt x="25" y="218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7" y="215"/>
                    <a:pt x="27" y="215"/>
                    <a:pt x="27" y="215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28" y="218"/>
                    <a:pt x="28" y="218"/>
                    <a:pt x="28" y="218"/>
                  </a:cubicBezTo>
                  <a:cubicBezTo>
                    <a:pt x="26" y="230"/>
                    <a:pt x="23" y="241"/>
                    <a:pt x="19" y="253"/>
                  </a:cubicBezTo>
                  <a:cubicBezTo>
                    <a:pt x="19" y="255"/>
                    <a:pt x="19" y="255"/>
                    <a:pt x="19" y="255"/>
                  </a:cubicBezTo>
                  <a:cubicBezTo>
                    <a:pt x="19" y="259"/>
                    <a:pt x="19" y="259"/>
                    <a:pt x="19" y="259"/>
                  </a:cubicBezTo>
                  <a:cubicBezTo>
                    <a:pt x="19" y="260"/>
                    <a:pt x="19" y="260"/>
                    <a:pt x="19" y="260"/>
                  </a:cubicBezTo>
                  <a:cubicBezTo>
                    <a:pt x="17" y="264"/>
                    <a:pt x="17" y="264"/>
                    <a:pt x="17" y="264"/>
                  </a:cubicBezTo>
                  <a:cubicBezTo>
                    <a:pt x="16" y="259"/>
                    <a:pt x="16" y="259"/>
                    <a:pt x="16" y="259"/>
                  </a:cubicBezTo>
                  <a:cubicBezTo>
                    <a:pt x="13" y="218"/>
                    <a:pt x="8" y="178"/>
                    <a:pt x="5" y="138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0" y="146"/>
                    <a:pt x="0" y="150"/>
                  </a:cubicBezTo>
                  <a:cubicBezTo>
                    <a:pt x="6" y="205"/>
                    <a:pt x="11" y="259"/>
                    <a:pt x="17" y="312"/>
                  </a:cubicBezTo>
                  <a:cubicBezTo>
                    <a:pt x="19" y="327"/>
                    <a:pt x="19" y="327"/>
                    <a:pt x="19" y="327"/>
                  </a:cubicBezTo>
                  <a:cubicBezTo>
                    <a:pt x="38" y="307"/>
                    <a:pt x="38" y="307"/>
                    <a:pt x="38" y="307"/>
                  </a:cubicBezTo>
                  <a:cubicBezTo>
                    <a:pt x="54" y="283"/>
                    <a:pt x="69" y="258"/>
                    <a:pt x="81" y="232"/>
                  </a:cubicBezTo>
                  <a:cubicBezTo>
                    <a:pt x="82" y="230"/>
                    <a:pt x="82" y="230"/>
                    <a:pt x="82" y="230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1" y="197"/>
                    <a:pt x="103" y="186"/>
                    <a:pt x="106" y="164"/>
                  </a:cubicBezTo>
                  <a:cubicBezTo>
                    <a:pt x="110" y="136"/>
                    <a:pt x="110" y="113"/>
                    <a:pt x="105" y="96"/>
                  </a:cubicBezTo>
                  <a:lnTo>
                    <a:pt x="80" y="3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346"/>
            <p:cNvSpPr>
              <a:spLocks/>
            </p:cNvSpPr>
            <p:nvPr/>
          </p:nvSpPr>
          <p:spPr bwMode="auto">
            <a:xfrm>
              <a:off x="4335463" y="3128963"/>
              <a:ext cx="117475" cy="133350"/>
            </a:xfrm>
            <a:custGeom>
              <a:avLst/>
              <a:gdLst>
                <a:gd name="T0" fmla="*/ 33 w 35"/>
                <a:gd name="T1" fmla="*/ 0 h 40"/>
                <a:gd name="T2" fmla="*/ 30 w 35"/>
                <a:gd name="T3" fmla="*/ 0 h 40"/>
                <a:gd name="T4" fmla="*/ 28 w 35"/>
                <a:gd name="T5" fmla="*/ 1 h 40"/>
                <a:gd name="T6" fmla="*/ 11 w 35"/>
                <a:gd name="T7" fmla="*/ 23 h 40"/>
                <a:gd name="T8" fmla="*/ 8 w 35"/>
                <a:gd name="T9" fmla="*/ 25 h 40"/>
                <a:gd name="T10" fmla="*/ 0 w 35"/>
                <a:gd name="T11" fmla="*/ 40 h 40"/>
                <a:gd name="T12" fmla="*/ 13 w 35"/>
                <a:gd name="T13" fmla="*/ 35 h 40"/>
                <a:gd name="T14" fmla="*/ 13 w 35"/>
                <a:gd name="T15" fmla="*/ 33 h 40"/>
                <a:gd name="T16" fmla="*/ 11 w 35"/>
                <a:gd name="T17" fmla="*/ 30 h 40"/>
                <a:gd name="T18" fmla="*/ 11 w 35"/>
                <a:gd name="T19" fmla="*/ 30 h 40"/>
                <a:gd name="T20" fmla="*/ 11 w 35"/>
                <a:gd name="T21" fmla="*/ 30 h 40"/>
                <a:gd name="T22" fmla="*/ 35 w 35"/>
                <a:gd name="T23" fmla="*/ 2 h 40"/>
                <a:gd name="T24" fmla="*/ 33 w 35"/>
                <a:gd name="T2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33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2" y="8"/>
                    <a:pt x="16" y="15"/>
                    <a:pt x="11" y="23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1" y="22"/>
                    <a:pt x="28" y="13"/>
                    <a:pt x="35" y="2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347"/>
            <p:cNvSpPr>
              <a:spLocks noEditPoints="1"/>
            </p:cNvSpPr>
            <p:nvPr/>
          </p:nvSpPr>
          <p:spPr bwMode="auto">
            <a:xfrm>
              <a:off x="2624138" y="3138488"/>
              <a:ext cx="2009775" cy="1630363"/>
            </a:xfrm>
            <a:custGeom>
              <a:avLst/>
              <a:gdLst>
                <a:gd name="T0" fmla="*/ 424 w 598"/>
                <a:gd name="T1" fmla="*/ 130 h 485"/>
                <a:gd name="T2" fmla="*/ 413 w 598"/>
                <a:gd name="T3" fmla="*/ 187 h 485"/>
                <a:gd name="T4" fmla="*/ 413 w 598"/>
                <a:gd name="T5" fmla="*/ 224 h 485"/>
                <a:gd name="T6" fmla="*/ 440 w 598"/>
                <a:gd name="T7" fmla="*/ 252 h 485"/>
                <a:gd name="T8" fmla="*/ 442 w 598"/>
                <a:gd name="T9" fmla="*/ 268 h 485"/>
                <a:gd name="T10" fmla="*/ 450 w 598"/>
                <a:gd name="T11" fmla="*/ 288 h 485"/>
                <a:gd name="T12" fmla="*/ 452 w 598"/>
                <a:gd name="T13" fmla="*/ 324 h 485"/>
                <a:gd name="T14" fmla="*/ 318 w 598"/>
                <a:gd name="T15" fmla="*/ 284 h 485"/>
                <a:gd name="T16" fmla="*/ 237 w 598"/>
                <a:gd name="T17" fmla="*/ 265 h 485"/>
                <a:gd name="T18" fmla="*/ 87 w 598"/>
                <a:gd name="T19" fmla="*/ 272 h 485"/>
                <a:gd name="T20" fmla="*/ 96 w 598"/>
                <a:gd name="T21" fmla="*/ 228 h 485"/>
                <a:gd name="T22" fmla="*/ 175 w 598"/>
                <a:gd name="T23" fmla="*/ 170 h 485"/>
                <a:gd name="T24" fmla="*/ 87 w 598"/>
                <a:gd name="T25" fmla="*/ 225 h 485"/>
                <a:gd name="T26" fmla="*/ 61 w 598"/>
                <a:gd name="T27" fmla="*/ 236 h 485"/>
                <a:gd name="T28" fmla="*/ 22 w 598"/>
                <a:gd name="T29" fmla="*/ 215 h 485"/>
                <a:gd name="T30" fmla="*/ 8 w 598"/>
                <a:gd name="T31" fmla="*/ 204 h 485"/>
                <a:gd name="T32" fmla="*/ 2 w 598"/>
                <a:gd name="T33" fmla="*/ 293 h 485"/>
                <a:gd name="T34" fmla="*/ 43 w 598"/>
                <a:gd name="T35" fmla="*/ 280 h 485"/>
                <a:gd name="T36" fmla="*/ 71 w 598"/>
                <a:gd name="T37" fmla="*/ 276 h 485"/>
                <a:gd name="T38" fmla="*/ 89 w 598"/>
                <a:gd name="T39" fmla="*/ 290 h 485"/>
                <a:gd name="T40" fmla="*/ 114 w 598"/>
                <a:gd name="T41" fmla="*/ 297 h 485"/>
                <a:gd name="T42" fmla="*/ 204 w 598"/>
                <a:gd name="T43" fmla="*/ 349 h 485"/>
                <a:gd name="T44" fmla="*/ 204 w 598"/>
                <a:gd name="T45" fmla="*/ 382 h 485"/>
                <a:gd name="T46" fmla="*/ 289 w 598"/>
                <a:gd name="T47" fmla="*/ 388 h 485"/>
                <a:gd name="T48" fmla="*/ 209 w 598"/>
                <a:gd name="T49" fmla="*/ 342 h 485"/>
                <a:gd name="T50" fmla="*/ 263 w 598"/>
                <a:gd name="T51" fmla="*/ 347 h 485"/>
                <a:gd name="T52" fmla="*/ 279 w 598"/>
                <a:gd name="T53" fmla="*/ 361 h 485"/>
                <a:gd name="T54" fmla="*/ 284 w 598"/>
                <a:gd name="T55" fmla="*/ 354 h 485"/>
                <a:gd name="T56" fmla="*/ 311 w 598"/>
                <a:gd name="T57" fmla="*/ 381 h 485"/>
                <a:gd name="T58" fmla="*/ 321 w 598"/>
                <a:gd name="T59" fmla="*/ 412 h 485"/>
                <a:gd name="T60" fmla="*/ 373 w 598"/>
                <a:gd name="T61" fmla="*/ 405 h 485"/>
                <a:gd name="T62" fmla="*/ 343 w 598"/>
                <a:gd name="T63" fmla="*/ 315 h 485"/>
                <a:gd name="T64" fmla="*/ 405 w 598"/>
                <a:gd name="T65" fmla="*/ 321 h 485"/>
                <a:gd name="T66" fmla="*/ 439 w 598"/>
                <a:gd name="T67" fmla="*/ 337 h 485"/>
                <a:gd name="T68" fmla="*/ 454 w 598"/>
                <a:gd name="T69" fmla="*/ 370 h 485"/>
                <a:gd name="T70" fmla="*/ 465 w 598"/>
                <a:gd name="T71" fmla="*/ 389 h 485"/>
                <a:gd name="T72" fmla="*/ 531 w 598"/>
                <a:gd name="T73" fmla="*/ 402 h 485"/>
                <a:gd name="T74" fmla="*/ 583 w 598"/>
                <a:gd name="T75" fmla="*/ 472 h 485"/>
                <a:gd name="T76" fmla="*/ 598 w 598"/>
                <a:gd name="T77" fmla="*/ 482 h 485"/>
                <a:gd name="T78" fmla="*/ 573 w 598"/>
                <a:gd name="T79" fmla="*/ 429 h 485"/>
                <a:gd name="T80" fmla="*/ 519 w 598"/>
                <a:gd name="T81" fmla="*/ 374 h 485"/>
                <a:gd name="T82" fmla="*/ 471 w 598"/>
                <a:gd name="T83" fmla="*/ 318 h 485"/>
                <a:gd name="T84" fmla="*/ 464 w 598"/>
                <a:gd name="T85" fmla="*/ 286 h 485"/>
                <a:gd name="T86" fmla="*/ 456 w 598"/>
                <a:gd name="T87" fmla="*/ 260 h 485"/>
                <a:gd name="T88" fmla="*/ 449 w 598"/>
                <a:gd name="T89" fmla="*/ 196 h 485"/>
                <a:gd name="T90" fmla="*/ 435 w 598"/>
                <a:gd name="T91" fmla="*/ 203 h 485"/>
                <a:gd name="T92" fmla="*/ 422 w 598"/>
                <a:gd name="T93" fmla="*/ 196 h 485"/>
                <a:gd name="T94" fmla="*/ 423 w 598"/>
                <a:gd name="T95" fmla="*/ 182 h 485"/>
                <a:gd name="T96" fmla="*/ 517 w 598"/>
                <a:gd name="T97" fmla="*/ 22 h 485"/>
                <a:gd name="T98" fmla="*/ 413 w 598"/>
                <a:gd name="T99" fmla="*/ 172 h 485"/>
                <a:gd name="T100" fmla="*/ 453 w 598"/>
                <a:gd name="T101" fmla="*/ 275 h 485"/>
                <a:gd name="T102" fmla="*/ 532 w 598"/>
                <a:gd name="T103" fmla="*/ 397 h 485"/>
                <a:gd name="T104" fmla="*/ 466 w 598"/>
                <a:gd name="T105" fmla="*/ 326 h 485"/>
                <a:gd name="T106" fmla="*/ 459 w 598"/>
                <a:gd name="T107" fmla="*/ 400 h 485"/>
                <a:gd name="T108" fmla="*/ 385 w 598"/>
                <a:gd name="T109" fmla="*/ 411 h 485"/>
                <a:gd name="T110" fmla="*/ 53 w 598"/>
                <a:gd name="T111" fmla="*/ 260 h 485"/>
                <a:gd name="T112" fmla="*/ 278 w 598"/>
                <a:gd name="T113" fmla="*/ 34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8" h="485">
                  <a:moveTo>
                    <a:pt x="523" y="1"/>
                  </a:moveTo>
                  <a:cubicBezTo>
                    <a:pt x="522" y="0"/>
                    <a:pt x="522" y="0"/>
                    <a:pt x="522" y="0"/>
                  </a:cubicBezTo>
                  <a:cubicBezTo>
                    <a:pt x="520" y="0"/>
                    <a:pt x="520" y="0"/>
                    <a:pt x="520" y="0"/>
                  </a:cubicBezTo>
                  <a:cubicBezTo>
                    <a:pt x="519" y="1"/>
                    <a:pt x="519" y="1"/>
                    <a:pt x="519" y="1"/>
                  </a:cubicBezTo>
                  <a:cubicBezTo>
                    <a:pt x="518" y="3"/>
                    <a:pt x="518" y="3"/>
                    <a:pt x="518" y="3"/>
                  </a:cubicBezTo>
                  <a:cubicBezTo>
                    <a:pt x="506" y="29"/>
                    <a:pt x="491" y="54"/>
                    <a:pt x="475" y="78"/>
                  </a:cubicBezTo>
                  <a:cubicBezTo>
                    <a:pt x="456" y="98"/>
                    <a:pt x="456" y="98"/>
                    <a:pt x="456" y="98"/>
                  </a:cubicBezTo>
                  <a:cubicBezTo>
                    <a:pt x="446" y="109"/>
                    <a:pt x="436" y="118"/>
                    <a:pt x="425" y="128"/>
                  </a:cubicBezTo>
                  <a:cubicBezTo>
                    <a:pt x="424" y="130"/>
                    <a:pt x="424" y="130"/>
                    <a:pt x="424" y="130"/>
                  </a:cubicBezTo>
                  <a:cubicBezTo>
                    <a:pt x="424" y="132"/>
                    <a:pt x="424" y="132"/>
                    <a:pt x="424" y="132"/>
                  </a:cubicBezTo>
                  <a:cubicBezTo>
                    <a:pt x="414" y="139"/>
                    <a:pt x="406" y="147"/>
                    <a:pt x="400" y="158"/>
                  </a:cubicBezTo>
                  <a:cubicBezTo>
                    <a:pt x="400" y="160"/>
                    <a:pt x="400" y="160"/>
                    <a:pt x="400" y="160"/>
                  </a:cubicBezTo>
                  <a:cubicBezTo>
                    <a:pt x="400" y="165"/>
                    <a:pt x="400" y="165"/>
                    <a:pt x="400" y="165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411" y="183"/>
                    <a:pt x="411" y="183"/>
                    <a:pt x="411" y="183"/>
                  </a:cubicBezTo>
                  <a:cubicBezTo>
                    <a:pt x="411" y="185"/>
                    <a:pt x="411" y="185"/>
                    <a:pt x="411" y="185"/>
                  </a:cubicBezTo>
                  <a:cubicBezTo>
                    <a:pt x="413" y="187"/>
                    <a:pt x="413" y="187"/>
                    <a:pt x="413" y="187"/>
                  </a:cubicBezTo>
                  <a:cubicBezTo>
                    <a:pt x="414" y="189"/>
                    <a:pt x="414" y="189"/>
                    <a:pt x="414" y="189"/>
                  </a:cubicBezTo>
                  <a:cubicBezTo>
                    <a:pt x="414" y="191"/>
                    <a:pt x="414" y="191"/>
                    <a:pt x="414" y="191"/>
                  </a:cubicBezTo>
                  <a:cubicBezTo>
                    <a:pt x="414" y="193"/>
                    <a:pt x="414" y="193"/>
                    <a:pt x="414" y="193"/>
                  </a:cubicBezTo>
                  <a:cubicBezTo>
                    <a:pt x="414" y="193"/>
                    <a:pt x="414" y="193"/>
                    <a:pt x="414" y="193"/>
                  </a:cubicBezTo>
                  <a:cubicBezTo>
                    <a:pt x="414" y="194"/>
                    <a:pt x="414" y="194"/>
                    <a:pt x="414" y="194"/>
                  </a:cubicBezTo>
                  <a:cubicBezTo>
                    <a:pt x="416" y="210"/>
                    <a:pt x="416" y="210"/>
                    <a:pt x="416" y="210"/>
                  </a:cubicBezTo>
                  <a:cubicBezTo>
                    <a:pt x="418" y="212"/>
                    <a:pt x="418" y="212"/>
                    <a:pt x="418" y="212"/>
                  </a:cubicBezTo>
                  <a:cubicBezTo>
                    <a:pt x="416" y="216"/>
                    <a:pt x="416" y="216"/>
                    <a:pt x="416" y="216"/>
                  </a:cubicBezTo>
                  <a:cubicBezTo>
                    <a:pt x="413" y="224"/>
                    <a:pt x="413" y="224"/>
                    <a:pt x="413" y="224"/>
                  </a:cubicBezTo>
                  <a:cubicBezTo>
                    <a:pt x="419" y="224"/>
                    <a:pt x="419" y="224"/>
                    <a:pt x="419" y="224"/>
                  </a:cubicBezTo>
                  <a:cubicBezTo>
                    <a:pt x="427" y="224"/>
                    <a:pt x="427" y="224"/>
                    <a:pt x="427" y="224"/>
                  </a:cubicBezTo>
                  <a:cubicBezTo>
                    <a:pt x="429" y="224"/>
                    <a:pt x="429" y="224"/>
                    <a:pt x="429" y="224"/>
                  </a:cubicBezTo>
                  <a:cubicBezTo>
                    <a:pt x="429" y="230"/>
                    <a:pt x="429" y="230"/>
                    <a:pt x="429" y="230"/>
                  </a:cubicBezTo>
                  <a:cubicBezTo>
                    <a:pt x="430" y="232"/>
                    <a:pt x="430" y="232"/>
                    <a:pt x="430" y="232"/>
                  </a:cubicBezTo>
                  <a:cubicBezTo>
                    <a:pt x="431" y="233"/>
                    <a:pt x="431" y="233"/>
                    <a:pt x="431" y="233"/>
                  </a:cubicBezTo>
                  <a:cubicBezTo>
                    <a:pt x="432" y="235"/>
                    <a:pt x="432" y="235"/>
                    <a:pt x="432" y="235"/>
                  </a:cubicBezTo>
                  <a:cubicBezTo>
                    <a:pt x="432" y="238"/>
                    <a:pt x="432" y="238"/>
                    <a:pt x="432" y="238"/>
                  </a:cubicBezTo>
                  <a:cubicBezTo>
                    <a:pt x="440" y="252"/>
                    <a:pt x="440" y="252"/>
                    <a:pt x="440" y="252"/>
                  </a:cubicBezTo>
                  <a:cubicBezTo>
                    <a:pt x="444" y="257"/>
                    <a:pt x="444" y="257"/>
                    <a:pt x="444" y="257"/>
                  </a:cubicBezTo>
                  <a:cubicBezTo>
                    <a:pt x="443" y="257"/>
                    <a:pt x="443" y="257"/>
                    <a:pt x="443" y="257"/>
                  </a:cubicBezTo>
                  <a:cubicBezTo>
                    <a:pt x="443" y="257"/>
                    <a:pt x="443" y="257"/>
                    <a:pt x="443" y="257"/>
                  </a:cubicBezTo>
                  <a:cubicBezTo>
                    <a:pt x="442" y="258"/>
                    <a:pt x="442" y="258"/>
                    <a:pt x="442" y="258"/>
                  </a:cubicBezTo>
                  <a:cubicBezTo>
                    <a:pt x="441" y="259"/>
                    <a:pt x="441" y="259"/>
                    <a:pt x="441" y="259"/>
                  </a:cubicBezTo>
                  <a:cubicBezTo>
                    <a:pt x="441" y="260"/>
                    <a:pt x="441" y="260"/>
                    <a:pt x="441" y="260"/>
                  </a:cubicBezTo>
                  <a:cubicBezTo>
                    <a:pt x="441" y="265"/>
                    <a:pt x="441" y="265"/>
                    <a:pt x="441" y="265"/>
                  </a:cubicBezTo>
                  <a:cubicBezTo>
                    <a:pt x="441" y="267"/>
                    <a:pt x="441" y="267"/>
                    <a:pt x="441" y="267"/>
                  </a:cubicBezTo>
                  <a:cubicBezTo>
                    <a:pt x="442" y="268"/>
                    <a:pt x="442" y="268"/>
                    <a:pt x="442" y="268"/>
                  </a:cubicBezTo>
                  <a:cubicBezTo>
                    <a:pt x="444" y="270"/>
                    <a:pt x="444" y="270"/>
                    <a:pt x="444" y="270"/>
                  </a:cubicBezTo>
                  <a:cubicBezTo>
                    <a:pt x="444" y="273"/>
                    <a:pt x="444" y="273"/>
                    <a:pt x="444" y="273"/>
                  </a:cubicBezTo>
                  <a:cubicBezTo>
                    <a:pt x="444" y="275"/>
                    <a:pt x="444" y="275"/>
                    <a:pt x="444" y="275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47" y="278"/>
                    <a:pt x="447" y="278"/>
                    <a:pt x="447" y="278"/>
                  </a:cubicBezTo>
                  <a:cubicBezTo>
                    <a:pt x="447" y="280"/>
                    <a:pt x="447" y="280"/>
                    <a:pt x="447" y="280"/>
                  </a:cubicBezTo>
                  <a:cubicBezTo>
                    <a:pt x="447" y="282"/>
                    <a:pt x="447" y="282"/>
                    <a:pt x="447" y="282"/>
                  </a:cubicBezTo>
                  <a:cubicBezTo>
                    <a:pt x="449" y="286"/>
                    <a:pt x="449" y="286"/>
                    <a:pt x="449" y="286"/>
                  </a:cubicBezTo>
                  <a:cubicBezTo>
                    <a:pt x="450" y="288"/>
                    <a:pt x="450" y="288"/>
                    <a:pt x="450" y="288"/>
                  </a:cubicBezTo>
                  <a:cubicBezTo>
                    <a:pt x="453" y="289"/>
                    <a:pt x="453" y="289"/>
                    <a:pt x="453" y="289"/>
                  </a:cubicBezTo>
                  <a:cubicBezTo>
                    <a:pt x="453" y="288"/>
                    <a:pt x="453" y="288"/>
                    <a:pt x="453" y="288"/>
                  </a:cubicBezTo>
                  <a:cubicBezTo>
                    <a:pt x="454" y="287"/>
                    <a:pt x="454" y="287"/>
                    <a:pt x="454" y="287"/>
                  </a:cubicBezTo>
                  <a:cubicBezTo>
                    <a:pt x="455" y="300"/>
                    <a:pt x="455" y="300"/>
                    <a:pt x="455" y="300"/>
                  </a:cubicBezTo>
                  <a:cubicBezTo>
                    <a:pt x="456" y="308"/>
                    <a:pt x="456" y="308"/>
                    <a:pt x="456" y="308"/>
                  </a:cubicBezTo>
                  <a:cubicBezTo>
                    <a:pt x="459" y="323"/>
                    <a:pt x="459" y="323"/>
                    <a:pt x="459" y="323"/>
                  </a:cubicBezTo>
                  <a:cubicBezTo>
                    <a:pt x="453" y="320"/>
                    <a:pt x="453" y="320"/>
                    <a:pt x="453" y="320"/>
                  </a:cubicBezTo>
                  <a:cubicBezTo>
                    <a:pt x="453" y="321"/>
                    <a:pt x="453" y="321"/>
                    <a:pt x="453" y="321"/>
                  </a:cubicBezTo>
                  <a:cubicBezTo>
                    <a:pt x="452" y="324"/>
                    <a:pt x="452" y="324"/>
                    <a:pt x="452" y="324"/>
                  </a:cubicBezTo>
                  <a:cubicBezTo>
                    <a:pt x="450" y="327"/>
                    <a:pt x="450" y="327"/>
                    <a:pt x="450" y="327"/>
                  </a:cubicBezTo>
                  <a:cubicBezTo>
                    <a:pt x="444" y="325"/>
                    <a:pt x="437" y="323"/>
                    <a:pt x="432" y="320"/>
                  </a:cubicBezTo>
                  <a:cubicBezTo>
                    <a:pt x="430" y="320"/>
                    <a:pt x="430" y="320"/>
                    <a:pt x="430" y="320"/>
                  </a:cubicBezTo>
                  <a:cubicBezTo>
                    <a:pt x="408" y="312"/>
                    <a:pt x="384" y="306"/>
                    <a:pt x="359" y="302"/>
                  </a:cubicBezTo>
                  <a:cubicBezTo>
                    <a:pt x="357" y="299"/>
                    <a:pt x="357" y="299"/>
                    <a:pt x="357" y="299"/>
                  </a:cubicBezTo>
                  <a:cubicBezTo>
                    <a:pt x="356" y="297"/>
                    <a:pt x="356" y="297"/>
                    <a:pt x="356" y="297"/>
                  </a:cubicBezTo>
                  <a:cubicBezTo>
                    <a:pt x="340" y="291"/>
                    <a:pt x="340" y="291"/>
                    <a:pt x="340" y="291"/>
                  </a:cubicBezTo>
                  <a:cubicBezTo>
                    <a:pt x="309" y="285"/>
                    <a:pt x="309" y="285"/>
                    <a:pt x="309" y="285"/>
                  </a:cubicBezTo>
                  <a:cubicBezTo>
                    <a:pt x="318" y="284"/>
                    <a:pt x="318" y="284"/>
                    <a:pt x="318" y="284"/>
                  </a:cubicBezTo>
                  <a:cubicBezTo>
                    <a:pt x="322" y="283"/>
                    <a:pt x="322" y="283"/>
                    <a:pt x="322" y="283"/>
                  </a:cubicBezTo>
                  <a:cubicBezTo>
                    <a:pt x="323" y="281"/>
                    <a:pt x="323" y="281"/>
                    <a:pt x="323" y="281"/>
                  </a:cubicBezTo>
                  <a:cubicBezTo>
                    <a:pt x="322" y="279"/>
                    <a:pt x="322" y="279"/>
                    <a:pt x="322" y="279"/>
                  </a:cubicBezTo>
                  <a:cubicBezTo>
                    <a:pt x="316" y="280"/>
                    <a:pt x="316" y="280"/>
                    <a:pt x="316" y="280"/>
                  </a:cubicBezTo>
                  <a:cubicBezTo>
                    <a:pt x="308" y="280"/>
                    <a:pt x="308" y="280"/>
                    <a:pt x="308" y="280"/>
                  </a:cubicBezTo>
                  <a:cubicBezTo>
                    <a:pt x="290" y="280"/>
                    <a:pt x="273" y="275"/>
                    <a:pt x="256" y="265"/>
                  </a:cubicBezTo>
                  <a:cubicBezTo>
                    <a:pt x="249" y="265"/>
                    <a:pt x="249" y="265"/>
                    <a:pt x="249" y="265"/>
                  </a:cubicBezTo>
                  <a:cubicBezTo>
                    <a:pt x="240" y="264"/>
                    <a:pt x="240" y="264"/>
                    <a:pt x="240" y="264"/>
                  </a:cubicBezTo>
                  <a:cubicBezTo>
                    <a:pt x="237" y="265"/>
                    <a:pt x="237" y="265"/>
                    <a:pt x="237" y="265"/>
                  </a:cubicBezTo>
                  <a:cubicBezTo>
                    <a:pt x="232" y="266"/>
                    <a:pt x="228" y="268"/>
                    <a:pt x="224" y="271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4"/>
                    <a:pt x="183" y="274"/>
                    <a:pt x="183" y="274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46" y="281"/>
                    <a:pt x="146" y="281"/>
                    <a:pt x="146" y="281"/>
                  </a:cubicBezTo>
                  <a:cubicBezTo>
                    <a:pt x="136" y="282"/>
                    <a:pt x="126" y="281"/>
                    <a:pt x="116" y="277"/>
                  </a:cubicBezTo>
                  <a:cubicBezTo>
                    <a:pt x="100" y="277"/>
                    <a:pt x="94" y="276"/>
                    <a:pt x="97" y="273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3" y="272"/>
                    <a:pt x="80" y="271"/>
                    <a:pt x="77" y="268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81" y="242"/>
                    <a:pt x="88" y="235"/>
                    <a:pt x="96" y="228"/>
                  </a:cubicBezTo>
                  <a:cubicBezTo>
                    <a:pt x="97" y="225"/>
                    <a:pt x="98" y="223"/>
                    <a:pt x="101" y="222"/>
                  </a:cubicBezTo>
                  <a:cubicBezTo>
                    <a:pt x="104" y="220"/>
                    <a:pt x="107" y="218"/>
                    <a:pt x="109" y="214"/>
                  </a:cubicBezTo>
                  <a:cubicBezTo>
                    <a:pt x="128" y="191"/>
                    <a:pt x="128" y="191"/>
                    <a:pt x="128" y="191"/>
                  </a:cubicBezTo>
                  <a:cubicBezTo>
                    <a:pt x="131" y="190"/>
                    <a:pt x="133" y="188"/>
                    <a:pt x="134" y="186"/>
                  </a:cubicBezTo>
                  <a:cubicBezTo>
                    <a:pt x="136" y="182"/>
                    <a:pt x="136" y="182"/>
                    <a:pt x="136" y="182"/>
                  </a:cubicBezTo>
                  <a:cubicBezTo>
                    <a:pt x="136" y="180"/>
                    <a:pt x="136" y="179"/>
                    <a:pt x="137" y="177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57" y="174"/>
                    <a:pt x="157" y="174"/>
                    <a:pt x="157" y="174"/>
                  </a:cubicBezTo>
                  <a:cubicBezTo>
                    <a:pt x="175" y="170"/>
                    <a:pt x="175" y="170"/>
                    <a:pt x="175" y="170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8" y="167"/>
                    <a:pt x="194" y="164"/>
                    <a:pt x="199" y="160"/>
                  </a:cubicBezTo>
                  <a:cubicBezTo>
                    <a:pt x="202" y="157"/>
                    <a:pt x="205" y="154"/>
                    <a:pt x="207" y="150"/>
                  </a:cubicBezTo>
                  <a:cubicBezTo>
                    <a:pt x="206" y="149"/>
                    <a:pt x="206" y="149"/>
                    <a:pt x="206" y="149"/>
                  </a:cubicBezTo>
                  <a:cubicBezTo>
                    <a:pt x="183" y="159"/>
                    <a:pt x="161" y="167"/>
                    <a:pt x="137" y="171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28" y="182"/>
                    <a:pt x="120" y="192"/>
                    <a:pt x="110" y="201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7" y="227"/>
                    <a:pt x="86" y="228"/>
                    <a:pt x="85" y="230"/>
                  </a:cubicBezTo>
                  <a:cubicBezTo>
                    <a:pt x="84" y="232"/>
                    <a:pt x="82" y="233"/>
                    <a:pt x="80" y="233"/>
                  </a:cubicBezTo>
                  <a:cubicBezTo>
                    <a:pt x="72" y="244"/>
                    <a:pt x="72" y="244"/>
                    <a:pt x="72" y="244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60" y="243"/>
                    <a:pt x="60" y="243"/>
                    <a:pt x="60" y="243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1" y="236"/>
                    <a:pt x="61" y="236"/>
                    <a:pt x="61" y="236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30" y="230"/>
                    <a:pt x="30" y="230"/>
                    <a:pt x="30" y="230"/>
                  </a:cubicBezTo>
                  <a:cubicBezTo>
                    <a:pt x="27" y="227"/>
                    <a:pt x="25" y="224"/>
                    <a:pt x="23" y="221"/>
                  </a:cubicBezTo>
                  <a:cubicBezTo>
                    <a:pt x="23" y="219"/>
                    <a:pt x="23" y="219"/>
                    <a:pt x="23" y="219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2"/>
                    <a:pt x="17" y="209"/>
                    <a:pt x="15" y="205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10" y="209"/>
                    <a:pt x="14" y="215"/>
                    <a:pt x="17" y="219"/>
                  </a:cubicBezTo>
                  <a:cubicBezTo>
                    <a:pt x="18" y="222"/>
                    <a:pt x="18" y="222"/>
                    <a:pt x="18" y="222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21" y="229"/>
                    <a:pt x="24" y="235"/>
                    <a:pt x="27" y="239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6" y="242"/>
                    <a:pt x="26" y="242"/>
                    <a:pt x="26" y="242"/>
                  </a:cubicBezTo>
                  <a:cubicBezTo>
                    <a:pt x="43" y="254"/>
                    <a:pt x="43" y="254"/>
                    <a:pt x="43" y="254"/>
                  </a:cubicBezTo>
                  <a:cubicBezTo>
                    <a:pt x="36" y="262"/>
                    <a:pt x="36" y="262"/>
                    <a:pt x="36" y="262"/>
                  </a:cubicBezTo>
                  <a:cubicBezTo>
                    <a:pt x="24" y="272"/>
                    <a:pt x="13" y="283"/>
                    <a:pt x="2" y="293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1" y="300"/>
                    <a:pt x="1" y="300"/>
                    <a:pt x="1" y="300"/>
                  </a:cubicBezTo>
                  <a:cubicBezTo>
                    <a:pt x="7" y="298"/>
                    <a:pt x="14" y="294"/>
                    <a:pt x="20" y="289"/>
                  </a:cubicBezTo>
                  <a:cubicBezTo>
                    <a:pt x="21" y="292"/>
                    <a:pt x="23" y="292"/>
                    <a:pt x="26" y="290"/>
                  </a:cubicBezTo>
                  <a:cubicBezTo>
                    <a:pt x="32" y="285"/>
                    <a:pt x="32" y="285"/>
                    <a:pt x="32" y="285"/>
                  </a:cubicBezTo>
                  <a:cubicBezTo>
                    <a:pt x="35" y="286"/>
                    <a:pt x="35" y="286"/>
                    <a:pt x="35" y="286"/>
                  </a:cubicBezTo>
                  <a:cubicBezTo>
                    <a:pt x="37" y="282"/>
                    <a:pt x="37" y="282"/>
                    <a:pt x="37" y="282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4" y="279"/>
                    <a:pt x="44" y="279"/>
                    <a:pt x="44" y="279"/>
                  </a:cubicBezTo>
                  <a:cubicBezTo>
                    <a:pt x="51" y="275"/>
                    <a:pt x="55" y="271"/>
                    <a:pt x="59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69"/>
                    <a:pt x="62" y="269"/>
                    <a:pt x="62" y="269"/>
                  </a:cubicBezTo>
                  <a:cubicBezTo>
                    <a:pt x="62" y="269"/>
                    <a:pt x="62" y="269"/>
                    <a:pt x="62" y="269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6" y="269"/>
                    <a:pt x="66" y="269"/>
                    <a:pt x="66" y="269"/>
                  </a:cubicBezTo>
                  <a:cubicBezTo>
                    <a:pt x="68" y="270"/>
                    <a:pt x="69" y="272"/>
                    <a:pt x="70" y="274"/>
                  </a:cubicBezTo>
                  <a:cubicBezTo>
                    <a:pt x="71" y="276"/>
                    <a:pt x="71" y="276"/>
                    <a:pt x="71" y="276"/>
                  </a:cubicBezTo>
                  <a:cubicBezTo>
                    <a:pt x="73" y="276"/>
                    <a:pt x="76" y="278"/>
                    <a:pt x="77" y="280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80" y="284"/>
                    <a:pt x="80" y="284"/>
                    <a:pt x="80" y="284"/>
                  </a:cubicBezTo>
                  <a:cubicBezTo>
                    <a:pt x="80" y="286"/>
                    <a:pt x="80" y="286"/>
                    <a:pt x="80" y="286"/>
                  </a:cubicBezTo>
                  <a:cubicBezTo>
                    <a:pt x="80" y="288"/>
                    <a:pt x="80" y="288"/>
                    <a:pt x="80" y="288"/>
                  </a:cubicBezTo>
                  <a:cubicBezTo>
                    <a:pt x="82" y="290"/>
                    <a:pt x="82" y="290"/>
                    <a:pt x="82" y="290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6" y="291"/>
                    <a:pt x="86" y="291"/>
                    <a:pt x="86" y="291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95" y="289"/>
                    <a:pt x="95" y="289"/>
                    <a:pt x="95" y="289"/>
                  </a:cubicBezTo>
                  <a:cubicBezTo>
                    <a:pt x="98" y="293"/>
                    <a:pt x="98" y="293"/>
                    <a:pt x="98" y="293"/>
                  </a:cubicBezTo>
                  <a:cubicBezTo>
                    <a:pt x="98" y="294"/>
                    <a:pt x="98" y="294"/>
                    <a:pt x="98" y="294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3" y="296"/>
                    <a:pt x="103" y="296"/>
                    <a:pt x="103" y="296"/>
                  </a:cubicBezTo>
                  <a:cubicBezTo>
                    <a:pt x="106" y="296"/>
                    <a:pt x="106" y="296"/>
                    <a:pt x="106" y="296"/>
                  </a:cubicBezTo>
                  <a:cubicBezTo>
                    <a:pt x="107" y="296"/>
                    <a:pt x="107" y="296"/>
                    <a:pt x="107" y="296"/>
                  </a:cubicBezTo>
                  <a:cubicBezTo>
                    <a:pt x="111" y="295"/>
                    <a:pt x="111" y="295"/>
                    <a:pt x="111" y="295"/>
                  </a:cubicBezTo>
                  <a:cubicBezTo>
                    <a:pt x="114" y="297"/>
                    <a:pt x="114" y="297"/>
                    <a:pt x="114" y="297"/>
                  </a:cubicBezTo>
                  <a:cubicBezTo>
                    <a:pt x="115" y="299"/>
                    <a:pt x="115" y="299"/>
                    <a:pt x="115" y="299"/>
                  </a:cubicBezTo>
                  <a:cubicBezTo>
                    <a:pt x="112" y="303"/>
                    <a:pt x="112" y="303"/>
                    <a:pt x="112" y="303"/>
                  </a:cubicBezTo>
                  <a:cubicBezTo>
                    <a:pt x="111" y="305"/>
                    <a:pt x="111" y="305"/>
                    <a:pt x="111" y="305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224" y="296"/>
                    <a:pt x="224" y="296"/>
                    <a:pt x="224" y="296"/>
                  </a:cubicBezTo>
                  <a:cubicBezTo>
                    <a:pt x="216" y="309"/>
                    <a:pt x="209" y="324"/>
                    <a:pt x="204" y="341"/>
                  </a:cubicBezTo>
                  <a:cubicBezTo>
                    <a:pt x="204" y="343"/>
                    <a:pt x="204" y="343"/>
                    <a:pt x="204" y="343"/>
                  </a:cubicBezTo>
                  <a:cubicBezTo>
                    <a:pt x="205" y="347"/>
                    <a:pt x="205" y="347"/>
                    <a:pt x="205" y="347"/>
                  </a:cubicBezTo>
                  <a:cubicBezTo>
                    <a:pt x="204" y="349"/>
                    <a:pt x="204" y="349"/>
                    <a:pt x="204" y="349"/>
                  </a:cubicBezTo>
                  <a:cubicBezTo>
                    <a:pt x="203" y="352"/>
                    <a:pt x="203" y="352"/>
                    <a:pt x="203" y="352"/>
                  </a:cubicBezTo>
                  <a:cubicBezTo>
                    <a:pt x="203" y="356"/>
                    <a:pt x="195" y="362"/>
                    <a:pt x="179" y="369"/>
                  </a:cubicBezTo>
                  <a:cubicBezTo>
                    <a:pt x="186" y="366"/>
                    <a:pt x="187" y="363"/>
                    <a:pt x="180" y="362"/>
                  </a:cubicBezTo>
                  <a:cubicBezTo>
                    <a:pt x="178" y="363"/>
                    <a:pt x="178" y="363"/>
                    <a:pt x="178" y="363"/>
                  </a:cubicBezTo>
                  <a:cubicBezTo>
                    <a:pt x="175" y="365"/>
                    <a:pt x="174" y="367"/>
                    <a:pt x="175" y="371"/>
                  </a:cubicBezTo>
                  <a:cubicBezTo>
                    <a:pt x="176" y="372"/>
                    <a:pt x="176" y="372"/>
                    <a:pt x="176" y="372"/>
                  </a:cubicBezTo>
                  <a:cubicBezTo>
                    <a:pt x="178" y="372"/>
                    <a:pt x="178" y="372"/>
                    <a:pt x="178" y="372"/>
                  </a:cubicBezTo>
                  <a:cubicBezTo>
                    <a:pt x="184" y="377"/>
                    <a:pt x="184" y="377"/>
                    <a:pt x="184" y="377"/>
                  </a:cubicBezTo>
                  <a:cubicBezTo>
                    <a:pt x="191" y="378"/>
                    <a:pt x="197" y="379"/>
                    <a:pt x="204" y="382"/>
                  </a:cubicBezTo>
                  <a:cubicBezTo>
                    <a:pt x="204" y="387"/>
                    <a:pt x="204" y="387"/>
                    <a:pt x="204" y="387"/>
                  </a:cubicBezTo>
                  <a:cubicBezTo>
                    <a:pt x="210" y="388"/>
                    <a:pt x="210" y="388"/>
                    <a:pt x="210" y="388"/>
                  </a:cubicBezTo>
                  <a:cubicBezTo>
                    <a:pt x="210" y="384"/>
                    <a:pt x="210" y="384"/>
                    <a:pt x="210" y="384"/>
                  </a:cubicBezTo>
                  <a:cubicBezTo>
                    <a:pt x="212" y="385"/>
                    <a:pt x="212" y="385"/>
                    <a:pt x="212" y="385"/>
                  </a:cubicBezTo>
                  <a:cubicBezTo>
                    <a:pt x="220" y="389"/>
                    <a:pt x="220" y="389"/>
                    <a:pt x="220" y="389"/>
                  </a:cubicBezTo>
                  <a:cubicBezTo>
                    <a:pt x="233" y="390"/>
                    <a:pt x="245" y="393"/>
                    <a:pt x="256" y="398"/>
                  </a:cubicBezTo>
                  <a:cubicBezTo>
                    <a:pt x="284" y="397"/>
                    <a:pt x="284" y="397"/>
                    <a:pt x="284" y="397"/>
                  </a:cubicBezTo>
                  <a:cubicBezTo>
                    <a:pt x="285" y="393"/>
                    <a:pt x="287" y="390"/>
                    <a:pt x="289" y="388"/>
                  </a:cubicBezTo>
                  <a:cubicBezTo>
                    <a:pt x="289" y="388"/>
                    <a:pt x="289" y="388"/>
                    <a:pt x="289" y="388"/>
                  </a:cubicBezTo>
                  <a:cubicBezTo>
                    <a:pt x="283" y="388"/>
                    <a:pt x="283" y="388"/>
                    <a:pt x="283" y="388"/>
                  </a:cubicBezTo>
                  <a:cubicBezTo>
                    <a:pt x="281" y="386"/>
                    <a:pt x="281" y="386"/>
                    <a:pt x="281" y="386"/>
                  </a:cubicBezTo>
                  <a:cubicBezTo>
                    <a:pt x="281" y="385"/>
                    <a:pt x="281" y="385"/>
                    <a:pt x="281" y="385"/>
                  </a:cubicBezTo>
                  <a:cubicBezTo>
                    <a:pt x="225" y="382"/>
                    <a:pt x="225" y="382"/>
                    <a:pt x="225" y="382"/>
                  </a:cubicBezTo>
                  <a:cubicBezTo>
                    <a:pt x="199" y="380"/>
                    <a:pt x="194" y="375"/>
                    <a:pt x="209" y="369"/>
                  </a:cubicBezTo>
                  <a:cubicBezTo>
                    <a:pt x="208" y="353"/>
                    <a:pt x="208" y="353"/>
                    <a:pt x="208" y="353"/>
                  </a:cubicBezTo>
                  <a:cubicBezTo>
                    <a:pt x="210" y="348"/>
                    <a:pt x="210" y="348"/>
                    <a:pt x="210" y="348"/>
                  </a:cubicBezTo>
                  <a:cubicBezTo>
                    <a:pt x="210" y="347"/>
                    <a:pt x="210" y="347"/>
                    <a:pt x="210" y="347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15" y="327"/>
                    <a:pt x="221" y="313"/>
                    <a:pt x="229" y="300"/>
                  </a:cubicBezTo>
                  <a:cubicBezTo>
                    <a:pt x="229" y="305"/>
                    <a:pt x="229" y="305"/>
                    <a:pt x="229" y="305"/>
                  </a:cubicBezTo>
                  <a:cubicBezTo>
                    <a:pt x="242" y="312"/>
                    <a:pt x="253" y="320"/>
                    <a:pt x="263" y="330"/>
                  </a:cubicBezTo>
                  <a:cubicBezTo>
                    <a:pt x="263" y="330"/>
                    <a:pt x="263" y="330"/>
                    <a:pt x="263" y="330"/>
                  </a:cubicBezTo>
                  <a:cubicBezTo>
                    <a:pt x="261" y="331"/>
                    <a:pt x="261" y="331"/>
                    <a:pt x="261" y="331"/>
                  </a:cubicBezTo>
                  <a:cubicBezTo>
                    <a:pt x="261" y="333"/>
                    <a:pt x="261" y="333"/>
                    <a:pt x="261" y="333"/>
                  </a:cubicBezTo>
                  <a:cubicBezTo>
                    <a:pt x="260" y="336"/>
                    <a:pt x="259" y="338"/>
                    <a:pt x="259" y="340"/>
                  </a:cubicBezTo>
                  <a:cubicBezTo>
                    <a:pt x="261" y="340"/>
                    <a:pt x="263" y="341"/>
                    <a:pt x="265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64" y="348"/>
                    <a:pt x="266" y="349"/>
                    <a:pt x="267" y="349"/>
                  </a:cubicBezTo>
                  <a:cubicBezTo>
                    <a:pt x="269" y="347"/>
                    <a:pt x="269" y="347"/>
                    <a:pt x="269" y="347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68" y="345"/>
                    <a:pt x="268" y="345"/>
                    <a:pt x="268" y="345"/>
                  </a:cubicBezTo>
                  <a:cubicBezTo>
                    <a:pt x="269" y="345"/>
                    <a:pt x="269" y="345"/>
                    <a:pt x="269" y="345"/>
                  </a:cubicBezTo>
                  <a:cubicBezTo>
                    <a:pt x="269" y="351"/>
                    <a:pt x="269" y="351"/>
                    <a:pt x="269" y="351"/>
                  </a:cubicBezTo>
                  <a:cubicBezTo>
                    <a:pt x="269" y="353"/>
                    <a:pt x="270" y="355"/>
                    <a:pt x="271" y="357"/>
                  </a:cubicBezTo>
                  <a:cubicBezTo>
                    <a:pt x="279" y="358"/>
                    <a:pt x="279" y="358"/>
                    <a:pt x="279" y="358"/>
                  </a:cubicBezTo>
                  <a:cubicBezTo>
                    <a:pt x="279" y="361"/>
                    <a:pt x="279" y="361"/>
                    <a:pt x="279" y="361"/>
                  </a:cubicBezTo>
                  <a:cubicBezTo>
                    <a:pt x="279" y="363"/>
                    <a:pt x="279" y="363"/>
                    <a:pt x="279" y="363"/>
                  </a:cubicBezTo>
                  <a:cubicBezTo>
                    <a:pt x="281" y="364"/>
                    <a:pt x="281" y="364"/>
                    <a:pt x="281" y="364"/>
                  </a:cubicBezTo>
                  <a:cubicBezTo>
                    <a:pt x="283" y="366"/>
                    <a:pt x="283" y="366"/>
                    <a:pt x="283" y="366"/>
                  </a:cubicBezTo>
                  <a:cubicBezTo>
                    <a:pt x="286" y="366"/>
                    <a:pt x="286" y="366"/>
                    <a:pt x="286" y="366"/>
                  </a:cubicBezTo>
                  <a:cubicBezTo>
                    <a:pt x="287" y="363"/>
                    <a:pt x="287" y="363"/>
                    <a:pt x="287" y="363"/>
                  </a:cubicBezTo>
                  <a:cubicBezTo>
                    <a:pt x="287" y="362"/>
                    <a:pt x="287" y="362"/>
                    <a:pt x="287" y="362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84" y="356"/>
                    <a:pt x="284" y="356"/>
                    <a:pt x="284" y="356"/>
                  </a:cubicBezTo>
                  <a:cubicBezTo>
                    <a:pt x="284" y="354"/>
                    <a:pt x="284" y="354"/>
                    <a:pt x="284" y="354"/>
                  </a:cubicBezTo>
                  <a:cubicBezTo>
                    <a:pt x="284" y="352"/>
                    <a:pt x="284" y="352"/>
                    <a:pt x="284" y="352"/>
                  </a:cubicBezTo>
                  <a:cubicBezTo>
                    <a:pt x="284" y="352"/>
                    <a:pt x="284" y="352"/>
                    <a:pt x="284" y="352"/>
                  </a:cubicBezTo>
                  <a:cubicBezTo>
                    <a:pt x="285" y="354"/>
                    <a:pt x="285" y="354"/>
                    <a:pt x="285" y="354"/>
                  </a:cubicBezTo>
                  <a:cubicBezTo>
                    <a:pt x="298" y="374"/>
                    <a:pt x="298" y="374"/>
                    <a:pt x="298" y="374"/>
                  </a:cubicBezTo>
                  <a:cubicBezTo>
                    <a:pt x="297" y="374"/>
                    <a:pt x="297" y="374"/>
                    <a:pt x="297" y="374"/>
                  </a:cubicBezTo>
                  <a:cubicBezTo>
                    <a:pt x="297" y="376"/>
                    <a:pt x="297" y="376"/>
                    <a:pt x="297" y="376"/>
                  </a:cubicBezTo>
                  <a:cubicBezTo>
                    <a:pt x="295" y="380"/>
                    <a:pt x="295" y="380"/>
                    <a:pt x="295" y="380"/>
                  </a:cubicBezTo>
                  <a:cubicBezTo>
                    <a:pt x="309" y="379"/>
                    <a:pt x="309" y="379"/>
                    <a:pt x="309" y="379"/>
                  </a:cubicBezTo>
                  <a:cubicBezTo>
                    <a:pt x="311" y="381"/>
                    <a:pt x="311" y="381"/>
                    <a:pt x="311" y="381"/>
                  </a:cubicBezTo>
                  <a:cubicBezTo>
                    <a:pt x="313" y="383"/>
                    <a:pt x="313" y="383"/>
                    <a:pt x="313" y="383"/>
                  </a:cubicBezTo>
                  <a:cubicBezTo>
                    <a:pt x="313" y="385"/>
                    <a:pt x="313" y="385"/>
                    <a:pt x="313" y="385"/>
                  </a:cubicBezTo>
                  <a:cubicBezTo>
                    <a:pt x="314" y="390"/>
                    <a:pt x="314" y="390"/>
                    <a:pt x="314" y="390"/>
                  </a:cubicBezTo>
                  <a:cubicBezTo>
                    <a:pt x="316" y="394"/>
                    <a:pt x="316" y="394"/>
                    <a:pt x="316" y="394"/>
                  </a:cubicBezTo>
                  <a:cubicBezTo>
                    <a:pt x="316" y="396"/>
                    <a:pt x="316" y="396"/>
                    <a:pt x="316" y="396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13" y="398"/>
                    <a:pt x="313" y="398"/>
                    <a:pt x="313" y="398"/>
                  </a:cubicBezTo>
                  <a:cubicBezTo>
                    <a:pt x="320" y="410"/>
                    <a:pt x="320" y="410"/>
                    <a:pt x="320" y="410"/>
                  </a:cubicBezTo>
                  <a:cubicBezTo>
                    <a:pt x="321" y="412"/>
                    <a:pt x="321" y="412"/>
                    <a:pt x="321" y="412"/>
                  </a:cubicBezTo>
                  <a:cubicBezTo>
                    <a:pt x="300" y="416"/>
                    <a:pt x="300" y="416"/>
                    <a:pt x="300" y="416"/>
                  </a:cubicBezTo>
                  <a:cubicBezTo>
                    <a:pt x="285" y="416"/>
                    <a:pt x="285" y="416"/>
                    <a:pt x="285" y="416"/>
                  </a:cubicBezTo>
                  <a:cubicBezTo>
                    <a:pt x="289" y="420"/>
                    <a:pt x="289" y="420"/>
                    <a:pt x="289" y="420"/>
                  </a:cubicBezTo>
                  <a:cubicBezTo>
                    <a:pt x="298" y="421"/>
                    <a:pt x="298" y="421"/>
                    <a:pt x="298" y="421"/>
                  </a:cubicBezTo>
                  <a:cubicBezTo>
                    <a:pt x="304" y="423"/>
                    <a:pt x="304" y="423"/>
                    <a:pt x="304" y="423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10" y="426"/>
                    <a:pt x="310" y="426"/>
                    <a:pt x="310" y="426"/>
                  </a:cubicBezTo>
                  <a:cubicBezTo>
                    <a:pt x="416" y="414"/>
                    <a:pt x="416" y="414"/>
                    <a:pt x="416" y="414"/>
                  </a:cubicBezTo>
                  <a:cubicBezTo>
                    <a:pt x="402" y="412"/>
                    <a:pt x="387" y="409"/>
                    <a:pt x="373" y="405"/>
                  </a:cubicBezTo>
                  <a:cubicBezTo>
                    <a:pt x="371" y="403"/>
                    <a:pt x="371" y="403"/>
                    <a:pt x="371" y="403"/>
                  </a:cubicBezTo>
                  <a:cubicBezTo>
                    <a:pt x="371" y="402"/>
                    <a:pt x="371" y="402"/>
                    <a:pt x="371" y="402"/>
                  </a:cubicBezTo>
                  <a:cubicBezTo>
                    <a:pt x="353" y="390"/>
                    <a:pt x="335" y="383"/>
                    <a:pt x="315" y="378"/>
                  </a:cubicBezTo>
                  <a:cubicBezTo>
                    <a:pt x="310" y="371"/>
                    <a:pt x="310" y="371"/>
                    <a:pt x="310" y="371"/>
                  </a:cubicBezTo>
                  <a:cubicBezTo>
                    <a:pt x="291" y="344"/>
                    <a:pt x="291" y="344"/>
                    <a:pt x="291" y="344"/>
                  </a:cubicBezTo>
                  <a:cubicBezTo>
                    <a:pt x="276" y="323"/>
                    <a:pt x="258" y="307"/>
                    <a:pt x="238" y="294"/>
                  </a:cubicBezTo>
                  <a:cubicBezTo>
                    <a:pt x="250" y="294"/>
                    <a:pt x="250" y="294"/>
                    <a:pt x="250" y="294"/>
                  </a:cubicBezTo>
                  <a:cubicBezTo>
                    <a:pt x="271" y="301"/>
                    <a:pt x="293" y="307"/>
                    <a:pt x="314" y="309"/>
                  </a:cubicBezTo>
                  <a:cubicBezTo>
                    <a:pt x="343" y="315"/>
                    <a:pt x="343" y="315"/>
                    <a:pt x="343" y="315"/>
                  </a:cubicBezTo>
                  <a:cubicBezTo>
                    <a:pt x="358" y="316"/>
                    <a:pt x="358" y="316"/>
                    <a:pt x="358" y="316"/>
                  </a:cubicBezTo>
                  <a:cubicBezTo>
                    <a:pt x="377" y="319"/>
                    <a:pt x="377" y="319"/>
                    <a:pt x="377" y="319"/>
                  </a:cubicBezTo>
                  <a:cubicBezTo>
                    <a:pt x="377" y="316"/>
                    <a:pt x="377" y="316"/>
                    <a:pt x="377" y="316"/>
                  </a:cubicBezTo>
                  <a:cubicBezTo>
                    <a:pt x="377" y="315"/>
                    <a:pt x="377" y="315"/>
                    <a:pt x="377" y="315"/>
                  </a:cubicBezTo>
                  <a:cubicBezTo>
                    <a:pt x="386" y="316"/>
                    <a:pt x="386" y="316"/>
                    <a:pt x="386" y="316"/>
                  </a:cubicBezTo>
                  <a:cubicBezTo>
                    <a:pt x="386" y="314"/>
                    <a:pt x="386" y="314"/>
                    <a:pt x="386" y="314"/>
                  </a:cubicBezTo>
                  <a:cubicBezTo>
                    <a:pt x="402" y="322"/>
                    <a:pt x="402" y="322"/>
                    <a:pt x="402" y="322"/>
                  </a:cubicBezTo>
                  <a:cubicBezTo>
                    <a:pt x="404" y="323"/>
                    <a:pt x="404" y="323"/>
                    <a:pt x="404" y="323"/>
                  </a:cubicBezTo>
                  <a:cubicBezTo>
                    <a:pt x="405" y="321"/>
                    <a:pt x="405" y="321"/>
                    <a:pt x="405" y="321"/>
                  </a:cubicBezTo>
                  <a:cubicBezTo>
                    <a:pt x="399" y="319"/>
                    <a:pt x="399" y="319"/>
                    <a:pt x="399" y="319"/>
                  </a:cubicBezTo>
                  <a:cubicBezTo>
                    <a:pt x="399" y="317"/>
                    <a:pt x="399" y="317"/>
                    <a:pt x="399" y="317"/>
                  </a:cubicBezTo>
                  <a:cubicBezTo>
                    <a:pt x="400" y="315"/>
                    <a:pt x="400" y="315"/>
                    <a:pt x="400" y="315"/>
                  </a:cubicBezTo>
                  <a:cubicBezTo>
                    <a:pt x="402" y="314"/>
                    <a:pt x="402" y="314"/>
                    <a:pt x="402" y="314"/>
                  </a:cubicBezTo>
                  <a:cubicBezTo>
                    <a:pt x="410" y="318"/>
                    <a:pt x="418" y="322"/>
                    <a:pt x="426" y="327"/>
                  </a:cubicBezTo>
                  <a:cubicBezTo>
                    <a:pt x="430" y="327"/>
                    <a:pt x="430" y="327"/>
                    <a:pt x="430" y="327"/>
                  </a:cubicBezTo>
                  <a:cubicBezTo>
                    <a:pt x="433" y="328"/>
                    <a:pt x="437" y="329"/>
                    <a:pt x="440" y="331"/>
                  </a:cubicBezTo>
                  <a:cubicBezTo>
                    <a:pt x="427" y="328"/>
                    <a:pt x="427" y="328"/>
                    <a:pt x="427" y="328"/>
                  </a:cubicBezTo>
                  <a:cubicBezTo>
                    <a:pt x="439" y="337"/>
                    <a:pt x="439" y="337"/>
                    <a:pt x="439" y="337"/>
                  </a:cubicBezTo>
                  <a:cubicBezTo>
                    <a:pt x="445" y="336"/>
                    <a:pt x="451" y="339"/>
                    <a:pt x="456" y="343"/>
                  </a:cubicBezTo>
                  <a:cubicBezTo>
                    <a:pt x="458" y="345"/>
                    <a:pt x="458" y="345"/>
                    <a:pt x="458" y="345"/>
                  </a:cubicBezTo>
                  <a:cubicBezTo>
                    <a:pt x="460" y="347"/>
                    <a:pt x="460" y="347"/>
                    <a:pt x="460" y="347"/>
                  </a:cubicBezTo>
                  <a:cubicBezTo>
                    <a:pt x="461" y="349"/>
                    <a:pt x="461" y="349"/>
                    <a:pt x="461" y="349"/>
                  </a:cubicBezTo>
                  <a:cubicBezTo>
                    <a:pt x="459" y="351"/>
                    <a:pt x="459" y="351"/>
                    <a:pt x="459" y="351"/>
                  </a:cubicBezTo>
                  <a:cubicBezTo>
                    <a:pt x="455" y="352"/>
                    <a:pt x="455" y="352"/>
                    <a:pt x="455" y="352"/>
                  </a:cubicBezTo>
                  <a:cubicBezTo>
                    <a:pt x="456" y="363"/>
                    <a:pt x="456" y="363"/>
                    <a:pt x="456" y="363"/>
                  </a:cubicBezTo>
                  <a:cubicBezTo>
                    <a:pt x="454" y="366"/>
                    <a:pt x="454" y="366"/>
                    <a:pt x="454" y="366"/>
                  </a:cubicBezTo>
                  <a:cubicBezTo>
                    <a:pt x="454" y="370"/>
                    <a:pt x="454" y="370"/>
                    <a:pt x="454" y="370"/>
                  </a:cubicBezTo>
                  <a:cubicBezTo>
                    <a:pt x="454" y="377"/>
                    <a:pt x="454" y="385"/>
                    <a:pt x="455" y="393"/>
                  </a:cubicBezTo>
                  <a:cubicBezTo>
                    <a:pt x="444" y="398"/>
                    <a:pt x="444" y="398"/>
                    <a:pt x="444" y="398"/>
                  </a:cubicBezTo>
                  <a:cubicBezTo>
                    <a:pt x="435" y="402"/>
                    <a:pt x="435" y="402"/>
                    <a:pt x="435" y="402"/>
                  </a:cubicBezTo>
                  <a:cubicBezTo>
                    <a:pt x="427" y="402"/>
                    <a:pt x="427" y="402"/>
                    <a:pt x="427" y="402"/>
                  </a:cubicBezTo>
                  <a:cubicBezTo>
                    <a:pt x="437" y="403"/>
                    <a:pt x="437" y="403"/>
                    <a:pt x="437" y="403"/>
                  </a:cubicBezTo>
                  <a:cubicBezTo>
                    <a:pt x="474" y="402"/>
                    <a:pt x="474" y="402"/>
                    <a:pt x="474" y="402"/>
                  </a:cubicBezTo>
                  <a:cubicBezTo>
                    <a:pt x="489" y="416"/>
                    <a:pt x="489" y="416"/>
                    <a:pt x="489" y="416"/>
                  </a:cubicBezTo>
                  <a:cubicBezTo>
                    <a:pt x="475" y="398"/>
                    <a:pt x="468" y="388"/>
                    <a:pt x="465" y="389"/>
                  </a:cubicBezTo>
                  <a:cubicBezTo>
                    <a:pt x="465" y="389"/>
                    <a:pt x="465" y="389"/>
                    <a:pt x="465" y="389"/>
                  </a:cubicBezTo>
                  <a:cubicBezTo>
                    <a:pt x="466" y="387"/>
                    <a:pt x="466" y="387"/>
                    <a:pt x="466" y="387"/>
                  </a:cubicBezTo>
                  <a:cubicBezTo>
                    <a:pt x="467" y="385"/>
                    <a:pt x="467" y="385"/>
                    <a:pt x="467" y="385"/>
                  </a:cubicBezTo>
                  <a:cubicBezTo>
                    <a:pt x="467" y="376"/>
                    <a:pt x="467" y="376"/>
                    <a:pt x="467" y="376"/>
                  </a:cubicBezTo>
                  <a:cubicBezTo>
                    <a:pt x="467" y="359"/>
                    <a:pt x="467" y="359"/>
                    <a:pt x="467" y="359"/>
                  </a:cubicBezTo>
                  <a:cubicBezTo>
                    <a:pt x="474" y="363"/>
                    <a:pt x="489" y="379"/>
                    <a:pt x="513" y="406"/>
                  </a:cubicBezTo>
                  <a:cubicBezTo>
                    <a:pt x="524" y="403"/>
                    <a:pt x="524" y="403"/>
                    <a:pt x="524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31" y="402"/>
                    <a:pt x="531" y="402"/>
                    <a:pt x="531" y="402"/>
                  </a:cubicBezTo>
                  <a:cubicBezTo>
                    <a:pt x="531" y="401"/>
                    <a:pt x="531" y="401"/>
                    <a:pt x="531" y="401"/>
                  </a:cubicBezTo>
                  <a:cubicBezTo>
                    <a:pt x="535" y="401"/>
                    <a:pt x="535" y="401"/>
                    <a:pt x="535" y="401"/>
                  </a:cubicBezTo>
                  <a:cubicBezTo>
                    <a:pt x="553" y="420"/>
                    <a:pt x="553" y="420"/>
                    <a:pt x="553" y="420"/>
                  </a:cubicBezTo>
                  <a:cubicBezTo>
                    <a:pt x="553" y="422"/>
                    <a:pt x="553" y="422"/>
                    <a:pt x="553" y="422"/>
                  </a:cubicBezTo>
                  <a:cubicBezTo>
                    <a:pt x="553" y="425"/>
                    <a:pt x="553" y="425"/>
                    <a:pt x="553" y="425"/>
                  </a:cubicBezTo>
                  <a:cubicBezTo>
                    <a:pt x="558" y="431"/>
                    <a:pt x="558" y="431"/>
                    <a:pt x="558" y="431"/>
                  </a:cubicBezTo>
                  <a:cubicBezTo>
                    <a:pt x="565" y="440"/>
                    <a:pt x="572" y="450"/>
                    <a:pt x="578" y="461"/>
                  </a:cubicBezTo>
                  <a:cubicBezTo>
                    <a:pt x="582" y="471"/>
                    <a:pt x="582" y="471"/>
                    <a:pt x="582" y="471"/>
                  </a:cubicBezTo>
                  <a:cubicBezTo>
                    <a:pt x="583" y="472"/>
                    <a:pt x="583" y="472"/>
                    <a:pt x="583" y="472"/>
                  </a:cubicBezTo>
                  <a:cubicBezTo>
                    <a:pt x="584" y="475"/>
                    <a:pt x="584" y="475"/>
                    <a:pt x="584" y="475"/>
                  </a:cubicBezTo>
                  <a:cubicBezTo>
                    <a:pt x="585" y="476"/>
                    <a:pt x="586" y="478"/>
                    <a:pt x="588" y="480"/>
                  </a:cubicBezTo>
                  <a:cubicBezTo>
                    <a:pt x="591" y="479"/>
                    <a:pt x="591" y="479"/>
                    <a:pt x="591" y="479"/>
                  </a:cubicBezTo>
                  <a:cubicBezTo>
                    <a:pt x="592" y="481"/>
                    <a:pt x="592" y="481"/>
                    <a:pt x="592" y="481"/>
                  </a:cubicBezTo>
                  <a:cubicBezTo>
                    <a:pt x="593" y="485"/>
                    <a:pt x="593" y="485"/>
                    <a:pt x="593" y="485"/>
                  </a:cubicBezTo>
                  <a:cubicBezTo>
                    <a:pt x="596" y="484"/>
                    <a:pt x="596" y="484"/>
                    <a:pt x="596" y="484"/>
                  </a:cubicBezTo>
                  <a:cubicBezTo>
                    <a:pt x="596" y="484"/>
                    <a:pt x="596" y="484"/>
                    <a:pt x="596" y="484"/>
                  </a:cubicBezTo>
                  <a:cubicBezTo>
                    <a:pt x="597" y="484"/>
                    <a:pt x="597" y="484"/>
                    <a:pt x="597" y="484"/>
                  </a:cubicBezTo>
                  <a:cubicBezTo>
                    <a:pt x="598" y="482"/>
                    <a:pt x="598" y="482"/>
                    <a:pt x="598" y="482"/>
                  </a:cubicBezTo>
                  <a:cubicBezTo>
                    <a:pt x="597" y="480"/>
                    <a:pt x="597" y="480"/>
                    <a:pt x="597" y="480"/>
                  </a:cubicBezTo>
                  <a:cubicBezTo>
                    <a:pt x="596" y="474"/>
                    <a:pt x="596" y="474"/>
                    <a:pt x="596" y="474"/>
                  </a:cubicBezTo>
                  <a:cubicBezTo>
                    <a:pt x="595" y="472"/>
                    <a:pt x="595" y="472"/>
                    <a:pt x="595" y="472"/>
                  </a:cubicBezTo>
                  <a:cubicBezTo>
                    <a:pt x="595" y="471"/>
                    <a:pt x="595" y="471"/>
                    <a:pt x="595" y="471"/>
                  </a:cubicBezTo>
                  <a:cubicBezTo>
                    <a:pt x="593" y="468"/>
                    <a:pt x="593" y="468"/>
                    <a:pt x="593" y="468"/>
                  </a:cubicBezTo>
                  <a:cubicBezTo>
                    <a:pt x="592" y="466"/>
                    <a:pt x="592" y="466"/>
                    <a:pt x="592" y="466"/>
                  </a:cubicBezTo>
                  <a:cubicBezTo>
                    <a:pt x="592" y="465"/>
                    <a:pt x="592" y="465"/>
                    <a:pt x="592" y="465"/>
                  </a:cubicBezTo>
                  <a:cubicBezTo>
                    <a:pt x="576" y="435"/>
                    <a:pt x="576" y="435"/>
                    <a:pt x="576" y="435"/>
                  </a:cubicBezTo>
                  <a:cubicBezTo>
                    <a:pt x="573" y="429"/>
                    <a:pt x="573" y="429"/>
                    <a:pt x="573" y="429"/>
                  </a:cubicBezTo>
                  <a:cubicBezTo>
                    <a:pt x="564" y="416"/>
                    <a:pt x="554" y="404"/>
                    <a:pt x="544" y="393"/>
                  </a:cubicBezTo>
                  <a:cubicBezTo>
                    <a:pt x="543" y="392"/>
                    <a:pt x="543" y="392"/>
                    <a:pt x="543" y="392"/>
                  </a:cubicBezTo>
                  <a:cubicBezTo>
                    <a:pt x="543" y="392"/>
                    <a:pt x="543" y="392"/>
                    <a:pt x="543" y="392"/>
                  </a:cubicBezTo>
                  <a:cubicBezTo>
                    <a:pt x="527" y="378"/>
                    <a:pt x="527" y="378"/>
                    <a:pt x="527" y="378"/>
                  </a:cubicBezTo>
                  <a:cubicBezTo>
                    <a:pt x="527" y="378"/>
                    <a:pt x="527" y="378"/>
                    <a:pt x="527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5" y="379"/>
                    <a:pt x="525" y="379"/>
                    <a:pt x="525" y="379"/>
                  </a:cubicBezTo>
                  <a:cubicBezTo>
                    <a:pt x="523" y="377"/>
                    <a:pt x="523" y="377"/>
                    <a:pt x="523" y="377"/>
                  </a:cubicBezTo>
                  <a:cubicBezTo>
                    <a:pt x="519" y="374"/>
                    <a:pt x="519" y="374"/>
                    <a:pt x="519" y="374"/>
                  </a:cubicBezTo>
                  <a:cubicBezTo>
                    <a:pt x="517" y="373"/>
                    <a:pt x="517" y="373"/>
                    <a:pt x="517" y="373"/>
                  </a:cubicBezTo>
                  <a:cubicBezTo>
                    <a:pt x="510" y="368"/>
                    <a:pt x="510" y="368"/>
                    <a:pt x="510" y="368"/>
                  </a:cubicBezTo>
                  <a:cubicBezTo>
                    <a:pt x="510" y="367"/>
                    <a:pt x="510" y="367"/>
                    <a:pt x="510" y="367"/>
                  </a:cubicBezTo>
                  <a:cubicBezTo>
                    <a:pt x="505" y="363"/>
                    <a:pt x="505" y="363"/>
                    <a:pt x="505" y="363"/>
                  </a:cubicBezTo>
                  <a:cubicBezTo>
                    <a:pt x="498" y="355"/>
                    <a:pt x="498" y="355"/>
                    <a:pt x="498" y="355"/>
                  </a:cubicBezTo>
                  <a:cubicBezTo>
                    <a:pt x="505" y="361"/>
                    <a:pt x="513" y="367"/>
                    <a:pt x="521" y="372"/>
                  </a:cubicBezTo>
                  <a:cubicBezTo>
                    <a:pt x="507" y="358"/>
                    <a:pt x="493" y="343"/>
                    <a:pt x="480" y="328"/>
                  </a:cubicBezTo>
                  <a:cubicBezTo>
                    <a:pt x="480" y="327"/>
                    <a:pt x="480" y="327"/>
                    <a:pt x="480" y="327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6"/>
                    <a:pt x="471" y="316"/>
                    <a:pt x="471" y="316"/>
                  </a:cubicBezTo>
                  <a:cubicBezTo>
                    <a:pt x="471" y="316"/>
                    <a:pt x="471" y="316"/>
                    <a:pt x="471" y="316"/>
                  </a:cubicBezTo>
                  <a:cubicBezTo>
                    <a:pt x="470" y="312"/>
                    <a:pt x="470" y="312"/>
                    <a:pt x="470" y="312"/>
                  </a:cubicBezTo>
                  <a:cubicBezTo>
                    <a:pt x="468" y="310"/>
                    <a:pt x="468" y="310"/>
                    <a:pt x="468" y="310"/>
                  </a:cubicBezTo>
                  <a:cubicBezTo>
                    <a:pt x="468" y="310"/>
                    <a:pt x="468" y="310"/>
                    <a:pt x="468" y="310"/>
                  </a:cubicBezTo>
                  <a:cubicBezTo>
                    <a:pt x="468" y="308"/>
                    <a:pt x="468" y="308"/>
                    <a:pt x="468" y="308"/>
                  </a:cubicBezTo>
                  <a:cubicBezTo>
                    <a:pt x="466" y="289"/>
                    <a:pt x="466" y="289"/>
                    <a:pt x="466" y="289"/>
                  </a:cubicBezTo>
                  <a:cubicBezTo>
                    <a:pt x="465" y="287"/>
                    <a:pt x="465" y="287"/>
                    <a:pt x="465" y="287"/>
                  </a:cubicBezTo>
                  <a:cubicBezTo>
                    <a:pt x="464" y="286"/>
                    <a:pt x="464" y="286"/>
                    <a:pt x="464" y="286"/>
                  </a:cubicBezTo>
                  <a:cubicBezTo>
                    <a:pt x="464" y="283"/>
                    <a:pt x="464" y="283"/>
                    <a:pt x="464" y="283"/>
                  </a:cubicBezTo>
                  <a:cubicBezTo>
                    <a:pt x="464" y="281"/>
                    <a:pt x="464" y="281"/>
                    <a:pt x="464" y="281"/>
                  </a:cubicBezTo>
                  <a:cubicBezTo>
                    <a:pt x="463" y="281"/>
                    <a:pt x="463" y="281"/>
                    <a:pt x="463" y="281"/>
                  </a:cubicBezTo>
                  <a:cubicBezTo>
                    <a:pt x="463" y="276"/>
                    <a:pt x="463" y="276"/>
                    <a:pt x="463" y="276"/>
                  </a:cubicBezTo>
                  <a:cubicBezTo>
                    <a:pt x="461" y="275"/>
                    <a:pt x="461" y="275"/>
                    <a:pt x="461" y="275"/>
                  </a:cubicBezTo>
                  <a:cubicBezTo>
                    <a:pt x="461" y="274"/>
                    <a:pt x="461" y="274"/>
                    <a:pt x="461" y="274"/>
                  </a:cubicBezTo>
                  <a:cubicBezTo>
                    <a:pt x="460" y="269"/>
                    <a:pt x="460" y="269"/>
                    <a:pt x="460" y="269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6" y="260"/>
                    <a:pt x="456" y="260"/>
                    <a:pt x="456" y="260"/>
                  </a:cubicBezTo>
                  <a:cubicBezTo>
                    <a:pt x="449" y="253"/>
                    <a:pt x="442" y="244"/>
                    <a:pt x="437" y="235"/>
                  </a:cubicBezTo>
                  <a:cubicBezTo>
                    <a:pt x="437" y="233"/>
                    <a:pt x="437" y="233"/>
                    <a:pt x="437" y="233"/>
                  </a:cubicBezTo>
                  <a:cubicBezTo>
                    <a:pt x="436" y="228"/>
                    <a:pt x="436" y="228"/>
                    <a:pt x="436" y="228"/>
                  </a:cubicBezTo>
                  <a:cubicBezTo>
                    <a:pt x="435" y="228"/>
                    <a:pt x="435" y="228"/>
                    <a:pt x="435" y="228"/>
                  </a:cubicBezTo>
                  <a:cubicBezTo>
                    <a:pt x="437" y="227"/>
                    <a:pt x="437" y="225"/>
                    <a:pt x="438" y="222"/>
                  </a:cubicBezTo>
                  <a:cubicBezTo>
                    <a:pt x="438" y="220"/>
                    <a:pt x="438" y="220"/>
                    <a:pt x="438" y="220"/>
                  </a:cubicBezTo>
                  <a:cubicBezTo>
                    <a:pt x="437" y="218"/>
                    <a:pt x="437" y="218"/>
                    <a:pt x="437" y="218"/>
                  </a:cubicBezTo>
                  <a:cubicBezTo>
                    <a:pt x="439" y="216"/>
                    <a:pt x="439" y="216"/>
                    <a:pt x="439" y="216"/>
                  </a:cubicBezTo>
                  <a:cubicBezTo>
                    <a:pt x="444" y="210"/>
                    <a:pt x="447" y="203"/>
                    <a:pt x="449" y="196"/>
                  </a:cubicBezTo>
                  <a:cubicBezTo>
                    <a:pt x="449" y="194"/>
                    <a:pt x="449" y="194"/>
                    <a:pt x="449" y="194"/>
                  </a:cubicBezTo>
                  <a:cubicBezTo>
                    <a:pt x="449" y="190"/>
                    <a:pt x="449" y="190"/>
                    <a:pt x="449" y="190"/>
                  </a:cubicBezTo>
                  <a:cubicBezTo>
                    <a:pt x="448" y="190"/>
                    <a:pt x="448" y="190"/>
                    <a:pt x="448" y="190"/>
                  </a:cubicBezTo>
                  <a:cubicBezTo>
                    <a:pt x="447" y="188"/>
                    <a:pt x="447" y="188"/>
                    <a:pt x="447" y="188"/>
                  </a:cubicBezTo>
                  <a:cubicBezTo>
                    <a:pt x="445" y="188"/>
                    <a:pt x="445" y="188"/>
                    <a:pt x="445" y="188"/>
                  </a:cubicBezTo>
                  <a:cubicBezTo>
                    <a:pt x="444" y="189"/>
                    <a:pt x="444" y="189"/>
                    <a:pt x="444" y="189"/>
                  </a:cubicBezTo>
                  <a:cubicBezTo>
                    <a:pt x="443" y="192"/>
                    <a:pt x="443" y="192"/>
                    <a:pt x="443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203"/>
                    <a:pt x="435" y="203"/>
                    <a:pt x="435" y="203"/>
                  </a:cubicBezTo>
                  <a:cubicBezTo>
                    <a:pt x="430" y="204"/>
                    <a:pt x="430" y="204"/>
                    <a:pt x="430" y="204"/>
                  </a:cubicBezTo>
                  <a:cubicBezTo>
                    <a:pt x="425" y="206"/>
                    <a:pt x="425" y="206"/>
                    <a:pt x="425" y="206"/>
                  </a:cubicBezTo>
                  <a:cubicBezTo>
                    <a:pt x="423" y="208"/>
                    <a:pt x="423" y="208"/>
                    <a:pt x="423" y="208"/>
                  </a:cubicBezTo>
                  <a:cubicBezTo>
                    <a:pt x="423" y="208"/>
                    <a:pt x="423" y="208"/>
                    <a:pt x="423" y="208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5" y="204"/>
                    <a:pt x="425" y="204"/>
                    <a:pt x="425" y="204"/>
                  </a:cubicBezTo>
                  <a:cubicBezTo>
                    <a:pt x="425" y="202"/>
                    <a:pt x="425" y="202"/>
                    <a:pt x="425" y="202"/>
                  </a:cubicBezTo>
                  <a:cubicBezTo>
                    <a:pt x="424" y="198"/>
                    <a:pt x="424" y="198"/>
                    <a:pt x="424" y="198"/>
                  </a:cubicBezTo>
                  <a:cubicBezTo>
                    <a:pt x="422" y="196"/>
                    <a:pt x="422" y="196"/>
                    <a:pt x="422" y="196"/>
                  </a:cubicBezTo>
                  <a:cubicBezTo>
                    <a:pt x="422" y="194"/>
                    <a:pt x="422" y="194"/>
                    <a:pt x="422" y="194"/>
                  </a:cubicBezTo>
                  <a:cubicBezTo>
                    <a:pt x="421" y="190"/>
                    <a:pt x="421" y="190"/>
                    <a:pt x="421" y="190"/>
                  </a:cubicBezTo>
                  <a:cubicBezTo>
                    <a:pt x="420" y="188"/>
                    <a:pt x="420" y="188"/>
                    <a:pt x="420" y="188"/>
                  </a:cubicBezTo>
                  <a:cubicBezTo>
                    <a:pt x="419" y="186"/>
                    <a:pt x="419" y="186"/>
                    <a:pt x="419" y="186"/>
                  </a:cubicBezTo>
                  <a:cubicBezTo>
                    <a:pt x="419" y="186"/>
                    <a:pt x="419" y="186"/>
                    <a:pt x="419" y="186"/>
                  </a:cubicBezTo>
                  <a:cubicBezTo>
                    <a:pt x="419" y="186"/>
                    <a:pt x="419" y="186"/>
                    <a:pt x="419" y="186"/>
                  </a:cubicBezTo>
                  <a:cubicBezTo>
                    <a:pt x="422" y="186"/>
                    <a:pt x="422" y="186"/>
                    <a:pt x="422" y="186"/>
                  </a:cubicBezTo>
                  <a:cubicBezTo>
                    <a:pt x="423" y="184"/>
                    <a:pt x="423" y="184"/>
                    <a:pt x="423" y="184"/>
                  </a:cubicBezTo>
                  <a:cubicBezTo>
                    <a:pt x="423" y="182"/>
                    <a:pt x="423" y="182"/>
                    <a:pt x="423" y="182"/>
                  </a:cubicBezTo>
                  <a:cubicBezTo>
                    <a:pt x="422" y="180"/>
                    <a:pt x="422" y="180"/>
                    <a:pt x="422" y="180"/>
                  </a:cubicBezTo>
                  <a:cubicBezTo>
                    <a:pt x="420" y="176"/>
                    <a:pt x="418" y="171"/>
                    <a:pt x="417" y="167"/>
                  </a:cubicBezTo>
                  <a:cubicBezTo>
                    <a:pt x="416" y="163"/>
                    <a:pt x="415" y="160"/>
                    <a:pt x="414" y="156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12" y="154"/>
                    <a:pt x="412" y="154"/>
                    <a:pt x="412" y="154"/>
                  </a:cubicBezTo>
                  <a:cubicBezTo>
                    <a:pt x="425" y="142"/>
                    <a:pt x="425" y="142"/>
                    <a:pt x="425" y="142"/>
                  </a:cubicBezTo>
                  <a:cubicBezTo>
                    <a:pt x="448" y="120"/>
                    <a:pt x="469" y="96"/>
                    <a:pt x="488" y="70"/>
                  </a:cubicBezTo>
                  <a:cubicBezTo>
                    <a:pt x="509" y="37"/>
                    <a:pt x="509" y="37"/>
                    <a:pt x="509" y="37"/>
                  </a:cubicBezTo>
                  <a:cubicBezTo>
                    <a:pt x="517" y="22"/>
                    <a:pt x="517" y="22"/>
                    <a:pt x="517" y="22"/>
                  </a:cubicBezTo>
                  <a:cubicBezTo>
                    <a:pt x="518" y="19"/>
                    <a:pt x="518" y="19"/>
                    <a:pt x="518" y="19"/>
                  </a:cubicBezTo>
                  <a:cubicBezTo>
                    <a:pt x="518" y="19"/>
                    <a:pt x="518" y="19"/>
                    <a:pt x="518" y="19"/>
                  </a:cubicBezTo>
                  <a:cubicBezTo>
                    <a:pt x="519" y="17"/>
                    <a:pt x="519" y="17"/>
                    <a:pt x="519" y="17"/>
                  </a:cubicBezTo>
                  <a:cubicBezTo>
                    <a:pt x="525" y="4"/>
                    <a:pt x="525" y="4"/>
                    <a:pt x="525" y="4"/>
                  </a:cubicBezTo>
                  <a:cubicBezTo>
                    <a:pt x="524" y="2"/>
                    <a:pt x="524" y="2"/>
                    <a:pt x="524" y="2"/>
                  </a:cubicBezTo>
                  <a:lnTo>
                    <a:pt x="523" y="1"/>
                  </a:lnTo>
                  <a:close/>
                  <a:moveTo>
                    <a:pt x="412" y="171"/>
                  </a:moveTo>
                  <a:cubicBezTo>
                    <a:pt x="412" y="171"/>
                    <a:pt x="412" y="171"/>
                    <a:pt x="412" y="171"/>
                  </a:cubicBezTo>
                  <a:cubicBezTo>
                    <a:pt x="413" y="172"/>
                    <a:pt x="413" y="172"/>
                    <a:pt x="413" y="172"/>
                  </a:cubicBezTo>
                  <a:cubicBezTo>
                    <a:pt x="412" y="171"/>
                    <a:pt x="412" y="171"/>
                    <a:pt x="412" y="171"/>
                  </a:cubicBezTo>
                  <a:cubicBezTo>
                    <a:pt x="406" y="161"/>
                    <a:pt x="406" y="161"/>
                    <a:pt x="406" y="161"/>
                  </a:cubicBezTo>
                  <a:cubicBezTo>
                    <a:pt x="409" y="158"/>
                    <a:pt x="409" y="158"/>
                    <a:pt x="409" y="158"/>
                  </a:cubicBezTo>
                  <a:cubicBezTo>
                    <a:pt x="410" y="167"/>
                    <a:pt x="410" y="167"/>
                    <a:pt x="410" y="167"/>
                  </a:cubicBezTo>
                  <a:lnTo>
                    <a:pt x="412" y="171"/>
                  </a:lnTo>
                  <a:close/>
                  <a:moveTo>
                    <a:pt x="452" y="274"/>
                  </a:moveTo>
                  <a:cubicBezTo>
                    <a:pt x="452" y="273"/>
                    <a:pt x="452" y="273"/>
                    <a:pt x="452" y="273"/>
                  </a:cubicBezTo>
                  <a:cubicBezTo>
                    <a:pt x="452" y="273"/>
                    <a:pt x="452" y="273"/>
                    <a:pt x="452" y="273"/>
                  </a:cubicBezTo>
                  <a:cubicBezTo>
                    <a:pt x="453" y="275"/>
                    <a:pt x="453" y="275"/>
                    <a:pt x="453" y="275"/>
                  </a:cubicBezTo>
                  <a:cubicBezTo>
                    <a:pt x="453" y="281"/>
                    <a:pt x="453" y="281"/>
                    <a:pt x="453" y="281"/>
                  </a:cubicBezTo>
                  <a:cubicBezTo>
                    <a:pt x="452" y="279"/>
                    <a:pt x="452" y="279"/>
                    <a:pt x="452" y="279"/>
                  </a:cubicBezTo>
                  <a:cubicBezTo>
                    <a:pt x="452" y="275"/>
                    <a:pt x="452" y="275"/>
                    <a:pt x="452" y="275"/>
                  </a:cubicBezTo>
                  <a:lnTo>
                    <a:pt x="452" y="274"/>
                  </a:lnTo>
                  <a:close/>
                  <a:moveTo>
                    <a:pt x="531" y="397"/>
                  </a:moveTo>
                  <a:cubicBezTo>
                    <a:pt x="530" y="396"/>
                    <a:pt x="530" y="396"/>
                    <a:pt x="530" y="396"/>
                  </a:cubicBezTo>
                  <a:cubicBezTo>
                    <a:pt x="528" y="395"/>
                    <a:pt x="528" y="395"/>
                    <a:pt x="528" y="395"/>
                  </a:cubicBezTo>
                  <a:cubicBezTo>
                    <a:pt x="529" y="393"/>
                    <a:pt x="529" y="393"/>
                    <a:pt x="529" y="393"/>
                  </a:cubicBezTo>
                  <a:cubicBezTo>
                    <a:pt x="532" y="397"/>
                    <a:pt x="532" y="397"/>
                    <a:pt x="532" y="397"/>
                  </a:cubicBezTo>
                  <a:lnTo>
                    <a:pt x="531" y="397"/>
                  </a:lnTo>
                  <a:close/>
                  <a:moveTo>
                    <a:pt x="474" y="332"/>
                  </a:moveTo>
                  <a:cubicBezTo>
                    <a:pt x="475" y="333"/>
                    <a:pt x="475" y="333"/>
                    <a:pt x="475" y="333"/>
                  </a:cubicBezTo>
                  <a:cubicBezTo>
                    <a:pt x="471" y="332"/>
                    <a:pt x="471" y="332"/>
                    <a:pt x="471" y="332"/>
                  </a:cubicBezTo>
                  <a:cubicBezTo>
                    <a:pt x="465" y="328"/>
                    <a:pt x="465" y="328"/>
                    <a:pt x="465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59" y="324"/>
                    <a:pt x="459" y="324"/>
                    <a:pt x="459" y="324"/>
                  </a:cubicBezTo>
                  <a:cubicBezTo>
                    <a:pt x="464" y="325"/>
                    <a:pt x="464" y="325"/>
                    <a:pt x="464" y="325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8"/>
                    <a:pt x="467" y="328"/>
                    <a:pt x="467" y="328"/>
                  </a:cubicBezTo>
                  <a:cubicBezTo>
                    <a:pt x="468" y="328"/>
                    <a:pt x="468" y="328"/>
                    <a:pt x="468" y="328"/>
                  </a:cubicBezTo>
                  <a:cubicBezTo>
                    <a:pt x="469" y="328"/>
                    <a:pt x="469" y="328"/>
                    <a:pt x="469" y="328"/>
                  </a:cubicBezTo>
                  <a:lnTo>
                    <a:pt x="474" y="332"/>
                  </a:lnTo>
                  <a:close/>
                  <a:moveTo>
                    <a:pt x="455" y="399"/>
                  </a:moveTo>
                  <a:cubicBezTo>
                    <a:pt x="457" y="398"/>
                    <a:pt x="457" y="398"/>
                    <a:pt x="457" y="398"/>
                  </a:cubicBezTo>
                  <a:cubicBezTo>
                    <a:pt x="459" y="400"/>
                    <a:pt x="459" y="400"/>
                    <a:pt x="459" y="400"/>
                  </a:cubicBezTo>
                  <a:cubicBezTo>
                    <a:pt x="459" y="400"/>
                    <a:pt x="459" y="400"/>
                    <a:pt x="459" y="400"/>
                  </a:cubicBezTo>
                  <a:cubicBezTo>
                    <a:pt x="453" y="401"/>
                    <a:pt x="453" y="401"/>
                    <a:pt x="453" y="401"/>
                  </a:cubicBezTo>
                  <a:cubicBezTo>
                    <a:pt x="454" y="399"/>
                    <a:pt x="454" y="399"/>
                    <a:pt x="454" y="399"/>
                  </a:cubicBezTo>
                  <a:lnTo>
                    <a:pt x="455" y="399"/>
                  </a:lnTo>
                  <a:close/>
                  <a:moveTo>
                    <a:pt x="385" y="411"/>
                  </a:moveTo>
                  <a:cubicBezTo>
                    <a:pt x="384" y="410"/>
                    <a:pt x="384" y="410"/>
                    <a:pt x="384" y="410"/>
                  </a:cubicBezTo>
                  <a:cubicBezTo>
                    <a:pt x="384" y="409"/>
                    <a:pt x="384" y="409"/>
                    <a:pt x="384" y="409"/>
                  </a:cubicBezTo>
                  <a:cubicBezTo>
                    <a:pt x="386" y="410"/>
                    <a:pt x="386" y="410"/>
                    <a:pt x="386" y="410"/>
                  </a:cubicBezTo>
                  <a:cubicBezTo>
                    <a:pt x="386" y="410"/>
                    <a:pt x="386" y="410"/>
                    <a:pt x="386" y="410"/>
                  </a:cubicBezTo>
                  <a:lnTo>
                    <a:pt x="385" y="411"/>
                  </a:lnTo>
                  <a:close/>
                  <a:moveTo>
                    <a:pt x="355" y="410"/>
                  </a:moveTo>
                  <a:cubicBezTo>
                    <a:pt x="358" y="412"/>
                    <a:pt x="358" y="412"/>
                    <a:pt x="358" y="412"/>
                  </a:cubicBezTo>
                  <a:cubicBezTo>
                    <a:pt x="339" y="412"/>
                    <a:pt x="339" y="412"/>
                    <a:pt x="339" y="412"/>
                  </a:cubicBezTo>
                  <a:cubicBezTo>
                    <a:pt x="328" y="397"/>
                    <a:pt x="328" y="397"/>
                    <a:pt x="328" y="397"/>
                  </a:cubicBezTo>
                  <a:cubicBezTo>
                    <a:pt x="338" y="399"/>
                    <a:pt x="347" y="404"/>
                    <a:pt x="355" y="410"/>
                  </a:cubicBezTo>
                  <a:close/>
                  <a:moveTo>
                    <a:pt x="53" y="260"/>
                  </a:moveTo>
                  <a:cubicBezTo>
                    <a:pt x="54" y="260"/>
                    <a:pt x="54" y="260"/>
                    <a:pt x="54" y="260"/>
                  </a:cubicBezTo>
                  <a:cubicBezTo>
                    <a:pt x="49" y="266"/>
                    <a:pt x="49" y="266"/>
                    <a:pt x="49" y="266"/>
                  </a:cubicBezTo>
                  <a:lnTo>
                    <a:pt x="53" y="260"/>
                  </a:lnTo>
                  <a:close/>
                  <a:moveTo>
                    <a:pt x="278" y="345"/>
                  </a:moveTo>
                  <a:cubicBezTo>
                    <a:pt x="274" y="344"/>
                    <a:pt x="274" y="344"/>
                    <a:pt x="274" y="344"/>
                  </a:cubicBezTo>
                  <a:cubicBezTo>
                    <a:pt x="274" y="342"/>
                    <a:pt x="274" y="342"/>
                    <a:pt x="274" y="342"/>
                  </a:cubicBezTo>
                  <a:cubicBezTo>
                    <a:pt x="274" y="340"/>
                    <a:pt x="274" y="340"/>
                    <a:pt x="274" y="340"/>
                  </a:cubicBezTo>
                  <a:cubicBezTo>
                    <a:pt x="278" y="345"/>
                    <a:pt x="278" y="345"/>
                    <a:pt x="278" y="345"/>
                  </a:cubicBezTo>
                  <a:cubicBezTo>
                    <a:pt x="282" y="350"/>
                    <a:pt x="282" y="350"/>
                    <a:pt x="282" y="350"/>
                  </a:cubicBezTo>
                  <a:cubicBezTo>
                    <a:pt x="279" y="349"/>
                    <a:pt x="279" y="349"/>
                    <a:pt x="279" y="349"/>
                  </a:cubicBezTo>
                  <a:cubicBezTo>
                    <a:pt x="279" y="348"/>
                    <a:pt x="279" y="348"/>
                    <a:pt x="279" y="348"/>
                  </a:cubicBezTo>
                  <a:cubicBezTo>
                    <a:pt x="278" y="346"/>
                    <a:pt x="278" y="346"/>
                    <a:pt x="278" y="346"/>
                  </a:cubicBezTo>
                  <a:lnTo>
                    <a:pt x="278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348"/>
            <p:cNvSpPr>
              <a:spLocks/>
            </p:cNvSpPr>
            <p:nvPr/>
          </p:nvSpPr>
          <p:spPr bwMode="auto">
            <a:xfrm>
              <a:off x="3989388" y="3670300"/>
              <a:ext cx="20638" cy="42863"/>
            </a:xfrm>
            <a:custGeom>
              <a:avLst/>
              <a:gdLst>
                <a:gd name="T0" fmla="*/ 13 w 13"/>
                <a:gd name="T1" fmla="*/ 27 h 27"/>
                <a:gd name="T2" fmla="*/ 13 w 13"/>
                <a:gd name="T3" fmla="*/ 27 h 27"/>
                <a:gd name="T4" fmla="*/ 13 w 13"/>
                <a:gd name="T5" fmla="*/ 27 h 27"/>
                <a:gd name="T6" fmla="*/ 8 w 13"/>
                <a:gd name="T7" fmla="*/ 19 h 27"/>
                <a:gd name="T8" fmla="*/ 6 w 13"/>
                <a:gd name="T9" fmla="*/ 0 h 27"/>
                <a:gd name="T10" fmla="*/ 0 w 13"/>
                <a:gd name="T11" fmla="*/ 6 h 27"/>
                <a:gd name="T12" fmla="*/ 13 w 13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7">
                  <a:moveTo>
                    <a:pt x="13" y="27"/>
                  </a:moveTo>
                  <a:lnTo>
                    <a:pt x="13" y="27"/>
                  </a:lnTo>
                  <a:lnTo>
                    <a:pt x="13" y="27"/>
                  </a:lnTo>
                  <a:lnTo>
                    <a:pt x="8" y="19"/>
                  </a:lnTo>
                  <a:lnTo>
                    <a:pt x="6" y="0"/>
                  </a:lnTo>
                  <a:lnTo>
                    <a:pt x="0" y="6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349"/>
            <p:cNvSpPr>
              <a:spLocks/>
            </p:cNvSpPr>
            <p:nvPr/>
          </p:nvSpPr>
          <p:spPr bwMode="auto">
            <a:xfrm>
              <a:off x="4143375" y="4056063"/>
              <a:ext cx="3175" cy="26988"/>
            </a:xfrm>
            <a:custGeom>
              <a:avLst/>
              <a:gdLst>
                <a:gd name="T0" fmla="*/ 0 w 2"/>
                <a:gd name="T1" fmla="*/ 0 h 17"/>
                <a:gd name="T2" fmla="*/ 0 w 2"/>
                <a:gd name="T3" fmla="*/ 2 h 17"/>
                <a:gd name="T4" fmla="*/ 0 w 2"/>
                <a:gd name="T5" fmla="*/ 4 h 17"/>
                <a:gd name="T6" fmla="*/ 0 w 2"/>
                <a:gd name="T7" fmla="*/ 13 h 17"/>
                <a:gd name="T8" fmla="*/ 2 w 2"/>
                <a:gd name="T9" fmla="*/ 17 h 17"/>
                <a:gd name="T10" fmla="*/ 2 w 2"/>
                <a:gd name="T11" fmla="*/ 4 h 17"/>
                <a:gd name="T12" fmla="*/ 0 w 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350"/>
            <p:cNvSpPr>
              <a:spLocks/>
            </p:cNvSpPr>
            <p:nvPr/>
          </p:nvSpPr>
          <p:spPr bwMode="auto">
            <a:xfrm>
              <a:off x="4398963" y="4459288"/>
              <a:ext cx="14288" cy="12700"/>
            </a:xfrm>
            <a:custGeom>
              <a:avLst/>
              <a:gdLst>
                <a:gd name="T0" fmla="*/ 4 w 9"/>
                <a:gd name="T1" fmla="*/ 6 h 8"/>
                <a:gd name="T2" fmla="*/ 6 w 9"/>
                <a:gd name="T3" fmla="*/ 8 h 8"/>
                <a:gd name="T4" fmla="*/ 9 w 9"/>
                <a:gd name="T5" fmla="*/ 8 h 8"/>
                <a:gd name="T6" fmla="*/ 2 w 9"/>
                <a:gd name="T7" fmla="*/ 0 h 8"/>
                <a:gd name="T8" fmla="*/ 0 w 9"/>
                <a:gd name="T9" fmla="*/ 4 h 8"/>
                <a:gd name="T10" fmla="*/ 4 w 9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4" y="6"/>
                  </a:moveTo>
                  <a:lnTo>
                    <a:pt x="6" y="8"/>
                  </a:lnTo>
                  <a:lnTo>
                    <a:pt x="9" y="8"/>
                  </a:lnTo>
                  <a:lnTo>
                    <a:pt x="2" y="0"/>
                  </a:lnTo>
                  <a:lnTo>
                    <a:pt x="0" y="4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351"/>
            <p:cNvSpPr>
              <a:spLocks/>
            </p:cNvSpPr>
            <p:nvPr/>
          </p:nvSpPr>
          <p:spPr bwMode="auto">
            <a:xfrm>
              <a:off x="4187825" y="4240213"/>
              <a:ext cx="33338" cy="17463"/>
            </a:xfrm>
            <a:custGeom>
              <a:avLst/>
              <a:gdLst>
                <a:gd name="T0" fmla="*/ 21 w 21"/>
                <a:gd name="T1" fmla="*/ 11 h 11"/>
                <a:gd name="T2" fmla="*/ 19 w 21"/>
                <a:gd name="T3" fmla="*/ 9 h 11"/>
                <a:gd name="T4" fmla="*/ 8 w 21"/>
                <a:gd name="T5" fmla="*/ 0 h 11"/>
                <a:gd name="T6" fmla="*/ 6 w 21"/>
                <a:gd name="T7" fmla="*/ 0 h 11"/>
                <a:gd name="T8" fmla="*/ 4 w 21"/>
                <a:gd name="T9" fmla="*/ 0 h 11"/>
                <a:gd name="T10" fmla="*/ 0 w 21"/>
                <a:gd name="T11" fmla="*/ 0 h 11"/>
                <a:gd name="T12" fmla="*/ 12 w 21"/>
                <a:gd name="T13" fmla="*/ 9 h 11"/>
                <a:gd name="T14" fmla="*/ 21 w 21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1">
                  <a:moveTo>
                    <a:pt x="21" y="11"/>
                  </a:moveTo>
                  <a:lnTo>
                    <a:pt x="19" y="9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12" y="9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352"/>
            <p:cNvSpPr>
              <a:spLocks/>
            </p:cNvSpPr>
            <p:nvPr/>
          </p:nvSpPr>
          <p:spPr bwMode="auto">
            <a:xfrm>
              <a:off x="4167188" y="4227513"/>
              <a:ext cx="17463" cy="9525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2 h 6"/>
                <a:gd name="T4" fmla="*/ 0 w 11"/>
                <a:gd name="T5" fmla="*/ 0 h 6"/>
                <a:gd name="T6" fmla="*/ 11 w 11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lnTo>
                    <a:pt x="11" y="2"/>
                  </a:lnTo>
                  <a:lnTo>
                    <a:pt x="0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353"/>
            <p:cNvSpPr>
              <a:spLocks/>
            </p:cNvSpPr>
            <p:nvPr/>
          </p:nvSpPr>
          <p:spPr bwMode="auto">
            <a:xfrm>
              <a:off x="4146550" y="4475163"/>
              <a:ext cx="20638" cy="11113"/>
            </a:xfrm>
            <a:custGeom>
              <a:avLst/>
              <a:gdLst>
                <a:gd name="T0" fmla="*/ 9 w 13"/>
                <a:gd name="T1" fmla="*/ 0 h 7"/>
                <a:gd name="T2" fmla="*/ 5 w 13"/>
                <a:gd name="T3" fmla="*/ 3 h 7"/>
                <a:gd name="T4" fmla="*/ 2 w 13"/>
                <a:gd name="T5" fmla="*/ 3 h 7"/>
                <a:gd name="T6" fmla="*/ 0 w 13"/>
                <a:gd name="T7" fmla="*/ 7 h 7"/>
                <a:gd name="T8" fmla="*/ 13 w 13"/>
                <a:gd name="T9" fmla="*/ 5 h 7"/>
                <a:gd name="T10" fmla="*/ 13 w 13"/>
                <a:gd name="T11" fmla="*/ 5 h 7"/>
                <a:gd name="T12" fmla="*/ 9 w 1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lnTo>
                    <a:pt x="5" y="3"/>
                  </a:lnTo>
                  <a:lnTo>
                    <a:pt x="2" y="3"/>
                  </a:lnTo>
                  <a:lnTo>
                    <a:pt x="0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354"/>
            <p:cNvSpPr>
              <a:spLocks/>
            </p:cNvSpPr>
            <p:nvPr/>
          </p:nvSpPr>
          <p:spPr bwMode="auto">
            <a:xfrm>
              <a:off x="2789238" y="4011613"/>
              <a:ext cx="17463" cy="20638"/>
            </a:xfrm>
            <a:custGeom>
              <a:avLst/>
              <a:gdLst>
                <a:gd name="T0" fmla="*/ 11 w 11"/>
                <a:gd name="T1" fmla="*/ 0 h 13"/>
                <a:gd name="T2" fmla="*/ 9 w 11"/>
                <a:gd name="T3" fmla="*/ 0 h 13"/>
                <a:gd name="T4" fmla="*/ 0 w 11"/>
                <a:gd name="T5" fmla="*/ 13 h 13"/>
                <a:gd name="T6" fmla="*/ 11 w 1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11" y="0"/>
                  </a:moveTo>
                  <a:lnTo>
                    <a:pt x="9" y="0"/>
                  </a:lnTo>
                  <a:lnTo>
                    <a:pt x="0" y="1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355"/>
            <p:cNvSpPr>
              <a:spLocks/>
            </p:cNvSpPr>
            <p:nvPr/>
          </p:nvSpPr>
          <p:spPr bwMode="auto">
            <a:xfrm>
              <a:off x="3084513" y="3319463"/>
              <a:ext cx="592138" cy="393700"/>
            </a:xfrm>
            <a:custGeom>
              <a:avLst/>
              <a:gdLst>
                <a:gd name="T0" fmla="*/ 144 w 176"/>
                <a:gd name="T1" fmla="*/ 2 h 117"/>
                <a:gd name="T2" fmla="*/ 142 w 176"/>
                <a:gd name="T3" fmla="*/ 0 h 117"/>
                <a:gd name="T4" fmla="*/ 120 w 176"/>
                <a:gd name="T5" fmla="*/ 13 h 117"/>
                <a:gd name="T6" fmla="*/ 101 w 176"/>
                <a:gd name="T7" fmla="*/ 29 h 117"/>
                <a:gd name="T8" fmla="*/ 95 w 176"/>
                <a:gd name="T9" fmla="*/ 33 h 117"/>
                <a:gd name="T10" fmla="*/ 48 w 176"/>
                <a:gd name="T11" fmla="*/ 82 h 117"/>
                <a:gd name="T12" fmla="*/ 47 w 176"/>
                <a:gd name="T13" fmla="*/ 83 h 117"/>
                <a:gd name="T14" fmla="*/ 26 w 176"/>
                <a:gd name="T15" fmla="*/ 103 h 117"/>
                <a:gd name="T16" fmla="*/ 25 w 176"/>
                <a:gd name="T17" fmla="*/ 104 h 117"/>
                <a:gd name="T18" fmla="*/ 3 w 176"/>
                <a:gd name="T19" fmla="*/ 115 h 117"/>
                <a:gd name="T20" fmla="*/ 3 w 176"/>
                <a:gd name="T21" fmla="*/ 115 h 117"/>
                <a:gd name="T22" fmla="*/ 3 w 176"/>
                <a:gd name="T23" fmla="*/ 116 h 117"/>
                <a:gd name="T24" fmla="*/ 1 w 176"/>
                <a:gd name="T25" fmla="*/ 117 h 117"/>
                <a:gd name="T26" fmla="*/ 0 w 176"/>
                <a:gd name="T27" fmla="*/ 117 h 117"/>
                <a:gd name="T28" fmla="*/ 69 w 176"/>
                <a:gd name="T29" fmla="*/ 95 h 117"/>
                <a:gd name="T30" fmla="*/ 70 w 176"/>
                <a:gd name="T31" fmla="*/ 96 h 117"/>
                <a:gd name="T32" fmla="*/ 62 w 176"/>
                <a:gd name="T33" fmla="*/ 106 h 117"/>
                <a:gd name="T34" fmla="*/ 176 w 176"/>
                <a:gd name="T35" fmla="*/ 53 h 117"/>
                <a:gd name="T36" fmla="*/ 144 w 176"/>
                <a:gd name="T37" fmla="*/ 67 h 117"/>
                <a:gd name="T38" fmla="*/ 128 w 176"/>
                <a:gd name="T39" fmla="*/ 74 h 117"/>
                <a:gd name="T40" fmla="*/ 108 w 176"/>
                <a:gd name="T41" fmla="*/ 80 h 117"/>
                <a:gd name="T42" fmla="*/ 91 w 176"/>
                <a:gd name="T43" fmla="*/ 85 h 117"/>
                <a:gd name="T44" fmla="*/ 42 w 176"/>
                <a:gd name="T45" fmla="*/ 101 h 117"/>
                <a:gd name="T46" fmla="*/ 35 w 176"/>
                <a:gd name="T47" fmla="*/ 103 h 117"/>
                <a:gd name="T48" fmla="*/ 40 w 176"/>
                <a:gd name="T49" fmla="*/ 98 h 117"/>
                <a:gd name="T50" fmla="*/ 54 w 176"/>
                <a:gd name="T51" fmla="*/ 88 h 117"/>
                <a:gd name="T52" fmla="*/ 55 w 176"/>
                <a:gd name="T53" fmla="*/ 84 h 117"/>
                <a:gd name="T54" fmla="*/ 65 w 176"/>
                <a:gd name="T55" fmla="*/ 69 h 117"/>
                <a:gd name="T56" fmla="*/ 66 w 176"/>
                <a:gd name="T57" fmla="*/ 71 h 117"/>
                <a:gd name="T58" fmla="*/ 68 w 176"/>
                <a:gd name="T59" fmla="*/ 73 h 117"/>
                <a:gd name="T60" fmla="*/ 77 w 176"/>
                <a:gd name="T61" fmla="*/ 74 h 117"/>
                <a:gd name="T62" fmla="*/ 127 w 176"/>
                <a:gd name="T63" fmla="*/ 71 h 117"/>
                <a:gd name="T64" fmla="*/ 142 w 176"/>
                <a:gd name="T65" fmla="*/ 64 h 117"/>
                <a:gd name="T66" fmla="*/ 142 w 176"/>
                <a:gd name="T67" fmla="*/ 63 h 117"/>
                <a:gd name="T68" fmla="*/ 141 w 176"/>
                <a:gd name="T69" fmla="*/ 60 h 117"/>
                <a:gd name="T70" fmla="*/ 136 w 176"/>
                <a:gd name="T71" fmla="*/ 61 h 117"/>
                <a:gd name="T72" fmla="*/ 86 w 176"/>
                <a:gd name="T73" fmla="*/ 68 h 117"/>
                <a:gd name="T74" fmla="*/ 85 w 176"/>
                <a:gd name="T75" fmla="*/ 68 h 117"/>
                <a:gd name="T76" fmla="*/ 69 w 176"/>
                <a:gd name="T77" fmla="*/ 65 h 117"/>
                <a:gd name="T78" fmla="*/ 80 w 176"/>
                <a:gd name="T79" fmla="*/ 56 h 117"/>
                <a:gd name="T80" fmla="*/ 80 w 176"/>
                <a:gd name="T81" fmla="*/ 54 h 117"/>
                <a:gd name="T82" fmla="*/ 81 w 176"/>
                <a:gd name="T83" fmla="*/ 52 h 117"/>
                <a:gd name="T84" fmla="*/ 105 w 176"/>
                <a:gd name="T85" fmla="*/ 30 h 117"/>
                <a:gd name="T86" fmla="*/ 144 w 176"/>
                <a:gd name="T87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6" h="117">
                  <a:moveTo>
                    <a:pt x="144" y="2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3" y="18"/>
                    <a:pt x="106" y="23"/>
                    <a:pt x="101" y="29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77" y="45"/>
                    <a:pt x="61" y="61"/>
                    <a:pt x="48" y="82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0" y="90"/>
                    <a:pt x="33" y="96"/>
                    <a:pt x="26" y="103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15" y="104"/>
                    <a:pt x="8" y="108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24" y="113"/>
                    <a:pt x="46" y="105"/>
                    <a:pt x="69" y="95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68" y="100"/>
                    <a:pt x="65" y="103"/>
                    <a:pt x="62" y="106"/>
                  </a:cubicBezTo>
                  <a:cubicBezTo>
                    <a:pt x="101" y="90"/>
                    <a:pt x="139" y="72"/>
                    <a:pt x="176" y="53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74" y="89"/>
                    <a:pt x="58" y="94"/>
                    <a:pt x="42" y="101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5" y="94"/>
                    <a:pt x="49" y="91"/>
                    <a:pt x="54" y="88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7" y="79"/>
                    <a:pt x="61" y="73"/>
                    <a:pt x="65" y="69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95" y="77"/>
                    <a:pt x="111" y="75"/>
                    <a:pt x="127" y="71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19" y="67"/>
                    <a:pt x="102" y="69"/>
                    <a:pt x="86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92" y="47"/>
                    <a:pt x="99" y="40"/>
                    <a:pt x="105" y="30"/>
                  </a:cubicBezTo>
                  <a:cubicBezTo>
                    <a:pt x="121" y="26"/>
                    <a:pt x="134" y="16"/>
                    <a:pt x="144" y="2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356"/>
            <p:cNvSpPr>
              <a:spLocks/>
            </p:cNvSpPr>
            <p:nvPr/>
          </p:nvSpPr>
          <p:spPr bwMode="auto">
            <a:xfrm>
              <a:off x="4010025" y="3373438"/>
              <a:ext cx="392113" cy="668338"/>
            </a:xfrm>
            <a:custGeom>
              <a:avLst/>
              <a:gdLst>
                <a:gd name="T0" fmla="*/ 0 w 117"/>
                <a:gd name="T1" fmla="*/ 84 h 199"/>
                <a:gd name="T2" fmla="*/ 2 w 117"/>
                <a:gd name="T3" fmla="*/ 86 h 199"/>
                <a:gd name="T4" fmla="*/ 5 w 117"/>
                <a:gd name="T5" fmla="*/ 97 h 199"/>
                <a:gd name="T6" fmla="*/ 47 w 117"/>
                <a:gd name="T7" fmla="*/ 48 h 199"/>
                <a:gd name="T8" fmla="*/ 53 w 117"/>
                <a:gd name="T9" fmla="*/ 95 h 199"/>
                <a:gd name="T10" fmla="*/ 54 w 117"/>
                <a:gd name="T11" fmla="*/ 109 h 199"/>
                <a:gd name="T12" fmla="*/ 36 w 117"/>
                <a:gd name="T13" fmla="*/ 120 h 199"/>
                <a:gd name="T14" fmla="*/ 37 w 117"/>
                <a:gd name="T15" fmla="*/ 120 h 199"/>
                <a:gd name="T16" fmla="*/ 37 w 117"/>
                <a:gd name="T17" fmla="*/ 124 h 199"/>
                <a:gd name="T18" fmla="*/ 37 w 117"/>
                <a:gd name="T19" fmla="*/ 126 h 199"/>
                <a:gd name="T20" fmla="*/ 27 w 117"/>
                <a:gd name="T21" fmla="*/ 146 h 199"/>
                <a:gd name="T22" fmla="*/ 55 w 117"/>
                <a:gd name="T23" fmla="*/ 125 h 199"/>
                <a:gd name="T24" fmla="*/ 51 w 117"/>
                <a:gd name="T25" fmla="*/ 167 h 199"/>
                <a:gd name="T26" fmla="*/ 51 w 117"/>
                <a:gd name="T27" fmla="*/ 169 h 199"/>
                <a:gd name="T28" fmla="*/ 51 w 117"/>
                <a:gd name="T29" fmla="*/ 171 h 199"/>
                <a:gd name="T30" fmla="*/ 47 w 117"/>
                <a:gd name="T31" fmla="*/ 176 h 199"/>
                <a:gd name="T32" fmla="*/ 44 w 117"/>
                <a:gd name="T33" fmla="*/ 190 h 199"/>
                <a:gd name="T34" fmla="*/ 47 w 117"/>
                <a:gd name="T35" fmla="*/ 195 h 199"/>
                <a:gd name="T36" fmla="*/ 48 w 117"/>
                <a:gd name="T37" fmla="*/ 199 h 199"/>
                <a:gd name="T38" fmla="*/ 53 w 117"/>
                <a:gd name="T39" fmla="*/ 179 h 199"/>
                <a:gd name="T40" fmla="*/ 56 w 117"/>
                <a:gd name="T41" fmla="*/ 174 h 199"/>
                <a:gd name="T42" fmla="*/ 60 w 117"/>
                <a:gd name="T43" fmla="*/ 160 h 199"/>
                <a:gd name="T44" fmla="*/ 60 w 117"/>
                <a:gd name="T45" fmla="*/ 157 h 199"/>
                <a:gd name="T46" fmla="*/ 60 w 117"/>
                <a:gd name="T47" fmla="*/ 155 h 199"/>
                <a:gd name="T48" fmla="*/ 61 w 117"/>
                <a:gd name="T49" fmla="*/ 153 h 199"/>
                <a:gd name="T50" fmla="*/ 61 w 117"/>
                <a:gd name="T51" fmla="*/ 151 h 199"/>
                <a:gd name="T52" fmla="*/ 59 w 117"/>
                <a:gd name="T53" fmla="*/ 122 h 199"/>
                <a:gd name="T54" fmla="*/ 72 w 117"/>
                <a:gd name="T55" fmla="*/ 115 h 199"/>
                <a:gd name="T56" fmla="*/ 73 w 117"/>
                <a:gd name="T57" fmla="*/ 115 h 199"/>
                <a:gd name="T58" fmla="*/ 78 w 117"/>
                <a:gd name="T59" fmla="*/ 112 h 199"/>
                <a:gd name="T60" fmla="*/ 79 w 117"/>
                <a:gd name="T61" fmla="*/ 110 h 199"/>
                <a:gd name="T62" fmla="*/ 81 w 117"/>
                <a:gd name="T63" fmla="*/ 107 h 199"/>
                <a:gd name="T64" fmla="*/ 115 w 117"/>
                <a:gd name="T65" fmla="*/ 49 h 199"/>
                <a:gd name="T66" fmla="*/ 117 w 117"/>
                <a:gd name="T67" fmla="*/ 46 h 199"/>
                <a:gd name="T68" fmla="*/ 70 w 117"/>
                <a:gd name="T69" fmla="*/ 102 h 199"/>
                <a:gd name="T70" fmla="*/ 58 w 117"/>
                <a:gd name="T71" fmla="*/ 107 h 199"/>
                <a:gd name="T72" fmla="*/ 57 w 117"/>
                <a:gd name="T73" fmla="*/ 107 h 199"/>
                <a:gd name="T74" fmla="*/ 57 w 117"/>
                <a:gd name="T75" fmla="*/ 107 h 199"/>
                <a:gd name="T76" fmla="*/ 51 w 117"/>
                <a:gd name="T77" fmla="*/ 40 h 199"/>
                <a:gd name="T78" fmla="*/ 56 w 117"/>
                <a:gd name="T79" fmla="*/ 30 h 199"/>
                <a:gd name="T80" fmla="*/ 76 w 117"/>
                <a:gd name="T81" fmla="*/ 0 h 199"/>
                <a:gd name="T82" fmla="*/ 13 w 117"/>
                <a:gd name="T83" fmla="*/ 72 h 199"/>
                <a:gd name="T84" fmla="*/ 0 w 117"/>
                <a:gd name="T85" fmla="*/ 8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199">
                  <a:moveTo>
                    <a:pt x="0" y="84"/>
                  </a:moveTo>
                  <a:cubicBezTo>
                    <a:pt x="2" y="86"/>
                    <a:pt x="2" y="86"/>
                    <a:pt x="2" y="86"/>
                  </a:cubicBezTo>
                  <a:cubicBezTo>
                    <a:pt x="3" y="90"/>
                    <a:pt x="4" y="93"/>
                    <a:pt x="5" y="97"/>
                  </a:cubicBezTo>
                  <a:cubicBezTo>
                    <a:pt x="21" y="83"/>
                    <a:pt x="35" y="67"/>
                    <a:pt x="47" y="48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47" y="112"/>
                    <a:pt x="41" y="115"/>
                    <a:pt x="36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5" y="133"/>
                    <a:pt x="32" y="140"/>
                    <a:pt x="27" y="146"/>
                  </a:cubicBezTo>
                  <a:cubicBezTo>
                    <a:pt x="36" y="138"/>
                    <a:pt x="45" y="131"/>
                    <a:pt x="55" y="125"/>
                  </a:cubicBezTo>
                  <a:cubicBezTo>
                    <a:pt x="55" y="139"/>
                    <a:pt x="54" y="153"/>
                    <a:pt x="51" y="167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51" y="171"/>
                    <a:pt x="51" y="171"/>
                    <a:pt x="51" y="171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7" y="195"/>
                    <a:pt x="47" y="195"/>
                    <a:pt x="47" y="195"/>
                  </a:cubicBezTo>
                  <a:cubicBezTo>
                    <a:pt x="48" y="199"/>
                    <a:pt x="48" y="199"/>
                    <a:pt x="48" y="199"/>
                  </a:cubicBezTo>
                  <a:cubicBezTo>
                    <a:pt x="53" y="179"/>
                    <a:pt x="53" y="179"/>
                    <a:pt x="53" y="179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6" y="169"/>
                    <a:pt x="58" y="164"/>
                    <a:pt x="60" y="160"/>
                  </a:cubicBezTo>
                  <a:cubicBezTo>
                    <a:pt x="60" y="157"/>
                    <a:pt x="60" y="157"/>
                    <a:pt x="60" y="157"/>
                  </a:cubicBezTo>
                  <a:cubicBezTo>
                    <a:pt x="60" y="155"/>
                    <a:pt x="60" y="155"/>
                    <a:pt x="60" y="155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78" y="112"/>
                    <a:pt x="78" y="112"/>
                    <a:pt x="78" y="112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4" y="106"/>
                    <a:pt x="95" y="87"/>
                    <a:pt x="115" y="49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02" y="66"/>
                    <a:pt x="87" y="85"/>
                    <a:pt x="70" y="102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64" y="21"/>
                    <a:pt x="71" y="11"/>
                    <a:pt x="76" y="0"/>
                  </a:cubicBezTo>
                  <a:cubicBezTo>
                    <a:pt x="57" y="26"/>
                    <a:pt x="36" y="50"/>
                    <a:pt x="13" y="72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357"/>
            <p:cNvSpPr>
              <a:spLocks/>
            </p:cNvSpPr>
            <p:nvPr/>
          </p:nvSpPr>
          <p:spPr bwMode="auto">
            <a:xfrm>
              <a:off x="3968750" y="3692525"/>
              <a:ext cx="60325" cy="171450"/>
            </a:xfrm>
            <a:custGeom>
              <a:avLst/>
              <a:gdLst>
                <a:gd name="T0" fmla="*/ 1 w 18"/>
                <a:gd name="T1" fmla="*/ 3 h 51"/>
                <a:gd name="T2" fmla="*/ 0 w 18"/>
                <a:gd name="T3" fmla="*/ 0 h 51"/>
                <a:gd name="T4" fmla="*/ 0 w 18"/>
                <a:gd name="T5" fmla="*/ 0 h 51"/>
                <a:gd name="T6" fmla="*/ 0 w 18"/>
                <a:gd name="T7" fmla="*/ 4 h 51"/>
                <a:gd name="T8" fmla="*/ 4 w 18"/>
                <a:gd name="T9" fmla="*/ 23 h 51"/>
                <a:gd name="T10" fmla="*/ 9 w 18"/>
                <a:gd name="T11" fmla="*/ 23 h 51"/>
                <a:gd name="T12" fmla="*/ 11 w 18"/>
                <a:gd name="T13" fmla="*/ 25 h 51"/>
                <a:gd name="T14" fmla="*/ 13 w 18"/>
                <a:gd name="T15" fmla="*/ 26 h 51"/>
                <a:gd name="T16" fmla="*/ 13 w 18"/>
                <a:gd name="T17" fmla="*/ 28 h 51"/>
                <a:gd name="T18" fmla="*/ 12 w 18"/>
                <a:gd name="T19" fmla="*/ 31 h 51"/>
                <a:gd name="T20" fmla="*/ 7 w 18"/>
                <a:gd name="T21" fmla="*/ 30 h 51"/>
                <a:gd name="T22" fmla="*/ 8 w 18"/>
                <a:gd name="T23" fmla="*/ 34 h 51"/>
                <a:gd name="T24" fmla="*/ 9 w 18"/>
                <a:gd name="T25" fmla="*/ 36 h 51"/>
                <a:gd name="T26" fmla="*/ 10 w 18"/>
                <a:gd name="T27" fmla="*/ 39 h 51"/>
                <a:gd name="T28" fmla="*/ 10 w 18"/>
                <a:gd name="T29" fmla="*/ 40 h 51"/>
                <a:gd name="T30" fmla="*/ 10 w 18"/>
                <a:gd name="T31" fmla="*/ 41 h 51"/>
                <a:gd name="T32" fmla="*/ 12 w 18"/>
                <a:gd name="T33" fmla="*/ 42 h 51"/>
                <a:gd name="T34" fmla="*/ 7 w 18"/>
                <a:gd name="T35" fmla="*/ 45 h 51"/>
                <a:gd name="T36" fmla="*/ 14 w 18"/>
                <a:gd name="T37" fmla="*/ 45 h 51"/>
                <a:gd name="T38" fmla="*/ 15 w 18"/>
                <a:gd name="T39" fmla="*/ 47 h 51"/>
                <a:gd name="T40" fmla="*/ 16 w 18"/>
                <a:gd name="T41" fmla="*/ 49 h 51"/>
                <a:gd name="T42" fmla="*/ 16 w 18"/>
                <a:gd name="T43" fmla="*/ 51 h 51"/>
                <a:gd name="T44" fmla="*/ 18 w 18"/>
                <a:gd name="T45" fmla="*/ 47 h 51"/>
                <a:gd name="T46" fmla="*/ 16 w 18"/>
                <a:gd name="T47" fmla="*/ 45 h 51"/>
                <a:gd name="T48" fmla="*/ 14 w 18"/>
                <a:gd name="T49" fmla="*/ 29 h 51"/>
                <a:gd name="T50" fmla="*/ 14 w 18"/>
                <a:gd name="T51" fmla="*/ 28 h 51"/>
                <a:gd name="T52" fmla="*/ 14 w 18"/>
                <a:gd name="T53" fmla="*/ 28 h 51"/>
                <a:gd name="T54" fmla="*/ 14 w 18"/>
                <a:gd name="T55" fmla="*/ 26 h 51"/>
                <a:gd name="T56" fmla="*/ 14 w 18"/>
                <a:gd name="T57" fmla="*/ 24 h 51"/>
                <a:gd name="T58" fmla="*/ 13 w 18"/>
                <a:gd name="T59" fmla="*/ 22 h 51"/>
                <a:gd name="T60" fmla="*/ 11 w 18"/>
                <a:gd name="T61" fmla="*/ 20 h 51"/>
                <a:gd name="T62" fmla="*/ 11 w 18"/>
                <a:gd name="T63" fmla="*/ 18 h 51"/>
                <a:gd name="T64" fmla="*/ 11 w 18"/>
                <a:gd name="T65" fmla="*/ 16 h 51"/>
                <a:gd name="T66" fmla="*/ 1 w 18"/>
                <a:gd name="T67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" h="51">
                  <a:moveTo>
                    <a:pt x="1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1"/>
                    <a:pt x="10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9" y="42"/>
                    <a:pt x="8" y="43"/>
                    <a:pt x="7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6"/>
                    <a:pt x="11" y="16"/>
                    <a:pt x="11" y="16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358"/>
            <p:cNvSpPr>
              <a:spLocks/>
            </p:cNvSpPr>
            <p:nvPr/>
          </p:nvSpPr>
          <p:spPr bwMode="auto">
            <a:xfrm>
              <a:off x="3663950" y="4092575"/>
              <a:ext cx="103188" cy="23813"/>
            </a:xfrm>
            <a:custGeom>
              <a:avLst/>
              <a:gdLst>
                <a:gd name="T0" fmla="*/ 25 w 65"/>
                <a:gd name="T1" fmla="*/ 2 h 15"/>
                <a:gd name="T2" fmla="*/ 27 w 65"/>
                <a:gd name="T3" fmla="*/ 0 h 15"/>
                <a:gd name="T4" fmla="*/ 19 w 65"/>
                <a:gd name="T5" fmla="*/ 0 h 15"/>
                <a:gd name="T6" fmla="*/ 19 w 65"/>
                <a:gd name="T7" fmla="*/ 0 h 15"/>
                <a:gd name="T8" fmla="*/ 0 w 65"/>
                <a:gd name="T9" fmla="*/ 2 h 15"/>
                <a:gd name="T10" fmla="*/ 65 w 65"/>
                <a:gd name="T11" fmla="*/ 15 h 15"/>
                <a:gd name="T12" fmla="*/ 25 w 65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5">
                  <a:moveTo>
                    <a:pt x="25" y="2"/>
                  </a:moveTo>
                  <a:lnTo>
                    <a:pt x="2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2"/>
                  </a:lnTo>
                  <a:lnTo>
                    <a:pt x="65" y="15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83" name="Picture 359"/>
            <p:cNvPicPr>
              <a:picLocks noChangeAspect="1" noChangeArrowheads="1"/>
            </p:cNvPicPr>
            <p:nvPr/>
          </p:nvPicPr>
          <p:blipFill>
            <a:blip r:embed="rId3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4057650"/>
              <a:ext cx="403225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4" name="Picture 360"/>
            <p:cNvPicPr>
              <a:picLocks noChangeAspect="1" noChangeArrowheads="1"/>
            </p:cNvPicPr>
            <p:nvPr/>
          </p:nvPicPr>
          <p:blipFill>
            <a:blip r:embed="rId3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08413" y="4059238"/>
              <a:ext cx="354013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6" name="Freeform 361"/>
            <p:cNvSpPr>
              <a:spLocks/>
            </p:cNvSpPr>
            <p:nvPr/>
          </p:nvSpPr>
          <p:spPr bwMode="auto">
            <a:xfrm>
              <a:off x="3971925" y="3770313"/>
              <a:ext cx="41275" cy="26988"/>
            </a:xfrm>
            <a:custGeom>
              <a:avLst/>
              <a:gdLst>
                <a:gd name="T0" fmla="*/ 26 w 26"/>
                <a:gd name="T1" fmla="*/ 11 h 17"/>
                <a:gd name="T2" fmla="*/ 26 w 26"/>
                <a:gd name="T3" fmla="*/ 6 h 17"/>
                <a:gd name="T4" fmla="*/ 21 w 26"/>
                <a:gd name="T5" fmla="*/ 4 h 17"/>
                <a:gd name="T6" fmla="*/ 17 w 26"/>
                <a:gd name="T7" fmla="*/ 0 h 17"/>
                <a:gd name="T8" fmla="*/ 7 w 26"/>
                <a:gd name="T9" fmla="*/ 0 h 17"/>
                <a:gd name="T10" fmla="*/ 5 w 26"/>
                <a:gd name="T11" fmla="*/ 0 h 17"/>
                <a:gd name="T12" fmla="*/ 5 w 26"/>
                <a:gd name="T13" fmla="*/ 0 h 17"/>
                <a:gd name="T14" fmla="*/ 0 w 26"/>
                <a:gd name="T15" fmla="*/ 6 h 17"/>
                <a:gd name="T16" fmla="*/ 0 w 26"/>
                <a:gd name="T17" fmla="*/ 8 h 17"/>
                <a:gd name="T18" fmla="*/ 2 w 26"/>
                <a:gd name="T19" fmla="*/ 11 h 17"/>
                <a:gd name="T20" fmla="*/ 13 w 26"/>
                <a:gd name="T21" fmla="*/ 15 h 17"/>
                <a:gd name="T22" fmla="*/ 24 w 26"/>
                <a:gd name="T23" fmla="*/ 17 h 17"/>
                <a:gd name="T24" fmla="*/ 26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26" y="11"/>
                  </a:moveTo>
                  <a:lnTo>
                    <a:pt x="26" y="6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1"/>
                  </a:lnTo>
                  <a:lnTo>
                    <a:pt x="13" y="15"/>
                  </a:lnTo>
                  <a:lnTo>
                    <a:pt x="24" y="17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362"/>
            <p:cNvSpPr>
              <a:spLocks/>
            </p:cNvSpPr>
            <p:nvPr/>
          </p:nvSpPr>
          <p:spPr bwMode="auto">
            <a:xfrm>
              <a:off x="4046538" y="3827463"/>
              <a:ext cx="6350" cy="9525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2 h 6"/>
                <a:gd name="T4" fmla="*/ 4 w 4"/>
                <a:gd name="T5" fmla="*/ 0 h 6"/>
                <a:gd name="T6" fmla="*/ 0 w 4"/>
                <a:gd name="T7" fmla="*/ 6 h 6"/>
                <a:gd name="T8" fmla="*/ 0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363"/>
            <p:cNvSpPr>
              <a:spLocks noEditPoints="1"/>
            </p:cNvSpPr>
            <p:nvPr/>
          </p:nvSpPr>
          <p:spPr bwMode="auto">
            <a:xfrm>
              <a:off x="4032250" y="3890963"/>
              <a:ext cx="134938" cy="333375"/>
            </a:xfrm>
            <a:custGeom>
              <a:avLst/>
              <a:gdLst>
                <a:gd name="T0" fmla="*/ 10 w 40"/>
                <a:gd name="T1" fmla="*/ 0 h 99"/>
                <a:gd name="T2" fmla="*/ 8 w 40"/>
                <a:gd name="T3" fmla="*/ 0 h 99"/>
                <a:gd name="T4" fmla="*/ 0 w 40"/>
                <a:gd name="T5" fmla="*/ 0 h 99"/>
                <a:gd name="T6" fmla="*/ 0 w 40"/>
                <a:gd name="T7" fmla="*/ 0 h 99"/>
                <a:gd name="T8" fmla="*/ 0 w 40"/>
                <a:gd name="T9" fmla="*/ 6 h 99"/>
                <a:gd name="T10" fmla="*/ 2 w 40"/>
                <a:gd name="T11" fmla="*/ 8 h 99"/>
                <a:gd name="T12" fmla="*/ 3 w 40"/>
                <a:gd name="T13" fmla="*/ 10 h 99"/>
                <a:gd name="T14" fmla="*/ 3 w 40"/>
                <a:gd name="T15" fmla="*/ 12 h 99"/>
                <a:gd name="T16" fmla="*/ 3 w 40"/>
                <a:gd name="T17" fmla="*/ 14 h 99"/>
                <a:gd name="T18" fmla="*/ 5 w 40"/>
                <a:gd name="T19" fmla="*/ 16 h 99"/>
                <a:gd name="T20" fmla="*/ 6 w 40"/>
                <a:gd name="T21" fmla="*/ 18 h 99"/>
                <a:gd name="T22" fmla="*/ 6 w 40"/>
                <a:gd name="T23" fmla="*/ 22 h 99"/>
                <a:gd name="T24" fmla="*/ 7 w 40"/>
                <a:gd name="T25" fmla="*/ 24 h 99"/>
                <a:gd name="T26" fmla="*/ 8 w 40"/>
                <a:gd name="T27" fmla="*/ 26 h 99"/>
                <a:gd name="T28" fmla="*/ 9 w 40"/>
                <a:gd name="T29" fmla="*/ 28 h 99"/>
                <a:gd name="T30" fmla="*/ 9 w 40"/>
                <a:gd name="T31" fmla="*/ 30 h 99"/>
                <a:gd name="T32" fmla="*/ 10 w 40"/>
                <a:gd name="T33" fmla="*/ 32 h 99"/>
                <a:gd name="T34" fmla="*/ 10 w 40"/>
                <a:gd name="T35" fmla="*/ 34 h 99"/>
                <a:gd name="T36" fmla="*/ 12 w 40"/>
                <a:gd name="T37" fmla="*/ 36 h 99"/>
                <a:gd name="T38" fmla="*/ 12 w 40"/>
                <a:gd name="T39" fmla="*/ 37 h 99"/>
                <a:gd name="T40" fmla="*/ 18 w 40"/>
                <a:gd name="T41" fmla="*/ 46 h 99"/>
                <a:gd name="T42" fmla="*/ 22 w 40"/>
                <a:gd name="T43" fmla="*/ 50 h 99"/>
                <a:gd name="T44" fmla="*/ 26 w 40"/>
                <a:gd name="T45" fmla="*/ 84 h 99"/>
                <a:gd name="T46" fmla="*/ 26 w 40"/>
                <a:gd name="T47" fmla="*/ 90 h 99"/>
                <a:gd name="T48" fmla="*/ 32 w 40"/>
                <a:gd name="T49" fmla="*/ 94 h 99"/>
                <a:gd name="T50" fmla="*/ 34 w 40"/>
                <a:gd name="T51" fmla="*/ 96 h 99"/>
                <a:gd name="T52" fmla="*/ 40 w 40"/>
                <a:gd name="T53" fmla="*/ 99 h 99"/>
                <a:gd name="T54" fmla="*/ 37 w 40"/>
                <a:gd name="T55" fmla="*/ 84 h 99"/>
                <a:gd name="T56" fmla="*/ 36 w 40"/>
                <a:gd name="T57" fmla="*/ 76 h 99"/>
                <a:gd name="T58" fmla="*/ 36 w 40"/>
                <a:gd name="T59" fmla="*/ 76 h 99"/>
                <a:gd name="T60" fmla="*/ 35 w 40"/>
                <a:gd name="T61" fmla="*/ 72 h 99"/>
                <a:gd name="T62" fmla="*/ 34 w 40"/>
                <a:gd name="T63" fmla="*/ 64 h 99"/>
                <a:gd name="T64" fmla="*/ 34 w 40"/>
                <a:gd name="T65" fmla="*/ 65 h 99"/>
                <a:gd name="T66" fmla="*/ 31 w 40"/>
                <a:gd name="T67" fmla="*/ 64 h 99"/>
                <a:gd name="T68" fmla="*/ 30 w 40"/>
                <a:gd name="T69" fmla="*/ 62 h 99"/>
                <a:gd name="T70" fmla="*/ 28 w 40"/>
                <a:gd name="T71" fmla="*/ 58 h 99"/>
                <a:gd name="T72" fmla="*/ 28 w 40"/>
                <a:gd name="T73" fmla="*/ 56 h 99"/>
                <a:gd name="T74" fmla="*/ 28 w 40"/>
                <a:gd name="T75" fmla="*/ 54 h 99"/>
                <a:gd name="T76" fmla="*/ 26 w 40"/>
                <a:gd name="T77" fmla="*/ 52 h 99"/>
                <a:gd name="T78" fmla="*/ 25 w 40"/>
                <a:gd name="T79" fmla="*/ 51 h 99"/>
                <a:gd name="T80" fmla="*/ 25 w 40"/>
                <a:gd name="T81" fmla="*/ 49 h 99"/>
                <a:gd name="T82" fmla="*/ 25 w 40"/>
                <a:gd name="T83" fmla="*/ 46 h 99"/>
                <a:gd name="T84" fmla="*/ 23 w 40"/>
                <a:gd name="T85" fmla="*/ 44 h 99"/>
                <a:gd name="T86" fmla="*/ 22 w 40"/>
                <a:gd name="T87" fmla="*/ 43 h 99"/>
                <a:gd name="T88" fmla="*/ 22 w 40"/>
                <a:gd name="T89" fmla="*/ 41 h 99"/>
                <a:gd name="T90" fmla="*/ 22 w 40"/>
                <a:gd name="T91" fmla="*/ 36 h 99"/>
                <a:gd name="T92" fmla="*/ 22 w 40"/>
                <a:gd name="T93" fmla="*/ 35 h 99"/>
                <a:gd name="T94" fmla="*/ 23 w 40"/>
                <a:gd name="T95" fmla="*/ 34 h 99"/>
                <a:gd name="T96" fmla="*/ 23 w 40"/>
                <a:gd name="T97" fmla="*/ 32 h 99"/>
                <a:gd name="T98" fmla="*/ 21 w 40"/>
                <a:gd name="T99" fmla="*/ 28 h 99"/>
                <a:gd name="T100" fmla="*/ 13 w 40"/>
                <a:gd name="T101" fmla="*/ 14 h 99"/>
                <a:gd name="T102" fmla="*/ 13 w 40"/>
                <a:gd name="T103" fmla="*/ 11 h 99"/>
                <a:gd name="T104" fmla="*/ 12 w 40"/>
                <a:gd name="T105" fmla="*/ 9 h 99"/>
                <a:gd name="T106" fmla="*/ 11 w 40"/>
                <a:gd name="T107" fmla="*/ 8 h 99"/>
                <a:gd name="T108" fmla="*/ 10 w 40"/>
                <a:gd name="T109" fmla="*/ 6 h 99"/>
                <a:gd name="T110" fmla="*/ 10 w 40"/>
                <a:gd name="T111" fmla="*/ 0 h 99"/>
                <a:gd name="T112" fmla="*/ 30 w 40"/>
                <a:gd name="T113" fmla="*/ 89 h 99"/>
                <a:gd name="T114" fmla="*/ 30 w 40"/>
                <a:gd name="T115" fmla="*/ 89 h 99"/>
                <a:gd name="T116" fmla="*/ 30 w 40"/>
                <a:gd name="T117" fmla="*/ 88 h 99"/>
                <a:gd name="T118" fmla="*/ 30 w 40"/>
                <a:gd name="T119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" h="99">
                  <a:moveTo>
                    <a:pt x="1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4" y="61"/>
                    <a:pt x="25" y="73"/>
                    <a:pt x="26" y="84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6"/>
                    <a:pt x="10" y="6"/>
                    <a:pt x="10" y="6"/>
                  </a:cubicBezTo>
                  <a:lnTo>
                    <a:pt x="10" y="0"/>
                  </a:lnTo>
                  <a:close/>
                  <a:moveTo>
                    <a:pt x="30" y="89"/>
                  </a:moveTo>
                  <a:cubicBezTo>
                    <a:pt x="30" y="89"/>
                    <a:pt x="30" y="89"/>
                    <a:pt x="30" y="89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30" y="89"/>
                    <a:pt x="30" y="89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88" name="Picture 364"/>
            <p:cNvPicPr>
              <a:picLocks noChangeAspect="1" noChangeArrowheads="1"/>
            </p:cNvPicPr>
            <p:nvPr/>
          </p:nvPicPr>
          <p:blipFill>
            <a:blip r:embed="rId3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6375" y="3976688"/>
              <a:ext cx="120650" cy="231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" name="Freeform 365"/>
            <p:cNvSpPr>
              <a:spLocks/>
            </p:cNvSpPr>
            <p:nvPr/>
          </p:nvSpPr>
          <p:spPr bwMode="auto">
            <a:xfrm>
              <a:off x="4067175" y="4083050"/>
              <a:ext cx="15875" cy="33338"/>
            </a:xfrm>
            <a:custGeom>
              <a:avLst/>
              <a:gdLst>
                <a:gd name="T0" fmla="*/ 8 w 10"/>
                <a:gd name="T1" fmla="*/ 13 h 21"/>
                <a:gd name="T2" fmla="*/ 2 w 10"/>
                <a:gd name="T3" fmla="*/ 0 h 21"/>
                <a:gd name="T4" fmla="*/ 0 w 10"/>
                <a:gd name="T5" fmla="*/ 2 h 21"/>
                <a:gd name="T6" fmla="*/ 0 w 10"/>
                <a:gd name="T7" fmla="*/ 4 h 21"/>
                <a:gd name="T8" fmla="*/ 2 w 10"/>
                <a:gd name="T9" fmla="*/ 13 h 21"/>
                <a:gd name="T10" fmla="*/ 10 w 10"/>
                <a:gd name="T11" fmla="*/ 21 h 21"/>
                <a:gd name="T12" fmla="*/ 10 w 10"/>
                <a:gd name="T13" fmla="*/ 19 h 21"/>
                <a:gd name="T14" fmla="*/ 8 w 10"/>
                <a:gd name="T1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1">
                  <a:moveTo>
                    <a:pt x="8" y="13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13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90" name="Picture 366"/>
            <p:cNvPicPr>
              <a:picLocks noChangeAspect="1" noChangeArrowheads="1"/>
            </p:cNvPicPr>
            <p:nvPr/>
          </p:nvPicPr>
          <p:blipFill>
            <a:blip r:embed="rId3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1163" y="4211638"/>
              <a:ext cx="525463" cy="644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6" name="Freeform 367"/>
            <p:cNvSpPr>
              <a:spLocks/>
            </p:cNvSpPr>
            <p:nvPr/>
          </p:nvSpPr>
          <p:spPr bwMode="auto">
            <a:xfrm>
              <a:off x="4684713" y="4738688"/>
              <a:ext cx="14288" cy="9525"/>
            </a:xfrm>
            <a:custGeom>
              <a:avLst/>
              <a:gdLst>
                <a:gd name="T0" fmla="*/ 6 w 9"/>
                <a:gd name="T1" fmla="*/ 6 h 6"/>
                <a:gd name="T2" fmla="*/ 9 w 9"/>
                <a:gd name="T3" fmla="*/ 4 h 6"/>
                <a:gd name="T4" fmla="*/ 4 w 9"/>
                <a:gd name="T5" fmla="*/ 0 h 6"/>
                <a:gd name="T6" fmla="*/ 0 w 9"/>
                <a:gd name="T7" fmla="*/ 0 h 6"/>
                <a:gd name="T8" fmla="*/ 6 w 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6" y="6"/>
                  </a:moveTo>
                  <a:lnTo>
                    <a:pt x="9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368"/>
            <p:cNvSpPr>
              <a:spLocks/>
            </p:cNvSpPr>
            <p:nvPr/>
          </p:nvSpPr>
          <p:spPr bwMode="auto">
            <a:xfrm>
              <a:off x="4298950" y="4330700"/>
              <a:ext cx="96838" cy="80963"/>
            </a:xfrm>
            <a:custGeom>
              <a:avLst/>
              <a:gdLst>
                <a:gd name="T0" fmla="*/ 29 w 29"/>
                <a:gd name="T1" fmla="*/ 23 h 24"/>
                <a:gd name="T2" fmla="*/ 29 w 29"/>
                <a:gd name="T3" fmla="*/ 23 h 24"/>
                <a:gd name="T4" fmla="*/ 23 w 29"/>
                <a:gd name="T5" fmla="*/ 17 h 24"/>
                <a:gd name="T6" fmla="*/ 0 w 29"/>
                <a:gd name="T7" fmla="*/ 0 h 24"/>
                <a:gd name="T8" fmla="*/ 7 w 29"/>
                <a:gd name="T9" fmla="*/ 8 h 24"/>
                <a:gd name="T10" fmla="*/ 12 w 29"/>
                <a:gd name="T11" fmla="*/ 12 h 24"/>
                <a:gd name="T12" fmla="*/ 12 w 29"/>
                <a:gd name="T13" fmla="*/ 13 h 24"/>
                <a:gd name="T14" fmla="*/ 19 w 29"/>
                <a:gd name="T15" fmla="*/ 18 h 24"/>
                <a:gd name="T16" fmla="*/ 21 w 29"/>
                <a:gd name="T17" fmla="*/ 19 h 24"/>
                <a:gd name="T18" fmla="*/ 25 w 29"/>
                <a:gd name="T19" fmla="*/ 22 h 24"/>
                <a:gd name="T20" fmla="*/ 27 w 29"/>
                <a:gd name="T21" fmla="*/ 24 h 24"/>
                <a:gd name="T22" fmla="*/ 28 w 29"/>
                <a:gd name="T23" fmla="*/ 23 h 24"/>
                <a:gd name="T24" fmla="*/ 29 w 29"/>
                <a:gd name="T2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4">
                  <a:moveTo>
                    <a:pt x="29" y="23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5" y="12"/>
                    <a:pt x="7" y="6"/>
                    <a:pt x="0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3"/>
                  </a:cubicBezTo>
                  <a:lnTo>
                    <a:pt x="29" y="23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369"/>
            <p:cNvSpPr>
              <a:spLocks/>
            </p:cNvSpPr>
            <p:nvPr/>
          </p:nvSpPr>
          <p:spPr bwMode="auto">
            <a:xfrm>
              <a:off x="4133850" y="4308475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370"/>
            <p:cNvSpPr>
              <a:spLocks/>
            </p:cNvSpPr>
            <p:nvPr/>
          </p:nvSpPr>
          <p:spPr bwMode="auto">
            <a:xfrm>
              <a:off x="3760788" y="4275138"/>
              <a:ext cx="15875" cy="22225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1 h 7"/>
                <a:gd name="T4" fmla="*/ 4 w 5"/>
                <a:gd name="T5" fmla="*/ 0 h 7"/>
                <a:gd name="T6" fmla="*/ 2 w 5"/>
                <a:gd name="T7" fmla="*/ 0 h 7"/>
                <a:gd name="T8" fmla="*/ 2 w 5"/>
                <a:gd name="T9" fmla="*/ 0 h 7"/>
                <a:gd name="T10" fmla="*/ 1 w 5"/>
                <a:gd name="T11" fmla="*/ 1 h 7"/>
                <a:gd name="T12" fmla="*/ 1 w 5"/>
                <a:gd name="T13" fmla="*/ 1 h 7"/>
                <a:gd name="T14" fmla="*/ 0 w 5"/>
                <a:gd name="T15" fmla="*/ 3 h 7"/>
                <a:gd name="T16" fmla="*/ 1 w 5"/>
                <a:gd name="T17" fmla="*/ 6 h 7"/>
                <a:gd name="T18" fmla="*/ 2 w 5"/>
                <a:gd name="T19" fmla="*/ 7 h 7"/>
                <a:gd name="T20" fmla="*/ 5 w 5"/>
                <a:gd name="T21" fmla="*/ 4 h 7"/>
                <a:gd name="T22" fmla="*/ 5 w 5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5" y="5"/>
                    <a:pt x="5" y="4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371"/>
            <p:cNvSpPr>
              <a:spLocks/>
            </p:cNvSpPr>
            <p:nvPr/>
          </p:nvSpPr>
          <p:spPr bwMode="auto">
            <a:xfrm>
              <a:off x="3890963" y="4194175"/>
              <a:ext cx="282575" cy="127000"/>
            </a:xfrm>
            <a:custGeom>
              <a:avLst/>
              <a:gdLst>
                <a:gd name="T0" fmla="*/ 72 w 84"/>
                <a:gd name="T1" fmla="*/ 34 h 38"/>
                <a:gd name="T2" fmla="*/ 72 w 84"/>
                <a:gd name="T3" fmla="*/ 34 h 38"/>
                <a:gd name="T4" fmla="*/ 74 w 84"/>
                <a:gd name="T5" fmla="*/ 35 h 38"/>
                <a:gd name="T6" fmla="*/ 77 w 84"/>
                <a:gd name="T7" fmla="*/ 38 h 38"/>
                <a:gd name="T8" fmla="*/ 78 w 84"/>
                <a:gd name="T9" fmla="*/ 38 h 38"/>
                <a:gd name="T10" fmla="*/ 78 w 84"/>
                <a:gd name="T11" fmla="*/ 38 h 38"/>
                <a:gd name="T12" fmla="*/ 82 w 84"/>
                <a:gd name="T13" fmla="*/ 37 h 38"/>
                <a:gd name="T14" fmla="*/ 84 w 84"/>
                <a:gd name="T15" fmla="*/ 35 h 38"/>
                <a:gd name="T16" fmla="*/ 83 w 84"/>
                <a:gd name="T17" fmla="*/ 33 h 38"/>
                <a:gd name="T18" fmla="*/ 81 w 84"/>
                <a:gd name="T19" fmla="*/ 31 h 38"/>
                <a:gd name="T20" fmla="*/ 79 w 84"/>
                <a:gd name="T21" fmla="*/ 29 h 38"/>
                <a:gd name="T22" fmla="*/ 62 w 84"/>
                <a:gd name="T23" fmla="*/ 23 h 38"/>
                <a:gd name="T24" fmla="*/ 50 w 84"/>
                <a:gd name="T25" fmla="*/ 14 h 38"/>
                <a:gd name="T26" fmla="*/ 49 w 84"/>
                <a:gd name="T27" fmla="*/ 13 h 38"/>
                <a:gd name="T28" fmla="*/ 25 w 84"/>
                <a:gd name="T29" fmla="*/ 0 h 38"/>
                <a:gd name="T30" fmla="*/ 25 w 84"/>
                <a:gd name="T31" fmla="*/ 1 h 38"/>
                <a:gd name="T32" fmla="*/ 23 w 84"/>
                <a:gd name="T33" fmla="*/ 1 h 38"/>
                <a:gd name="T34" fmla="*/ 22 w 84"/>
                <a:gd name="T35" fmla="*/ 3 h 38"/>
                <a:gd name="T36" fmla="*/ 22 w 84"/>
                <a:gd name="T37" fmla="*/ 5 h 38"/>
                <a:gd name="T38" fmla="*/ 28 w 84"/>
                <a:gd name="T39" fmla="*/ 7 h 38"/>
                <a:gd name="T40" fmla="*/ 37 w 84"/>
                <a:gd name="T41" fmla="*/ 14 h 38"/>
                <a:gd name="T42" fmla="*/ 39 w 84"/>
                <a:gd name="T43" fmla="*/ 16 h 38"/>
                <a:gd name="T44" fmla="*/ 39 w 84"/>
                <a:gd name="T45" fmla="*/ 16 h 38"/>
                <a:gd name="T46" fmla="*/ 39 w 84"/>
                <a:gd name="T47" fmla="*/ 17 h 38"/>
                <a:gd name="T48" fmla="*/ 38 w 84"/>
                <a:gd name="T49" fmla="*/ 17 h 38"/>
                <a:gd name="T50" fmla="*/ 37 w 84"/>
                <a:gd name="T51" fmla="*/ 15 h 38"/>
                <a:gd name="T52" fmla="*/ 37 w 84"/>
                <a:gd name="T53" fmla="*/ 15 h 38"/>
                <a:gd name="T54" fmla="*/ 36 w 84"/>
                <a:gd name="T55" fmla="*/ 13 h 38"/>
                <a:gd name="T56" fmla="*/ 31 w 84"/>
                <a:gd name="T57" fmla="*/ 13 h 38"/>
                <a:gd name="T58" fmla="*/ 31 w 84"/>
                <a:gd name="T59" fmla="*/ 13 h 38"/>
                <a:gd name="T60" fmla="*/ 26 w 84"/>
                <a:gd name="T61" fmla="*/ 12 h 38"/>
                <a:gd name="T62" fmla="*/ 26 w 84"/>
                <a:gd name="T63" fmla="*/ 11 h 38"/>
                <a:gd name="T64" fmla="*/ 24 w 84"/>
                <a:gd name="T65" fmla="*/ 9 h 38"/>
                <a:gd name="T66" fmla="*/ 17 w 84"/>
                <a:gd name="T67" fmla="*/ 8 h 38"/>
                <a:gd name="T68" fmla="*/ 16 w 84"/>
                <a:gd name="T69" fmla="*/ 6 h 38"/>
                <a:gd name="T70" fmla="*/ 9 w 84"/>
                <a:gd name="T71" fmla="*/ 2 h 38"/>
                <a:gd name="T72" fmla="*/ 0 w 84"/>
                <a:gd name="T73" fmla="*/ 1 h 38"/>
                <a:gd name="T74" fmla="*/ 0 w 84"/>
                <a:gd name="T75" fmla="*/ 2 h 38"/>
                <a:gd name="T76" fmla="*/ 0 w 84"/>
                <a:gd name="T77" fmla="*/ 5 h 38"/>
                <a:gd name="T78" fmla="*/ 12 w 84"/>
                <a:gd name="T79" fmla="*/ 10 h 38"/>
                <a:gd name="T80" fmla="*/ 12 w 84"/>
                <a:gd name="T81" fmla="*/ 12 h 38"/>
                <a:gd name="T82" fmla="*/ 15 w 84"/>
                <a:gd name="T83" fmla="*/ 16 h 38"/>
                <a:gd name="T84" fmla="*/ 21 w 84"/>
                <a:gd name="T85" fmla="*/ 17 h 38"/>
                <a:gd name="T86" fmla="*/ 22 w 84"/>
                <a:gd name="T87" fmla="*/ 18 h 38"/>
                <a:gd name="T88" fmla="*/ 23 w 84"/>
                <a:gd name="T89" fmla="*/ 20 h 38"/>
                <a:gd name="T90" fmla="*/ 28 w 84"/>
                <a:gd name="T91" fmla="*/ 23 h 38"/>
                <a:gd name="T92" fmla="*/ 29 w 84"/>
                <a:gd name="T93" fmla="*/ 26 h 38"/>
                <a:gd name="T94" fmla="*/ 30 w 84"/>
                <a:gd name="T95" fmla="*/ 27 h 38"/>
                <a:gd name="T96" fmla="*/ 33 w 84"/>
                <a:gd name="T97" fmla="*/ 28 h 38"/>
                <a:gd name="T98" fmla="*/ 35 w 84"/>
                <a:gd name="T99" fmla="*/ 30 h 38"/>
                <a:gd name="T100" fmla="*/ 39 w 84"/>
                <a:gd name="T101" fmla="*/ 29 h 38"/>
                <a:gd name="T102" fmla="*/ 41 w 84"/>
                <a:gd name="T103" fmla="*/ 27 h 38"/>
                <a:gd name="T104" fmla="*/ 43 w 84"/>
                <a:gd name="T105" fmla="*/ 23 h 38"/>
                <a:gd name="T106" fmla="*/ 43 w 84"/>
                <a:gd name="T107" fmla="*/ 23 h 38"/>
                <a:gd name="T108" fmla="*/ 44 w 84"/>
                <a:gd name="T109" fmla="*/ 24 h 38"/>
                <a:gd name="T110" fmla="*/ 44 w 84"/>
                <a:gd name="T111" fmla="*/ 26 h 38"/>
                <a:gd name="T112" fmla="*/ 45 w 84"/>
                <a:gd name="T113" fmla="*/ 32 h 38"/>
                <a:gd name="T114" fmla="*/ 46 w 84"/>
                <a:gd name="T115" fmla="*/ 37 h 38"/>
                <a:gd name="T116" fmla="*/ 71 w 84"/>
                <a:gd name="T117" fmla="*/ 36 h 38"/>
                <a:gd name="T118" fmla="*/ 72 w 84"/>
                <a:gd name="T119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38">
                  <a:moveTo>
                    <a:pt x="72" y="34"/>
                  </a:moveTo>
                  <a:cubicBezTo>
                    <a:pt x="72" y="34"/>
                    <a:pt x="72" y="34"/>
                    <a:pt x="72" y="34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4" y="25"/>
                    <a:pt x="68" y="22"/>
                    <a:pt x="62" y="2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1" y="8"/>
                    <a:pt x="33" y="4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2" y="9"/>
                    <a:pt x="35" y="11"/>
                    <a:pt x="37" y="14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4"/>
                    <a:pt x="12" y="3"/>
                    <a:pt x="9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5" y="11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1"/>
                    <a:pt x="26" y="22"/>
                    <a:pt x="28" y="23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71" y="36"/>
                    <a:pt x="71" y="36"/>
                    <a:pt x="71" y="36"/>
                  </a:cubicBezTo>
                  <a:lnTo>
                    <a:pt x="72" y="34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372"/>
            <p:cNvSpPr>
              <a:spLocks/>
            </p:cNvSpPr>
            <p:nvPr/>
          </p:nvSpPr>
          <p:spPr bwMode="auto">
            <a:xfrm>
              <a:off x="4386263" y="4486275"/>
              <a:ext cx="250825" cy="355600"/>
            </a:xfrm>
            <a:custGeom>
              <a:avLst/>
              <a:gdLst>
                <a:gd name="T0" fmla="*/ 2 w 75"/>
                <a:gd name="T1" fmla="*/ 2 h 106"/>
                <a:gd name="T2" fmla="*/ 2 w 75"/>
                <a:gd name="T3" fmla="*/ 2 h 106"/>
                <a:gd name="T4" fmla="*/ 0 w 75"/>
                <a:gd name="T5" fmla="*/ 2 h 106"/>
                <a:gd name="T6" fmla="*/ 0 w 75"/>
                <a:gd name="T7" fmla="*/ 4 h 106"/>
                <a:gd name="T8" fmla="*/ 0 w 75"/>
                <a:gd name="T9" fmla="*/ 5 h 106"/>
                <a:gd name="T10" fmla="*/ 1 w 75"/>
                <a:gd name="T11" fmla="*/ 6 h 106"/>
                <a:gd name="T12" fmla="*/ 3 w 75"/>
                <a:gd name="T13" fmla="*/ 10 h 106"/>
                <a:gd name="T14" fmla="*/ 3 w 75"/>
                <a:gd name="T15" fmla="*/ 12 h 106"/>
                <a:gd name="T16" fmla="*/ 3 w 75"/>
                <a:gd name="T17" fmla="*/ 13 h 106"/>
                <a:gd name="T18" fmla="*/ 8 w 75"/>
                <a:gd name="T19" fmla="*/ 18 h 106"/>
                <a:gd name="T20" fmla="*/ 16 w 75"/>
                <a:gd name="T21" fmla="*/ 16 h 106"/>
                <a:gd name="T22" fmla="*/ 32 w 75"/>
                <a:gd name="T23" fmla="*/ 40 h 106"/>
                <a:gd name="T24" fmla="*/ 32 w 75"/>
                <a:gd name="T25" fmla="*/ 40 h 106"/>
                <a:gd name="T26" fmla="*/ 33 w 75"/>
                <a:gd name="T27" fmla="*/ 47 h 106"/>
                <a:gd name="T28" fmla="*/ 34 w 75"/>
                <a:gd name="T29" fmla="*/ 48 h 106"/>
                <a:gd name="T30" fmla="*/ 35 w 75"/>
                <a:gd name="T31" fmla="*/ 52 h 106"/>
                <a:gd name="T32" fmla="*/ 35 w 75"/>
                <a:gd name="T33" fmla="*/ 56 h 106"/>
                <a:gd name="T34" fmla="*/ 35 w 75"/>
                <a:gd name="T35" fmla="*/ 57 h 106"/>
                <a:gd name="T36" fmla="*/ 36 w 75"/>
                <a:gd name="T37" fmla="*/ 58 h 106"/>
                <a:gd name="T38" fmla="*/ 39 w 75"/>
                <a:gd name="T39" fmla="*/ 62 h 106"/>
                <a:gd name="T40" fmla="*/ 41 w 75"/>
                <a:gd name="T41" fmla="*/ 63 h 106"/>
                <a:gd name="T42" fmla="*/ 47 w 75"/>
                <a:gd name="T43" fmla="*/ 69 h 106"/>
                <a:gd name="T44" fmla="*/ 47 w 75"/>
                <a:gd name="T45" fmla="*/ 70 h 106"/>
                <a:gd name="T46" fmla="*/ 47 w 75"/>
                <a:gd name="T47" fmla="*/ 70 h 106"/>
                <a:gd name="T48" fmla="*/ 48 w 75"/>
                <a:gd name="T49" fmla="*/ 72 h 106"/>
                <a:gd name="T50" fmla="*/ 49 w 75"/>
                <a:gd name="T51" fmla="*/ 72 h 106"/>
                <a:gd name="T52" fmla="*/ 49 w 75"/>
                <a:gd name="T53" fmla="*/ 72 h 106"/>
                <a:gd name="T54" fmla="*/ 49 w 75"/>
                <a:gd name="T55" fmla="*/ 73 h 106"/>
                <a:gd name="T56" fmla="*/ 49 w 75"/>
                <a:gd name="T57" fmla="*/ 74 h 106"/>
                <a:gd name="T58" fmla="*/ 49 w 75"/>
                <a:gd name="T59" fmla="*/ 75 h 106"/>
                <a:gd name="T60" fmla="*/ 50 w 75"/>
                <a:gd name="T61" fmla="*/ 75 h 106"/>
                <a:gd name="T62" fmla="*/ 51 w 75"/>
                <a:gd name="T63" fmla="*/ 77 h 106"/>
                <a:gd name="T64" fmla="*/ 52 w 75"/>
                <a:gd name="T65" fmla="*/ 76 h 106"/>
                <a:gd name="T66" fmla="*/ 55 w 75"/>
                <a:gd name="T67" fmla="*/ 85 h 106"/>
                <a:gd name="T68" fmla="*/ 61 w 75"/>
                <a:gd name="T69" fmla="*/ 101 h 106"/>
                <a:gd name="T70" fmla="*/ 62 w 75"/>
                <a:gd name="T71" fmla="*/ 102 h 106"/>
                <a:gd name="T72" fmla="*/ 75 w 75"/>
                <a:gd name="T73" fmla="*/ 100 h 106"/>
                <a:gd name="T74" fmla="*/ 75 w 75"/>
                <a:gd name="T75" fmla="*/ 94 h 106"/>
                <a:gd name="T76" fmla="*/ 73 w 75"/>
                <a:gd name="T77" fmla="*/ 87 h 106"/>
                <a:gd name="T78" fmla="*/ 72 w 75"/>
                <a:gd name="T79" fmla="*/ 83 h 106"/>
                <a:gd name="T80" fmla="*/ 72 w 75"/>
                <a:gd name="T81" fmla="*/ 83 h 106"/>
                <a:gd name="T82" fmla="*/ 69 w 75"/>
                <a:gd name="T83" fmla="*/ 84 h 106"/>
                <a:gd name="T84" fmla="*/ 68 w 75"/>
                <a:gd name="T85" fmla="*/ 80 h 106"/>
                <a:gd name="T86" fmla="*/ 67 w 75"/>
                <a:gd name="T87" fmla="*/ 78 h 106"/>
                <a:gd name="T88" fmla="*/ 64 w 75"/>
                <a:gd name="T89" fmla="*/ 79 h 106"/>
                <a:gd name="T90" fmla="*/ 60 w 75"/>
                <a:gd name="T91" fmla="*/ 74 h 106"/>
                <a:gd name="T92" fmla="*/ 59 w 75"/>
                <a:gd name="T93" fmla="*/ 71 h 106"/>
                <a:gd name="T94" fmla="*/ 58 w 75"/>
                <a:gd name="T95" fmla="*/ 70 h 106"/>
                <a:gd name="T96" fmla="*/ 54 w 75"/>
                <a:gd name="T97" fmla="*/ 60 h 106"/>
                <a:gd name="T98" fmla="*/ 34 w 75"/>
                <a:gd name="T99" fmla="*/ 30 h 106"/>
                <a:gd name="T100" fmla="*/ 29 w 75"/>
                <a:gd name="T101" fmla="*/ 24 h 106"/>
                <a:gd name="T102" fmla="*/ 29 w 75"/>
                <a:gd name="T103" fmla="*/ 21 h 106"/>
                <a:gd name="T104" fmla="*/ 29 w 75"/>
                <a:gd name="T105" fmla="*/ 19 h 106"/>
                <a:gd name="T106" fmla="*/ 11 w 75"/>
                <a:gd name="T107" fmla="*/ 0 h 106"/>
                <a:gd name="T108" fmla="*/ 7 w 75"/>
                <a:gd name="T109" fmla="*/ 0 h 106"/>
                <a:gd name="T110" fmla="*/ 7 w 75"/>
                <a:gd name="T111" fmla="*/ 1 h 106"/>
                <a:gd name="T112" fmla="*/ 2 w 75"/>
                <a:gd name="T113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106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7" y="106"/>
                    <a:pt x="71" y="105"/>
                    <a:pt x="75" y="100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2" y="77"/>
                    <a:pt x="61" y="75"/>
                    <a:pt x="60" y="74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48" y="49"/>
                    <a:pt x="41" y="39"/>
                    <a:pt x="34" y="30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97" name="Picture 373"/>
            <p:cNvPicPr>
              <a:picLocks noChangeAspect="1" noChangeArrowheads="1"/>
            </p:cNvPicPr>
            <p:nvPr/>
          </p:nvPicPr>
          <p:blipFill>
            <a:blip r:embed="rId3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7625" y="4457700"/>
              <a:ext cx="644525" cy="352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2" name="Freeform 374"/>
            <p:cNvSpPr>
              <a:spLocks/>
            </p:cNvSpPr>
            <p:nvPr/>
          </p:nvSpPr>
          <p:spPr bwMode="auto">
            <a:xfrm>
              <a:off x="4149725" y="4532313"/>
              <a:ext cx="201613" cy="468313"/>
            </a:xfrm>
            <a:custGeom>
              <a:avLst/>
              <a:gdLst>
                <a:gd name="T0" fmla="*/ 7 w 60"/>
                <a:gd name="T1" fmla="*/ 2 h 139"/>
                <a:gd name="T2" fmla="*/ 7 w 60"/>
                <a:gd name="T3" fmla="*/ 0 h 139"/>
                <a:gd name="T4" fmla="*/ 4 w 60"/>
                <a:gd name="T5" fmla="*/ 1 h 139"/>
                <a:gd name="T6" fmla="*/ 2 w 60"/>
                <a:gd name="T7" fmla="*/ 1 h 139"/>
                <a:gd name="T8" fmla="*/ 1 w 60"/>
                <a:gd name="T9" fmla="*/ 2 h 139"/>
                <a:gd name="T10" fmla="*/ 3 w 60"/>
                <a:gd name="T11" fmla="*/ 8 h 139"/>
                <a:gd name="T12" fmla="*/ 3 w 60"/>
                <a:gd name="T13" fmla="*/ 10 h 139"/>
                <a:gd name="T14" fmla="*/ 1 w 60"/>
                <a:gd name="T15" fmla="*/ 14 h 139"/>
                <a:gd name="T16" fmla="*/ 1 w 60"/>
                <a:gd name="T17" fmla="*/ 16 h 139"/>
                <a:gd name="T18" fmla="*/ 1 w 60"/>
                <a:gd name="T19" fmla="*/ 18 h 139"/>
                <a:gd name="T20" fmla="*/ 0 w 60"/>
                <a:gd name="T21" fmla="*/ 21 h 139"/>
                <a:gd name="T22" fmla="*/ 9 w 60"/>
                <a:gd name="T23" fmla="*/ 23 h 139"/>
                <a:gd name="T24" fmla="*/ 60 w 60"/>
                <a:gd name="T25" fmla="*/ 139 h 139"/>
                <a:gd name="T26" fmla="*/ 41 w 60"/>
                <a:gd name="T27" fmla="*/ 87 h 139"/>
                <a:gd name="T28" fmla="*/ 41 w 60"/>
                <a:gd name="T29" fmla="*/ 87 h 139"/>
                <a:gd name="T30" fmla="*/ 34 w 60"/>
                <a:gd name="T31" fmla="*/ 67 h 139"/>
                <a:gd name="T32" fmla="*/ 32 w 60"/>
                <a:gd name="T33" fmla="*/ 64 h 139"/>
                <a:gd name="T34" fmla="*/ 23 w 60"/>
                <a:gd name="T35" fmla="*/ 40 h 139"/>
                <a:gd name="T36" fmla="*/ 7 w 60"/>
                <a:gd name="T37" fmla="*/ 11 h 139"/>
                <a:gd name="T38" fmla="*/ 6 w 60"/>
                <a:gd name="T39" fmla="*/ 8 h 139"/>
                <a:gd name="T40" fmla="*/ 7 w 60"/>
                <a:gd name="T41" fmla="*/ 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39">
                  <a:moveTo>
                    <a:pt x="7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4"/>
                    <a:pt x="2" y="6"/>
                    <a:pt x="3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18"/>
                    <a:pt x="27" y="56"/>
                    <a:pt x="60" y="139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375"/>
            <p:cNvSpPr>
              <a:spLocks/>
            </p:cNvSpPr>
            <p:nvPr/>
          </p:nvSpPr>
          <p:spPr bwMode="auto">
            <a:xfrm>
              <a:off x="4170363" y="4532313"/>
              <a:ext cx="349250" cy="390525"/>
            </a:xfrm>
            <a:custGeom>
              <a:avLst/>
              <a:gdLst>
                <a:gd name="T0" fmla="*/ 1 w 104"/>
                <a:gd name="T1" fmla="*/ 0 h 116"/>
                <a:gd name="T2" fmla="*/ 1 w 104"/>
                <a:gd name="T3" fmla="*/ 2 h 116"/>
                <a:gd name="T4" fmla="*/ 0 w 104"/>
                <a:gd name="T5" fmla="*/ 8 h 116"/>
                <a:gd name="T6" fmla="*/ 1 w 104"/>
                <a:gd name="T7" fmla="*/ 11 h 116"/>
                <a:gd name="T8" fmla="*/ 17 w 104"/>
                <a:gd name="T9" fmla="*/ 40 h 116"/>
                <a:gd name="T10" fmla="*/ 28 w 104"/>
                <a:gd name="T11" fmla="*/ 56 h 116"/>
                <a:gd name="T12" fmla="*/ 28 w 104"/>
                <a:gd name="T13" fmla="*/ 60 h 116"/>
                <a:gd name="T14" fmla="*/ 28 w 104"/>
                <a:gd name="T15" fmla="*/ 63 h 116"/>
                <a:gd name="T16" fmla="*/ 29 w 104"/>
                <a:gd name="T17" fmla="*/ 67 h 116"/>
                <a:gd name="T18" fmla="*/ 31 w 104"/>
                <a:gd name="T19" fmla="*/ 70 h 116"/>
                <a:gd name="T20" fmla="*/ 33 w 104"/>
                <a:gd name="T21" fmla="*/ 73 h 116"/>
                <a:gd name="T22" fmla="*/ 34 w 104"/>
                <a:gd name="T23" fmla="*/ 80 h 116"/>
                <a:gd name="T24" fmla="*/ 36 w 104"/>
                <a:gd name="T25" fmla="*/ 87 h 116"/>
                <a:gd name="T26" fmla="*/ 44 w 104"/>
                <a:gd name="T27" fmla="*/ 91 h 116"/>
                <a:gd name="T28" fmla="*/ 48 w 104"/>
                <a:gd name="T29" fmla="*/ 87 h 116"/>
                <a:gd name="T30" fmla="*/ 53 w 104"/>
                <a:gd name="T31" fmla="*/ 81 h 116"/>
                <a:gd name="T32" fmla="*/ 53 w 104"/>
                <a:gd name="T33" fmla="*/ 79 h 116"/>
                <a:gd name="T34" fmla="*/ 59 w 104"/>
                <a:gd name="T35" fmla="*/ 80 h 116"/>
                <a:gd name="T36" fmla="*/ 63 w 104"/>
                <a:gd name="T37" fmla="*/ 77 h 116"/>
                <a:gd name="T38" fmla="*/ 67 w 104"/>
                <a:gd name="T39" fmla="*/ 66 h 116"/>
                <a:gd name="T40" fmla="*/ 66 w 104"/>
                <a:gd name="T41" fmla="*/ 63 h 116"/>
                <a:gd name="T42" fmla="*/ 65 w 104"/>
                <a:gd name="T43" fmla="*/ 62 h 116"/>
                <a:gd name="T44" fmla="*/ 66 w 104"/>
                <a:gd name="T45" fmla="*/ 63 h 116"/>
                <a:gd name="T46" fmla="*/ 104 w 104"/>
                <a:gd name="T47" fmla="*/ 116 h 116"/>
                <a:gd name="T48" fmla="*/ 75 w 104"/>
                <a:gd name="T49" fmla="*/ 71 h 116"/>
                <a:gd name="T50" fmla="*/ 56 w 104"/>
                <a:gd name="T51" fmla="*/ 50 h 116"/>
                <a:gd name="T52" fmla="*/ 13 w 104"/>
                <a:gd name="T53" fmla="*/ 0 h 116"/>
                <a:gd name="T54" fmla="*/ 1 w 104"/>
                <a:gd name="T5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6">
                  <a:moveTo>
                    <a:pt x="1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6" y="74"/>
                    <a:pt x="68" y="71"/>
                    <a:pt x="67" y="66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68" y="64"/>
                    <a:pt x="62" y="58"/>
                    <a:pt x="56" y="50"/>
                  </a:cubicBezTo>
                  <a:cubicBezTo>
                    <a:pt x="43" y="32"/>
                    <a:pt x="29" y="16"/>
                    <a:pt x="13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376"/>
            <p:cNvSpPr>
              <a:spLocks/>
            </p:cNvSpPr>
            <p:nvPr/>
          </p:nvSpPr>
          <p:spPr bwMode="auto">
            <a:xfrm>
              <a:off x="3965575" y="4532313"/>
              <a:ext cx="198438" cy="71438"/>
            </a:xfrm>
            <a:custGeom>
              <a:avLst/>
              <a:gdLst>
                <a:gd name="T0" fmla="*/ 56 w 59"/>
                <a:gd name="T1" fmla="*/ 2 h 21"/>
                <a:gd name="T2" fmla="*/ 57 w 59"/>
                <a:gd name="T3" fmla="*/ 1 h 21"/>
                <a:gd name="T4" fmla="*/ 59 w 59"/>
                <a:gd name="T5" fmla="*/ 1 h 21"/>
                <a:gd name="T6" fmla="*/ 49 w 59"/>
                <a:gd name="T7" fmla="*/ 1 h 21"/>
                <a:gd name="T8" fmla="*/ 49 w 59"/>
                <a:gd name="T9" fmla="*/ 2 h 21"/>
                <a:gd name="T10" fmla="*/ 49 w 59"/>
                <a:gd name="T11" fmla="*/ 3 h 21"/>
                <a:gd name="T12" fmla="*/ 48 w 59"/>
                <a:gd name="T13" fmla="*/ 2 h 21"/>
                <a:gd name="T14" fmla="*/ 46 w 59"/>
                <a:gd name="T15" fmla="*/ 1 h 21"/>
                <a:gd name="T16" fmla="*/ 47 w 59"/>
                <a:gd name="T17" fmla="*/ 1 h 21"/>
                <a:gd name="T18" fmla="*/ 31 w 59"/>
                <a:gd name="T19" fmla="*/ 0 h 21"/>
                <a:gd name="T20" fmla="*/ 32 w 59"/>
                <a:gd name="T21" fmla="*/ 1 h 21"/>
                <a:gd name="T22" fmla="*/ 32 w 59"/>
                <a:gd name="T23" fmla="*/ 4 h 21"/>
                <a:gd name="T24" fmla="*/ 29 w 59"/>
                <a:gd name="T25" fmla="*/ 6 h 21"/>
                <a:gd name="T26" fmla="*/ 26 w 59"/>
                <a:gd name="T27" fmla="*/ 7 h 21"/>
                <a:gd name="T28" fmla="*/ 16 w 59"/>
                <a:gd name="T29" fmla="*/ 8 h 21"/>
                <a:gd name="T30" fmla="*/ 16 w 59"/>
                <a:gd name="T31" fmla="*/ 8 h 21"/>
                <a:gd name="T32" fmla="*/ 15 w 59"/>
                <a:gd name="T33" fmla="*/ 8 h 21"/>
                <a:gd name="T34" fmla="*/ 15 w 59"/>
                <a:gd name="T35" fmla="*/ 8 h 21"/>
                <a:gd name="T36" fmla="*/ 2 w 59"/>
                <a:gd name="T37" fmla="*/ 11 h 21"/>
                <a:gd name="T38" fmla="*/ 0 w 59"/>
                <a:gd name="T39" fmla="*/ 13 h 21"/>
                <a:gd name="T40" fmla="*/ 6 w 59"/>
                <a:gd name="T41" fmla="*/ 13 h 21"/>
                <a:gd name="T42" fmla="*/ 4 w 59"/>
                <a:gd name="T43" fmla="*/ 13 h 21"/>
                <a:gd name="T44" fmla="*/ 2 w 59"/>
                <a:gd name="T45" fmla="*/ 13 h 21"/>
                <a:gd name="T46" fmla="*/ 7 w 59"/>
                <a:gd name="T47" fmla="*/ 18 h 21"/>
                <a:gd name="T48" fmla="*/ 11 w 59"/>
                <a:gd name="T49" fmla="*/ 20 h 21"/>
                <a:gd name="T50" fmla="*/ 15 w 59"/>
                <a:gd name="T51" fmla="*/ 19 h 21"/>
                <a:gd name="T52" fmla="*/ 18 w 59"/>
                <a:gd name="T53" fmla="*/ 14 h 21"/>
                <a:gd name="T54" fmla="*/ 44 w 59"/>
                <a:gd name="T55" fmla="*/ 13 h 21"/>
                <a:gd name="T56" fmla="*/ 49 w 59"/>
                <a:gd name="T57" fmla="*/ 19 h 21"/>
                <a:gd name="T58" fmla="*/ 47 w 59"/>
                <a:gd name="T59" fmla="*/ 21 h 21"/>
                <a:gd name="T60" fmla="*/ 55 w 59"/>
                <a:gd name="T61" fmla="*/ 21 h 21"/>
                <a:gd name="T62" fmla="*/ 56 w 59"/>
                <a:gd name="T63" fmla="*/ 18 h 21"/>
                <a:gd name="T64" fmla="*/ 56 w 59"/>
                <a:gd name="T65" fmla="*/ 16 h 21"/>
                <a:gd name="T66" fmla="*/ 56 w 59"/>
                <a:gd name="T67" fmla="*/ 14 h 21"/>
                <a:gd name="T68" fmla="*/ 58 w 59"/>
                <a:gd name="T69" fmla="*/ 10 h 21"/>
                <a:gd name="T70" fmla="*/ 58 w 59"/>
                <a:gd name="T71" fmla="*/ 8 h 21"/>
                <a:gd name="T72" fmla="*/ 56 w 59"/>
                <a:gd name="T7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21">
                  <a:moveTo>
                    <a:pt x="56" y="2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5"/>
                    <a:pt x="30" y="6"/>
                    <a:pt x="29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12"/>
                    <a:pt x="4" y="12"/>
                    <a:pt x="0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7" y="14"/>
                    <a:pt x="6" y="14"/>
                    <a:pt x="2" y="13"/>
                  </a:cubicBezTo>
                  <a:cubicBezTo>
                    <a:pt x="5" y="15"/>
                    <a:pt x="7" y="16"/>
                    <a:pt x="7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6" y="15"/>
                    <a:pt x="48" y="16"/>
                    <a:pt x="49" y="19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6"/>
                    <a:pt x="56" y="4"/>
                    <a:pt x="5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377"/>
            <p:cNvSpPr>
              <a:spLocks/>
            </p:cNvSpPr>
            <p:nvPr/>
          </p:nvSpPr>
          <p:spPr bwMode="auto">
            <a:xfrm>
              <a:off x="4624388" y="4721225"/>
              <a:ext cx="39688" cy="77788"/>
            </a:xfrm>
            <a:custGeom>
              <a:avLst/>
              <a:gdLst>
                <a:gd name="T0" fmla="*/ 0 w 25"/>
                <a:gd name="T1" fmla="*/ 2 h 49"/>
                <a:gd name="T2" fmla="*/ 2 w 25"/>
                <a:gd name="T3" fmla="*/ 6 h 49"/>
                <a:gd name="T4" fmla="*/ 4 w 25"/>
                <a:gd name="T5" fmla="*/ 19 h 49"/>
                <a:gd name="T6" fmla="*/ 6 w 25"/>
                <a:gd name="T7" fmla="*/ 23 h 49"/>
                <a:gd name="T8" fmla="*/ 4 w 25"/>
                <a:gd name="T9" fmla="*/ 28 h 49"/>
                <a:gd name="T10" fmla="*/ 4 w 25"/>
                <a:gd name="T11" fmla="*/ 30 h 49"/>
                <a:gd name="T12" fmla="*/ 4 w 25"/>
                <a:gd name="T13" fmla="*/ 32 h 49"/>
                <a:gd name="T14" fmla="*/ 8 w 25"/>
                <a:gd name="T15" fmla="*/ 34 h 49"/>
                <a:gd name="T16" fmla="*/ 8 w 25"/>
                <a:gd name="T17" fmla="*/ 36 h 49"/>
                <a:gd name="T18" fmla="*/ 15 w 25"/>
                <a:gd name="T19" fmla="*/ 44 h 49"/>
                <a:gd name="T20" fmla="*/ 17 w 25"/>
                <a:gd name="T21" fmla="*/ 49 h 49"/>
                <a:gd name="T22" fmla="*/ 25 w 25"/>
                <a:gd name="T23" fmla="*/ 44 h 49"/>
                <a:gd name="T24" fmla="*/ 0 w 25"/>
                <a:gd name="T25" fmla="*/ 0 h 49"/>
                <a:gd name="T26" fmla="*/ 0 w 25"/>
                <a:gd name="T2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49">
                  <a:moveTo>
                    <a:pt x="0" y="2"/>
                  </a:moveTo>
                  <a:lnTo>
                    <a:pt x="2" y="6"/>
                  </a:lnTo>
                  <a:lnTo>
                    <a:pt x="4" y="19"/>
                  </a:lnTo>
                  <a:lnTo>
                    <a:pt x="6" y="23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15" y="44"/>
                  </a:lnTo>
                  <a:lnTo>
                    <a:pt x="17" y="49"/>
                  </a:lnTo>
                  <a:lnTo>
                    <a:pt x="25" y="44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378"/>
            <p:cNvSpPr>
              <a:spLocks/>
            </p:cNvSpPr>
            <p:nvPr/>
          </p:nvSpPr>
          <p:spPr bwMode="auto">
            <a:xfrm>
              <a:off x="4614863" y="4700588"/>
              <a:ext cx="3175" cy="11113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2 h 7"/>
                <a:gd name="T4" fmla="*/ 2 w 2"/>
                <a:gd name="T5" fmla="*/ 7 h 7"/>
                <a:gd name="T6" fmla="*/ 0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379"/>
            <p:cNvSpPr>
              <a:spLocks/>
            </p:cNvSpPr>
            <p:nvPr/>
          </p:nvSpPr>
          <p:spPr bwMode="auto">
            <a:xfrm>
              <a:off x="4452938" y="4459288"/>
              <a:ext cx="96838" cy="120650"/>
            </a:xfrm>
            <a:custGeom>
              <a:avLst/>
              <a:gdLst>
                <a:gd name="T0" fmla="*/ 29 w 29"/>
                <a:gd name="T1" fmla="*/ 36 h 36"/>
                <a:gd name="T2" fmla="*/ 22 w 29"/>
                <a:gd name="T3" fmla="*/ 18 h 36"/>
                <a:gd name="T4" fmla="*/ 0 w 29"/>
                <a:gd name="T5" fmla="*/ 0 h 36"/>
                <a:gd name="T6" fmla="*/ 29 w 29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6">
                  <a:moveTo>
                    <a:pt x="29" y="36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1"/>
                    <a:pt x="20" y="23"/>
                    <a:pt x="29" y="36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380"/>
            <p:cNvSpPr>
              <a:spLocks/>
            </p:cNvSpPr>
            <p:nvPr/>
          </p:nvSpPr>
          <p:spPr bwMode="auto">
            <a:xfrm>
              <a:off x="3983038" y="4217988"/>
              <a:ext cx="33338" cy="22225"/>
            </a:xfrm>
            <a:custGeom>
              <a:avLst/>
              <a:gdLst>
                <a:gd name="T0" fmla="*/ 10 w 10"/>
                <a:gd name="T1" fmla="*/ 7 h 7"/>
                <a:gd name="T2" fmla="*/ 1 w 10"/>
                <a:gd name="T3" fmla="*/ 0 h 7"/>
                <a:gd name="T4" fmla="*/ 0 w 10"/>
                <a:gd name="T5" fmla="*/ 2 h 7"/>
                <a:gd name="T6" fmla="*/ 9 w 10"/>
                <a:gd name="T7" fmla="*/ 6 h 7"/>
                <a:gd name="T8" fmla="*/ 1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8" y="4"/>
                    <a:pt x="5" y="2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6"/>
                    <a:pt x="9" y="6"/>
                    <a:pt x="9" y="6"/>
                  </a:cubicBezTo>
                  <a:lnTo>
                    <a:pt x="10" y="7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381"/>
            <p:cNvSpPr>
              <a:spLocks/>
            </p:cNvSpPr>
            <p:nvPr/>
          </p:nvSpPr>
          <p:spPr bwMode="auto">
            <a:xfrm>
              <a:off x="4013200" y="4237038"/>
              <a:ext cx="9525" cy="11113"/>
            </a:xfrm>
            <a:custGeom>
              <a:avLst/>
              <a:gdLst>
                <a:gd name="T0" fmla="*/ 2 w 6"/>
                <a:gd name="T1" fmla="*/ 2 h 7"/>
                <a:gd name="T2" fmla="*/ 0 w 6"/>
                <a:gd name="T3" fmla="*/ 0 h 7"/>
                <a:gd name="T4" fmla="*/ 2 w 6"/>
                <a:gd name="T5" fmla="*/ 4 h 7"/>
                <a:gd name="T6" fmla="*/ 2 w 6"/>
                <a:gd name="T7" fmla="*/ 4 h 7"/>
                <a:gd name="T8" fmla="*/ 6 w 6"/>
                <a:gd name="T9" fmla="*/ 7 h 7"/>
                <a:gd name="T10" fmla="*/ 6 w 6"/>
                <a:gd name="T11" fmla="*/ 7 h 7"/>
                <a:gd name="T12" fmla="*/ 2 w 6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7"/>
                  </a:lnTo>
                  <a:lnTo>
                    <a:pt x="6" y="7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382"/>
            <p:cNvSpPr>
              <a:spLocks/>
            </p:cNvSpPr>
            <p:nvPr/>
          </p:nvSpPr>
          <p:spPr bwMode="auto">
            <a:xfrm>
              <a:off x="3922713" y="4194175"/>
              <a:ext cx="90488" cy="42863"/>
            </a:xfrm>
            <a:custGeom>
              <a:avLst/>
              <a:gdLst>
                <a:gd name="T0" fmla="*/ 22 w 27"/>
                <a:gd name="T1" fmla="*/ 13 h 13"/>
                <a:gd name="T2" fmla="*/ 22 w 27"/>
                <a:gd name="T3" fmla="*/ 13 h 13"/>
                <a:gd name="T4" fmla="*/ 27 w 27"/>
                <a:gd name="T5" fmla="*/ 13 h 13"/>
                <a:gd name="T6" fmla="*/ 18 w 27"/>
                <a:gd name="T7" fmla="*/ 9 h 13"/>
                <a:gd name="T8" fmla="*/ 16 w 27"/>
                <a:gd name="T9" fmla="*/ 8 h 13"/>
                <a:gd name="T10" fmla="*/ 0 w 27"/>
                <a:gd name="T11" fmla="*/ 0 h 13"/>
                <a:gd name="T12" fmla="*/ 0 w 27"/>
                <a:gd name="T13" fmla="*/ 2 h 13"/>
                <a:gd name="T14" fmla="*/ 7 w 27"/>
                <a:gd name="T15" fmla="*/ 6 h 13"/>
                <a:gd name="T16" fmla="*/ 8 w 27"/>
                <a:gd name="T17" fmla="*/ 8 h 13"/>
                <a:gd name="T18" fmla="*/ 15 w 27"/>
                <a:gd name="T19" fmla="*/ 9 h 13"/>
                <a:gd name="T20" fmla="*/ 17 w 27"/>
                <a:gd name="T21" fmla="*/ 11 h 13"/>
                <a:gd name="T22" fmla="*/ 22 w 27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3">
                  <a:moveTo>
                    <a:pt x="22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5" y="4"/>
                    <a:pt x="7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7" y="11"/>
                    <a:pt x="17" y="11"/>
                    <a:pt x="17" y="11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383"/>
            <p:cNvSpPr>
              <a:spLocks/>
            </p:cNvSpPr>
            <p:nvPr/>
          </p:nvSpPr>
          <p:spPr bwMode="auto">
            <a:xfrm>
              <a:off x="4056063" y="4237038"/>
              <a:ext cx="47625" cy="14288"/>
            </a:xfrm>
            <a:custGeom>
              <a:avLst/>
              <a:gdLst>
                <a:gd name="T0" fmla="*/ 4 w 14"/>
                <a:gd name="T1" fmla="*/ 0 h 4"/>
                <a:gd name="T2" fmla="*/ 0 w 14"/>
                <a:gd name="T3" fmla="*/ 0 h 4"/>
                <a:gd name="T4" fmla="*/ 1 w 14"/>
                <a:gd name="T5" fmla="*/ 1 h 4"/>
                <a:gd name="T6" fmla="*/ 14 w 14"/>
                <a:gd name="T7" fmla="*/ 4 h 4"/>
                <a:gd name="T8" fmla="*/ 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2"/>
                    <a:pt x="7" y="1"/>
                    <a:pt x="4" y="0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384"/>
            <p:cNvSpPr>
              <a:spLocks/>
            </p:cNvSpPr>
            <p:nvPr/>
          </p:nvSpPr>
          <p:spPr bwMode="auto">
            <a:xfrm>
              <a:off x="3968750" y="4194175"/>
              <a:ext cx="6350" cy="317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2 h 2"/>
                <a:gd name="T4" fmla="*/ 4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385"/>
            <p:cNvSpPr>
              <a:spLocks/>
            </p:cNvSpPr>
            <p:nvPr/>
          </p:nvSpPr>
          <p:spPr bwMode="auto">
            <a:xfrm>
              <a:off x="3736975" y="4281488"/>
              <a:ext cx="180975" cy="201613"/>
            </a:xfrm>
            <a:custGeom>
              <a:avLst/>
              <a:gdLst>
                <a:gd name="T0" fmla="*/ 43 w 54"/>
                <a:gd name="T1" fmla="*/ 49 h 60"/>
                <a:gd name="T2" fmla="*/ 41 w 54"/>
                <a:gd name="T3" fmla="*/ 47 h 60"/>
                <a:gd name="T4" fmla="*/ 38 w 54"/>
                <a:gd name="T5" fmla="*/ 47 h 60"/>
                <a:gd name="T6" fmla="*/ 35 w 54"/>
                <a:gd name="T7" fmla="*/ 43 h 60"/>
                <a:gd name="T8" fmla="*/ 35 w 54"/>
                <a:gd name="T9" fmla="*/ 41 h 60"/>
                <a:gd name="T10" fmla="*/ 35 w 54"/>
                <a:gd name="T11" fmla="*/ 40 h 60"/>
                <a:gd name="T12" fmla="*/ 33 w 54"/>
                <a:gd name="T13" fmla="*/ 38 h 60"/>
                <a:gd name="T14" fmla="*/ 18 w 54"/>
                <a:gd name="T15" fmla="*/ 21 h 60"/>
                <a:gd name="T16" fmla="*/ 24 w 54"/>
                <a:gd name="T17" fmla="*/ 12 h 60"/>
                <a:gd name="T18" fmla="*/ 21 w 54"/>
                <a:gd name="T19" fmla="*/ 10 h 60"/>
                <a:gd name="T20" fmla="*/ 21 w 54"/>
                <a:gd name="T21" fmla="*/ 10 h 60"/>
                <a:gd name="T22" fmla="*/ 21 w 54"/>
                <a:gd name="T23" fmla="*/ 8 h 60"/>
                <a:gd name="T24" fmla="*/ 20 w 54"/>
                <a:gd name="T25" fmla="*/ 8 h 60"/>
                <a:gd name="T26" fmla="*/ 20 w 54"/>
                <a:gd name="T27" fmla="*/ 8 h 60"/>
                <a:gd name="T28" fmla="*/ 18 w 54"/>
                <a:gd name="T29" fmla="*/ 8 h 60"/>
                <a:gd name="T30" fmla="*/ 17 w 54"/>
                <a:gd name="T31" fmla="*/ 10 h 60"/>
                <a:gd name="T32" fmla="*/ 14 w 54"/>
                <a:gd name="T33" fmla="*/ 12 h 60"/>
                <a:gd name="T34" fmla="*/ 14 w 54"/>
                <a:gd name="T35" fmla="*/ 15 h 60"/>
                <a:gd name="T36" fmla="*/ 14 w 54"/>
                <a:gd name="T37" fmla="*/ 16 h 60"/>
                <a:gd name="T38" fmla="*/ 3 w 54"/>
                <a:gd name="T39" fmla="*/ 0 h 60"/>
                <a:gd name="T40" fmla="*/ 2 w 54"/>
                <a:gd name="T41" fmla="*/ 0 h 60"/>
                <a:gd name="T42" fmla="*/ 1 w 54"/>
                <a:gd name="T43" fmla="*/ 1 h 60"/>
                <a:gd name="T44" fmla="*/ 0 w 54"/>
                <a:gd name="T45" fmla="*/ 1 h 60"/>
                <a:gd name="T46" fmla="*/ 0 w 54"/>
                <a:gd name="T47" fmla="*/ 3 h 60"/>
                <a:gd name="T48" fmla="*/ 0 w 54"/>
                <a:gd name="T49" fmla="*/ 7 h 60"/>
                <a:gd name="T50" fmla="*/ 39 w 54"/>
                <a:gd name="T51" fmla="*/ 57 h 60"/>
                <a:gd name="T52" fmla="*/ 40 w 54"/>
                <a:gd name="T53" fmla="*/ 60 h 60"/>
                <a:gd name="T54" fmla="*/ 40 w 54"/>
                <a:gd name="T55" fmla="*/ 60 h 60"/>
                <a:gd name="T56" fmla="*/ 41 w 54"/>
                <a:gd name="T57" fmla="*/ 58 h 60"/>
                <a:gd name="T58" fmla="*/ 44 w 54"/>
                <a:gd name="T59" fmla="*/ 56 h 60"/>
                <a:gd name="T60" fmla="*/ 44 w 54"/>
                <a:gd name="T61" fmla="*/ 56 h 60"/>
                <a:gd name="T62" fmla="*/ 54 w 54"/>
                <a:gd name="T63" fmla="*/ 58 h 60"/>
                <a:gd name="T64" fmla="*/ 53 w 54"/>
                <a:gd name="T65" fmla="*/ 56 h 60"/>
                <a:gd name="T66" fmla="*/ 50 w 54"/>
                <a:gd name="T67" fmla="*/ 55 h 60"/>
                <a:gd name="T68" fmla="*/ 43 w 54"/>
                <a:gd name="T69" fmla="*/ 53 h 60"/>
                <a:gd name="T70" fmla="*/ 43 w 54"/>
                <a:gd name="T71" fmla="*/ 51 h 60"/>
                <a:gd name="T72" fmla="*/ 43 w 54"/>
                <a:gd name="T73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4" h="60">
                  <a:moveTo>
                    <a:pt x="43" y="49"/>
                  </a:moveTo>
                  <a:cubicBezTo>
                    <a:pt x="41" y="47"/>
                    <a:pt x="41" y="47"/>
                    <a:pt x="41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28" y="32"/>
                    <a:pt x="23" y="27"/>
                    <a:pt x="18" y="21"/>
                  </a:cubicBezTo>
                  <a:cubicBezTo>
                    <a:pt x="21" y="19"/>
                    <a:pt x="23" y="16"/>
                    <a:pt x="24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5" y="11"/>
                    <a:pt x="14" y="12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0" y="11"/>
                    <a:pt x="7" y="6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59"/>
                    <a:pt x="41" y="58"/>
                    <a:pt x="41" y="5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47" y="56"/>
                    <a:pt x="44" y="56"/>
                    <a:pt x="43" y="53"/>
                  </a:cubicBezTo>
                  <a:cubicBezTo>
                    <a:pt x="43" y="51"/>
                    <a:pt x="43" y="51"/>
                    <a:pt x="43" y="51"/>
                  </a:cubicBezTo>
                  <a:lnTo>
                    <a:pt x="43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386"/>
            <p:cNvSpPr>
              <a:spLocks/>
            </p:cNvSpPr>
            <p:nvPr/>
          </p:nvSpPr>
          <p:spPr bwMode="auto">
            <a:xfrm>
              <a:off x="4010025" y="4486275"/>
              <a:ext cx="19050" cy="3175"/>
            </a:xfrm>
            <a:custGeom>
              <a:avLst/>
              <a:gdLst>
                <a:gd name="T0" fmla="*/ 0 w 12"/>
                <a:gd name="T1" fmla="*/ 0 h 2"/>
                <a:gd name="T2" fmla="*/ 12 w 12"/>
                <a:gd name="T3" fmla="*/ 2 h 2"/>
                <a:gd name="T4" fmla="*/ 10 w 12"/>
                <a:gd name="T5" fmla="*/ 0 h 2"/>
                <a:gd name="T6" fmla="*/ 0 w 1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lnTo>
                    <a:pt x="12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387"/>
            <p:cNvSpPr>
              <a:spLocks/>
            </p:cNvSpPr>
            <p:nvPr/>
          </p:nvSpPr>
          <p:spPr bwMode="auto">
            <a:xfrm>
              <a:off x="3552825" y="4381500"/>
              <a:ext cx="133350" cy="117475"/>
            </a:xfrm>
            <a:custGeom>
              <a:avLst/>
              <a:gdLst>
                <a:gd name="T0" fmla="*/ 38 w 40"/>
                <a:gd name="T1" fmla="*/ 28 h 35"/>
                <a:gd name="T2" fmla="*/ 40 w 40"/>
                <a:gd name="T3" fmla="*/ 26 h 35"/>
                <a:gd name="T4" fmla="*/ 40 w 40"/>
                <a:gd name="T5" fmla="*/ 24 h 35"/>
                <a:gd name="T6" fmla="*/ 38 w 40"/>
                <a:gd name="T7" fmla="*/ 20 h 35"/>
                <a:gd name="T8" fmla="*/ 37 w 40"/>
                <a:gd name="T9" fmla="*/ 15 h 35"/>
                <a:gd name="T10" fmla="*/ 37 w 40"/>
                <a:gd name="T11" fmla="*/ 13 h 35"/>
                <a:gd name="T12" fmla="*/ 35 w 40"/>
                <a:gd name="T13" fmla="*/ 11 h 35"/>
                <a:gd name="T14" fmla="*/ 33 w 40"/>
                <a:gd name="T15" fmla="*/ 9 h 35"/>
                <a:gd name="T16" fmla="*/ 19 w 40"/>
                <a:gd name="T17" fmla="*/ 10 h 35"/>
                <a:gd name="T18" fmla="*/ 21 w 40"/>
                <a:gd name="T19" fmla="*/ 6 h 35"/>
                <a:gd name="T20" fmla="*/ 21 w 40"/>
                <a:gd name="T21" fmla="*/ 4 h 35"/>
                <a:gd name="T22" fmla="*/ 21 w 40"/>
                <a:gd name="T23" fmla="*/ 4 h 35"/>
                <a:gd name="T24" fmla="*/ 20 w 40"/>
                <a:gd name="T25" fmla="*/ 2 h 35"/>
                <a:gd name="T26" fmla="*/ 19 w 40"/>
                <a:gd name="T27" fmla="*/ 0 h 35"/>
                <a:gd name="T28" fmla="*/ 5 w 40"/>
                <a:gd name="T29" fmla="*/ 1 h 35"/>
                <a:gd name="T30" fmla="*/ 5 w 40"/>
                <a:gd name="T31" fmla="*/ 2 h 35"/>
                <a:gd name="T32" fmla="*/ 3 w 40"/>
                <a:gd name="T33" fmla="*/ 2 h 35"/>
                <a:gd name="T34" fmla="*/ 2 w 40"/>
                <a:gd name="T35" fmla="*/ 3 h 35"/>
                <a:gd name="T36" fmla="*/ 0 w 40"/>
                <a:gd name="T37" fmla="*/ 9 h 35"/>
                <a:gd name="T38" fmla="*/ 0 w 40"/>
                <a:gd name="T39" fmla="*/ 11 h 35"/>
                <a:gd name="T40" fmla="*/ 2 w 40"/>
                <a:gd name="T41" fmla="*/ 12 h 35"/>
                <a:gd name="T42" fmla="*/ 5 w 40"/>
                <a:gd name="T43" fmla="*/ 15 h 35"/>
                <a:gd name="T44" fmla="*/ 5 w 40"/>
                <a:gd name="T45" fmla="*/ 16 h 35"/>
                <a:gd name="T46" fmla="*/ 7 w 40"/>
                <a:gd name="T47" fmla="*/ 18 h 35"/>
                <a:gd name="T48" fmla="*/ 13 w 40"/>
                <a:gd name="T49" fmla="*/ 18 h 35"/>
                <a:gd name="T50" fmla="*/ 13 w 40"/>
                <a:gd name="T51" fmla="*/ 18 h 35"/>
                <a:gd name="T52" fmla="*/ 8 w 40"/>
                <a:gd name="T53" fmla="*/ 27 h 35"/>
                <a:gd name="T54" fmla="*/ 8 w 40"/>
                <a:gd name="T55" fmla="*/ 28 h 35"/>
                <a:gd name="T56" fmla="*/ 7 w 40"/>
                <a:gd name="T57" fmla="*/ 33 h 35"/>
                <a:gd name="T58" fmla="*/ 8 w 40"/>
                <a:gd name="T59" fmla="*/ 34 h 35"/>
                <a:gd name="T60" fmla="*/ 12 w 40"/>
                <a:gd name="T61" fmla="*/ 35 h 35"/>
                <a:gd name="T62" fmla="*/ 14 w 40"/>
                <a:gd name="T63" fmla="*/ 33 h 35"/>
                <a:gd name="T64" fmla="*/ 14 w 40"/>
                <a:gd name="T65" fmla="*/ 31 h 35"/>
                <a:gd name="T66" fmla="*/ 15 w 40"/>
                <a:gd name="T67" fmla="*/ 29 h 35"/>
                <a:gd name="T68" fmla="*/ 20 w 40"/>
                <a:gd name="T69" fmla="*/ 27 h 35"/>
                <a:gd name="T70" fmla="*/ 32 w 40"/>
                <a:gd name="T71" fmla="*/ 24 h 35"/>
                <a:gd name="T72" fmla="*/ 33 w 40"/>
                <a:gd name="T73" fmla="*/ 25 h 35"/>
                <a:gd name="T74" fmla="*/ 35 w 40"/>
                <a:gd name="T75" fmla="*/ 26 h 35"/>
                <a:gd name="T76" fmla="*/ 37 w 40"/>
                <a:gd name="T77" fmla="*/ 28 h 35"/>
                <a:gd name="T78" fmla="*/ 38 w 40"/>
                <a:gd name="T79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" h="35">
                  <a:moveTo>
                    <a:pt x="38" y="28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20"/>
                    <a:pt x="9" y="23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7" y="28"/>
                    <a:pt x="37" y="28"/>
                    <a:pt x="37" y="28"/>
                  </a:cubicBezTo>
                  <a:lnTo>
                    <a:pt x="38" y="28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49" name="Picture 388"/>
            <p:cNvPicPr>
              <a:picLocks noChangeAspect="1" noChangeArrowheads="1"/>
            </p:cNvPicPr>
            <p:nvPr/>
          </p:nvPicPr>
          <p:blipFill>
            <a:blip r:embed="rId3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2900" y="4373563"/>
              <a:ext cx="1200150" cy="231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50" name="Freeform 389"/>
            <p:cNvSpPr>
              <a:spLocks/>
            </p:cNvSpPr>
            <p:nvPr/>
          </p:nvSpPr>
          <p:spPr bwMode="auto">
            <a:xfrm>
              <a:off x="3770313" y="4556125"/>
              <a:ext cx="282575" cy="95250"/>
            </a:xfrm>
            <a:custGeom>
              <a:avLst/>
              <a:gdLst>
                <a:gd name="T0" fmla="*/ 16 w 84"/>
                <a:gd name="T1" fmla="*/ 12 h 28"/>
                <a:gd name="T2" fmla="*/ 17 w 84"/>
                <a:gd name="T3" fmla="*/ 13 h 28"/>
                <a:gd name="T4" fmla="*/ 28 w 84"/>
                <a:gd name="T5" fmla="*/ 11 h 28"/>
                <a:gd name="T6" fmla="*/ 25 w 84"/>
                <a:gd name="T7" fmla="*/ 20 h 28"/>
                <a:gd name="T8" fmla="*/ 26 w 84"/>
                <a:gd name="T9" fmla="*/ 22 h 28"/>
                <a:gd name="T10" fmla="*/ 29 w 84"/>
                <a:gd name="T11" fmla="*/ 24 h 28"/>
                <a:gd name="T12" fmla="*/ 30 w 84"/>
                <a:gd name="T13" fmla="*/ 22 h 28"/>
                <a:gd name="T14" fmla="*/ 33 w 84"/>
                <a:gd name="T15" fmla="*/ 18 h 28"/>
                <a:gd name="T16" fmla="*/ 34 w 84"/>
                <a:gd name="T17" fmla="*/ 22 h 28"/>
                <a:gd name="T18" fmla="*/ 36 w 84"/>
                <a:gd name="T19" fmla="*/ 28 h 28"/>
                <a:gd name="T20" fmla="*/ 39 w 84"/>
                <a:gd name="T21" fmla="*/ 28 h 28"/>
                <a:gd name="T22" fmla="*/ 40 w 84"/>
                <a:gd name="T23" fmla="*/ 25 h 28"/>
                <a:gd name="T24" fmla="*/ 40 w 84"/>
                <a:gd name="T25" fmla="*/ 21 h 28"/>
                <a:gd name="T26" fmla="*/ 39 w 84"/>
                <a:gd name="T27" fmla="*/ 11 h 28"/>
                <a:gd name="T28" fmla="*/ 44 w 84"/>
                <a:gd name="T29" fmla="*/ 9 h 28"/>
                <a:gd name="T30" fmla="*/ 56 w 84"/>
                <a:gd name="T31" fmla="*/ 18 h 28"/>
                <a:gd name="T32" fmla="*/ 61 w 84"/>
                <a:gd name="T33" fmla="*/ 17 h 28"/>
                <a:gd name="T34" fmla="*/ 77 w 84"/>
                <a:gd name="T35" fmla="*/ 14 h 28"/>
                <a:gd name="T36" fmla="*/ 76 w 84"/>
                <a:gd name="T37" fmla="*/ 14 h 28"/>
                <a:gd name="T38" fmla="*/ 73 w 84"/>
                <a:gd name="T39" fmla="*/ 12 h 28"/>
                <a:gd name="T40" fmla="*/ 69 w 84"/>
                <a:gd name="T41" fmla="*/ 13 h 28"/>
                <a:gd name="T42" fmla="*/ 65 w 84"/>
                <a:gd name="T43" fmla="*/ 11 h 28"/>
                <a:gd name="T44" fmla="*/ 60 w 84"/>
                <a:gd name="T45" fmla="*/ 6 h 28"/>
                <a:gd name="T46" fmla="*/ 62 w 84"/>
                <a:gd name="T47" fmla="*/ 6 h 28"/>
                <a:gd name="T48" fmla="*/ 64 w 84"/>
                <a:gd name="T49" fmla="*/ 6 h 28"/>
                <a:gd name="T50" fmla="*/ 58 w 84"/>
                <a:gd name="T51" fmla="*/ 6 h 28"/>
                <a:gd name="T52" fmla="*/ 60 w 84"/>
                <a:gd name="T53" fmla="*/ 4 h 28"/>
                <a:gd name="T54" fmla="*/ 73 w 84"/>
                <a:gd name="T55" fmla="*/ 1 h 28"/>
                <a:gd name="T56" fmla="*/ 73 w 84"/>
                <a:gd name="T57" fmla="*/ 1 h 28"/>
                <a:gd name="T58" fmla="*/ 74 w 84"/>
                <a:gd name="T59" fmla="*/ 1 h 28"/>
                <a:gd name="T60" fmla="*/ 74 w 84"/>
                <a:gd name="T61" fmla="*/ 1 h 28"/>
                <a:gd name="T62" fmla="*/ 84 w 84"/>
                <a:gd name="T63" fmla="*/ 0 h 28"/>
                <a:gd name="T64" fmla="*/ 65 w 84"/>
                <a:gd name="T65" fmla="*/ 2 h 28"/>
                <a:gd name="T66" fmla="*/ 0 w 84"/>
                <a:gd name="T67" fmla="*/ 9 h 28"/>
                <a:gd name="T68" fmla="*/ 4 w 84"/>
                <a:gd name="T69" fmla="*/ 11 h 28"/>
                <a:gd name="T70" fmla="*/ 9 w 84"/>
                <a:gd name="T71" fmla="*/ 12 h 28"/>
                <a:gd name="T72" fmla="*/ 8 w 84"/>
                <a:gd name="T73" fmla="*/ 14 h 28"/>
                <a:gd name="T74" fmla="*/ 7 w 84"/>
                <a:gd name="T75" fmla="*/ 17 h 28"/>
                <a:gd name="T76" fmla="*/ 8 w 84"/>
                <a:gd name="T77" fmla="*/ 19 h 28"/>
                <a:gd name="T78" fmla="*/ 11 w 84"/>
                <a:gd name="T79" fmla="*/ 23 h 28"/>
                <a:gd name="T80" fmla="*/ 15 w 84"/>
                <a:gd name="T81" fmla="*/ 19 h 28"/>
                <a:gd name="T82" fmla="*/ 15 w 84"/>
                <a:gd name="T83" fmla="*/ 18 h 28"/>
                <a:gd name="T84" fmla="*/ 17 w 84"/>
                <a:gd name="T85" fmla="*/ 13 h 28"/>
                <a:gd name="T86" fmla="*/ 16 w 84"/>
                <a:gd name="T8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4" h="28">
                  <a:moveTo>
                    <a:pt x="16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4"/>
                    <a:pt x="26" y="17"/>
                    <a:pt x="25" y="20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4"/>
                    <a:pt x="35" y="26"/>
                    <a:pt x="36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9"/>
                    <a:pt x="63" y="8"/>
                    <a:pt x="60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2" y="5"/>
                    <a:pt x="63" y="5"/>
                    <a:pt x="60" y="4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6"/>
                    <a:pt x="16" y="14"/>
                    <a:pt x="17" y="13"/>
                  </a:cubicBezTo>
                  <a:lnTo>
                    <a:pt x="16" y="1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390"/>
            <p:cNvSpPr>
              <a:spLocks noEditPoints="1"/>
            </p:cNvSpPr>
            <p:nvPr/>
          </p:nvSpPr>
          <p:spPr bwMode="auto">
            <a:xfrm>
              <a:off x="3405188" y="4589463"/>
              <a:ext cx="265113" cy="384175"/>
            </a:xfrm>
            <a:custGeom>
              <a:avLst/>
              <a:gdLst>
                <a:gd name="T0" fmla="*/ 79 w 79"/>
                <a:gd name="T1" fmla="*/ 0 h 114"/>
                <a:gd name="T2" fmla="*/ 72 w 79"/>
                <a:gd name="T3" fmla="*/ 1 h 114"/>
                <a:gd name="T4" fmla="*/ 70 w 79"/>
                <a:gd name="T5" fmla="*/ 3 h 114"/>
                <a:gd name="T6" fmla="*/ 70 w 79"/>
                <a:gd name="T7" fmla="*/ 3 h 114"/>
                <a:gd name="T8" fmla="*/ 69 w 79"/>
                <a:gd name="T9" fmla="*/ 4 h 114"/>
                <a:gd name="T10" fmla="*/ 69 w 79"/>
                <a:gd name="T11" fmla="*/ 6 h 114"/>
                <a:gd name="T12" fmla="*/ 68 w 79"/>
                <a:gd name="T13" fmla="*/ 7 h 114"/>
                <a:gd name="T14" fmla="*/ 65 w 79"/>
                <a:gd name="T15" fmla="*/ 11 h 114"/>
                <a:gd name="T16" fmla="*/ 51 w 79"/>
                <a:gd name="T17" fmla="*/ 33 h 114"/>
                <a:gd name="T18" fmla="*/ 35 w 79"/>
                <a:gd name="T19" fmla="*/ 49 h 114"/>
                <a:gd name="T20" fmla="*/ 37 w 79"/>
                <a:gd name="T21" fmla="*/ 53 h 114"/>
                <a:gd name="T22" fmla="*/ 34 w 79"/>
                <a:gd name="T23" fmla="*/ 59 h 114"/>
                <a:gd name="T24" fmla="*/ 31 w 79"/>
                <a:gd name="T25" fmla="*/ 61 h 114"/>
                <a:gd name="T26" fmla="*/ 29 w 79"/>
                <a:gd name="T27" fmla="*/ 65 h 114"/>
                <a:gd name="T28" fmla="*/ 27 w 79"/>
                <a:gd name="T29" fmla="*/ 68 h 114"/>
                <a:gd name="T30" fmla="*/ 25 w 79"/>
                <a:gd name="T31" fmla="*/ 72 h 114"/>
                <a:gd name="T32" fmla="*/ 21 w 79"/>
                <a:gd name="T33" fmla="*/ 75 h 114"/>
                <a:gd name="T34" fmla="*/ 19 w 79"/>
                <a:gd name="T35" fmla="*/ 75 h 114"/>
                <a:gd name="T36" fmla="*/ 17 w 79"/>
                <a:gd name="T37" fmla="*/ 77 h 114"/>
                <a:gd name="T38" fmla="*/ 11 w 79"/>
                <a:gd name="T39" fmla="*/ 92 h 114"/>
                <a:gd name="T40" fmla="*/ 4 w 79"/>
                <a:gd name="T41" fmla="*/ 101 h 114"/>
                <a:gd name="T42" fmla="*/ 1 w 79"/>
                <a:gd name="T43" fmla="*/ 106 h 114"/>
                <a:gd name="T44" fmla="*/ 4 w 79"/>
                <a:gd name="T45" fmla="*/ 114 h 114"/>
                <a:gd name="T46" fmla="*/ 9 w 79"/>
                <a:gd name="T47" fmla="*/ 108 h 114"/>
                <a:gd name="T48" fmla="*/ 11 w 79"/>
                <a:gd name="T49" fmla="*/ 106 h 114"/>
                <a:gd name="T50" fmla="*/ 13 w 79"/>
                <a:gd name="T51" fmla="*/ 102 h 114"/>
                <a:gd name="T52" fmla="*/ 17 w 79"/>
                <a:gd name="T53" fmla="*/ 98 h 114"/>
                <a:gd name="T54" fmla="*/ 19 w 79"/>
                <a:gd name="T55" fmla="*/ 95 h 114"/>
                <a:gd name="T56" fmla="*/ 21 w 79"/>
                <a:gd name="T57" fmla="*/ 92 h 114"/>
                <a:gd name="T58" fmla="*/ 24 w 79"/>
                <a:gd name="T59" fmla="*/ 88 h 114"/>
                <a:gd name="T60" fmla="*/ 27 w 79"/>
                <a:gd name="T61" fmla="*/ 83 h 114"/>
                <a:gd name="T62" fmla="*/ 28 w 79"/>
                <a:gd name="T63" fmla="*/ 84 h 114"/>
                <a:gd name="T64" fmla="*/ 34 w 79"/>
                <a:gd name="T65" fmla="*/ 79 h 114"/>
                <a:gd name="T66" fmla="*/ 40 w 79"/>
                <a:gd name="T67" fmla="*/ 78 h 114"/>
                <a:gd name="T68" fmla="*/ 42 w 79"/>
                <a:gd name="T69" fmla="*/ 78 h 114"/>
                <a:gd name="T70" fmla="*/ 47 w 79"/>
                <a:gd name="T71" fmla="*/ 59 h 114"/>
                <a:gd name="T72" fmla="*/ 78 w 79"/>
                <a:gd name="T73" fmla="*/ 3 h 114"/>
                <a:gd name="T74" fmla="*/ 41 w 79"/>
                <a:gd name="T75" fmla="*/ 64 h 114"/>
                <a:gd name="T76" fmla="*/ 41 w 79"/>
                <a:gd name="T77" fmla="*/ 68 h 114"/>
                <a:gd name="T78" fmla="*/ 38 w 79"/>
                <a:gd name="T79" fmla="*/ 70 h 114"/>
                <a:gd name="T80" fmla="*/ 38 w 79"/>
                <a:gd name="T81" fmla="*/ 68 h 114"/>
                <a:gd name="T82" fmla="*/ 41 w 79"/>
                <a:gd name="T83" fmla="*/ 74 h 114"/>
                <a:gd name="T84" fmla="*/ 39 w 79"/>
                <a:gd name="T85" fmla="*/ 75 h 114"/>
                <a:gd name="T86" fmla="*/ 38 w 79"/>
                <a:gd name="T87" fmla="*/ 7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" h="114">
                  <a:moveTo>
                    <a:pt x="78" y="3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0" y="22"/>
                    <a:pt x="56" y="27"/>
                    <a:pt x="51" y="33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6" y="70"/>
                    <a:pt x="46" y="64"/>
                    <a:pt x="47" y="59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78" y="3"/>
                    <a:pt x="78" y="3"/>
                    <a:pt x="78" y="3"/>
                  </a:cubicBezTo>
                  <a:close/>
                  <a:moveTo>
                    <a:pt x="38" y="68"/>
                  </a:moveTo>
                  <a:cubicBezTo>
                    <a:pt x="41" y="64"/>
                    <a:pt x="41" y="64"/>
                    <a:pt x="41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lnTo>
                    <a:pt x="38" y="68"/>
                  </a:lnTo>
                  <a:close/>
                  <a:moveTo>
                    <a:pt x="42" y="72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8" y="75"/>
                    <a:pt x="38" y="75"/>
                    <a:pt x="38" y="75"/>
                  </a:cubicBezTo>
                  <a:lnTo>
                    <a:pt x="42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391"/>
            <p:cNvSpPr>
              <a:spLocks/>
            </p:cNvSpPr>
            <p:nvPr/>
          </p:nvSpPr>
          <p:spPr bwMode="auto">
            <a:xfrm>
              <a:off x="3667125" y="4589463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392"/>
            <p:cNvSpPr>
              <a:spLocks/>
            </p:cNvSpPr>
            <p:nvPr/>
          </p:nvSpPr>
          <p:spPr bwMode="auto">
            <a:xfrm>
              <a:off x="3667125" y="4564063"/>
              <a:ext cx="322263" cy="36513"/>
            </a:xfrm>
            <a:custGeom>
              <a:avLst/>
              <a:gdLst>
                <a:gd name="T0" fmla="*/ 2 w 203"/>
                <a:gd name="T1" fmla="*/ 16 h 23"/>
                <a:gd name="T2" fmla="*/ 0 w 203"/>
                <a:gd name="T3" fmla="*/ 23 h 23"/>
                <a:gd name="T4" fmla="*/ 6 w 203"/>
                <a:gd name="T5" fmla="*/ 23 h 23"/>
                <a:gd name="T6" fmla="*/ 65 w 203"/>
                <a:gd name="T7" fmla="*/ 14 h 23"/>
                <a:gd name="T8" fmla="*/ 203 w 203"/>
                <a:gd name="T9" fmla="*/ 0 h 23"/>
                <a:gd name="T10" fmla="*/ 2 w 203"/>
                <a:gd name="T1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3" h="23">
                  <a:moveTo>
                    <a:pt x="2" y="16"/>
                  </a:moveTo>
                  <a:lnTo>
                    <a:pt x="0" y="23"/>
                  </a:lnTo>
                  <a:lnTo>
                    <a:pt x="6" y="23"/>
                  </a:lnTo>
                  <a:lnTo>
                    <a:pt x="65" y="14"/>
                  </a:lnTo>
                  <a:lnTo>
                    <a:pt x="203" y="0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393"/>
            <p:cNvSpPr>
              <a:spLocks/>
            </p:cNvSpPr>
            <p:nvPr/>
          </p:nvSpPr>
          <p:spPr bwMode="auto">
            <a:xfrm>
              <a:off x="3636963" y="4594225"/>
              <a:ext cx="9525" cy="6350"/>
            </a:xfrm>
            <a:custGeom>
              <a:avLst/>
              <a:gdLst>
                <a:gd name="T0" fmla="*/ 6 w 6"/>
                <a:gd name="T1" fmla="*/ 0 h 4"/>
                <a:gd name="T2" fmla="*/ 4 w 6"/>
                <a:gd name="T3" fmla="*/ 0 h 4"/>
                <a:gd name="T4" fmla="*/ 2 w 6"/>
                <a:gd name="T5" fmla="*/ 2 h 4"/>
                <a:gd name="T6" fmla="*/ 4 w 6"/>
                <a:gd name="T7" fmla="*/ 0 h 4"/>
                <a:gd name="T8" fmla="*/ 4 w 6"/>
                <a:gd name="T9" fmla="*/ 0 h 4"/>
                <a:gd name="T10" fmla="*/ 2 w 6"/>
                <a:gd name="T11" fmla="*/ 2 h 4"/>
                <a:gd name="T12" fmla="*/ 0 w 6"/>
                <a:gd name="T13" fmla="*/ 4 h 4"/>
                <a:gd name="T14" fmla="*/ 0 w 6"/>
                <a:gd name="T15" fmla="*/ 4 h 4"/>
                <a:gd name="T16" fmla="*/ 2 w 6"/>
                <a:gd name="T17" fmla="*/ 4 h 4"/>
                <a:gd name="T18" fmla="*/ 0 w 6"/>
                <a:gd name="T19" fmla="*/ 4 h 4"/>
                <a:gd name="T20" fmla="*/ 2 w 6"/>
                <a:gd name="T21" fmla="*/ 4 h 4"/>
                <a:gd name="T22" fmla="*/ 2 w 6"/>
                <a:gd name="T23" fmla="*/ 4 h 4"/>
                <a:gd name="T24" fmla="*/ 4 w 6"/>
                <a:gd name="T25" fmla="*/ 4 h 4"/>
                <a:gd name="T26" fmla="*/ 6 w 6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394"/>
            <p:cNvSpPr>
              <a:spLocks/>
            </p:cNvSpPr>
            <p:nvPr/>
          </p:nvSpPr>
          <p:spPr bwMode="auto">
            <a:xfrm>
              <a:off x="3640138" y="4594225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395"/>
            <p:cNvSpPr>
              <a:spLocks/>
            </p:cNvSpPr>
            <p:nvPr/>
          </p:nvSpPr>
          <p:spPr bwMode="auto">
            <a:xfrm>
              <a:off x="3622675" y="4594225"/>
              <a:ext cx="20638" cy="9525"/>
            </a:xfrm>
            <a:custGeom>
              <a:avLst/>
              <a:gdLst>
                <a:gd name="T0" fmla="*/ 6 w 13"/>
                <a:gd name="T1" fmla="*/ 4 h 6"/>
                <a:gd name="T2" fmla="*/ 9 w 13"/>
                <a:gd name="T3" fmla="*/ 4 h 6"/>
                <a:gd name="T4" fmla="*/ 11 w 13"/>
                <a:gd name="T5" fmla="*/ 2 h 6"/>
                <a:gd name="T6" fmla="*/ 13 w 13"/>
                <a:gd name="T7" fmla="*/ 0 h 6"/>
                <a:gd name="T8" fmla="*/ 11 w 13"/>
                <a:gd name="T9" fmla="*/ 0 h 6"/>
                <a:gd name="T10" fmla="*/ 0 w 13"/>
                <a:gd name="T11" fmla="*/ 6 h 6"/>
                <a:gd name="T12" fmla="*/ 6 w 13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">
                  <a:moveTo>
                    <a:pt x="6" y="4"/>
                  </a:moveTo>
                  <a:lnTo>
                    <a:pt x="9" y="4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0" y="6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57" name="Picture 396"/>
            <p:cNvPicPr>
              <a:picLocks noChangeAspect="1" noChangeArrowheads="1"/>
            </p:cNvPicPr>
            <p:nvPr/>
          </p:nvPicPr>
          <p:blipFill>
            <a:blip r:embed="rId3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4875" y="4598988"/>
              <a:ext cx="20161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58" name="Freeform 397"/>
            <p:cNvSpPr>
              <a:spLocks/>
            </p:cNvSpPr>
            <p:nvPr/>
          </p:nvSpPr>
          <p:spPr bwMode="auto">
            <a:xfrm>
              <a:off x="3492500" y="4765675"/>
              <a:ext cx="12700" cy="15875"/>
            </a:xfrm>
            <a:custGeom>
              <a:avLst/>
              <a:gdLst>
                <a:gd name="T0" fmla="*/ 0 w 8"/>
                <a:gd name="T1" fmla="*/ 10 h 10"/>
                <a:gd name="T2" fmla="*/ 0 w 8"/>
                <a:gd name="T3" fmla="*/ 10 h 10"/>
                <a:gd name="T4" fmla="*/ 2 w 8"/>
                <a:gd name="T5" fmla="*/ 8 h 10"/>
                <a:gd name="T6" fmla="*/ 6 w 8"/>
                <a:gd name="T7" fmla="*/ 4 h 10"/>
                <a:gd name="T8" fmla="*/ 8 w 8"/>
                <a:gd name="T9" fmla="*/ 0 h 10"/>
                <a:gd name="T10" fmla="*/ 0 w 8"/>
                <a:gd name="T11" fmla="*/ 6 h 10"/>
                <a:gd name="T12" fmla="*/ 0 w 8"/>
                <a:gd name="T13" fmla="*/ 10 h 10"/>
                <a:gd name="T14" fmla="*/ 0 w 8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lnTo>
                    <a:pt x="0" y="10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0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398"/>
            <p:cNvSpPr>
              <a:spLocks/>
            </p:cNvSpPr>
            <p:nvPr/>
          </p:nvSpPr>
          <p:spPr bwMode="auto">
            <a:xfrm>
              <a:off x="4119563" y="4537075"/>
              <a:ext cx="11113" cy="3175"/>
            </a:xfrm>
            <a:custGeom>
              <a:avLst/>
              <a:gdLst>
                <a:gd name="T0" fmla="*/ 7 w 7"/>
                <a:gd name="T1" fmla="*/ 2 h 2"/>
                <a:gd name="T2" fmla="*/ 7 w 7"/>
                <a:gd name="T3" fmla="*/ 0 h 2"/>
                <a:gd name="T4" fmla="*/ 3 w 7"/>
                <a:gd name="T5" fmla="*/ 0 h 2"/>
                <a:gd name="T6" fmla="*/ 0 w 7"/>
                <a:gd name="T7" fmla="*/ 0 h 2"/>
                <a:gd name="T8" fmla="*/ 5 w 7"/>
                <a:gd name="T9" fmla="*/ 2 h 2"/>
                <a:gd name="T10" fmla="*/ 7 w 7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5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399"/>
            <p:cNvSpPr>
              <a:spLocks/>
            </p:cNvSpPr>
            <p:nvPr/>
          </p:nvSpPr>
          <p:spPr bwMode="auto">
            <a:xfrm>
              <a:off x="968375" y="2954338"/>
              <a:ext cx="490538" cy="581025"/>
            </a:xfrm>
            <a:custGeom>
              <a:avLst/>
              <a:gdLst>
                <a:gd name="T0" fmla="*/ 3 w 146"/>
                <a:gd name="T1" fmla="*/ 10 h 173"/>
                <a:gd name="T2" fmla="*/ 0 w 146"/>
                <a:gd name="T3" fmla="*/ 13 h 173"/>
                <a:gd name="T4" fmla="*/ 43 w 146"/>
                <a:gd name="T5" fmla="*/ 34 h 173"/>
                <a:gd name="T6" fmla="*/ 106 w 146"/>
                <a:gd name="T7" fmla="*/ 77 h 173"/>
                <a:gd name="T8" fmla="*/ 112 w 146"/>
                <a:gd name="T9" fmla="*/ 88 h 173"/>
                <a:gd name="T10" fmla="*/ 112 w 146"/>
                <a:gd name="T11" fmla="*/ 96 h 173"/>
                <a:gd name="T12" fmla="*/ 113 w 146"/>
                <a:gd name="T13" fmla="*/ 104 h 173"/>
                <a:gd name="T14" fmla="*/ 115 w 146"/>
                <a:gd name="T15" fmla="*/ 106 h 173"/>
                <a:gd name="T16" fmla="*/ 117 w 146"/>
                <a:gd name="T17" fmla="*/ 109 h 173"/>
                <a:gd name="T18" fmla="*/ 116 w 146"/>
                <a:gd name="T19" fmla="*/ 113 h 173"/>
                <a:gd name="T20" fmla="*/ 119 w 146"/>
                <a:gd name="T21" fmla="*/ 117 h 173"/>
                <a:gd name="T22" fmla="*/ 125 w 146"/>
                <a:gd name="T23" fmla="*/ 134 h 173"/>
                <a:gd name="T24" fmla="*/ 125 w 146"/>
                <a:gd name="T25" fmla="*/ 160 h 173"/>
                <a:gd name="T26" fmla="*/ 121 w 146"/>
                <a:gd name="T27" fmla="*/ 173 h 173"/>
                <a:gd name="T28" fmla="*/ 131 w 146"/>
                <a:gd name="T29" fmla="*/ 164 h 173"/>
                <a:gd name="T30" fmla="*/ 133 w 146"/>
                <a:gd name="T31" fmla="*/ 161 h 173"/>
                <a:gd name="T32" fmla="*/ 128 w 146"/>
                <a:gd name="T33" fmla="*/ 121 h 173"/>
                <a:gd name="T34" fmla="*/ 122 w 146"/>
                <a:gd name="T35" fmla="*/ 104 h 173"/>
                <a:gd name="T36" fmla="*/ 120 w 146"/>
                <a:gd name="T37" fmla="*/ 97 h 173"/>
                <a:gd name="T38" fmla="*/ 127 w 146"/>
                <a:gd name="T39" fmla="*/ 79 h 173"/>
                <a:gd name="T40" fmla="*/ 127 w 146"/>
                <a:gd name="T41" fmla="*/ 75 h 173"/>
                <a:gd name="T42" fmla="*/ 129 w 146"/>
                <a:gd name="T43" fmla="*/ 69 h 173"/>
                <a:gd name="T44" fmla="*/ 146 w 146"/>
                <a:gd name="T45" fmla="*/ 67 h 173"/>
                <a:gd name="T46" fmla="*/ 144 w 146"/>
                <a:gd name="T47" fmla="*/ 63 h 173"/>
                <a:gd name="T48" fmla="*/ 130 w 146"/>
                <a:gd name="T49" fmla="*/ 63 h 173"/>
                <a:gd name="T50" fmla="*/ 131 w 146"/>
                <a:gd name="T51" fmla="*/ 58 h 173"/>
                <a:gd name="T52" fmla="*/ 138 w 146"/>
                <a:gd name="T53" fmla="*/ 23 h 173"/>
                <a:gd name="T54" fmla="*/ 135 w 146"/>
                <a:gd name="T55" fmla="*/ 23 h 173"/>
                <a:gd name="T56" fmla="*/ 128 w 146"/>
                <a:gd name="T57" fmla="*/ 44 h 173"/>
                <a:gd name="T58" fmla="*/ 123 w 146"/>
                <a:gd name="T59" fmla="*/ 34 h 173"/>
                <a:gd name="T60" fmla="*/ 121 w 146"/>
                <a:gd name="T61" fmla="*/ 30 h 173"/>
                <a:gd name="T62" fmla="*/ 117 w 146"/>
                <a:gd name="T63" fmla="*/ 32 h 173"/>
                <a:gd name="T64" fmla="*/ 118 w 146"/>
                <a:gd name="T65" fmla="*/ 40 h 173"/>
                <a:gd name="T66" fmla="*/ 125 w 146"/>
                <a:gd name="T67" fmla="*/ 52 h 173"/>
                <a:gd name="T68" fmla="*/ 126 w 146"/>
                <a:gd name="T69" fmla="*/ 52 h 173"/>
                <a:gd name="T70" fmla="*/ 123 w 146"/>
                <a:gd name="T71" fmla="*/ 66 h 173"/>
                <a:gd name="T72" fmla="*/ 117 w 146"/>
                <a:gd name="T73" fmla="*/ 86 h 173"/>
                <a:gd name="T74" fmla="*/ 114 w 146"/>
                <a:gd name="T75" fmla="*/ 81 h 173"/>
                <a:gd name="T76" fmla="*/ 109 w 146"/>
                <a:gd name="T77" fmla="*/ 71 h 173"/>
                <a:gd name="T78" fmla="*/ 92 w 146"/>
                <a:gd name="T79" fmla="*/ 44 h 173"/>
                <a:gd name="T80" fmla="*/ 92 w 146"/>
                <a:gd name="T81" fmla="*/ 42 h 173"/>
                <a:gd name="T82" fmla="*/ 90 w 146"/>
                <a:gd name="T83" fmla="*/ 39 h 173"/>
                <a:gd name="T84" fmla="*/ 55 w 146"/>
                <a:gd name="T85" fmla="*/ 2 h 173"/>
                <a:gd name="T86" fmla="*/ 56 w 146"/>
                <a:gd name="T87" fmla="*/ 5 h 173"/>
                <a:gd name="T88" fmla="*/ 62 w 146"/>
                <a:gd name="T89" fmla="*/ 12 h 173"/>
                <a:gd name="T90" fmla="*/ 4 w 146"/>
                <a:gd name="T91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6" h="173"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57" y="41"/>
                    <a:pt x="71" y="44"/>
                    <a:pt x="85" y="44"/>
                  </a:cubicBezTo>
                  <a:cubicBezTo>
                    <a:pt x="92" y="55"/>
                    <a:pt x="99" y="66"/>
                    <a:pt x="106" y="77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90"/>
                    <a:pt x="112" y="92"/>
                    <a:pt x="113" y="94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6" y="110"/>
                    <a:pt x="116" y="110"/>
                    <a:pt x="116" y="110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5"/>
                    <a:pt x="116" y="117"/>
                    <a:pt x="118" y="118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21"/>
                    <a:pt x="121" y="123"/>
                    <a:pt x="124" y="126"/>
                  </a:cubicBezTo>
                  <a:cubicBezTo>
                    <a:pt x="125" y="134"/>
                    <a:pt x="125" y="134"/>
                    <a:pt x="125" y="134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5" y="164"/>
                    <a:pt x="123" y="168"/>
                    <a:pt x="121" y="172"/>
                  </a:cubicBezTo>
                  <a:cubicBezTo>
                    <a:pt x="121" y="173"/>
                    <a:pt x="121" y="173"/>
                    <a:pt x="121" y="173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31" y="164"/>
                    <a:pt x="131" y="164"/>
                    <a:pt x="131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1" y="140"/>
                    <a:pt x="130" y="130"/>
                    <a:pt x="128" y="121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2" y="104"/>
                    <a:pt x="122" y="104"/>
                    <a:pt x="122" y="104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29" y="69"/>
                    <a:pt x="129" y="69"/>
                    <a:pt x="129" y="69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3" y="66"/>
                    <a:pt x="123" y="66"/>
                    <a:pt x="123" y="66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17" y="86"/>
                    <a:pt x="117" y="86"/>
                    <a:pt x="117" y="8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2" y="78"/>
                    <a:pt x="111" y="76"/>
                    <a:pt x="111" y="73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4" y="61"/>
                    <a:pt x="98" y="52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0" y="25"/>
                    <a:pt x="69" y="12"/>
                    <a:pt x="58" y="0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54" y="29"/>
                    <a:pt x="29" y="20"/>
                    <a:pt x="4" y="10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61" name="Picture 400"/>
            <p:cNvPicPr>
              <a:picLocks noChangeAspect="1" noChangeArrowheads="1"/>
            </p:cNvPicPr>
            <p:nvPr/>
          </p:nvPicPr>
          <p:blipFill>
            <a:blip r:embed="rId3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7938" y="3476625"/>
              <a:ext cx="1179513" cy="99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6" name="Freeform 401"/>
            <p:cNvSpPr>
              <a:spLocks/>
            </p:cNvSpPr>
            <p:nvPr/>
          </p:nvSpPr>
          <p:spPr bwMode="auto">
            <a:xfrm>
              <a:off x="1374775" y="3559175"/>
              <a:ext cx="30163" cy="42863"/>
            </a:xfrm>
            <a:custGeom>
              <a:avLst/>
              <a:gdLst>
                <a:gd name="T0" fmla="*/ 9 w 9"/>
                <a:gd name="T1" fmla="*/ 0 h 13"/>
                <a:gd name="T2" fmla="*/ 8 w 9"/>
                <a:gd name="T3" fmla="*/ 0 h 13"/>
                <a:gd name="T4" fmla="*/ 1 w 9"/>
                <a:gd name="T5" fmla="*/ 11 h 13"/>
                <a:gd name="T6" fmla="*/ 0 w 9"/>
                <a:gd name="T7" fmla="*/ 13 h 13"/>
                <a:gd name="T8" fmla="*/ 1 w 9"/>
                <a:gd name="T9" fmla="*/ 12 h 13"/>
                <a:gd name="T10" fmla="*/ 4 w 9"/>
                <a:gd name="T11" fmla="*/ 10 h 13"/>
                <a:gd name="T12" fmla="*/ 9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6"/>
                    <a:pt x="7" y="2"/>
                    <a:pt x="9" y="0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402"/>
            <p:cNvSpPr>
              <a:spLocks/>
            </p:cNvSpPr>
            <p:nvPr/>
          </p:nvSpPr>
          <p:spPr bwMode="auto">
            <a:xfrm>
              <a:off x="1314450" y="3021013"/>
              <a:ext cx="204788" cy="725488"/>
            </a:xfrm>
            <a:custGeom>
              <a:avLst/>
              <a:gdLst>
                <a:gd name="T0" fmla="*/ 31 w 61"/>
                <a:gd name="T1" fmla="*/ 142 h 216"/>
                <a:gd name="T2" fmla="*/ 32 w 61"/>
                <a:gd name="T3" fmla="*/ 140 h 216"/>
                <a:gd name="T4" fmla="*/ 33 w 61"/>
                <a:gd name="T5" fmla="*/ 140 h 216"/>
                <a:gd name="T6" fmla="*/ 35 w 61"/>
                <a:gd name="T7" fmla="*/ 140 h 216"/>
                <a:gd name="T8" fmla="*/ 36 w 61"/>
                <a:gd name="T9" fmla="*/ 142 h 216"/>
                <a:gd name="T10" fmla="*/ 36 w 61"/>
                <a:gd name="T11" fmla="*/ 142 h 216"/>
                <a:gd name="T12" fmla="*/ 37 w 61"/>
                <a:gd name="T13" fmla="*/ 142 h 216"/>
                <a:gd name="T14" fmla="*/ 39 w 61"/>
                <a:gd name="T15" fmla="*/ 144 h 216"/>
                <a:gd name="T16" fmla="*/ 39 w 61"/>
                <a:gd name="T17" fmla="*/ 148 h 216"/>
                <a:gd name="T18" fmla="*/ 40 w 61"/>
                <a:gd name="T19" fmla="*/ 152 h 216"/>
                <a:gd name="T20" fmla="*/ 2 w 61"/>
                <a:gd name="T21" fmla="*/ 195 h 216"/>
                <a:gd name="T22" fmla="*/ 0 w 61"/>
                <a:gd name="T23" fmla="*/ 198 h 216"/>
                <a:gd name="T24" fmla="*/ 30 w 61"/>
                <a:gd name="T25" fmla="*/ 216 h 216"/>
                <a:gd name="T26" fmla="*/ 31 w 61"/>
                <a:gd name="T27" fmla="*/ 214 h 216"/>
                <a:gd name="T28" fmla="*/ 32 w 61"/>
                <a:gd name="T29" fmla="*/ 213 h 216"/>
                <a:gd name="T30" fmla="*/ 43 w 61"/>
                <a:gd name="T31" fmla="*/ 212 h 216"/>
                <a:gd name="T32" fmla="*/ 29 w 61"/>
                <a:gd name="T33" fmla="*/ 209 h 216"/>
                <a:gd name="T34" fmla="*/ 12 w 61"/>
                <a:gd name="T35" fmla="*/ 195 h 216"/>
                <a:gd name="T36" fmla="*/ 33 w 61"/>
                <a:gd name="T37" fmla="*/ 169 h 216"/>
                <a:gd name="T38" fmla="*/ 44 w 61"/>
                <a:gd name="T39" fmla="*/ 153 h 216"/>
                <a:gd name="T40" fmla="*/ 61 w 61"/>
                <a:gd name="T41" fmla="*/ 0 h 216"/>
                <a:gd name="T42" fmla="*/ 58 w 61"/>
                <a:gd name="T43" fmla="*/ 1 h 216"/>
                <a:gd name="T44" fmla="*/ 57 w 61"/>
                <a:gd name="T45" fmla="*/ 1 h 216"/>
                <a:gd name="T46" fmla="*/ 54 w 61"/>
                <a:gd name="T47" fmla="*/ 5 h 216"/>
                <a:gd name="T48" fmla="*/ 51 w 61"/>
                <a:gd name="T49" fmla="*/ 9 h 216"/>
                <a:gd name="T50" fmla="*/ 51 w 61"/>
                <a:gd name="T51" fmla="*/ 16 h 216"/>
                <a:gd name="T52" fmla="*/ 45 w 61"/>
                <a:gd name="T53" fmla="*/ 74 h 216"/>
                <a:gd name="T54" fmla="*/ 43 w 61"/>
                <a:gd name="T55" fmla="*/ 79 h 216"/>
                <a:gd name="T56" fmla="*/ 40 w 61"/>
                <a:gd name="T57" fmla="*/ 94 h 216"/>
                <a:gd name="T58" fmla="*/ 39 w 61"/>
                <a:gd name="T59" fmla="*/ 98 h 216"/>
                <a:gd name="T60" fmla="*/ 29 w 61"/>
                <a:gd name="T61" fmla="*/ 144 h 216"/>
                <a:gd name="T62" fmla="*/ 30 w 61"/>
                <a:gd name="T63" fmla="*/ 144 h 216"/>
                <a:gd name="T64" fmla="*/ 31 w 61"/>
                <a:gd name="T65" fmla="*/ 14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216">
                  <a:moveTo>
                    <a:pt x="31" y="142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3" y="140"/>
                    <a:pt x="33" y="140"/>
                    <a:pt x="33" y="140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6" y="142"/>
                    <a:pt x="36" y="142"/>
                    <a:pt x="36" y="142"/>
                  </a:cubicBezTo>
                  <a:cubicBezTo>
                    <a:pt x="36" y="142"/>
                    <a:pt x="36" y="142"/>
                    <a:pt x="36" y="142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1" y="172"/>
                    <a:pt x="18" y="186"/>
                    <a:pt x="2" y="19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9" y="206"/>
                    <a:pt x="18" y="212"/>
                    <a:pt x="30" y="216"/>
                  </a:cubicBezTo>
                  <a:cubicBezTo>
                    <a:pt x="31" y="214"/>
                    <a:pt x="31" y="214"/>
                    <a:pt x="31" y="214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43" y="212"/>
                    <a:pt x="43" y="212"/>
                    <a:pt x="43" y="212"/>
                  </a:cubicBezTo>
                  <a:cubicBezTo>
                    <a:pt x="39" y="209"/>
                    <a:pt x="34" y="208"/>
                    <a:pt x="29" y="209"/>
                  </a:cubicBezTo>
                  <a:cubicBezTo>
                    <a:pt x="21" y="206"/>
                    <a:pt x="16" y="201"/>
                    <a:pt x="12" y="195"/>
                  </a:cubicBezTo>
                  <a:cubicBezTo>
                    <a:pt x="21" y="187"/>
                    <a:pt x="28" y="179"/>
                    <a:pt x="33" y="169"/>
                  </a:cubicBezTo>
                  <a:cubicBezTo>
                    <a:pt x="38" y="164"/>
                    <a:pt x="41" y="159"/>
                    <a:pt x="44" y="15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1" y="84"/>
                    <a:pt x="40" y="88"/>
                    <a:pt x="40" y="94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9" y="115"/>
                    <a:pt x="36" y="131"/>
                    <a:pt x="29" y="144"/>
                  </a:cubicBezTo>
                  <a:cubicBezTo>
                    <a:pt x="30" y="144"/>
                    <a:pt x="30" y="144"/>
                    <a:pt x="30" y="144"/>
                  </a:cubicBezTo>
                  <a:lnTo>
                    <a:pt x="31" y="14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403"/>
            <p:cNvSpPr>
              <a:spLocks/>
            </p:cNvSpPr>
            <p:nvPr/>
          </p:nvSpPr>
          <p:spPr bwMode="auto">
            <a:xfrm>
              <a:off x="1263650" y="3608388"/>
              <a:ext cx="800100" cy="639763"/>
            </a:xfrm>
            <a:custGeom>
              <a:avLst/>
              <a:gdLst>
                <a:gd name="T0" fmla="*/ 6 w 238"/>
                <a:gd name="T1" fmla="*/ 9 h 190"/>
                <a:gd name="T2" fmla="*/ 4 w 238"/>
                <a:gd name="T3" fmla="*/ 10 h 190"/>
                <a:gd name="T4" fmla="*/ 1 w 238"/>
                <a:gd name="T5" fmla="*/ 13 h 190"/>
                <a:gd name="T6" fmla="*/ 2 w 238"/>
                <a:gd name="T7" fmla="*/ 34 h 190"/>
                <a:gd name="T8" fmla="*/ 11 w 238"/>
                <a:gd name="T9" fmla="*/ 33 h 190"/>
                <a:gd name="T10" fmla="*/ 16 w 238"/>
                <a:gd name="T11" fmla="*/ 39 h 190"/>
                <a:gd name="T12" fmla="*/ 25 w 238"/>
                <a:gd name="T13" fmla="*/ 47 h 190"/>
                <a:gd name="T14" fmla="*/ 49 w 238"/>
                <a:gd name="T15" fmla="*/ 61 h 190"/>
                <a:gd name="T16" fmla="*/ 62 w 238"/>
                <a:gd name="T17" fmla="*/ 61 h 190"/>
                <a:gd name="T18" fmla="*/ 64 w 238"/>
                <a:gd name="T19" fmla="*/ 66 h 190"/>
                <a:gd name="T20" fmla="*/ 66 w 238"/>
                <a:gd name="T21" fmla="*/ 78 h 190"/>
                <a:gd name="T22" fmla="*/ 72 w 238"/>
                <a:gd name="T23" fmla="*/ 71 h 190"/>
                <a:gd name="T24" fmla="*/ 72 w 238"/>
                <a:gd name="T25" fmla="*/ 68 h 190"/>
                <a:gd name="T26" fmla="*/ 72 w 238"/>
                <a:gd name="T27" fmla="*/ 68 h 190"/>
                <a:gd name="T28" fmla="*/ 105 w 238"/>
                <a:gd name="T29" fmla="*/ 99 h 190"/>
                <a:gd name="T30" fmla="*/ 107 w 238"/>
                <a:gd name="T31" fmla="*/ 111 h 190"/>
                <a:gd name="T32" fmla="*/ 112 w 238"/>
                <a:gd name="T33" fmla="*/ 109 h 190"/>
                <a:gd name="T34" fmla="*/ 116 w 238"/>
                <a:gd name="T35" fmla="*/ 112 h 190"/>
                <a:gd name="T36" fmla="*/ 142 w 238"/>
                <a:gd name="T37" fmla="*/ 132 h 190"/>
                <a:gd name="T38" fmla="*/ 221 w 238"/>
                <a:gd name="T39" fmla="*/ 181 h 190"/>
                <a:gd name="T40" fmla="*/ 222 w 238"/>
                <a:gd name="T41" fmla="*/ 180 h 190"/>
                <a:gd name="T42" fmla="*/ 229 w 238"/>
                <a:gd name="T43" fmla="*/ 182 h 190"/>
                <a:gd name="T44" fmla="*/ 231 w 238"/>
                <a:gd name="T45" fmla="*/ 186 h 190"/>
                <a:gd name="T46" fmla="*/ 235 w 238"/>
                <a:gd name="T47" fmla="*/ 190 h 190"/>
                <a:gd name="T48" fmla="*/ 238 w 238"/>
                <a:gd name="T49" fmla="*/ 189 h 190"/>
                <a:gd name="T50" fmla="*/ 171 w 238"/>
                <a:gd name="T51" fmla="*/ 144 h 190"/>
                <a:gd name="T52" fmla="*/ 99 w 238"/>
                <a:gd name="T53" fmla="*/ 86 h 190"/>
                <a:gd name="T54" fmla="*/ 99 w 238"/>
                <a:gd name="T55" fmla="*/ 85 h 190"/>
                <a:gd name="T56" fmla="*/ 76 w 238"/>
                <a:gd name="T57" fmla="*/ 58 h 190"/>
                <a:gd name="T58" fmla="*/ 62 w 238"/>
                <a:gd name="T59" fmla="*/ 45 h 190"/>
                <a:gd name="T60" fmla="*/ 49 w 238"/>
                <a:gd name="T61" fmla="*/ 45 h 190"/>
                <a:gd name="T62" fmla="*/ 20 w 238"/>
                <a:gd name="T63" fmla="*/ 40 h 190"/>
                <a:gd name="T64" fmla="*/ 9 w 238"/>
                <a:gd name="T65" fmla="*/ 23 h 190"/>
                <a:gd name="T66" fmla="*/ 9 w 238"/>
                <a:gd name="T67" fmla="*/ 18 h 190"/>
                <a:gd name="T68" fmla="*/ 17 w 238"/>
                <a:gd name="T69" fmla="*/ 0 h 190"/>
                <a:gd name="T70" fmla="*/ 9 w 238"/>
                <a:gd name="T71" fmla="*/ 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8" h="190">
                  <a:moveTo>
                    <a:pt x="7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5"/>
                    <a:pt x="2" y="16"/>
                    <a:pt x="1" y="18"/>
                  </a:cubicBezTo>
                  <a:cubicBezTo>
                    <a:pt x="0" y="23"/>
                    <a:pt x="0" y="29"/>
                    <a:pt x="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31" y="51"/>
                    <a:pt x="38" y="54"/>
                    <a:pt x="46" y="55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3" y="63"/>
                    <a:pt x="56" y="62"/>
                    <a:pt x="58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71"/>
                    <a:pt x="64" y="75"/>
                    <a:pt x="66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84" y="76"/>
                    <a:pt x="95" y="87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5" y="106"/>
                    <a:pt x="106" y="108"/>
                    <a:pt x="107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3" y="109"/>
                    <a:pt x="113" y="109"/>
                    <a:pt x="113" y="109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25" y="120"/>
                    <a:pt x="133" y="127"/>
                    <a:pt x="142" y="132"/>
                  </a:cubicBezTo>
                  <a:cubicBezTo>
                    <a:pt x="220" y="181"/>
                    <a:pt x="220" y="181"/>
                    <a:pt x="220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2" y="181"/>
                    <a:pt x="222" y="181"/>
                    <a:pt x="222" y="181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9" y="182"/>
                    <a:pt x="229" y="182"/>
                    <a:pt x="229" y="182"/>
                  </a:cubicBezTo>
                  <a:cubicBezTo>
                    <a:pt x="231" y="184"/>
                    <a:pt x="231" y="184"/>
                    <a:pt x="231" y="184"/>
                  </a:cubicBezTo>
                  <a:cubicBezTo>
                    <a:pt x="231" y="186"/>
                    <a:pt x="231" y="186"/>
                    <a:pt x="231" y="186"/>
                  </a:cubicBezTo>
                  <a:cubicBezTo>
                    <a:pt x="231" y="187"/>
                    <a:pt x="231" y="187"/>
                    <a:pt x="231" y="187"/>
                  </a:cubicBezTo>
                  <a:cubicBezTo>
                    <a:pt x="235" y="190"/>
                    <a:pt x="235" y="190"/>
                    <a:pt x="235" y="190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19" y="170"/>
                    <a:pt x="197" y="156"/>
                    <a:pt x="172" y="146"/>
                  </a:cubicBezTo>
                  <a:cubicBezTo>
                    <a:pt x="171" y="144"/>
                    <a:pt x="171" y="144"/>
                    <a:pt x="171" y="144"/>
                  </a:cubicBezTo>
                  <a:cubicBezTo>
                    <a:pt x="171" y="143"/>
                    <a:pt x="171" y="143"/>
                    <a:pt x="171" y="143"/>
                  </a:cubicBezTo>
                  <a:cubicBezTo>
                    <a:pt x="142" y="131"/>
                    <a:pt x="119" y="112"/>
                    <a:pt x="99" y="86"/>
                  </a:cubicBezTo>
                  <a:cubicBezTo>
                    <a:pt x="99" y="86"/>
                    <a:pt x="99" y="86"/>
                    <a:pt x="99" y="86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88" y="71"/>
                    <a:pt x="83" y="64"/>
                    <a:pt x="76" y="58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7" y="37"/>
                    <a:pt x="13" y="34"/>
                    <a:pt x="10" y="3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1"/>
                    <a:pt x="13" y="5"/>
                    <a:pt x="17" y="0"/>
                  </a:cubicBezTo>
                  <a:cubicBezTo>
                    <a:pt x="13" y="3"/>
                    <a:pt x="11" y="7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404"/>
            <p:cNvSpPr>
              <a:spLocks noEditPoints="1"/>
            </p:cNvSpPr>
            <p:nvPr/>
          </p:nvSpPr>
          <p:spPr bwMode="auto">
            <a:xfrm>
              <a:off x="2141538" y="2349500"/>
              <a:ext cx="657225" cy="1619250"/>
            </a:xfrm>
            <a:custGeom>
              <a:avLst/>
              <a:gdLst>
                <a:gd name="T0" fmla="*/ 93 w 196"/>
                <a:gd name="T1" fmla="*/ 30 h 482"/>
                <a:gd name="T2" fmla="*/ 117 w 196"/>
                <a:gd name="T3" fmla="*/ 119 h 482"/>
                <a:gd name="T4" fmla="*/ 105 w 196"/>
                <a:gd name="T5" fmla="*/ 92 h 482"/>
                <a:gd name="T6" fmla="*/ 99 w 196"/>
                <a:gd name="T7" fmla="*/ 87 h 482"/>
                <a:gd name="T8" fmla="*/ 110 w 196"/>
                <a:gd name="T9" fmla="*/ 117 h 482"/>
                <a:gd name="T10" fmla="*/ 109 w 196"/>
                <a:gd name="T11" fmla="*/ 122 h 482"/>
                <a:gd name="T12" fmla="*/ 114 w 196"/>
                <a:gd name="T13" fmla="*/ 131 h 482"/>
                <a:gd name="T14" fmla="*/ 108 w 196"/>
                <a:gd name="T15" fmla="*/ 128 h 482"/>
                <a:gd name="T16" fmla="*/ 113 w 196"/>
                <a:gd name="T17" fmla="*/ 145 h 482"/>
                <a:gd name="T18" fmla="*/ 115 w 196"/>
                <a:gd name="T19" fmla="*/ 157 h 482"/>
                <a:gd name="T20" fmla="*/ 113 w 196"/>
                <a:gd name="T21" fmla="*/ 180 h 482"/>
                <a:gd name="T22" fmla="*/ 90 w 196"/>
                <a:gd name="T23" fmla="*/ 217 h 482"/>
                <a:gd name="T24" fmla="*/ 74 w 196"/>
                <a:gd name="T25" fmla="*/ 194 h 482"/>
                <a:gd name="T26" fmla="*/ 66 w 196"/>
                <a:gd name="T27" fmla="*/ 174 h 482"/>
                <a:gd name="T28" fmla="*/ 60 w 196"/>
                <a:gd name="T29" fmla="*/ 161 h 482"/>
                <a:gd name="T30" fmla="*/ 44 w 196"/>
                <a:gd name="T31" fmla="*/ 132 h 482"/>
                <a:gd name="T32" fmla="*/ 39 w 196"/>
                <a:gd name="T33" fmla="*/ 123 h 482"/>
                <a:gd name="T34" fmla="*/ 42 w 196"/>
                <a:gd name="T35" fmla="*/ 93 h 482"/>
                <a:gd name="T36" fmla="*/ 45 w 196"/>
                <a:gd name="T37" fmla="*/ 68 h 482"/>
                <a:gd name="T38" fmla="*/ 56 w 196"/>
                <a:gd name="T39" fmla="*/ 45 h 482"/>
                <a:gd name="T40" fmla="*/ 47 w 196"/>
                <a:gd name="T41" fmla="*/ 3 h 482"/>
                <a:gd name="T42" fmla="*/ 48 w 196"/>
                <a:gd name="T43" fmla="*/ 46 h 482"/>
                <a:gd name="T44" fmla="*/ 46 w 196"/>
                <a:gd name="T45" fmla="*/ 17 h 482"/>
                <a:gd name="T46" fmla="*/ 40 w 196"/>
                <a:gd name="T47" fmla="*/ 18 h 482"/>
                <a:gd name="T48" fmla="*/ 41 w 196"/>
                <a:gd name="T49" fmla="*/ 58 h 482"/>
                <a:gd name="T50" fmla="*/ 22 w 196"/>
                <a:gd name="T51" fmla="*/ 82 h 482"/>
                <a:gd name="T52" fmla="*/ 0 w 196"/>
                <a:gd name="T53" fmla="*/ 34 h 482"/>
                <a:gd name="T54" fmla="*/ 16 w 196"/>
                <a:gd name="T55" fmla="*/ 90 h 482"/>
                <a:gd name="T56" fmla="*/ 40 w 196"/>
                <a:gd name="T57" fmla="*/ 156 h 482"/>
                <a:gd name="T58" fmla="*/ 44 w 196"/>
                <a:gd name="T59" fmla="*/ 166 h 482"/>
                <a:gd name="T60" fmla="*/ 48 w 196"/>
                <a:gd name="T61" fmla="*/ 176 h 482"/>
                <a:gd name="T62" fmla="*/ 56 w 196"/>
                <a:gd name="T63" fmla="*/ 193 h 482"/>
                <a:gd name="T64" fmla="*/ 61 w 196"/>
                <a:gd name="T65" fmla="*/ 205 h 482"/>
                <a:gd name="T66" fmla="*/ 76 w 196"/>
                <a:gd name="T67" fmla="*/ 231 h 482"/>
                <a:gd name="T68" fmla="*/ 91 w 196"/>
                <a:gd name="T69" fmla="*/ 236 h 482"/>
                <a:gd name="T70" fmla="*/ 95 w 196"/>
                <a:gd name="T71" fmla="*/ 254 h 482"/>
                <a:gd name="T72" fmla="*/ 97 w 196"/>
                <a:gd name="T73" fmla="*/ 247 h 482"/>
                <a:gd name="T74" fmla="*/ 106 w 196"/>
                <a:gd name="T75" fmla="*/ 276 h 482"/>
                <a:gd name="T76" fmla="*/ 110 w 196"/>
                <a:gd name="T77" fmla="*/ 290 h 482"/>
                <a:gd name="T78" fmla="*/ 119 w 196"/>
                <a:gd name="T79" fmla="*/ 322 h 482"/>
                <a:gd name="T80" fmla="*/ 125 w 196"/>
                <a:gd name="T81" fmla="*/ 338 h 482"/>
                <a:gd name="T82" fmla="*/ 130 w 196"/>
                <a:gd name="T83" fmla="*/ 353 h 482"/>
                <a:gd name="T84" fmla="*/ 134 w 196"/>
                <a:gd name="T85" fmla="*/ 361 h 482"/>
                <a:gd name="T86" fmla="*/ 138 w 196"/>
                <a:gd name="T87" fmla="*/ 377 h 482"/>
                <a:gd name="T88" fmla="*/ 143 w 196"/>
                <a:gd name="T89" fmla="*/ 391 h 482"/>
                <a:gd name="T90" fmla="*/ 147 w 196"/>
                <a:gd name="T91" fmla="*/ 406 h 482"/>
                <a:gd name="T92" fmla="*/ 155 w 196"/>
                <a:gd name="T93" fmla="*/ 420 h 482"/>
                <a:gd name="T94" fmla="*/ 159 w 196"/>
                <a:gd name="T95" fmla="*/ 440 h 482"/>
                <a:gd name="T96" fmla="*/ 177 w 196"/>
                <a:gd name="T97" fmla="*/ 472 h 482"/>
                <a:gd name="T98" fmla="*/ 162 w 196"/>
                <a:gd name="T99" fmla="*/ 430 h 482"/>
                <a:gd name="T100" fmla="*/ 144 w 196"/>
                <a:gd name="T101" fmla="*/ 379 h 482"/>
                <a:gd name="T102" fmla="*/ 123 w 196"/>
                <a:gd name="T103" fmla="*/ 315 h 482"/>
                <a:gd name="T104" fmla="*/ 118 w 196"/>
                <a:gd name="T105" fmla="*/ 291 h 482"/>
                <a:gd name="T106" fmla="*/ 106 w 196"/>
                <a:gd name="T107" fmla="*/ 257 h 482"/>
                <a:gd name="T108" fmla="*/ 104 w 196"/>
                <a:gd name="T109" fmla="*/ 247 h 482"/>
                <a:gd name="T110" fmla="*/ 122 w 196"/>
                <a:gd name="T111" fmla="*/ 153 h 482"/>
                <a:gd name="T112" fmla="*/ 122 w 196"/>
                <a:gd name="T113" fmla="*/ 131 h 482"/>
                <a:gd name="T114" fmla="*/ 38 w 196"/>
                <a:gd name="T115" fmla="*/ 78 h 482"/>
                <a:gd name="T116" fmla="*/ 38 w 196"/>
                <a:gd name="T117" fmla="*/ 76 h 482"/>
                <a:gd name="T118" fmla="*/ 25 w 196"/>
                <a:gd name="T119" fmla="*/ 10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" h="482">
                  <a:moveTo>
                    <a:pt x="99" y="29"/>
                  </a:moveTo>
                  <a:cubicBezTo>
                    <a:pt x="97" y="27"/>
                    <a:pt x="97" y="27"/>
                    <a:pt x="97" y="27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14" y="91"/>
                    <a:pt x="117" y="103"/>
                    <a:pt x="117" y="115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5" y="111"/>
                    <a:pt x="115" y="107"/>
                    <a:pt x="114" y="104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1" y="85"/>
                    <a:pt x="101" y="85"/>
                    <a:pt x="101" y="85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9" y="92"/>
                    <a:pt x="99" y="95"/>
                    <a:pt x="100" y="98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08" y="116"/>
                    <a:pt x="108" y="116"/>
                    <a:pt x="108" y="116"/>
                  </a:cubicBezTo>
                  <a:cubicBezTo>
                    <a:pt x="107" y="117"/>
                    <a:pt x="107" y="117"/>
                    <a:pt x="107" y="117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25"/>
                    <a:pt x="111" y="125"/>
                    <a:pt x="111" y="125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7" y="131"/>
                    <a:pt x="107" y="131"/>
                    <a:pt x="107" y="131"/>
                  </a:cubicBezTo>
                  <a:cubicBezTo>
                    <a:pt x="108" y="138"/>
                    <a:pt x="108" y="138"/>
                    <a:pt x="108" y="138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0" y="142"/>
                    <a:pt x="111" y="144"/>
                    <a:pt x="113" y="145"/>
                  </a:cubicBezTo>
                  <a:cubicBezTo>
                    <a:pt x="113" y="147"/>
                    <a:pt x="113" y="147"/>
                    <a:pt x="113" y="147"/>
                  </a:cubicBezTo>
                  <a:cubicBezTo>
                    <a:pt x="114" y="151"/>
                    <a:pt x="114" y="151"/>
                    <a:pt x="114" y="151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6" y="154"/>
                    <a:pt x="116" y="154"/>
                    <a:pt x="116" y="154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5" y="163"/>
                    <a:pt x="115" y="165"/>
                    <a:pt x="114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4" y="173"/>
                    <a:pt x="114" y="176"/>
                    <a:pt x="113" y="180"/>
                  </a:cubicBezTo>
                  <a:cubicBezTo>
                    <a:pt x="112" y="183"/>
                    <a:pt x="111" y="186"/>
                    <a:pt x="110" y="189"/>
                  </a:cubicBezTo>
                  <a:cubicBezTo>
                    <a:pt x="105" y="200"/>
                    <a:pt x="101" y="212"/>
                    <a:pt x="99" y="224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5" y="222"/>
                    <a:pt x="95" y="222"/>
                    <a:pt x="95" y="222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5" y="209"/>
                    <a:pt x="85" y="209"/>
                    <a:pt x="85" y="209"/>
                  </a:cubicBezTo>
                  <a:cubicBezTo>
                    <a:pt x="81" y="205"/>
                    <a:pt x="78" y="201"/>
                    <a:pt x="76" y="196"/>
                  </a:cubicBezTo>
                  <a:cubicBezTo>
                    <a:pt x="74" y="194"/>
                    <a:pt x="74" y="194"/>
                    <a:pt x="74" y="194"/>
                  </a:cubicBezTo>
                  <a:cubicBezTo>
                    <a:pt x="72" y="192"/>
                    <a:pt x="72" y="192"/>
                    <a:pt x="72" y="192"/>
                  </a:cubicBezTo>
                  <a:cubicBezTo>
                    <a:pt x="69" y="184"/>
                    <a:pt x="69" y="184"/>
                    <a:pt x="69" y="184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77"/>
                    <a:pt x="67" y="177"/>
                    <a:pt x="67" y="177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3"/>
                    <a:pt x="66" y="173"/>
                    <a:pt x="66" y="173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3" y="167"/>
                    <a:pt x="63" y="167"/>
                    <a:pt x="63" y="167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60" y="161"/>
                    <a:pt x="60" y="161"/>
                    <a:pt x="60" y="161"/>
                  </a:cubicBezTo>
                  <a:cubicBezTo>
                    <a:pt x="59" y="159"/>
                    <a:pt x="59" y="159"/>
                    <a:pt x="59" y="159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1"/>
                    <a:pt x="54" y="49"/>
                    <a:pt x="56" y="47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7" y="25"/>
                    <a:pt x="40" y="26"/>
                    <a:pt x="42" y="23"/>
                  </a:cubicBezTo>
                  <a:cubicBezTo>
                    <a:pt x="43" y="35"/>
                    <a:pt x="43" y="46"/>
                    <a:pt x="41" y="58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18" y="72"/>
                    <a:pt x="13" y="62"/>
                    <a:pt x="8" y="5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0"/>
                    <a:pt x="2" y="37"/>
                    <a:pt x="0" y="34"/>
                  </a:cubicBezTo>
                  <a:cubicBezTo>
                    <a:pt x="4" y="46"/>
                    <a:pt x="9" y="62"/>
                    <a:pt x="14" y="83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2" y="162"/>
                    <a:pt x="42" y="162"/>
                    <a:pt x="42" y="162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8" y="176"/>
                    <a:pt x="48" y="176"/>
                    <a:pt x="48" y="17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3" y="185"/>
                    <a:pt x="53" y="185"/>
                    <a:pt x="53" y="185"/>
                  </a:cubicBezTo>
                  <a:cubicBezTo>
                    <a:pt x="53" y="186"/>
                    <a:pt x="53" y="186"/>
                    <a:pt x="53" y="186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1" y="203"/>
                    <a:pt x="61" y="203"/>
                    <a:pt x="61" y="203"/>
                  </a:cubicBezTo>
                  <a:cubicBezTo>
                    <a:pt x="61" y="203"/>
                    <a:pt x="61" y="203"/>
                    <a:pt x="61" y="203"/>
                  </a:cubicBezTo>
                  <a:cubicBezTo>
                    <a:pt x="61" y="205"/>
                    <a:pt x="61" y="205"/>
                    <a:pt x="61" y="205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4" y="214"/>
                    <a:pt x="64" y="214"/>
                    <a:pt x="64" y="214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5" y="213"/>
                    <a:pt x="65" y="213"/>
                    <a:pt x="65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78" y="224"/>
                    <a:pt x="79" y="225"/>
                    <a:pt x="82" y="226"/>
                  </a:cubicBezTo>
                  <a:cubicBezTo>
                    <a:pt x="84" y="227"/>
                    <a:pt x="85" y="227"/>
                    <a:pt x="88" y="228"/>
                  </a:cubicBezTo>
                  <a:cubicBezTo>
                    <a:pt x="87" y="230"/>
                    <a:pt x="87" y="230"/>
                    <a:pt x="87" y="230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93" y="242"/>
                    <a:pt x="93" y="242"/>
                    <a:pt x="93" y="242"/>
                  </a:cubicBezTo>
                  <a:cubicBezTo>
                    <a:pt x="94" y="244"/>
                    <a:pt x="94" y="244"/>
                    <a:pt x="94" y="244"/>
                  </a:cubicBezTo>
                  <a:cubicBezTo>
                    <a:pt x="95" y="254"/>
                    <a:pt x="95" y="254"/>
                    <a:pt x="95" y="254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7" y="258"/>
                    <a:pt x="97" y="258"/>
                    <a:pt x="97" y="258"/>
                  </a:cubicBezTo>
                  <a:cubicBezTo>
                    <a:pt x="96" y="249"/>
                    <a:pt x="96" y="249"/>
                    <a:pt x="96" y="249"/>
                  </a:cubicBezTo>
                  <a:cubicBezTo>
                    <a:pt x="96" y="248"/>
                    <a:pt x="96" y="248"/>
                    <a:pt x="96" y="248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9" y="246"/>
                    <a:pt x="99" y="246"/>
                    <a:pt x="99" y="246"/>
                  </a:cubicBezTo>
                  <a:cubicBezTo>
                    <a:pt x="101" y="248"/>
                    <a:pt x="101" y="248"/>
                    <a:pt x="101" y="248"/>
                  </a:cubicBezTo>
                  <a:cubicBezTo>
                    <a:pt x="104" y="273"/>
                    <a:pt x="104" y="273"/>
                    <a:pt x="104" y="273"/>
                  </a:cubicBezTo>
                  <a:cubicBezTo>
                    <a:pt x="104" y="275"/>
                    <a:pt x="104" y="275"/>
                    <a:pt x="104" y="275"/>
                  </a:cubicBezTo>
                  <a:cubicBezTo>
                    <a:pt x="106" y="276"/>
                    <a:pt x="106" y="276"/>
                    <a:pt x="106" y="276"/>
                  </a:cubicBezTo>
                  <a:cubicBezTo>
                    <a:pt x="107" y="283"/>
                    <a:pt x="107" y="283"/>
                    <a:pt x="107" y="283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08" y="286"/>
                    <a:pt x="108" y="286"/>
                    <a:pt x="108" y="286"/>
                  </a:cubicBezTo>
                  <a:cubicBezTo>
                    <a:pt x="109" y="288"/>
                    <a:pt x="109" y="288"/>
                    <a:pt x="109" y="288"/>
                  </a:cubicBezTo>
                  <a:cubicBezTo>
                    <a:pt x="110" y="290"/>
                    <a:pt x="110" y="290"/>
                    <a:pt x="110" y="290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11" y="294"/>
                    <a:pt x="111" y="294"/>
                    <a:pt x="111" y="294"/>
                  </a:cubicBezTo>
                  <a:cubicBezTo>
                    <a:pt x="113" y="296"/>
                    <a:pt x="113" y="296"/>
                    <a:pt x="113" y="296"/>
                  </a:cubicBezTo>
                  <a:cubicBezTo>
                    <a:pt x="117" y="313"/>
                    <a:pt x="117" y="313"/>
                    <a:pt x="117" y="313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21" y="324"/>
                    <a:pt x="121" y="324"/>
                    <a:pt x="121" y="324"/>
                  </a:cubicBezTo>
                  <a:cubicBezTo>
                    <a:pt x="122" y="328"/>
                    <a:pt x="122" y="328"/>
                    <a:pt x="122" y="328"/>
                  </a:cubicBezTo>
                  <a:cubicBezTo>
                    <a:pt x="122" y="330"/>
                    <a:pt x="122" y="330"/>
                    <a:pt x="122" y="330"/>
                  </a:cubicBezTo>
                  <a:cubicBezTo>
                    <a:pt x="124" y="332"/>
                    <a:pt x="124" y="332"/>
                    <a:pt x="124" y="332"/>
                  </a:cubicBezTo>
                  <a:cubicBezTo>
                    <a:pt x="125" y="338"/>
                    <a:pt x="125" y="338"/>
                    <a:pt x="125" y="338"/>
                  </a:cubicBezTo>
                  <a:cubicBezTo>
                    <a:pt x="125" y="340"/>
                    <a:pt x="125" y="340"/>
                    <a:pt x="125" y="340"/>
                  </a:cubicBezTo>
                  <a:cubicBezTo>
                    <a:pt x="128" y="344"/>
                    <a:pt x="128" y="344"/>
                    <a:pt x="128" y="344"/>
                  </a:cubicBezTo>
                  <a:cubicBezTo>
                    <a:pt x="129" y="350"/>
                    <a:pt x="129" y="350"/>
                    <a:pt x="129" y="350"/>
                  </a:cubicBezTo>
                  <a:cubicBezTo>
                    <a:pt x="129" y="352"/>
                    <a:pt x="129" y="352"/>
                    <a:pt x="129" y="352"/>
                  </a:cubicBezTo>
                  <a:cubicBezTo>
                    <a:pt x="130" y="353"/>
                    <a:pt x="130" y="353"/>
                    <a:pt x="130" y="353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2" y="360"/>
                    <a:pt x="132" y="360"/>
                    <a:pt x="132" y="360"/>
                  </a:cubicBezTo>
                  <a:cubicBezTo>
                    <a:pt x="133" y="361"/>
                    <a:pt x="133" y="361"/>
                    <a:pt x="133" y="361"/>
                  </a:cubicBezTo>
                  <a:cubicBezTo>
                    <a:pt x="134" y="361"/>
                    <a:pt x="134" y="361"/>
                    <a:pt x="134" y="361"/>
                  </a:cubicBezTo>
                  <a:cubicBezTo>
                    <a:pt x="134" y="361"/>
                    <a:pt x="134" y="361"/>
                    <a:pt x="134" y="361"/>
                  </a:cubicBezTo>
                  <a:cubicBezTo>
                    <a:pt x="134" y="363"/>
                    <a:pt x="135" y="365"/>
                    <a:pt x="135" y="367"/>
                  </a:cubicBezTo>
                  <a:cubicBezTo>
                    <a:pt x="135" y="369"/>
                    <a:pt x="135" y="369"/>
                    <a:pt x="135" y="369"/>
                  </a:cubicBezTo>
                  <a:cubicBezTo>
                    <a:pt x="137" y="371"/>
                    <a:pt x="137" y="371"/>
                    <a:pt x="137" y="371"/>
                  </a:cubicBezTo>
                  <a:cubicBezTo>
                    <a:pt x="137" y="375"/>
                    <a:pt x="137" y="375"/>
                    <a:pt x="137" y="375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40" y="381"/>
                    <a:pt x="141" y="383"/>
                    <a:pt x="141" y="385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2" y="389"/>
                    <a:pt x="142" y="389"/>
                    <a:pt x="142" y="389"/>
                  </a:cubicBezTo>
                  <a:cubicBezTo>
                    <a:pt x="143" y="391"/>
                    <a:pt x="143" y="391"/>
                    <a:pt x="143" y="391"/>
                  </a:cubicBezTo>
                  <a:cubicBezTo>
                    <a:pt x="143" y="393"/>
                    <a:pt x="143" y="393"/>
                    <a:pt x="143" y="393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6" y="399"/>
                    <a:pt x="146" y="399"/>
                    <a:pt x="146" y="399"/>
                  </a:cubicBezTo>
                  <a:cubicBezTo>
                    <a:pt x="147" y="404"/>
                    <a:pt x="147" y="404"/>
                    <a:pt x="147" y="404"/>
                  </a:cubicBezTo>
                  <a:cubicBezTo>
                    <a:pt x="147" y="406"/>
                    <a:pt x="147" y="406"/>
                    <a:pt x="147" y="406"/>
                  </a:cubicBezTo>
                  <a:cubicBezTo>
                    <a:pt x="147" y="407"/>
                    <a:pt x="147" y="407"/>
                    <a:pt x="147" y="407"/>
                  </a:cubicBezTo>
                  <a:cubicBezTo>
                    <a:pt x="147" y="408"/>
                    <a:pt x="147" y="408"/>
                    <a:pt x="147" y="408"/>
                  </a:cubicBezTo>
                  <a:cubicBezTo>
                    <a:pt x="149" y="411"/>
                    <a:pt x="149" y="411"/>
                    <a:pt x="149" y="411"/>
                  </a:cubicBezTo>
                  <a:cubicBezTo>
                    <a:pt x="149" y="411"/>
                    <a:pt x="149" y="411"/>
                    <a:pt x="149" y="411"/>
                  </a:cubicBezTo>
                  <a:cubicBezTo>
                    <a:pt x="155" y="420"/>
                    <a:pt x="155" y="420"/>
                    <a:pt x="155" y="420"/>
                  </a:cubicBezTo>
                  <a:cubicBezTo>
                    <a:pt x="156" y="432"/>
                    <a:pt x="156" y="432"/>
                    <a:pt x="156" y="432"/>
                  </a:cubicBezTo>
                  <a:cubicBezTo>
                    <a:pt x="156" y="433"/>
                    <a:pt x="156" y="433"/>
                    <a:pt x="156" y="433"/>
                  </a:cubicBezTo>
                  <a:cubicBezTo>
                    <a:pt x="158" y="434"/>
                    <a:pt x="158" y="434"/>
                    <a:pt x="158" y="434"/>
                  </a:cubicBezTo>
                  <a:cubicBezTo>
                    <a:pt x="159" y="438"/>
                    <a:pt x="159" y="438"/>
                    <a:pt x="159" y="438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61" y="444"/>
                    <a:pt x="164" y="447"/>
                    <a:pt x="166" y="450"/>
                  </a:cubicBezTo>
                  <a:cubicBezTo>
                    <a:pt x="167" y="454"/>
                    <a:pt x="167" y="454"/>
                    <a:pt x="167" y="454"/>
                  </a:cubicBezTo>
                  <a:cubicBezTo>
                    <a:pt x="167" y="456"/>
                    <a:pt x="167" y="456"/>
                    <a:pt x="167" y="456"/>
                  </a:cubicBezTo>
                  <a:cubicBezTo>
                    <a:pt x="169" y="459"/>
                    <a:pt x="171" y="462"/>
                    <a:pt x="174" y="465"/>
                  </a:cubicBezTo>
                  <a:cubicBezTo>
                    <a:pt x="177" y="472"/>
                    <a:pt x="177" y="472"/>
                    <a:pt x="177" y="472"/>
                  </a:cubicBezTo>
                  <a:cubicBezTo>
                    <a:pt x="178" y="472"/>
                    <a:pt x="178" y="472"/>
                    <a:pt x="178" y="472"/>
                  </a:cubicBezTo>
                  <a:cubicBezTo>
                    <a:pt x="193" y="482"/>
                    <a:pt x="193" y="482"/>
                    <a:pt x="193" y="482"/>
                  </a:cubicBezTo>
                  <a:cubicBezTo>
                    <a:pt x="196" y="479"/>
                    <a:pt x="196" y="479"/>
                    <a:pt x="196" y="479"/>
                  </a:cubicBezTo>
                  <a:cubicBezTo>
                    <a:pt x="190" y="476"/>
                    <a:pt x="184" y="473"/>
                    <a:pt x="178" y="470"/>
                  </a:cubicBezTo>
                  <a:cubicBezTo>
                    <a:pt x="172" y="457"/>
                    <a:pt x="167" y="444"/>
                    <a:pt x="162" y="430"/>
                  </a:cubicBezTo>
                  <a:cubicBezTo>
                    <a:pt x="153" y="404"/>
                    <a:pt x="153" y="404"/>
                    <a:pt x="153" y="404"/>
                  </a:cubicBezTo>
                  <a:cubicBezTo>
                    <a:pt x="148" y="390"/>
                    <a:pt x="148" y="390"/>
                    <a:pt x="148" y="390"/>
                  </a:cubicBezTo>
                  <a:cubicBezTo>
                    <a:pt x="147" y="387"/>
                    <a:pt x="147" y="387"/>
                    <a:pt x="147" y="387"/>
                  </a:cubicBezTo>
                  <a:cubicBezTo>
                    <a:pt x="145" y="385"/>
                    <a:pt x="145" y="385"/>
                    <a:pt x="145" y="385"/>
                  </a:cubicBezTo>
                  <a:cubicBezTo>
                    <a:pt x="144" y="379"/>
                    <a:pt x="144" y="379"/>
                    <a:pt x="144" y="379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35" y="363"/>
                    <a:pt x="135" y="363"/>
                    <a:pt x="135" y="363"/>
                  </a:cubicBezTo>
                  <a:cubicBezTo>
                    <a:pt x="131" y="351"/>
                    <a:pt x="127" y="338"/>
                    <a:pt x="125" y="325"/>
                  </a:cubicBezTo>
                  <a:cubicBezTo>
                    <a:pt x="121" y="316"/>
                    <a:pt x="121" y="316"/>
                    <a:pt x="121" y="316"/>
                  </a:cubicBezTo>
                  <a:cubicBezTo>
                    <a:pt x="123" y="315"/>
                    <a:pt x="123" y="315"/>
                    <a:pt x="123" y="315"/>
                  </a:cubicBezTo>
                  <a:cubicBezTo>
                    <a:pt x="123" y="312"/>
                    <a:pt x="123" y="312"/>
                    <a:pt x="123" y="312"/>
                  </a:cubicBezTo>
                  <a:cubicBezTo>
                    <a:pt x="122" y="303"/>
                    <a:pt x="122" y="303"/>
                    <a:pt x="122" y="303"/>
                  </a:cubicBezTo>
                  <a:cubicBezTo>
                    <a:pt x="121" y="297"/>
                    <a:pt x="121" y="297"/>
                    <a:pt x="121" y="297"/>
                  </a:cubicBezTo>
                  <a:cubicBezTo>
                    <a:pt x="119" y="295"/>
                    <a:pt x="119" y="295"/>
                    <a:pt x="119" y="295"/>
                  </a:cubicBezTo>
                  <a:cubicBezTo>
                    <a:pt x="118" y="291"/>
                    <a:pt x="118" y="291"/>
                    <a:pt x="118" y="291"/>
                  </a:cubicBezTo>
                  <a:cubicBezTo>
                    <a:pt x="115" y="276"/>
                    <a:pt x="115" y="276"/>
                    <a:pt x="115" y="276"/>
                  </a:cubicBezTo>
                  <a:cubicBezTo>
                    <a:pt x="113" y="275"/>
                    <a:pt x="113" y="275"/>
                    <a:pt x="113" y="275"/>
                  </a:cubicBezTo>
                  <a:cubicBezTo>
                    <a:pt x="111" y="271"/>
                    <a:pt x="109" y="266"/>
                    <a:pt x="109" y="261"/>
                  </a:cubicBezTo>
                  <a:cubicBezTo>
                    <a:pt x="108" y="259"/>
                    <a:pt x="108" y="259"/>
                    <a:pt x="108" y="259"/>
                  </a:cubicBezTo>
                  <a:cubicBezTo>
                    <a:pt x="106" y="257"/>
                    <a:pt x="106" y="257"/>
                    <a:pt x="106" y="257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5" y="251"/>
                    <a:pt x="105" y="251"/>
                    <a:pt x="105" y="251"/>
                  </a:cubicBezTo>
                  <a:cubicBezTo>
                    <a:pt x="104" y="249"/>
                    <a:pt x="104" y="249"/>
                    <a:pt x="104" y="249"/>
                  </a:cubicBezTo>
                  <a:cubicBezTo>
                    <a:pt x="104" y="247"/>
                    <a:pt x="104" y="247"/>
                    <a:pt x="104" y="247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2" y="236"/>
                    <a:pt x="102" y="236"/>
                    <a:pt x="102" y="236"/>
                  </a:cubicBezTo>
                  <a:cubicBezTo>
                    <a:pt x="113" y="212"/>
                    <a:pt x="119" y="187"/>
                    <a:pt x="120" y="160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2" y="137"/>
                    <a:pt x="122" y="137"/>
                    <a:pt x="122" y="137"/>
                  </a:cubicBezTo>
                  <a:cubicBezTo>
                    <a:pt x="122" y="136"/>
                    <a:pt x="122" y="136"/>
                    <a:pt x="122" y="136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3" y="129"/>
                    <a:pt x="123" y="129"/>
                    <a:pt x="123" y="129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2" y="109"/>
                    <a:pt x="121" y="104"/>
                    <a:pt x="119" y="99"/>
                  </a:cubicBezTo>
                  <a:lnTo>
                    <a:pt x="99" y="29"/>
                  </a:lnTo>
                  <a:close/>
                  <a:moveTo>
                    <a:pt x="38" y="78"/>
                  </a:moveTo>
                  <a:cubicBezTo>
                    <a:pt x="38" y="83"/>
                    <a:pt x="38" y="83"/>
                    <a:pt x="38" y="83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8" y="76"/>
                    <a:pt x="38" y="76"/>
                    <a:pt x="38" y="76"/>
                  </a:cubicBezTo>
                  <a:lnTo>
                    <a:pt x="38" y="78"/>
                  </a:lnTo>
                  <a:close/>
                  <a:moveTo>
                    <a:pt x="25" y="105"/>
                  </a:moveTo>
                  <a:cubicBezTo>
                    <a:pt x="26" y="105"/>
                    <a:pt x="26" y="105"/>
                    <a:pt x="26" y="105"/>
                  </a:cubicBezTo>
                  <a:cubicBezTo>
                    <a:pt x="27" y="108"/>
                    <a:pt x="27" y="108"/>
                    <a:pt x="27" y="108"/>
                  </a:cubicBezTo>
                  <a:lnTo>
                    <a:pt x="25" y="105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405"/>
            <p:cNvSpPr>
              <a:spLocks/>
            </p:cNvSpPr>
            <p:nvPr/>
          </p:nvSpPr>
          <p:spPr bwMode="auto">
            <a:xfrm>
              <a:off x="2395538" y="3098800"/>
              <a:ext cx="104775" cy="307975"/>
            </a:xfrm>
            <a:custGeom>
              <a:avLst/>
              <a:gdLst>
                <a:gd name="T0" fmla="*/ 6 w 31"/>
                <a:gd name="T1" fmla="*/ 4 h 92"/>
                <a:gd name="T2" fmla="*/ 6 w 31"/>
                <a:gd name="T3" fmla="*/ 3 h 92"/>
                <a:gd name="T4" fmla="*/ 0 w 31"/>
                <a:gd name="T5" fmla="*/ 0 h 92"/>
                <a:gd name="T6" fmla="*/ 0 w 31"/>
                <a:gd name="T7" fmla="*/ 8 h 92"/>
                <a:gd name="T8" fmla="*/ 0 w 31"/>
                <a:gd name="T9" fmla="*/ 9 h 92"/>
                <a:gd name="T10" fmla="*/ 3 w 31"/>
                <a:gd name="T11" fmla="*/ 12 h 92"/>
                <a:gd name="T12" fmla="*/ 3 w 31"/>
                <a:gd name="T13" fmla="*/ 14 h 92"/>
                <a:gd name="T14" fmla="*/ 4 w 31"/>
                <a:gd name="T15" fmla="*/ 17 h 92"/>
                <a:gd name="T16" fmla="*/ 6 w 31"/>
                <a:gd name="T17" fmla="*/ 20 h 92"/>
                <a:gd name="T18" fmla="*/ 6 w 31"/>
                <a:gd name="T19" fmla="*/ 22 h 92"/>
                <a:gd name="T20" fmla="*/ 6 w 31"/>
                <a:gd name="T21" fmla="*/ 24 h 92"/>
                <a:gd name="T22" fmla="*/ 8 w 31"/>
                <a:gd name="T23" fmla="*/ 26 h 92"/>
                <a:gd name="T24" fmla="*/ 17 w 31"/>
                <a:gd name="T25" fmla="*/ 44 h 92"/>
                <a:gd name="T26" fmla="*/ 18 w 31"/>
                <a:gd name="T27" fmla="*/ 49 h 92"/>
                <a:gd name="T28" fmla="*/ 20 w 31"/>
                <a:gd name="T29" fmla="*/ 72 h 92"/>
                <a:gd name="T30" fmla="*/ 25 w 31"/>
                <a:gd name="T31" fmla="*/ 79 h 92"/>
                <a:gd name="T32" fmla="*/ 25 w 31"/>
                <a:gd name="T33" fmla="*/ 82 h 92"/>
                <a:gd name="T34" fmla="*/ 27 w 31"/>
                <a:gd name="T35" fmla="*/ 92 h 92"/>
                <a:gd name="T36" fmla="*/ 30 w 31"/>
                <a:gd name="T37" fmla="*/ 91 h 92"/>
                <a:gd name="T38" fmla="*/ 31 w 31"/>
                <a:gd name="T39" fmla="*/ 90 h 92"/>
                <a:gd name="T40" fmla="*/ 31 w 31"/>
                <a:gd name="T41" fmla="*/ 89 h 92"/>
                <a:gd name="T42" fmla="*/ 31 w 31"/>
                <a:gd name="T43" fmla="*/ 85 h 92"/>
                <a:gd name="T44" fmla="*/ 30 w 31"/>
                <a:gd name="T45" fmla="*/ 77 h 92"/>
                <a:gd name="T46" fmla="*/ 29 w 31"/>
                <a:gd name="T47" fmla="*/ 73 h 92"/>
                <a:gd name="T48" fmla="*/ 29 w 31"/>
                <a:gd name="T49" fmla="*/ 72 h 92"/>
                <a:gd name="T50" fmla="*/ 24 w 31"/>
                <a:gd name="T51" fmla="*/ 65 h 92"/>
                <a:gd name="T52" fmla="*/ 24 w 31"/>
                <a:gd name="T53" fmla="*/ 59 h 92"/>
                <a:gd name="T54" fmla="*/ 23 w 31"/>
                <a:gd name="T55" fmla="*/ 56 h 92"/>
                <a:gd name="T56" fmla="*/ 22 w 31"/>
                <a:gd name="T57" fmla="*/ 37 h 92"/>
                <a:gd name="T58" fmla="*/ 21 w 31"/>
                <a:gd name="T59" fmla="*/ 35 h 92"/>
                <a:gd name="T60" fmla="*/ 19 w 31"/>
                <a:gd name="T61" fmla="*/ 33 h 92"/>
                <a:gd name="T62" fmla="*/ 19 w 31"/>
                <a:gd name="T63" fmla="*/ 31 h 92"/>
                <a:gd name="T64" fmla="*/ 18 w 31"/>
                <a:gd name="T65" fmla="*/ 21 h 92"/>
                <a:gd name="T66" fmla="*/ 17 w 31"/>
                <a:gd name="T67" fmla="*/ 19 h 92"/>
                <a:gd name="T68" fmla="*/ 15 w 31"/>
                <a:gd name="T69" fmla="*/ 17 h 92"/>
                <a:gd name="T70" fmla="*/ 15 w 31"/>
                <a:gd name="T71" fmla="*/ 15 h 92"/>
                <a:gd name="T72" fmla="*/ 15 w 31"/>
                <a:gd name="T73" fmla="*/ 13 h 92"/>
                <a:gd name="T74" fmla="*/ 11 w 31"/>
                <a:gd name="T75" fmla="*/ 7 h 92"/>
                <a:gd name="T76" fmla="*/ 10 w 31"/>
                <a:gd name="T77" fmla="*/ 6 h 92"/>
                <a:gd name="T78" fmla="*/ 6 w 31"/>
                <a:gd name="T79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9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5"/>
                    <a:pt x="25" y="89"/>
                    <a:pt x="27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406"/>
            <p:cNvSpPr>
              <a:spLocks/>
            </p:cNvSpPr>
            <p:nvPr/>
          </p:nvSpPr>
          <p:spPr bwMode="auto">
            <a:xfrm>
              <a:off x="1519238" y="3021013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5"/>
                    <a:pt x="1" y="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74" name="Picture 407"/>
            <p:cNvPicPr>
              <a:picLocks noChangeAspect="1" noChangeArrowheads="1"/>
            </p:cNvPicPr>
            <p:nvPr/>
          </p:nvPicPr>
          <p:blipFill>
            <a:blip r:embed="rId3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4188" y="3962400"/>
              <a:ext cx="331788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5" name="Freeform 408"/>
            <p:cNvSpPr>
              <a:spLocks/>
            </p:cNvSpPr>
            <p:nvPr/>
          </p:nvSpPr>
          <p:spPr bwMode="auto">
            <a:xfrm>
              <a:off x="1504950" y="3722688"/>
              <a:ext cx="293688" cy="315913"/>
            </a:xfrm>
            <a:custGeom>
              <a:avLst/>
              <a:gdLst>
                <a:gd name="T0" fmla="*/ 87 w 87"/>
                <a:gd name="T1" fmla="*/ 94 h 94"/>
                <a:gd name="T2" fmla="*/ 78 w 87"/>
                <a:gd name="T3" fmla="*/ 82 h 94"/>
                <a:gd name="T4" fmla="*/ 61 w 87"/>
                <a:gd name="T5" fmla="*/ 64 h 94"/>
                <a:gd name="T6" fmla="*/ 58 w 87"/>
                <a:gd name="T7" fmla="*/ 61 h 94"/>
                <a:gd name="T8" fmla="*/ 61 w 87"/>
                <a:gd name="T9" fmla="*/ 60 h 94"/>
                <a:gd name="T10" fmla="*/ 58 w 87"/>
                <a:gd name="T11" fmla="*/ 58 h 94"/>
                <a:gd name="T12" fmla="*/ 57 w 87"/>
                <a:gd name="T13" fmla="*/ 59 h 94"/>
                <a:gd name="T14" fmla="*/ 57 w 87"/>
                <a:gd name="T15" fmla="*/ 59 h 94"/>
                <a:gd name="T16" fmla="*/ 57 w 87"/>
                <a:gd name="T17" fmla="*/ 60 h 94"/>
                <a:gd name="T18" fmla="*/ 57 w 87"/>
                <a:gd name="T19" fmla="*/ 59 h 94"/>
                <a:gd name="T20" fmla="*/ 47 w 87"/>
                <a:gd name="T21" fmla="*/ 48 h 94"/>
                <a:gd name="T22" fmla="*/ 29 w 87"/>
                <a:gd name="T23" fmla="*/ 39 h 94"/>
                <a:gd name="T24" fmla="*/ 28 w 87"/>
                <a:gd name="T25" fmla="*/ 37 h 94"/>
                <a:gd name="T26" fmla="*/ 29 w 87"/>
                <a:gd name="T27" fmla="*/ 34 h 94"/>
                <a:gd name="T28" fmla="*/ 30 w 87"/>
                <a:gd name="T29" fmla="*/ 33 h 94"/>
                <a:gd name="T30" fmla="*/ 13 w 87"/>
                <a:gd name="T31" fmla="*/ 19 h 94"/>
                <a:gd name="T32" fmla="*/ 12 w 87"/>
                <a:gd name="T33" fmla="*/ 18 h 94"/>
                <a:gd name="T34" fmla="*/ 12 w 87"/>
                <a:gd name="T35" fmla="*/ 18 h 94"/>
                <a:gd name="T36" fmla="*/ 13 w 87"/>
                <a:gd name="T37" fmla="*/ 18 h 94"/>
                <a:gd name="T38" fmla="*/ 22 w 87"/>
                <a:gd name="T39" fmla="*/ 6 h 94"/>
                <a:gd name="T40" fmla="*/ 21 w 87"/>
                <a:gd name="T41" fmla="*/ 4 h 94"/>
                <a:gd name="T42" fmla="*/ 20 w 87"/>
                <a:gd name="T43" fmla="*/ 2 h 94"/>
                <a:gd name="T44" fmla="*/ 10 w 87"/>
                <a:gd name="T45" fmla="*/ 2 h 94"/>
                <a:gd name="T46" fmla="*/ 5 w 87"/>
                <a:gd name="T47" fmla="*/ 0 h 94"/>
                <a:gd name="T48" fmla="*/ 3 w 87"/>
                <a:gd name="T49" fmla="*/ 3 h 94"/>
                <a:gd name="T50" fmla="*/ 0 w 87"/>
                <a:gd name="T51" fmla="*/ 9 h 94"/>
                <a:gd name="T52" fmla="*/ 0 w 87"/>
                <a:gd name="T53" fmla="*/ 10 h 94"/>
                <a:gd name="T54" fmla="*/ 16 w 87"/>
                <a:gd name="T55" fmla="*/ 29 h 94"/>
                <a:gd name="T56" fmla="*/ 17 w 87"/>
                <a:gd name="T57" fmla="*/ 28 h 94"/>
                <a:gd name="T58" fmla="*/ 17 w 87"/>
                <a:gd name="T59" fmla="*/ 27 h 94"/>
                <a:gd name="T60" fmla="*/ 19 w 87"/>
                <a:gd name="T61" fmla="*/ 27 h 94"/>
                <a:gd name="T62" fmla="*/ 20 w 87"/>
                <a:gd name="T63" fmla="*/ 27 h 94"/>
                <a:gd name="T64" fmla="*/ 29 w 87"/>
                <a:gd name="T65" fmla="*/ 43 h 94"/>
                <a:gd name="T66" fmla="*/ 43 w 87"/>
                <a:gd name="T67" fmla="*/ 57 h 94"/>
                <a:gd name="T68" fmla="*/ 56 w 87"/>
                <a:gd name="T69" fmla="*/ 72 h 94"/>
                <a:gd name="T70" fmla="*/ 56 w 87"/>
                <a:gd name="T71" fmla="*/ 74 h 94"/>
                <a:gd name="T72" fmla="*/ 87 w 87"/>
                <a:gd name="T7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94">
                  <a:moveTo>
                    <a:pt x="87" y="94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2" y="77"/>
                    <a:pt x="66" y="71"/>
                    <a:pt x="61" y="64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1" y="45"/>
                    <a:pt x="35" y="42"/>
                    <a:pt x="29" y="39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7" y="15"/>
                    <a:pt x="20" y="10"/>
                    <a:pt x="22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0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66" y="82"/>
                    <a:pt x="76" y="89"/>
                    <a:pt x="87" y="94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376" name="Picture 409"/>
            <p:cNvPicPr>
              <a:picLocks noChangeAspect="1" noChangeArrowheads="1"/>
            </p:cNvPicPr>
            <p:nvPr/>
          </p:nvPicPr>
          <p:blipFill>
            <a:blip r:embed="rId3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4325" y="3811588"/>
              <a:ext cx="242888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0" name="Freeform 411"/>
            <p:cNvSpPr>
              <a:spLocks/>
            </p:cNvSpPr>
            <p:nvPr/>
          </p:nvSpPr>
          <p:spPr bwMode="auto">
            <a:xfrm>
              <a:off x="1814513" y="4005263"/>
              <a:ext cx="177800" cy="33338"/>
            </a:xfrm>
            <a:custGeom>
              <a:avLst/>
              <a:gdLst>
                <a:gd name="T0" fmla="*/ 0 w 53"/>
                <a:gd name="T1" fmla="*/ 1 h 10"/>
                <a:gd name="T2" fmla="*/ 6 w 53"/>
                <a:gd name="T3" fmla="*/ 8 h 10"/>
                <a:gd name="T4" fmla="*/ 53 w 53"/>
                <a:gd name="T5" fmla="*/ 7 h 10"/>
                <a:gd name="T6" fmla="*/ 52 w 53"/>
                <a:gd name="T7" fmla="*/ 5 h 10"/>
                <a:gd name="T8" fmla="*/ 51 w 53"/>
                <a:gd name="T9" fmla="*/ 3 h 10"/>
                <a:gd name="T10" fmla="*/ 46 w 53"/>
                <a:gd name="T11" fmla="*/ 2 h 10"/>
                <a:gd name="T12" fmla="*/ 17 w 53"/>
                <a:gd name="T13" fmla="*/ 0 h 10"/>
                <a:gd name="T14" fmla="*/ 0 w 53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0">
                  <a:moveTo>
                    <a:pt x="0" y="1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22" y="10"/>
                    <a:pt x="38" y="10"/>
                    <a:pt x="53" y="7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36" y="1"/>
                    <a:pt x="27" y="0"/>
                    <a:pt x="1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412"/>
            <p:cNvSpPr>
              <a:spLocks/>
            </p:cNvSpPr>
            <p:nvPr/>
          </p:nvSpPr>
          <p:spPr bwMode="auto">
            <a:xfrm>
              <a:off x="1835151" y="3848101"/>
              <a:ext cx="363538" cy="207963"/>
            </a:xfrm>
            <a:custGeom>
              <a:avLst/>
              <a:gdLst>
                <a:gd name="T0" fmla="*/ 11 w 108"/>
                <a:gd name="T1" fmla="*/ 47 h 62"/>
                <a:gd name="T2" fmla="*/ 40 w 108"/>
                <a:gd name="T3" fmla="*/ 49 h 62"/>
                <a:gd name="T4" fmla="*/ 45 w 108"/>
                <a:gd name="T5" fmla="*/ 50 h 62"/>
                <a:gd name="T6" fmla="*/ 46 w 108"/>
                <a:gd name="T7" fmla="*/ 52 h 62"/>
                <a:gd name="T8" fmla="*/ 47 w 108"/>
                <a:gd name="T9" fmla="*/ 54 h 62"/>
                <a:gd name="T10" fmla="*/ 0 w 108"/>
                <a:gd name="T11" fmla="*/ 55 h 62"/>
                <a:gd name="T12" fmla="*/ 8 w 108"/>
                <a:gd name="T13" fmla="*/ 62 h 62"/>
                <a:gd name="T14" fmla="*/ 44 w 108"/>
                <a:gd name="T15" fmla="*/ 55 h 62"/>
                <a:gd name="T16" fmla="*/ 49 w 108"/>
                <a:gd name="T17" fmla="*/ 52 h 62"/>
                <a:gd name="T18" fmla="*/ 108 w 108"/>
                <a:gd name="T19" fmla="*/ 6 h 62"/>
                <a:gd name="T20" fmla="*/ 107 w 108"/>
                <a:gd name="T21" fmla="*/ 5 h 62"/>
                <a:gd name="T22" fmla="*/ 100 w 108"/>
                <a:gd name="T23" fmla="*/ 0 h 62"/>
                <a:gd name="T24" fmla="*/ 101 w 108"/>
                <a:gd name="T25" fmla="*/ 3 h 62"/>
                <a:gd name="T26" fmla="*/ 79 w 108"/>
                <a:gd name="T27" fmla="*/ 20 h 62"/>
                <a:gd name="T28" fmla="*/ 45 w 108"/>
                <a:gd name="T29" fmla="*/ 38 h 62"/>
                <a:gd name="T30" fmla="*/ 11 w 108"/>
                <a:gd name="T31" fmla="*/ 4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62">
                  <a:moveTo>
                    <a:pt x="11" y="47"/>
                  </a:moveTo>
                  <a:cubicBezTo>
                    <a:pt x="21" y="47"/>
                    <a:pt x="30" y="48"/>
                    <a:pt x="40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32" y="57"/>
                    <a:pt x="16" y="57"/>
                    <a:pt x="0" y="55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6" y="54"/>
                    <a:pt x="48" y="54"/>
                    <a:pt x="49" y="52"/>
                  </a:cubicBezTo>
                  <a:cubicBezTo>
                    <a:pt x="67" y="37"/>
                    <a:pt x="86" y="22"/>
                    <a:pt x="108" y="6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5" y="2"/>
                    <a:pt x="103" y="0"/>
                    <a:pt x="100" y="0"/>
                  </a:cubicBezTo>
                  <a:cubicBezTo>
                    <a:pt x="99" y="2"/>
                    <a:pt x="100" y="3"/>
                    <a:pt x="101" y="3"/>
                  </a:cubicBezTo>
                  <a:cubicBezTo>
                    <a:pt x="103" y="3"/>
                    <a:pt x="96" y="9"/>
                    <a:pt x="79" y="20"/>
                  </a:cubicBezTo>
                  <a:cubicBezTo>
                    <a:pt x="62" y="31"/>
                    <a:pt x="51" y="37"/>
                    <a:pt x="45" y="38"/>
                  </a:cubicBezTo>
                  <a:lnTo>
                    <a:pt x="11" y="47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413"/>
            <p:cNvSpPr>
              <a:spLocks/>
            </p:cNvSpPr>
            <p:nvPr/>
          </p:nvSpPr>
          <p:spPr bwMode="auto">
            <a:xfrm>
              <a:off x="2000251" y="4213226"/>
              <a:ext cx="39688" cy="26988"/>
            </a:xfrm>
            <a:custGeom>
              <a:avLst/>
              <a:gdLst>
                <a:gd name="T0" fmla="*/ 3 w 12"/>
                <a:gd name="T1" fmla="*/ 0 h 8"/>
                <a:gd name="T2" fmla="*/ 3 w 12"/>
                <a:gd name="T3" fmla="*/ 1 h 8"/>
                <a:gd name="T4" fmla="*/ 2 w 12"/>
                <a:gd name="T5" fmla="*/ 1 h 8"/>
                <a:gd name="T6" fmla="*/ 2 w 12"/>
                <a:gd name="T7" fmla="*/ 1 h 8"/>
                <a:gd name="T8" fmla="*/ 0 w 12"/>
                <a:gd name="T9" fmla="*/ 3 h 8"/>
                <a:gd name="T10" fmla="*/ 0 w 12"/>
                <a:gd name="T11" fmla="*/ 4 h 8"/>
                <a:gd name="T12" fmla="*/ 2 w 12"/>
                <a:gd name="T13" fmla="*/ 6 h 8"/>
                <a:gd name="T14" fmla="*/ 11 w 12"/>
                <a:gd name="T15" fmla="*/ 8 h 8"/>
                <a:gd name="T16" fmla="*/ 12 w 12"/>
                <a:gd name="T17" fmla="*/ 7 h 8"/>
                <a:gd name="T18" fmla="*/ 12 w 12"/>
                <a:gd name="T19" fmla="*/ 6 h 8"/>
                <a:gd name="T20" fmla="*/ 12 w 12"/>
                <a:gd name="T21" fmla="*/ 4 h 8"/>
                <a:gd name="T22" fmla="*/ 10 w 12"/>
                <a:gd name="T23" fmla="*/ 2 h 8"/>
                <a:gd name="T24" fmla="*/ 8 w 12"/>
                <a:gd name="T25" fmla="*/ 0 h 8"/>
                <a:gd name="T26" fmla="*/ 3 w 12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8"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7"/>
                    <a:pt x="8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414"/>
            <p:cNvSpPr>
              <a:spLocks/>
            </p:cNvSpPr>
            <p:nvPr/>
          </p:nvSpPr>
          <p:spPr bwMode="auto">
            <a:xfrm>
              <a:off x="1868488" y="4059238"/>
              <a:ext cx="36513" cy="20638"/>
            </a:xfrm>
            <a:custGeom>
              <a:avLst/>
              <a:gdLst>
                <a:gd name="T0" fmla="*/ 19 w 23"/>
                <a:gd name="T1" fmla="*/ 11 h 13"/>
                <a:gd name="T2" fmla="*/ 23 w 23"/>
                <a:gd name="T3" fmla="*/ 13 h 13"/>
                <a:gd name="T4" fmla="*/ 0 w 23"/>
                <a:gd name="T5" fmla="*/ 0 h 13"/>
                <a:gd name="T6" fmla="*/ 17 w 23"/>
                <a:gd name="T7" fmla="*/ 9 h 13"/>
                <a:gd name="T8" fmla="*/ 19 w 2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9" y="11"/>
                  </a:moveTo>
                  <a:lnTo>
                    <a:pt x="23" y="13"/>
                  </a:lnTo>
                  <a:lnTo>
                    <a:pt x="0" y="0"/>
                  </a:lnTo>
                  <a:lnTo>
                    <a:pt x="17" y="9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415"/>
            <p:cNvSpPr>
              <a:spLocks/>
            </p:cNvSpPr>
            <p:nvPr/>
          </p:nvSpPr>
          <p:spPr bwMode="auto">
            <a:xfrm>
              <a:off x="2190751" y="3867151"/>
              <a:ext cx="7938" cy="14288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3 h 4"/>
                <a:gd name="T4" fmla="*/ 2 w 2"/>
                <a:gd name="T5" fmla="*/ 1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0" y="3"/>
                    <a:pt x="0" y="4"/>
                    <a:pt x="1" y="3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416"/>
            <p:cNvSpPr>
              <a:spLocks/>
            </p:cNvSpPr>
            <p:nvPr/>
          </p:nvSpPr>
          <p:spPr bwMode="auto">
            <a:xfrm>
              <a:off x="1970088" y="4140201"/>
              <a:ext cx="879475" cy="315913"/>
            </a:xfrm>
            <a:custGeom>
              <a:avLst/>
              <a:gdLst>
                <a:gd name="T0" fmla="*/ 16 w 262"/>
                <a:gd name="T1" fmla="*/ 2 h 94"/>
                <a:gd name="T2" fmla="*/ 14 w 262"/>
                <a:gd name="T3" fmla="*/ 1 h 94"/>
                <a:gd name="T4" fmla="*/ 0 w 262"/>
                <a:gd name="T5" fmla="*/ 0 h 94"/>
                <a:gd name="T6" fmla="*/ 46 w 262"/>
                <a:gd name="T7" fmla="*/ 39 h 94"/>
                <a:gd name="T8" fmla="*/ 47 w 262"/>
                <a:gd name="T9" fmla="*/ 45 h 94"/>
                <a:gd name="T10" fmla="*/ 48 w 262"/>
                <a:gd name="T11" fmla="*/ 47 h 94"/>
                <a:gd name="T12" fmla="*/ 53 w 262"/>
                <a:gd name="T13" fmla="*/ 52 h 94"/>
                <a:gd name="T14" fmla="*/ 53 w 262"/>
                <a:gd name="T15" fmla="*/ 55 h 94"/>
                <a:gd name="T16" fmla="*/ 53 w 262"/>
                <a:gd name="T17" fmla="*/ 56 h 94"/>
                <a:gd name="T18" fmla="*/ 62 w 262"/>
                <a:gd name="T19" fmla="*/ 69 h 94"/>
                <a:gd name="T20" fmla="*/ 62 w 262"/>
                <a:gd name="T21" fmla="*/ 71 h 94"/>
                <a:gd name="T22" fmla="*/ 62 w 262"/>
                <a:gd name="T23" fmla="*/ 70 h 94"/>
                <a:gd name="T24" fmla="*/ 62 w 262"/>
                <a:gd name="T25" fmla="*/ 70 h 94"/>
                <a:gd name="T26" fmla="*/ 135 w 262"/>
                <a:gd name="T27" fmla="*/ 87 h 94"/>
                <a:gd name="T28" fmla="*/ 136 w 262"/>
                <a:gd name="T29" fmla="*/ 87 h 94"/>
                <a:gd name="T30" fmla="*/ 140 w 262"/>
                <a:gd name="T31" fmla="*/ 88 h 94"/>
                <a:gd name="T32" fmla="*/ 141 w 262"/>
                <a:gd name="T33" fmla="*/ 88 h 94"/>
                <a:gd name="T34" fmla="*/ 141 w 262"/>
                <a:gd name="T35" fmla="*/ 89 h 94"/>
                <a:gd name="T36" fmla="*/ 152 w 262"/>
                <a:gd name="T37" fmla="*/ 90 h 94"/>
                <a:gd name="T38" fmla="*/ 153 w 262"/>
                <a:gd name="T39" fmla="*/ 89 h 94"/>
                <a:gd name="T40" fmla="*/ 157 w 262"/>
                <a:gd name="T41" fmla="*/ 89 h 94"/>
                <a:gd name="T42" fmla="*/ 158 w 262"/>
                <a:gd name="T43" fmla="*/ 91 h 94"/>
                <a:gd name="T44" fmla="*/ 158 w 262"/>
                <a:gd name="T45" fmla="*/ 91 h 94"/>
                <a:gd name="T46" fmla="*/ 158 w 262"/>
                <a:gd name="T47" fmla="*/ 91 h 94"/>
                <a:gd name="T48" fmla="*/ 214 w 262"/>
                <a:gd name="T49" fmla="*/ 92 h 94"/>
                <a:gd name="T50" fmla="*/ 215 w 262"/>
                <a:gd name="T51" fmla="*/ 92 h 94"/>
                <a:gd name="T52" fmla="*/ 216 w 262"/>
                <a:gd name="T53" fmla="*/ 92 h 94"/>
                <a:gd name="T54" fmla="*/ 215 w 262"/>
                <a:gd name="T55" fmla="*/ 92 h 94"/>
                <a:gd name="T56" fmla="*/ 214 w 262"/>
                <a:gd name="T57" fmla="*/ 92 h 94"/>
                <a:gd name="T58" fmla="*/ 215 w 262"/>
                <a:gd name="T59" fmla="*/ 92 h 94"/>
                <a:gd name="T60" fmla="*/ 238 w 262"/>
                <a:gd name="T61" fmla="*/ 90 h 94"/>
                <a:gd name="T62" fmla="*/ 257 w 262"/>
                <a:gd name="T63" fmla="*/ 91 h 94"/>
                <a:gd name="T64" fmla="*/ 262 w 262"/>
                <a:gd name="T65" fmla="*/ 92 h 94"/>
                <a:gd name="T66" fmla="*/ 260 w 262"/>
                <a:gd name="T67" fmla="*/ 90 h 94"/>
                <a:gd name="T68" fmla="*/ 255 w 262"/>
                <a:gd name="T69" fmla="*/ 86 h 94"/>
                <a:gd name="T70" fmla="*/ 247 w 262"/>
                <a:gd name="T71" fmla="*/ 86 h 94"/>
                <a:gd name="T72" fmla="*/ 233 w 262"/>
                <a:gd name="T73" fmla="*/ 85 h 94"/>
                <a:gd name="T74" fmla="*/ 232 w 262"/>
                <a:gd name="T75" fmla="*/ 86 h 94"/>
                <a:gd name="T76" fmla="*/ 221 w 262"/>
                <a:gd name="T77" fmla="*/ 85 h 94"/>
                <a:gd name="T78" fmla="*/ 201 w 262"/>
                <a:gd name="T79" fmla="*/ 84 h 94"/>
                <a:gd name="T80" fmla="*/ 176 w 262"/>
                <a:gd name="T81" fmla="*/ 82 h 94"/>
                <a:gd name="T82" fmla="*/ 158 w 262"/>
                <a:gd name="T83" fmla="*/ 80 h 94"/>
                <a:gd name="T84" fmla="*/ 122 w 262"/>
                <a:gd name="T85" fmla="*/ 74 h 94"/>
                <a:gd name="T86" fmla="*/ 66 w 262"/>
                <a:gd name="T87" fmla="*/ 63 h 94"/>
                <a:gd name="T88" fmla="*/ 63 w 262"/>
                <a:gd name="T89" fmla="*/ 55 h 94"/>
                <a:gd name="T90" fmla="*/ 29 w 262"/>
                <a:gd name="T91" fmla="*/ 12 h 94"/>
                <a:gd name="T92" fmla="*/ 21 w 262"/>
                <a:gd name="T93" fmla="*/ 6 h 94"/>
                <a:gd name="T94" fmla="*/ 20 w 262"/>
                <a:gd name="T95" fmla="*/ 6 h 94"/>
                <a:gd name="T96" fmla="*/ 16 w 262"/>
                <a:gd name="T97" fmla="*/ 3 h 94"/>
                <a:gd name="T98" fmla="*/ 16 w 262"/>
                <a:gd name="T99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2" h="94">
                  <a:moveTo>
                    <a:pt x="16" y="2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11"/>
                    <a:pt x="31" y="24"/>
                    <a:pt x="46" y="39"/>
                  </a:cubicBezTo>
                  <a:cubicBezTo>
                    <a:pt x="47" y="41"/>
                    <a:pt x="47" y="42"/>
                    <a:pt x="47" y="45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5" y="62"/>
                    <a:pt x="59" y="66"/>
                    <a:pt x="62" y="69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88" y="69"/>
                    <a:pt x="112" y="75"/>
                    <a:pt x="135" y="87"/>
                  </a:cubicBezTo>
                  <a:cubicBezTo>
                    <a:pt x="136" y="87"/>
                    <a:pt x="136" y="87"/>
                    <a:pt x="136" y="87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1"/>
                    <a:pt x="158" y="91"/>
                    <a:pt x="158" y="91"/>
                  </a:cubicBezTo>
                  <a:cubicBezTo>
                    <a:pt x="158" y="91"/>
                    <a:pt x="158" y="91"/>
                    <a:pt x="158" y="91"/>
                  </a:cubicBezTo>
                  <a:cubicBezTo>
                    <a:pt x="158" y="91"/>
                    <a:pt x="158" y="91"/>
                    <a:pt x="158" y="91"/>
                  </a:cubicBezTo>
                  <a:cubicBezTo>
                    <a:pt x="177" y="93"/>
                    <a:pt x="195" y="94"/>
                    <a:pt x="214" y="92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4" y="92"/>
                    <a:pt x="214" y="92"/>
                    <a:pt x="214" y="92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38" y="90"/>
                    <a:pt x="238" y="90"/>
                    <a:pt x="238" y="90"/>
                  </a:cubicBezTo>
                  <a:cubicBezTo>
                    <a:pt x="245" y="89"/>
                    <a:pt x="251" y="89"/>
                    <a:pt x="257" y="91"/>
                  </a:cubicBezTo>
                  <a:cubicBezTo>
                    <a:pt x="262" y="92"/>
                    <a:pt x="262" y="92"/>
                    <a:pt x="262" y="92"/>
                  </a:cubicBezTo>
                  <a:cubicBezTo>
                    <a:pt x="260" y="90"/>
                    <a:pt x="260" y="90"/>
                    <a:pt x="260" y="90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47" y="86"/>
                    <a:pt x="247" y="86"/>
                    <a:pt x="247" y="86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01" y="84"/>
                    <a:pt x="201" y="84"/>
                    <a:pt x="201" y="84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47" y="76"/>
                    <a:pt x="135" y="74"/>
                    <a:pt x="122" y="74"/>
                  </a:cubicBezTo>
                  <a:cubicBezTo>
                    <a:pt x="102" y="74"/>
                    <a:pt x="83" y="70"/>
                    <a:pt x="66" y="63"/>
                  </a:cubicBezTo>
                  <a:cubicBezTo>
                    <a:pt x="66" y="61"/>
                    <a:pt x="65" y="58"/>
                    <a:pt x="63" y="55"/>
                  </a:cubicBezTo>
                  <a:cubicBezTo>
                    <a:pt x="55" y="38"/>
                    <a:pt x="43" y="23"/>
                    <a:pt x="29" y="12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6" y="3"/>
                    <a:pt x="16" y="3"/>
                    <a:pt x="16" y="3"/>
                  </a:cubicBezTo>
                  <a:lnTo>
                    <a:pt x="16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417"/>
            <p:cNvSpPr>
              <a:spLocks/>
            </p:cNvSpPr>
            <p:nvPr/>
          </p:nvSpPr>
          <p:spPr bwMode="auto">
            <a:xfrm>
              <a:off x="2087563" y="4267201"/>
              <a:ext cx="76200" cy="141288"/>
            </a:xfrm>
            <a:custGeom>
              <a:avLst/>
              <a:gdLst>
                <a:gd name="T0" fmla="*/ 7 w 23"/>
                <a:gd name="T1" fmla="*/ 10 h 42"/>
                <a:gd name="T2" fmla="*/ 7 w 23"/>
                <a:gd name="T3" fmla="*/ 7 h 42"/>
                <a:gd name="T4" fmla="*/ 0 w 23"/>
                <a:gd name="T5" fmla="*/ 0 h 42"/>
                <a:gd name="T6" fmla="*/ 3 w 23"/>
                <a:gd name="T7" fmla="*/ 4 h 42"/>
                <a:gd name="T8" fmla="*/ 3 w 23"/>
                <a:gd name="T9" fmla="*/ 6 h 42"/>
                <a:gd name="T10" fmla="*/ 2 w 23"/>
                <a:gd name="T11" fmla="*/ 9 h 42"/>
                <a:gd name="T12" fmla="*/ 2 w 23"/>
                <a:gd name="T13" fmla="*/ 9 h 42"/>
                <a:gd name="T14" fmla="*/ 7 w 23"/>
                <a:gd name="T15" fmla="*/ 17 h 42"/>
                <a:gd name="T16" fmla="*/ 7 w 23"/>
                <a:gd name="T17" fmla="*/ 17 h 42"/>
                <a:gd name="T18" fmla="*/ 14 w 23"/>
                <a:gd name="T19" fmla="*/ 30 h 42"/>
                <a:gd name="T20" fmla="*/ 15 w 23"/>
                <a:gd name="T21" fmla="*/ 36 h 42"/>
                <a:gd name="T22" fmla="*/ 16 w 23"/>
                <a:gd name="T23" fmla="*/ 42 h 42"/>
                <a:gd name="T24" fmla="*/ 16 w 23"/>
                <a:gd name="T25" fmla="*/ 42 h 42"/>
                <a:gd name="T26" fmla="*/ 19 w 23"/>
                <a:gd name="T27" fmla="*/ 41 h 42"/>
                <a:gd name="T28" fmla="*/ 20 w 23"/>
                <a:gd name="T29" fmla="*/ 39 h 42"/>
                <a:gd name="T30" fmla="*/ 21 w 23"/>
                <a:gd name="T31" fmla="*/ 37 h 42"/>
                <a:gd name="T32" fmla="*/ 22 w 23"/>
                <a:gd name="T33" fmla="*/ 36 h 42"/>
                <a:gd name="T34" fmla="*/ 23 w 23"/>
                <a:gd name="T35" fmla="*/ 36 h 42"/>
                <a:gd name="T36" fmla="*/ 22 w 23"/>
                <a:gd name="T37" fmla="*/ 36 h 42"/>
                <a:gd name="T38" fmla="*/ 13 w 23"/>
                <a:gd name="T39" fmla="*/ 25 h 42"/>
                <a:gd name="T40" fmla="*/ 13 w 23"/>
                <a:gd name="T41" fmla="*/ 23 h 42"/>
                <a:gd name="T42" fmla="*/ 13 w 23"/>
                <a:gd name="T43" fmla="*/ 21 h 42"/>
                <a:gd name="T44" fmla="*/ 8 w 23"/>
                <a:gd name="T45" fmla="*/ 16 h 42"/>
                <a:gd name="T46" fmla="*/ 7 w 23"/>
                <a:gd name="T4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2">
                  <a:moveTo>
                    <a:pt x="7" y="1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2"/>
                    <a:pt x="15" y="35"/>
                    <a:pt x="15" y="36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9" y="32"/>
                    <a:pt x="17" y="28"/>
                    <a:pt x="13" y="25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8" y="16"/>
                    <a:pt x="8" y="16"/>
                    <a:pt x="8" y="16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418"/>
            <p:cNvSpPr>
              <a:spLocks/>
            </p:cNvSpPr>
            <p:nvPr/>
          </p:nvSpPr>
          <p:spPr bwMode="auto">
            <a:xfrm>
              <a:off x="2046288" y="4243388"/>
              <a:ext cx="50800" cy="53975"/>
            </a:xfrm>
            <a:custGeom>
              <a:avLst/>
              <a:gdLst>
                <a:gd name="T0" fmla="*/ 14 w 15"/>
                <a:gd name="T1" fmla="*/ 16 h 16"/>
                <a:gd name="T2" fmla="*/ 14 w 15"/>
                <a:gd name="T3" fmla="*/ 16 h 16"/>
                <a:gd name="T4" fmla="*/ 15 w 15"/>
                <a:gd name="T5" fmla="*/ 13 h 16"/>
                <a:gd name="T6" fmla="*/ 15 w 15"/>
                <a:gd name="T7" fmla="*/ 11 h 16"/>
                <a:gd name="T8" fmla="*/ 12 w 15"/>
                <a:gd name="T9" fmla="*/ 7 h 16"/>
                <a:gd name="T10" fmla="*/ 12 w 15"/>
                <a:gd name="T11" fmla="*/ 6 h 16"/>
                <a:gd name="T12" fmla="*/ 8 w 15"/>
                <a:gd name="T13" fmla="*/ 0 h 16"/>
                <a:gd name="T14" fmla="*/ 5 w 15"/>
                <a:gd name="T15" fmla="*/ 0 h 16"/>
                <a:gd name="T16" fmla="*/ 3 w 15"/>
                <a:gd name="T17" fmla="*/ 0 h 16"/>
                <a:gd name="T18" fmla="*/ 2 w 15"/>
                <a:gd name="T19" fmla="*/ 1 h 16"/>
                <a:gd name="T20" fmla="*/ 1 w 15"/>
                <a:gd name="T21" fmla="*/ 2 h 16"/>
                <a:gd name="T22" fmla="*/ 6 w 15"/>
                <a:gd name="T23" fmla="*/ 9 h 16"/>
                <a:gd name="T24" fmla="*/ 8 w 15"/>
                <a:gd name="T25" fmla="*/ 12 h 16"/>
                <a:gd name="T26" fmla="*/ 11 w 15"/>
                <a:gd name="T27" fmla="*/ 16 h 16"/>
                <a:gd name="T28" fmla="*/ 14 w 15"/>
                <a:gd name="T2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6"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6"/>
                    <a:pt x="2" y="8"/>
                    <a:pt x="6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1" y="16"/>
                    <a:pt x="11" y="16"/>
                    <a:pt x="11" y="16"/>
                  </a:cubicBezTo>
                  <a:lnTo>
                    <a:pt x="14" y="16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419"/>
            <p:cNvSpPr>
              <a:spLocks/>
            </p:cNvSpPr>
            <p:nvPr/>
          </p:nvSpPr>
          <p:spPr bwMode="auto">
            <a:xfrm>
              <a:off x="2160588" y="4384676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2 h 2"/>
                <a:gd name="T6" fmla="*/ 2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420"/>
            <p:cNvSpPr>
              <a:spLocks/>
            </p:cNvSpPr>
            <p:nvPr/>
          </p:nvSpPr>
          <p:spPr bwMode="auto">
            <a:xfrm>
              <a:off x="2117726" y="4384676"/>
              <a:ext cx="100013" cy="71438"/>
            </a:xfrm>
            <a:custGeom>
              <a:avLst/>
              <a:gdLst>
                <a:gd name="T0" fmla="*/ 15 w 30"/>
                <a:gd name="T1" fmla="*/ 0 h 21"/>
                <a:gd name="T2" fmla="*/ 15 w 30"/>
                <a:gd name="T3" fmla="*/ 1 h 21"/>
                <a:gd name="T4" fmla="*/ 14 w 30"/>
                <a:gd name="T5" fmla="*/ 1 h 21"/>
                <a:gd name="T6" fmla="*/ 13 w 30"/>
                <a:gd name="T7" fmla="*/ 1 h 21"/>
                <a:gd name="T8" fmla="*/ 12 w 30"/>
                <a:gd name="T9" fmla="*/ 2 h 21"/>
                <a:gd name="T10" fmla="*/ 11 w 30"/>
                <a:gd name="T11" fmla="*/ 4 h 21"/>
                <a:gd name="T12" fmla="*/ 10 w 30"/>
                <a:gd name="T13" fmla="*/ 6 h 21"/>
                <a:gd name="T14" fmla="*/ 7 w 30"/>
                <a:gd name="T15" fmla="*/ 7 h 21"/>
                <a:gd name="T16" fmla="*/ 7 w 30"/>
                <a:gd name="T17" fmla="*/ 7 h 21"/>
                <a:gd name="T18" fmla="*/ 0 w 30"/>
                <a:gd name="T19" fmla="*/ 17 h 21"/>
                <a:gd name="T20" fmla="*/ 2 w 30"/>
                <a:gd name="T21" fmla="*/ 19 h 21"/>
                <a:gd name="T22" fmla="*/ 5 w 30"/>
                <a:gd name="T23" fmla="*/ 20 h 21"/>
                <a:gd name="T24" fmla="*/ 9 w 30"/>
                <a:gd name="T25" fmla="*/ 17 h 21"/>
                <a:gd name="T26" fmla="*/ 10 w 30"/>
                <a:gd name="T27" fmla="*/ 21 h 21"/>
                <a:gd name="T28" fmla="*/ 18 w 30"/>
                <a:gd name="T29" fmla="*/ 20 h 21"/>
                <a:gd name="T30" fmla="*/ 18 w 30"/>
                <a:gd name="T31" fmla="*/ 19 h 21"/>
                <a:gd name="T32" fmla="*/ 19 w 30"/>
                <a:gd name="T33" fmla="*/ 16 h 21"/>
                <a:gd name="T34" fmla="*/ 20 w 30"/>
                <a:gd name="T35" fmla="*/ 16 h 21"/>
                <a:gd name="T36" fmla="*/ 23 w 30"/>
                <a:gd name="T37" fmla="*/ 17 h 21"/>
                <a:gd name="T38" fmla="*/ 25 w 30"/>
                <a:gd name="T39" fmla="*/ 19 h 21"/>
                <a:gd name="T40" fmla="*/ 28 w 30"/>
                <a:gd name="T41" fmla="*/ 19 h 21"/>
                <a:gd name="T42" fmla="*/ 29 w 30"/>
                <a:gd name="T43" fmla="*/ 17 h 21"/>
                <a:gd name="T44" fmla="*/ 30 w 30"/>
                <a:gd name="T45" fmla="*/ 16 h 21"/>
                <a:gd name="T46" fmla="*/ 30 w 30"/>
                <a:gd name="T47" fmla="*/ 14 h 21"/>
                <a:gd name="T48" fmla="*/ 29 w 30"/>
                <a:gd name="T49" fmla="*/ 12 h 21"/>
                <a:gd name="T50" fmla="*/ 28 w 30"/>
                <a:gd name="T51" fmla="*/ 11 h 21"/>
                <a:gd name="T52" fmla="*/ 27 w 30"/>
                <a:gd name="T53" fmla="*/ 10 h 21"/>
                <a:gd name="T54" fmla="*/ 27 w 30"/>
                <a:gd name="T55" fmla="*/ 10 h 21"/>
                <a:gd name="T56" fmla="*/ 25 w 30"/>
                <a:gd name="T57" fmla="*/ 8 h 21"/>
                <a:gd name="T58" fmla="*/ 19 w 30"/>
                <a:gd name="T59" fmla="*/ 8 h 21"/>
                <a:gd name="T60" fmla="*/ 14 w 30"/>
                <a:gd name="T61" fmla="*/ 11 h 21"/>
                <a:gd name="T62" fmla="*/ 15 w 30"/>
                <a:gd name="T63" fmla="*/ 9 h 21"/>
                <a:gd name="T64" fmla="*/ 21 w 30"/>
                <a:gd name="T65" fmla="*/ 5 h 21"/>
                <a:gd name="T66" fmla="*/ 22 w 30"/>
                <a:gd name="T67" fmla="*/ 4 h 21"/>
                <a:gd name="T68" fmla="*/ 21 w 30"/>
                <a:gd name="T69" fmla="*/ 3 h 21"/>
                <a:gd name="T70" fmla="*/ 21 w 30"/>
                <a:gd name="T71" fmla="*/ 3 h 21"/>
                <a:gd name="T72" fmla="*/ 20 w 30"/>
                <a:gd name="T73" fmla="*/ 0 h 21"/>
                <a:gd name="T74" fmla="*/ 15 w 30"/>
                <a:gd name="T7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21">
                  <a:moveTo>
                    <a:pt x="15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9"/>
                    <a:pt x="1" y="13"/>
                    <a:pt x="0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45" name="Picture 421"/>
            <p:cNvPicPr>
              <a:picLocks noChangeAspect="1" noChangeArrowheads="1"/>
            </p:cNvPicPr>
            <p:nvPr/>
          </p:nvPicPr>
          <p:blipFill>
            <a:blip r:embed="rId3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9513" y="3163888"/>
              <a:ext cx="10160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0" name="Freeform 422"/>
            <p:cNvSpPr>
              <a:spLocks/>
            </p:cNvSpPr>
            <p:nvPr/>
          </p:nvSpPr>
          <p:spPr bwMode="auto">
            <a:xfrm>
              <a:off x="2473326" y="3286126"/>
              <a:ext cx="20638" cy="53975"/>
            </a:xfrm>
            <a:custGeom>
              <a:avLst/>
              <a:gdLst>
                <a:gd name="T0" fmla="*/ 0 w 13"/>
                <a:gd name="T1" fmla="*/ 0 h 34"/>
                <a:gd name="T2" fmla="*/ 2 w 13"/>
                <a:gd name="T3" fmla="*/ 7 h 34"/>
                <a:gd name="T4" fmla="*/ 2 w 13"/>
                <a:gd name="T5" fmla="*/ 19 h 34"/>
                <a:gd name="T6" fmla="*/ 13 w 13"/>
                <a:gd name="T7" fmla="*/ 34 h 34"/>
                <a:gd name="T8" fmla="*/ 4 w 13"/>
                <a:gd name="T9" fmla="*/ 4 h 34"/>
                <a:gd name="T10" fmla="*/ 0 w 13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4">
                  <a:moveTo>
                    <a:pt x="0" y="0"/>
                  </a:moveTo>
                  <a:lnTo>
                    <a:pt x="2" y="7"/>
                  </a:lnTo>
                  <a:lnTo>
                    <a:pt x="2" y="19"/>
                  </a:lnTo>
                  <a:lnTo>
                    <a:pt x="13" y="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423"/>
            <p:cNvSpPr>
              <a:spLocks/>
            </p:cNvSpPr>
            <p:nvPr/>
          </p:nvSpPr>
          <p:spPr bwMode="auto">
            <a:xfrm>
              <a:off x="2497138" y="3357563"/>
              <a:ext cx="9525" cy="42863"/>
            </a:xfrm>
            <a:custGeom>
              <a:avLst/>
              <a:gdLst>
                <a:gd name="T0" fmla="*/ 0 w 6"/>
                <a:gd name="T1" fmla="*/ 0 h 27"/>
                <a:gd name="T2" fmla="*/ 2 w 6"/>
                <a:gd name="T3" fmla="*/ 17 h 27"/>
                <a:gd name="T4" fmla="*/ 2 w 6"/>
                <a:gd name="T5" fmla="*/ 25 h 27"/>
                <a:gd name="T6" fmla="*/ 2 w 6"/>
                <a:gd name="T7" fmla="*/ 27 h 27"/>
                <a:gd name="T8" fmla="*/ 2 w 6"/>
                <a:gd name="T9" fmla="*/ 27 h 27"/>
                <a:gd name="T10" fmla="*/ 4 w 6"/>
                <a:gd name="T11" fmla="*/ 25 h 27"/>
                <a:gd name="T12" fmla="*/ 4 w 6"/>
                <a:gd name="T13" fmla="*/ 21 h 27"/>
                <a:gd name="T14" fmla="*/ 6 w 6"/>
                <a:gd name="T15" fmla="*/ 19 h 27"/>
                <a:gd name="T16" fmla="*/ 4 w 6"/>
                <a:gd name="T17" fmla="*/ 15 h 27"/>
                <a:gd name="T18" fmla="*/ 0 w 6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7">
                  <a:moveTo>
                    <a:pt x="0" y="0"/>
                  </a:moveTo>
                  <a:lnTo>
                    <a:pt x="2" y="17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6" y="19"/>
                  </a:lnTo>
                  <a:lnTo>
                    <a:pt x="4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424"/>
            <p:cNvSpPr>
              <a:spLocks noEditPoints="1"/>
            </p:cNvSpPr>
            <p:nvPr/>
          </p:nvSpPr>
          <p:spPr bwMode="auto">
            <a:xfrm>
              <a:off x="2493963" y="3384551"/>
              <a:ext cx="174625" cy="463550"/>
            </a:xfrm>
            <a:custGeom>
              <a:avLst/>
              <a:gdLst>
                <a:gd name="T0" fmla="*/ 6 w 52"/>
                <a:gd name="T1" fmla="*/ 0 h 138"/>
                <a:gd name="T2" fmla="*/ 3 w 52"/>
                <a:gd name="T3" fmla="*/ 2 h 138"/>
                <a:gd name="T4" fmla="*/ 2 w 52"/>
                <a:gd name="T5" fmla="*/ 5 h 138"/>
                <a:gd name="T6" fmla="*/ 11 w 52"/>
                <a:gd name="T7" fmla="*/ 37 h 138"/>
                <a:gd name="T8" fmla="*/ 13 w 52"/>
                <a:gd name="T9" fmla="*/ 41 h 138"/>
                <a:gd name="T10" fmla="*/ 16 w 52"/>
                <a:gd name="T11" fmla="*/ 47 h 138"/>
                <a:gd name="T12" fmla="*/ 17 w 52"/>
                <a:gd name="T13" fmla="*/ 55 h 138"/>
                <a:gd name="T14" fmla="*/ 20 w 52"/>
                <a:gd name="T15" fmla="*/ 61 h 138"/>
                <a:gd name="T16" fmla="*/ 27 w 52"/>
                <a:gd name="T17" fmla="*/ 91 h 138"/>
                <a:gd name="T18" fmla="*/ 27 w 52"/>
                <a:gd name="T19" fmla="*/ 95 h 138"/>
                <a:gd name="T20" fmla="*/ 30 w 52"/>
                <a:gd name="T21" fmla="*/ 100 h 138"/>
                <a:gd name="T22" fmla="*/ 32 w 52"/>
                <a:gd name="T23" fmla="*/ 106 h 138"/>
                <a:gd name="T24" fmla="*/ 33 w 52"/>
                <a:gd name="T25" fmla="*/ 108 h 138"/>
                <a:gd name="T26" fmla="*/ 35 w 52"/>
                <a:gd name="T27" fmla="*/ 114 h 138"/>
                <a:gd name="T28" fmla="*/ 46 w 52"/>
                <a:gd name="T29" fmla="*/ 131 h 138"/>
                <a:gd name="T30" fmla="*/ 47 w 52"/>
                <a:gd name="T31" fmla="*/ 131 h 138"/>
                <a:gd name="T32" fmla="*/ 52 w 52"/>
                <a:gd name="T33" fmla="*/ 128 h 138"/>
                <a:gd name="T34" fmla="*/ 51 w 52"/>
                <a:gd name="T35" fmla="*/ 125 h 138"/>
                <a:gd name="T36" fmla="*/ 50 w 52"/>
                <a:gd name="T37" fmla="*/ 112 h 138"/>
                <a:gd name="T38" fmla="*/ 44 w 52"/>
                <a:gd name="T39" fmla="*/ 103 h 138"/>
                <a:gd name="T40" fmla="*/ 42 w 52"/>
                <a:gd name="T41" fmla="*/ 99 h 138"/>
                <a:gd name="T42" fmla="*/ 42 w 52"/>
                <a:gd name="T43" fmla="*/ 96 h 138"/>
                <a:gd name="T44" fmla="*/ 31 w 52"/>
                <a:gd name="T45" fmla="*/ 75 h 138"/>
                <a:gd name="T46" fmla="*/ 29 w 52"/>
                <a:gd name="T47" fmla="*/ 53 h 138"/>
                <a:gd name="T48" fmla="*/ 28 w 52"/>
                <a:gd name="T49" fmla="*/ 53 h 138"/>
                <a:gd name="T50" fmla="*/ 22 w 52"/>
                <a:gd name="T51" fmla="*/ 45 h 138"/>
                <a:gd name="T52" fmla="*/ 19 w 52"/>
                <a:gd name="T53" fmla="*/ 37 h 138"/>
                <a:gd name="T54" fmla="*/ 18 w 52"/>
                <a:gd name="T55" fmla="*/ 33 h 138"/>
                <a:gd name="T56" fmla="*/ 11 w 52"/>
                <a:gd name="T57" fmla="*/ 5 h 138"/>
                <a:gd name="T58" fmla="*/ 7 w 52"/>
                <a:gd name="T59" fmla="*/ 0 h 138"/>
                <a:gd name="T60" fmla="*/ 40 w 52"/>
                <a:gd name="T61" fmla="*/ 109 h 138"/>
                <a:gd name="T62" fmla="*/ 45 w 52"/>
                <a:gd name="T63" fmla="*/ 117 h 138"/>
                <a:gd name="T64" fmla="*/ 45 w 52"/>
                <a:gd name="T65" fmla="*/ 125 h 138"/>
                <a:gd name="T66" fmla="*/ 46 w 52"/>
                <a:gd name="T67" fmla="*/ 128 h 138"/>
                <a:gd name="T68" fmla="*/ 38 w 52"/>
                <a:gd name="T69" fmla="*/ 10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138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5" y="21"/>
                    <a:pt x="9" y="28"/>
                    <a:pt x="11" y="37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4" y="86"/>
                    <a:pt x="26" y="88"/>
                    <a:pt x="27" y="91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8" y="114"/>
                    <a:pt x="43" y="122"/>
                    <a:pt x="49" y="138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47" y="131"/>
                    <a:pt x="47" y="131"/>
                    <a:pt x="47" y="131"/>
                  </a:cubicBezTo>
                  <a:cubicBezTo>
                    <a:pt x="47" y="131"/>
                    <a:pt x="47" y="131"/>
                    <a:pt x="47" y="131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1" y="125"/>
                    <a:pt x="51" y="125"/>
                    <a:pt x="51" y="125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4" y="52"/>
                    <a:pt x="23" y="50"/>
                    <a:pt x="22" y="48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3" y="23"/>
                    <a:pt x="11" y="15"/>
                    <a:pt x="11" y="5"/>
                  </a:cubicBezTo>
                  <a:cubicBezTo>
                    <a:pt x="9" y="4"/>
                    <a:pt x="9" y="4"/>
                    <a:pt x="9" y="4"/>
                  </a:cubicBezTo>
                  <a:lnTo>
                    <a:pt x="7" y="0"/>
                  </a:lnTo>
                  <a:close/>
                  <a:moveTo>
                    <a:pt x="38" y="108"/>
                  </a:moveTo>
                  <a:cubicBezTo>
                    <a:pt x="40" y="109"/>
                    <a:pt x="40" y="109"/>
                    <a:pt x="40" y="109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6" y="129"/>
                    <a:pt x="46" y="129"/>
                    <a:pt x="46" y="129"/>
                  </a:cubicBezTo>
                  <a:lnTo>
                    <a:pt x="38" y="108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425"/>
            <p:cNvSpPr>
              <a:spLocks/>
            </p:cNvSpPr>
            <p:nvPr/>
          </p:nvSpPr>
          <p:spPr bwMode="auto">
            <a:xfrm>
              <a:off x="2627313" y="3749676"/>
              <a:ext cx="17463" cy="47625"/>
            </a:xfrm>
            <a:custGeom>
              <a:avLst/>
              <a:gdLst>
                <a:gd name="T0" fmla="*/ 0 w 11"/>
                <a:gd name="T1" fmla="*/ 0 h 30"/>
                <a:gd name="T2" fmla="*/ 0 w 11"/>
                <a:gd name="T3" fmla="*/ 2 h 30"/>
                <a:gd name="T4" fmla="*/ 0 w 11"/>
                <a:gd name="T5" fmla="*/ 5 h 30"/>
                <a:gd name="T6" fmla="*/ 3 w 11"/>
                <a:gd name="T7" fmla="*/ 11 h 30"/>
                <a:gd name="T8" fmla="*/ 7 w 11"/>
                <a:gd name="T9" fmla="*/ 13 h 30"/>
                <a:gd name="T10" fmla="*/ 7 w 11"/>
                <a:gd name="T11" fmla="*/ 17 h 30"/>
                <a:gd name="T12" fmla="*/ 7 w 11"/>
                <a:gd name="T13" fmla="*/ 21 h 30"/>
                <a:gd name="T14" fmla="*/ 9 w 11"/>
                <a:gd name="T15" fmla="*/ 26 h 30"/>
                <a:gd name="T16" fmla="*/ 11 w 11"/>
                <a:gd name="T17" fmla="*/ 30 h 30"/>
                <a:gd name="T18" fmla="*/ 11 w 11"/>
                <a:gd name="T19" fmla="*/ 17 h 30"/>
                <a:gd name="T20" fmla="*/ 9 w 11"/>
                <a:gd name="T21" fmla="*/ 11 h 30"/>
                <a:gd name="T22" fmla="*/ 0 w 11"/>
                <a:gd name="T2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0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3" y="11"/>
                  </a:lnTo>
                  <a:lnTo>
                    <a:pt x="7" y="13"/>
                  </a:lnTo>
                  <a:lnTo>
                    <a:pt x="7" y="17"/>
                  </a:lnTo>
                  <a:lnTo>
                    <a:pt x="7" y="21"/>
                  </a:lnTo>
                  <a:lnTo>
                    <a:pt x="9" y="26"/>
                  </a:lnTo>
                  <a:lnTo>
                    <a:pt x="11" y="30"/>
                  </a:lnTo>
                  <a:lnTo>
                    <a:pt x="11" y="17"/>
                  </a:lnTo>
                  <a:lnTo>
                    <a:pt x="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50" name="Picture 426"/>
            <p:cNvPicPr>
              <a:picLocks noChangeAspect="1" noChangeArrowheads="1"/>
            </p:cNvPicPr>
            <p:nvPr/>
          </p:nvPicPr>
          <p:blipFill>
            <a:blip r:embed="rId3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6826" y="3330576"/>
              <a:ext cx="10001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1" name="Picture 427"/>
            <p:cNvPicPr>
              <a:picLocks noChangeAspect="1" noChangeArrowheads="1"/>
            </p:cNvPicPr>
            <p:nvPr/>
          </p:nvPicPr>
          <p:blipFill>
            <a:blip r:embed="rId3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6188" y="3382963"/>
              <a:ext cx="80963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2" name="Picture 428"/>
            <p:cNvPicPr>
              <a:picLocks noChangeAspect="1" noChangeArrowheads="1"/>
            </p:cNvPicPr>
            <p:nvPr/>
          </p:nvPicPr>
          <p:blipFill>
            <a:blip r:embed="rId3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0963" y="3367088"/>
              <a:ext cx="79375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3" name="Picture 429"/>
            <p:cNvPicPr>
              <a:picLocks noChangeAspect="1" noChangeArrowheads="1"/>
            </p:cNvPicPr>
            <p:nvPr/>
          </p:nvPicPr>
          <p:blipFill>
            <a:blip r:embed="rId3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3501" y="3494088"/>
              <a:ext cx="8096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4" name="Picture 430"/>
            <p:cNvPicPr>
              <a:picLocks noChangeAspect="1" noChangeArrowheads="1"/>
            </p:cNvPicPr>
            <p:nvPr/>
          </p:nvPicPr>
          <p:blipFill>
            <a:blip r:embed="rId3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28913" y="3732213"/>
              <a:ext cx="60325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4" name="Freeform 431"/>
            <p:cNvSpPr>
              <a:spLocks/>
            </p:cNvSpPr>
            <p:nvPr/>
          </p:nvSpPr>
          <p:spPr bwMode="auto">
            <a:xfrm>
              <a:off x="2725738" y="3706813"/>
              <a:ext cx="123825" cy="123825"/>
            </a:xfrm>
            <a:custGeom>
              <a:avLst/>
              <a:gdLst>
                <a:gd name="T0" fmla="*/ 27 w 78"/>
                <a:gd name="T1" fmla="*/ 44 h 78"/>
                <a:gd name="T2" fmla="*/ 30 w 78"/>
                <a:gd name="T3" fmla="*/ 48 h 78"/>
                <a:gd name="T4" fmla="*/ 30 w 78"/>
                <a:gd name="T5" fmla="*/ 46 h 78"/>
                <a:gd name="T6" fmla="*/ 78 w 78"/>
                <a:gd name="T7" fmla="*/ 78 h 78"/>
                <a:gd name="T8" fmla="*/ 66 w 78"/>
                <a:gd name="T9" fmla="*/ 59 h 78"/>
                <a:gd name="T10" fmla="*/ 30 w 78"/>
                <a:gd name="T11" fmla="*/ 0 h 78"/>
                <a:gd name="T12" fmla="*/ 10 w 78"/>
                <a:gd name="T13" fmla="*/ 0 h 78"/>
                <a:gd name="T14" fmla="*/ 8 w 78"/>
                <a:gd name="T15" fmla="*/ 2 h 78"/>
                <a:gd name="T16" fmla="*/ 6 w 78"/>
                <a:gd name="T17" fmla="*/ 4 h 78"/>
                <a:gd name="T18" fmla="*/ 2 w 78"/>
                <a:gd name="T19" fmla="*/ 10 h 78"/>
                <a:gd name="T20" fmla="*/ 0 w 78"/>
                <a:gd name="T21" fmla="*/ 17 h 78"/>
                <a:gd name="T22" fmla="*/ 10 w 78"/>
                <a:gd name="T23" fmla="*/ 21 h 78"/>
                <a:gd name="T24" fmla="*/ 21 w 78"/>
                <a:gd name="T25" fmla="*/ 27 h 78"/>
                <a:gd name="T26" fmla="*/ 25 w 78"/>
                <a:gd name="T27" fmla="*/ 29 h 78"/>
                <a:gd name="T28" fmla="*/ 27 w 78"/>
                <a:gd name="T29" fmla="*/ 38 h 78"/>
                <a:gd name="T30" fmla="*/ 27 w 78"/>
                <a:gd name="T31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78">
                  <a:moveTo>
                    <a:pt x="27" y="44"/>
                  </a:moveTo>
                  <a:lnTo>
                    <a:pt x="30" y="48"/>
                  </a:lnTo>
                  <a:lnTo>
                    <a:pt x="30" y="46"/>
                  </a:lnTo>
                  <a:lnTo>
                    <a:pt x="78" y="78"/>
                  </a:lnTo>
                  <a:lnTo>
                    <a:pt x="66" y="59"/>
                  </a:lnTo>
                  <a:lnTo>
                    <a:pt x="3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10" y="21"/>
                  </a:lnTo>
                  <a:lnTo>
                    <a:pt x="21" y="27"/>
                  </a:lnTo>
                  <a:lnTo>
                    <a:pt x="25" y="29"/>
                  </a:lnTo>
                  <a:lnTo>
                    <a:pt x="27" y="38"/>
                  </a:lnTo>
                  <a:lnTo>
                    <a:pt x="27" y="44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56" name="Picture 432"/>
            <p:cNvPicPr>
              <a:picLocks noChangeAspect="1" noChangeArrowheads="1"/>
            </p:cNvPicPr>
            <p:nvPr/>
          </p:nvPicPr>
          <p:blipFill>
            <a:blip r:embed="rId3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6376" y="3765551"/>
              <a:ext cx="18097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7" name="Picture 433"/>
            <p:cNvPicPr>
              <a:picLocks noChangeAspect="1" noChangeArrowheads="1"/>
            </p:cNvPicPr>
            <p:nvPr/>
          </p:nvPicPr>
          <p:blipFill>
            <a:blip r:embed="rId3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6363" y="3668713"/>
              <a:ext cx="211138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8" name="Picture 434"/>
            <p:cNvPicPr>
              <a:picLocks noChangeAspect="1" noChangeArrowheads="1"/>
            </p:cNvPicPr>
            <p:nvPr/>
          </p:nvPicPr>
          <p:blipFill>
            <a:blip r:embed="rId3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0826" y="3825876"/>
              <a:ext cx="80963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9" name="Picture 435"/>
            <p:cNvPicPr>
              <a:picLocks noChangeAspect="1" noChangeArrowheads="1"/>
            </p:cNvPicPr>
            <p:nvPr/>
          </p:nvPicPr>
          <p:blipFill>
            <a:blip r:embed="rId3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7813" y="3781426"/>
              <a:ext cx="809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0" name="Picture 436"/>
            <p:cNvPicPr>
              <a:picLocks noChangeAspect="1" noChangeArrowheads="1"/>
            </p:cNvPicPr>
            <p:nvPr/>
          </p:nvPicPr>
          <p:blipFill>
            <a:blip r:embed="rId3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5751" y="3870326"/>
              <a:ext cx="5080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5" name="Freeform 437"/>
            <p:cNvSpPr>
              <a:spLocks/>
            </p:cNvSpPr>
            <p:nvPr/>
          </p:nvSpPr>
          <p:spPr bwMode="auto">
            <a:xfrm>
              <a:off x="2816226" y="3749676"/>
              <a:ext cx="276225" cy="303213"/>
            </a:xfrm>
            <a:custGeom>
              <a:avLst/>
              <a:gdLst>
                <a:gd name="T0" fmla="*/ 52 w 82"/>
                <a:gd name="T1" fmla="*/ 32 h 90"/>
                <a:gd name="T2" fmla="*/ 44 w 82"/>
                <a:gd name="T3" fmla="*/ 40 h 90"/>
                <a:gd name="T4" fmla="*/ 39 w 82"/>
                <a:gd name="T5" fmla="*/ 46 h 90"/>
                <a:gd name="T6" fmla="*/ 18 w 82"/>
                <a:gd name="T7" fmla="*/ 68 h 90"/>
                <a:gd name="T8" fmla="*/ 16 w 82"/>
                <a:gd name="T9" fmla="*/ 69 h 90"/>
                <a:gd name="T10" fmla="*/ 15 w 82"/>
                <a:gd name="T11" fmla="*/ 70 h 90"/>
                <a:gd name="T12" fmla="*/ 7 w 82"/>
                <a:gd name="T13" fmla="*/ 70 h 90"/>
                <a:gd name="T14" fmla="*/ 7 w 82"/>
                <a:gd name="T15" fmla="*/ 70 h 90"/>
                <a:gd name="T16" fmla="*/ 6 w 82"/>
                <a:gd name="T17" fmla="*/ 70 h 90"/>
                <a:gd name="T18" fmla="*/ 0 w 82"/>
                <a:gd name="T19" fmla="*/ 70 h 90"/>
                <a:gd name="T20" fmla="*/ 0 w 82"/>
                <a:gd name="T21" fmla="*/ 70 h 90"/>
                <a:gd name="T22" fmla="*/ 20 w 82"/>
                <a:gd name="T23" fmla="*/ 86 h 90"/>
                <a:gd name="T24" fmla="*/ 30 w 82"/>
                <a:gd name="T25" fmla="*/ 90 h 90"/>
                <a:gd name="T26" fmla="*/ 16 w 82"/>
                <a:gd name="T27" fmla="*/ 78 h 90"/>
                <a:gd name="T28" fmla="*/ 21 w 82"/>
                <a:gd name="T29" fmla="*/ 71 h 90"/>
                <a:gd name="T30" fmla="*/ 66 w 82"/>
                <a:gd name="T31" fmla="*/ 32 h 90"/>
                <a:gd name="T32" fmla="*/ 66 w 82"/>
                <a:gd name="T33" fmla="*/ 26 h 90"/>
                <a:gd name="T34" fmla="*/ 67 w 82"/>
                <a:gd name="T35" fmla="*/ 25 h 90"/>
                <a:gd name="T36" fmla="*/ 67 w 82"/>
                <a:gd name="T37" fmla="*/ 24 h 90"/>
                <a:gd name="T38" fmla="*/ 69 w 82"/>
                <a:gd name="T39" fmla="*/ 24 h 90"/>
                <a:gd name="T40" fmla="*/ 72 w 82"/>
                <a:gd name="T41" fmla="*/ 26 h 90"/>
                <a:gd name="T42" fmla="*/ 72 w 82"/>
                <a:gd name="T43" fmla="*/ 26 h 90"/>
                <a:gd name="T44" fmla="*/ 80 w 82"/>
                <a:gd name="T45" fmla="*/ 15 h 90"/>
                <a:gd name="T46" fmla="*/ 80 w 82"/>
                <a:gd name="T47" fmla="*/ 13 h 90"/>
                <a:gd name="T48" fmla="*/ 80 w 82"/>
                <a:gd name="T49" fmla="*/ 13 h 90"/>
                <a:gd name="T50" fmla="*/ 81 w 82"/>
                <a:gd name="T51" fmla="*/ 12 h 90"/>
                <a:gd name="T52" fmla="*/ 82 w 82"/>
                <a:gd name="T53" fmla="*/ 10 h 90"/>
                <a:gd name="T54" fmla="*/ 81 w 82"/>
                <a:gd name="T55" fmla="*/ 5 h 90"/>
                <a:gd name="T56" fmla="*/ 82 w 82"/>
                <a:gd name="T57" fmla="*/ 3 h 90"/>
                <a:gd name="T58" fmla="*/ 80 w 82"/>
                <a:gd name="T59" fmla="*/ 3 h 90"/>
                <a:gd name="T60" fmla="*/ 79 w 82"/>
                <a:gd name="T61" fmla="*/ 1 h 90"/>
                <a:gd name="T62" fmla="*/ 79 w 82"/>
                <a:gd name="T63" fmla="*/ 0 h 90"/>
                <a:gd name="T64" fmla="*/ 77 w 82"/>
                <a:gd name="T65" fmla="*/ 4 h 90"/>
                <a:gd name="T66" fmla="*/ 71 w 82"/>
                <a:gd name="T67" fmla="*/ 9 h 90"/>
                <a:gd name="T68" fmla="*/ 52 w 82"/>
                <a:gd name="T69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90">
                  <a:moveTo>
                    <a:pt x="52" y="32"/>
                  </a:moveTo>
                  <a:cubicBezTo>
                    <a:pt x="50" y="36"/>
                    <a:pt x="47" y="38"/>
                    <a:pt x="44" y="40"/>
                  </a:cubicBezTo>
                  <a:cubicBezTo>
                    <a:pt x="41" y="41"/>
                    <a:pt x="40" y="43"/>
                    <a:pt x="39" y="46"/>
                  </a:cubicBezTo>
                  <a:cubicBezTo>
                    <a:pt x="31" y="53"/>
                    <a:pt x="24" y="60"/>
                    <a:pt x="18" y="68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3" y="89"/>
                    <a:pt x="26" y="90"/>
                    <a:pt x="30" y="90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38" y="61"/>
                    <a:pt x="53" y="48"/>
                    <a:pt x="66" y="32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0" y="9"/>
                    <a:pt x="80" y="7"/>
                    <a:pt x="81" y="5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6"/>
                    <a:pt x="74" y="8"/>
                    <a:pt x="71" y="9"/>
                  </a:cubicBezTo>
                  <a:lnTo>
                    <a:pt x="52" y="3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62" name="Picture 438"/>
            <p:cNvPicPr>
              <a:picLocks noChangeAspect="1" noChangeArrowheads="1"/>
            </p:cNvPicPr>
            <p:nvPr/>
          </p:nvPicPr>
          <p:blipFill>
            <a:blip r:embed="rId3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0963" y="3609976"/>
              <a:ext cx="1111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3" name="Picture 439"/>
            <p:cNvPicPr>
              <a:picLocks noChangeAspect="1" noChangeArrowheads="1"/>
            </p:cNvPicPr>
            <p:nvPr/>
          </p:nvPicPr>
          <p:blipFill>
            <a:blip r:embed="rId3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9688" y="3579813"/>
              <a:ext cx="69850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" name="Freeform 440"/>
            <p:cNvSpPr>
              <a:spLocks/>
            </p:cNvSpPr>
            <p:nvPr/>
          </p:nvSpPr>
          <p:spPr bwMode="auto">
            <a:xfrm>
              <a:off x="2590801" y="3562351"/>
              <a:ext cx="3175" cy="26988"/>
            </a:xfrm>
            <a:custGeom>
              <a:avLst/>
              <a:gdLst>
                <a:gd name="T0" fmla="*/ 1 w 1"/>
                <a:gd name="T1" fmla="*/ 8 h 8"/>
                <a:gd name="T2" fmla="*/ 1 w 1"/>
                <a:gd name="T3" fmla="*/ 6 h 8"/>
                <a:gd name="T4" fmla="*/ 0 w 1"/>
                <a:gd name="T5" fmla="*/ 0 h 8"/>
                <a:gd name="T6" fmla="*/ 1 w 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Rectangle 441"/>
            <p:cNvSpPr>
              <a:spLocks noChangeArrowheads="1"/>
            </p:cNvSpPr>
            <p:nvPr/>
          </p:nvSpPr>
          <p:spPr bwMode="auto">
            <a:xfrm>
              <a:off x="2651126" y="3824288"/>
              <a:ext cx="1588" cy="1588"/>
            </a:xfrm>
            <a:prstGeom prst="rect">
              <a:avLst/>
            </a:pr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442"/>
            <p:cNvSpPr>
              <a:spLocks/>
            </p:cNvSpPr>
            <p:nvPr/>
          </p:nvSpPr>
          <p:spPr bwMode="auto">
            <a:xfrm>
              <a:off x="2605088" y="4029076"/>
              <a:ext cx="307975" cy="355600"/>
            </a:xfrm>
            <a:custGeom>
              <a:avLst/>
              <a:gdLst>
                <a:gd name="T0" fmla="*/ 26 w 92"/>
                <a:gd name="T1" fmla="*/ 24 h 106"/>
                <a:gd name="T2" fmla="*/ 6 w 92"/>
                <a:gd name="T3" fmla="*/ 31 h 106"/>
                <a:gd name="T4" fmla="*/ 8 w 92"/>
                <a:gd name="T5" fmla="*/ 28 h 106"/>
                <a:gd name="T6" fmla="*/ 2 w 92"/>
                <a:gd name="T7" fmla="*/ 32 h 106"/>
                <a:gd name="T8" fmla="*/ 5 w 92"/>
                <a:gd name="T9" fmla="*/ 34 h 106"/>
                <a:gd name="T10" fmla="*/ 4 w 92"/>
                <a:gd name="T11" fmla="*/ 37 h 106"/>
                <a:gd name="T12" fmla="*/ 1 w 92"/>
                <a:gd name="T13" fmla="*/ 40 h 106"/>
                <a:gd name="T14" fmla="*/ 4 w 92"/>
                <a:gd name="T15" fmla="*/ 37 h 106"/>
                <a:gd name="T16" fmla="*/ 6 w 92"/>
                <a:gd name="T17" fmla="*/ 45 h 106"/>
                <a:gd name="T18" fmla="*/ 11 w 92"/>
                <a:gd name="T19" fmla="*/ 51 h 106"/>
                <a:gd name="T20" fmla="*/ 12 w 92"/>
                <a:gd name="T21" fmla="*/ 54 h 106"/>
                <a:gd name="T22" fmla="*/ 12 w 92"/>
                <a:gd name="T23" fmla="*/ 56 h 106"/>
                <a:gd name="T24" fmla="*/ 15 w 92"/>
                <a:gd name="T25" fmla="*/ 61 h 106"/>
                <a:gd name="T26" fmla="*/ 22 w 92"/>
                <a:gd name="T27" fmla="*/ 62 h 106"/>
                <a:gd name="T28" fmla="*/ 48 w 92"/>
                <a:gd name="T29" fmla="*/ 98 h 106"/>
                <a:gd name="T30" fmla="*/ 50 w 92"/>
                <a:gd name="T31" fmla="*/ 99 h 106"/>
                <a:gd name="T32" fmla="*/ 86 w 92"/>
                <a:gd name="T33" fmla="*/ 105 h 106"/>
                <a:gd name="T34" fmla="*/ 92 w 92"/>
                <a:gd name="T35" fmla="*/ 106 h 106"/>
                <a:gd name="T36" fmla="*/ 89 w 92"/>
                <a:gd name="T37" fmla="*/ 104 h 106"/>
                <a:gd name="T38" fmla="*/ 70 w 92"/>
                <a:gd name="T39" fmla="*/ 97 h 106"/>
                <a:gd name="T40" fmla="*/ 74 w 92"/>
                <a:gd name="T41" fmla="*/ 98 h 106"/>
                <a:gd name="T42" fmla="*/ 45 w 92"/>
                <a:gd name="T43" fmla="*/ 72 h 106"/>
                <a:gd name="T44" fmla="*/ 25 w 92"/>
                <a:gd name="T45" fmla="*/ 55 h 106"/>
                <a:gd name="T46" fmla="*/ 19 w 92"/>
                <a:gd name="T47" fmla="*/ 51 h 106"/>
                <a:gd name="T48" fmla="*/ 20 w 92"/>
                <a:gd name="T49" fmla="*/ 49 h 106"/>
                <a:gd name="T50" fmla="*/ 14 w 92"/>
                <a:gd name="T51" fmla="*/ 40 h 106"/>
                <a:gd name="T52" fmla="*/ 62 w 92"/>
                <a:gd name="T53" fmla="*/ 12 h 106"/>
                <a:gd name="T54" fmla="*/ 68 w 92"/>
                <a:gd name="T55" fmla="*/ 4 h 106"/>
                <a:gd name="T56" fmla="*/ 65 w 92"/>
                <a:gd name="T57" fmla="*/ 0 h 106"/>
                <a:gd name="T58" fmla="*/ 49 w 92"/>
                <a:gd name="T59" fmla="*/ 15 h 106"/>
                <a:gd name="T60" fmla="*/ 41 w 92"/>
                <a:gd name="T61" fmla="*/ 21 h 106"/>
                <a:gd name="T62" fmla="*/ 32 w 92"/>
                <a:gd name="T63" fmla="*/ 2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06">
                  <a:moveTo>
                    <a:pt x="32" y="25"/>
                  </a:moveTo>
                  <a:cubicBezTo>
                    <a:pt x="29" y="27"/>
                    <a:pt x="27" y="27"/>
                    <a:pt x="26" y="24"/>
                  </a:cubicBezTo>
                  <a:cubicBezTo>
                    <a:pt x="20" y="29"/>
                    <a:pt x="13" y="33"/>
                    <a:pt x="7" y="35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9"/>
                    <a:pt x="3" y="30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91" y="106"/>
                    <a:pt x="91" y="106"/>
                    <a:pt x="91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83" y="100"/>
                    <a:pt x="83" y="100"/>
                    <a:pt x="83" y="100"/>
                  </a:cubicBezTo>
                  <a:cubicBezTo>
                    <a:pt x="65" y="89"/>
                    <a:pt x="52" y="80"/>
                    <a:pt x="45" y="72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24" y="37"/>
                    <a:pt x="33" y="33"/>
                    <a:pt x="42" y="27"/>
                  </a:cubicBezTo>
                  <a:cubicBezTo>
                    <a:pt x="49" y="23"/>
                    <a:pt x="56" y="18"/>
                    <a:pt x="62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3" y="8"/>
                    <a:pt x="64" y="5"/>
                    <a:pt x="68" y="4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6"/>
                    <a:pt x="57" y="10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38" y="20"/>
                    <a:pt x="38" y="20"/>
                    <a:pt x="38" y="20"/>
                  </a:cubicBezTo>
                  <a:lnTo>
                    <a:pt x="32" y="25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443"/>
            <p:cNvSpPr>
              <a:spLocks noEditPoints="1"/>
            </p:cNvSpPr>
            <p:nvPr/>
          </p:nvSpPr>
          <p:spPr bwMode="auto">
            <a:xfrm>
              <a:off x="2566988" y="4137026"/>
              <a:ext cx="206375" cy="228600"/>
            </a:xfrm>
            <a:custGeom>
              <a:avLst/>
              <a:gdLst>
                <a:gd name="T0" fmla="*/ 13 w 61"/>
                <a:gd name="T1" fmla="*/ 0 h 68"/>
                <a:gd name="T2" fmla="*/ 1 w 61"/>
                <a:gd name="T3" fmla="*/ 5 h 68"/>
                <a:gd name="T4" fmla="*/ 1 w 61"/>
                <a:gd name="T5" fmla="*/ 13 h 68"/>
                <a:gd name="T6" fmla="*/ 7 w 61"/>
                <a:gd name="T7" fmla="*/ 18 h 68"/>
                <a:gd name="T8" fmla="*/ 8 w 61"/>
                <a:gd name="T9" fmla="*/ 21 h 68"/>
                <a:gd name="T10" fmla="*/ 9 w 61"/>
                <a:gd name="T11" fmla="*/ 29 h 68"/>
                <a:gd name="T12" fmla="*/ 19 w 61"/>
                <a:gd name="T13" fmla="*/ 30 h 68"/>
                <a:gd name="T14" fmla="*/ 29 w 61"/>
                <a:gd name="T15" fmla="*/ 38 h 68"/>
                <a:gd name="T16" fmla="*/ 28 w 61"/>
                <a:gd name="T17" fmla="*/ 42 h 68"/>
                <a:gd name="T18" fmla="*/ 34 w 61"/>
                <a:gd name="T19" fmla="*/ 44 h 68"/>
                <a:gd name="T20" fmla="*/ 40 w 61"/>
                <a:gd name="T21" fmla="*/ 49 h 68"/>
                <a:gd name="T22" fmla="*/ 41 w 61"/>
                <a:gd name="T23" fmla="*/ 57 h 68"/>
                <a:gd name="T24" fmla="*/ 45 w 61"/>
                <a:gd name="T25" fmla="*/ 55 h 68"/>
                <a:gd name="T26" fmla="*/ 53 w 61"/>
                <a:gd name="T27" fmla="*/ 63 h 68"/>
                <a:gd name="T28" fmla="*/ 57 w 61"/>
                <a:gd name="T29" fmla="*/ 67 h 68"/>
                <a:gd name="T30" fmla="*/ 61 w 61"/>
                <a:gd name="T31" fmla="*/ 68 h 68"/>
                <a:gd name="T32" fmla="*/ 60 w 61"/>
                <a:gd name="T33" fmla="*/ 67 h 68"/>
                <a:gd name="T34" fmla="*/ 59 w 61"/>
                <a:gd name="T35" fmla="*/ 66 h 68"/>
                <a:gd name="T36" fmla="*/ 33 w 61"/>
                <a:gd name="T37" fmla="*/ 30 h 68"/>
                <a:gd name="T38" fmla="*/ 26 w 61"/>
                <a:gd name="T39" fmla="*/ 29 h 68"/>
                <a:gd name="T40" fmla="*/ 23 w 61"/>
                <a:gd name="T41" fmla="*/ 25 h 68"/>
                <a:gd name="T42" fmla="*/ 23 w 61"/>
                <a:gd name="T43" fmla="*/ 22 h 68"/>
                <a:gd name="T44" fmla="*/ 22 w 61"/>
                <a:gd name="T45" fmla="*/ 20 h 68"/>
                <a:gd name="T46" fmla="*/ 17 w 61"/>
                <a:gd name="T47" fmla="*/ 15 h 68"/>
                <a:gd name="T48" fmla="*/ 17 w 61"/>
                <a:gd name="T49" fmla="*/ 7 h 68"/>
                <a:gd name="T50" fmla="*/ 14 w 61"/>
                <a:gd name="T51" fmla="*/ 6 h 68"/>
                <a:gd name="T52" fmla="*/ 11 w 61"/>
                <a:gd name="T53" fmla="*/ 8 h 68"/>
                <a:gd name="T54" fmla="*/ 10 w 61"/>
                <a:gd name="T55" fmla="*/ 8 h 68"/>
                <a:gd name="T56" fmla="*/ 15 w 61"/>
                <a:gd name="T57" fmla="*/ 5 h 68"/>
                <a:gd name="T58" fmla="*/ 16 w 61"/>
                <a:gd name="T59" fmla="*/ 2 h 68"/>
                <a:gd name="T60" fmla="*/ 15 w 61"/>
                <a:gd name="T61" fmla="*/ 23 h 68"/>
                <a:gd name="T62" fmla="*/ 14 w 61"/>
                <a:gd name="T63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68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4"/>
                    <a:pt x="28" y="46"/>
                    <a:pt x="29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9" y="53"/>
                    <a:pt x="40" y="55"/>
                    <a:pt x="41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6" y="2"/>
                    <a:pt x="16" y="2"/>
                  </a:cubicBezTo>
                  <a:lnTo>
                    <a:pt x="15" y="0"/>
                  </a:lnTo>
                  <a:close/>
                  <a:moveTo>
                    <a:pt x="15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lnTo>
                    <a:pt x="15" y="23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444"/>
            <p:cNvSpPr>
              <a:spLocks/>
            </p:cNvSpPr>
            <p:nvPr/>
          </p:nvSpPr>
          <p:spPr bwMode="auto">
            <a:xfrm>
              <a:off x="2668588" y="4194176"/>
              <a:ext cx="20638" cy="19050"/>
            </a:xfrm>
            <a:custGeom>
              <a:avLst/>
              <a:gdLst>
                <a:gd name="T0" fmla="*/ 2 w 13"/>
                <a:gd name="T1" fmla="*/ 2 h 12"/>
                <a:gd name="T2" fmla="*/ 0 w 13"/>
                <a:gd name="T3" fmla="*/ 4 h 12"/>
                <a:gd name="T4" fmla="*/ 2 w 13"/>
                <a:gd name="T5" fmla="*/ 12 h 12"/>
                <a:gd name="T6" fmla="*/ 13 w 13"/>
                <a:gd name="T7" fmla="*/ 12 h 12"/>
                <a:gd name="T8" fmla="*/ 13 w 13"/>
                <a:gd name="T9" fmla="*/ 4 h 12"/>
                <a:gd name="T10" fmla="*/ 13 w 13"/>
                <a:gd name="T11" fmla="*/ 4 h 12"/>
                <a:gd name="T12" fmla="*/ 8 w 13"/>
                <a:gd name="T13" fmla="*/ 0 h 12"/>
                <a:gd name="T14" fmla="*/ 6 w 13"/>
                <a:gd name="T15" fmla="*/ 0 h 12"/>
                <a:gd name="T16" fmla="*/ 2 w 13"/>
                <a:gd name="T17" fmla="*/ 0 h 12"/>
                <a:gd name="T18" fmla="*/ 2 w 13"/>
                <a:gd name="T1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2" y="2"/>
                  </a:moveTo>
                  <a:lnTo>
                    <a:pt x="0" y="4"/>
                  </a:lnTo>
                  <a:lnTo>
                    <a:pt x="2" y="12"/>
                  </a:lnTo>
                  <a:lnTo>
                    <a:pt x="13" y="12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69" name="Picture 445"/>
            <p:cNvPicPr>
              <a:picLocks noChangeAspect="1" noChangeArrowheads="1"/>
            </p:cNvPicPr>
            <p:nvPr/>
          </p:nvPicPr>
          <p:blipFill>
            <a:blip r:embed="rId3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8138" y="4351338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0" name="Picture 446"/>
            <p:cNvPicPr>
              <a:picLocks noChangeAspect="1" noChangeArrowheads="1"/>
            </p:cNvPicPr>
            <p:nvPr/>
          </p:nvPicPr>
          <p:blipFill>
            <a:blip r:embed="rId3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4013" y="3963988"/>
              <a:ext cx="241300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1" name="Picture 447"/>
            <p:cNvPicPr>
              <a:picLocks noChangeAspect="1" noChangeArrowheads="1"/>
            </p:cNvPicPr>
            <p:nvPr/>
          </p:nvPicPr>
          <p:blipFill>
            <a:blip r:embed="rId3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7988" y="3998913"/>
              <a:ext cx="18097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43" name="Freeform 448"/>
            <p:cNvSpPr>
              <a:spLocks/>
            </p:cNvSpPr>
            <p:nvPr/>
          </p:nvSpPr>
          <p:spPr bwMode="auto">
            <a:xfrm>
              <a:off x="2813051" y="4038601"/>
              <a:ext cx="198438" cy="144463"/>
            </a:xfrm>
            <a:custGeom>
              <a:avLst/>
              <a:gdLst>
                <a:gd name="T0" fmla="*/ 6 w 59"/>
                <a:gd name="T1" fmla="*/ 1 h 43"/>
                <a:gd name="T2" fmla="*/ 6 w 59"/>
                <a:gd name="T3" fmla="*/ 1 h 43"/>
                <a:gd name="T4" fmla="*/ 0 w 59"/>
                <a:gd name="T5" fmla="*/ 8 h 43"/>
                <a:gd name="T6" fmla="*/ 0 w 59"/>
                <a:gd name="T7" fmla="*/ 9 h 43"/>
                <a:gd name="T8" fmla="*/ 0 w 59"/>
                <a:gd name="T9" fmla="*/ 12 h 43"/>
                <a:gd name="T10" fmla="*/ 2 w 59"/>
                <a:gd name="T11" fmla="*/ 18 h 43"/>
                <a:gd name="T12" fmla="*/ 5 w 59"/>
                <a:gd name="T13" fmla="*/ 16 h 43"/>
                <a:gd name="T14" fmla="*/ 8 w 59"/>
                <a:gd name="T15" fmla="*/ 20 h 43"/>
                <a:gd name="T16" fmla="*/ 8 w 59"/>
                <a:gd name="T17" fmla="*/ 21 h 43"/>
                <a:gd name="T18" fmla="*/ 14 w 59"/>
                <a:gd name="T19" fmla="*/ 23 h 43"/>
                <a:gd name="T20" fmla="*/ 16 w 59"/>
                <a:gd name="T21" fmla="*/ 24 h 43"/>
                <a:gd name="T22" fmla="*/ 19 w 59"/>
                <a:gd name="T23" fmla="*/ 25 h 43"/>
                <a:gd name="T24" fmla="*/ 21 w 59"/>
                <a:gd name="T25" fmla="*/ 27 h 43"/>
                <a:gd name="T26" fmla="*/ 22 w 59"/>
                <a:gd name="T27" fmla="*/ 29 h 43"/>
                <a:gd name="T28" fmla="*/ 22 w 59"/>
                <a:gd name="T29" fmla="*/ 33 h 43"/>
                <a:gd name="T30" fmla="*/ 24 w 59"/>
                <a:gd name="T31" fmla="*/ 43 h 43"/>
                <a:gd name="T32" fmla="*/ 27 w 59"/>
                <a:gd name="T33" fmla="*/ 42 h 43"/>
                <a:gd name="T34" fmla="*/ 29 w 59"/>
                <a:gd name="T35" fmla="*/ 38 h 43"/>
                <a:gd name="T36" fmla="*/ 31 w 59"/>
                <a:gd name="T37" fmla="*/ 34 h 43"/>
                <a:gd name="T38" fmla="*/ 32 w 59"/>
                <a:gd name="T39" fmla="*/ 36 h 43"/>
                <a:gd name="T40" fmla="*/ 35 w 59"/>
                <a:gd name="T41" fmla="*/ 36 h 43"/>
                <a:gd name="T42" fmla="*/ 37 w 59"/>
                <a:gd name="T43" fmla="*/ 34 h 43"/>
                <a:gd name="T44" fmla="*/ 39 w 59"/>
                <a:gd name="T45" fmla="*/ 33 h 43"/>
                <a:gd name="T46" fmla="*/ 39 w 59"/>
                <a:gd name="T47" fmla="*/ 33 h 43"/>
                <a:gd name="T48" fmla="*/ 40 w 59"/>
                <a:gd name="T49" fmla="*/ 34 h 43"/>
                <a:gd name="T50" fmla="*/ 41 w 59"/>
                <a:gd name="T51" fmla="*/ 35 h 43"/>
                <a:gd name="T52" fmla="*/ 42 w 59"/>
                <a:gd name="T53" fmla="*/ 36 h 43"/>
                <a:gd name="T54" fmla="*/ 43 w 59"/>
                <a:gd name="T55" fmla="*/ 41 h 43"/>
                <a:gd name="T56" fmla="*/ 44 w 59"/>
                <a:gd name="T57" fmla="*/ 43 h 43"/>
                <a:gd name="T58" fmla="*/ 51 w 59"/>
                <a:gd name="T59" fmla="*/ 42 h 43"/>
                <a:gd name="T60" fmla="*/ 54 w 59"/>
                <a:gd name="T61" fmla="*/ 42 h 43"/>
                <a:gd name="T62" fmla="*/ 55 w 59"/>
                <a:gd name="T63" fmla="*/ 37 h 43"/>
                <a:gd name="T64" fmla="*/ 56 w 59"/>
                <a:gd name="T65" fmla="*/ 35 h 43"/>
                <a:gd name="T66" fmla="*/ 59 w 59"/>
                <a:gd name="T67" fmla="*/ 31 h 43"/>
                <a:gd name="T68" fmla="*/ 58 w 59"/>
                <a:gd name="T69" fmla="*/ 29 h 43"/>
                <a:gd name="T70" fmla="*/ 55 w 59"/>
                <a:gd name="T71" fmla="*/ 27 h 43"/>
                <a:gd name="T72" fmla="*/ 51 w 59"/>
                <a:gd name="T73" fmla="*/ 28 h 43"/>
                <a:gd name="T74" fmla="*/ 50 w 59"/>
                <a:gd name="T75" fmla="*/ 28 h 43"/>
                <a:gd name="T76" fmla="*/ 47 w 59"/>
                <a:gd name="T77" fmla="*/ 28 h 43"/>
                <a:gd name="T78" fmla="*/ 46 w 59"/>
                <a:gd name="T79" fmla="*/ 26 h 43"/>
                <a:gd name="T80" fmla="*/ 42 w 59"/>
                <a:gd name="T81" fmla="*/ 26 h 43"/>
                <a:gd name="T82" fmla="*/ 42 w 59"/>
                <a:gd name="T83" fmla="*/ 25 h 43"/>
                <a:gd name="T84" fmla="*/ 39 w 59"/>
                <a:gd name="T85" fmla="*/ 21 h 43"/>
                <a:gd name="T86" fmla="*/ 33 w 59"/>
                <a:gd name="T87" fmla="*/ 22 h 43"/>
                <a:gd name="T88" fmla="*/ 30 w 59"/>
                <a:gd name="T89" fmla="*/ 23 h 43"/>
                <a:gd name="T90" fmla="*/ 27 w 59"/>
                <a:gd name="T91" fmla="*/ 24 h 43"/>
                <a:gd name="T92" fmla="*/ 26 w 59"/>
                <a:gd name="T93" fmla="*/ 22 h 43"/>
                <a:gd name="T94" fmla="*/ 24 w 59"/>
                <a:gd name="T95" fmla="*/ 20 h 43"/>
                <a:gd name="T96" fmla="*/ 24 w 59"/>
                <a:gd name="T97" fmla="*/ 18 h 43"/>
                <a:gd name="T98" fmla="*/ 24 w 59"/>
                <a:gd name="T99" fmla="*/ 16 h 43"/>
                <a:gd name="T100" fmla="*/ 22 w 59"/>
                <a:gd name="T101" fmla="*/ 14 h 43"/>
                <a:gd name="T102" fmla="*/ 21 w 59"/>
                <a:gd name="T103" fmla="*/ 12 h 43"/>
                <a:gd name="T104" fmla="*/ 15 w 59"/>
                <a:gd name="T105" fmla="*/ 8 h 43"/>
                <a:gd name="T106" fmla="*/ 14 w 59"/>
                <a:gd name="T107" fmla="*/ 6 h 43"/>
                <a:gd name="T108" fmla="*/ 10 w 59"/>
                <a:gd name="T109" fmla="*/ 1 h 43"/>
                <a:gd name="T110" fmla="*/ 7 w 59"/>
                <a:gd name="T111" fmla="*/ 0 h 43"/>
                <a:gd name="T112" fmla="*/ 6 w 59"/>
                <a:gd name="T1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" h="43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2" y="2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1" y="16"/>
                    <a:pt x="2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5"/>
                    <a:pt x="8" y="16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1"/>
                    <a:pt x="12" y="22"/>
                    <a:pt x="14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6"/>
                    <a:pt x="23" y="40"/>
                    <a:pt x="24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0"/>
                    <a:pt x="17" y="8"/>
                    <a:pt x="15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4"/>
                    <a:pt x="12" y="2"/>
                    <a:pt x="10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449"/>
            <p:cNvSpPr>
              <a:spLocks/>
            </p:cNvSpPr>
            <p:nvPr/>
          </p:nvSpPr>
          <p:spPr bwMode="auto">
            <a:xfrm>
              <a:off x="2943226" y="4149726"/>
              <a:ext cx="4763" cy="317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450"/>
            <p:cNvSpPr>
              <a:spLocks/>
            </p:cNvSpPr>
            <p:nvPr/>
          </p:nvSpPr>
          <p:spPr bwMode="auto">
            <a:xfrm>
              <a:off x="3071813" y="3722688"/>
              <a:ext cx="87313" cy="117475"/>
            </a:xfrm>
            <a:custGeom>
              <a:avLst/>
              <a:gdLst>
                <a:gd name="T0" fmla="*/ 10 w 26"/>
                <a:gd name="T1" fmla="*/ 11 h 35"/>
                <a:gd name="T2" fmla="*/ 12 w 26"/>
                <a:gd name="T3" fmla="*/ 12 h 35"/>
                <a:gd name="T4" fmla="*/ 13 w 26"/>
                <a:gd name="T5" fmla="*/ 12 h 35"/>
                <a:gd name="T6" fmla="*/ 13 w 26"/>
                <a:gd name="T7" fmla="*/ 13 h 35"/>
                <a:gd name="T8" fmla="*/ 14 w 26"/>
                <a:gd name="T9" fmla="*/ 15 h 35"/>
                <a:gd name="T10" fmla="*/ 20 w 26"/>
                <a:gd name="T11" fmla="*/ 15 h 35"/>
                <a:gd name="T12" fmla="*/ 22 w 26"/>
                <a:gd name="T13" fmla="*/ 14 h 35"/>
                <a:gd name="T14" fmla="*/ 25 w 26"/>
                <a:gd name="T15" fmla="*/ 4 h 35"/>
                <a:gd name="T16" fmla="*/ 26 w 26"/>
                <a:gd name="T17" fmla="*/ 3 h 35"/>
                <a:gd name="T18" fmla="*/ 26 w 26"/>
                <a:gd name="T19" fmla="*/ 2 h 35"/>
                <a:gd name="T20" fmla="*/ 24 w 26"/>
                <a:gd name="T21" fmla="*/ 0 h 35"/>
                <a:gd name="T22" fmla="*/ 5 w 26"/>
                <a:gd name="T23" fmla="*/ 2 h 35"/>
                <a:gd name="T24" fmla="*/ 4 w 26"/>
                <a:gd name="T25" fmla="*/ 3 h 35"/>
                <a:gd name="T26" fmla="*/ 3 w 26"/>
                <a:gd name="T27" fmla="*/ 8 h 35"/>
                <a:gd name="T28" fmla="*/ 3 w 26"/>
                <a:gd name="T29" fmla="*/ 9 h 35"/>
                <a:gd name="T30" fmla="*/ 4 w 26"/>
                <a:gd name="T31" fmla="*/ 11 h 35"/>
                <a:gd name="T32" fmla="*/ 6 w 26"/>
                <a:gd name="T33" fmla="*/ 11 h 35"/>
                <a:gd name="T34" fmla="*/ 5 w 26"/>
                <a:gd name="T35" fmla="*/ 13 h 35"/>
                <a:gd name="T36" fmla="*/ 6 w 26"/>
                <a:gd name="T37" fmla="*/ 18 h 35"/>
                <a:gd name="T38" fmla="*/ 7 w 26"/>
                <a:gd name="T39" fmla="*/ 19 h 35"/>
                <a:gd name="T40" fmla="*/ 5 w 26"/>
                <a:gd name="T41" fmla="*/ 20 h 35"/>
                <a:gd name="T42" fmla="*/ 5 w 26"/>
                <a:gd name="T43" fmla="*/ 20 h 35"/>
                <a:gd name="T44" fmla="*/ 4 w 26"/>
                <a:gd name="T45" fmla="*/ 21 h 35"/>
                <a:gd name="T46" fmla="*/ 4 w 26"/>
                <a:gd name="T47" fmla="*/ 21 h 35"/>
                <a:gd name="T48" fmla="*/ 4 w 26"/>
                <a:gd name="T49" fmla="*/ 23 h 35"/>
                <a:gd name="T50" fmla="*/ 1 w 26"/>
                <a:gd name="T51" fmla="*/ 34 h 35"/>
                <a:gd name="T52" fmla="*/ 5 w 26"/>
                <a:gd name="T53" fmla="*/ 35 h 35"/>
                <a:gd name="T54" fmla="*/ 10 w 26"/>
                <a:gd name="T55" fmla="*/ 27 h 35"/>
                <a:gd name="T56" fmla="*/ 10 w 26"/>
                <a:gd name="T57" fmla="*/ 25 h 35"/>
                <a:gd name="T58" fmla="*/ 10 w 26"/>
                <a:gd name="T59" fmla="*/ 21 h 35"/>
                <a:gd name="T60" fmla="*/ 8 w 26"/>
                <a:gd name="T61" fmla="*/ 19 h 35"/>
                <a:gd name="T62" fmla="*/ 10 w 26"/>
                <a:gd name="T63" fmla="*/ 19 h 35"/>
                <a:gd name="T64" fmla="*/ 11 w 26"/>
                <a:gd name="T65" fmla="*/ 16 h 35"/>
                <a:gd name="T66" fmla="*/ 12 w 26"/>
                <a:gd name="T67" fmla="*/ 14 h 35"/>
                <a:gd name="T68" fmla="*/ 11 w 26"/>
                <a:gd name="T69" fmla="*/ 12 h 35"/>
                <a:gd name="T70" fmla="*/ 10 w 26"/>
                <a:gd name="T71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35">
                  <a:moveTo>
                    <a:pt x="10" y="11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5"/>
                    <a:pt x="4" y="17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" y="26"/>
                    <a:pt x="0" y="30"/>
                    <a:pt x="1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7" y="33"/>
                    <a:pt x="9" y="30"/>
                    <a:pt x="10" y="27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2"/>
                    <a:pt x="11" y="12"/>
                    <a:pt x="11" y="12"/>
                  </a:cubicBezTo>
                  <a:lnTo>
                    <a:pt x="10" y="11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451"/>
            <p:cNvSpPr>
              <a:spLocks/>
            </p:cNvSpPr>
            <p:nvPr/>
          </p:nvSpPr>
          <p:spPr bwMode="auto">
            <a:xfrm>
              <a:off x="3038476" y="3830638"/>
              <a:ext cx="23813" cy="53975"/>
            </a:xfrm>
            <a:custGeom>
              <a:avLst/>
              <a:gdLst>
                <a:gd name="T0" fmla="*/ 12 w 15"/>
                <a:gd name="T1" fmla="*/ 4 h 34"/>
                <a:gd name="T2" fmla="*/ 12 w 15"/>
                <a:gd name="T3" fmla="*/ 4 h 34"/>
                <a:gd name="T4" fmla="*/ 6 w 15"/>
                <a:gd name="T5" fmla="*/ 0 h 34"/>
                <a:gd name="T6" fmla="*/ 2 w 15"/>
                <a:gd name="T7" fmla="*/ 0 h 34"/>
                <a:gd name="T8" fmla="*/ 2 w 15"/>
                <a:gd name="T9" fmla="*/ 2 h 34"/>
                <a:gd name="T10" fmla="*/ 0 w 15"/>
                <a:gd name="T11" fmla="*/ 4 h 34"/>
                <a:gd name="T12" fmla="*/ 0 w 15"/>
                <a:gd name="T13" fmla="*/ 17 h 34"/>
                <a:gd name="T14" fmla="*/ 4 w 15"/>
                <a:gd name="T15" fmla="*/ 34 h 34"/>
                <a:gd name="T16" fmla="*/ 10 w 15"/>
                <a:gd name="T17" fmla="*/ 34 h 34"/>
                <a:gd name="T18" fmla="*/ 15 w 15"/>
                <a:gd name="T19" fmla="*/ 30 h 34"/>
                <a:gd name="T20" fmla="*/ 12 w 15"/>
                <a:gd name="T21" fmla="*/ 23 h 34"/>
                <a:gd name="T22" fmla="*/ 12 w 15"/>
                <a:gd name="T2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34">
                  <a:moveTo>
                    <a:pt x="12" y="4"/>
                  </a:moveTo>
                  <a:lnTo>
                    <a:pt x="12" y="4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17"/>
                  </a:lnTo>
                  <a:lnTo>
                    <a:pt x="4" y="34"/>
                  </a:lnTo>
                  <a:lnTo>
                    <a:pt x="10" y="34"/>
                  </a:lnTo>
                  <a:lnTo>
                    <a:pt x="15" y="30"/>
                  </a:lnTo>
                  <a:lnTo>
                    <a:pt x="12" y="23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452"/>
            <p:cNvSpPr>
              <a:spLocks/>
            </p:cNvSpPr>
            <p:nvPr/>
          </p:nvSpPr>
          <p:spPr bwMode="auto">
            <a:xfrm>
              <a:off x="3152776" y="3709988"/>
              <a:ext cx="60325" cy="23813"/>
            </a:xfrm>
            <a:custGeom>
              <a:avLst/>
              <a:gdLst>
                <a:gd name="T0" fmla="*/ 4 w 38"/>
                <a:gd name="T1" fmla="*/ 13 h 15"/>
                <a:gd name="T2" fmla="*/ 4 w 38"/>
                <a:gd name="T3" fmla="*/ 15 h 15"/>
                <a:gd name="T4" fmla="*/ 38 w 38"/>
                <a:gd name="T5" fmla="*/ 0 h 15"/>
                <a:gd name="T6" fmla="*/ 0 w 38"/>
                <a:gd name="T7" fmla="*/ 8 h 15"/>
                <a:gd name="T8" fmla="*/ 4 w 38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5">
                  <a:moveTo>
                    <a:pt x="4" y="13"/>
                  </a:moveTo>
                  <a:lnTo>
                    <a:pt x="4" y="15"/>
                  </a:lnTo>
                  <a:lnTo>
                    <a:pt x="38" y="0"/>
                  </a:lnTo>
                  <a:lnTo>
                    <a:pt x="0" y="8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77" name="Picture 453"/>
            <p:cNvPicPr>
              <a:picLocks noChangeAspect="1" noChangeArrowheads="1"/>
            </p:cNvPicPr>
            <p:nvPr/>
          </p:nvPicPr>
          <p:blipFill>
            <a:blip r:embed="rId3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588" y="3994151"/>
              <a:ext cx="2016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8" name="Picture 454"/>
            <p:cNvPicPr>
              <a:picLocks noChangeAspect="1" noChangeArrowheads="1"/>
            </p:cNvPicPr>
            <p:nvPr/>
          </p:nvPicPr>
          <p:blipFill>
            <a:blip r:embed="rId3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4213" y="4043363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48" name="Freeform 455"/>
            <p:cNvSpPr>
              <a:spLocks/>
            </p:cNvSpPr>
            <p:nvPr/>
          </p:nvSpPr>
          <p:spPr bwMode="auto">
            <a:xfrm>
              <a:off x="3417888" y="4576763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2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456"/>
            <p:cNvSpPr>
              <a:spLocks noEditPoints="1"/>
            </p:cNvSpPr>
            <p:nvPr/>
          </p:nvSpPr>
          <p:spPr bwMode="auto">
            <a:xfrm>
              <a:off x="2647951" y="4438651"/>
              <a:ext cx="992188" cy="249238"/>
            </a:xfrm>
            <a:custGeom>
              <a:avLst/>
              <a:gdLst>
                <a:gd name="T0" fmla="*/ 231 w 295"/>
                <a:gd name="T1" fmla="*/ 43 h 74"/>
                <a:gd name="T2" fmla="*/ 245 w 295"/>
                <a:gd name="T3" fmla="*/ 52 h 74"/>
                <a:gd name="T4" fmla="*/ 251 w 295"/>
                <a:gd name="T5" fmla="*/ 53 h 74"/>
                <a:gd name="T6" fmla="*/ 252 w 295"/>
                <a:gd name="T7" fmla="*/ 55 h 74"/>
                <a:gd name="T8" fmla="*/ 255 w 295"/>
                <a:gd name="T9" fmla="*/ 56 h 74"/>
                <a:gd name="T10" fmla="*/ 254 w 295"/>
                <a:gd name="T11" fmla="*/ 63 h 74"/>
                <a:gd name="T12" fmla="*/ 258 w 295"/>
                <a:gd name="T13" fmla="*/ 65 h 74"/>
                <a:gd name="T14" fmla="*/ 257 w 295"/>
                <a:gd name="T15" fmla="*/ 69 h 74"/>
                <a:gd name="T16" fmla="*/ 257 w 295"/>
                <a:gd name="T17" fmla="*/ 73 h 74"/>
                <a:gd name="T18" fmla="*/ 274 w 295"/>
                <a:gd name="T19" fmla="*/ 60 h 74"/>
                <a:gd name="T20" fmla="*/ 295 w 295"/>
                <a:gd name="T21" fmla="*/ 46 h 74"/>
                <a:gd name="T22" fmla="*/ 264 w 295"/>
                <a:gd name="T23" fmla="*/ 37 h 74"/>
                <a:gd name="T24" fmla="*/ 256 w 295"/>
                <a:gd name="T25" fmla="*/ 30 h 74"/>
                <a:gd name="T26" fmla="*/ 248 w 295"/>
                <a:gd name="T27" fmla="*/ 25 h 74"/>
                <a:gd name="T28" fmla="*/ 217 w 295"/>
                <a:gd name="T29" fmla="*/ 12 h 74"/>
                <a:gd name="T30" fmla="*/ 184 w 295"/>
                <a:gd name="T31" fmla="*/ 8 h 74"/>
                <a:gd name="T32" fmla="*/ 176 w 295"/>
                <a:gd name="T33" fmla="*/ 2 h 74"/>
                <a:gd name="T34" fmla="*/ 100 w 295"/>
                <a:gd name="T35" fmla="*/ 0 h 74"/>
                <a:gd name="T36" fmla="*/ 90 w 295"/>
                <a:gd name="T37" fmla="*/ 2 h 74"/>
                <a:gd name="T38" fmla="*/ 157 w 295"/>
                <a:gd name="T39" fmla="*/ 12 h 74"/>
                <a:gd name="T40" fmla="*/ 102 w 295"/>
                <a:gd name="T41" fmla="*/ 11 h 74"/>
                <a:gd name="T42" fmla="*/ 88 w 295"/>
                <a:gd name="T43" fmla="*/ 2 h 74"/>
                <a:gd name="T44" fmla="*/ 82 w 295"/>
                <a:gd name="T45" fmla="*/ 5 h 74"/>
                <a:gd name="T46" fmla="*/ 68 w 295"/>
                <a:gd name="T47" fmla="*/ 5 h 74"/>
                <a:gd name="T48" fmla="*/ 66 w 295"/>
                <a:gd name="T49" fmla="*/ 7 h 74"/>
                <a:gd name="T50" fmla="*/ 55 w 295"/>
                <a:gd name="T51" fmla="*/ 2 h 74"/>
                <a:gd name="T52" fmla="*/ 13 w 295"/>
                <a:gd name="T53" fmla="*/ 3 h 74"/>
                <a:gd name="T54" fmla="*/ 6 w 295"/>
                <a:gd name="T55" fmla="*/ 6 h 74"/>
                <a:gd name="T56" fmla="*/ 21 w 295"/>
                <a:gd name="T57" fmla="*/ 8 h 74"/>
                <a:gd name="T58" fmla="*/ 82 w 295"/>
                <a:gd name="T59" fmla="*/ 17 h 74"/>
                <a:gd name="T60" fmla="*/ 84 w 295"/>
                <a:gd name="T61" fmla="*/ 16 h 74"/>
                <a:gd name="T62" fmla="*/ 87 w 295"/>
                <a:gd name="T63" fmla="*/ 16 h 74"/>
                <a:gd name="T64" fmla="*/ 88 w 295"/>
                <a:gd name="T65" fmla="*/ 18 h 74"/>
                <a:gd name="T66" fmla="*/ 199 w 295"/>
                <a:gd name="T67" fmla="*/ 27 h 74"/>
                <a:gd name="T68" fmla="*/ 229 w 295"/>
                <a:gd name="T69" fmla="*/ 41 h 74"/>
                <a:gd name="T70" fmla="*/ 250 w 295"/>
                <a:gd name="T71" fmla="*/ 41 h 74"/>
                <a:gd name="T72" fmla="*/ 263 w 295"/>
                <a:gd name="T73" fmla="*/ 44 h 74"/>
                <a:gd name="T74" fmla="*/ 254 w 295"/>
                <a:gd name="T75" fmla="*/ 44 h 74"/>
                <a:gd name="T76" fmla="*/ 233 w 295"/>
                <a:gd name="T77" fmla="*/ 38 h 74"/>
                <a:gd name="T78" fmla="*/ 249 w 295"/>
                <a:gd name="T79" fmla="*/ 42 h 74"/>
                <a:gd name="T80" fmla="*/ 259 w 295"/>
                <a:gd name="T81" fmla="*/ 63 h 74"/>
                <a:gd name="T82" fmla="*/ 259 w 295"/>
                <a:gd name="T83" fmla="*/ 6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5" h="74">
                  <a:moveTo>
                    <a:pt x="229" y="41"/>
                  </a:moveTo>
                  <a:cubicBezTo>
                    <a:pt x="231" y="43"/>
                    <a:pt x="231" y="43"/>
                    <a:pt x="231" y="43"/>
                  </a:cubicBezTo>
                  <a:cubicBezTo>
                    <a:pt x="235" y="46"/>
                    <a:pt x="235" y="46"/>
                    <a:pt x="235" y="46"/>
                  </a:cubicBezTo>
                  <a:cubicBezTo>
                    <a:pt x="245" y="52"/>
                    <a:pt x="245" y="52"/>
                    <a:pt x="245" y="52"/>
                  </a:cubicBezTo>
                  <a:cubicBezTo>
                    <a:pt x="246" y="52"/>
                    <a:pt x="246" y="52"/>
                    <a:pt x="246" y="52"/>
                  </a:cubicBezTo>
                  <a:cubicBezTo>
                    <a:pt x="251" y="53"/>
                    <a:pt x="251" y="53"/>
                    <a:pt x="251" y="53"/>
                  </a:cubicBezTo>
                  <a:cubicBezTo>
                    <a:pt x="251" y="54"/>
                    <a:pt x="251" y="54"/>
                    <a:pt x="251" y="54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4" y="56"/>
                    <a:pt x="254" y="56"/>
                    <a:pt x="254" y="56"/>
                  </a:cubicBezTo>
                  <a:cubicBezTo>
                    <a:pt x="255" y="56"/>
                    <a:pt x="255" y="56"/>
                    <a:pt x="255" y="56"/>
                  </a:cubicBezTo>
                  <a:cubicBezTo>
                    <a:pt x="256" y="57"/>
                    <a:pt x="256" y="57"/>
                    <a:pt x="256" y="57"/>
                  </a:cubicBezTo>
                  <a:cubicBezTo>
                    <a:pt x="254" y="59"/>
                    <a:pt x="254" y="60"/>
                    <a:pt x="254" y="63"/>
                  </a:cubicBezTo>
                  <a:cubicBezTo>
                    <a:pt x="256" y="64"/>
                    <a:pt x="257" y="64"/>
                    <a:pt x="259" y="64"/>
                  </a:cubicBezTo>
                  <a:cubicBezTo>
                    <a:pt x="258" y="65"/>
                    <a:pt x="258" y="65"/>
                    <a:pt x="258" y="65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5" y="68"/>
                    <a:pt x="269" y="64"/>
                    <a:pt x="274" y="60"/>
                  </a:cubicBezTo>
                  <a:cubicBezTo>
                    <a:pt x="279" y="56"/>
                    <a:pt x="284" y="52"/>
                    <a:pt x="290" y="49"/>
                  </a:cubicBezTo>
                  <a:cubicBezTo>
                    <a:pt x="295" y="46"/>
                    <a:pt x="295" y="46"/>
                    <a:pt x="295" y="46"/>
                  </a:cubicBezTo>
                  <a:cubicBezTo>
                    <a:pt x="285" y="46"/>
                    <a:pt x="275" y="43"/>
                    <a:pt x="266" y="38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56" y="30"/>
                    <a:pt x="256" y="30"/>
                    <a:pt x="256" y="30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248" y="25"/>
                    <a:pt x="248" y="25"/>
                    <a:pt x="248" y="25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2" y="15"/>
                    <a:pt x="225" y="13"/>
                    <a:pt x="217" y="12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1" y="6"/>
                    <a:pt x="166" y="7"/>
                    <a:pt x="161" y="6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103" y="7"/>
                    <a:pt x="115" y="10"/>
                    <a:pt x="128" y="10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9" y="0"/>
                    <a:pt x="43" y="0"/>
                    <a:pt x="36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30" y="8"/>
                    <a:pt x="38" y="8"/>
                    <a:pt x="47" y="10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106" y="19"/>
                    <a:pt x="124" y="20"/>
                    <a:pt x="141" y="19"/>
                  </a:cubicBezTo>
                  <a:cubicBezTo>
                    <a:pt x="161" y="18"/>
                    <a:pt x="180" y="20"/>
                    <a:pt x="199" y="27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13" y="33"/>
                    <a:pt x="221" y="36"/>
                    <a:pt x="229" y="41"/>
                  </a:cubicBezTo>
                  <a:close/>
                  <a:moveTo>
                    <a:pt x="249" y="42"/>
                  </a:moveTo>
                  <a:cubicBezTo>
                    <a:pt x="250" y="41"/>
                    <a:pt x="250" y="41"/>
                    <a:pt x="250" y="41"/>
                  </a:cubicBezTo>
                  <a:cubicBezTo>
                    <a:pt x="254" y="43"/>
                    <a:pt x="254" y="43"/>
                    <a:pt x="254" y="43"/>
                  </a:cubicBezTo>
                  <a:cubicBezTo>
                    <a:pt x="263" y="44"/>
                    <a:pt x="263" y="44"/>
                    <a:pt x="263" y="44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54" y="44"/>
                    <a:pt x="254" y="44"/>
                    <a:pt x="254" y="44"/>
                  </a:cubicBezTo>
                  <a:cubicBezTo>
                    <a:pt x="254" y="46"/>
                    <a:pt x="254" y="46"/>
                    <a:pt x="254" y="46"/>
                  </a:cubicBezTo>
                  <a:cubicBezTo>
                    <a:pt x="246" y="44"/>
                    <a:pt x="240" y="42"/>
                    <a:pt x="233" y="38"/>
                  </a:cubicBezTo>
                  <a:cubicBezTo>
                    <a:pt x="222" y="31"/>
                    <a:pt x="222" y="31"/>
                    <a:pt x="222" y="31"/>
                  </a:cubicBezTo>
                  <a:cubicBezTo>
                    <a:pt x="231" y="34"/>
                    <a:pt x="240" y="38"/>
                    <a:pt x="249" y="42"/>
                  </a:cubicBezTo>
                  <a:close/>
                  <a:moveTo>
                    <a:pt x="259" y="61"/>
                  </a:moveTo>
                  <a:cubicBezTo>
                    <a:pt x="259" y="63"/>
                    <a:pt x="259" y="63"/>
                    <a:pt x="259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9" y="61"/>
                    <a:pt x="259" y="61"/>
                    <a:pt x="259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457"/>
            <p:cNvSpPr>
              <a:spLocks/>
            </p:cNvSpPr>
            <p:nvPr/>
          </p:nvSpPr>
          <p:spPr bwMode="auto">
            <a:xfrm>
              <a:off x="3484563" y="4576763"/>
              <a:ext cx="47625" cy="23813"/>
            </a:xfrm>
            <a:custGeom>
              <a:avLst/>
              <a:gdLst>
                <a:gd name="T0" fmla="*/ 2 w 30"/>
                <a:gd name="T1" fmla="*/ 0 h 15"/>
                <a:gd name="T2" fmla="*/ 0 w 30"/>
                <a:gd name="T3" fmla="*/ 2 h 15"/>
                <a:gd name="T4" fmla="*/ 11 w 30"/>
                <a:gd name="T5" fmla="*/ 6 h 15"/>
                <a:gd name="T6" fmla="*/ 28 w 30"/>
                <a:gd name="T7" fmla="*/ 15 h 15"/>
                <a:gd name="T8" fmla="*/ 30 w 30"/>
                <a:gd name="T9" fmla="*/ 6 h 15"/>
                <a:gd name="T10" fmla="*/ 11 w 30"/>
                <a:gd name="T11" fmla="*/ 4 h 15"/>
                <a:gd name="T12" fmla="*/ 2 w 3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5">
                  <a:moveTo>
                    <a:pt x="2" y="0"/>
                  </a:moveTo>
                  <a:lnTo>
                    <a:pt x="0" y="2"/>
                  </a:lnTo>
                  <a:lnTo>
                    <a:pt x="11" y="6"/>
                  </a:lnTo>
                  <a:lnTo>
                    <a:pt x="28" y="15"/>
                  </a:lnTo>
                  <a:lnTo>
                    <a:pt x="30" y="6"/>
                  </a:lnTo>
                  <a:lnTo>
                    <a:pt x="11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458"/>
            <p:cNvSpPr>
              <a:spLocks/>
            </p:cNvSpPr>
            <p:nvPr/>
          </p:nvSpPr>
          <p:spPr bwMode="auto">
            <a:xfrm>
              <a:off x="3394076" y="4543426"/>
              <a:ext cx="107950" cy="50800"/>
            </a:xfrm>
            <a:custGeom>
              <a:avLst/>
              <a:gdLst>
                <a:gd name="T0" fmla="*/ 0 w 32"/>
                <a:gd name="T1" fmla="*/ 0 h 15"/>
                <a:gd name="T2" fmla="*/ 11 w 32"/>
                <a:gd name="T3" fmla="*/ 7 h 15"/>
                <a:gd name="T4" fmla="*/ 32 w 32"/>
                <a:gd name="T5" fmla="*/ 15 h 15"/>
                <a:gd name="T6" fmla="*/ 32 w 32"/>
                <a:gd name="T7" fmla="*/ 13 h 15"/>
                <a:gd name="T8" fmla="*/ 27 w 32"/>
                <a:gd name="T9" fmla="*/ 11 h 15"/>
                <a:gd name="T10" fmla="*/ 0 w 32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5">
                  <a:moveTo>
                    <a:pt x="0" y="0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8" y="11"/>
                    <a:pt x="24" y="13"/>
                    <a:pt x="32" y="15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18" y="7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Rectangle 459"/>
            <p:cNvSpPr>
              <a:spLocks noChangeArrowheads="1"/>
            </p:cNvSpPr>
            <p:nvPr/>
          </p:nvSpPr>
          <p:spPr bwMode="auto">
            <a:xfrm>
              <a:off x="3517901" y="4643438"/>
              <a:ext cx="1588" cy="79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460"/>
            <p:cNvSpPr>
              <a:spLocks noEditPoints="1"/>
            </p:cNvSpPr>
            <p:nvPr/>
          </p:nvSpPr>
          <p:spPr bwMode="auto">
            <a:xfrm>
              <a:off x="3233738" y="4537076"/>
              <a:ext cx="60325" cy="247650"/>
            </a:xfrm>
            <a:custGeom>
              <a:avLst/>
              <a:gdLst>
                <a:gd name="T0" fmla="*/ 15 w 18"/>
                <a:gd name="T1" fmla="*/ 7 h 74"/>
                <a:gd name="T2" fmla="*/ 10 w 18"/>
                <a:gd name="T3" fmla="*/ 3 h 74"/>
                <a:gd name="T4" fmla="*/ 8 w 18"/>
                <a:gd name="T5" fmla="*/ 19 h 74"/>
                <a:gd name="T6" fmla="*/ 8 w 18"/>
                <a:gd name="T7" fmla="*/ 19 h 74"/>
                <a:gd name="T8" fmla="*/ 6 w 18"/>
                <a:gd name="T9" fmla="*/ 19 h 74"/>
                <a:gd name="T10" fmla="*/ 5 w 18"/>
                <a:gd name="T11" fmla="*/ 21 h 74"/>
                <a:gd name="T12" fmla="*/ 5 w 18"/>
                <a:gd name="T13" fmla="*/ 27 h 74"/>
                <a:gd name="T14" fmla="*/ 5 w 18"/>
                <a:gd name="T15" fmla="*/ 33 h 74"/>
                <a:gd name="T16" fmla="*/ 5 w 18"/>
                <a:gd name="T17" fmla="*/ 36 h 74"/>
                <a:gd name="T18" fmla="*/ 6 w 18"/>
                <a:gd name="T19" fmla="*/ 39 h 74"/>
                <a:gd name="T20" fmla="*/ 6 w 18"/>
                <a:gd name="T21" fmla="*/ 39 h 74"/>
                <a:gd name="T22" fmla="*/ 6 w 18"/>
                <a:gd name="T23" fmla="*/ 39 h 74"/>
                <a:gd name="T24" fmla="*/ 7 w 18"/>
                <a:gd name="T25" fmla="*/ 40 h 74"/>
                <a:gd name="T26" fmla="*/ 6 w 18"/>
                <a:gd name="T27" fmla="*/ 39 h 74"/>
                <a:gd name="T28" fmla="*/ 4 w 18"/>
                <a:gd name="T29" fmla="*/ 60 h 74"/>
                <a:gd name="T30" fmla="*/ 3 w 18"/>
                <a:gd name="T31" fmla="*/ 62 h 74"/>
                <a:gd name="T32" fmla="*/ 0 w 18"/>
                <a:gd name="T33" fmla="*/ 70 h 74"/>
                <a:gd name="T34" fmla="*/ 0 w 18"/>
                <a:gd name="T35" fmla="*/ 72 h 74"/>
                <a:gd name="T36" fmla="*/ 3 w 18"/>
                <a:gd name="T37" fmla="*/ 74 h 74"/>
                <a:gd name="T38" fmla="*/ 4 w 18"/>
                <a:gd name="T39" fmla="*/ 71 h 74"/>
                <a:gd name="T40" fmla="*/ 11 w 18"/>
                <a:gd name="T41" fmla="*/ 42 h 74"/>
                <a:gd name="T42" fmla="*/ 18 w 18"/>
                <a:gd name="T43" fmla="*/ 40 h 74"/>
                <a:gd name="T44" fmla="*/ 18 w 18"/>
                <a:gd name="T45" fmla="*/ 39 h 74"/>
                <a:gd name="T46" fmla="*/ 18 w 18"/>
                <a:gd name="T47" fmla="*/ 38 h 74"/>
                <a:gd name="T48" fmla="*/ 18 w 18"/>
                <a:gd name="T49" fmla="*/ 36 h 74"/>
                <a:gd name="T50" fmla="*/ 18 w 18"/>
                <a:gd name="T51" fmla="*/ 36 h 74"/>
                <a:gd name="T52" fmla="*/ 16 w 18"/>
                <a:gd name="T53" fmla="*/ 34 h 74"/>
                <a:gd name="T54" fmla="*/ 14 w 18"/>
                <a:gd name="T55" fmla="*/ 33 h 74"/>
                <a:gd name="T56" fmla="*/ 13 w 18"/>
                <a:gd name="T57" fmla="*/ 33 h 74"/>
                <a:gd name="T58" fmla="*/ 12 w 18"/>
                <a:gd name="T59" fmla="*/ 34 h 74"/>
                <a:gd name="T60" fmla="*/ 11 w 18"/>
                <a:gd name="T61" fmla="*/ 35 h 74"/>
                <a:gd name="T62" fmla="*/ 10 w 18"/>
                <a:gd name="T63" fmla="*/ 21 h 74"/>
                <a:gd name="T64" fmla="*/ 14 w 18"/>
                <a:gd name="T65" fmla="*/ 19 h 74"/>
                <a:gd name="T66" fmla="*/ 14 w 18"/>
                <a:gd name="T67" fmla="*/ 18 h 74"/>
                <a:gd name="T68" fmla="*/ 15 w 18"/>
                <a:gd name="T69" fmla="*/ 7 h 74"/>
                <a:gd name="T70" fmla="*/ 11 w 18"/>
                <a:gd name="T71" fmla="*/ 42 h 74"/>
                <a:gd name="T72" fmla="*/ 10 w 18"/>
                <a:gd name="T73" fmla="*/ 42 h 74"/>
                <a:gd name="T74" fmla="*/ 8 w 18"/>
                <a:gd name="T75" fmla="*/ 41 h 74"/>
                <a:gd name="T76" fmla="*/ 10 w 18"/>
                <a:gd name="T77" fmla="*/ 41 h 74"/>
                <a:gd name="T78" fmla="*/ 11 w 18"/>
                <a:gd name="T79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74">
                  <a:moveTo>
                    <a:pt x="15" y="7"/>
                  </a:moveTo>
                  <a:cubicBezTo>
                    <a:pt x="15" y="2"/>
                    <a:pt x="14" y="0"/>
                    <a:pt x="10" y="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9"/>
                    <a:pt x="4" y="31"/>
                    <a:pt x="5" y="33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8" y="62"/>
                    <a:pt x="10" y="52"/>
                    <a:pt x="11" y="42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1"/>
                    <a:pt x="11" y="27"/>
                    <a:pt x="10" y="21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lnTo>
                    <a:pt x="15" y="7"/>
                  </a:lnTo>
                  <a:close/>
                  <a:moveTo>
                    <a:pt x="11" y="42"/>
                  </a:moveTo>
                  <a:cubicBezTo>
                    <a:pt x="10" y="42"/>
                    <a:pt x="10" y="42"/>
                    <a:pt x="10" y="42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0" y="41"/>
                    <a:pt x="10" y="41"/>
                    <a:pt x="10" y="41"/>
                  </a:cubicBezTo>
                  <a:lnTo>
                    <a:pt x="11" y="4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461"/>
            <p:cNvSpPr>
              <a:spLocks/>
            </p:cNvSpPr>
            <p:nvPr/>
          </p:nvSpPr>
          <p:spPr bwMode="auto">
            <a:xfrm>
              <a:off x="3259138" y="4673601"/>
              <a:ext cx="11113" cy="3175"/>
            </a:xfrm>
            <a:custGeom>
              <a:avLst/>
              <a:gdLst>
                <a:gd name="T0" fmla="*/ 5 w 7"/>
                <a:gd name="T1" fmla="*/ 2 h 2"/>
                <a:gd name="T2" fmla="*/ 7 w 7"/>
                <a:gd name="T3" fmla="*/ 2 h 2"/>
                <a:gd name="T4" fmla="*/ 5 w 7"/>
                <a:gd name="T5" fmla="*/ 0 h 2"/>
                <a:gd name="T6" fmla="*/ 0 w 7"/>
                <a:gd name="T7" fmla="*/ 0 h 2"/>
                <a:gd name="T8" fmla="*/ 5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462"/>
            <p:cNvSpPr>
              <a:spLocks/>
            </p:cNvSpPr>
            <p:nvPr/>
          </p:nvSpPr>
          <p:spPr bwMode="auto">
            <a:xfrm>
              <a:off x="3267076" y="4594226"/>
              <a:ext cx="42863" cy="69850"/>
            </a:xfrm>
            <a:custGeom>
              <a:avLst/>
              <a:gdLst>
                <a:gd name="T0" fmla="*/ 4 w 13"/>
                <a:gd name="T1" fmla="*/ 2 h 21"/>
                <a:gd name="T2" fmla="*/ 0 w 13"/>
                <a:gd name="T3" fmla="*/ 4 h 21"/>
                <a:gd name="T4" fmla="*/ 1 w 13"/>
                <a:gd name="T5" fmla="*/ 18 h 21"/>
                <a:gd name="T6" fmla="*/ 2 w 13"/>
                <a:gd name="T7" fmla="*/ 17 h 21"/>
                <a:gd name="T8" fmla="*/ 3 w 13"/>
                <a:gd name="T9" fmla="*/ 16 h 21"/>
                <a:gd name="T10" fmla="*/ 4 w 13"/>
                <a:gd name="T11" fmla="*/ 16 h 21"/>
                <a:gd name="T12" fmla="*/ 6 w 13"/>
                <a:gd name="T13" fmla="*/ 17 h 21"/>
                <a:gd name="T14" fmla="*/ 8 w 13"/>
                <a:gd name="T15" fmla="*/ 19 h 21"/>
                <a:gd name="T16" fmla="*/ 8 w 13"/>
                <a:gd name="T17" fmla="*/ 19 h 21"/>
                <a:gd name="T18" fmla="*/ 8 w 13"/>
                <a:gd name="T19" fmla="*/ 21 h 21"/>
                <a:gd name="T20" fmla="*/ 11 w 13"/>
                <a:gd name="T21" fmla="*/ 18 h 21"/>
                <a:gd name="T22" fmla="*/ 13 w 13"/>
                <a:gd name="T23" fmla="*/ 16 h 21"/>
                <a:gd name="T24" fmla="*/ 12 w 13"/>
                <a:gd name="T25" fmla="*/ 9 h 21"/>
                <a:gd name="T26" fmla="*/ 12 w 13"/>
                <a:gd name="T27" fmla="*/ 9 h 21"/>
                <a:gd name="T28" fmla="*/ 12 w 13"/>
                <a:gd name="T29" fmla="*/ 9 h 21"/>
                <a:gd name="T30" fmla="*/ 12 w 13"/>
                <a:gd name="T31" fmla="*/ 3 h 21"/>
                <a:gd name="T32" fmla="*/ 10 w 13"/>
                <a:gd name="T33" fmla="*/ 1 h 21"/>
                <a:gd name="T34" fmla="*/ 9 w 13"/>
                <a:gd name="T35" fmla="*/ 0 h 21"/>
                <a:gd name="T36" fmla="*/ 8 w 13"/>
                <a:gd name="T37" fmla="*/ 0 h 21"/>
                <a:gd name="T38" fmla="*/ 4 w 13"/>
                <a:gd name="T39" fmla="*/ 1 h 21"/>
                <a:gd name="T40" fmla="*/ 4 w 13"/>
                <a:gd name="T4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21">
                  <a:moveTo>
                    <a:pt x="4" y="2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10"/>
                    <a:pt x="2" y="14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463"/>
            <p:cNvSpPr>
              <a:spLocks noEditPoints="1"/>
            </p:cNvSpPr>
            <p:nvPr/>
          </p:nvSpPr>
          <p:spPr bwMode="auto">
            <a:xfrm>
              <a:off x="2943226" y="4529138"/>
              <a:ext cx="522288" cy="541338"/>
            </a:xfrm>
            <a:custGeom>
              <a:avLst/>
              <a:gdLst>
                <a:gd name="T0" fmla="*/ 114 w 155"/>
                <a:gd name="T1" fmla="*/ 28 h 161"/>
                <a:gd name="T2" fmla="*/ 107 w 155"/>
                <a:gd name="T3" fmla="*/ 37 h 161"/>
                <a:gd name="T4" fmla="*/ 117 w 155"/>
                <a:gd name="T5" fmla="*/ 35 h 161"/>
                <a:gd name="T6" fmla="*/ 119 w 155"/>
                <a:gd name="T7" fmla="*/ 41 h 161"/>
                <a:gd name="T8" fmla="*/ 120 w 155"/>
                <a:gd name="T9" fmla="*/ 47 h 161"/>
                <a:gd name="T10" fmla="*/ 123 w 155"/>
                <a:gd name="T11" fmla="*/ 53 h 161"/>
                <a:gd name="T12" fmla="*/ 131 w 155"/>
                <a:gd name="T13" fmla="*/ 62 h 161"/>
                <a:gd name="T14" fmla="*/ 128 w 155"/>
                <a:gd name="T15" fmla="*/ 54 h 161"/>
                <a:gd name="T16" fmla="*/ 133 w 155"/>
                <a:gd name="T17" fmla="*/ 52 h 161"/>
                <a:gd name="T18" fmla="*/ 131 w 155"/>
                <a:gd name="T19" fmla="*/ 62 h 161"/>
                <a:gd name="T20" fmla="*/ 135 w 155"/>
                <a:gd name="T21" fmla="*/ 55 h 161"/>
                <a:gd name="T22" fmla="*/ 141 w 155"/>
                <a:gd name="T23" fmla="*/ 61 h 161"/>
                <a:gd name="T24" fmla="*/ 139 w 155"/>
                <a:gd name="T25" fmla="*/ 62 h 161"/>
                <a:gd name="T26" fmla="*/ 138 w 155"/>
                <a:gd name="T27" fmla="*/ 66 h 161"/>
                <a:gd name="T28" fmla="*/ 139 w 155"/>
                <a:gd name="T29" fmla="*/ 71 h 161"/>
                <a:gd name="T30" fmla="*/ 133 w 155"/>
                <a:gd name="T31" fmla="*/ 70 h 161"/>
                <a:gd name="T32" fmla="*/ 122 w 155"/>
                <a:gd name="T33" fmla="*/ 72 h 161"/>
                <a:gd name="T34" fmla="*/ 117 w 155"/>
                <a:gd name="T35" fmla="*/ 73 h 161"/>
                <a:gd name="T36" fmla="*/ 84 w 155"/>
                <a:gd name="T37" fmla="*/ 77 h 161"/>
                <a:gd name="T38" fmla="*/ 78 w 155"/>
                <a:gd name="T39" fmla="*/ 70 h 161"/>
                <a:gd name="T40" fmla="*/ 65 w 155"/>
                <a:gd name="T41" fmla="*/ 67 h 161"/>
                <a:gd name="T42" fmla="*/ 64 w 155"/>
                <a:gd name="T43" fmla="*/ 65 h 161"/>
                <a:gd name="T44" fmla="*/ 69 w 155"/>
                <a:gd name="T45" fmla="*/ 61 h 161"/>
                <a:gd name="T46" fmla="*/ 65 w 155"/>
                <a:gd name="T47" fmla="*/ 55 h 161"/>
                <a:gd name="T48" fmla="*/ 62 w 155"/>
                <a:gd name="T49" fmla="*/ 62 h 161"/>
                <a:gd name="T50" fmla="*/ 55 w 155"/>
                <a:gd name="T51" fmla="*/ 64 h 161"/>
                <a:gd name="T52" fmla="*/ 54 w 155"/>
                <a:gd name="T53" fmla="*/ 66 h 161"/>
                <a:gd name="T54" fmla="*/ 51 w 155"/>
                <a:gd name="T55" fmla="*/ 63 h 161"/>
                <a:gd name="T56" fmla="*/ 75 w 155"/>
                <a:gd name="T57" fmla="*/ 84 h 161"/>
                <a:gd name="T58" fmla="*/ 85 w 155"/>
                <a:gd name="T59" fmla="*/ 96 h 161"/>
                <a:gd name="T60" fmla="*/ 0 w 155"/>
                <a:gd name="T61" fmla="*/ 121 h 161"/>
                <a:gd name="T62" fmla="*/ 91 w 155"/>
                <a:gd name="T63" fmla="*/ 158 h 161"/>
                <a:gd name="T64" fmla="*/ 99 w 155"/>
                <a:gd name="T65" fmla="*/ 159 h 161"/>
                <a:gd name="T66" fmla="*/ 100 w 155"/>
                <a:gd name="T67" fmla="*/ 158 h 161"/>
                <a:gd name="T68" fmla="*/ 88 w 155"/>
                <a:gd name="T69" fmla="*/ 99 h 161"/>
                <a:gd name="T70" fmla="*/ 106 w 155"/>
                <a:gd name="T71" fmla="*/ 112 h 161"/>
                <a:gd name="T72" fmla="*/ 98 w 155"/>
                <a:gd name="T73" fmla="*/ 91 h 161"/>
                <a:gd name="T74" fmla="*/ 134 w 155"/>
                <a:gd name="T75" fmla="*/ 76 h 161"/>
                <a:gd name="T76" fmla="*/ 142 w 155"/>
                <a:gd name="T77" fmla="*/ 79 h 161"/>
                <a:gd name="T78" fmla="*/ 145 w 155"/>
                <a:gd name="T79" fmla="*/ 81 h 161"/>
                <a:gd name="T80" fmla="*/ 150 w 155"/>
                <a:gd name="T81" fmla="*/ 77 h 161"/>
                <a:gd name="T82" fmla="*/ 154 w 155"/>
                <a:gd name="T83" fmla="*/ 66 h 161"/>
                <a:gd name="T84" fmla="*/ 146 w 155"/>
                <a:gd name="T85" fmla="*/ 56 h 161"/>
                <a:gd name="T86" fmla="*/ 123 w 155"/>
                <a:gd name="T87" fmla="*/ 35 h 161"/>
                <a:gd name="T88" fmla="*/ 121 w 155"/>
                <a:gd name="T89" fmla="*/ 30 h 161"/>
                <a:gd name="T90" fmla="*/ 117 w 155"/>
                <a:gd name="T91" fmla="*/ 2 h 161"/>
                <a:gd name="T92" fmla="*/ 144 w 155"/>
                <a:gd name="T93" fmla="*/ 6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5" h="161">
                  <a:moveTo>
                    <a:pt x="117" y="2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3" y="51"/>
                    <a:pt x="123" y="51"/>
                    <a:pt x="123" y="51"/>
                  </a:cubicBezTo>
                  <a:cubicBezTo>
                    <a:pt x="123" y="53"/>
                    <a:pt x="123" y="53"/>
                    <a:pt x="123" y="53"/>
                  </a:cubicBezTo>
                  <a:cubicBezTo>
                    <a:pt x="123" y="57"/>
                    <a:pt x="125" y="61"/>
                    <a:pt x="127" y="65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2" y="54"/>
                    <a:pt x="132" y="57"/>
                    <a:pt x="133" y="59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0" y="66"/>
                    <a:pt x="130" y="66"/>
                    <a:pt x="130" y="66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5" y="64"/>
                    <a:pt x="136" y="59"/>
                    <a:pt x="135" y="55"/>
                  </a:cubicBezTo>
                  <a:cubicBezTo>
                    <a:pt x="135" y="54"/>
                    <a:pt x="135" y="54"/>
                    <a:pt x="135" y="54"/>
                  </a:cubicBezTo>
                  <a:cubicBezTo>
                    <a:pt x="141" y="61"/>
                    <a:pt x="141" y="61"/>
                    <a:pt x="141" y="61"/>
                  </a:cubicBezTo>
                  <a:cubicBezTo>
                    <a:pt x="141" y="61"/>
                    <a:pt x="141" y="61"/>
                    <a:pt x="141" y="61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71"/>
                    <a:pt x="139" y="71"/>
                    <a:pt x="139" y="71"/>
                  </a:cubicBezTo>
                  <a:cubicBezTo>
                    <a:pt x="139" y="71"/>
                    <a:pt x="139" y="71"/>
                    <a:pt x="139" y="71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3" y="70"/>
                    <a:pt x="133" y="70"/>
                    <a:pt x="133" y="70"/>
                  </a:cubicBezTo>
                  <a:cubicBezTo>
                    <a:pt x="133" y="70"/>
                    <a:pt x="133" y="70"/>
                    <a:pt x="133" y="70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29" y="71"/>
                    <a:pt x="126" y="72"/>
                    <a:pt x="122" y="72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69"/>
                    <a:pt x="71" y="68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36" y="64"/>
                    <a:pt x="56" y="73"/>
                    <a:pt x="75" y="84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20" y="125"/>
                    <a:pt x="10" y="121"/>
                    <a:pt x="0" y="121"/>
                  </a:cubicBezTo>
                  <a:cubicBezTo>
                    <a:pt x="23" y="129"/>
                    <a:pt x="47" y="141"/>
                    <a:pt x="71" y="155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8" y="154"/>
                    <a:pt x="84" y="155"/>
                    <a:pt x="91" y="158"/>
                  </a:cubicBezTo>
                  <a:cubicBezTo>
                    <a:pt x="97" y="161"/>
                    <a:pt x="97" y="161"/>
                    <a:pt x="97" y="161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100" y="159"/>
                    <a:pt x="100" y="159"/>
                    <a:pt x="100" y="159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83" y="146"/>
                    <a:pt x="65" y="138"/>
                    <a:pt x="46" y="133"/>
                  </a:cubicBezTo>
                  <a:cubicBezTo>
                    <a:pt x="78" y="107"/>
                    <a:pt x="78" y="107"/>
                    <a:pt x="78" y="107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93" y="105"/>
                    <a:pt x="98" y="110"/>
                    <a:pt x="104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14" y="110"/>
                    <a:pt x="120" y="111"/>
                    <a:pt x="127" y="113"/>
                  </a:cubicBezTo>
                  <a:cubicBezTo>
                    <a:pt x="117" y="107"/>
                    <a:pt x="108" y="100"/>
                    <a:pt x="98" y="91"/>
                  </a:cubicBezTo>
                  <a:cubicBezTo>
                    <a:pt x="109" y="85"/>
                    <a:pt x="120" y="81"/>
                    <a:pt x="131" y="78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134" y="76"/>
                    <a:pt x="134" y="76"/>
                    <a:pt x="134" y="76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2" y="81"/>
                    <a:pt x="142" y="81"/>
                    <a:pt x="142" y="81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5" y="78"/>
                    <a:pt x="145" y="78"/>
                    <a:pt x="145" y="78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55" y="65"/>
                    <a:pt x="155" y="65"/>
                    <a:pt x="155" y="65"/>
                  </a:cubicBezTo>
                  <a:cubicBezTo>
                    <a:pt x="146" y="57"/>
                    <a:pt x="146" y="57"/>
                    <a:pt x="146" y="57"/>
                  </a:cubicBezTo>
                  <a:cubicBezTo>
                    <a:pt x="146" y="56"/>
                    <a:pt x="146" y="56"/>
                    <a:pt x="146" y="56"/>
                  </a:cubicBezTo>
                  <a:cubicBezTo>
                    <a:pt x="145" y="56"/>
                    <a:pt x="145" y="56"/>
                    <a:pt x="145" y="56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8" y="13"/>
                    <a:pt x="118" y="13"/>
                    <a:pt x="118" y="13"/>
                  </a:cubicBezTo>
                  <a:lnTo>
                    <a:pt x="117" y="2"/>
                  </a:lnTo>
                  <a:close/>
                  <a:moveTo>
                    <a:pt x="148" y="69"/>
                  </a:moveTo>
                  <a:cubicBezTo>
                    <a:pt x="144" y="70"/>
                    <a:pt x="144" y="70"/>
                    <a:pt x="144" y="70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148" y="69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464"/>
            <p:cNvSpPr>
              <a:spLocks/>
            </p:cNvSpPr>
            <p:nvPr/>
          </p:nvSpPr>
          <p:spPr bwMode="auto">
            <a:xfrm>
              <a:off x="3249613" y="4657726"/>
              <a:ext cx="6350" cy="12700"/>
            </a:xfrm>
            <a:custGeom>
              <a:avLst/>
              <a:gdLst>
                <a:gd name="T0" fmla="*/ 2 w 4"/>
                <a:gd name="T1" fmla="*/ 6 h 8"/>
                <a:gd name="T2" fmla="*/ 0 w 4"/>
                <a:gd name="T3" fmla="*/ 0 h 8"/>
                <a:gd name="T4" fmla="*/ 0 w 4"/>
                <a:gd name="T5" fmla="*/ 6 h 8"/>
                <a:gd name="T6" fmla="*/ 2 w 4"/>
                <a:gd name="T7" fmla="*/ 6 h 8"/>
                <a:gd name="T8" fmla="*/ 4 w 4"/>
                <a:gd name="T9" fmla="*/ 8 h 8"/>
                <a:gd name="T10" fmla="*/ 2 w 4"/>
                <a:gd name="T11" fmla="*/ 6 h 8"/>
                <a:gd name="T12" fmla="*/ 2 w 4"/>
                <a:gd name="T13" fmla="*/ 6 h 8"/>
                <a:gd name="T14" fmla="*/ 2 w 4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2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465"/>
            <p:cNvSpPr>
              <a:spLocks/>
            </p:cNvSpPr>
            <p:nvPr/>
          </p:nvSpPr>
          <p:spPr bwMode="auto">
            <a:xfrm>
              <a:off x="3101976" y="4681538"/>
              <a:ext cx="60325" cy="73025"/>
            </a:xfrm>
            <a:custGeom>
              <a:avLst/>
              <a:gdLst>
                <a:gd name="T0" fmla="*/ 18 w 18"/>
                <a:gd name="T1" fmla="*/ 10 h 22"/>
                <a:gd name="T2" fmla="*/ 18 w 18"/>
                <a:gd name="T3" fmla="*/ 10 h 22"/>
                <a:gd name="T4" fmla="*/ 6 w 18"/>
                <a:gd name="T5" fmla="*/ 1 h 22"/>
                <a:gd name="T6" fmla="*/ 5 w 18"/>
                <a:gd name="T7" fmla="*/ 2 h 22"/>
                <a:gd name="T8" fmla="*/ 4 w 18"/>
                <a:gd name="T9" fmla="*/ 17 h 22"/>
                <a:gd name="T10" fmla="*/ 4 w 18"/>
                <a:gd name="T11" fmla="*/ 17 h 22"/>
                <a:gd name="T12" fmla="*/ 5 w 18"/>
                <a:gd name="T13" fmla="*/ 18 h 22"/>
                <a:gd name="T14" fmla="*/ 6 w 18"/>
                <a:gd name="T15" fmla="*/ 20 h 22"/>
                <a:gd name="T16" fmla="*/ 7 w 18"/>
                <a:gd name="T17" fmla="*/ 21 h 22"/>
                <a:gd name="T18" fmla="*/ 10 w 18"/>
                <a:gd name="T19" fmla="*/ 22 h 22"/>
                <a:gd name="T20" fmla="*/ 9 w 18"/>
                <a:gd name="T21" fmla="*/ 19 h 22"/>
                <a:gd name="T22" fmla="*/ 8 w 18"/>
                <a:gd name="T23" fmla="*/ 19 h 22"/>
                <a:gd name="T24" fmla="*/ 9 w 18"/>
                <a:gd name="T25" fmla="*/ 16 h 22"/>
                <a:gd name="T26" fmla="*/ 11 w 18"/>
                <a:gd name="T27" fmla="*/ 16 h 22"/>
                <a:gd name="T28" fmla="*/ 15 w 18"/>
                <a:gd name="T29" fmla="*/ 17 h 22"/>
                <a:gd name="T30" fmla="*/ 16 w 18"/>
                <a:gd name="T31" fmla="*/ 14 h 22"/>
                <a:gd name="T32" fmla="*/ 16 w 18"/>
                <a:gd name="T33" fmla="*/ 11 h 22"/>
                <a:gd name="T34" fmla="*/ 18 w 18"/>
                <a:gd name="T3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22"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7" y="3"/>
                    <a:pt x="13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6"/>
                    <a:pt x="0" y="12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1"/>
                    <a:pt x="16" y="11"/>
                    <a:pt x="16" y="11"/>
                  </a:cubicBezTo>
                  <a:lnTo>
                    <a:pt x="18" y="10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466"/>
            <p:cNvSpPr>
              <a:spLocks/>
            </p:cNvSpPr>
            <p:nvPr/>
          </p:nvSpPr>
          <p:spPr bwMode="auto">
            <a:xfrm>
              <a:off x="3155951" y="4741863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467"/>
            <p:cNvSpPr>
              <a:spLocks/>
            </p:cNvSpPr>
            <p:nvPr/>
          </p:nvSpPr>
          <p:spPr bwMode="auto">
            <a:xfrm>
              <a:off x="3290888" y="4899026"/>
              <a:ext cx="114300" cy="57150"/>
            </a:xfrm>
            <a:custGeom>
              <a:avLst/>
              <a:gdLst>
                <a:gd name="T0" fmla="*/ 5 w 34"/>
                <a:gd name="T1" fmla="*/ 1 h 17"/>
                <a:gd name="T2" fmla="*/ 3 w 34"/>
                <a:gd name="T3" fmla="*/ 2 h 17"/>
                <a:gd name="T4" fmla="*/ 1 w 34"/>
                <a:gd name="T5" fmla="*/ 4 h 17"/>
                <a:gd name="T6" fmla="*/ 1 w 34"/>
                <a:gd name="T7" fmla="*/ 4 h 17"/>
                <a:gd name="T8" fmla="*/ 0 w 34"/>
                <a:gd name="T9" fmla="*/ 7 h 17"/>
                <a:gd name="T10" fmla="*/ 1 w 34"/>
                <a:gd name="T11" fmla="*/ 8 h 17"/>
                <a:gd name="T12" fmla="*/ 2 w 34"/>
                <a:gd name="T13" fmla="*/ 10 h 17"/>
                <a:gd name="T14" fmla="*/ 4 w 34"/>
                <a:gd name="T15" fmla="*/ 10 h 17"/>
                <a:gd name="T16" fmla="*/ 5 w 34"/>
                <a:gd name="T17" fmla="*/ 13 h 17"/>
                <a:gd name="T18" fmla="*/ 16 w 34"/>
                <a:gd name="T19" fmla="*/ 14 h 17"/>
                <a:gd name="T20" fmla="*/ 18 w 34"/>
                <a:gd name="T21" fmla="*/ 17 h 17"/>
                <a:gd name="T22" fmla="*/ 30 w 34"/>
                <a:gd name="T23" fmla="*/ 7 h 17"/>
                <a:gd name="T24" fmla="*/ 33 w 34"/>
                <a:gd name="T25" fmla="*/ 5 h 17"/>
                <a:gd name="T26" fmla="*/ 34 w 34"/>
                <a:gd name="T27" fmla="*/ 3 h 17"/>
                <a:gd name="T28" fmla="*/ 28 w 34"/>
                <a:gd name="T29" fmla="*/ 2 h 17"/>
                <a:gd name="T30" fmla="*/ 27 w 34"/>
                <a:gd name="T31" fmla="*/ 3 h 17"/>
                <a:gd name="T32" fmla="*/ 25 w 34"/>
                <a:gd name="T33" fmla="*/ 4 h 17"/>
                <a:gd name="T34" fmla="*/ 24 w 34"/>
                <a:gd name="T35" fmla="*/ 3 h 17"/>
                <a:gd name="T36" fmla="*/ 5 w 34"/>
                <a:gd name="T3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17">
                  <a:moveTo>
                    <a:pt x="5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2" y="2"/>
                    <a:pt x="30" y="1"/>
                    <a:pt x="28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7" y="1"/>
                    <a:pt x="11" y="0"/>
                    <a:pt x="5" y="1"/>
                  </a:cubicBez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468"/>
            <p:cNvSpPr>
              <a:spLocks/>
            </p:cNvSpPr>
            <p:nvPr/>
          </p:nvSpPr>
          <p:spPr bwMode="auto">
            <a:xfrm>
              <a:off x="3213101" y="4926013"/>
              <a:ext cx="211138" cy="211138"/>
            </a:xfrm>
            <a:custGeom>
              <a:avLst/>
              <a:gdLst>
                <a:gd name="T0" fmla="*/ 47 w 63"/>
                <a:gd name="T1" fmla="*/ 16 h 63"/>
                <a:gd name="T2" fmla="*/ 47 w 63"/>
                <a:gd name="T3" fmla="*/ 17 h 63"/>
                <a:gd name="T4" fmla="*/ 45 w 63"/>
                <a:gd name="T5" fmla="*/ 16 h 63"/>
                <a:gd name="T6" fmla="*/ 36 w 63"/>
                <a:gd name="T7" fmla="*/ 33 h 63"/>
                <a:gd name="T8" fmla="*/ 34 w 63"/>
                <a:gd name="T9" fmla="*/ 34 h 63"/>
                <a:gd name="T10" fmla="*/ 33 w 63"/>
                <a:gd name="T11" fmla="*/ 35 h 63"/>
                <a:gd name="T12" fmla="*/ 32 w 63"/>
                <a:gd name="T13" fmla="*/ 37 h 63"/>
                <a:gd name="T14" fmla="*/ 31 w 63"/>
                <a:gd name="T15" fmla="*/ 40 h 63"/>
                <a:gd name="T16" fmla="*/ 26 w 63"/>
                <a:gd name="T17" fmla="*/ 43 h 63"/>
                <a:gd name="T18" fmla="*/ 26 w 63"/>
                <a:gd name="T19" fmla="*/ 44 h 63"/>
                <a:gd name="T20" fmla="*/ 21 w 63"/>
                <a:gd name="T21" fmla="*/ 55 h 63"/>
                <a:gd name="T22" fmla="*/ 17 w 63"/>
                <a:gd name="T23" fmla="*/ 53 h 63"/>
                <a:gd name="T24" fmla="*/ 24 w 63"/>
                <a:gd name="T25" fmla="*/ 48 h 63"/>
                <a:gd name="T26" fmla="*/ 25 w 63"/>
                <a:gd name="T27" fmla="*/ 44 h 63"/>
                <a:gd name="T28" fmla="*/ 23 w 63"/>
                <a:gd name="T29" fmla="*/ 46 h 63"/>
                <a:gd name="T30" fmla="*/ 22 w 63"/>
                <a:gd name="T31" fmla="*/ 46 h 63"/>
                <a:gd name="T32" fmla="*/ 19 w 63"/>
                <a:gd name="T33" fmla="*/ 49 h 63"/>
                <a:gd name="T34" fmla="*/ 17 w 63"/>
                <a:gd name="T35" fmla="*/ 51 h 63"/>
                <a:gd name="T36" fmla="*/ 13 w 63"/>
                <a:gd name="T37" fmla="*/ 51 h 63"/>
                <a:gd name="T38" fmla="*/ 13 w 63"/>
                <a:gd name="T39" fmla="*/ 51 h 63"/>
                <a:gd name="T40" fmla="*/ 14 w 63"/>
                <a:gd name="T41" fmla="*/ 51 h 63"/>
                <a:gd name="T42" fmla="*/ 10 w 63"/>
                <a:gd name="T43" fmla="*/ 50 h 63"/>
                <a:gd name="T44" fmla="*/ 7 w 63"/>
                <a:gd name="T45" fmla="*/ 48 h 63"/>
                <a:gd name="T46" fmla="*/ 5 w 63"/>
                <a:gd name="T47" fmla="*/ 52 h 63"/>
                <a:gd name="T48" fmla="*/ 4 w 63"/>
                <a:gd name="T49" fmla="*/ 54 h 63"/>
                <a:gd name="T50" fmla="*/ 0 w 63"/>
                <a:gd name="T51" fmla="*/ 54 h 63"/>
                <a:gd name="T52" fmla="*/ 21 w 63"/>
                <a:gd name="T53" fmla="*/ 63 h 63"/>
                <a:gd name="T54" fmla="*/ 23 w 63"/>
                <a:gd name="T55" fmla="*/ 62 h 63"/>
                <a:gd name="T56" fmla="*/ 25 w 63"/>
                <a:gd name="T57" fmla="*/ 60 h 63"/>
                <a:gd name="T58" fmla="*/ 28 w 63"/>
                <a:gd name="T59" fmla="*/ 58 h 63"/>
                <a:gd name="T60" fmla="*/ 33 w 63"/>
                <a:gd name="T61" fmla="*/ 41 h 63"/>
                <a:gd name="T62" fmla="*/ 35 w 63"/>
                <a:gd name="T63" fmla="*/ 40 h 63"/>
                <a:gd name="T64" fmla="*/ 36 w 63"/>
                <a:gd name="T65" fmla="*/ 39 h 63"/>
                <a:gd name="T66" fmla="*/ 37 w 63"/>
                <a:gd name="T67" fmla="*/ 37 h 63"/>
                <a:gd name="T68" fmla="*/ 38 w 63"/>
                <a:gd name="T69" fmla="*/ 35 h 63"/>
                <a:gd name="T70" fmla="*/ 39 w 63"/>
                <a:gd name="T71" fmla="*/ 33 h 63"/>
                <a:gd name="T72" fmla="*/ 40 w 63"/>
                <a:gd name="T73" fmla="*/ 33 h 63"/>
                <a:gd name="T74" fmla="*/ 41 w 63"/>
                <a:gd name="T75" fmla="*/ 32 h 63"/>
                <a:gd name="T76" fmla="*/ 41 w 63"/>
                <a:gd name="T77" fmla="*/ 32 h 63"/>
                <a:gd name="T78" fmla="*/ 52 w 63"/>
                <a:gd name="T79" fmla="*/ 24 h 63"/>
                <a:gd name="T80" fmla="*/ 53 w 63"/>
                <a:gd name="T81" fmla="*/ 19 h 63"/>
                <a:gd name="T82" fmla="*/ 56 w 63"/>
                <a:gd name="T83" fmla="*/ 21 h 63"/>
                <a:gd name="T84" fmla="*/ 63 w 63"/>
                <a:gd name="T85" fmla="*/ 21 h 63"/>
                <a:gd name="T86" fmla="*/ 61 w 63"/>
                <a:gd name="T87" fmla="*/ 14 h 63"/>
                <a:gd name="T88" fmla="*/ 58 w 63"/>
                <a:gd name="T89" fmla="*/ 6 h 63"/>
                <a:gd name="T90" fmla="*/ 57 w 63"/>
                <a:gd name="T91" fmla="*/ 4 h 63"/>
                <a:gd name="T92" fmla="*/ 61 w 63"/>
                <a:gd name="T93" fmla="*/ 1 h 63"/>
                <a:gd name="T94" fmla="*/ 61 w 63"/>
                <a:gd name="T95" fmla="*/ 0 h 63"/>
                <a:gd name="T96" fmla="*/ 49 w 63"/>
                <a:gd name="T97" fmla="*/ 10 h 63"/>
                <a:gd name="T98" fmla="*/ 46 w 63"/>
                <a:gd name="T99" fmla="*/ 12 h 63"/>
                <a:gd name="T100" fmla="*/ 46 w 63"/>
                <a:gd name="T101" fmla="*/ 15 h 63"/>
                <a:gd name="T102" fmla="*/ 46 w 63"/>
                <a:gd name="T103" fmla="*/ 15 h 63"/>
                <a:gd name="T104" fmla="*/ 47 w 63"/>
                <a:gd name="T105" fmla="*/ 1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" h="63">
                  <a:moveTo>
                    <a:pt x="47" y="16"/>
                  </a:moveTo>
                  <a:cubicBezTo>
                    <a:pt x="47" y="17"/>
                    <a:pt x="47" y="17"/>
                    <a:pt x="47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1" y="21"/>
                    <a:pt x="38" y="27"/>
                    <a:pt x="36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7"/>
                    <a:pt x="21" y="48"/>
                    <a:pt x="19" y="49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7" y="58"/>
                    <a:pt x="14" y="61"/>
                    <a:pt x="21" y="63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3"/>
                    <a:pt x="53" y="7"/>
                    <a:pt x="49" y="10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lnTo>
                    <a:pt x="47" y="16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469"/>
            <p:cNvSpPr>
              <a:spLocks/>
            </p:cNvSpPr>
            <p:nvPr/>
          </p:nvSpPr>
          <p:spPr bwMode="auto">
            <a:xfrm>
              <a:off x="3363913" y="4976813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2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470"/>
            <p:cNvSpPr>
              <a:spLocks/>
            </p:cNvSpPr>
            <p:nvPr/>
          </p:nvSpPr>
          <p:spPr bwMode="auto">
            <a:xfrm>
              <a:off x="3568701" y="467360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471"/>
            <p:cNvSpPr>
              <a:spLocks/>
            </p:cNvSpPr>
            <p:nvPr/>
          </p:nvSpPr>
          <p:spPr bwMode="auto">
            <a:xfrm>
              <a:off x="3559176" y="4657726"/>
              <a:ext cx="12700" cy="33338"/>
            </a:xfrm>
            <a:custGeom>
              <a:avLst/>
              <a:gdLst>
                <a:gd name="T0" fmla="*/ 2 w 4"/>
                <a:gd name="T1" fmla="*/ 4 h 10"/>
                <a:gd name="T2" fmla="*/ 0 w 4"/>
                <a:gd name="T3" fmla="*/ 8 h 10"/>
                <a:gd name="T4" fmla="*/ 0 w 4"/>
                <a:gd name="T5" fmla="*/ 10 h 10"/>
                <a:gd name="T6" fmla="*/ 3 w 4"/>
                <a:gd name="T7" fmla="*/ 5 h 10"/>
                <a:gd name="T8" fmla="*/ 2 w 4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4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0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472"/>
            <p:cNvSpPr>
              <a:spLocks/>
            </p:cNvSpPr>
            <p:nvPr/>
          </p:nvSpPr>
          <p:spPr bwMode="auto">
            <a:xfrm>
              <a:off x="3421063" y="4594226"/>
              <a:ext cx="53975" cy="26988"/>
            </a:xfrm>
            <a:custGeom>
              <a:avLst/>
              <a:gdLst>
                <a:gd name="T0" fmla="*/ 16 w 16"/>
                <a:gd name="T1" fmla="*/ 6 h 8"/>
                <a:gd name="T2" fmla="*/ 15 w 16"/>
                <a:gd name="T3" fmla="*/ 6 h 8"/>
                <a:gd name="T4" fmla="*/ 5 w 16"/>
                <a:gd name="T5" fmla="*/ 0 h 8"/>
                <a:gd name="T6" fmla="*/ 0 w 16"/>
                <a:gd name="T7" fmla="*/ 6 h 8"/>
                <a:gd name="T8" fmla="*/ 16 w 1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6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3"/>
                    <a:pt x="0" y="6"/>
                  </a:cubicBezTo>
                  <a:cubicBezTo>
                    <a:pt x="6" y="8"/>
                    <a:pt x="11" y="8"/>
                    <a:pt x="16" y="6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473"/>
            <p:cNvSpPr>
              <a:spLocks/>
            </p:cNvSpPr>
            <p:nvPr/>
          </p:nvSpPr>
          <p:spPr bwMode="auto">
            <a:xfrm>
              <a:off x="3405188" y="4902201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2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98" name="Picture 474"/>
            <p:cNvPicPr>
              <a:picLocks noChangeAspect="1" noChangeArrowheads="1"/>
            </p:cNvPicPr>
            <p:nvPr/>
          </p:nvPicPr>
          <p:blipFill>
            <a:blip r:embed="rId3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9863" y="4348163"/>
              <a:ext cx="292100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9" name="Picture 475"/>
            <p:cNvPicPr>
              <a:picLocks noChangeAspect="1" noChangeArrowheads="1"/>
            </p:cNvPicPr>
            <p:nvPr/>
          </p:nvPicPr>
          <p:blipFill>
            <a:blip r:embed="rId3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2576" y="4359276"/>
              <a:ext cx="150813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1" name="Freeform 476"/>
            <p:cNvSpPr>
              <a:spLocks/>
            </p:cNvSpPr>
            <p:nvPr/>
          </p:nvSpPr>
          <p:spPr bwMode="auto">
            <a:xfrm>
              <a:off x="2900363" y="4362451"/>
              <a:ext cx="47625" cy="22225"/>
            </a:xfrm>
            <a:custGeom>
              <a:avLst/>
              <a:gdLst>
                <a:gd name="T0" fmla="*/ 6 w 30"/>
                <a:gd name="T1" fmla="*/ 0 h 14"/>
                <a:gd name="T2" fmla="*/ 2 w 30"/>
                <a:gd name="T3" fmla="*/ 4 h 14"/>
                <a:gd name="T4" fmla="*/ 0 w 30"/>
                <a:gd name="T5" fmla="*/ 4 h 14"/>
                <a:gd name="T6" fmla="*/ 11 w 30"/>
                <a:gd name="T7" fmla="*/ 6 h 14"/>
                <a:gd name="T8" fmla="*/ 13 w 30"/>
                <a:gd name="T9" fmla="*/ 8 h 14"/>
                <a:gd name="T10" fmla="*/ 30 w 30"/>
                <a:gd name="T11" fmla="*/ 12 h 14"/>
                <a:gd name="T12" fmla="*/ 30 w 30"/>
                <a:gd name="T13" fmla="*/ 14 h 14"/>
                <a:gd name="T14" fmla="*/ 30 w 30"/>
                <a:gd name="T15" fmla="*/ 12 h 14"/>
                <a:gd name="T16" fmla="*/ 30 w 30"/>
                <a:gd name="T17" fmla="*/ 10 h 14"/>
                <a:gd name="T18" fmla="*/ 30 w 30"/>
                <a:gd name="T19" fmla="*/ 10 h 14"/>
                <a:gd name="T20" fmla="*/ 30 w 30"/>
                <a:gd name="T21" fmla="*/ 8 h 14"/>
                <a:gd name="T22" fmla="*/ 27 w 30"/>
                <a:gd name="T23" fmla="*/ 4 h 14"/>
                <a:gd name="T24" fmla="*/ 17 w 30"/>
                <a:gd name="T25" fmla="*/ 4 h 14"/>
                <a:gd name="T26" fmla="*/ 6 w 30"/>
                <a:gd name="T2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14">
                  <a:moveTo>
                    <a:pt x="6" y="0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11" y="6"/>
                  </a:lnTo>
                  <a:lnTo>
                    <a:pt x="13" y="8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27" y="4"/>
                  </a:lnTo>
                  <a:lnTo>
                    <a:pt x="17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01" name="Picture 477"/>
            <p:cNvPicPr>
              <a:picLocks noChangeAspect="1" noChangeArrowheads="1"/>
            </p:cNvPicPr>
            <p:nvPr/>
          </p:nvPicPr>
          <p:blipFill>
            <a:blip r:embed="rId3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9251" y="4365626"/>
              <a:ext cx="698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2" name="Freeform 478"/>
            <p:cNvSpPr>
              <a:spLocks/>
            </p:cNvSpPr>
            <p:nvPr/>
          </p:nvSpPr>
          <p:spPr bwMode="auto">
            <a:xfrm>
              <a:off x="2825751" y="4375151"/>
              <a:ext cx="71438" cy="39688"/>
            </a:xfrm>
            <a:custGeom>
              <a:avLst/>
              <a:gdLst>
                <a:gd name="T0" fmla="*/ 7 w 45"/>
                <a:gd name="T1" fmla="*/ 0 h 25"/>
                <a:gd name="T2" fmla="*/ 0 w 45"/>
                <a:gd name="T3" fmla="*/ 0 h 25"/>
                <a:gd name="T4" fmla="*/ 45 w 45"/>
                <a:gd name="T5" fmla="*/ 25 h 25"/>
                <a:gd name="T6" fmla="*/ 7 w 45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5">
                  <a:moveTo>
                    <a:pt x="7" y="0"/>
                  </a:moveTo>
                  <a:lnTo>
                    <a:pt x="0" y="0"/>
                  </a:lnTo>
                  <a:lnTo>
                    <a:pt x="45" y="2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03" name="Picture 479"/>
            <p:cNvPicPr>
              <a:picLocks noChangeAspect="1" noChangeArrowheads="1"/>
            </p:cNvPicPr>
            <p:nvPr/>
          </p:nvPicPr>
          <p:blipFill>
            <a:blip r:embed="rId3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0676" y="4421188"/>
              <a:ext cx="904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3" name="Freeform 480"/>
            <p:cNvSpPr>
              <a:spLocks/>
            </p:cNvSpPr>
            <p:nvPr/>
          </p:nvSpPr>
          <p:spPr bwMode="auto">
            <a:xfrm>
              <a:off x="2825751" y="4422776"/>
              <a:ext cx="53975" cy="39688"/>
            </a:xfrm>
            <a:custGeom>
              <a:avLst/>
              <a:gdLst>
                <a:gd name="T0" fmla="*/ 13 w 34"/>
                <a:gd name="T1" fmla="*/ 2 h 25"/>
                <a:gd name="T2" fmla="*/ 0 w 34"/>
                <a:gd name="T3" fmla="*/ 0 h 25"/>
                <a:gd name="T4" fmla="*/ 0 w 34"/>
                <a:gd name="T5" fmla="*/ 4 h 25"/>
                <a:gd name="T6" fmla="*/ 11 w 34"/>
                <a:gd name="T7" fmla="*/ 12 h 25"/>
                <a:gd name="T8" fmla="*/ 15 w 34"/>
                <a:gd name="T9" fmla="*/ 17 h 25"/>
                <a:gd name="T10" fmla="*/ 28 w 34"/>
                <a:gd name="T11" fmla="*/ 25 h 25"/>
                <a:gd name="T12" fmla="*/ 32 w 34"/>
                <a:gd name="T13" fmla="*/ 25 h 25"/>
                <a:gd name="T14" fmla="*/ 32 w 34"/>
                <a:gd name="T15" fmla="*/ 21 h 25"/>
                <a:gd name="T16" fmla="*/ 34 w 34"/>
                <a:gd name="T17" fmla="*/ 17 h 25"/>
                <a:gd name="T18" fmla="*/ 34 w 34"/>
                <a:gd name="T19" fmla="*/ 17 h 25"/>
                <a:gd name="T20" fmla="*/ 32 w 34"/>
                <a:gd name="T21" fmla="*/ 12 h 25"/>
                <a:gd name="T22" fmla="*/ 30 w 34"/>
                <a:gd name="T23" fmla="*/ 8 h 25"/>
                <a:gd name="T24" fmla="*/ 13 w 34"/>
                <a:gd name="T2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5">
                  <a:moveTo>
                    <a:pt x="13" y="2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1" y="12"/>
                  </a:lnTo>
                  <a:lnTo>
                    <a:pt x="15" y="17"/>
                  </a:lnTo>
                  <a:lnTo>
                    <a:pt x="28" y="25"/>
                  </a:lnTo>
                  <a:lnTo>
                    <a:pt x="32" y="25"/>
                  </a:lnTo>
                  <a:lnTo>
                    <a:pt x="32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481"/>
            <p:cNvSpPr>
              <a:spLocks/>
            </p:cNvSpPr>
            <p:nvPr/>
          </p:nvSpPr>
          <p:spPr bwMode="auto">
            <a:xfrm>
              <a:off x="2825751" y="4422776"/>
              <a:ext cx="0" cy="6350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482"/>
            <p:cNvSpPr>
              <a:spLocks/>
            </p:cNvSpPr>
            <p:nvPr/>
          </p:nvSpPr>
          <p:spPr bwMode="auto">
            <a:xfrm>
              <a:off x="2876551" y="4438651"/>
              <a:ext cx="17463" cy="11113"/>
            </a:xfrm>
            <a:custGeom>
              <a:avLst/>
              <a:gdLst>
                <a:gd name="T0" fmla="*/ 0 w 11"/>
                <a:gd name="T1" fmla="*/ 0 h 7"/>
                <a:gd name="T2" fmla="*/ 7 w 11"/>
                <a:gd name="T3" fmla="*/ 7 h 7"/>
                <a:gd name="T4" fmla="*/ 11 w 11"/>
                <a:gd name="T5" fmla="*/ 2 h 7"/>
                <a:gd name="T6" fmla="*/ 2 w 11"/>
                <a:gd name="T7" fmla="*/ 0 h 7"/>
                <a:gd name="T8" fmla="*/ 0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lnTo>
                    <a:pt x="7" y="7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483"/>
            <p:cNvSpPr>
              <a:spLocks/>
            </p:cNvSpPr>
            <p:nvPr/>
          </p:nvSpPr>
          <p:spPr bwMode="auto">
            <a:xfrm>
              <a:off x="2943226" y="4445001"/>
              <a:ext cx="233363" cy="34925"/>
            </a:xfrm>
            <a:custGeom>
              <a:avLst/>
              <a:gdLst>
                <a:gd name="T0" fmla="*/ 2 w 69"/>
                <a:gd name="T1" fmla="*/ 0 h 10"/>
                <a:gd name="T2" fmla="*/ 0 w 69"/>
                <a:gd name="T3" fmla="*/ 0 h 10"/>
                <a:gd name="T4" fmla="*/ 15 w 69"/>
                <a:gd name="T5" fmla="*/ 7 h 10"/>
                <a:gd name="T6" fmla="*/ 14 w 69"/>
                <a:gd name="T7" fmla="*/ 9 h 10"/>
                <a:gd name="T8" fmla="*/ 33 w 69"/>
                <a:gd name="T9" fmla="*/ 10 h 10"/>
                <a:gd name="T10" fmla="*/ 69 w 69"/>
                <a:gd name="T11" fmla="*/ 10 h 10"/>
                <a:gd name="T12" fmla="*/ 40 w 69"/>
                <a:gd name="T13" fmla="*/ 8 h 10"/>
                <a:gd name="T14" fmla="*/ 2 w 69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0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7" y="8"/>
                    <a:pt x="15" y="5"/>
                    <a:pt x="2" y="0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484"/>
            <p:cNvSpPr>
              <a:spLocks/>
            </p:cNvSpPr>
            <p:nvPr/>
          </p:nvSpPr>
          <p:spPr bwMode="auto">
            <a:xfrm>
              <a:off x="2927351" y="4492626"/>
              <a:ext cx="20638" cy="17463"/>
            </a:xfrm>
            <a:custGeom>
              <a:avLst/>
              <a:gdLst>
                <a:gd name="T0" fmla="*/ 13 w 13"/>
                <a:gd name="T1" fmla="*/ 2 h 11"/>
                <a:gd name="T2" fmla="*/ 8 w 13"/>
                <a:gd name="T3" fmla="*/ 0 h 11"/>
                <a:gd name="T4" fmla="*/ 6 w 13"/>
                <a:gd name="T5" fmla="*/ 0 h 11"/>
                <a:gd name="T6" fmla="*/ 2 w 13"/>
                <a:gd name="T7" fmla="*/ 0 h 11"/>
                <a:gd name="T8" fmla="*/ 0 w 13"/>
                <a:gd name="T9" fmla="*/ 2 h 11"/>
                <a:gd name="T10" fmla="*/ 0 w 13"/>
                <a:gd name="T11" fmla="*/ 2 h 11"/>
                <a:gd name="T12" fmla="*/ 0 w 13"/>
                <a:gd name="T13" fmla="*/ 4 h 11"/>
                <a:gd name="T14" fmla="*/ 6 w 13"/>
                <a:gd name="T15" fmla="*/ 11 h 11"/>
                <a:gd name="T16" fmla="*/ 10 w 13"/>
                <a:gd name="T17" fmla="*/ 4 h 11"/>
                <a:gd name="T18" fmla="*/ 13 w 13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6" y="11"/>
                  </a:lnTo>
                  <a:lnTo>
                    <a:pt x="10" y="4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485"/>
            <p:cNvSpPr>
              <a:spLocks/>
            </p:cNvSpPr>
            <p:nvPr/>
          </p:nvSpPr>
          <p:spPr bwMode="auto">
            <a:xfrm>
              <a:off x="2943226" y="4495801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486"/>
            <p:cNvSpPr>
              <a:spLocks/>
            </p:cNvSpPr>
            <p:nvPr/>
          </p:nvSpPr>
          <p:spPr bwMode="auto">
            <a:xfrm>
              <a:off x="2768601" y="4362451"/>
              <a:ext cx="7938" cy="635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0 w 2"/>
                <a:gd name="T5" fmla="*/ 0 h 2"/>
                <a:gd name="T6" fmla="*/ 1 w 2"/>
                <a:gd name="T7" fmla="*/ 1 h 2"/>
                <a:gd name="T8" fmla="*/ 2 w 2"/>
                <a:gd name="T9" fmla="*/ 2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487"/>
            <p:cNvSpPr>
              <a:spLocks/>
            </p:cNvSpPr>
            <p:nvPr/>
          </p:nvSpPr>
          <p:spPr bwMode="auto">
            <a:xfrm>
              <a:off x="2765426" y="4357688"/>
              <a:ext cx="30163" cy="14288"/>
            </a:xfrm>
            <a:custGeom>
              <a:avLst/>
              <a:gdLst>
                <a:gd name="T0" fmla="*/ 1 w 9"/>
                <a:gd name="T1" fmla="*/ 1 h 4"/>
                <a:gd name="T2" fmla="*/ 3 w 9"/>
                <a:gd name="T3" fmla="*/ 2 h 4"/>
                <a:gd name="T4" fmla="*/ 3 w 9"/>
                <a:gd name="T5" fmla="*/ 2 h 4"/>
                <a:gd name="T6" fmla="*/ 6 w 9"/>
                <a:gd name="T7" fmla="*/ 3 h 4"/>
                <a:gd name="T8" fmla="*/ 9 w 9"/>
                <a:gd name="T9" fmla="*/ 4 h 4"/>
                <a:gd name="T10" fmla="*/ 9 w 9"/>
                <a:gd name="T11" fmla="*/ 4 h 4"/>
                <a:gd name="T12" fmla="*/ 2 w 9"/>
                <a:gd name="T13" fmla="*/ 1 h 4"/>
                <a:gd name="T14" fmla="*/ 0 w 9"/>
                <a:gd name="T15" fmla="*/ 0 h 4"/>
                <a:gd name="T16" fmla="*/ 1 w 9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">
                  <a:moveTo>
                    <a:pt x="1" y="1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4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12" name="Picture 488"/>
            <p:cNvPicPr>
              <a:picLocks noChangeAspect="1" noChangeArrowheads="1"/>
            </p:cNvPicPr>
            <p:nvPr/>
          </p:nvPicPr>
          <p:blipFill>
            <a:blip r:embed="rId3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4626" y="4348163"/>
              <a:ext cx="6032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3" name="Picture 489"/>
            <p:cNvPicPr>
              <a:picLocks noChangeAspect="1" noChangeArrowheads="1"/>
            </p:cNvPicPr>
            <p:nvPr/>
          </p:nvPicPr>
          <p:blipFill>
            <a:blip r:embed="rId3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8401" y="4330701"/>
              <a:ext cx="373063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4" name="Picture 490"/>
            <p:cNvPicPr>
              <a:picLocks noChangeAspect="1" noChangeArrowheads="1"/>
            </p:cNvPicPr>
            <p:nvPr/>
          </p:nvPicPr>
          <p:blipFill>
            <a:blip r:embed="rId3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4626" y="4343401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1" name="Freeform 491"/>
            <p:cNvSpPr>
              <a:spLocks/>
            </p:cNvSpPr>
            <p:nvPr/>
          </p:nvSpPr>
          <p:spPr bwMode="auto">
            <a:xfrm>
              <a:off x="2725738" y="4335463"/>
              <a:ext cx="20638" cy="12700"/>
            </a:xfrm>
            <a:custGeom>
              <a:avLst/>
              <a:gdLst>
                <a:gd name="T0" fmla="*/ 13 w 13"/>
                <a:gd name="T1" fmla="*/ 8 h 8"/>
                <a:gd name="T2" fmla="*/ 10 w 13"/>
                <a:gd name="T3" fmla="*/ 6 h 8"/>
                <a:gd name="T4" fmla="*/ 0 w 13"/>
                <a:gd name="T5" fmla="*/ 0 h 8"/>
                <a:gd name="T6" fmla="*/ 13 w 13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lnTo>
                    <a:pt x="10" y="6"/>
                  </a:lnTo>
                  <a:lnTo>
                    <a:pt x="0" y="0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492"/>
            <p:cNvSpPr>
              <a:spLocks/>
            </p:cNvSpPr>
            <p:nvPr/>
          </p:nvSpPr>
          <p:spPr bwMode="auto">
            <a:xfrm>
              <a:off x="2647951" y="4465638"/>
              <a:ext cx="276225" cy="30163"/>
            </a:xfrm>
            <a:custGeom>
              <a:avLst/>
              <a:gdLst>
                <a:gd name="T0" fmla="*/ 33 w 82"/>
                <a:gd name="T1" fmla="*/ 8 h 9"/>
                <a:gd name="T2" fmla="*/ 33 w 82"/>
                <a:gd name="T3" fmla="*/ 9 h 9"/>
                <a:gd name="T4" fmla="*/ 41 w 82"/>
                <a:gd name="T5" fmla="*/ 9 h 9"/>
                <a:gd name="T6" fmla="*/ 42 w 82"/>
                <a:gd name="T7" fmla="*/ 9 h 9"/>
                <a:gd name="T8" fmla="*/ 42 w 82"/>
                <a:gd name="T9" fmla="*/ 8 h 9"/>
                <a:gd name="T10" fmla="*/ 44 w 82"/>
                <a:gd name="T11" fmla="*/ 8 h 9"/>
                <a:gd name="T12" fmla="*/ 44 w 82"/>
                <a:gd name="T13" fmla="*/ 7 h 9"/>
                <a:gd name="T14" fmla="*/ 48 w 82"/>
                <a:gd name="T15" fmla="*/ 9 h 9"/>
                <a:gd name="T16" fmla="*/ 48 w 82"/>
                <a:gd name="T17" fmla="*/ 9 h 9"/>
                <a:gd name="T18" fmla="*/ 51 w 82"/>
                <a:gd name="T19" fmla="*/ 9 h 9"/>
                <a:gd name="T20" fmla="*/ 82 w 82"/>
                <a:gd name="T21" fmla="*/ 9 h 9"/>
                <a:gd name="T22" fmla="*/ 47 w 82"/>
                <a:gd name="T23" fmla="*/ 2 h 9"/>
                <a:gd name="T24" fmla="*/ 21 w 82"/>
                <a:gd name="T25" fmla="*/ 0 h 9"/>
                <a:gd name="T26" fmla="*/ 0 w 82"/>
                <a:gd name="T27" fmla="*/ 0 h 9"/>
                <a:gd name="T28" fmla="*/ 1 w 82"/>
                <a:gd name="T29" fmla="*/ 1 h 9"/>
                <a:gd name="T30" fmla="*/ 3 w 82"/>
                <a:gd name="T31" fmla="*/ 3 h 9"/>
                <a:gd name="T32" fmla="*/ 3 w 82"/>
                <a:gd name="T33" fmla="*/ 5 h 9"/>
                <a:gd name="T34" fmla="*/ 3 w 82"/>
                <a:gd name="T35" fmla="*/ 7 h 9"/>
                <a:gd name="T36" fmla="*/ 26 w 82"/>
                <a:gd name="T37" fmla="*/ 9 h 9"/>
                <a:gd name="T38" fmla="*/ 26 w 82"/>
                <a:gd name="T39" fmla="*/ 8 h 9"/>
                <a:gd name="T40" fmla="*/ 25 w 82"/>
                <a:gd name="T41" fmla="*/ 6 h 9"/>
                <a:gd name="T42" fmla="*/ 26 w 82"/>
                <a:gd name="T43" fmla="*/ 5 h 9"/>
                <a:gd name="T44" fmla="*/ 29 w 82"/>
                <a:gd name="T45" fmla="*/ 4 h 9"/>
                <a:gd name="T46" fmla="*/ 31 w 82"/>
                <a:gd name="T47" fmla="*/ 6 h 9"/>
                <a:gd name="T48" fmla="*/ 33 w 82"/>
                <a:gd name="T4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" h="9">
                  <a:moveTo>
                    <a:pt x="33" y="8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38" y="0"/>
                    <a:pt x="30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6"/>
                    <a:pt x="31" y="6"/>
                    <a:pt x="31" y="6"/>
                  </a:cubicBezTo>
                  <a:lnTo>
                    <a:pt x="33" y="8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493"/>
            <p:cNvSpPr>
              <a:spLocks/>
            </p:cNvSpPr>
            <p:nvPr/>
          </p:nvSpPr>
          <p:spPr bwMode="auto">
            <a:xfrm>
              <a:off x="2732088" y="4479926"/>
              <a:ext cx="26988" cy="26988"/>
            </a:xfrm>
            <a:custGeom>
              <a:avLst/>
              <a:gdLst>
                <a:gd name="T0" fmla="*/ 17 w 17"/>
                <a:gd name="T1" fmla="*/ 10 h 17"/>
                <a:gd name="T2" fmla="*/ 17 w 17"/>
                <a:gd name="T3" fmla="*/ 8 h 17"/>
                <a:gd name="T4" fmla="*/ 13 w 17"/>
                <a:gd name="T5" fmla="*/ 4 h 17"/>
                <a:gd name="T6" fmla="*/ 9 w 17"/>
                <a:gd name="T7" fmla="*/ 0 h 17"/>
                <a:gd name="T8" fmla="*/ 2 w 17"/>
                <a:gd name="T9" fmla="*/ 2 h 17"/>
                <a:gd name="T10" fmla="*/ 0 w 17"/>
                <a:gd name="T11" fmla="*/ 4 h 17"/>
                <a:gd name="T12" fmla="*/ 2 w 17"/>
                <a:gd name="T13" fmla="*/ 8 h 17"/>
                <a:gd name="T14" fmla="*/ 2 w 17"/>
                <a:gd name="T15" fmla="*/ 10 h 17"/>
                <a:gd name="T16" fmla="*/ 9 w 17"/>
                <a:gd name="T17" fmla="*/ 17 h 17"/>
                <a:gd name="T18" fmla="*/ 15 w 17"/>
                <a:gd name="T19" fmla="*/ 17 h 17"/>
                <a:gd name="T20" fmla="*/ 17 w 17"/>
                <a:gd name="T21" fmla="*/ 10 h 17"/>
                <a:gd name="T22" fmla="*/ 17 w 17"/>
                <a:gd name="T2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7">
                  <a:moveTo>
                    <a:pt x="17" y="10"/>
                  </a:moveTo>
                  <a:lnTo>
                    <a:pt x="17" y="8"/>
                  </a:lnTo>
                  <a:lnTo>
                    <a:pt x="13" y="4"/>
                  </a:lnTo>
                  <a:lnTo>
                    <a:pt x="9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10"/>
                  </a:lnTo>
                  <a:lnTo>
                    <a:pt x="9" y="17"/>
                  </a:lnTo>
                  <a:lnTo>
                    <a:pt x="15" y="17"/>
                  </a:lnTo>
                  <a:lnTo>
                    <a:pt x="17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18" name="Picture 494"/>
            <p:cNvPicPr>
              <a:picLocks noChangeAspect="1" noChangeArrowheads="1"/>
            </p:cNvPicPr>
            <p:nvPr/>
          </p:nvPicPr>
          <p:blipFill>
            <a:blip r:embed="rId3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6063" y="4403726"/>
              <a:ext cx="4921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4" name="Freeform 495"/>
            <p:cNvSpPr>
              <a:spLocks/>
            </p:cNvSpPr>
            <p:nvPr/>
          </p:nvSpPr>
          <p:spPr bwMode="auto">
            <a:xfrm>
              <a:off x="2816226" y="4419601"/>
              <a:ext cx="9525" cy="952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0 h 6"/>
                <a:gd name="T4" fmla="*/ 6 w 6"/>
                <a:gd name="T5" fmla="*/ 6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496"/>
            <p:cNvSpPr>
              <a:spLocks/>
            </p:cNvSpPr>
            <p:nvPr/>
          </p:nvSpPr>
          <p:spPr bwMode="auto">
            <a:xfrm>
              <a:off x="2786063" y="4489451"/>
              <a:ext cx="33338" cy="30163"/>
            </a:xfrm>
            <a:custGeom>
              <a:avLst/>
              <a:gdLst>
                <a:gd name="T0" fmla="*/ 2 w 21"/>
                <a:gd name="T1" fmla="*/ 4 h 19"/>
                <a:gd name="T2" fmla="*/ 0 w 21"/>
                <a:gd name="T3" fmla="*/ 4 h 19"/>
                <a:gd name="T4" fmla="*/ 0 w 21"/>
                <a:gd name="T5" fmla="*/ 11 h 19"/>
                <a:gd name="T6" fmla="*/ 4 w 21"/>
                <a:gd name="T7" fmla="*/ 19 h 19"/>
                <a:gd name="T8" fmla="*/ 19 w 21"/>
                <a:gd name="T9" fmla="*/ 17 h 19"/>
                <a:gd name="T10" fmla="*/ 21 w 21"/>
                <a:gd name="T11" fmla="*/ 13 h 19"/>
                <a:gd name="T12" fmla="*/ 21 w 21"/>
                <a:gd name="T13" fmla="*/ 8 h 19"/>
                <a:gd name="T14" fmla="*/ 19 w 21"/>
                <a:gd name="T15" fmla="*/ 6 h 19"/>
                <a:gd name="T16" fmla="*/ 15 w 21"/>
                <a:gd name="T17" fmla="*/ 4 h 19"/>
                <a:gd name="T18" fmla="*/ 15 w 21"/>
                <a:gd name="T19" fmla="*/ 4 h 19"/>
                <a:gd name="T20" fmla="*/ 6 w 21"/>
                <a:gd name="T21" fmla="*/ 0 h 19"/>
                <a:gd name="T22" fmla="*/ 6 w 21"/>
                <a:gd name="T23" fmla="*/ 2 h 19"/>
                <a:gd name="T24" fmla="*/ 2 w 21"/>
                <a:gd name="T25" fmla="*/ 2 h 19"/>
                <a:gd name="T26" fmla="*/ 2 w 21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19">
                  <a:moveTo>
                    <a:pt x="2" y="4"/>
                  </a:moveTo>
                  <a:lnTo>
                    <a:pt x="0" y="4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19" y="17"/>
                  </a:lnTo>
                  <a:lnTo>
                    <a:pt x="21" y="13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6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497"/>
            <p:cNvSpPr>
              <a:spLocks/>
            </p:cNvSpPr>
            <p:nvPr/>
          </p:nvSpPr>
          <p:spPr bwMode="auto">
            <a:xfrm>
              <a:off x="2493963" y="4445001"/>
              <a:ext cx="195263" cy="23813"/>
            </a:xfrm>
            <a:custGeom>
              <a:avLst/>
              <a:gdLst>
                <a:gd name="T0" fmla="*/ 57 w 58"/>
                <a:gd name="T1" fmla="*/ 2 h 7"/>
                <a:gd name="T2" fmla="*/ 57 w 58"/>
                <a:gd name="T3" fmla="*/ 2 h 7"/>
                <a:gd name="T4" fmla="*/ 58 w 58"/>
                <a:gd name="T5" fmla="*/ 1 h 7"/>
                <a:gd name="T6" fmla="*/ 2 w 58"/>
                <a:gd name="T7" fmla="*/ 0 h 7"/>
                <a:gd name="T8" fmla="*/ 2 w 58"/>
                <a:gd name="T9" fmla="*/ 1 h 7"/>
                <a:gd name="T10" fmla="*/ 2 w 58"/>
                <a:gd name="T11" fmla="*/ 3 h 7"/>
                <a:gd name="T12" fmla="*/ 1 w 58"/>
                <a:gd name="T13" fmla="*/ 6 h 7"/>
                <a:gd name="T14" fmla="*/ 0 w 58"/>
                <a:gd name="T15" fmla="*/ 6 h 7"/>
                <a:gd name="T16" fmla="*/ 7 w 58"/>
                <a:gd name="T17" fmla="*/ 6 h 7"/>
                <a:gd name="T18" fmla="*/ 7 w 58"/>
                <a:gd name="T19" fmla="*/ 6 h 7"/>
                <a:gd name="T20" fmla="*/ 9 w 58"/>
                <a:gd name="T21" fmla="*/ 5 h 7"/>
                <a:gd name="T22" fmla="*/ 10 w 58"/>
                <a:gd name="T23" fmla="*/ 5 h 7"/>
                <a:gd name="T24" fmla="*/ 12 w 58"/>
                <a:gd name="T25" fmla="*/ 7 h 7"/>
                <a:gd name="T26" fmla="*/ 16 w 58"/>
                <a:gd name="T27" fmla="*/ 7 h 7"/>
                <a:gd name="T28" fmla="*/ 18 w 58"/>
                <a:gd name="T29" fmla="*/ 4 h 7"/>
                <a:gd name="T30" fmla="*/ 19 w 58"/>
                <a:gd name="T31" fmla="*/ 4 h 7"/>
                <a:gd name="T32" fmla="*/ 21 w 58"/>
                <a:gd name="T33" fmla="*/ 6 h 7"/>
                <a:gd name="T34" fmla="*/ 21 w 58"/>
                <a:gd name="T35" fmla="*/ 6 h 7"/>
                <a:gd name="T36" fmla="*/ 43 w 58"/>
                <a:gd name="T37" fmla="*/ 6 h 7"/>
                <a:gd name="T38" fmla="*/ 43 w 58"/>
                <a:gd name="T39" fmla="*/ 6 h 7"/>
                <a:gd name="T40" fmla="*/ 45 w 58"/>
                <a:gd name="T41" fmla="*/ 6 h 7"/>
                <a:gd name="T42" fmla="*/ 45 w 58"/>
                <a:gd name="T43" fmla="*/ 6 h 7"/>
                <a:gd name="T44" fmla="*/ 46 w 58"/>
                <a:gd name="T45" fmla="*/ 6 h 7"/>
                <a:gd name="T46" fmla="*/ 52 w 58"/>
                <a:gd name="T47" fmla="*/ 4 h 7"/>
                <a:gd name="T48" fmla="*/ 53 w 58"/>
                <a:gd name="T49" fmla="*/ 4 h 7"/>
                <a:gd name="T50" fmla="*/ 57 w 58"/>
                <a:gd name="T5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7">
                  <a:moveTo>
                    <a:pt x="57" y="2"/>
                  </a:moveTo>
                  <a:cubicBezTo>
                    <a:pt x="57" y="2"/>
                    <a:pt x="57" y="2"/>
                    <a:pt x="57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39" y="3"/>
                    <a:pt x="21" y="2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lnTo>
                    <a:pt x="5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498"/>
            <p:cNvSpPr>
              <a:spLocks/>
            </p:cNvSpPr>
            <p:nvPr/>
          </p:nvSpPr>
          <p:spPr bwMode="auto">
            <a:xfrm>
              <a:off x="2563813" y="4465638"/>
              <a:ext cx="74613" cy="20638"/>
            </a:xfrm>
            <a:custGeom>
              <a:avLst/>
              <a:gdLst>
                <a:gd name="T0" fmla="*/ 45 w 47"/>
                <a:gd name="T1" fmla="*/ 2 h 13"/>
                <a:gd name="T2" fmla="*/ 47 w 47"/>
                <a:gd name="T3" fmla="*/ 0 h 13"/>
                <a:gd name="T4" fmla="*/ 0 w 47"/>
                <a:gd name="T5" fmla="*/ 0 h 13"/>
                <a:gd name="T6" fmla="*/ 0 w 47"/>
                <a:gd name="T7" fmla="*/ 6 h 13"/>
                <a:gd name="T8" fmla="*/ 0 w 47"/>
                <a:gd name="T9" fmla="*/ 9 h 13"/>
                <a:gd name="T10" fmla="*/ 0 w 47"/>
                <a:gd name="T11" fmla="*/ 9 h 13"/>
                <a:gd name="T12" fmla="*/ 47 w 47"/>
                <a:gd name="T13" fmla="*/ 13 h 13"/>
                <a:gd name="T14" fmla="*/ 45 w 47"/>
                <a:gd name="T15" fmla="*/ 4 h 13"/>
                <a:gd name="T16" fmla="*/ 45 w 47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3">
                  <a:moveTo>
                    <a:pt x="45" y="2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47" y="13"/>
                  </a:lnTo>
                  <a:lnTo>
                    <a:pt x="45" y="4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499"/>
            <p:cNvSpPr>
              <a:spLocks/>
            </p:cNvSpPr>
            <p:nvPr/>
          </p:nvSpPr>
          <p:spPr bwMode="auto">
            <a:xfrm>
              <a:off x="2635251" y="4465638"/>
              <a:ext cx="23813" cy="26988"/>
            </a:xfrm>
            <a:custGeom>
              <a:avLst/>
              <a:gdLst>
                <a:gd name="T0" fmla="*/ 2 w 15"/>
                <a:gd name="T1" fmla="*/ 0 h 17"/>
                <a:gd name="T2" fmla="*/ 0 w 15"/>
                <a:gd name="T3" fmla="*/ 2 h 17"/>
                <a:gd name="T4" fmla="*/ 0 w 15"/>
                <a:gd name="T5" fmla="*/ 4 h 17"/>
                <a:gd name="T6" fmla="*/ 2 w 15"/>
                <a:gd name="T7" fmla="*/ 13 h 17"/>
                <a:gd name="T8" fmla="*/ 4 w 15"/>
                <a:gd name="T9" fmla="*/ 17 h 17"/>
                <a:gd name="T10" fmla="*/ 12 w 15"/>
                <a:gd name="T11" fmla="*/ 15 h 17"/>
                <a:gd name="T12" fmla="*/ 15 w 15"/>
                <a:gd name="T13" fmla="*/ 15 h 17"/>
                <a:gd name="T14" fmla="*/ 15 w 15"/>
                <a:gd name="T15" fmla="*/ 11 h 17"/>
                <a:gd name="T16" fmla="*/ 15 w 15"/>
                <a:gd name="T17" fmla="*/ 6 h 17"/>
                <a:gd name="T18" fmla="*/ 10 w 15"/>
                <a:gd name="T19" fmla="*/ 2 h 17"/>
                <a:gd name="T20" fmla="*/ 8 w 15"/>
                <a:gd name="T21" fmla="*/ 0 h 17"/>
                <a:gd name="T22" fmla="*/ 6 w 15"/>
                <a:gd name="T23" fmla="*/ 0 h 17"/>
                <a:gd name="T24" fmla="*/ 6 w 15"/>
                <a:gd name="T25" fmla="*/ 0 h 17"/>
                <a:gd name="T26" fmla="*/ 2 w 15"/>
                <a:gd name="T27" fmla="*/ 0 h 17"/>
                <a:gd name="T28" fmla="*/ 2 w 15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2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5" y="6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500"/>
            <p:cNvSpPr>
              <a:spLocks/>
            </p:cNvSpPr>
            <p:nvPr/>
          </p:nvSpPr>
          <p:spPr bwMode="auto">
            <a:xfrm>
              <a:off x="2725738" y="4775201"/>
              <a:ext cx="77788" cy="80963"/>
            </a:xfrm>
            <a:custGeom>
              <a:avLst/>
              <a:gdLst>
                <a:gd name="T0" fmla="*/ 6 w 23"/>
                <a:gd name="T1" fmla="*/ 1 h 24"/>
                <a:gd name="T2" fmla="*/ 5 w 23"/>
                <a:gd name="T3" fmla="*/ 2 h 24"/>
                <a:gd name="T4" fmla="*/ 4 w 23"/>
                <a:gd name="T5" fmla="*/ 18 h 24"/>
                <a:gd name="T6" fmla="*/ 4 w 23"/>
                <a:gd name="T7" fmla="*/ 19 h 24"/>
                <a:gd name="T8" fmla="*/ 11 w 23"/>
                <a:gd name="T9" fmla="*/ 24 h 24"/>
                <a:gd name="T10" fmla="*/ 11 w 23"/>
                <a:gd name="T11" fmla="*/ 23 h 24"/>
                <a:gd name="T12" fmla="*/ 12 w 23"/>
                <a:gd name="T13" fmla="*/ 21 h 24"/>
                <a:gd name="T14" fmla="*/ 15 w 23"/>
                <a:gd name="T15" fmla="*/ 21 h 24"/>
                <a:gd name="T16" fmla="*/ 16 w 23"/>
                <a:gd name="T17" fmla="*/ 21 h 24"/>
                <a:gd name="T18" fmla="*/ 17 w 23"/>
                <a:gd name="T19" fmla="*/ 19 h 24"/>
                <a:gd name="T20" fmla="*/ 22 w 23"/>
                <a:gd name="T21" fmla="*/ 20 h 24"/>
                <a:gd name="T22" fmla="*/ 6 w 23"/>
                <a:gd name="T2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4">
                  <a:moveTo>
                    <a:pt x="6" y="1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1" y="7"/>
                    <a:pt x="0" y="12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9" y="17"/>
                    <a:pt x="21" y="17"/>
                    <a:pt x="22" y="20"/>
                  </a:cubicBezTo>
                  <a:cubicBezTo>
                    <a:pt x="23" y="6"/>
                    <a:pt x="17" y="0"/>
                    <a:pt x="6" y="1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501"/>
            <p:cNvSpPr>
              <a:spLocks/>
            </p:cNvSpPr>
            <p:nvPr/>
          </p:nvSpPr>
          <p:spPr bwMode="auto">
            <a:xfrm>
              <a:off x="2684463" y="4829176"/>
              <a:ext cx="146050" cy="76200"/>
            </a:xfrm>
            <a:custGeom>
              <a:avLst/>
              <a:gdLst>
                <a:gd name="T0" fmla="*/ 23 w 43"/>
                <a:gd name="T1" fmla="*/ 7 h 23"/>
                <a:gd name="T2" fmla="*/ 23 w 43"/>
                <a:gd name="T3" fmla="*/ 8 h 23"/>
                <a:gd name="T4" fmla="*/ 24 w 43"/>
                <a:gd name="T5" fmla="*/ 9 h 23"/>
                <a:gd name="T6" fmla="*/ 24 w 43"/>
                <a:gd name="T7" fmla="*/ 9 h 23"/>
                <a:gd name="T8" fmla="*/ 15 w 43"/>
                <a:gd name="T9" fmla="*/ 5 h 23"/>
                <a:gd name="T10" fmla="*/ 1 w 43"/>
                <a:gd name="T11" fmla="*/ 0 h 23"/>
                <a:gd name="T12" fmla="*/ 0 w 43"/>
                <a:gd name="T13" fmla="*/ 3 h 23"/>
                <a:gd name="T14" fmla="*/ 1 w 43"/>
                <a:gd name="T15" fmla="*/ 7 h 23"/>
                <a:gd name="T16" fmla="*/ 3 w 43"/>
                <a:gd name="T17" fmla="*/ 7 h 23"/>
                <a:gd name="T18" fmla="*/ 25 w 43"/>
                <a:gd name="T19" fmla="*/ 17 h 23"/>
                <a:gd name="T20" fmla="*/ 26 w 43"/>
                <a:gd name="T21" fmla="*/ 18 h 23"/>
                <a:gd name="T22" fmla="*/ 28 w 43"/>
                <a:gd name="T23" fmla="*/ 20 h 23"/>
                <a:gd name="T24" fmla="*/ 43 w 43"/>
                <a:gd name="T25" fmla="*/ 23 h 23"/>
                <a:gd name="T26" fmla="*/ 43 w 43"/>
                <a:gd name="T27" fmla="*/ 23 h 23"/>
                <a:gd name="T28" fmla="*/ 33 w 43"/>
                <a:gd name="T29" fmla="*/ 11 h 23"/>
                <a:gd name="T30" fmla="*/ 32 w 43"/>
                <a:gd name="T31" fmla="*/ 11 h 23"/>
                <a:gd name="T32" fmla="*/ 31 w 43"/>
                <a:gd name="T33" fmla="*/ 14 h 23"/>
                <a:gd name="T34" fmla="*/ 32 w 43"/>
                <a:gd name="T35" fmla="*/ 15 h 23"/>
                <a:gd name="T36" fmla="*/ 31 w 43"/>
                <a:gd name="T37" fmla="*/ 14 h 23"/>
                <a:gd name="T38" fmla="*/ 28 w 43"/>
                <a:gd name="T39" fmla="*/ 12 h 23"/>
                <a:gd name="T40" fmla="*/ 29 w 43"/>
                <a:gd name="T41" fmla="*/ 12 h 23"/>
                <a:gd name="T42" fmla="*/ 31 w 43"/>
                <a:gd name="T43" fmla="*/ 13 h 23"/>
                <a:gd name="T44" fmla="*/ 32 w 43"/>
                <a:gd name="T45" fmla="*/ 11 h 23"/>
                <a:gd name="T46" fmla="*/ 32 w 43"/>
                <a:gd name="T47" fmla="*/ 11 h 23"/>
                <a:gd name="T48" fmla="*/ 33 w 43"/>
                <a:gd name="T49" fmla="*/ 10 h 23"/>
                <a:gd name="T50" fmla="*/ 35 w 43"/>
                <a:gd name="T51" fmla="*/ 5 h 23"/>
                <a:gd name="T52" fmla="*/ 34 w 43"/>
                <a:gd name="T53" fmla="*/ 4 h 23"/>
                <a:gd name="T54" fmla="*/ 29 w 43"/>
                <a:gd name="T55" fmla="*/ 3 h 23"/>
                <a:gd name="T56" fmla="*/ 28 w 43"/>
                <a:gd name="T57" fmla="*/ 5 h 23"/>
                <a:gd name="T58" fmla="*/ 27 w 43"/>
                <a:gd name="T59" fmla="*/ 5 h 23"/>
                <a:gd name="T60" fmla="*/ 24 w 43"/>
                <a:gd name="T61" fmla="*/ 5 h 23"/>
                <a:gd name="T62" fmla="*/ 23 w 43"/>
                <a:gd name="T63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23">
                  <a:moveTo>
                    <a:pt x="23" y="7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2"/>
                    <a:pt x="5" y="1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0" y="12"/>
                    <a:pt x="17" y="15"/>
                    <a:pt x="25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2" y="11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1"/>
                    <a:pt x="31" y="1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5"/>
                    <a:pt x="24" y="5"/>
                    <a:pt x="24" y="5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26" name="Picture 502"/>
            <p:cNvPicPr>
              <a:picLocks noChangeAspect="1" noChangeArrowheads="1"/>
            </p:cNvPicPr>
            <p:nvPr/>
          </p:nvPicPr>
          <p:blipFill>
            <a:blip r:embed="rId3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1751" y="4806951"/>
              <a:ext cx="11112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1" name="Freeform 503"/>
            <p:cNvSpPr>
              <a:spLocks noEditPoints="1"/>
            </p:cNvSpPr>
            <p:nvPr/>
          </p:nvSpPr>
          <p:spPr bwMode="auto">
            <a:xfrm>
              <a:off x="2536826" y="4814888"/>
              <a:ext cx="95250" cy="128588"/>
            </a:xfrm>
            <a:custGeom>
              <a:avLst/>
              <a:gdLst>
                <a:gd name="T0" fmla="*/ 22 w 28"/>
                <a:gd name="T1" fmla="*/ 9 h 38"/>
                <a:gd name="T2" fmla="*/ 24 w 28"/>
                <a:gd name="T3" fmla="*/ 6 h 38"/>
                <a:gd name="T4" fmla="*/ 17 w 28"/>
                <a:gd name="T5" fmla="*/ 12 h 38"/>
                <a:gd name="T6" fmla="*/ 18 w 28"/>
                <a:gd name="T7" fmla="*/ 8 h 38"/>
                <a:gd name="T8" fmla="*/ 15 w 28"/>
                <a:gd name="T9" fmla="*/ 13 h 38"/>
                <a:gd name="T10" fmla="*/ 15 w 28"/>
                <a:gd name="T11" fmla="*/ 9 h 38"/>
                <a:gd name="T12" fmla="*/ 16 w 28"/>
                <a:gd name="T13" fmla="*/ 7 h 38"/>
                <a:gd name="T14" fmla="*/ 17 w 28"/>
                <a:gd name="T15" fmla="*/ 5 h 38"/>
                <a:gd name="T16" fmla="*/ 15 w 28"/>
                <a:gd name="T17" fmla="*/ 7 h 38"/>
                <a:gd name="T18" fmla="*/ 13 w 28"/>
                <a:gd name="T19" fmla="*/ 10 h 38"/>
                <a:gd name="T20" fmla="*/ 7 w 28"/>
                <a:gd name="T21" fmla="*/ 1 h 38"/>
                <a:gd name="T22" fmla="*/ 11 w 28"/>
                <a:gd name="T23" fmla="*/ 11 h 38"/>
                <a:gd name="T24" fmla="*/ 11 w 28"/>
                <a:gd name="T25" fmla="*/ 15 h 38"/>
                <a:gd name="T26" fmla="*/ 2 w 28"/>
                <a:gd name="T27" fmla="*/ 7 h 38"/>
                <a:gd name="T28" fmla="*/ 3 w 28"/>
                <a:gd name="T29" fmla="*/ 9 h 38"/>
                <a:gd name="T30" fmla="*/ 4 w 28"/>
                <a:gd name="T31" fmla="*/ 14 h 38"/>
                <a:gd name="T32" fmla="*/ 3 w 28"/>
                <a:gd name="T33" fmla="*/ 16 h 38"/>
                <a:gd name="T34" fmla="*/ 6 w 28"/>
                <a:gd name="T35" fmla="*/ 17 h 38"/>
                <a:gd name="T36" fmla="*/ 7 w 28"/>
                <a:gd name="T37" fmla="*/ 16 h 38"/>
                <a:gd name="T38" fmla="*/ 8 w 28"/>
                <a:gd name="T39" fmla="*/ 17 h 38"/>
                <a:gd name="T40" fmla="*/ 0 w 28"/>
                <a:gd name="T41" fmla="*/ 23 h 38"/>
                <a:gd name="T42" fmla="*/ 1 w 28"/>
                <a:gd name="T43" fmla="*/ 25 h 38"/>
                <a:gd name="T44" fmla="*/ 3 w 28"/>
                <a:gd name="T45" fmla="*/ 25 h 38"/>
                <a:gd name="T46" fmla="*/ 1 w 28"/>
                <a:gd name="T47" fmla="*/ 29 h 38"/>
                <a:gd name="T48" fmla="*/ 8 w 28"/>
                <a:gd name="T49" fmla="*/ 27 h 38"/>
                <a:gd name="T50" fmla="*/ 3 w 28"/>
                <a:gd name="T51" fmla="*/ 30 h 38"/>
                <a:gd name="T52" fmla="*/ 9 w 28"/>
                <a:gd name="T53" fmla="*/ 28 h 38"/>
                <a:gd name="T54" fmla="*/ 12 w 28"/>
                <a:gd name="T55" fmla="*/ 25 h 38"/>
                <a:gd name="T56" fmla="*/ 10 w 28"/>
                <a:gd name="T57" fmla="*/ 38 h 38"/>
                <a:gd name="T58" fmla="*/ 14 w 28"/>
                <a:gd name="T59" fmla="*/ 27 h 38"/>
                <a:gd name="T60" fmla="*/ 17 w 28"/>
                <a:gd name="T61" fmla="*/ 33 h 38"/>
                <a:gd name="T62" fmla="*/ 17 w 28"/>
                <a:gd name="T63" fmla="*/ 26 h 38"/>
                <a:gd name="T64" fmla="*/ 18 w 28"/>
                <a:gd name="T65" fmla="*/ 23 h 38"/>
                <a:gd name="T66" fmla="*/ 21 w 28"/>
                <a:gd name="T67" fmla="*/ 30 h 38"/>
                <a:gd name="T68" fmla="*/ 23 w 28"/>
                <a:gd name="T69" fmla="*/ 25 h 38"/>
                <a:gd name="T70" fmla="*/ 26 w 28"/>
                <a:gd name="T71" fmla="*/ 23 h 38"/>
                <a:gd name="T72" fmla="*/ 24 w 28"/>
                <a:gd name="T73" fmla="*/ 21 h 38"/>
                <a:gd name="T74" fmla="*/ 23 w 28"/>
                <a:gd name="T75" fmla="*/ 19 h 38"/>
                <a:gd name="T76" fmla="*/ 25 w 28"/>
                <a:gd name="T77" fmla="*/ 17 h 38"/>
                <a:gd name="T78" fmla="*/ 21 w 28"/>
                <a:gd name="T79" fmla="*/ 15 h 38"/>
                <a:gd name="T80" fmla="*/ 24 w 28"/>
                <a:gd name="T81" fmla="*/ 13 h 38"/>
                <a:gd name="T82" fmla="*/ 20 w 28"/>
                <a:gd name="T83" fmla="*/ 14 h 38"/>
                <a:gd name="T84" fmla="*/ 18 w 28"/>
                <a:gd name="T85" fmla="*/ 14 h 38"/>
                <a:gd name="T86" fmla="*/ 17 w 28"/>
                <a:gd name="T87" fmla="*/ 14 h 38"/>
                <a:gd name="T88" fmla="*/ 7 w 28"/>
                <a:gd name="T89" fmla="*/ 9 h 38"/>
                <a:gd name="T90" fmla="*/ 6 w 28"/>
                <a:gd name="T91" fmla="*/ 20 h 38"/>
                <a:gd name="T92" fmla="*/ 11 w 28"/>
                <a:gd name="T93" fmla="*/ 19 h 38"/>
                <a:gd name="T94" fmla="*/ 6 w 28"/>
                <a:gd name="T95" fmla="*/ 20 h 38"/>
                <a:gd name="T96" fmla="*/ 15 w 28"/>
                <a:gd name="T97" fmla="*/ 17 h 38"/>
                <a:gd name="T98" fmla="*/ 18 w 28"/>
                <a:gd name="T99" fmla="*/ 17 h 38"/>
                <a:gd name="T100" fmla="*/ 18 w 28"/>
                <a:gd name="T101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" h="38">
                  <a:moveTo>
                    <a:pt x="21" y="11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5" y="27"/>
                    <a:pt x="7" y="25"/>
                    <a:pt x="10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7"/>
                    <a:pt x="26" y="27"/>
                    <a:pt x="27" y="27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19"/>
                    <a:pt x="27" y="18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lnTo>
                    <a:pt x="21" y="11"/>
                  </a:lnTo>
                  <a:close/>
                  <a:moveTo>
                    <a:pt x="6" y="14"/>
                  </a:moveTo>
                  <a:cubicBezTo>
                    <a:pt x="6" y="12"/>
                    <a:pt x="5" y="10"/>
                    <a:pt x="4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4"/>
                    <a:pt x="8" y="14"/>
                    <a:pt x="8" y="14"/>
                  </a:cubicBezTo>
                  <a:lnTo>
                    <a:pt x="6" y="14"/>
                  </a:lnTo>
                  <a:close/>
                  <a:moveTo>
                    <a:pt x="6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3" y="22"/>
                    <a:pt x="3" y="22"/>
                    <a:pt x="3" y="22"/>
                  </a:cubicBezTo>
                  <a:lnTo>
                    <a:pt x="6" y="20"/>
                  </a:lnTo>
                  <a:close/>
                  <a:moveTo>
                    <a:pt x="16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lnTo>
                    <a:pt x="16" y="19"/>
                  </a:lnTo>
                  <a:close/>
                  <a:moveTo>
                    <a:pt x="1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9" y="22"/>
                    <a:pt x="19" y="22"/>
                    <a:pt x="19" y="22"/>
                  </a:cubicBezTo>
                  <a:lnTo>
                    <a:pt x="18" y="21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28" name="Picture 504"/>
            <p:cNvPicPr>
              <a:picLocks noChangeAspect="1" noChangeArrowheads="1"/>
            </p:cNvPicPr>
            <p:nvPr/>
          </p:nvPicPr>
          <p:blipFill>
            <a:blip r:embed="rId3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8413" y="4827588"/>
              <a:ext cx="4127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9" name="Picture 505"/>
            <p:cNvPicPr>
              <a:picLocks noChangeAspect="1" noChangeArrowheads="1"/>
            </p:cNvPicPr>
            <p:nvPr/>
          </p:nvPicPr>
          <p:blipFill>
            <a:blip r:embed="rId3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3651" y="4862513"/>
              <a:ext cx="6032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0" name="Picture 506"/>
            <p:cNvPicPr>
              <a:picLocks noChangeAspect="1" noChangeArrowheads="1"/>
            </p:cNvPicPr>
            <p:nvPr/>
          </p:nvPicPr>
          <p:blipFill>
            <a:blip r:embed="rId3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3338" y="4862513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1" name="Picture 507"/>
            <p:cNvPicPr>
              <a:picLocks noChangeAspect="1" noChangeArrowheads="1"/>
            </p:cNvPicPr>
            <p:nvPr/>
          </p:nvPicPr>
          <p:blipFill>
            <a:blip r:embed="rId3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4451" y="4876801"/>
              <a:ext cx="412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2" name="Picture 508"/>
            <p:cNvPicPr>
              <a:picLocks noChangeAspect="1" noChangeArrowheads="1"/>
            </p:cNvPicPr>
            <p:nvPr/>
          </p:nvPicPr>
          <p:blipFill>
            <a:blip r:embed="rId3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0476" y="4757738"/>
              <a:ext cx="1016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3" name="Picture 509"/>
            <p:cNvPicPr>
              <a:picLocks noChangeAspect="1" noChangeArrowheads="1"/>
            </p:cNvPicPr>
            <p:nvPr/>
          </p:nvPicPr>
          <p:blipFill>
            <a:blip r:embed="rId3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4451" y="4865688"/>
              <a:ext cx="8096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2" name="Freeform 510"/>
            <p:cNvSpPr>
              <a:spLocks/>
            </p:cNvSpPr>
            <p:nvPr/>
          </p:nvSpPr>
          <p:spPr bwMode="auto">
            <a:xfrm>
              <a:off x="2641601" y="4895851"/>
              <a:ext cx="201613" cy="57150"/>
            </a:xfrm>
            <a:custGeom>
              <a:avLst/>
              <a:gdLst>
                <a:gd name="T0" fmla="*/ 24 w 60"/>
                <a:gd name="T1" fmla="*/ 3 h 17"/>
                <a:gd name="T2" fmla="*/ 24 w 60"/>
                <a:gd name="T3" fmla="*/ 2 h 17"/>
                <a:gd name="T4" fmla="*/ 3 w 60"/>
                <a:gd name="T5" fmla="*/ 0 h 17"/>
                <a:gd name="T6" fmla="*/ 0 w 60"/>
                <a:gd name="T7" fmla="*/ 3 h 17"/>
                <a:gd name="T8" fmla="*/ 3 w 60"/>
                <a:gd name="T9" fmla="*/ 12 h 17"/>
                <a:gd name="T10" fmla="*/ 3 w 60"/>
                <a:gd name="T11" fmla="*/ 13 h 17"/>
                <a:gd name="T12" fmla="*/ 3 w 60"/>
                <a:gd name="T13" fmla="*/ 13 h 17"/>
                <a:gd name="T14" fmla="*/ 37 w 60"/>
                <a:gd name="T15" fmla="*/ 15 h 17"/>
                <a:gd name="T16" fmla="*/ 42 w 60"/>
                <a:gd name="T17" fmla="*/ 14 h 17"/>
                <a:gd name="T18" fmla="*/ 47 w 60"/>
                <a:gd name="T19" fmla="*/ 15 h 17"/>
                <a:gd name="T20" fmla="*/ 47 w 60"/>
                <a:gd name="T21" fmla="*/ 16 h 17"/>
                <a:gd name="T22" fmla="*/ 50 w 60"/>
                <a:gd name="T23" fmla="*/ 17 h 17"/>
                <a:gd name="T24" fmla="*/ 51 w 60"/>
                <a:gd name="T25" fmla="*/ 17 h 17"/>
                <a:gd name="T26" fmla="*/ 60 w 60"/>
                <a:gd name="T27" fmla="*/ 12 h 17"/>
                <a:gd name="T28" fmla="*/ 60 w 60"/>
                <a:gd name="T29" fmla="*/ 12 h 17"/>
                <a:gd name="T30" fmla="*/ 27 w 60"/>
                <a:gd name="T31" fmla="*/ 7 h 17"/>
                <a:gd name="T32" fmla="*/ 26 w 60"/>
                <a:gd name="T33" fmla="*/ 6 h 17"/>
                <a:gd name="T34" fmla="*/ 25 w 60"/>
                <a:gd name="T35" fmla="*/ 6 h 17"/>
                <a:gd name="T36" fmla="*/ 24 w 60"/>
                <a:gd name="T3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17">
                  <a:moveTo>
                    <a:pt x="24" y="3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8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5" y="12"/>
                    <a:pt x="26" y="13"/>
                    <a:pt x="37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6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49" y="9"/>
                    <a:pt x="38" y="7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lnTo>
                    <a:pt x="24" y="3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35" name="Picture 511"/>
            <p:cNvPicPr>
              <a:picLocks noChangeAspect="1" noChangeArrowheads="1"/>
            </p:cNvPicPr>
            <p:nvPr/>
          </p:nvPicPr>
          <p:blipFill>
            <a:blip r:embed="rId3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6688" y="4878388"/>
              <a:ext cx="150813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6" name="Picture 512"/>
            <p:cNvPicPr>
              <a:picLocks noChangeAspect="1" noChangeArrowheads="1"/>
            </p:cNvPicPr>
            <p:nvPr/>
          </p:nvPicPr>
          <p:blipFill>
            <a:blip r:embed="rId3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2076" y="4946651"/>
              <a:ext cx="1000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3" name="Freeform 513"/>
            <p:cNvSpPr>
              <a:spLocks/>
            </p:cNvSpPr>
            <p:nvPr/>
          </p:nvSpPr>
          <p:spPr bwMode="auto">
            <a:xfrm>
              <a:off x="2665413" y="5022851"/>
              <a:ext cx="33338" cy="41275"/>
            </a:xfrm>
            <a:custGeom>
              <a:avLst/>
              <a:gdLst>
                <a:gd name="T0" fmla="*/ 0 w 10"/>
                <a:gd name="T1" fmla="*/ 1 h 12"/>
                <a:gd name="T2" fmla="*/ 0 w 10"/>
                <a:gd name="T3" fmla="*/ 4 h 12"/>
                <a:gd name="T4" fmla="*/ 1 w 10"/>
                <a:gd name="T5" fmla="*/ 6 h 12"/>
                <a:gd name="T6" fmla="*/ 2 w 10"/>
                <a:gd name="T7" fmla="*/ 10 h 12"/>
                <a:gd name="T8" fmla="*/ 2 w 10"/>
                <a:gd name="T9" fmla="*/ 10 h 12"/>
                <a:gd name="T10" fmla="*/ 4 w 10"/>
                <a:gd name="T11" fmla="*/ 11 h 12"/>
                <a:gd name="T12" fmla="*/ 4 w 10"/>
                <a:gd name="T13" fmla="*/ 11 h 12"/>
                <a:gd name="T14" fmla="*/ 6 w 10"/>
                <a:gd name="T15" fmla="*/ 12 h 12"/>
                <a:gd name="T16" fmla="*/ 8 w 10"/>
                <a:gd name="T17" fmla="*/ 12 h 12"/>
                <a:gd name="T18" fmla="*/ 9 w 10"/>
                <a:gd name="T19" fmla="*/ 11 h 12"/>
                <a:gd name="T20" fmla="*/ 10 w 10"/>
                <a:gd name="T21" fmla="*/ 9 h 12"/>
                <a:gd name="T22" fmla="*/ 9 w 10"/>
                <a:gd name="T23" fmla="*/ 9 h 12"/>
                <a:gd name="T24" fmla="*/ 0 w 10"/>
                <a:gd name="T2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2">
                  <a:moveTo>
                    <a:pt x="0" y="1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3"/>
                    <a:pt x="5" y="0"/>
                    <a:pt x="0" y="1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514"/>
            <p:cNvSpPr>
              <a:spLocks/>
            </p:cNvSpPr>
            <p:nvPr/>
          </p:nvSpPr>
          <p:spPr bwMode="auto">
            <a:xfrm>
              <a:off x="2662238" y="5037138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515"/>
            <p:cNvSpPr>
              <a:spLocks/>
            </p:cNvSpPr>
            <p:nvPr/>
          </p:nvSpPr>
          <p:spPr bwMode="auto">
            <a:xfrm>
              <a:off x="2684463" y="5054601"/>
              <a:ext cx="20638" cy="15875"/>
            </a:xfrm>
            <a:custGeom>
              <a:avLst/>
              <a:gdLst>
                <a:gd name="T0" fmla="*/ 0 w 13"/>
                <a:gd name="T1" fmla="*/ 6 h 10"/>
                <a:gd name="T2" fmla="*/ 0 w 13"/>
                <a:gd name="T3" fmla="*/ 6 h 10"/>
                <a:gd name="T4" fmla="*/ 5 w 13"/>
                <a:gd name="T5" fmla="*/ 8 h 10"/>
                <a:gd name="T6" fmla="*/ 13 w 13"/>
                <a:gd name="T7" fmla="*/ 10 h 10"/>
                <a:gd name="T8" fmla="*/ 9 w 13"/>
                <a:gd name="T9" fmla="*/ 0 h 10"/>
                <a:gd name="T10" fmla="*/ 7 w 13"/>
                <a:gd name="T11" fmla="*/ 0 h 10"/>
                <a:gd name="T12" fmla="*/ 9 w 13"/>
                <a:gd name="T13" fmla="*/ 0 h 10"/>
                <a:gd name="T14" fmla="*/ 7 w 13"/>
                <a:gd name="T15" fmla="*/ 4 h 10"/>
                <a:gd name="T16" fmla="*/ 5 w 13"/>
                <a:gd name="T17" fmla="*/ 6 h 10"/>
                <a:gd name="T18" fmla="*/ 0 w 13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0" y="6"/>
                  </a:moveTo>
                  <a:lnTo>
                    <a:pt x="0" y="6"/>
                  </a:lnTo>
                  <a:lnTo>
                    <a:pt x="5" y="8"/>
                  </a:lnTo>
                  <a:lnTo>
                    <a:pt x="13" y="10"/>
                  </a:lnTo>
                  <a:lnTo>
                    <a:pt x="9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7" y="4"/>
                  </a:lnTo>
                  <a:lnTo>
                    <a:pt x="5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516"/>
            <p:cNvSpPr>
              <a:spLocks/>
            </p:cNvSpPr>
            <p:nvPr/>
          </p:nvSpPr>
          <p:spPr bwMode="auto">
            <a:xfrm>
              <a:off x="2524126" y="5000626"/>
              <a:ext cx="396875" cy="231775"/>
            </a:xfrm>
            <a:custGeom>
              <a:avLst/>
              <a:gdLst>
                <a:gd name="T0" fmla="*/ 56 w 118"/>
                <a:gd name="T1" fmla="*/ 6 h 69"/>
                <a:gd name="T2" fmla="*/ 50 w 118"/>
                <a:gd name="T3" fmla="*/ 7 h 69"/>
                <a:gd name="T4" fmla="*/ 52 w 118"/>
                <a:gd name="T5" fmla="*/ 16 h 69"/>
                <a:gd name="T6" fmla="*/ 27 w 118"/>
                <a:gd name="T7" fmla="*/ 17 h 69"/>
                <a:gd name="T8" fmla="*/ 26 w 118"/>
                <a:gd name="T9" fmla="*/ 25 h 69"/>
                <a:gd name="T10" fmla="*/ 43 w 118"/>
                <a:gd name="T11" fmla="*/ 30 h 69"/>
                <a:gd name="T12" fmla="*/ 49 w 118"/>
                <a:gd name="T13" fmla="*/ 29 h 69"/>
                <a:gd name="T14" fmla="*/ 60 w 118"/>
                <a:gd name="T15" fmla="*/ 36 h 69"/>
                <a:gd name="T16" fmla="*/ 62 w 118"/>
                <a:gd name="T17" fmla="*/ 38 h 69"/>
                <a:gd name="T18" fmla="*/ 24 w 118"/>
                <a:gd name="T19" fmla="*/ 51 h 69"/>
                <a:gd name="T20" fmla="*/ 16 w 118"/>
                <a:gd name="T21" fmla="*/ 54 h 69"/>
                <a:gd name="T22" fmla="*/ 11 w 118"/>
                <a:gd name="T23" fmla="*/ 55 h 69"/>
                <a:gd name="T24" fmla="*/ 0 w 118"/>
                <a:gd name="T25" fmla="*/ 47 h 69"/>
                <a:gd name="T26" fmla="*/ 1 w 118"/>
                <a:gd name="T27" fmla="*/ 53 h 69"/>
                <a:gd name="T28" fmla="*/ 5 w 118"/>
                <a:gd name="T29" fmla="*/ 56 h 69"/>
                <a:gd name="T30" fmla="*/ 6 w 118"/>
                <a:gd name="T31" fmla="*/ 61 h 69"/>
                <a:gd name="T32" fmla="*/ 8 w 118"/>
                <a:gd name="T33" fmla="*/ 64 h 69"/>
                <a:gd name="T34" fmla="*/ 9 w 118"/>
                <a:gd name="T35" fmla="*/ 68 h 69"/>
                <a:gd name="T36" fmla="*/ 16 w 118"/>
                <a:gd name="T37" fmla="*/ 64 h 69"/>
                <a:gd name="T38" fmla="*/ 41 w 118"/>
                <a:gd name="T39" fmla="*/ 52 h 69"/>
                <a:gd name="T40" fmla="*/ 58 w 118"/>
                <a:gd name="T41" fmla="*/ 45 h 69"/>
                <a:gd name="T42" fmla="*/ 60 w 118"/>
                <a:gd name="T43" fmla="*/ 46 h 69"/>
                <a:gd name="T44" fmla="*/ 62 w 118"/>
                <a:gd name="T45" fmla="*/ 45 h 69"/>
                <a:gd name="T46" fmla="*/ 71 w 118"/>
                <a:gd name="T47" fmla="*/ 43 h 69"/>
                <a:gd name="T48" fmla="*/ 52 w 118"/>
                <a:gd name="T49" fmla="*/ 58 h 69"/>
                <a:gd name="T50" fmla="*/ 49 w 118"/>
                <a:gd name="T51" fmla="*/ 60 h 69"/>
                <a:gd name="T52" fmla="*/ 45 w 118"/>
                <a:gd name="T53" fmla="*/ 63 h 69"/>
                <a:gd name="T54" fmla="*/ 42 w 118"/>
                <a:gd name="T55" fmla="*/ 56 h 69"/>
                <a:gd name="T56" fmla="*/ 41 w 118"/>
                <a:gd name="T57" fmla="*/ 64 h 69"/>
                <a:gd name="T58" fmla="*/ 44 w 118"/>
                <a:gd name="T59" fmla="*/ 66 h 69"/>
                <a:gd name="T60" fmla="*/ 46 w 118"/>
                <a:gd name="T61" fmla="*/ 69 h 69"/>
                <a:gd name="T62" fmla="*/ 48 w 118"/>
                <a:gd name="T63" fmla="*/ 69 h 69"/>
                <a:gd name="T64" fmla="*/ 52 w 118"/>
                <a:gd name="T65" fmla="*/ 65 h 69"/>
                <a:gd name="T66" fmla="*/ 73 w 118"/>
                <a:gd name="T67" fmla="*/ 44 h 69"/>
                <a:gd name="T68" fmla="*/ 74 w 118"/>
                <a:gd name="T69" fmla="*/ 43 h 69"/>
                <a:gd name="T70" fmla="*/ 104 w 118"/>
                <a:gd name="T71" fmla="*/ 36 h 69"/>
                <a:gd name="T72" fmla="*/ 109 w 118"/>
                <a:gd name="T73" fmla="*/ 32 h 69"/>
                <a:gd name="T74" fmla="*/ 118 w 118"/>
                <a:gd name="T75" fmla="*/ 29 h 69"/>
                <a:gd name="T76" fmla="*/ 74 w 118"/>
                <a:gd name="T77" fmla="*/ 32 h 69"/>
                <a:gd name="T78" fmla="*/ 66 w 118"/>
                <a:gd name="T79" fmla="*/ 29 h 69"/>
                <a:gd name="T80" fmla="*/ 59 w 118"/>
                <a:gd name="T81" fmla="*/ 15 h 69"/>
                <a:gd name="T82" fmla="*/ 62 w 118"/>
                <a:gd name="T83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69">
                  <a:moveTo>
                    <a:pt x="58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52" y="4"/>
                    <a:pt x="51" y="4"/>
                    <a:pt x="51" y="5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47" y="25"/>
                    <a:pt x="36" y="21"/>
                    <a:pt x="27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1"/>
                    <a:pt x="26" y="23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8" y="29"/>
                    <a:pt x="49" y="29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8"/>
                    <a:pt x="9" y="48"/>
                    <a:pt x="8" y="48"/>
                  </a:cubicBezTo>
                  <a:cubicBezTo>
                    <a:pt x="6" y="47"/>
                    <a:pt x="3" y="47"/>
                    <a:pt x="0" y="4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68" y="45"/>
                    <a:pt x="66" y="47"/>
                    <a:pt x="63" y="4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7" y="56"/>
                    <a:pt x="46" y="55"/>
                    <a:pt x="45" y="55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7" y="51"/>
                    <a:pt x="69" y="48"/>
                    <a:pt x="72" y="45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03" y="27"/>
                    <a:pt x="89" y="29"/>
                    <a:pt x="76" y="33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2"/>
                    <a:pt x="62" y="9"/>
                    <a:pt x="62" y="5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8" y="0"/>
                    <a:pt x="58" y="0"/>
                    <a:pt x="58" y="0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517"/>
            <p:cNvSpPr>
              <a:spLocks/>
            </p:cNvSpPr>
            <p:nvPr/>
          </p:nvSpPr>
          <p:spPr bwMode="auto">
            <a:xfrm>
              <a:off x="2722563" y="5049838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  <a:gd name="T4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518"/>
            <p:cNvSpPr>
              <a:spLocks noEditPoints="1"/>
            </p:cNvSpPr>
            <p:nvPr/>
          </p:nvSpPr>
          <p:spPr bwMode="auto">
            <a:xfrm>
              <a:off x="2843213" y="4902201"/>
              <a:ext cx="90488" cy="77788"/>
            </a:xfrm>
            <a:custGeom>
              <a:avLst/>
              <a:gdLst>
                <a:gd name="T0" fmla="*/ 0 w 27"/>
                <a:gd name="T1" fmla="*/ 6 h 23"/>
                <a:gd name="T2" fmla="*/ 2 w 27"/>
                <a:gd name="T3" fmla="*/ 7 h 23"/>
                <a:gd name="T4" fmla="*/ 8 w 27"/>
                <a:gd name="T5" fmla="*/ 7 h 23"/>
                <a:gd name="T6" fmla="*/ 3 w 27"/>
                <a:gd name="T7" fmla="*/ 12 h 23"/>
                <a:gd name="T8" fmla="*/ 1 w 27"/>
                <a:gd name="T9" fmla="*/ 15 h 23"/>
                <a:gd name="T10" fmla="*/ 1 w 27"/>
                <a:gd name="T11" fmla="*/ 16 h 23"/>
                <a:gd name="T12" fmla="*/ 4 w 27"/>
                <a:gd name="T13" fmla="*/ 13 h 23"/>
                <a:gd name="T14" fmla="*/ 6 w 27"/>
                <a:gd name="T15" fmla="*/ 10 h 23"/>
                <a:gd name="T16" fmla="*/ 8 w 27"/>
                <a:gd name="T17" fmla="*/ 9 h 23"/>
                <a:gd name="T18" fmla="*/ 8 w 27"/>
                <a:gd name="T19" fmla="*/ 10 h 23"/>
                <a:gd name="T20" fmla="*/ 5 w 27"/>
                <a:gd name="T21" fmla="*/ 17 h 23"/>
                <a:gd name="T22" fmla="*/ 7 w 27"/>
                <a:gd name="T23" fmla="*/ 23 h 23"/>
                <a:gd name="T24" fmla="*/ 8 w 27"/>
                <a:gd name="T25" fmla="*/ 21 h 23"/>
                <a:gd name="T26" fmla="*/ 10 w 27"/>
                <a:gd name="T27" fmla="*/ 14 h 23"/>
                <a:gd name="T28" fmla="*/ 9 w 27"/>
                <a:gd name="T29" fmla="*/ 19 h 23"/>
                <a:gd name="T30" fmla="*/ 12 w 27"/>
                <a:gd name="T31" fmla="*/ 14 h 23"/>
                <a:gd name="T32" fmla="*/ 11 w 27"/>
                <a:gd name="T33" fmla="*/ 22 h 23"/>
                <a:gd name="T34" fmla="*/ 12 w 27"/>
                <a:gd name="T35" fmla="*/ 21 h 23"/>
                <a:gd name="T36" fmla="*/ 13 w 27"/>
                <a:gd name="T37" fmla="*/ 17 h 23"/>
                <a:gd name="T38" fmla="*/ 15 w 27"/>
                <a:gd name="T39" fmla="*/ 21 h 23"/>
                <a:gd name="T40" fmla="*/ 14 w 27"/>
                <a:gd name="T41" fmla="*/ 15 h 23"/>
                <a:gd name="T42" fmla="*/ 21 w 27"/>
                <a:gd name="T43" fmla="*/ 21 h 23"/>
                <a:gd name="T44" fmla="*/ 23 w 27"/>
                <a:gd name="T45" fmla="*/ 15 h 23"/>
                <a:gd name="T46" fmla="*/ 22 w 27"/>
                <a:gd name="T47" fmla="*/ 13 h 23"/>
                <a:gd name="T48" fmla="*/ 27 w 27"/>
                <a:gd name="T49" fmla="*/ 19 h 23"/>
                <a:gd name="T50" fmla="*/ 27 w 27"/>
                <a:gd name="T51" fmla="*/ 13 h 23"/>
                <a:gd name="T52" fmla="*/ 24 w 27"/>
                <a:gd name="T53" fmla="*/ 11 h 23"/>
                <a:gd name="T54" fmla="*/ 23 w 27"/>
                <a:gd name="T55" fmla="*/ 10 h 23"/>
                <a:gd name="T56" fmla="*/ 17 w 27"/>
                <a:gd name="T57" fmla="*/ 8 h 23"/>
                <a:gd name="T58" fmla="*/ 20 w 27"/>
                <a:gd name="T59" fmla="*/ 7 h 23"/>
                <a:gd name="T60" fmla="*/ 20 w 27"/>
                <a:gd name="T61" fmla="*/ 6 h 23"/>
                <a:gd name="T62" fmla="*/ 17 w 27"/>
                <a:gd name="T63" fmla="*/ 6 h 23"/>
                <a:gd name="T64" fmla="*/ 14 w 27"/>
                <a:gd name="T65" fmla="*/ 8 h 23"/>
                <a:gd name="T66" fmla="*/ 15 w 27"/>
                <a:gd name="T67" fmla="*/ 6 h 23"/>
                <a:gd name="T68" fmla="*/ 17 w 27"/>
                <a:gd name="T69" fmla="*/ 6 h 23"/>
                <a:gd name="T70" fmla="*/ 24 w 27"/>
                <a:gd name="T71" fmla="*/ 5 h 23"/>
                <a:gd name="T72" fmla="*/ 23 w 27"/>
                <a:gd name="T73" fmla="*/ 3 h 23"/>
                <a:gd name="T74" fmla="*/ 19 w 27"/>
                <a:gd name="T75" fmla="*/ 2 h 23"/>
                <a:gd name="T76" fmla="*/ 16 w 27"/>
                <a:gd name="T77" fmla="*/ 3 h 23"/>
                <a:gd name="T78" fmla="*/ 15 w 27"/>
                <a:gd name="T79" fmla="*/ 2 h 23"/>
                <a:gd name="T80" fmla="*/ 13 w 27"/>
                <a:gd name="T81" fmla="*/ 4 h 23"/>
                <a:gd name="T82" fmla="*/ 9 w 27"/>
                <a:gd name="T83" fmla="*/ 4 h 23"/>
                <a:gd name="T84" fmla="*/ 7 w 27"/>
                <a:gd name="T85" fmla="*/ 3 h 23"/>
                <a:gd name="T86" fmla="*/ 9 w 27"/>
                <a:gd name="T87" fmla="*/ 12 h 23"/>
                <a:gd name="T88" fmla="*/ 11 w 27"/>
                <a:gd name="T89" fmla="*/ 10 h 23"/>
                <a:gd name="T90" fmla="*/ 8 w 27"/>
                <a:gd name="T91" fmla="*/ 15 h 23"/>
                <a:gd name="T92" fmla="*/ 14 w 27"/>
                <a:gd name="T93" fmla="*/ 9 h 23"/>
                <a:gd name="T94" fmla="*/ 15 w 27"/>
                <a:gd name="T95" fmla="*/ 11 h 23"/>
                <a:gd name="T96" fmla="*/ 15 w 27"/>
                <a:gd name="T97" fmla="*/ 11 h 23"/>
                <a:gd name="T98" fmla="*/ 13 w 27"/>
                <a:gd name="T9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23">
                  <a:moveTo>
                    <a:pt x="7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18"/>
                    <a:pt x="20" y="17"/>
                    <a:pt x="19" y="15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18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0"/>
                    <a:pt x="18" y="0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7" y="3"/>
                  </a:lnTo>
                  <a:close/>
                  <a:moveTo>
                    <a:pt x="7" y="15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20"/>
                    <a:pt x="7" y="20"/>
                    <a:pt x="7" y="20"/>
                  </a:cubicBezTo>
                  <a:lnTo>
                    <a:pt x="7" y="15"/>
                  </a:lnTo>
                  <a:close/>
                  <a:moveTo>
                    <a:pt x="13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lose/>
                  <a:moveTo>
                    <a:pt x="13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lnTo>
                    <a:pt x="13" y="7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43" name="Picture 519"/>
            <p:cNvPicPr>
              <a:picLocks noChangeAspect="1" noChangeArrowheads="1"/>
            </p:cNvPicPr>
            <p:nvPr/>
          </p:nvPicPr>
          <p:blipFill>
            <a:blip r:embed="rId3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4326" y="4926013"/>
              <a:ext cx="396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4" name="Picture 520"/>
            <p:cNvPicPr>
              <a:picLocks noChangeAspect="1" noChangeArrowheads="1"/>
            </p:cNvPicPr>
            <p:nvPr/>
          </p:nvPicPr>
          <p:blipFill>
            <a:blip r:embed="rId3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2738" y="4933951"/>
              <a:ext cx="30163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5" name="Picture 521"/>
            <p:cNvPicPr>
              <a:picLocks noChangeAspect="1" noChangeArrowheads="1"/>
            </p:cNvPicPr>
            <p:nvPr/>
          </p:nvPicPr>
          <p:blipFill>
            <a:blip r:embed="rId3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0676" y="492601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9" name="Rectangle 522"/>
            <p:cNvSpPr>
              <a:spLocks noChangeArrowheads="1"/>
            </p:cNvSpPr>
            <p:nvPr/>
          </p:nvSpPr>
          <p:spPr bwMode="auto">
            <a:xfrm>
              <a:off x="2879726" y="4935538"/>
              <a:ext cx="1588" cy="1588"/>
            </a:xfrm>
            <a:prstGeom prst="rect">
              <a:avLst/>
            </a:pr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523"/>
            <p:cNvSpPr>
              <a:spLocks/>
            </p:cNvSpPr>
            <p:nvPr/>
          </p:nvSpPr>
          <p:spPr bwMode="auto">
            <a:xfrm>
              <a:off x="2887663" y="4932363"/>
              <a:ext cx="6350" cy="7938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2 w 4"/>
                <a:gd name="T7" fmla="*/ 5 h 5"/>
                <a:gd name="T8" fmla="*/ 2 w 4"/>
                <a:gd name="T9" fmla="*/ 2 h 5"/>
                <a:gd name="T10" fmla="*/ 4 w 4"/>
                <a:gd name="T11" fmla="*/ 5 h 5"/>
                <a:gd name="T12" fmla="*/ 4 w 4"/>
                <a:gd name="T13" fmla="*/ 5 h 5"/>
                <a:gd name="T14" fmla="*/ 4 w 4"/>
                <a:gd name="T15" fmla="*/ 2 h 5"/>
                <a:gd name="T16" fmla="*/ 4 w 4"/>
                <a:gd name="T17" fmla="*/ 2 h 5"/>
                <a:gd name="T18" fmla="*/ 4 w 4"/>
                <a:gd name="T19" fmla="*/ 5 h 5"/>
                <a:gd name="T20" fmla="*/ 2 w 4"/>
                <a:gd name="T21" fmla="*/ 2 h 5"/>
                <a:gd name="T22" fmla="*/ 2 w 4"/>
                <a:gd name="T23" fmla="*/ 2 h 5"/>
                <a:gd name="T24" fmla="*/ 2 w 4"/>
                <a:gd name="T25" fmla="*/ 0 h 5"/>
                <a:gd name="T26" fmla="*/ 2 w 4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48" name="Picture 524"/>
            <p:cNvPicPr>
              <a:picLocks noChangeAspect="1" noChangeArrowheads="1"/>
            </p:cNvPicPr>
            <p:nvPr/>
          </p:nvPicPr>
          <p:blipFill>
            <a:blip r:embed="rId3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1788" y="4908551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9" name="Picture 525"/>
            <p:cNvPicPr>
              <a:picLocks noChangeAspect="1" noChangeArrowheads="1"/>
            </p:cNvPicPr>
            <p:nvPr/>
          </p:nvPicPr>
          <p:blipFill>
            <a:blip r:embed="rId3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4638" y="4816476"/>
              <a:ext cx="9207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0" name="Picture 526"/>
            <p:cNvPicPr>
              <a:picLocks noChangeAspect="1" noChangeArrowheads="1"/>
            </p:cNvPicPr>
            <p:nvPr/>
          </p:nvPicPr>
          <p:blipFill>
            <a:blip r:embed="rId3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4801" y="4919663"/>
              <a:ext cx="4921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1" name="Freeform 527"/>
            <p:cNvSpPr>
              <a:spLocks/>
            </p:cNvSpPr>
            <p:nvPr/>
          </p:nvSpPr>
          <p:spPr bwMode="auto">
            <a:xfrm>
              <a:off x="2863851" y="4929188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0 h 4"/>
                <a:gd name="T6" fmla="*/ 2 w 4"/>
                <a:gd name="T7" fmla="*/ 2 h 4"/>
                <a:gd name="T8" fmla="*/ 0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52" name="Picture 528"/>
            <p:cNvPicPr>
              <a:picLocks noChangeAspect="1" noChangeArrowheads="1"/>
            </p:cNvPicPr>
            <p:nvPr/>
          </p:nvPicPr>
          <p:blipFill>
            <a:blip r:embed="rId3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9238" y="4919663"/>
              <a:ext cx="9048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2" name="Freeform 529"/>
            <p:cNvSpPr>
              <a:spLocks/>
            </p:cNvSpPr>
            <p:nvPr/>
          </p:nvSpPr>
          <p:spPr bwMode="auto">
            <a:xfrm>
              <a:off x="2819401" y="4949826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2 h 4"/>
                <a:gd name="T4" fmla="*/ 4 w 4"/>
                <a:gd name="T5" fmla="*/ 0 h 4"/>
                <a:gd name="T6" fmla="*/ 2 w 4"/>
                <a:gd name="T7" fmla="*/ 2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2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530"/>
            <p:cNvSpPr>
              <a:spLocks/>
            </p:cNvSpPr>
            <p:nvPr/>
          </p:nvSpPr>
          <p:spPr bwMode="auto">
            <a:xfrm>
              <a:off x="2843213" y="4953001"/>
              <a:ext cx="9525" cy="635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0 w 6"/>
                <a:gd name="T5" fmla="*/ 2 h 4"/>
                <a:gd name="T6" fmla="*/ 0 w 6"/>
                <a:gd name="T7" fmla="*/ 2 h 4"/>
                <a:gd name="T8" fmla="*/ 2 w 6"/>
                <a:gd name="T9" fmla="*/ 2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2 h 4"/>
                <a:gd name="T16" fmla="*/ 4 w 6"/>
                <a:gd name="T17" fmla="*/ 2 h 4"/>
                <a:gd name="T18" fmla="*/ 2 w 6"/>
                <a:gd name="T19" fmla="*/ 2 h 4"/>
                <a:gd name="T20" fmla="*/ 2 w 6"/>
                <a:gd name="T21" fmla="*/ 0 h 4"/>
                <a:gd name="T22" fmla="*/ 2 w 6"/>
                <a:gd name="T23" fmla="*/ 0 h 4"/>
                <a:gd name="T24" fmla="*/ 2 w 6"/>
                <a:gd name="T25" fmla="*/ 0 h 4"/>
                <a:gd name="T26" fmla="*/ 0 w 6"/>
                <a:gd name="T27" fmla="*/ 0 h 4"/>
                <a:gd name="T28" fmla="*/ 0 w 6"/>
                <a:gd name="T29" fmla="*/ 0 h 4"/>
                <a:gd name="T30" fmla="*/ 0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531"/>
            <p:cNvSpPr>
              <a:spLocks/>
            </p:cNvSpPr>
            <p:nvPr/>
          </p:nvSpPr>
          <p:spPr bwMode="auto">
            <a:xfrm>
              <a:off x="2846388" y="4956176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2 h 4"/>
                <a:gd name="T12" fmla="*/ 2 w 2"/>
                <a:gd name="T13" fmla="*/ 2 h 4"/>
                <a:gd name="T14" fmla="*/ 0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532"/>
            <p:cNvSpPr>
              <a:spLocks/>
            </p:cNvSpPr>
            <p:nvPr/>
          </p:nvSpPr>
          <p:spPr bwMode="auto">
            <a:xfrm>
              <a:off x="2809876" y="4986338"/>
              <a:ext cx="3175" cy="23813"/>
            </a:xfrm>
            <a:custGeom>
              <a:avLst/>
              <a:gdLst>
                <a:gd name="T0" fmla="*/ 0 w 2"/>
                <a:gd name="T1" fmla="*/ 13 h 15"/>
                <a:gd name="T2" fmla="*/ 0 w 2"/>
                <a:gd name="T3" fmla="*/ 13 h 15"/>
                <a:gd name="T4" fmla="*/ 0 w 2"/>
                <a:gd name="T5" fmla="*/ 13 h 15"/>
                <a:gd name="T6" fmla="*/ 2 w 2"/>
                <a:gd name="T7" fmla="*/ 15 h 15"/>
                <a:gd name="T8" fmla="*/ 2 w 2"/>
                <a:gd name="T9" fmla="*/ 13 h 15"/>
                <a:gd name="T10" fmla="*/ 2 w 2"/>
                <a:gd name="T11" fmla="*/ 11 h 15"/>
                <a:gd name="T12" fmla="*/ 2 w 2"/>
                <a:gd name="T13" fmla="*/ 11 h 15"/>
                <a:gd name="T14" fmla="*/ 2 w 2"/>
                <a:gd name="T15" fmla="*/ 9 h 15"/>
                <a:gd name="T16" fmla="*/ 2 w 2"/>
                <a:gd name="T17" fmla="*/ 0 h 15"/>
                <a:gd name="T18" fmla="*/ 2 w 2"/>
                <a:gd name="T19" fmla="*/ 0 h 15"/>
                <a:gd name="T20" fmla="*/ 0 w 2"/>
                <a:gd name="T2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5">
                  <a:moveTo>
                    <a:pt x="0" y="13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57" name="Picture 533"/>
            <p:cNvPicPr>
              <a:picLocks noChangeAspect="1" noChangeArrowheads="1"/>
            </p:cNvPicPr>
            <p:nvPr/>
          </p:nvPicPr>
          <p:blipFill>
            <a:blip r:embed="rId3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0038" y="4943476"/>
              <a:ext cx="9048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8" name="Picture 534"/>
            <p:cNvPicPr>
              <a:picLocks noChangeAspect="1" noChangeArrowheads="1"/>
            </p:cNvPicPr>
            <p:nvPr/>
          </p:nvPicPr>
          <p:blipFill>
            <a:blip r:embed="rId3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8451" y="4983163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9" name="Picture 535"/>
            <p:cNvPicPr>
              <a:picLocks noChangeAspect="1" noChangeArrowheads="1"/>
            </p:cNvPicPr>
            <p:nvPr/>
          </p:nvPicPr>
          <p:blipFill>
            <a:blip r:embed="rId3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4963" y="4841876"/>
              <a:ext cx="10953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0" name="Picture 536"/>
            <p:cNvPicPr>
              <a:picLocks noChangeAspect="1" noChangeArrowheads="1"/>
            </p:cNvPicPr>
            <p:nvPr/>
          </p:nvPicPr>
          <p:blipFill>
            <a:blip r:embed="rId3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7663" y="4899026"/>
              <a:ext cx="4921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7" name="Freeform 537"/>
            <p:cNvSpPr>
              <a:spLocks/>
            </p:cNvSpPr>
            <p:nvPr/>
          </p:nvSpPr>
          <p:spPr bwMode="auto">
            <a:xfrm>
              <a:off x="2870201" y="4902201"/>
              <a:ext cx="12700" cy="14288"/>
            </a:xfrm>
            <a:custGeom>
              <a:avLst/>
              <a:gdLst>
                <a:gd name="T0" fmla="*/ 6 w 8"/>
                <a:gd name="T1" fmla="*/ 2 h 9"/>
                <a:gd name="T2" fmla="*/ 6 w 8"/>
                <a:gd name="T3" fmla="*/ 2 h 9"/>
                <a:gd name="T4" fmla="*/ 4 w 8"/>
                <a:gd name="T5" fmla="*/ 7 h 9"/>
                <a:gd name="T6" fmla="*/ 2 w 8"/>
                <a:gd name="T7" fmla="*/ 2 h 9"/>
                <a:gd name="T8" fmla="*/ 2 w 8"/>
                <a:gd name="T9" fmla="*/ 0 h 9"/>
                <a:gd name="T10" fmla="*/ 0 w 8"/>
                <a:gd name="T11" fmla="*/ 0 h 9"/>
                <a:gd name="T12" fmla="*/ 0 w 8"/>
                <a:gd name="T13" fmla="*/ 2 h 9"/>
                <a:gd name="T14" fmla="*/ 2 w 8"/>
                <a:gd name="T15" fmla="*/ 9 h 9"/>
                <a:gd name="T16" fmla="*/ 2 w 8"/>
                <a:gd name="T17" fmla="*/ 9 h 9"/>
                <a:gd name="T18" fmla="*/ 4 w 8"/>
                <a:gd name="T19" fmla="*/ 9 h 9"/>
                <a:gd name="T20" fmla="*/ 6 w 8"/>
                <a:gd name="T21" fmla="*/ 9 h 9"/>
                <a:gd name="T22" fmla="*/ 8 w 8"/>
                <a:gd name="T23" fmla="*/ 9 h 9"/>
                <a:gd name="T24" fmla="*/ 6 w 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lnTo>
                    <a:pt x="6" y="2"/>
                  </a:lnTo>
                  <a:lnTo>
                    <a:pt x="4" y="7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62" name="Picture 538"/>
            <p:cNvPicPr>
              <a:picLocks noChangeAspect="1" noChangeArrowheads="1"/>
            </p:cNvPicPr>
            <p:nvPr/>
          </p:nvPicPr>
          <p:blipFill>
            <a:blip r:embed="rId3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2901" y="489743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8" name="Freeform 539"/>
            <p:cNvSpPr>
              <a:spLocks/>
            </p:cNvSpPr>
            <p:nvPr/>
          </p:nvSpPr>
          <p:spPr bwMode="auto">
            <a:xfrm>
              <a:off x="2870201" y="4913313"/>
              <a:ext cx="17463" cy="9525"/>
            </a:xfrm>
            <a:custGeom>
              <a:avLst/>
              <a:gdLst>
                <a:gd name="T0" fmla="*/ 11 w 11"/>
                <a:gd name="T1" fmla="*/ 0 h 6"/>
                <a:gd name="T2" fmla="*/ 8 w 11"/>
                <a:gd name="T3" fmla="*/ 2 h 6"/>
                <a:gd name="T4" fmla="*/ 6 w 11"/>
                <a:gd name="T5" fmla="*/ 2 h 6"/>
                <a:gd name="T6" fmla="*/ 4 w 11"/>
                <a:gd name="T7" fmla="*/ 2 h 6"/>
                <a:gd name="T8" fmla="*/ 2 w 11"/>
                <a:gd name="T9" fmla="*/ 2 h 6"/>
                <a:gd name="T10" fmla="*/ 2 w 11"/>
                <a:gd name="T11" fmla="*/ 2 h 6"/>
                <a:gd name="T12" fmla="*/ 0 w 11"/>
                <a:gd name="T13" fmla="*/ 4 h 6"/>
                <a:gd name="T14" fmla="*/ 0 w 11"/>
                <a:gd name="T15" fmla="*/ 6 h 6"/>
                <a:gd name="T16" fmla="*/ 11 w 11"/>
                <a:gd name="T17" fmla="*/ 2 h 6"/>
                <a:gd name="T18" fmla="*/ 11 w 1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64" name="Picture 540"/>
            <p:cNvPicPr>
              <a:picLocks noChangeAspect="1" noChangeArrowheads="1"/>
            </p:cNvPicPr>
            <p:nvPr/>
          </p:nvPicPr>
          <p:blipFill>
            <a:blip r:embed="rId3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7026" y="4927601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5" name="Picture 541"/>
            <p:cNvPicPr>
              <a:picLocks noChangeAspect="1" noChangeArrowheads="1"/>
            </p:cNvPicPr>
            <p:nvPr/>
          </p:nvPicPr>
          <p:blipFill>
            <a:blip r:embed="rId3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0676" y="4935538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6" name="Picture 542"/>
            <p:cNvPicPr>
              <a:picLocks noChangeAspect="1" noChangeArrowheads="1"/>
            </p:cNvPicPr>
            <p:nvPr/>
          </p:nvPicPr>
          <p:blipFill>
            <a:blip r:embed="rId3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7501" y="4937126"/>
              <a:ext cx="31750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7" name="Picture 543"/>
            <p:cNvPicPr>
              <a:picLocks noChangeAspect="1" noChangeArrowheads="1"/>
            </p:cNvPicPr>
            <p:nvPr/>
          </p:nvPicPr>
          <p:blipFill>
            <a:blip r:embed="rId3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8138" y="4943476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9" name="Rectangle 544"/>
            <p:cNvSpPr>
              <a:spLocks noChangeArrowheads="1"/>
            </p:cNvSpPr>
            <p:nvPr/>
          </p:nvSpPr>
          <p:spPr bwMode="auto">
            <a:xfrm>
              <a:off x="2906713" y="4946651"/>
              <a:ext cx="1588" cy="1588"/>
            </a:xfrm>
            <a:prstGeom prst="rect">
              <a:avLst/>
            </a:pr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69" name="Picture 545"/>
            <p:cNvPicPr>
              <a:picLocks noChangeAspect="1" noChangeArrowheads="1"/>
            </p:cNvPicPr>
            <p:nvPr/>
          </p:nvPicPr>
          <p:blipFill>
            <a:blip r:embed="rId3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924426"/>
              <a:ext cx="111125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5" name="Freeform 546"/>
            <p:cNvSpPr>
              <a:spLocks/>
            </p:cNvSpPr>
            <p:nvPr/>
          </p:nvSpPr>
          <p:spPr bwMode="auto">
            <a:xfrm>
              <a:off x="2924176" y="4935538"/>
              <a:ext cx="258763" cy="125413"/>
            </a:xfrm>
            <a:custGeom>
              <a:avLst/>
              <a:gdLst>
                <a:gd name="T0" fmla="*/ 4 w 77"/>
                <a:gd name="T1" fmla="*/ 0 h 37"/>
                <a:gd name="T2" fmla="*/ 2 w 77"/>
                <a:gd name="T3" fmla="*/ 0 h 37"/>
                <a:gd name="T4" fmla="*/ 0 w 77"/>
                <a:gd name="T5" fmla="*/ 1 h 37"/>
                <a:gd name="T6" fmla="*/ 0 w 77"/>
                <a:gd name="T7" fmla="*/ 1 h 37"/>
                <a:gd name="T8" fmla="*/ 15 w 77"/>
                <a:gd name="T9" fmla="*/ 11 h 37"/>
                <a:gd name="T10" fmla="*/ 17 w 77"/>
                <a:gd name="T11" fmla="*/ 11 h 37"/>
                <a:gd name="T12" fmla="*/ 38 w 77"/>
                <a:gd name="T13" fmla="*/ 23 h 37"/>
                <a:gd name="T14" fmla="*/ 36 w 77"/>
                <a:gd name="T15" fmla="*/ 20 h 37"/>
                <a:gd name="T16" fmla="*/ 37 w 77"/>
                <a:gd name="T17" fmla="*/ 17 h 37"/>
                <a:gd name="T18" fmla="*/ 37 w 77"/>
                <a:gd name="T19" fmla="*/ 17 h 37"/>
                <a:gd name="T20" fmla="*/ 74 w 77"/>
                <a:gd name="T21" fmla="*/ 37 h 37"/>
                <a:gd name="T22" fmla="*/ 76 w 77"/>
                <a:gd name="T23" fmla="*/ 34 h 37"/>
                <a:gd name="T24" fmla="*/ 77 w 77"/>
                <a:gd name="T25" fmla="*/ 34 h 37"/>
                <a:gd name="T26" fmla="*/ 6 w 77"/>
                <a:gd name="T27" fmla="*/ 0 h 37"/>
                <a:gd name="T28" fmla="*/ 4 w 77"/>
                <a:gd name="T2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37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12" y="4"/>
                    <a:pt x="15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50" y="22"/>
                    <a:pt x="62" y="29"/>
                    <a:pt x="74" y="37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53" y="20"/>
                    <a:pt x="29" y="8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547"/>
            <p:cNvSpPr>
              <a:spLocks/>
            </p:cNvSpPr>
            <p:nvPr/>
          </p:nvSpPr>
          <p:spPr bwMode="auto">
            <a:xfrm>
              <a:off x="2930526" y="4973638"/>
              <a:ext cx="123825" cy="120650"/>
            </a:xfrm>
            <a:custGeom>
              <a:avLst/>
              <a:gdLst>
                <a:gd name="T0" fmla="*/ 15 w 37"/>
                <a:gd name="T1" fmla="*/ 0 h 36"/>
                <a:gd name="T2" fmla="*/ 13 w 37"/>
                <a:gd name="T3" fmla="*/ 0 h 36"/>
                <a:gd name="T4" fmla="*/ 16 w 37"/>
                <a:gd name="T5" fmla="*/ 7 h 36"/>
                <a:gd name="T6" fmla="*/ 30 w 37"/>
                <a:gd name="T7" fmla="*/ 11 h 36"/>
                <a:gd name="T8" fmla="*/ 15 w 37"/>
                <a:gd name="T9" fmla="*/ 23 h 36"/>
                <a:gd name="T10" fmla="*/ 0 w 37"/>
                <a:gd name="T11" fmla="*/ 35 h 36"/>
                <a:gd name="T12" fmla="*/ 9 w 37"/>
                <a:gd name="T13" fmla="*/ 36 h 36"/>
                <a:gd name="T14" fmla="*/ 20 w 37"/>
                <a:gd name="T15" fmla="*/ 26 h 36"/>
                <a:gd name="T16" fmla="*/ 23 w 37"/>
                <a:gd name="T17" fmla="*/ 19 h 36"/>
                <a:gd name="T18" fmla="*/ 24 w 37"/>
                <a:gd name="T19" fmla="*/ 18 h 36"/>
                <a:gd name="T20" fmla="*/ 28 w 37"/>
                <a:gd name="T21" fmla="*/ 20 h 36"/>
                <a:gd name="T22" fmla="*/ 37 w 37"/>
                <a:gd name="T23" fmla="*/ 13 h 36"/>
                <a:gd name="T24" fmla="*/ 36 w 37"/>
                <a:gd name="T25" fmla="*/ 12 h 36"/>
                <a:gd name="T26" fmla="*/ 15 w 37"/>
                <a:gd name="T2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36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3"/>
                    <a:pt x="22" y="21"/>
                    <a:pt x="23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8"/>
                    <a:pt x="27" y="19"/>
                    <a:pt x="28" y="20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2"/>
                    <a:pt x="36" y="12"/>
                    <a:pt x="36" y="12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72" name="Picture 548"/>
            <p:cNvPicPr>
              <a:picLocks noChangeAspect="1" noChangeArrowheads="1"/>
            </p:cNvPicPr>
            <p:nvPr/>
          </p:nvPicPr>
          <p:blipFill>
            <a:blip r:embed="rId3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6088" y="5016501"/>
              <a:ext cx="60325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3" name="Picture 549"/>
            <p:cNvPicPr>
              <a:picLocks noChangeAspect="1" noChangeArrowheads="1"/>
            </p:cNvPicPr>
            <p:nvPr/>
          </p:nvPicPr>
          <p:blipFill>
            <a:blip r:embed="rId3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5451" y="5110163"/>
              <a:ext cx="100013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4" name="Picture 550"/>
            <p:cNvPicPr>
              <a:picLocks noChangeAspect="1" noChangeArrowheads="1"/>
            </p:cNvPicPr>
            <p:nvPr/>
          </p:nvPicPr>
          <p:blipFill>
            <a:blip r:embed="rId3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5078413"/>
              <a:ext cx="122238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5" name="Picture 551"/>
            <p:cNvPicPr>
              <a:picLocks noChangeAspect="1" noChangeArrowheads="1"/>
            </p:cNvPicPr>
            <p:nvPr/>
          </p:nvPicPr>
          <p:blipFill>
            <a:blip r:embed="rId3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4326" y="5091113"/>
              <a:ext cx="90488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4" name="Freeform 552"/>
            <p:cNvSpPr>
              <a:spLocks noEditPoints="1"/>
            </p:cNvSpPr>
            <p:nvPr/>
          </p:nvSpPr>
          <p:spPr bwMode="auto">
            <a:xfrm>
              <a:off x="2903538" y="5154613"/>
              <a:ext cx="90488" cy="107950"/>
            </a:xfrm>
            <a:custGeom>
              <a:avLst/>
              <a:gdLst>
                <a:gd name="T0" fmla="*/ 12 w 27"/>
                <a:gd name="T1" fmla="*/ 6 h 32"/>
                <a:gd name="T2" fmla="*/ 9 w 27"/>
                <a:gd name="T3" fmla="*/ 1 h 32"/>
                <a:gd name="T4" fmla="*/ 7 w 27"/>
                <a:gd name="T5" fmla="*/ 3 h 32"/>
                <a:gd name="T6" fmla="*/ 7 w 27"/>
                <a:gd name="T7" fmla="*/ 4 h 32"/>
                <a:gd name="T8" fmla="*/ 10 w 27"/>
                <a:gd name="T9" fmla="*/ 8 h 32"/>
                <a:gd name="T10" fmla="*/ 6 w 27"/>
                <a:gd name="T11" fmla="*/ 8 h 32"/>
                <a:gd name="T12" fmla="*/ 4 w 27"/>
                <a:gd name="T13" fmla="*/ 7 h 32"/>
                <a:gd name="T14" fmla="*/ 2 w 27"/>
                <a:gd name="T15" fmla="*/ 9 h 32"/>
                <a:gd name="T16" fmla="*/ 4 w 27"/>
                <a:gd name="T17" fmla="*/ 9 h 32"/>
                <a:gd name="T18" fmla="*/ 6 w 27"/>
                <a:gd name="T19" fmla="*/ 10 h 32"/>
                <a:gd name="T20" fmla="*/ 0 w 27"/>
                <a:gd name="T21" fmla="*/ 14 h 32"/>
                <a:gd name="T22" fmla="*/ 8 w 27"/>
                <a:gd name="T23" fmla="*/ 12 h 32"/>
                <a:gd name="T24" fmla="*/ 4 w 27"/>
                <a:gd name="T25" fmla="*/ 16 h 32"/>
                <a:gd name="T26" fmla="*/ 4 w 27"/>
                <a:gd name="T27" fmla="*/ 18 h 32"/>
                <a:gd name="T28" fmla="*/ 8 w 27"/>
                <a:gd name="T29" fmla="*/ 14 h 32"/>
                <a:gd name="T30" fmla="*/ 6 w 27"/>
                <a:gd name="T31" fmla="*/ 16 h 32"/>
                <a:gd name="T32" fmla="*/ 4 w 27"/>
                <a:gd name="T33" fmla="*/ 20 h 32"/>
                <a:gd name="T34" fmla="*/ 9 w 27"/>
                <a:gd name="T35" fmla="*/ 16 h 32"/>
                <a:gd name="T36" fmla="*/ 6 w 27"/>
                <a:gd name="T37" fmla="*/ 21 h 32"/>
                <a:gd name="T38" fmla="*/ 7 w 27"/>
                <a:gd name="T39" fmla="*/ 22 h 32"/>
                <a:gd name="T40" fmla="*/ 6 w 27"/>
                <a:gd name="T41" fmla="*/ 25 h 32"/>
                <a:gd name="T42" fmla="*/ 6 w 27"/>
                <a:gd name="T43" fmla="*/ 28 h 32"/>
                <a:gd name="T44" fmla="*/ 9 w 27"/>
                <a:gd name="T45" fmla="*/ 23 h 32"/>
                <a:gd name="T46" fmla="*/ 10 w 27"/>
                <a:gd name="T47" fmla="*/ 30 h 32"/>
                <a:gd name="T48" fmla="*/ 11 w 27"/>
                <a:gd name="T49" fmla="*/ 30 h 32"/>
                <a:gd name="T50" fmla="*/ 12 w 27"/>
                <a:gd name="T51" fmla="*/ 22 h 32"/>
                <a:gd name="T52" fmla="*/ 12 w 27"/>
                <a:gd name="T53" fmla="*/ 27 h 32"/>
                <a:gd name="T54" fmla="*/ 13 w 27"/>
                <a:gd name="T55" fmla="*/ 20 h 32"/>
                <a:gd name="T56" fmla="*/ 16 w 27"/>
                <a:gd name="T57" fmla="*/ 30 h 32"/>
                <a:gd name="T58" fmla="*/ 19 w 27"/>
                <a:gd name="T59" fmla="*/ 31 h 32"/>
                <a:gd name="T60" fmla="*/ 16 w 27"/>
                <a:gd name="T61" fmla="*/ 23 h 32"/>
                <a:gd name="T62" fmla="*/ 20 w 27"/>
                <a:gd name="T63" fmla="*/ 24 h 32"/>
                <a:gd name="T64" fmla="*/ 20 w 27"/>
                <a:gd name="T65" fmla="*/ 20 h 32"/>
                <a:gd name="T66" fmla="*/ 17 w 27"/>
                <a:gd name="T67" fmla="*/ 15 h 32"/>
                <a:gd name="T68" fmla="*/ 24 w 27"/>
                <a:gd name="T69" fmla="*/ 20 h 32"/>
                <a:gd name="T70" fmla="*/ 26 w 27"/>
                <a:gd name="T71" fmla="*/ 16 h 32"/>
                <a:gd name="T72" fmla="*/ 23 w 27"/>
                <a:gd name="T73" fmla="*/ 14 h 32"/>
                <a:gd name="T74" fmla="*/ 15 w 27"/>
                <a:gd name="T75" fmla="*/ 12 h 32"/>
                <a:gd name="T76" fmla="*/ 23 w 27"/>
                <a:gd name="T77" fmla="*/ 10 h 32"/>
                <a:gd name="T78" fmla="*/ 22 w 27"/>
                <a:gd name="T79" fmla="*/ 8 h 32"/>
                <a:gd name="T80" fmla="*/ 24 w 27"/>
                <a:gd name="T81" fmla="*/ 7 h 32"/>
                <a:gd name="T82" fmla="*/ 22 w 27"/>
                <a:gd name="T83" fmla="*/ 5 h 32"/>
                <a:gd name="T84" fmla="*/ 22 w 27"/>
                <a:gd name="T85" fmla="*/ 4 h 32"/>
                <a:gd name="T86" fmla="*/ 21 w 27"/>
                <a:gd name="T87" fmla="*/ 2 h 32"/>
                <a:gd name="T88" fmla="*/ 13 w 27"/>
                <a:gd name="T89" fmla="*/ 8 h 32"/>
                <a:gd name="T90" fmla="*/ 13 w 27"/>
                <a:gd name="T91" fmla="*/ 10 h 32"/>
                <a:gd name="T92" fmla="*/ 13 w 27"/>
                <a:gd name="T93" fmla="*/ 12 h 32"/>
                <a:gd name="T94" fmla="*/ 12 w 27"/>
                <a:gd name="T95" fmla="*/ 11 h 32"/>
                <a:gd name="T96" fmla="*/ 13 w 27"/>
                <a:gd name="T97" fmla="*/ 8 h 32"/>
                <a:gd name="T98" fmla="*/ 18 w 27"/>
                <a:gd name="T99" fmla="*/ 1 h 32"/>
                <a:gd name="T100" fmla="*/ 15 w 27"/>
                <a:gd name="T101" fmla="*/ 1 h 32"/>
                <a:gd name="T102" fmla="*/ 12 w 27"/>
                <a:gd name="T103" fmla="*/ 11 h 32"/>
                <a:gd name="T104" fmla="*/ 13 w 27"/>
                <a:gd name="T105" fmla="*/ 17 h 32"/>
                <a:gd name="T106" fmla="*/ 17 w 27"/>
                <a:gd name="T107" fmla="*/ 20 h 32"/>
                <a:gd name="T108" fmla="*/ 10 w 27"/>
                <a:gd name="T109" fmla="*/ 15 h 32"/>
                <a:gd name="T110" fmla="*/ 10 w 27"/>
                <a:gd name="T111" fmla="*/ 13 h 32"/>
                <a:gd name="T112" fmla="*/ 18 w 27"/>
                <a:gd name="T113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32">
                  <a:moveTo>
                    <a:pt x="13" y="2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9"/>
                    <a:pt x="20" y="9"/>
                    <a:pt x="19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3" y="2"/>
                  </a:cubicBezTo>
                  <a:close/>
                  <a:moveTo>
                    <a:pt x="11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1" y="12"/>
                    <a:pt x="11" y="12"/>
                  </a:cubicBezTo>
                  <a:lnTo>
                    <a:pt x="11" y="11"/>
                  </a:lnTo>
                  <a:close/>
                  <a:moveTo>
                    <a:pt x="13" y="17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19" y="23"/>
                    <a:pt x="19" y="23"/>
                  </a:cubicBezTo>
                  <a:lnTo>
                    <a:pt x="13" y="17"/>
                  </a:ln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1" y="14"/>
                    <a:pt x="11" y="14"/>
                  </a:cubicBezTo>
                  <a:lnTo>
                    <a:pt x="10" y="15"/>
                  </a:lnTo>
                  <a:close/>
                  <a:moveTo>
                    <a:pt x="10" y="12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9"/>
                    <a:pt x="16" y="9"/>
                    <a:pt x="16" y="9"/>
                  </a:cubicBezTo>
                  <a:lnTo>
                    <a:pt x="18" y="9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77" name="Picture 553"/>
            <p:cNvPicPr>
              <a:picLocks noChangeAspect="1" noChangeArrowheads="1"/>
            </p:cNvPicPr>
            <p:nvPr/>
          </p:nvPicPr>
          <p:blipFill>
            <a:blip r:embed="rId3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7188" y="5211763"/>
              <a:ext cx="90488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8" name="Picture 554"/>
            <p:cNvPicPr>
              <a:picLocks noChangeAspect="1" noChangeArrowheads="1"/>
            </p:cNvPicPr>
            <p:nvPr/>
          </p:nvPicPr>
          <p:blipFill>
            <a:blip r:embed="rId3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4338" y="5183188"/>
              <a:ext cx="9048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5" name="Freeform 555"/>
            <p:cNvSpPr>
              <a:spLocks/>
            </p:cNvSpPr>
            <p:nvPr/>
          </p:nvSpPr>
          <p:spPr bwMode="auto">
            <a:xfrm>
              <a:off x="2749551" y="5148263"/>
              <a:ext cx="46038" cy="63500"/>
            </a:xfrm>
            <a:custGeom>
              <a:avLst/>
              <a:gdLst>
                <a:gd name="T0" fmla="*/ 6 w 14"/>
                <a:gd name="T1" fmla="*/ 0 h 19"/>
                <a:gd name="T2" fmla="*/ 5 w 14"/>
                <a:gd name="T3" fmla="*/ 1 h 19"/>
                <a:gd name="T4" fmla="*/ 0 w 14"/>
                <a:gd name="T5" fmla="*/ 10 h 19"/>
                <a:gd name="T6" fmla="*/ 1 w 14"/>
                <a:gd name="T7" fmla="*/ 16 h 19"/>
                <a:gd name="T8" fmla="*/ 1 w 14"/>
                <a:gd name="T9" fmla="*/ 16 h 19"/>
                <a:gd name="T10" fmla="*/ 3 w 14"/>
                <a:gd name="T11" fmla="*/ 19 h 19"/>
                <a:gd name="T12" fmla="*/ 6 w 14"/>
                <a:gd name="T13" fmla="*/ 19 h 19"/>
                <a:gd name="T14" fmla="*/ 7 w 14"/>
                <a:gd name="T15" fmla="*/ 19 h 19"/>
                <a:gd name="T16" fmla="*/ 9 w 14"/>
                <a:gd name="T17" fmla="*/ 17 h 19"/>
                <a:gd name="T18" fmla="*/ 10 w 14"/>
                <a:gd name="T19" fmla="*/ 16 h 19"/>
                <a:gd name="T20" fmla="*/ 12 w 14"/>
                <a:gd name="T21" fmla="*/ 15 h 19"/>
                <a:gd name="T22" fmla="*/ 13 w 14"/>
                <a:gd name="T23" fmla="*/ 3 h 19"/>
                <a:gd name="T24" fmla="*/ 10 w 14"/>
                <a:gd name="T25" fmla="*/ 2 h 19"/>
                <a:gd name="T26" fmla="*/ 10 w 14"/>
                <a:gd name="T27" fmla="*/ 1 h 19"/>
                <a:gd name="T28" fmla="*/ 6 w 14"/>
                <a:gd name="T2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9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0" y="7"/>
                    <a:pt x="0" y="10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1"/>
                    <a:pt x="14" y="8"/>
                    <a:pt x="13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80" name="Picture 556"/>
            <p:cNvPicPr>
              <a:picLocks noChangeAspect="1" noChangeArrowheads="1"/>
            </p:cNvPicPr>
            <p:nvPr/>
          </p:nvPicPr>
          <p:blipFill>
            <a:blip r:embed="rId3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2888" y="5173663"/>
              <a:ext cx="809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6" name="Freeform 557"/>
            <p:cNvSpPr>
              <a:spLocks/>
            </p:cNvSpPr>
            <p:nvPr/>
          </p:nvSpPr>
          <p:spPr bwMode="auto">
            <a:xfrm>
              <a:off x="2689226" y="5130801"/>
              <a:ext cx="190500" cy="168275"/>
            </a:xfrm>
            <a:custGeom>
              <a:avLst/>
              <a:gdLst>
                <a:gd name="T0" fmla="*/ 29 w 57"/>
                <a:gd name="T1" fmla="*/ 22 h 50"/>
                <a:gd name="T2" fmla="*/ 28 w 57"/>
                <a:gd name="T3" fmla="*/ 22 h 50"/>
                <a:gd name="T4" fmla="*/ 0 w 57"/>
                <a:gd name="T5" fmla="*/ 44 h 50"/>
                <a:gd name="T6" fmla="*/ 2 w 57"/>
                <a:gd name="T7" fmla="*/ 49 h 50"/>
                <a:gd name="T8" fmla="*/ 2 w 57"/>
                <a:gd name="T9" fmla="*/ 49 h 50"/>
                <a:gd name="T10" fmla="*/ 2 w 57"/>
                <a:gd name="T11" fmla="*/ 50 h 50"/>
                <a:gd name="T12" fmla="*/ 22 w 57"/>
                <a:gd name="T13" fmla="*/ 35 h 50"/>
                <a:gd name="T14" fmla="*/ 25 w 57"/>
                <a:gd name="T15" fmla="*/ 33 h 50"/>
                <a:gd name="T16" fmla="*/ 32 w 57"/>
                <a:gd name="T17" fmla="*/ 24 h 50"/>
                <a:gd name="T18" fmla="*/ 42 w 57"/>
                <a:gd name="T19" fmla="*/ 20 h 50"/>
                <a:gd name="T20" fmla="*/ 53 w 57"/>
                <a:gd name="T21" fmla="*/ 11 h 50"/>
                <a:gd name="T22" fmla="*/ 57 w 57"/>
                <a:gd name="T23" fmla="*/ 0 h 50"/>
                <a:gd name="T24" fmla="*/ 29 w 57"/>
                <a:gd name="T25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0">
                  <a:moveTo>
                    <a:pt x="29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5"/>
                    <a:pt x="2" y="47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29"/>
                    <a:pt x="29" y="26"/>
                    <a:pt x="32" y="24"/>
                  </a:cubicBezTo>
                  <a:cubicBezTo>
                    <a:pt x="32" y="18"/>
                    <a:pt x="36" y="17"/>
                    <a:pt x="42" y="2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4" y="6"/>
                    <a:pt x="55" y="3"/>
                    <a:pt x="57" y="0"/>
                  </a:cubicBezTo>
                  <a:lnTo>
                    <a:pt x="29" y="2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82" name="Picture 558"/>
            <p:cNvPicPr>
              <a:picLocks noChangeAspect="1" noChangeArrowheads="1"/>
            </p:cNvPicPr>
            <p:nvPr/>
          </p:nvPicPr>
          <p:blipFill>
            <a:blip r:embed="rId3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5214938"/>
              <a:ext cx="60325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67" name="Freeform 559"/>
            <p:cNvSpPr>
              <a:spLocks/>
            </p:cNvSpPr>
            <p:nvPr/>
          </p:nvSpPr>
          <p:spPr bwMode="auto">
            <a:xfrm>
              <a:off x="2662238" y="5094288"/>
              <a:ext cx="36513" cy="47625"/>
            </a:xfrm>
            <a:custGeom>
              <a:avLst/>
              <a:gdLst>
                <a:gd name="T0" fmla="*/ 10 w 11"/>
                <a:gd name="T1" fmla="*/ 5 h 14"/>
                <a:gd name="T2" fmla="*/ 10 w 11"/>
                <a:gd name="T3" fmla="*/ 3 h 14"/>
                <a:gd name="T4" fmla="*/ 8 w 11"/>
                <a:gd name="T5" fmla="*/ 1 h 14"/>
                <a:gd name="T6" fmla="*/ 6 w 11"/>
                <a:gd name="T7" fmla="*/ 0 h 14"/>
                <a:gd name="T8" fmla="*/ 3 w 11"/>
                <a:gd name="T9" fmla="*/ 0 h 14"/>
                <a:gd name="T10" fmla="*/ 2 w 11"/>
                <a:gd name="T11" fmla="*/ 2 h 14"/>
                <a:gd name="T12" fmla="*/ 1 w 11"/>
                <a:gd name="T13" fmla="*/ 2 h 14"/>
                <a:gd name="T14" fmla="*/ 0 w 11"/>
                <a:gd name="T15" fmla="*/ 10 h 14"/>
                <a:gd name="T16" fmla="*/ 2 w 11"/>
                <a:gd name="T17" fmla="*/ 12 h 14"/>
                <a:gd name="T18" fmla="*/ 6 w 11"/>
                <a:gd name="T19" fmla="*/ 14 h 14"/>
                <a:gd name="T20" fmla="*/ 9 w 11"/>
                <a:gd name="T21" fmla="*/ 11 h 14"/>
                <a:gd name="T22" fmla="*/ 10 w 11"/>
                <a:gd name="T2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4">
                  <a:moveTo>
                    <a:pt x="10" y="5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4" y="13"/>
                    <a:pt x="6" y="14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9"/>
                    <a:pt x="11" y="8"/>
                    <a:pt x="10" y="5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560"/>
            <p:cNvSpPr>
              <a:spLocks/>
            </p:cNvSpPr>
            <p:nvPr/>
          </p:nvSpPr>
          <p:spPr bwMode="auto">
            <a:xfrm>
              <a:off x="2641601" y="5178426"/>
              <a:ext cx="53975" cy="53975"/>
            </a:xfrm>
            <a:custGeom>
              <a:avLst/>
              <a:gdLst>
                <a:gd name="T0" fmla="*/ 6 w 16"/>
                <a:gd name="T1" fmla="*/ 0 h 16"/>
                <a:gd name="T2" fmla="*/ 3 w 16"/>
                <a:gd name="T3" fmla="*/ 2 h 16"/>
                <a:gd name="T4" fmla="*/ 1 w 16"/>
                <a:gd name="T5" fmla="*/ 4 h 16"/>
                <a:gd name="T6" fmla="*/ 0 w 16"/>
                <a:gd name="T7" fmla="*/ 6 h 16"/>
                <a:gd name="T8" fmla="*/ 0 w 16"/>
                <a:gd name="T9" fmla="*/ 12 h 16"/>
                <a:gd name="T10" fmla="*/ 1 w 16"/>
                <a:gd name="T11" fmla="*/ 14 h 16"/>
                <a:gd name="T12" fmla="*/ 6 w 16"/>
                <a:gd name="T13" fmla="*/ 16 h 16"/>
                <a:gd name="T14" fmla="*/ 9 w 16"/>
                <a:gd name="T15" fmla="*/ 14 h 16"/>
                <a:gd name="T16" fmla="*/ 9 w 16"/>
                <a:gd name="T17" fmla="*/ 14 h 16"/>
                <a:gd name="T18" fmla="*/ 9 w 16"/>
                <a:gd name="T19" fmla="*/ 14 h 16"/>
                <a:gd name="T20" fmla="*/ 9 w 16"/>
                <a:gd name="T21" fmla="*/ 13 h 16"/>
                <a:gd name="T22" fmla="*/ 9 w 16"/>
                <a:gd name="T23" fmla="*/ 12 h 16"/>
                <a:gd name="T24" fmla="*/ 9 w 16"/>
                <a:gd name="T25" fmla="*/ 13 h 16"/>
                <a:gd name="T26" fmla="*/ 6 w 16"/>
                <a:gd name="T27" fmla="*/ 11 h 16"/>
                <a:gd name="T28" fmla="*/ 5 w 16"/>
                <a:gd name="T29" fmla="*/ 10 h 16"/>
                <a:gd name="T30" fmla="*/ 6 w 16"/>
                <a:gd name="T31" fmla="*/ 5 h 16"/>
                <a:gd name="T32" fmla="*/ 7 w 16"/>
                <a:gd name="T33" fmla="*/ 3 h 16"/>
                <a:gd name="T34" fmla="*/ 10 w 16"/>
                <a:gd name="T35" fmla="*/ 2 h 16"/>
                <a:gd name="T36" fmla="*/ 13 w 16"/>
                <a:gd name="T37" fmla="*/ 5 h 16"/>
                <a:gd name="T38" fmla="*/ 10 w 16"/>
                <a:gd name="T39" fmla="*/ 10 h 16"/>
                <a:gd name="T40" fmla="*/ 12 w 16"/>
                <a:gd name="T41" fmla="*/ 9 h 16"/>
                <a:gd name="T42" fmla="*/ 12 w 16"/>
                <a:gd name="T43" fmla="*/ 8 h 16"/>
                <a:gd name="T44" fmla="*/ 14 w 16"/>
                <a:gd name="T45" fmla="*/ 7 h 16"/>
                <a:gd name="T46" fmla="*/ 16 w 16"/>
                <a:gd name="T47" fmla="*/ 10 h 16"/>
                <a:gd name="T48" fmla="*/ 16 w 16"/>
                <a:gd name="T49" fmla="*/ 5 h 16"/>
                <a:gd name="T50" fmla="*/ 16 w 16"/>
                <a:gd name="T51" fmla="*/ 3 h 16"/>
                <a:gd name="T52" fmla="*/ 14 w 16"/>
                <a:gd name="T53" fmla="*/ 2 h 16"/>
                <a:gd name="T54" fmla="*/ 10 w 16"/>
                <a:gd name="T55" fmla="*/ 0 h 16"/>
                <a:gd name="T56" fmla="*/ 6 w 16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" h="16">
                  <a:moveTo>
                    <a:pt x="6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3"/>
                    <a:pt x="13" y="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2" y="0"/>
                    <a:pt x="10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561"/>
            <p:cNvSpPr>
              <a:spLocks noEditPoints="1"/>
            </p:cNvSpPr>
            <p:nvPr/>
          </p:nvSpPr>
          <p:spPr bwMode="auto">
            <a:xfrm>
              <a:off x="2644776" y="5262563"/>
              <a:ext cx="74613" cy="96838"/>
            </a:xfrm>
            <a:custGeom>
              <a:avLst/>
              <a:gdLst>
                <a:gd name="T0" fmla="*/ 8 w 22"/>
                <a:gd name="T1" fmla="*/ 0 h 29"/>
                <a:gd name="T2" fmla="*/ 4 w 22"/>
                <a:gd name="T3" fmla="*/ 1 h 29"/>
                <a:gd name="T4" fmla="*/ 1 w 22"/>
                <a:gd name="T5" fmla="*/ 3 h 29"/>
                <a:gd name="T6" fmla="*/ 1 w 22"/>
                <a:gd name="T7" fmla="*/ 6 h 29"/>
                <a:gd name="T8" fmla="*/ 0 w 22"/>
                <a:gd name="T9" fmla="*/ 12 h 29"/>
                <a:gd name="T10" fmla="*/ 1 w 22"/>
                <a:gd name="T11" fmla="*/ 12 h 29"/>
                <a:gd name="T12" fmla="*/ 2 w 22"/>
                <a:gd name="T13" fmla="*/ 13 h 29"/>
                <a:gd name="T14" fmla="*/ 7 w 22"/>
                <a:gd name="T15" fmla="*/ 17 h 29"/>
                <a:gd name="T16" fmla="*/ 7 w 22"/>
                <a:gd name="T17" fmla="*/ 18 h 29"/>
                <a:gd name="T18" fmla="*/ 11 w 22"/>
                <a:gd name="T19" fmla="*/ 26 h 29"/>
                <a:gd name="T20" fmla="*/ 16 w 22"/>
                <a:gd name="T21" fmla="*/ 29 h 29"/>
                <a:gd name="T22" fmla="*/ 19 w 22"/>
                <a:gd name="T23" fmla="*/ 28 h 29"/>
                <a:gd name="T24" fmla="*/ 15 w 22"/>
                <a:gd name="T25" fmla="*/ 11 h 29"/>
                <a:gd name="T26" fmla="*/ 15 w 22"/>
                <a:gd name="T27" fmla="*/ 10 h 29"/>
                <a:gd name="T28" fmla="*/ 15 w 22"/>
                <a:gd name="T29" fmla="*/ 10 h 29"/>
                <a:gd name="T30" fmla="*/ 13 w 22"/>
                <a:gd name="T31" fmla="*/ 5 h 29"/>
                <a:gd name="T32" fmla="*/ 8 w 22"/>
                <a:gd name="T33" fmla="*/ 0 h 29"/>
                <a:gd name="T34" fmla="*/ 11 w 22"/>
                <a:gd name="T35" fmla="*/ 9 h 29"/>
                <a:gd name="T36" fmla="*/ 12 w 22"/>
                <a:gd name="T37" fmla="*/ 12 h 29"/>
                <a:gd name="T38" fmla="*/ 8 w 22"/>
                <a:gd name="T39" fmla="*/ 16 h 29"/>
                <a:gd name="T40" fmla="*/ 8 w 22"/>
                <a:gd name="T41" fmla="*/ 16 h 29"/>
                <a:gd name="T42" fmla="*/ 7 w 22"/>
                <a:gd name="T43" fmla="*/ 16 h 29"/>
                <a:gd name="T44" fmla="*/ 5 w 22"/>
                <a:gd name="T45" fmla="*/ 13 h 29"/>
                <a:gd name="T46" fmla="*/ 6 w 22"/>
                <a:gd name="T47" fmla="*/ 10 h 29"/>
                <a:gd name="T48" fmla="*/ 7 w 22"/>
                <a:gd name="T49" fmla="*/ 10 h 29"/>
                <a:gd name="T50" fmla="*/ 7 w 22"/>
                <a:gd name="T51" fmla="*/ 9 h 29"/>
                <a:gd name="T52" fmla="*/ 8 w 22"/>
                <a:gd name="T53" fmla="*/ 9 h 29"/>
                <a:gd name="T54" fmla="*/ 8 w 22"/>
                <a:gd name="T55" fmla="*/ 9 h 29"/>
                <a:gd name="T56" fmla="*/ 11 w 22"/>
                <a:gd name="T5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" h="29">
                  <a:moveTo>
                    <a:pt x="8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1"/>
                    <a:pt x="8" y="24"/>
                    <a:pt x="11" y="26"/>
                  </a:cubicBezTo>
                  <a:cubicBezTo>
                    <a:pt x="12" y="28"/>
                    <a:pt x="14" y="29"/>
                    <a:pt x="16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2" y="22"/>
                    <a:pt x="21" y="16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3"/>
                    <a:pt x="10" y="1"/>
                    <a:pt x="8" y="0"/>
                  </a:cubicBezTo>
                  <a:close/>
                  <a:moveTo>
                    <a:pt x="11" y="9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562"/>
            <p:cNvSpPr>
              <a:spLocks/>
            </p:cNvSpPr>
            <p:nvPr/>
          </p:nvSpPr>
          <p:spPr bwMode="auto">
            <a:xfrm>
              <a:off x="2662238" y="5292726"/>
              <a:ext cx="22225" cy="23813"/>
            </a:xfrm>
            <a:custGeom>
              <a:avLst/>
              <a:gdLst>
                <a:gd name="T0" fmla="*/ 7 w 7"/>
                <a:gd name="T1" fmla="*/ 3 h 7"/>
                <a:gd name="T2" fmla="*/ 6 w 7"/>
                <a:gd name="T3" fmla="*/ 0 h 7"/>
                <a:gd name="T4" fmla="*/ 3 w 7"/>
                <a:gd name="T5" fmla="*/ 0 h 7"/>
                <a:gd name="T6" fmla="*/ 3 w 7"/>
                <a:gd name="T7" fmla="*/ 0 h 7"/>
                <a:gd name="T8" fmla="*/ 2 w 7"/>
                <a:gd name="T9" fmla="*/ 0 h 7"/>
                <a:gd name="T10" fmla="*/ 2 w 7"/>
                <a:gd name="T11" fmla="*/ 1 h 7"/>
                <a:gd name="T12" fmla="*/ 1 w 7"/>
                <a:gd name="T13" fmla="*/ 1 h 7"/>
                <a:gd name="T14" fmla="*/ 0 w 7"/>
                <a:gd name="T15" fmla="*/ 4 h 7"/>
                <a:gd name="T16" fmla="*/ 2 w 7"/>
                <a:gd name="T17" fmla="*/ 7 h 7"/>
                <a:gd name="T18" fmla="*/ 3 w 7"/>
                <a:gd name="T19" fmla="*/ 7 h 7"/>
                <a:gd name="T20" fmla="*/ 3 w 7"/>
                <a:gd name="T21" fmla="*/ 7 h 7"/>
                <a:gd name="T22" fmla="*/ 7 w 7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6"/>
                    <a:pt x="6" y="5"/>
                    <a:pt x="7" y="3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563"/>
            <p:cNvSpPr>
              <a:spLocks/>
            </p:cNvSpPr>
            <p:nvPr/>
          </p:nvSpPr>
          <p:spPr bwMode="auto">
            <a:xfrm>
              <a:off x="2614613" y="5305426"/>
              <a:ext cx="53975" cy="41275"/>
            </a:xfrm>
            <a:custGeom>
              <a:avLst/>
              <a:gdLst>
                <a:gd name="T0" fmla="*/ 11 w 16"/>
                <a:gd name="T1" fmla="*/ 0 h 12"/>
                <a:gd name="T2" fmla="*/ 11 w 16"/>
                <a:gd name="T3" fmla="*/ 1 h 12"/>
                <a:gd name="T4" fmla="*/ 0 w 16"/>
                <a:gd name="T5" fmla="*/ 9 h 12"/>
                <a:gd name="T6" fmla="*/ 0 w 16"/>
                <a:gd name="T7" fmla="*/ 9 h 12"/>
                <a:gd name="T8" fmla="*/ 5 w 16"/>
                <a:gd name="T9" fmla="*/ 12 h 12"/>
                <a:gd name="T10" fmla="*/ 5 w 16"/>
                <a:gd name="T11" fmla="*/ 12 h 12"/>
                <a:gd name="T12" fmla="*/ 11 w 16"/>
                <a:gd name="T13" fmla="*/ 8 h 12"/>
                <a:gd name="T14" fmla="*/ 16 w 16"/>
                <a:gd name="T15" fmla="*/ 5 h 12"/>
                <a:gd name="T16" fmla="*/ 16 w 16"/>
                <a:gd name="T17" fmla="*/ 4 h 12"/>
                <a:gd name="T18" fmla="*/ 11 w 16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11" y="0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3" y="10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564"/>
            <p:cNvSpPr>
              <a:spLocks/>
            </p:cNvSpPr>
            <p:nvPr/>
          </p:nvSpPr>
          <p:spPr bwMode="auto">
            <a:xfrm>
              <a:off x="3297238" y="4989513"/>
              <a:ext cx="103188" cy="138113"/>
            </a:xfrm>
            <a:custGeom>
              <a:avLst/>
              <a:gdLst>
                <a:gd name="T0" fmla="*/ 28 w 31"/>
                <a:gd name="T1" fmla="*/ 0 h 41"/>
                <a:gd name="T2" fmla="*/ 27 w 31"/>
                <a:gd name="T3" fmla="*/ 5 h 41"/>
                <a:gd name="T4" fmla="*/ 16 w 31"/>
                <a:gd name="T5" fmla="*/ 13 h 41"/>
                <a:gd name="T6" fmla="*/ 16 w 31"/>
                <a:gd name="T7" fmla="*/ 13 h 41"/>
                <a:gd name="T8" fmla="*/ 15 w 31"/>
                <a:gd name="T9" fmla="*/ 14 h 41"/>
                <a:gd name="T10" fmla="*/ 14 w 31"/>
                <a:gd name="T11" fmla="*/ 14 h 41"/>
                <a:gd name="T12" fmla="*/ 13 w 31"/>
                <a:gd name="T13" fmla="*/ 16 h 41"/>
                <a:gd name="T14" fmla="*/ 12 w 31"/>
                <a:gd name="T15" fmla="*/ 18 h 41"/>
                <a:gd name="T16" fmla="*/ 11 w 31"/>
                <a:gd name="T17" fmla="*/ 20 h 41"/>
                <a:gd name="T18" fmla="*/ 10 w 31"/>
                <a:gd name="T19" fmla="*/ 21 h 41"/>
                <a:gd name="T20" fmla="*/ 8 w 31"/>
                <a:gd name="T21" fmla="*/ 22 h 41"/>
                <a:gd name="T22" fmla="*/ 3 w 31"/>
                <a:gd name="T23" fmla="*/ 39 h 41"/>
                <a:gd name="T24" fmla="*/ 0 w 31"/>
                <a:gd name="T25" fmla="*/ 41 h 41"/>
                <a:gd name="T26" fmla="*/ 1 w 31"/>
                <a:gd name="T27" fmla="*/ 41 h 41"/>
                <a:gd name="T28" fmla="*/ 4 w 31"/>
                <a:gd name="T29" fmla="*/ 39 h 41"/>
                <a:gd name="T30" fmla="*/ 16 w 31"/>
                <a:gd name="T31" fmla="*/ 27 h 41"/>
                <a:gd name="T32" fmla="*/ 14 w 31"/>
                <a:gd name="T33" fmla="*/ 22 h 41"/>
                <a:gd name="T34" fmla="*/ 14 w 31"/>
                <a:gd name="T35" fmla="*/ 19 h 41"/>
                <a:gd name="T36" fmla="*/ 15 w 31"/>
                <a:gd name="T37" fmla="*/ 16 h 41"/>
                <a:gd name="T38" fmla="*/ 16 w 31"/>
                <a:gd name="T39" fmla="*/ 15 h 41"/>
                <a:gd name="T40" fmla="*/ 19 w 31"/>
                <a:gd name="T41" fmla="*/ 15 h 41"/>
                <a:gd name="T42" fmla="*/ 20 w 31"/>
                <a:gd name="T43" fmla="*/ 22 h 41"/>
                <a:gd name="T44" fmla="*/ 23 w 31"/>
                <a:gd name="T45" fmla="*/ 18 h 41"/>
                <a:gd name="T46" fmla="*/ 23 w 31"/>
                <a:gd name="T47" fmla="*/ 16 h 41"/>
                <a:gd name="T48" fmla="*/ 25 w 31"/>
                <a:gd name="T49" fmla="*/ 13 h 41"/>
                <a:gd name="T50" fmla="*/ 26 w 31"/>
                <a:gd name="T51" fmla="*/ 13 h 41"/>
                <a:gd name="T52" fmla="*/ 26 w 31"/>
                <a:gd name="T53" fmla="*/ 12 h 41"/>
                <a:gd name="T54" fmla="*/ 27 w 31"/>
                <a:gd name="T55" fmla="*/ 10 h 41"/>
                <a:gd name="T56" fmla="*/ 31 w 31"/>
                <a:gd name="T57" fmla="*/ 14 h 41"/>
                <a:gd name="T58" fmla="*/ 28 w 31"/>
                <a:gd name="T59" fmla="*/ 7 h 41"/>
                <a:gd name="T60" fmla="*/ 29 w 31"/>
                <a:gd name="T61" fmla="*/ 4 h 41"/>
                <a:gd name="T62" fmla="*/ 30 w 31"/>
                <a:gd name="T63" fmla="*/ 3 h 41"/>
                <a:gd name="T64" fmla="*/ 31 w 31"/>
                <a:gd name="T65" fmla="*/ 2 h 41"/>
                <a:gd name="T66" fmla="*/ 28 w 31"/>
                <a:gd name="T6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41">
                  <a:moveTo>
                    <a:pt x="28" y="0"/>
                  </a:moveTo>
                  <a:cubicBezTo>
                    <a:pt x="27" y="5"/>
                    <a:pt x="27" y="5"/>
                    <a:pt x="27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3"/>
                    <a:pt x="29" y="15"/>
                    <a:pt x="31" y="14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2"/>
                    <a:pt x="31" y="2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565"/>
            <p:cNvSpPr>
              <a:spLocks/>
            </p:cNvSpPr>
            <p:nvPr/>
          </p:nvSpPr>
          <p:spPr bwMode="auto">
            <a:xfrm>
              <a:off x="3343276" y="5040313"/>
              <a:ext cx="23813" cy="47625"/>
            </a:xfrm>
            <a:custGeom>
              <a:avLst/>
              <a:gdLst>
                <a:gd name="T0" fmla="*/ 11 w 15"/>
                <a:gd name="T1" fmla="*/ 0 h 30"/>
                <a:gd name="T2" fmla="*/ 5 w 15"/>
                <a:gd name="T3" fmla="*/ 0 h 30"/>
                <a:gd name="T4" fmla="*/ 3 w 15"/>
                <a:gd name="T5" fmla="*/ 2 h 30"/>
                <a:gd name="T6" fmla="*/ 0 w 15"/>
                <a:gd name="T7" fmla="*/ 9 h 30"/>
                <a:gd name="T8" fmla="*/ 0 w 15"/>
                <a:gd name="T9" fmla="*/ 15 h 30"/>
                <a:gd name="T10" fmla="*/ 5 w 15"/>
                <a:gd name="T11" fmla="*/ 25 h 30"/>
                <a:gd name="T12" fmla="*/ 5 w 15"/>
                <a:gd name="T13" fmla="*/ 28 h 30"/>
                <a:gd name="T14" fmla="*/ 7 w 15"/>
                <a:gd name="T15" fmla="*/ 28 h 30"/>
                <a:gd name="T16" fmla="*/ 11 w 15"/>
                <a:gd name="T17" fmla="*/ 30 h 30"/>
                <a:gd name="T18" fmla="*/ 15 w 15"/>
                <a:gd name="T19" fmla="*/ 30 h 30"/>
                <a:gd name="T20" fmla="*/ 15 w 15"/>
                <a:gd name="T21" fmla="*/ 25 h 30"/>
                <a:gd name="T22" fmla="*/ 13 w 15"/>
                <a:gd name="T23" fmla="*/ 15 h 30"/>
                <a:gd name="T24" fmla="*/ 11 w 15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0">
                  <a:moveTo>
                    <a:pt x="11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0" y="9"/>
                  </a:lnTo>
                  <a:lnTo>
                    <a:pt x="0" y="15"/>
                  </a:lnTo>
                  <a:lnTo>
                    <a:pt x="5" y="25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11" y="30"/>
                  </a:lnTo>
                  <a:lnTo>
                    <a:pt x="15" y="30"/>
                  </a:lnTo>
                  <a:lnTo>
                    <a:pt x="15" y="25"/>
                  </a:lnTo>
                  <a:lnTo>
                    <a:pt x="13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566"/>
            <p:cNvSpPr>
              <a:spLocks/>
            </p:cNvSpPr>
            <p:nvPr/>
          </p:nvSpPr>
          <p:spPr bwMode="auto">
            <a:xfrm>
              <a:off x="3270251" y="5073651"/>
              <a:ext cx="30163" cy="38100"/>
            </a:xfrm>
            <a:custGeom>
              <a:avLst/>
              <a:gdLst>
                <a:gd name="T0" fmla="*/ 19 w 19"/>
                <a:gd name="T1" fmla="*/ 0 h 24"/>
                <a:gd name="T2" fmla="*/ 17 w 19"/>
                <a:gd name="T3" fmla="*/ 0 h 24"/>
                <a:gd name="T4" fmla="*/ 17 w 19"/>
                <a:gd name="T5" fmla="*/ 0 h 24"/>
                <a:gd name="T6" fmla="*/ 15 w 19"/>
                <a:gd name="T7" fmla="*/ 9 h 24"/>
                <a:gd name="T8" fmla="*/ 0 w 19"/>
                <a:gd name="T9" fmla="*/ 19 h 24"/>
                <a:gd name="T10" fmla="*/ 8 w 19"/>
                <a:gd name="T11" fmla="*/ 24 h 24"/>
                <a:gd name="T12" fmla="*/ 19 w 19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5" y="9"/>
                  </a:lnTo>
                  <a:lnTo>
                    <a:pt x="0" y="19"/>
                  </a:lnTo>
                  <a:lnTo>
                    <a:pt x="8" y="2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567"/>
            <p:cNvSpPr>
              <a:spLocks/>
            </p:cNvSpPr>
            <p:nvPr/>
          </p:nvSpPr>
          <p:spPr bwMode="auto">
            <a:xfrm>
              <a:off x="3246438" y="50942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2 h 2"/>
                <a:gd name="T4" fmla="*/ 6 w 8"/>
                <a:gd name="T5" fmla="*/ 2 h 2"/>
                <a:gd name="T6" fmla="*/ 6 w 8"/>
                <a:gd name="T7" fmla="*/ 2 h 2"/>
                <a:gd name="T8" fmla="*/ 0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568"/>
            <p:cNvSpPr>
              <a:spLocks/>
            </p:cNvSpPr>
            <p:nvPr/>
          </p:nvSpPr>
          <p:spPr bwMode="auto">
            <a:xfrm>
              <a:off x="2430463" y="4435476"/>
              <a:ext cx="15875" cy="17463"/>
            </a:xfrm>
            <a:custGeom>
              <a:avLst/>
              <a:gdLst>
                <a:gd name="T0" fmla="*/ 6 w 10"/>
                <a:gd name="T1" fmla="*/ 0 h 11"/>
                <a:gd name="T2" fmla="*/ 2 w 10"/>
                <a:gd name="T3" fmla="*/ 2 h 11"/>
                <a:gd name="T4" fmla="*/ 0 w 10"/>
                <a:gd name="T5" fmla="*/ 4 h 11"/>
                <a:gd name="T6" fmla="*/ 6 w 10"/>
                <a:gd name="T7" fmla="*/ 11 h 11"/>
                <a:gd name="T8" fmla="*/ 10 w 10"/>
                <a:gd name="T9" fmla="*/ 4 h 11"/>
                <a:gd name="T10" fmla="*/ 8 w 10"/>
                <a:gd name="T11" fmla="*/ 2 h 11"/>
                <a:gd name="T12" fmla="*/ 8 w 10"/>
                <a:gd name="T13" fmla="*/ 0 h 11"/>
                <a:gd name="T14" fmla="*/ 6 w 10"/>
                <a:gd name="T15" fmla="*/ 0 h 11"/>
                <a:gd name="T16" fmla="*/ 6 w 10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6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6" y="11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569"/>
            <p:cNvSpPr>
              <a:spLocks/>
            </p:cNvSpPr>
            <p:nvPr/>
          </p:nvSpPr>
          <p:spPr bwMode="auto">
            <a:xfrm>
              <a:off x="2439988" y="4438651"/>
              <a:ext cx="47625" cy="26988"/>
            </a:xfrm>
            <a:custGeom>
              <a:avLst/>
              <a:gdLst>
                <a:gd name="T0" fmla="*/ 1 w 14"/>
                <a:gd name="T1" fmla="*/ 0 h 8"/>
                <a:gd name="T2" fmla="*/ 2 w 14"/>
                <a:gd name="T3" fmla="*/ 1 h 8"/>
                <a:gd name="T4" fmla="*/ 0 w 14"/>
                <a:gd name="T5" fmla="*/ 4 h 8"/>
                <a:gd name="T6" fmla="*/ 0 w 14"/>
                <a:gd name="T7" fmla="*/ 6 h 8"/>
                <a:gd name="T8" fmla="*/ 14 w 14"/>
                <a:gd name="T9" fmla="*/ 8 h 8"/>
                <a:gd name="T10" fmla="*/ 12 w 14"/>
                <a:gd name="T11" fmla="*/ 1 h 8"/>
                <a:gd name="T12" fmla="*/ 12 w 14"/>
                <a:gd name="T13" fmla="*/ 1 h 8"/>
                <a:gd name="T14" fmla="*/ 1 w 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6"/>
                    <a:pt x="10" y="4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570"/>
            <p:cNvSpPr>
              <a:spLocks/>
            </p:cNvSpPr>
            <p:nvPr/>
          </p:nvSpPr>
          <p:spPr bwMode="auto">
            <a:xfrm>
              <a:off x="2473326" y="4438651"/>
              <a:ext cx="26988" cy="47625"/>
            </a:xfrm>
            <a:custGeom>
              <a:avLst/>
              <a:gdLst>
                <a:gd name="T0" fmla="*/ 7 w 8"/>
                <a:gd name="T1" fmla="*/ 0 h 14"/>
                <a:gd name="T2" fmla="*/ 3 w 8"/>
                <a:gd name="T3" fmla="*/ 0 h 14"/>
                <a:gd name="T4" fmla="*/ 2 w 8"/>
                <a:gd name="T5" fmla="*/ 1 h 14"/>
                <a:gd name="T6" fmla="*/ 2 w 8"/>
                <a:gd name="T7" fmla="*/ 1 h 14"/>
                <a:gd name="T8" fmla="*/ 4 w 8"/>
                <a:gd name="T9" fmla="*/ 8 h 14"/>
                <a:gd name="T10" fmla="*/ 4 w 8"/>
                <a:gd name="T11" fmla="*/ 8 h 14"/>
                <a:gd name="T12" fmla="*/ 4 w 8"/>
                <a:gd name="T13" fmla="*/ 8 h 14"/>
                <a:gd name="T14" fmla="*/ 3 w 8"/>
                <a:gd name="T15" fmla="*/ 9 h 14"/>
                <a:gd name="T16" fmla="*/ 1 w 8"/>
                <a:gd name="T17" fmla="*/ 11 h 14"/>
                <a:gd name="T18" fmla="*/ 3 w 8"/>
                <a:gd name="T19" fmla="*/ 12 h 14"/>
                <a:gd name="T20" fmla="*/ 4 w 8"/>
                <a:gd name="T21" fmla="*/ 14 h 14"/>
                <a:gd name="T22" fmla="*/ 5 w 8"/>
                <a:gd name="T23" fmla="*/ 12 h 14"/>
                <a:gd name="T24" fmla="*/ 7 w 8"/>
                <a:gd name="T25" fmla="*/ 10 h 14"/>
                <a:gd name="T26" fmla="*/ 5 w 8"/>
                <a:gd name="T27" fmla="*/ 8 h 14"/>
                <a:gd name="T28" fmla="*/ 6 w 8"/>
                <a:gd name="T29" fmla="*/ 8 h 14"/>
                <a:gd name="T30" fmla="*/ 7 w 8"/>
                <a:gd name="T31" fmla="*/ 8 h 14"/>
                <a:gd name="T32" fmla="*/ 8 w 8"/>
                <a:gd name="T33" fmla="*/ 5 h 14"/>
                <a:gd name="T34" fmla="*/ 8 w 8"/>
                <a:gd name="T35" fmla="*/ 3 h 14"/>
                <a:gd name="T36" fmla="*/ 8 w 8"/>
                <a:gd name="T37" fmla="*/ 2 h 14"/>
                <a:gd name="T38" fmla="*/ 8 w 8"/>
                <a:gd name="T39" fmla="*/ 2 h 14"/>
                <a:gd name="T40" fmla="*/ 7 w 8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1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571"/>
            <p:cNvSpPr>
              <a:spLocks/>
            </p:cNvSpPr>
            <p:nvPr/>
          </p:nvSpPr>
          <p:spPr bwMode="auto">
            <a:xfrm>
              <a:off x="2163763" y="4395788"/>
              <a:ext cx="323850" cy="84138"/>
            </a:xfrm>
            <a:custGeom>
              <a:avLst/>
              <a:gdLst>
                <a:gd name="T0" fmla="*/ 95 w 96"/>
                <a:gd name="T1" fmla="*/ 25 h 25"/>
                <a:gd name="T2" fmla="*/ 93 w 96"/>
                <a:gd name="T3" fmla="*/ 24 h 25"/>
                <a:gd name="T4" fmla="*/ 95 w 96"/>
                <a:gd name="T5" fmla="*/ 22 h 25"/>
                <a:gd name="T6" fmla="*/ 96 w 96"/>
                <a:gd name="T7" fmla="*/ 21 h 25"/>
                <a:gd name="T8" fmla="*/ 96 w 96"/>
                <a:gd name="T9" fmla="*/ 21 h 25"/>
                <a:gd name="T10" fmla="*/ 96 w 96"/>
                <a:gd name="T11" fmla="*/ 21 h 25"/>
                <a:gd name="T12" fmla="*/ 82 w 96"/>
                <a:gd name="T13" fmla="*/ 19 h 25"/>
                <a:gd name="T14" fmla="*/ 76 w 96"/>
                <a:gd name="T15" fmla="*/ 18 h 25"/>
                <a:gd name="T16" fmla="*/ 74 w 96"/>
                <a:gd name="T17" fmla="*/ 16 h 25"/>
                <a:gd name="T18" fmla="*/ 73 w 96"/>
                <a:gd name="T19" fmla="*/ 16 h 25"/>
                <a:gd name="T20" fmla="*/ 72 w 96"/>
                <a:gd name="T21" fmla="*/ 15 h 25"/>
                <a:gd name="T22" fmla="*/ 7 w 96"/>
                <a:gd name="T23" fmla="*/ 0 h 25"/>
                <a:gd name="T24" fmla="*/ 8 w 96"/>
                <a:gd name="T25" fmla="*/ 1 h 25"/>
                <a:gd name="T26" fmla="*/ 7 w 96"/>
                <a:gd name="T27" fmla="*/ 2 h 25"/>
                <a:gd name="T28" fmla="*/ 1 w 96"/>
                <a:gd name="T29" fmla="*/ 6 h 25"/>
                <a:gd name="T30" fmla="*/ 0 w 96"/>
                <a:gd name="T31" fmla="*/ 8 h 25"/>
                <a:gd name="T32" fmla="*/ 5 w 96"/>
                <a:gd name="T33" fmla="*/ 5 h 25"/>
                <a:gd name="T34" fmla="*/ 11 w 96"/>
                <a:gd name="T35" fmla="*/ 5 h 25"/>
                <a:gd name="T36" fmla="*/ 13 w 96"/>
                <a:gd name="T37" fmla="*/ 7 h 25"/>
                <a:gd name="T38" fmla="*/ 13 w 96"/>
                <a:gd name="T39" fmla="*/ 7 h 25"/>
                <a:gd name="T40" fmla="*/ 14 w 96"/>
                <a:gd name="T41" fmla="*/ 8 h 25"/>
                <a:gd name="T42" fmla="*/ 15 w 96"/>
                <a:gd name="T43" fmla="*/ 9 h 25"/>
                <a:gd name="T44" fmla="*/ 16 w 96"/>
                <a:gd name="T45" fmla="*/ 11 h 25"/>
                <a:gd name="T46" fmla="*/ 16 w 96"/>
                <a:gd name="T47" fmla="*/ 13 h 25"/>
                <a:gd name="T48" fmla="*/ 15 w 96"/>
                <a:gd name="T49" fmla="*/ 14 h 25"/>
                <a:gd name="T50" fmla="*/ 20 w 96"/>
                <a:gd name="T51" fmla="*/ 16 h 25"/>
                <a:gd name="T52" fmla="*/ 21 w 96"/>
                <a:gd name="T53" fmla="*/ 14 h 25"/>
                <a:gd name="T54" fmla="*/ 22 w 96"/>
                <a:gd name="T55" fmla="*/ 11 h 25"/>
                <a:gd name="T56" fmla="*/ 27 w 96"/>
                <a:gd name="T57" fmla="*/ 11 h 25"/>
                <a:gd name="T58" fmla="*/ 29 w 96"/>
                <a:gd name="T59" fmla="*/ 13 h 25"/>
                <a:gd name="T60" fmla="*/ 29 w 96"/>
                <a:gd name="T61" fmla="*/ 15 h 25"/>
                <a:gd name="T62" fmla="*/ 29 w 96"/>
                <a:gd name="T63" fmla="*/ 17 h 25"/>
                <a:gd name="T64" fmla="*/ 49 w 96"/>
                <a:gd name="T65" fmla="*/ 18 h 25"/>
                <a:gd name="T66" fmla="*/ 51 w 96"/>
                <a:gd name="T67" fmla="*/ 18 h 25"/>
                <a:gd name="T68" fmla="*/ 51 w 96"/>
                <a:gd name="T69" fmla="*/ 16 h 25"/>
                <a:gd name="T70" fmla="*/ 51 w 96"/>
                <a:gd name="T71" fmla="*/ 14 h 25"/>
                <a:gd name="T72" fmla="*/ 51 w 96"/>
                <a:gd name="T73" fmla="*/ 14 h 25"/>
                <a:gd name="T74" fmla="*/ 54 w 96"/>
                <a:gd name="T75" fmla="*/ 13 h 25"/>
                <a:gd name="T76" fmla="*/ 56 w 96"/>
                <a:gd name="T77" fmla="*/ 15 h 25"/>
                <a:gd name="T78" fmla="*/ 56 w 96"/>
                <a:gd name="T79" fmla="*/ 18 h 25"/>
                <a:gd name="T80" fmla="*/ 57 w 96"/>
                <a:gd name="T81" fmla="*/ 18 h 25"/>
                <a:gd name="T82" fmla="*/ 86 w 96"/>
                <a:gd name="T83" fmla="*/ 24 h 25"/>
                <a:gd name="T84" fmla="*/ 95 w 96"/>
                <a:gd name="T8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25">
                  <a:moveTo>
                    <a:pt x="95" y="25"/>
                  </a:moveTo>
                  <a:cubicBezTo>
                    <a:pt x="93" y="24"/>
                    <a:pt x="93" y="24"/>
                    <a:pt x="93" y="24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51" y="7"/>
                    <a:pt x="29" y="2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67" y="19"/>
                    <a:pt x="76" y="21"/>
                    <a:pt x="86" y="24"/>
                  </a:cubicBezTo>
                  <a:lnTo>
                    <a:pt x="95" y="25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572"/>
            <p:cNvSpPr>
              <a:spLocks/>
            </p:cNvSpPr>
            <p:nvPr/>
          </p:nvSpPr>
          <p:spPr bwMode="auto">
            <a:xfrm>
              <a:off x="2490788" y="4465638"/>
              <a:ext cx="30163" cy="14288"/>
            </a:xfrm>
            <a:custGeom>
              <a:avLst/>
              <a:gdLst>
                <a:gd name="T0" fmla="*/ 4 w 19"/>
                <a:gd name="T1" fmla="*/ 4 h 9"/>
                <a:gd name="T2" fmla="*/ 0 w 19"/>
                <a:gd name="T3" fmla="*/ 9 h 9"/>
                <a:gd name="T4" fmla="*/ 15 w 19"/>
                <a:gd name="T5" fmla="*/ 6 h 9"/>
                <a:gd name="T6" fmla="*/ 19 w 19"/>
                <a:gd name="T7" fmla="*/ 6 h 9"/>
                <a:gd name="T8" fmla="*/ 15 w 19"/>
                <a:gd name="T9" fmla="*/ 2 h 9"/>
                <a:gd name="T10" fmla="*/ 17 w 19"/>
                <a:gd name="T11" fmla="*/ 0 h 9"/>
                <a:gd name="T12" fmla="*/ 2 w 19"/>
                <a:gd name="T13" fmla="*/ 0 h 9"/>
                <a:gd name="T14" fmla="*/ 0 w 19"/>
                <a:gd name="T15" fmla="*/ 0 h 9"/>
                <a:gd name="T16" fmla="*/ 4 w 19"/>
                <a:gd name="T1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9">
                  <a:moveTo>
                    <a:pt x="4" y="4"/>
                  </a:moveTo>
                  <a:lnTo>
                    <a:pt x="0" y="9"/>
                  </a:lnTo>
                  <a:lnTo>
                    <a:pt x="15" y="6"/>
                  </a:lnTo>
                  <a:lnTo>
                    <a:pt x="19" y="6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573"/>
            <p:cNvSpPr>
              <a:spLocks/>
            </p:cNvSpPr>
            <p:nvPr/>
          </p:nvSpPr>
          <p:spPr bwMode="auto">
            <a:xfrm>
              <a:off x="2527301" y="4468813"/>
              <a:ext cx="20638" cy="11113"/>
            </a:xfrm>
            <a:custGeom>
              <a:avLst/>
              <a:gdLst>
                <a:gd name="T0" fmla="*/ 13 w 13"/>
                <a:gd name="T1" fmla="*/ 0 h 7"/>
                <a:gd name="T2" fmla="*/ 4 w 13"/>
                <a:gd name="T3" fmla="*/ 0 h 7"/>
                <a:gd name="T4" fmla="*/ 0 w 13"/>
                <a:gd name="T5" fmla="*/ 4 h 7"/>
                <a:gd name="T6" fmla="*/ 11 w 13"/>
                <a:gd name="T7" fmla="*/ 7 h 7"/>
                <a:gd name="T8" fmla="*/ 11 w 13"/>
                <a:gd name="T9" fmla="*/ 4 h 7"/>
                <a:gd name="T10" fmla="*/ 11 w 13"/>
                <a:gd name="T11" fmla="*/ 0 h 7"/>
                <a:gd name="T12" fmla="*/ 13 w 1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574"/>
            <p:cNvSpPr>
              <a:spLocks/>
            </p:cNvSpPr>
            <p:nvPr/>
          </p:nvSpPr>
          <p:spPr bwMode="auto">
            <a:xfrm>
              <a:off x="2544763" y="4459288"/>
              <a:ext cx="19050" cy="36513"/>
            </a:xfrm>
            <a:custGeom>
              <a:avLst/>
              <a:gdLst>
                <a:gd name="T0" fmla="*/ 1 w 6"/>
                <a:gd name="T1" fmla="*/ 3 h 11"/>
                <a:gd name="T2" fmla="*/ 0 w 6"/>
                <a:gd name="T3" fmla="*/ 3 h 11"/>
                <a:gd name="T4" fmla="*/ 0 w 6"/>
                <a:gd name="T5" fmla="*/ 5 h 11"/>
                <a:gd name="T6" fmla="*/ 0 w 6"/>
                <a:gd name="T7" fmla="*/ 6 h 11"/>
                <a:gd name="T8" fmla="*/ 2 w 6"/>
                <a:gd name="T9" fmla="*/ 11 h 11"/>
                <a:gd name="T10" fmla="*/ 6 w 6"/>
                <a:gd name="T11" fmla="*/ 8 h 11"/>
                <a:gd name="T12" fmla="*/ 6 w 6"/>
                <a:gd name="T13" fmla="*/ 6 h 11"/>
                <a:gd name="T14" fmla="*/ 6 w 6"/>
                <a:gd name="T15" fmla="*/ 5 h 11"/>
                <a:gd name="T16" fmla="*/ 6 w 6"/>
                <a:gd name="T17" fmla="*/ 2 h 11"/>
                <a:gd name="T18" fmla="*/ 6 w 6"/>
                <a:gd name="T19" fmla="*/ 2 h 11"/>
                <a:gd name="T20" fmla="*/ 4 w 6"/>
                <a:gd name="T21" fmla="*/ 0 h 11"/>
                <a:gd name="T22" fmla="*/ 3 w 6"/>
                <a:gd name="T23" fmla="*/ 0 h 11"/>
                <a:gd name="T24" fmla="*/ 1 w 6"/>
                <a:gd name="T2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1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10"/>
                    <a:pt x="2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Rectangle 575"/>
            <p:cNvSpPr>
              <a:spLocks noChangeArrowheads="1"/>
            </p:cNvSpPr>
            <p:nvPr/>
          </p:nvSpPr>
          <p:spPr bwMode="auto">
            <a:xfrm>
              <a:off x="2500313" y="4445001"/>
              <a:ext cx="1588" cy="4763"/>
            </a:xfrm>
            <a:prstGeom prst="rect">
              <a:avLst/>
            </a:pr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576"/>
            <p:cNvSpPr>
              <a:spLocks/>
            </p:cNvSpPr>
            <p:nvPr/>
          </p:nvSpPr>
          <p:spPr bwMode="auto">
            <a:xfrm>
              <a:off x="2514601" y="4462463"/>
              <a:ext cx="19050" cy="17463"/>
            </a:xfrm>
            <a:custGeom>
              <a:avLst/>
              <a:gdLst>
                <a:gd name="T0" fmla="*/ 4 w 12"/>
                <a:gd name="T1" fmla="*/ 8 h 11"/>
                <a:gd name="T2" fmla="*/ 6 w 12"/>
                <a:gd name="T3" fmla="*/ 11 h 11"/>
                <a:gd name="T4" fmla="*/ 8 w 12"/>
                <a:gd name="T5" fmla="*/ 8 h 11"/>
                <a:gd name="T6" fmla="*/ 12 w 12"/>
                <a:gd name="T7" fmla="*/ 4 h 11"/>
                <a:gd name="T8" fmla="*/ 8 w 12"/>
                <a:gd name="T9" fmla="*/ 0 h 11"/>
                <a:gd name="T10" fmla="*/ 6 w 12"/>
                <a:gd name="T11" fmla="*/ 0 h 11"/>
                <a:gd name="T12" fmla="*/ 2 w 12"/>
                <a:gd name="T13" fmla="*/ 2 h 11"/>
                <a:gd name="T14" fmla="*/ 2 w 12"/>
                <a:gd name="T15" fmla="*/ 2 h 11"/>
                <a:gd name="T16" fmla="*/ 0 w 12"/>
                <a:gd name="T17" fmla="*/ 4 h 11"/>
                <a:gd name="T18" fmla="*/ 4 w 12"/>
                <a:gd name="T1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4" y="8"/>
                  </a:moveTo>
                  <a:lnTo>
                    <a:pt x="6" y="11"/>
                  </a:lnTo>
                  <a:lnTo>
                    <a:pt x="8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577"/>
            <p:cNvSpPr>
              <a:spLocks/>
            </p:cNvSpPr>
            <p:nvPr/>
          </p:nvSpPr>
          <p:spPr bwMode="auto">
            <a:xfrm>
              <a:off x="2335213" y="4438651"/>
              <a:ext cx="20638" cy="47625"/>
            </a:xfrm>
            <a:custGeom>
              <a:avLst/>
              <a:gdLst>
                <a:gd name="T0" fmla="*/ 11 w 13"/>
                <a:gd name="T1" fmla="*/ 11 h 30"/>
                <a:gd name="T2" fmla="*/ 11 w 13"/>
                <a:gd name="T3" fmla="*/ 4 h 30"/>
                <a:gd name="T4" fmla="*/ 7 w 13"/>
                <a:gd name="T5" fmla="*/ 0 h 30"/>
                <a:gd name="T6" fmla="*/ 0 w 13"/>
                <a:gd name="T7" fmla="*/ 2 h 30"/>
                <a:gd name="T8" fmla="*/ 0 w 13"/>
                <a:gd name="T9" fmla="*/ 2 h 30"/>
                <a:gd name="T10" fmla="*/ 0 w 13"/>
                <a:gd name="T11" fmla="*/ 7 h 30"/>
                <a:gd name="T12" fmla="*/ 0 w 13"/>
                <a:gd name="T13" fmla="*/ 11 h 30"/>
                <a:gd name="T14" fmla="*/ 0 w 13"/>
                <a:gd name="T15" fmla="*/ 28 h 30"/>
                <a:gd name="T16" fmla="*/ 7 w 13"/>
                <a:gd name="T17" fmla="*/ 30 h 30"/>
                <a:gd name="T18" fmla="*/ 13 w 13"/>
                <a:gd name="T19" fmla="*/ 21 h 30"/>
                <a:gd name="T20" fmla="*/ 11 w 13"/>
                <a:gd name="T21" fmla="*/ 17 h 30"/>
                <a:gd name="T22" fmla="*/ 11 w 13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0">
                  <a:moveTo>
                    <a:pt x="11" y="11"/>
                  </a:moveTo>
                  <a:lnTo>
                    <a:pt x="11" y="4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8"/>
                  </a:lnTo>
                  <a:lnTo>
                    <a:pt x="7" y="30"/>
                  </a:lnTo>
                  <a:lnTo>
                    <a:pt x="13" y="21"/>
                  </a:lnTo>
                  <a:lnTo>
                    <a:pt x="11" y="1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578"/>
            <p:cNvSpPr>
              <a:spLocks/>
            </p:cNvSpPr>
            <p:nvPr/>
          </p:nvSpPr>
          <p:spPr bwMode="auto">
            <a:xfrm>
              <a:off x="2232026" y="4432301"/>
              <a:ext cx="30163" cy="30163"/>
            </a:xfrm>
            <a:custGeom>
              <a:avLst/>
              <a:gdLst>
                <a:gd name="T0" fmla="*/ 9 w 9"/>
                <a:gd name="T1" fmla="*/ 6 h 9"/>
                <a:gd name="T2" fmla="*/ 9 w 9"/>
                <a:gd name="T3" fmla="*/ 4 h 9"/>
                <a:gd name="T4" fmla="*/ 9 w 9"/>
                <a:gd name="T5" fmla="*/ 2 h 9"/>
                <a:gd name="T6" fmla="*/ 7 w 9"/>
                <a:gd name="T7" fmla="*/ 0 h 9"/>
                <a:gd name="T8" fmla="*/ 2 w 9"/>
                <a:gd name="T9" fmla="*/ 0 h 9"/>
                <a:gd name="T10" fmla="*/ 1 w 9"/>
                <a:gd name="T11" fmla="*/ 3 h 9"/>
                <a:gd name="T12" fmla="*/ 0 w 9"/>
                <a:gd name="T13" fmla="*/ 5 h 9"/>
                <a:gd name="T14" fmla="*/ 5 w 9"/>
                <a:gd name="T15" fmla="*/ 9 h 9"/>
                <a:gd name="T16" fmla="*/ 8 w 9"/>
                <a:gd name="T17" fmla="*/ 8 h 9"/>
                <a:gd name="T18" fmla="*/ 9 w 9"/>
                <a:gd name="T1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2" y="8"/>
                    <a:pt x="5" y="9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9" y="6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92" name="Picture 579"/>
            <p:cNvPicPr>
              <a:picLocks noChangeAspect="1" noChangeArrowheads="1"/>
            </p:cNvPicPr>
            <p:nvPr/>
          </p:nvPicPr>
          <p:blipFill>
            <a:blip r:embed="rId3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8538" y="4948238"/>
              <a:ext cx="90488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3" name="Picture 580"/>
            <p:cNvPicPr>
              <a:picLocks noChangeAspect="1" noChangeArrowheads="1"/>
            </p:cNvPicPr>
            <p:nvPr/>
          </p:nvPicPr>
          <p:blipFill>
            <a:blip r:embed="rId3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6151" y="4989513"/>
              <a:ext cx="1111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4" name="Picture 581"/>
            <p:cNvPicPr>
              <a:picLocks noChangeAspect="1" noChangeArrowheads="1"/>
            </p:cNvPicPr>
            <p:nvPr/>
          </p:nvPicPr>
          <p:blipFill>
            <a:blip r:embed="rId3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2976" y="5059363"/>
              <a:ext cx="13017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95" name="Freeform 582"/>
            <p:cNvSpPr>
              <a:spLocks/>
            </p:cNvSpPr>
            <p:nvPr/>
          </p:nvSpPr>
          <p:spPr bwMode="auto">
            <a:xfrm>
              <a:off x="2289176" y="5103813"/>
              <a:ext cx="6350" cy="14288"/>
            </a:xfrm>
            <a:custGeom>
              <a:avLst/>
              <a:gdLst>
                <a:gd name="T0" fmla="*/ 4 w 4"/>
                <a:gd name="T1" fmla="*/ 5 h 9"/>
                <a:gd name="T2" fmla="*/ 2 w 4"/>
                <a:gd name="T3" fmla="*/ 2 h 9"/>
                <a:gd name="T4" fmla="*/ 0 w 4"/>
                <a:gd name="T5" fmla="*/ 0 h 9"/>
                <a:gd name="T6" fmla="*/ 2 w 4"/>
                <a:gd name="T7" fmla="*/ 2 h 9"/>
                <a:gd name="T8" fmla="*/ 4 w 4"/>
                <a:gd name="T9" fmla="*/ 9 h 9"/>
                <a:gd name="T10" fmla="*/ 4 w 4"/>
                <a:gd name="T11" fmla="*/ 5 h 9"/>
                <a:gd name="T12" fmla="*/ 4 w 4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4" y="5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9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583"/>
            <p:cNvSpPr>
              <a:spLocks/>
            </p:cNvSpPr>
            <p:nvPr/>
          </p:nvSpPr>
          <p:spPr bwMode="auto">
            <a:xfrm>
              <a:off x="2289176" y="5097463"/>
              <a:ext cx="3175" cy="6350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0 w 2"/>
                <a:gd name="T5" fmla="*/ 0 h 4"/>
                <a:gd name="T6" fmla="*/ 0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584"/>
            <p:cNvSpPr>
              <a:spLocks noEditPoints="1"/>
            </p:cNvSpPr>
            <p:nvPr/>
          </p:nvSpPr>
          <p:spPr bwMode="auto">
            <a:xfrm>
              <a:off x="2174876" y="4935538"/>
              <a:ext cx="365125" cy="330200"/>
            </a:xfrm>
            <a:custGeom>
              <a:avLst/>
              <a:gdLst>
                <a:gd name="T0" fmla="*/ 53 w 109"/>
                <a:gd name="T1" fmla="*/ 43 h 98"/>
                <a:gd name="T2" fmla="*/ 54 w 109"/>
                <a:gd name="T3" fmla="*/ 39 h 98"/>
                <a:gd name="T4" fmla="*/ 96 w 109"/>
                <a:gd name="T5" fmla="*/ 8 h 98"/>
                <a:gd name="T6" fmla="*/ 98 w 109"/>
                <a:gd name="T7" fmla="*/ 9 h 98"/>
                <a:gd name="T8" fmla="*/ 92 w 109"/>
                <a:gd name="T9" fmla="*/ 21 h 98"/>
                <a:gd name="T10" fmla="*/ 90 w 109"/>
                <a:gd name="T11" fmla="*/ 23 h 98"/>
                <a:gd name="T12" fmla="*/ 84 w 109"/>
                <a:gd name="T13" fmla="*/ 26 h 98"/>
                <a:gd name="T14" fmla="*/ 84 w 109"/>
                <a:gd name="T15" fmla="*/ 28 h 98"/>
                <a:gd name="T16" fmla="*/ 83 w 109"/>
                <a:gd name="T17" fmla="*/ 34 h 98"/>
                <a:gd name="T18" fmla="*/ 78 w 109"/>
                <a:gd name="T19" fmla="*/ 42 h 98"/>
                <a:gd name="T20" fmla="*/ 77 w 109"/>
                <a:gd name="T21" fmla="*/ 45 h 98"/>
                <a:gd name="T22" fmla="*/ 74 w 109"/>
                <a:gd name="T23" fmla="*/ 49 h 98"/>
                <a:gd name="T24" fmla="*/ 72 w 109"/>
                <a:gd name="T25" fmla="*/ 52 h 98"/>
                <a:gd name="T26" fmla="*/ 65 w 109"/>
                <a:gd name="T27" fmla="*/ 63 h 98"/>
                <a:gd name="T28" fmla="*/ 67 w 109"/>
                <a:gd name="T29" fmla="*/ 66 h 98"/>
                <a:gd name="T30" fmla="*/ 75 w 109"/>
                <a:gd name="T31" fmla="*/ 60 h 98"/>
                <a:gd name="T32" fmla="*/ 86 w 109"/>
                <a:gd name="T33" fmla="*/ 42 h 98"/>
                <a:gd name="T34" fmla="*/ 86 w 109"/>
                <a:gd name="T35" fmla="*/ 42 h 98"/>
                <a:gd name="T36" fmla="*/ 88 w 109"/>
                <a:gd name="T37" fmla="*/ 41 h 98"/>
                <a:gd name="T38" fmla="*/ 89 w 109"/>
                <a:gd name="T39" fmla="*/ 43 h 98"/>
                <a:gd name="T40" fmla="*/ 90 w 109"/>
                <a:gd name="T41" fmla="*/ 45 h 98"/>
                <a:gd name="T42" fmla="*/ 94 w 109"/>
                <a:gd name="T43" fmla="*/ 42 h 98"/>
                <a:gd name="T44" fmla="*/ 95 w 109"/>
                <a:gd name="T45" fmla="*/ 42 h 98"/>
                <a:gd name="T46" fmla="*/ 97 w 109"/>
                <a:gd name="T47" fmla="*/ 35 h 98"/>
                <a:gd name="T48" fmla="*/ 98 w 109"/>
                <a:gd name="T49" fmla="*/ 33 h 98"/>
                <a:gd name="T50" fmla="*/ 98 w 109"/>
                <a:gd name="T51" fmla="*/ 26 h 98"/>
                <a:gd name="T52" fmla="*/ 96 w 109"/>
                <a:gd name="T53" fmla="*/ 25 h 98"/>
                <a:gd name="T54" fmla="*/ 102 w 109"/>
                <a:gd name="T55" fmla="*/ 15 h 98"/>
                <a:gd name="T56" fmla="*/ 105 w 109"/>
                <a:gd name="T57" fmla="*/ 12 h 98"/>
                <a:gd name="T58" fmla="*/ 109 w 109"/>
                <a:gd name="T59" fmla="*/ 8 h 98"/>
                <a:gd name="T60" fmla="*/ 105 w 109"/>
                <a:gd name="T61" fmla="*/ 8 h 98"/>
                <a:gd name="T62" fmla="*/ 96 w 109"/>
                <a:gd name="T63" fmla="*/ 0 h 98"/>
                <a:gd name="T64" fmla="*/ 89 w 109"/>
                <a:gd name="T65" fmla="*/ 3 h 98"/>
                <a:gd name="T66" fmla="*/ 73 w 109"/>
                <a:gd name="T67" fmla="*/ 11 h 98"/>
                <a:gd name="T68" fmla="*/ 51 w 109"/>
                <a:gd name="T69" fmla="*/ 33 h 98"/>
                <a:gd name="T70" fmla="*/ 46 w 109"/>
                <a:gd name="T71" fmla="*/ 47 h 98"/>
                <a:gd name="T72" fmla="*/ 36 w 109"/>
                <a:gd name="T73" fmla="*/ 61 h 98"/>
                <a:gd name="T74" fmla="*/ 24 w 109"/>
                <a:gd name="T75" fmla="*/ 66 h 98"/>
                <a:gd name="T76" fmla="*/ 1 w 109"/>
                <a:gd name="T77" fmla="*/ 93 h 98"/>
                <a:gd name="T78" fmla="*/ 1 w 109"/>
                <a:gd name="T79" fmla="*/ 95 h 98"/>
                <a:gd name="T80" fmla="*/ 0 w 109"/>
                <a:gd name="T81" fmla="*/ 98 h 98"/>
                <a:gd name="T82" fmla="*/ 49 w 109"/>
                <a:gd name="T83" fmla="*/ 48 h 98"/>
                <a:gd name="T84" fmla="*/ 51 w 109"/>
                <a:gd name="T85" fmla="*/ 44 h 98"/>
                <a:gd name="T86" fmla="*/ 93 w 109"/>
                <a:gd name="T87" fmla="*/ 30 h 98"/>
                <a:gd name="T88" fmla="*/ 91 w 109"/>
                <a:gd name="T89" fmla="*/ 2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9" h="98">
                  <a:moveTo>
                    <a:pt x="52" y="43"/>
                  </a:moveTo>
                  <a:cubicBezTo>
                    <a:pt x="53" y="43"/>
                    <a:pt x="53" y="43"/>
                    <a:pt x="53" y="43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68" y="27"/>
                    <a:pt x="81" y="16"/>
                    <a:pt x="96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6"/>
                    <a:pt x="68" y="58"/>
                    <a:pt x="65" y="60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7" y="41"/>
                    <a:pt x="98" y="40"/>
                    <a:pt x="98" y="38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2" y="8"/>
                    <a:pt x="99" y="6"/>
                    <a:pt x="97" y="3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5" y="6"/>
                    <a:pt x="81" y="8"/>
                    <a:pt x="78" y="8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67" y="16"/>
                    <a:pt x="62" y="20"/>
                    <a:pt x="58" y="25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3"/>
                    <a:pt x="47" y="45"/>
                    <a:pt x="46" y="47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3" y="55"/>
                    <a:pt x="40" y="58"/>
                    <a:pt x="36" y="61"/>
                  </a:cubicBezTo>
                  <a:cubicBezTo>
                    <a:pt x="32" y="64"/>
                    <a:pt x="29" y="65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1" y="44"/>
                    <a:pt x="51" y="44"/>
                    <a:pt x="51" y="44"/>
                  </a:cubicBezTo>
                  <a:lnTo>
                    <a:pt x="52" y="43"/>
                  </a:lnTo>
                  <a:close/>
                  <a:moveTo>
                    <a:pt x="93" y="30"/>
                  </a:moveTo>
                  <a:cubicBezTo>
                    <a:pt x="92" y="31"/>
                    <a:pt x="92" y="31"/>
                    <a:pt x="92" y="31"/>
                  </a:cubicBezTo>
                  <a:cubicBezTo>
                    <a:pt x="91" y="29"/>
                    <a:pt x="91" y="29"/>
                    <a:pt x="91" y="29"/>
                  </a:cubicBezTo>
                  <a:lnTo>
                    <a:pt x="93" y="3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585"/>
            <p:cNvSpPr>
              <a:spLocks/>
            </p:cNvSpPr>
            <p:nvPr/>
          </p:nvSpPr>
          <p:spPr bwMode="auto">
            <a:xfrm>
              <a:off x="2479676" y="5033963"/>
              <a:ext cx="7938" cy="6350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2 h 4"/>
                <a:gd name="T4" fmla="*/ 0 w 5"/>
                <a:gd name="T5" fmla="*/ 0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lnTo>
                    <a:pt x="5" y="2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02" name="Picture 586"/>
            <p:cNvPicPr>
              <a:picLocks noChangeAspect="1" noChangeArrowheads="1"/>
            </p:cNvPicPr>
            <p:nvPr/>
          </p:nvPicPr>
          <p:blipFill>
            <a:blip r:embed="rId3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4101" y="5067301"/>
              <a:ext cx="60325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4" name="Picture 587"/>
            <p:cNvPicPr>
              <a:picLocks noChangeAspect="1" noChangeArrowheads="1"/>
            </p:cNvPicPr>
            <p:nvPr/>
          </p:nvPicPr>
          <p:blipFill>
            <a:blip r:embed="rId3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38388" y="5056188"/>
              <a:ext cx="603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5" name="Picture 588"/>
            <p:cNvPicPr>
              <a:picLocks noChangeAspect="1" noChangeArrowheads="1"/>
            </p:cNvPicPr>
            <p:nvPr/>
          </p:nvPicPr>
          <p:blipFill>
            <a:blip r:embed="rId3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2851" y="4791076"/>
              <a:ext cx="9048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6" name="Picture 589"/>
            <p:cNvPicPr>
              <a:picLocks noChangeAspect="1" noChangeArrowheads="1"/>
            </p:cNvPicPr>
            <p:nvPr/>
          </p:nvPicPr>
          <p:blipFill>
            <a:blip r:embed="rId3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1263" y="4865688"/>
              <a:ext cx="7143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7" name="Picture 590"/>
            <p:cNvPicPr>
              <a:picLocks noChangeAspect="1" noChangeArrowheads="1"/>
            </p:cNvPicPr>
            <p:nvPr/>
          </p:nvPicPr>
          <p:blipFill>
            <a:blip r:embed="rId3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0951" y="4881563"/>
              <a:ext cx="101600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8" name="Picture 591"/>
            <p:cNvPicPr>
              <a:picLocks noChangeAspect="1" noChangeArrowheads="1"/>
            </p:cNvPicPr>
            <p:nvPr/>
          </p:nvPicPr>
          <p:blipFill>
            <a:blip r:embed="rId3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2063" y="4826001"/>
              <a:ext cx="30163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9" name="Picture 592"/>
            <p:cNvPicPr>
              <a:picLocks noChangeAspect="1" noChangeArrowheads="1"/>
            </p:cNvPicPr>
            <p:nvPr/>
          </p:nvPicPr>
          <p:blipFill>
            <a:blip r:embed="rId3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8413" y="4859338"/>
              <a:ext cx="412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0" name="Freeform 593"/>
            <p:cNvSpPr>
              <a:spLocks/>
            </p:cNvSpPr>
            <p:nvPr/>
          </p:nvSpPr>
          <p:spPr bwMode="auto">
            <a:xfrm>
              <a:off x="2389188" y="4905376"/>
              <a:ext cx="84138" cy="61913"/>
            </a:xfrm>
            <a:custGeom>
              <a:avLst/>
              <a:gdLst>
                <a:gd name="T0" fmla="*/ 2 w 25"/>
                <a:gd name="T1" fmla="*/ 4 h 18"/>
                <a:gd name="T2" fmla="*/ 1 w 25"/>
                <a:gd name="T3" fmla="*/ 6 h 18"/>
                <a:gd name="T4" fmla="*/ 2 w 25"/>
                <a:gd name="T5" fmla="*/ 15 h 18"/>
                <a:gd name="T6" fmla="*/ 2 w 25"/>
                <a:gd name="T7" fmla="*/ 15 h 18"/>
                <a:gd name="T8" fmla="*/ 3 w 25"/>
                <a:gd name="T9" fmla="*/ 17 h 18"/>
                <a:gd name="T10" fmla="*/ 4 w 25"/>
                <a:gd name="T11" fmla="*/ 18 h 18"/>
                <a:gd name="T12" fmla="*/ 8 w 25"/>
                <a:gd name="T13" fmla="*/ 18 h 18"/>
                <a:gd name="T14" fmla="*/ 14 w 25"/>
                <a:gd name="T15" fmla="*/ 17 h 18"/>
                <a:gd name="T16" fmla="*/ 25 w 25"/>
                <a:gd name="T17" fmla="*/ 12 h 18"/>
                <a:gd name="T18" fmla="*/ 25 w 25"/>
                <a:gd name="T19" fmla="*/ 11 h 18"/>
                <a:gd name="T20" fmla="*/ 25 w 25"/>
                <a:gd name="T21" fmla="*/ 11 h 18"/>
                <a:gd name="T22" fmla="*/ 24 w 25"/>
                <a:gd name="T23" fmla="*/ 12 h 18"/>
                <a:gd name="T24" fmla="*/ 22 w 25"/>
                <a:gd name="T25" fmla="*/ 13 h 18"/>
                <a:gd name="T26" fmla="*/ 15 w 25"/>
                <a:gd name="T27" fmla="*/ 12 h 18"/>
                <a:gd name="T28" fmla="*/ 14 w 25"/>
                <a:gd name="T29" fmla="*/ 13 h 18"/>
                <a:gd name="T30" fmla="*/ 12 w 25"/>
                <a:gd name="T31" fmla="*/ 12 h 18"/>
                <a:gd name="T32" fmla="*/ 11 w 25"/>
                <a:gd name="T33" fmla="*/ 10 h 18"/>
                <a:gd name="T34" fmla="*/ 11 w 25"/>
                <a:gd name="T35" fmla="*/ 7 h 18"/>
                <a:gd name="T36" fmla="*/ 14 w 25"/>
                <a:gd name="T37" fmla="*/ 5 h 18"/>
                <a:gd name="T38" fmla="*/ 16 w 25"/>
                <a:gd name="T39" fmla="*/ 4 h 18"/>
                <a:gd name="T40" fmla="*/ 21 w 25"/>
                <a:gd name="T41" fmla="*/ 5 h 18"/>
                <a:gd name="T42" fmla="*/ 20 w 25"/>
                <a:gd name="T43" fmla="*/ 3 h 18"/>
                <a:gd name="T44" fmla="*/ 21 w 25"/>
                <a:gd name="T45" fmla="*/ 0 h 18"/>
                <a:gd name="T46" fmla="*/ 22 w 25"/>
                <a:gd name="T47" fmla="*/ 0 h 18"/>
                <a:gd name="T48" fmla="*/ 21 w 25"/>
                <a:gd name="T49" fmla="*/ 0 h 18"/>
                <a:gd name="T50" fmla="*/ 7 w 25"/>
                <a:gd name="T51" fmla="*/ 0 h 18"/>
                <a:gd name="T52" fmla="*/ 4 w 25"/>
                <a:gd name="T53" fmla="*/ 2 h 18"/>
                <a:gd name="T54" fmla="*/ 2 w 25"/>
                <a:gd name="T55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8">
                  <a:moveTo>
                    <a:pt x="2" y="4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9"/>
                    <a:pt x="0" y="12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7" y="17"/>
                    <a:pt x="21" y="15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594"/>
            <p:cNvSpPr>
              <a:spLocks/>
            </p:cNvSpPr>
            <p:nvPr/>
          </p:nvSpPr>
          <p:spPr bwMode="auto">
            <a:xfrm>
              <a:off x="2425701" y="4905376"/>
              <a:ext cx="57150" cy="44450"/>
            </a:xfrm>
            <a:custGeom>
              <a:avLst/>
              <a:gdLst>
                <a:gd name="T0" fmla="*/ 5 w 17"/>
                <a:gd name="T1" fmla="*/ 4 h 13"/>
                <a:gd name="T2" fmla="*/ 3 w 17"/>
                <a:gd name="T3" fmla="*/ 5 h 13"/>
                <a:gd name="T4" fmla="*/ 0 w 17"/>
                <a:gd name="T5" fmla="*/ 7 h 13"/>
                <a:gd name="T6" fmla="*/ 0 w 17"/>
                <a:gd name="T7" fmla="*/ 10 h 13"/>
                <a:gd name="T8" fmla="*/ 1 w 17"/>
                <a:gd name="T9" fmla="*/ 12 h 13"/>
                <a:gd name="T10" fmla="*/ 3 w 17"/>
                <a:gd name="T11" fmla="*/ 13 h 13"/>
                <a:gd name="T12" fmla="*/ 4 w 17"/>
                <a:gd name="T13" fmla="*/ 12 h 13"/>
                <a:gd name="T14" fmla="*/ 11 w 17"/>
                <a:gd name="T15" fmla="*/ 13 h 13"/>
                <a:gd name="T16" fmla="*/ 13 w 17"/>
                <a:gd name="T17" fmla="*/ 12 h 13"/>
                <a:gd name="T18" fmla="*/ 14 w 17"/>
                <a:gd name="T19" fmla="*/ 11 h 13"/>
                <a:gd name="T20" fmla="*/ 14 w 17"/>
                <a:gd name="T21" fmla="*/ 10 h 13"/>
                <a:gd name="T22" fmla="*/ 14 w 17"/>
                <a:gd name="T23" fmla="*/ 10 h 13"/>
                <a:gd name="T24" fmla="*/ 16 w 17"/>
                <a:gd name="T25" fmla="*/ 10 h 13"/>
                <a:gd name="T26" fmla="*/ 13 w 17"/>
                <a:gd name="T27" fmla="*/ 0 h 13"/>
                <a:gd name="T28" fmla="*/ 11 w 17"/>
                <a:gd name="T29" fmla="*/ 0 h 13"/>
                <a:gd name="T30" fmla="*/ 11 w 17"/>
                <a:gd name="T31" fmla="*/ 0 h 13"/>
                <a:gd name="T32" fmla="*/ 11 w 17"/>
                <a:gd name="T33" fmla="*/ 0 h 13"/>
                <a:gd name="T34" fmla="*/ 10 w 17"/>
                <a:gd name="T35" fmla="*/ 0 h 13"/>
                <a:gd name="T36" fmla="*/ 9 w 17"/>
                <a:gd name="T37" fmla="*/ 3 h 13"/>
                <a:gd name="T38" fmla="*/ 10 w 17"/>
                <a:gd name="T39" fmla="*/ 5 h 13"/>
                <a:gd name="T40" fmla="*/ 5 w 17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3">
                  <a:moveTo>
                    <a:pt x="5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5"/>
                    <a:pt x="16" y="1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595"/>
            <p:cNvSpPr>
              <a:spLocks/>
            </p:cNvSpPr>
            <p:nvPr/>
          </p:nvSpPr>
          <p:spPr bwMode="auto">
            <a:xfrm>
              <a:off x="2473326" y="4940301"/>
              <a:ext cx="6350" cy="3175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16" name="Picture 596"/>
            <p:cNvPicPr>
              <a:picLocks noChangeAspect="1" noChangeArrowheads="1"/>
            </p:cNvPicPr>
            <p:nvPr/>
          </p:nvPicPr>
          <p:blipFill>
            <a:blip r:embed="rId4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1251" y="5040313"/>
              <a:ext cx="69850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7" name="Freeform 597"/>
            <p:cNvSpPr>
              <a:spLocks/>
            </p:cNvSpPr>
            <p:nvPr/>
          </p:nvSpPr>
          <p:spPr bwMode="auto">
            <a:xfrm>
              <a:off x="2463801" y="5040313"/>
              <a:ext cx="63500" cy="80963"/>
            </a:xfrm>
            <a:custGeom>
              <a:avLst/>
              <a:gdLst>
                <a:gd name="T0" fmla="*/ 8 w 19"/>
                <a:gd name="T1" fmla="*/ 11 h 24"/>
                <a:gd name="T2" fmla="*/ 7 w 19"/>
                <a:gd name="T3" fmla="*/ 13 h 24"/>
                <a:gd name="T4" fmla="*/ 4 w 19"/>
                <a:gd name="T5" fmla="*/ 14 h 24"/>
                <a:gd name="T6" fmla="*/ 3 w 19"/>
                <a:gd name="T7" fmla="*/ 14 h 24"/>
                <a:gd name="T8" fmla="*/ 3 w 19"/>
                <a:gd name="T9" fmla="*/ 12 h 24"/>
                <a:gd name="T10" fmla="*/ 2 w 19"/>
                <a:gd name="T11" fmla="*/ 11 h 24"/>
                <a:gd name="T12" fmla="*/ 2 w 19"/>
                <a:gd name="T13" fmla="*/ 10 h 24"/>
                <a:gd name="T14" fmla="*/ 2 w 19"/>
                <a:gd name="T15" fmla="*/ 11 h 24"/>
                <a:gd name="T16" fmla="*/ 0 w 19"/>
                <a:gd name="T17" fmla="*/ 11 h 24"/>
                <a:gd name="T18" fmla="*/ 0 w 19"/>
                <a:gd name="T19" fmla="*/ 11 h 24"/>
                <a:gd name="T20" fmla="*/ 0 w 19"/>
                <a:gd name="T21" fmla="*/ 11 h 24"/>
                <a:gd name="T22" fmla="*/ 5 w 19"/>
                <a:gd name="T23" fmla="*/ 20 h 24"/>
                <a:gd name="T24" fmla="*/ 5 w 19"/>
                <a:gd name="T25" fmla="*/ 20 h 24"/>
                <a:gd name="T26" fmla="*/ 7 w 19"/>
                <a:gd name="T27" fmla="*/ 23 h 24"/>
                <a:gd name="T28" fmla="*/ 8 w 19"/>
                <a:gd name="T29" fmla="*/ 24 h 24"/>
                <a:gd name="T30" fmla="*/ 16 w 19"/>
                <a:gd name="T31" fmla="*/ 23 h 24"/>
                <a:gd name="T32" fmla="*/ 19 w 19"/>
                <a:gd name="T33" fmla="*/ 20 h 24"/>
                <a:gd name="T34" fmla="*/ 13 w 19"/>
                <a:gd name="T35" fmla="*/ 0 h 24"/>
                <a:gd name="T36" fmla="*/ 12 w 19"/>
                <a:gd name="T37" fmla="*/ 2 h 24"/>
                <a:gd name="T38" fmla="*/ 10 w 19"/>
                <a:gd name="T39" fmla="*/ 4 h 24"/>
                <a:gd name="T40" fmla="*/ 11 w 19"/>
                <a:gd name="T41" fmla="*/ 4 h 24"/>
                <a:gd name="T42" fmla="*/ 12 w 19"/>
                <a:gd name="T43" fmla="*/ 7 h 24"/>
                <a:gd name="T44" fmla="*/ 9 w 19"/>
                <a:gd name="T45" fmla="*/ 11 h 24"/>
                <a:gd name="T46" fmla="*/ 8 w 19"/>
                <a:gd name="T4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24">
                  <a:moveTo>
                    <a:pt x="8" y="11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4"/>
                    <a:pt x="2" y="17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0"/>
                    <a:pt x="18" y="3"/>
                    <a:pt x="13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1" y="10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598"/>
            <p:cNvSpPr>
              <a:spLocks/>
            </p:cNvSpPr>
            <p:nvPr/>
          </p:nvSpPr>
          <p:spPr bwMode="auto">
            <a:xfrm>
              <a:off x="2503488" y="5040313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4 h 4"/>
                <a:gd name="T4" fmla="*/ 2 w 2"/>
                <a:gd name="T5" fmla="*/ 0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599"/>
            <p:cNvSpPr>
              <a:spLocks/>
            </p:cNvSpPr>
            <p:nvPr/>
          </p:nvSpPr>
          <p:spPr bwMode="auto">
            <a:xfrm>
              <a:off x="2571751" y="5054601"/>
              <a:ext cx="39688" cy="57150"/>
            </a:xfrm>
            <a:custGeom>
              <a:avLst/>
              <a:gdLst>
                <a:gd name="T0" fmla="*/ 2 w 12"/>
                <a:gd name="T1" fmla="*/ 2 h 17"/>
                <a:gd name="T2" fmla="*/ 2 w 12"/>
                <a:gd name="T3" fmla="*/ 13 h 17"/>
                <a:gd name="T4" fmla="*/ 4 w 12"/>
                <a:gd name="T5" fmla="*/ 15 h 17"/>
                <a:gd name="T6" fmla="*/ 11 w 12"/>
                <a:gd name="T7" fmla="*/ 14 h 17"/>
                <a:gd name="T8" fmla="*/ 12 w 12"/>
                <a:gd name="T9" fmla="*/ 9 h 17"/>
                <a:gd name="T10" fmla="*/ 10 w 12"/>
                <a:gd name="T11" fmla="*/ 3 h 17"/>
                <a:gd name="T12" fmla="*/ 9 w 12"/>
                <a:gd name="T13" fmla="*/ 2 h 17"/>
                <a:gd name="T14" fmla="*/ 7 w 12"/>
                <a:gd name="T15" fmla="*/ 1 h 17"/>
                <a:gd name="T16" fmla="*/ 3 w 12"/>
                <a:gd name="T17" fmla="*/ 1 h 17"/>
                <a:gd name="T18" fmla="*/ 2 w 12"/>
                <a:gd name="T1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7">
                  <a:moveTo>
                    <a:pt x="2" y="2"/>
                  </a:moveTo>
                  <a:cubicBezTo>
                    <a:pt x="0" y="5"/>
                    <a:pt x="0" y="9"/>
                    <a:pt x="2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6"/>
                    <a:pt x="8" y="17"/>
                    <a:pt x="11" y="14"/>
                  </a:cubicBezTo>
                  <a:cubicBezTo>
                    <a:pt x="12" y="13"/>
                    <a:pt x="12" y="11"/>
                    <a:pt x="12" y="9"/>
                  </a:cubicBezTo>
                  <a:cubicBezTo>
                    <a:pt x="12" y="7"/>
                    <a:pt x="11" y="5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600"/>
            <p:cNvSpPr>
              <a:spLocks/>
            </p:cNvSpPr>
            <p:nvPr/>
          </p:nvSpPr>
          <p:spPr bwMode="auto">
            <a:xfrm>
              <a:off x="2497138" y="5178426"/>
              <a:ext cx="57150" cy="66675"/>
            </a:xfrm>
            <a:custGeom>
              <a:avLst/>
              <a:gdLst>
                <a:gd name="T0" fmla="*/ 9 w 17"/>
                <a:gd name="T1" fmla="*/ 0 h 20"/>
                <a:gd name="T2" fmla="*/ 8 w 17"/>
                <a:gd name="T3" fmla="*/ 0 h 20"/>
                <a:gd name="T4" fmla="*/ 0 w 17"/>
                <a:gd name="T5" fmla="*/ 16 h 20"/>
                <a:gd name="T6" fmla="*/ 0 w 17"/>
                <a:gd name="T7" fmla="*/ 16 h 20"/>
                <a:gd name="T8" fmla="*/ 2 w 17"/>
                <a:gd name="T9" fmla="*/ 18 h 20"/>
                <a:gd name="T10" fmla="*/ 3 w 17"/>
                <a:gd name="T11" fmla="*/ 19 h 20"/>
                <a:gd name="T12" fmla="*/ 7 w 17"/>
                <a:gd name="T13" fmla="*/ 20 h 20"/>
                <a:gd name="T14" fmla="*/ 17 w 17"/>
                <a:gd name="T15" fmla="*/ 15 h 20"/>
                <a:gd name="T16" fmla="*/ 17 w 17"/>
                <a:gd name="T17" fmla="*/ 15 h 20"/>
                <a:gd name="T18" fmla="*/ 15 w 17"/>
                <a:gd name="T19" fmla="*/ 13 h 20"/>
                <a:gd name="T20" fmla="*/ 16 w 17"/>
                <a:gd name="T21" fmla="*/ 11 h 20"/>
                <a:gd name="T22" fmla="*/ 16 w 17"/>
                <a:gd name="T23" fmla="*/ 11 h 20"/>
                <a:gd name="T24" fmla="*/ 15 w 17"/>
                <a:gd name="T25" fmla="*/ 11 h 20"/>
                <a:gd name="T26" fmla="*/ 14 w 17"/>
                <a:gd name="T27" fmla="*/ 8 h 20"/>
                <a:gd name="T28" fmla="*/ 14 w 17"/>
                <a:gd name="T29" fmla="*/ 5 h 20"/>
                <a:gd name="T30" fmla="*/ 16 w 17"/>
                <a:gd name="T31" fmla="*/ 3 h 20"/>
                <a:gd name="T32" fmla="*/ 13 w 17"/>
                <a:gd name="T33" fmla="*/ 3 h 20"/>
                <a:gd name="T34" fmla="*/ 11 w 17"/>
                <a:gd name="T35" fmla="*/ 2 h 20"/>
                <a:gd name="T36" fmla="*/ 9 w 17"/>
                <a:gd name="T3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0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1" y="19"/>
                    <a:pt x="14" y="18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601"/>
            <p:cNvSpPr>
              <a:spLocks/>
            </p:cNvSpPr>
            <p:nvPr/>
          </p:nvSpPr>
          <p:spPr bwMode="auto">
            <a:xfrm>
              <a:off x="2581276" y="5335588"/>
              <a:ext cx="60325" cy="53975"/>
            </a:xfrm>
            <a:custGeom>
              <a:avLst/>
              <a:gdLst>
                <a:gd name="T0" fmla="*/ 15 w 18"/>
                <a:gd name="T1" fmla="*/ 3 h 16"/>
                <a:gd name="T2" fmla="*/ 15 w 18"/>
                <a:gd name="T3" fmla="*/ 3 h 16"/>
                <a:gd name="T4" fmla="*/ 10 w 18"/>
                <a:gd name="T5" fmla="*/ 0 h 16"/>
                <a:gd name="T6" fmla="*/ 1 w 18"/>
                <a:gd name="T7" fmla="*/ 3 h 16"/>
                <a:gd name="T8" fmla="*/ 0 w 18"/>
                <a:gd name="T9" fmla="*/ 5 h 16"/>
                <a:gd name="T10" fmla="*/ 0 w 18"/>
                <a:gd name="T11" fmla="*/ 11 h 16"/>
                <a:gd name="T12" fmla="*/ 1 w 18"/>
                <a:gd name="T13" fmla="*/ 13 h 16"/>
                <a:gd name="T14" fmla="*/ 16 w 18"/>
                <a:gd name="T15" fmla="*/ 13 h 16"/>
                <a:gd name="T16" fmla="*/ 17 w 18"/>
                <a:gd name="T17" fmla="*/ 4 h 16"/>
                <a:gd name="T18" fmla="*/ 15 w 18"/>
                <a:gd name="T1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6"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3" y="1"/>
                    <a:pt x="12" y="1"/>
                    <a:pt x="10" y="0"/>
                  </a:cubicBezTo>
                  <a:cubicBezTo>
                    <a:pt x="6" y="0"/>
                    <a:pt x="4" y="0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6"/>
                    <a:pt x="11" y="16"/>
                    <a:pt x="16" y="13"/>
                  </a:cubicBezTo>
                  <a:cubicBezTo>
                    <a:pt x="18" y="11"/>
                    <a:pt x="18" y="8"/>
                    <a:pt x="17" y="4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602"/>
            <p:cNvSpPr>
              <a:spLocks/>
            </p:cNvSpPr>
            <p:nvPr/>
          </p:nvSpPr>
          <p:spPr bwMode="auto">
            <a:xfrm>
              <a:off x="4248151" y="3770313"/>
              <a:ext cx="165100" cy="161925"/>
            </a:xfrm>
            <a:custGeom>
              <a:avLst/>
              <a:gdLst>
                <a:gd name="T0" fmla="*/ 10 w 49"/>
                <a:gd name="T1" fmla="*/ 10 h 48"/>
                <a:gd name="T2" fmla="*/ 8 w 49"/>
                <a:gd name="T3" fmla="*/ 8 h 48"/>
                <a:gd name="T4" fmla="*/ 4 w 49"/>
                <a:gd name="T5" fmla="*/ 0 h 48"/>
                <a:gd name="T6" fmla="*/ 3 w 49"/>
                <a:gd name="T7" fmla="*/ 0 h 48"/>
                <a:gd name="T8" fmla="*/ 0 w 49"/>
                <a:gd name="T9" fmla="*/ 2 h 48"/>
                <a:gd name="T10" fmla="*/ 1 w 49"/>
                <a:gd name="T11" fmla="*/ 5 h 48"/>
                <a:gd name="T12" fmla="*/ 44 w 49"/>
                <a:gd name="T13" fmla="*/ 45 h 48"/>
                <a:gd name="T14" fmla="*/ 49 w 49"/>
                <a:gd name="T15" fmla="*/ 42 h 48"/>
                <a:gd name="T16" fmla="*/ 10 w 49"/>
                <a:gd name="T1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8">
                  <a:moveTo>
                    <a:pt x="10" y="10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3" y="22"/>
                    <a:pt x="28" y="36"/>
                    <a:pt x="44" y="45"/>
                  </a:cubicBezTo>
                  <a:cubicBezTo>
                    <a:pt x="47" y="48"/>
                    <a:pt x="49" y="47"/>
                    <a:pt x="49" y="42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24" name="Picture 603"/>
            <p:cNvPicPr>
              <a:picLocks noChangeAspect="1" noChangeArrowheads="1"/>
            </p:cNvPicPr>
            <p:nvPr/>
          </p:nvPicPr>
          <p:blipFill>
            <a:blip r:embed="rId4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4213" y="3660776"/>
              <a:ext cx="403225" cy="363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5" name="Picture 604"/>
            <p:cNvPicPr>
              <a:picLocks noChangeAspect="1" noChangeArrowheads="1"/>
            </p:cNvPicPr>
            <p:nvPr/>
          </p:nvPicPr>
          <p:blipFill>
            <a:blip r:embed="rId4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3336926"/>
              <a:ext cx="412750" cy="62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7" name="Picture 605"/>
            <p:cNvPicPr>
              <a:picLocks noChangeAspect="1" noChangeArrowheads="1"/>
            </p:cNvPicPr>
            <p:nvPr/>
          </p:nvPicPr>
          <p:blipFill>
            <a:blip r:embed="rId4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201" y="3565526"/>
              <a:ext cx="261938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4" name="Picture 606"/>
            <p:cNvPicPr>
              <a:picLocks noChangeAspect="1" noChangeArrowheads="1"/>
            </p:cNvPicPr>
            <p:nvPr/>
          </p:nvPicPr>
          <p:blipFill>
            <a:blip r:embed="rId4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6188" y="3676651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7" name="Picture 607"/>
            <p:cNvPicPr>
              <a:picLocks noChangeAspect="1" noChangeArrowheads="1"/>
            </p:cNvPicPr>
            <p:nvPr/>
          </p:nvPicPr>
          <p:blipFill>
            <a:blip r:embed="rId4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7763" y="3656013"/>
              <a:ext cx="131763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8" name="Freeform 608"/>
            <p:cNvSpPr>
              <a:spLocks/>
            </p:cNvSpPr>
            <p:nvPr/>
          </p:nvSpPr>
          <p:spPr bwMode="auto">
            <a:xfrm>
              <a:off x="5192713" y="3384551"/>
              <a:ext cx="73025" cy="177800"/>
            </a:xfrm>
            <a:custGeom>
              <a:avLst/>
              <a:gdLst>
                <a:gd name="T0" fmla="*/ 1 w 22"/>
                <a:gd name="T1" fmla="*/ 50 h 53"/>
                <a:gd name="T2" fmla="*/ 0 w 22"/>
                <a:gd name="T3" fmla="*/ 53 h 53"/>
                <a:gd name="T4" fmla="*/ 8 w 22"/>
                <a:gd name="T5" fmla="*/ 53 h 53"/>
                <a:gd name="T6" fmla="*/ 22 w 22"/>
                <a:gd name="T7" fmla="*/ 0 h 53"/>
                <a:gd name="T8" fmla="*/ 4 w 22"/>
                <a:gd name="T9" fmla="*/ 40 h 53"/>
                <a:gd name="T10" fmla="*/ 3 w 22"/>
                <a:gd name="T11" fmla="*/ 40 h 53"/>
                <a:gd name="T12" fmla="*/ 0 w 22"/>
                <a:gd name="T13" fmla="*/ 42 h 53"/>
                <a:gd name="T14" fmla="*/ 1 w 22"/>
                <a:gd name="T15" fmla="*/ 44 h 53"/>
                <a:gd name="T16" fmla="*/ 1 w 22"/>
                <a:gd name="T17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" y="5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7" y="49"/>
                    <a:pt x="12" y="32"/>
                    <a:pt x="22" y="0"/>
                  </a:cubicBezTo>
                  <a:cubicBezTo>
                    <a:pt x="11" y="27"/>
                    <a:pt x="5" y="40"/>
                    <a:pt x="4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4"/>
                    <a:pt x="1" y="44"/>
                    <a:pt x="1" y="44"/>
                  </a:cubicBezTo>
                  <a:lnTo>
                    <a:pt x="1" y="5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609"/>
            <p:cNvSpPr>
              <a:spLocks/>
            </p:cNvSpPr>
            <p:nvPr/>
          </p:nvSpPr>
          <p:spPr bwMode="auto">
            <a:xfrm>
              <a:off x="3625851" y="461010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40" name="Picture 610"/>
            <p:cNvPicPr>
              <a:picLocks noChangeAspect="1" noChangeArrowheads="1"/>
            </p:cNvPicPr>
            <p:nvPr/>
          </p:nvPicPr>
          <p:blipFill>
            <a:blip r:embed="rId4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6488" y="5734051"/>
              <a:ext cx="16192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6" name="Picture 612"/>
            <p:cNvPicPr>
              <a:picLocks noChangeAspect="1" noChangeArrowheads="1"/>
            </p:cNvPicPr>
            <p:nvPr/>
          </p:nvPicPr>
          <p:blipFill>
            <a:blip r:embed="rId4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4575" y="5756275"/>
              <a:ext cx="171450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7" name="Picture 613"/>
            <p:cNvPicPr>
              <a:picLocks noChangeAspect="1" noChangeArrowheads="1"/>
            </p:cNvPicPr>
            <p:nvPr/>
          </p:nvPicPr>
          <p:blipFill>
            <a:blip r:embed="rId4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0775" y="5673725"/>
              <a:ext cx="79375" cy="9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3" name="Freeform 614"/>
            <p:cNvSpPr>
              <a:spLocks/>
            </p:cNvSpPr>
            <p:nvPr/>
          </p:nvSpPr>
          <p:spPr bwMode="auto">
            <a:xfrm>
              <a:off x="2160588" y="2779713"/>
              <a:ext cx="95250" cy="117475"/>
            </a:xfrm>
            <a:custGeom>
              <a:avLst/>
              <a:gdLst>
                <a:gd name="T0" fmla="*/ 9 w 28"/>
                <a:gd name="T1" fmla="*/ 3 h 35"/>
                <a:gd name="T2" fmla="*/ 9 w 28"/>
                <a:gd name="T3" fmla="*/ 3 h 35"/>
                <a:gd name="T4" fmla="*/ 3 w 28"/>
                <a:gd name="T5" fmla="*/ 6 h 35"/>
                <a:gd name="T6" fmla="*/ 1 w 28"/>
                <a:gd name="T7" fmla="*/ 10 h 35"/>
                <a:gd name="T8" fmla="*/ 0 w 28"/>
                <a:gd name="T9" fmla="*/ 13 h 35"/>
                <a:gd name="T10" fmla="*/ 0 w 28"/>
                <a:gd name="T11" fmla="*/ 16 h 35"/>
                <a:gd name="T12" fmla="*/ 0 w 28"/>
                <a:gd name="T13" fmla="*/ 20 h 35"/>
                <a:gd name="T14" fmla="*/ 1 w 28"/>
                <a:gd name="T15" fmla="*/ 23 h 35"/>
                <a:gd name="T16" fmla="*/ 3 w 28"/>
                <a:gd name="T17" fmla="*/ 26 h 35"/>
                <a:gd name="T18" fmla="*/ 19 w 28"/>
                <a:gd name="T19" fmla="*/ 34 h 35"/>
                <a:gd name="T20" fmla="*/ 26 w 28"/>
                <a:gd name="T21" fmla="*/ 26 h 35"/>
                <a:gd name="T22" fmla="*/ 28 w 28"/>
                <a:gd name="T23" fmla="*/ 23 h 35"/>
                <a:gd name="T24" fmla="*/ 27 w 28"/>
                <a:gd name="T25" fmla="*/ 19 h 35"/>
                <a:gd name="T26" fmla="*/ 27 w 28"/>
                <a:gd name="T27" fmla="*/ 14 h 35"/>
                <a:gd name="T28" fmla="*/ 27 w 28"/>
                <a:gd name="T29" fmla="*/ 13 h 35"/>
                <a:gd name="T30" fmla="*/ 26 w 28"/>
                <a:gd name="T31" fmla="*/ 10 h 35"/>
                <a:gd name="T32" fmla="*/ 26 w 28"/>
                <a:gd name="T33" fmla="*/ 10 h 35"/>
                <a:gd name="T34" fmla="*/ 26 w 28"/>
                <a:gd name="T35" fmla="*/ 9 h 35"/>
                <a:gd name="T36" fmla="*/ 24 w 28"/>
                <a:gd name="T37" fmla="*/ 6 h 35"/>
                <a:gd name="T38" fmla="*/ 24 w 28"/>
                <a:gd name="T39" fmla="*/ 6 h 35"/>
                <a:gd name="T40" fmla="*/ 9 w 28"/>
                <a:gd name="T4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5"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7" y="33"/>
                    <a:pt x="13" y="35"/>
                    <a:pt x="19" y="3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2"/>
                    <a:pt x="14" y="0"/>
                    <a:pt x="9" y="3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615"/>
            <p:cNvSpPr>
              <a:spLocks/>
            </p:cNvSpPr>
            <p:nvPr/>
          </p:nvSpPr>
          <p:spPr bwMode="auto">
            <a:xfrm>
              <a:off x="2238375" y="2786063"/>
              <a:ext cx="9525" cy="23813"/>
            </a:xfrm>
            <a:custGeom>
              <a:avLst/>
              <a:gdLst>
                <a:gd name="T0" fmla="*/ 2 w 6"/>
                <a:gd name="T1" fmla="*/ 8 h 15"/>
                <a:gd name="T2" fmla="*/ 2 w 6"/>
                <a:gd name="T3" fmla="*/ 8 h 15"/>
                <a:gd name="T4" fmla="*/ 6 w 6"/>
                <a:gd name="T5" fmla="*/ 15 h 15"/>
                <a:gd name="T6" fmla="*/ 0 w 6"/>
                <a:gd name="T7" fmla="*/ 0 h 15"/>
                <a:gd name="T8" fmla="*/ 2 w 6"/>
                <a:gd name="T9" fmla="*/ 2 h 15"/>
                <a:gd name="T10" fmla="*/ 2 w 6"/>
                <a:gd name="T11" fmla="*/ 2 h 15"/>
                <a:gd name="T12" fmla="*/ 2 w 6"/>
                <a:gd name="T13" fmla="*/ 2 h 15"/>
                <a:gd name="T14" fmla="*/ 2 w 6"/>
                <a:gd name="T15" fmla="*/ 4 h 15"/>
                <a:gd name="T16" fmla="*/ 2 w 6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5">
                  <a:moveTo>
                    <a:pt x="2" y="8"/>
                  </a:moveTo>
                  <a:lnTo>
                    <a:pt x="2" y="8"/>
                  </a:lnTo>
                  <a:lnTo>
                    <a:pt x="6" y="15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616"/>
            <p:cNvSpPr>
              <a:spLocks/>
            </p:cNvSpPr>
            <p:nvPr/>
          </p:nvSpPr>
          <p:spPr bwMode="auto">
            <a:xfrm>
              <a:off x="2247900" y="2813050"/>
              <a:ext cx="26988" cy="60325"/>
            </a:xfrm>
            <a:custGeom>
              <a:avLst/>
              <a:gdLst>
                <a:gd name="T0" fmla="*/ 0 w 17"/>
                <a:gd name="T1" fmla="*/ 0 h 38"/>
                <a:gd name="T2" fmla="*/ 2 w 17"/>
                <a:gd name="T3" fmla="*/ 6 h 38"/>
                <a:gd name="T4" fmla="*/ 2 w 17"/>
                <a:gd name="T5" fmla="*/ 8 h 38"/>
                <a:gd name="T6" fmla="*/ 5 w 17"/>
                <a:gd name="T7" fmla="*/ 13 h 38"/>
                <a:gd name="T8" fmla="*/ 7 w 17"/>
                <a:gd name="T9" fmla="*/ 13 h 38"/>
                <a:gd name="T10" fmla="*/ 7 w 17"/>
                <a:gd name="T11" fmla="*/ 13 h 38"/>
                <a:gd name="T12" fmla="*/ 7 w 17"/>
                <a:gd name="T13" fmla="*/ 13 h 38"/>
                <a:gd name="T14" fmla="*/ 7 w 17"/>
                <a:gd name="T15" fmla="*/ 15 h 38"/>
                <a:gd name="T16" fmla="*/ 7 w 17"/>
                <a:gd name="T17" fmla="*/ 15 h 38"/>
                <a:gd name="T18" fmla="*/ 7 w 17"/>
                <a:gd name="T19" fmla="*/ 19 h 38"/>
                <a:gd name="T20" fmla="*/ 7 w 17"/>
                <a:gd name="T21" fmla="*/ 23 h 38"/>
                <a:gd name="T22" fmla="*/ 11 w 17"/>
                <a:gd name="T23" fmla="*/ 25 h 38"/>
                <a:gd name="T24" fmla="*/ 15 w 17"/>
                <a:gd name="T25" fmla="*/ 36 h 38"/>
                <a:gd name="T26" fmla="*/ 15 w 17"/>
                <a:gd name="T27" fmla="*/ 36 h 38"/>
                <a:gd name="T28" fmla="*/ 17 w 17"/>
                <a:gd name="T29" fmla="*/ 38 h 38"/>
                <a:gd name="T30" fmla="*/ 15 w 17"/>
                <a:gd name="T31" fmla="*/ 32 h 38"/>
                <a:gd name="T32" fmla="*/ 0 w 17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38">
                  <a:moveTo>
                    <a:pt x="0" y="0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9"/>
                  </a:lnTo>
                  <a:lnTo>
                    <a:pt x="7" y="23"/>
                  </a:lnTo>
                  <a:lnTo>
                    <a:pt x="11" y="25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7" y="38"/>
                  </a:lnTo>
                  <a:lnTo>
                    <a:pt x="15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617"/>
            <p:cNvSpPr>
              <a:spLocks/>
            </p:cNvSpPr>
            <p:nvPr/>
          </p:nvSpPr>
          <p:spPr bwMode="auto">
            <a:xfrm>
              <a:off x="2278063" y="2886075"/>
              <a:ext cx="11113" cy="20638"/>
            </a:xfrm>
            <a:custGeom>
              <a:avLst/>
              <a:gdLst>
                <a:gd name="T0" fmla="*/ 0 w 7"/>
                <a:gd name="T1" fmla="*/ 0 h 13"/>
                <a:gd name="T2" fmla="*/ 0 w 7"/>
                <a:gd name="T3" fmla="*/ 0 h 13"/>
                <a:gd name="T4" fmla="*/ 0 w 7"/>
                <a:gd name="T5" fmla="*/ 5 h 13"/>
                <a:gd name="T6" fmla="*/ 7 w 7"/>
                <a:gd name="T7" fmla="*/ 13 h 13"/>
                <a:gd name="T8" fmla="*/ 5 w 7"/>
                <a:gd name="T9" fmla="*/ 11 h 13"/>
                <a:gd name="T10" fmla="*/ 2 w 7"/>
                <a:gd name="T11" fmla="*/ 5 h 13"/>
                <a:gd name="T12" fmla="*/ 0 w 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7" y="13"/>
                  </a:lnTo>
                  <a:lnTo>
                    <a:pt x="5" y="11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618"/>
            <p:cNvSpPr>
              <a:spLocks/>
            </p:cNvSpPr>
            <p:nvPr/>
          </p:nvSpPr>
          <p:spPr bwMode="auto">
            <a:xfrm>
              <a:off x="2278063" y="2882900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619"/>
            <p:cNvSpPr>
              <a:spLocks/>
            </p:cNvSpPr>
            <p:nvPr/>
          </p:nvSpPr>
          <p:spPr bwMode="auto">
            <a:xfrm>
              <a:off x="2160588" y="2927350"/>
              <a:ext cx="63500" cy="90488"/>
            </a:xfrm>
            <a:custGeom>
              <a:avLst/>
              <a:gdLst>
                <a:gd name="T0" fmla="*/ 17 w 19"/>
                <a:gd name="T1" fmla="*/ 5 h 27"/>
                <a:gd name="T2" fmla="*/ 9 w 19"/>
                <a:gd name="T3" fmla="*/ 0 h 27"/>
                <a:gd name="T4" fmla="*/ 5 w 19"/>
                <a:gd name="T5" fmla="*/ 2 h 27"/>
                <a:gd name="T6" fmla="*/ 2 w 19"/>
                <a:gd name="T7" fmla="*/ 5 h 27"/>
                <a:gd name="T8" fmla="*/ 1 w 19"/>
                <a:gd name="T9" fmla="*/ 12 h 27"/>
                <a:gd name="T10" fmla="*/ 2 w 19"/>
                <a:gd name="T11" fmla="*/ 23 h 27"/>
                <a:gd name="T12" fmla="*/ 11 w 19"/>
                <a:gd name="T13" fmla="*/ 27 h 27"/>
                <a:gd name="T14" fmla="*/ 16 w 19"/>
                <a:gd name="T15" fmla="*/ 24 h 27"/>
                <a:gd name="T16" fmla="*/ 18 w 19"/>
                <a:gd name="T17" fmla="*/ 22 h 27"/>
                <a:gd name="T18" fmla="*/ 19 w 19"/>
                <a:gd name="T19" fmla="*/ 15 h 27"/>
                <a:gd name="T20" fmla="*/ 19 w 19"/>
                <a:gd name="T21" fmla="*/ 8 h 27"/>
                <a:gd name="T22" fmla="*/ 17 w 19"/>
                <a:gd name="T2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17" y="5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6"/>
                    <a:pt x="1" y="19"/>
                    <a:pt x="2" y="23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8" y="22"/>
                    <a:pt x="18" y="22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2"/>
                    <a:pt x="19" y="10"/>
                    <a:pt x="19" y="8"/>
                  </a:cubicBezTo>
                  <a:lnTo>
                    <a:pt x="17" y="5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620"/>
            <p:cNvSpPr>
              <a:spLocks/>
            </p:cNvSpPr>
            <p:nvPr/>
          </p:nvSpPr>
          <p:spPr bwMode="auto">
            <a:xfrm>
              <a:off x="2201863" y="3074988"/>
              <a:ext cx="66675" cy="107950"/>
            </a:xfrm>
            <a:custGeom>
              <a:avLst/>
              <a:gdLst>
                <a:gd name="T0" fmla="*/ 19 w 20"/>
                <a:gd name="T1" fmla="*/ 8 h 32"/>
                <a:gd name="T2" fmla="*/ 16 w 20"/>
                <a:gd name="T3" fmla="*/ 6 h 32"/>
                <a:gd name="T4" fmla="*/ 8 w 20"/>
                <a:gd name="T5" fmla="*/ 0 h 32"/>
                <a:gd name="T6" fmla="*/ 8 w 20"/>
                <a:gd name="T7" fmla="*/ 1 h 32"/>
                <a:gd name="T8" fmla="*/ 3 w 20"/>
                <a:gd name="T9" fmla="*/ 4 h 32"/>
                <a:gd name="T10" fmla="*/ 0 w 20"/>
                <a:gd name="T11" fmla="*/ 8 h 32"/>
                <a:gd name="T12" fmla="*/ 0 w 20"/>
                <a:gd name="T13" fmla="*/ 11 h 32"/>
                <a:gd name="T14" fmla="*/ 0 w 20"/>
                <a:gd name="T15" fmla="*/ 17 h 32"/>
                <a:gd name="T16" fmla="*/ 2 w 20"/>
                <a:gd name="T17" fmla="*/ 28 h 32"/>
                <a:gd name="T18" fmla="*/ 11 w 20"/>
                <a:gd name="T19" fmla="*/ 32 h 32"/>
                <a:gd name="T20" fmla="*/ 15 w 20"/>
                <a:gd name="T21" fmla="*/ 29 h 32"/>
                <a:gd name="T22" fmla="*/ 20 w 20"/>
                <a:gd name="T23" fmla="*/ 22 h 32"/>
                <a:gd name="T24" fmla="*/ 19 w 20"/>
                <a:gd name="T25" fmla="*/ 15 h 32"/>
                <a:gd name="T26" fmla="*/ 19 w 20"/>
                <a:gd name="T2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2">
                  <a:moveTo>
                    <a:pt x="19" y="8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1" y="24"/>
                    <a:pt x="2" y="28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7"/>
                    <a:pt x="19" y="24"/>
                    <a:pt x="20" y="22"/>
                  </a:cubicBezTo>
                  <a:cubicBezTo>
                    <a:pt x="19" y="15"/>
                    <a:pt x="19" y="15"/>
                    <a:pt x="19" y="15"/>
                  </a:cubicBezTo>
                  <a:lnTo>
                    <a:pt x="19" y="8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621"/>
            <p:cNvSpPr>
              <a:spLocks/>
            </p:cNvSpPr>
            <p:nvPr/>
          </p:nvSpPr>
          <p:spPr bwMode="auto">
            <a:xfrm>
              <a:off x="2211388" y="3182938"/>
              <a:ext cx="117475" cy="103188"/>
            </a:xfrm>
            <a:custGeom>
              <a:avLst/>
              <a:gdLst>
                <a:gd name="T0" fmla="*/ 9 w 35"/>
                <a:gd name="T1" fmla="*/ 5 h 31"/>
                <a:gd name="T2" fmla="*/ 9 w 35"/>
                <a:gd name="T3" fmla="*/ 5 h 31"/>
                <a:gd name="T4" fmla="*/ 0 w 35"/>
                <a:gd name="T5" fmla="*/ 16 h 31"/>
                <a:gd name="T6" fmla="*/ 0 w 35"/>
                <a:gd name="T7" fmla="*/ 19 h 31"/>
                <a:gd name="T8" fmla="*/ 30 w 35"/>
                <a:gd name="T9" fmla="*/ 24 h 31"/>
                <a:gd name="T10" fmla="*/ 33 w 35"/>
                <a:gd name="T11" fmla="*/ 17 h 31"/>
                <a:gd name="T12" fmla="*/ 35 w 35"/>
                <a:gd name="T13" fmla="*/ 14 h 31"/>
                <a:gd name="T14" fmla="*/ 33 w 35"/>
                <a:gd name="T15" fmla="*/ 11 h 31"/>
                <a:gd name="T16" fmla="*/ 9 w 35"/>
                <a:gd name="T17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1"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3" y="6"/>
                    <a:pt x="0" y="9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8" y="30"/>
                    <a:pt x="17" y="31"/>
                    <a:pt x="30" y="24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27" y="1"/>
                    <a:pt x="19" y="0"/>
                    <a:pt x="9" y="5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622"/>
            <p:cNvSpPr>
              <a:spLocks/>
            </p:cNvSpPr>
            <p:nvPr/>
          </p:nvSpPr>
          <p:spPr bwMode="auto">
            <a:xfrm>
              <a:off x="2039938" y="3038475"/>
              <a:ext cx="69850" cy="103188"/>
            </a:xfrm>
            <a:custGeom>
              <a:avLst/>
              <a:gdLst>
                <a:gd name="T0" fmla="*/ 9 w 21"/>
                <a:gd name="T1" fmla="*/ 0 h 31"/>
                <a:gd name="T2" fmla="*/ 9 w 21"/>
                <a:gd name="T3" fmla="*/ 0 h 31"/>
                <a:gd name="T4" fmla="*/ 3 w 21"/>
                <a:gd name="T5" fmla="*/ 2 h 31"/>
                <a:gd name="T6" fmla="*/ 1 w 21"/>
                <a:gd name="T7" fmla="*/ 6 h 31"/>
                <a:gd name="T8" fmla="*/ 0 w 21"/>
                <a:gd name="T9" fmla="*/ 9 h 31"/>
                <a:gd name="T10" fmla="*/ 1 w 21"/>
                <a:gd name="T11" fmla="*/ 17 h 31"/>
                <a:gd name="T12" fmla="*/ 3 w 21"/>
                <a:gd name="T13" fmla="*/ 27 h 31"/>
                <a:gd name="T14" fmla="*/ 12 w 21"/>
                <a:gd name="T15" fmla="*/ 31 h 31"/>
                <a:gd name="T16" fmla="*/ 16 w 21"/>
                <a:gd name="T17" fmla="*/ 27 h 31"/>
                <a:gd name="T18" fmla="*/ 21 w 21"/>
                <a:gd name="T19" fmla="*/ 21 h 31"/>
                <a:gd name="T20" fmla="*/ 20 w 21"/>
                <a:gd name="T21" fmla="*/ 14 h 31"/>
                <a:gd name="T22" fmla="*/ 19 w 21"/>
                <a:gd name="T23" fmla="*/ 7 h 31"/>
                <a:gd name="T24" fmla="*/ 17 w 21"/>
                <a:gd name="T25" fmla="*/ 4 h 31"/>
                <a:gd name="T26" fmla="*/ 9 w 21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1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20"/>
                    <a:pt x="2" y="23"/>
                    <a:pt x="3" y="27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5" y="29"/>
                    <a:pt x="16" y="27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4"/>
                    <a:pt x="17" y="4"/>
                    <a:pt x="17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623"/>
            <p:cNvSpPr>
              <a:spLocks/>
            </p:cNvSpPr>
            <p:nvPr/>
          </p:nvSpPr>
          <p:spPr bwMode="auto">
            <a:xfrm>
              <a:off x="1874838" y="3057525"/>
              <a:ext cx="68263" cy="107950"/>
            </a:xfrm>
            <a:custGeom>
              <a:avLst/>
              <a:gdLst>
                <a:gd name="T0" fmla="*/ 20 w 20"/>
                <a:gd name="T1" fmla="*/ 14 h 32"/>
                <a:gd name="T2" fmla="*/ 19 w 20"/>
                <a:gd name="T3" fmla="*/ 8 h 32"/>
                <a:gd name="T4" fmla="*/ 16 w 20"/>
                <a:gd name="T5" fmla="*/ 5 h 32"/>
                <a:gd name="T6" fmla="*/ 9 w 20"/>
                <a:gd name="T7" fmla="*/ 0 h 32"/>
                <a:gd name="T8" fmla="*/ 8 w 20"/>
                <a:gd name="T9" fmla="*/ 0 h 32"/>
                <a:gd name="T10" fmla="*/ 3 w 20"/>
                <a:gd name="T11" fmla="*/ 3 h 32"/>
                <a:gd name="T12" fmla="*/ 1 w 20"/>
                <a:gd name="T13" fmla="*/ 7 h 32"/>
                <a:gd name="T14" fmla="*/ 0 w 20"/>
                <a:gd name="T15" fmla="*/ 10 h 32"/>
                <a:gd name="T16" fmla="*/ 0 w 20"/>
                <a:gd name="T17" fmla="*/ 17 h 32"/>
                <a:gd name="T18" fmla="*/ 2 w 20"/>
                <a:gd name="T19" fmla="*/ 27 h 32"/>
                <a:gd name="T20" fmla="*/ 12 w 20"/>
                <a:gd name="T21" fmla="*/ 32 h 32"/>
                <a:gd name="T22" fmla="*/ 15 w 20"/>
                <a:gd name="T23" fmla="*/ 28 h 32"/>
                <a:gd name="T24" fmla="*/ 20 w 20"/>
                <a:gd name="T25" fmla="*/ 21 h 32"/>
                <a:gd name="T26" fmla="*/ 20 w 20"/>
                <a:gd name="T2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2">
                  <a:moveTo>
                    <a:pt x="20" y="14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1" y="24"/>
                    <a:pt x="2" y="2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0"/>
                    <a:pt x="14" y="30"/>
                    <a:pt x="15" y="28"/>
                  </a:cubicBezTo>
                  <a:cubicBezTo>
                    <a:pt x="20" y="21"/>
                    <a:pt x="20" y="21"/>
                    <a:pt x="20" y="21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624"/>
            <p:cNvSpPr>
              <a:spLocks/>
            </p:cNvSpPr>
            <p:nvPr/>
          </p:nvSpPr>
          <p:spPr bwMode="auto">
            <a:xfrm>
              <a:off x="1955800" y="3330575"/>
              <a:ext cx="153988" cy="114300"/>
            </a:xfrm>
            <a:custGeom>
              <a:avLst/>
              <a:gdLst>
                <a:gd name="T0" fmla="*/ 35 w 46"/>
                <a:gd name="T1" fmla="*/ 0 h 34"/>
                <a:gd name="T2" fmla="*/ 34 w 46"/>
                <a:gd name="T3" fmla="*/ 0 h 34"/>
                <a:gd name="T4" fmla="*/ 29 w 46"/>
                <a:gd name="T5" fmla="*/ 2 h 34"/>
                <a:gd name="T6" fmla="*/ 27 w 46"/>
                <a:gd name="T7" fmla="*/ 7 h 34"/>
                <a:gd name="T8" fmla="*/ 26 w 46"/>
                <a:gd name="T9" fmla="*/ 10 h 34"/>
                <a:gd name="T10" fmla="*/ 8 w 46"/>
                <a:gd name="T11" fmla="*/ 8 h 34"/>
                <a:gd name="T12" fmla="*/ 1 w 46"/>
                <a:gd name="T13" fmla="*/ 16 h 34"/>
                <a:gd name="T14" fmla="*/ 0 w 46"/>
                <a:gd name="T15" fmla="*/ 23 h 34"/>
                <a:gd name="T16" fmla="*/ 26 w 46"/>
                <a:gd name="T17" fmla="*/ 27 h 34"/>
                <a:gd name="T18" fmla="*/ 27 w 46"/>
                <a:gd name="T19" fmla="*/ 24 h 34"/>
                <a:gd name="T20" fmla="*/ 28 w 46"/>
                <a:gd name="T21" fmla="*/ 27 h 34"/>
                <a:gd name="T22" fmla="*/ 37 w 46"/>
                <a:gd name="T23" fmla="*/ 31 h 34"/>
                <a:gd name="T24" fmla="*/ 41 w 46"/>
                <a:gd name="T25" fmla="*/ 28 h 34"/>
                <a:gd name="T26" fmla="*/ 46 w 46"/>
                <a:gd name="T27" fmla="*/ 21 h 34"/>
                <a:gd name="T28" fmla="*/ 45 w 46"/>
                <a:gd name="T29" fmla="*/ 14 h 34"/>
                <a:gd name="T30" fmla="*/ 45 w 46"/>
                <a:gd name="T31" fmla="*/ 7 h 34"/>
                <a:gd name="T32" fmla="*/ 42 w 46"/>
                <a:gd name="T33" fmla="*/ 5 h 34"/>
                <a:gd name="T34" fmla="*/ 35 w 46"/>
                <a:gd name="T3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34">
                  <a:moveTo>
                    <a:pt x="35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1" y="5"/>
                    <a:pt x="15" y="4"/>
                    <a:pt x="8" y="8"/>
                  </a:cubicBezTo>
                  <a:cubicBezTo>
                    <a:pt x="5" y="9"/>
                    <a:pt x="2" y="11"/>
                    <a:pt x="1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6" y="32"/>
                    <a:pt x="15" y="34"/>
                    <a:pt x="26" y="27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625"/>
            <p:cNvSpPr>
              <a:spLocks/>
            </p:cNvSpPr>
            <p:nvPr/>
          </p:nvSpPr>
          <p:spPr bwMode="auto">
            <a:xfrm>
              <a:off x="2117725" y="3387725"/>
              <a:ext cx="30163" cy="30163"/>
            </a:xfrm>
            <a:custGeom>
              <a:avLst/>
              <a:gdLst>
                <a:gd name="T0" fmla="*/ 6 w 9"/>
                <a:gd name="T1" fmla="*/ 0 h 9"/>
                <a:gd name="T2" fmla="*/ 2 w 9"/>
                <a:gd name="T3" fmla="*/ 0 h 9"/>
                <a:gd name="T4" fmla="*/ 1 w 9"/>
                <a:gd name="T5" fmla="*/ 2 h 9"/>
                <a:gd name="T6" fmla="*/ 4 w 9"/>
                <a:gd name="T7" fmla="*/ 9 h 9"/>
                <a:gd name="T8" fmla="*/ 9 w 9"/>
                <a:gd name="T9" fmla="*/ 8 h 9"/>
                <a:gd name="T10" fmla="*/ 9 w 9"/>
                <a:gd name="T11" fmla="*/ 6 h 9"/>
                <a:gd name="T12" fmla="*/ 9 w 9"/>
                <a:gd name="T13" fmla="*/ 4 h 9"/>
                <a:gd name="T14" fmla="*/ 8 w 9"/>
                <a:gd name="T15" fmla="*/ 2 h 9"/>
                <a:gd name="T16" fmla="*/ 6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626"/>
            <p:cNvSpPr>
              <a:spLocks/>
            </p:cNvSpPr>
            <p:nvPr/>
          </p:nvSpPr>
          <p:spPr bwMode="auto">
            <a:xfrm>
              <a:off x="2144713" y="3367088"/>
              <a:ext cx="26988" cy="36513"/>
            </a:xfrm>
            <a:custGeom>
              <a:avLst/>
              <a:gdLst>
                <a:gd name="T0" fmla="*/ 4 w 8"/>
                <a:gd name="T1" fmla="*/ 0 h 11"/>
                <a:gd name="T2" fmla="*/ 3 w 8"/>
                <a:gd name="T3" fmla="*/ 0 h 11"/>
                <a:gd name="T4" fmla="*/ 1 w 8"/>
                <a:gd name="T5" fmla="*/ 5 h 11"/>
                <a:gd name="T6" fmla="*/ 1 w 8"/>
                <a:gd name="T7" fmla="*/ 7 h 11"/>
                <a:gd name="T8" fmla="*/ 2 w 8"/>
                <a:gd name="T9" fmla="*/ 9 h 11"/>
                <a:gd name="T10" fmla="*/ 4 w 8"/>
                <a:gd name="T11" fmla="*/ 11 h 11"/>
                <a:gd name="T12" fmla="*/ 8 w 8"/>
                <a:gd name="T13" fmla="*/ 7 h 11"/>
                <a:gd name="T14" fmla="*/ 8 w 8"/>
                <a:gd name="T15" fmla="*/ 6 h 11"/>
                <a:gd name="T16" fmla="*/ 4 w 8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627"/>
            <p:cNvSpPr>
              <a:spLocks/>
            </p:cNvSpPr>
            <p:nvPr/>
          </p:nvSpPr>
          <p:spPr bwMode="auto">
            <a:xfrm>
              <a:off x="1862138" y="3228975"/>
              <a:ext cx="66675" cy="74613"/>
            </a:xfrm>
            <a:custGeom>
              <a:avLst/>
              <a:gdLst>
                <a:gd name="T0" fmla="*/ 10 w 20"/>
                <a:gd name="T1" fmla="*/ 0 h 22"/>
                <a:gd name="T2" fmla="*/ 6 w 20"/>
                <a:gd name="T3" fmla="*/ 2 h 22"/>
                <a:gd name="T4" fmla="*/ 1 w 20"/>
                <a:gd name="T5" fmla="*/ 14 h 22"/>
                <a:gd name="T6" fmla="*/ 12 w 20"/>
                <a:gd name="T7" fmla="*/ 22 h 22"/>
                <a:gd name="T8" fmla="*/ 15 w 20"/>
                <a:gd name="T9" fmla="*/ 21 h 22"/>
                <a:gd name="T10" fmla="*/ 18 w 20"/>
                <a:gd name="T11" fmla="*/ 18 h 22"/>
                <a:gd name="T12" fmla="*/ 20 w 20"/>
                <a:gd name="T13" fmla="*/ 11 h 22"/>
                <a:gd name="T14" fmla="*/ 19 w 20"/>
                <a:gd name="T15" fmla="*/ 8 h 22"/>
                <a:gd name="T16" fmla="*/ 10 w 20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10" y="0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1" y="5"/>
                    <a:pt x="0" y="9"/>
                    <a:pt x="1" y="14"/>
                  </a:cubicBezTo>
                  <a:cubicBezTo>
                    <a:pt x="3" y="20"/>
                    <a:pt x="7" y="22"/>
                    <a:pt x="12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7" y="3"/>
                    <a:pt x="14" y="0"/>
                    <a:pt x="10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628"/>
            <p:cNvSpPr>
              <a:spLocks/>
            </p:cNvSpPr>
            <p:nvPr/>
          </p:nvSpPr>
          <p:spPr bwMode="auto">
            <a:xfrm>
              <a:off x="1627188" y="4140200"/>
              <a:ext cx="90488" cy="96838"/>
            </a:xfrm>
            <a:custGeom>
              <a:avLst/>
              <a:gdLst>
                <a:gd name="T0" fmla="*/ 8 w 27"/>
                <a:gd name="T1" fmla="*/ 0 h 29"/>
                <a:gd name="T2" fmla="*/ 5 w 27"/>
                <a:gd name="T3" fmla="*/ 2 h 29"/>
                <a:gd name="T4" fmla="*/ 1 w 27"/>
                <a:gd name="T5" fmla="*/ 6 h 29"/>
                <a:gd name="T6" fmla="*/ 0 w 27"/>
                <a:gd name="T7" fmla="*/ 13 h 29"/>
                <a:gd name="T8" fmla="*/ 2 w 27"/>
                <a:gd name="T9" fmla="*/ 23 h 29"/>
                <a:gd name="T10" fmla="*/ 22 w 27"/>
                <a:gd name="T11" fmla="*/ 25 h 29"/>
                <a:gd name="T12" fmla="*/ 24 w 27"/>
                <a:gd name="T13" fmla="*/ 22 h 29"/>
                <a:gd name="T14" fmla="*/ 27 w 27"/>
                <a:gd name="T15" fmla="*/ 15 h 29"/>
                <a:gd name="T16" fmla="*/ 26 w 27"/>
                <a:gd name="T17" fmla="*/ 12 h 29"/>
                <a:gd name="T18" fmla="*/ 8 w 27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9">
                  <a:moveTo>
                    <a:pt x="8" y="0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1" y="20"/>
                    <a:pt x="2" y="23"/>
                  </a:cubicBezTo>
                  <a:cubicBezTo>
                    <a:pt x="8" y="28"/>
                    <a:pt x="15" y="29"/>
                    <a:pt x="22" y="25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2" y="6"/>
                    <a:pt x="15" y="2"/>
                    <a:pt x="8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629"/>
            <p:cNvSpPr>
              <a:spLocks/>
            </p:cNvSpPr>
            <p:nvPr/>
          </p:nvSpPr>
          <p:spPr bwMode="auto">
            <a:xfrm>
              <a:off x="2084388" y="4324350"/>
              <a:ext cx="19050" cy="17463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2 h 11"/>
                <a:gd name="T4" fmla="*/ 0 w 12"/>
                <a:gd name="T5" fmla="*/ 4 h 11"/>
                <a:gd name="T6" fmla="*/ 8 w 12"/>
                <a:gd name="T7" fmla="*/ 11 h 11"/>
                <a:gd name="T8" fmla="*/ 12 w 12"/>
                <a:gd name="T9" fmla="*/ 4 h 11"/>
                <a:gd name="T10" fmla="*/ 8 w 12"/>
                <a:gd name="T11" fmla="*/ 0 h 11"/>
                <a:gd name="T12" fmla="*/ 6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lnTo>
                    <a:pt x="4" y="2"/>
                  </a:lnTo>
                  <a:lnTo>
                    <a:pt x="0" y="4"/>
                  </a:lnTo>
                  <a:lnTo>
                    <a:pt x="8" y="11"/>
                  </a:lnTo>
                  <a:lnTo>
                    <a:pt x="12" y="4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630"/>
            <p:cNvSpPr>
              <a:spLocks/>
            </p:cNvSpPr>
            <p:nvPr/>
          </p:nvSpPr>
          <p:spPr bwMode="auto">
            <a:xfrm>
              <a:off x="2803525" y="3041650"/>
              <a:ext cx="66675" cy="76200"/>
            </a:xfrm>
            <a:custGeom>
              <a:avLst/>
              <a:gdLst>
                <a:gd name="T0" fmla="*/ 19 w 20"/>
                <a:gd name="T1" fmla="*/ 8 h 23"/>
                <a:gd name="T2" fmla="*/ 9 w 20"/>
                <a:gd name="T3" fmla="*/ 0 h 23"/>
                <a:gd name="T4" fmla="*/ 6 w 20"/>
                <a:gd name="T5" fmla="*/ 2 h 23"/>
                <a:gd name="T6" fmla="*/ 1 w 20"/>
                <a:gd name="T7" fmla="*/ 15 h 23"/>
                <a:gd name="T8" fmla="*/ 12 w 20"/>
                <a:gd name="T9" fmla="*/ 23 h 23"/>
                <a:gd name="T10" fmla="*/ 15 w 20"/>
                <a:gd name="T11" fmla="*/ 21 h 23"/>
                <a:gd name="T12" fmla="*/ 17 w 20"/>
                <a:gd name="T13" fmla="*/ 19 h 23"/>
                <a:gd name="T14" fmla="*/ 20 w 20"/>
                <a:gd name="T15" fmla="*/ 12 h 23"/>
                <a:gd name="T16" fmla="*/ 19 w 20"/>
                <a:gd name="T17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3">
                  <a:moveTo>
                    <a:pt x="19" y="8"/>
                  </a:moveTo>
                  <a:cubicBezTo>
                    <a:pt x="17" y="4"/>
                    <a:pt x="14" y="1"/>
                    <a:pt x="9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" y="5"/>
                    <a:pt x="0" y="10"/>
                    <a:pt x="1" y="15"/>
                  </a:cubicBezTo>
                  <a:cubicBezTo>
                    <a:pt x="3" y="21"/>
                    <a:pt x="6" y="23"/>
                    <a:pt x="12" y="23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20" y="12"/>
                    <a:pt x="20" y="12"/>
                    <a:pt x="20" y="12"/>
                  </a:cubicBezTo>
                  <a:lnTo>
                    <a:pt x="19" y="8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631"/>
            <p:cNvSpPr>
              <a:spLocks/>
            </p:cNvSpPr>
            <p:nvPr/>
          </p:nvSpPr>
          <p:spPr bwMode="auto">
            <a:xfrm>
              <a:off x="2755900" y="3367088"/>
              <a:ext cx="80963" cy="90488"/>
            </a:xfrm>
            <a:custGeom>
              <a:avLst/>
              <a:gdLst>
                <a:gd name="T0" fmla="*/ 23 w 24"/>
                <a:gd name="T1" fmla="*/ 9 h 27"/>
                <a:gd name="T2" fmla="*/ 10 w 24"/>
                <a:gd name="T3" fmla="*/ 2 h 27"/>
                <a:gd name="T4" fmla="*/ 6 w 24"/>
                <a:gd name="T5" fmla="*/ 4 h 27"/>
                <a:gd name="T6" fmla="*/ 1 w 24"/>
                <a:gd name="T7" fmla="*/ 17 h 27"/>
                <a:gd name="T8" fmla="*/ 19 w 24"/>
                <a:gd name="T9" fmla="*/ 22 h 27"/>
                <a:gd name="T10" fmla="*/ 21 w 24"/>
                <a:gd name="T11" fmla="*/ 19 h 27"/>
                <a:gd name="T12" fmla="*/ 24 w 24"/>
                <a:gd name="T13" fmla="*/ 12 h 27"/>
                <a:gd name="T14" fmla="*/ 23 w 24"/>
                <a:gd name="T15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23" y="9"/>
                  </a:moveTo>
                  <a:cubicBezTo>
                    <a:pt x="20" y="3"/>
                    <a:pt x="15" y="0"/>
                    <a:pt x="10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6"/>
                    <a:pt x="0" y="11"/>
                    <a:pt x="1" y="17"/>
                  </a:cubicBezTo>
                  <a:cubicBezTo>
                    <a:pt x="5" y="25"/>
                    <a:pt x="11" y="27"/>
                    <a:pt x="19" y="2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2"/>
                    <a:pt x="24" y="12"/>
                    <a:pt x="24" y="12"/>
                  </a:cubicBezTo>
                  <a:lnTo>
                    <a:pt x="23" y="9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632"/>
            <p:cNvSpPr>
              <a:spLocks/>
            </p:cNvSpPr>
            <p:nvPr/>
          </p:nvSpPr>
          <p:spPr bwMode="auto">
            <a:xfrm>
              <a:off x="3367088" y="3463925"/>
              <a:ext cx="147638" cy="87313"/>
            </a:xfrm>
            <a:custGeom>
              <a:avLst/>
              <a:gdLst>
                <a:gd name="T0" fmla="*/ 44 w 44"/>
                <a:gd name="T1" fmla="*/ 2 h 26"/>
                <a:gd name="T2" fmla="*/ 42 w 44"/>
                <a:gd name="T3" fmla="*/ 0 h 26"/>
                <a:gd name="T4" fmla="*/ 2 w 44"/>
                <a:gd name="T5" fmla="*/ 19 h 26"/>
                <a:gd name="T6" fmla="*/ 0 w 44"/>
                <a:gd name="T7" fmla="*/ 23 h 26"/>
                <a:gd name="T8" fmla="*/ 1 w 44"/>
                <a:gd name="T9" fmla="*/ 24 h 26"/>
                <a:gd name="T10" fmla="*/ 44 w 44"/>
                <a:gd name="T1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6">
                  <a:moveTo>
                    <a:pt x="44" y="2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30" y="10"/>
                    <a:pt x="17" y="16"/>
                    <a:pt x="2" y="19"/>
                  </a:cubicBezTo>
                  <a:cubicBezTo>
                    <a:pt x="0" y="19"/>
                    <a:pt x="0" y="20"/>
                    <a:pt x="0" y="23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19" y="26"/>
                    <a:pt x="33" y="18"/>
                    <a:pt x="44" y="2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633"/>
            <p:cNvSpPr>
              <a:spLocks/>
            </p:cNvSpPr>
            <p:nvPr/>
          </p:nvSpPr>
          <p:spPr bwMode="auto">
            <a:xfrm>
              <a:off x="3286125" y="5016500"/>
              <a:ext cx="34925" cy="41275"/>
            </a:xfrm>
            <a:custGeom>
              <a:avLst/>
              <a:gdLst>
                <a:gd name="T0" fmla="*/ 22 w 22"/>
                <a:gd name="T1" fmla="*/ 2 h 26"/>
                <a:gd name="T2" fmla="*/ 22 w 22"/>
                <a:gd name="T3" fmla="*/ 0 h 26"/>
                <a:gd name="T4" fmla="*/ 17 w 22"/>
                <a:gd name="T5" fmla="*/ 0 h 26"/>
                <a:gd name="T6" fmla="*/ 13 w 22"/>
                <a:gd name="T7" fmla="*/ 0 h 26"/>
                <a:gd name="T8" fmla="*/ 11 w 22"/>
                <a:gd name="T9" fmla="*/ 4 h 26"/>
                <a:gd name="T10" fmla="*/ 0 w 22"/>
                <a:gd name="T11" fmla="*/ 26 h 26"/>
                <a:gd name="T12" fmla="*/ 9 w 22"/>
                <a:gd name="T13" fmla="*/ 19 h 26"/>
                <a:gd name="T14" fmla="*/ 11 w 22"/>
                <a:gd name="T15" fmla="*/ 17 h 26"/>
                <a:gd name="T16" fmla="*/ 13 w 22"/>
                <a:gd name="T17" fmla="*/ 11 h 26"/>
                <a:gd name="T18" fmla="*/ 17 w 22"/>
                <a:gd name="T19" fmla="*/ 4 h 26"/>
                <a:gd name="T20" fmla="*/ 22 w 22"/>
                <a:gd name="T2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6">
                  <a:moveTo>
                    <a:pt x="22" y="2"/>
                  </a:moveTo>
                  <a:lnTo>
                    <a:pt x="22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4"/>
                  </a:lnTo>
                  <a:lnTo>
                    <a:pt x="0" y="26"/>
                  </a:lnTo>
                  <a:lnTo>
                    <a:pt x="9" y="19"/>
                  </a:lnTo>
                  <a:lnTo>
                    <a:pt x="11" y="17"/>
                  </a:lnTo>
                  <a:lnTo>
                    <a:pt x="13" y="11"/>
                  </a:lnTo>
                  <a:lnTo>
                    <a:pt x="17" y="4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83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634"/>
            <p:cNvSpPr>
              <a:spLocks/>
            </p:cNvSpPr>
            <p:nvPr/>
          </p:nvSpPr>
          <p:spPr bwMode="auto">
            <a:xfrm>
              <a:off x="1835150" y="4495800"/>
              <a:ext cx="69850" cy="77788"/>
            </a:xfrm>
            <a:custGeom>
              <a:avLst/>
              <a:gdLst>
                <a:gd name="T0" fmla="*/ 18 w 21"/>
                <a:gd name="T1" fmla="*/ 19 h 23"/>
                <a:gd name="T2" fmla="*/ 21 w 21"/>
                <a:gd name="T3" fmla="*/ 12 h 23"/>
                <a:gd name="T4" fmla="*/ 20 w 21"/>
                <a:gd name="T5" fmla="*/ 9 h 23"/>
                <a:gd name="T6" fmla="*/ 10 w 21"/>
                <a:gd name="T7" fmla="*/ 0 h 23"/>
                <a:gd name="T8" fmla="*/ 7 w 21"/>
                <a:gd name="T9" fmla="*/ 2 h 23"/>
                <a:gd name="T10" fmla="*/ 2 w 21"/>
                <a:gd name="T11" fmla="*/ 15 h 23"/>
                <a:gd name="T12" fmla="*/ 12 w 21"/>
                <a:gd name="T13" fmla="*/ 23 h 23"/>
                <a:gd name="T14" fmla="*/ 16 w 21"/>
                <a:gd name="T15" fmla="*/ 22 h 23"/>
                <a:gd name="T16" fmla="*/ 18 w 21"/>
                <a:gd name="T1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3">
                  <a:moveTo>
                    <a:pt x="18" y="19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0" y="10"/>
                    <a:pt x="20" y="9"/>
                  </a:cubicBezTo>
                  <a:cubicBezTo>
                    <a:pt x="18" y="4"/>
                    <a:pt x="15" y="1"/>
                    <a:pt x="10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5"/>
                    <a:pt x="0" y="10"/>
                    <a:pt x="2" y="15"/>
                  </a:cubicBezTo>
                  <a:cubicBezTo>
                    <a:pt x="4" y="21"/>
                    <a:pt x="7" y="23"/>
                    <a:pt x="12" y="23"/>
                  </a:cubicBezTo>
                  <a:cubicBezTo>
                    <a:pt x="16" y="22"/>
                    <a:pt x="16" y="22"/>
                    <a:pt x="16" y="22"/>
                  </a:cubicBezTo>
                  <a:lnTo>
                    <a:pt x="18" y="19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635"/>
            <p:cNvSpPr>
              <a:spLocks/>
            </p:cNvSpPr>
            <p:nvPr/>
          </p:nvSpPr>
          <p:spPr bwMode="auto">
            <a:xfrm>
              <a:off x="1747838" y="4643438"/>
              <a:ext cx="80963" cy="90488"/>
            </a:xfrm>
            <a:custGeom>
              <a:avLst/>
              <a:gdLst>
                <a:gd name="T0" fmla="*/ 19 w 24"/>
                <a:gd name="T1" fmla="*/ 22 h 27"/>
                <a:gd name="T2" fmla="*/ 21 w 24"/>
                <a:gd name="T3" fmla="*/ 19 h 27"/>
                <a:gd name="T4" fmla="*/ 24 w 24"/>
                <a:gd name="T5" fmla="*/ 12 h 27"/>
                <a:gd name="T6" fmla="*/ 23 w 24"/>
                <a:gd name="T7" fmla="*/ 9 h 27"/>
                <a:gd name="T8" fmla="*/ 10 w 24"/>
                <a:gd name="T9" fmla="*/ 2 h 27"/>
                <a:gd name="T10" fmla="*/ 6 w 24"/>
                <a:gd name="T11" fmla="*/ 3 h 27"/>
                <a:gd name="T12" fmla="*/ 1 w 24"/>
                <a:gd name="T13" fmla="*/ 16 h 27"/>
                <a:gd name="T14" fmla="*/ 19 w 24"/>
                <a:gd name="T1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19" y="22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0"/>
                    <a:pt x="23" y="9"/>
                  </a:cubicBezTo>
                  <a:cubicBezTo>
                    <a:pt x="20" y="3"/>
                    <a:pt x="15" y="0"/>
                    <a:pt x="10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6"/>
                    <a:pt x="0" y="11"/>
                    <a:pt x="1" y="16"/>
                  </a:cubicBezTo>
                  <a:cubicBezTo>
                    <a:pt x="5" y="25"/>
                    <a:pt x="11" y="27"/>
                    <a:pt x="19" y="22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636"/>
            <p:cNvSpPr>
              <a:spLocks/>
            </p:cNvSpPr>
            <p:nvPr/>
          </p:nvSpPr>
          <p:spPr bwMode="auto">
            <a:xfrm>
              <a:off x="1711325" y="5091113"/>
              <a:ext cx="93663" cy="93663"/>
            </a:xfrm>
            <a:custGeom>
              <a:avLst/>
              <a:gdLst>
                <a:gd name="T0" fmla="*/ 27 w 28"/>
                <a:gd name="T1" fmla="*/ 10 h 28"/>
                <a:gd name="T2" fmla="*/ 10 w 28"/>
                <a:gd name="T3" fmla="*/ 3 h 28"/>
                <a:gd name="T4" fmla="*/ 4 w 28"/>
                <a:gd name="T5" fmla="*/ 8 h 28"/>
                <a:gd name="T6" fmla="*/ 2 w 28"/>
                <a:gd name="T7" fmla="*/ 18 h 28"/>
                <a:gd name="T8" fmla="*/ 23 w 28"/>
                <a:gd name="T9" fmla="*/ 23 h 28"/>
                <a:gd name="T10" fmla="*/ 27 w 28"/>
                <a:gd name="T11" fmla="*/ 17 h 28"/>
                <a:gd name="T12" fmla="*/ 28 w 28"/>
                <a:gd name="T13" fmla="*/ 13 h 28"/>
                <a:gd name="T14" fmla="*/ 27 w 28"/>
                <a:gd name="T1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27" y="10"/>
                  </a:moveTo>
                  <a:cubicBezTo>
                    <a:pt x="23" y="3"/>
                    <a:pt x="18" y="0"/>
                    <a:pt x="10" y="3"/>
                  </a:cubicBezTo>
                  <a:cubicBezTo>
                    <a:pt x="8" y="4"/>
                    <a:pt x="6" y="5"/>
                    <a:pt x="4" y="8"/>
                  </a:cubicBezTo>
                  <a:cubicBezTo>
                    <a:pt x="1" y="10"/>
                    <a:pt x="0" y="14"/>
                    <a:pt x="2" y="18"/>
                  </a:cubicBezTo>
                  <a:cubicBezTo>
                    <a:pt x="7" y="27"/>
                    <a:pt x="14" y="28"/>
                    <a:pt x="23" y="23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1"/>
                    <a:pt x="27" y="1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Rectangle 637"/>
            <p:cNvSpPr>
              <a:spLocks noChangeArrowheads="1"/>
            </p:cNvSpPr>
            <p:nvPr/>
          </p:nvSpPr>
          <p:spPr bwMode="auto">
            <a:xfrm>
              <a:off x="2100263" y="5248275"/>
              <a:ext cx="1588" cy="1588"/>
            </a:xfrm>
            <a:prstGeom prst="rect">
              <a:avLst/>
            </a:pr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638"/>
            <p:cNvSpPr>
              <a:spLocks/>
            </p:cNvSpPr>
            <p:nvPr/>
          </p:nvSpPr>
          <p:spPr bwMode="auto">
            <a:xfrm>
              <a:off x="2100263" y="5181600"/>
              <a:ext cx="80963" cy="93663"/>
            </a:xfrm>
            <a:custGeom>
              <a:avLst/>
              <a:gdLst>
                <a:gd name="T0" fmla="*/ 0 w 24"/>
                <a:gd name="T1" fmla="*/ 20 h 28"/>
                <a:gd name="T2" fmla="*/ 0 w 24"/>
                <a:gd name="T3" fmla="*/ 20 h 28"/>
                <a:gd name="T4" fmla="*/ 23 w 24"/>
                <a:gd name="T5" fmla="*/ 17 h 28"/>
                <a:gd name="T6" fmla="*/ 22 w 24"/>
                <a:gd name="T7" fmla="*/ 6 h 28"/>
                <a:gd name="T8" fmla="*/ 19 w 24"/>
                <a:gd name="T9" fmla="*/ 4 h 28"/>
                <a:gd name="T10" fmla="*/ 0 w 24"/>
                <a:gd name="T11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8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8" y="28"/>
                    <a:pt x="15" y="26"/>
                    <a:pt x="23" y="17"/>
                  </a:cubicBezTo>
                  <a:cubicBezTo>
                    <a:pt x="24" y="13"/>
                    <a:pt x="23" y="9"/>
                    <a:pt x="22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6" y="0"/>
                    <a:pt x="0" y="5"/>
                    <a:pt x="0" y="2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639"/>
            <p:cNvSpPr>
              <a:spLocks/>
            </p:cNvSpPr>
            <p:nvPr/>
          </p:nvSpPr>
          <p:spPr bwMode="auto">
            <a:xfrm>
              <a:off x="1676400" y="5259388"/>
              <a:ext cx="65088" cy="93663"/>
            </a:xfrm>
            <a:custGeom>
              <a:avLst/>
              <a:gdLst>
                <a:gd name="T0" fmla="*/ 17 w 19"/>
                <a:gd name="T1" fmla="*/ 24 h 28"/>
                <a:gd name="T2" fmla="*/ 19 w 19"/>
                <a:gd name="T3" fmla="*/ 22 h 28"/>
                <a:gd name="T4" fmla="*/ 19 w 19"/>
                <a:gd name="T5" fmla="*/ 15 h 28"/>
                <a:gd name="T6" fmla="*/ 19 w 19"/>
                <a:gd name="T7" fmla="*/ 8 h 28"/>
                <a:gd name="T8" fmla="*/ 17 w 19"/>
                <a:gd name="T9" fmla="*/ 6 h 28"/>
                <a:gd name="T10" fmla="*/ 9 w 19"/>
                <a:gd name="T11" fmla="*/ 0 h 28"/>
                <a:gd name="T12" fmla="*/ 5 w 19"/>
                <a:gd name="T13" fmla="*/ 3 h 28"/>
                <a:gd name="T14" fmla="*/ 2 w 19"/>
                <a:gd name="T15" fmla="*/ 6 h 28"/>
                <a:gd name="T16" fmla="*/ 1 w 19"/>
                <a:gd name="T17" fmla="*/ 13 h 28"/>
                <a:gd name="T18" fmla="*/ 2 w 19"/>
                <a:gd name="T19" fmla="*/ 23 h 28"/>
                <a:gd name="T20" fmla="*/ 12 w 19"/>
                <a:gd name="T21" fmla="*/ 28 h 28"/>
                <a:gd name="T22" fmla="*/ 17 w 19"/>
                <a:gd name="T23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8">
                  <a:moveTo>
                    <a:pt x="17" y="24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2"/>
                    <a:pt x="5" y="3"/>
                  </a:cubicBezTo>
                  <a:cubicBezTo>
                    <a:pt x="4" y="3"/>
                    <a:pt x="3" y="5"/>
                    <a:pt x="2" y="6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6"/>
                    <a:pt x="1" y="20"/>
                    <a:pt x="2" y="23"/>
                  </a:cubicBezTo>
                  <a:cubicBezTo>
                    <a:pt x="12" y="28"/>
                    <a:pt x="12" y="28"/>
                    <a:pt x="12" y="28"/>
                  </a:cubicBezTo>
                  <a:lnTo>
                    <a:pt x="17" y="24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640"/>
            <p:cNvSpPr>
              <a:spLocks/>
            </p:cNvSpPr>
            <p:nvPr/>
          </p:nvSpPr>
          <p:spPr bwMode="auto">
            <a:xfrm>
              <a:off x="1546225" y="5256213"/>
              <a:ext cx="80963" cy="90488"/>
            </a:xfrm>
            <a:custGeom>
              <a:avLst/>
              <a:gdLst>
                <a:gd name="T0" fmla="*/ 24 w 24"/>
                <a:gd name="T1" fmla="*/ 13 h 27"/>
                <a:gd name="T2" fmla="*/ 23 w 24"/>
                <a:gd name="T3" fmla="*/ 10 h 27"/>
                <a:gd name="T4" fmla="*/ 9 w 24"/>
                <a:gd name="T5" fmla="*/ 2 h 27"/>
                <a:gd name="T6" fmla="*/ 6 w 24"/>
                <a:gd name="T7" fmla="*/ 4 h 27"/>
                <a:gd name="T8" fmla="*/ 1 w 24"/>
                <a:gd name="T9" fmla="*/ 17 h 27"/>
                <a:gd name="T10" fmla="*/ 19 w 24"/>
                <a:gd name="T11" fmla="*/ 22 h 27"/>
                <a:gd name="T12" fmla="*/ 21 w 24"/>
                <a:gd name="T13" fmla="*/ 20 h 27"/>
                <a:gd name="T14" fmla="*/ 24 w 24"/>
                <a:gd name="T1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24" y="13"/>
                  </a:moveTo>
                  <a:cubicBezTo>
                    <a:pt x="24" y="12"/>
                    <a:pt x="23" y="11"/>
                    <a:pt x="23" y="10"/>
                  </a:cubicBezTo>
                  <a:cubicBezTo>
                    <a:pt x="20" y="3"/>
                    <a:pt x="16" y="0"/>
                    <a:pt x="9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7"/>
                    <a:pt x="0" y="11"/>
                    <a:pt x="1" y="17"/>
                  </a:cubicBezTo>
                  <a:cubicBezTo>
                    <a:pt x="5" y="25"/>
                    <a:pt x="11" y="27"/>
                    <a:pt x="19" y="22"/>
                  </a:cubicBezTo>
                  <a:cubicBezTo>
                    <a:pt x="21" y="20"/>
                    <a:pt x="21" y="20"/>
                    <a:pt x="21" y="20"/>
                  </a:cubicBezTo>
                  <a:lnTo>
                    <a:pt x="24" y="13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641"/>
            <p:cNvSpPr>
              <a:spLocks/>
            </p:cNvSpPr>
            <p:nvPr/>
          </p:nvSpPr>
          <p:spPr bwMode="auto">
            <a:xfrm>
              <a:off x="3228975" y="4475163"/>
              <a:ext cx="7938" cy="20638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3 h 6"/>
                <a:gd name="T4" fmla="*/ 2 w 2"/>
                <a:gd name="T5" fmla="*/ 1 h 6"/>
                <a:gd name="T6" fmla="*/ 0 w 2"/>
                <a:gd name="T7" fmla="*/ 0 h 6"/>
                <a:gd name="T8" fmla="*/ 0 w 2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A4A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642"/>
            <p:cNvSpPr>
              <a:spLocks/>
            </p:cNvSpPr>
            <p:nvPr/>
          </p:nvSpPr>
          <p:spPr bwMode="auto">
            <a:xfrm>
              <a:off x="2106613" y="4384675"/>
              <a:ext cx="38100" cy="23813"/>
            </a:xfrm>
            <a:custGeom>
              <a:avLst/>
              <a:gdLst>
                <a:gd name="T0" fmla="*/ 8 w 11"/>
                <a:gd name="T1" fmla="*/ 6 h 7"/>
                <a:gd name="T2" fmla="*/ 11 w 11"/>
                <a:gd name="T3" fmla="*/ 7 h 7"/>
                <a:gd name="T4" fmla="*/ 8 w 11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8" y="6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" y="0"/>
                    <a:pt x="0" y="0"/>
                    <a:pt x="8" y="6"/>
                  </a:cubicBezTo>
                  <a:close/>
                </a:path>
              </a:pathLst>
            </a:custGeom>
            <a:solidFill>
              <a:srgbClr val="A4A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67" name="Picture 643"/>
            <p:cNvPicPr>
              <a:picLocks noChangeAspect="1" noChangeArrowheads="1"/>
            </p:cNvPicPr>
            <p:nvPr/>
          </p:nvPicPr>
          <p:blipFill>
            <a:blip r:embed="rId4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3725" y="2514600"/>
              <a:ext cx="1206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8" name="Picture 644"/>
            <p:cNvPicPr>
              <a:picLocks noChangeAspect="1" noChangeArrowheads="1"/>
            </p:cNvPicPr>
            <p:nvPr/>
          </p:nvPicPr>
          <p:blipFill>
            <a:blip r:embed="rId4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3563" y="2466975"/>
              <a:ext cx="92075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9" name="Picture 645"/>
            <p:cNvPicPr>
              <a:picLocks noChangeAspect="1" noChangeArrowheads="1"/>
            </p:cNvPicPr>
            <p:nvPr/>
          </p:nvPicPr>
          <p:blipFill>
            <a:blip r:embed="rId4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97375" y="2568575"/>
              <a:ext cx="14128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0" name="Picture 646"/>
            <p:cNvPicPr>
              <a:picLocks noChangeAspect="1" noChangeArrowheads="1"/>
            </p:cNvPicPr>
            <p:nvPr/>
          </p:nvPicPr>
          <p:blipFill>
            <a:blip r:embed="rId4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3725" y="2862263"/>
              <a:ext cx="904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1" name="Picture 647"/>
            <p:cNvPicPr>
              <a:picLocks noChangeAspect="1" noChangeArrowheads="1"/>
            </p:cNvPicPr>
            <p:nvPr/>
          </p:nvPicPr>
          <p:blipFill>
            <a:blip r:embed="rId4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7688" y="2898775"/>
              <a:ext cx="120650" cy="122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46" name="Freeform 648"/>
            <p:cNvSpPr>
              <a:spLocks noEditPoints="1"/>
            </p:cNvSpPr>
            <p:nvPr/>
          </p:nvSpPr>
          <p:spPr bwMode="auto">
            <a:xfrm>
              <a:off x="4416425" y="2933700"/>
              <a:ext cx="100013" cy="123825"/>
            </a:xfrm>
            <a:custGeom>
              <a:avLst/>
              <a:gdLst>
                <a:gd name="T0" fmla="*/ 7 w 30"/>
                <a:gd name="T1" fmla="*/ 2 h 37"/>
                <a:gd name="T2" fmla="*/ 9 w 30"/>
                <a:gd name="T3" fmla="*/ 13 h 37"/>
                <a:gd name="T4" fmla="*/ 7 w 30"/>
                <a:gd name="T5" fmla="*/ 13 h 37"/>
                <a:gd name="T6" fmla="*/ 0 w 30"/>
                <a:gd name="T7" fmla="*/ 8 h 37"/>
                <a:gd name="T8" fmla="*/ 1 w 30"/>
                <a:gd name="T9" fmla="*/ 16 h 37"/>
                <a:gd name="T10" fmla="*/ 9 w 30"/>
                <a:gd name="T11" fmla="*/ 20 h 37"/>
                <a:gd name="T12" fmla="*/ 2 w 30"/>
                <a:gd name="T13" fmla="*/ 22 h 37"/>
                <a:gd name="T14" fmla="*/ 4 w 30"/>
                <a:gd name="T15" fmla="*/ 29 h 37"/>
                <a:gd name="T16" fmla="*/ 6 w 30"/>
                <a:gd name="T17" fmla="*/ 28 h 37"/>
                <a:gd name="T18" fmla="*/ 11 w 30"/>
                <a:gd name="T19" fmla="*/ 26 h 37"/>
                <a:gd name="T20" fmla="*/ 9 w 30"/>
                <a:gd name="T21" fmla="*/ 32 h 37"/>
                <a:gd name="T22" fmla="*/ 13 w 30"/>
                <a:gd name="T23" fmla="*/ 27 h 37"/>
                <a:gd name="T24" fmla="*/ 12 w 30"/>
                <a:gd name="T25" fmla="*/ 32 h 37"/>
                <a:gd name="T26" fmla="*/ 14 w 30"/>
                <a:gd name="T27" fmla="*/ 29 h 37"/>
                <a:gd name="T28" fmla="*/ 15 w 30"/>
                <a:gd name="T29" fmla="*/ 26 h 37"/>
                <a:gd name="T30" fmla="*/ 15 w 30"/>
                <a:gd name="T31" fmla="*/ 24 h 37"/>
                <a:gd name="T32" fmla="*/ 17 w 30"/>
                <a:gd name="T33" fmla="*/ 31 h 37"/>
                <a:gd name="T34" fmla="*/ 18 w 30"/>
                <a:gd name="T35" fmla="*/ 36 h 37"/>
                <a:gd name="T36" fmla="*/ 17 w 30"/>
                <a:gd name="T37" fmla="*/ 29 h 37"/>
                <a:gd name="T38" fmla="*/ 18 w 30"/>
                <a:gd name="T39" fmla="*/ 28 h 37"/>
                <a:gd name="T40" fmla="*/ 19 w 30"/>
                <a:gd name="T41" fmla="*/ 25 h 37"/>
                <a:gd name="T42" fmla="*/ 18 w 30"/>
                <a:gd name="T43" fmla="*/ 24 h 37"/>
                <a:gd name="T44" fmla="*/ 20 w 30"/>
                <a:gd name="T45" fmla="*/ 27 h 37"/>
                <a:gd name="T46" fmla="*/ 21 w 30"/>
                <a:gd name="T47" fmla="*/ 29 h 37"/>
                <a:gd name="T48" fmla="*/ 22 w 30"/>
                <a:gd name="T49" fmla="*/ 26 h 37"/>
                <a:gd name="T50" fmla="*/ 26 w 30"/>
                <a:gd name="T51" fmla="*/ 25 h 37"/>
                <a:gd name="T52" fmla="*/ 30 w 30"/>
                <a:gd name="T53" fmla="*/ 19 h 37"/>
                <a:gd name="T54" fmla="*/ 22 w 30"/>
                <a:gd name="T55" fmla="*/ 20 h 37"/>
                <a:gd name="T56" fmla="*/ 17 w 30"/>
                <a:gd name="T57" fmla="*/ 18 h 37"/>
                <a:gd name="T58" fmla="*/ 27 w 30"/>
                <a:gd name="T59" fmla="*/ 12 h 37"/>
                <a:gd name="T60" fmla="*/ 26 w 30"/>
                <a:gd name="T61" fmla="*/ 10 h 37"/>
                <a:gd name="T62" fmla="*/ 20 w 30"/>
                <a:gd name="T63" fmla="*/ 11 h 37"/>
                <a:gd name="T64" fmla="*/ 21 w 30"/>
                <a:gd name="T65" fmla="*/ 8 h 37"/>
                <a:gd name="T66" fmla="*/ 19 w 30"/>
                <a:gd name="T67" fmla="*/ 10 h 37"/>
                <a:gd name="T68" fmla="*/ 17 w 30"/>
                <a:gd name="T69" fmla="*/ 11 h 37"/>
                <a:gd name="T70" fmla="*/ 17 w 30"/>
                <a:gd name="T71" fmla="*/ 14 h 37"/>
                <a:gd name="T72" fmla="*/ 16 w 30"/>
                <a:gd name="T73" fmla="*/ 2 h 37"/>
                <a:gd name="T74" fmla="*/ 15 w 30"/>
                <a:gd name="T75" fmla="*/ 1 h 37"/>
                <a:gd name="T76" fmla="*/ 14 w 30"/>
                <a:gd name="T77" fmla="*/ 2 h 37"/>
                <a:gd name="T78" fmla="*/ 12 w 30"/>
                <a:gd name="T79" fmla="*/ 4 h 37"/>
                <a:gd name="T80" fmla="*/ 10 w 30"/>
                <a:gd name="T81" fmla="*/ 0 h 37"/>
                <a:gd name="T82" fmla="*/ 9 w 30"/>
                <a:gd name="T83" fmla="*/ 8 h 37"/>
                <a:gd name="T84" fmla="*/ 15 w 30"/>
                <a:gd name="T85" fmla="*/ 13 h 37"/>
                <a:gd name="T86" fmla="*/ 15 w 30"/>
                <a:gd name="T87" fmla="*/ 5 h 37"/>
                <a:gd name="T88" fmla="*/ 20 w 30"/>
                <a:gd name="T89" fmla="*/ 13 h 37"/>
                <a:gd name="T90" fmla="*/ 19 w 30"/>
                <a:gd name="T91" fmla="*/ 14 h 37"/>
                <a:gd name="T92" fmla="*/ 13 w 30"/>
                <a:gd name="T93" fmla="*/ 23 h 37"/>
                <a:gd name="T94" fmla="*/ 12 w 30"/>
                <a:gd name="T95" fmla="*/ 21 h 37"/>
                <a:gd name="T96" fmla="*/ 6 w 30"/>
                <a:gd name="T97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37">
                  <a:moveTo>
                    <a:pt x="9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1"/>
                    <a:pt x="6" y="15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1" y="29"/>
                    <a:pt x="1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3" y="26"/>
                    <a:pt x="24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11" y="8"/>
                    <a:pt x="11" y="1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lnTo>
                    <a:pt x="9" y="2"/>
                  </a:lnTo>
                  <a:close/>
                  <a:moveTo>
                    <a:pt x="15" y="11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9"/>
                    <a:pt x="15" y="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9" y="14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8" y="16"/>
                    <a:pt x="18" y="16"/>
                    <a:pt x="18" y="16"/>
                  </a:cubicBezTo>
                  <a:lnTo>
                    <a:pt x="19" y="14"/>
                  </a:lnTo>
                  <a:close/>
                  <a:moveTo>
                    <a:pt x="14" y="21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4" y="21"/>
                    <a:pt x="14" y="21"/>
                    <a:pt x="14" y="21"/>
                  </a:cubicBezTo>
                  <a:close/>
                  <a:moveTo>
                    <a:pt x="9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9" y="23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73" name="Picture 649"/>
            <p:cNvPicPr>
              <a:picLocks noChangeAspect="1" noChangeArrowheads="1"/>
            </p:cNvPicPr>
            <p:nvPr/>
          </p:nvPicPr>
          <p:blipFill>
            <a:blip r:embed="rId4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5000" y="2941638"/>
              <a:ext cx="396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4" name="Picture 650"/>
            <p:cNvPicPr>
              <a:picLocks noChangeAspect="1" noChangeArrowheads="1"/>
            </p:cNvPicPr>
            <p:nvPr/>
          </p:nvPicPr>
          <p:blipFill>
            <a:blip r:embed="rId4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62463" y="2960688"/>
              <a:ext cx="50800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5" name="Picture 651"/>
            <p:cNvPicPr>
              <a:picLocks noChangeAspect="1" noChangeArrowheads="1"/>
            </p:cNvPicPr>
            <p:nvPr/>
          </p:nvPicPr>
          <p:blipFill>
            <a:blip r:embed="rId4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3413" y="2989263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6" name="Picture 652"/>
            <p:cNvPicPr>
              <a:picLocks noChangeAspect="1" noChangeArrowheads="1"/>
            </p:cNvPicPr>
            <p:nvPr/>
          </p:nvPicPr>
          <p:blipFill>
            <a:blip r:embed="rId4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2775" y="2997200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7" name="Picture 653"/>
            <p:cNvPicPr>
              <a:picLocks noChangeAspect="1" noChangeArrowheads="1"/>
            </p:cNvPicPr>
            <p:nvPr/>
          </p:nvPicPr>
          <p:blipFill>
            <a:blip r:embed="rId4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51350" y="2903538"/>
              <a:ext cx="11112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8" name="Picture 654"/>
            <p:cNvPicPr>
              <a:picLocks noChangeAspect="1" noChangeArrowheads="1"/>
            </p:cNvPicPr>
            <p:nvPr/>
          </p:nvPicPr>
          <p:blipFill>
            <a:blip r:embed="rId4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70400" y="2957513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9" name="Picture 655"/>
            <p:cNvPicPr>
              <a:picLocks noChangeAspect="1" noChangeArrowheads="1"/>
            </p:cNvPicPr>
            <p:nvPr/>
          </p:nvPicPr>
          <p:blipFill>
            <a:blip r:embed="rId4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60875" y="2960688"/>
              <a:ext cx="1016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0" name="Picture 656"/>
            <p:cNvPicPr>
              <a:picLocks noChangeAspect="1" noChangeArrowheads="1"/>
            </p:cNvPicPr>
            <p:nvPr/>
          </p:nvPicPr>
          <p:blipFill>
            <a:blip r:embed="rId4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59288" y="2954338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1" name="Picture 657"/>
            <p:cNvPicPr>
              <a:picLocks noChangeAspect="1" noChangeArrowheads="1"/>
            </p:cNvPicPr>
            <p:nvPr/>
          </p:nvPicPr>
          <p:blipFill>
            <a:blip r:embed="rId4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3725" y="2992438"/>
              <a:ext cx="1000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2" name="Picture 658"/>
            <p:cNvPicPr>
              <a:picLocks noChangeAspect="1" noChangeArrowheads="1"/>
            </p:cNvPicPr>
            <p:nvPr/>
          </p:nvPicPr>
          <p:blipFill>
            <a:blip r:embed="rId4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9750" y="2965450"/>
              <a:ext cx="120650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3" name="Picture 659"/>
            <p:cNvPicPr>
              <a:picLocks noChangeAspect="1" noChangeArrowheads="1"/>
            </p:cNvPicPr>
            <p:nvPr/>
          </p:nvPicPr>
          <p:blipFill>
            <a:blip r:embed="rId4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3563" y="3875088"/>
              <a:ext cx="1206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4" name="Picture 660"/>
            <p:cNvPicPr>
              <a:picLocks noChangeAspect="1" noChangeArrowheads="1"/>
            </p:cNvPicPr>
            <p:nvPr/>
          </p:nvPicPr>
          <p:blipFill>
            <a:blip r:embed="rId4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5625" y="3938588"/>
              <a:ext cx="120650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5" name="Picture 661"/>
            <p:cNvPicPr>
              <a:picLocks noChangeAspect="1" noChangeArrowheads="1"/>
            </p:cNvPicPr>
            <p:nvPr/>
          </p:nvPicPr>
          <p:blipFill>
            <a:blip r:embed="rId4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81188" y="3836988"/>
              <a:ext cx="904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6" name="Picture 662"/>
            <p:cNvPicPr>
              <a:picLocks noChangeAspect="1" noChangeArrowheads="1"/>
            </p:cNvPicPr>
            <p:nvPr/>
          </p:nvPicPr>
          <p:blipFill>
            <a:blip r:embed="rId4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7225" y="3878263"/>
              <a:ext cx="111125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47" name="Freeform 663"/>
            <p:cNvSpPr>
              <a:spLocks noEditPoints="1"/>
            </p:cNvSpPr>
            <p:nvPr/>
          </p:nvSpPr>
          <p:spPr bwMode="auto">
            <a:xfrm>
              <a:off x="1892300" y="3908425"/>
              <a:ext cx="100013" cy="123825"/>
            </a:xfrm>
            <a:custGeom>
              <a:avLst/>
              <a:gdLst>
                <a:gd name="T0" fmla="*/ 15 w 30"/>
                <a:gd name="T1" fmla="*/ 1 h 37"/>
                <a:gd name="T2" fmla="*/ 14 w 30"/>
                <a:gd name="T3" fmla="*/ 2 h 37"/>
                <a:gd name="T4" fmla="*/ 13 w 30"/>
                <a:gd name="T5" fmla="*/ 4 h 37"/>
                <a:gd name="T6" fmla="*/ 11 w 30"/>
                <a:gd name="T7" fmla="*/ 0 h 37"/>
                <a:gd name="T8" fmla="*/ 10 w 30"/>
                <a:gd name="T9" fmla="*/ 9 h 37"/>
                <a:gd name="T10" fmla="*/ 8 w 30"/>
                <a:gd name="T11" fmla="*/ 2 h 37"/>
                <a:gd name="T12" fmla="*/ 8 w 30"/>
                <a:gd name="T13" fmla="*/ 9 h 37"/>
                <a:gd name="T14" fmla="*/ 9 w 30"/>
                <a:gd name="T15" fmla="*/ 14 h 37"/>
                <a:gd name="T16" fmla="*/ 1 w 30"/>
                <a:gd name="T17" fmla="*/ 6 h 37"/>
                <a:gd name="T18" fmla="*/ 10 w 30"/>
                <a:gd name="T19" fmla="*/ 18 h 37"/>
                <a:gd name="T20" fmla="*/ 1 w 30"/>
                <a:gd name="T21" fmla="*/ 17 h 37"/>
                <a:gd name="T22" fmla="*/ 8 w 30"/>
                <a:gd name="T23" fmla="*/ 22 h 37"/>
                <a:gd name="T24" fmla="*/ 2 w 30"/>
                <a:gd name="T25" fmla="*/ 23 h 37"/>
                <a:gd name="T26" fmla="*/ 5 w 30"/>
                <a:gd name="T27" fmla="*/ 30 h 37"/>
                <a:gd name="T28" fmla="*/ 7 w 30"/>
                <a:gd name="T29" fmla="*/ 30 h 37"/>
                <a:gd name="T30" fmla="*/ 9 w 30"/>
                <a:gd name="T31" fmla="*/ 29 h 37"/>
                <a:gd name="T32" fmla="*/ 9 w 30"/>
                <a:gd name="T33" fmla="*/ 33 h 37"/>
                <a:gd name="T34" fmla="*/ 13 w 30"/>
                <a:gd name="T35" fmla="*/ 29 h 37"/>
                <a:gd name="T36" fmla="*/ 13 w 30"/>
                <a:gd name="T37" fmla="*/ 33 h 37"/>
                <a:gd name="T38" fmla="*/ 15 w 30"/>
                <a:gd name="T39" fmla="*/ 28 h 37"/>
                <a:gd name="T40" fmla="*/ 15 w 30"/>
                <a:gd name="T41" fmla="*/ 26 h 37"/>
                <a:gd name="T42" fmla="*/ 16 w 30"/>
                <a:gd name="T43" fmla="*/ 30 h 37"/>
                <a:gd name="T44" fmla="*/ 17 w 30"/>
                <a:gd name="T45" fmla="*/ 37 h 37"/>
                <a:gd name="T46" fmla="*/ 18 w 30"/>
                <a:gd name="T47" fmla="*/ 30 h 37"/>
                <a:gd name="T48" fmla="*/ 18 w 30"/>
                <a:gd name="T49" fmla="*/ 26 h 37"/>
                <a:gd name="T50" fmla="*/ 19 w 30"/>
                <a:gd name="T51" fmla="*/ 28 h 37"/>
                <a:gd name="T52" fmla="*/ 16 w 30"/>
                <a:gd name="T53" fmla="*/ 22 h 37"/>
                <a:gd name="T54" fmla="*/ 20 w 30"/>
                <a:gd name="T55" fmla="*/ 26 h 37"/>
                <a:gd name="T56" fmla="*/ 21 w 30"/>
                <a:gd name="T57" fmla="*/ 28 h 37"/>
                <a:gd name="T58" fmla="*/ 22 w 30"/>
                <a:gd name="T59" fmla="*/ 28 h 37"/>
                <a:gd name="T60" fmla="*/ 21 w 30"/>
                <a:gd name="T61" fmla="*/ 25 h 37"/>
                <a:gd name="T62" fmla="*/ 29 w 30"/>
                <a:gd name="T63" fmla="*/ 21 h 37"/>
                <a:gd name="T64" fmla="*/ 28 w 30"/>
                <a:gd name="T65" fmla="*/ 19 h 37"/>
                <a:gd name="T66" fmla="*/ 19 w 30"/>
                <a:gd name="T67" fmla="*/ 19 h 37"/>
                <a:gd name="T68" fmla="*/ 24 w 30"/>
                <a:gd name="T69" fmla="*/ 17 h 37"/>
                <a:gd name="T70" fmla="*/ 27 w 30"/>
                <a:gd name="T71" fmla="*/ 11 h 37"/>
                <a:gd name="T72" fmla="*/ 25 w 30"/>
                <a:gd name="T73" fmla="*/ 11 h 37"/>
                <a:gd name="T74" fmla="*/ 20 w 30"/>
                <a:gd name="T75" fmla="*/ 11 h 37"/>
                <a:gd name="T76" fmla="*/ 20 w 30"/>
                <a:gd name="T77" fmla="*/ 8 h 37"/>
                <a:gd name="T78" fmla="*/ 18 w 30"/>
                <a:gd name="T79" fmla="*/ 11 h 37"/>
                <a:gd name="T80" fmla="*/ 17 w 30"/>
                <a:gd name="T81" fmla="*/ 12 h 37"/>
                <a:gd name="T82" fmla="*/ 17 w 30"/>
                <a:gd name="T83" fmla="*/ 14 h 37"/>
                <a:gd name="T84" fmla="*/ 9 w 30"/>
                <a:gd name="T85" fmla="*/ 23 h 37"/>
                <a:gd name="T86" fmla="*/ 9 w 30"/>
                <a:gd name="T87" fmla="*/ 23 h 37"/>
                <a:gd name="T88" fmla="*/ 19 w 30"/>
                <a:gd name="T89" fmla="*/ 14 h 37"/>
                <a:gd name="T90" fmla="*/ 14 w 30"/>
                <a:gd name="T91" fmla="*/ 17 h 37"/>
                <a:gd name="T92" fmla="*/ 16 w 30"/>
                <a:gd name="T93" fmla="*/ 11 h 37"/>
                <a:gd name="T94" fmla="*/ 13 w 30"/>
                <a:gd name="T95" fmla="*/ 20 h 37"/>
                <a:gd name="T96" fmla="*/ 13 w 30"/>
                <a:gd name="T97" fmla="*/ 23 h 37"/>
                <a:gd name="T98" fmla="*/ 12 w 30"/>
                <a:gd name="T9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37">
                  <a:moveTo>
                    <a:pt x="16" y="2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5"/>
                    <a:pt x="11" y="9"/>
                    <a:pt x="10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12"/>
                    <a:pt x="6" y="15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8"/>
                    <a:pt x="1" y="29"/>
                    <a:pt x="1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7" y="34"/>
                    <a:pt x="8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0"/>
                    <a:pt x="17" y="10"/>
                    <a:pt x="17" y="10"/>
                  </a:cubicBezTo>
                  <a:lnTo>
                    <a:pt x="16" y="2"/>
                  </a:lnTo>
                  <a:close/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6" y="27"/>
                    <a:pt x="6" y="27"/>
                    <a:pt x="6" y="27"/>
                  </a:cubicBezTo>
                  <a:lnTo>
                    <a:pt x="9" y="23"/>
                  </a:lnTo>
                  <a:close/>
                  <a:moveTo>
                    <a:pt x="24" y="13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3"/>
                    <a:pt x="20" y="13"/>
                    <a:pt x="20" y="13"/>
                  </a:cubicBezTo>
                  <a:lnTo>
                    <a:pt x="24" y="13"/>
                  </a:lnTo>
                  <a:close/>
                  <a:moveTo>
                    <a:pt x="16" y="13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3"/>
                    <a:pt x="15" y="9"/>
                    <a:pt x="16" y="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lnTo>
                    <a:pt x="16" y="13"/>
                  </a:lnTo>
                  <a:close/>
                  <a:moveTo>
                    <a:pt x="13" y="20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lnTo>
                    <a:pt x="13" y="20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88" name="Picture 664"/>
            <p:cNvPicPr>
              <a:picLocks noChangeAspect="1" noChangeArrowheads="1"/>
            </p:cNvPicPr>
            <p:nvPr/>
          </p:nvPicPr>
          <p:blipFill>
            <a:blip r:embed="rId4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0238" y="3973513"/>
              <a:ext cx="39688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9" name="Picture 665"/>
            <p:cNvPicPr>
              <a:picLocks noChangeAspect="1" noChangeArrowheads="1"/>
            </p:cNvPicPr>
            <p:nvPr/>
          </p:nvPicPr>
          <p:blipFill>
            <a:blip r:embed="rId4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38338" y="3935413"/>
              <a:ext cx="5080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0" name="Picture 666"/>
            <p:cNvPicPr>
              <a:picLocks noChangeAspect="1" noChangeArrowheads="1"/>
            </p:cNvPicPr>
            <p:nvPr/>
          </p:nvPicPr>
          <p:blipFill>
            <a:blip r:embed="rId4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75" y="3916363"/>
              <a:ext cx="412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1" name="Picture 667"/>
            <p:cNvPicPr>
              <a:picLocks noChangeAspect="1" noChangeArrowheads="1"/>
            </p:cNvPicPr>
            <p:nvPr/>
          </p:nvPicPr>
          <p:blipFill>
            <a:blip r:embed="rId4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75" y="3963988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2" name="Picture 668"/>
            <p:cNvPicPr>
              <a:picLocks noChangeAspect="1" noChangeArrowheads="1"/>
            </p:cNvPicPr>
            <p:nvPr/>
          </p:nvPicPr>
          <p:blipFill>
            <a:blip r:embed="rId4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9600" y="3965575"/>
              <a:ext cx="1000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3" name="Picture 669"/>
            <p:cNvPicPr>
              <a:picLocks noChangeAspect="1" noChangeArrowheads="1"/>
            </p:cNvPicPr>
            <p:nvPr/>
          </p:nvPicPr>
          <p:blipFill>
            <a:blip r:embed="rId4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36750" y="3935413"/>
              <a:ext cx="1000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4" name="Picture 670"/>
            <p:cNvPicPr>
              <a:picLocks noChangeAspect="1" noChangeArrowheads="1"/>
            </p:cNvPicPr>
            <p:nvPr/>
          </p:nvPicPr>
          <p:blipFill>
            <a:blip r:embed="rId4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6275" y="3932238"/>
              <a:ext cx="412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5" name="Picture 671"/>
            <p:cNvPicPr>
              <a:picLocks noChangeAspect="1" noChangeArrowheads="1"/>
            </p:cNvPicPr>
            <p:nvPr/>
          </p:nvPicPr>
          <p:blipFill>
            <a:blip r:embed="rId4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35163" y="3929063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6" name="Picture 672"/>
            <p:cNvPicPr>
              <a:picLocks noChangeAspect="1" noChangeArrowheads="1"/>
            </p:cNvPicPr>
            <p:nvPr/>
          </p:nvPicPr>
          <p:blipFill>
            <a:blip r:embed="rId4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5450" y="3582988"/>
              <a:ext cx="100013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7" name="Picture 673"/>
            <p:cNvPicPr>
              <a:picLocks noChangeAspect="1" noChangeArrowheads="1"/>
            </p:cNvPicPr>
            <p:nvPr/>
          </p:nvPicPr>
          <p:blipFill>
            <a:blip r:embed="rId4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4038" y="3589338"/>
              <a:ext cx="1317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48" name="Freeform 674"/>
            <p:cNvSpPr>
              <a:spLocks/>
            </p:cNvSpPr>
            <p:nvPr/>
          </p:nvSpPr>
          <p:spPr bwMode="auto">
            <a:xfrm>
              <a:off x="3035300" y="3571875"/>
              <a:ext cx="123825" cy="144463"/>
            </a:xfrm>
            <a:custGeom>
              <a:avLst/>
              <a:gdLst>
                <a:gd name="T0" fmla="*/ 37 w 37"/>
                <a:gd name="T1" fmla="*/ 16 h 43"/>
                <a:gd name="T2" fmla="*/ 34 w 37"/>
                <a:gd name="T3" fmla="*/ 15 h 43"/>
                <a:gd name="T4" fmla="*/ 33 w 37"/>
                <a:gd name="T5" fmla="*/ 18 h 43"/>
                <a:gd name="T6" fmla="*/ 31 w 37"/>
                <a:gd name="T7" fmla="*/ 19 h 43"/>
                <a:gd name="T8" fmla="*/ 33 w 37"/>
                <a:gd name="T9" fmla="*/ 15 h 43"/>
                <a:gd name="T10" fmla="*/ 32 w 37"/>
                <a:gd name="T11" fmla="*/ 13 h 43"/>
                <a:gd name="T12" fmla="*/ 30 w 37"/>
                <a:gd name="T13" fmla="*/ 13 h 43"/>
                <a:gd name="T14" fmla="*/ 29 w 37"/>
                <a:gd name="T15" fmla="*/ 16 h 43"/>
                <a:gd name="T16" fmla="*/ 25 w 37"/>
                <a:gd name="T17" fmla="*/ 20 h 43"/>
                <a:gd name="T18" fmla="*/ 22 w 37"/>
                <a:gd name="T19" fmla="*/ 20 h 43"/>
                <a:gd name="T20" fmla="*/ 24 w 37"/>
                <a:gd name="T21" fmla="*/ 17 h 43"/>
                <a:gd name="T22" fmla="*/ 26 w 37"/>
                <a:gd name="T23" fmla="*/ 9 h 43"/>
                <a:gd name="T24" fmla="*/ 24 w 37"/>
                <a:gd name="T25" fmla="*/ 8 h 43"/>
                <a:gd name="T26" fmla="*/ 23 w 37"/>
                <a:gd name="T27" fmla="*/ 9 h 43"/>
                <a:gd name="T28" fmla="*/ 23 w 37"/>
                <a:gd name="T29" fmla="*/ 12 h 43"/>
                <a:gd name="T30" fmla="*/ 21 w 37"/>
                <a:gd name="T31" fmla="*/ 14 h 43"/>
                <a:gd name="T32" fmla="*/ 19 w 37"/>
                <a:gd name="T33" fmla="*/ 16 h 43"/>
                <a:gd name="T34" fmla="*/ 19 w 37"/>
                <a:gd name="T35" fmla="*/ 14 h 43"/>
                <a:gd name="T36" fmla="*/ 18 w 37"/>
                <a:gd name="T37" fmla="*/ 8 h 43"/>
                <a:gd name="T38" fmla="*/ 17 w 37"/>
                <a:gd name="T39" fmla="*/ 7 h 43"/>
                <a:gd name="T40" fmla="*/ 17 w 37"/>
                <a:gd name="T41" fmla="*/ 3 h 43"/>
                <a:gd name="T42" fmla="*/ 15 w 37"/>
                <a:gd name="T43" fmla="*/ 0 h 43"/>
                <a:gd name="T44" fmla="*/ 12 w 37"/>
                <a:gd name="T45" fmla="*/ 1 h 43"/>
                <a:gd name="T46" fmla="*/ 12 w 37"/>
                <a:gd name="T47" fmla="*/ 2 h 43"/>
                <a:gd name="T48" fmla="*/ 15 w 37"/>
                <a:gd name="T49" fmla="*/ 7 h 43"/>
                <a:gd name="T50" fmla="*/ 15 w 37"/>
                <a:gd name="T51" fmla="*/ 10 h 43"/>
                <a:gd name="T52" fmla="*/ 16 w 37"/>
                <a:gd name="T53" fmla="*/ 12 h 43"/>
                <a:gd name="T54" fmla="*/ 17 w 37"/>
                <a:gd name="T55" fmla="*/ 18 h 43"/>
                <a:gd name="T56" fmla="*/ 17 w 37"/>
                <a:gd name="T57" fmla="*/ 19 h 43"/>
                <a:gd name="T58" fmla="*/ 18 w 37"/>
                <a:gd name="T59" fmla="*/ 21 h 43"/>
                <a:gd name="T60" fmla="*/ 18 w 37"/>
                <a:gd name="T61" fmla="*/ 21 h 43"/>
                <a:gd name="T62" fmla="*/ 15 w 37"/>
                <a:gd name="T63" fmla="*/ 22 h 43"/>
                <a:gd name="T64" fmla="*/ 14 w 37"/>
                <a:gd name="T65" fmla="*/ 23 h 43"/>
                <a:gd name="T66" fmla="*/ 7 w 37"/>
                <a:gd name="T67" fmla="*/ 23 h 43"/>
                <a:gd name="T68" fmla="*/ 0 w 37"/>
                <a:gd name="T69" fmla="*/ 25 h 43"/>
                <a:gd name="T70" fmla="*/ 6 w 37"/>
                <a:gd name="T71" fmla="*/ 25 h 43"/>
                <a:gd name="T72" fmla="*/ 14 w 37"/>
                <a:gd name="T73" fmla="*/ 24 h 43"/>
                <a:gd name="T74" fmla="*/ 7 w 37"/>
                <a:gd name="T75" fmla="*/ 29 h 43"/>
                <a:gd name="T76" fmla="*/ 11 w 37"/>
                <a:gd name="T77" fmla="*/ 34 h 43"/>
                <a:gd name="T78" fmla="*/ 14 w 37"/>
                <a:gd name="T79" fmla="*/ 31 h 43"/>
                <a:gd name="T80" fmla="*/ 15 w 37"/>
                <a:gd name="T81" fmla="*/ 28 h 43"/>
                <a:gd name="T82" fmla="*/ 13 w 37"/>
                <a:gd name="T83" fmla="*/ 34 h 43"/>
                <a:gd name="T84" fmla="*/ 8 w 37"/>
                <a:gd name="T85" fmla="*/ 41 h 43"/>
                <a:gd name="T86" fmla="*/ 13 w 37"/>
                <a:gd name="T87" fmla="*/ 40 h 43"/>
                <a:gd name="T88" fmla="*/ 17 w 37"/>
                <a:gd name="T89" fmla="*/ 32 h 43"/>
                <a:gd name="T90" fmla="*/ 18 w 37"/>
                <a:gd name="T91" fmla="*/ 30 h 43"/>
                <a:gd name="T92" fmla="*/ 19 w 37"/>
                <a:gd name="T93" fmla="*/ 27 h 43"/>
                <a:gd name="T94" fmla="*/ 20 w 37"/>
                <a:gd name="T95" fmla="*/ 30 h 43"/>
                <a:gd name="T96" fmla="*/ 21 w 37"/>
                <a:gd name="T97" fmla="*/ 37 h 43"/>
                <a:gd name="T98" fmla="*/ 22 w 37"/>
                <a:gd name="T99" fmla="*/ 40 h 43"/>
                <a:gd name="T100" fmla="*/ 23 w 37"/>
                <a:gd name="T101" fmla="*/ 37 h 43"/>
                <a:gd name="T102" fmla="*/ 23 w 37"/>
                <a:gd name="T103" fmla="*/ 31 h 43"/>
                <a:gd name="T104" fmla="*/ 25 w 37"/>
                <a:gd name="T105" fmla="*/ 31 h 43"/>
                <a:gd name="T106" fmla="*/ 31 w 37"/>
                <a:gd name="T107" fmla="*/ 30 h 43"/>
                <a:gd name="T108" fmla="*/ 23 w 37"/>
                <a:gd name="T109" fmla="*/ 26 h 43"/>
                <a:gd name="T110" fmla="*/ 29 w 37"/>
                <a:gd name="T111" fmla="*/ 25 h 43"/>
                <a:gd name="T112" fmla="*/ 30 w 37"/>
                <a:gd name="T113" fmla="*/ 24 h 43"/>
                <a:gd name="T114" fmla="*/ 28 w 37"/>
                <a:gd name="T115" fmla="*/ 23 h 43"/>
                <a:gd name="T116" fmla="*/ 21 w 37"/>
                <a:gd name="T117" fmla="*/ 24 h 43"/>
                <a:gd name="T118" fmla="*/ 21 w 37"/>
                <a:gd name="T119" fmla="*/ 23 h 43"/>
                <a:gd name="T120" fmla="*/ 33 w 37"/>
                <a:gd name="T121" fmla="*/ 23 h 43"/>
                <a:gd name="T122" fmla="*/ 37 w 37"/>
                <a:gd name="T123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" h="43">
                  <a:moveTo>
                    <a:pt x="37" y="17"/>
                  </a:moveTo>
                  <a:cubicBezTo>
                    <a:pt x="37" y="16"/>
                    <a:pt x="37" y="16"/>
                    <a:pt x="37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5"/>
                    <a:pt x="26" y="12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4" y="4"/>
                    <a:pt x="14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4" y="30"/>
                    <a:pt x="3" y="31"/>
                    <a:pt x="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5"/>
                    <a:pt x="11" y="36"/>
                    <a:pt x="11" y="38"/>
                  </a:cubicBezTo>
                  <a:cubicBezTo>
                    <a:pt x="9" y="38"/>
                    <a:pt x="8" y="39"/>
                    <a:pt x="8" y="41"/>
                  </a:cubicBezTo>
                  <a:cubicBezTo>
                    <a:pt x="9" y="43"/>
                    <a:pt x="11" y="43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29"/>
                    <a:pt x="27" y="29"/>
                    <a:pt x="26" y="28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6" y="21"/>
                    <a:pt x="37" y="19"/>
                    <a:pt x="37" y="17"/>
                  </a:cubicBez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99" name="Picture 675"/>
            <p:cNvPicPr>
              <a:picLocks noChangeAspect="1" noChangeArrowheads="1"/>
            </p:cNvPicPr>
            <p:nvPr/>
          </p:nvPicPr>
          <p:blipFill>
            <a:blip r:embed="rId4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6100" y="3506788"/>
              <a:ext cx="111125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00" name="Picture 676"/>
            <p:cNvPicPr>
              <a:picLocks noChangeAspect="1" noChangeArrowheads="1"/>
            </p:cNvPicPr>
            <p:nvPr/>
          </p:nvPicPr>
          <p:blipFill>
            <a:blip r:embed="rId4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6250" y="3533775"/>
              <a:ext cx="100013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49" name="Freeform 677"/>
            <p:cNvSpPr>
              <a:spLocks/>
            </p:cNvSpPr>
            <p:nvPr/>
          </p:nvSpPr>
          <p:spPr bwMode="auto">
            <a:xfrm>
              <a:off x="3062288" y="3595688"/>
              <a:ext cx="26988" cy="42863"/>
            </a:xfrm>
            <a:custGeom>
              <a:avLst/>
              <a:gdLst>
                <a:gd name="T0" fmla="*/ 2 w 8"/>
                <a:gd name="T1" fmla="*/ 0 h 13"/>
                <a:gd name="T2" fmla="*/ 1 w 8"/>
                <a:gd name="T3" fmla="*/ 1 h 13"/>
                <a:gd name="T4" fmla="*/ 0 w 8"/>
                <a:gd name="T5" fmla="*/ 1 h 13"/>
                <a:gd name="T6" fmla="*/ 0 w 8"/>
                <a:gd name="T7" fmla="*/ 3 h 13"/>
                <a:gd name="T8" fmla="*/ 5 w 8"/>
                <a:gd name="T9" fmla="*/ 9 h 13"/>
                <a:gd name="T10" fmla="*/ 5 w 8"/>
                <a:gd name="T11" fmla="*/ 10 h 13"/>
                <a:gd name="T12" fmla="*/ 6 w 8"/>
                <a:gd name="T13" fmla="*/ 13 h 13"/>
                <a:gd name="T14" fmla="*/ 7 w 8"/>
                <a:gd name="T15" fmla="*/ 12 h 13"/>
                <a:gd name="T16" fmla="*/ 8 w 8"/>
                <a:gd name="T17" fmla="*/ 11 h 13"/>
                <a:gd name="T18" fmla="*/ 8 w 8"/>
                <a:gd name="T19" fmla="*/ 9 h 13"/>
                <a:gd name="T20" fmla="*/ 8 w 8"/>
                <a:gd name="T21" fmla="*/ 8 h 13"/>
                <a:gd name="T22" fmla="*/ 7 w 8"/>
                <a:gd name="T23" fmla="*/ 7 h 13"/>
                <a:gd name="T24" fmla="*/ 7 w 8"/>
                <a:gd name="T25" fmla="*/ 6 h 13"/>
                <a:gd name="T26" fmla="*/ 2 w 8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4" y="2"/>
                    <a:pt x="2" y="0"/>
                  </a:cubicBez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02" name="Picture 678"/>
            <p:cNvPicPr>
              <a:picLocks noChangeAspect="1" noChangeArrowheads="1"/>
            </p:cNvPicPr>
            <p:nvPr/>
          </p:nvPicPr>
          <p:blipFill>
            <a:blip r:embed="rId4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1650" y="3605213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0" name="Freeform 679"/>
            <p:cNvSpPr>
              <a:spLocks/>
            </p:cNvSpPr>
            <p:nvPr/>
          </p:nvSpPr>
          <p:spPr bwMode="auto">
            <a:xfrm>
              <a:off x="3032125" y="3625850"/>
              <a:ext cx="42863" cy="12700"/>
            </a:xfrm>
            <a:custGeom>
              <a:avLst/>
              <a:gdLst>
                <a:gd name="T0" fmla="*/ 27 w 27"/>
                <a:gd name="T1" fmla="*/ 4 h 8"/>
                <a:gd name="T2" fmla="*/ 27 w 27"/>
                <a:gd name="T3" fmla="*/ 4 h 8"/>
                <a:gd name="T4" fmla="*/ 27 w 27"/>
                <a:gd name="T5" fmla="*/ 2 h 8"/>
                <a:gd name="T6" fmla="*/ 19 w 27"/>
                <a:gd name="T7" fmla="*/ 0 h 8"/>
                <a:gd name="T8" fmla="*/ 10 w 27"/>
                <a:gd name="T9" fmla="*/ 0 h 8"/>
                <a:gd name="T10" fmla="*/ 2 w 27"/>
                <a:gd name="T11" fmla="*/ 0 h 8"/>
                <a:gd name="T12" fmla="*/ 2 w 27"/>
                <a:gd name="T13" fmla="*/ 2 h 8"/>
                <a:gd name="T14" fmla="*/ 2 w 27"/>
                <a:gd name="T15" fmla="*/ 2 h 8"/>
                <a:gd name="T16" fmla="*/ 0 w 27"/>
                <a:gd name="T17" fmla="*/ 4 h 8"/>
                <a:gd name="T18" fmla="*/ 0 w 27"/>
                <a:gd name="T19" fmla="*/ 6 h 8"/>
                <a:gd name="T20" fmla="*/ 14 w 27"/>
                <a:gd name="T21" fmla="*/ 8 h 8"/>
                <a:gd name="T22" fmla="*/ 27 w 27"/>
                <a:gd name="T23" fmla="*/ 6 h 8"/>
                <a:gd name="T24" fmla="*/ 27 w 27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4" y="8"/>
                  </a:lnTo>
                  <a:lnTo>
                    <a:pt x="27" y="6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04" name="Picture 680"/>
            <p:cNvPicPr>
              <a:picLocks noChangeAspect="1" noChangeArrowheads="1"/>
            </p:cNvPicPr>
            <p:nvPr/>
          </p:nvPicPr>
          <p:blipFill>
            <a:blip r:embed="rId4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5613" y="3651250"/>
              <a:ext cx="120650" cy="122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05" name="Picture 681"/>
            <p:cNvPicPr>
              <a:picLocks noChangeAspect="1" noChangeArrowheads="1"/>
            </p:cNvPicPr>
            <p:nvPr/>
          </p:nvPicPr>
          <p:blipFill>
            <a:blip r:embed="rId4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3713" y="3644900"/>
              <a:ext cx="6032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06" name="Picture 682"/>
            <p:cNvPicPr>
              <a:picLocks noChangeAspect="1" noChangeArrowheads="1"/>
            </p:cNvPicPr>
            <p:nvPr/>
          </p:nvPicPr>
          <p:blipFill>
            <a:blip r:embed="rId4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2450" y="3613150"/>
              <a:ext cx="396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07" name="Picture 683"/>
            <p:cNvPicPr>
              <a:picLocks noChangeAspect="1" noChangeArrowheads="1"/>
            </p:cNvPicPr>
            <p:nvPr/>
          </p:nvPicPr>
          <p:blipFill>
            <a:blip r:embed="rId4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361791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08" name="Picture 684"/>
            <p:cNvPicPr>
              <a:picLocks noChangeAspect="1" noChangeArrowheads="1"/>
            </p:cNvPicPr>
            <p:nvPr/>
          </p:nvPicPr>
          <p:blipFill>
            <a:blip r:embed="rId4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4513" y="3579813"/>
              <a:ext cx="396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09" name="Picture 685"/>
            <p:cNvPicPr>
              <a:picLocks noChangeAspect="1" noChangeArrowheads="1"/>
            </p:cNvPicPr>
            <p:nvPr/>
          </p:nvPicPr>
          <p:blipFill>
            <a:blip r:embed="rId4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2450" y="3636963"/>
              <a:ext cx="4921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0" name="Picture 686"/>
            <p:cNvPicPr>
              <a:picLocks noChangeAspect="1" noChangeArrowheads="1"/>
            </p:cNvPicPr>
            <p:nvPr/>
          </p:nvPicPr>
          <p:blipFill>
            <a:blip r:embed="rId4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8638" y="3648075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1" name="Picture 687"/>
            <p:cNvPicPr>
              <a:picLocks noChangeAspect="1" noChangeArrowheads="1"/>
            </p:cNvPicPr>
            <p:nvPr/>
          </p:nvPicPr>
          <p:blipFill>
            <a:blip r:embed="rId4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9750" y="3648075"/>
              <a:ext cx="396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2" name="Picture 688"/>
            <p:cNvPicPr>
              <a:picLocks noChangeAspect="1" noChangeArrowheads="1"/>
            </p:cNvPicPr>
            <p:nvPr/>
          </p:nvPicPr>
          <p:blipFill>
            <a:blip r:embed="rId4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8800" y="3662363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3" name="Picture 689"/>
            <p:cNvPicPr>
              <a:picLocks noChangeAspect="1" noChangeArrowheads="1"/>
            </p:cNvPicPr>
            <p:nvPr/>
          </p:nvPicPr>
          <p:blipFill>
            <a:blip r:embed="rId4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213" y="3648075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1" name="Freeform 690"/>
            <p:cNvSpPr>
              <a:spLocks/>
            </p:cNvSpPr>
            <p:nvPr/>
          </p:nvSpPr>
          <p:spPr bwMode="auto">
            <a:xfrm>
              <a:off x="2644775" y="3571875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15" name="Picture 691"/>
            <p:cNvPicPr>
              <a:picLocks noChangeAspect="1" noChangeArrowheads="1"/>
            </p:cNvPicPr>
            <p:nvPr/>
          </p:nvPicPr>
          <p:blipFill>
            <a:blip r:embed="rId4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584700"/>
              <a:ext cx="1000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2" name="Freeform 692"/>
            <p:cNvSpPr>
              <a:spLocks noEditPoints="1"/>
            </p:cNvSpPr>
            <p:nvPr/>
          </p:nvSpPr>
          <p:spPr bwMode="auto">
            <a:xfrm>
              <a:off x="3276600" y="4559300"/>
              <a:ext cx="96838" cy="125413"/>
            </a:xfrm>
            <a:custGeom>
              <a:avLst/>
              <a:gdLst>
                <a:gd name="T0" fmla="*/ 27 w 29"/>
                <a:gd name="T1" fmla="*/ 11 h 37"/>
                <a:gd name="T2" fmla="*/ 25 w 29"/>
                <a:gd name="T3" fmla="*/ 11 h 37"/>
                <a:gd name="T4" fmla="*/ 20 w 29"/>
                <a:gd name="T5" fmla="*/ 10 h 37"/>
                <a:gd name="T6" fmla="*/ 20 w 29"/>
                <a:gd name="T7" fmla="*/ 8 h 37"/>
                <a:gd name="T8" fmla="*/ 18 w 29"/>
                <a:gd name="T9" fmla="*/ 11 h 37"/>
                <a:gd name="T10" fmla="*/ 18 w 29"/>
                <a:gd name="T11" fmla="*/ 12 h 37"/>
                <a:gd name="T12" fmla="*/ 17 w 29"/>
                <a:gd name="T13" fmla="*/ 14 h 37"/>
                <a:gd name="T14" fmla="*/ 16 w 29"/>
                <a:gd name="T15" fmla="*/ 2 h 37"/>
                <a:gd name="T16" fmla="*/ 14 w 29"/>
                <a:gd name="T17" fmla="*/ 1 h 37"/>
                <a:gd name="T18" fmla="*/ 13 w 29"/>
                <a:gd name="T19" fmla="*/ 7 h 37"/>
                <a:gd name="T20" fmla="*/ 12 w 29"/>
                <a:gd name="T21" fmla="*/ 0 h 37"/>
                <a:gd name="T22" fmla="*/ 11 w 29"/>
                <a:gd name="T23" fmla="*/ 1 h 37"/>
                <a:gd name="T24" fmla="*/ 9 w 29"/>
                <a:gd name="T25" fmla="*/ 8 h 37"/>
                <a:gd name="T26" fmla="*/ 7 w 29"/>
                <a:gd name="T27" fmla="*/ 2 h 37"/>
                <a:gd name="T28" fmla="*/ 9 w 29"/>
                <a:gd name="T29" fmla="*/ 12 h 37"/>
                <a:gd name="T30" fmla="*/ 7 w 29"/>
                <a:gd name="T31" fmla="*/ 13 h 37"/>
                <a:gd name="T32" fmla="*/ 0 w 29"/>
                <a:gd name="T33" fmla="*/ 8 h 37"/>
                <a:gd name="T34" fmla="*/ 0 w 29"/>
                <a:gd name="T35" fmla="*/ 16 h 37"/>
                <a:gd name="T36" fmla="*/ 9 w 29"/>
                <a:gd name="T37" fmla="*/ 20 h 37"/>
                <a:gd name="T38" fmla="*/ 2 w 29"/>
                <a:gd name="T39" fmla="*/ 22 h 37"/>
                <a:gd name="T40" fmla="*/ 1 w 29"/>
                <a:gd name="T41" fmla="*/ 31 h 37"/>
                <a:gd name="T42" fmla="*/ 6 w 29"/>
                <a:gd name="T43" fmla="*/ 29 h 37"/>
                <a:gd name="T44" fmla="*/ 10 w 29"/>
                <a:gd name="T45" fmla="*/ 29 h 37"/>
                <a:gd name="T46" fmla="*/ 10 w 29"/>
                <a:gd name="T47" fmla="*/ 32 h 37"/>
                <a:gd name="T48" fmla="*/ 13 w 29"/>
                <a:gd name="T49" fmla="*/ 28 h 37"/>
                <a:gd name="T50" fmla="*/ 12 w 29"/>
                <a:gd name="T51" fmla="*/ 32 h 37"/>
                <a:gd name="T52" fmla="*/ 14 w 29"/>
                <a:gd name="T53" fmla="*/ 29 h 37"/>
                <a:gd name="T54" fmla="*/ 14 w 29"/>
                <a:gd name="T55" fmla="*/ 26 h 37"/>
                <a:gd name="T56" fmla="*/ 15 w 29"/>
                <a:gd name="T57" fmla="*/ 24 h 37"/>
                <a:gd name="T58" fmla="*/ 17 w 29"/>
                <a:gd name="T59" fmla="*/ 31 h 37"/>
                <a:gd name="T60" fmla="*/ 19 w 29"/>
                <a:gd name="T61" fmla="*/ 36 h 37"/>
                <a:gd name="T62" fmla="*/ 17 w 29"/>
                <a:gd name="T63" fmla="*/ 29 h 37"/>
                <a:gd name="T64" fmla="*/ 18 w 29"/>
                <a:gd name="T65" fmla="*/ 28 h 37"/>
                <a:gd name="T66" fmla="*/ 19 w 29"/>
                <a:gd name="T67" fmla="*/ 25 h 37"/>
                <a:gd name="T68" fmla="*/ 18 w 29"/>
                <a:gd name="T69" fmla="*/ 24 h 37"/>
                <a:gd name="T70" fmla="*/ 20 w 29"/>
                <a:gd name="T71" fmla="*/ 26 h 37"/>
                <a:gd name="T72" fmla="*/ 21 w 29"/>
                <a:gd name="T73" fmla="*/ 29 h 37"/>
                <a:gd name="T74" fmla="*/ 22 w 29"/>
                <a:gd name="T75" fmla="*/ 26 h 37"/>
                <a:gd name="T76" fmla="*/ 26 w 29"/>
                <a:gd name="T77" fmla="*/ 25 h 37"/>
                <a:gd name="T78" fmla="*/ 29 w 29"/>
                <a:gd name="T79" fmla="*/ 19 h 37"/>
                <a:gd name="T80" fmla="*/ 21 w 29"/>
                <a:gd name="T81" fmla="*/ 20 h 37"/>
                <a:gd name="T82" fmla="*/ 17 w 29"/>
                <a:gd name="T83" fmla="*/ 18 h 37"/>
                <a:gd name="T84" fmla="*/ 27 w 29"/>
                <a:gd name="T85" fmla="*/ 12 h 37"/>
                <a:gd name="T86" fmla="*/ 15 w 29"/>
                <a:gd name="T87" fmla="*/ 11 h 37"/>
                <a:gd name="T88" fmla="*/ 12 w 29"/>
                <a:gd name="T89" fmla="*/ 16 h 37"/>
                <a:gd name="T90" fmla="*/ 20 w 29"/>
                <a:gd name="T91" fmla="*/ 13 h 37"/>
                <a:gd name="T92" fmla="*/ 13 w 29"/>
                <a:gd name="T93" fmla="*/ 21 h 37"/>
                <a:gd name="T94" fmla="*/ 13 w 29"/>
                <a:gd name="T95" fmla="*/ 24 h 37"/>
                <a:gd name="T96" fmla="*/ 13 w 29"/>
                <a:gd name="T97" fmla="*/ 20 h 37"/>
                <a:gd name="T98" fmla="*/ 6 w 29"/>
                <a:gd name="T9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" h="37"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11" y="8"/>
                    <a:pt x="11" y="1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2"/>
                    <a:pt x="6" y="15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1" y="29"/>
                    <a:pt x="1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8" y="34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4" y="17"/>
                    <a:pt x="24" y="17"/>
                    <a:pt x="24" y="17"/>
                  </a:cubicBezTo>
                  <a:lnTo>
                    <a:pt x="27" y="12"/>
                  </a:lnTo>
                  <a:close/>
                  <a:moveTo>
                    <a:pt x="15" y="5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3"/>
                    <a:pt x="15" y="9"/>
                    <a:pt x="15" y="5"/>
                  </a:cubicBezTo>
                  <a:close/>
                  <a:moveTo>
                    <a:pt x="18" y="16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5"/>
                    <a:pt x="23" y="15"/>
                    <a:pt x="23" y="15"/>
                  </a:cubicBezTo>
                  <a:lnTo>
                    <a:pt x="18" y="16"/>
                  </a:lnTo>
                  <a:close/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lnTo>
                    <a:pt x="13" y="21"/>
                  </a:lnTo>
                  <a:close/>
                  <a:moveTo>
                    <a:pt x="9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9" y="23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17" name="Picture 693"/>
            <p:cNvPicPr>
              <a:picLocks noChangeAspect="1" noChangeArrowheads="1"/>
            </p:cNvPicPr>
            <p:nvPr/>
          </p:nvPicPr>
          <p:blipFill>
            <a:blip r:embed="rId4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3588" y="4568825"/>
              <a:ext cx="412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8" name="Picture 694"/>
            <p:cNvPicPr>
              <a:picLocks noChangeAspect="1" noChangeArrowheads="1"/>
            </p:cNvPicPr>
            <p:nvPr/>
          </p:nvPicPr>
          <p:blipFill>
            <a:blip r:embed="rId4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4225" y="4587875"/>
              <a:ext cx="4921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9" name="Picture 695"/>
            <p:cNvPicPr>
              <a:picLocks noChangeAspect="1" noChangeArrowheads="1"/>
            </p:cNvPicPr>
            <p:nvPr/>
          </p:nvPicPr>
          <p:blipFill>
            <a:blip r:embed="rId4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3588" y="4614863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0" name="Picture 696"/>
            <p:cNvPicPr>
              <a:picLocks noChangeAspect="1" noChangeArrowheads="1"/>
            </p:cNvPicPr>
            <p:nvPr/>
          </p:nvPicPr>
          <p:blipFill>
            <a:blip r:embed="rId4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4538" y="4624388"/>
              <a:ext cx="39688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1" name="Picture 697"/>
            <p:cNvPicPr>
              <a:picLocks noChangeAspect="1" noChangeArrowheads="1"/>
            </p:cNvPicPr>
            <p:nvPr/>
          </p:nvPicPr>
          <p:blipFill>
            <a:blip r:embed="rId4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1525" y="4529138"/>
              <a:ext cx="11112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2" name="Picture 698"/>
            <p:cNvPicPr>
              <a:picLocks noChangeAspect="1" noChangeArrowheads="1"/>
            </p:cNvPicPr>
            <p:nvPr/>
          </p:nvPicPr>
          <p:blipFill>
            <a:blip r:embed="rId4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3900" y="4487863"/>
              <a:ext cx="920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3" name="Picture 699"/>
            <p:cNvPicPr>
              <a:picLocks noChangeAspect="1" noChangeArrowheads="1"/>
            </p:cNvPicPr>
            <p:nvPr/>
          </p:nvPicPr>
          <p:blipFill>
            <a:blip r:embed="rId4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7863" y="4524375"/>
              <a:ext cx="1206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4" name="Picture 700"/>
            <p:cNvPicPr>
              <a:picLocks noChangeAspect="1" noChangeArrowheads="1"/>
            </p:cNvPicPr>
            <p:nvPr/>
          </p:nvPicPr>
          <p:blipFill>
            <a:blip r:embed="rId4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579938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5" name="Picture 701"/>
            <p:cNvPicPr>
              <a:picLocks noChangeAspect="1" noChangeArrowheads="1"/>
            </p:cNvPicPr>
            <p:nvPr/>
          </p:nvPicPr>
          <p:blipFill>
            <a:blip r:embed="rId4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2163" y="4583113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6" name="Picture 702"/>
            <p:cNvPicPr>
              <a:picLocks noChangeAspect="1" noChangeArrowheads="1"/>
            </p:cNvPicPr>
            <p:nvPr/>
          </p:nvPicPr>
          <p:blipFill>
            <a:blip r:embed="rId4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1513" y="4589463"/>
              <a:ext cx="120650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7" name="Picture 703"/>
            <p:cNvPicPr>
              <a:picLocks noChangeAspect="1" noChangeArrowheads="1"/>
            </p:cNvPicPr>
            <p:nvPr/>
          </p:nvPicPr>
          <p:blipFill>
            <a:blip r:embed="rId4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3900" y="4616450"/>
              <a:ext cx="10001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8" name="Picture 704"/>
            <p:cNvPicPr>
              <a:picLocks noChangeAspect="1" noChangeArrowheads="1"/>
            </p:cNvPicPr>
            <p:nvPr/>
          </p:nvPicPr>
          <p:blipFill>
            <a:blip r:embed="rId4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1300" y="3162300"/>
              <a:ext cx="11112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3" name="Freeform 705"/>
            <p:cNvSpPr>
              <a:spLocks noEditPoints="1"/>
            </p:cNvSpPr>
            <p:nvPr/>
          </p:nvSpPr>
          <p:spPr bwMode="auto">
            <a:xfrm>
              <a:off x="4016375" y="3216275"/>
              <a:ext cx="87313" cy="111125"/>
            </a:xfrm>
            <a:custGeom>
              <a:avLst/>
              <a:gdLst>
                <a:gd name="T0" fmla="*/ 20 w 26"/>
                <a:gd name="T1" fmla="*/ 1 h 33"/>
                <a:gd name="T2" fmla="*/ 19 w 26"/>
                <a:gd name="T3" fmla="*/ 7 h 33"/>
                <a:gd name="T4" fmla="*/ 18 w 26"/>
                <a:gd name="T5" fmla="*/ 2 h 33"/>
                <a:gd name="T6" fmla="*/ 16 w 26"/>
                <a:gd name="T7" fmla="*/ 3 h 33"/>
                <a:gd name="T8" fmla="*/ 18 w 26"/>
                <a:gd name="T9" fmla="*/ 9 h 33"/>
                <a:gd name="T10" fmla="*/ 15 w 26"/>
                <a:gd name="T11" fmla="*/ 1 h 33"/>
                <a:gd name="T12" fmla="*/ 14 w 26"/>
                <a:gd name="T13" fmla="*/ 1 h 33"/>
                <a:gd name="T14" fmla="*/ 14 w 26"/>
                <a:gd name="T15" fmla="*/ 4 h 33"/>
                <a:gd name="T16" fmla="*/ 13 w 26"/>
                <a:gd name="T17" fmla="*/ 4 h 33"/>
                <a:gd name="T18" fmla="*/ 11 w 26"/>
                <a:gd name="T19" fmla="*/ 2 h 33"/>
                <a:gd name="T20" fmla="*/ 8 w 26"/>
                <a:gd name="T21" fmla="*/ 0 h 33"/>
                <a:gd name="T22" fmla="*/ 9 w 26"/>
                <a:gd name="T23" fmla="*/ 4 h 33"/>
                <a:gd name="T24" fmla="*/ 11 w 26"/>
                <a:gd name="T25" fmla="*/ 6 h 33"/>
                <a:gd name="T26" fmla="*/ 4 w 26"/>
                <a:gd name="T27" fmla="*/ 4 h 33"/>
                <a:gd name="T28" fmla="*/ 13 w 26"/>
                <a:gd name="T29" fmla="*/ 11 h 33"/>
                <a:gd name="T30" fmla="*/ 6 w 26"/>
                <a:gd name="T31" fmla="*/ 7 h 33"/>
                <a:gd name="T32" fmla="*/ 11 w 26"/>
                <a:gd name="T33" fmla="*/ 11 h 33"/>
                <a:gd name="T34" fmla="*/ 3 w 26"/>
                <a:gd name="T35" fmla="*/ 11 h 33"/>
                <a:gd name="T36" fmla="*/ 0 w 26"/>
                <a:gd name="T37" fmla="*/ 12 h 33"/>
                <a:gd name="T38" fmla="*/ 3 w 26"/>
                <a:gd name="T39" fmla="*/ 13 h 33"/>
                <a:gd name="T40" fmla="*/ 4 w 26"/>
                <a:gd name="T41" fmla="*/ 17 h 33"/>
                <a:gd name="T42" fmla="*/ 8 w 26"/>
                <a:gd name="T43" fmla="*/ 19 h 33"/>
                <a:gd name="T44" fmla="*/ 12 w 26"/>
                <a:gd name="T45" fmla="*/ 18 h 33"/>
                <a:gd name="T46" fmla="*/ 6 w 26"/>
                <a:gd name="T47" fmla="*/ 24 h 33"/>
                <a:gd name="T48" fmla="*/ 8 w 26"/>
                <a:gd name="T49" fmla="*/ 27 h 33"/>
                <a:gd name="T50" fmla="*/ 11 w 26"/>
                <a:gd name="T51" fmla="*/ 25 h 33"/>
                <a:gd name="T52" fmla="*/ 15 w 26"/>
                <a:gd name="T53" fmla="*/ 17 h 33"/>
                <a:gd name="T54" fmla="*/ 14 w 26"/>
                <a:gd name="T55" fmla="*/ 27 h 33"/>
                <a:gd name="T56" fmla="*/ 15 w 26"/>
                <a:gd name="T57" fmla="*/ 27 h 33"/>
                <a:gd name="T58" fmla="*/ 14 w 26"/>
                <a:gd name="T59" fmla="*/ 33 h 33"/>
                <a:gd name="T60" fmla="*/ 17 w 26"/>
                <a:gd name="T61" fmla="*/ 28 h 33"/>
                <a:gd name="T62" fmla="*/ 19 w 26"/>
                <a:gd name="T63" fmla="*/ 27 h 33"/>
                <a:gd name="T64" fmla="*/ 20 w 26"/>
                <a:gd name="T65" fmla="*/ 30 h 33"/>
                <a:gd name="T66" fmla="*/ 19 w 26"/>
                <a:gd name="T67" fmla="*/ 17 h 33"/>
                <a:gd name="T68" fmla="*/ 18 w 26"/>
                <a:gd name="T69" fmla="*/ 16 h 33"/>
                <a:gd name="T70" fmla="*/ 17 w 26"/>
                <a:gd name="T71" fmla="*/ 15 h 33"/>
                <a:gd name="T72" fmla="*/ 18 w 26"/>
                <a:gd name="T73" fmla="*/ 13 h 33"/>
                <a:gd name="T74" fmla="*/ 18 w 26"/>
                <a:gd name="T75" fmla="*/ 15 h 33"/>
                <a:gd name="T76" fmla="*/ 19 w 26"/>
                <a:gd name="T77" fmla="*/ 16 h 33"/>
                <a:gd name="T78" fmla="*/ 22 w 26"/>
                <a:gd name="T79" fmla="*/ 25 h 33"/>
                <a:gd name="T80" fmla="*/ 23 w 26"/>
                <a:gd name="T81" fmla="*/ 22 h 33"/>
                <a:gd name="T82" fmla="*/ 23 w 26"/>
                <a:gd name="T83" fmla="*/ 19 h 33"/>
                <a:gd name="T84" fmla="*/ 25 w 26"/>
                <a:gd name="T85" fmla="*/ 16 h 33"/>
                <a:gd name="T86" fmla="*/ 25 w 26"/>
                <a:gd name="T87" fmla="*/ 14 h 33"/>
                <a:gd name="T88" fmla="*/ 26 w 26"/>
                <a:gd name="T89" fmla="*/ 12 h 33"/>
                <a:gd name="T90" fmla="*/ 24 w 26"/>
                <a:gd name="T91" fmla="*/ 12 h 33"/>
                <a:gd name="T92" fmla="*/ 21 w 26"/>
                <a:gd name="T93" fmla="*/ 12 h 33"/>
                <a:gd name="T94" fmla="*/ 23 w 26"/>
                <a:gd name="T95" fmla="*/ 8 h 33"/>
                <a:gd name="T96" fmla="*/ 24 w 26"/>
                <a:gd name="T97" fmla="*/ 5 h 33"/>
                <a:gd name="T98" fmla="*/ 23 w 26"/>
                <a:gd name="T99" fmla="*/ 4 h 33"/>
                <a:gd name="T100" fmla="*/ 23 w 26"/>
                <a:gd name="T101" fmla="*/ 6 h 33"/>
                <a:gd name="T102" fmla="*/ 12 w 26"/>
                <a:gd name="T103" fmla="*/ 15 h 33"/>
                <a:gd name="T104" fmla="*/ 14 w 26"/>
                <a:gd name="T105" fmla="*/ 13 h 33"/>
                <a:gd name="T106" fmla="*/ 18 w 26"/>
                <a:gd name="T107" fmla="*/ 12 h 33"/>
                <a:gd name="T108" fmla="*/ 18 w 26"/>
                <a:gd name="T109" fmla="*/ 18 h 33"/>
                <a:gd name="T110" fmla="*/ 17 w 26"/>
                <a:gd name="T11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" h="3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3"/>
                    <a:pt x="20" y="5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6"/>
                    <a:pt x="9" y="6"/>
                    <a:pt x="11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5" y="15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8"/>
                    <a:pt x="2" y="18"/>
                    <a:pt x="1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3"/>
                    <a:pt x="19" y="33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6"/>
                    <a:pt x="21" y="3"/>
                    <a:pt x="22" y="0"/>
                  </a:cubicBezTo>
                  <a:close/>
                  <a:moveTo>
                    <a:pt x="12" y="15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7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lnTo>
                    <a:pt x="17" y="11"/>
                  </a:lnTo>
                  <a:close/>
                  <a:moveTo>
                    <a:pt x="17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22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30" name="Picture 706"/>
            <p:cNvPicPr>
              <a:picLocks noChangeAspect="1" noChangeArrowheads="1"/>
            </p:cNvPicPr>
            <p:nvPr/>
          </p:nvPicPr>
          <p:blipFill>
            <a:blip r:embed="rId4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3525" y="3217863"/>
              <a:ext cx="100013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1" name="Picture 707"/>
            <p:cNvPicPr>
              <a:picLocks noChangeAspect="1" noChangeArrowheads="1"/>
            </p:cNvPicPr>
            <p:nvPr/>
          </p:nvPicPr>
          <p:blipFill>
            <a:blip r:embed="rId4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6688" y="3181350"/>
              <a:ext cx="9207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2" name="Picture 708"/>
            <p:cNvPicPr>
              <a:picLocks noChangeAspect="1" noChangeArrowheads="1"/>
            </p:cNvPicPr>
            <p:nvPr/>
          </p:nvPicPr>
          <p:blipFill>
            <a:blip r:embed="rId4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2400" y="3260725"/>
              <a:ext cx="11112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3" name="Picture 709"/>
            <p:cNvPicPr>
              <a:picLocks noChangeAspect="1" noChangeArrowheads="1"/>
            </p:cNvPicPr>
            <p:nvPr/>
          </p:nvPicPr>
          <p:blipFill>
            <a:blip r:embed="rId4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3200" y="3294063"/>
              <a:ext cx="1000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4" name="Picture 710"/>
            <p:cNvPicPr>
              <a:picLocks noChangeAspect="1" noChangeArrowheads="1"/>
            </p:cNvPicPr>
            <p:nvPr/>
          </p:nvPicPr>
          <p:blipFill>
            <a:blip r:embed="rId4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8625" y="3175000"/>
              <a:ext cx="9048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5" name="Picture 711"/>
            <p:cNvPicPr>
              <a:picLocks noChangeAspect="1" noChangeArrowheads="1"/>
            </p:cNvPicPr>
            <p:nvPr/>
          </p:nvPicPr>
          <p:blipFill>
            <a:blip r:embed="rId4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4650" y="3238500"/>
              <a:ext cx="1111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6" name="Picture 712"/>
            <p:cNvPicPr>
              <a:picLocks noChangeAspect="1" noChangeArrowheads="1"/>
            </p:cNvPicPr>
            <p:nvPr/>
          </p:nvPicPr>
          <p:blipFill>
            <a:blip r:embed="rId4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2275" y="3230563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4" name="Freeform 713"/>
            <p:cNvSpPr>
              <a:spLocks noEditPoints="1"/>
            </p:cNvSpPr>
            <p:nvPr/>
          </p:nvSpPr>
          <p:spPr bwMode="auto">
            <a:xfrm>
              <a:off x="4244975" y="3252788"/>
              <a:ext cx="73025" cy="117475"/>
            </a:xfrm>
            <a:custGeom>
              <a:avLst/>
              <a:gdLst>
                <a:gd name="T0" fmla="*/ 11 w 22"/>
                <a:gd name="T1" fmla="*/ 1 h 35"/>
                <a:gd name="T2" fmla="*/ 13 w 22"/>
                <a:gd name="T3" fmla="*/ 3 h 35"/>
                <a:gd name="T4" fmla="*/ 15 w 22"/>
                <a:gd name="T5" fmla="*/ 9 h 35"/>
                <a:gd name="T6" fmla="*/ 16 w 22"/>
                <a:gd name="T7" fmla="*/ 15 h 35"/>
                <a:gd name="T8" fmla="*/ 14 w 22"/>
                <a:gd name="T9" fmla="*/ 12 h 35"/>
                <a:gd name="T10" fmla="*/ 14 w 22"/>
                <a:gd name="T11" fmla="*/ 9 h 35"/>
                <a:gd name="T12" fmla="*/ 6 w 22"/>
                <a:gd name="T13" fmla="*/ 5 h 35"/>
                <a:gd name="T14" fmla="*/ 6 w 22"/>
                <a:gd name="T15" fmla="*/ 6 h 35"/>
                <a:gd name="T16" fmla="*/ 6 w 22"/>
                <a:gd name="T17" fmla="*/ 7 h 35"/>
                <a:gd name="T18" fmla="*/ 11 w 22"/>
                <a:gd name="T19" fmla="*/ 12 h 35"/>
                <a:gd name="T20" fmla="*/ 8 w 22"/>
                <a:gd name="T21" fmla="*/ 9 h 35"/>
                <a:gd name="T22" fmla="*/ 10 w 22"/>
                <a:gd name="T23" fmla="*/ 14 h 35"/>
                <a:gd name="T24" fmla="*/ 9 w 22"/>
                <a:gd name="T25" fmla="*/ 14 h 35"/>
                <a:gd name="T26" fmla="*/ 5 w 22"/>
                <a:gd name="T27" fmla="*/ 10 h 35"/>
                <a:gd name="T28" fmla="*/ 5 w 22"/>
                <a:gd name="T29" fmla="*/ 11 h 35"/>
                <a:gd name="T30" fmla="*/ 4 w 22"/>
                <a:gd name="T31" fmla="*/ 14 h 35"/>
                <a:gd name="T32" fmla="*/ 4 w 22"/>
                <a:gd name="T33" fmla="*/ 15 h 35"/>
                <a:gd name="T34" fmla="*/ 6 w 22"/>
                <a:gd name="T35" fmla="*/ 19 h 35"/>
                <a:gd name="T36" fmla="*/ 2 w 22"/>
                <a:gd name="T37" fmla="*/ 22 h 35"/>
                <a:gd name="T38" fmla="*/ 5 w 22"/>
                <a:gd name="T39" fmla="*/ 27 h 35"/>
                <a:gd name="T40" fmla="*/ 8 w 22"/>
                <a:gd name="T41" fmla="*/ 23 h 35"/>
                <a:gd name="T42" fmla="*/ 0 w 22"/>
                <a:gd name="T43" fmla="*/ 27 h 35"/>
                <a:gd name="T44" fmla="*/ 0 w 22"/>
                <a:gd name="T45" fmla="*/ 29 h 35"/>
                <a:gd name="T46" fmla="*/ 6 w 22"/>
                <a:gd name="T47" fmla="*/ 32 h 35"/>
                <a:gd name="T48" fmla="*/ 8 w 22"/>
                <a:gd name="T49" fmla="*/ 30 h 35"/>
                <a:gd name="T50" fmla="*/ 9 w 22"/>
                <a:gd name="T51" fmla="*/ 28 h 35"/>
                <a:gd name="T52" fmla="*/ 10 w 22"/>
                <a:gd name="T53" fmla="*/ 26 h 35"/>
                <a:gd name="T54" fmla="*/ 12 w 22"/>
                <a:gd name="T55" fmla="*/ 25 h 35"/>
                <a:gd name="T56" fmla="*/ 12 w 22"/>
                <a:gd name="T57" fmla="*/ 28 h 35"/>
                <a:gd name="T58" fmla="*/ 13 w 22"/>
                <a:gd name="T59" fmla="*/ 27 h 35"/>
                <a:gd name="T60" fmla="*/ 14 w 22"/>
                <a:gd name="T61" fmla="*/ 24 h 35"/>
                <a:gd name="T62" fmla="*/ 14 w 22"/>
                <a:gd name="T63" fmla="*/ 20 h 35"/>
                <a:gd name="T64" fmla="*/ 14 w 22"/>
                <a:gd name="T65" fmla="*/ 20 h 35"/>
                <a:gd name="T66" fmla="*/ 15 w 22"/>
                <a:gd name="T67" fmla="*/ 23 h 35"/>
                <a:gd name="T68" fmla="*/ 14 w 22"/>
                <a:gd name="T69" fmla="*/ 24 h 35"/>
                <a:gd name="T70" fmla="*/ 12 w 22"/>
                <a:gd name="T71" fmla="*/ 32 h 35"/>
                <a:gd name="T72" fmla="*/ 12 w 22"/>
                <a:gd name="T73" fmla="*/ 35 h 35"/>
                <a:gd name="T74" fmla="*/ 15 w 22"/>
                <a:gd name="T75" fmla="*/ 25 h 35"/>
                <a:gd name="T76" fmla="*/ 16 w 22"/>
                <a:gd name="T77" fmla="*/ 27 h 35"/>
                <a:gd name="T78" fmla="*/ 17 w 22"/>
                <a:gd name="T79" fmla="*/ 25 h 35"/>
                <a:gd name="T80" fmla="*/ 17 w 22"/>
                <a:gd name="T81" fmla="*/ 25 h 35"/>
                <a:gd name="T82" fmla="*/ 18 w 22"/>
                <a:gd name="T83" fmla="*/ 23 h 35"/>
                <a:gd name="T84" fmla="*/ 17 w 22"/>
                <a:gd name="T85" fmla="*/ 19 h 35"/>
                <a:gd name="T86" fmla="*/ 19 w 22"/>
                <a:gd name="T87" fmla="*/ 18 h 35"/>
                <a:gd name="T88" fmla="*/ 22 w 22"/>
                <a:gd name="T89" fmla="*/ 17 h 35"/>
                <a:gd name="T90" fmla="*/ 20 w 22"/>
                <a:gd name="T91" fmla="*/ 16 h 35"/>
                <a:gd name="T92" fmla="*/ 21 w 22"/>
                <a:gd name="T93" fmla="*/ 5 h 35"/>
                <a:gd name="T94" fmla="*/ 20 w 22"/>
                <a:gd name="T95" fmla="*/ 6 h 35"/>
                <a:gd name="T96" fmla="*/ 20 w 22"/>
                <a:gd name="T97" fmla="*/ 11 h 35"/>
                <a:gd name="T98" fmla="*/ 17 w 22"/>
                <a:gd name="T99" fmla="*/ 11 h 35"/>
                <a:gd name="T100" fmla="*/ 16 w 22"/>
                <a:gd name="T101" fmla="*/ 5 h 35"/>
                <a:gd name="T102" fmla="*/ 14 w 22"/>
                <a:gd name="T103" fmla="*/ 1 h 35"/>
                <a:gd name="T104" fmla="*/ 12 w 22"/>
                <a:gd name="T105" fmla="*/ 0 h 35"/>
                <a:gd name="T106" fmla="*/ 8 w 22"/>
                <a:gd name="T107" fmla="*/ 6 h 35"/>
                <a:gd name="T108" fmla="*/ 13 w 22"/>
                <a:gd name="T109" fmla="*/ 12 h 35"/>
                <a:gd name="T110" fmla="*/ 14 w 22"/>
                <a:gd name="T111" fmla="*/ 15 h 35"/>
                <a:gd name="T112" fmla="*/ 13 w 22"/>
                <a:gd name="T113" fmla="*/ 13 h 35"/>
                <a:gd name="T114" fmla="*/ 12 w 22"/>
                <a:gd name="T115" fmla="*/ 20 h 35"/>
                <a:gd name="T116" fmla="*/ 11 w 22"/>
                <a:gd name="T117" fmla="*/ 20 h 35"/>
                <a:gd name="T118" fmla="*/ 13 w 22"/>
                <a:gd name="T119" fmla="*/ 19 h 35"/>
                <a:gd name="T120" fmla="*/ 12 w 22"/>
                <a:gd name="T121" fmla="*/ 19 h 35"/>
                <a:gd name="T122" fmla="*/ 12 w 22"/>
                <a:gd name="T123" fmla="*/ 20 h 35"/>
                <a:gd name="T124" fmla="*/ 15 w 22"/>
                <a:gd name="T12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6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0"/>
                    <a:pt x="3" y="21"/>
                    <a:pt x="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0"/>
                    <a:pt x="15" y="28"/>
                    <a:pt x="15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31"/>
                    <a:pt x="18" y="28"/>
                    <a:pt x="17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lnTo>
                    <a:pt x="12" y="0"/>
                  </a:lnTo>
                  <a:close/>
                  <a:moveTo>
                    <a:pt x="13" y="13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lnTo>
                    <a:pt x="13" y="13"/>
                  </a:lnTo>
                  <a:close/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9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38" name="Picture 714"/>
            <p:cNvPicPr>
              <a:picLocks noChangeAspect="1" noChangeArrowheads="1"/>
            </p:cNvPicPr>
            <p:nvPr/>
          </p:nvPicPr>
          <p:blipFill>
            <a:blip r:embed="rId4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0375" y="3268663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9" name="Picture 715"/>
            <p:cNvPicPr>
              <a:picLocks noChangeAspect="1" noChangeArrowheads="1"/>
            </p:cNvPicPr>
            <p:nvPr/>
          </p:nvPicPr>
          <p:blipFill>
            <a:blip r:embed="rId4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3550" y="3276600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0" name="Picture 716"/>
            <p:cNvPicPr>
              <a:picLocks noChangeAspect="1" noChangeArrowheads="1"/>
            </p:cNvPicPr>
            <p:nvPr/>
          </p:nvPicPr>
          <p:blipFill>
            <a:blip r:embed="rId4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7675" y="3259138"/>
              <a:ext cx="4127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" name="Picture 717"/>
            <p:cNvPicPr>
              <a:picLocks noChangeAspect="1" noChangeArrowheads="1"/>
            </p:cNvPicPr>
            <p:nvPr/>
          </p:nvPicPr>
          <p:blipFill>
            <a:blip r:embed="rId4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3075" y="330041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2" name="Picture 718"/>
            <p:cNvPicPr>
              <a:picLocks noChangeAspect="1" noChangeArrowheads="1"/>
            </p:cNvPicPr>
            <p:nvPr/>
          </p:nvPicPr>
          <p:blipFill>
            <a:blip r:embed="rId4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4013" y="3289300"/>
              <a:ext cx="120650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3" name="Picture 719"/>
            <p:cNvPicPr>
              <a:picLocks noChangeAspect="1" noChangeArrowheads="1"/>
            </p:cNvPicPr>
            <p:nvPr/>
          </p:nvPicPr>
          <p:blipFill>
            <a:blip r:embed="rId4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2438" y="328771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4" name="Picture 720"/>
            <p:cNvPicPr>
              <a:picLocks noChangeAspect="1" noChangeArrowheads="1"/>
            </p:cNvPicPr>
            <p:nvPr/>
          </p:nvPicPr>
          <p:blipFill>
            <a:blip r:embed="rId4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6725" y="3308350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5" name="Picture 721"/>
            <p:cNvPicPr>
              <a:picLocks noChangeAspect="1" noChangeArrowheads="1"/>
            </p:cNvPicPr>
            <p:nvPr/>
          </p:nvPicPr>
          <p:blipFill>
            <a:blip r:embed="rId4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1325" y="3300413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6" name="Picture 722"/>
            <p:cNvPicPr>
              <a:picLocks noChangeAspect="1" noChangeArrowheads="1"/>
            </p:cNvPicPr>
            <p:nvPr/>
          </p:nvPicPr>
          <p:blipFill>
            <a:blip r:embed="rId4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1325" y="3309938"/>
              <a:ext cx="101600" cy="139700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7" name="Picture 723"/>
            <p:cNvPicPr>
              <a:picLocks noChangeAspect="1" noChangeArrowheads="1"/>
            </p:cNvPicPr>
            <p:nvPr/>
          </p:nvPicPr>
          <p:blipFill>
            <a:blip r:embed="rId4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4663" y="3243263"/>
              <a:ext cx="1000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8" name="Picture 724"/>
            <p:cNvPicPr>
              <a:picLocks noChangeAspect="1" noChangeArrowheads="1"/>
            </p:cNvPicPr>
            <p:nvPr/>
          </p:nvPicPr>
          <p:blipFill>
            <a:blip r:embed="rId4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6725" y="3260725"/>
              <a:ext cx="301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9" name="Picture 725"/>
            <p:cNvPicPr>
              <a:picLocks noChangeAspect="1" noChangeArrowheads="1"/>
            </p:cNvPicPr>
            <p:nvPr/>
          </p:nvPicPr>
          <p:blipFill>
            <a:blip r:embed="rId4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6250" y="331946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0" name="Picture 726"/>
            <p:cNvPicPr>
              <a:picLocks noChangeAspect="1" noChangeArrowheads="1"/>
            </p:cNvPicPr>
            <p:nvPr/>
          </p:nvPicPr>
          <p:blipFill>
            <a:blip r:embed="rId4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8313" y="3322638"/>
              <a:ext cx="30163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1" name="Picture 727"/>
            <p:cNvPicPr>
              <a:picLocks noChangeAspect="1" noChangeArrowheads="1"/>
            </p:cNvPicPr>
            <p:nvPr/>
          </p:nvPicPr>
          <p:blipFill>
            <a:blip r:embed="rId4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9650" y="4098925"/>
              <a:ext cx="1016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5" name="Freeform 728"/>
            <p:cNvSpPr>
              <a:spLocks/>
            </p:cNvSpPr>
            <p:nvPr/>
          </p:nvSpPr>
          <p:spPr bwMode="auto">
            <a:xfrm>
              <a:off x="3565525" y="4173538"/>
              <a:ext cx="71438" cy="80963"/>
            </a:xfrm>
            <a:custGeom>
              <a:avLst/>
              <a:gdLst>
                <a:gd name="T0" fmla="*/ 12 w 21"/>
                <a:gd name="T1" fmla="*/ 0 h 24"/>
                <a:gd name="T2" fmla="*/ 12 w 21"/>
                <a:gd name="T3" fmla="*/ 1 h 24"/>
                <a:gd name="T4" fmla="*/ 11 w 21"/>
                <a:gd name="T5" fmla="*/ 2 h 24"/>
                <a:gd name="T6" fmla="*/ 9 w 21"/>
                <a:gd name="T7" fmla="*/ 2 h 24"/>
                <a:gd name="T8" fmla="*/ 9 w 21"/>
                <a:gd name="T9" fmla="*/ 3 h 24"/>
                <a:gd name="T10" fmla="*/ 9 w 21"/>
                <a:gd name="T11" fmla="*/ 8 h 24"/>
                <a:gd name="T12" fmla="*/ 8 w 21"/>
                <a:gd name="T13" fmla="*/ 8 h 24"/>
                <a:gd name="T14" fmla="*/ 3 w 21"/>
                <a:gd name="T15" fmla="*/ 7 h 24"/>
                <a:gd name="T16" fmla="*/ 2 w 21"/>
                <a:gd name="T17" fmla="*/ 8 h 24"/>
                <a:gd name="T18" fmla="*/ 6 w 21"/>
                <a:gd name="T19" fmla="*/ 9 h 24"/>
                <a:gd name="T20" fmla="*/ 2 w 21"/>
                <a:gd name="T21" fmla="*/ 8 h 24"/>
                <a:gd name="T22" fmla="*/ 1 w 21"/>
                <a:gd name="T23" fmla="*/ 9 h 24"/>
                <a:gd name="T24" fmla="*/ 3 w 21"/>
                <a:gd name="T25" fmla="*/ 10 h 24"/>
                <a:gd name="T26" fmla="*/ 5 w 21"/>
                <a:gd name="T27" fmla="*/ 11 h 24"/>
                <a:gd name="T28" fmla="*/ 5 w 21"/>
                <a:gd name="T29" fmla="*/ 11 h 24"/>
                <a:gd name="T30" fmla="*/ 0 w 21"/>
                <a:gd name="T31" fmla="*/ 13 h 24"/>
                <a:gd name="T32" fmla="*/ 7 w 21"/>
                <a:gd name="T33" fmla="*/ 12 h 24"/>
                <a:gd name="T34" fmla="*/ 9 w 21"/>
                <a:gd name="T35" fmla="*/ 12 h 24"/>
                <a:gd name="T36" fmla="*/ 10 w 21"/>
                <a:gd name="T37" fmla="*/ 12 h 24"/>
                <a:gd name="T38" fmla="*/ 12 w 21"/>
                <a:gd name="T39" fmla="*/ 14 h 24"/>
                <a:gd name="T40" fmla="*/ 11 w 21"/>
                <a:gd name="T41" fmla="*/ 14 h 24"/>
                <a:gd name="T42" fmla="*/ 11 w 21"/>
                <a:gd name="T43" fmla="*/ 15 h 24"/>
                <a:gd name="T44" fmla="*/ 13 w 21"/>
                <a:gd name="T45" fmla="*/ 19 h 24"/>
                <a:gd name="T46" fmla="*/ 15 w 21"/>
                <a:gd name="T47" fmla="*/ 24 h 24"/>
                <a:gd name="T48" fmla="*/ 16 w 21"/>
                <a:gd name="T49" fmla="*/ 24 h 24"/>
                <a:gd name="T50" fmla="*/ 14 w 21"/>
                <a:gd name="T51" fmla="*/ 17 h 24"/>
                <a:gd name="T52" fmla="*/ 14 w 21"/>
                <a:gd name="T53" fmla="*/ 16 h 24"/>
                <a:gd name="T54" fmla="*/ 13 w 21"/>
                <a:gd name="T55" fmla="*/ 15 h 24"/>
                <a:gd name="T56" fmla="*/ 16 w 21"/>
                <a:gd name="T57" fmla="*/ 15 h 24"/>
                <a:gd name="T58" fmla="*/ 19 w 21"/>
                <a:gd name="T59" fmla="*/ 14 h 24"/>
                <a:gd name="T60" fmla="*/ 21 w 21"/>
                <a:gd name="T61" fmla="*/ 13 h 24"/>
                <a:gd name="T62" fmla="*/ 21 w 21"/>
                <a:gd name="T63" fmla="*/ 13 h 24"/>
                <a:gd name="T64" fmla="*/ 20 w 21"/>
                <a:gd name="T65" fmla="*/ 12 h 24"/>
                <a:gd name="T66" fmla="*/ 20 w 21"/>
                <a:gd name="T67" fmla="*/ 11 h 24"/>
                <a:gd name="T68" fmla="*/ 19 w 21"/>
                <a:gd name="T69" fmla="*/ 11 h 24"/>
                <a:gd name="T70" fmla="*/ 19 w 21"/>
                <a:gd name="T71" fmla="*/ 12 h 24"/>
                <a:gd name="T72" fmla="*/ 21 w 21"/>
                <a:gd name="T73" fmla="*/ 9 h 24"/>
                <a:gd name="T74" fmla="*/ 20 w 21"/>
                <a:gd name="T75" fmla="*/ 9 h 24"/>
                <a:gd name="T76" fmla="*/ 13 w 21"/>
                <a:gd name="T77" fmla="*/ 13 h 24"/>
                <a:gd name="T78" fmla="*/ 12 w 21"/>
                <a:gd name="T79" fmla="*/ 12 h 24"/>
                <a:gd name="T80" fmla="*/ 13 w 21"/>
                <a:gd name="T81" fmla="*/ 11 h 24"/>
                <a:gd name="T82" fmla="*/ 12 w 21"/>
                <a:gd name="T83" fmla="*/ 10 h 24"/>
                <a:gd name="T84" fmla="*/ 18 w 21"/>
                <a:gd name="T85" fmla="*/ 2 h 24"/>
                <a:gd name="T86" fmla="*/ 17 w 21"/>
                <a:gd name="T87" fmla="*/ 2 h 24"/>
                <a:gd name="T88" fmla="*/ 11 w 21"/>
                <a:gd name="T89" fmla="*/ 10 h 24"/>
                <a:gd name="T90" fmla="*/ 11 w 21"/>
                <a:gd name="T91" fmla="*/ 8 h 24"/>
                <a:gd name="T92" fmla="*/ 11 w 21"/>
                <a:gd name="T93" fmla="*/ 7 h 24"/>
                <a:gd name="T94" fmla="*/ 13 w 21"/>
                <a:gd name="T9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24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5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8E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53" name="Picture 729"/>
            <p:cNvPicPr>
              <a:picLocks noChangeAspect="1" noChangeArrowheads="1"/>
            </p:cNvPicPr>
            <p:nvPr/>
          </p:nvPicPr>
          <p:blipFill>
            <a:blip r:embed="rId4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7750" y="4146550"/>
              <a:ext cx="11112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4" name="Picture 730"/>
            <p:cNvPicPr>
              <a:picLocks noChangeAspect="1" noChangeArrowheads="1"/>
            </p:cNvPicPr>
            <p:nvPr/>
          </p:nvPicPr>
          <p:blipFill>
            <a:blip r:embed="rId4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5688" y="4200525"/>
              <a:ext cx="101600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6" name="Freeform 731"/>
            <p:cNvSpPr>
              <a:spLocks/>
            </p:cNvSpPr>
            <p:nvPr/>
          </p:nvSpPr>
          <p:spPr bwMode="auto">
            <a:xfrm>
              <a:off x="3609975" y="4224338"/>
              <a:ext cx="26988" cy="19050"/>
            </a:xfrm>
            <a:custGeom>
              <a:avLst/>
              <a:gdLst>
                <a:gd name="T0" fmla="*/ 14 w 17"/>
                <a:gd name="T1" fmla="*/ 12 h 12"/>
                <a:gd name="T2" fmla="*/ 17 w 17"/>
                <a:gd name="T3" fmla="*/ 10 h 12"/>
                <a:gd name="T4" fmla="*/ 17 w 17"/>
                <a:gd name="T5" fmla="*/ 10 h 12"/>
                <a:gd name="T6" fmla="*/ 17 w 17"/>
                <a:gd name="T7" fmla="*/ 8 h 12"/>
                <a:gd name="T8" fmla="*/ 17 w 17"/>
                <a:gd name="T9" fmla="*/ 8 h 12"/>
                <a:gd name="T10" fmla="*/ 4 w 17"/>
                <a:gd name="T11" fmla="*/ 2 h 12"/>
                <a:gd name="T12" fmla="*/ 0 w 17"/>
                <a:gd name="T13" fmla="*/ 0 h 12"/>
                <a:gd name="T14" fmla="*/ 0 w 17"/>
                <a:gd name="T15" fmla="*/ 0 h 12"/>
                <a:gd name="T16" fmla="*/ 4 w 17"/>
                <a:gd name="T17" fmla="*/ 2 h 12"/>
                <a:gd name="T18" fmla="*/ 14 w 17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2">
                  <a:moveTo>
                    <a:pt x="14" y="12"/>
                  </a:moveTo>
                  <a:lnTo>
                    <a:pt x="17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F8E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56" name="Picture 732"/>
            <p:cNvPicPr>
              <a:picLocks noChangeAspect="1" noChangeArrowheads="1"/>
            </p:cNvPicPr>
            <p:nvPr/>
          </p:nvPicPr>
          <p:blipFill>
            <a:blip r:embed="rId4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1400" y="418623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7" name="Picture 733"/>
            <p:cNvPicPr>
              <a:picLocks noChangeAspect="1" noChangeArrowheads="1"/>
            </p:cNvPicPr>
            <p:nvPr/>
          </p:nvPicPr>
          <p:blipFill>
            <a:blip r:embed="rId4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8225" y="4197350"/>
              <a:ext cx="492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7" name="Freeform 734"/>
            <p:cNvSpPr>
              <a:spLocks/>
            </p:cNvSpPr>
            <p:nvPr/>
          </p:nvSpPr>
          <p:spPr bwMode="auto">
            <a:xfrm>
              <a:off x="3568700" y="4213225"/>
              <a:ext cx="33338" cy="50800"/>
            </a:xfrm>
            <a:custGeom>
              <a:avLst/>
              <a:gdLst>
                <a:gd name="T0" fmla="*/ 8 w 10"/>
                <a:gd name="T1" fmla="*/ 1 h 15"/>
                <a:gd name="T2" fmla="*/ 8 w 10"/>
                <a:gd name="T3" fmla="*/ 1 h 15"/>
                <a:gd name="T4" fmla="*/ 8 w 10"/>
                <a:gd name="T5" fmla="*/ 1 h 15"/>
                <a:gd name="T6" fmla="*/ 7 w 10"/>
                <a:gd name="T7" fmla="*/ 0 h 15"/>
                <a:gd name="T8" fmla="*/ 7 w 10"/>
                <a:gd name="T9" fmla="*/ 0 h 15"/>
                <a:gd name="T10" fmla="*/ 7 w 10"/>
                <a:gd name="T11" fmla="*/ 1 h 15"/>
                <a:gd name="T12" fmla="*/ 7 w 10"/>
                <a:gd name="T13" fmla="*/ 1 h 15"/>
                <a:gd name="T14" fmla="*/ 6 w 10"/>
                <a:gd name="T15" fmla="*/ 1 h 15"/>
                <a:gd name="T16" fmla="*/ 6 w 10"/>
                <a:gd name="T17" fmla="*/ 1 h 15"/>
                <a:gd name="T18" fmla="*/ 0 w 10"/>
                <a:gd name="T19" fmla="*/ 3 h 15"/>
                <a:gd name="T20" fmla="*/ 0 w 10"/>
                <a:gd name="T21" fmla="*/ 4 h 15"/>
                <a:gd name="T22" fmla="*/ 0 w 10"/>
                <a:gd name="T23" fmla="*/ 4 h 15"/>
                <a:gd name="T24" fmla="*/ 5 w 10"/>
                <a:gd name="T25" fmla="*/ 5 h 15"/>
                <a:gd name="T26" fmla="*/ 4 w 10"/>
                <a:gd name="T27" fmla="*/ 6 h 15"/>
                <a:gd name="T28" fmla="*/ 5 w 10"/>
                <a:gd name="T29" fmla="*/ 7 h 15"/>
                <a:gd name="T30" fmla="*/ 7 w 10"/>
                <a:gd name="T31" fmla="*/ 4 h 15"/>
                <a:gd name="T32" fmla="*/ 7 w 10"/>
                <a:gd name="T33" fmla="*/ 7 h 15"/>
                <a:gd name="T34" fmla="*/ 7 w 10"/>
                <a:gd name="T35" fmla="*/ 7 h 15"/>
                <a:gd name="T36" fmla="*/ 5 w 10"/>
                <a:gd name="T37" fmla="*/ 12 h 15"/>
                <a:gd name="T38" fmla="*/ 5 w 10"/>
                <a:gd name="T39" fmla="*/ 12 h 15"/>
                <a:gd name="T40" fmla="*/ 8 w 10"/>
                <a:gd name="T41" fmla="*/ 9 h 15"/>
                <a:gd name="T42" fmla="*/ 8 w 10"/>
                <a:gd name="T43" fmla="*/ 12 h 15"/>
                <a:gd name="T44" fmla="*/ 7 w 10"/>
                <a:gd name="T45" fmla="*/ 15 h 15"/>
                <a:gd name="T46" fmla="*/ 8 w 10"/>
                <a:gd name="T47" fmla="*/ 15 h 15"/>
                <a:gd name="T48" fmla="*/ 9 w 10"/>
                <a:gd name="T49" fmla="*/ 13 h 15"/>
                <a:gd name="T50" fmla="*/ 9 w 10"/>
                <a:gd name="T51" fmla="*/ 12 h 15"/>
                <a:gd name="T52" fmla="*/ 9 w 10"/>
                <a:gd name="T53" fmla="*/ 12 h 15"/>
                <a:gd name="T54" fmla="*/ 10 w 10"/>
                <a:gd name="T55" fmla="*/ 11 h 15"/>
                <a:gd name="T56" fmla="*/ 10 w 10"/>
                <a:gd name="T57" fmla="*/ 10 h 15"/>
                <a:gd name="T58" fmla="*/ 10 w 10"/>
                <a:gd name="T59" fmla="*/ 10 h 15"/>
                <a:gd name="T60" fmla="*/ 10 w 10"/>
                <a:gd name="T61" fmla="*/ 8 h 15"/>
                <a:gd name="T62" fmla="*/ 9 w 10"/>
                <a:gd name="T63" fmla="*/ 1 h 15"/>
                <a:gd name="T64" fmla="*/ 8 w 10"/>
                <a:gd name="T6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5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3"/>
                    <a:pt x="3" y="4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8E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59" name="Picture 735"/>
            <p:cNvPicPr>
              <a:picLocks noChangeAspect="1" noChangeArrowheads="1"/>
            </p:cNvPicPr>
            <p:nvPr/>
          </p:nvPicPr>
          <p:blipFill>
            <a:blip r:embed="rId4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8375" y="4167188"/>
              <a:ext cx="101600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0" name="Picture 736"/>
            <p:cNvPicPr>
              <a:picLocks noChangeAspect="1" noChangeArrowheads="1"/>
            </p:cNvPicPr>
            <p:nvPr/>
          </p:nvPicPr>
          <p:blipFill>
            <a:blip r:embed="rId4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9013" y="4224338"/>
              <a:ext cx="111125" cy="109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1" name="Picture 737"/>
            <p:cNvPicPr>
              <a:picLocks noChangeAspect="1" noChangeArrowheads="1"/>
            </p:cNvPicPr>
            <p:nvPr/>
          </p:nvPicPr>
          <p:blipFill>
            <a:blip r:embed="rId4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4100" y="4205288"/>
              <a:ext cx="4127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2" name="Picture 738"/>
            <p:cNvPicPr>
              <a:picLocks noChangeAspect="1" noChangeArrowheads="1"/>
            </p:cNvPicPr>
            <p:nvPr/>
          </p:nvPicPr>
          <p:blipFill>
            <a:blip r:embed="rId4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3211513"/>
              <a:ext cx="11112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3" name="Picture 739"/>
            <p:cNvPicPr>
              <a:picLocks noChangeAspect="1" noChangeArrowheads="1"/>
            </p:cNvPicPr>
            <p:nvPr/>
          </p:nvPicPr>
          <p:blipFill>
            <a:blip r:embed="rId4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9688" y="3155950"/>
              <a:ext cx="100013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4" name="Picture 740"/>
            <p:cNvPicPr>
              <a:picLocks noChangeAspect="1" noChangeArrowheads="1"/>
            </p:cNvPicPr>
            <p:nvPr/>
          </p:nvPicPr>
          <p:blipFill>
            <a:blip r:embed="rId4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9850" y="3222625"/>
              <a:ext cx="1095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8" name="Freeform 741"/>
            <p:cNvSpPr>
              <a:spLocks noEditPoints="1"/>
            </p:cNvSpPr>
            <p:nvPr/>
          </p:nvSpPr>
          <p:spPr bwMode="auto">
            <a:xfrm>
              <a:off x="1300163" y="3270250"/>
              <a:ext cx="74613" cy="87313"/>
            </a:xfrm>
            <a:custGeom>
              <a:avLst/>
              <a:gdLst>
                <a:gd name="T0" fmla="*/ 8 w 22"/>
                <a:gd name="T1" fmla="*/ 1 h 26"/>
                <a:gd name="T2" fmla="*/ 6 w 22"/>
                <a:gd name="T3" fmla="*/ 3 h 26"/>
                <a:gd name="T4" fmla="*/ 6 w 22"/>
                <a:gd name="T5" fmla="*/ 6 h 26"/>
                <a:gd name="T6" fmla="*/ 8 w 22"/>
                <a:gd name="T7" fmla="*/ 9 h 26"/>
                <a:gd name="T8" fmla="*/ 5 w 22"/>
                <a:gd name="T9" fmla="*/ 9 h 26"/>
                <a:gd name="T10" fmla="*/ 4 w 22"/>
                <a:gd name="T11" fmla="*/ 10 h 26"/>
                <a:gd name="T12" fmla="*/ 3 w 22"/>
                <a:gd name="T13" fmla="*/ 11 h 26"/>
                <a:gd name="T14" fmla="*/ 0 w 22"/>
                <a:gd name="T15" fmla="*/ 15 h 26"/>
                <a:gd name="T16" fmla="*/ 0 w 22"/>
                <a:gd name="T17" fmla="*/ 17 h 26"/>
                <a:gd name="T18" fmla="*/ 1 w 22"/>
                <a:gd name="T19" fmla="*/ 23 h 26"/>
                <a:gd name="T20" fmla="*/ 4 w 22"/>
                <a:gd name="T21" fmla="*/ 21 h 26"/>
                <a:gd name="T22" fmla="*/ 4 w 22"/>
                <a:gd name="T23" fmla="*/ 17 h 26"/>
                <a:gd name="T24" fmla="*/ 5 w 22"/>
                <a:gd name="T25" fmla="*/ 14 h 26"/>
                <a:gd name="T26" fmla="*/ 10 w 22"/>
                <a:gd name="T27" fmla="*/ 12 h 26"/>
                <a:gd name="T28" fmla="*/ 12 w 22"/>
                <a:gd name="T29" fmla="*/ 14 h 26"/>
                <a:gd name="T30" fmla="*/ 5 w 22"/>
                <a:gd name="T31" fmla="*/ 19 h 26"/>
                <a:gd name="T32" fmla="*/ 6 w 22"/>
                <a:gd name="T33" fmla="*/ 20 h 26"/>
                <a:gd name="T34" fmla="*/ 14 w 22"/>
                <a:gd name="T35" fmla="*/ 21 h 26"/>
                <a:gd name="T36" fmla="*/ 16 w 22"/>
                <a:gd name="T37" fmla="*/ 20 h 26"/>
                <a:gd name="T38" fmla="*/ 15 w 22"/>
                <a:gd name="T39" fmla="*/ 18 h 26"/>
                <a:gd name="T40" fmla="*/ 16 w 22"/>
                <a:gd name="T41" fmla="*/ 18 h 26"/>
                <a:gd name="T42" fmla="*/ 15 w 22"/>
                <a:gd name="T43" fmla="*/ 24 h 26"/>
                <a:gd name="T44" fmla="*/ 16 w 22"/>
                <a:gd name="T45" fmla="*/ 26 h 26"/>
                <a:gd name="T46" fmla="*/ 20 w 22"/>
                <a:gd name="T47" fmla="*/ 14 h 26"/>
                <a:gd name="T48" fmla="*/ 22 w 22"/>
                <a:gd name="T49" fmla="*/ 12 h 26"/>
                <a:gd name="T50" fmla="*/ 21 w 22"/>
                <a:gd name="T51" fmla="*/ 10 h 26"/>
                <a:gd name="T52" fmla="*/ 19 w 22"/>
                <a:gd name="T53" fmla="*/ 10 h 26"/>
                <a:gd name="T54" fmla="*/ 18 w 22"/>
                <a:gd name="T55" fmla="*/ 11 h 26"/>
                <a:gd name="T56" fmla="*/ 17 w 22"/>
                <a:gd name="T57" fmla="*/ 12 h 26"/>
                <a:gd name="T58" fmla="*/ 17 w 22"/>
                <a:gd name="T59" fmla="*/ 14 h 26"/>
                <a:gd name="T60" fmla="*/ 16 w 22"/>
                <a:gd name="T61" fmla="*/ 17 h 26"/>
                <a:gd name="T62" fmla="*/ 15 w 22"/>
                <a:gd name="T63" fmla="*/ 15 h 26"/>
                <a:gd name="T64" fmla="*/ 15 w 22"/>
                <a:gd name="T65" fmla="*/ 11 h 26"/>
                <a:gd name="T66" fmla="*/ 18 w 22"/>
                <a:gd name="T67" fmla="*/ 10 h 26"/>
                <a:gd name="T68" fmla="*/ 19 w 22"/>
                <a:gd name="T69" fmla="*/ 9 h 26"/>
                <a:gd name="T70" fmla="*/ 22 w 22"/>
                <a:gd name="T71" fmla="*/ 6 h 26"/>
                <a:gd name="T72" fmla="*/ 18 w 22"/>
                <a:gd name="T73" fmla="*/ 5 h 26"/>
                <a:gd name="T74" fmla="*/ 16 w 22"/>
                <a:gd name="T75" fmla="*/ 0 h 26"/>
                <a:gd name="T76" fmla="*/ 15 w 22"/>
                <a:gd name="T77" fmla="*/ 0 h 26"/>
                <a:gd name="T78" fmla="*/ 15 w 22"/>
                <a:gd name="T79" fmla="*/ 2 h 26"/>
                <a:gd name="T80" fmla="*/ 15 w 22"/>
                <a:gd name="T81" fmla="*/ 4 h 26"/>
                <a:gd name="T82" fmla="*/ 15 w 22"/>
                <a:gd name="T83" fmla="*/ 4 h 26"/>
                <a:gd name="T84" fmla="*/ 14 w 22"/>
                <a:gd name="T85" fmla="*/ 4 h 26"/>
                <a:gd name="T86" fmla="*/ 13 w 22"/>
                <a:gd name="T87" fmla="*/ 4 h 26"/>
                <a:gd name="T88" fmla="*/ 12 w 22"/>
                <a:gd name="T89" fmla="*/ 3 h 26"/>
                <a:gd name="T90" fmla="*/ 9 w 22"/>
                <a:gd name="T91" fmla="*/ 3 h 26"/>
                <a:gd name="T92" fmla="*/ 10 w 22"/>
                <a:gd name="T93" fmla="*/ 7 h 26"/>
                <a:gd name="T94" fmla="*/ 13 w 22"/>
                <a:gd name="T95" fmla="*/ 7 h 26"/>
                <a:gd name="T96" fmla="*/ 10 w 22"/>
                <a:gd name="T9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6">
                  <a:moveTo>
                    <a:pt x="8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9" y="15"/>
                    <a:pt x="7" y="17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8" y="2"/>
                  </a:lnTo>
                  <a:close/>
                  <a:moveTo>
                    <a:pt x="10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lnTo>
                    <a:pt x="10" y="7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66" name="Picture 742"/>
            <p:cNvPicPr>
              <a:picLocks noChangeAspect="1" noChangeArrowheads="1"/>
            </p:cNvPicPr>
            <p:nvPr/>
          </p:nvPicPr>
          <p:blipFill>
            <a:blip r:embed="rId4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2388" y="328453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7" name="Picture 743"/>
            <p:cNvPicPr>
              <a:picLocks noChangeAspect="1" noChangeArrowheads="1"/>
            </p:cNvPicPr>
            <p:nvPr/>
          </p:nvPicPr>
          <p:blipFill>
            <a:blip r:embed="rId4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3" y="328453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8" name="Picture 744"/>
            <p:cNvPicPr>
              <a:picLocks noChangeAspect="1" noChangeArrowheads="1"/>
            </p:cNvPicPr>
            <p:nvPr/>
          </p:nvPicPr>
          <p:blipFill>
            <a:blip r:embed="rId4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3289300"/>
              <a:ext cx="1111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9" name="Picture 745"/>
            <p:cNvPicPr>
              <a:picLocks noChangeAspect="1" noChangeArrowheads="1"/>
            </p:cNvPicPr>
            <p:nvPr/>
          </p:nvPicPr>
          <p:blipFill>
            <a:blip r:embed="rId4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1750" y="3297238"/>
              <a:ext cx="5080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0" name="Picture 746"/>
            <p:cNvPicPr>
              <a:picLocks noChangeAspect="1" noChangeArrowheads="1"/>
            </p:cNvPicPr>
            <p:nvPr/>
          </p:nvPicPr>
          <p:blipFill>
            <a:blip r:embed="rId4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3" y="3313113"/>
              <a:ext cx="6032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1" name="Picture 747"/>
            <p:cNvPicPr>
              <a:picLocks noChangeAspect="1" noChangeArrowheads="1"/>
            </p:cNvPicPr>
            <p:nvPr/>
          </p:nvPicPr>
          <p:blipFill>
            <a:blip r:embed="rId5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6675" y="326707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2" name="Picture 748"/>
            <p:cNvPicPr>
              <a:picLocks noChangeAspect="1" noChangeArrowheads="1"/>
            </p:cNvPicPr>
            <p:nvPr/>
          </p:nvPicPr>
          <p:blipFill>
            <a:blip r:embed="rId5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6675" y="326707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3" name="Picture 749"/>
            <p:cNvPicPr>
              <a:picLocks noChangeAspect="1" noChangeArrowheads="1"/>
            </p:cNvPicPr>
            <p:nvPr/>
          </p:nvPicPr>
          <p:blipFill>
            <a:blip r:embed="rId5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26707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4" name="Picture 750"/>
            <p:cNvPicPr>
              <a:picLocks noChangeAspect="1" noChangeArrowheads="1"/>
            </p:cNvPicPr>
            <p:nvPr/>
          </p:nvPicPr>
          <p:blipFill>
            <a:blip r:embed="rId5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289300"/>
              <a:ext cx="39688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5" name="Picture 751"/>
            <p:cNvPicPr>
              <a:picLocks noChangeAspect="1" noChangeArrowheads="1"/>
            </p:cNvPicPr>
            <p:nvPr/>
          </p:nvPicPr>
          <p:blipFill>
            <a:blip r:embed="rId5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50963" y="3302000"/>
              <a:ext cx="30163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6" name="Picture 752"/>
            <p:cNvPicPr>
              <a:picLocks noChangeAspect="1" noChangeArrowheads="1"/>
            </p:cNvPicPr>
            <p:nvPr/>
          </p:nvPicPr>
          <p:blipFill>
            <a:blip r:embed="rId5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7150" y="3303588"/>
              <a:ext cx="90488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7" name="Picture 753"/>
            <p:cNvPicPr>
              <a:picLocks noChangeAspect="1" noChangeArrowheads="1"/>
            </p:cNvPicPr>
            <p:nvPr/>
          </p:nvPicPr>
          <p:blipFill>
            <a:blip r:embed="rId5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738" y="2786063"/>
              <a:ext cx="9207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8" name="Picture 754"/>
            <p:cNvPicPr>
              <a:picLocks noChangeAspect="1" noChangeArrowheads="1"/>
            </p:cNvPicPr>
            <p:nvPr/>
          </p:nvPicPr>
          <p:blipFill>
            <a:blip r:embed="rId5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2538" y="2824163"/>
              <a:ext cx="101600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9" name="Freeform 755"/>
            <p:cNvSpPr>
              <a:spLocks/>
            </p:cNvSpPr>
            <p:nvPr/>
          </p:nvSpPr>
          <p:spPr bwMode="auto">
            <a:xfrm>
              <a:off x="2473325" y="2863850"/>
              <a:ext cx="84138" cy="117475"/>
            </a:xfrm>
            <a:custGeom>
              <a:avLst/>
              <a:gdLst>
                <a:gd name="T0" fmla="*/ 23 w 25"/>
                <a:gd name="T1" fmla="*/ 4 h 35"/>
                <a:gd name="T2" fmla="*/ 15 w 25"/>
                <a:gd name="T3" fmla="*/ 0 h 35"/>
                <a:gd name="T4" fmla="*/ 17 w 25"/>
                <a:gd name="T5" fmla="*/ 5 h 35"/>
                <a:gd name="T6" fmla="*/ 20 w 25"/>
                <a:gd name="T7" fmla="*/ 6 h 35"/>
                <a:gd name="T8" fmla="*/ 22 w 25"/>
                <a:gd name="T9" fmla="*/ 9 h 35"/>
                <a:gd name="T10" fmla="*/ 22 w 25"/>
                <a:gd name="T11" fmla="*/ 10 h 35"/>
                <a:gd name="T12" fmla="*/ 21 w 25"/>
                <a:gd name="T13" fmla="*/ 12 h 35"/>
                <a:gd name="T14" fmla="*/ 21 w 25"/>
                <a:gd name="T15" fmla="*/ 11 h 35"/>
                <a:gd name="T16" fmla="*/ 17 w 25"/>
                <a:gd name="T17" fmla="*/ 10 h 35"/>
                <a:gd name="T18" fmla="*/ 14 w 25"/>
                <a:gd name="T19" fmla="*/ 9 h 35"/>
                <a:gd name="T20" fmla="*/ 4 w 25"/>
                <a:gd name="T21" fmla="*/ 2 h 35"/>
                <a:gd name="T22" fmla="*/ 2 w 25"/>
                <a:gd name="T23" fmla="*/ 3 h 35"/>
                <a:gd name="T24" fmla="*/ 2 w 25"/>
                <a:gd name="T25" fmla="*/ 4 h 35"/>
                <a:gd name="T26" fmla="*/ 3 w 25"/>
                <a:gd name="T27" fmla="*/ 6 h 35"/>
                <a:gd name="T28" fmla="*/ 7 w 25"/>
                <a:gd name="T29" fmla="*/ 7 h 35"/>
                <a:gd name="T30" fmla="*/ 11 w 25"/>
                <a:gd name="T31" fmla="*/ 10 h 35"/>
                <a:gd name="T32" fmla="*/ 12 w 25"/>
                <a:gd name="T33" fmla="*/ 12 h 35"/>
                <a:gd name="T34" fmla="*/ 9 w 25"/>
                <a:gd name="T35" fmla="*/ 13 h 35"/>
                <a:gd name="T36" fmla="*/ 7 w 25"/>
                <a:gd name="T37" fmla="*/ 15 h 35"/>
                <a:gd name="T38" fmla="*/ 1 w 25"/>
                <a:gd name="T39" fmla="*/ 20 h 35"/>
                <a:gd name="T40" fmla="*/ 1 w 25"/>
                <a:gd name="T41" fmla="*/ 21 h 35"/>
                <a:gd name="T42" fmla="*/ 5 w 25"/>
                <a:gd name="T43" fmla="*/ 21 h 35"/>
                <a:gd name="T44" fmla="*/ 10 w 25"/>
                <a:gd name="T45" fmla="*/ 16 h 35"/>
                <a:gd name="T46" fmla="*/ 13 w 25"/>
                <a:gd name="T47" fmla="*/ 15 h 35"/>
                <a:gd name="T48" fmla="*/ 15 w 25"/>
                <a:gd name="T49" fmla="*/ 16 h 35"/>
                <a:gd name="T50" fmla="*/ 13 w 25"/>
                <a:gd name="T51" fmla="*/ 19 h 35"/>
                <a:gd name="T52" fmla="*/ 2 w 25"/>
                <a:gd name="T53" fmla="*/ 29 h 35"/>
                <a:gd name="T54" fmla="*/ 5 w 25"/>
                <a:gd name="T55" fmla="*/ 29 h 35"/>
                <a:gd name="T56" fmla="*/ 9 w 25"/>
                <a:gd name="T57" fmla="*/ 34 h 35"/>
                <a:gd name="T58" fmla="*/ 9 w 25"/>
                <a:gd name="T59" fmla="*/ 34 h 35"/>
                <a:gd name="T60" fmla="*/ 16 w 25"/>
                <a:gd name="T61" fmla="*/ 21 h 35"/>
                <a:gd name="T62" fmla="*/ 18 w 25"/>
                <a:gd name="T63" fmla="*/ 24 h 35"/>
                <a:gd name="T64" fmla="*/ 18 w 25"/>
                <a:gd name="T65" fmla="*/ 22 h 35"/>
                <a:gd name="T66" fmla="*/ 20 w 25"/>
                <a:gd name="T67" fmla="*/ 15 h 35"/>
                <a:gd name="T68" fmla="*/ 21 w 25"/>
                <a:gd name="T69" fmla="*/ 16 h 35"/>
                <a:gd name="T70" fmla="*/ 20 w 25"/>
                <a:gd name="T71" fmla="*/ 23 h 35"/>
                <a:gd name="T72" fmla="*/ 20 w 25"/>
                <a:gd name="T73" fmla="*/ 25 h 35"/>
                <a:gd name="T74" fmla="*/ 23 w 25"/>
                <a:gd name="T75" fmla="*/ 26 h 35"/>
                <a:gd name="T76" fmla="*/ 23 w 25"/>
                <a:gd name="T77" fmla="*/ 17 h 35"/>
                <a:gd name="T78" fmla="*/ 24 w 25"/>
                <a:gd name="T79" fmla="*/ 16 h 35"/>
                <a:gd name="T80" fmla="*/ 25 w 25"/>
                <a:gd name="T81" fmla="*/ 14 h 35"/>
                <a:gd name="T82" fmla="*/ 25 w 25"/>
                <a:gd name="T83" fmla="*/ 11 h 35"/>
                <a:gd name="T84" fmla="*/ 25 w 25"/>
                <a:gd name="T85" fmla="*/ 9 h 35"/>
                <a:gd name="T86" fmla="*/ 24 w 25"/>
                <a:gd name="T87" fmla="*/ 8 h 35"/>
                <a:gd name="T88" fmla="*/ 24 w 25"/>
                <a:gd name="T8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35">
                  <a:moveTo>
                    <a:pt x="23" y="5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6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5"/>
                    <a:pt x="7" y="3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8" y="21"/>
                    <a:pt x="4" y="24"/>
                    <a:pt x="2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2"/>
                    <a:pt x="24" y="20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780" name="Picture 756"/>
            <p:cNvPicPr>
              <a:picLocks noChangeAspect="1" noChangeArrowheads="1"/>
            </p:cNvPicPr>
            <p:nvPr/>
          </p:nvPicPr>
          <p:blipFill>
            <a:blip r:embed="rId5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8725" y="2905125"/>
              <a:ext cx="1111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1" name="Picture 757"/>
            <p:cNvPicPr>
              <a:picLocks noChangeAspect="1" noChangeArrowheads="1"/>
            </p:cNvPicPr>
            <p:nvPr/>
          </p:nvPicPr>
          <p:blipFill>
            <a:blip r:embed="rId5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738" y="284162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2" name="Picture 758"/>
            <p:cNvPicPr>
              <a:picLocks noChangeAspect="1" noChangeArrowheads="1"/>
            </p:cNvPicPr>
            <p:nvPr/>
          </p:nvPicPr>
          <p:blipFill>
            <a:blip r:embed="rId5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3638" y="2843213"/>
              <a:ext cx="101600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3" name="Picture 759"/>
            <p:cNvPicPr>
              <a:picLocks noChangeAspect="1" noChangeArrowheads="1"/>
            </p:cNvPicPr>
            <p:nvPr/>
          </p:nvPicPr>
          <p:blipFill>
            <a:blip r:embed="rId5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1900" y="2865438"/>
              <a:ext cx="396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4" name="Picture 760"/>
            <p:cNvPicPr>
              <a:picLocks noChangeAspect="1" noChangeArrowheads="1"/>
            </p:cNvPicPr>
            <p:nvPr/>
          </p:nvPicPr>
          <p:blipFill>
            <a:blip r:embed="rId5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5075" y="2871788"/>
              <a:ext cx="41275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5" name="Picture 761"/>
            <p:cNvPicPr>
              <a:picLocks noChangeAspect="1" noChangeArrowheads="1"/>
            </p:cNvPicPr>
            <p:nvPr/>
          </p:nvPicPr>
          <p:blipFill>
            <a:blip r:embed="rId5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7775" y="2865438"/>
              <a:ext cx="41275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6" name="Picture 762"/>
            <p:cNvPicPr>
              <a:picLocks noChangeAspect="1" noChangeArrowheads="1"/>
            </p:cNvPicPr>
            <p:nvPr/>
          </p:nvPicPr>
          <p:blipFill>
            <a:blip r:embed="rId5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6338" y="2901950"/>
              <a:ext cx="904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7" name="Picture 763"/>
            <p:cNvPicPr>
              <a:picLocks noChangeAspect="1" noChangeArrowheads="1"/>
            </p:cNvPicPr>
            <p:nvPr/>
          </p:nvPicPr>
          <p:blipFill>
            <a:blip r:embed="rId5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7300" y="2890838"/>
              <a:ext cx="301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8" name="Picture 764"/>
            <p:cNvPicPr>
              <a:picLocks noChangeAspect="1" noChangeArrowheads="1"/>
            </p:cNvPicPr>
            <p:nvPr/>
          </p:nvPicPr>
          <p:blipFill>
            <a:blip r:embed="rId5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4913" y="2905125"/>
              <a:ext cx="5080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9" name="Picture 765"/>
            <p:cNvPicPr>
              <a:picLocks noChangeAspect="1" noChangeArrowheads="1"/>
            </p:cNvPicPr>
            <p:nvPr/>
          </p:nvPicPr>
          <p:blipFill>
            <a:blip r:embed="rId5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613" y="2943225"/>
              <a:ext cx="4127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0" name="Picture 766"/>
            <p:cNvPicPr>
              <a:picLocks noChangeAspect="1" noChangeArrowheads="1"/>
            </p:cNvPicPr>
            <p:nvPr/>
          </p:nvPicPr>
          <p:blipFill>
            <a:blip r:embed="rId5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5375" y="3616325"/>
              <a:ext cx="13017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1" name="Picture 767"/>
            <p:cNvPicPr>
              <a:picLocks noChangeAspect="1" noChangeArrowheads="1"/>
            </p:cNvPicPr>
            <p:nvPr/>
          </p:nvPicPr>
          <p:blipFill>
            <a:blip r:embed="rId5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55850" y="3587750"/>
              <a:ext cx="80963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0" name="Picture 768"/>
            <p:cNvPicPr>
              <a:picLocks noChangeAspect="1" noChangeArrowheads="1"/>
            </p:cNvPicPr>
            <p:nvPr/>
          </p:nvPicPr>
          <p:blipFill>
            <a:blip r:embed="rId5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3463" y="3613150"/>
              <a:ext cx="100013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1" name="Picture 769"/>
            <p:cNvPicPr>
              <a:picLocks noChangeAspect="1" noChangeArrowheads="1"/>
            </p:cNvPicPr>
            <p:nvPr/>
          </p:nvPicPr>
          <p:blipFill>
            <a:blip r:embed="rId5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6600" y="3935413"/>
              <a:ext cx="1095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2" name="Picture 770"/>
            <p:cNvPicPr>
              <a:picLocks noChangeAspect="1" noChangeArrowheads="1"/>
            </p:cNvPicPr>
            <p:nvPr/>
          </p:nvPicPr>
          <p:blipFill>
            <a:blip r:embed="rId5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89138" y="4000500"/>
              <a:ext cx="9048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3" name="Picture 771"/>
            <p:cNvPicPr>
              <a:picLocks noChangeAspect="1" noChangeArrowheads="1"/>
            </p:cNvPicPr>
            <p:nvPr/>
          </p:nvPicPr>
          <p:blipFill>
            <a:blip r:embed="rId5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6450" y="3898900"/>
              <a:ext cx="11112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4" name="Picture 772"/>
            <p:cNvPicPr>
              <a:picLocks noChangeAspect="1" noChangeArrowheads="1"/>
            </p:cNvPicPr>
            <p:nvPr/>
          </p:nvPicPr>
          <p:blipFill>
            <a:blip r:embed="rId5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7875" y="3995738"/>
              <a:ext cx="100013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5" name="Picture 773"/>
            <p:cNvPicPr>
              <a:picLocks noChangeAspect="1" noChangeArrowheads="1"/>
            </p:cNvPicPr>
            <p:nvPr/>
          </p:nvPicPr>
          <p:blipFill>
            <a:blip r:embed="rId5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2800" y="3954463"/>
              <a:ext cx="1000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66" name="Freeform 774"/>
            <p:cNvSpPr>
              <a:spLocks/>
            </p:cNvSpPr>
            <p:nvPr/>
          </p:nvSpPr>
          <p:spPr bwMode="auto">
            <a:xfrm>
              <a:off x="2151063" y="4035425"/>
              <a:ext cx="20638" cy="17463"/>
            </a:xfrm>
            <a:custGeom>
              <a:avLst/>
              <a:gdLst>
                <a:gd name="T0" fmla="*/ 13 w 13"/>
                <a:gd name="T1" fmla="*/ 4 h 11"/>
                <a:gd name="T2" fmla="*/ 13 w 13"/>
                <a:gd name="T3" fmla="*/ 2 h 11"/>
                <a:gd name="T4" fmla="*/ 6 w 13"/>
                <a:gd name="T5" fmla="*/ 0 h 11"/>
                <a:gd name="T6" fmla="*/ 4 w 13"/>
                <a:gd name="T7" fmla="*/ 0 h 11"/>
                <a:gd name="T8" fmla="*/ 2 w 13"/>
                <a:gd name="T9" fmla="*/ 0 h 11"/>
                <a:gd name="T10" fmla="*/ 2 w 13"/>
                <a:gd name="T11" fmla="*/ 0 h 11"/>
                <a:gd name="T12" fmla="*/ 0 w 13"/>
                <a:gd name="T13" fmla="*/ 2 h 11"/>
                <a:gd name="T14" fmla="*/ 2 w 13"/>
                <a:gd name="T15" fmla="*/ 7 h 11"/>
                <a:gd name="T16" fmla="*/ 6 w 13"/>
                <a:gd name="T17" fmla="*/ 11 h 11"/>
                <a:gd name="T18" fmla="*/ 13 w 13"/>
                <a:gd name="T19" fmla="*/ 11 h 11"/>
                <a:gd name="T20" fmla="*/ 13 w 13"/>
                <a:gd name="T21" fmla="*/ 7 h 11"/>
                <a:gd name="T22" fmla="*/ 13 w 13"/>
                <a:gd name="T23" fmla="*/ 7 h 11"/>
                <a:gd name="T24" fmla="*/ 13 w 13"/>
                <a:gd name="T2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1">
                  <a:moveTo>
                    <a:pt x="13" y="4"/>
                  </a:moveTo>
                  <a:lnTo>
                    <a:pt x="13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6" y="11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775"/>
            <p:cNvSpPr>
              <a:spLocks/>
            </p:cNvSpPr>
            <p:nvPr/>
          </p:nvSpPr>
          <p:spPr bwMode="auto">
            <a:xfrm>
              <a:off x="2136775" y="4046538"/>
              <a:ext cx="17463" cy="19050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2 h 6"/>
                <a:gd name="T4" fmla="*/ 0 w 5"/>
                <a:gd name="T5" fmla="*/ 2 h 6"/>
                <a:gd name="T6" fmla="*/ 2 w 5"/>
                <a:gd name="T7" fmla="*/ 3 h 6"/>
                <a:gd name="T8" fmla="*/ 2 w 5"/>
                <a:gd name="T9" fmla="*/ 4 h 6"/>
                <a:gd name="T10" fmla="*/ 1 w 5"/>
                <a:gd name="T11" fmla="*/ 5 h 6"/>
                <a:gd name="T12" fmla="*/ 5 w 5"/>
                <a:gd name="T13" fmla="*/ 5 h 6"/>
                <a:gd name="T14" fmla="*/ 5 w 5"/>
                <a:gd name="T15" fmla="*/ 3 h 6"/>
                <a:gd name="T16" fmla="*/ 4 w 5"/>
                <a:gd name="T17" fmla="*/ 3 h 6"/>
                <a:gd name="T18" fmla="*/ 5 w 5"/>
                <a:gd name="T19" fmla="*/ 2 h 6"/>
                <a:gd name="T20" fmla="*/ 5 w 5"/>
                <a:gd name="T21" fmla="*/ 1 h 6"/>
                <a:gd name="T22" fmla="*/ 4 w 5"/>
                <a:gd name="T23" fmla="*/ 0 h 6"/>
                <a:gd name="T24" fmla="*/ 1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776"/>
            <p:cNvSpPr>
              <a:spLocks/>
            </p:cNvSpPr>
            <p:nvPr/>
          </p:nvSpPr>
          <p:spPr bwMode="auto">
            <a:xfrm>
              <a:off x="2130425" y="4056063"/>
              <a:ext cx="11113" cy="20638"/>
            </a:xfrm>
            <a:custGeom>
              <a:avLst/>
              <a:gdLst>
                <a:gd name="T0" fmla="*/ 2 w 3"/>
                <a:gd name="T1" fmla="*/ 0 h 6"/>
                <a:gd name="T2" fmla="*/ 1 w 3"/>
                <a:gd name="T3" fmla="*/ 0 h 6"/>
                <a:gd name="T4" fmla="*/ 0 w 3"/>
                <a:gd name="T5" fmla="*/ 2 h 6"/>
                <a:gd name="T6" fmla="*/ 0 w 3"/>
                <a:gd name="T7" fmla="*/ 3 h 6"/>
                <a:gd name="T8" fmla="*/ 1 w 3"/>
                <a:gd name="T9" fmla="*/ 6 h 6"/>
                <a:gd name="T10" fmla="*/ 3 w 3"/>
                <a:gd name="T11" fmla="*/ 4 h 6"/>
                <a:gd name="T12" fmla="*/ 3 w 3"/>
                <a:gd name="T13" fmla="*/ 3 h 6"/>
                <a:gd name="T14" fmla="*/ 3 w 3"/>
                <a:gd name="T15" fmla="*/ 1 h 6"/>
                <a:gd name="T16" fmla="*/ 2 w 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777"/>
            <p:cNvSpPr>
              <a:spLocks/>
            </p:cNvSpPr>
            <p:nvPr/>
          </p:nvSpPr>
          <p:spPr bwMode="auto">
            <a:xfrm>
              <a:off x="2109788" y="4083050"/>
              <a:ext cx="11113" cy="12700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0 h 4"/>
                <a:gd name="T4" fmla="*/ 0 w 3"/>
                <a:gd name="T5" fmla="*/ 0 h 4"/>
                <a:gd name="T6" fmla="*/ 0 w 3"/>
                <a:gd name="T7" fmla="*/ 1 h 4"/>
                <a:gd name="T8" fmla="*/ 1 w 3"/>
                <a:gd name="T9" fmla="*/ 4 h 4"/>
                <a:gd name="T10" fmla="*/ 2 w 3"/>
                <a:gd name="T11" fmla="*/ 4 h 4"/>
                <a:gd name="T12" fmla="*/ 3 w 3"/>
                <a:gd name="T13" fmla="*/ 2 h 4"/>
                <a:gd name="T14" fmla="*/ 3 w 3"/>
                <a:gd name="T15" fmla="*/ 2 h 4"/>
                <a:gd name="T16" fmla="*/ 3 w 3"/>
                <a:gd name="T17" fmla="*/ 1 h 4"/>
                <a:gd name="T18" fmla="*/ 2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70" name="Picture 778"/>
            <p:cNvPicPr>
              <a:picLocks noChangeAspect="1" noChangeArrowheads="1"/>
            </p:cNvPicPr>
            <p:nvPr/>
          </p:nvPicPr>
          <p:blipFill>
            <a:blip r:embed="rId5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9613" y="3441700"/>
              <a:ext cx="100013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1" name="Picture 779"/>
            <p:cNvPicPr>
              <a:picLocks noChangeAspect="1" noChangeArrowheads="1"/>
            </p:cNvPicPr>
            <p:nvPr/>
          </p:nvPicPr>
          <p:blipFill>
            <a:blip r:embed="rId5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2475" y="3430588"/>
              <a:ext cx="90488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2" name="Freeform 780"/>
            <p:cNvSpPr>
              <a:spLocks/>
            </p:cNvSpPr>
            <p:nvPr/>
          </p:nvSpPr>
          <p:spPr bwMode="auto">
            <a:xfrm>
              <a:off x="2466975" y="3027363"/>
              <a:ext cx="15875" cy="20638"/>
            </a:xfrm>
            <a:custGeom>
              <a:avLst/>
              <a:gdLst>
                <a:gd name="T0" fmla="*/ 1 w 5"/>
                <a:gd name="T1" fmla="*/ 6 h 6"/>
                <a:gd name="T2" fmla="*/ 3 w 5"/>
                <a:gd name="T3" fmla="*/ 6 h 6"/>
                <a:gd name="T4" fmla="*/ 4 w 5"/>
                <a:gd name="T5" fmla="*/ 4 h 6"/>
                <a:gd name="T6" fmla="*/ 5 w 5"/>
                <a:gd name="T7" fmla="*/ 1 h 6"/>
                <a:gd name="T8" fmla="*/ 0 w 5"/>
                <a:gd name="T9" fmla="*/ 5 h 6"/>
                <a:gd name="T10" fmla="*/ 1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2"/>
                    <a:pt x="0" y="5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73" name="Picture 781"/>
            <p:cNvPicPr>
              <a:picLocks noChangeAspect="1" noChangeArrowheads="1"/>
            </p:cNvPicPr>
            <p:nvPr/>
          </p:nvPicPr>
          <p:blipFill>
            <a:blip r:embed="rId5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7550" y="3608388"/>
              <a:ext cx="1222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4" name="Picture 782"/>
            <p:cNvPicPr>
              <a:picLocks noChangeAspect="1" noChangeArrowheads="1"/>
            </p:cNvPicPr>
            <p:nvPr/>
          </p:nvPicPr>
          <p:blipFill>
            <a:blip r:embed="rId5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7238" y="3675063"/>
              <a:ext cx="79375" cy="9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5" name="Picture 783"/>
            <p:cNvPicPr>
              <a:picLocks noChangeAspect="1" noChangeArrowheads="1"/>
            </p:cNvPicPr>
            <p:nvPr/>
          </p:nvPicPr>
          <p:blipFill>
            <a:blip r:embed="rId5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3" y="3663950"/>
              <a:ext cx="11112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6" name="Picture 784"/>
            <p:cNvPicPr>
              <a:picLocks noChangeAspect="1" noChangeArrowheads="1"/>
            </p:cNvPicPr>
            <p:nvPr/>
          </p:nvPicPr>
          <p:blipFill>
            <a:blip r:embed="rId5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250" y="3692525"/>
              <a:ext cx="396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7" name="Freeform 785"/>
            <p:cNvSpPr>
              <a:spLocks noEditPoints="1"/>
            </p:cNvSpPr>
            <p:nvPr/>
          </p:nvSpPr>
          <p:spPr bwMode="auto">
            <a:xfrm>
              <a:off x="3252788" y="3695700"/>
              <a:ext cx="74613" cy="71438"/>
            </a:xfrm>
            <a:custGeom>
              <a:avLst/>
              <a:gdLst>
                <a:gd name="T0" fmla="*/ 14 w 22"/>
                <a:gd name="T1" fmla="*/ 0 h 21"/>
                <a:gd name="T2" fmla="*/ 13 w 22"/>
                <a:gd name="T3" fmla="*/ 0 h 21"/>
                <a:gd name="T4" fmla="*/ 12 w 22"/>
                <a:gd name="T5" fmla="*/ 3 h 21"/>
                <a:gd name="T6" fmla="*/ 9 w 22"/>
                <a:gd name="T7" fmla="*/ 7 h 21"/>
                <a:gd name="T8" fmla="*/ 2 w 22"/>
                <a:gd name="T9" fmla="*/ 19 h 21"/>
                <a:gd name="T10" fmla="*/ 1 w 22"/>
                <a:gd name="T11" fmla="*/ 19 h 21"/>
                <a:gd name="T12" fmla="*/ 1 w 22"/>
                <a:gd name="T13" fmla="*/ 21 h 21"/>
                <a:gd name="T14" fmla="*/ 2 w 22"/>
                <a:gd name="T15" fmla="*/ 20 h 21"/>
                <a:gd name="T16" fmla="*/ 8 w 22"/>
                <a:gd name="T17" fmla="*/ 11 h 21"/>
                <a:gd name="T18" fmla="*/ 6 w 22"/>
                <a:gd name="T19" fmla="*/ 17 h 21"/>
                <a:gd name="T20" fmla="*/ 6 w 22"/>
                <a:gd name="T21" fmla="*/ 19 h 21"/>
                <a:gd name="T22" fmla="*/ 7 w 22"/>
                <a:gd name="T23" fmla="*/ 18 h 21"/>
                <a:gd name="T24" fmla="*/ 7 w 22"/>
                <a:gd name="T25" fmla="*/ 17 h 21"/>
                <a:gd name="T26" fmla="*/ 11 w 22"/>
                <a:gd name="T27" fmla="*/ 8 h 21"/>
                <a:gd name="T28" fmla="*/ 12 w 22"/>
                <a:gd name="T29" fmla="*/ 7 h 21"/>
                <a:gd name="T30" fmla="*/ 17 w 22"/>
                <a:gd name="T31" fmla="*/ 10 h 21"/>
                <a:gd name="T32" fmla="*/ 17 w 22"/>
                <a:gd name="T33" fmla="*/ 11 h 21"/>
                <a:gd name="T34" fmla="*/ 18 w 22"/>
                <a:gd name="T35" fmla="*/ 12 h 21"/>
                <a:gd name="T36" fmla="*/ 18 w 22"/>
                <a:gd name="T37" fmla="*/ 13 h 21"/>
                <a:gd name="T38" fmla="*/ 19 w 22"/>
                <a:gd name="T39" fmla="*/ 14 h 21"/>
                <a:gd name="T40" fmla="*/ 19 w 22"/>
                <a:gd name="T41" fmla="*/ 15 h 21"/>
                <a:gd name="T42" fmla="*/ 20 w 22"/>
                <a:gd name="T43" fmla="*/ 16 h 21"/>
                <a:gd name="T44" fmla="*/ 20 w 22"/>
                <a:gd name="T45" fmla="*/ 19 h 21"/>
                <a:gd name="T46" fmla="*/ 22 w 22"/>
                <a:gd name="T47" fmla="*/ 19 h 21"/>
                <a:gd name="T48" fmla="*/ 21 w 22"/>
                <a:gd name="T49" fmla="*/ 17 h 21"/>
                <a:gd name="T50" fmla="*/ 21 w 22"/>
                <a:gd name="T51" fmla="*/ 15 h 21"/>
                <a:gd name="T52" fmla="*/ 21 w 22"/>
                <a:gd name="T53" fmla="*/ 15 h 21"/>
                <a:gd name="T54" fmla="*/ 17 w 22"/>
                <a:gd name="T55" fmla="*/ 5 h 21"/>
                <a:gd name="T56" fmla="*/ 16 w 22"/>
                <a:gd name="T57" fmla="*/ 3 h 21"/>
                <a:gd name="T58" fmla="*/ 16 w 22"/>
                <a:gd name="T59" fmla="*/ 3 h 21"/>
                <a:gd name="T60" fmla="*/ 14 w 22"/>
                <a:gd name="T61" fmla="*/ 2 h 21"/>
                <a:gd name="T62" fmla="*/ 13 w 22"/>
                <a:gd name="T63" fmla="*/ 3 h 21"/>
                <a:gd name="T64" fmla="*/ 14 w 22"/>
                <a:gd name="T65" fmla="*/ 1 h 21"/>
                <a:gd name="T66" fmla="*/ 18 w 22"/>
                <a:gd name="T67" fmla="*/ 9 h 21"/>
                <a:gd name="T68" fmla="*/ 14 w 22"/>
                <a:gd name="T69" fmla="*/ 5 h 21"/>
                <a:gd name="T70" fmla="*/ 20 w 22"/>
                <a:gd name="T71" fmla="*/ 15 h 21"/>
                <a:gd name="T72" fmla="*/ 20 w 22"/>
                <a:gd name="T73" fmla="*/ 14 h 21"/>
                <a:gd name="T74" fmla="*/ 20 w 22"/>
                <a:gd name="T75" fmla="*/ 13 h 21"/>
                <a:gd name="T76" fmla="*/ 19 w 22"/>
                <a:gd name="T77" fmla="*/ 12 h 21"/>
                <a:gd name="T78" fmla="*/ 19 w 22"/>
                <a:gd name="T79" fmla="*/ 11 h 21"/>
                <a:gd name="T80" fmla="*/ 19 w 22"/>
                <a:gd name="T8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" h="21">
                  <a:moveTo>
                    <a:pt x="14" y="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0"/>
                    <a:pt x="20" y="7"/>
                    <a:pt x="17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lnTo>
                    <a:pt x="14" y="1"/>
                  </a:lnTo>
                  <a:close/>
                  <a:moveTo>
                    <a:pt x="19" y="10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8" y="7"/>
                    <a:pt x="20" y="10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78" name="Picture 786"/>
            <p:cNvPicPr>
              <a:picLocks noChangeAspect="1" noChangeArrowheads="1"/>
            </p:cNvPicPr>
            <p:nvPr/>
          </p:nvPicPr>
          <p:blipFill>
            <a:blip r:embed="rId5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4538" y="3697288"/>
              <a:ext cx="492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9" name="Freeform 787"/>
            <p:cNvSpPr>
              <a:spLocks/>
            </p:cNvSpPr>
            <p:nvPr/>
          </p:nvSpPr>
          <p:spPr bwMode="auto">
            <a:xfrm>
              <a:off x="3270250" y="3719513"/>
              <a:ext cx="33338" cy="74613"/>
            </a:xfrm>
            <a:custGeom>
              <a:avLst/>
              <a:gdLst>
                <a:gd name="T0" fmla="*/ 9 w 10"/>
                <a:gd name="T1" fmla="*/ 4 h 22"/>
                <a:gd name="T2" fmla="*/ 9 w 10"/>
                <a:gd name="T3" fmla="*/ 4 h 22"/>
                <a:gd name="T4" fmla="*/ 9 w 10"/>
                <a:gd name="T5" fmla="*/ 4 h 22"/>
                <a:gd name="T6" fmla="*/ 8 w 10"/>
                <a:gd name="T7" fmla="*/ 3 h 22"/>
                <a:gd name="T8" fmla="*/ 8 w 10"/>
                <a:gd name="T9" fmla="*/ 3 h 22"/>
                <a:gd name="T10" fmla="*/ 8 w 10"/>
                <a:gd name="T11" fmla="*/ 2 h 22"/>
                <a:gd name="T12" fmla="*/ 8 w 10"/>
                <a:gd name="T13" fmla="*/ 1 h 22"/>
                <a:gd name="T14" fmla="*/ 8 w 10"/>
                <a:gd name="T15" fmla="*/ 1 h 22"/>
                <a:gd name="T16" fmla="*/ 7 w 10"/>
                <a:gd name="T17" fmla="*/ 1 h 22"/>
                <a:gd name="T18" fmla="*/ 7 w 10"/>
                <a:gd name="T19" fmla="*/ 0 h 22"/>
                <a:gd name="T20" fmla="*/ 7 w 10"/>
                <a:gd name="T21" fmla="*/ 0 h 22"/>
                <a:gd name="T22" fmla="*/ 7 w 10"/>
                <a:gd name="T23" fmla="*/ 0 h 22"/>
                <a:gd name="T24" fmla="*/ 7 w 10"/>
                <a:gd name="T25" fmla="*/ 1 h 22"/>
                <a:gd name="T26" fmla="*/ 7 w 10"/>
                <a:gd name="T27" fmla="*/ 2 h 22"/>
                <a:gd name="T28" fmla="*/ 7 w 10"/>
                <a:gd name="T29" fmla="*/ 3 h 22"/>
                <a:gd name="T30" fmla="*/ 7 w 10"/>
                <a:gd name="T31" fmla="*/ 3 h 22"/>
                <a:gd name="T32" fmla="*/ 6 w 10"/>
                <a:gd name="T33" fmla="*/ 3 h 22"/>
                <a:gd name="T34" fmla="*/ 6 w 10"/>
                <a:gd name="T35" fmla="*/ 3 h 22"/>
                <a:gd name="T36" fmla="*/ 6 w 10"/>
                <a:gd name="T37" fmla="*/ 3 h 22"/>
                <a:gd name="T38" fmla="*/ 5 w 10"/>
                <a:gd name="T39" fmla="*/ 6 h 22"/>
                <a:gd name="T40" fmla="*/ 5 w 10"/>
                <a:gd name="T41" fmla="*/ 7 h 22"/>
                <a:gd name="T42" fmla="*/ 5 w 10"/>
                <a:gd name="T43" fmla="*/ 7 h 22"/>
                <a:gd name="T44" fmla="*/ 5 w 10"/>
                <a:gd name="T45" fmla="*/ 8 h 22"/>
                <a:gd name="T46" fmla="*/ 5 w 10"/>
                <a:gd name="T47" fmla="*/ 9 h 22"/>
                <a:gd name="T48" fmla="*/ 4 w 10"/>
                <a:gd name="T49" fmla="*/ 12 h 22"/>
                <a:gd name="T50" fmla="*/ 4 w 10"/>
                <a:gd name="T51" fmla="*/ 13 h 22"/>
                <a:gd name="T52" fmla="*/ 4 w 10"/>
                <a:gd name="T53" fmla="*/ 14 h 22"/>
                <a:gd name="T54" fmla="*/ 3 w 10"/>
                <a:gd name="T55" fmla="*/ 14 h 22"/>
                <a:gd name="T56" fmla="*/ 3 w 10"/>
                <a:gd name="T57" fmla="*/ 15 h 22"/>
                <a:gd name="T58" fmla="*/ 3 w 10"/>
                <a:gd name="T59" fmla="*/ 15 h 22"/>
                <a:gd name="T60" fmla="*/ 3 w 10"/>
                <a:gd name="T61" fmla="*/ 16 h 22"/>
                <a:gd name="T62" fmla="*/ 0 w 10"/>
                <a:gd name="T63" fmla="*/ 22 h 22"/>
                <a:gd name="T64" fmla="*/ 1 w 10"/>
                <a:gd name="T65" fmla="*/ 22 h 22"/>
                <a:gd name="T66" fmla="*/ 5 w 10"/>
                <a:gd name="T67" fmla="*/ 14 h 22"/>
                <a:gd name="T68" fmla="*/ 5 w 10"/>
                <a:gd name="T69" fmla="*/ 14 h 22"/>
                <a:gd name="T70" fmla="*/ 5 w 10"/>
                <a:gd name="T71" fmla="*/ 13 h 22"/>
                <a:gd name="T72" fmla="*/ 6 w 10"/>
                <a:gd name="T73" fmla="*/ 12 h 22"/>
                <a:gd name="T74" fmla="*/ 6 w 10"/>
                <a:gd name="T75" fmla="*/ 12 h 22"/>
                <a:gd name="T76" fmla="*/ 6 w 10"/>
                <a:gd name="T77" fmla="*/ 11 h 22"/>
                <a:gd name="T78" fmla="*/ 6 w 10"/>
                <a:gd name="T79" fmla="*/ 11 h 22"/>
                <a:gd name="T80" fmla="*/ 6 w 10"/>
                <a:gd name="T81" fmla="*/ 9 h 22"/>
                <a:gd name="T82" fmla="*/ 6 w 10"/>
                <a:gd name="T83" fmla="*/ 9 h 22"/>
                <a:gd name="T84" fmla="*/ 6 w 10"/>
                <a:gd name="T85" fmla="*/ 8 h 22"/>
                <a:gd name="T86" fmla="*/ 7 w 10"/>
                <a:gd name="T87" fmla="*/ 7 h 22"/>
                <a:gd name="T88" fmla="*/ 7 w 10"/>
                <a:gd name="T89" fmla="*/ 7 h 22"/>
                <a:gd name="T90" fmla="*/ 7 w 10"/>
                <a:gd name="T91" fmla="*/ 5 h 22"/>
                <a:gd name="T92" fmla="*/ 7 w 10"/>
                <a:gd name="T93" fmla="*/ 5 h 22"/>
                <a:gd name="T94" fmla="*/ 7 w 10"/>
                <a:gd name="T95" fmla="*/ 3 h 22"/>
                <a:gd name="T96" fmla="*/ 8 w 10"/>
                <a:gd name="T97" fmla="*/ 7 h 22"/>
                <a:gd name="T98" fmla="*/ 9 w 10"/>
                <a:gd name="T99" fmla="*/ 17 h 22"/>
                <a:gd name="T100" fmla="*/ 8 w 10"/>
                <a:gd name="T101" fmla="*/ 17 h 22"/>
                <a:gd name="T102" fmla="*/ 8 w 10"/>
                <a:gd name="T103" fmla="*/ 17 h 22"/>
                <a:gd name="T104" fmla="*/ 10 w 10"/>
                <a:gd name="T105" fmla="*/ 18 h 22"/>
                <a:gd name="T106" fmla="*/ 10 w 10"/>
                <a:gd name="T107" fmla="*/ 17 h 22"/>
                <a:gd name="T108" fmla="*/ 10 w 10"/>
                <a:gd name="T109" fmla="*/ 16 h 22"/>
                <a:gd name="T110" fmla="*/ 9 w 10"/>
                <a:gd name="T1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" h="22"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3" y="20"/>
                    <a:pt x="4" y="17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9" y="14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4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80" name="Picture 788"/>
            <p:cNvPicPr>
              <a:picLocks noChangeAspect="1" noChangeArrowheads="1"/>
            </p:cNvPicPr>
            <p:nvPr/>
          </p:nvPicPr>
          <p:blipFill>
            <a:blip r:embed="rId5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4538" y="371633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1" name="Picture 789"/>
            <p:cNvPicPr>
              <a:picLocks noChangeAspect="1" noChangeArrowheads="1"/>
            </p:cNvPicPr>
            <p:nvPr/>
          </p:nvPicPr>
          <p:blipFill>
            <a:blip r:embed="rId5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8188" y="3702050"/>
              <a:ext cx="5080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2" name="Picture 790"/>
            <p:cNvPicPr>
              <a:picLocks noChangeAspect="1" noChangeArrowheads="1"/>
            </p:cNvPicPr>
            <p:nvPr/>
          </p:nvPicPr>
          <p:blipFill>
            <a:blip r:embed="rId5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5013" y="370998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3" name="Picture 791"/>
            <p:cNvPicPr>
              <a:picLocks noChangeAspect="1" noChangeArrowheads="1"/>
            </p:cNvPicPr>
            <p:nvPr/>
          </p:nvPicPr>
          <p:blipFill>
            <a:blip r:embed="rId5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8025" y="3713163"/>
              <a:ext cx="60325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0" name="Picture 792"/>
            <p:cNvPicPr>
              <a:picLocks noChangeAspect="1" noChangeArrowheads="1"/>
            </p:cNvPicPr>
            <p:nvPr/>
          </p:nvPicPr>
          <p:blipFill>
            <a:blip r:embed="rId5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5013" y="3713163"/>
              <a:ext cx="301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1" name="Picture 793"/>
            <p:cNvPicPr>
              <a:picLocks noChangeAspect="1" noChangeArrowheads="1"/>
            </p:cNvPicPr>
            <p:nvPr/>
          </p:nvPicPr>
          <p:blipFill>
            <a:blip r:embed="rId5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8025" y="3646488"/>
              <a:ext cx="3968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2" name="Picture 794"/>
            <p:cNvPicPr>
              <a:picLocks noChangeAspect="1" noChangeArrowheads="1"/>
            </p:cNvPicPr>
            <p:nvPr/>
          </p:nvPicPr>
          <p:blipFill>
            <a:blip r:embed="rId5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0088" y="3657600"/>
              <a:ext cx="396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3" name="Picture 795"/>
            <p:cNvPicPr>
              <a:picLocks noChangeAspect="1" noChangeArrowheads="1"/>
            </p:cNvPicPr>
            <p:nvPr/>
          </p:nvPicPr>
          <p:blipFill>
            <a:blip r:embed="rId5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6913" y="3724275"/>
              <a:ext cx="39688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4" name="Freeform 796"/>
            <p:cNvSpPr>
              <a:spLocks/>
            </p:cNvSpPr>
            <p:nvPr/>
          </p:nvSpPr>
          <p:spPr bwMode="auto">
            <a:xfrm>
              <a:off x="4356100" y="2292350"/>
              <a:ext cx="79375" cy="103188"/>
            </a:xfrm>
            <a:custGeom>
              <a:avLst/>
              <a:gdLst>
                <a:gd name="T0" fmla="*/ 12 w 24"/>
                <a:gd name="T1" fmla="*/ 0 h 31"/>
                <a:gd name="T2" fmla="*/ 4 w 24"/>
                <a:gd name="T3" fmla="*/ 27 h 31"/>
                <a:gd name="T4" fmla="*/ 12 w 24"/>
                <a:gd name="T5" fmla="*/ 31 h 31"/>
                <a:gd name="T6" fmla="*/ 15 w 24"/>
                <a:gd name="T7" fmla="*/ 28 h 31"/>
                <a:gd name="T8" fmla="*/ 12 w 2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1">
                  <a:moveTo>
                    <a:pt x="12" y="0"/>
                  </a:moveTo>
                  <a:cubicBezTo>
                    <a:pt x="3" y="5"/>
                    <a:pt x="0" y="14"/>
                    <a:pt x="4" y="27"/>
                  </a:cubicBezTo>
                  <a:cubicBezTo>
                    <a:pt x="6" y="29"/>
                    <a:pt x="9" y="31"/>
                    <a:pt x="12" y="31"/>
                  </a:cubicBezTo>
                  <a:cubicBezTo>
                    <a:pt x="14" y="30"/>
                    <a:pt x="15" y="30"/>
                    <a:pt x="15" y="28"/>
                  </a:cubicBezTo>
                  <a:cubicBezTo>
                    <a:pt x="24" y="16"/>
                    <a:pt x="22" y="6"/>
                    <a:pt x="12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Rectangle 797"/>
            <p:cNvSpPr>
              <a:spLocks noChangeArrowheads="1"/>
            </p:cNvSpPr>
            <p:nvPr/>
          </p:nvSpPr>
          <p:spPr bwMode="auto">
            <a:xfrm>
              <a:off x="4395788" y="2292350"/>
              <a:ext cx="1588" cy="1588"/>
            </a:xfrm>
            <a:prstGeom prst="rect">
              <a:avLst/>
            </a:pr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798"/>
            <p:cNvSpPr>
              <a:spLocks/>
            </p:cNvSpPr>
            <p:nvPr/>
          </p:nvSpPr>
          <p:spPr bwMode="auto">
            <a:xfrm>
              <a:off x="4408488" y="2563813"/>
              <a:ext cx="17463" cy="11113"/>
            </a:xfrm>
            <a:custGeom>
              <a:avLst/>
              <a:gdLst>
                <a:gd name="T0" fmla="*/ 9 w 11"/>
                <a:gd name="T1" fmla="*/ 4 h 7"/>
                <a:gd name="T2" fmla="*/ 9 w 11"/>
                <a:gd name="T3" fmla="*/ 7 h 7"/>
                <a:gd name="T4" fmla="*/ 11 w 11"/>
                <a:gd name="T5" fmla="*/ 4 h 7"/>
                <a:gd name="T6" fmla="*/ 5 w 11"/>
                <a:gd name="T7" fmla="*/ 0 h 7"/>
                <a:gd name="T8" fmla="*/ 0 w 11"/>
                <a:gd name="T9" fmla="*/ 2 h 7"/>
                <a:gd name="T10" fmla="*/ 3 w 11"/>
                <a:gd name="T11" fmla="*/ 4 h 7"/>
                <a:gd name="T12" fmla="*/ 3 w 11"/>
                <a:gd name="T13" fmla="*/ 4 h 7"/>
                <a:gd name="T14" fmla="*/ 5 w 11"/>
                <a:gd name="T15" fmla="*/ 4 h 7"/>
                <a:gd name="T16" fmla="*/ 7 w 11"/>
                <a:gd name="T17" fmla="*/ 2 h 7"/>
                <a:gd name="T18" fmla="*/ 9 w 11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9" y="4"/>
                  </a:moveTo>
                  <a:lnTo>
                    <a:pt x="9" y="7"/>
                  </a:lnTo>
                  <a:lnTo>
                    <a:pt x="11" y="4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07" name="Picture 799"/>
            <p:cNvPicPr>
              <a:picLocks noChangeAspect="1" noChangeArrowheads="1"/>
            </p:cNvPicPr>
            <p:nvPr/>
          </p:nvPicPr>
          <p:blipFill>
            <a:blip r:embed="rId5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2925" y="2603500"/>
              <a:ext cx="69850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8" name="Picture 800"/>
            <p:cNvPicPr>
              <a:picLocks noChangeAspect="1" noChangeArrowheads="1"/>
            </p:cNvPicPr>
            <p:nvPr/>
          </p:nvPicPr>
          <p:blipFill>
            <a:blip r:embed="rId5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9750" y="2627313"/>
              <a:ext cx="80963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9" name="Picture 801"/>
            <p:cNvPicPr>
              <a:picLocks noChangeAspect="1" noChangeArrowheads="1"/>
            </p:cNvPicPr>
            <p:nvPr/>
          </p:nvPicPr>
          <p:blipFill>
            <a:blip r:embed="rId5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1338" y="2673350"/>
              <a:ext cx="603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0" name="Freeform 802"/>
            <p:cNvSpPr>
              <a:spLocks noEditPoints="1"/>
            </p:cNvSpPr>
            <p:nvPr/>
          </p:nvSpPr>
          <p:spPr bwMode="auto">
            <a:xfrm>
              <a:off x="4351338" y="2768600"/>
              <a:ext cx="57150" cy="74613"/>
            </a:xfrm>
            <a:custGeom>
              <a:avLst/>
              <a:gdLst>
                <a:gd name="T0" fmla="*/ 6 w 17"/>
                <a:gd name="T1" fmla="*/ 0 h 22"/>
                <a:gd name="T2" fmla="*/ 4 w 17"/>
                <a:gd name="T3" fmla="*/ 2 h 22"/>
                <a:gd name="T4" fmla="*/ 4 w 17"/>
                <a:gd name="T5" fmla="*/ 2 h 22"/>
                <a:gd name="T6" fmla="*/ 4 w 17"/>
                <a:gd name="T7" fmla="*/ 3 h 22"/>
                <a:gd name="T8" fmla="*/ 4 w 17"/>
                <a:gd name="T9" fmla="*/ 4 h 22"/>
                <a:gd name="T10" fmla="*/ 3 w 17"/>
                <a:gd name="T11" fmla="*/ 4 h 22"/>
                <a:gd name="T12" fmla="*/ 2 w 17"/>
                <a:gd name="T13" fmla="*/ 4 h 22"/>
                <a:gd name="T14" fmla="*/ 0 w 17"/>
                <a:gd name="T15" fmla="*/ 4 h 22"/>
                <a:gd name="T16" fmla="*/ 0 w 17"/>
                <a:gd name="T17" fmla="*/ 5 h 22"/>
                <a:gd name="T18" fmla="*/ 0 w 17"/>
                <a:gd name="T19" fmla="*/ 8 h 22"/>
                <a:gd name="T20" fmla="*/ 0 w 17"/>
                <a:gd name="T21" fmla="*/ 10 h 22"/>
                <a:gd name="T22" fmla="*/ 0 w 17"/>
                <a:gd name="T23" fmla="*/ 11 h 22"/>
                <a:gd name="T24" fmla="*/ 0 w 17"/>
                <a:gd name="T25" fmla="*/ 11 h 22"/>
                <a:gd name="T26" fmla="*/ 2 w 17"/>
                <a:gd name="T27" fmla="*/ 17 h 22"/>
                <a:gd name="T28" fmla="*/ 4 w 17"/>
                <a:gd name="T29" fmla="*/ 17 h 22"/>
                <a:gd name="T30" fmla="*/ 5 w 17"/>
                <a:gd name="T31" fmla="*/ 16 h 22"/>
                <a:gd name="T32" fmla="*/ 5 w 17"/>
                <a:gd name="T33" fmla="*/ 19 h 22"/>
                <a:gd name="T34" fmla="*/ 7 w 17"/>
                <a:gd name="T35" fmla="*/ 20 h 22"/>
                <a:gd name="T36" fmla="*/ 10 w 17"/>
                <a:gd name="T37" fmla="*/ 22 h 22"/>
                <a:gd name="T38" fmla="*/ 11 w 17"/>
                <a:gd name="T39" fmla="*/ 20 h 22"/>
                <a:gd name="T40" fmla="*/ 13 w 17"/>
                <a:gd name="T41" fmla="*/ 22 h 22"/>
                <a:gd name="T42" fmla="*/ 16 w 17"/>
                <a:gd name="T43" fmla="*/ 17 h 22"/>
                <a:gd name="T44" fmla="*/ 17 w 17"/>
                <a:gd name="T45" fmla="*/ 15 h 22"/>
                <a:gd name="T46" fmla="*/ 16 w 17"/>
                <a:gd name="T47" fmla="*/ 7 h 22"/>
                <a:gd name="T48" fmla="*/ 16 w 17"/>
                <a:gd name="T49" fmla="*/ 7 h 22"/>
                <a:gd name="T50" fmla="*/ 15 w 17"/>
                <a:gd name="T51" fmla="*/ 6 h 22"/>
                <a:gd name="T52" fmla="*/ 15 w 17"/>
                <a:gd name="T53" fmla="*/ 6 h 22"/>
                <a:gd name="T54" fmla="*/ 7 w 17"/>
                <a:gd name="T55" fmla="*/ 0 h 22"/>
                <a:gd name="T56" fmla="*/ 6 w 17"/>
                <a:gd name="T57" fmla="*/ 0 h 22"/>
                <a:gd name="T58" fmla="*/ 11 w 17"/>
                <a:gd name="T59" fmla="*/ 13 h 22"/>
                <a:gd name="T60" fmla="*/ 11 w 17"/>
                <a:gd name="T61" fmla="*/ 13 h 22"/>
                <a:gd name="T62" fmla="*/ 11 w 17"/>
                <a:gd name="T63" fmla="*/ 15 h 22"/>
                <a:gd name="T64" fmla="*/ 10 w 17"/>
                <a:gd name="T65" fmla="*/ 14 h 22"/>
                <a:gd name="T66" fmla="*/ 10 w 17"/>
                <a:gd name="T67" fmla="*/ 13 h 22"/>
                <a:gd name="T68" fmla="*/ 11 w 17"/>
                <a:gd name="T6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22">
                  <a:moveTo>
                    <a:pt x="6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0" y="16"/>
                    <a:pt x="2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7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3"/>
                    <a:pt x="10" y="1"/>
                    <a:pt x="7" y="0"/>
                  </a:cubicBezTo>
                  <a:lnTo>
                    <a:pt x="6" y="0"/>
                  </a:lnTo>
                  <a:close/>
                  <a:moveTo>
                    <a:pt x="11" y="13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lnTo>
                    <a:pt x="11" y="13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803"/>
            <p:cNvSpPr>
              <a:spLocks/>
            </p:cNvSpPr>
            <p:nvPr/>
          </p:nvSpPr>
          <p:spPr bwMode="auto">
            <a:xfrm>
              <a:off x="4386263" y="281305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804"/>
            <p:cNvSpPr>
              <a:spLocks/>
            </p:cNvSpPr>
            <p:nvPr/>
          </p:nvSpPr>
          <p:spPr bwMode="auto">
            <a:xfrm>
              <a:off x="4311650" y="2776538"/>
              <a:ext cx="60325" cy="76200"/>
            </a:xfrm>
            <a:custGeom>
              <a:avLst/>
              <a:gdLst>
                <a:gd name="T0" fmla="*/ 16 w 18"/>
                <a:gd name="T1" fmla="*/ 1 h 23"/>
                <a:gd name="T2" fmla="*/ 16 w 18"/>
                <a:gd name="T3" fmla="*/ 0 h 23"/>
                <a:gd name="T4" fmla="*/ 7 w 18"/>
                <a:gd name="T5" fmla="*/ 1 h 23"/>
                <a:gd name="T6" fmla="*/ 7 w 18"/>
                <a:gd name="T7" fmla="*/ 1 h 23"/>
                <a:gd name="T8" fmla="*/ 5 w 18"/>
                <a:gd name="T9" fmla="*/ 2 h 23"/>
                <a:gd name="T10" fmla="*/ 3 w 18"/>
                <a:gd name="T11" fmla="*/ 3 h 23"/>
                <a:gd name="T12" fmla="*/ 0 w 18"/>
                <a:gd name="T13" fmla="*/ 12 h 23"/>
                <a:gd name="T14" fmla="*/ 1 w 18"/>
                <a:gd name="T15" fmla="*/ 17 h 23"/>
                <a:gd name="T16" fmla="*/ 18 w 18"/>
                <a:gd name="T17" fmla="*/ 18 h 23"/>
                <a:gd name="T18" fmla="*/ 17 w 18"/>
                <a:gd name="T19" fmla="*/ 17 h 23"/>
                <a:gd name="T20" fmla="*/ 17 w 18"/>
                <a:gd name="T21" fmla="*/ 14 h 23"/>
                <a:gd name="T22" fmla="*/ 16 w 18"/>
                <a:gd name="T23" fmla="*/ 15 h 23"/>
                <a:gd name="T24" fmla="*/ 14 w 18"/>
                <a:gd name="T25" fmla="*/ 15 h 23"/>
                <a:gd name="T26" fmla="*/ 12 w 18"/>
                <a:gd name="T27" fmla="*/ 9 h 23"/>
                <a:gd name="T28" fmla="*/ 12 w 18"/>
                <a:gd name="T29" fmla="*/ 9 h 23"/>
                <a:gd name="T30" fmla="*/ 12 w 18"/>
                <a:gd name="T31" fmla="*/ 8 h 23"/>
                <a:gd name="T32" fmla="*/ 12 w 18"/>
                <a:gd name="T33" fmla="*/ 6 h 23"/>
                <a:gd name="T34" fmla="*/ 12 w 18"/>
                <a:gd name="T35" fmla="*/ 3 h 23"/>
                <a:gd name="T36" fmla="*/ 12 w 18"/>
                <a:gd name="T37" fmla="*/ 2 h 23"/>
                <a:gd name="T38" fmla="*/ 14 w 18"/>
                <a:gd name="T39" fmla="*/ 2 h 23"/>
                <a:gd name="T40" fmla="*/ 15 w 18"/>
                <a:gd name="T41" fmla="*/ 2 h 23"/>
                <a:gd name="T42" fmla="*/ 16 w 18"/>
                <a:gd name="T43" fmla="*/ 2 h 23"/>
                <a:gd name="T44" fmla="*/ 16 w 18"/>
                <a:gd name="T4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23">
                  <a:moveTo>
                    <a:pt x="16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0" y="8"/>
                    <a:pt x="0" y="1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8" y="22"/>
                    <a:pt x="14" y="23"/>
                    <a:pt x="18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4"/>
                    <a:pt x="12" y="12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805"/>
            <p:cNvSpPr>
              <a:spLocks/>
            </p:cNvSpPr>
            <p:nvPr/>
          </p:nvSpPr>
          <p:spPr bwMode="auto">
            <a:xfrm>
              <a:off x="4368800" y="2833688"/>
              <a:ext cx="6350" cy="317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806"/>
            <p:cNvSpPr>
              <a:spLocks/>
            </p:cNvSpPr>
            <p:nvPr/>
          </p:nvSpPr>
          <p:spPr bwMode="auto">
            <a:xfrm>
              <a:off x="4211638" y="2798763"/>
              <a:ext cx="69850" cy="53975"/>
            </a:xfrm>
            <a:custGeom>
              <a:avLst/>
              <a:gdLst>
                <a:gd name="T0" fmla="*/ 19 w 21"/>
                <a:gd name="T1" fmla="*/ 1 h 16"/>
                <a:gd name="T2" fmla="*/ 16 w 21"/>
                <a:gd name="T3" fmla="*/ 0 h 16"/>
                <a:gd name="T4" fmla="*/ 16 w 21"/>
                <a:gd name="T5" fmla="*/ 0 h 16"/>
                <a:gd name="T6" fmla="*/ 16 w 21"/>
                <a:gd name="T7" fmla="*/ 0 h 16"/>
                <a:gd name="T8" fmla="*/ 14 w 21"/>
                <a:gd name="T9" fmla="*/ 2 h 16"/>
                <a:gd name="T10" fmla="*/ 12 w 21"/>
                <a:gd name="T11" fmla="*/ 4 h 16"/>
                <a:gd name="T12" fmla="*/ 10 w 21"/>
                <a:gd name="T13" fmla="*/ 7 h 16"/>
                <a:gd name="T14" fmla="*/ 10 w 21"/>
                <a:gd name="T15" fmla="*/ 4 h 16"/>
                <a:gd name="T16" fmla="*/ 8 w 21"/>
                <a:gd name="T17" fmla="*/ 2 h 16"/>
                <a:gd name="T18" fmla="*/ 5 w 21"/>
                <a:gd name="T19" fmla="*/ 3 h 16"/>
                <a:gd name="T20" fmla="*/ 5 w 21"/>
                <a:gd name="T21" fmla="*/ 3 h 16"/>
                <a:gd name="T22" fmla="*/ 5 w 21"/>
                <a:gd name="T23" fmla="*/ 4 h 16"/>
                <a:gd name="T24" fmla="*/ 4 w 21"/>
                <a:gd name="T25" fmla="*/ 3 h 16"/>
                <a:gd name="T26" fmla="*/ 1 w 21"/>
                <a:gd name="T27" fmla="*/ 3 h 16"/>
                <a:gd name="T28" fmla="*/ 1 w 21"/>
                <a:gd name="T29" fmla="*/ 4 h 16"/>
                <a:gd name="T30" fmla="*/ 0 w 21"/>
                <a:gd name="T31" fmla="*/ 5 h 16"/>
                <a:gd name="T32" fmla="*/ 1 w 21"/>
                <a:gd name="T33" fmla="*/ 13 h 16"/>
                <a:gd name="T34" fmla="*/ 6 w 21"/>
                <a:gd name="T35" fmla="*/ 16 h 16"/>
                <a:gd name="T36" fmla="*/ 7 w 21"/>
                <a:gd name="T37" fmla="*/ 15 h 16"/>
                <a:gd name="T38" fmla="*/ 8 w 21"/>
                <a:gd name="T39" fmla="*/ 16 h 16"/>
                <a:gd name="T40" fmla="*/ 10 w 21"/>
                <a:gd name="T41" fmla="*/ 12 h 16"/>
                <a:gd name="T42" fmla="*/ 10 w 21"/>
                <a:gd name="T43" fmla="*/ 11 h 16"/>
                <a:gd name="T44" fmla="*/ 15 w 21"/>
                <a:gd name="T45" fmla="*/ 13 h 16"/>
                <a:gd name="T46" fmla="*/ 16 w 21"/>
                <a:gd name="T47" fmla="*/ 11 h 16"/>
                <a:gd name="T48" fmla="*/ 21 w 21"/>
                <a:gd name="T49" fmla="*/ 3 h 16"/>
                <a:gd name="T50" fmla="*/ 19 w 21"/>
                <a:gd name="T5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16">
                  <a:moveTo>
                    <a:pt x="19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1" y="11"/>
                    <a:pt x="1" y="13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1" y="3"/>
                    <a:pt x="21" y="3"/>
                    <a:pt x="21" y="3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807"/>
            <p:cNvSpPr>
              <a:spLocks/>
            </p:cNvSpPr>
            <p:nvPr/>
          </p:nvSpPr>
          <p:spPr bwMode="auto">
            <a:xfrm>
              <a:off x="4211638" y="2744788"/>
              <a:ext cx="60325" cy="77788"/>
            </a:xfrm>
            <a:custGeom>
              <a:avLst/>
              <a:gdLst>
                <a:gd name="T0" fmla="*/ 12 w 18"/>
                <a:gd name="T1" fmla="*/ 20 h 23"/>
                <a:gd name="T2" fmla="*/ 14 w 18"/>
                <a:gd name="T3" fmla="*/ 18 h 23"/>
                <a:gd name="T4" fmla="*/ 16 w 18"/>
                <a:gd name="T5" fmla="*/ 16 h 23"/>
                <a:gd name="T6" fmla="*/ 16 w 18"/>
                <a:gd name="T7" fmla="*/ 16 h 23"/>
                <a:gd name="T8" fmla="*/ 16 w 18"/>
                <a:gd name="T9" fmla="*/ 16 h 23"/>
                <a:gd name="T10" fmla="*/ 7 w 18"/>
                <a:gd name="T11" fmla="*/ 0 h 23"/>
                <a:gd name="T12" fmla="*/ 7 w 18"/>
                <a:gd name="T13" fmla="*/ 0 h 23"/>
                <a:gd name="T14" fmla="*/ 5 w 18"/>
                <a:gd name="T15" fmla="*/ 1 h 23"/>
                <a:gd name="T16" fmla="*/ 4 w 18"/>
                <a:gd name="T17" fmla="*/ 2 h 23"/>
                <a:gd name="T18" fmla="*/ 1 w 18"/>
                <a:gd name="T19" fmla="*/ 6 h 23"/>
                <a:gd name="T20" fmla="*/ 1 w 18"/>
                <a:gd name="T21" fmla="*/ 19 h 23"/>
                <a:gd name="T22" fmla="*/ 4 w 18"/>
                <a:gd name="T23" fmla="*/ 19 h 23"/>
                <a:gd name="T24" fmla="*/ 5 w 18"/>
                <a:gd name="T25" fmla="*/ 20 h 23"/>
                <a:gd name="T26" fmla="*/ 5 w 18"/>
                <a:gd name="T27" fmla="*/ 19 h 23"/>
                <a:gd name="T28" fmla="*/ 5 w 18"/>
                <a:gd name="T29" fmla="*/ 19 h 23"/>
                <a:gd name="T30" fmla="*/ 8 w 18"/>
                <a:gd name="T31" fmla="*/ 18 h 23"/>
                <a:gd name="T32" fmla="*/ 10 w 18"/>
                <a:gd name="T33" fmla="*/ 20 h 23"/>
                <a:gd name="T34" fmla="*/ 10 w 18"/>
                <a:gd name="T35" fmla="*/ 23 h 23"/>
                <a:gd name="T36" fmla="*/ 12 w 18"/>
                <a:gd name="T37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3">
                  <a:moveTo>
                    <a:pt x="12" y="20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0"/>
                    <a:pt x="15" y="4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0"/>
                    <a:pt x="0" y="15"/>
                    <a:pt x="1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3"/>
                    <a:pt x="10" y="23"/>
                    <a:pt x="10" y="23"/>
                  </a:cubicBezTo>
                  <a:lnTo>
                    <a:pt x="12" y="20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808"/>
            <p:cNvSpPr>
              <a:spLocks/>
            </p:cNvSpPr>
            <p:nvPr/>
          </p:nvSpPr>
          <p:spPr bwMode="auto">
            <a:xfrm>
              <a:off x="4284663" y="2894013"/>
              <a:ext cx="44450" cy="49213"/>
            </a:xfrm>
            <a:custGeom>
              <a:avLst/>
              <a:gdLst>
                <a:gd name="T0" fmla="*/ 3 w 13"/>
                <a:gd name="T1" fmla="*/ 1 h 15"/>
                <a:gd name="T2" fmla="*/ 0 w 13"/>
                <a:gd name="T3" fmla="*/ 9 h 15"/>
                <a:gd name="T4" fmla="*/ 11 w 13"/>
                <a:gd name="T5" fmla="*/ 13 h 15"/>
                <a:gd name="T6" fmla="*/ 12 w 13"/>
                <a:gd name="T7" fmla="*/ 11 h 15"/>
                <a:gd name="T8" fmla="*/ 13 w 13"/>
                <a:gd name="T9" fmla="*/ 7 h 15"/>
                <a:gd name="T10" fmla="*/ 13 w 13"/>
                <a:gd name="T11" fmla="*/ 5 h 15"/>
                <a:gd name="T12" fmla="*/ 5 w 13"/>
                <a:gd name="T13" fmla="*/ 1 h 15"/>
                <a:gd name="T14" fmla="*/ 3 w 13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5">
                  <a:moveTo>
                    <a:pt x="3" y="1"/>
                  </a:moveTo>
                  <a:cubicBezTo>
                    <a:pt x="0" y="3"/>
                    <a:pt x="0" y="6"/>
                    <a:pt x="0" y="9"/>
                  </a:cubicBezTo>
                  <a:cubicBezTo>
                    <a:pt x="3" y="14"/>
                    <a:pt x="6" y="15"/>
                    <a:pt x="11" y="1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1"/>
                    <a:pt x="9" y="0"/>
                    <a:pt x="5" y="1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809"/>
            <p:cNvSpPr>
              <a:spLocks/>
            </p:cNvSpPr>
            <p:nvPr/>
          </p:nvSpPr>
          <p:spPr bwMode="auto">
            <a:xfrm>
              <a:off x="4456113" y="2749550"/>
              <a:ext cx="57150" cy="100013"/>
            </a:xfrm>
            <a:custGeom>
              <a:avLst/>
              <a:gdLst>
                <a:gd name="T0" fmla="*/ 8 w 17"/>
                <a:gd name="T1" fmla="*/ 1 h 30"/>
                <a:gd name="T2" fmla="*/ 8 w 17"/>
                <a:gd name="T3" fmla="*/ 1 h 30"/>
                <a:gd name="T4" fmla="*/ 6 w 17"/>
                <a:gd name="T5" fmla="*/ 2 h 30"/>
                <a:gd name="T6" fmla="*/ 4 w 17"/>
                <a:gd name="T7" fmla="*/ 3 h 30"/>
                <a:gd name="T8" fmla="*/ 3 w 17"/>
                <a:gd name="T9" fmla="*/ 6 h 30"/>
                <a:gd name="T10" fmla="*/ 1 w 17"/>
                <a:gd name="T11" fmla="*/ 28 h 30"/>
                <a:gd name="T12" fmla="*/ 1 w 17"/>
                <a:gd name="T13" fmla="*/ 28 h 30"/>
                <a:gd name="T14" fmla="*/ 4 w 17"/>
                <a:gd name="T15" fmla="*/ 17 h 30"/>
                <a:gd name="T16" fmla="*/ 4 w 17"/>
                <a:gd name="T17" fmla="*/ 15 h 30"/>
                <a:gd name="T18" fmla="*/ 5 w 17"/>
                <a:gd name="T19" fmla="*/ 14 h 30"/>
                <a:gd name="T20" fmla="*/ 8 w 17"/>
                <a:gd name="T21" fmla="*/ 13 h 30"/>
                <a:gd name="T22" fmla="*/ 10 w 17"/>
                <a:gd name="T23" fmla="*/ 15 h 30"/>
                <a:gd name="T24" fmla="*/ 10 w 17"/>
                <a:gd name="T25" fmla="*/ 19 h 30"/>
                <a:gd name="T26" fmla="*/ 10 w 17"/>
                <a:gd name="T27" fmla="*/ 21 h 30"/>
                <a:gd name="T28" fmla="*/ 7 w 17"/>
                <a:gd name="T29" fmla="*/ 26 h 30"/>
                <a:gd name="T30" fmla="*/ 9 w 17"/>
                <a:gd name="T31" fmla="*/ 26 h 30"/>
                <a:gd name="T32" fmla="*/ 10 w 17"/>
                <a:gd name="T33" fmla="*/ 29 h 30"/>
                <a:gd name="T34" fmla="*/ 10 w 17"/>
                <a:gd name="T35" fmla="*/ 30 h 30"/>
                <a:gd name="T36" fmla="*/ 11 w 17"/>
                <a:gd name="T37" fmla="*/ 28 h 30"/>
                <a:gd name="T38" fmla="*/ 17 w 17"/>
                <a:gd name="T39" fmla="*/ 13 h 30"/>
                <a:gd name="T40" fmla="*/ 16 w 17"/>
                <a:gd name="T41" fmla="*/ 9 h 30"/>
                <a:gd name="T42" fmla="*/ 16 w 17"/>
                <a:gd name="T43" fmla="*/ 5 h 30"/>
                <a:gd name="T44" fmla="*/ 15 w 17"/>
                <a:gd name="T45" fmla="*/ 3 h 30"/>
                <a:gd name="T46" fmla="*/ 8 w 17"/>
                <a:gd name="T4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30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13"/>
                    <a:pt x="0" y="21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4"/>
                    <a:pt x="1" y="20"/>
                    <a:pt x="4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1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810"/>
            <p:cNvSpPr>
              <a:spLocks/>
            </p:cNvSpPr>
            <p:nvPr/>
          </p:nvSpPr>
          <p:spPr bwMode="auto">
            <a:xfrm>
              <a:off x="4459288" y="2843213"/>
              <a:ext cx="3175" cy="9525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6 h 6"/>
                <a:gd name="T6" fmla="*/ 2 w 2"/>
                <a:gd name="T7" fmla="*/ 2 h 6"/>
                <a:gd name="T8" fmla="*/ 2 w 2"/>
                <a:gd name="T9" fmla="*/ 0 h 6"/>
                <a:gd name="T10" fmla="*/ 0 w 2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811"/>
            <p:cNvSpPr>
              <a:spLocks/>
            </p:cNvSpPr>
            <p:nvPr/>
          </p:nvSpPr>
          <p:spPr bwMode="auto">
            <a:xfrm>
              <a:off x="4456113" y="2792413"/>
              <a:ext cx="33338" cy="74613"/>
            </a:xfrm>
            <a:custGeom>
              <a:avLst/>
              <a:gdLst>
                <a:gd name="T0" fmla="*/ 4 w 10"/>
                <a:gd name="T1" fmla="*/ 4 h 22"/>
                <a:gd name="T2" fmla="*/ 1 w 10"/>
                <a:gd name="T3" fmla="*/ 15 h 22"/>
                <a:gd name="T4" fmla="*/ 2 w 10"/>
                <a:gd name="T5" fmla="*/ 15 h 22"/>
                <a:gd name="T6" fmla="*/ 2 w 10"/>
                <a:gd name="T7" fmla="*/ 16 h 22"/>
                <a:gd name="T8" fmla="*/ 1 w 10"/>
                <a:gd name="T9" fmla="*/ 18 h 22"/>
                <a:gd name="T10" fmla="*/ 10 w 10"/>
                <a:gd name="T11" fmla="*/ 19 h 22"/>
                <a:gd name="T12" fmla="*/ 10 w 10"/>
                <a:gd name="T13" fmla="*/ 17 h 22"/>
                <a:gd name="T14" fmla="*/ 10 w 10"/>
                <a:gd name="T15" fmla="*/ 16 h 22"/>
                <a:gd name="T16" fmla="*/ 9 w 10"/>
                <a:gd name="T17" fmla="*/ 13 h 22"/>
                <a:gd name="T18" fmla="*/ 7 w 10"/>
                <a:gd name="T19" fmla="*/ 13 h 22"/>
                <a:gd name="T20" fmla="*/ 10 w 10"/>
                <a:gd name="T21" fmla="*/ 8 h 22"/>
                <a:gd name="T22" fmla="*/ 10 w 10"/>
                <a:gd name="T23" fmla="*/ 6 h 22"/>
                <a:gd name="T24" fmla="*/ 10 w 10"/>
                <a:gd name="T25" fmla="*/ 2 h 22"/>
                <a:gd name="T26" fmla="*/ 8 w 10"/>
                <a:gd name="T27" fmla="*/ 0 h 22"/>
                <a:gd name="T28" fmla="*/ 5 w 10"/>
                <a:gd name="T29" fmla="*/ 1 h 22"/>
                <a:gd name="T30" fmla="*/ 4 w 10"/>
                <a:gd name="T31" fmla="*/ 2 h 22"/>
                <a:gd name="T32" fmla="*/ 4 w 10"/>
                <a:gd name="T3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22">
                  <a:moveTo>
                    <a:pt x="4" y="4"/>
                  </a:moveTo>
                  <a:cubicBezTo>
                    <a:pt x="1" y="7"/>
                    <a:pt x="0" y="11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4" y="21"/>
                    <a:pt x="7" y="22"/>
                    <a:pt x="10" y="19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813"/>
            <p:cNvSpPr>
              <a:spLocks/>
            </p:cNvSpPr>
            <p:nvPr/>
          </p:nvSpPr>
          <p:spPr bwMode="auto">
            <a:xfrm>
              <a:off x="4067175" y="2771775"/>
              <a:ext cx="52388" cy="77788"/>
            </a:xfrm>
            <a:custGeom>
              <a:avLst/>
              <a:gdLst>
                <a:gd name="T0" fmla="*/ 14 w 16"/>
                <a:gd name="T1" fmla="*/ 4 h 23"/>
                <a:gd name="T2" fmla="*/ 9 w 16"/>
                <a:gd name="T3" fmla="*/ 0 h 23"/>
                <a:gd name="T4" fmla="*/ 7 w 16"/>
                <a:gd name="T5" fmla="*/ 2 h 23"/>
                <a:gd name="T6" fmla="*/ 0 w 16"/>
                <a:gd name="T7" fmla="*/ 18 h 23"/>
                <a:gd name="T8" fmla="*/ 7 w 16"/>
                <a:gd name="T9" fmla="*/ 23 h 23"/>
                <a:gd name="T10" fmla="*/ 8 w 16"/>
                <a:gd name="T11" fmla="*/ 21 h 23"/>
                <a:gd name="T12" fmla="*/ 15 w 16"/>
                <a:gd name="T13" fmla="*/ 5 h 23"/>
                <a:gd name="T14" fmla="*/ 14 w 16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3">
                  <a:moveTo>
                    <a:pt x="14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6"/>
                    <a:pt x="0" y="12"/>
                    <a:pt x="0" y="18"/>
                  </a:cubicBezTo>
                  <a:cubicBezTo>
                    <a:pt x="1" y="21"/>
                    <a:pt x="4" y="23"/>
                    <a:pt x="7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3" y="18"/>
                    <a:pt x="16" y="12"/>
                    <a:pt x="15" y="5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814"/>
            <p:cNvSpPr>
              <a:spLocks noEditPoints="1"/>
            </p:cNvSpPr>
            <p:nvPr/>
          </p:nvSpPr>
          <p:spPr bwMode="auto">
            <a:xfrm>
              <a:off x="4056063" y="2882900"/>
              <a:ext cx="84138" cy="68263"/>
            </a:xfrm>
            <a:custGeom>
              <a:avLst/>
              <a:gdLst>
                <a:gd name="T0" fmla="*/ 0 w 25"/>
                <a:gd name="T1" fmla="*/ 9 h 20"/>
                <a:gd name="T2" fmla="*/ 0 w 25"/>
                <a:gd name="T3" fmla="*/ 13 h 20"/>
                <a:gd name="T4" fmla="*/ 14 w 25"/>
                <a:gd name="T5" fmla="*/ 16 h 20"/>
                <a:gd name="T6" fmla="*/ 15 w 25"/>
                <a:gd name="T7" fmla="*/ 15 h 20"/>
                <a:gd name="T8" fmla="*/ 25 w 25"/>
                <a:gd name="T9" fmla="*/ 12 h 20"/>
                <a:gd name="T10" fmla="*/ 25 w 25"/>
                <a:gd name="T11" fmla="*/ 8 h 20"/>
                <a:gd name="T12" fmla="*/ 25 w 25"/>
                <a:gd name="T13" fmla="*/ 4 h 20"/>
                <a:gd name="T14" fmla="*/ 24 w 25"/>
                <a:gd name="T15" fmla="*/ 3 h 20"/>
                <a:gd name="T16" fmla="*/ 19 w 25"/>
                <a:gd name="T17" fmla="*/ 0 h 20"/>
                <a:gd name="T18" fmla="*/ 19 w 25"/>
                <a:gd name="T19" fmla="*/ 0 h 20"/>
                <a:gd name="T20" fmla="*/ 12 w 25"/>
                <a:gd name="T21" fmla="*/ 4 h 20"/>
                <a:gd name="T22" fmla="*/ 4 w 25"/>
                <a:gd name="T23" fmla="*/ 4 h 20"/>
                <a:gd name="T24" fmla="*/ 0 w 25"/>
                <a:gd name="T25" fmla="*/ 9 h 20"/>
                <a:gd name="T26" fmla="*/ 18 w 25"/>
                <a:gd name="T27" fmla="*/ 6 h 20"/>
                <a:gd name="T28" fmla="*/ 18 w 25"/>
                <a:gd name="T29" fmla="*/ 8 h 20"/>
                <a:gd name="T30" fmla="*/ 18 w 25"/>
                <a:gd name="T31" fmla="*/ 10 h 20"/>
                <a:gd name="T32" fmla="*/ 18 w 25"/>
                <a:gd name="T33" fmla="*/ 12 h 20"/>
                <a:gd name="T34" fmla="*/ 15 w 25"/>
                <a:gd name="T35" fmla="*/ 12 h 20"/>
                <a:gd name="T36" fmla="*/ 13 w 25"/>
                <a:gd name="T37" fmla="*/ 6 h 20"/>
                <a:gd name="T38" fmla="*/ 13 w 25"/>
                <a:gd name="T39" fmla="*/ 5 h 20"/>
                <a:gd name="T40" fmla="*/ 14 w 25"/>
                <a:gd name="T41" fmla="*/ 4 h 20"/>
                <a:gd name="T42" fmla="*/ 17 w 25"/>
                <a:gd name="T43" fmla="*/ 4 h 20"/>
                <a:gd name="T44" fmla="*/ 18 w 25"/>
                <a:gd name="T4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20">
                  <a:moveTo>
                    <a:pt x="0" y="9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9"/>
                    <a:pt x="8" y="20"/>
                    <a:pt x="14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8" y="18"/>
                    <a:pt x="21" y="16"/>
                    <a:pt x="25" y="12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6" y="1"/>
                    <a:pt x="14" y="2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1" y="7"/>
                    <a:pt x="0" y="9"/>
                  </a:cubicBezTo>
                  <a:close/>
                  <a:moveTo>
                    <a:pt x="18" y="6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1"/>
                    <a:pt x="13" y="9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4"/>
                    <a:pt x="17" y="4"/>
                    <a:pt x="17" y="4"/>
                  </a:cubicBezTo>
                  <a:lnTo>
                    <a:pt x="18" y="6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815"/>
            <p:cNvSpPr>
              <a:spLocks/>
            </p:cNvSpPr>
            <p:nvPr/>
          </p:nvSpPr>
          <p:spPr bwMode="auto">
            <a:xfrm>
              <a:off x="4100513" y="2897188"/>
              <a:ext cx="15875" cy="26988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2 h 8"/>
                <a:gd name="T4" fmla="*/ 4 w 5"/>
                <a:gd name="T5" fmla="*/ 0 h 8"/>
                <a:gd name="T6" fmla="*/ 1 w 5"/>
                <a:gd name="T7" fmla="*/ 0 h 8"/>
                <a:gd name="T8" fmla="*/ 0 w 5"/>
                <a:gd name="T9" fmla="*/ 1 h 8"/>
                <a:gd name="T10" fmla="*/ 0 w 5"/>
                <a:gd name="T11" fmla="*/ 2 h 8"/>
                <a:gd name="T12" fmla="*/ 2 w 5"/>
                <a:gd name="T13" fmla="*/ 8 h 8"/>
                <a:gd name="T14" fmla="*/ 5 w 5"/>
                <a:gd name="T15" fmla="*/ 8 h 8"/>
                <a:gd name="T16" fmla="*/ 5 w 5"/>
                <a:gd name="T17" fmla="*/ 6 h 8"/>
                <a:gd name="T18" fmla="*/ 5 w 5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816"/>
            <p:cNvSpPr>
              <a:spLocks/>
            </p:cNvSpPr>
            <p:nvPr/>
          </p:nvSpPr>
          <p:spPr bwMode="auto">
            <a:xfrm>
              <a:off x="4167188" y="2909888"/>
              <a:ext cx="39688" cy="74613"/>
            </a:xfrm>
            <a:custGeom>
              <a:avLst/>
              <a:gdLst>
                <a:gd name="T0" fmla="*/ 5 w 12"/>
                <a:gd name="T1" fmla="*/ 0 h 22"/>
                <a:gd name="T2" fmla="*/ 3 w 12"/>
                <a:gd name="T3" fmla="*/ 1 h 22"/>
                <a:gd name="T4" fmla="*/ 0 w 12"/>
                <a:gd name="T5" fmla="*/ 5 h 22"/>
                <a:gd name="T6" fmla="*/ 0 w 12"/>
                <a:gd name="T7" fmla="*/ 9 h 22"/>
                <a:gd name="T8" fmla="*/ 0 w 12"/>
                <a:gd name="T9" fmla="*/ 10 h 22"/>
                <a:gd name="T10" fmla="*/ 0 w 12"/>
                <a:gd name="T11" fmla="*/ 10 h 22"/>
                <a:gd name="T12" fmla="*/ 1 w 12"/>
                <a:gd name="T13" fmla="*/ 11 h 22"/>
                <a:gd name="T14" fmla="*/ 1 w 12"/>
                <a:gd name="T15" fmla="*/ 10 h 22"/>
                <a:gd name="T16" fmla="*/ 4 w 12"/>
                <a:gd name="T17" fmla="*/ 7 h 22"/>
                <a:gd name="T18" fmla="*/ 4 w 12"/>
                <a:gd name="T19" fmla="*/ 7 h 22"/>
                <a:gd name="T20" fmla="*/ 8 w 12"/>
                <a:gd name="T21" fmla="*/ 11 h 22"/>
                <a:gd name="T22" fmla="*/ 9 w 12"/>
                <a:gd name="T23" fmla="*/ 13 h 22"/>
                <a:gd name="T24" fmla="*/ 9 w 12"/>
                <a:gd name="T25" fmla="*/ 17 h 22"/>
                <a:gd name="T26" fmla="*/ 5 w 12"/>
                <a:gd name="T27" fmla="*/ 18 h 22"/>
                <a:gd name="T28" fmla="*/ 2 w 12"/>
                <a:gd name="T29" fmla="*/ 13 h 22"/>
                <a:gd name="T30" fmla="*/ 2 w 12"/>
                <a:gd name="T31" fmla="*/ 16 h 22"/>
                <a:gd name="T32" fmla="*/ 3 w 12"/>
                <a:gd name="T33" fmla="*/ 18 h 22"/>
                <a:gd name="T34" fmla="*/ 0 w 12"/>
                <a:gd name="T35" fmla="*/ 20 h 22"/>
                <a:gd name="T36" fmla="*/ 5 w 12"/>
                <a:gd name="T37" fmla="*/ 22 h 22"/>
                <a:gd name="T38" fmla="*/ 7 w 12"/>
                <a:gd name="T39" fmla="*/ 20 h 22"/>
                <a:gd name="T40" fmla="*/ 9 w 12"/>
                <a:gd name="T41" fmla="*/ 17 h 22"/>
                <a:gd name="T42" fmla="*/ 12 w 12"/>
                <a:gd name="T43" fmla="*/ 13 h 22"/>
                <a:gd name="T44" fmla="*/ 11 w 12"/>
                <a:gd name="T45" fmla="*/ 9 h 22"/>
                <a:gd name="T46" fmla="*/ 11 w 12"/>
                <a:gd name="T47" fmla="*/ 5 h 22"/>
                <a:gd name="T48" fmla="*/ 10 w 12"/>
                <a:gd name="T49" fmla="*/ 3 h 22"/>
                <a:gd name="T50" fmla="*/ 5 w 12"/>
                <a:gd name="T5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22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6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1"/>
                    <a:pt x="3" y="22"/>
                    <a:pt x="5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10" y="3"/>
                    <a:pt x="10" y="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817"/>
            <p:cNvSpPr>
              <a:spLocks/>
            </p:cNvSpPr>
            <p:nvPr/>
          </p:nvSpPr>
          <p:spPr bwMode="auto">
            <a:xfrm>
              <a:off x="4157663" y="2933700"/>
              <a:ext cx="39688" cy="50800"/>
            </a:xfrm>
            <a:custGeom>
              <a:avLst/>
              <a:gdLst>
                <a:gd name="T0" fmla="*/ 0 w 12"/>
                <a:gd name="T1" fmla="*/ 7 h 15"/>
                <a:gd name="T2" fmla="*/ 0 w 12"/>
                <a:gd name="T3" fmla="*/ 8 h 15"/>
                <a:gd name="T4" fmla="*/ 2 w 12"/>
                <a:gd name="T5" fmla="*/ 15 h 15"/>
                <a:gd name="T6" fmla="*/ 3 w 12"/>
                <a:gd name="T7" fmla="*/ 13 h 15"/>
                <a:gd name="T8" fmla="*/ 6 w 12"/>
                <a:gd name="T9" fmla="*/ 11 h 15"/>
                <a:gd name="T10" fmla="*/ 5 w 12"/>
                <a:gd name="T11" fmla="*/ 9 h 15"/>
                <a:gd name="T12" fmla="*/ 5 w 12"/>
                <a:gd name="T13" fmla="*/ 6 h 15"/>
                <a:gd name="T14" fmla="*/ 8 w 12"/>
                <a:gd name="T15" fmla="*/ 11 h 15"/>
                <a:gd name="T16" fmla="*/ 12 w 12"/>
                <a:gd name="T17" fmla="*/ 10 h 15"/>
                <a:gd name="T18" fmla="*/ 12 w 12"/>
                <a:gd name="T19" fmla="*/ 6 h 15"/>
                <a:gd name="T20" fmla="*/ 11 w 12"/>
                <a:gd name="T21" fmla="*/ 4 h 15"/>
                <a:gd name="T22" fmla="*/ 7 w 12"/>
                <a:gd name="T23" fmla="*/ 0 h 15"/>
                <a:gd name="T24" fmla="*/ 7 w 12"/>
                <a:gd name="T25" fmla="*/ 0 h 15"/>
                <a:gd name="T26" fmla="*/ 4 w 12"/>
                <a:gd name="T27" fmla="*/ 3 h 15"/>
                <a:gd name="T28" fmla="*/ 4 w 12"/>
                <a:gd name="T29" fmla="*/ 4 h 15"/>
                <a:gd name="T30" fmla="*/ 3 w 12"/>
                <a:gd name="T31" fmla="*/ 3 h 15"/>
                <a:gd name="T32" fmla="*/ 3 w 12"/>
                <a:gd name="T33" fmla="*/ 3 h 15"/>
                <a:gd name="T34" fmla="*/ 3 w 12"/>
                <a:gd name="T35" fmla="*/ 4 h 15"/>
                <a:gd name="T36" fmla="*/ 0 w 12"/>
                <a:gd name="T3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5">
                  <a:moveTo>
                    <a:pt x="0" y="7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3"/>
                    <a:pt x="2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1"/>
                    <a:pt x="11" y="10"/>
                    <a:pt x="12" y="10"/>
                  </a:cubicBezTo>
                  <a:cubicBezTo>
                    <a:pt x="12" y="9"/>
                    <a:pt x="12" y="7"/>
                    <a:pt x="12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818"/>
            <p:cNvSpPr>
              <a:spLocks/>
            </p:cNvSpPr>
            <p:nvPr/>
          </p:nvSpPr>
          <p:spPr bwMode="auto">
            <a:xfrm>
              <a:off x="4224338" y="2978150"/>
              <a:ext cx="39688" cy="46038"/>
            </a:xfrm>
            <a:custGeom>
              <a:avLst/>
              <a:gdLst>
                <a:gd name="T0" fmla="*/ 11 w 12"/>
                <a:gd name="T1" fmla="*/ 5 h 14"/>
                <a:gd name="T2" fmla="*/ 5 w 12"/>
                <a:gd name="T3" fmla="*/ 0 h 14"/>
                <a:gd name="T4" fmla="*/ 3 w 12"/>
                <a:gd name="T5" fmla="*/ 1 h 14"/>
                <a:gd name="T6" fmla="*/ 0 w 12"/>
                <a:gd name="T7" fmla="*/ 9 h 14"/>
                <a:gd name="T8" fmla="*/ 7 w 12"/>
                <a:gd name="T9" fmla="*/ 14 h 14"/>
                <a:gd name="T10" fmla="*/ 9 w 12"/>
                <a:gd name="T11" fmla="*/ 12 h 14"/>
                <a:gd name="T12" fmla="*/ 10 w 12"/>
                <a:gd name="T13" fmla="*/ 10 h 14"/>
                <a:gd name="T14" fmla="*/ 12 w 12"/>
                <a:gd name="T15" fmla="*/ 6 h 14"/>
                <a:gd name="T16" fmla="*/ 11 w 12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4">
                  <a:moveTo>
                    <a:pt x="11" y="5"/>
                  </a:moveTo>
                  <a:cubicBezTo>
                    <a:pt x="10" y="2"/>
                    <a:pt x="8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5"/>
                    <a:pt x="0" y="9"/>
                  </a:cubicBezTo>
                  <a:cubicBezTo>
                    <a:pt x="2" y="12"/>
                    <a:pt x="4" y="14"/>
                    <a:pt x="7" y="14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6"/>
                    <a:pt x="12" y="6"/>
                    <a:pt x="12" y="6"/>
                  </a:cubicBezTo>
                  <a:lnTo>
                    <a:pt x="11" y="5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819"/>
            <p:cNvSpPr>
              <a:spLocks/>
            </p:cNvSpPr>
            <p:nvPr/>
          </p:nvSpPr>
          <p:spPr bwMode="auto">
            <a:xfrm>
              <a:off x="4227513" y="3048000"/>
              <a:ext cx="87313" cy="57150"/>
            </a:xfrm>
            <a:custGeom>
              <a:avLst/>
              <a:gdLst>
                <a:gd name="T0" fmla="*/ 12 w 26"/>
                <a:gd name="T1" fmla="*/ 1 h 17"/>
                <a:gd name="T2" fmla="*/ 2 w 26"/>
                <a:gd name="T3" fmla="*/ 1 h 17"/>
                <a:gd name="T4" fmla="*/ 0 w 26"/>
                <a:gd name="T5" fmla="*/ 4 h 17"/>
                <a:gd name="T6" fmla="*/ 0 w 26"/>
                <a:gd name="T7" fmla="*/ 6 h 17"/>
                <a:gd name="T8" fmla="*/ 1 w 26"/>
                <a:gd name="T9" fmla="*/ 6 h 17"/>
                <a:gd name="T10" fmla="*/ 0 w 26"/>
                <a:gd name="T11" fmla="*/ 7 h 17"/>
                <a:gd name="T12" fmla="*/ 0 w 26"/>
                <a:gd name="T13" fmla="*/ 9 h 17"/>
                <a:gd name="T14" fmla="*/ 13 w 26"/>
                <a:gd name="T15" fmla="*/ 8 h 17"/>
                <a:gd name="T16" fmla="*/ 13 w 26"/>
                <a:gd name="T17" fmla="*/ 8 h 17"/>
                <a:gd name="T18" fmla="*/ 13 w 26"/>
                <a:gd name="T19" fmla="*/ 9 h 17"/>
                <a:gd name="T20" fmla="*/ 14 w 26"/>
                <a:gd name="T21" fmla="*/ 9 h 17"/>
                <a:gd name="T22" fmla="*/ 19 w 26"/>
                <a:gd name="T23" fmla="*/ 17 h 17"/>
                <a:gd name="T24" fmla="*/ 23 w 26"/>
                <a:gd name="T25" fmla="*/ 16 h 17"/>
                <a:gd name="T26" fmla="*/ 26 w 26"/>
                <a:gd name="T27" fmla="*/ 14 h 17"/>
                <a:gd name="T28" fmla="*/ 26 w 26"/>
                <a:gd name="T29" fmla="*/ 14 h 17"/>
                <a:gd name="T30" fmla="*/ 25 w 26"/>
                <a:gd name="T31" fmla="*/ 13 h 17"/>
                <a:gd name="T32" fmla="*/ 22 w 26"/>
                <a:gd name="T33" fmla="*/ 9 h 17"/>
                <a:gd name="T34" fmla="*/ 25 w 26"/>
                <a:gd name="T35" fmla="*/ 6 h 17"/>
                <a:gd name="T36" fmla="*/ 25 w 26"/>
                <a:gd name="T37" fmla="*/ 4 h 17"/>
                <a:gd name="T38" fmla="*/ 23 w 26"/>
                <a:gd name="T39" fmla="*/ 2 h 17"/>
                <a:gd name="T40" fmla="*/ 18 w 26"/>
                <a:gd name="T41" fmla="*/ 3 h 17"/>
                <a:gd name="T42" fmla="*/ 16 w 26"/>
                <a:gd name="T43" fmla="*/ 0 h 17"/>
                <a:gd name="T44" fmla="*/ 12 w 26"/>
                <a:gd name="T4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" h="17">
                  <a:moveTo>
                    <a:pt x="1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8"/>
                    <a:pt x="24" y="8"/>
                    <a:pt x="25" y="6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820"/>
            <p:cNvSpPr>
              <a:spLocks/>
            </p:cNvSpPr>
            <p:nvPr/>
          </p:nvSpPr>
          <p:spPr bwMode="auto">
            <a:xfrm>
              <a:off x="4275138" y="3017838"/>
              <a:ext cx="39688" cy="30163"/>
            </a:xfrm>
            <a:custGeom>
              <a:avLst/>
              <a:gdLst>
                <a:gd name="T0" fmla="*/ 5 w 12"/>
                <a:gd name="T1" fmla="*/ 0 h 9"/>
                <a:gd name="T2" fmla="*/ 5 w 12"/>
                <a:gd name="T3" fmla="*/ 1 h 9"/>
                <a:gd name="T4" fmla="*/ 3 w 12"/>
                <a:gd name="T5" fmla="*/ 2 h 9"/>
                <a:gd name="T6" fmla="*/ 3 w 12"/>
                <a:gd name="T7" fmla="*/ 2 h 9"/>
                <a:gd name="T8" fmla="*/ 2 w 12"/>
                <a:gd name="T9" fmla="*/ 3 h 9"/>
                <a:gd name="T10" fmla="*/ 1 w 12"/>
                <a:gd name="T11" fmla="*/ 6 h 9"/>
                <a:gd name="T12" fmla="*/ 0 w 12"/>
                <a:gd name="T13" fmla="*/ 7 h 9"/>
                <a:gd name="T14" fmla="*/ 2 w 12"/>
                <a:gd name="T15" fmla="*/ 9 h 9"/>
                <a:gd name="T16" fmla="*/ 2 w 12"/>
                <a:gd name="T17" fmla="*/ 9 h 9"/>
                <a:gd name="T18" fmla="*/ 12 w 12"/>
                <a:gd name="T19" fmla="*/ 2 h 9"/>
                <a:gd name="T20" fmla="*/ 10 w 12"/>
                <a:gd name="T21" fmla="*/ 0 h 9"/>
                <a:gd name="T22" fmla="*/ 8 w 12"/>
                <a:gd name="T23" fmla="*/ 0 h 9"/>
                <a:gd name="T24" fmla="*/ 5 w 1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9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7" y="9"/>
                    <a:pt x="11" y="7"/>
                    <a:pt x="12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821"/>
            <p:cNvSpPr>
              <a:spLocks/>
            </p:cNvSpPr>
            <p:nvPr/>
          </p:nvSpPr>
          <p:spPr bwMode="auto">
            <a:xfrm>
              <a:off x="4268788" y="3027363"/>
              <a:ext cx="12700" cy="23813"/>
            </a:xfrm>
            <a:custGeom>
              <a:avLst/>
              <a:gdLst>
                <a:gd name="T0" fmla="*/ 8 w 8"/>
                <a:gd name="T1" fmla="*/ 0 h 15"/>
                <a:gd name="T2" fmla="*/ 6 w 8"/>
                <a:gd name="T3" fmla="*/ 2 h 15"/>
                <a:gd name="T4" fmla="*/ 4 w 8"/>
                <a:gd name="T5" fmla="*/ 5 h 15"/>
                <a:gd name="T6" fmla="*/ 0 w 8"/>
                <a:gd name="T7" fmla="*/ 15 h 15"/>
                <a:gd name="T8" fmla="*/ 8 w 8"/>
                <a:gd name="T9" fmla="*/ 13 h 15"/>
                <a:gd name="T10" fmla="*/ 8 w 8"/>
                <a:gd name="T11" fmla="*/ 13 h 15"/>
                <a:gd name="T12" fmla="*/ 8 w 8"/>
                <a:gd name="T13" fmla="*/ 13 h 15"/>
                <a:gd name="T14" fmla="*/ 4 w 8"/>
                <a:gd name="T15" fmla="*/ 9 h 15"/>
                <a:gd name="T16" fmla="*/ 6 w 8"/>
                <a:gd name="T17" fmla="*/ 7 h 15"/>
                <a:gd name="T18" fmla="*/ 8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lnTo>
                    <a:pt x="6" y="2"/>
                  </a:lnTo>
                  <a:lnTo>
                    <a:pt x="4" y="5"/>
                  </a:lnTo>
                  <a:lnTo>
                    <a:pt x="0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4" y="9"/>
                  </a:lnTo>
                  <a:lnTo>
                    <a:pt x="6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46" name="Picture 822"/>
            <p:cNvPicPr>
              <a:picLocks noChangeAspect="1" noChangeArrowheads="1"/>
            </p:cNvPicPr>
            <p:nvPr/>
          </p:nvPicPr>
          <p:blipFill>
            <a:blip r:embed="rId5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8788" y="2998788"/>
              <a:ext cx="11112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" name="Freeform 823"/>
            <p:cNvSpPr>
              <a:spLocks/>
            </p:cNvSpPr>
            <p:nvPr/>
          </p:nvSpPr>
          <p:spPr bwMode="auto">
            <a:xfrm>
              <a:off x="4302125" y="3014663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824"/>
            <p:cNvSpPr>
              <a:spLocks/>
            </p:cNvSpPr>
            <p:nvPr/>
          </p:nvSpPr>
          <p:spPr bwMode="auto">
            <a:xfrm>
              <a:off x="4271963" y="307498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25"/>
            <p:cNvSpPr>
              <a:spLocks/>
            </p:cNvSpPr>
            <p:nvPr/>
          </p:nvSpPr>
          <p:spPr bwMode="auto">
            <a:xfrm>
              <a:off x="4133850" y="3044825"/>
              <a:ext cx="47625" cy="60325"/>
            </a:xfrm>
            <a:custGeom>
              <a:avLst/>
              <a:gdLst>
                <a:gd name="T0" fmla="*/ 5 w 14"/>
                <a:gd name="T1" fmla="*/ 0 h 18"/>
                <a:gd name="T2" fmla="*/ 5 w 14"/>
                <a:gd name="T3" fmla="*/ 0 h 18"/>
                <a:gd name="T4" fmla="*/ 2 w 14"/>
                <a:gd name="T5" fmla="*/ 1 h 18"/>
                <a:gd name="T6" fmla="*/ 1 w 14"/>
                <a:gd name="T7" fmla="*/ 4 h 18"/>
                <a:gd name="T8" fmla="*/ 0 w 14"/>
                <a:gd name="T9" fmla="*/ 6 h 18"/>
                <a:gd name="T10" fmla="*/ 1 w 14"/>
                <a:gd name="T11" fmla="*/ 8 h 18"/>
                <a:gd name="T12" fmla="*/ 1 w 14"/>
                <a:gd name="T13" fmla="*/ 10 h 18"/>
                <a:gd name="T14" fmla="*/ 1 w 14"/>
                <a:gd name="T15" fmla="*/ 12 h 18"/>
                <a:gd name="T16" fmla="*/ 9 w 14"/>
                <a:gd name="T17" fmla="*/ 18 h 18"/>
                <a:gd name="T18" fmla="*/ 12 w 14"/>
                <a:gd name="T19" fmla="*/ 17 h 18"/>
                <a:gd name="T20" fmla="*/ 14 w 14"/>
                <a:gd name="T21" fmla="*/ 12 h 18"/>
                <a:gd name="T22" fmla="*/ 14 w 14"/>
                <a:gd name="T23" fmla="*/ 10 h 18"/>
                <a:gd name="T24" fmla="*/ 5 w 14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5"/>
                    <a:pt x="6" y="18"/>
                    <a:pt x="9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4"/>
                    <a:pt x="10" y="1"/>
                    <a:pt x="5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50" name="Picture 826"/>
            <p:cNvPicPr>
              <a:picLocks noChangeAspect="1" noChangeArrowheads="1"/>
            </p:cNvPicPr>
            <p:nvPr/>
          </p:nvPicPr>
          <p:blipFill>
            <a:blip r:embed="rId5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3525" y="3027363"/>
              <a:ext cx="603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1" name="Picture 827"/>
            <p:cNvPicPr>
              <a:picLocks noChangeAspect="1" noChangeArrowheads="1"/>
            </p:cNvPicPr>
            <p:nvPr/>
          </p:nvPicPr>
          <p:blipFill>
            <a:blip r:embed="rId5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2888" y="3051175"/>
              <a:ext cx="61913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2" name="Picture 828"/>
            <p:cNvPicPr>
              <a:picLocks noChangeAspect="1" noChangeArrowheads="1"/>
            </p:cNvPicPr>
            <p:nvPr/>
          </p:nvPicPr>
          <p:blipFill>
            <a:blip r:embed="rId5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4000" y="3068638"/>
              <a:ext cx="904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" name="Freeform 829"/>
            <p:cNvSpPr>
              <a:spLocks/>
            </p:cNvSpPr>
            <p:nvPr/>
          </p:nvSpPr>
          <p:spPr bwMode="auto">
            <a:xfrm>
              <a:off x="4375150" y="3209925"/>
              <a:ext cx="33338" cy="46038"/>
            </a:xfrm>
            <a:custGeom>
              <a:avLst/>
              <a:gdLst>
                <a:gd name="T0" fmla="*/ 0 w 10"/>
                <a:gd name="T1" fmla="*/ 6 h 14"/>
                <a:gd name="T2" fmla="*/ 1 w 10"/>
                <a:gd name="T3" fmla="*/ 8 h 14"/>
                <a:gd name="T4" fmla="*/ 4 w 10"/>
                <a:gd name="T5" fmla="*/ 14 h 14"/>
                <a:gd name="T6" fmla="*/ 5 w 10"/>
                <a:gd name="T7" fmla="*/ 14 h 14"/>
                <a:gd name="T8" fmla="*/ 8 w 10"/>
                <a:gd name="T9" fmla="*/ 9 h 14"/>
                <a:gd name="T10" fmla="*/ 7 w 10"/>
                <a:gd name="T11" fmla="*/ 7 h 14"/>
                <a:gd name="T12" fmla="*/ 8 w 10"/>
                <a:gd name="T13" fmla="*/ 6 h 14"/>
                <a:gd name="T14" fmla="*/ 10 w 10"/>
                <a:gd name="T15" fmla="*/ 1 h 14"/>
                <a:gd name="T16" fmla="*/ 8 w 10"/>
                <a:gd name="T17" fmla="*/ 0 h 14"/>
                <a:gd name="T18" fmla="*/ 7 w 10"/>
                <a:gd name="T19" fmla="*/ 0 h 14"/>
                <a:gd name="T20" fmla="*/ 4 w 10"/>
                <a:gd name="T21" fmla="*/ 0 h 14"/>
                <a:gd name="T22" fmla="*/ 2 w 10"/>
                <a:gd name="T23" fmla="*/ 3 h 14"/>
                <a:gd name="T24" fmla="*/ 2 w 10"/>
                <a:gd name="T25" fmla="*/ 4 h 14"/>
                <a:gd name="T26" fmla="*/ 0 w 10"/>
                <a:gd name="T2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4">
                  <a:moveTo>
                    <a:pt x="0" y="6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9" y="12"/>
                    <a:pt x="8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830"/>
            <p:cNvSpPr>
              <a:spLocks/>
            </p:cNvSpPr>
            <p:nvPr/>
          </p:nvSpPr>
          <p:spPr bwMode="auto">
            <a:xfrm>
              <a:off x="4392613" y="3186113"/>
              <a:ext cx="73025" cy="93663"/>
            </a:xfrm>
            <a:custGeom>
              <a:avLst/>
              <a:gdLst>
                <a:gd name="T0" fmla="*/ 3 w 22"/>
                <a:gd name="T1" fmla="*/ 13 h 28"/>
                <a:gd name="T2" fmla="*/ 2 w 22"/>
                <a:gd name="T3" fmla="*/ 14 h 28"/>
                <a:gd name="T4" fmla="*/ 3 w 22"/>
                <a:gd name="T5" fmla="*/ 16 h 28"/>
                <a:gd name="T6" fmla="*/ 0 w 22"/>
                <a:gd name="T7" fmla="*/ 21 h 28"/>
                <a:gd name="T8" fmla="*/ 22 w 22"/>
                <a:gd name="T9" fmla="*/ 12 h 28"/>
                <a:gd name="T10" fmla="*/ 21 w 22"/>
                <a:gd name="T11" fmla="*/ 10 h 28"/>
                <a:gd name="T12" fmla="*/ 10 w 22"/>
                <a:gd name="T13" fmla="*/ 1 h 28"/>
                <a:gd name="T14" fmla="*/ 2 w 22"/>
                <a:gd name="T15" fmla="*/ 7 h 28"/>
                <a:gd name="T16" fmla="*/ 3 w 22"/>
                <a:gd name="T17" fmla="*/ 7 h 28"/>
                <a:gd name="T18" fmla="*/ 5 w 22"/>
                <a:gd name="T19" fmla="*/ 8 h 28"/>
                <a:gd name="T20" fmla="*/ 3 w 22"/>
                <a:gd name="T21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8">
                  <a:moveTo>
                    <a:pt x="3" y="13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9"/>
                    <a:pt x="3" y="21"/>
                    <a:pt x="0" y="21"/>
                  </a:cubicBezTo>
                  <a:cubicBezTo>
                    <a:pt x="10" y="28"/>
                    <a:pt x="17" y="25"/>
                    <a:pt x="22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3"/>
                    <a:pt x="16" y="0"/>
                    <a:pt x="10" y="1"/>
                  </a:cubicBezTo>
                  <a:cubicBezTo>
                    <a:pt x="6" y="2"/>
                    <a:pt x="3" y="4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3" y="13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831"/>
            <p:cNvSpPr>
              <a:spLocks/>
            </p:cNvSpPr>
            <p:nvPr/>
          </p:nvSpPr>
          <p:spPr bwMode="auto">
            <a:xfrm>
              <a:off x="3492500" y="3276600"/>
              <a:ext cx="63500" cy="84138"/>
            </a:xfrm>
            <a:custGeom>
              <a:avLst/>
              <a:gdLst>
                <a:gd name="T0" fmla="*/ 5 w 19"/>
                <a:gd name="T1" fmla="*/ 3 h 25"/>
                <a:gd name="T2" fmla="*/ 4 w 19"/>
                <a:gd name="T3" fmla="*/ 4 h 25"/>
                <a:gd name="T4" fmla="*/ 2 w 19"/>
                <a:gd name="T5" fmla="*/ 8 h 25"/>
                <a:gd name="T6" fmla="*/ 1 w 19"/>
                <a:gd name="T7" fmla="*/ 18 h 25"/>
                <a:gd name="T8" fmla="*/ 19 w 19"/>
                <a:gd name="T9" fmla="*/ 12 h 25"/>
                <a:gd name="T10" fmla="*/ 19 w 19"/>
                <a:gd name="T11" fmla="*/ 10 h 25"/>
                <a:gd name="T12" fmla="*/ 8 w 19"/>
                <a:gd name="T13" fmla="*/ 2 h 25"/>
                <a:gd name="T14" fmla="*/ 8 w 19"/>
                <a:gd name="T15" fmla="*/ 2 h 25"/>
                <a:gd name="T16" fmla="*/ 5 w 19"/>
                <a:gd name="T1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5">
                  <a:moveTo>
                    <a:pt x="5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0" y="14"/>
                    <a:pt x="1" y="18"/>
                  </a:cubicBezTo>
                  <a:cubicBezTo>
                    <a:pt x="10" y="25"/>
                    <a:pt x="15" y="23"/>
                    <a:pt x="19" y="1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4"/>
                    <a:pt x="13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832"/>
            <p:cNvSpPr>
              <a:spLocks/>
            </p:cNvSpPr>
            <p:nvPr/>
          </p:nvSpPr>
          <p:spPr bwMode="auto">
            <a:xfrm>
              <a:off x="3538538" y="3551238"/>
              <a:ext cx="63500" cy="65088"/>
            </a:xfrm>
            <a:custGeom>
              <a:avLst/>
              <a:gdLst>
                <a:gd name="T0" fmla="*/ 10 w 19"/>
                <a:gd name="T1" fmla="*/ 17 h 19"/>
                <a:gd name="T2" fmla="*/ 11 w 19"/>
                <a:gd name="T3" fmla="*/ 18 h 19"/>
                <a:gd name="T4" fmla="*/ 14 w 19"/>
                <a:gd name="T5" fmla="*/ 19 h 19"/>
                <a:gd name="T6" fmla="*/ 18 w 19"/>
                <a:gd name="T7" fmla="*/ 15 h 19"/>
                <a:gd name="T8" fmla="*/ 19 w 19"/>
                <a:gd name="T9" fmla="*/ 13 h 19"/>
                <a:gd name="T10" fmla="*/ 19 w 19"/>
                <a:gd name="T11" fmla="*/ 11 h 19"/>
                <a:gd name="T12" fmla="*/ 18 w 19"/>
                <a:gd name="T13" fmla="*/ 10 h 19"/>
                <a:gd name="T14" fmla="*/ 19 w 19"/>
                <a:gd name="T15" fmla="*/ 10 h 19"/>
                <a:gd name="T16" fmla="*/ 18 w 19"/>
                <a:gd name="T17" fmla="*/ 8 h 19"/>
                <a:gd name="T18" fmla="*/ 17 w 19"/>
                <a:gd name="T19" fmla="*/ 7 h 19"/>
                <a:gd name="T20" fmla="*/ 6 w 19"/>
                <a:gd name="T21" fmla="*/ 1 h 19"/>
                <a:gd name="T22" fmla="*/ 2 w 19"/>
                <a:gd name="T23" fmla="*/ 4 h 19"/>
                <a:gd name="T24" fmla="*/ 1 w 19"/>
                <a:gd name="T25" fmla="*/ 10 h 19"/>
                <a:gd name="T26" fmla="*/ 3 w 19"/>
                <a:gd name="T27" fmla="*/ 13 h 19"/>
                <a:gd name="T28" fmla="*/ 10 w 19"/>
                <a:gd name="T2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9">
                  <a:moveTo>
                    <a:pt x="10" y="17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2"/>
                    <a:pt x="12" y="0"/>
                    <a:pt x="6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0" y="7"/>
                    <a:pt x="1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8" y="18"/>
                    <a:pt x="10" y="17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833"/>
            <p:cNvSpPr>
              <a:spLocks/>
            </p:cNvSpPr>
            <p:nvPr/>
          </p:nvSpPr>
          <p:spPr bwMode="auto">
            <a:xfrm>
              <a:off x="4314825" y="3649663"/>
              <a:ext cx="57150" cy="77788"/>
            </a:xfrm>
            <a:custGeom>
              <a:avLst/>
              <a:gdLst>
                <a:gd name="T0" fmla="*/ 6 w 17"/>
                <a:gd name="T1" fmla="*/ 1 h 23"/>
                <a:gd name="T2" fmla="*/ 3 w 17"/>
                <a:gd name="T3" fmla="*/ 3 h 23"/>
                <a:gd name="T4" fmla="*/ 2 w 17"/>
                <a:gd name="T5" fmla="*/ 3 h 23"/>
                <a:gd name="T6" fmla="*/ 0 w 17"/>
                <a:gd name="T7" fmla="*/ 6 h 23"/>
                <a:gd name="T8" fmla="*/ 3 w 17"/>
                <a:gd name="T9" fmla="*/ 6 h 23"/>
                <a:gd name="T10" fmla="*/ 5 w 17"/>
                <a:gd name="T11" fmla="*/ 8 h 23"/>
                <a:gd name="T12" fmla="*/ 4 w 17"/>
                <a:gd name="T13" fmla="*/ 10 h 23"/>
                <a:gd name="T14" fmla="*/ 1 w 17"/>
                <a:gd name="T15" fmla="*/ 15 h 23"/>
                <a:gd name="T16" fmla="*/ 3 w 17"/>
                <a:gd name="T17" fmla="*/ 17 h 23"/>
                <a:gd name="T18" fmla="*/ 5 w 17"/>
                <a:gd name="T19" fmla="*/ 18 h 23"/>
                <a:gd name="T20" fmla="*/ 6 w 17"/>
                <a:gd name="T21" fmla="*/ 20 h 23"/>
                <a:gd name="T22" fmla="*/ 6 w 17"/>
                <a:gd name="T23" fmla="*/ 21 h 23"/>
                <a:gd name="T24" fmla="*/ 17 w 17"/>
                <a:gd name="T25" fmla="*/ 11 h 23"/>
                <a:gd name="T26" fmla="*/ 17 w 17"/>
                <a:gd name="T27" fmla="*/ 9 h 23"/>
                <a:gd name="T28" fmla="*/ 6 w 17"/>
                <a:gd name="T2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3">
                  <a:moveTo>
                    <a:pt x="6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1" y="23"/>
                    <a:pt x="15" y="20"/>
                    <a:pt x="17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3"/>
                    <a:pt x="12" y="0"/>
                    <a:pt x="6" y="1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834"/>
            <p:cNvSpPr>
              <a:spLocks/>
            </p:cNvSpPr>
            <p:nvPr/>
          </p:nvSpPr>
          <p:spPr bwMode="auto">
            <a:xfrm>
              <a:off x="4291013" y="3670300"/>
              <a:ext cx="44450" cy="57150"/>
            </a:xfrm>
            <a:custGeom>
              <a:avLst/>
              <a:gdLst>
                <a:gd name="T0" fmla="*/ 12 w 13"/>
                <a:gd name="T1" fmla="*/ 2 h 17"/>
                <a:gd name="T2" fmla="*/ 10 w 13"/>
                <a:gd name="T3" fmla="*/ 0 h 17"/>
                <a:gd name="T4" fmla="*/ 7 w 13"/>
                <a:gd name="T5" fmla="*/ 0 h 17"/>
                <a:gd name="T6" fmla="*/ 7 w 13"/>
                <a:gd name="T7" fmla="*/ 0 h 17"/>
                <a:gd name="T8" fmla="*/ 3 w 13"/>
                <a:gd name="T9" fmla="*/ 1 h 17"/>
                <a:gd name="T10" fmla="*/ 1 w 13"/>
                <a:gd name="T11" fmla="*/ 2 h 17"/>
                <a:gd name="T12" fmla="*/ 0 w 13"/>
                <a:gd name="T13" fmla="*/ 2 h 17"/>
                <a:gd name="T14" fmla="*/ 0 w 13"/>
                <a:gd name="T15" fmla="*/ 4 h 17"/>
                <a:gd name="T16" fmla="*/ 2 w 13"/>
                <a:gd name="T17" fmla="*/ 8 h 17"/>
                <a:gd name="T18" fmla="*/ 4 w 13"/>
                <a:gd name="T19" fmla="*/ 10 h 17"/>
                <a:gd name="T20" fmla="*/ 6 w 13"/>
                <a:gd name="T21" fmla="*/ 9 h 17"/>
                <a:gd name="T22" fmla="*/ 7 w 13"/>
                <a:gd name="T23" fmla="*/ 9 h 17"/>
                <a:gd name="T24" fmla="*/ 6 w 13"/>
                <a:gd name="T25" fmla="*/ 9 h 17"/>
                <a:gd name="T26" fmla="*/ 5 w 13"/>
                <a:gd name="T27" fmla="*/ 10 h 17"/>
                <a:gd name="T28" fmla="*/ 5 w 13"/>
                <a:gd name="T29" fmla="*/ 11 h 17"/>
                <a:gd name="T30" fmla="*/ 7 w 13"/>
                <a:gd name="T31" fmla="*/ 17 h 17"/>
                <a:gd name="T32" fmla="*/ 12 w 13"/>
                <a:gd name="T33" fmla="*/ 17 h 17"/>
                <a:gd name="T34" fmla="*/ 13 w 13"/>
                <a:gd name="T35" fmla="*/ 15 h 17"/>
                <a:gd name="T36" fmla="*/ 13 w 13"/>
                <a:gd name="T37" fmla="*/ 14 h 17"/>
                <a:gd name="T38" fmla="*/ 12 w 13"/>
                <a:gd name="T39" fmla="*/ 12 h 17"/>
                <a:gd name="T40" fmla="*/ 10 w 13"/>
                <a:gd name="T41" fmla="*/ 11 h 17"/>
                <a:gd name="T42" fmla="*/ 8 w 13"/>
                <a:gd name="T43" fmla="*/ 9 h 17"/>
                <a:gd name="T44" fmla="*/ 11 w 13"/>
                <a:gd name="T45" fmla="*/ 4 h 17"/>
                <a:gd name="T46" fmla="*/ 12 w 13"/>
                <a:gd name="T4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17">
                  <a:moveTo>
                    <a:pt x="12" y="2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4"/>
                    <a:pt x="5" y="16"/>
                    <a:pt x="7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12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835"/>
            <p:cNvSpPr>
              <a:spLocks/>
            </p:cNvSpPr>
            <p:nvPr/>
          </p:nvSpPr>
          <p:spPr bwMode="auto">
            <a:xfrm>
              <a:off x="4311650" y="3700463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60" name="Picture 836"/>
            <p:cNvPicPr>
              <a:picLocks noChangeAspect="1" noChangeArrowheads="1"/>
            </p:cNvPicPr>
            <p:nvPr/>
          </p:nvPicPr>
          <p:blipFill>
            <a:blip r:embed="rId5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1625" y="3363913"/>
              <a:ext cx="60325" cy="80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9" name="Freeform 837"/>
            <p:cNvSpPr>
              <a:spLocks/>
            </p:cNvSpPr>
            <p:nvPr/>
          </p:nvSpPr>
          <p:spPr bwMode="auto">
            <a:xfrm>
              <a:off x="4308475" y="3844925"/>
              <a:ext cx="69850" cy="46038"/>
            </a:xfrm>
            <a:custGeom>
              <a:avLst/>
              <a:gdLst>
                <a:gd name="T0" fmla="*/ 5 w 21"/>
                <a:gd name="T1" fmla="*/ 0 h 14"/>
                <a:gd name="T2" fmla="*/ 4 w 21"/>
                <a:gd name="T3" fmla="*/ 0 h 14"/>
                <a:gd name="T4" fmla="*/ 4 w 21"/>
                <a:gd name="T5" fmla="*/ 1 h 14"/>
                <a:gd name="T6" fmla="*/ 3 w 21"/>
                <a:gd name="T7" fmla="*/ 2 h 14"/>
                <a:gd name="T8" fmla="*/ 2 w 21"/>
                <a:gd name="T9" fmla="*/ 4 h 14"/>
                <a:gd name="T10" fmla="*/ 0 w 21"/>
                <a:gd name="T11" fmla="*/ 11 h 14"/>
                <a:gd name="T12" fmla="*/ 1 w 21"/>
                <a:gd name="T13" fmla="*/ 13 h 14"/>
                <a:gd name="T14" fmla="*/ 2 w 21"/>
                <a:gd name="T15" fmla="*/ 14 h 14"/>
                <a:gd name="T16" fmla="*/ 3 w 21"/>
                <a:gd name="T17" fmla="*/ 14 h 14"/>
                <a:gd name="T18" fmla="*/ 5 w 21"/>
                <a:gd name="T19" fmla="*/ 13 h 14"/>
                <a:gd name="T20" fmla="*/ 7 w 21"/>
                <a:gd name="T21" fmla="*/ 10 h 14"/>
                <a:gd name="T22" fmla="*/ 8 w 21"/>
                <a:gd name="T23" fmla="*/ 9 h 14"/>
                <a:gd name="T24" fmla="*/ 8 w 21"/>
                <a:gd name="T25" fmla="*/ 6 h 14"/>
                <a:gd name="T26" fmla="*/ 17 w 21"/>
                <a:gd name="T27" fmla="*/ 12 h 14"/>
                <a:gd name="T28" fmla="*/ 19 w 21"/>
                <a:gd name="T29" fmla="*/ 12 h 14"/>
                <a:gd name="T30" fmla="*/ 20 w 21"/>
                <a:gd name="T31" fmla="*/ 10 h 14"/>
                <a:gd name="T32" fmla="*/ 21 w 21"/>
                <a:gd name="T33" fmla="*/ 9 h 14"/>
                <a:gd name="T34" fmla="*/ 20 w 21"/>
                <a:gd name="T35" fmla="*/ 7 h 14"/>
                <a:gd name="T36" fmla="*/ 15 w 21"/>
                <a:gd name="T37" fmla="*/ 3 h 14"/>
                <a:gd name="T38" fmla="*/ 11 w 21"/>
                <a:gd name="T39" fmla="*/ 1 h 14"/>
                <a:gd name="T40" fmla="*/ 8 w 21"/>
                <a:gd name="T41" fmla="*/ 0 h 14"/>
                <a:gd name="T42" fmla="*/ 6 w 21"/>
                <a:gd name="T43" fmla="*/ 0 h 14"/>
                <a:gd name="T44" fmla="*/ 6 w 21"/>
                <a:gd name="T45" fmla="*/ 0 h 14"/>
                <a:gd name="T46" fmla="*/ 5 w 21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4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6"/>
                    <a:pt x="0" y="9"/>
                    <a:pt x="0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9"/>
                    <a:pt x="13" y="12"/>
                    <a:pt x="17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3" y="1"/>
                    <a:pt x="11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838"/>
            <p:cNvSpPr>
              <a:spLocks/>
            </p:cNvSpPr>
            <p:nvPr/>
          </p:nvSpPr>
          <p:spPr bwMode="auto">
            <a:xfrm>
              <a:off x="4314825" y="3848100"/>
              <a:ext cx="6350" cy="9525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6 h 6"/>
                <a:gd name="T4" fmla="*/ 2 w 4"/>
                <a:gd name="T5" fmla="*/ 2 h 6"/>
                <a:gd name="T6" fmla="*/ 4 w 4"/>
                <a:gd name="T7" fmla="*/ 0 h 6"/>
                <a:gd name="T8" fmla="*/ 0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839"/>
            <p:cNvSpPr>
              <a:spLocks/>
            </p:cNvSpPr>
            <p:nvPr/>
          </p:nvSpPr>
          <p:spPr bwMode="auto">
            <a:xfrm>
              <a:off x="4325938" y="3840163"/>
              <a:ext cx="9525" cy="4763"/>
            </a:xfrm>
            <a:custGeom>
              <a:avLst/>
              <a:gdLst>
                <a:gd name="T0" fmla="*/ 2 w 6"/>
                <a:gd name="T1" fmla="*/ 3 h 3"/>
                <a:gd name="T2" fmla="*/ 6 w 6"/>
                <a:gd name="T3" fmla="*/ 3 h 3"/>
                <a:gd name="T4" fmla="*/ 2 w 6"/>
                <a:gd name="T5" fmla="*/ 0 h 3"/>
                <a:gd name="T6" fmla="*/ 0 w 6"/>
                <a:gd name="T7" fmla="*/ 3 h 3"/>
                <a:gd name="T8" fmla="*/ 2 w 6"/>
                <a:gd name="T9" fmla="*/ 3 h 3"/>
                <a:gd name="T10" fmla="*/ 2 w 6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lnTo>
                    <a:pt x="6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840"/>
            <p:cNvSpPr>
              <a:spLocks/>
            </p:cNvSpPr>
            <p:nvPr/>
          </p:nvSpPr>
          <p:spPr bwMode="auto">
            <a:xfrm>
              <a:off x="4314825" y="3863975"/>
              <a:ext cx="53975" cy="68263"/>
            </a:xfrm>
            <a:custGeom>
              <a:avLst/>
              <a:gdLst>
                <a:gd name="T0" fmla="*/ 1 w 16"/>
                <a:gd name="T1" fmla="*/ 8 h 20"/>
                <a:gd name="T2" fmla="*/ 0 w 16"/>
                <a:gd name="T3" fmla="*/ 8 h 20"/>
                <a:gd name="T4" fmla="*/ 1 w 16"/>
                <a:gd name="T5" fmla="*/ 15 h 20"/>
                <a:gd name="T6" fmla="*/ 7 w 16"/>
                <a:gd name="T7" fmla="*/ 17 h 20"/>
                <a:gd name="T8" fmla="*/ 7 w 16"/>
                <a:gd name="T9" fmla="*/ 17 h 20"/>
                <a:gd name="T10" fmla="*/ 11 w 16"/>
                <a:gd name="T11" fmla="*/ 20 h 20"/>
                <a:gd name="T12" fmla="*/ 13 w 16"/>
                <a:gd name="T13" fmla="*/ 19 h 20"/>
                <a:gd name="T14" fmla="*/ 15 w 16"/>
                <a:gd name="T15" fmla="*/ 17 h 20"/>
                <a:gd name="T16" fmla="*/ 15 w 16"/>
                <a:gd name="T17" fmla="*/ 16 h 20"/>
                <a:gd name="T18" fmla="*/ 16 w 16"/>
                <a:gd name="T19" fmla="*/ 12 h 20"/>
                <a:gd name="T20" fmla="*/ 15 w 16"/>
                <a:gd name="T21" fmla="*/ 6 h 20"/>
                <a:gd name="T22" fmla="*/ 6 w 16"/>
                <a:gd name="T23" fmla="*/ 0 h 20"/>
                <a:gd name="T24" fmla="*/ 6 w 16"/>
                <a:gd name="T25" fmla="*/ 3 h 20"/>
                <a:gd name="T26" fmla="*/ 5 w 16"/>
                <a:gd name="T27" fmla="*/ 4 h 20"/>
                <a:gd name="T28" fmla="*/ 3 w 16"/>
                <a:gd name="T29" fmla="*/ 7 h 20"/>
                <a:gd name="T30" fmla="*/ 1 w 16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20">
                  <a:moveTo>
                    <a:pt x="1" y="8"/>
                  </a:moveTo>
                  <a:cubicBezTo>
                    <a:pt x="1" y="8"/>
                    <a:pt x="0" y="8"/>
                    <a:pt x="0" y="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6"/>
                    <a:pt x="7" y="3"/>
                    <a:pt x="6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841"/>
            <p:cNvSpPr>
              <a:spLocks/>
            </p:cNvSpPr>
            <p:nvPr/>
          </p:nvSpPr>
          <p:spPr bwMode="auto">
            <a:xfrm>
              <a:off x="3790950" y="4243388"/>
              <a:ext cx="69850" cy="71438"/>
            </a:xfrm>
            <a:custGeom>
              <a:avLst/>
              <a:gdLst>
                <a:gd name="T0" fmla="*/ 21 w 21"/>
                <a:gd name="T1" fmla="*/ 14 h 21"/>
                <a:gd name="T2" fmla="*/ 20 w 21"/>
                <a:gd name="T3" fmla="*/ 11 h 21"/>
                <a:gd name="T4" fmla="*/ 20 w 21"/>
                <a:gd name="T5" fmla="*/ 8 h 21"/>
                <a:gd name="T6" fmla="*/ 20 w 21"/>
                <a:gd name="T7" fmla="*/ 5 h 21"/>
                <a:gd name="T8" fmla="*/ 18 w 21"/>
                <a:gd name="T9" fmla="*/ 4 h 21"/>
                <a:gd name="T10" fmla="*/ 7 w 21"/>
                <a:gd name="T11" fmla="*/ 2 h 21"/>
                <a:gd name="T12" fmla="*/ 3 w 21"/>
                <a:gd name="T13" fmla="*/ 7 h 21"/>
                <a:gd name="T14" fmla="*/ 0 w 21"/>
                <a:gd name="T15" fmla="*/ 13 h 21"/>
                <a:gd name="T16" fmla="*/ 1 w 21"/>
                <a:gd name="T17" fmla="*/ 15 h 21"/>
                <a:gd name="T18" fmla="*/ 1 w 21"/>
                <a:gd name="T19" fmla="*/ 18 h 21"/>
                <a:gd name="T20" fmla="*/ 2 w 21"/>
                <a:gd name="T21" fmla="*/ 18 h 21"/>
                <a:gd name="T22" fmla="*/ 2 w 21"/>
                <a:gd name="T23" fmla="*/ 12 h 21"/>
                <a:gd name="T24" fmla="*/ 4 w 21"/>
                <a:gd name="T25" fmla="*/ 10 h 21"/>
                <a:gd name="T26" fmla="*/ 6 w 21"/>
                <a:gd name="T27" fmla="*/ 8 h 21"/>
                <a:gd name="T28" fmla="*/ 6 w 21"/>
                <a:gd name="T29" fmla="*/ 8 h 21"/>
                <a:gd name="T30" fmla="*/ 9 w 21"/>
                <a:gd name="T31" fmla="*/ 8 h 21"/>
                <a:gd name="T32" fmla="*/ 11 w 21"/>
                <a:gd name="T33" fmla="*/ 10 h 21"/>
                <a:gd name="T34" fmla="*/ 8 w 21"/>
                <a:gd name="T35" fmla="*/ 17 h 21"/>
                <a:gd name="T36" fmla="*/ 9 w 21"/>
                <a:gd name="T37" fmla="*/ 18 h 21"/>
                <a:gd name="T38" fmla="*/ 9 w 21"/>
                <a:gd name="T39" fmla="*/ 19 h 21"/>
                <a:gd name="T40" fmla="*/ 12 w 21"/>
                <a:gd name="T41" fmla="*/ 19 h 21"/>
                <a:gd name="T42" fmla="*/ 14 w 21"/>
                <a:gd name="T43" fmla="*/ 21 h 21"/>
                <a:gd name="T44" fmla="*/ 14 w 21"/>
                <a:gd name="T45" fmla="*/ 21 h 21"/>
                <a:gd name="T46" fmla="*/ 21 w 21"/>
                <a:gd name="T4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1">
                  <a:moveTo>
                    <a:pt x="21" y="14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0"/>
                    <a:pt x="12" y="0"/>
                    <a:pt x="7" y="2"/>
                  </a:cubicBezTo>
                  <a:cubicBezTo>
                    <a:pt x="6" y="2"/>
                    <a:pt x="4" y="4"/>
                    <a:pt x="3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4"/>
                    <a:pt x="2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3"/>
                    <a:pt x="10" y="15"/>
                    <a:pt x="8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7" y="19"/>
                    <a:pt x="19" y="17"/>
                    <a:pt x="21" y="14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842"/>
            <p:cNvSpPr>
              <a:spLocks/>
            </p:cNvSpPr>
            <p:nvPr/>
          </p:nvSpPr>
          <p:spPr bwMode="auto">
            <a:xfrm>
              <a:off x="3794125" y="4270375"/>
              <a:ext cx="44450" cy="65088"/>
            </a:xfrm>
            <a:custGeom>
              <a:avLst/>
              <a:gdLst>
                <a:gd name="T0" fmla="*/ 8 w 13"/>
                <a:gd name="T1" fmla="*/ 0 h 19"/>
                <a:gd name="T2" fmla="*/ 5 w 13"/>
                <a:gd name="T3" fmla="*/ 0 h 19"/>
                <a:gd name="T4" fmla="*/ 5 w 13"/>
                <a:gd name="T5" fmla="*/ 0 h 19"/>
                <a:gd name="T6" fmla="*/ 3 w 13"/>
                <a:gd name="T7" fmla="*/ 2 h 19"/>
                <a:gd name="T8" fmla="*/ 1 w 13"/>
                <a:gd name="T9" fmla="*/ 4 h 19"/>
                <a:gd name="T10" fmla="*/ 1 w 13"/>
                <a:gd name="T11" fmla="*/ 10 h 19"/>
                <a:gd name="T12" fmla="*/ 1 w 13"/>
                <a:gd name="T13" fmla="*/ 10 h 19"/>
                <a:gd name="T14" fmla="*/ 1 w 13"/>
                <a:gd name="T15" fmla="*/ 11 h 19"/>
                <a:gd name="T16" fmla="*/ 4 w 13"/>
                <a:gd name="T17" fmla="*/ 15 h 19"/>
                <a:gd name="T18" fmla="*/ 5 w 13"/>
                <a:gd name="T19" fmla="*/ 15 h 19"/>
                <a:gd name="T20" fmla="*/ 4 w 13"/>
                <a:gd name="T21" fmla="*/ 15 h 19"/>
                <a:gd name="T22" fmla="*/ 4 w 13"/>
                <a:gd name="T23" fmla="*/ 16 h 19"/>
                <a:gd name="T24" fmla="*/ 4 w 13"/>
                <a:gd name="T25" fmla="*/ 18 h 19"/>
                <a:gd name="T26" fmla="*/ 10 w 13"/>
                <a:gd name="T27" fmla="*/ 19 h 19"/>
                <a:gd name="T28" fmla="*/ 11 w 13"/>
                <a:gd name="T29" fmla="*/ 17 h 19"/>
                <a:gd name="T30" fmla="*/ 13 w 13"/>
                <a:gd name="T31" fmla="*/ 13 h 19"/>
                <a:gd name="T32" fmla="*/ 13 w 13"/>
                <a:gd name="T33" fmla="*/ 13 h 19"/>
                <a:gd name="T34" fmla="*/ 11 w 13"/>
                <a:gd name="T35" fmla="*/ 11 h 19"/>
                <a:gd name="T36" fmla="*/ 8 w 13"/>
                <a:gd name="T37" fmla="*/ 11 h 19"/>
                <a:gd name="T38" fmla="*/ 8 w 13"/>
                <a:gd name="T39" fmla="*/ 10 h 19"/>
                <a:gd name="T40" fmla="*/ 7 w 13"/>
                <a:gd name="T41" fmla="*/ 9 h 19"/>
                <a:gd name="T42" fmla="*/ 10 w 13"/>
                <a:gd name="T43" fmla="*/ 2 h 19"/>
                <a:gd name="T44" fmla="*/ 8 w 13"/>
                <a:gd name="T4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9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7"/>
                    <a:pt x="10" y="5"/>
                    <a:pt x="10" y="2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843"/>
            <p:cNvSpPr>
              <a:spLocks/>
            </p:cNvSpPr>
            <p:nvPr/>
          </p:nvSpPr>
          <p:spPr bwMode="auto">
            <a:xfrm>
              <a:off x="3794125" y="4305300"/>
              <a:ext cx="17463" cy="15875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2 h 10"/>
                <a:gd name="T4" fmla="*/ 2 w 11"/>
                <a:gd name="T5" fmla="*/ 6 h 10"/>
                <a:gd name="T6" fmla="*/ 6 w 11"/>
                <a:gd name="T7" fmla="*/ 8 h 10"/>
                <a:gd name="T8" fmla="*/ 9 w 11"/>
                <a:gd name="T9" fmla="*/ 10 h 10"/>
                <a:gd name="T10" fmla="*/ 11 w 11"/>
                <a:gd name="T11" fmla="*/ 10 h 10"/>
                <a:gd name="T12" fmla="*/ 9 w 11"/>
                <a:gd name="T13" fmla="*/ 10 h 10"/>
                <a:gd name="T14" fmla="*/ 2 w 11"/>
                <a:gd name="T15" fmla="*/ 2 h 10"/>
                <a:gd name="T16" fmla="*/ 2 w 11"/>
                <a:gd name="T17" fmla="*/ 0 h 10"/>
                <a:gd name="T18" fmla="*/ 2 w 11"/>
                <a:gd name="T19" fmla="*/ 0 h 10"/>
                <a:gd name="T20" fmla="*/ 0 w 11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0" y="2"/>
                  </a:lnTo>
                  <a:lnTo>
                    <a:pt x="2" y="6"/>
                  </a:lnTo>
                  <a:lnTo>
                    <a:pt x="6" y="8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68" name="Picture 844"/>
            <p:cNvPicPr>
              <a:picLocks noChangeAspect="1" noChangeArrowheads="1"/>
            </p:cNvPicPr>
            <p:nvPr/>
          </p:nvPicPr>
          <p:blipFill>
            <a:blip r:embed="rId5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2850" y="4368800"/>
              <a:ext cx="7937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06" name="Freeform 845"/>
            <p:cNvSpPr>
              <a:spLocks/>
            </p:cNvSpPr>
            <p:nvPr/>
          </p:nvSpPr>
          <p:spPr bwMode="auto">
            <a:xfrm>
              <a:off x="1095375" y="2882900"/>
              <a:ext cx="74613" cy="87313"/>
            </a:xfrm>
            <a:custGeom>
              <a:avLst/>
              <a:gdLst>
                <a:gd name="T0" fmla="*/ 0 w 22"/>
                <a:gd name="T1" fmla="*/ 8 h 26"/>
                <a:gd name="T2" fmla="*/ 0 w 22"/>
                <a:gd name="T3" fmla="*/ 9 h 26"/>
                <a:gd name="T4" fmla="*/ 20 w 22"/>
                <a:gd name="T5" fmla="*/ 26 h 26"/>
                <a:gd name="T6" fmla="*/ 22 w 22"/>
                <a:gd name="T7" fmla="*/ 25 h 26"/>
                <a:gd name="T8" fmla="*/ 22 w 22"/>
                <a:gd name="T9" fmla="*/ 23 h 26"/>
                <a:gd name="T10" fmla="*/ 21 w 22"/>
                <a:gd name="T11" fmla="*/ 21 h 26"/>
                <a:gd name="T12" fmla="*/ 11 w 22"/>
                <a:gd name="T13" fmla="*/ 12 h 26"/>
                <a:gd name="T14" fmla="*/ 12 w 22"/>
                <a:gd name="T15" fmla="*/ 10 h 26"/>
                <a:gd name="T16" fmla="*/ 12 w 22"/>
                <a:gd name="T17" fmla="*/ 8 h 26"/>
                <a:gd name="T18" fmla="*/ 12 w 22"/>
                <a:gd name="T19" fmla="*/ 2 h 26"/>
                <a:gd name="T20" fmla="*/ 10 w 22"/>
                <a:gd name="T21" fmla="*/ 0 h 26"/>
                <a:gd name="T22" fmla="*/ 7 w 22"/>
                <a:gd name="T23" fmla="*/ 1 h 26"/>
                <a:gd name="T24" fmla="*/ 7 w 22"/>
                <a:gd name="T25" fmla="*/ 2 h 26"/>
                <a:gd name="T26" fmla="*/ 6 w 22"/>
                <a:gd name="T27" fmla="*/ 3 h 26"/>
                <a:gd name="T28" fmla="*/ 7 w 22"/>
                <a:gd name="T29" fmla="*/ 8 h 26"/>
                <a:gd name="T30" fmla="*/ 3 w 22"/>
                <a:gd name="T31" fmla="*/ 7 h 26"/>
                <a:gd name="T32" fmla="*/ 1 w 22"/>
                <a:gd name="T33" fmla="*/ 7 h 26"/>
                <a:gd name="T34" fmla="*/ 0 w 22"/>
                <a:gd name="T3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26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5" y="16"/>
                    <a:pt x="12" y="22"/>
                    <a:pt x="20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846"/>
            <p:cNvSpPr>
              <a:spLocks/>
            </p:cNvSpPr>
            <p:nvPr/>
          </p:nvSpPr>
          <p:spPr bwMode="auto">
            <a:xfrm>
              <a:off x="1001713" y="2997200"/>
              <a:ext cx="23813" cy="26988"/>
            </a:xfrm>
            <a:custGeom>
              <a:avLst/>
              <a:gdLst>
                <a:gd name="T0" fmla="*/ 0 w 7"/>
                <a:gd name="T1" fmla="*/ 4 h 8"/>
                <a:gd name="T2" fmla="*/ 0 w 7"/>
                <a:gd name="T3" fmla="*/ 4 h 8"/>
                <a:gd name="T4" fmla="*/ 0 w 7"/>
                <a:gd name="T5" fmla="*/ 5 h 8"/>
                <a:gd name="T6" fmla="*/ 6 w 7"/>
                <a:gd name="T7" fmla="*/ 6 h 8"/>
                <a:gd name="T8" fmla="*/ 7 w 7"/>
                <a:gd name="T9" fmla="*/ 5 h 8"/>
                <a:gd name="T10" fmla="*/ 7 w 7"/>
                <a:gd name="T11" fmla="*/ 3 h 8"/>
                <a:gd name="T12" fmla="*/ 5 w 7"/>
                <a:gd name="T13" fmla="*/ 1 h 8"/>
                <a:gd name="T14" fmla="*/ 2 w 7"/>
                <a:gd name="T15" fmla="*/ 0 h 8"/>
                <a:gd name="T16" fmla="*/ 0 w 7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4" y="8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847"/>
            <p:cNvSpPr>
              <a:spLocks/>
            </p:cNvSpPr>
            <p:nvPr/>
          </p:nvSpPr>
          <p:spPr bwMode="auto">
            <a:xfrm>
              <a:off x="1017588" y="3014663"/>
              <a:ext cx="41275" cy="26988"/>
            </a:xfrm>
            <a:custGeom>
              <a:avLst/>
              <a:gdLst>
                <a:gd name="T0" fmla="*/ 7 w 12"/>
                <a:gd name="T1" fmla="*/ 5 h 8"/>
                <a:gd name="T2" fmla="*/ 7 w 12"/>
                <a:gd name="T3" fmla="*/ 3 h 8"/>
                <a:gd name="T4" fmla="*/ 5 w 12"/>
                <a:gd name="T5" fmla="*/ 1 h 8"/>
                <a:gd name="T6" fmla="*/ 2 w 12"/>
                <a:gd name="T7" fmla="*/ 0 h 8"/>
                <a:gd name="T8" fmla="*/ 1 w 12"/>
                <a:gd name="T9" fmla="*/ 1 h 8"/>
                <a:gd name="T10" fmla="*/ 0 w 12"/>
                <a:gd name="T11" fmla="*/ 3 h 8"/>
                <a:gd name="T12" fmla="*/ 0 w 12"/>
                <a:gd name="T13" fmla="*/ 5 h 8"/>
                <a:gd name="T14" fmla="*/ 5 w 12"/>
                <a:gd name="T15" fmla="*/ 7 h 8"/>
                <a:gd name="T16" fmla="*/ 6 w 12"/>
                <a:gd name="T17" fmla="*/ 5 h 8"/>
                <a:gd name="T18" fmla="*/ 9 w 12"/>
                <a:gd name="T19" fmla="*/ 8 h 8"/>
                <a:gd name="T20" fmla="*/ 12 w 12"/>
                <a:gd name="T21" fmla="*/ 5 h 8"/>
                <a:gd name="T22" fmla="*/ 10 w 12"/>
                <a:gd name="T23" fmla="*/ 3 h 8"/>
                <a:gd name="T24" fmla="*/ 9 w 12"/>
                <a:gd name="T25" fmla="*/ 3 h 8"/>
                <a:gd name="T26" fmla="*/ 7 w 12"/>
                <a:gd name="T27" fmla="*/ 3 h 8"/>
                <a:gd name="T28" fmla="*/ 7 w 12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7" y="5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4" y="8"/>
                    <a:pt x="5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7" y="5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848"/>
            <p:cNvSpPr>
              <a:spLocks/>
            </p:cNvSpPr>
            <p:nvPr/>
          </p:nvSpPr>
          <p:spPr bwMode="auto">
            <a:xfrm>
              <a:off x="954088" y="3011488"/>
              <a:ext cx="87313" cy="87313"/>
            </a:xfrm>
            <a:custGeom>
              <a:avLst/>
              <a:gdLst>
                <a:gd name="T0" fmla="*/ 26 w 26"/>
                <a:gd name="T1" fmla="*/ 11 h 26"/>
                <a:gd name="T2" fmla="*/ 25 w 26"/>
                <a:gd name="T3" fmla="*/ 9 h 26"/>
                <a:gd name="T4" fmla="*/ 24 w 26"/>
                <a:gd name="T5" fmla="*/ 8 h 26"/>
                <a:gd name="T6" fmla="*/ 19 w 26"/>
                <a:gd name="T7" fmla="*/ 6 h 26"/>
                <a:gd name="T8" fmla="*/ 19 w 26"/>
                <a:gd name="T9" fmla="*/ 4 h 26"/>
                <a:gd name="T10" fmla="*/ 20 w 26"/>
                <a:gd name="T11" fmla="*/ 2 h 26"/>
                <a:gd name="T12" fmla="*/ 20 w 26"/>
                <a:gd name="T13" fmla="*/ 2 h 26"/>
                <a:gd name="T14" fmla="*/ 14 w 26"/>
                <a:gd name="T15" fmla="*/ 1 h 26"/>
                <a:gd name="T16" fmla="*/ 14 w 26"/>
                <a:gd name="T17" fmla="*/ 0 h 26"/>
                <a:gd name="T18" fmla="*/ 7 w 26"/>
                <a:gd name="T19" fmla="*/ 2 h 26"/>
                <a:gd name="T20" fmla="*/ 7 w 26"/>
                <a:gd name="T21" fmla="*/ 2 h 26"/>
                <a:gd name="T22" fmla="*/ 5 w 26"/>
                <a:gd name="T23" fmla="*/ 3 h 26"/>
                <a:gd name="T24" fmla="*/ 4 w 26"/>
                <a:gd name="T25" fmla="*/ 4 h 26"/>
                <a:gd name="T26" fmla="*/ 3 w 26"/>
                <a:gd name="T27" fmla="*/ 6 h 26"/>
                <a:gd name="T28" fmla="*/ 1 w 26"/>
                <a:gd name="T29" fmla="*/ 16 h 26"/>
                <a:gd name="T30" fmla="*/ 1 w 26"/>
                <a:gd name="T31" fmla="*/ 18 h 26"/>
                <a:gd name="T32" fmla="*/ 26 w 26"/>
                <a:gd name="T33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6">
                  <a:moveTo>
                    <a:pt x="26" y="11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9"/>
                    <a:pt x="21" y="8"/>
                    <a:pt x="19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4"/>
                    <a:pt x="16" y="4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8"/>
                    <a:pt x="0" y="12"/>
                    <a:pt x="1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3" y="26"/>
                    <a:pt x="21" y="24"/>
                    <a:pt x="26" y="11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849"/>
            <p:cNvSpPr>
              <a:spLocks/>
            </p:cNvSpPr>
            <p:nvPr/>
          </p:nvSpPr>
          <p:spPr bwMode="auto">
            <a:xfrm>
              <a:off x="1365250" y="3011488"/>
              <a:ext cx="39688" cy="46038"/>
            </a:xfrm>
            <a:custGeom>
              <a:avLst/>
              <a:gdLst>
                <a:gd name="T0" fmla="*/ 3 w 12"/>
                <a:gd name="T1" fmla="*/ 1 h 14"/>
                <a:gd name="T2" fmla="*/ 1 w 12"/>
                <a:gd name="T3" fmla="*/ 9 h 14"/>
                <a:gd name="T4" fmla="*/ 7 w 12"/>
                <a:gd name="T5" fmla="*/ 14 h 14"/>
                <a:gd name="T6" fmla="*/ 9 w 12"/>
                <a:gd name="T7" fmla="*/ 13 h 14"/>
                <a:gd name="T8" fmla="*/ 10 w 12"/>
                <a:gd name="T9" fmla="*/ 11 h 14"/>
                <a:gd name="T10" fmla="*/ 12 w 12"/>
                <a:gd name="T11" fmla="*/ 8 h 14"/>
                <a:gd name="T12" fmla="*/ 11 w 12"/>
                <a:gd name="T13" fmla="*/ 5 h 14"/>
                <a:gd name="T14" fmla="*/ 5 w 12"/>
                <a:gd name="T15" fmla="*/ 0 h 14"/>
                <a:gd name="T16" fmla="*/ 3 w 12"/>
                <a:gd name="T1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4">
                  <a:moveTo>
                    <a:pt x="3" y="1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2" y="12"/>
                    <a:pt x="3" y="14"/>
                    <a:pt x="7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2"/>
                    <a:pt x="8" y="1"/>
                    <a:pt x="5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850"/>
            <p:cNvSpPr>
              <a:spLocks/>
            </p:cNvSpPr>
            <p:nvPr/>
          </p:nvSpPr>
          <p:spPr bwMode="auto">
            <a:xfrm>
              <a:off x="1233488" y="2994025"/>
              <a:ext cx="39688" cy="57150"/>
            </a:xfrm>
            <a:custGeom>
              <a:avLst/>
              <a:gdLst>
                <a:gd name="T0" fmla="*/ 8 w 12"/>
                <a:gd name="T1" fmla="*/ 1 h 17"/>
                <a:gd name="T2" fmla="*/ 6 w 12"/>
                <a:gd name="T3" fmla="*/ 1 h 17"/>
                <a:gd name="T4" fmla="*/ 3 w 12"/>
                <a:gd name="T5" fmla="*/ 7 h 17"/>
                <a:gd name="T6" fmla="*/ 2 w 12"/>
                <a:gd name="T7" fmla="*/ 9 h 17"/>
                <a:gd name="T8" fmla="*/ 0 w 12"/>
                <a:gd name="T9" fmla="*/ 11 h 17"/>
                <a:gd name="T10" fmla="*/ 0 w 12"/>
                <a:gd name="T11" fmla="*/ 13 h 17"/>
                <a:gd name="T12" fmla="*/ 9 w 12"/>
                <a:gd name="T13" fmla="*/ 13 h 17"/>
                <a:gd name="T14" fmla="*/ 9 w 12"/>
                <a:gd name="T15" fmla="*/ 11 h 17"/>
                <a:gd name="T16" fmla="*/ 9 w 12"/>
                <a:gd name="T17" fmla="*/ 11 h 17"/>
                <a:gd name="T18" fmla="*/ 12 w 12"/>
                <a:gd name="T19" fmla="*/ 4 h 17"/>
                <a:gd name="T20" fmla="*/ 11 w 12"/>
                <a:gd name="T21" fmla="*/ 2 h 17"/>
                <a:gd name="T22" fmla="*/ 10 w 12"/>
                <a:gd name="T23" fmla="*/ 0 h 17"/>
                <a:gd name="T24" fmla="*/ 8 w 12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7"/>
                    <a:pt x="7" y="17"/>
                    <a:pt x="9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9"/>
                    <a:pt x="12" y="7"/>
                    <a:pt x="12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851"/>
            <p:cNvSpPr>
              <a:spLocks/>
            </p:cNvSpPr>
            <p:nvPr/>
          </p:nvSpPr>
          <p:spPr bwMode="auto">
            <a:xfrm>
              <a:off x="1223963" y="2990850"/>
              <a:ext cx="19050" cy="36513"/>
            </a:xfrm>
            <a:custGeom>
              <a:avLst/>
              <a:gdLst>
                <a:gd name="T0" fmla="*/ 5 w 6"/>
                <a:gd name="T1" fmla="*/ 2 h 11"/>
                <a:gd name="T2" fmla="*/ 3 w 6"/>
                <a:gd name="T3" fmla="*/ 0 h 11"/>
                <a:gd name="T4" fmla="*/ 2 w 6"/>
                <a:gd name="T5" fmla="*/ 0 h 11"/>
                <a:gd name="T6" fmla="*/ 0 w 6"/>
                <a:gd name="T7" fmla="*/ 3 h 11"/>
                <a:gd name="T8" fmla="*/ 0 w 6"/>
                <a:gd name="T9" fmla="*/ 5 h 11"/>
                <a:gd name="T10" fmla="*/ 2 w 6"/>
                <a:gd name="T11" fmla="*/ 11 h 11"/>
                <a:gd name="T12" fmla="*/ 6 w 6"/>
                <a:gd name="T13" fmla="*/ 8 h 11"/>
                <a:gd name="T14" fmla="*/ 6 w 6"/>
                <a:gd name="T15" fmla="*/ 6 h 11"/>
                <a:gd name="T16" fmla="*/ 5 w 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5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1" y="10"/>
                    <a:pt x="2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852"/>
            <p:cNvSpPr>
              <a:spLocks/>
            </p:cNvSpPr>
            <p:nvPr/>
          </p:nvSpPr>
          <p:spPr bwMode="auto">
            <a:xfrm>
              <a:off x="1179513" y="3095625"/>
              <a:ext cx="39688" cy="26988"/>
            </a:xfrm>
            <a:custGeom>
              <a:avLst/>
              <a:gdLst>
                <a:gd name="T0" fmla="*/ 7 w 12"/>
                <a:gd name="T1" fmla="*/ 0 h 8"/>
                <a:gd name="T2" fmla="*/ 6 w 12"/>
                <a:gd name="T3" fmla="*/ 0 h 8"/>
                <a:gd name="T4" fmla="*/ 0 w 12"/>
                <a:gd name="T5" fmla="*/ 7 h 8"/>
                <a:gd name="T6" fmla="*/ 9 w 12"/>
                <a:gd name="T7" fmla="*/ 8 h 8"/>
                <a:gd name="T8" fmla="*/ 10 w 12"/>
                <a:gd name="T9" fmla="*/ 6 h 8"/>
                <a:gd name="T10" fmla="*/ 12 w 12"/>
                <a:gd name="T11" fmla="*/ 2 h 8"/>
                <a:gd name="T12" fmla="*/ 11 w 12"/>
                <a:gd name="T13" fmla="*/ 0 h 8"/>
                <a:gd name="T14" fmla="*/ 7 w 12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853"/>
            <p:cNvSpPr>
              <a:spLocks/>
            </p:cNvSpPr>
            <p:nvPr/>
          </p:nvSpPr>
          <p:spPr bwMode="auto">
            <a:xfrm>
              <a:off x="2433638" y="2265363"/>
              <a:ext cx="93663" cy="133350"/>
            </a:xfrm>
            <a:custGeom>
              <a:avLst/>
              <a:gdLst>
                <a:gd name="T0" fmla="*/ 11 w 28"/>
                <a:gd name="T1" fmla="*/ 0 h 40"/>
                <a:gd name="T2" fmla="*/ 11 w 28"/>
                <a:gd name="T3" fmla="*/ 0 h 40"/>
                <a:gd name="T4" fmla="*/ 6 w 28"/>
                <a:gd name="T5" fmla="*/ 2 h 40"/>
                <a:gd name="T6" fmla="*/ 1 w 28"/>
                <a:gd name="T7" fmla="*/ 13 h 40"/>
                <a:gd name="T8" fmla="*/ 4 w 28"/>
                <a:gd name="T9" fmla="*/ 31 h 40"/>
                <a:gd name="T10" fmla="*/ 4 w 28"/>
                <a:gd name="T11" fmla="*/ 32 h 40"/>
                <a:gd name="T12" fmla="*/ 5 w 28"/>
                <a:gd name="T13" fmla="*/ 39 h 40"/>
                <a:gd name="T14" fmla="*/ 5 w 28"/>
                <a:gd name="T15" fmla="*/ 37 h 40"/>
                <a:gd name="T16" fmla="*/ 6 w 28"/>
                <a:gd name="T17" fmla="*/ 36 h 40"/>
                <a:gd name="T18" fmla="*/ 7 w 28"/>
                <a:gd name="T19" fmla="*/ 36 h 40"/>
                <a:gd name="T20" fmla="*/ 9 w 28"/>
                <a:gd name="T21" fmla="*/ 36 h 40"/>
                <a:gd name="T22" fmla="*/ 11 w 28"/>
                <a:gd name="T23" fmla="*/ 39 h 40"/>
                <a:gd name="T24" fmla="*/ 11 w 28"/>
                <a:gd name="T25" fmla="*/ 40 h 40"/>
                <a:gd name="T26" fmla="*/ 12 w 28"/>
                <a:gd name="T27" fmla="*/ 39 h 40"/>
                <a:gd name="T28" fmla="*/ 12 w 28"/>
                <a:gd name="T29" fmla="*/ 38 h 40"/>
                <a:gd name="T30" fmla="*/ 14 w 28"/>
                <a:gd name="T31" fmla="*/ 35 h 40"/>
                <a:gd name="T32" fmla="*/ 15 w 28"/>
                <a:gd name="T33" fmla="*/ 35 h 40"/>
                <a:gd name="T34" fmla="*/ 17 w 28"/>
                <a:gd name="T35" fmla="*/ 37 h 40"/>
                <a:gd name="T36" fmla="*/ 18 w 28"/>
                <a:gd name="T37" fmla="*/ 35 h 40"/>
                <a:gd name="T38" fmla="*/ 19 w 28"/>
                <a:gd name="T39" fmla="*/ 35 h 40"/>
                <a:gd name="T40" fmla="*/ 20 w 28"/>
                <a:gd name="T41" fmla="*/ 35 h 40"/>
                <a:gd name="T42" fmla="*/ 22 w 28"/>
                <a:gd name="T43" fmla="*/ 34 h 40"/>
                <a:gd name="T44" fmla="*/ 23 w 28"/>
                <a:gd name="T45" fmla="*/ 35 h 40"/>
                <a:gd name="T46" fmla="*/ 23 w 28"/>
                <a:gd name="T47" fmla="*/ 35 h 40"/>
                <a:gd name="T48" fmla="*/ 11 w 28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4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5"/>
                    <a:pt x="1" y="9"/>
                    <a:pt x="1" y="13"/>
                  </a:cubicBezTo>
                  <a:cubicBezTo>
                    <a:pt x="0" y="20"/>
                    <a:pt x="2" y="26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8" y="18"/>
                    <a:pt x="24" y="6"/>
                    <a:pt x="11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854"/>
            <p:cNvSpPr>
              <a:spLocks/>
            </p:cNvSpPr>
            <p:nvPr/>
          </p:nvSpPr>
          <p:spPr bwMode="auto">
            <a:xfrm>
              <a:off x="2436813" y="2379663"/>
              <a:ext cx="77788" cy="87313"/>
            </a:xfrm>
            <a:custGeom>
              <a:avLst/>
              <a:gdLst>
                <a:gd name="T0" fmla="*/ 0 w 23"/>
                <a:gd name="T1" fmla="*/ 13 h 26"/>
                <a:gd name="T2" fmla="*/ 0 w 23"/>
                <a:gd name="T3" fmla="*/ 13 h 26"/>
                <a:gd name="T4" fmla="*/ 0 w 23"/>
                <a:gd name="T5" fmla="*/ 15 h 26"/>
                <a:gd name="T6" fmla="*/ 2 w 23"/>
                <a:gd name="T7" fmla="*/ 21 h 26"/>
                <a:gd name="T8" fmla="*/ 6 w 23"/>
                <a:gd name="T9" fmla="*/ 26 h 26"/>
                <a:gd name="T10" fmla="*/ 7 w 23"/>
                <a:gd name="T11" fmla="*/ 26 h 26"/>
                <a:gd name="T12" fmla="*/ 12 w 23"/>
                <a:gd name="T13" fmla="*/ 26 h 26"/>
                <a:gd name="T14" fmla="*/ 13 w 23"/>
                <a:gd name="T15" fmla="*/ 25 h 26"/>
                <a:gd name="T16" fmla="*/ 14 w 23"/>
                <a:gd name="T17" fmla="*/ 12 h 26"/>
                <a:gd name="T18" fmla="*/ 16 w 23"/>
                <a:gd name="T19" fmla="*/ 15 h 26"/>
                <a:gd name="T20" fmla="*/ 20 w 23"/>
                <a:gd name="T21" fmla="*/ 10 h 26"/>
                <a:gd name="T22" fmla="*/ 21 w 23"/>
                <a:gd name="T23" fmla="*/ 9 h 26"/>
                <a:gd name="T24" fmla="*/ 23 w 23"/>
                <a:gd name="T25" fmla="*/ 2 h 26"/>
                <a:gd name="T26" fmla="*/ 22 w 23"/>
                <a:gd name="T27" fmla="*/ 2 h 26"/>
                <a:gd name="T28" fmla="*/ 22 w 23"/>
                <a:gd name="T29" fmla="*/ 1 h 26"/>
                <a:gd name="T30" fmla="*/ 21 w 23"/>
                <a:gd name="T31" fmla="*/ 0 h 26"/>
                <a:gd name="T32" fmla="*/ 19 w 23"/>
                <a:gd name="T33" fmla="*/ 1 h 26"/>
                <a:gd name="T34" fmla="*/ 18 w 23"/>
                <a:gd name="T35" fmla="*/ 1 h 26"/>
                <a:gd name="T36" fmla="*/ 17 w 23"/>
                <a:gd name="T37" fmla="*/ 1 h 26"/>
                <a:gd name="T38" fmla="*/ 16 w 23"/>
                <a:gd name="T39" fmla="*/ 3 h 26"/>
                <a:gd name="T40" fmla="*/ 14 w 23"/>
                <a:gd name="T41" fmla="*/ 1 h 26"/>
                <a:gd name="T42" fmla="*/ 13 w 23"/>
                <a:gd name="T43" fmla="*/ 1 h 26"/>
                <a:gd name="T44" fmla="*/ 11 w 23"/>
                <a:gd name="T45" fmla="*/ 4 h 26"/>
                <a:gd name="T46" fmla="*/ 11 w 23"/>
                <a:gd name="T47" fmla="*/ 5 h 26"/>
                <a:gd name="T48" fmla="*/ 10 w 23"/>
                <a:gd name="T49" fmla="*/ 6 h 26"/>
                <a:gd name="T50" fmla="*/ 10 w 23"/>
                <a:gd name="T51" fmla="*/ 5 h 26"/>
                <a:gd name="T52" fmla="*/ 8 w 23"/>
                <a:gd name="T53" fmla="*/ 2 h 26"/>
                <a:gd name="T54" fmla="*/ 6 w 23"/>
                <a:gd name="T55" fmla="*/ 2 h 26"/>
                <a:gd name="T56" fmla="*/ 5 w 23"/>
                <a:gd name="T57" fmla="*/ 2 h 26"/>
                <a:gd name="T58" fmla="*/ 4 w 23"/>
                <a:gd name="T59" fmla="*/ 3 h 26"/>
                <a:gd name="T60" fmla="*/ 4 w 23"/>
                <a:gd name="T61" fmla="*/ 5 h 26"/>
                <a:gd name="T62" fmla="*/ 4 w 23"/>
                <a:gd name="T63" fmla="*/ 7 h 26"/>
                <a:gd name="T64" fmla="*/ 4 w 23"/>
                <a:gd name="T65" fmla="*/ 9 h 26"/>
                <a:gd name="T66" fmla="*/ 5 w 23"/>
                <a:gd name="T67" fmla="*/ 10 h 26"/>
                <a:gd name="T68" fmla="*/ 5 w 23"/>
                <a:gd name="T69" fmla="*/ 10 h 26"/>
                <a:gd name="T70" fmla="*/ 7 w 23"/>
                <a:gd name="T71" fmla="*/ 12 h 26"/>
                <a:gd name="T72" fmla="*/ 7 w 23"/>
                <a:gd name="T73" fmla="*/ 14 h 26"/>
                <a:gd name="T74" fmla="*/ 7 w 23"/>
                <a:gd name="T75" fmla="*/ 15 h 26"/>
                <a:gd name="T76" fmla="*/ 4 w 23"/>
                <a:gd name="T77" fmla="*/ 11 h 26"/>
                <a:gd name="T78" fmla="*/ 0 w 23"/>
                <a:gd name="T7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26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0"/>
                    <a:pt x="14" y="16"/>
                    <a:pt x="14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4" y="11"/>
                    <a:pt x="4" y="11"/>
                    <a:pt x="4" y="11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Rectangle 855"/>
            <p:cNvSpPr>
              <a:spLocks noChangeArrowheads="1"/>
            </p:cNvSpPr>
            <p:nvPr/>
          </p:nvSpPr>
          <p:spPr bwMode="auto">
            <a:xfrm>
              <a:off x="2509838" y="2382838"/>
              <a:ext cx="1588" cy="3175"/>
            </a:xfrm>
            <a:prstGeom prst="rect">
              <a:avLst/>
            </a:pr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80" name="Picture 856"/>
            <p:cNvPicPr>
              <a:picLocks noChangeAspect="1" noChangeArrowheads="1"/>
            </p:cNvPicPr>
            <p:nvPr/>
          </p:nvPicPr>
          <p:blipFill>
            <a:blip r:embed="rId5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1900" y="2355850"/>
              <a:ext cx="180975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7" name="Freeform 857"/>
            <p:cNvSpPr>
              <a:spLocks/>
            </p:cNvSpPr>
            <p:nvPr/>
          </p:nvSpPr>
          <p:spPr bwMode="auto">
            <a:xfrm>
              <a:off x="2593975" y="2422525"/>
              <a:ext cx="68263" cy="77788"/>
            </a:xfrm>
            <a:custGeom>
              <a:avLst/>
              <a:gdLst>
                <a:gd name="T0" fmla="*/ 19 w 43"/>
                <a:gd name="T1" fmla="*/ 11 h 49"/>
                <a:gd name="T2" fmla="*/ 21 w 43"/>
                <a:gd name="T3" fmla="*/ 9 h 49"/>
                <a:gd name="T4" fmla="*/ 28 w 43"/>
                <a:gd name="T5" fmla="*/ 2 h 49"/>
                <a:gd name="T6" fmla="*/ 26 w 43"/>
                <a:gd name="T7" fmla="*/ 0 h 49"/>
                <a:gd name="T8" fmla="*/ 19 w 43"/>
                <a:gd name="T9" fmla="*/ 0 h 49"/>
                <a:gd name="T10" fmla="*/ 11 w 43"/>
                <a:gd name="T11" fmla="*/ 9 h 49"/>
                <a:gd name="T12" fmla="*/ 11 w 43"/>
                <a:gd name="T13" fmla="*/ 11 h 49"/>
                <a:gd name="T14" fmla="*/ 2 w 43"/>
                <a:gd name="T15" fmla="*/ 30 h 49"/>
                <a:gd name="T16" fmla="*/ 2 w 43"/>
                <a:gd name="T17" fmla="*/ 38 h 49"/>
                <a:gd name="T18" fmla="*/ 2 w 43"/>
                <a:gd name="T19" fmla="*/ 41 h 49"/>
                <a:gd name="T20" fmla="*/ 0 w 43"/>
                <a:gd name="T21" fmla="*/ 49 h 49"/>
                <a:gd name="T22" fmla="*/ 0 w 43"/>
                <a:gd name="T23" fmla="*/ 49 h 49"/>
                <a:gd name="T24" fmla="*/ 7 w 43"/>
                <a:gd name="T25" fmla="*/ 49 h 49"/>
                <a:gd name="T26" fmla="*/ 9 w 43"/>
                <a:gd name="T27" fmla="*/ 47 h 49"/>
                <a:gd name="T28" fmla="*/ 13 w 43"/>
                <a:gd name="T29" fmla="*/ 45 h 49"/>
                <a:gd name="T30" fmla="*/ 26 w 43"/>
                <a:gd name="T31" fmla="*/ 45 h 49"/>
                <a:gd name="T32" fmla="*/ 43 w 43"/>
                <a:gd name="T33" fmla="*/ 43 h 49"/>
                <a:gd name="T34" fmla="*/ 43 w 43"/>
                <a:gd name="T35" fmla="*/ 41 h 49"/>
                <a:gd name="T36" fmla="*/ 43 w 43"/>
                <a:gd name="T37" fmla="*/ 30 h 49"/>
                <a:gd name="T38" fmla="*/ 41 w 43"/>
                <a:gd name="T39" fmla="*/ 28 h 49"/>
                <a:gd name="T40" fmla="*/ 36 w 43"/>
                <a:gd name="T41" fmla="*/ 28 h 49"/>
                <a:gd name="T42" fmla="*/ 36 w 43"/>
                <a:gd name="T43" fmla="*/ 30 h 49"/>
                <a:gd name="T44" fmla="*/ 36 w 43"/>
                <a:gd name="T45" fmla="*/ 32 h 49"/>
                <a:gd name="T46" fmla="*/ 24 w 43"/>
                <a:gd name="T47" fmla="*/ 36 h 49"/>
                <a:gd name="T48" fmla="*/ 30 w 43"/>
                <a:gd name="T49" fmla="*/ 28 h 49"/>
                <a:gd name="T50" fmla="*/ 28 w 43"/>
                <a:gd name="T51" fmla="*/ 26 h 49"/>
                <a:gd name="T52" fmla="*/ 26 w 43"/>
                <a:gd name="T53" fmla="*/ 26 h 49"/>
                <a:gd name="T54" fmla="*/ 43 w 43"/>
                <a:gd name="T55" fmla="*/ 9 h 49"/>
                <a:gd name="T56" fmla="*/ 43 w 43"/>
                <a:gd name="T57" fmla="*/ 7 h 49"/>
                <a:gd name="T58" fmla="*/ 41 w 43"/>
                <a:gd name="T59" fmla="*/ 5 h 49"/>
                <a:gd name="T60" fmla="*/ 32 w 43"/>
                <a:gd name="T61" fmla="*/ 5 h 49"/>
                <a:gd name="T62" fmla="*/ 24 w 43"/>
                <a:gd name="T63" fmla="*/ 13 h 49"/>
                <a:gd name="T64" fmla="*/ 17 w 43"/>
                <a:gd name="T65" fmla="*/ 21 h 49"/>
                <a:gd name="T66" fmla="*/ 13 w 43"/>
                <a:gd name="T67" fmla="*/ 32 h 49"/>
                <a:gd name="T68" fmla="*/ 9 w 43"/>
                <a:gd name="T69" fmla="*/ 34 h 49"/>
                <a:gd name="T70" fmla="*/ 9 w 43"/>
                <a:gd name="T71" fmla="*/ 34 h 49"/>
                <a:gd name="T72" fmla="*/ 11 w 43"/>
                <a:gd name="T73" fmla="*/ 32 h 49"/>
                <a:gd name="T74" fmla="*/ 11 w 43"/>
                <a:gd name="T75" fmla="*/ 28 h 49"/>
                <a:gd name="T76" fmla="*/ 11 w 43"/>
                <a:gd name="T77" fmla="*/ 26 h 49"/>
                <a:gd name="T78" fmla="*/ 11 w 43"/>
                <a:gd name="T79" fmla="*/ 24 h 49"/>
                <a:gd name="T80" fmla="*/ 13 w 43"/>
                <a:gd name="T81" fmla="*/ 19 h 49"/>
                <a:gd name="T82" fmla="*/ 15 w 43"/>
                <a:gd name="T83" fmla="*/ 17 h 49"/>
                <a:gd name="T84" fmla="*/ 15 w 43"/>
                <a:gd name="T85" fmla="*/ 17 h 49"/>
                <a:gd name="T86" fmla="*/ 19 w 43"/>
                <a:gd name="T87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" h="49">
                  <a:moveTo>
                    <a:pt x="19" y="11"/>
                  </a:moveTo>
                  <a:lnTo>
                    <a:pt x="21" y="9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2" y="30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7" y="49"/>
                  </a:lnTo>
                  <a:lnTo>
                    <a:pt x="9" y="47"/>
                  </a:lnTo>
                  <a:lnTo>
                    <a:pt x="13" y="45"/>
                  </a:lnTo>
                  <a:lnTo>
                    <a:pt x="26" y="45"/>
                  </a:lnTo>
                  <a:lnTo>
                    <a:pt x="43" y="43"/>
                  </a:lnTo>
                  <a:lnTo>
                    <a:pt x="43" y="41"/>
                  </a:lnTo>
                  <a:lnTo>
                    <a:pt x="43" y="30"/>
                  </a:lnTo>
                  <a:lnTo>
                    <a:pt x="41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24" y="36"/>
                  </a:lnTo>
                  <a:lnTo>
                    <a:pt x="30" y="28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43" y="9"/>
                  </a:lnTo>
                  <a:lnTo>
                    <a:pt x="43" y="7"/>
                  </a:lnTo>
                  <a:lnTo>
                    <a:pt x="41" y="5"/>
                  </a:lnTo>
                  <a:lnTo>
                    <a:pt x="32" y="5"/>
                  </a:lnTo>
                  <a:lnTo>
                    <a:pt x="24" y="13"/>
                  </a:lnTo>
                  <a:lnTo>
                    <a:pt x="17" y="21"/>
                  </a:lnTo>
                  <a:lnTo>
                    <a:pt x="13" y="3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1" y="32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C8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858"/>
            <p:cNvSpPr>
              <a:spLocks/>
            </p:cNvSpPr>
            <p:nvPr/>
          </p:nvSpPr>
          <p:spPr bwMode="auto">
            <a:xfrm>
              <a:off x="2590800" y="250031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D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859"/>
            <p:cNvSpPr>
              <a:spLocks/>
            </p:cNvSpPr>
            <p:nvPr/>
          </p:nvSpPr>
          <p:spPr bwMode="auto">
            <a:xfrm>
              <a:off x="2536825" y="2590800"/>
              <a:ext cx="14288" cy="3175"/>
            </a:xfrm>
            <a:custGeom>
              <a:avLst/>
              <a:gdLst>
                <a:gd name="T0" fmla="*/ 7 w 9"/>
                <a:gd name="T1" fmla="*/ 0 h 2"/>
                <a:gd name="T2" fmla="*/ 9 w 9"/>
                <a:gd name="T3" fmla="*/ 0 h 2"/>
                <a:gd name="T4" fmla="*/ 2 w 9"/>
                <a:gd name="T5" fmla="*/ 0 h 2"/>
                <a:gd name="T6" fmla="*/ 0 w 9"/>
                <a:gd name="T7" fmla="*/ 2 h 2"/>
                <a:gd name="T8" fmla="*/ 5 w 9"/>
                <a:gd name="T9" fmla="*/ 2 h 2"/>
                <a:gd name="T10" fmla="*/ 5 w 9"/>
                <a:gd name="T11" fmla="*/ 0 h 2"/>
                <a:gd name="T12" fmla="*/ 7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lnTo>
                    <a:pt x="9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2D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860"/>
            <p:cNvSpPr>
              <a:spLocks/>
            </p:cNvSpPr>
            <p:nvPr/>
          </p:nvSpPr>
          <p:spPr bwMode="auto">
            <a:xfrm>
              <a:off x="2517775" y="2584450"/>
              <a:ext cx="100013" cy="66675"/>
            </a:xfrm>
            <a:custGeom>
              <a:avLst/>
              <a:gdLst>
                <a:gd name="T0" fmla="*/ 10 w 30"/>
                <a:gd name="T1" fmla="*/ 2 h 20"/>
                <a:gd name="T2" fmla="*/ 9 w 30"/>
                <a:gd name="T3" fmla="*/ 2 h 20"/>
                <a:gd name="T4" fmla="*/ 8 w 30"/>
                <a:gd name="T5" fmla="*/ 2 h 20"/>
                <a:gd name="T6" fmla="*/ 8 w 30"/>
                <a:gd name="T7" fmla="*/ 3 h 20"/>
                <a:gd name="T8" fmla="*/ 6 w 30"/>
                <a:gd name="T9" fmla="*/ 3 h 20"/>
                <a:gd name="T10" fmla="*/ 7 w 30"/>
                <a:gd name="T11" fmla="*/ 2 h 20"/>
                <a:gd name="T12" fmla="*/ 7 w 30"/>
                <a:gd name="T13" fmla="*/ 1 h 20"/>
                <a:gd name="T14" fmla="*/ 6 w 30"/>
                <a:gd name="T15" fmla="*/ 0 h 20"/>
                <a:gd name="T16" fmla="*/ 3 w 30"/>
                <a:gd name="T17" fmla="*/ 0 h 20"/>
                <a:gd name="T18" fmla="*/ 3 w 30"/>
                <a:gd name="T19" fmla="*/ 0 h 20"/>
                <a:gd name="T20" fmla="*/ 2 w 30"/>
                <a:gd name="T21" fmla="*/ 1 h 20"/>
                <a:gd name="T22" fmla="*/ 1 w 30"/>
                <a:gd name="T23" fmla="*/ 3 h 20"/>
                <a:gd name="T24" fmla="*/ 0 w 30"/>
                <a:gd name="T25" fmla="*/ 5 h 20"/>
                <a:gd name="T26" fmla="*/ 0 w 30"/>
                <a:gd name="T27" fmla="*/ 5 h 20"/>
                <a:gd name="T28" fmla="*/ 1 w 30"/>
                <a:gd name="T29" fmla="*/ 6 h 20"/>
                <a:gd name="T30" fmla="*/ 3 w 30"/>
                <a:gd name="T31" fmla="*/ 6 h 20"/>
                <a:gd name="T32" fmla="*/ 4 w 30"/>
                <a:gd name="T33" fmla="*/ 5 h 20"/>
                <a:gd name="T34" fmla="*/ 4 w 30"/>
                <a:gd name="T35" fmla="*/ 5 h 20"/>
                <a:gd name="T36" fmla="*/ 10 w 30"/>
                <a:gd name="T37" fmla="*/ 6 h 20"/>
                <a:gd name="T38" fmla="*/ 16 w 30"/>
                <a:gd name="T39" fmla="*/ 7 h 20"/>
                <a:gd name="T40" fmla="*/ 16 w 30"/>
                <a:gd name="T41" fmla="*/ 13 h 20"/>
                <a:gd name="T42" fmla="*/ 16 w 30"/>
                <a:gd name="T43" fmla="*/ 16 h 20"/>
                <a:gd name="T44" fmla="*/ 18 w 30"/>
                <a:gd name="T45" fmla="*/ 15 h 20"/>
                <a:gd name="T46" fmla="*/ 18 w 30"/>
                <a:gd name="T47" fmla="*/ 14 h 20"/>
                <a:gd name="T48" fmla="*/ 18 w 30"/>
                <a:gd name="T49" fmla="*/ 13 h 20"/>
                <a:gd name="T50" fmla="*/ 21 w 30"/>
                <a:gd name="T51" fmla="*/ 7 h 20"/>
                <a:gd name="T52" fmla="*/ 23 w 30"/>
                <a:gd name="T53" fmla="*/ 8 h 20"/>
                <a:gd name="T54" fmla="*/ 22 w 30"/>
                <a:gd name="T55" fmla="*/ 9 h 20"/>
                <a:gd name="T56" fmla="*/ 22 w 30"/>
                <a:gd name="T57" fmla="*/ 10 h 20"/>
                <a:gd name="T58" fmla="*/ 23 w 30"/>
                <a:gd name="T59" fmla="*/ 16 h 20"/>
                <a:gd name="T60" fmla="*/ 24 w 30"/>
                <a:gd name="T61" fmla="*/ 16 h 20"/>
                <a:gd name="T62" fmla="*/ 25 w 30"/>
                <a:gd name="T63" fmla="*/ 19 h 20"/>
                <a:gd name="T64" fmla="*/ 26 w 30"/>
                <a:gd name="T65" fmla="*/ 19 h 20"/>
                <a:gd name="T66" fmla="*/ 27 w 30"/>
                <a:gd name="T67" fmla="*/ 18 h 20"/>
                <a:gd name="T68" fmla="*/ 27 w 30"/>
                <a:gd name="T69" fmla="*/ 20 h 20"/>
                <a:gd name="T70" fmla="*/ 28 w 30"/>
                <a:gd name="T71" fmla="*/ 20 h 20"/>
                <a:gd name="T72" fmla="*/ 29 w 30"/>
                <a:gd name="T73" fmla="*/ 20 h 20"/>
                <a:gd name="T74" fmla="*/ 30 w 30"/>
                <a:gd name="T75" fmla="*/ 19 h 20"/>
                <a:gd name="T76" fmla="*/ 30 w 30"/>
                <a:gd name="T77" fmla="*/ 18 h 20"/>
                <a:gd name="T78" fmla="*/ 29 w 30"/>
                <a:gd name="T79" fmla="*/ 13 h 20"/>
                <a:gd name="T80" fmla="*/ 29 w 30"/>
                <a:gd name="T81" fmla="*/ 13 h 20"/>
                <a:gd name="T82" fmla="*/ 29 w 30"/>
                <a:gd name="T83" fmla="*/ 13 h 20"/>
                <a:gd name="T84" fmla="*/ 29 w 30"/>
                <a:gd name="T85" fmla="*/ 12 h 20"/>
                <a:gd name="T86" fmla="*/ 28 w 30"/>
                <a:gd name="T87" fmla="*/ 11 h 20"/>
                <a:gd name="T88" fmla="*/ 27 w 30"/>
                <a:gd name="T89" fmla="*/ 10 h 20"/>
                <a:gd name="T90" fmla="*/ 27 w 30"/>
                <a:gd name="T91" fmla="*/ 10 h 20"/>
                <a:gd name="T92" fmla="*/ 26 w 30"/>
                <a:gd name="T93" fmla="*/ 6 h 20"/>
                <a:gd name="T94" fmla="*/ 25 w 30"/>
                <a:gd name="T95" fmla="*/ 5 h 20"/>
                <a:gd name="T96" fmla="*/ 24 w 30"/>
                <a:gd name="T97" fmla="*/ 4 h 20"/>
                <a:gd name="T98" fmla="*/ 22 w 30"/>
                <a:gd name="T99" fmla="*/ 4 h 20"/>
                <a:gd name="T100" fmla="*/ 22 w 30"/>
                <a:gd name="T101" fmla="*/ 4 h 20"/>
                <a:gd name="T102" fmla="*/ 21 w 30"/>
                <a:gd name="T103" fmla="*/ 3 h 20"/>
                <a:gd name="T104" fmla="*/ 21 w 30"/>
                <a:gd name="T105" fmla="*/ 2 h 20"/>
                <a:gd name="T106" fmla="*/ 20 w 30"/>
                <a:gd name="T107" fmla="*/ 2 h 20"/>
                <a:gd name="T108" fmla="*/ 20 w 30"/>
                <a:gd name="T109" fmla="*/ 2 h 20"/>
                <a:gd name="T110" fmla="*/ 11 w 30"/>
                <a:gd name="T111" fmla="*/ 2 h 20"/>
                <a:gd name="T112" fmla="*/ 10 w 30"/>
                <a:gd name="T1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20">
                  <a:moveTo>
                    <a:pt x="10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7"/>
                    <a:pt x="14" y="7"/>
                    <a:pt x="16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5"/>
                    <a:pt x="16" y="16"/>
                    <a:pt x="16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3"/>
                    <a:pt x="22" y="15"/>
                    <a:pt x="23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1" y="2"/>
                    <a:pt x="11" y="2"/>
                    <a:pt x="11" y="2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C8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85" name="Picture 861"/>
            <p:cNvPicPr>
              <a:picLocks noChangeAspect="1" noChangeArrowheads="1"/>
            </p:cNvPicPr>
            <p:nvPr/>
          </p:nvPicPr>
          <p:blipFill>
            <a:blip r:embed="rId5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613" y="2590800"/>
              <a:ext cx="141288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1" name="Freeform 862"/>
            <p:cNvSpPr>
              <a:spLocks/>
            </p:cNvSpPr>
            <p:nvPr/>
          </p:nvSpPr>
          <p:spPr bwMode="auto">
            <a:xfrm>
              <a:off x="2617788" y="2506663"/>
              <a:ext cx="47625" cy="26988"/>
            </a:xfrm>
            <a:custGeom>
              <a:avLst/>
              <a:gdLst>
                <a:gd name="T0" fmla="*/ 2 w 30"/>
                <a:gd name="T1" fmla="*/ 2 h 17"/>
                <a:gd name="T2" fmla="*/ 0 w 30"/>
                <a:gd name="T3" fmla="*/ 2 h 17"/>
                <a:gd name="T4" fmla="*/ 0 w 30"/>
                <a:gd name="T5" fmla="*/ 2 h 17"/>
                <a:gd name="T6" fmla="*/ 2 w 30"/>
                <a:gd name="T7" fmla="*/ 7 h 17"/>
                <a:gd name="T8" fmla="*/ 9 w 30"/>
                <a:gd name="T9" fmla="*/ 15 h 17"/>
                <a:gd name="T10" fmla="*/ 13 w 30"/>
                <a:gd name="T11" fmla="*/ 17 h 17"/>
                <a:gd name="T12" fmla="*/ 28 w 30"/>
                <a:gd name="T13" fmla="*/ 15 h 17"/>
                <a:gd name="T14" fmla="*/ 30 w 30"/>
                <a:gd name="T15" fmla="*/ 13 h 17"/>
                <a:gd name="T16" fmla="*/ 30 w 30"/>
                <a:gd name="T17" fmla="*/ 13 h 17"/>
                <a:gd name="T18" fmla="*/ 28 w 30"/>
                <a:gd name="T19" fmla="*/ 9 h 17"/>
                <a:gd name="T20" fmla="*/ 17 w 30"/>
                <a:gd name="T21" fmla="*/ 9 h 17"/>
                <a:gd name="T22" fmla="*/ 13 w 30"/>
                <a:gd name="T23" fmla="*/ 7 h 17"/>
                <a:gd name="T24" fmla="*/ 13 w 30"/>
                <a:gd name="T25" fmla="*/ 7 h 17"/>
                <a:gd name="T26" fmla="*/ 4 w 30"/>
                <a:gd name="T27" fmla="*/ 0 h 17"/>
                <a:gd name="T28" fmla="*/ 2 w 30"/>
                <a:gd name="T2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7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9" y="15"/>
                  </a:lnTo>
                  <a:lnTo>
                    <a:pt x="13" y="17"/>
                  </a:lnTo>
                  <a:lnTo>
                    <a:pt x="28" y="15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8" y="9"/>
                  </a:lnTo>
                  <a:lnTo>
                    <a:pt x="17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C8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863"/>
            <p:cNvSpPr>
              <a:spLocks/>
            </p:cNvSpPr>
            <p:nvPr/>
          </p:nvSpPr>
          <p:spPr bwMode="auto">
            <a:xfrm>
              <a:off x="2627313" y="2497138"/>
              <a:ext cx="44450" cy="20638"/>
            </a:xfrm>
            <a:custGeom>
              <a:avLst/>
              <a:gdLst>
                <a:gd name="T0" fmla="*/ 4 w 13"/>
                <a:gd name="T1" fmla="*/ 2 h 6"/>
                <a:gd name="T2" fmla="*/ 3 w 13"/>
                <a:gd name="T3" fmla="*/ 1 h 6"/>
                <a:gd name="T4" fmla="*/ 2 w 13"/>
                <a:gd name="T5" fmla="*/ 0 h 6"/>
                <a:gd name="T6" fmla="*/ 0 w 13"/>
                <a:gd name="T7" fmla="*/ 2 h 6"/>
                <a:gd name="T8" fmla="*/ 1 w 13"/>
                <a:gd name="T9" fmla="*/ 2 h 6"/>
                <a:gd name="T10" fmla="*/ 3 w 13"/>
                <a:gd name="T11" fmla="*/ 6 h 6"/>
                <a:gd name="T12" fmla="*/ 12 w 13"/>
                <a:gd name="T13" fmla="*/ 4 h 6"/>
                <a:gd name="T14" fmla="*/ 13 w 13"/>
                <a:gd name="T15" fmla="*/ 3 h 6"/>
                <a:gd name="T16" fmla="*/ 13 w 13"/>
                <a:gd name="T17" fmla="*/ 3 h 6"/>
                <a:gd name="T18" fmla="*/ 12 w 13"/>
                <a:gd name="T19" fmla="*/ 1 h 6"/>
                <a:gd name="T20" fmla="*/ 4 w 13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6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2" y="1"/>
                    <a:pt x="1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C8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864"/>
            <p:cNvSpPr>
              <a:spLocks/>
            </p:cNvSpPr>
            <p:nvPr/>
          </p:nvSpPr>
          <p:spPr bwMode="auto">
            <a:xfrm>
              <a:off x="2416175" y="2705100"/>
              <a:ext cx="87313" cy="87313"/>
            </a:xfrm>
            <a:custGeom>
              <a:avLst/>
              <a:gdLst>
                <a:gd name="T0" fmla="*/ 8 w 26"/>
                <a:gd name="T1" fmla="*/ 3 h 26"/>
                <a:gd name="T2" fmla="*/ 8 w 26"/>
                <a:gd name="T3" fmla="*/ 3 h 26"/>
                <a:gd name="T4" fmla="*/ 6 w 26"/>
                <a:gd name="T5" fmla="*/ 4 h 26"/>
                <a:gd name="T6" fmla="*/ 4 w 26"/>
                <a:gd name="T7" fmla="*/ 4 h 26"/>
                <a:gd name="T8" fmla="*/ 1 w 26"/>
                <a:gd name="T9" fmla="*/ 15 h 26"/>
                <a:gd name="T10" fmla="*/ 2 w 26"/>
                <a:gd name="T11" fmla="*/ 19 h 26"/>
                <a:gd name="T12" fmla="*/ 19 w 26"/>
                <a:gd name="T13" fmla="*/ 24 h 26"/>
                <a:gd name="T14" fmla="*/ 14 w 26"/>
                <a:gd name="T15" fmla="*/ 21 h 26"/>
                <a:gd name="T16" fmla="*/ 14 w 26"/>
                <a:gd name="T17" fmla="*/ 19 h 26"/>
                <a:gd name="T18" fmla="*/ 16 w 26"/>
                <a:gd name="T19" fmla="*/ 17 h 26"/>
                <a:gd name="T20" fmla="*/ 20 w 26"/>
                <a:gd name="T21" fmla="*/ 17 h 26"/>
                <a:gd name="T22" fmla="*/ 20 w 26"/>
                <a:gd name="T23" fmla="*/ 16 h 26"/>
                <a:gd name="T24" fmla="*/ 20 w 26"/>
                <a:gd name="T25" fmla="*/ 12 h 26"/>
                <a:gd name="T26" fmla="*/ 20 w 26"/>
                <a:gd name="T27" fmla="*/ 11 h 26"/>
                <a:gd name="T28" fmla="*/ 22 w 26"/>
                <a:gd name="T29" fmla="*/ 11 h 26"/>
                <a:gd name="T30" fmla="*/ 23 w 26"/>
                <a:gd name="T31" fmla="*/ 11 h 26"/>
                <a:gd name="T32" fmla="*/ 25 w 26"/>
                <a:gd name="T33" fmla="*/ 14 h 26"/>
                <a:gd name="T34" fmla="*/ 26 w 26"/>
                <a:gd name="T35" fmla="*/ 12 h 26"/>
                <a:gd name="T36" fmla="*/ 25 w 26"/>
                <a:gd name="T37" fmla="*/ 10 h 26"/>
                <a:gd name="T38" fmla="*/ 8 w 26"/>
                <a:gd name="T3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6"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7"/>
                    <a:pt x="0" y="10"/>
                    <a:pt x="1" y="15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9" y="24"/>
                    <a:pt x="15" y="26"/>
                    <a:pt x="19" y="24"/>
                  </a:cubicBezTo>
                  <a:cubicBezTo>
                    <a:pt x="17" y="24"/>
                    <a:pt x="16" y="23"/>
                    <a:pt x="14" y="21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1" y="2"/>
                    <a:pt x="15" y="0"/>
                    <a:pt x="8" y="3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865"/>
            <p:cNvSpPr>
              <a:spLocks/>
            </p:cNvSpPr>
            <p:nvPr/>
          </p:nvSpPr>
          <p:spPr bwMode="auto">
            <a:xfrm>
              <a:off x="2463800" y="2741613"/>
              <a:ext cx="46038" cy="44450"/>
            </a:xfrm>
            <a:custGeom>
              <a:avLst/>
              <a:gdLst>
                <a:gd name="T0" fmla="*/ 2 w 14"/>
                <a:gd name="T1" fmla="*/ 6 h 13"/>
                <a:gd name="T2" fmla="*/ 0 w 14"/>
                <a:gd name="T3" fmla="*/ 8 h 13"/>
                <a:gd name="T4" fmla="*/ 0 w 14"/>
                <a:gd name="T5" fmla="*/ 10 h 13"/>
                <a:gd name="T6" fmla="*/ 5 w 14"/>
                <a:gd name="T7" fmla="*/ 13 h 13"/>
                <a:gd name="T8" fmla="*/ 8 w 14"/>
                <a:gd name="T9" fmla="*/ 11 h 13"/>
                <a:gd name="T10" fmla="*/ 11 w 14"/>
                <a:gd name="T11" fmla="*/ 13 h 13"/>
                <a:gd name="T12" fmla="*/ 13 w 14"/>
                <a:gd name="T13" fmla="*/ 11 h 13"/>
                <a:gd name="T14" fmla="*/ 14 w 14"/>
                <a:gd name="T15" fmla="*/ 8 h 13"/>
                <a:gd name="T16" fmla="*/ 13 w 14"/>
                <a:gd name="T17" fmla="*/ 6 h 13"/>
                <a:gd name="T18" fmla="*/ 11 w 14"/>
                <a:gd name="T19" fmla="*/ 3 h 13"/>
                <a:gd name="T20" fmla="*/ 9 w 14"/>
                <a:gd name="T21" fmla="*/ 0 h 13"/>
                <a:gd name="T22" fmla="*/ 8 w 14"/>
                <a:gd name="T23" fmla="*/ 0 h 13"/>
                <a:gd name="T24" fmla="*/ 6 w 14"/>
                <a:gd name="T25" fmla="*/ 0 h 13"/>
                <a:gd name="T26" fmla="*/ 6 w 14"/>
                <a:gd name="T27" fmla="*/ 1 h 13"/>
                <a:gd name="T28" fmla="*/ 6 w 14"/>
                <a:gd name="T29" fmla="*/ 5 h 13"/>
                <a:gd name="T30" fmla="*/ 6 w 14"/>
                <a:gd name="T31" fmla="*/ 6 h 13"/>
                <a:gd name="T32" fmla="*/ 2 w 14"/>
                <a:gd name="T3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3">
                  <a:moveTo>
                    <a:pt x="2" y="6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3" y="13"/>
                    <a:pt x="5" y="13"/>
                  </a:cubicBezTo>
                  <a:cubicBezTo>
                    <a:pt x="6" y="12"/>
                    <a:pt x="7" y="12"/>
                    <a:pt x="8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3" y="12"/>
                    <a:pt x="13" y="11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866"/>
            <p:cNvSpPr>
              <a:spLocks/>
            </p:cNvSpPr>
            <p:nvPr/>
          </p:nvSpPr>
          <p:spPr bwMode="auto">
            <a:xfrm>
              <a:off x="2544763" y="2792413"/>
              <a:ext cx="69850" cy="74613"/>
            </a:xfrm>
            <a:custGeom>
              <a:avLst/>
              <a:gdLst>
                <a:gd name="T0" fmla="*/ 13 w 21"/>
                <a:gd name="T1" fmla="*/ 1 h 22"/>
                <a:gd name="T2" fmla="*/ 12 w 21"/>
                <a:gd name="T3" fmla="*/ 2 h 22"/>
                <a:gd name="T4" fmla="*/ 6 w 21"/>
                <a:gd name="T5" fmla="*/ 12 h 22"/>
                <a:gd name="T6" fmla="*/ 2 w 21"/>
                <a:gd name="T7" fmla="*/ 12 h 22"/>
                <a:gd name="T8" fmla="*/ 0 w 21"/>
                <a:gd name="T9" fmla="*/ 15 h 22"/>
                <a:gd name="T10" fmla="*/ 0 w 21"/>
                <a:gd name="T11" fmla="*/ 16 h 22"/>
                <a:gd name="T12" fmla="*/ 11 w 21"/>
                <a:gd name="T13" fmla="*/ 20 h 22"/>
                <a:gd name="T14" fmla="*/ 15 w 21"/>
                <a:gd name="T15" fmla="*/ 22 h 22"/>
                <a:gd name="T16" fmla="*/ 20 w 21"/>
                <a:gd name="T17" fmla="*/ 21 h 22"/>
                <a:gd name="T18" fmla="*/ 21 w 21"/>
                <a:gd name="T19" fmla="*/ 19 h 22"/>
                <a:gd name="T20" fmla="*/ 21 w 21"/>
                <a:gd name="T21" fmla="*/ 19 h 22"/>
                <a:gd name="T22" fmla="*/ 20 w 21"/>
                <a:gd name="T23" fmla="*/ 17 h 22"/>
                <a:gd name="T24" fmla="*/ 18 w 21"/>
                <a:gd name="T25" fmla="*/ 15 h 22"/>
                <a:gd name="T26" fmla="*/ 17 w 21"/>
                <a:gd name="T27" fmla="*/ 13 h 22"/>
                <a:gd name="T28" fmla="*/ 16 w 21"/>
                <a:gd name="T29" fmla="*/ 13 h 22"/>
                <a:gd name="T30" fmla="*/ 16 w 21"/>
                <a:gd name="T31" fmla="*/ 13 h 22"/>
                <a:gd name="T32" fmla="*/ 15 w 21"/>
                <a:gd name="T33" fmla="*/ 12 h 22"/>
                <a:gd name="T34" fmla="*/ 18 w 21"/>
                <a:gd name="T35" fmla="*/ 8 h 22"/>
                <a:gd name="T36" fmla="*/ 18 w 21"/>
                <a:gd name="T37" fmla="*/ 6 h 22"/>
                <a:gd name="T38" fmla="*/ 17 w 21"/>
                <a:gd name="T39" fmla="*/ 2 h 22"/>
                <a:gd name="T40" fmla="*/ 15 w 21"/>
                <a:gd name="T41" fmla="*/ 0 h 22"/>
                <a:gd name="T42" fmla="*/ 13 w 21"/>
                <a:gd name="T4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13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20"/>
                    <a:pt x="7" y="21"/>
                    <a:pt x="11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867"/>
            <p:cNvSpPr>
              <a:spLocks/>
            </p:cNvSpPr>
            <p:nvPr/>
          </p:nvSpPr>
          <p:spPr bwMode="auto">
            <a:xfrm>
              <a:off x="2587625" y="2755900"/>
              <a:ext cx="84138" cy="103188"/>
            </a:xfrm>
            <a:custGeom>
              <a:avLst/>
              <a:gdLst>
                <a:gd name="T0" fmla="*/ 0 w 25"/>
                <a:gd name="T1" fmla="*/ 12 h 31"/>
                <a:gd name="T2" fmla="*/ 0 w 25"/>
                <a:gd name="T3" fmla="*/ 12 h 31"/>
                <a:gd name="T4" fmla="*/ 2 w 25"/>
                <a:gd name="T5" fmla="*/ 11 h 31"/>
                <a:gd name="T6" fmla="*/ 4 w 25"/>
                <a:gd name="T7" fmla="*/ 13 h 31"/>
                <a:gd name="T8" fmla="*/ 5 w 25"/>
                <a:gd name="T9" fmla="*/ 17 h 31"/>
                <a:gd name="T10" fmla="*/ 5 w 25"/>
                <a:gd name="T11" fmla="*/ 19 h 31"/>
                <a:gd name="T12" fmla="*/ 2 w 25"/>
                <a:gd name="T13" fmla="*/ 23 h 31"/>
                <a:gd name="T14" fmla="*/ 3 w 25"/>
                <a:gd name="T15" fmla="*/ 24 h 31"/>
                <a:gd name="T16" fmla="*/ 3 w 25"/>
                <a:gd name="T17" fmla="*/ 24 h 31"/>
                <a:gd name="T18" fmla="*/ 4 w 25"/>
                <a:gd name="T19" fmla="*/ 24 h 31"/>
                <a:gd name="T20" fmla="*/ 5 w 25"/>
                <a:gd name="T21" fmla="*/ 26 h 31"/>
                <a:gd name="T22" fmla="*/ 7 w 25"/>
                <a:gd name="T23" fmla="*/ 28 h 31"/>
                <a:gd name="T24" fmla="*/ 8 w 25"/>
                <a:gd name="T25" fmla="*/ 30 h 31"/>
                <a:gd name="T26" fmla="*/ 8 w 25"/>
                <a:gd name="T27" fmla="*/ 30 h 31"/>
                <a:gd name="T28" fmla="*/ 25 w 25"/>
                <a:gd name="T29" fmla="*/ 12 h 31"/>
                <a:gd name="T30" fmla="*/ 25 w 25"/>
                <a:gd name="T31" fmla="*/ 10 h 31"/>
                <a:gd name="T32" fmla="*/ 12 w 25"/>
                <a:gd name="T33" fmla="*/ 2 h 31"/>
                <a:gd name="T34" fmla="*/ 8 w 25"/>
                <a:gd name="T35" fmla="*/ 4 h 31"/>
                <a:gd name="T36" fmla="*/ 0 w 25"/>
                <a:gd name="T37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31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5" y="31"/>
                    <a:pt x="21" y="24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3" y="3"/>
                    <a:pt x="18" y="0"/>
                    <a:pt x="12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7"/>
                    <a:pt x="2" y="9"/>
                    <a:pt x="0" y="12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Rectangle 868"/>
            <p:cNvSpPr>
              <a:spLocks noChangeArrowheads="1"/>
            </p:cNvSpPr>
            <p:nvPr/>
          </p:nvSpPr>
          <p:spPr bwMode="auto">
            <a:xfrm>
              <a:off x="2614613" y="2855913"/>
              <a:ext cx="1588" cy="1588"/>
            </a:xfrm>
            <a:prstGeom prst="rect">
              <a:avLst/>
            </a:pr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869"/>
            <p:cNvSpPr>
              <a:spLocks/>
            </p:cNvSpPr>
            <p:nvPr/>
          </p:nvSpPr>
          <p:spPr bwMode="auto">
            <a:xfrm>
              <a:off x="2325688" y="2439988"/>
              <a:ext cx="6350" cy="95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4 w 4"/>
                <a:gd name="T7" fmla="*/ 6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D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Rectangle 870"/>
            <p:cNvSpPr>
              <a:spLocks noChangeArrowheads="1"/>
            </p:cNvSpPr>
            <p:nvPr/>
          </p:nvSpPr>
          <p:spPr bwMode="auto">
            <a:xfrm>
              <a:off x="2338388" y="2301875"/>
              <a:ext cx="1588" cy="1588"/>
            </a:xfrm>
            <a:prstGeom prst="rect">
              <a:avLst/>
            </a:prstGeom>
            <a:solidFill>
              <a:srgbClr val="E2D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95" name="Picture 871"/>
            <p:cNvPicPr>
              <a:picLocks noChangeAspect="1" noChangeArrowheads="1"/>
            </p:cNvPicPr>
            <p:nvPr/>
          </p:nvPicPr>
          <p:blipFill>
            <a:blip r:embed="rId5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7588" y="2479675"/>
              <a:ext cx="109538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6" name="Picture 872"/>
            <p:cNvPicPr>
              <a:picLocks noChangeAspect="1" noChangeArrowheads="1"/>
            </p:cNvPicPr>
            <p:nvPr/>
          </p:nvPicPr>
          <p:blipFill>
            <a:blip r:embed="rId5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3775" y="2535238"/>
              <a:ext cx="111125" cy="122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0" name="Rectangle 873"/>
            <p:cNvSpPr>
              <a:spLocks noChangeArrowheads="1"/>
            </p:cNvSpPr>
            <p:nvPr/>
          </p:nvSpPr>
          <p:spPr bwMode="auto">
            <a:xfrm>
              <a:off x="2325688" y="2455863"/>
              <a:ext cx="3175" cy="4763"/>
            </a:xfrm>
            <a:prstGeom prst="rect">
              <a:avLst/>
            </a:prstGeom>
            <a:solidFill>
              <a:srgbClr val="E2D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98" name="Picture 874"/>
            <p:cNvPicPr>
              <a:picLocks noChangeAspect="1" noChangeArrowheads="1"/>
            </p:cNvPicPr>
            <p:nvPr/>
          </p:nvPicPr>
          <p:blipFill>
            <a:blip r:embed="rId5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2025" y="2455863"/>
              <a:ext cx="8096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1" name="Freeform 875"/>
            <p:cNvSpPr>
              <a:spLocks/>
            </p:cNvSpPr>
            <p:nvPr/>
          </p:nvSpPr>
          <p:spPr bwMode="auto">
            <a:xfrm>
              <a:off x="2262188" y="2684463"/>
              <a:ext cx="49213" cy="53975"/>
            </a:xfrm>
            <a:custGeom>
              <a:avLst/>
              <a:gdLst>
                <a:gd name="T0" fmla="*/ 1 w 15"/>
                <a:gd name="T1" fmla="*/ 2 h 16"/>
                <a:gd name="T2" fmla="*/ 0 w 15"/>
                <a:gd name="T3" fmla="*/ 4 h 16"/>
                <a:gd name="T4" fmla="*/ 0 w 15"/>
                <a:gd name="T5" fmla="*/ 8 h 16"/>
                <a:gd name="T6" fmla="*/ 1 w 15"/>
                <a:gd name="T7" fmla="*/ 9 h 16"/>
                <a:gd name="T8" fmla="*/ 0 w 15"/>
                <a:gd name="T9" fmla="*/ 10 h 16"/>
                <a:gd name="T10" fmla="*/ 1 w 15"/>
                <a:gd name="T11" fmla="*/ 10 h 16"/>
                <a:gd name="T12" fmla="*/ 1 w 15"/>
                <a:gd name="T13" fmla="*/ 11 h 16"/>
                <a:gd name="T14" fmla="*/ 1 w 15"/>
                <a:gd name="T15" fmla="*/ 12 h 16"/>
                <a:gd name="T16" fmla="*/ 2 w 15"/>
                <a:gd name="T17" fmla="*/ 15 h 16"/>
                <a:gd name="T18" fmla="*/ 10 w 15"/>
                <a:gd name="T19" fmla="*/ 16 h 16"/>
                <a:gd name="T20" fmla="*/ 15 w 15"/>
                <a:gd name="T21" fmla="*/ 12 h 16"/>
                <a:gd name="T22" fmla="*/ 14 w 15"/>
                <a:gd name="T23" fmla="*/ 9 h 16"/>
                <a:gd name="T24" fmla="*/ 13 w 15"/>
                <a:gd name="T25" fmla="*/ 8 h 16"/>
                <a:gd name="T26" fmla="*/ 7 w 15"/>
                <a:gd name="T27" fmla="*/ 7 h 16"/>
                <a:gd name="T28" fmla="*/ 6 w 15"/>
                <a:gd name="T29" fmla="*/ 6 h 16"/>
                <a:gd name="T30" fmla="*/ 8 w 15"/>
                <a:gd name="T31" fmla="*/ 2 h 16"/>
                <a:gd name="T32" fmla="*/ 6 w 15"/>
                <a:gd name="T33" fmla="*/ 1 h 16"/>
                <a:gd name="T34" fmla="*/ 3 w 15"/>
                <a:gd name="T35" fmla="*/ 0 h 16"/>
                <a:gd name="T36" fmla="*/ 1 w 15"/>
                <a:gd name="T3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6">
                  <a:moveTo>
                    <a:pt x="1" y="2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16"/>
                    <a:pt x="8" y="16"/>
                    <a:pt x="10" y="16"/>
                  </a:cubicBezTo>
                  <a:cubicBezTo>
                    <a:pt x="12" y="15"/>
                    <a:pt x="13" y="13"/>
                    <a:pt x="15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876"/>
            <p:cNvSpPr>
              <a:spLocks/>
            </p:cNvSpPr>
            <p:nvPr/>
          </p:nvSpPr>
          <p:spPr bwMode="auto">
            <a:xfrm>
              <a:off x="2271713" y="2662238"/>
              <a:ext cx="63500" cy="79375"/>
            </a:xfrm>
            <a:custGeom>
              <a:avLst/>
              <a:gdLst>
                <a:gd name="T0" fmla="*/ 0 w 19"/>
                <a:gd name="T1" fmla="*/ 7 h 24"/>
                <a:gd name="T2" fmla="*/ 3 w 19"/>
                <a:gd name="T3" fmla="*/ 8 h 24"/>
                <a:gd name="T4" fmla="*/ 5 w 19"/>
                <a:gd name="T5" fmla="*/ 9 h 24"/>
                <a:gd name="T6" fmla="*/ 3 w 19"/>
                <a:gd name="T7" fmla="*/ 13 h 24"/>
                <a:gd name="T8" fmla="*/ 4 w 19"/>
                <a:gd name="T9" fmla="*/ 14 h 24"/>
                <a:gd name="T10" fmla="*/ 10 w 19"/>
                <a:gd name="T11" fmla="*/ 15 h 24"/>
                <a:gd name="T12" fmla="*/ 11 w 19"/>
                <a:gd name="T13" fmla="*/ 16 h 24"/>
                <a:gd name="T14" fmla="*/ 12 w 19"/>
                <a:gd name="T15" fmla="*/ 19 h 24"/>
                <a:gd name="T16" fmla="*/ 7 w 19"/>
                <a:gd name="T17" fmla="*/ 23 h 24"/>
                <a:gd name="T18" fmla="*/ 19 w 19"/>
                <a:gd name="T19" fmla="*/ 12 h 24"/>
                <a:gd name="T20" fmla="*/ 19 w 19"/>
                <a:gd name="T21" fmla="*/ 10 h 24"/>
                <a:gd name="T22" fmla="*/ 5 w 19"/>
                <a:gd name="T23" fmla="*/ 3 h 24"/>
                <a:gd name="T24" fmla="*/ 5 w 19"/>
                <a:gd name="T25" fmla="*/ 3 h 24"/>
                <a:gd name="T26" fmla="*/ 3 w 19"/>
                <a:gd name="T27" fmla="*/ 4 h 24"/>
                <a:gd name="T28" fmla="*/ 1 w 19"/>
                <a:gd name="T29" fmla="*/ 4 h 24"/>
                <a:gd name="T30" fmla="*/ 0 w 19"/>
                <a:gd name="T3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4">
                  <a:moveTo>
                    <a:pt x="0" y="7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20"/>
                    <a:pt x="9" y="22"/>
                    <a:pt x="7" y="23"/>
                  </a:cubicBezTo>
                  <a:cubicBezTo>
                    <a:pt x="12" y="24"/>
                    <a:pt x="16" y="20"/>
                    <a:pt x="19" y="1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3"/>
                    <a:pt x="12" y="0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877"/>
            <p:cNvSpPr>
              <a:spLocks/>
            </p:cNvSpPr>
            <p:nvPr/>
          </p:nvSpPr>
          <p:spPr bwMode="auto">
            <a:xfrm>
              <a:off x="2184400" y="3336925"/>
              <a:ext cx="39688" cy="44450"/>
            </a:xfrm>
            <a:custGeom>
              <a:avLst/>
              <a:gdLst>
                <a:gd name="T0" fmla="*/ 4 w 12"/>
                <a:gd name="T1" fmla="*/ 1 h 13"/>
                <a:gd name="T2" fmla="*/ 1 w 12"/>
                <a:gd name="T3" fmla="*/ 9 h 13"/>
                <a:gd name="T4" fmla="*/ 4 w 12"/>
                <a:gd name="T5" fmla="*/ 13 h 13"/>
                <a:gd name="T6" fmla="*/ 4 w 12"/>
                <a:gd name="T7" fmla="*/ 12 h 13"/>
                <a:gd name="T8" fmla="*/ 4 w 12"/>
                <a:gd name="T9" fmla="*/ 11 h 13"/>
                <a:gd name="T10" fmla="*/ 5 w 12"/>
                <a:gd name="T11" fmla="*/ 10 h 13"/>
                <a:gd name="T12" fmla="*/ 7 w 12"/>
                <a:gd name="T13" fmla="*/ 10 h 13"/>
                <a:gd name="T14" fmla="*/ 9 w 12"/>
                <a:gd name="T15" fmla="*/ 11 h 13"/>
                <a:gd name="T16" fmla="*/ 10 w 12"/>
                <a:gd name="T17" fmla="*/ 12 h 13"/>
                <a:gd name="T18" fmla="*/ 10 w 12"/>
                <a:gd name="T19" fmla="*/ 11 h 13"/>
                <a:gd name="T20" fmla="*/ 12 w 12"/>
                <a:gd name="T21" fmla="*/ 7 h 13"/>
                <a:gd name="T22" fmla="*/ 11 w 12"/>
                <a:gd name="T23" fmla="*/ 5 h 13"/>
                <a:gd name="T24" fmla="*/ 5 w 12"/>
                <a:gd name="T25" fmla="*/ 0 h 13"/>
                <a:gd name="T26" fmla="*/ 4 w 12"/>
                <a:gd name="T2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" y="11"/>
                    <a:pt x="3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2"/>
                    <a:pt x="8" y="0"/>
                    <a:pt x="5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878"/>
            <p:cNvSpPr>
              <a:spLocks/>
            </p:cNvSpPr>
            <p:nvPr/>
          </p:nvSpPr>
          <p:spPr bwMode="auto">
            <a:xfrm>
              <a:off x="2193925" y="3370263"/>
              <a:ext cx="47625" cy="60325"/>
            </a:xfrm>
            <a:custGeom>
              <a:avLst/>
              <a:gdLst>
                <a:gd name="T0" fmla="*/ 3 w 30"/>
                <a:gd name="T1" fmla="*/ 2 h 38"/>
                <a:gd name="T2" fmla="*/ 3 w 30"/>
                <a:gd name="T3" fmla="*/ 4 h 38"/>
                <a:gd name="T4" fmla="*/ 3 w 30"/>
                <a:gd name="T5" fmla="*/ 7 h 38"/>
                <a:gd name="T6" fmla="*/ 3 w 30"/>
                <a:gd name="T7" fmla="*/ 23 h 38"/>
                <a:gd name="T8" fmla="*/ 0 w 30"/>
                <a:gd name="T9" fmla="*/ 28 h 38"/>
                <a:gd name="T10" fmla="*/ 0 w 30"/>
                <a:gd name="T11" fmla="*/ 30 h 38"/>
                <a:gd name="T12" fmla="*/ 7 w 30"/>
                <a:gd name="T13" fmla="*/ 36 h 38"/>
                <a:gd name="T14" fmla="*/ 13 w 30"/>
                <a:gd name="T15" fmla="*/ 34 h 38"/>
                <a:gd name="T16" fmla="*/ 13 w 30"/>
                <a:gd name="T17" fmla="*/ 34 h 38"/>
                <a:gd name="T18" fmla="*/ 17 w 30"/>
                <a:gd name="T19" fmla="*/ 38 h 38"/>
                <a:gd name="T20" fmla="*/ 28 w 30"/>
                <a:gd name="T21" fmla="*/ 38 h 38"/>
                <a:gd name="T22" fmla="*/ 30 w 30"/>
                <a:gd name="T23" fmla="*/ 34 h 38"/>
                <a:gd name="T24" fmla="*/ 30 w 30"/>
                <a:gd name="T25" fmla="*/ 30 h 38"/>
                <a:gd name="T26" fmla="*/ 24 w 30"/>
                <a:gd name="T27" fmla="*/ 26 h 38"/>
                <a:gd name="T28" fmla="*/ 17 w 30"/>
                <a:gd name="T29" fmla="*/ 21 h 38"/>
                <a:gd name="T30" fmla="*/ 15 w 30"/>
                <a:gd name="T31" fmla="*/ 21 h 38"/>
                <a:gd name="T32" fmla="*/ 13 w 30"/>
                <a:gd name="T33" fmla="*/ 23 h 38"/>
                <a:gd name="T34" fmla="*/ 15 w 30"/>
                <a:gd name="T35" fmla="*/ 19 h 38"/>
                <a:gd name="T36" fmla="*/ 15 w 30"/>
                <a:gd name="T37" fmla="*/ 17 h 38"/>
                <a:gd name="T38" fmla="*/ 19 w 30"/>
                <a:gd name="T39" fmla="*/ 21 h 38"/>
                <a:gd name="T40" fmla="*/ 24 w 30"/>
                <a:gd name="T41" fmla="*/ 13 h 38"/>
                <a:gd name="T42" fmla="*/ 22 w 30"/>
                <a:gd name="T43" fmla="*/ 11 h 38"/>
                <a:gd name="T44" fmla="*/ 19 w 30"/>
                <a:gd name="T45" fmla="*/ 9 h 38"/>
                <a:gd name="T46" fmla="*/ 17 w 30"/>
                <a:gd name="T47" fmla="*/ 9 h 38"/>
                <a:gd name="T48" fmla="*/ 15 w 30"/>
                <a:gd name="T49" fmla="*/ 11 h 38"/>
                <a:gd name="T50" fmla="*/ 15 w 30"/>
                <a:gd name="T51" fmla="*/ 11 h 38"/>
                <a:gd name="T52" fmla="*/ 15 w 30"/>
                <a:gd name="T53" fmla="*/ 4 h 38"/>
                <a:gd name="T54" fmla="*/ 13 w 30"/>
                <a:gd name="T55" fmla="*/ 2 h 38"/>
                <a:gd name="T56" fmla="*/ 9 w 30"/>
                <a:gd name="T57" fmla="*/ 0 h 38"/>
                <a:gd name="T58" fmla="*/ 5 w 30"/>
                <a:gd name="T59" fmla="*/ 0 h 38"/>
                <a:gd name="T60" fmla="*/ 3 w 30"/>
                <a:gd name="T6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38">
                  <a:moveTo>
                    <a:pt x="3" y="2"/>
                  </a:moveTo>
                  <a:lnTo>
                    <a:pt x="3" y="4"/>
                  </a:lnTo>
                  <a:lnTo>
                    <a:pt x="3" y="7"/>
                  </a:lnTo>
                  <a:lnTo>
                    <a:pt x="3" y="23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7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7" y="38"/>
                  </a:lnTo>
                  <a:lnTo>
                    <a:pt x="28" y="38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24" y="26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9" y="21"/>
                  </a:lnTo>
                  <a:lnTo>
                    <a:pt x="24" y="13"/>
                  </a:lnTo>
                  <a:lnTo>
                    <a:pt x="22" y="11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879"/>
            <p:cNvSpPr>
              <a:spLocks/>
            </p:cNvSpPr>
            <p:nvPr/>
          </p:nvSpPr>
          <p:spPr bwMode="auto">
            <a:xfrm>
              <a:off x="2205038" y="3384550"/>
              <a:ext cx="63500" cy="79375"/>
            </a:xfrm>
            <a:custGeom>
              <a:avLst/>
              <a:gdLst>
                <a:gd name="T0" fmla="*/ 7 w 19"/>
                <a:gd name="T1" fmla="*/ 1 h 24"/>
                <a:gd name="T2" fmla="*/ 7 w 19"/>
                <a:gd name="T3" fmla="*/ 1 h 24"/>
                <a:gd name="T4" fmla="*/ 8 w 19"/>
                <a:gd name="T5" fmla="*/ 2 h 24"/>
                <a:gd name="T6" fmla="*/ 6 w 19"/>
                <a:gd name="T7" fmla="*/ 6 h 24"/>
                <a:gd name="T8" fmla="*/ 4 w 19"/>
                <a:gd name="T9" fmla="*/ 4 h 24"/>
                <a:gd name="T10" fmla="*/ 4 w 19"/>
                <a:gd name="T11" fmla="*/ 5 h 24"/>
                <a:gd name="T12" fmla="*/ 3 w 19"/>
                <a:gd name="T13" fmla="*/ 7 h 24"/>
                <a:gd name="T14" fmla="*/ 4 w 19"/>
                <a:gd name="T15" fmla="*/ 6 h 24"/>
                <a:gd name="T16" fmla="*/ 5 w 19"/>
                <a:gd name="T17" fmla="*/ 6 h 24"/>
                <a:gd name="T18" fmla="*/ 8 w 19"/>
                <a:gd name="T19" fmla="*/ 8 h 24"/>
                <a:gd name="T20" fmla="*/ 11 w 19"/>
                <a:gd name="T21" fmla="*/ 10 h 24"/>
                <a:gd name="T22" fmla="*/ 11 w 19"/>
                <a:gd name="T23" fmla="*/ 12 h 24"/>
                <a:gd name="T24" fmla="*/ 10 w 19"/>
                <a:gd name="T25" fmla="*/ 14 h 24"/>
                <a:gd name="T26" fmla="*/ 5 w 19"/>
                <a:gd name="T27" fmla="*/ 14 h 24"/>
                <a:gd name="T28" fmla="*/ 3 w 19"/>
                <a:gd name="T29" fmla="*/ 12 h 24"/>
                <a:gd name="T30" fmla="*/ 3 w 19"/>
                <a:gd name="T31" fmla="*/ 12 h 24"/>
                <a:gd name="T32" fmla="*/ 0 w 19"/>
                <a:gd name="T33" fmla="*/ 13 h 24"/>
                <a:gd name="T34" fmla="*/ 1 w 19"/>
                <a:gd name="T35" fmla="*/ 17 h 24"/>
                <a:gd name="T36" fmla="*/ 19 w 19"/>
                <a:gd name="T37" fmla="*/ 11 h 24"/>
                <a:gd name="T38" fmla="*/ 19 w 19"/>
                <a:gd name="T39" fmla="*/ 9 h 24"/>
                <a:gd name="T40" fmla="*/ 7 w 19"/>
                <a:gd name="T4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24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0" y="24"/>
                    <a:pt x="16" y="22"/>
                    <a:pt x="19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2"/>
                    <a:pt x="13" y="0"/>
                    <a:pt x="7" y="1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880"/>
            <p:cNvSpPr>
              <a:spLocks/>
            </p:cNvSpPr>
            <p:nvPr/>
          </p:nvSpPr>
          <p:spPr bwMode="auto">
            <a:xfrm>
              <a:off x="2184400" y="3538538"/>
              <a:ext cx="57150" cy="60325"/>
            </a:xfrm>
            <a:custGeom>
              <a:avLst/>
              <a:gdLst>
                <a:gd name="T0" fmla="*/ 8 w 17"/>
                <a:gd name="T1" fmla="*/ 1 h 18"/>
                <a:gd name="T2" fmla="*/ 9 w 17"/>
                <a:gd name="T3" fmla="*/ 0 h 18"/>
                <a:gd name="T4" fmla="*/ 7 w 17"/>
                <a:gd name="T5" fmla="*/ 1 h 18"/>
                <a:gd name="T6" fmla="*/ 0 w 17"/>
                <a:gd name="T7" fmla="*/ 12 h 18"/>
                <a:gd name="T8" fmla="*/ 1 w 17"/>
                <a:gd name="T9" fmla="*/ 14 h 18"/>
                <a:gd name="T10" fmla="*/ 8 w 17"/>
                <a:gd name="T11" fmla="*/ 17 h 18"/>
                <a:gd name="T12" fmla="*/ 11 w 17"/>
                <a:gd name="T13" fmla="*/ 15 h 18"/>
                <a:gd name="T14" fmla="*/ 17 w 17"/>
                <a:gd name="T15" fmla="*/ 12 h 18"/>
                <a:gd name="T16" fmla="*/ 17 w 17"/>
                <a:gd name="T17" fmla="*/ 12 h 18"/>
                <a:gd name="T18" fmla="*/ 15 w 17"/>
                <a:gd name="T19" fmla="*/ 11 h 18"/>
                <a:gd name="T20" fmla="*/ 14 w 17"/>
                <a:gd name="T21" fmla="*/ 12 h 18"/>
                <a:gd name="T22" fmla="*/ 11 w 17"/>
                <a:gd name="T23" fmla="*/ 9 h 18"/>
                <a:gd name="T24" fmla="*/ 12 w 17"/>
                <a:gd name="T25" fmla="*/ 7 h 18"/>
                <a:gd name="T26" fmla="*/ 12 w 17"/>
                <a:gd name="T27" fmla="*/ 6 h 18"/>
                <a:gd name="T28" fmla="*/ 12 w 17"/>
                <a:gd name="T29" fmla="*/ 7 h 18"/>
                <a:gd name="T30" fmla="*/ 9 w 17"/>
                <a:gd name="T31" fmla="*/ 4 h 18"/>
                <a:gd name="T32" fmla="*/ 10 w 17"/>
                <a:gd name="T33" fmla="*/ 2 h 18"/>
                <a:gd name="T34" fmla="*/ 8 w 17"/>
                <a:gd name="T3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8">
                  <a:moveTo>
                    <a:pt x="8" y="1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2" y="3"/>
                    <a:pt x="0" y="7"/>
                    <a:pt x="0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7"/>
                    <a:pt x="5" y="18"/>
                    <a:pt x="8" y="1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881"/>
            <p:cNvSpPr>
              <a:spLocks/>
            </p:cNvSpPr>
            <p:nvPr/>
          </p:nvSpPr>
          <p:spPr bwMode="auto">
            <a:xfrm>
              <a:off x="2211388" y="3532188"/>
              <a:ext cx="20638" cy="30163"/>
            </a:xfrm>
            <a:custGeom>
              <a:avLst/>
              <a:gdLst>
                <a:gd name="T0" fmla="*/ 2 w 13"/>
                <a:gd name="T1" fmla="*/ 4 h 19"/>
                <a:gd name="T2" fmla="*/ 0 w 13"/>
                <a:gd name="T3" fmla="*/ 6 h 19"/>
                <a:gd name="T4" fmla="*/ 4 w 13"/>
                <a:gd name="T5" fmla="*/ 8 h 19"/>
                <a:gd name="T6" fmla="*/ 2 w 13"/>
                <a:gd name="T7" fmla="*/ 12 h 19"/>
                <a:gd name="T8" fmla="*/ 8 w 13"/>
                <a:gd name="T9" fmla="*/ 19 h 19"/>
                <a:gd name="T10" fmla="*/ 8 w 13"/>
                <a:gd name="T11" fmla="*/ 17 h 19"/>
                <a:gd name="T12" fmla="*/ 13 w 13"/>
                <a:gd name="T13" fmla="*/ 10 h 19"/>
                <a:gd name="T14" fmla="*/ 11 w 13"/>
                <a:gd name="T15" fmla="*/ 8 h 19"/>
                <a:gd name="T16" fmla="*/ 13 w 13"/>
                <a:gd name="T17" fmla="*/ 4 h 19"/>
                <a:gd name="T18" fmla="*/ 11 w 13"/>
                <a:gd name="T19" fmla="*/ 2 h 19"/>
                <a:gd name="T20" fmla="*/ 8 w 13"/>
                <a:gd name="T21" fmla="*/ 0 h 19"/>
                <a:gd name="T22" fmla="*/ 6 w 13"/>
                <a:gd name="T23" fmla="*/ 2 h 19"/>
                <a:gd name="T24" fmla="*/ 2 w 13"/>
                <a:gd name="T25" fmla="*/ 2 h 19"/>
                <a:gd name="T26" fmla="*/ 2 w 13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9">
                  <a:moveTo>
                    <a:pt x="2" y="4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06" name="Picture 882"/>
            <p:cNvPicPr>
              <a:picLocks noChangeAspect="1" noChangeArrowheads="1"/>
            </p:cNvPicPr>
            <p:nvPr/>
          </p:nvPicPr>
          <p:blipFill>
            <a:blip r:embed="rId5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3138" y="3454400"/>
              <a:ext cx="92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7" name="Picture 883"/>
            <p:cNvPicPr>
              <a:picLocks noChangeAspect="1" noChangeArrowheads="1"/>
            </p:cNvPicPr>
            <p:nvPr/>
          </p:nvPicPr>
          <p:blipFill>
            <a:blip r:embed="rId5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3775" y="3486150"/>
              <a:ext cx="92075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38" name="Freeform 884"/>
            <p:cNvSpPr>
              <a:spLocks/>
            </p:cNvSpPr>
            <p:nvPr/>
          </p:nvSpPr>
          <p:spPr bwMode="auto">
            <a:xfrm>
              <a:off x="2220913" y="3556000"/>
              <a:ext cx="65088" cy="33338"/>
            </a:xfrm>
            <a:custGeom>
              <a:avLst/>
              <a:gdLst>
                <a:gd name="T0" fmla="*/ 17 w 19"/>
                <a:gd name="T1" fmla="*/ 2 h 10"/>
                <a:gd name="T2" fmla="*/ 17 w 19"/>
                <a:gd name="T3" fmla="*/ 0 h 10"/>
                <a:gd name="T4" fmla="*/ 16 w 19"/>
                <a:gd name="T5" fmla="*/ 0 h 10"/>
                <a:gd name="T6" fmla="*/ 8 w 19"/>
                <a:gd name="T7" fmla="*/ 0 h 10"/>
                <a:gd name="T8" fmla="*/ 5 w 19"/>
                <a:gd name="T9" fmla="*/ 1 h 10"/>
                <a:gd name="T10" fmla="*/ 4 w 19"/>
                <a:gd name="T11" fmla="*/ 1 h 10"/>
                <a:gd name="T12" fmla="*/ 3 w 19"/>
                <a:gd name="T13" fmla="*/ 1 h 10"/>
                <a:gd name="T14" fmla="*/ 1 w 19"/>
                <a:gd name="T15" fmla="*/ 2 h 10"/>
                <a:gd name="T16" fmla="*/ 0 w 19"/>
                <a:gd name="T17" fmla="*/ 4 h 10"/>
                <a:gd name="T18" fmla="*/ 3 w 19"/>
                <a:gd name="T19" fmla="*/ 7 h 10"/>
                <a:gd name="T20" fmla="*/ 4 w 19"/>
                <a:gd name="T21" fmla="*/ 6 h 10"/>
                <a:gd name="T22" fmla="*/ 6 w 19"/>
                <a:gd name="T23" fmla="*/ 7 h 10"/>
                <a:gd name="T24" fmla="*/ 19 w 19"/>
                <a:gd name="T25" fmla="*/ 4 h 10"/>
                <a:gd name="T26" fmla="*/ 19 w 19"/>
                <a:gd name="T27" fmla="*/ 2 h 10"/>
                <a:gd name="T28" fmla="*/ 17 w 19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0">
                  <a:moveTo>
                    <a:pt x="17" y="2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0" y="10"/>
                    <a:pt x="15" y="9"/>
                    <a:pt x="19" y="4"/>
                  </a:cubicBezTo>
                  <a:cubicBezTo>
                    <a:pt x="19" y="2"/>
                    <a:pt x="19" y="2"/>
                    <a:pt x="19" y="2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885"/>
            <p:cNvSpPr>
              <a:spLocks/>
            </p:cNvSpPr>
            <p:nvPr/>
          </p:nvSpPr>
          <p:spPr bwMode="auto">
            <a:xfrm>
              <a:off x="2224088" y="3535363"/>
              <a:ext cx="23813" cy="26988"/>
            </a:xfrm>
            <a:custGeom>
              <a:avLst/>
              <a:gdLst>
                <a:gd name="T0" fmla="*/ 2 w 7"/>
                <a:gd name="T1" fmla="*/ 1 h 8"/>
                <a:gd name="T2" fmla="*/ 1 w 7"/>
                <a:gd name="T3" fmla="*/ 3 h 8"/>
                <a:gd name="T4" fmla="*/ 2 w 7"/>
                <a:gd name="T5" fmla="*/ 4 h 8"/>
                <a:gd name="T6" fmla="*/ 0 w 7"/>
                <a:gd name="T7" fmla="*/ 7 h 8"/>
                <a:gd name="T8" fmla="*/ 0 w 7"/>
                <a:gd name="T9" fmla="*/ 8 h 8"/>
                <a:gd name="T10" fmla="*/ 2 w 7"/>
                <a:gd name="T11" fmla="*/ 7 h 8"/>
                <a:gd name="T12" fmla="*/ 3 w 7"/>
                <a:gd name="T13" fmla="*/ 7 h 8"/>
                <a:gd name="T14" fmla="*/ 4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1 w 7"/>
                <a:gd name="T21" fmla="*/ 0 h 8"/>
                <a:gd name="T22" fmla="*/ 2 w 7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3" y="1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886"/>
            <p:cNvSpPr>
              <a:spLocks/>
            </p:cNvSpPr>
            <p:nvPr/>
          </p:nvSpPr>
          <p:spPr bwMode="auto">
            <a:xfrm>
              <a:off x="1417638" y="2994025"/>
              <a:ext cx="53975" cy="71438"/>
            </a:xfrm>
            <a:custGeom>
              <a:avLst/>
              <a:gdLst>
                <a:gd name="T0" fmla="*/ 15 w 16"/>
                <a:gd name="T1" fmla="*/ 5 h 21"/>
                <a:gd name="T2" fmla="*/ 13 w 16"/>
                <a:gd name="T3" fmla="*/ 3 h 21"/>
                <a:gd name="T4" fmla="*/ 9 w 16"/>
                <a:gd name="T5" fmla="*/ 0 h 21"/>
                <a:gd name="T6" fmla="*/ 9 w 16"/>
                <a:gd name="T7" fmla="*/ 0 h 21"/>
                <a:gd name="T8" fmla="*/ 0 w 16"/>
                <a:gd name="T9" fmla="*/ 12 h 21"/>
                <a:gd name="T10" fmla="*/ 0 w 16"/>
                <a:gd name="T11" fmla="*/ 16 h 21"/>
                <a:gd name="T12" fmla="*/ 1 w 16"/>
                <a:gd name="T13" fmla="*/ 19 h 21"/>
                <a:gd name="T14" fmla="*/ 1 w 16"/>
                <a:gd name="T15" fmla="*/ 19 h 21"/>
                <a:gd name="T16" fmla="*/ 4 w 16"/>
                <a:gd name="T17" fmla="*/ 16 h 21"/>
                <a:gd name="T18" fmla="*/ 5 w 16"/>
                <a:gd name="T19" fmla="*/ 16 h 21"/>
                <a:gd name="T20" fmla="*/ 7 w 16"/>
                <a:gd name="T21" fmla="*/ 17 h 21"/>
                <a:gd name="T22" fmla="*/ 7 w 16"/>
                <a:gd name="T23" fmla="*/ 21 h 21"/>
                <a:gd name="T24" fmla="*/ 8 w 16"/>
                <a:gd name="T25" fmla="*/ 21 h 21"/>
                <a:gd name="T26" fmla="*/ 15 w 16"/>
                <a:gd name="T2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1">
                  <a:moveTo>
                    <a:pt x="15" y="5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2"/>
                    <a:pt x="2" y="6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3" y="17"/>
                    <a:pt x="16" y="11"/>
                    <a:pt x="15" y="5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887"/>
            <p:cNvSpPr>
              <a:spLocks/>
            </p:cNvSpPr>
            <p:nvPr/>
          </p:nvSpPr>
          <p:spPr bwMode="auto">
            <a:xfrm>
              <a:off x="1422400" y="3048000"/>
              <a:ext cx="19050" cy="36513"/>
            </a:xfrm>
            <a:custGeom>
              <a:avLst/>
              <a:gdLst>
                <a:gd name="T0" fmla="*/ 4 w 6"/>
                <a:gd name="T1" fmla="*/ 0 h 11"/>
                <a:gd name="T2" fmla="*/ 3 w 6"/>
                <a:gd name="T3" fmla="*/ 0 h 11"/>
                <a:gd name="T4" fmla="*/ 0 w 6"/>
                <a:gd name="T5" fmla="*/ 3 h 11"/>
                <a:gd name="T6" fmla="*/ 0 w 6"/>
                <a:gd name="T7" fmla="*/ 3 h 11"/>
                <a:gd name="T8" fmla="*/ 0 w 6"/>
                <a:gd name="T9" fmla="*/ 5 h 11"/>
                <a:gd name="T10" fmla="*/ 2 w 6"/>
                <a:gd name="T11" fmla="*/ 11 h 11"/>
                <a:gd name="T12" fmla="*/ 6 w 6"/>
                <a:gd name="T13" fmla="*/ 8 h 11"/>
                <a:gd name="T14" fmla="*/ 6 w 6"/>
                <a:gd name="T15" fmla="*/ 6 h 11"/>
                <a:gd name="T16" fmla="*/ 6 w 6"/>
                <a:gd name="T17" fmla="*/ 6 h 11"/>
                <a:gd name="T18" fmla="*/ 6 w 6"/>
                <a:gd name="T19" fmla="*/ 5 h 11"/>
                <a:gd name="T20" fmla="*/ 6 w 6"/>
                <a:gd name="T21" fmla="*/ 1 h 11"/>
                <a:gd name="T22" fmla="*/ 4 w 6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1" y="9"/>
                    <a:pt x="2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888"/>
            <p:cNvSpPr>
              <a:spLocks/>
            </p:cNvSpPr>
            <p:nvPr/>
          </p:nvSpPr>
          <p:spPr bwMode="auto">
            <a:xfrm>
              <a:off x="1441450" y="30654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13" name="Picture 889"/>
            <p:cNvPicPr>
              <a:picLocks noChangeAspect="1" noChangeArrowheads="1"/>
            </p:cNvPicPr>
            <p:nvPr/>
          </p:nvPicPr>
          <p:blipFill>
            <a:blip r:embed="rId5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31925" y="3070225"/>
              <a:ext cx="79375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4" name="Picture 890"/>
            <p:cNvPicPr>
              <a:picLocks noChangeAspect="1" noChangeArrowheads="1"/>
            </p:cNvPicPr>
            <p:nvPr/>
          </p:nvPicPr>
          <p:blipFill>
            <a:blip r:embed="rId5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0663" y="3144838"/>
              <a:ext cx="80963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5" name="Picture 891"/>
            <p:cNvPicPr>
              <a:picLocks noChangeAspect="1" noChangeArrowheads="1"/>
            </p:cNvPicPr>
            <p:nvPr/>
          </p:nvPicPr>
          <p:blipFill>
            <a:blip r:embed="rId5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4788" y="3213100"/>
              <a:ext cx="80963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6" name="Picture 892"/>
            <p:cNvPicPr>
              <a:picLocks noChangeAspect="1" noChangeArrowheads="1"/>
            </p:cNvPicPr>
            <p:nvPr/>
          </p:nvPicPr>
          <p:blipFill>
            <a:blip r:embed="rId5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16050" y="3146425"/>
              <a:ext cx="80963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3" name="Freeform 893"/>
            <p:cNvSpPr>
              <a:spLocks/>
            </p:cNvSpPr>
            <p:nvPr/>
          </p:nvSpPr>
          <p:spPr bwMode="auto">
            <a:xfrm>
              <a:off x="2343150" y="3752850"/>
              <a:ext cx="52388" cy="57150"/>
            </a:xfrm>
            <a:custGeom>
              <a:avLst/>
              <a:gdLst>
                <a:gd name="T0" fmla="*/ 16 w 16"/>
                <a:gd name="T1" fmla="*/ 8 h 17"/>
                <a:gd name="T2" fmla="*/ 16 w 16"/>
                <a:gd name="T3" fmla="*/ 6 h 17"/>
                <a:gd name="T4" fmla="*/ 6 w 16"/>
                <a:gd name="T5" fmla="*/ 2 h 17"/>
                <a:gd name="T6" fmla="*/ 2 w 16"/>
                <a:gd name="T7" fmla="*/ 4 h 17"/>
                <a:gd name="T8" fmla="*/ 1 w 16"/>
                <a:gd name="T9" fmla="*/ 11 h 17"/>
                <a:gd name="T10" fmla="*/ 1 w 16"/>
                <a:gd name="T11" fmla="*/ 11 h 17"/>
                <a:gd name="T12" fmla="*/ 3 w 16"/>
                <a:gd name="T13" fmla="*/ 9 h 17"/>
                <a:gd name="T14" fmla="*/ 4 w 16"/>
                <a:gd name="T15" fmla="*/ 9 h 17"/>
                <a:gd name="T16" fmla="*/ 5 w 16"/>
                <a:gd name="T17" fmla="*/ 9 h 17"/>
                <a:gd name="T18" fmla="*/ 7 w 16"/>
                <a:gd name="T19" fmla="*/ 10 h 17"/>
                <a:gd name="T20" fmla="*/ 4 w 16"/>
                <a:gd name="T21" fmla="*/ 14 h 17"/>
                <a:gd name="T22" fmla="*/ 1 w 16"/>
                <a:gd name="T23" fmla="*/ 11 h 17"/>
                <a:gd name="T24" fmla="*/ 1 w 16"/>
                <a:gd name="T25" fmla="*/ 11 h 17"/>
                <a:gd name="T26" fmla="*/ 13 w 16"/>
                <a:gd name="T27" fmla="*/ 14 h 17"/>
                <a:gd name="T28" fmla="*/ 16 w 16"/>
                <a:gd name="T29" fmla="*/ 10 h 17"/>
                <a:gd name="T30" fmla="*/ 16 w 16"/>
                <a:gd name="T3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7">
                  <a:moveTo>
                    <a:pt x="16" y="8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3" y="2"/>
                    <a:pt x="10" y="0"/>
                    <a:pt x="6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6"/>
                    <a:pt x="0" y="8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6"/>
                    <a:pt x="9" y="17"/>
                    <a:pt x="13" y="14"/>
                  </a:cubicBezTo>
                  <a:cubicBezTo>
                    <a:pt x="16" y="10"/>
                    <a:pt x="16" y="10"/>
                    <a:pt x="16" y="10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Rectangle 894"/>
            <p:cNvSpPr>
              <a:spLocks noChangeArrowheads="1"/>
            </p:cNvSpPr>
            <p:nvPr/>
          </p:nvSpPr>
          <p:spPr bwMode="auto">
            <a:xfrm>
              <a:off x="2346325" y="3790950"/>
              <a:ext cx="1588" cy="1588"/>
            </a:xfrm>
            <a:prstGeom prst="rect">
              <a:avLst/>
            </a:pr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895"/>
            <p:cNvSpPr>
              <a:spLocks/>
            </p:cNvSpPr>
            <p:nvPr/>
          </p:nvSpPr>
          <p:spPr bwMode="auto">
            <a:xfrm>
              <a:off x="2346325" y="3783013"/>
              <a:ext cx="19050" cy="17463"/>
            </a:xfrm>
            <a:custGeom>
              <a:avLst/>
              <a:gdLst>
                <a:gd name="T0" fmla="*/ 4 w 12"/>
                <a:gd name="T1" fmla="*/ 0 h 11"/>
                <a:gd name="T2" fmla="*/ 0 w 12"/>
                <a:gd name="T3" fmla="*/ 5 h 11"/>
                <a:gd name="T4" fmla="*/ 6 w 12"/>
                <a:gd name="T5" fmla="*/ 11 h 11"/>
                <a:gd name="T6" fmla="*/ 12 w 12"/>
                <a:gd name="T7" fmla="*/ 3 h 11"/>
                <a:gd name="T8" fmla="*/ 8 w 12"/>
                <a:gd name="T9" fmla="*/ 0 h 11"/>
                <a:gd name="T10" fmla="*/ 6 w 12"/>
                <a:gd name="T11" fmla="*/ 0 h 11"/>
                <a:gd name="T12" fmla="*/ 4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4" y="0"/>
                  </a:moveTo>
                  <a:lnTo>
                    <a:pt x="0" y="5"/>
                  </a:lnTo>
                  <a:lnTo>
                    <a:pt x="6" y="11"/>
                  </a:lnTo>
                  <a:lnTo>
                    <a:pt x="12" y="3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896"/>
            <p:cNvSpPr>
              <a:spLocks/>
            </p:cNvSpPr>
            <p:nvPr/>
          </p:nvSpPr>
          <p:spPr bwMode="auto">
            <a:xfrm>
              <a:off x="2262188" y="3695700"/>
              <a:ext cx="39688" cy="47625"/>
            </a:xfrm>
            <a:custGeom>
              <a:avLst/>
              <a:gdLst>
                <a:gd name="T0" fmla="*/ 6 w 12"/>
                <a:gd name="T1" fmla="*/ 0 h 14"/>
                <a:gd name="T2" fmla="*/ 3 w 12"/>
                <a:gd name="T3" fmla="*/ 1 h 14"/>
                <a:gd name="T4" fmla="*/ 1 w 12"/>
                <a:gd name="T5" fmla="*/ 9 h 14"/>
                <a:gd name="T6" fmla="*/ 7 w 12"/>
                <a:gd name="T7" fmla="*/ 14 h 14"/>
                <a:gd name="T8" fmla="*/ 9 w 12"/>
                <a:gd name="T9" fmla="*/ 13 h 14"/>
                <a:gd name="T10" fmla="*/ 10 w 12"/>
                <a:gd name="T11" fmla="*/ 11 h 14"/>
                <a:gd name="T12" fmla="*/ 12 w 12"/>
                <a:gd name="T13" fmla="*/ 7 h 14"/>
                <a:gd name="T14" fmla="*/ 11 w 12"/>
                <a:gd name="T15" fmla="*/ 5 h 14"/>
                <a:gd name="T16" fmla="*/ 6 w 12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3"/>
                    <a:pt x="0" y="5"/>
                    <a:pt x="1" y="9"/>
                  </a:cubicBezTo>
                  <a:cubicBezTo>
                    <a:pt x="2" y="12"/>
                    <a:pt x="4" y="14"/>
                    <a:pt x="7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897"/>
            <p:cNvSpPr>
              <a:spLocks noEditPoints="1"/>
            </p:cNvSpPr>
            <p:nvPr/>
          </p:nvSpPr>
          <p:spPr bwMode="auto">
            <a:xfrm>
              <a:off x="2292350" y="3767138"/>
              <a:ext cx="36513" cy="42863"/>
            </a:xfrm>
            <a:custGeom>
              <a:avLst/>
              <a:gdLst>
                <a:gd name="T0" fmla="*/ 3 w 11"/>
                <a:gd name="T1" fmla="*/ 1 h 13"/>
                <a:gd name="T2" fmla="*/ 1 w 11"/>
                <a:gd name="T3" fmla="*/ 9 h 13"/>
                <a:gd name="T4" fmla="*/ 7 w 11"/>
                <a:gd name="T5" fmla="*/ 13 h 13"/>
                <a:gd name="T6" fmla="*/ 9 w 11"/>
                <a:gd name="T7" fmla="*/ 12 h 13"/>
                <a:gd name="T8" fmla="*/ 10 w 11"/>
                <a:gd name="T9" fmla="*/ 11 h 13"/>
                <a:gd name="T10" fmla="*/ 11 w 11"/>
                <a:gd name="T11" fmla="*/ 6 h 13"/>
                <a:gd name="T12" fmla="*/ 11 w 11"/>
                <a:gd name="T13" fmla="*/ 5 h 13"/>
                <a:gd name="T14" fmla="*/ 11 w 11"/>
                <a:gd name="T15" fmla="*/ 5 h 13"/>
                <a:gd name="T16" fmla="*/ 5 w 11"/>
                <a:gd name="T17" fmla="*/ 0 h 13"/>
                <a:gd name="T18" fmla="*/ 3 w 11"/>
                <a:gd name="T19" fmla="*/ 1 h 13"/>
                <a:gd name="T20" fmla="*/ 8 w 11"/>
                <a:gd name="T21" fmla="*/ 3 h 13"/>
                <a:gd name="T22" fmla="*/ 9 w 11"/>
                <a:gd name="T23" fmla="*/ 3 h 13"/>
                <a:gd name="T24" fmla="*/ 11 w 11"/>
                <a:gd name="T25" fmla="*/ 5 h 13"/>
                <a:gd name="T26" fmla="*/ 8 w 11"/>
                <a:gd name="T27" fmla="*/ 9 h 13"/>
                <a:gd name="T28" fmla="*/ 5 w 11"/>
                <a:gd name="T29" fmla="*/ 6 h 13"/>
                <a:gd name="T30" fmla="*/ 7 w 11"/>
                <a:gd name="T31" fmla="*/ 4 h 13"/>
                <a:gd name="T32" fmla="*/ 8 w 11"/>
                <a:gd name="T3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3" y="1"/>
                  </a:moveTo>
                  <a:cubicBezTo>
                    <a:pt x="0" y="3"/>
                    <a:pt x="0" y="5"/>
                    <a:pt x="1" y="9"/>
                  </a:cubicBezTo>
                  <a:cubicBezTo>
                    <a:pt x="1" y="12"/>
                    <a:pt x="3" y="13"/>
                    <a:pt x="7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2"/>
                    <a:pt x="8" y="0"/>
                    <a:pt x="5" y="0"/>
                  </a:cubicBezTo>
                  <a:lnTo>
                    <a:pt x="3" y="1"/>
                  </a:lnTo>
                  <a:close/>
                  <a:moveTo>
                    <a:pt x="8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898"/>
            <p:cNvSpPr>
              <a:spLocks/>
            </p:cNvSpPr>
            <p:nvPr/>
          </p:nvSpPr>
          <p:spPr bwMode="auto">
            <a:xfrm>
              <a:off x="2308225" y="3776663"/>
              <a:ext cx="20638" cy="20638"/>
            </a:xfrm>
            <a:custGeom>
              <a:avLst/>
              <a:gdLst>
                <a:gd name="T0" fmla="*/ 9 w 13"/>
                <a:gd name="T1" fmla="*/ 0 h 13"/>
                <a:gd name="T2" fmla="*/ 7 w 13"/>
                <a:gd name="T3" fmla="*/ 0 h 13"/>
                <a:gd name="T4" fmla="*/ 5 w 13"/>
                <a:gd name="T5" fmla="*/ 2 h 13"/>
                <a:gd name="T6" fmla="*/ 0 w 13"/>
                <a:gd name="T7" fmla="*/ 7 h 13"/>
                <a:gd name="T8" fmla="*/ 7 w 13"/>
                <a:gd name="T9" fmla="*/ 13 h 13"/>
                <a:gd name="T10" fmla="*/ 13 w 13"/>
                <a:gd name="T11" fmla="*/ 4 h 13"/>
                <a:gd name="T12" fmla="*/ 9 w 1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9" y="0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7" y="13"/>
                  </a:lnTo>
                  <a:lnTo>
                    <a:pt x="13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899"/>
            <p:cNvSpPr>
              <a:spLocks/>
            </p:cNvSpPr>
            <p:nvPr/>
          </p:nvSpPr>
          <p:spPr bwMode="auto">
            <a:xfrm>
              <a:off x="2395538" y="3821113"/>
              <a:ext cx="17463" cy="19050"/>
            </a:xfrm>
            <a:custGeom>
              <a:avLst/>
              <a:gdLst>
                <a:gd name="T0" fmla="*/ 11 w 11"/>
                <a:gd name="T1" fmla="*/ 4 h 12"/>
                <a:gd name="T2" fmla="*/ 7 w 11"/>
                <a:gd name="T3" fmla="*/ 0 h 12"/>
                <a:gd name="T4" fmla="*/ 5 w 11"/>
                <a:gd name="T5" fmla="*/ 2 h 12"/>
                <a:gd name="T6" fmla="*/ 3 w 11"/>
                <a:gd name="T7" fmla="*/ 2 h 12"/>
                <a:gd name="T8" fmla="*/ 0 w 11"/>
                <a:gd name="T9" fmla="*/ 6 h 12"/>
                <a:gd name="T10" fmla="*/ 7 w 11"/>
                <a:gd name="T11" fmla="*/ 12 h 12"/>
                <a:gd name="T12" fmla="*/ 7 w 11"/>
                <a:gd name="T13" fmla="*/ 12 h 12"/>
                <a:gd name="T14" fmla="*/ 11 w 11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1" y="4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6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900"/>
            <p:cNvSpPr>
              <a:spLocks/>
            </p:cNvSpPr>
            <p:nvPr/>
          </p:nvSpPr>
          <p:spPr bwMode="auto">
            <a:xfrm>
              <a:off x="2368550" y="3810000"/>
              <a:ext cx="38100" cy="47625"/>
            </a:xfrm>
            <a:custGeom>
              <a:avLst/>
              <a:gdLst>
                <a:gd name="T0" fmla="*/ 8 w 11"/>
                <a:gd name="T1" fmla="*/ 6 h 14"/>
                <a:gd name="T2" fmla="*/ 9 w 11"/>
                <a:gd name="T3" fmla="*/ 4 h 14"/>
                <a:gd name="T4" fmla="*/ 10 w 11"/>
                <a:gd name="T5" fmla="*/ 4 h 14"/>
                <a:gd name="T6" fmla="*/ 6 w 11"/>
                <a:gd name="T7" fmla="*/ 0 h 14"/>
                <a:gd name="T8" fmla="*/ 4 w 11"/>
                <a:gd name="T9" fmla="*/ 1 h 14"/>
                <a:gd name="T10" fmla="*/ 1 w 11"/>
                <a:gd name="T11" fmla="*/ 9 h 14"/>
                <a:gd name="T12" fmla="*/ 7 w 11"/>
                <a:gd name="T13" fmla="*/ 14 h 14"/>
                <a:gd name="T14" fmla="*/ 9 w 11"/>
                <a:gd name="T15" fmla="*/ 13 h 14"/>
                <a:gd name="T16" fmla="*/ 10 w 11"/>
                <a:gd name="T17" fmla="*/ 11 h 14"/>
                <a:gd name="T18" fmla="*/ 11 w 11"/>
                <a:gd name="T19" fmla="*/ 9 h 14"/>
                <a:gd name="T20" fmla="*/ 11 w 11"/>
                <a:gd name="T21" fmla="*/ 9 h 14"/>
                <a:gd name="T22" fmla="*/ 8 w 11"/>
                <a:gd name="T2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4">
                  <a:moveTo>
                    <a:pt x="8" y="6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2"/>
                    <a:pt x="8" y="1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3"/>
                    <a:pt x="0" y="6"/>
                    <a:pt x="1" y="9"/>
                  </a:cubicBezTo>
                  <a:cubicBezTo>
                    <a:pt x="2" y="12"/>
                    <a:pt x="4" y="14"/>
                    <a:pt x="7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25" name="Picture 901"/>
            <p:cNvPicPr>
              <a:picLocks noChangeAspect="1" noChangeArrowheads="1"/>
            </p:cNvPicPr>
            <p:nvPr/>
          </p:nvPicPr>
          <p:blipFill>
            <a:blip r:embed="rId5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1375" y="3343275"/>
              <a:ext cx="9048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6" name="Picture 902"/>
            <p:cNvPicPr>
              <a:picLocks noChangeAspect="1" noChangeArrowheads="1"/>
            </p:cNvPicPr>
            <p:nvPr/>
          </p:nvPicPr>
          <p:blipFill>
            <a:blip r:embed="rId5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7250" y="3446463"/>
              <a:ext cx="8096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5" name="Freeform 903"/>
            <p:cNvSpPr>
              <a:spLocks/>
            </p:cNvSpPr>
            <p:nvPr/>
          </p:nvSpPr>
          <p:spPr bwMode="auto">
            <a:xfrm>
              <a:off x="3408363" y="3454400"/>
              <a:ext cx="3175" cy="17463"/>
            </a:xfrm>
            <a:custGeom>
              <a:avLst/>
              <a:gdLst>
                <a:gd name="T0" fmla="*/ 2 w 2"/>
                <a:gd name="T1" fmla="*/ 6 h 11"/>
                <a:gd name="T2" fmla="*/ 2 w 2"/>
                <a:gd name="T3" fmla="*/ 11 h 11"/>
                <a:gd name="T4" fmla="*/ 2 w 2"/>
                <a:gd name="T5" fmla="*/ 9 h 11"/>
                <a:gd name="T6" fmla="*/ 0 w 2"/>
                <a:gd name="T7" fmla="*/ 0 h 11"/>
                <a:gd name="T8" fmla="*/ 2 w 2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6"/>
                  </a:moveTo>
                  <a:lnTo>
                    <a:pt x="2" y="11"/>
                  </a:lnTo>
                  <a:lnTo>
                    <a:pt x="2" y="9"/>
                  </a:lnTo>
                  <a:lnTo>
                    <a:pt x="0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904"/>
            <p:cNvSpPr>
              <a:spLocks/>
            </p:cNvSpPr>
            <p:nvPr/>
          </p:nvSpPr>
          <p:spPr bwMode="auto">
            <a:xfrm>
              <a:off x="3195638" y="3525838"/>
              <a:ext cx="63500" cy="82550"/>
            </a:xfrm>
            <a:custGeom>
              <a:avLst/>
              <a:gdLst>
                <a:gd name="T0" fmla="*/ 7 w 19"/>
                <a:gd name="T1" fmla="*/ 0 h 25"/>
                <a:gd name="T2" fmla="*/ 7 w 19"/>
                <a:gd name="T3" fmla="*/ 1 h 25"/>
                <a:gd name="T4" fmla="*/ 4 w 19"/>
                <a:gd name="T5" fmla="*/ 2 h 25"/>
                <a:gd name="T6" fmla="*/ 2 w 19"/>
                <a:gd name="T7" fmla="*/ 5 h 25"/>
                <a:gd name="T8" fmla="*/ 0 w 19"/>
                <a:gd name="T9" fmla="*/ 9 h 25"/>
                <a:gd name="T10" fmla="*/ 0 w 19"/>
                <a:gd name="T11" fmla="*/ 15 h 25"/>
                <a:gd name="T12" fmla="*/ 1 w 19"/>
                <a:gd name="T13" fmla="*/ 21 h 25"/>
                <a:gd name="T14" fmla="*/ 2 w 19"/>
                <a:gd name="T15" fmla="*/ 23 h 25"/>
                <a:gd name="T16" fmla="*/ 5 w 19"/>
                <a:gd name="T17" fmla="*/ 25 h 25"/>
                <a:gd name="T18" fmla="*/ 4 w 19"/>
                <a:gd name="T19" fmla="*/ 21 h 25"/>
                <a:gd name="T20" fmla="*/ 4 w 19"/>
                <a:gd name="T21" fmla="*/ 19 h 25"/>
                <a:gd name="T22" fmla="*/ 5 w 19"/>
                <a:gd name="T23" fmla="*/ 19 h 25"/>
                <a:gd name="T24" fmla="*/ 8 w 19"/>
                <a:gd name="T25" fmla="*/ 18 h 25"/>
                <a:gd name="T26" fmla="*/ 9 w 19"/>
                <a:gd name="T27" fmla="*/ 20 h 25"/>
                <a:gd name="T28" fmla="*/ 9 w 19"/>
                <a:gd name="T29" fmla="*/ 21 h 25"/>
                <a:gd name="T30" fmla="*/ 12 w 19"/>
                <a:gd name="T31" fmla="*/ 20 h 25"/>
                <a:gd name="T32" fmla="*/ 13 w 19"/>
                <a:gd name="T33" fmla="*/ 21 h 25"/>
                <a:gd name="T34" fmla="*/ 14 w 19"/>
                <a:gd name="T35" fmla="*/ 18 h 25"/>
                <a:gd name="T36" fmla="*/ 15 w 19"/>
                <a:gd name="T37" fmla="*/ 16 h 25"/>
                <a:gd name="T38" fmla="*/ 18 w 19"/>
                <a:gd name="T39" fmla="*/ 16 h 25"/>
                <a:gd name="T40" fmla="*/ 7 w 19"/>
                <a:gd name="T4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25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4"/>
                    <a:pt x="4" y="22"/>
                    <a:pt x="4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19"/>
                    <a:pt x="13" y="18"/>
                    <a:pt x="14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6"/>
                    <a:pt x="15" y="1"/>
                    <a:pt x="7" y="0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905"/>
            <p:cNvSpPr>
              <a:spLocks/>
            </p:cNvSpPr>
            <p:nvPr/>
          </p:nvSpPr>
          <p:spPr bwMode="auto">
            <a:xfrm>
              <a:off x="3209925" y="3578225"/>
              <a:ext cx="60325" cy="44450"/>
            </a:xfrm>
            <a:custGeom>
              <a:avLst/>
              <a:gdLst>
                <a:gd name="T0" fmla="*/ 14 w 18"/>
                <a:gd name="T1" fmla="*/ 0 h 13"/>
                <a:gd name="T2" fmla="*/ 11 w 18"/>
                <a:gd name="T3" fmla="*/ 0 h 13"/>
                <a:gd name="T4" fmla="*/ 10 w 18"/>
                <a:gd name="T5" fmla="*/ 2 h 13"/>
                <a:gd name="T6" fmla="*/ 9 w 18"/>
                <a:gd name="T7" fmla="*/ 5 h 13"/>
                <a:gd name="T8" fmla="*/ 8 w 18"/>
                <a:gd name="T9" fmla="*/ 4 h 13"/>
                <a:gd name="T10" fmla="*/ 5 w 18"/>
                <a:gd name="T11" fmla="*/ 5 h 13"/>
                <a:gd name="T12" fmla="*/ 5 w 18"/>
                <a:gd name="T13" fmla="*/ 4 h 13"/>
                <a:gd name="T14" fmla="*/ 4 w 18"/>
                <a:gd name="T15" fmla="*/ 2 h 13"/>
                <a:gd name="T16" fmla="*/ 1 w 18"/>
                <a:gd name="T17" fmla="*/ 3 h 13"/>
                <a:gd name="T18" fmla="*/ 0 w 18"/>
                <a:gd name="T19" fmla="*/ 3 h 13"/>
                <a:gd name="T20" fmla="*/ 0 w 18"/>
                <a:gd name="T21" fmla="*/ 5 h 13"/>
                <a:gd name="T22" fmla="*/ 1 w 18"/>
                <a:gd name="T23" fmla="*/ 9 h 13"/>
                <a:gd name="T24" fmla="*/ 2 w 18"/>
                <a:gd name="T25" fmla="*/ 11 h 13"/>
                <a:gd name="T26" fmla="*/ 2 w 18"/>
                <a:gd name="T27" fmla="*/ 11 h 13"/>
                <a:gd name="T28" fmla="*/ 4 w 18"/>
                <a:gd name="T29" fmla="*/ 10 h 13"/>
                <a:gd name="T30" fmla="*/ 5 w 18"/>
                <a:gd name="T31" fmla="*/ 10 h 13"/>
                <a:gd name="T32" fmla="*/ 5 w 18"/>
                <a:gd name="T33" fmla="*/ 11 h 13"/>
                <a:gd name="T34" fmla="*/ 6 w 18"/>
                <a:gd name="T35" fmla="*/ 13 h 13"/>
                <a:gd name="T36" fmla="*/ 9 w 18"/>
                <a:gd name="T37" fmla="*/ 13 h 13"/>
                <a:gd name="T38" fmla="*/ 10 w 18"/>
                <a:gd name="T39" fmla="*/ 10 h 13"/>
                <a:gd name="T40" fmla="*/ 10 w 18"/>
                <a:gd name="T41" fmla="*/ 9 h 13"/>
                <a:gd name="T42" fmla="*/ 10 w 18"/>
                <a:gd name="T43" fmla="*/ 10 h 13"/>
                <a:gd name="T44" fmla="*/ 13 w 18"/>
                <a:gd name="T45" fmla="*/ 9 h 13"/>
                <a:gd name="T46" fmla="*/ 18 w 18"/>
                <a:gd name="T47" fmla="*/ 2 h 13"/>
                <a:gd name="T48" fmla="*/ 17 w 18"/>
                <a:gd name="T49" fmla="*/ 0 h 13"/>
                <a:gd name="T50" fmla="*/ 14 w 18"/>
                <a:gd name="T5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" h="13">
                  <a:moveTo>
                    <a:pt x="14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3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8"/>
                    <a:pt x="18" y="6"/>
                    <a:pt x="18" y="2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906"/>
            <p:cNvSpPr>
              <a:spLocks/>
            </p:cNvSpPr>
            <p:nvPr/>
          </p:nvSpPr>
          <p:spPr bwMode="auto">
            <a:xfrm>
              <a:off x="3216275" y="3613150"/>
              <a:ext cx="9525" cy="3175"/>
            </a:xfrm>
            <a:custGeom>
              <a:avLst/>
              <a:gdLst>
                <a:gd name="T0" fmla="*/ 6 w 6"/>
                <a:gd name="T1" fmla="*/ 0 h 2"/>
                <a:gd name="T2" fmla="*/ 4 w 6"/>
                <a:gd name="T3" fmla="*/ 0 h 2"/>
                <a:gd name="T4" fmla="*/ 0 w 6"/>
                <a:gd name="T5" fmla="*/ 2 h 2"/>
                <a:gd name="T6" fmla="*/ 6 w 6"/>
                <a:gd name="T7" fmla="*/ 2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907"/>
            <p:cNvSpPr>
              <a:spLocks/>
            </p:cNvSpPr>
            <p:nvPr/>
          </p:nvSpPr>
          <p:spPr bwMode="auto">
            <a:xfrm>
              <a:off x="3381375" y="4748213"/>
              <a:ext cx="66675" cy="60325"/>
            </a:xfrm>
            <a:custGeom>
              <a:avLst/>
              <a:gdLst>
                <a:gd name="T0" fmla="*/ 0 w 20"/>
                <a:gd name="T1" fmla="*/ 15 h 18"/>
                <a:gd name="T2" fmla="*/ 0 w 20"/>
                <a:gd name="T3" fmla="*/ 16 h 18"/>
                <a:gd name="T4" fmla="*/ 3 w 20"/>
                <a:gd name="T5" fmla="*/ 18 h 18"/>
                <a:gd name="T6" fmla="*/ 4 w 20"/>
                <a:gd name="T7" fmla="*/ 17 h 18"/>
                <a:gd name="T8" fmla="*/ 5 w 20"/>
                <a:gd name="T9" fmla="*/ 16 h 18"/>
                <a:gd name="T10" fmla="*/ 10 w 20"/>
                <a:gd name="T11" fmla="*/ 11 h 18"/>
                <a:gd name="T12" fmla="*/ 11 w 20"/>
                <a:gd name="T13" fmla="*/ 10 h 18"/>
                <a:gd name="T14" fmla="*/ 11 w 20"/>
                <a:gd name="T15" fmla="*/ 10 h 18"/>
                <a:gd name="T16" fmla="*/ 11 w 20"/>
                <a:gd name="T17" fmla="*/ 11 h 18"/>
                <a:gd name="T18" fmla="*/ 12 w 20"/>
                <a:gd name="T19" fmla="*/ 17 h 18"/>
                <a:gd name="T20" fmla="*/ 15 w 20"/>
                <a:gd name="T21" fmla="*/ 15 h 18"/>
                <a:gd name="T22" fmla="*/ 15 w 20"/>
                <a:gd name="T23" fmla="*/ 15 h 18"/>
                <a:gd name="T24" fmla="*/ 18 w 20"/>
                <a:gd name="T25" fmla="*/ 16 h 18"/>
                <a:gd name="T26" fmla="*/ 20 w 20"/>
                <a:gd name="T27" fmla="*/ 14 h 18"/>
                <a:gd name="T28" fmla="*/ 20 w 20"/>
                <a:gd name="T29" fmla="*/ 13 h 18"/>
                <a:gd name="T30" fmla="*/ 20 w 20"/>
                <a:gd name="T31" fmla="*/ 10 h 18"/>
                <a:gd name="T32" fmla="*/ 19 w 20"/>
                <a:gd name="T33" fmla="*/ 8 h 18"/>
                <a:gd name="T34" fmla="*/ 14 w 20"/>
                <a:gd name="T35" fmla="*/ 4 h 18"/>
                <a:gd name="T36" fmla="*/ 11 w 20"/>
                <a:gd name="T37" fmla="*/ 0 h 18"/>
                <a:gd name="T38" fmla="*/ 10 w 20"/>
                <a:gd name="T39" fmla="*/ 1 h 18"/>
                <a:gd name="T40" fmla="*/ 9 w 20"/>
                <a:gd name="T41" fmla="*/ 1 h 18"/>
                <a:gd name="T42" fmla="*/ 7 w 20"/>
                <a:gd name="T43" fmla="*/ 2 h 18"/>
                <a:gd name="T44" fmla="*/ 8 w 20"/>
                <a:gd name="T45" fmla="*/ 4 h 18"/>
                <a:gd name="T46" fmla="*/ 6 w 20"/>
                <a:gd name="T47" fmla="*/ 5 h 18"/>
                <a:gd name="T48" fmla="*/ 0 w 20"/>
                <a:gd name="T4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8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3"/>
                    <a:pt x="11" y="15"/>
                    <a:pt x="12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7"/>
                    <a:pt x="0" y="10"/>
                    <a:pt x="0" y="15"/>
                  </a:cubicBezTo>
                  <a:close/>
                </a:path>
              </a:pathLst>
            </a:custGeom>
            <a:solidFill>
              <a:srgbClr val="68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908"/>
            <p:cNvSpPr>
              <a:spLocks/>
            </p:cNvSpPr>
            <p:nvPr/>
          </p:nvSpPr>
          <p:spPr bwMode="auto">
            <a:xfrm>
              <a:off x="3394075" y="4781550"/>
              <a:ext cx="71438" cy="93663"/>
            </a:xfrm>
            <a:custGeom>
              <a:avLst/>
              <a:gdLst>
                <a:gd name="T0" fmla="*/ 7 w 21"/>
                <a:gd name="T1" fmla="*/ 1 h 28"/>
                <a:gd name="T2" fmla="*/ 7 w 21"/>
                <a:gd name="T3" fmla="*/ 0 h 28"/>
                <a:gd name="T4" fmla="*/ 6 w 21"/>
                <a:gd name="T5" fmla="*/ 1 h 28"/>
                <a:gd name="T6" fmla="*/ 1 w 21"/>
                <a:gd name="T7" fmla="*/ 6 h 28"/>
                <a:gd name="T8" fmla="*/ 0 w 21"/>
                <a:gd name="T9" fmla="*/ 7 h 28"/>
                <a:gd name="T10" fmla="*/ 0 w 21"/>
                <a:gd name="T11" fmla="*/ 17 h 28"/>
                <a:gd name="T12" fmla="*/ 1 w 21"/>
                <a:gd name="T13" fmla="*/ 21 h 28"/>
                <a:gd name="T14" fmla="*/ 5 w 21"/>
                <a:gd name="T15" fmla="*/ 24 h 28"/>
                <a:gd name="T16" fmla="*/ 20 w 21"/>
                <a:gd name="T17" fmla="*/ 20 h 28"/>
                <a:gd name="T18" fmla="*/ 20 w 21"/>
                <a:gd name="T19" fmla="*/ 18 h 28"/>
                <a:gd name="T20" fmla="*/ 16 w 21"/>
                <a:gd name="T21" fmla="*/ 3 h 28"/>
                <a:gd name="T22" fmla="*/ 16 w 21"/>
                <a:gd name="T23" fmla="*/ 4 h 28"/>
                <a:gd name="T24" fmla="*/ 14 w 21"/>
                <a:gd name="T25" fmla="*/ 6 h 28"/>
                <a:gd name="T26" fmla="*/ 11 w 21"/>
                <a:gd name="T27" fmla="*/ 5 h 28"/>
                <a:gd name="T28" fmla="*/ 11 w 21"/>
                <a:gd name="T29" fmla="*/ 5 h 28"/>
                <a:gd name="T30" fmla="*/ 8 w 21"/>
                <a:gd name="T31" fmla="*/ 7 h 28"/>
                <a:gd name="T32" fmla="*/ 7 w 21"/>
                <a:gd name="T3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8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8"/>
                    <a:pt x="15" y="27"/>
                    <a:pt x="20" y="2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1"/>
                    <a:pt x="19" y="6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5"/>
                    <a:pt x="6" y="3"/>
                    <a:pt x="7" y="1"/>
                  </a:cubicBezTo>
                  <a:close/>
                </a:path>
              </a:pathLst>
            </a:custGeom>
            <a:solidFill>
              <a:srgbClr val="BC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909"/>
            <p:cNvSpPr>
              <a:spLocks/>
            </p:cNvSpPr>
            <p:nvPr/>
          </p:nvSpPr>
          <p:spPr bwMode="auto">
            <a:xfrm>
              <a:off x="4284663" y="3252788"/>
              <a:ext cx="11113" cy="14288"/>
            </a:xfrm>
            <a:custGeom>
              <a:avLst/>
              <a:gdLst>
                <a:gd name="T0" fmla="*/ 0 w 7"/>
                <a:gd name="T1" fmla="*/ 6 h 9"/>
                <a:gd name="T2" fmla="*/ 2 w 7"/>
                <a:gd name="T3" fmla="*/ 9 h 9"/>
                <a:gd name="T4" fmla="*/ 4 w 7"/>
                <a:gd name="T5" fmla="*/ 4 h 9"/>
                <a:gd name="T6" fmla="*/ 4 w 7"/>
                <a:gd name="T7" fmla="*/ 4 h 9"/>
                <a:gd name="T8" fmla="*/ 4 w 7"/>
                <a:gd name="T9" fmla="*/ 4 h 9"/>
                <a:gd name="T10" fmla="*/ 4 w 7"/>
                <a:gd name="T11" fmla="*/ 2 h 9"/>
                <a:gd name="T12" fmla="*/ 7 w 7"/>
                <a:gd name="T13" fmla="*/ 2 h 9"/>
                <a:gd name="T14" fmla="*/ 4 w 7"/>
                <a:gd name="T15" fmla="*/ 0 h 9"/>
                <a:gd name="T16" fmla="*/ 4 w 7"/>
                <a:gd name="T17" fmla="*/ 2 h 9"/>
                <a:gd name="T18" fmla="*/ 4 w 7"/>
                <a:gd name="T19" fmla="*/ 2 h 9"/>
                <a:gd name="T20" fmla="*/ 4 w 7"/>
                <a:gd name="T21" fmla="*/ 2 h 9"/>
                <a:gd name="T22" fmla="*/ 0 w 7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9">
                  <a:moveTo>
                    <a:pt x="0" y="6"/>
                  </a:moveTo>
                  <a:lnTo>
                    <a:pt x="2" y="9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910"/>
            <p:cNvSpPr>
              <a:spLocks/>
            </p:cNvSpPr>
            <p:nvPr/>
          </p:nvSpPr>
          <p:spPr bwMode="auto">
            <a:xfrm>
              <a:off x="4264025" y="3192463"/>
              <a:ext cx="17463" cy="17463"/>
            </a:xfrm>
            <a:custGeom>
              <a:avLst/>
              <a:gdLst>
                <a:gd name="T0" fmla="*/ 3 w 11"/>
                <a:gd name="T1" fmla="*/ 0 h 11"/>
                <a:gd name="T2" fmla="*/ 0 w 11"/>
                <a:gd name="T3" fmla="*/ 4 h 11"/>
                <a:gd name="T4" fmla="*/ 3 w 11"/>
                <a:gd name="T5" fmla="*/ 2 h 11"/>
                <a:gd name="T6" fmla="*/ 5 w 11"/>
                <a:gd name="T7" fmla="*/ 4 h 11"/>
                <a:gd name="T8" fmla="*/ 5 w 11"/>
                <a:gd name="T9" fmla="*/ 6 h 11"/>
                <a:gd name="T10" fmla="*/ 11 w 11"/>
                <a:gd name="T11" fmla="*/ 11 h 11"/>
                <a:gd name="T12" fmla="*/ 11 w 11"/>
                <a:gd name="T13" fmla="*/ 8 h 11"/>
                <a:gd name="T14" fmla="*/ 3 w 11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3" y="0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5" y="4"/>
                  </a:lnTo>
                  <a:lnTo>
                    <a:pt x="5" y="6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911"/>
            <p:cNvSpPr>
              <a:spLocks/>
            </p:cNvSpPr>
            <p:nvPr/>
          </p:nvSpPr>
          <p:spPr bwMode="auto">
            <a:xfrm>
              <a:off x="4302125" y="3225800"/>
              <a:ext cx="3175" cy="9525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w 2"/>
                <a:gd name="T5" fmla="*/ 6 h 6"/>
                <a:gd name="T6" fmla="*/ 2 w 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912"/>
            <p:cNvSpPr>
              <a:spLocks/>
            </p:cNvSpPr>
            <p:nvPr/>
          </p:nvSpPr>
          <p:spPr bwMode="auto">
            <a:xfrm>
              <a:off x="4298950" y="3282950"/>
              <a:ext cx="0" cy="14288"/>
            </a:xfrm>
            <a:custGeom>
              <a:avLst/>
              <a:gdLst>
                <a:gd name="T0" fmla="*/ 4 h 9"/>
                <a:gd name="T1" fmla="*/ 6 h 9"/>
                <a:gd name="T2" fmla="*/ 9 h 9"/>
                <a:gd name="T3" fmla="*/ 0 h 9"/>
                <a:gd name="T4" fmla="*/ 4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9">
                  <a:moveTo>
                    <a:pt x="0" y="4"/>
                  </a:moveTo>
                  <a:lnTo>
                    <a:pt x="0" y="6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Rectangle 913"/>
            <p:cNvSpPr>
              <a:spLocks noChangeArrowheads="1"/>
            </p:cNvSpPr>
            <p:nvPr/>
          </p:nvSpPr>
          <p:spPr bwMode="auto">
            <a:xfrm>
              <a:off x="4291013" y="3279775"/>
              <a:ext cx="1588" cy="3175"/>
            </a:xfrm>
            <a:prstGeom prst="rect">
              <a:avLst/>
            </a:pr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914"/>
            <p:cNvSpPr>
              <a:spLocks/>
            </p:cNvSpPr>
            <p:nvPr/>
          </p:nvSpPr>
          <p:spPr bwMode="auto">
            <a:xfrm>
              <a:off x="4302125" y="3297238"/>
              <a:ext cx="6350" cy="22225"/>
            </a:xfrm>
            <a:custGeom>
              <a:avLst/>
              <a:gdLst>
                <a:gd name="T0" fmla="*/ 4 w 4"/>
                <a:gd name="T1" fmla="*/ 6 h 14"/>
                <a:gd name="T2" fmla="*/ 2 w 4"/>
                <a:gd name="T3" fmla="*/ 0 h 14"/>
                <a:gd name="T4" fmla="*/ 0 w 4"/>
                <a:gd name="T5" fmla="*/ 12 h 14"/>
                <a:gd name="T6" fmla="*/ 2 w 4"/>
                <a:gd name="T7" fmla="*/ 14 h 14"/>
                <a:gd name="T8" fmla="*/ 2 w 4"/>
                <a:gd name="T9" fmla="*/ 10 h 14"/>
                <a:gd name="T10" fmla="*/ 2 w 4"/>
                <a:gd name="T11" fmla="*/ 8 h 14"/>
                <a:gd name="T12" fmla="*/ 4 w 4"/>
                <a:gd name="T1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4">
                  <a:moveTo>
                    <a:pt x="4" y="6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915"/>
            <p:cNvSpPr>
              <a:spLocks/>
            </p:cNvSpPr>
            <p:nvPr/>
          </p:nvSpPr>
          <p:spPr bwMode="auto">
            <a:xfrm>
              <a:off x="2265363" y="2809875"/>
              <a:ext cx="0" cy="9525"/>
            </a:xfrm>
            <a:custGeom>
              <a:avLst/>
              <a:gdLst>
                <a:gd name="T0" fmla="*/ 6 h 6"/>
                <a:gd name="T1" fmla="*/ 0 h 6"/>
                <a:gd name="T2" fmla="*/ 6 h 6"/>
                <a:gd name="T3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916"/>
            <p:cNvSpPr>
              <a:spLocks/>
            </p:cNvSpPr>
            <p:nvPr/>
          </p:nvSpPr>
          <p:spPr bwMode="auto">
            <a:xfrm>
              <a:off x="2524125" y="2997200"/>
              <a:ext cx="0" cy="11113"/>
            </a:xfrm>
            <a:custGeom>
              <a:avLst/>
              <a:gdLst>
                <a:gd name="T0" fmla="*/ 0 h 7"/>
                <a:gd name="T1" fmla="*/ 7 h 7"/>
                <a:gd name="T2" fmla="*/ 4 h 7"/>
                <a:gd name="T3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918"/>
            <p:cNvSpPr>
              <a:spLocks noEditPoints="1"/>
            </p:cNvSpPr>
            <p:nvPr/>
          </p:nvSpPr>
          <p:spPr bwMode="auto">
            <a:xfrm>
              <a:off x="-6350" y="1354138"/>
              <a:ext cx="1935163" cy="1525588"/>
            </a:xfrm>
            <a:custGeom>
              <a:avLst/>
              <a:gdLst>
                <a:gd name="T0" fmla="*/ 349 w 576"/>
                <a:gd name="T1" fmla="*/ 46 h 454"/>
                <a:gd name="T2" fmla="*/ 330 w 576"/>
                <a:gd name="T3" fmla="*/ 166 h 454"/>
                <a:gd name="T4" fmla="*/ 264 w 576"/>
                <a:gd name="T5" fmla="*/ 141 h 454"/>
                <a:gd name="T6" fmla="*/ 186 w 576"/>
                <a:gd name="T7" fmla="*/ 122 h 454"/>
                <a:gd name="T8" fmla="*/ 2 w 576"/>
                <a:gd name="T9" fmla="*/ 199 h 454"/>
                <a:gd name="T10" fmla="*/ 66 w 576"/>
                <a:gd name="T11" fmla="*/ 259 h 454"/>
                <a:gd name="T12" fmla="*/ 244 w 576"/>
                <a:gd name="T13" fmla="*/ 342 h 454"/>
                <a:gd name="T14" fmla="*/ 413 w 576"/>
                <a:gd name="T15" fmla="*/ 399 h 454"/>
                <a:gd name="T16" fmla="*/ 484 w 576"/>
                <a:gd name="T17" fmla="*/ 283 h 454"/>
                <a:gd name="T18" fmla="*/ 548 w 576"/>
                <a:gd name="T19" fmla="*/ 38 h 454"/>
                <a:gd name="T20" fmla="*/ 375 w 576"/>
                <a:gd name="T21" fmla="*/ 51 h 454"/>
                <a:gd name="T22" fmla="*/ 384 w 576"/>
                <a:gd name="T23" fmla="*/ 113 h 454"/>
                <a:gd name="T24" fmla="*/ 375 w 576"/>
                <a:gd name="T25" fmla="*/ 76 h 454"/>
                <a:gd name="T26" fmla="*/ 380 w 576"/>
                <a:gd name="T27" fmla="*/ 131 h 454"/>
                <a:gd name="T28" fmla="*/ 462 w 576"/>
                <a:gd name="T29" fmla="*/ 91 h 454"/>
                <a:gd name="T30" fmla="*/ 445 w 576"/>
                <a:gd name="T31" fmla="*/ 84 h 454"/>
                <a:gd name="T32" fmla="*/ 429 w 576"/>
                <a:gd name="T33" fmla="*/ 131 h 454"/>
                <a:gd name="T34" fmla="*/ 265 w 576"/>
                <a:gd name="T35" fmla="*/ 179 h 454"/>
                <a:gd name="T36" fmla="*/ 368 w 576"/>
                <a:gd name="T37" fmla="*/ 175 h 454"/>
                <a:gd name="T38" fmla="*/ 338 w 576"/>
                <a:gd name="T39" fmla="*/ 181 h 454"/>
                <a:gd name="T40" fmla="*/ 267 w 576"/>
                <a:gd name="T41" fmla="*/ 216 h 454"/>
                <a:gd name="T42" fmla="*/ 362 w 576"/>
                <a:gd name="T43" fmla="*/ 272 h 454"/>
                <a:gd name="T44" fmla="*/ 402 w 576"/>
                <a:gd name="T45" fmla="*/ 229 h 454"/>
                <a:gd name="T46" fmla="*/ 127 w 576"/>
                <a:gd name="T47" fmla="*/ 291 h 454"/>
                <a:gd name="T48" fmla="*/ 159 w 576"/>
                <a:gd name="T49" fmla="*/ 254 h 454"/>
                <a:gd name="T50" fmla="*/ 269 w 576"/>
                <a:gd name="T51" fmla="*/ 287 h 454"/>
                <a:gd name="T52" fmla="*/ 285 w 576"/>
                <a:gd name="T53" fmla="*/ 237 h 454"/>
                <a:gd name="T54" fmla="*/ 313 w 576"/>
                <a:gd name="T55" fmla="*/ 210 h 454"/>
                <a:gd name="T56" fmla="*/ 293 w 576"/>
                <a:gd name="T57" fmla="*/ 278 h 454"/>
                <a:gd name="T58" fmla="*/ 343 w 576"/>
                <a:gd name="T59" fmla="*/ 295 h 454"/>
                <a:gd name="T60" fmla="*/ 261 w 576"/>
                <a:gd name="T61" fmla="*/ 261 h 454"/>
                <a:gd name="T62" fmla="*/ 201 w 576"/>
                <a:gd name="T63" fmla="*/ 204 h 454"/>
                <a:gd name="T64" fmla="*/ 192 w 576"/>
                <a:gd name="T65" fmla="*/ 127 h 454"/>
                <a:gd name="T66" fmla="*/ 151 w 576"/>
                <a:gd name="T67" fmla="*/ 180 h 454"/>
                <a:gd name="T68" fmla="*/ 35 w 576"/>
                <a:gd name="T69" fmla="*/ 187 h 454"/>
                <a:gd name="T70" fmla="*/ 88 w 576"/>
                <a:gd name="T71" fmla="*/ 138 h 454"/>
                <a:gd name="T72" fmla="*/ 161 w 576"/>
                <a:gd name="T73" fmla="*/ 157 h 454"/>
                <a:gd name="T74" fmla="*/ 81 w 576"/>
                <a:gd name="T75" fmla="*/ 267 h 454"/>
                <a:gd name="T76" fmla="*/ 108 w 576"/>
                <a:gd name="T77" fmla="*/ 231 h 454"/>
                <a:gd name="T78" fmla="*/ 139 w 576"/>
                <a:gd name="T79" fmla="*/ 323 h 454"/>
                <a:gd name="T80" fmla="*/ 130 w 576"/>
                <a:gd name="T81" fmla="*/ 218 h 454"/>
                <a:gd name="T82" fmla="*/ 153 w 576"/>
                <a:gd name="T83" fmla="*/ 195 h 454"/>
                <a:gd name="T84" fmla="*/ 206 w 576"/>
                <a:gd name="T85" fmla="*/ 282 h 454"/>
                <a:gd name="T86" fmla="*/ 283 w 576"/>
                <a:gd name="T87" fmla="*/ 311 h 454"/>
                <a:gd name="T88" fmla="*/ 254 w 576"/>
                <a:gd name="T89" fmla="*/ 363 h 454"/>
                <a:gd name="T90" fmla="*/ 297 w 576"/>
                <a:gd name="T91" fmla="*/ 372 h 454"/>
                <a:gd name="T92" fmla="*/ 323 w 576"/>
                <a:gd name="T93" fmla="*/ 413 h 454"/>
                <a:gd name="T94" fmla="*/ 445 w 576"/>
                <a:gd name="T95" fmla="*/ 377 h 454"/>
                <a:gd name="T96" fmla="*/ 353 w 576"/>
                <a:gd name="T97" fmla="*/ 369 h 454"/>
                <a:gd name="T98" fmla="*/ 347 w 576"/>
                <a:gd name="T99" fmla="*/ 341 h 454"/>
                <a:gd name="T100" fmla="*/ 333 w 576"/>
                <a:gd name="T101" fmla="*/ 302 h 454"/>
                <a:gd name="T102" fmla="*/ 419 w 576"/>
                <a:gd name="T103" fmla="*/ 236 h 454"/>
                <a:gd name="T104" fmla="*/ 433 w 576"/>
                <a:gd name="T105" fmla="*/ 244 h 454"/>
                <a:gd name="T106" fmla="*/ 511 w 576"/>
                <a:gd name="T107" fmla="*/ 249 h 454"/>
                <a:gd name="T108" fmla="*/ 562 w 576"/>
                <a:gd name="T109" fmla="*/ 129 h 454"/>
                <a:gd name="T110" fmla="*/ 525 w 576"/>
                <a:gd name="T111" fmla="*/ 132 h 454"/>
                <a:gd name="T112" fmla="*/ 484 w 576"/>
                <a:gd name="T113" fmla="*/ 167 h 454"/>
                <a:gd name="T114" fmla="*/ 457 w 576"/>
                <a:gd name="T115" fmla="*/ 222 h 454"/>
                <a:gd name="T116" fmla="*/ 543 w 576"/>
                <a:gd name="T117" fmla="*/ 37 h 454"/>
                <a:gd name="T118" fmla="*/ 505 w 576"/>
                <a:gd name="T119" fmla="*/ 59 h 454"/>
                <a:gd name="T120" fmla="*/ 501 w 576"/>
                <a:gd name="T121" fmla="*/ 44 h 454"/>
                <a:gd name="T122" fmla="*/ 456 w 576"/>
                <a:gd name="T123" fmla="*/ 2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6" h="454">
                  <a:moveTo>
                    <a:pt x="528" y="20"/>
                  </a:moveTo>
                  <a:cubicBezTo>
                    <a:pt x="527" y="20"/>
                    <a:pt x="527" y="20"/>
                    <a:pt x="527" y="20"/>
                  </a:cubicBezTo>
                  <a:cubicBezTo>
                    <a:pt x="526" y="16"/>
                    <a:pt x="526" y="16"/>
                    <a:pt x="526" y="16"/>
                  </a:cubicBezTo>
                  <a:cubicBezTo>
                    <a:pt x="526" y="14"/>
                    <a:pt x="526" y="14"/>
                    <a:pt x="526" y="14"/>
                  </a:cubicBezTo>
                  <a:cubicBezTo>
                    <a:pt x="523" y="8"/>
                    <a:pt x="523" y="8"/>
                    <a:pt x="523" y="8"/>
                  </a:cubicBezTo>
                  <a:cubicBezTo>
                    <a:pt x="523" y="8"/>
                    <a:pt x="515" y="4"/>
                    <a:pt x="513" y="3"/>
                  </a:cubicBezTo>
                  <a:cubicBezTo>
                    <a:pt x="512" y="3"/>
                    <a:pt x="505" y="0"/>
                    <a:pt x="497" y="9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4" y="6"/>
                    <a:pt x="494" y="6"/>
                    <a:pt x="494" y="6"/>
                  </a:cubicBezTo>
                  <a:cubicBezTo>
                    <a:pt x="494" y="6"/>
                    <a:pt x="493" y="2"/>
                    <a:pt x="483" y="1"/>
                  </a:cubicBezTo>
                  <a:cubicBezTo>
                    <a:pt x="483" y="1"/>
                    <a:pt x="473" y="0"/>
                    <a:pt x="463" y="5"/>
                  </a:cubicBezTo>
                  <a:cubicBezTo>
                    <a:pt x="463" y="5"/>
                    <a:pt x="452" y="11"/>
                    <a:pt x="452" y="24"/>
                  </a:cubicBezTo>
                  <a:cubicBezTo>
                    <a:pt x="452" y="25"/>
                    <a:pt x="452" y="25"/>
                    <a:pt x="452" y="25"/>
                  </a:cubicBezTo>
                  <a:cubicBezTo>
                    <a:pt x="452" y="25"/>
                    <a:pt x="447" y="25"/>
                    <a:pt x="441" y="29"/>
                  </a:cubicBezTo>
                  <a:cubicBezTo>
                    <a:pt x="441" y="29"/>
                    <a:pt x="429" y="35"/>
                    <a:pt x="425" y="43"/>
                  </a:cubicBezTo>
                  <a:cubicBezTo>
                    <a:pt x="424" y="43"/>
                    <a:pt x="424" y="43"/>
                    <a:pt x="424" y="43"/>
                  </a:cubicBezTo>
                  <a:cubicBezTo>
                    <a:pt x="424" y="43"/>
                    <a:pt x="410" y="29"/>
                    <a:pt x="392" y="31"/>
                  </a:cubicBezTo>
                  <a:cubicBezTo>
                    <a:pt x="392" y="31"/>
                    <a:pt x="378" y="31"/>
                    <a:pt x="371" y="46"/>
                  </a:cubicBezTo>
                  <a:cubicBezTo>
                    <a:pt x="370" y="47"/>
                    <a:pt x="370" y="47"/>
                    <a:pt x="370" y="47"/>
                  </a:cubicBezTo>
                  <a:cubicBezTo>
                    <a:pt x="367" y="45"/>
                    <a:pt x="367" y="45"/>
                    <a:pt x="367" y="45"/>
                  </a:cubicBezTo>
                  <a:cubicBezTo>
                    <a:pt x="366" y="44"/>
                    <a:pt x="366" y="44"/>
                    <a:pt x="366" y="44"/>
                  </a:cubicBezTo>
                  <a:cubicBezTo>
                    <a:pt x="363" y="43"/>
                    <a:pt x="363" y="43"/>
                    <a:pt x="363" y="43"/>
                  </a:cubicBezTo>
                  <a:cubicBezTo>
                    <a:pt x="362" y="45"/>
                    <a:pt x="362" y="45"/>
                    <a:pt x="362" y="45"/>
                  </a:cubicBezTo>
                  <a:cubicBezTo>
                    <a:pt x="362" y="45"/>
                    <a:pt x="354" y="44"/>
                    <a:pt x="349" y="46"/>
                  </a:cubicBezTo>
                  <a:cubicBezTo>
                    <a:pt x="349" y="46"/>
                    <a:pt x="339" y="51"/>
                    <a:pt x="337" y="55"/>
                  </a:cubicBezTo>
                  <a:cubicBezTo>
                    <a:pt x="337" y="55"/>
                    <a:pt x="332" y="61"/>
                    <a:pt x="333" y="70"/>
                  </a:cubicBezTo>
                  <a:cubicBezTo>
                    <a:pt x="333" y="70"/>
                    <a:pt x="333" y="70"/>
                    <a:pt x="333" y="70"/>
                  </a:cubicBezTo>
                  <a:cubicBezTo>
                    <a:pt x="333" y="70"/>
                    <a:pt x="326" y="69"/>
                    <a:pt x="316" y="75"/>
                  </a:cubicBezTo>
                  <a:cubicBezTo>
                    <a:pt x="316" y="75"/>
                    <a:pt x="309" y="80"/>
                    <a:pt x="308" y="85"/>
                  </a:cubicBezTo>
                  <a:cubicBezTo>
                    <a:pt x="308" y="85"/>
                    <a:pt x="305" y="95"/>
                    <a:pt x="306" y="97"/>
                  </a:cubicBezTo>
                  <a:cubicBezTo>
                    <a:pt x="306" y="97"/>
                    <a:pt x="307" y="110"/>
                    <a:pt x="318" y="116"/>
                  </a:cubicBezTo>
                  <a:cubicBezTo>
                    <a:pt x="318" y="116"/>
                    <a:pt x="326" y="122"/>
                    <a:pt x="340" y="124"/>
                  </a:cubicBezTo>
                  <a:cubicBezTo>
                    <a:pt x="340" y="124"/>
                    <a:pt x="346" y="137"/>
                    <a:pt x="366" y="136"/>
                  </a:cubicBezTo>
                  <a:cubicBezTo>
                    <a:pt x="366" y="136"/>
                    <a:pt x="380" y="165"/>
                    <a:pt x="404" y="142"/>
                  </a:cubicBezTo>
                  <a:cubicBezTo>
                    <a:pt x="405" y="142"/>
                    <a:pt x="405" y="142"/>
                    <a:pt x="405" y="142"/>
                  </a:cubicBezTo>
                  <a:cubicBezTo>
                    <a:pt x="405" y="142"/>
                    <a:pt x="409" y="144"/>
                    <a:pt x="414" y="145"/>
                  </a:cubicBezTo>
                  <a:cubicBezTo>
                    <a:pt x="420" y="147"/>
                    <a:pt x="428" y="147"/>
                    <a:pt x="436" y="144"/>
                  </a:cubicBezTo>
                  <a:cubicBezTo>
                    <a:pt x="436" y="144"/>
                    <a:pt x="430" y="154"/>
                    <a:pt x="431" y="15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26" y="157"/>
                    <a:pt x="411" y="158"/>
                    <a:pt x="404" y="181"/>
                  </a:cubicBezTo>
                  <a:cubicBezTo>
                    <a:pt x="404" y="181"/>
                    <a:pt x="404" y="181"/>
                    <a:pt x="404" y="181"/>
                  </a:cubicBezTo>
                  <a:cubicBezTo>
                    <a:pt x="403" y="182"/>
                    <a:pt x="403" y="182"/>
                    <a:pt x="403" y="182"/>
                  </a:cubicBezTo>
                  <a:cubicBezTo>
                    <a:pt x="403" y="182"/>
                    <a:pt x="388" y="164"/>
                    <a:pt x="373" y="169"/>
                  </a:cubicBezTo>
                  <a:cubicBezTo>
                    <a:pt x="372" y="169"/>
                    <a:pt x="372" y="169"/>
                    <a:pt x="372" y="169"/>
                  </a:cubicBezTo>
                  <a:cubicBezTo>
                    <a:pt x="372" y="169"/>
                    <a:pt x="370" y="164"/>
                    <a:pt x="368" y="162"/>
                  </a:cubicBezTo>
                  <a:cubicBezTo>
                    <a:pt x="366" y="161"/>
                    <a:pt x="360" y="157"/>
                    <a:pt x="355" y="158"/>
                  </a:cubicBezTo>
                  <a:cubicBezTo>
                    <a:pt x="355" y="158"/>
                    <a:pt x="349" y="156"/>
                    <a:pt x="343" y="158"/>
                  </a:cubicBezTo>
                  <a:cubicBezTo>
                    <a:pt x="343" y="158"/>
                    <a:pt x="335" y="159"/>
                    <a:pt x="330" y="166"/>
                  </a:cubicBezTo>
                  <a:cubicBezTo>
                    <a:pt x="330" y="166"/>
                    <a:pt x="316" y="150"/>
                    <a:pt x="297" y="165"/>
                  </a:cubicBezTo>
                  <a:cubicBezTo>
                    <a:pt x="296" y="166"/>
                    <a:pt x="296" y="166"/>
                    <a:pt x="296" y="166"/>
                  </a:cubicBezTo>
                  <a:cubicBezTo>
                    <a:pt x="296" y="166"/>
                    <a:pt x="287" y="162"/>
                    <a:pt x="284" y="164"/>
                  </a:cubicBezTo>
                  <a:cubicBezTo>
                    <a:pt x="274" y="164"/>
                    <a:pt x="274" y="164"/>
                    <a:pt x="274" y="164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7"/>
                    <a:pt x="258" y="175"/>
                    <a:pt x="257" y="184"/>
                  </a:cubicBezTo>
                  <a:cubicBezTo>
                    <a:pt x="256" y="185"/>
                    <a:pt x="256" y="185"/>
                    <a:pt x="256" y="185"/>
                  </a:cubicBezTo>
                  <a:cubicBezTo>
                    <a:pt x="256" y="185"/>
                    <a:pt x="244" y="184"/>
                    <a:pt x="235" y="196"/>
                  </a:cubicBezTo>
                  <a:cubicBezTo>
                    <a:pt x="235" y="196"/>
                    <a:pt x="231" y="202"/>
                    <a:pt x="236" y="210"/>
                  </a:cubicBezTo>
                  <a:cubicBezTo>
                    <a:pt x="228" y="214"/>
                    <a:pt x="228" y="214"/>
                    <a:pt x="228" y="214"/>
                  </a:cubicBezTo>
                  <a:cubicBezTo>
                    <a:pt x="228" y="214"/>
                    <a:pt x="218" y="222"/>
                    <a:pt x="216" y="231"/>
                  </a:cubicBezTo>
                  <a:cubicBezTo>
                    <a:pt x="216" y="232"/>
                    <a:pt x="215" y="234"/>
                    <a:pt x="215" y="235"/>
                  </a:cubicBezTo>
                  <a:cubicBezTo>
                    <a:pt x="214" y="236"/>
                    <a:pt x="214" y="236"/>
                    <a:pt x="214" y="236"/>
                  </a:cubicBezTo>
                  <a:cubicBezTo>
                    <a:pt x="214" y="236"/>
                    <a:pt x="202" y="232"/>
                    <a:pt x="200" y="216"/>
                  </a:cubicBezTo>
                  <a:cubicBezTo>
                    <a:pt x="200" y="216"/>
                    <a:pt x="200" y="207"/>
                    <a:pt x="205" y="202"/>
                  </a:cubicBezTo>
                  <a:cubicBezTo>
                    <a:pt x="213" y="196"/>
                    <a:pt x="213" y="196"/>
                    <a:pt x="213" y="196"/>
                  </a:cubicBezTo>
                  <a:cubicBezTo>
                    <a:pt x="213" y="196"/>
                    <a:pt x="226" y="199"/>
                    <a:pt x="233" y="194"/>
                  </a:cubicBezTo>
                  <a:cubicBezTo>
                    <a:pt x="236" y="193"/>
                    <a:pt x="239" y="191"/>
                    <a:pt x="241" y="189"/>
                  </a:cubicBezTo>
                  <a:cubicBezTo>
                    <a:pt x="243" y="186"/>
                    <a:pt x="244" y="184"/>
                    <a:pt x="245" y="181"/>
                  </a:cubicBezTo>
                  <a:cubicBezTo>
                    <a:pt x="246" y="180"/>
                    <a:pt x="247" y="179"/>
                    <a:pt x="246" y="177"/>
                  </a:cubicBezTo>
                  <a:cubicBezTo>
                    <a:pt x="246" y="177"/>
                    <a:pt x="255" y="174"/>
                    <a:pt x="258" y="171"/>
                  </a:cubicBezTo>
                  <a:cubicBezTo>
                    <a:pt x="258" y="171"/>
                    <a:pt x="263" y="166"/>
                    <a:pt x="264" y="162"/>
                  </a:cubicBezTo>
                  <a:cubicBezTo>
                    <a:pt x="265" y="157"/>
                    <a:pt x="267" y="156"/>
                    <a:pt x="266" y="147"/>
                  </a:cubicBezTo>
                  <a:cubicBezTo>
                    <a:pt x="266" y="147"/>
                    <a:pt x="266" y="143"/>
                    <a:pt x="264" y="141"/>
                  </a:cubicBezTo>
                  <a:cubicBezTo>
                    <a:pt x="264" y="141"/>
                    <a:pt x="260" y="136"/>
                    <a:pt x="259" y="135"/>
                  </a:cubicBezTo>
                  <a:cubicBezTo>
                    <a:pt x="259" y="135"/>
                    <a:pt x="260" y="130"/>
                    <a:pt x="260" y="127"/>
                  </a:cubicBezTo>
                  <a:cubicBezTo>
                    <a:pt x="260" y="125"/>
                    <a:pt x="260" y="124"/>
                    <a:pt x="260" y="123"/>
                  </a:cubicBezTo>
                  <a:cubicBezTo>
                    <a:pt x="258" y="118"/>
                    <a:pt x="258" y="118"/>
                    <a:pt x="258" y="118"/>
                  </a:cubicBezTo>
                  <a:cubicBezTo>
                    <a:pt x="258" y="118"/>
                    <a:pt x="255" y="111"/>
                    <a:pt x="249" y="108"/>
                  </a:cubicBezTo>
                  <a:cubicBezTo>
                    <a:pt x="244" y="105"/>
                    <a:pt x="237" y="105"/>
                    <a:pt x="237" y="105"/>
                  </a:cubicBezTo>
                  <a:cubicBezTo>
                    <a:pt x="237" y="105"/>
                    <a:pt x="234" y="106"/>
                    <a:pt x="232" y="107"/>
                  </a:cubicBezTo>
                  <a:cubicBezTo>
                    <a:pt x="230" y="108"/>
                    <a:pt x="227" y="110"/>
                    <a:pt x="227" y="110"/>
                  </a:cubicBezTo>
                  <a:cubicBezTo>
                    <a:pt x="221" y="107"/>
                    <a:pt x="221" y="107"/>
                    <a:pt x="221" y="107"/>
                  </a:cubicBezTo>
                  <a:cubicBezTo>
                    <a:pt x="221" y="107"/>
                    <a:pt x="215" y="104"/>
                    <a:pt x="207" y="106"/>
                  </a:cubicBezTo>
                  <a:cubicBezTo>
                    <a:pt x="207" y="106"/>
                    <a:pt x="201" y="109"/>
                    <a:pt x="194" y="115"/>
                  </a:cubicBezTo>
                  <a:cubicBezTo>
                    <a:pt x="194" y="115"/>
                    <a:pt x="186" y="126"/>
                    <a:pt x="186" y="139"/>
                  </a:cubicBezTo>
                  <a:cubicBezTo>
                    <a:pt x="186" y="139"/>
                    <a:pt x="186" y="141"/>
                    <a:pt x="186" y="141"/>
                  </a:cubicBezTo>
                  <a:cubicBezTo>
                    <a:pt x="184" y="142"/>
                    <a:pt x="184" y="142"/>
                    <a:pt x="184" y="142"/>
                  </a:cubicBezTo>
                  <a:cubicBezTo>
                    <a:pt x="184" y="142"/>
                    <a:pt x="177" y="146"/>
                    <a:pt x="175" y="150"/>
                  </a:cubicBezTo>
                  <a:cubicBezTo>
                    <a:pt x="172" y="154"/>
                    <a:pt x="169" y="160"/>
                    <a:pt x="169" y="162"/>
                  </a:cubicBezTo>
                  <a:cubicBezTo>
                    <a:pt x="169" y="162"/>
                    <a:pt x="168" y="164"/>
                    <a:pt x="168" y="163"/>
                  </a:cubicBezTo>
                  <a:cubicBezTo>
                    <a:pt x="167" y="162"/>
                    <a:pt x="164" y="160"/>
                    <a:pt x="164" y="160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8"/>
                    <a:pt x="166" y="158"/>
                    <a:pt x="166" y="158"/>
                  </a:cubicBezTo>
                  <a:cubicBezTo>
                    <a:pt x="166" y="158"/>
                    <a:pt x="172" y="150"/>
                    <a:pt x="169" y="141"/>
                  </a:cubicBezTo>
                  <a:cubicBezTo>
                    <a:pt x="172" y="140"/>
                    <a:pt x="172" y="140"/>
                    <a:pt x="172" y="140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36"/>
                    <a:pt x="187" y="129"/>
                    <a:pt x="186" y="122"/>
                  </a:cubicBezTo>
                  <a:cubicBezTo>
                    <a:pt x="186" y="122"/>
                    <a:pt x="188" y="119"/>
                    <a:pt x="182" y="108"/>
                  </a:cubicBezTo>
                  <a:cubicBezTo>
                    <a:pt x="182" y="108"/>
                    <a:pt x="174" y="101"/>
                    <a:pt x="162" y="102"/>
                  </a:cubicBezTo>
                  <a:cubicBezTo>
                    <a:pt x="162" y="102"/>
                    <a:pt x="157" y="104"/>
                    <a:pt x="156" y="105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2" y="98"/>
                    <a:pt x="146" y="93"/>
                    <a:pt x="142" y="93"/>
                  </a:cubicBezTo>
                  <a:cubicBezTo>
                    <a:pt x="142" y="93"/>
                    <a:pt x="134" y="92"/>
                    <a:pt x="132" y="94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4" y="101"/>
                    <a:pt x="126" y="104"/>
                  </a:cubicBezTo>
                  <a:cubicBezTo>
                    <a:pt x="125" y="107"/>
                    <a:pt x="125" y="107"/>
                    <a:pt x="125" y="107"/>
                  </a:cubicBezTo>
                  <a:cubicBezTo>
                    <a:pt x="123" y="108"/>
                    <a:pt x="123" y="108"/>
                    <a:pt x="123" y="108"/>
                  </a:cubicBezTo>
                  <a:cubicBezTo>
                    <a:pt x="123" y="108"/>
                    <a:pt x="115" y="103"/>
                    <a:pt x="109" y="102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89" y="109"/>
                    <a:pt x="79" y="119"/>
                    <a:pt x="84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59" y="152"/>
                    <a:pt x="59" y="152"/>
                    <a:pt x="59" y="152"/>
                  </a:cubicBezTo>
                  <a:cubicBezTo>
                    <a:pt x="58" y="152"/>
                    <a:pt x="58" y="152"/>
                    <a:pt x="58" y="152"/>
                  </a:cubicBezTo>
                  <a:cubicBezTo>
                    <a:pt x="58" y="152"/>
                    <a:pt x="48" y="147"/>
                    <a:pt x="44" y="148"/>
                  </a:cubicBezTo>
                  <a:cubicBezTo>
                    <a:pt x="44" y="148"/>
                    <a:pt x="40" y="148"/>
                    <a:pt x="29" y="153"/>
                  </a:cubicBezTo>
                  <a:cubicBezTo>
                    <a:pt x="29" y="153"/>
                    <a:pt x="16" y="160"/>
                    <a:pt x="15" y="179"/>
                  </a:cubicBezTo>
                  <a:cubicBezTo>
                    <a:pt x="10" y="182"/>
                    <a:pt x="10" y="182"/>
                    <a:pt x="10" y="182"/>
                  </a:cubicBezTo>
                  <a:cubicBezTo>
                    <a:pt x="10" y="182"/>
                    <a:pt x="3" y="188"/>
                    <a:pt x="2" y="199"/>
                  </a:cubicBezTo>
                  <a:cubicBezTo>
                    <a:pt x="2" y="199"/>
                    <a:pt x="1" y="216"/>
                    <a:pt x="15" y="223"/>
                  </a:cubicBezTo>
                  <a:cubicBezTo>
                    <a:pt x="15" y="223"/>
                    <a:pt x="23" y="228"/>
                    <a:pt x="33" y="223"/>
                  </a:cubicBezTo>
                  <a:cubicBezTo>
                    <a:pt x="35" y="222"/>
                    <a:pt x="37" y="221"/>
                    <a:pt x="38" y="220"/>
                  </a:cubicBezTo>
                  <a:cubicBezTo>
                    <a:pt x="38" y="220"/>
                    <a:pt x="46" y="222"/>
                    <a:pt x="51" y="221"/>
                  </a:cubicBezTo>
                  <a:cubicBezTo>
                    <a:pt x="51" y="221"/>
                    <a:pt x="62" y="216"/>
                    <a:pt x="66" y="212"/>
                  </a:cubicBezTo>
                  <a:cubicBezTo>
                    <a:pt x="67" y="211"/>
                    <a:pt x="73" y="200"/>
                    <a:pt x="72" y="194"/>
                  </a:cubicBezTo>
                  <a:cubicBezTo>
                    <a:pt x="72" y="193"/>
                    <a:pt x="71" y="184"/>
                    <a:pt x="69" y="181"/>
                  </a:cubicBezTo>
                  <a:cubicBezTo>
                    <a:pt x="69" y="181"/>
                    <a:pt x="82" y="186"/>
                    <a:pt x="86" y="184"/>
                  </a:cubicBezTo>
                  <a:cubicBezTo>
                    <a:pt x="86" y="184"/>
                    <a:pt x="89" y="183"/>
                    <a:pt x="92" y="182"/>
                  </a:cubicBezTo>
                  <a:cubicBezTo>
                    <a:pt x="95" y="181"/>
                    <a:pt x="97" y="179"/>
                    <a:pt x="97" y="179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4" y="191"/>
                    <a:pt x="97" y="196"/>
                  </a:cubicBezTo>
                  <a:cubicBezTo>
                    <a:pt x="97" y="196"/>
                    <a:pt x="86" y="198"/>
                    <a:pt x="86" y="199"/>
                  </a:cubicBezTo>
                  <a:cubicBezTo>
                    <a:pt x="86" y="200"/>
                    <a:pt x="85" y="200"/>
                    <a:pt x="85" y="200"/>
                  </a:cubicBezTo>
                  <a:cubicBezTo>
                    <a:pt x="85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4" y="201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04"/>
                    <a:pt x="69" y="215"/>
                    <a:pt x="69" y="216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3" y="217"/>
                    <a:pt x="54" y="222"/>
                    <a:pt x="51" y="235"/>
                  </a:cubicBezTo>
                  <a:cubicBezTo>
                    <a:pt x="51" y="235"/>
                    <a:pt x="48" y="248"/>
                    <a:pt x="57" y="254"/>
                  </a:cubicBezTo>
                  <a:cubicBezTo>
                    <a:pt x="57" y="254"/>
                    <a:pt x="63" y="259"/>
                    <a:pt x="66" y="259"/>
                  </a:cubicBezTo>
                  <a:cubicBezTo>
                    <a:pt x="67" y="259"/>
                    <a:pt x="72" y="261"/>
                    <a:pt x="72" y="261"/>
                  </a:cubicBezTo>
                  <a:cubicBezTo>
                    <a:pt x="72" y="261"/>
                    <a:pt x="73" y="267"/>
                    <a:pt x="83" y="271"/>
                  </a:cubicBezTo>
                  <a:cubicBezTo>
                    <a:pt x="83" y="271"/>
                    <a:pt x="85" y="271"/>
                    <a:pt x="85" y="271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3" y="277"/>
                    <a:pt x="83" y="277"/>
                    <a:pt x="83" y="277"/>
                  </a:cubicBezTo>
                  <a:cubicBezTo>
                    <a:pt x="83" y="277"/>
                    <a:pt x="81" y="288"/>
                    <a:pt x="85" y="295"/>
                  </a:cubicBezTo>
                  <a:cubicBezTo>
                    <a:pt x="85" y="295"/>
                    <a:pt x="90" y="306"/>
                    <a:pt x="97" y="304"/>
                  </a:cubicBezTo>
                  <a:cubicBezTo>
                    <a:pt x="105" y="318"/>
                    <a:pt x="105" y="318"/>
                    <a:pt x="105" y="318"/>
                  </a:cubicBezTo>
                  <a:cubicBezTo>
                    <a:pt x="105" y="318"/>
                    <a:pt x="111" y="327"/>
                    <a:pt x="116" y="328"/>
                  </a:cubicBezTo>
                  <a:cubicBezTo>
                    <a:pt x="116" y="328"/>
                    <a:pt x="126" y="333"/>
                    <a:pt x="135" y="328"/>
                  </a:cubicBezTo>
                  <a:cubicBezTo>
                    <a:pt x="135" y="328"/>
                    <a:pt x="143" y="325"/>
                    <a:pt x="146" y="322"/>
                  </a:cubicBezTo>
                  <a:cubicBezTo>
                    <a:pt x="146" y="322"/>
                    <a:pt x="149" y="323"/>
                    <a:pt x="153" y="323"/>
                  </a:cubicBezTo>
                  <a:cubicBezTo>
                    <a:pt x="158" y="323"/>
                    <a:pt x="164" y="322"/>
                    <a:pt x="167" y="321"/>
                  </a:cubicBezTo>
                  <a:cubicBezTo>
                    <a:pt x="168" y="323"/>
                    <a:pt x="168" y="323"/>
                    <a:pt x="168" y="323"/>
                  </a:cubicBezTo>
                  <a:cubicBezTo>
                    <a:pt x="168" y="327"/>
                    <a:pt x="168" y="327"/>
                    <a:pt x="168" y="327"/>
                  </a:cubicBezTo>
                  <a:cubicBezTo>
                    <a:pt x="168" y="327"/>
                    <a:pt x="171" y="335"/>
                    <a:pt x="174" y="337"/>
                  </a:cubicBezTo>
                  <a:cubicBezTo>
                    <a:pt x="174" y="337"/>
                    <a:pt x="183" y="346"/>
                    <a:pt x="189" y="346"/>
                  </a:cubicBezTo>
                  <a:cubicBezTo>
                    <a:pt x="189" y="346"/>
                    <a:pt x="204" y="349"/>
                    <a:pt x="219" y="337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9" y="336"/>
                    <a:pt x="223" y="338"/>
                    <a:pt x="226" y="338"/>
                  </a:cubicBezTo>
                  <a:cubicBezTo>
                    <a:pt x="226" y="338"/>
                    <a:pt x="238" y="340"/>
                    <a:pt x="244" y="337"/>
                  </a:cubicBezTo>
                  <a:cubicBezTo>
                    <a:pt x="244" y="337"/>
                    <a:pt x="259" y="331"/>
                    <a:pt x="260" y="330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0" y="332"/>
                    <a:pt x="247" y="337"/>
                    <a:pt x="244" y="342"/>
                  </a:cubicBezTo>
                  <a:cubicBezTo>
                    <a:pt x="238" y="348"/>
                    <a:pt x="238" y="348"/>
                    <a:pt x="238" y="348"/>
                  </a:cubicBezTo>
                  <a:cubicBezTo>
                    <a:pt x="236" y="349"/>
                    <a:pt x="236" y="349"/>
                    <a:pt x="236" y="349"/>
                  </a:cubicBezTo>
                  <a:cubicBezTo>
                    <a:pt x="236" y="349"/>
                    <a:pt x="222" y="348"/>
                    <a:pt x="218" y="350"/>
                  </a:cubicBezTo>
                  <a:cubicBezTo>
                    <a:pt x="218" y="350"/>
                    <a:pt x="205" y="354"/>
                    <a:pt x="203" y="359"/>
                  </a:cubicBezTo>
                  <a:cubicBezTo>
                    <a:pt x="203" y="359"/>
                    <a:pt x="194" y="366"/>
                    <a:pt x="193" y="374"/>
                  </a:cubicBezTo>
                  <a:cubicBezTo>
                    <a:pt x="193" y="374"/>
                    <a:pt x="190" y="382"/>
                    <a:pt x="194" y="391"/>
                  </a:cubicBezTo>
                  <a:cubicBezTo>
                    <a:pt x="194" y="391"/>
                    <a:pt x="200" y="403"/>
                    <a:pt x="216" y="404"/>
                  </a:cubicBezTo>
                  <a:cubicBezTo>
                    <a:pt x="223" y="403"/>
                    <a:pt x="223" y="403"/>
                    <a:pt x="223" y="403"/>
                  </a:cubicBezTo>
                  <a:cubicBezTo>
                    <a:pt x="224" y="406"/>
                    <a:pt x="224" y="406"/>
                    <a:pt x="224" y="406"/>
                  </a:cubicBezTo>
                  <a:cubicBezTo>
                    <a:pt x="224" y="406"/>
                    <a:pt x="226" y="416"/>
                    <a:pt x="236" y="420"/>
                  </a:cubicBezTo>
                  <a:cubicBezTo>
                    <a:pt x="236" y="420"/>
                    <a:pt x="253" y="423"/>
                    <a:pt x="257" y="414"/>
                  </a:cubicBezTo>
                  <a:cubicBezTo>
                    <a:pt x="260" y="410"/>
                    <a:pt x="260" y="410"/>
                    <a:pt x="260" y="410"/>
                  </a:cubicBezTo>
                  <a:cubicBezTo>
                    <a:pt x="260" y="410"/>
                    <a:pt x="264" y="414"/>
                    <a:pt x="277" y="413"/>
                  </a:cubicBezTo>
                  <a:cubicBezTo>
                    <a:pt x="278" y="413"/>
                    <a:pt x="278" y="413"/>
                    <a:pt x="278" y="413"/>
                  </a:cubicBezTo>
                  <a:cubicBezTo>
                    <a:pt x="279" y="414"/>
                    <a:pt x="279" y="414"/>
                    <a:pt x="279" y="414"/>
                  </a:cubicBezTo>
                  <a:cubicBezTo>
                    <a:pt x="279" y="414"/>
                    <a:pt x="280" y="422"/>
                    <a:pt x="282" y="423"/>
                  </a:cubicBezTo>
                  <a:cubicBezTo>
                    <a:pt x="282" y="423"/>
                    <a:pt x="286" y="427"/>
                    <a:pt x="294" y="426"/>
                  </a:cubicBezTo>
                  <a:cubicBezTo>
                    <a:pt x="295" y="428"/>
                    <a:pt x="295" y="428"/>
                    <a:pt x="295" y="428"/>
                  </a:cubicBezTo>
                  <a:cubicBezTo>
                    <a:pt x="295" y="428"/>
                    <a:pt x="297" y="436"/>
                    <a:pt x="300" y="440"/>
                  </a:cubicBezTo>
                  <a:cubicBezTo>
                    <a:pt x="300" y="440"/>
                    <a:pt x="306" y="446"/>
                    <a:pt x="316" y="447"/>
                  </a:cubicBezTo>
                  <a:cubicBezTo>
                    <a:pt x="316" y="447"/>
                    <a:pt x="333" y="446"/>
                    <a:pt x="341" y="442"/>
                  </a:cubicBezTo>
                  <a:cubicBezTo>
                    <a:pt x="341" y="442"/>
                    <a:pt x="356" y="436"/>
                    <a:pt x="363" y="431"/>
                  </a:cubicBezTo>
                  <a:cubicBezTo>
                    <a:pt x="363" y="431"/>
                    <a:pt x="377" y="420"/>
                    <a:pt x="381" y="420"/>
                  </a:cubicBezTo>
                  <a:cubicBezTo>
                    <a:pt x="381" y="420"/>
                    <a:pt x="409" y="403"/>
                    <a:pt x="413" y="399"/>
                  </a:cubicBezTo>
                  <a:cubicBezTo>
                    <a:pt x="413" y="399"/>
                    <a:pt x="432" y="385"/>
                    <a:pt x="438" y="385"/>
                  </a:cubicBezTo>
                  <a:cubicBezTo>
                    <a:pt x="438" y="385"/>
                    <a:pt x="449" y="380"/>
                    <a:pt x="455" y="383"/>
                  </a:cubicBezTo>
                  <a:cubicBezTo>
                    <a:pt x="455" y="383"/>
                    <a:pt x="463" y="383"/>
                    <a:pt x="466" y="389"/>
                  </a:cubicBezTo>
                  <a:cubicBezTo>
                    <a:pt x="465" y="389"/>
                    <a:pt x="465" y="389"/>
                    <a:pt x="465" y="389"/>
                  </a:cubicBezTo>
                  <a:cubicBezTo>
                    <a:pt x="467" y="389"/>
                    <a:pt x="467" y="389"/>
                    <a:pt x="467" y="389"/>
                  </a:cubicBezTo>
                  <a:cubicBezTo>
                    <a:pt x="467" y="389"/>
                    <a:pt x="468" y="386"/>
                    <a:pt x="467" y="384"/>
                  </a:cubicBezTo>
                  <a:cubicBezTo>
                    <a:pt x="467" y="383"/>
                    <a:pt x="465" y="380"/>
                    <a:pt x="465" y="380"/>
                  </a:cubicBezTo>
                  <a:cubicBezTo>
                    <a:pt x="452" y="375"/>
                    <a:pt x="452" y="375"/>
                    <a:pt x="452" y="375"/>
                  </a:cubicBezTo>
                  <a:cubicBezTo>
                    <a:pt x="452" y="375"/>
                    <a:pt x="436" y="371"/>
                    <a:pt x="429" y="372"/>
                  </a:cubicBezTo>
                  <a:cubicBezTo>
                    <a:pt x="429" y="372"/>
                    <a:pt x="413" y="375"/>
                    <a:pt x="404" y="378"/>
                  </a:cubicBezTo>
                  <a:cubicBezTo>
                    <a:pt x="404" y="378"/>
                    <a:pt x="375" y="393"/>
                    <a:pt x="373" y="393"/>
                  </a:cubicBezTo>
                  <a:cubicBezTo>
                    <a:pt x="373" y="393"/>
                    <a:pt x="350" y="406"/>
                    <a:pt x="347" y="390"/>
                  </a:cubicBezTo>
                  <a:cubicBezTo>
                    <a:pt x="347" y="389"/>
                    <a:pt x="347" y="387"/>
                    <a:pt x="348" y="385"/>
                  </a:cubicBezTo>
                  <a:cubicBezTo>
                    <a:pt x="348" y="385"/>
                    <a:pt x="350" y="377"/>
                    <a:pt x="356" y="374"/>
                  </a:cubicBezTo>
                  <a:cubicBezTo>
                    <a:pt x="358" y="373"/>
                    <a:pt x="358" y="373"/>
                    <a:pt x="358" y="373"/>
                  </a:cubicBezTo>
                  <a:cubicBezTo>
                    <a:pt x="358" y="373"/>
                    <a:pt x="365" y="374"/>
                    <a:pt x="371" y="371"/>
                  </a:cubicBezTo>
                  <a:cubicBezTo>
                    <a:pt x="371" y="371"/>
                    <a:pt x="391" y="362"/>
                    <a:pt x="386" y="345"/>
                  </a:cubicBezTo>
                  <a:cubicBezTo>
                    <a:pt x="391" y="341"/>
                    <a:pt x="391" y="341"/>
                    <a:pt x="391" y="341"/>
                  </a:cubicBezTo>
                  <a:cubicBezTo>
                    <a:pt x="391" y="341"/>
                    <a:pt x="407" y="325"/>
                    <a:pt x="392" y="306"/>
                  </a:cubicBezTo>
                  <a:cubicBezTo>
                    <a:pt x="391" y="305"/>
                    <a:pt x="391" y="305"/>
                    <a:pt x="391" y="305"/>
                  </a:cubicBezTo>
                  <a:cubicBezTo>
                    <a:pt x="391" y="305"/>
                    <a:pt x="405" y="307"/>
                    <a:pt x="407" y="307"/>
                  </a:cubicBezTo>
                  <a:cubicBezTo>
                    <a:pt x="407" y="307"/>
                    <a:pt x="433" y="304"/>
                    <a:pt x="435" y="304"/>
                  </a:cubicBezTo>
                  <a:cubicBezTo>
                    <a:pt x="458" y="297"/>
                    <a:pt x="458" y="297"/>
                    <a:pt x="458" y="297"/>
                  </a:cubicBezTo>
                  <a:cubicBezTo>
                    <a:pt x="458" y="297"/>
                    <a:pt x="480" y="286"/>
                    <a:pt x="484" y="283"/>
                  </a:cubicBezTo>
                  <a:cubicBezTo>
                    <a:pt x="484" y="283"/>
                    <a:pt x="504" y="268"/>
                    <a:pt x="505" y="266"/>
                  </a:cubicBezTo>
                  <a:cubicBezTo>
                    <a:pt x="505" y="266"/>
                    <a:pt x="524" y="244"/>
                    <a:pt x="516" y="230"/>
                  </a:cubicBezTo>
                  <a:cubicBezTo>
                    <a:pt x="524" y="222"/>
                    <a:pt x="524" y="222"/>
                    <a:pt x="524" y="222"/>
                  </a:cubicBezTo>
                  <a:cubicBezTo>
                    <a:pt x="524" y="222"/>
                    <a:pt x="531" y="216"/>
                    <a:pt x="529" y="200"/>
                  </a:cubicBezTo>
                  <a:cubicBezTo>
                    <a:pt x="529" y="200"/>
                    <a:pt x="526" y="191"/>
                    <a:pt x="525" y="189"/>
                  </a:cubicBezTo>
                  <a:cubicBezTo>
                    <a:pt x="524" y="188"/>
                    <a:pt x="524" y="188"/>
                    <a:pt x="524" y="188"/>
                  </a:cubicBezTo>
                  <a:cubicBezTo>
                    <a:pt x="524" y="188"/>
                    <a:pt x="530" y="184"/>
                    <a:pt x="530" y="181"/>
                  </a:cubicBezTo>
                  <a:cubicBezTo>
                    <a:pt x="545" y="173"/>
                    <a:pt x="545" y="173"/>
                    <a:pt x="545" y="173"/>
                  </a:cubicBezTo>
                  <a:cubicBezTo>
                    <a:pt x="545" y="173"/>
                    <a:pt x="575" y="161"/>
                    <a:pt x="573" y="143"/>
                  </a:cubicBezTo>
                  <a:cubicBezTo>
                    <a:pt x="573" y="143"/>
                    <a:pt x="576" y="132"/>
                    <a:pt x="562" y="124"/>
                  </a:cubicBezTo>
                  <a:cubicBezTo>
                    <a:pt x="562" y="124"/>
                    <a:pt x="549" y="119"/>
                    <a:pt x="543" y="121"/>
                  </a:cubicBezTo>
                  <a:cubicBezTo>
                    <a:pt x="543" y="121"/>
                    <a:pt x="516" y="126"/>
                    <a:pt x="514" y="126"/>
                  </a:cubicBezTo>
                  <a:cubicBezTo>
                    <a:pt x="514" y="126"/>
                    <a:pt x="499" y="129"/>
                    <a:pt x="492" y="123"/>
                  </a:cubicBezTo>
                  <a:cubicBezTo>
                    <a:pt x="492" y="123"/>
                    <a:pt x="480" y="113"/>
                    <a:pt x="484" y="99"/>
                  </a:cubicBezTo>
                  <a:cubicBezTo>
                    <a:pt x="484" y="99"/>
                    <a:pt x="487" y="91"/>
                    <a:pt x="491" y="90"/>
                  </a:cubicBezTo>
                  <a:cubicBezTo>
                    <a:pt x="491" y="90"/>
                    <a:pt x="498" y="86"/>
                    <a:pt x="503" y="86"/>
                  </a:cubicBezTo>
                  <a:cubicBezTo>
                    <a:pt x="503" y="86"/>
                    <a:pt x="510" y="85"/>
                    <a:pt x="514" y="83"/>
                  </a:cubicBezTo>
                  <a:cubicBezTo>
                    <a:pt x="514" y="83"/>
                    <a:pt x="519" y="80"/>
                    <a:pt x="519" y="80"/>
                  </a:cubicBezTo>
                  <a:cubicBezTo>
                    <a:pt x="519" y="80"/>
                    <a:pt x="525" y="71"/>
                    <a:pt x="524" y="68"/>
                  </a:cubicBezTo>
                  <a:cubicBezTo>
                    <a:pt x="524" y="68"/>
                    <a:pt x="524" y="68"/>
                    <a:pt x="524" y="68"/>
                  </a:cubicBezTo>
                  <a:cubicBezTo>
                    <a:pt x="524" y="68"/>
                    <a:pt x="530" y="68"/>
                    <a:pt x="532" y="67"/>
                  </a:cubicBezTo>
                  <a:cubicBezTo>
                    <a:pt x="539" y="63"/>
                    <a:pt x="539" y="63"/>
                    <a:pt x="539" y="63"/>
                  </a:cubicBezTo>
                  <a:cubicBezTo>
                    <a:pt x="539" y="63"/>
                    <a:pt x="545" y="57"/>
                    <a:pt x="546" y="54"/>
                  </a:cubicBezTo>
                  <a:cubicBezTo>
                    <a:pt x="546" y="54"/>
                    <a:pt x="549" y="42"/>
                    <a:pt x="548" y="38"/>
                  </a:cubicBezTo>
                  <a:cubicBezTo>
                    <a:pt x="547" y="37"/>
                    <a:pt x="544" y="28"/>
                    <a:pt x="540" y="24"/>
                  </a:cubicBezTo>
                  <a:cubicBezTo>
                    <a:pt x="540" y="24"/>
                    <a:pt x="537" y="19"/>
                    <a:pt x="528" y="20"/>
                  </a:cubicBezTo>
                  <a:close/>
                  <a:moveTo>
                    <a:pt x="347" y="127"/>
                  </a:moveTo>
                  <a:cubicBezTo>
                    <a:pt x="343" y="120"/>
                    <a:pt x="343" y="120"/>
                    <a:pt x="343" y="120"/>
                  </a:cubicBezTo>
                  <a:cubicBezTo>
                    <a:pt x="342" y="120"/>
                    <a:pt x="342" y="120"/>
                    <a:pt x="342" y="120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3" y="119"/>
                    <a:pt x="326" y="116"/>
                    <a:pt x="324" y="115"/>
                  </a:cubicBezTo>
                  <a:cubicBezTo>
                    <a:pt x="322" y="115"/>
                    <a:pt x="315" y="109"/>
                    <a:pt x="315" y="109"/>
                  </a:cubicBezTo>
                  <a:cubicBezTo>
                    <a:pt x="315" y="109"/>
                    <a:pt x="314" y="108"/>
                    <a:pt x="313" y="106"/>
                  </a:cubicBezTo>
                  <a:cubicBezTo>
                    <a:pt x="311" y="104"/>
                    <a:pt x="310" y="101"/>
                    <a:pt x="310" y="101"/>
                  </a:cubicBezTo>
                  <a:cubicBezTo>
                    <a:pt x="309" y="97"/>
                    <a:pt x="310" y="91"/>
                    <a:pt x="310" y="91"/>
                  </a:cubicBezTo>
                  <a:cubicBezTo>
                    <a:pt x="310" y="89"/>
                    <a:pt x="311" y="89"/>
                    <a:pt x="311" y="88"/>
                  </a:cubicBezTo>
                  <a:cubicBezTo>
                    <a:pt x="313" y="79"/>
                    <a:pt x="320" y="77"/>
                    <a:pt x="320" y="77"/>
                  </a:cubicBezTo>
                  <a:cubicBezTo>
                    <a:pt x="326" y="74"/>
                    <a:pt x="336" y="75"/>
                    <a:pt x="336" y="75"/>
                  </a:cubicBezTo>
                  <a:cubicBezTo>
                    <a:pt x="337" y="75"/>
                    <a:pt x="337" y="75"/>
                    <a:pt x="337" y="75"/>
                  </a:cubicBezTo>
                  <a:cubicBezTo>
                    <a:pt x="338" y="74"/>
                    <a:pt x="338" y="74"/>
                    <a:pt x="338" y="74"/>
                  </a:cubicBezTo>
                  <a:cubicBezTo>
                    <a:pt x="336" y="70"/>
                    <a:pt x="336" y="70"/>
                    <a:pt x="336" y="70"/>
                  </a:cubicBezTo>
                  <a:cubicBezTo>
                    <a:pt x="335" y="67"/>
                    <a:pt x="337" y="62"/>
                    <a:pt x="337" y="62"/>
                  </a:cubicBezTo>
                  <a:cubicBezTo>
                    <a:pt x="338" y="58"/>
                    <a:pt x="342" y="55"/>
                    <a:pt x="342" y="55"/>
                  </a:cubicBezTo>
                  <a:cubicBezTo>
                    <a:pt x="345" y="52"/>
                    <a:pt x="350" y="50"/>
                    <a:pt x="350" y="50"/>
                  </a:cubicBezTo>
                  <a:cubicBezTo>
                    <a:pt x="354" y="48"/>
                    <a:pt x="363" y="49"/>
                    <a:pt x="363" y="49"/>
                  </a:cubicBezTo>
                  <a:cubicBezTo>
                    <a:pt x="365" y="49"/>
                    <a:pt x="374" y="52"/>
                    <a:pt x="374" y="52"/>
                  </a:cubicBezTo>
                  <a:cubicBezTo>
                    <a:pt x="374" y="52"/>
                    <a:pt x="374" y="52"/>
                    <a:pt x="374" y="52"/>
                  </a:cubicBezTo>
                  <a:cubicBezTo>
                    <a:pt x="375" y="51"/>
                    <a:pt x="375" y="51"/>
                    <a:pt x="375" y="51"/>
                  </a:cubicBezTo>
                  <a:cubicBezTo>
                    <a:pt x="375" y="51"/>
                    <a:pt x="375" y="51"/>
                    <a:pt x="375" y="51"/>
                  </a:cubicBezTo>
                  <a:cubicBezTo>
                    <a:pt x="375" y="42"/>
                    <a:pt x="380" y="40"/>
                    <a:pt x="380" y="40"/>
                  </a:cubicBezTo>
                  <a:cubicBezTo>
                    <a:pt x="385" y="37"/>
                    <a:pt x="385" y="37"/>
                    <a:pt x="385" y="37"/>
                  </a:cubicBezTo>
                  <a:cubicBezTo>
                    <a:pt x="393" y="34"/>
                    <a:pt x="401" y="36"/>
                    <a:pt x="401" y="36"/>
                  </a:cubicBezTo>
                  <a:cubicBezTo>
                    <a:pt x="407" y="35"/>
                    <a:pt x="421" y="44"/>
                    <a:pt x="421" y="44"/>
                  </a:cubicBezTo>
                  <a:cubicBezTo>
                    <a:pt x="422" y="48"/>
                    <a:pt x="422" y="48"/>
                    <a:pt x="422" y="48"/>
                  </a:cubicBezTo>
                  <a:cubicBezTo>
                    <a:pt x="419" y="55"/>
                    <a:pt x="422" y="61"/>
                    <a:pt x="422" y="61"/>
                  </a:cubicBezTo>
                  <a:cubicBezTo>
                    <a:pt x="421" y="62"/>
                    <a:pt x="421" y="62"/>
                    <a:pt x="421" y="62"/>
                  </a:cubicBezTo>
                  <a:cubicBezTo>
                    <a:pt x="420" y="61"/>
                    <a:pt x="413" y="62"/>
                    <a:pt x="413" y="62"/>
                  </a:cubicBezTo>
                  <a:cubicBezTo>
                    <a:pt x="408" y="65"/>
                    <a:pt x="408" y="65"/>
                    <a:pt x="408" y="65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58"/>
                    <a:pt x="394" y="56"/>
                    <a:pt x="394" y="56"/>
                  </a:cubicBezTo>
                  <a:cubicBezTo>
                    <a:pt x="390" y="56"/>
                    <a:pt x="383" y="57"/>
                    <a:pt x="383" y="57"/>
                  </a:cubicBezTo>
                  <a:cubicBezTo>
                    <a:pt x="377" y="60"/>
                    <a:pt x="377" y="60"/>
                    <a:pt x="377" y="60"/>
                  </a:cubicBezTo>
                  <a:cubicBezTo>
                    <a:pt x="375" y="63"/>
                    <a:pt x="375" y="63"/>
                    <a:pt x="375" y="63"/>
                  </a:cubicBezTo>
                  <a:cubicBezTo>
                    <a:pt x="372" y="64"/>
                    <a:pt x="369" y="72"/>
                    <a:pt x="369" y="72"/>
                  </a:cubicBezTo>
                  <a:cubicBezTo>
                    <a:pt x="367" y="73"/>
                    <a:pt x="367" y="73"/>
                    <a:pt x="367" y="73"/>
                  </a:cubicBezTo>
                  <a:cubicBezTo>
                    <a:pt x="362" y="73"/>
                    <a:pt x="362" y="73"/>
                    <a:pt x="362" y="73"/>
                  </a:cubicBezTo>
                  <a:cubicBezTo>
                    <a:pt x="351" y="80"/>
                    <a:pt x="351" y="80"/>
                    <a:pt x="351" y="80"/>
                  </a:cubicBezTo>
                  <a:cubicBezTo>
                    <a:pt x="350" y="80"/>
                    <a:pt x="345" y="89"/>
                    <a:pt x="345" y="89"/>
                  </a:cubicBezTo>
                  <a:cubicBezTo>
                    <a:pt x="342" y="95"/>
                    <a:pt x="343" y="102"/>
                    <a:pt x="343" y="102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2" y="115"/>
                    <a:pt x="361" y="115"/>
                    <a:pt x="361" y="115"/>
                  </a:cubicBezTo>
                  <a:cubicBezTo>
                    <a:pt x="366" y="117"/>
                    <a:pt x="384" y="113"/>
                    <a:pt x="384" y="113"/>
                  </a:cubicBezTo>
                  <a:cubicBezTo>
                    <a:pt x="395" y="106"/>
                    <a:pt x="395" y="106"/>
                    <a:pt x="395" y="106"/>
                  </a:cubicBezTo>
                  <a:cubicBezTo>
                    <a:pt x="400" y="102"/>
                    <a:pt x="403" y="94"/>
                    <a:pt x="403" y="94"/>
                  </a:cubicBezTo>
                  <a:cubicBezTo>
                    <a:pt x="405" y="91"/>
                    <a:pt x="403" y="87"/>
                    <a:pt x="403" y="87"/>
                  </a:cubicBezTo>
                  <a:cubicBezTo>
                    <a:pt x="402" y="85"/>
                    <a:pt x="402" y="85"/>
                    <a:pt x="402" y="85"/>
                  </a:cubicBezTo>
                  <a:cubicBezTo>
                    <a:pt x="400" y="83"/>
                    <a:pt x="400" y="83"/>
                    <a:pt x="400" y="83"/>
                  </a:cubicBezTo>
                  <a:cubicBezTo>
                    <a:pt x="397" y="81"/>
                    <a:pt x="389" y="81"/>
                    <a:pt x="389" y="81"/>
                  </a:cubicBezTo>
                  <a:cubicBezTo>
                    <a:pt x="389" y="81"/>
                    <a:pt x="385" y="83"/>
                    <a:pt x="385" y="84"/>
                  </a:cubicBezTo>
                  <a:cubicBezTo>
                    <a:pt x="385" y="84"/>
                    <a:pt x="383" y="87"/>
                    <a:pt x="383" y="87"/>
                  </a:cubicBezTo>
                  <a:cubicBezTo>
                    <a:pt x="384" y="88"/>
                    <a:pt x="384" y="88"/>
                    <a:pt x="384" y="88"/>
                  </a:cubicBezTo>
                  <a:cubicBezTo>
                    <a:pt x="384" y="88"/>
                    <a:pt x="384" y="88"/>
                    <a:pt x="384" y="88"/>
                  </a:cubicBezTo>
                  <a:cubicBezTo>
                    <a:pt x="388" y="83"/>
                    <a:pt x="390" y="84"/>
                    <a:pt x="390" y="84"/>
                  </a:cubicBezTo>
                  <a:cubicBezTo>
                    <a:pt x="392" y="84"/>
                    <a:pt x="396" y="86"/>
                    <a:pt x="396" y="86"/>
                  </a:cubicBezTo>
                  <a:cubicBezTo>
                    <a:pt x="398" y="90"/>
                    <a:pt x="398" y="90"/>
                    <a:pt x="398" y="90"/>
                  </a:cubicBezTo>
                  <a:cubicBezTo>
                    <a:pt x="399" y="91"/>
                    <a:pt x="398" y="94"/>
                    <a:pt x="398" y="94"/>
                  </a:cubicBezTo>
                  <a:cubicBezTo>
                    <a:pt x="398" y="98"/>
                    <a:pt x="392" y="103"/>
                    <a:pt x="392" y="103"/>
                  </a:cubicBezTo>
                  <a:cubicBezTo>
                    <a:pt x="380" y="110"/>
                    <a:pt x="380" y="110"/>
                    <a:pt x="380" y="110"/>
                  </a:cubicBezTo>
                  <a:cubicBezTo>
                    <a:pt x="373" y="113"/>
                    <a:pt x="360" y="111"/>
                    <a:pt x="360" y="111"/>
                  </a:cubicBezTo>
                  <a:cubicBezTo>
                    <a:pt x="354" y="111"/>
                    <a:pt x="350" y="106"/>
                    <a:pt x="350" y="106"/>
                  </a:cubicBezTo>
                  <a:cubicBezTo>
                    <a:pt x="347" y="101"/>
                    <a:pt x="347" y="101"/>
                    <a:pt x="347" y="101"/>
                  </a:cubicBezTo>
                  <a:cubicBezTo>
                    <a:pt x="346" y="97"/>
                    <a:pt x="348" y="93"/>
                    <a:pt x="348" y="93"/>
                  </a:cubicBezTo>
                  <a:cubicBezTo>
                    <a:pt x="351" y="84"/>
                    <a:pt x="355" y="82"/>
                    <a:pt x="355" y="82"/>
                  </a:cubicBezTo>
                  <a:cubicBezTo>
                    <a:pt x="359" y="79"/>
                    <a:pt x="365" y="77"/>
                    <a:pt x="365" y="77"/>
                  </a:cubicBezTo>
                  <a:cubicBezTo>
                    <a:pt x="372" y="78"/>
                    <a:pt x="372" y="78"/>
                    <a:pt x="372" y="78"/>
                  </a:cubicBezTo>
                  <a:cubicBezTo>
                    <a:pt x="375" y="76"/>
                    <a:pt x="375" y="76"/>
                    <a:pt x="375" y="76"/>
                  </a:cubicBezTo>
                  <a:cubicBezTo>
                    <a:pt x="375" y="76"/>
                    <a:pt x="375" y="76"/>
                    <a:pt x="375" y="76"/>
                  </a:cubicBezTo>
                  <a:cubicBezTo>
                    <a:pt x="373" y="72"/>
                    <a:pt x="376" y="69"/>
                    <a:pt x="376" y="69"/>
                  </a:cubicBezTo>
                  <a:cubicBezTo>
                    <a:pt x="378" y="61"/>
                    <a:pt x="388" y="60"/>
                    <a:pt x="388" y="60"/>
                  </a:cubicBezTo>
                  <a:cubicBezTo>
                    <a:pt x="397" y="58"/>
                    <a:pt x="403" y="64"/>
                    <a:pt x="403" y="64"/>
                  </a:cubicBezTo>
                  <a:cubicBezTo>
                    <a:pt x="406" y="69"/>
                    <a:pt x="406" y="69"/>
                    <a:pt x="406" y="69"/>
                  </a:cubicBezTo>
                  <a:cubicBezTo>
                    <a:pt x="407" y="69"/>
                    <a:pt x="407" y="69"/>
                    <a:pt x="407" y="69"/>
                  </a:cubicBezTo>
                  <a:cubicBezTo>
                    <a:pt x="413" y="63"/>
                    <a:pt x="415" y="65"/>
                    <a:pt x="415" y="65"/>
                  </a:cubicBezTo>
                  <a:cubicBezTo>
                    <a:pt x="428" y="64"/>
                    <a:pt x="435" y="71"/>
                    <a:pt x="435" y="71"/>
                  </a:cubicBezTo>
                  <a:cubicBezTo>
                    <a:pt x="440" y="77"/>
                    <a:pt x="441" y="87"/>
                    <a:pt x="441" y="87"/>
                  </a:cubicBezTo>
                  <a:cubicBezTo>
                    <a:pt x="442" y="89"/>
                    <a:pt x="440" y="95"/>
                    <a:pt x="440" y="95"/>
                  </a:cubicBezTo>
                  <a:cubicBezTo>
                    <a:pt x="440" y="101"/>
                    <a:pt x="432" y="109"/>
                    <a:pt x="432" y="109"/>
                  </a:cubicBezTo>
                  <a:cubicBezTo>
                    <a:pt x="426" y="112"/>
                    <a:pt x="426" y="112"/>
                    <a:pt x="426" y="112"/>
                  </a:cubicBezTo>
                  <a:cubicBezTo>
                    <a:pt x="418" y="116"/>
                    <a:pt x="418" y="116"/>
                    <a:pt x="418" y="116"/>
                  </a:cubicBezTo>
                  <a:cubicBezTo>
                    <a:pt x="413" y="119"/>
                    <a:pt x="403" y="115"/>
                    <a:pt x="403" y="115"/>
                  </a:cubicBezTo>
                  <a:cubicBezTo>
                    <a:pt x="402" y="115"/>
                    <a:pt x="402" y="115"/>
                    <a:pt x="402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0" y="116"/>
                    <a:pt x="400" y="116"/>
                    <a:pt x="400" y="116"/>
                  </a:cubicBezTo>
                  <a:cubicBezTo>
                    <a:pt x="398" y="116"/>
                    <a:pt x="398" y="116"/>
                    <a:pt x="398" y="116"/>
                  </a:cubicBezTo>
                  <a:cubicBezTo>
                    <a:pt x="398" y="116"/>
                    <a:pt x="397" y="113"/>
                    <a:pt x="398" y="117"/>
                  </a:cubicBezTo>
                  <a:cubicBezTo>
                    <a:pt x="399" y="122"/>
                    <a:pt x="394" y="126"/>
                    <a:pt x="394" y="126"/>
                  </a:cubicBezTo>
                  <a:cubicBezTo>
                    <a:pt x="394" y="126"/>
                    <a:pt x="393" y="127"/>
                    <a:pt x="393" y="128"/>
                  </a:cubicBezTo>
                  <a:cubicBezTo>
                    <a:pt x="392" y="128"/>
                    <a:pt x="387" y="130"/>
                    <a:pt x="387" y="130"/>
                  </a:cubicBezTo>
                  <a:cubicBezTo>
                    <a:pt x="384" y="131"/>
                    <a:pt x="384" y="131"/>
                    <a:pt x="384" y="131"/>
                  </a:cubicBezTo>
                  <a:cubicBezTo>
                    <a:pt x="380" y="131"/>
                    <a:pt x="380" y="131"/>
                    <a:pt x="380" y="131"/>
                  </a:cubicBezTo>
                  <a:cubicBezTo>
                    <a:pt x="380" y="131"/>
                    <a:pt x="379" y="130"/>
                    <a:pt x="379" y="130"/>
                  </a:cubicBezTo>
                  <a:cubicBezTo>
                    <a:pt x="379" y="130"/>
                    <a:pt x="379" y="130"/>
                    <a:pt x="378" y="130"/>
                  </a:cubicBezTo>
                  <a:cubicBezTo>
                    <a:pt x="378" y="130"/>
                    <a:pt x="378" y="129"/>
                    <a:pt x="377" y="129"/>
                  </a:cubicBezTo>
                  <a:cubicBezTo>
                    <a:pt x="377" y="128"/>
                    <a:pt x="376" y="128"/>
                    <a:pt x="376" y="128"/>
                  </a:cubicBezTo>
                  <a:cubicBezTo>
                    <a:pt x="376" y="128"/>
                    <a:pt x="374" y="128"/>
                    <a:pt x="374" y="128"/>
                  </a:cubicBezTo>
                  <a:cubicBezTo>
                    <a:pt x="373" y="127"/>
                    <a:pt x="373" y="127"/>
                    <a:pt x="373" y="127"/>
                  </a:cubicBezTo>
                  <a:cubicBezTo>
                    <a:pt x="371" y="127"/>
                    <a:pt x="371" y="127"/>
                    <a:pt x="371" y="127"/>
                  </a:cubicBezTo>
                  <a:cubicBezTo>
                    <a:pt x="370" y="128"/>
                    <a:pt x="370" y="128"/>
                    <a:pt x="370" y="128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69" y="131"/>
                    <a:pt x="369" y="131"/>
                    <a:pt x="369" y="131"/>
                  </a:cubicBezTo>
                  <a:cubicBezTo>
                    <a:pt x="366" y="133"/>
                    <a:pt x="364" y="132"/>
                    <a:pt x="364" y="132"/>
                  </a:cubicBezTo>
                  <a:cubicBezTo>
                    <a:pt x="358" y="134"/>
                    <a:pt x="347" y="127"/>
                    <a:pt x="347" y="127"/>
                  </a:cubicBezTo>
                  <a:close/>
                  <a:moveTo>
                    <a:pt x="467" y="124"/>
                  </a:moveTo>
                  <a:cubicBezTo>
                    <a:pt x="467" y="124"/>
                    <a:pt x="472" y="130"/>
                    <a:pt x="473" y="130"/>
                  </a:cubicBezTo>
                  <a:cubicBezTo>
                    <a:pt x="473" y="130"/>
                    <a:pt x="473" y="130"/>
                    <a:pt x="473" y="130"/>
                  </a:cubicBezTo>
                  <a:cubicBezTo>
                    <a:pt x="471" y="130"/>
                    <a:pt x="471" y="130"/>
                    <a:pt x="471" y="130"/>
                  </a:cubicBezTo>
                  <a:cubicBezTo>
                    <a:pt x="471" y="130"/>
                    <a:pt x="462" y="127"/>
                    <a:pt x="460" y="123"/>
                  </a:cubicBezTo>
                  <a:cubicBezTo>
                    <a:pt x="460" y="123"/>
                    <a:pt x="453" y="118"/>
                    <a:pt x="452" y="109"/>
                  </a:cubicBezTo>
                  <a:cubicBezTo>
                    <a:pt x="452" y="109"/>
                    <a:pt x="450" y="98"/>
                    <a:pt x="455" y="90"/>
                  </a:cubicBezTo>
                  <a:cubicBezTo>
                    <a:pt x="461" y="79"/>
                    <a:pt x="461" y="79"/>
                    <a:pt x="461" y="79"/>
                  </a:cubicBezTo>
                  <a:cubicBezTo>
                    <a:pt x="462" y="77"/>
                    <a:pt x="462" y="77"/>
                    <a:pt x="462" y="77"/>
                  </a:cubicBezTo>
                  <a:cubicBezTo>
                    <a:pt x="464" y="76"/>
                    <a:pt x="464" y="76"/>
                    <a:pt x="464" y="76"/>
                  </a:cubicBezTo>
                  <a:cubicBezTo>
                    <a:pt x="471" y="79"/>
                    <a:pt x="471" y="79"/>
                    <a:pt x="471" y="79"/>
                  </a:cubicBezTo>
                  <a:cubicBezTo>
                    <a:pt x="471" y="79"/>
                    <a:pt x="463" y="86"/>
                    <a:pt x="462" y="91"/>
                  </a:cubicBezTo>
                  <a:cubicBezTo>
                    <a:pt x="462" y="91"/>
                    <a:pt x="459" y="101"/>
                    <a:pt x="460" y="107"/>
                  </a:cubicBezTo>
                  <a:cubicBezTo>
                    <a:pt x="460" y="107"/>
                    <a:pt x="461" y="119"/>
                    <a:pt x="467" y="124"/>
                  </a:cubicBezTo>
                  <a:close/>
                  <a:moveTo>
                    <a:pt x="452" y="121"/>
                  </a:moveTo>
                  <a:cubicBezTo>
                    <a:pt x="452" y="120"/>
                    <a:pt x="452" y="120"/>
                    <a:pt x="452" y="120"/>
                  </a:cubicBezTo>
                  <a:cubicBezTo>
                    <a:pt x="454" y="123"/>
                    <a:pt x="454" y="123"/>
                    <a:pt x="454" y="123"/>
                  </a:cubicBezTo>
                  <a:cubicBezTo>
                    <a:pt x="457" y="127"/>
                    <a:pt x="458" y="127"/>
                    <a:pt x="458" y="127"/>
                  </a:cubicBezTo>
                  <a:cubicBezTo>
                    <a:pt x="464" y="131"/>
                    <a:pt x="464" y="131"/>
                    <a:pt x="464" y="131"/>
                  </a:cubicBezTo>
                  <a:cubicBezTo>
                    <a:pt x="464" y="131"/>
                    <a:pt x="464" y="131"/>
                    <a:pt x="464" y="131"/>
                  </a:cubicBezTo>
                  <a:cubicBezTo>
                    <a:pt x="465" y="132"/>
                    <a:pt x="466" y="132"/>
                    <a:pt x="466" y="132"/>
                  </a:cubicBezTo>
                  <a:cubicBezTo>
                    <a:pt x="469" y="133"/>
                    <a:pt x="474" y="133"/>
                    <a:pt x="474" y="133"/>
                  </a:cubicBezTo>
                  <a:cubicBezTo>
                    <a:pt x="475" y="134"/>
                    <a:pt x="475" y="134"/>
                    <a:pt x="475" y="134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62" y="127"/>
                    <a:pt x="450" y="135"/>
                    <a:pt x="450" y="135"/>
                  </a:cubicBezTo>
                  <a:cubicBezTo>
                    <a:pt x="449" y="134"/>
                    <a:pt x="449" y="134"/>
                    <a:pt x="449" y="134"/>
                  </a:cubicBezTo>
                  <a:cubicBezTo>
                    <a:pt x="455" y="123"/>
                    <a:pt x="452" y="121"/>
                    <a:pt x="452" y="121"/>
                  </a:cubicBezTo>
                  <a:close/>
                  <a:moveTo>
                    <a:pt x="459" y="77"/>
                  </a:moveTo>
                  <a:cubicBezTo>
                    <a:pt x="459" y="77"/>
                    <a:pt x="452" y="87"/>
                    <a:pt x="450" y="90"/>
                  </a:cubicBezTo>
                  <a:cubicBezTo>
                    <a:pt x="450" y="90"/>
                    <a:pt x="445" y="103"/>
                    <a:pt x="448" y="111"/>
                  </a:cubicBezTo>
                  <a:cubicBezTo>
                    <a:pt x="448" y="111"/>
                    <a:pt x="448" y="111"/>
                    <a:pt x="448" y="111"/>
                  </a:cubicBezTo>
                  <a:cubicBezTo>
                    <a:pt x="447" y="110"/>
                    <a:pt x="447" y="110"/>
                    <a:pt x="447" y="110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45" y="108"/>
                    <a:pt x="440" y="105"/>
                    <a:pt x="439" y="105"/>
                  </a:cubicBezTo>
                  <a:cubicBezTo>
                    <a:pt x="439" y="104"/>
                    <a:pt x="439" y="104"/>
                    <a:pt x="439" y="104"/>
                  </a:cubicBezTo>
                  <a:cubicBezTo>
                    <a:pt x="439" y="104"/>
                    <a:pt x="447" y="91"/>
                    <a:pt x="445" y="84"/>
                  </a:cubicBezTo>
                  <a:cubicBezTo>
                    <a:pt x="444" y="82"/>
                    <a:pt x="444" y="82"/>
                    <a:pt x="444" y="82"/>
                  </a:cubicBezTo>
                  <a:cubicBezTo>
                    <a:pt x="445" y="82"/>
                    <a:pt x="445" y="82"/>
                    <a:pt x="445" y="82"/>
                  </a:cubicBezTo>
                  <a:cubicBezTo>
                    <a:pt x="445" y="82"/>
                    <a:pt x="453" y="82"/>
                    <a:pt x="461" y="75"/>
                  </a:cubicBezTo>
                  <a:cubicBezTo>
                    <a:pt x="462" y="75"/>
                    <a:pt x="462" y="75"/>
                    <a:pt x="462" y="75"/>
                  </a:cubicBezTo>
                  <a:lnTo>
                    <a:pt x="459" y="77"/>
                  </a:lnTo>
                  <a:close/>
                  <a:moveTo>
                    <a:pt x="419" y="143"/>
                  </a:moveTo>
                  <a:cubicBezTo>
                    <a:pt x="419" y="143"/>
                    <a:pt x="410" y="146"/>
                    <a:pt x="405" y="136"/>
                  </a:cubicBezTo>
                  <a:cubicBezTo>
                    <a:pt x="404" y="136"/>
                    <a:pt x="404" y="136"/>
                    <a:pt x="404" y="136"/>
                  </a:cubicBezTo>
                  <a:cubicBezTo>
                    <a:pt x="402" y="137"/>
                    <a:pt x="402" y="137"/>
                    <a:pt x="402" y="137"/>
                  </a:cubicBezTo>
                  <a:cubicBezTo>
                    <a:pt x="402" y="137"/>
                    <a:pt x="400" y="141"/>
                    <a:pt x="396" y="144"/>
                  </a:cubicBezTo>
                  <a:cubicBezTo>
                    <a:pt x="389" y="147"/>
                    <a:pt x="389" y="147"/>
                    <a:pt x="389" y="147"/>
                  </a:cubicBezTo>
                  <a:cubicBezTo>
                    <a:pt x="389" y="147"/>
                    <a:pt x="376" y="149"/>
                    <a:pt x="369" y="137"/>
                  </a:cubicBezTo>
                  <a:cubicBezTo>
                    <a:pt x="368" y="135"/>
                    <a:pt x="368" y="135"/>
                    <a:pt x="368" y="135"/>
                  </a:cubicBezTo>
                  <a:cubicBezTo>
                    <a:pt x="374" y="132"/>
                    <a:pt x="374" y="132"/>
                    <a:pt x="374" y="132"/>
                  </a:cubicBezTo>
                  <a:cubicBezTo>
                    <a:pt x="374" y="132"/>
                    <a:pt x="381" y="135"/>
                    <a:pt x="385" y="134"/>
                  </a:cubicBezTo>
                  <a:cubicBezTo>
                    <a:pt x="385" y="134"/>
                    <a:pt x="389" y="134"/>
                    <a:pt x="396" y="130"/>
                  </a:cubicBezTo>
                  <a:cubicBezTo>
                    <a:pt x="396" y="130"/>
                    <a:pt x="401" y="126"/>
                    <a:pt x="401" y="125"/>
                  </a:cubicBezTo>
                  <a:cubicBezTo>
                    <a:pt x="404" y="120"/>
                    <a:pt x="404" y="120"/>
                    <a:pt x="404" y="120"/>
                  </a:cubicBezTo>
                  <a:cubicBezTo>
                    <a:pt x="404" y="120"/>
                    <a:pt x="414" y="123"/>
                    <a:pt x="421" y="119"/>
                  </a:cubicBezTo>
                  <a:cubicBezTo>
                    <a:pt x="421" y="118"/>
                    <a:pt x="421" y="118"/>
                    <a:pt x="421" y="118"/>
                  </a:cubicBezTo>
                  <a:cubicBezTo>
                    <a:pt x="422" y="119"/>
                    <a:pt x="422" y="119"/>
                    <a:pt x="422" y="119"/>
                  </a:cubicBezTo>
                  <a:cubicBezTo>
                    <a:pt x="422" y="119"/>
                    <a:pt x="421" y="122"/>
                    <a:pt x="422" y="124"/>
                  </a:cubicBezTo>
                  <a:cubicBezTo>
                    <a:pt x="424" y="128"/>
                    <a:pt x="424" y="128"/>
                    <a:pt x="424" y="128"/>
                  </a:cubicBezTo>
                  <a:cubicBezTo>
                    <a:pt x="424" y="128"/>
                    <a:pt x="427" y="130"/>
                    <a:pt x="429" y="131"/>
                  </a:cubicBezTo>
                  <a:cubicBezTo>
                    <a:pt x="429" y="131"/>
                    <a:pt x="433" y="131"/>
                    <a:pt x="434" y="130"/>
                  </a:cubicBezTo>
                  <a:cubicBezTo>
                    <a:pt x="436" y="129"/>
                    <a:pt x="436" y="129"/>
                    <a:pt x="436" y="129"/>
                  </a:cubicBezTo>
                  <a:cubicBezTo>
                    <a:pt x="437" y="127"/>
                    <a:pt x="437" y="127"/>
                    <a:pt x="437" y="127"/>
                  </a:cubicBezTo>
                  <a:cubicBezTo>
                    <a:pt x="437" y="127"/>
                    <a:pt x="437" y="126"/>
                    <a:pt x="437" y="126"/>
                  </a:cubicBezTo>
                  <a:cubicBezTo>
                    <a:pt x="436" y="125"/>
                    <a:pt x="435" y="125"/>
                    <a:pt x="435" y="125"/>
                  </a:cubicBezTo>
                  <a:cubicBezTo>
                    <a:pt x="435" y="124"/>
                    <a:pt x="435" y="124"/>
                    <a:pt x="435" y="124"/>
                  </a:cubicBezTo>
                  <a:cubicBezTo>
                    <a:pt x="431" y="127"/>
                    <a:pt x="431" y="127"/>
                    <a:pt x="431" y="127"/>
                  </a:cubicBezTo>
                  <a:cubicBezTo>
                    <a:pt x="431" y="127"/>
                    <a:pt x="428" y="127"/>
                    <a:pt x="427" y="126"/>
                  </a:cubicBezTo>
                  <a:cubicBezTo>
                    <a:pt x="425" y="122"/>
                    <a:pt x="425" y="122"/>
                    <a:pt x="425" y="122"/>
                  </a:cubicBezTo>
                  <a:cubicBezTo>
                    <a:pt x="425" y="122"/>
                    <a:pt x="425" y="118"/>
                    <a:pt x="426" y="117"/>
                  </a:cubicBezTo>
                  <a:cubicBezTo>
                    <a:pt x="426" y="116"/>
                    <a:pt x="426" y="116"/>
                    <a:pt x="426" y="116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10"/>
                    <a:pt x="441" y="109"/>
                    <a:pt x="443" y="112"/>
                  </a:cubicBezTo>
                  <a:cubicBezTo>
                    <a:pt x="446" y="115"/>
                    <a:pt x="446" y="115"/>
                    <a:pt x="446" y="115"/>
                  </a:cubicBezTo>
                  <a:cubicBezTo>
                    <a:pt x="448" y="120"/>
                    <a:pt x="448" y="120"/>
                    <a:pt x="448" y="120"/>
                  </a:cubicBezTo>
                  <a:cubicBezTo>
                    <a:pt x="448" y="120"/>
                    <a:pt x="451" y="127"/>
                    <a:pt x="445" y="132"/>
                  </a:cubicBezTo>
                  <a:cubicBezTo>
                    <a:pt x="445" y="132"/>
                    <a:pt x="444" y="135"/>
                    <a:pt x="441" y="137"/>
                  </a:cubicBezTo>
                  <a:cubicBezTo>
                    <a:pt x="436" y="141"/>
                    <a:pt x="429" y="144"/>
                    <a:pt x="419" y="143"/>
                  </a:cubicBezTo>
                  <a:close/>
                  <a:moveTo>
                    <a:pt x="240" y="195"/>
                  </a:moveTo>
                  <a:cubicBezTo>
                    <a:pt x="245" y="189"/>
                    <a:pt x="254" y="189"/>
                    <a:pt x="254" y="189"/>
                  </a:cubicBezTo>
                  <a:cubicBezTo>
                    <a:pt x="262" y="189"/>
                    <a:pt x="262" y="189"/>
                    <a:pt x="262" y="189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5" y="186"/>
                    <a:pt x="265" y="186"/>
                    <a:pt x="265" y="186"/>
                  </a:cubicBezTo>
                  <a:cubicBezTo>
                    <a:pt x="265" y="179"/>
                    <a:pt x="265" y="179"/>
                    <a:pt x="265" y="179"/>
                  </a:cubicBezTo>
                  <a:cubicBezTo>
                    <a:pt x="265" y="176"/>
                    <a:pt x="270" y="170"/>
                    <a:pt x="270" y="170"/>
                  </a:cubicBezTo>
                  <a:cubicBezTo>
                    <a:pt x="274" y="166"/>
                    <a:pt x="282" y="166"/>
                    <a:pt x="282" y="166"/>
                  </a:cubicBezTo>
                  <a:cubicBezTo>
                    <a:pt x="284" y="165"/>
                    <a:pt x="293" y="169"/>
                    <a:pt x="293" y="169"/>
                  </a:cubicBezTo>
                  <a:cubicBezTo>
                    <a:pt x="296" y="171"/>
                    <a:pt x="296" y="171"/>
                    <a:pt x="296" y="171"/>
                  </a:cubicBezTo>
                  <a:cubicBezTo>
                    <a:pt x="297" y="171"/>
                    <a:pt x="297" y="171"/>
                    <a:pt x="297" y="171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69"/>
                    <a:pt x="299" y="169"/>
                    <a:pt x="299" y="169"/>
                  </a:cubicBezTo>
                  <a:cubicBezTo>
                    <a:pt x="299" y="167"/>
                    <a:pt x="299" y="167"/>
                    <a:pt x="299" y="167"/>
                  </a:cubicBezTo>
                  <a:cubicBezTo>
                    <a:pt x="300" y="166"/>
                    <a:pt x="300" y="166"/>
                    <a:pt x="300" y="166"/>
                  </a:cubicBezTo>
                  <a:cubicBezTo>
                    <a:pt x="313" y="155"/>
                    <a:pt x="327" y="168"/>
                    <a:pt x="327" y="168"/>
                  </a:cubicBezTo>
                  <a:cubicBezTo>
                    <a:pt x="329" y="171"/>
                    <a:pt x="329" y="171"/>
                    <a:pt x="329" y="171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9" y="174"/>
                    <a:pt x="329" y="174"/>
                    <a:pt x="329" y="174"/>
                  </a:cubicBezTo>
                  <a:cubicBezTo>
                    <a:pt x="330" y="173"/>
                    <a:pt x="330" y="173"/>
                    <a:pt x="330" y="173"/>
                  </a:cubicBezTo>
                  <a:cubicBezTo>
                    <a:pt x="332" y="171"/>
                    <a:pt x="332" y="171"/>
                    <a:pt x="332" y="171"/>
                  </a:cubicBezTo>
                  <a:cubicBezTo>
                    <a:pt x="333" y="164"/>
                    <a:pt x="337" y="164"/>
                    <a:pt x="337" y="164"/>
                  </a:cubicBezTo>
                  <a:cubicBezTo>
                    <a:pt x="343" y="160"/>
                    <a:pt x="349" y="160"/>
                    <a:pt x="349" y="160"/>
                  </a:cubicBezTo>
                  <a:cubicBezTo>
                    <a:pt x="362" y="160"/>
                    <a:pt x="364" y="165"/>
                    <a:pt x="364" y="165"/>
                  </a:cubicBezTo>
                  <a:cubicBezTo>
                    <a:pt x="367" y="171"/>
                    <a:pt x="367" y="171"/>
                    <a:pt x="367" y="171"/>
                  </a:cubicBezTo>
                  <a:cubicBezTo>
                    <a:pt x="365" y="173"/>
                    <a:pt x="365" y="173"/>
                    <a:pt x="365" y="173"/>
                  </a:cubicBezTo>
                  <a:cubicBezTo>
                    <a:pt x="366" y="174"/>
                    <a:pt x="366" y="174"/>
                    <a:pt x="366" y="174"/>
                  </a:cubicBezTo>
                  <a:cubicBezTo>
                    <a:pt x="366" y="175"/>
                    <a:pt x="366" y="175"/>
                    <a:pt x="366" y="175"/>
                  </a:cubicBezTo>
                  <a:cubicBezTo>
                    <a:pt x="367" y="175"/>
                    <a:pt x="367" y="175"/>
                    <a:pt x="367" y="175"/>
                  </a:cubicBezTo>
                  <a:cubicBezTo>
                    <a:pt x="368" y="175"/>
                    <a:pt x="368" y="175"/>
                    <a:pt x="368" y="175"/>
                  </a:cubicBezTo>
                  <a:cubicBezTo>
                    <a:pt x="371" y="174"/>
                    <a:pt x="371" y="174"/>
                    <a:pt x="371" y="174"/>
                  </a:cubicBezTo>
                  <a:cubicBezTo>
                    <a:pt x="371" y="173"/>
                    <a:pt x="371" y="173"/>
                    <a:pt x="371" y="173"/>
                  </a:cubicBezTo>
                  <a:cubicBezTo>
                    <a:pt x="374" y="172"/>
                    <a:pt x="374" y="172"/>
                    <a:pt x="374" y="172"/>
                  </a:cubicBezTo>
                  <a:cubicBezTo>
                    <a:pt x="390" y="171"/>
                    <a:pt x="398" y="183"/>
                    <a:pt x="398" y="183"/>
                  </a:cubicBezTo>
                  <a:cubicBezTo>
                    <a:pt x="404" y="191"/>
                    <a:pt x="402" y="199"/>
                    <a:pt x="402" y="199"/>
                  </a:cubicBezTo>
                  <a:cubicBezTo>
                    <a:pt x="402" y="207"/>
                    <a:pt x="394" y="211"/>
                    <a:pt x="394" y="211"/>
                  </a:cubicBezTo>
                  <a:cubicBezTo>
                    <a:pt x="390" y="215"/>
                    <a:pt x="385" y="213"/>
                    <a:pt x="385" y="213"/>
                  </a:cubicBezTo>
                  <a:cubicBezTo>
                    <a:pt x="382" y="214"/>
                    <a:pt x="382" y="212"/>
                    <a:pt x="382" y="212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3" y="221"/>
                    <a:pt x="380" y="224"/>
                    <a:pt x="380" y="224"/>
                  </a:cubicBezTo>
                  <a:cubicBezTo>
                    <a:pt x="377" y="231"/>
                    <a:pt x="369" y="233"/>
                    <a:pt x="369" y="233"/>
                  </a:cubicBezTo>
                  <a:cubicBezTo>
                    <a:pt x="365" y="236"/>
                    <a:pt x="362" y="233"/>
                    <a:pt x="362" y="233"/>
                  </a:cubicBezTo>
                  <a:cubicBezTo>
                    <a:pt x="360" y="233"/>
                    <a:pt x="360" y="233"/>
                    <a:pt x="360" y="233"/>
                  </a:cubicBezTo>
                  <a:cubicBezTo>
                    <a:pt x="361" y="235"/>
                    <a:pt x="359" y="234"/>
                    <a:pt x="359" y="234"/>
                  </a:cubicBezTo>
                  <a:cubicBezTo>
                    <a:pt x="361" y="228"/>
                    <a:pt x="355" y="218"/>
                    <a:pt x="355" y="218"/>
                  </a:cubicBezTo>
                  <a:cubicBezTo>
                    <a:pt x="361" y="218"/>
                    <a:pt x="361" y="218"/>
                    <a:pt x="361" y="218"/>
                  </a:cubicBezTo>
                  <a:cubicBezTo>
                    <a:pt x="362" y="219"/>
                    <a:pt x="370" y="214"/>
                    <a:pt x="370" y="214"/>
                  </a:cubicBezTo>
                  <a:cubicBezTo>
                    <a:pt x="379" y="209"/>
                    <a:pt x="376" y="199"/>
                    <a:pt x="376" y="199"/>
                  </a:cubicBezTo>
                  <a:cubicBezTo>
                    <a:pt x="371" y="190"/>
                    <a:pt x="371" y="190"/>
                    <a:pt x="371" y="190"/>
                  </a:cubicBezTo>
                  <a:cubicBezTo>
                    <a:pt x="367" y="189"/>
                    <a:pt x="367" y="189"/>
                    <a:pt x="367" y="189"/>
                  </a:cubicBezTo>
                  <a:cubicBezTo>
                    <a:pt x="364" y="186"/>
                    <a:pt x="356" y="188"/>
                    <a:pt x="356" y="188"/>
                  </a:cubicBezTo>
                  <a:cubicBezTo>
                    <a:pt x="352" y="184"/>
                    <a:pt x="352" y="184"/>
                    <a:pt x="352" y="184"/>
                  </a:cubicBezTo>
                  <a:cubicBezTo>
                    <a:pt x="346" y="182"/>
                    <a:pt x="346" y="182"/>
                    <a:pt x="346" y="182"/>
                  </a:cubicBezTo>
                  <a:cubicBezTo>
                    <a:pt x="338" y="181"/>
                    <a:pt x="338" y="181"/>
                    <a:pt x="338" y="181"/>
                  </a:cubicBezTo>
                  <a:cubicBezTo>
                    <a:pt x="329" y="186"/>
                    <a:pt x="329" y="186"/>
                    <a:pt x="329" y="186"/>
                  </a:cubicBezTo>
                  <a:cubicBezTo>
                    <a:pt x="318" y="191"/>
                    <a:pt x="318" y="206"/>
                    <a:pt x="318" y="206"/>
                  </a:cubicBezTo>
                  <a:cubicBezTo>
                    <a:pt x="309" y="206"/>
                    <a:pt x="309" y="206"/>
                    <a:pt x="309" y="206"/>
                  </a:cubicBezTo>
                  <a:cubicBezTo>
                    <a:pt x="305" y="208"/>
                    <a:pt x="305" y="208"/>
                    <a:pt x="305" y="208"/>
                  </a:cubicBezTo>
                  <a:cubicBezTo>
                    <a:pt x="309" y="199"/>
                    <a:pt x="307" y="193"/>
                    <a:pt x="307" y="193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2" y="185"/>
                    <a:pt x="296" y="182"/>
                    <a:pt x="296" y="182"/>
                  </a:cubicBezTo>
                  <a:cubicBezTo>
                    <a:pt x="287" y="182"/>
                    <a:pt x="287" y="182"/>
                    <a:pt x="287" y="182"/>
                  </a:cubicBezTo>
                  <a:cubicBezTo>
                    <a:pt x="282" y="181"/>
                    <a:pt x="275" y="186"/>
                    <a:pt x="275" y="186"/>
                  </a:cubicBezTo>
                  <a:cubicBezTo>
                    <a:pt x="273" y="187"/>
                    <a:pt x="271" y="189"/>
                    <a:pt x="270" y="191"/>
                  </a:cubicBezTo>
                  <a:cubicBezTo>
                    <a:pt x="269" y="194"/>
                    <a:pt x="269" y="197"/>
                    <a:pt x="269" y="197"/>
                  </a:cubicBezTo>
                  <a:cubicBezTo>
                    <a:pt x="272" y="205"/>
                    <a:pt x="277" y="204"/>
                    <a:pt x="277" y="204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0" y="201"/>
                    <a:pt x="280" y="201"/>
                    <a:pt x="280" y="201"/>
                  </a:cubicBezTo>
                  <a:cubicBezTo>
                    <a:pt x="276" y="202"/>
                    <a:pt x="274" y="199"/>
                    <a:pt x="274" y="199"/>
                  </a:cubicBezTo>
                  <a:cubicBezTo>
                    <a:pt x="272" y="196"/>
                    <a:pt x="275" y="191"/>
                    <a:pt x="275" y="191"/>
                  </a:cubicBezTo>
                  <a:cubicBezTo>
                    <a:pt x="276" y="187"/>
                    <a:pt x="284" y="185"/>
                    <a:pt x="284" y="185"/>
                  </a:cubicBezTo>
                  <a:cubicBezTo>
                    <a:pt x="293" y="183"/>
                    <a:pt x="297" y="188"/>
                    <a:pt x="297" y="188"/>
                  </a:cubicBezTo>
                  <a:cubicBezTo>
                    <a:pt x="303" y="191"/>
                    <a:pt x="303" y="198"/>
                    <a:pt x="303" y="198"/>
                  </a:cubicBezTo>
                  <a:cubicBezTo>
                    <a:pt x="304" y="202"/>
                    <a:pt x="297" y="213"/>
                    <a:pt x="297" y="213"/>
                  </a:cubicBezTo>
                  <a:cubicBezTo>
                    <a:pt x="296" y="217"/>
                    <a:pt x="291" y="218"/>
                    <a:pt x="288" y="220"/>
                  </a:cubicBezTo>
                  <a:cubicBezTo>
                    <a:pt x="285" y="223"/>
                    <a:pt x="278" y="221"/>
                    <a:pt x="278" y="221"/>
                  </a:cubicBezTo>
                  <a:cubicBezTo>
                    <a:pt x="278" y="221"/>
                    <a:pt x="278" y="223"/>
                    <a:pt x="277" y="220"/>
                  </a:cubicBezTo>
                  <a:cubicBezTo>
                    <a:pt x="276" y="218"/>
                    <a:pt x="269" y="216"/>
                    <a:pt x="267" y="216"/>
                  </a:cubicBezTo>
                  <a:cubicBezTo>
                    <a:pt x="266" y="215"/>
                    <a:pt x="259" y="217"/>
                    <a:pt x="259" y="217"/>
                  </a:cubicBezTo>
                  <a:cubicBezTo>
                    <a:pt x="256" y="212"/>
                    <a:pt x="256" y="212"/>
                    <a:pt x="256" y="212"/>
                  </a:cubicBezTo>
                  <a:cubicBezTo>
                    <a:pt x="251" y="210"/>
                    <a:pt x="251" y="210"/>
                    <a:pt x="251" y="210"/>
                  </a:cubicBezTo>
                  <a:cubicBezTo>
                    <a:pt x="247" y="208"/>
                    <a:pt x="239" y="210"/>
                    <a:pt x="239" y="210"/>
                  </a:cubicBezTo>
                  <a:cubicBezTo>
                    <a:pt x="232" y="204"/>
                    <a:pt x="240" y="195"/>
                    <a:pt x="240" y="195"/>
                  </a:cubicBezTo>
                  <a:close/>
                  <a:moveTo>
                    <a:pt x="409" y="230"/>
                  </a:moveTo>
                  <a:cubicBezTo>
                    <a:pt x="411" y="234"/>
                    <a:pt x="411" y="234"/>
                    <a:pt x="411" y="234"/>
                  </a:cubicBezTo>
                  <a:cubicBezTo>
                    <a:pt x="413" y="234"/>
                    <a:pt x="413" y="234"/>
                    <a:pt x="413" y="234"/>
                  </a:cubicBezTo>
                  <a:cubicBezTo>
                    <a:pt x="414" y="235"/>
                    <a:pt x="414" y="235"/>
                    <a:pt x="414" y="235"/>
                  </a:cubicBezTo>
                  <a:cubicBezTo>
                    <a:pt x="413" y="235"/>
                    <a:pt x="413" y="235"/>
                    <a:pt x="413" y="235"/>
                  </a:cubicBezTo>
                  <a:cubicBezTo>
                    <a:pt x="412" y="236"/>
                    <a:pt x="412" y="236"/>
                    <a:pt x="412" y="236"/>
                  </a:cubicBezTo>
                  <a:cubicBezTo>
                    <a:pt x="412" y="237"/>
                    <a:pt x="412" y="237"/>
                    <a:pt x="412" y="237"/>
                  </a:cubicBezTo>
                  <a:cubicBezTo>
                    <a:pt x="413" y="238"/>
                    <a:pt x="413" y="238"/>
                    <a:pt x="413" y="238"/>
                  </a:cubicBezTo>
                  <a:cubicBezTo>
                    <a:pt x="415" y="237"/>
                    <a:pt x="415" y="237"/>
                    <a:pt x="415" y="237"/>
                  </a:cubicBezTo>
                  <a:cubicBezTo>
                    <a:pt x="415" y="237"/>
                    <a:pt x="417" y="236"/>
                    <a:pt x="416" y="240"/>
                  </a:cubicBezTo>
                  <a:cubicBezTo>
                    <a:pt x="416" y="240"/>
                    <a:pt x="420" y="256"/>
                    <a:pt x="410" y="264"/>
                  </a:cubicBezTo>
                  <a:cubicBezTo>
                    <a:pt x="410" y="264"/>
                    <a:pt x="407" y="270"/>
                    <a:pt x="398" y="273"/>
                  </a:cubicBezTo>
                  <a:cubicBezTo>
                    <a:pt x="397" y="272"/>
                    <a:pt x="391" y="274"/>
                    <a:pt x="390" y="274"/>
                  </a:cubicBezTo>
                  <a:cubicBezTo>
                    <a:pt x="390" y="274"/>
                    <a:pt x="387" y="273"/>
                    <a:pt x="387" y="267"/>
                  </a:cubicBezTo>
                  <a:cubicBezTo>
                    <a:pt x="387" y="267"/>
                    <a:pt x="384" y="260"/>
                    <a:pt x="382" y="260"/>
                  </a:cubicBezTo>
                  <a:cubicBezTo>
                    <a:pt x="382" y="260"/>
                    <a:pt x="375" y="256"/>
                    <a:pt x="369" y="259"/>
                  </a:cubicBezTo>
                  <a:cubicBezTo>
                    <a:pt x="364" y="262"/>
                    <a:pt x="364" y="262"/>
                    <a:pt x="364" y="262"/>
                  </a:cubicBezTo>
                  <a:cubicBezTo>
                    <a:pt x="364" y="262"/>
                    <a:pt x="360" y="269"/>
                    <a:pt x="361" y="271"/>
                  </a:cubicBezTo>
                  <a:cubicBezTo>
                    <a:pt x="362" y="272"/>
                    <a:pt x="362" y="272"/>
                    <a:pt x="362" y="272"/>
                  </a:cubicBezTo>
                  <a:cubicBezTo>
                    <a:pt x="362" y="272"/>
                    <a:pt x="365" y="267"/>
                    <a:pt x="365" y="266"/>
                  </a:cubicBezTo>
                  <a:cubicBezTo>
                    <a:pt x="365" y="266"/>
                    <a:pt x="371" y="262"/>
                    <a:pt x="374" y="262"/>
                  </a:cubicBezTo>
                  <a:cubicBezTo>
                    <a:pt x="374" y="262"/>
                    <a:pt x="379" y="261"/>
                    <a:pt x="381" y="263"/>
                  </a:cubicBezTo>
                  <a:cubicBezTo>
                    <a:pt x="382" y="264"/>
                    <a:pt x="382" y="264"/>
                    <a:pt x="382" y="264"/>
                  </a:cubicBezTo>
                  <a:cubicBezTo>
                    <a:pt x="384" y="268"/>
                    <a:pt x="384" y="268"/>
                    <a:pt x="384" y="268"/>
                  </a:cubicBezTo>
                  <a:cubicBezTo>
                    <a:pt x="384" y="268"/>
                    <a:pt x="385" y="278"/>
                    <a:pt x="382" y="281"/>
                  </a:cubicBezTo>
                  <a:cubicBezTo>
                    <a:pt x="382" y="281"/>
                    <a:pt x="379" y="289"/>
                    <a:pt x="373" y="292"/>
                  </a:cubicBezTo>
                  <a:cubicBezTo>
                    <a:pt x="373" y="292"/>
                    <a:pt x="360" y="300"/>
                    <a:pt x="353" y="296"/>
                  </a:cubicBezTo>
                  <a:cubicBezTo>
                    <a:pt x="352" y="296"/>
                    <a:pt x="351" y="293"/>
                    <a:pt x="351" y="293"/>
                  </a:cubicBezTo>
                  <a:cubicBezTo>
                    <a:pt x="351" y="293"/>
                    <a:pt x="347" y="292"/>
                    <a:pt x="347" y="292"/>
                  </a:cubicBezTo>
                  <a:cubicBezTo>
                    <a:pt x="346" y="291"/>
                    <a:pt x="345" y="293"/>
                    <a:pt x="345" y="293"/>
                  </a:cubicBezTo>
                  <a:cubicBezTo>
                    <a:pt x="345" y="293"/>
                    <a:pt x="338" y="293"/>
                    <a:pt x="335" y="287"/>
                  </a:cubicBezTo>
                  <a:cubicBezTo>
                    <a:pt x="335" y="287"/>
                    <a:pt x="330" y="284"/>
                    <a:pt x="331" y="277"/>
                  </a:cubicBezTo>
                  <a:cubicBezTo>
                    <a:pt x="331" y="277"/>
                    <a:pt x="350" y="270"/>
                    <a:pt x="345" y="252"/>
                  </a:cubicBezTo>
                  <a:cubicBezTo>
                    <a:pt x="345" y="252"/>
                    <a:pt x="359" y="249"/>
                    <a:pt x="359" y="236"/>
                  </a:cubicBezTo>
                  <a:cubicBezTo>
                    <a:pt x="359" y="236"/>
                    <a:pt x="369" y="238"/>
                    <a:pt x="376" y="233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3"/>
                    <a:pt x="379" y="233"/>
                    <a:pt x="379" y="233"/>
                  </a:cubicBezTo>
                  <a:cubicBezTo>
                    <a:pt x="380" y="232"/>
                    <a:pt x="380" y="232"/>
                    <a:pt x="380" y="232"/>
                  </a:cubicBezTo>
                  <a:cubicBezTo>
                    <a:pt x="380" y="232"/>
                    <a:pt x="382" y="231"/>
                    <a:pt x="386" y="235"/>
                  </a:cubicBezTo>
                  <a:cubicBezTo>
                    <a:pt x="386" y="235"/>
                    <a:pt x="389" y="234"/>
                    <a:pt x="390" y="231"/>
                  </a:cubicBezTo>
                  <a:cubicBezTo>
                    <a:pt x="391" y="231"/>
                    <a:pt x="397" y="227"/>
                    <a:pt x="400" y="228"/>
                  </a:cubicBezTo>
                  <a:cubicBezTo>
                    <a:pt x="402" y="228"/>
                    <a:pt x="402" y="228"/>
                    <a:pt x="402" y="228"/>
                  </a:cubicBezTo>
                  <a:cubicBezTo>
                    <a:pt x="402" y="228"/>
                    <a:pt x="401" y="229"/>
                    <a:pt x="402" y="229"/>
                  </a:cubicBezTo>
                  <a:cubicBezTo>
                    <a:pt x="402" y="229"/>
                    <a:pt x="405" y="229"/>
                    <a:pt x="405" y="229"/>
                  </a:cubicBezTo>
                  <a:cubicBezTo>
                    <a:pt x="407" y="229"/>
                    <a:pt x="407" y="229"/>
                    <a:pt x="407" y="229"/>
                  </a:cubicBezTo>
                  <a:cubicBezTo>
                    <a:pt x="407" y="229"/>
                    <a:pt x="405" y="227"/>
                    <a:pt x="409" y="230"/>
                  </a:cubicBezTo>
                  <a:close/>
                  <a:moveTo>
                    <a:pt x="222" y="321"/>
                  </a:moveTo>
                  <a:cubicBezTo>
                    <a:pt x="219" y="322"/>
                    <a:pt x="207" y="329"/>
                    <a:pt x="207" y="329"/>
                  </a:cubicBezTo>
                  <a:cubicBezTo>
                    <a:pt x="207" y="329"/>
                    <a:pt x="195" y="332"/>
                    <a:pt x="188" y="326"/>
                  </a:cubicBezTo>
                  <a:cubicBezTo>
                    <a:pt x="186" y="324"/>
                    <a:pt x="186" y="324"/>
                    <a:pt x="186" y="324"/>
                  </a:cubicBezTo>
                  <a:cubicBezTo>
                    <a:pt x="186" y="324"/>
                    <a:pt x="185" y="321"/>
                    <a:pt x="183" y="318"/>
                  </a:cubicBezTo>
                  <a:cubicBezTo>
                    <a:pt x="182" y="317"/>
                    <a:pt x="182" y="314"/>
                    <a:pt x="182" y="314"/>
                  </a:cubicBezTo>
                  <a:cubicBezTo>
                    <a:pt x="188" y="311"/>
                    <a:pt x="188" y="311"/>
                    <a:pt x="188" y="311"/>
                  </a:cubicBezTo>
                  <a:cubicBezTo>
                    <a:pt x="188" y="311"/>
                    <a:pt x="189" y="320"/>
                    <a:pt x="197" y="321"/>
                  </a:cubicBezTo>
                  <a:cubicBezTo>
                    <a:pt x="197" y="321"/>
                    <a:pt x="208" y="321"/>
                    <a:pt x="219" y="314"/>
                  </a:cubicBezTo>
                  <a:cubicBezTo>
                    <a:pt x="219" y="314"/>
                    <a:pt x="228" y="321"/>
                    <a:pt x="240" y="319"/>
                  </a:cubicBezTo>
                  <a:cubicBezTo>
                    <a:pt x="240" y="319"/>
                    <a:pt x="255" y="319"/>
                    <a:pt x="268" y="311"/>
                  </a:cubicBezTo>
                  <a:cubicBezTo>
                    <a:pt x="268" y="311"/>
                    <a:pt x="282" y="302"/>
                    <a:pt x="286" y="295"/>
                  </a:cubicBezTo>
                  <a:cubicBezTo>
                    <a:pt x="286" y="295"/>
                    <a:pt x="294" y="284"/>
                    <a:pt x="294" y="283"/>
                  </a:cubicBezTo>
                  <a:cubicBezTo>
                    <a:pt x="300" y="279"/>
                    <a:pt x="300" y="279"/>
                    <a:pt x="300" y="279"/>
                  </a:cubicBezTo>
                  <a:cubicBezTo>
                    <a:pt x="300" y="279"/>
                    <a:pt x="288" y="300"/>
                    <a:pt x="279" y="305"/>
                  </a:cubicBezTo>
                  <a:cubicBezTo>
                    <a:pt x="279" y="305"/>
                    <a:pt x="259" y="322"/>
                    <a:pt x="248" y="322"/>
                  </a:cubicBezTo>
                  <a:cubicBezTo>
                    <a:pt x="248" y="322"/>
                    <a:pt x="232" y="328"/>
                    <a:pt x="223" y="322"/>
                  </a:cubicBezTo>
                  <a:cubicBezTo>
                    <a:pt x="223" y="321"/>
                    <a:pt x="223" y="321"/>
                    <a:pt x="223" y="321"/>
                  </a:cubicBezTo>
                  <a:cubicBezTo>
                    <a:pt x="223" y="321"/>
                    <a:pt x="222" y="321"/>
                    <a:pt x="222" y="321"/>
                  </a:cubicBezTo>
                  <a:close/>
                  <a:moveTo>
                    <a:pt x="120" y="277"/>
                  </a:moveTo>
                  <a:cubicBezTo>
                    <a:pt x="121" y="289"/>
                    <a:pt x="127" y="291"/>
                    <a:pt x="127" y="291"/>
                  </a:cubicBezTo>
                  <a:cubicBezTo>
                    <a:pt x="133" y="297"/>
                    <a:pt x="151" y="294"/>
                    <a:pt x="152" y="294"/>
                  </a:cubicBezTo>
                  <a:cubicBezTo>
                    <a:pt x="154" y="294"/>
                    <a:pt x="173" y="286"/>
                    <a:pt x="173" y="286"/>
                  </a:cubicBezTo>
                  <a:cubicBezTo>
                    <a:pt x="174" y="288"/>
                    <a:pt x="174" y="288"/>
                    <a:pt x="174" y="288"/>
                  </a:cubicBezTo>
                  <a:cubicBezTo>
                    <a:pt x="165" y="296"/>
                    <a:pt x="145" y="302"/>
                    <a:pt x="145" y="302"/>
                  </a:cubicBezTo>
                  <a:cubicBezTo>
                    <a:pt x="131" y="306"/>
                    <a:pt x="125" y="300"/>
                    <a:pt x="125" y="300"/>
                  </a:cubicBezTo>
                  <a:cubicBezTo>
                    <a:pt x="117" y="297"/>
                    <a:pt x="115" y="285"/>
                    <a:pt x="115" y="285"/>
                  </a:cubicBezTo>
                  <a:cubicBezTo>
                    <a:pt x="114" y="281"/>
                    <a:pt x="120" y="272"/>
                    <a:pt x="120" y="272"/>
                  </a:cubicBezTo>
                  <a:lnTo>
                    <a:pt x="120" y="277"/>
                  </a:lnTo>
                  <a:close/>
                  <a:moveTo>
                    <a:pt x="123" y="275"/>
                  </a:moveTo>
                  <a:cubicBezTo>
                    <a:pt x="123" y="275"/>
                    <a:pt x="124" y="267"/>
                    <a:pt x="124" y="266"/>
                  </a:cubicBezTo>
                  <a:cubicBezTo>
                    <a:pt x="131" y="263"/>
                    <a:pt x="131" y="263"/>
                    <a:pt x="131" y="263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264"/>
                    <a:pt x="128" y="274"/>
                    <a:pt x="133" y="282"/>
                  </a:cubicBezTo>
                  <a:cubicBezTo>
                    <a:pt x="133" y="282"/>
                    <a:pt x="136" y="288"/>
                    <a:pt x="144" y="289"/>
                  </a:cubicBezTo>
                  <a:cubicBezTo>
                    <a:pt x="145" y="290"/>
                    <a:pt x="151" y="291"/>
                    <a:pt x="154" y="290"/>
                  </a:cubicBezTo>
                  <a:cubicBezTo>
                    <a:pt x="164" y="287"/>
                    <a:pt x="164" y="287"/>
                    <a:pt x="164" y="287"/>
                  </a:cubicBezTo>
                  <a:cubicBezTo>
                    <a:pt x="164" y="287"/>
                    <a:pt x="153" y="292"/>
                    <a:pt x="151" y="292"/>
                  </a:cubicBezTo>
                  <a:cubicBezTo>
                    <a:pt x="151" y="292"/>
                    <a:pt x="136" y="296"/>
                    <a:pt x="129" y="289"/>
                  </a:cubicBezTo>
                  <a:cubicBezTo>
                    <a:pt x="129" y="289"/>
                    <a:pt x="121" y="280"/>
                    <a:pt x="123" y="275"/>
                  </a:cubicBezTo>
                  <a:close/>
                  <a:moveTo>
                    <a:pt x="169" y="282"/>
                  </a:moveTo>
                  <a:cubicBezTo>
                    <a:pt x="151" y="291"/>
                    <a:pt x="145" y="286"/>
                    <a:pt x="145" y="286"/>
                  </a:cubicBezTo>
                  <a:cubicBezTo>
                    <a:pt x="131" y="281"/>
                    <a:pt x="133" y="272"/>
                    <a:pt x="133" y="272"/>
                  </a:cubicBezTo>
                  <a:cubicBezTo>
                    <a:pt x="133" y="263"/>
                    <a:pt x="138" y="262"/>
                    <a:pt x="138" y="262"/>
                  </a:cubicBezTo>
                  <a:cubicBezTo>
                    <a:pt x="154" y="260"/>
                    <a:pt x="159" y="254"/>
                    <a:pt x="159" y="254"/>
                  </a:cubicBezTo>
                  <a:cubicBezTo>
                    <a:pt x="160" y="254"/>
                    <a:pt x="163" y="249"/>
                    <a:pt x="163" y="249"/>
                  </a:cubicBezTo>
                  <a:cubicBezTo>
                    <a:pt x="164" y="248"/>
                    <a:pt x="164" y="248"/>
                    <a:pt x="164" y="248"/>
                  </a:cubicBezTo>
                  <a:cubicBezTo>
                    <a:pt x="170" y="249"/>
                    <a:pt x="176" y="243"/>
                    <a:pt x="176" y="243"/>
                  </a:cubicBezTo>
                  <a:cubicBezTo>
                    <a:pt x="181" y="252"/>
                    <a:pt x="186" y="255"/>
                    <a:pt x="186" y="255"/>
                  </a:cubicBezTo>
                  <a:cubicBezTo>
                    <a:pt x="189" y="259"/>
                    <a:pt x="203" y="259"/>
                    <a:pt x="203" y="259"/>
                  </a:cubicBezTo>
                  <a:cubicBezTo>
                    <a:pt x="203" y="260"/>
                    <a:pt x="203" y="260"/>
                    <a:pt x="203" y="260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199" y="270"/>
                    <a:pt x="199" y="270"/>
                    <a:pt x="199" y="270"/>
                  </a:cubicBezTo>
                  <a:cubicBezTo>
                    <a:pt x="191" y="274"/>
                    <a:pt x="191" y="274"/>
                    <a:pt x="191" y="274"/>
                  </a:cubicBezTo>
                  <a:cubicBezTo>
                    <a:pt x="186" y="276"/>
                    <a:pt x="169" y="282"/>
                    <a:pt x="169" y="282"/>
                  </a:cubicBezTo>
                  <a:close/>
                  <a:moveTo>
                    <a:pt x="207" y="248"/>
                  </a:moveTo>
                  <a:cubicBezTo>
                    <a:pt x="207" y="248"/>
                    <a:pt x="207" y="248"/>
                    <a:pt x="207" y="248"/>
                  </a:cubicBezTo>
                  <a:cubicBezTo>
                    <a:pt x="205" y="255"/>
                    <a:pt x="205" y="255"/>
                    <a:pt x="205" y="255"/>
                  </a:cubicBezTo>
                  <a:cubicBezTo>
                    <a:pt x="202" y="256"/>
                    <a:pt x="202" y="256"/>
                    <a:pt x="202" y="256"/>
                  </a:cubicBezTo>
                  <a:cubicBezTo>
                    <a:pt x="202" y="256"/>
                    <a:pt x="184" y="261"/>
                    <a:pt x="179" y="239"/>
                  </a:cubicBezTo>
                  <a:cubicBezTo>
                    <a:pt x="182" y="228"/>
                    <a:pt x="182" y="228"/>
                    <a:pt x="182" y="228"/>
                  </a:cubicBezTo>
                  <a:cubicBezTo>
                    <a:pt x="182" y="227"/>
                    <a:pt x="182" y="227"/>
                    <a:pt x="182" y="227"/>
                  </a:cubicBezTo>
                  <a:cubicBezTo>
                    <a:pt x="182" y="227"/>
                    <a:pt x="188" y="248"/>
                    <a:pt x="207" y="248"/>
                  </a:cubicBezTo>
                  <a:close/>
                  <a:moveTo>
                    <a:pt x="235" y="285"/>
                  </a:moveTo>
                  <a:cubicBezTo>
                    <a:pt x="240" y="289"/>
                    <a:pt x="240" y="289"/>
                    <a:pt x="240" y="289"/>
                  </a:cubicBezTo>
                  <a:cubicBezTo>
                    <a:pt x="240" y="289"/>
                    <a:pt x="247" y="295"/>
                    <a:pt x="255" y="292"/>
                  </a:cubicBezTo>
                  <a:cubicBezTo>
                    <a:pt x="255" y="292"/>
                    <a:pt x="257" y="292"/>
                    <a:pt x="259" y="291"/>
                  </a:cubicBezTo>
                  <a:cubicBezTo>
                    <a:pt x="263" y="290"/>
                    <a:pt x="269" y="287"/>
                    <a:pt x="269" y="287"/>
                  </a:cubicBezTo>
                  <a:cubicBezTo>
                    <a:pt x="274" y="279"/>
                    <a:pt x="274" y="279"/>
                    <a:pt x="274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5" y="279"/>
                    <a:pt x="282" y="283"/>
                    <a:pt x="289" y="283"/>
                  </a:cubicBezTo>
                  <a:cubicBezTo>
                    <a:pt x="290" y="284"/>
                    <a:pt x="290" y="284"/>
                    <a:pt x="290" y="284"/>
                  </a:cubicBezTo>
                  <a:cubicBezTo>
                    <a:pt x="290" y="284"/>
                    <a:pt x="276" y="302"/>
                    <a:pt x="268" y="306"/>
                  </a:cubicBezTo>
                  <a:cubicBezTo>
                    <a:pt x="260" y="310"/>
                    <a:pt x="260" y="310"/>
                    <a:pt x="260" y="310"/>
                  </a:cubicBezTo>
                  <a:cubicBezTo>
                    <a:pt x="260" y="310"/>
                    <a:pt x="243" y="318"/>
                    <a:pt x="237" y="316"/>
                  </a:cubicBezTo>
                  <a:cubicBezTo>
                    <a:pt x="237" y="316"/>
                    <a:pt x="225" y="316"/>
                    <a:pt x="223" y="312"/>
                  </a:cubicBezTo>
                  <a:cubicBezTo>
                    <a:pt x="222" y="310"/>
                    <a:pt x="222" y="310"/>
                    <a:pt x="222" y="310"/>
                  </a:cubicBezTo>
                  <a:cubicBezTo>
                    <a:pt x="221" y="309"/>
                    <a:pt x="221" y="309"/>
                    <a:pt x="221" y="309"/>
                  </a:cubicBezTo>
                  <a:cubicBezTo>
                    <a:pt x="207" y="317"/>
                    <a:pt x="207" y="317"/>
                    <a:pt x="207" y="317"/>
                  </a:cubicBezTo>
                  <a:cubicBezTo>
                    <a:pt x="207" y="317"/>
                    <a:pt x="192" y="322"/>
                    <a:pt x="190" y="310"/>
                  </a:cubicBezTo>
                  <a:cubicBezTo>
                    <a:pt x="190" y="308"/>
                    <a:pt x="190" y="308"/>
                    <a:pt x="190" y="308"/>
                  </a:cubicBezTo>
                  <a:cubicBezTo>
                    <a:pt x="190" y="308"/>
                    <a:pt x="206" y="294"/>
                    <a:pt x="207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8" y="284"/>
                    <a:pt x="216" y="297"/>
                    <a:pt x="235" y="285"/>
                  </a:cubicBezTo>
                  <a:close/>
                  <a:moveTo>
                    <a:pt x="293" y="278"/>
                  </a:moveTo>
                  <a:cubicBezTo>
                    <a:pt x="293" y="278"/>
                    <a:pt x="282" y="280"/>
                    <a:pt x="278" y="276"/>
                  </a:cubicBezTo>
                  <a:cubicBezTo>
                    <a:pt x="278" y="276"/>
                    <a:pt x="267" y="272"/>
                    <a:pt x="271" y="259"/>
                  </a:cubicBezTo>
                  <a:cubicBezTo>
                    <a:pt x="271" y="259"/>
                    <a:pt x="283" y="246"/>
                    <a:pt x="282" y="242"/>
                  </a:cubicBezTo>
                  <a:cubicBezTo>
                    <a:pt x="282" y="242"/>
                    <a:pt x="285" y="230"/>
                    <a:pt x="281" y="225"/>
                  </a:cubicBezTo>
                  <a:cubicBezTo>
                    <a:pt x="288" y="223"/>
                    <a:pt x="288" y="223"/>
                    <a:pt x="288" y="223"/>
                  </a:cubicBezTo>
                  <a:cubicBezTo>
                    <a:pt x="288" y="223"/>
                    <a:pt x="287" y="232"/>
                    <a:pt x="287" y="233"/>
                  </a:cubicBezTo>
                  <a:cubicBezTo>
                    <a:pt x="285" y="237"/>
                    <a:pt x="285" y="237"/>
                    <a:pt x="285" y="237"/>
                  </a:cubicBezTo>
                  <a:cubicBezTo>
                    <a:pt x="285" y="237"/>
                    <a:pt x="282" y="247"/>
                    <a:pt x="288" y="255"/>
                  </a:cubicBezTo>
                  <a:cubicBezTo>
                    <a:pt x="288" y="255"/>
                    <a:pt x="290" y="258"/>
                    <a:pt x="294" y="260"/>
                  </a:cubicBezTo>
                  <a:cubicBezTo>
                    <a:pt x="297" y="261"/>
                    <a:pt x="302" y="262"/>
                    <a:pt x="309" y="261"/>
                  </a:cubicBezTo>
                  <a:cubicBezTo>
                    <a:pt x="309" y="261"/>
                    <a:pt x="320" y="257"/>
                    <a:pt x="324" y="250"/>
                  </a:cubicBezTo>
                  <a:cubicBezTo>
                    <a:pt x="324" y="250"/>
                    <a:pt x="327" y="242"/>
                    <a:pt x="324" y="236"/>
                  </a:cubicBezTo>
                  <a:cubicBezTo>
                    <a:pt x="324" y="236"/>
                    <a:pt x="320" y="229"/>
                    <a:pt x="314" y="227"/>
                  </a:cubicBezTo>
                  <a:cubicBezTo>
                    <a:pt x="314" y="227"/>
                    <a:pt x="308" y="227"/>
                    <a:pt x="305" y="229"/>
                  </a:cubicBezTo>
                  <a:cubicBezTo>
                    <a:pt x="305" y="229"/>
                    <a:pt x="298" y="234"/>
                    <a:pt x="299" y="239"/>
                  </a:cubicBezTo>
                  <a:cubicBezTo>
                    <a:pt x="300" y="240"/>
                    <a:pt x="300" y="240"/>
                    <a:pt x="300" y="240"/>
                  </a:cubicBezTo>
                  <a:cubicBezTo>
                    <a:pt x="302" y="239"/>
                    <a:pt x="302" y="239"/>
                    <a:pt x="302" y="239"/>
                  </a:cubicBezTo>
                  <a:cubicBezTo>
                    <a:pt x="302" y="239"/>
                    <a:pt x="304" y="235"/>
                    <a:pt x="304" y="234"/>
                  </a:cubicBezTo>
                  <a:cubicBezTo>
                    <a:pt x="305" y="234"/>
                    <a:pt x="309" y="231"/>
                    <a:pt x="309" y="231"/>
                  </a:cubicBezTo>
                  <a:cubicBezTo>
                    <a:pt x="309" y="231"/>
                    <a:pt x="315" y="230"/>
                    <a:pt x="316" y="231"/>
                  </a:cubicBezTo>
                  <a:cubicBezTo>
                    <a:pt x="316" y="231"/>
                    <a:pt x="322" y="236"/>
                    <a:pt x="322" y="241"/>
                  </a:cubicBezTo>
                  <a:cubicBezTo>
                    <a:pt x="322" y="241"/>
                    <a:pt x="322" y="251"/>
                    <a:pt x="311" y="256"/>
                  </a:cubicBezTo>
                  <a:cubicBezTo>
                    <a:pt x="311" y="256"/>
                    <a:pt x="299" y="262"/>
                    <a:pt x="293" y="255"/>
                  </a:cubicBezTo>
                  <a:cubicBezTo>
                    <a:pt x="293" y="255"/>
                    <a:pt x="289" y="256"/>
                    <a:pt x="288" y="247"/>
                  </a:cubicBezTo>
                  <a:cubicBezTo>
                    <a:pt x="288" y="247"/>
                    <a:pt x="289" y="240"/>
                    <a:pt x="292" y="239"/>
                  </a:cubicBezTo>
                  <a:cubicBezTo>
                    <a:pt x="292" y="236"/>
                    <a:pt x="292" y="236"/>
                    <a:pt x="292" y="236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3" y="222"/>
                    <a:pt x="293" y="221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9" y="208"/>
                    <a:pt x="313" y="210"/>
                  </a:cubicBezTo>
                  <a:cubicBezTo>
                    <a:pt x="313" y="210"/>
                    <a:pt x="322" y="209"/>
                    <a:pt x="325" y="212"/>
                  </a:cubicBezTo>
                  <a:cubicBezTo>
                    <a:pt x="325" y="212"/>
                    <a:pt x="326" y="213"/>
                    <a:pt x="327" y="214"/>
                  </a:cubicBezTo>
                  <a:cubicBezTo>
                    <a:pt x="328" y="216"/>
                    <a:pt x="328" y="217"/>
                    <a:pt x="328" y="217"/>
                  </a:cubicBezTo>
                  <a:cubicBezTo>
                    <a:pt x="329" y="218"/>
                    <a:pt x="329" y="218"/>
                    <a:pt x="329" y="218"/>
                  </a:cubicBezTo>
                  <a:cubicBezTo>
                    <a:pt x="331" y="218"/>
                    <a:pt x="331" y="218"/>
                    <a:pt x="331" y="218"/>
                  </a:cubicBezTo>
                  <a:cubicBezTo>
                    <a:pt x="332" y="217"/>
                    <a:pt x="332" y="217"/>
                    <a:pt x="332" y="217"/>
                  </a:cubicBezTo>
                  <a:cubicBezTo>
                    <a:pt x="333" y="217"/>
                    <a:pt x="333" y="217"/>
                    <a:pt x="333" y="217"/>
                  </a:cubicBezTo>
                  <a:cubicBezTo>
                    <a:pt x="334" y="216"/>
                    <a:pt x="334" y="216"/>
                    <a:pt x="334" y="216"/>
                  </a:cubicBezTo>
                  <a:cubicBezTo>
                    <a:pt x="334" y="216"/>
                    <a:pt x="335" y="215"/>
                    <a:pt x="336" y="215"/>
                  </a:cubicBezTo>
                  <a:cubicBezTo>
                    <a:pt x="338" y="214"/>
                    <a:pt x="342" y="213"/>
                    <a:pt x="342" y="213"/>
                  </a:cubicBezTo>
                  <a:cubicBezTo>
                    <a:pt x="342" y="213"/>
                    <a:pt x="350" y="215"/>
                    <a:pt x="352" y="219"/>
                  </a:cubicBezTo>
                  <a:cubicBezTo>
                    <a:pt x="352" y="219"/>
                    <a:pt x="355" y="225"/>
                    <a:pt x="355" y="226"/>
                  </a:cubicBezTo>
                  <a:cubicBezTo>
                    <a:pt x="355" y="226"/>
                    <a:pt x="358" y="238"/>
                    <a:pt x="352" y="243"/>
                  </a:cubicBezTo>
                  <a:cubicBezTo>
                    <a:pt x="352" y="243"/>
                    <a:pt x="347" y="249"/>
                    <a:pt x="344" y="249"/>
                  </a:cubicBezTo>
                  <a:cubicBezTo>
                    <a:pt x="341" y="249"/>
                    <a:pt x="341" y="249"/>
                    <a:pt x="341" y="249"/>
                  </a:cubicBezTo>
                  <a:cubicBezTo>
                    <a:pt x="340" y="250"/>
                    <a:pt x="340" y="250"/>
                    <a:pt x="340" y="250"/>
                  </a:cubicBezTo>
                  <a:cubicBezTo>
                    <a:pt x="340" y="251"/>
                    <a:pt x="340" y="251"/>
                    <a:pt x="340" y="251"/>
                  </a:cubicBezTo>
                  <a:cubicBezTo>
                    <a:pt x="341" y="252"/>
                    <a:pt x="341" y="252"/>
                    <a:pt x="341" y="252"/>
                  </a:cubicBezTo>
                  <a:cubicBezTo>
                    <a:pt x="341" y="252"/>
                    <a:pt x="343" y="255"/>
                    <a:pt x="342" y="257"/>
                  </a:cubicBezTo>
                  <a:cubicBezTo>
                    <a:pt x="342" y="257"/>
                    <a:pt x="341" y="266"/>
                    <a:pt x="337" y="268"/>
                  </a:cubicBezTo>
                  <a:cubicBezTo>
                    <a:pt x="337" y="268"/>
                    <a:pt x="331" y="275"/>
                    <a:pt x="324" y="275"/>
                  </a:cubicBezTo>
                  <a:cubicBezTo>
                    <a:pt x="324" y="275"/>
                    <a:pt x="311" y="277"/>
                    <a:pt x="306" y="274"/>
                  </a:cubicBezTo>
                  <a:cubicBezTo>
                    <a:pt x="302" y="273"/>
                    <a:pt x="302" y="273"/>
                    <a:pt x="302" y="273"/>
                  </a:cubicBezTo>
                  <a:cubicBezTo>
                    <a:pt x="302" y="273"/>
                    <a:pt x="295" y="278"/>
                    <a:pt x="293" y="278"/>
                  </a:cubicBezTo>
                  <a:close/>
                  <a:moveTo>
                    <a:pt x="350" y="198"/>
                  </a:moveTo>
                  <a:cubicBezTo>
                    <a:pt x="350" y="198"/>
                    <a:pt x="343" y="203"/>
                    <a:pt x="345" y="210"/>
                  </a:cubicBezTo>
                  <a:cubicBezTo>
                    <a:pt x="345" y="211"/>
                    <a:pt x="345" y="211"/>
                    <a:pt x="345" y="211"/>
                  </a:cubicBezTo>
                  <a:cubicBezTo>
                    <a:pt x="339" y="210"/>
                    <a:pt x="339" y="210"/>
                    <a:pt x="339" y="210"/>
                  </a:cubicBezTo>
                  <a:cubicBezTo>
                    <a:pt x="330" y="214"/>
                    <a:pt x="330" y="214"/>
                    <a:pt x="330" y="214"/>
                  </a:cubicBezTo>
                  <a:cubicBezTo>
                    <a:pt x="328" y="212"/>
                    <a:pt x="328" y="212"/>
                    <a:pt x="328" y="212"/>
                  </a:cubicBezTo>
                  <a:cubicBezTo>
                    <a:pt x="328" y="212"/>
                    <a:pt x="322" y="208"/>
                    <a:pt x="321" y="208"/>
                  </a:cubicBezTo>
                  <a:cubicBezTo>
                    <a:pt x="321" y="207"/>
                    <a:pt x="321" y="189"/>
                    <a:pt x="340" y="186"/>
                  </a:cubicBezTo>
                  <a:cubicBezTo>
                    <a:pt x="340" y="186"/>
                    <a:pt x="345" y="181"/>
                    <a:pt x="353" y="191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7" y="190"/>
                    <a:pt x="357" y="190"/>
                    <a:pt x="357" y="190"/>
                  </a:cubicBezTo>
                  <a:cubicBezTo>
                    <a:pt x="357" y="190"/>
                    <a:pt x="363" y="189"/>
                    <a:pt x="365" y="191"/>
                  </a:cubicBezTo>
                  <a:cubicBezTo>
                    <a:pt x="365" y="191"/>
                    <a:pt x="370" y="192"/>
                    <a:pt x="370" y="197"/>
                  </a:cubicBezTo>
                  <a:cubicBezTo>
                    <a:pt x="370" y="197"/>
                    <a:pt x="373" y="202"/>
                    <a:pt x="369" y="207"/>
                  </a:cubicBezTo>
                  <a:cubicBezTo>
                    <a:pt x="369" y="207"/>
                    <a:pt x="364" y="216"/>
                    <a:pt x="357" y="214"/>
                  </a:cubicBezTo>
                  <a:cubicBezTo>
                    <a:pt x="357" y="214"/>
                    <a:pt x="350" y="214"/>
                    <a:pt x="349" y="205"/>
                  </a:cubicBezTo>
                  <a:cubicBezTo>
                    <a:pt x="349" y="205"/>
                    <a:pt x="350" y="201"/>
                    <a:pt x="350" y="201"/>
                  </a:cubicBezTo>
                  <a:cubicBezTo>
                    <a:pt x="351" y="200"/>
                    <a:pt x="350" y="198"/>
                    <a:pt x="350" y="198"/>
                  </a:cubicBezTo>
                  <a:close/>
                  <a:moveTo>
                    <a:pt x="328" y="278"/>
                  </a:moveTo>
                  <a:cubicBezTo>
                    <a:pt x="328" y="278"/>
                    <a:pt x="328" y="278"/>
                    <a:pt x="328" y="278"/>
                  </a:cubicBezTo>
                  <a:cubicBezTo>
                    <a:pt x="328" y="278"/>
                    <a:pt x="328" y="288"/>
                    <a:pt x="336" y="292"/>
                  </a:cubicBezTo>
                  <a:cubicBezTo>
                    <a:pt x="336" y="292"/>
                    <a:pt x="342" y="295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42" y="295"/>
                    <a:pt x="339" y="296"/>
                    <a:pt x="339" y="296"/>
                  </a:cubicBezTo>
                  <a:cubicBezTo>
                    <a:pt x="339" y="296"/>
                    <a:pt x="329" y="297"/>
                    <a:pt x="326" y="304"/>
                  </a:cubicBezTo>
                  <a:cubicBezTo>
                    <a:pt x="326" y="305"/>
                    <a:pt x="326" y="305"/>
                    <a:pt x="326" y="305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4" y="303"/>
                    <a:pt x="314" y="299"/>
                    <a:pt x="312" y="29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97" y="304"/>
                    <a:pt x="297" y="304"/>
                    <a:pt x="297" y="304"/>
                  </a:cubicBezTo>
                  <a:cubicBezTo>
                    <a:pt x="297" y="304"/>
                    <a:pt x="291" y="311"/>
                    <a:pt x="290" y="319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79" y="318"/>
                    <a:pt x="279" y="318"/>
                    <a:pt x="279" y="318"/>
                  </a:cubicBezTo>
                  <a:cubicBezTo>
                    <a:pt x="279" y="318"/>
                    <a:pt x="309" y="298"/>
                    <a:pt x="314" y="279"/>
                  </a:cubicBezTo>
                  <a:cubicBezTo>
                    <a:pt x="314" y="279"/>
                    <a:pt x="320" y="280"/>
                    <a:pt x="328" y="278"/>
                  </a:cubicBezTo>
                  <a:close/>
                  <a:moveTo>
                    <a:pt x="218" y="234"/>
                  </a:moveTo>
                  <a:cubicBezTo>
                    <a:pt x="218" y="234"/>
                    <a:pt x="220" y="226"/>
                    <a:pt x="225" y="221"/>
                  </a:cubicBezTo>
                  <a:cubicBezTo>
                    <a:pt x="225" y="221"/>
                    <a:pt x="237" y="207"/>
                    <a:pt x="254" y="215"/>
                  </a:cubicBezTo>
                  <a:cubicBezTo>
                    <a:pt x="257" y="220"/>
                    <a:pt x="257" y="220"/>
                    <a:pt x="257" y="220"/>
                  </a:cubicBezTo>
                  <a:cubicBezTo>
                    <a:pt x="257" y="220"/>
                    <a:pt x="257" y="220"/>
                    <a:pt x="257" y="220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63" y="220"/>
                    <a:pt x="263" y="220"/>
                    <a:pt x="263" y="220"/>
                  </a:cubicBezTo>
                  <a:cubicBezTo>
                    <a:pt x="263" y="220"/>
                    <a:pt x="271" y="218"/>
                    <a:pt x="276" y="225"/>
                  </a:cubicBezTo>
                  <a:cubicBezTo>
                    <a:pt x="276" y="225"/>
                    <a:pt x="279" y="227"/>
                    <a:pt x="280" y="231"/>
                  </a:cubicBezTo>
                  <a:cubicBezTo>
                    <a:pt x="281" y="235"/>
                    <a:pt x="281" y="239"/>
                    <a:pt x="278" y="243"/>
                  </a:cubicBezTo>
                  <a:cubicBezTo>
                    <a:pt x="278" y="243"/>
                    <a:pt x="274" y="252"/>
                    <a:pt x="271" y="255"/>
                  </a:cubicBezTo>
                  <a:cubicBezTo>
                    <a:pt x="261" y="261"/>
                    <a:pt x="261" y="261"/>
                    <a:pt x="261" y="261"/>
                  </a:cubicBezTo>
                  <a:cubicBezTo>
                    <a:pt x="261" y="261"/>
                    <a:pt x="249" y="266"/>
                    <a:pt x="243" y="255"/>
                  </a:cubicBezTo>
                  <a:cubicBezTo>
                    <a:pt x="243" y="255"/>
                    <a:pt x="238" y="248"/>
                    <a:pt x="251" y="239"/>
                  </a:cubicBezTo>
                  <a:cubicBezTo>
                    <a:pt x="251" y="238"/>
                    <a:pt x="251" y="238"/>
                    <a:pt x="251" y="238"/>
                  </a:cubicBezTo>
                  <a:cubicBezTo>
                    <a:pt x="250" y="237"/>
                    <a:pt x="250" y="237"/>
                    <a:pt x="250" y="237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0"/>
                    <a:pt x="239" y="246"/>
                    <a:pt x="240" y="254"/>
                  </a:cubicBezTo>
                  <a:cubicBezTo>
                    <a:pt x="240" y="254"/>
                    <a:pt x="240" y="256"/>
                    <a:pt x="241" y="258"/>
                  </a:cubicBezTo>
                  <a:cubicBezTo>
                    <a:pt x="242" y="260"/>
                    <a:pt x="243" y="261"/>
                    <a:pt x="243" y="261"/>
                  </a:cubicBezTo>
                  <a:cubicBezTo>
                    <a:pt x="243" y="261"/>
                    <a:pt x="249" y="271"/>
                    <a:pt x="267" y="262"/>
                  </a:cubicBezTo>
                  <a:cubicBezTo>
                    <a:pt x="268" y="262"/>
                    <a:pt x="268" y="262"/>
                    <a:pt x="268" y="262"/>
                  </a:cubicBezTo>
                  <a:cubicBezTo>
                    <a:pt x="268" y="262"/>
                    <a:pt x="266" y="270"/>
                    <a:pt x="273" y="277"/>
                  </a:cubicBezTo>
                  <a:cubicBezTo>
                    <a:pt x="273" y="277"/>
                    <a:pt x="270" y="282"/>
                    <a:pt x="269" y="283"/>
                  </a:cubicBezTo>
                  <a:cubicBezTo>
                    <a:pt x="269" y="283"/>
                    <a:pt x="266" y="285"/>
                    <a:pt x="263" y="287"/>
                  </a:cubicBezTo>
                  <a:cubicBezTo>
                    <a:pt x="261" y="288"/>
                    <a:pt x="259" y="289"/>
                    <a:pt x="259" y="289"/>
                  </a:cubicBezTo>
                  <a:cubicBezTo>
                    <a:pt x="259" y="289"/>
                    <a:pt x="251" y="291"/>
                    <a:pt x="248" y="289"/>
                  </a:cubicBezTo>
                  <a:cubicBezTo>
                    <a:pt x="248" y="289"/>
                    <a:pt x="240" y="289"/>
                    <a:pt x="238" y="282"/>
                  </a:cubicBezTo>
                  <a:cubicBezTo>
                    <a:pt x="238" y="280"/>
                    <a:pt x="238" y="280"/>
                    <a:pt x="238" y="280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27" y="285"/>
                    <a:pt x="227" y="285"/>
                    <a:pt x="227" y="285"/>
                  </a:cubicBezTo>
                  <a:cubicBezTo>
                    <a:pt x="227" y="285"/>
                    <a:pt x="206" y="294"/>
                    <a:pt x="205" y="265"/>
                  </a:cubicBezTo>
                  <a:cubicBezTo>
                    <a:pt x="205" y="265"/>
                    <a:pt x="206" y="252"/>
                    <a:pt x="213" y="246"/>
                  </a:cubicBezTo>
                  <a:cubicBezTo>
                    <a:pt x="218" y="243"/>
                    <a:pt x="218" y="243"/>
                    <a:pt x="218" y="243"/>
                  </a:cubicBezTo>
                  <a:cubicBezTo>
                    <a:pt x="218" y="243"/>
                    <a:pt x="217" y="237"/>
                    <a:pt x="218" y="234"/>
                  </a:cubicBezTo>
                  <a:close/>
                  <a:moveTo>
                    <a:pt x="201" y="204"/>
                  </a:moveTo>
                  <a:cubicBezTo>
                    <a:pt x="201" y="204"/>
                    <a:pt x="196" y="215"/>
                    <a:pt x="198" y="220"/>
                  </a:cubicBezTo>
                  <a:cubicBezTo>
                    <a:pt x="198" y="220"/>
                    <a:pt x="200" y="236"/>
                    <a:pt x="214" y="238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5" y="239"/>
                    <a:pt x="213" y="244"/>
                    <a:pt x="209" y="246"/>
                  </a:cubicBezTo>
                  <a:cubicBezTo>
                    <a:pt x="209" y="246"/>
                    <a:pt x="199" y="247"/>
                    <a:pt x="191" y="238"/>
                  </a:cubicBezTo>
                  <a:cubicBezTo>
                    <a:pt x="188" y="235"/>
                    <a:pt x="187" y="231"/>
                    <a:pt x="185" y="226"/>
                  </a:cubicBezTo>
                  <a:cubicBezTo>
                    <a:pt x="185" y="226"/>
                    <a:pt x="195" y="218"/>
                    <a:pt x="192" y="205"/>
                  </a:cubicBezTo>
                  <a:cubicBezTo>
                    <a:pt x="200" y="203"/>
                    <a:pt x="200" y="203"/>
                    <a:pt x="200" y="203"/>
                  </a:cubicBezTo>
                  <a:lnTo>
                    <a:pt x="201" y="204"/>
                  </a:lnTo>
                  <a:close/>
                  <a:moveTo>
                    <a:pt x="168" y="166"/>
                  </a:moveTo>
                  <a:cubicBezTo>
                    <a:pt x="168" y="166"/>
                    <a:pt x="168" y="204"/>
                    <a:pt x="210" y="186"/>
                  </a:cubicBezTo>
                  <a:cubicBezTo>
                    <a:pt x="210" y="186"/>
                    <a:pt x="234" y="172"/>
                    <a:pt x="231" y="151"/>
                  </a:cubicBezTo>
                  <a:cubicBezTo>
                    <a:pt x="231" y="151"/>
                    <a:pt x="222" y="130"/>
                    <a:pt x="200" y="142"/>
                  </a:cubicBezTo>
                  <a:cubicBezTo>
                    <a:pt x="200" y="142"/>
                    <a:pt x="188" y="148"/>
                    <a:pt x="192" y="159"/>
                  </a:cubicBezTo>
                  <a:cubicBezTo>
                    <a:pt x="194" y="159"/>
                    <a:pt x="194" y="159"/>
                    <a:pt x="194" y="159"/>
                  </a:cubicBezTo>
                  <a:cubicBezTo>
                    <a:pt x="194" y="159"/>
                    <a:pt x="194" y="150"/>
                    <a:pt x="199" y="147"/>
                  </a:cubicBezTo>
                  <a:cubicBezTo>
                    <a:pt x="199" y="147"/>
                    <a:pt x="207" y="140"/>
                    <a:pt x="217" y="142"/>
                  </a:cubicBezTo>
                  <a:cubicBezTo>
                    <a:pt x="217" y="142"/>
                    <a:pt x="229" y="147"/>
                    <a:pt x="228" y="152"/>
                  </a:cubicBezTo>
                  <a:cubicBezTo>
                    <a:pt x="228" y="152"/>
                    <a:pt x="230" y="180"/>
                    <a:pt x="197" y="187"/>
                  </a:cubicBezTo>
                  <a:cubicBezTo>
                    <a:pt x="194" y="188"/>
                    <a:pt x="190" y="188"/>
                    <a:pt x="186" y="188"/>
                  </a:cubicBezTo>
                  <a:cubicBezTo>
                    <a:pt x="186" y="188"/>
                    <a:pt x="164" y="182"/>
                    <a:pt x="173" y="160"/>
                  </a:cubicBezTo>
                  <a:cubicBezTo>
                    <a:pt x="174" y="156"/>
                    <a:pt x="176" y="154"/>
                    <a:pt x="179" y="150"/>
                  </a:cubicBezTo>
                  <a:cubicBezTo>
                    <a:pt x="179" y="150"/>
                    <a:pt x="189" y="143"/>
                    <a:pt x="191" y="143"/>
                  </a:cubicBezTo>
                  <a:cubicBezTo>
                    <a:pt x="191" y="143"/>
                    <a:pt x="190" y="129"/>
                    <a:pt x="192" y="127"/>
                  </a:cubicBezTo>
                  <a:cubicBezTo>
                    <a:pt x="192" y="127"/>
                    <a:pt x="200" y="108"/>
                    <a:pt x="213" y="109"/>
                  </a:cubicBezTo>
                  <a:cubicBezTo>
                    <a:pt x="213" y="109"/>
                    <a:pt x="220" y="108"/>
                    <a:pt x="222" y="111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6" y="116"/>
                    <a:pt x="226" y="116"/>
                    <a:pt x="226" y="116"/>
                  </a:cubicBezTo>
                  <a:cubicBezTo>
                    <a:pt x="226" y="116"/>
                    <a:pt x="230" y="111"/>
                    <a:pt x="231" y="111"/>
                  </a:cubicBezTo>
                  <a:cubicBezTo>
                    <a:pt x="231" y="111"/>
                    <a:pt x="241" y="105"/>
                    <a:pt x="253" y="114"/>
                  </a:cubicBezTo>
                  <a:cubicBezTo>
                    <a:pt x="253" y="114"/>
                    <a:pt x="262" y="122"/>
                    <a:pt x="255" y="135"/>
                  </a:cubicBezTo>
                  <a:cubicBezTo>
                    <a:pt x="255" y="136"/>
                    <a:pt x="255" y="136"/>
                    <a:pt x="255" y="136"/>
                  </a:cubicBezTo>
                  <a:cubicBezTo>
                    <a:pt x="254" y="138"/>
                    <a:pt x="254" y="138"/>
                    <a:pt x="254" y="138"/>
                  </a:cubicBezTo>
                  <a:cubicBezTo>
                    <a:pt x="254" y="138"/>
                    <a:pt x="269" y="140"/>
                    <a:pt x="262" y="157"/>
                  </a:cubicBezTo>
                  <a:cubicBezTo>
                    <a:pt x="262" y="158"/>
                    <a:pt x="262" y="159"/>
                    <a:pt x="262" y="159"/>
                  </a:cubicBezTo>
                  <a:cubicBezTo>
                    <a:pt x="261" y="161"/>
                    <a:pt x="260" y="161"/>
                    <a:pt x="259" y="163"/>
                  </a:cubicBezTo>
                  <a:cubicBezTo>
                    <a:pt x="259" y="163"/>
                    <a:pt x="256" y="169"/>
                    <a:pt x="249" y="171"/>
                  </a:cubicBezTo>
                  <a:cubicBezTo>
                    <a:pt x="244" y="175"/>
                    <a:pt x="244" y="175"/>
                    <a:pt x="244" y="175"/>
                  </a:cubicBezTo>
                  <a:cubicBezTo>
                    <a:pt x="244" y="175"/>
                    <a:pt x="244" y="188"/>
                    <a:pt x="228" y="192"/>
                  </a:cubicBezTo>
                  <a:cubicBezTo>
                    <a:pt x="228" y="192"/>
                    <a:pt x="218" y="195"/>
                    <a:pt x="214" y="192"/>
                  </a:cubicBezTo>
                  <a:cubicBezTo>
                    <a:pt x="210" y="194"/>
                    <a:pt x="210" y="194"/>
                    <a:pt x="210" y="194"/>
                  </a:cubicBezTo>
                  <a:cubicBezTo>
                    <a:pt x="210" y="194"/>
                    <a:pt x="210" y="197"/>
                    <a:pt x="205" y="199"/>
                  </a:cubicBezTo>
                  <a:cubicBezTo>
                    <a:pt x="203" y="200"/>
                    <a:pt x="200" y="202"/>
                    <a:pt x="197" y="202"/>
                  </a:cubicBezTo>
                  <a:cubicBezTo>
                    <a:pt x="198" y="202"/>
                    <a:pt x="196" y="202"/>
                    <a:pt x="194" y="202"/>
                  </a:cubicBezTo>
                  <a:cubicBezTo>
                    <a:pt x="193" y="202"/>
                    <a:pt x="191" y="201"/>
                    <a:pt x="191" y="201"/>
                  </a:cubicBezTo>
                  <a:cubicBezTo>
                    <a:pt x="191" y="201"/>
                    <a:pt x="183" y="189"/>
                    <a:pt x="169" y="193"/>
                  </a:cubicBezTo>
                  <a:cubicBezTo>
                    <a:pt x="169" y="193"/>
                    <a:pt x="165" y="181"/>
                    <a:pt x="154" y="186"/>
                  </a:cubicBezTo>
                  <a:cubicBezTo>
                    <a:pt x="154" y="186"/>
                    <a:pt x="152" y="182"/>
                    <a:pt x="151" y="180"/>
                  </a:cubicBezTo>
                  <a:cubicBezTo>
                    <a:pt x="149" y="178"/>
                    <a:pt x="148" y="179"/>
                    <a:pt x="144" y="181"/>
                  </a:cubicBezTo>
                  <a:cubicBezTo>
                    <a:pt x="145" y="181"/>
                    <a:pt x="145" y="181"/>
                    <a:pt x="145" y="181"/>
                  </a:cubicBezTo>
                  <a:cubicBezTo>
                    <a:pt x="145" y="181"/>
                    <a:pt x="151" y="181"/>
                    <a:pt x="151" y="187"/>
                  </a:cubicBezTo>
                  <a:cubicBezTo>
                    <a:pt x="151" y="187"/>
                    <a:pt x="153" y="195"/>
                    <a:pt x="144" y="198"/>
                  </a:cubicBezTo>
                  <a:cubicBezTo>
                    <a:pt x="144" y="198"/>
                    <a:pt x="130" y="204"/>
                    <a:pt x="128" y="190"/>
                  </a:cubicBezTo>
                  <a:cubicBezTo>
                    <a:pt x="127" y="188"/>
                    <a:pt x="128" y="186"/>
                    <a:pt x="128" y="184"/>
                  </a:cubicBezTo>
                  <a:cubicBezTo>
                    <a:pt x="128" y="182"/>
                    <a:pt x="128" y="182"/>
                    <a:pt x="128" y="182"/>
                  </a:cubicBezTo>
                  <a:cubicBezTo>
                    <a:pt x="128" y="182"/>
                    <a:pt x="143" y="175"/>
                    <a:pt x="146" y="163"/>
                  </a:cubicBezTo>
                  <a:cubicBezTo>
                    <a:pt x="146" y="163"/>
                    <a:pt x="158" y="159"/>
                    <a:pt x="168" y="166"/>
                  </a:cubicBezTo>
                  <a:close/>
                  <a:moveTo>
                    <a:pt x="111" y="200"/>
                  </a:moveTo>
                  <a:cubicBezTo>
                    <a:pt x="111" y="199"/>
                    <a:pt x="107" y="195"/>
                    <a:pt x="110" y="186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1" y="186"/>
                    <a:pt x="114" y="186"/>
                    <a:pt x="117" y="186"/>
                  </a:cubicBezTo>
                  <a:cubicBezTo>
                    <a:pt x="120" y="185"/>
                    <a:pt x="123" y="184"/>
                    <a:pt x="125" y="184"/>
                  </a:cubicBezTo>
                  <a:cubicBezTo>
                    <a:pt x="126" y="184"/>
                    <a:pt x="126" y="184"/>
                    <a:pt x="126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6"/>
                    <a:pt x="125" y="192"/>
                    <a:pt x="128" y="197"/>
                  </a:cubicBezTo>
                  <a:cubicBezTo>
                    <a:pt x="128" y="197"/>
                    <a:pt x="122" y="201"/>
                    <a:pt x="121" y="208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15" y="200"/>
                    <a:pt x="111" y="200"/>
                  </a:cubicBezTo>
                  <a:close/>
                  <a:moveTo>
                    <a:pt x="63" y="176"/>
                  </a:moveTo>
                  <a:cubicBezTo>
                    <a:pt x="51" y="175"/>
                    <a:pt x="51" y="175"/>
                    <a:pt x="51" y="175"/>
                  </a:cubicBezTo>
                  <a:cubicBezTo>
                    <a:pt x="51" y="175"/>
                    <a:pt x="46" y="175"/>
                    <a:pt x="40" y="180"/>
                  </a:cubicBezTo>
                  <a:cubicBezTo>
                    <a:pt x="35" y="187"/>
                    <a:pt x="35" y="187"/>
                    <a:pt x="35" y="187"/>
                  </a:cubicBezTo>
                  <a:cubicBezTo>
                    <a:pt x="35" y="187"/>
                    <a:pt x="32" y="197"/>
                    <a:pt x="39" y="201"/>
                  </a:cubicBezTo>
                  <a:cubicBezTo>
                    <a:pt x="39" y="201"/>
                    <a:pt x="49" y="202"/>
                    <a:pt x="51" y="201"/>
                  </a:cubicBezTo>
                  <a:cubicBezTo>
                    <a:pt x="51" y="201"/>
                    <a:pt x="54" y="199"/>
                    <a:pt x="53" y="196"/>
                  </a:cubicBezTo>
                  <a:cubicBezTo>
                    <a:pt x="53" y="196"/>
                    <a:pt x="49" y="201"/>
                    <a:pt x="44" y="199"/>
                  </a:cubicBezTo>
                  <a:cubicBezTo>
                    <a:pt x="43" y="198"/>
                    <a:pt x="35" y="198"/>
                    <a:pt x="39" y="186"/>
                  </a:cubicBezTo>
                  <a:cubicBezTo>
                    <a:pt x="39" y="186"/>
                    <a:pt x="41" y="177"/>
                    <a:pt x="55" y="178"/>
                  </a:cubicBezTo>
                  <a:cubicBezTo>
                    <a:pt x="55" y="178"/>
                    <a:pt x="70" y="177"/>
                    <a:pt x="69" y="197"/>
                  </a:cubicBezTo>
                  <a:cubicBezTo>
                    <a:pt x="69" y="197"/>
                    <a:pt x="67" y="219"/>
                    <a:pt x="45" y="219"/>
                  </a:cubicBezTo>
                  <a:cubicBezTo>
                    <a:pt x="43" y="219"/>
                    <a:pt x="41" y="217"/>
                    <a:pt x="39" y="217"/>
                  </a:cubicBezTo>
                  <a:cubicBezTo>
                    <a:pt x="36" y="217"/>
                    <a:pt x="36" y="217"/>
                    <a:pt x="36" y="217"/>
                  </a:cubicBezTo>
                  <a:cubicBezTo>
                    <a:pt x="36" y="217"/>
                    <a:pt x="31" y="224"/>
                    <a:pt x="21" y="222"/>
                  </a:cubicBezTo>
                  <a:cubicBezTo>
                    <a:pt x="21" y="222"/>
                    <a:pt x="0" y="217"/>
                    <a:pt x="6" y="195"/>
                  </a:cubicBezTo>
                  <a:cubicBezTo>
                    <a:pt x="6" y="195"/>
                    <a:pt x="10" y="186"/>
                    <a:pt x="14" y="184"/>
                  </a:cubicBezTo>
                  <a:cubicBezTo>
                    <a:pt x="14" y="184"/>
                    <a:pt x="17" y="183"/>
                    <a:pt x="18" y="183"/>
                  </a:cubicBezTo>
                  <a:cubicBezTo>
                    <a:pt x="19" y="182"/>
                    <a:pt x="20" y="180"/>
                    <a:pt x="20" y="180"/>
                  </a:cubicBezTo>
                  <a:cubicBezTo>
                    <a:pt x="20" y="180"/>
                    <a:pt x="15" y="173"/>
                    <a:pt x="29" y="157"/>
                  </a:cubicBezTo>
                  <a:cubicBezTo>
                    <a:pt x="29" y="157"/>
                    <a:pt x="44" y="146"/>
                    <a:pt x="57" y="157"/>
                  </a:cubicBezTo>
                  <a:cubicBezTo>
                    <a:pt x="57" y="157"/>
                    <a:pt x="57" y="172"/>
                    <a:pt x="63" y="176"/>
                  </a:cubicBezTo>
                  <a:close/>
                  <a:moveTo>
                    <a:pt x="94" y="176"/>
                  </a:moveTo>
                  <a:cubicBezTo>
                    <a:pt x="88" y="180"/>
                    <a:pt x="88" y="180"/>
                    <a:pt x="88" y="180"/>
                  </a:cubicBezTo>
                  <a:cubicBezTo>
                    <a:pt x="88" y="180"/>
                    <a:pt x="69" y="186"/>
                    <a:pt x="63" y="166"/>
                  </a:cubicBezTo>
                  <a:cubicBezTo>
                    <a:pt x="63" y="166"/>
                    <a:pt x="60" y="163"/>
                    <a:pt x="63" y="155"/>
                  </a:cubicBezTo>
                  <a:cubicBezTo>
                    <a:pt x="63" y="155"/>
                    <a:pt x="69" y="140"/>
                    <a:pt x="80" y="138"/>
                  </a:cubicBezTo>
                  <a:cubicBezTo>
                    <a:pt x="88" y="138"/>
                    <a:pt x="88" y="138"/>
                    <a:pt x="88" y="138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3"/>
                    <a:pt x="82" y="125"/>
                    <a:pt x="89" y="117"/>
                  </a:cubicBezTo>
                  <a:cubicBezTo>
                    <a:pt x="95" y="108"/>
                    <a:pt x="100" y="109"/>
                    <a:pt x="103" y="107"/>
                  </a:cubicBezTo>
                  <a:cubicBezTo>
                    <a:pt x="103" y="107"/>
                    <a:pt x="113" y="106"/>
                    <a:pt x="116" y="109"/>
                  </a:cubicBezTo>
                  <a:cubicBezTo>
                    <a:pt x="116" y="110"/>
                    <a:pt x="125" y="113"/>
                    <a:pt x="127" y="110"/>
                  </a:cubicBezTo>
                  <a:cubicBezTo>
                    <a:pt x="129" y="109"/>
                    <a:pt x="131" y="106"/>
                    <a:pt x="130" y="104"/>
                  </a:cubicBezTo>
                  <a:cubicBezTo>
                    <a:pt x="129" y="100"/>
                    <a:pt x="129" y="100"/>
                    <a:pt x="129" y="100"/>
                  </a:cubicBezTo>
                  <a:cubicBezTo>
                    <a:pt x="129" y="100"/>
                    <a:pt x="132" y="96"/>
                    <a:pt x="137" y="97"/>
                  </a:cubicBezTo>
                  <a:cubicBezTo>
                    <a:pt x="137" y="97"/>
                    <a:pt x="144" y="95"/>
                    <a:pt x="150" y="101"/>
                  </a:cubicBezTo>
                  <a:cubicBezTo>
                    <a:pt x="150" y="101"/>
                    <a:pt x="154" y="107"/>
                    <a:pt x="153" y="109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6" y="111"/>
                    <a:pt x="156" y="111"/>
                    <a:pt x="156" y="111"/>
                  </a:cubicBezTo>
                  <a:cubicBezTo>
                    <a:pt x="156" y="111"/>
                    <a:pt x="156" y="107"/>
                    <a:pt x="158" y="107"/>
                  </a:cubicBezTo>
                  <a:cubicBezTo>
                    <a:pt x="160" y="106"/>
                    <a:pt x="164" y="104"/>
                    <a:pt x="168" y="105"/>
                  </a:cubicBezTo>
                  <a:cubicBezTo>
                    <a:pt x="168" y="105"/>
                    <a:pt x="175" y="106"/>
                    <a:pt x="177" y="109"/>
                  </a:cubicBezTo>
                  <a:cubicBezTo>
                    <a:pt x="177" y="109"/>
                    <a:pt x="186" y="115"/>
                    <a:pt x="182" y="126"/>
                  </a:cubicBezTo>
                  <a:cubicBezTo>
                    <a:pt x="182" y="126"/>
                    <a:pt x="179" y="137"/>
                    <a:pt x="170" y="138"/>
                  </a:cubicBezTo>
                  <a:cubicBezTo>
                    <a:pt x="170" y="138"/>
                    <a:pt x="166" y="138"/>
                    <a:pt x="165" y="137"/>
                  </a:cubicBezTo>
                  <a:cubicBezTo>
                    <a:pt x="163" y="137"/>
                    <a:pt x="163" y="137"/>
                    <a:pt x="163" y="137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5" y="139"/>
                    <a:pt x="172" y="150"/>
                    <a:pt x="163" y="15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9" y="159"/>
                    <a:pt x="152" y="157"/>
                    <a:pt x="147" y="159"/>
                  </a:cubicBezTo>
                  <a:cubicBezTo>
                    <a:pt x="147" y="159"/>
                    <a:pt x="149" y="155"/>
                    <a:pt x="149" y="150"/>
                  </a:cubicBezTo>
                  <a:cubicBezTo>
                    <a:pt x="149" y="145"/>
                    <a:pt x="147" y="139"/>
                    <a:pt x="144" y="136"/>
                  </a:cubicBezTo>
                  <a:cubicBezTo>
                    <a:pt x="136" y="127"/>
                    <a:pt x="123" y="131"/>
                    <a:pt x="116" y="137"/>
                  </a:cubicBezTo>
                  <a:cubicBezTo>
                    <a:pt x="116" y="137"/>
                    <a:pt x="105" y="148"/>
                    <a:pt x="114" y="158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5" y="156"/>
                    <a:pt x="115" y="156"/>
                    <a:pt x="115" y="156"/>
                  </a:cubicBezTo>
                  <a:cubicBezTo>
                    <a:pt x="115" y="156"/>
                    <a:pt x="109" y="152"/>
                    <a:pt x="117" y="141"/>
                  </a:cubicBezTo>
                  <a:cubicBezTo>
                    <a:pt x="117" y="141"/>
                    <a:pt x="125" y="132"/>
                    <a:pt x="133" y="135"/>
                  </a:cubicBezTo>
                  <a:cubicBezTo>
                    <a:pt x="133" y="135"/>
                    <a:pt x="144" y="136"/>
                    <a:pt x="145" y="146"/>
                  </a:cubicBezTo>
                  <a:cubicBezTo>
                    <a:pt x="145" y="146"/>
                    <a:pt x="150" y="166"/>
                    <a:pt x="128" y="179"/>
                  </a:cubicBezTo>
                  <a:cubicBezTo>
                    <a:pt x="128" y="179"/>
                    <a:pt x="110" y="191"/>
                    <a:pt x="99" y="174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96" y="172"/>
                    <a:pt x="97" y="176"/>
                    <a:pt x="94" y="176"/>
                  </a:cubicBezTo>
                  <a:close/>
                  <a:moveTo>
                    <a:pt x="101" y="182"/>
                  </a:moveTo>
                  <a:cubicBezTo>
                    <a:pt x="101" y="182"/>
                    <a:pt x="106" y="185"/>
                    <a:pt x="107" y="185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08" y="186"/>
                    <a:pt x="105" y="190"/>
                    <a:pt x="108" y="197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6" y="187"/>
                    <a:pt x="101" y="182"/>
                  </a:cubicBezTo>
                  <a:close/>
                  <a:moveTo>
                    <a:pt x="81" y="267"/>
                  </a:moveTo>
                  <a:cubicBezTo>
                    <a:pt x="76" y="264"/>
                    <a:pt x="76" y="264"/>
                    <a:pt x="76" y="264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3" y="256"/>
                    <a:pt x="67" y="255"/>
                    <a:pt x="66" y="255"/>
                  </a:cubicBezTo>
                  <a:cubicBezTo>
                    <a:pt x="65" y="255"/>
                    <a:pt x="60" y="253"/>
                    <a:pt x="56" y="249"/>
                  </a:cubicBezTo>
                  <a:cubicBezTo>
                    <a:pt x="52" y="244"/>
                    <a:pt x="53" y="240"/>
                    <a:pt x="54" y="234"/>
                  </a:cubicBezTo>
                  <a:cubicBezTo>
                    <a:pt x="55" y="227"/>
                    <a:pt x="62" y="223"/>
                    <a:pt x="62" y="223"/>
                  </a:cubicBezTo>
                  <a:cubicBezTo>
                    <a:pt x="67" y="221"/>
                    <a:pt x="67" y="221"/>
                    <a:pt x="67" y="221"/>
                  </a:cubicBezTo>
                  <a:cubicBezTo>
                    <a:pt x="70" y="221"/>
                    <a:pt x="70" y="221"/>
                    <a:pt x="70" y="221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8" y="204"/>
                    <a:pt x="90" y="203"/>
                    <a:pt x="90" y="203"/>
                  </a:cubicBezTo>
                  <a:cubicBezTo>
                    <a:pt x="109" y="198"/>
                    <a:pt x="113" y="206"/>
                    <a:pt x="113" y="206"/>
                  </a:cubicBezTo>
                  <a:cubicBezTo>
                    <a:pt x="117" y="211"/>
                    <a:pt x="117" y="211"/>
                    <a:pt x="117" y="211"/>
                  </a:cubicBezTo>
                  <a:cubicBezTo>
                    <a:pt x="117" y="213"/>
                    <a:pt x="117" y="213"/>
                    <a:pt x="117" y="213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09" y="213"/>
                    <a:pt x="100" y="215"/>
                    <a:pt x="100" y="215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81" y="232"/>
                    <a:pt x="86" y="239"/>
                    <a:pt x="86" y="239"/>
                  </a:cubicBezTo>
                  <a:cubicBezTo>
                    <a:pt x="91" y="246"/>
                    <a:pt x="98" y="246"/>
                    <a:pt x="98" y="246"/>
                  </a:cubicBezTo>
                  <a:cubicBezTo>
                    <a:pt x="107" y="241"/>
                    <a:pt x="107" y="241"/>
                    <a:pt x="107" y="241"/>
                  </a:cubicBezTo>
                  <a:cubicBezTo>
                    <a:pt x="111" y="237"/>
                    <a:pt x="110" y="232"/>
                    <a:pt x="110" y="232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0" y="231"/>
                    <a:pt x="110" y="230"/>
                    <a:pt x="109" y="230"/>
                  </a:cubicBezTo>
                  <a:cubicBezTo>
                    <a:pt x="109" y="231"/>
                    <a:pt x="108" y="231"/>
                    <a:pt x="108" y="231"/>
                  </a:cubicBezTo>
                  <a:cubicBezTo>
                    <a:pt x="108" y="232"/>
                    <a:pt x="108" y="232"/>
                    <a:pt x="108" y="232"/>
                  </a:cubicBezTo>
                  <a:cubicBezTo>
                    <a:pt x="107" y="240"/>
                    <a:pt x="102" y="241"/>
                    <a:pt x="102" y="241"/>
                  </a:cubicBezTo>
                  <a:cubicBezTo>
                    <a:pt x="94" y="245"/>
                    <a:pt x="88" y="238"/>
                    <a:pt x="88" y="238"/>
                  </a:cubicBezTo>
                  <a:cubicBezTo>
                    <a:pt x="83" y="231"/>
                    <a:pt x="93" y="224"/>
                    <a:pt x="93" y="224"/>
                  </a:cubicBezTo>
                  <a:cubicBezTo>
                    <a:pt x="102" y="218"/>
                    <a:pt x="102" y="218"/>
                    <a:pt x="102" y="218"/>
                  </a:cubicBezTo>
                  <a:cubicBezTo>
                    <a:pt x="109" y="218"/>
                    <a:pt x="109" y="218"/>
                    <a:pt x="109" y="218"/>
                  </a:cubicBezTo>
                  <a:cubicBezTo>
                    <a:pt x="121" y="219"/>
                    <a:pt x="123" y="228"/>
                    <a:pt x="123" y="228"/>
                  </a:cubicBezTo>
                  <a:cubicBezTo>
                    <a:pt x="130" y="243"/>
                    <a:pt x="118" y="253"/>
                    <a:pt x="118" y="253"/>
                  </a:cubicBezTo>
                  <a:cubicBezTo>
                    <a:pt x="113" y="255"/>
                    <a:pt x="113" y="255"/>
                    <a:pt x="113" y="255"/>
                  </a:cubicBezTo>
                  <a:cubicBezTo>
                    <a:pt x="109" y="254"/>
                    <a:pt x="109" y="254"/>
                    <a:pt x="109" y="254"/>
                  </a:cubicBezTo>
                  <a:cubicBezTo>
                    <a:pt x="106" y="257"/>
                    <a:pt x="106" y="257"/>
                    <a:pt x="106" y="257"/>
                  </a:cubicBezTo>
                  <a:cubicBezTo>
                    <a:pt x="106" y="257"/>
                    <a:pt x="106" y="257"/>
                    <a:pt x="106" y="258"/>
                  </a:cubicBezTo>
                  <a:cubicBezTo>
                    <a:pt x="106" y="259"/>
                    <a:pt x="103" y="263"/>
                    <a:pt x="103" y="263"/>
                  </a:cubicBezTo>
                  <a:cubicBezTo>
                    <a:pt x="103" y="263"/>
                    <a:pt x="100" y="265"/>
                    <a:pt x="97" y="266"/>
                  </a:cubicBezTo>
                  <a:cubicBezTo>
                    <a:pt x="97" y="266"/>
                    <a:pt x="98" y="267"/>
                    <a:pt x="98" y="267"/>
                  </a:cubicBezTo>
                  <a:cubicBezTo>
                    <a:pt x="97" y="268"/>
                    <a:pt x="95" y="267"/>
                    <a:pt x="95" y="268"/>
                  </a:cubicBezTo>
                  <a:cubicBezTo>
                    <a:pt x="94" y="268"/>
                    <a:pt x="93" y="268"/>
                    <a:pt x="92" y="268"/>
                  </a:cubicBezTo>
                  <a:cubicBezTo>
                    <a:pt x="89" y="269"/>
                    <a:pt x="81" y="267"/>
                    <a:pt x="81" y="267"/>
                  </a:cubicBezTo>
                  <a:close/>
                  <a:moveTo>
                    <a:pt x="149" y="319"/>
                  </a:moveTo>
                  <a:cubicBezTo>
                    <a:pt x="148" y="317"/>
                    <a:pt x="148" y="317"/>
                    <a:pt x="148" y="317"/>
                  </a:cubicBezTo>
                  <a:cubicBezTo>
                    <a:pt x="146" y="317"/>
                    <a:pt x="146" y="317"/>
                    <a:pt x="146" y="317"/>
                  </a:cubicBezTo>
                  <a:cubicBezTo>
                    <a:pt x="143" y="319"/>
                    <a:pt x="143" y="319"/>
                    <a:pt x="143" y="319"/>
                  </a:cubicBezTo>
                  <a:cubicBezTo>
                    <a:pt x="142" y="321"/>
                    <a:pt x="142" y="321"/>
                    <a:pt x="142" y="321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34" y="326"/>
                    <a:pt x="134" y="326"/>
                    <a:pt x="134" y="326"/>
                  </a:cubicBezTo>
                  <a:cubicBezTo>
                    <a:pt x="134" y="326"/>
                    <a:pt x="118" y="332"/>
                    <a:pt x="107" y="316"/>
                  </a:cubicBezTo>
                  <a:cubicBezTo>
                    <a:pt x="107" y="316"/>
                    <a:pt x="101" y="310"/>
                    <a:pt x="101" y="303"/>
                  </a:cubicBezTo>
                  <a:cubicBezTo>
                    <a:pt x="101" y="303"/>
                    <a:pt x="101" y="302"/>
                    <a:pt x="101" y="302"/>
                  </a:cubicBezTo>
                  <a:cubicBezTo>
                    <a:pt x="100" y="301"/>
                    <a:pt x="100" y="301"/>
                    <a:pt x="100" y="301"/>
                  </a:cubicBezTo>
                  <a:cubicBezTo>
                    <a:pt x="99" y="301"/>
                    <a:pt x="99" y="301"/>
                    <a:pt x="99" y="301"/>
                  </a:cubicBezTo>
                  <a:cubicBezTo>
                    <a:pt x="96" y="300"/>
                    <a:pt x="96" y="300"/>
                    <a:pt x="96" y="300"/>
                  </a:cubicBezTo>
                  <a:cubicBezTo>
                    <a:pt x="96" y="300"/>
                    <a:pt x="80" y="298"/>
                    <a:pt x="87" y="274"/>
                  </a:cubicBezTo>
                  <a:cubicBezTo>
                    <a:pt x="87" y="273"/>
                    <a:pt x="87" y="273"/>
                    <a:pt x="87" y="273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88" y="271"/>
                    <a:pt x="100" y="273"/>
                    <a:pt x="108" y="260"/>
                  </a:cubicBezTo>
                  <a:cubicBezTo>
                    <a:pt x="109" y="258"/>
                    <a:pt x="109" y="258"/>
                    <a:pt x="109" y="258"/>
                  </a:cubicBezTo>
                  <a:cubicBezTo>
                    <a:pt x="109" y="258"/>
                    <a:pt x="113" y="260"/>
                    <a:pt x="117" y="258"/>
                  </a:cubicBezTo>
                  <a:cubicBezTo>
                    <a:pt x="117" y="258"/>
                    <a:pt x="124" y="253"/>
                    <a:pt x="125" y="250"/>
                  </a:cubicBezTo>
                  <a:cubicBezTo>
                    <a:pt x="125" y="250"/>
                    <a:pt x="129" y="243"/>
                    <a:pt x="128" y="237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3" y="237"/>
                    <a:pt x="136" y="236"/>
                  </a:cubicBezTo>
                  <a:cubicBezTo>
                    <a:pt x="139" y="236"/>
                    <a:pt x="142" y="234"/>
                    <a:pt x="145" y="233"/>
                  </a:cubicBezTo>
                  <a:cubicBezTo>
                    <a:pt x="145" y="233"/>
                    <a:pt x="150" y="228"/>
                    <a:pt x="151" y="226"/>
                  </a:cubicBezTo>
                  <a:cubicBezTo>
                    <a:pt x="151" y="226"/>
                    <a:pt x="154" y="220"/>
                    <a:pt x="151" y="213"/>
                  </a:cubicBezTo>
                  <a:cubicBezTo>
                    <a:pt x="147" y="208"/>
                    <a:pt x="147" y="208"/>
                    <a:pt x="147" y="208"/>
                  </a:cubicBezTo>
                  <a:cubicBezTo>
                    <a:pt x="147" y="208"/>
                    <a:pt x="140" y="205"/>
                    <a:pt x="135" y="208"/>
                  </a:cubicBezTo>
                  <a:cubicBezTo>
                    <a:pt x="135" y="208"/>
                    <a:pt x="130" y="212"/>
                    <a:pt x="130" y="218"/>
                  </a:cubicBezTo>
                  <a:cubicBezTo>
                    <a:pt x="132" y="222"/>
                    <a:pt x="132" y="222"/>
                    <a:pt x="132" y="222"/>
                  </a:cubicBezTo>
                  <a:cubicBezTo>
                    <a:pt x="134" y="221"/>
                    <a:pt x="134" y="221"/>
                    <a:pt x="134" y="221"/>
                  </a:cubicBezTo>
                  <a:cubicBezTo>
                    <a:pt x="133" y="220"/>
                    <a:pt x="133" y="220"/>
                    <a:pt x="133" y="220"/>
                  </a:cubicBezTo>
                  <a:cubicBezTo>
                    <a:pt x="133" y="219"/>
                    <a:pt x="133" y="219"/>
                    <a:pt x="133" y="219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4" y="212"/>
                    <a:pt x="137" y="211"/>
                  </a:cubicBezTo>
                  <a:cubicBezTo>
                    <a:pt x="137" y="211"/>
                    <a:pt x="141" y="209"/>
                    <a:pt x="144" y="211"/>
                  </a:cubicBezTo>
                  <a:cubicBezTo>
                    <a:pt x="144" y="211"/>
                    <a:pt x="145" y="211"/>
                    <a:pt x="145" y="211"/>
                  </a:cubicBezTo>
                  <a:cubicBezTo>
                    <a:pt x="148" y="213"/>
                    <a:pt x="148" y="216"/>
                    <a:pt x="148" y="216"/>
                  </a:cubicBezTo>
                  <a:cubicBezTo>
                    <a:pt x="148" y="216"/>
                    <a:pt x="150" y="223"/>
                    <a:pt x="145" y="226"/>
                  </a:cubicBezTo>
                  <a:cubicBezTo>
                    <a:pt x="142" y="229"/>
                    <a:pt x="142" y="229"/>
                    <a:pt x="142" y="229"/>
                  </a:cubicBezTo>
                  <a:cubicBezTo>
                    <a:pt x="142" y="229"/>
                    <a:pt x="142" y="230"/>
                    <a:pt x="140" y="231"/>
                  </a:cubicBezTo>
                  <a:cubicBezTo>
                    <a:pt x="138" y="232"/>
                    <a:pt x="135" y="233"/>
                    <a:pt x="135" y="233"/>
                  </a:cubicBezTo>
                  <a:cubicBezTo>
                    <a:pt x="135" y="233"/>
                    <a:pt x="131" y="235"/>
                    <a:pt x="130" y="233"/>
                  </a:cubicBezTo>
                  <a:cubicBezTo>
                    <a:pt x="129" y="233"/>
                    <a:pt x="129" y="233"/>
                    <a:pt x="129" y="233"/>
                  </a:cubicBezTo>
                  <a:cubicBezTo>
                    <a:pt x="129" y="233"/>
                    <a:pt x="124" y="220"/>
                    <a:pt x="121" y="219"/>
                  </a:cubicBezTo>
                  <a:cubicBezTo>
                    <a:pt x="119" y="217"/>
                    <a:pt x="119" y="217"/>
                    <a:pt x="119" y="217"/>
                  </a:cubicBezTo>
                  <a:cubicBezTo>
                    <a:pt x="119" y="217"/>
                    <a:pt x="119" y="215"/>
                    <a:pt x="120" y="214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5" y="209"/>
                    <a:pt x="124" y="204"/>
                    <a:pt x="125" y="204"/>
                  </a:cubicBezTo>
                  <a:cubicBezTo>
                    <a:pt x="125" y="204"/>
                    <a:pt x="129" y="199"/>
                    <a:pt x="129" y="199"/>
                  </a:cubicBezTo>
                  <a:cubicBezTo>
                    <a:pt x="129" y="199"/>
                    <a:pt x="132" y="204"/>
                    <a:pt x="140" y="204"/>
                  </a:cubicBezTo>
                  <a:cubicBezTo>
                    <a:pt x="140" y="204"/>
                    <a:pt x="153" y="200"/>
                    <a:pt x="153" y="195"/>
                  </a:cubicBezTo>
                  <a:cubicBezTo>
                    <a:pt x="154" y="194"/>
                    <a:pt x="154" y="191"/>
                    <a:pt x="154" y="189"/>
                  </a:cubicBezTo>
                  <a:cubicBezTo>
                    <a:pt x="154" y="189"/>
                    <a:pt x="161" y="185"/>
                    <a:pt x="165" y="191"/>
                  </a:cubicBezTo>
                  <a:cubicBezTo>
                    <a:pt x="168" y="198"/>
                    <a:pt x="168" y="198"/>
                    <a:pt x="168" y="198"/>
                  </a:cubicBezTo>
                  <a:cubicBezTo>
                    <a:pt x="168" y="198"/>
                    <a:pt x="171" y="195"/>
                    <a:pt x="175" y="196"/>
                  </a:cubicBezTo>
                  <a:cubicBezTo>
                    <a:pt x="175" y="196"/>
                    <a:pt x="184" y="195"/>
                    <a:pt x="188" y="202"/>
                  </a:cubicBezTo>
                  <a:cubicBezTo>
                    <a:pt x="188" y="202"/>
                    <a:pt x="194" y="210"/>
                    <a:pt x="185" y="220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7" y="226"/>
                    <a:pt x="177" y="226"/>
                    <a:pt x="177" y="226"/>
                  </a:cubicBezTo>
                  <a:cubicBezTo>
                    <a:pt x="179" y="229"/>
                    <a:pt x="179" y="229"/>
                    <a:pt x="179" y="229"/>
                  </a:cubicBezTo>
                  <a:cubicBezTo>
                    <a:pt x="179" y="229"/>
                    <a:pt x="178" y="244"/>
                    <a:pt x="161" y="243"/>
                  </a:cubicBezTo>
                  <a:cubicBezTo>
                    <a:pt x="160" y="241"/>
                    <a:pt x="160" y="241"/>
                    <a:pt x="160" y="241"/>
                  </a:cubicBezTo>
                  <a:cubicBezTo>
                    <a:pt x="157" y="242"/>
                    <a:pt x="157" y="242"/>
                    <a:pt x="157" y="242"/>
                  </a:cubicBezTo>
                  <a:cubicBezTo>
                    <a:pt x="158" y="245"/>
                    <a:pt x="158" y="245"/>
                    <a:pt x="158" y="245"/>
                  </a:cubicBezTo>
                  <a:cubicBezTo>
                    <a:pt x="158" y="245"/>
                    <a:pt x="158" y="252"/>
                    <a:pt x="148" y="254"/>
                  </a:cubicBezTo>
                  <a:cubicBezTo>
                    <a:pt x="148" y="254"/>
                    <a:pt x="135" y="257"/>
                    <a:pt x="134" y="256"/>
                  </a:cubicBezTo>
                  <a:cubicBezTo>
                    <a:pt x="133" y="256"/>
                    <a:pt x="122" y="261"/>
                    <a:pt x="117" y="270"/>
                  </a:cubicBezTo>
                  <a:cubicBezTo>
                    <a:pt x="117" y="270"/>
                    <a:pt x="109" y="282"/>
                    <a:pt x="115" y="294"/>
                  </a:cubicBezTo>
                  <a:cubicBezTo>
                    <a:pt x="115" y="294"/>
                    <a:pt x="121" y="311"/>
                    <a:pt x="146" y="304"/>
                  </a:cubicBezTo>
                  <a:cubicBezTo>
                    <a:pt x="146" y="304"/>
                    <a:pt x="160" y="300"/>
                    <a:pt x="168" y="295"/>
                  </a:cubicBezTo>
                  <a:cubicBezTo>
                    <a:pt x="168" y="295"/>
                    <a:pt x="189" y="281"/>
                    <a:pt x="190" y="279"/>
                  </a:cubicBezTo>
                  <a:cubicBezTo>
                    <a:pt x="192" y="277"/>
                    <a:pt x="192" y="277"/>
                    <a:pt x="192" y="277"/>
                  </a:cubicBezTo>
                  <a:cubicBezTo>
                    <a:pt x="202" y="272"/>
                    <a:pt x="202" y="272"/>
                    <a:pt x="202" y="272"/>
                  </a:cubicBezTo>
                  <a:cubicBezTo>
                    <a:pt x="202" y="272"/>
                    <a:pt x="205" y="281"/>
                    <a:pt x="206" y="281"/>
                  </a:cubicBezTo>
                  <a:cubicBezTo>
                    <a:pt x="206" y="281"/>
                    <a:pt x="206" y="282"/>
                    <a:pt x="206" y="282"/>
                  </a:cubicBezTo>
                  <a:cubicBezTo>
                    <a:pt x="205" y="285"/>
                    <a:pt x="199" y="299"/>
                    <a:pt x="187" y="307"/>
                  </a:cubicBezTo>
                  <a:cubicBezTo>
                    <a:pt x="187" y="307"/>
                    <a:pt x="171" y="323"/>
                    <a:pt x="149" y="319"/>
                  </a:cubicBezTo>
                  <a:close/>
                  <a:moveTo>
                    <a:pt x="251" y="331"/>
                  </a:moveTo>
                  <a:cubicBezTo>
                    <a:pt x="251" y="331"/>
                    <a:pt x="236" y="338"/>
                    <a:pt x="229" y="335"/>
                  </a:cubicBezTo>
                  <a:cubicBezTo>
                    <a:pt x="225" y="334"/>
                    <a:pt x="225" y="334"/>
                    <a:pt x="225" y="334"/>
                  </a:cubicBezTo>
                  <a:cubicBezTo>
                    <a:pt x="222" y="331"/>
                    <a:pt x="222" y="331"/>
                    <a:pt x="222" y="331"/>
                  </a:cubicBezTo>
                  <a:cubicBezTo>
                    <a:pt x="220" y="331"/>
                    <a:pt x="220" y="331"/>
                    <a:pt x="220" y="331"/>
                  </a:cubicBezTo>
                  <a:cubicBezTo>
                    <a:pt x="216" y="333"/>
                    <a:pt x="216" y="333"/>
                    <a:pt x="216" y="333"/>
                  </a:cubicBezTo>
                  <a:cubicBezTo>
                    <a:pt x="216" y="333"/>
                    <a:pt x="217" y="337"/>
                    <a:pt x="208" y="340"/>
                  </a:cubicBezTo>
                  <a:cubicBezTo>
                    <a:pt x="208" y="340"/>
                    <a:pt x="197" y="345"/>
                    <a:pt x="191" y="342"/>
                  </a:cubicBezTo>
                  <a:cubicBezTo>
                    <a:pt x="191" y="342"/>
                    <a:pt x="182" y="341"/>
                    <a:pt x="177" y="334"/>
                  </a:cubicBezTo>
                  <a:cubicBezTo>
                    <a:pt x="177" y="334"/>
                    <a:pt x="173" y="332"/>
                    <a:pt x="171" y="324"/>
                  </a:cubicBezTo>
                  <a:cubicBezTo>
                    <a:pt x="169" y="321"/>
                    <a:pt x="169" y="321"/>
                    <a:pt x="169" y="321"/>
                  </a:cubicBezTo>
                  <a:cubicBezTo>
                    <a:pt x="180" y="316"/>
                    <a:pt x="180" y="316"/>
                    <a:pt x="180" y="316"/>
                  </a:cubicBezTo>
                  <a:cubicBezTo>
                    <a:pt x="180" y="316"/>
                    <a:pt x="186" y="340"/>
                    <a:pt x="213" y="331"/>
                  </a:cubicBezTo>
                  <a:cubicBezTo>
                    <a:pt x="216" y="330"/>
                    <a:pt x="217" y="328"/>
                    <a:pt x="221" y="327"/>
                  </a:cubicBezTo>
                  <a:cubicBezTo>
                    <a:pt x="222" y="326"/>
                    <a:pt x="222" y="326"/>
                    <a:pt x="222" y="326"/>
                  </a:cubicBezTo>
                  <a:cubicBezTo>
                    <a:pt x="222" y="326"/>
                    <a:pt x="236" y="332"/>
                    <a:pt x="248" y="326"/>
                  </a:cubicBezTo>
                  <a:cubicBezTo>
                    <a:pt x="248" y="326"/>
                    <a:pt x="265" y="323"/>
                    <a:pt x="280" y="310"/>
                  </a:cubicBezTo>
                  <a:cubicBezTo>
                    <a:pt x="286" y="304"/>
                    <a:pt x="290" y="300"/>
                    <a:pt x="294" y="296"/>
                  </a:cubicBezTo>
                  <a:cubicBezTo>
                    <a:pt x="298" y="290"/>
                    <a:pt x="301" y="284"/>
                    <a:pt x="305" y="277"/>
                  </a:cubicBezTo>
                  <a:cubicBezTo>
                    <a:pt x="311" y="278"/>
                    <a:pt x="311" y="278"/>
                    <a:pt x="311" y="278"/>
                  </a:cubicBezTo>
                  <a:cubicBezTo>
                    <a:pt x="311" y="278"/>
                    <a:pt x="304" y="293"/>
                    <a:pt x="296" y="299"/>
                  </a:cubicBezTo>
                  <a:cubicBezTo>
                    <a:pt x="296" y="299"/>
                    <a:pt x="293" y="303"/>
                    <a:pt x="283" y="311"/>
                  </a:cubicBezTo>
                  <a:cubicBezTo>
                    <a:pt x="275" y="317"/>
                    <a:pt x="260" y="327"/>
                    <a:pt x="251" y="331"/>
                  </a:cubicBezTo>
                  <a:close/>
                  <a:moveTo>
                    <a:pt x="263" y="407"/>
                  </a:moveTo>
                  <a:cubicBezTo>
                    <a:pt x="263" y="407"/>
                    <a:pt x="261" y="403"/>
                    <a:pt x="261" y="402"/>
                  </a:cubicBezTo>
                  <a:cubicBezTo>
                    <a:pt x="261" y="402"/>
                    <a:pt x="260" y="402"/>
                    <a:pt x="260" y="402"/>
                  </a:cubicBezTo>
                  <a:cubicBezTo>
                    <a:pt x="260" y="402"/>
                    <a:pt x="260" y="406"/>
                    <a:pt x="256" y="410"/>
                  </a:cubicBezTo>
                  <a:cubicBezTo>
                    <a:pt x="256" y="410"/>
                    <a:pt x="249" y="418"/>
                    <a:pt x="237" y="415"/>
                  </a:cubicBezTo>
                  <a:cubicBezTo>
                    <a:pt x="237" y="415"/>
                    <a:pt x="227" y="414"/>
                    <a:pt x="226" y="401"/>
                  </a:cubicBezTo>
                  <a:cubicBezTo>
                    <a:pt x="228" y="399"/>
                    <a:pt x="228" y="399"/>
                    <a:pt x="228" y="399"/>
                  </a:cubicBezTo>
                  <a:cubicBezTo>
                    <a:pt x="231" y="395"/>
                    <a:pt x="231" y="395"/>
                    <a:pt x="231" y="395"/>
                  </a:cubicBezTo>
                  <a:cubicBezTo>
                    <a:pt x="230" y="394"/>
                    <a:pt x="230" y="394"/>
                    <a:pt x="230" y="394"/>
                  </a:cubicBezTo>
                  <a:cubicBezTo>
                    <a:pt x="224" y="398"/>
                    <a:pt x="224" y="398"/>
                    <a:pt x="224" y="398"/>
                  </a:cubicBezTo>
                  <a:cubicBezTo>
                    <a:pt x="224" y="398"/>
                    <a:pt x="196" y="404"/>
                    <a:pt x="195" y="380"/>
                  </a:cubicBezTo>
                  <a:cubicBezTo>
                    <a:pt x="195" y="380"/>
                    <a:pt x="195" y="371"/>
                    <a:pt x="198" y="368"/>
                  </a:cubicBezTo>
                  <a:cubicBezTo>
                    <a:pt x="198" y="368"/>
                    <a:pt x="213" y="346"/>
                    <a:pt x="235" y="353"/>
                  </a:cubicBezTo>
                  <a:cubicBezTo>
                    <a:pt x="238" y="352"/>
                    <a:pt x="238" y="352"/>
                    <a:pt x="238" y="352"/>
                  </a:cubicBezTo>
                  <a:cubicBezTo>
                    <a:pt x="238" y="352"/>
                    <a:pt x="244" y="342"/>
                    <a:pt x="250" y="340"/>
                  </a:cubicBezTo>
                  <a:cubicBezTo>
                    <a:pt x="255" y="337"/>
                    <a:pt x="255" y="337"/>
                    <a:pt x="255" y="337"/>
                  </a:cubicBezTo>
                  <a:cubicBezTo>
                    <a:pt x="255" y="337"/>
                    <a:pt x="266" y="334"/>
                    <a:pt x="270" y="336"/>
                  </a:cubicBezTo>
                  <a:cubicBezTo>
                    <a:pt x="270" y="336"/>
                    <a:pt x="280" y="338"/>
                    <a:pt x="283" y="343"/>
                  </a:cubicBezTo>
                  <a:cubicBezTo>
                    <a:pt x="284" y="343"/>
                    <a:pt x="284" y="343"/>
                    <a:pt x="284" y="343"/>
                  </a:cubicBezTo>
                  <a:cubicBezTo>
                    <a:pt x="287" y="348"/>
                    <a:pt x="291" y="354"/>
                    <a:pt x="286" y="361"/>
                  </a:cubicBezTo>
                  <a:cubicBezTo>
                    <a:pt x="286" y="361"/>
                    <a:pt x="286" y="369"/>
                    <a:pt x="270" y="378"/>
                  </a:cubicBezTo>
                  <a:cubicBezTo>
                    <a:pt x="270" y="378"/>
                    <a:pt x="258" y="387"/>
                    <a:pt x="247" y="378"/>
                  </a:cubicBezTo>
                  <a:cubicBezTo>
                    <a:pt x="247" y="378"/>
                    <a:pt x="241" y="369"/>
                    <a:pt x="254" y="363"/>
                  </a:cubicBezTo>
                  <a:cubicBezTo>
                    <a:pt x="254" y="361"/>
                    <a:pt x="254" y="361"/>
                    <a:pt x="254" y="361"/>
                  </a:cubicBezTo>
                  <a:cubicBezTo>
                    <a:pt x="253" y="361"/>
                    <a:pt x="253" y="361"/>
                    <a:pt x="253" y="361"/>
                  </a:cubicBezTo>
                  <a:cubicBezTo>
                    <a:pt x="248" y="363"/>
                    <a:pt x="248" y="363"/>
                    <a:pt x="248" y="363"/>
                  </a:cubicBezTo>
                  <a:cubicBezTo>
                    <a:pt x="248" y="363"/>
                    <a:pt x="240" y="368"/>
                    <a:pt x="242" y="376"/>
                  </a:cubicBezTo>
                  <a:cubicBezTo>
                    <a:pt x="245" y="382"/>
                    <a:pt x="245" y="382"/>
                    <a:pt x="245" y="382"/>
                  </a:cubicBezTo>
                  <a:cubicBezTo>
                    <a:pt x="245" y="382"/>
                    <a:pt x="254" y="386"/>
                    <a:pt x="257" y="386"/>
                  </a:cubicBezTo>
                  <a:cubicBezTo>
                    <a:pt x="261" y="385"/>
                    <a:pt x="261" y="385"/>
                    <a:pt x="261" y="385"/>
                  </a:cubicBezTo>
                  <a:cubicBezTo>
                    <a:pt x="262" y="386"/>
                    <a:pt x="262" y="386"/>
                    <a:pt x="262" y="386"/>
                  </a:cubicBezTo>
                  <a:cubicBezTo>
                    <a:pt x="262" y="389"/>
                    <a:pt x="262" y="389"/>
                    <a:pt x="262" y="389"/>
                  </a:cubicBezTo>
                  <a:cubicBezTo>
                    <a:pt x="265" y="396"/>
                    <a:pt x="265" y="396"/>
                    <a:pt x="265" y="396"/>
                  </a:cubicBezTo>
                  <a:cubicBezTo>
                    <a:pt x="265" y="396"/>
                    <a:pt x="269" y="402"/>
                    <a:pt x="281" y="398"/>
                  </a:cubicBezTo>
                  <a:cubicBezTo>
                    <a:pt x="281" y="398"/>
                    <a:pt x="293" y="393"/>
                    <a:pt x="290" y="383"/>
                  </a:cubicBezTo>
                  <a:cubicBezTo>
                    <a:pt x="288" y="382"/>
                    <a:pt x="288" y="382"/>
                    <a:pt x="288" y="382"/>
                  </a:cubicBezTo>
                  <a:cubicBezTo>
                    <a:pt x="287" y="382"/>
                    <a:pt x="287" y="382"/>
                    <a:pt x="287" y="382"/>
                  </a:cubicBezTo>
                  <a:cubicBezTo>
                    <a:pt x="287" y="382"/>
                    <a:pt x="290" y="386"/>
                    <a:pt x="284" y="392"/>
                  </a:cubicBezTo>
                  <a:cubicBezTo>
                    <a:pt x="284" y="392"/>
                    <a:pt x="283" y="393"/>
                    <a:pt x="282" y="394"/>
                  </a:cubicBezTo>
                  <a:cubicBezTo>
                    <a:pt x="280" y="395"/>
                    <a:pt x="277" y="396"/>
                    <a:pt x="277" y="396"/>
                  </a:cubicBezTo>
                  <a:cubicBezTo>
                    <a:pt x="277" y="396"/>
                    <a:pt x="270" y="396"/>
                    <a:pt x="267" y="394"/>
                  </a:cubicBezTo>
                  <a:cubicBezTo>
                    <a:pt x="264" y="388"/>
                    <a:pt x="264" y="388"/>
                    <a:pt x="264" y="388"/>
                  </a:cubicBezTo>
                  <a:cubicBezTo>
                    <a:pt x="264" y="388"/>
                    <a:pt x="264" y="385"/>
                    <a:pt x="265" y="385"/>
                  </a:cubicBezTo>
                  <a:cubicBezTo>
                    <a:pt x="265" y="385"/>
                    <a:pt x="278" y="378"/>
                    <a:pt x="279" y="377"/>
                  </a:cubicBezTo>
                  <a:cubicBezTo>
                    <a:pt x="280" y="376"/>
                    <a:pt x="283" y="372"/>
                    <a:pt x="284" y="37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287" y="370"/>
                    <a:pt x="294" y="369"/>
                    <a:pt x="297" y="372"/>
                  </a:cubicBezTo>
                  <a:cubicBezTo>
                    <a:pt x="297" y="372"/>
                    <a:pt x="303" y="379"/>
                    <a:pt x="300" y="385"/>
                  </a:cubicBezTo>
                  <a:cubicBezTo>
                    <a:pt x="300" y="385"/>
                    <a:pt x="300" y="398"/>
                    <a:pt x="283" y="406"/>
                  </a:cubicBezTo>
                  <a:cubicBezTo>
                    <a:pt x="283" y="406"/>
                    <a:pt x="275" y="414"/>
                    <a:pt x="263" y="407"/>
                  </a:cubicBezTo>
                  <a:close/>
                  <a:moveTo>
                    <a:pt x="411" y="395"/>
                  </a:moveTo>
                  <a:cubicBezTo>
                    <a:pt x="402" y="399"/>
                    <a:pt x="402" y="399"/>
                    <a:pt x="402" y="399"/>
                  </a:cubicBezTo>
                  <a:cubicBezTo>
                    <a:pt x="391" y="409"/>
                    <a:pt x="391" y="409"/>
                    <a:pt x="391" y="409"/>
                  </a:cubicBezTo>
                  <a:cubicBezTo>
                    <a:pt x="391" y="409"/>
                    <a:pt x="385" y="414"/>
                    <a:pt x="380" y="416"/>
                  </a:cubicBezTo>
                  <a:cubicBezTo>
                    <a:pt x="380" y="416"/>
                    <a:pt x="375" y="418"/>
                    <a:pt x="371" y="421"/>
                  </a:cubicBezTo>
                  <a:cubicBezTo>
                    <a:pt x="367" y="424"/>
                    <a:pt x="363" y="427"/>
                    <a:pt x="363" y="427"/>
                  </a:cubicBezTo>
                  <a:cubicBezTo>
                    <a:pt x="346" y="437"/>
                    <a:pt x="346" y="437"/>
                    <a:pt x="346" y="437"/>
                  </a:cubicBezTo>
                  <a:cubicBezTo>
                    <a:pt x="346" y="437"/>
                    <a:pt x="312" y="454"/>
                    <a:pt x="300" y="433"/>
                  </a:cubicBezTo>
                  <a:cubicBezTo>
                    <a:pt x="300" y="432"/>
                    <a:pt x="296" y="427"/>
                    <a:pt x="299" y="423"/>
                  </a:cubicBezTo>
                  <a:cubicBezTo>
                    <a:pt x="298" y="422"/>
                    <a:pt x="298" y="422"/>
                    <a:pt x="298" y="422"/>
                  </a:cubicBezTo>
                  <a:cubicBezTo>
                    <a:pt x="296" y="422"/>
                    <a:pt x="296" y="422"/>
                    <a:pt x="296" y="422"/>
                  </a:cubicBezTo>
                  <a:cubicBezTo>
                    <a:pt x="294" y="421"/>
                    <a:pt x="294" y="421"/>
                    <a:pt x="294" y="421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2"/>
                    <a:pt x="285" y="421"/>
                    <a:pt x="284" y="419"/>
                  </a:cubicBezTo>
                  <a:cubicBezTo>
                    <a:pt x="284" y="419"/>
                    <a:pt x="282" y="417"/>
                    <a:pt x="281" y="411"/>
                  </a:cubicBezTo>
                  <a:cubicBezTo>
                    <a:pt x="282" y="412"/>
                    <a:pt x="282" y="412"/>
                    <a:pt x="282" y="412"/>
                  </a:cubicBezTo>
                  <a:cubicBezTo>
                    <a:pt x="282" y="412"/>
                    <a:pt x="300" y="407"/>
                    <a:pt x="305" y="384"/>
                  </a:cubicBezTo>
                  <a:cubicBezTo>
                    <a:pt x="305" y="384"/>
                    <a:pt x="312" y="386"/>
                    <a:pt x="321" y="386"/>
                  </a:cubicBezTo>
                  <a:cubicBezTo>
                    <a:pt x="321" y="387"/>
                    <a:pt x="321" y="387"/>
                    <a:pt x="321" y="387"/>
                  </a:cubicBezTo>
                  <a:cubicBezTo>
                    <a:pt x="321" y="387"/>
                    <a:pt x="317" y="393"/>
                    <a:pt x="318" y="399"/>
                  </a:cubicBezTo>
                  <a:cubicBezTo>
                    <a:pt x="318" y="399"/>
                    <a:pt x="318" y="407"/>
                    <a:pt x="323" y="413"/>
                  </a:cubicBezTo>
                  <a:cubicBezTo>
                    <a:pt x="323" y="413"/>
                    <a:pt x="331" y="420"/>
                    <a:pt x="343" y="419"/>
                  </a:cubicBezTo>
                  <a:cubicBezTo>
                    <a:pt x="343" y="419"/>
                    <a:pt x="351" y="418"/>
                    <a:pt x="357" y="416"/>
                  </a:cubicBezTo>
                  <a:cubicBezTo>
                    <a:pt x="357" y="416"/>
                    <a:pt x="369" y="409"/>
                    <a:pt x="373" y="40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404" y="392"/>
                    <a:pt x="404" y="392"/>
                    <a:pt x="404" y="392"/>
                  </a:cubicBezTo>
                  <a:cubicBezTo>
                    <a:pt x="404" y="392"/>
                    <a:pt x="417" y="387"/>
                    <a:pt x="418" y="387"/>
                  </a:cubicBezTo>
                  <a:cubicBezTo>
                    <a:pt x="419" y="387"/>
                    <a:pt x="423" y="386"/>
                    <a:pt x="423" y="386"/>
                  </a:cubicBezTo>
                  <a:lnTo>
                    <a:pt x="411" y="395"/>
                  </a:lnTo>
                  <a:close/>
                  <a:moveTo>
                    <a:pt x="325" y="387"/>
                  </a:moveTo>
                  <a:cubicBezTo>
                    <a:pt x="325" y="387"/>
                    <a:pt x="331" y="383"/>
                    <a:pt x="333" y="384"/>
                  </a:cubicBezTo>
                  <a:cubicBezTo>
                    <a:pt x="336" y="385"/>
                    <a:pt x="332" y="392"/>
                    <a:pt x="336" y="397"/>
                  </a:cubicBezTo>
                  <a:cubicBezTo>
                    <a:pt x="339" y="403"/>
                    <a:pt x="344" y="406"/>
                    <a:pt x="346" y="406"/>
                  </a:cubicBezTo>
                  <a:cubicBezTo>
                    <a:pt x="349" y="406"/>
                    <a:pt x="350" y="412"/>
                    <a:pt x="375" y="402"/>
                  </a:cubicBezTo>
                  <a:cubicBezTo>
                    <a:pt x="375" y="402"/>
                    <a:pt x="376" y="402"/>
                    <a:pt x="376" y="402"/>
                  </a:cubicBezTo>
                  <a:cubicBezTo>
                    <a:pt x="376" y="402"/>
                    <a:pt x="356" y="413"/>
                    <a:pt x="356" y="413"/>
                  </a:cubicBezTo>
                  <a:cubicBezTo>
                    <a:pt x="356" y="413"/>
                    <a:pt x="329" y="424"/>
                    <a:pt x="321" y="403"/>
                  </a:cubicBezTo>
                  <a:cubicBezTo>
                    <a:pt x="321" y="403"/>
                    <a:pt x="319" y="394"/>
                    <a:pt x="325" y="387"/>
                  </a:cubicBezTo>
                  <a:close/>
                  <a:moveTo>
                    <a:pt x="345" y="384"/>
                  </a:moveTo>
                  <a:cubicBezTo>
                    <a:pt x="345" y="384"/>
                    <a:pt x="341" y="398"/>
                    <a:pt x="353" y="402"/>
                  </a:cubicBezTo>
                  <a:cubicBezTo>
                    <a:pt x="353" y="402"/>
                    <a:pt x="363" y="402"/>
                    <a:pt x="368" y="400"/>
                  </a:cubicBezTo>
                  <a:cubicBezTo>
                    <a:pt x="393" y="387"/>
                    <a:pt x="393" y="387"/>
                    <a:pt x="393" y="387"/>
                  </a:cubicBezTo>
                  <a:cubicBezTo>
                    <a:pt x="404" y="382"/>
                    <a:pt x="404" y="382"/>
                    <a:pt x="404" y="382"/>
                  </a:cubicBezTo>
                  <a:cubicBezTo>
                    <a:pt x="404" y="382"/>
                    <a:pt x="424" y="375"/>
                    <a:pt x="431" y="376"/>
                  </a:cubicBezTo>
                  <a:cubicBezTo>
                    <a:pt x="445" y="377"/>
                    <a:pt x="445" y="377"/>
                    <a:pt x="445" y="377"/>
                  </a:cubicBezTo>
                  <a:cubicBezTo>
                    <a:pt x="441" y="379"/>
                    <a:pt x="441" y="379"/>
                    <a:pt x="441" y="379"/>
                  </a:cubicBezTo>
                  <a:cubicBezTo>
                    <a:pt x="441" y="379"/>
                    <a:pt x="428" y="380"/>
                    <a:pt x="422" y="382"/>
                  </a:cubicBezTo>
                  <a:cubicBezTo>
                    <a:pt x="422" y="382"/>
                    <a:pt x="401" y="388"/>
                    <a:pt x="390" y="395"/>
                  </a:cubicBezTo>
                  <a:cubicBezTo>
                    <a:pt x="387" y="396"/>
                    <a:pt x="387" y="396"/>
                    <a:pt x="387" y="396"/>
                  </a:cubicBezTo>
                  <a:cubicBezTo>
                    <a:pt x="382" y="396"/>
                    <a:pt x="382" y="396"/>
                    <a:pt x="382" y="396"/>
                  </a:cubicBezTo>
                  <a:cubicBezTo>
                    <a:pt x="382" y="396"/>
                    <a:pt x="378" y="398"/>
                    <a:pt x="377" y="398"/>
                  </a:cubicBezTo>
                  <a:cubicBezTo>
                    <a:pt x="377" y="398"/>
                    <a:pt x="366" y="403"/>
                    <a:pt x="366" y="403"/>
                  </a:cubicBezTo>
                  <a:cubicBezTo>
                    <a:pt x="366" y="403"/>
                    <a:pt x="354" y="407"/>
                    <a:pt x="345" y="402"/>
                  </a:cubicBezTo>
                  <a:cubicBezTo>
                    <a:pt x="345" y="402"/>
                    <a:pt x="336" y="400"/>
                    <a:pt x="337" y="388"/>
                  </a:cubicBezTo>
                  <a:cubicBezTo>
                    <a:pt x="337" y="383"/>
                    <a:pt x="337" y="383"/>
                    <a:pt x="337" y="383"/>
                  </a:cubicBezTo>
                  <a:cubicBezTo>
                    <a:pt x="337" y="383"/>
                    <a:pt x="352" y="376"/>
                    <a:pt x="352" y="371"/>
                  </a:cubicBezTo>
                  <a:cubicBezTo>
                    <a:pt x="353" y="373"/>
                    <a:pt x="353" y="373"/>
                    <a:pt x="353" y="373"/>
                  </a:cubicBezTo>
                  <a:cubicBezTo>
                    <a:pt x="353" y="373"/>
                    <a:pt x="347" y="378"/>
                    <a:pt x="345" y="384"/>
                  </a:cubicBezTo>
                  <a:close/>
                  <a:moveTo>
                    <a:pt x="393" y="328"/>
                  </a:moveTo>
                  <a:cubicBezTo>
                    <a:pt x="394" y="335"/>
                    <a:pt x="388" y="339"/>
                    <a:pt x="387" y="339"/>
                  </a:cubicBezTo>
                  <a:cubicBezTo>
                    <a:pt x="387" y="339"/>
                    <a:pt x="383" y="341"/>
                    <a:pt x="383" y="341"/>
                  </a:cubicBezTo>
                  <a:cubicBezTo>
                    <a:pt x="382" y="341"/>
                    <a:pt x="382" y="341"/>
                    <a:pt x="382" y="341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378" y="343"/>
                    <a:pt x="378" y="343"/>
                    <a:pt x="378" y="343"/>
                  </a:cubicBezTo>
                  <a:cubicBezTo>
                    <a:pt x="382" y="346"/>
                    <a:pt x="382" y="346"/>
                    <a:pt x="382" y="346"/>
                  </a:cubicBezTo>
                  <a:cubicBezTo>
                    <a:pt x="383" y="348"/>
                    <a:pt x="383" y="350"/>
                    <a:pt x="383" y="350"/>
                  </a:cubicBezTo>
                  <a:cubicBezTo>
                    <a:pt x="383" y="357"/>
                    <a:pt x="378" y="361"/>
                    <a:pt x="378" y="361"/>
                  </a:cubicBezTo>
                  <a:cubicBezTo>
                    <a:pt x="375" y="367"/>
                    <a:pt x="366" y="368"/>
                    <a:pt x="366" y="368"/>
                  </a:cubicBezTo>
                  <a:cubicBezTo>
                    <a:pt x="361" y="372"/>
                    <a:pt x="353" y="369"/>
                    <a:pt x="353" y="369"/>
                  </a:cubicBezTo>
                  <a:cubicBezTo>
                    <a:pt x="351" y="368"/>
                    <a:pt x="351" y="368"/>
                    <a:pt x="351" y="368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0" y="371"/>
                    <a:pt x="345" y="374"/>
                    <a:pt x="345" y="374"/>
                  </a:cubicBezTo>
                  <a:cubicBezTo>
                    <a:pt x="345" y="374"/>
                    <a:pt x="342" y="376"/>
                    <a:pt x="339" y="378"/>
                  </a:cubicBezTo>
                  <a:cubicBezTo>
                    <a:pt x="336" y="380"/>
                    <a:pt x="332" y="381"/>
                    <a:pt x="332" y="381"/>
                  </a:cubicBezTo>
                  <a:cubicBezTo>
                    <a:pt x="330" y="380"/>
                    <a:pt x="330" y="380"/>
                    <a:pt x="330" y="380"/>
                  </a:cubicBezTo>
                  <a:cubicBezTo>
                    <a:pt x="325" y="382"/>
                    <a:pt x="325" y="382"/>
                    <a:pt x="325" y="382"/>
                  </a:cubicBezTo>
                  <a:cubicBezTo>
                    <a:pt x="312" y="385"/>
                    <a:pt x="305" y="379"/>
                    <a:pt x="305" y="379"/>
                  </a:cubicBezTo>
                  <a:cubicBezTo>
                    <a:pt x="303" y="372"/>
                    <a:pt x="298" y="368"/>
                    <a:pt x="298" y="368"/>
                  </a:cubicBezTo>
                  <a:cubicBezTo>
                    <a:pt x="297" y="366"/>
                    <a:pt x="297" y="366"/>
                    <a:pt x="297" y="366"/>
                  </a:cubicBezTo>
                  <a:cubicBezTo>
                    <a:pt x="295" y="358"/>
                    <a:pt x="297" y="352"/>
                    <a:pt x="297" y="352"/>
                  </a:cubicBezTo>
                  <a:cubicBezTo>
                    <a:pt x="303" y="335"/>
                    <a:pt x="321" y="332"/>
                    <a:pt x="321" y="332"/>
                  </a:cubicBezTo>
                  <a:cubicBezTo>
                    <a:pt x="331" y="330"/>
                    <a:pt x="340" y="336"/>
                    <a:pt x="340" y="336"/>
                  </a:cubicBezTo>
                  <a:cubicBezTo>
                    <a:pt x="345" y="341"/>
                    <a:pt x="343" y="346"/>
                    <a:pt x="343" y="346"/>
                  </a:cubicBezTo>
                  <a:cubicBezTo>
                    <a:pt x="343" y="351"/>
                    <a:pt x="335" y="359"/>
                    <a:pt x="335" y="359"/>
                  </a:cubicBezTo>
                  <a:cubicBezTo>
                    <a:pt x="328" y="363"/>
                    <a:pt x="326" y="363"/>
                    <a:pt x="326" y="363"/>
                  </a:cubicBezTo>
                  <a:cubicBezTo>
                    <a:pt x="322" y="365"/>
                    <a:pt x="316" y="360"/>
                    <a:pt x="316" y="360"/>
                  </a:cubicBezTo>
                  <a:cubicBezTo>
                    <a:pt x="313" y="356"/>
                    <a:pt x="313" y="356"/>
                    <a:pt x="313" y="356"/>
                  </a:cubicBezTo>
                  <a:cubicBezTo>
                    <a:pt x="312" y="356"/>
                    <a:pt x="312" y="356"/>
                    <a:pt x="312" y="356"/>
                  </a:cubicBezTo>
                  <a:cubicBezTo>
                    <a:pt x="315" y="371"/>
                    <a:pt x="331" y="365"/>
                    <a:pt x="331" y="365"/>
                  </a:cubicBezTo>
                  <a:cubicBezTo>
                    <a:pt x="338" y="361"/>
                    <a:pt x="338" y="361"/>
                    <a:pt x="338" y="361"/>
                  </a:cubicBezTo>
                  <a:cubicBezTo>
                    <a:pt x="345" y="352"/>
                    <a:pt x="345" y="352"/>
                    <a:pt x="345" y="352"/>
                  </a:cubicBezTo>
                  <a:cubicBezTo>
                    <a:pt x="346" y="351"/>
                    <a:pt x="346" y="350"/>
                    <a:pt x="346" y="348"/>
                  </a:cubicBezTo>
                  <a:cubicBezTo>
                    <a:pt x="347" y="345"/>
                    <a:pt x="347" y="341"/>
                    <a:pt x="347" y="341"/>
                  </a:cubicBezTo>
                  <a:cubicBezTo>
                    <a:pt x="347" y="336"/>
                    <a:pt x="342" y="332"/>
                    <a:pt x="342" y="332"/>
                  </a:cubicBezTo>
                  <a:cubicBezTo>
                    <a:pt x="333" y="326"/>
                    <a:pt x="315" y="329"/>
                    <a:pt x="315" y="329"/>
                  </a:cubicBezTo>
                  <a:cubicBezTo>
                    <a:pt x="310" y="331"/>
                    <a:pt x="300" y="342"/>
                    <a:pt x="300" y="342"/>
                  </a:cubicBezTo>
                  <a:cubicBezTo>
                    <a:pt x="292" y="355"/>
                    <a:pt x="293" y="366"/>
                    <a:pt x="293" y="366"/>
                  </a:cubicBezTo>
                  <a:cubicBezTo>
                    <a:pt x="289" y="366"/>
                    <a:pt x="289" y="366"/>
                    <a:pt x="289" y="366"/>
                  </a:cubicBezTo>
                  <a:cubicBezTo>
                    <a:pt x="289" y="366"/>
                    <a:pt x="292" y="357"/>
                    <a:pt x="292" y="357"/>
                  </a:cubicBezTo>
                  <a:cubicBezTo>
                    <a:pt x="294" y="353"/>
                    <a:pt x="289" y="345"/>
                    <a:pt x="289" y="345"/>
                  </a:cubicBezTo>
                  <a:cubicBezTo>
                    <a:pt x="289" y="343"/>
                    <a:pt x="282" y="337"/>
                    <a:pt x="282" y="337"/>
                  </a:cubicBezTo>
                  <a:cubicBezTo>
                    <a:pt x="280" y="336"/>
                    <a:pt x="272" y="333"/>
                    <a:pt x="272" y="333"/>
                  </a:cubicBezTo>
                  <a:cubicBezTo>
                    <a:pt x="263" y="332"/>
                    <a:pt x="263" y="332"/>
                    <a:pt x="263" y="332"/>
                  </a:cubicBezTo>
                  <a:cubicBezTo>
                    <a:pt x="262" y="330"/>
                    <a:pt x="266" y="326"/>
                    <a:pt x="266" y="326"/>
                  </a:cubicBezTo>
                  <a:cubicBezTo>
                    <a:pt x="275" y="321"/>
                    <a:pt x="275" y="321"/>
                    <a:pt x="275" y="321"/>
                  </a:cubicBezTo>
                  <a:cubicBezTo>
                    <a:pt x="280" y="319"/>
                    <a:pt x="292" y="325"/>
                    <a:pt x="292" y="325"/>
                  </a:cubicBezTo>
                  <a:cubicBezTo>
                    <a:pt x="293" y="325"/>
                    <a:pt x="293" y="325"/>
                    <a:pt x="293" y="325"/>
                  </a:cubicBezTo>
                  <a:cubicBezTo>
                    <a:pt x="294" y="323"/>
                    <a:pt x="294" y="323"/>
                    <a:pt x="294" y="323"/>
                  </a:cubicBezTo>
                  <a:cubicBezTo>
                    <a:pt x="293" y="320"/>
                    <a:pt x="294" y="314"/>
                    <a:pt x="294" y="314"/>
                  </a:cubicBezTo>
                  <a:cubicBezTo>
                    <a:pt x="296" y="307"/>
                    <a:pt x="303" y="304"/>
                    <a:pt x="303" y="304"/>
                  </a:cubicBezTo>
                  <a:cubicBezTo>
                    <a:pt x="304" y="304"/>
                    <a:pt x="305" y="303"/>
                    <a:pt x="305" y="303"/>
                  </a:cubicBezTo>
                  <a:cubicBezTo>
                    <a:pt x="317" y="300"/>
                    <a:pt x="323" y="306"/>
                    <a:pt x="323" y="306"/>
                  </a:cubicBezTo>
                  <a:cubicBezTo>
                    <a:pt x="325" y="309"/>
                    <a:pt x="325" y="309"/>
                    <a:pt x="325" y="309"/>
                  </a:cubicBezTo>
                  <a:cubicBezTo>
                    <a:pt x="326" y="308"/>
                    <a:pt x="326" y="308"/>
                    <a:pt x="326" y="308"/>
                  </a:cubicBezTo>
                  <a:cubicBezTo>
                    <a:pt x="327" y="308"/>
                    <a:pt x="327" y="308"/>
                    <a:pt x="327" y="308"/>
                  </a:cubicBezTo>
                  <a:cubicBezTo>
                    <a:pt x="328" y="308"/>
                    <a:pt x="328" y="308"/>
                    <a:pt x="328" y="308"/>
                  </a:cubicBezTo>
                  <a:cubicBezTo>
                    <a:pt x="328" y="306"/>
                    <a:pt x="333" y="302"/>
                    <a:pt x="333" y="302"/>
                  </a:cubicBezTo>
                  <a:cubicBezTo>
                    <a:pt x="339" y="298"/>
                    <a:pt x="344" y="299"/>
                    <a:pt x="344" y="299"/>
                  </a:cubicBezTo>
                  <a:cubicBezTo>
                    <a:pt x="348" y="298"/>
                    <a:pt x="356" y="304"/>
                    <a:pt x="356" y="304"/>
                  </a:cubicBezTo>
                  <a:cubicBezTo>
                    <a:pt x="358" y="307"/>
                    <a:pt x="358" y="307"/>
                    <a:pt x="358" y="307"/>
                  </a:cubicBezTo>
                  <a:cubicBezTo>
                    <a:pt x="358" y="307"/>
                    <a:pt x="357" y="308"/>
                    <a:pt x="357" y="309"/>
                  </a:cubicBezTo>
                  <a:cubicBezTo>
                    <a:pt x="357" y="310"/>
                    <a:pt x="356" y="310"/>
                    <a:pt x="356" y="310"/>
                  </a:cubicBezTo>
                  <a:cubicBezTo>
                    <a:pt x="356" y="311"/>
                    <a:pt x="356" y="311"/>
                    <a:pt x="356" y="311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3" y="306"/>
                    <a:pt x="363" y="306"/>
                    <a:pt x="363" y="306"/>
                  </a:cubicBezTo>
                  <a:cubicBezTo>
                    <a:pt x="373" y="300"/>
                    <a:pt x="375" y="303"/>
                    <a:pt x="375" y="303"/>
                  </a:cubicBezTo>
                  <a:cubicBezTo>
                    <a:pt x="380" y="302"/>
                    <a:pt x="388" y="307"/>
                    <a:pt x="388" y="307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5" y="321"/>
                    <a:pt x="393" y="328"/>
                    <a:pt x="393" y="328"/>
                  </a:cubicBezTo>
                  <a:close/>
                  <a:moveTo>
                    <a:pt x="385" y="301"/>
                  </a:moveTo>
                  <a:cubicBezTo>
                    <a:pt x="377" y="299"/>
                    <a:pt x="377" y="299"/>
                    <a:pt x="377" y="299"/>
                  </a:cubicBezTo>
                  <a:cubicBezTo>
                    <a:pt x="367" y="298"/>
                    <a:pt x="360" y="305"/>
                    <a:pt x="360" y="305"/>
                  </a:cubicBezTo>
                  <a:cubicBezTo>
                    <a:pt x="357" y="301"/>
                    <a:pt x="357" y="301"/>
                    <a:pt x="357" y="301"/>
                  </a:cubicBezTo>
                  <a:cubicBezTo>
                    <a:pt x="363" y="300"/>
                    <a:pt x="363" y="300"/>
                    <a:pt x="363" y="300"/>
                  </a:cubicBezTo>
                  <a:cubicBezTo>
                    <a:pt x="369" y="300"/>
                    <a:pt x="380" y="291"/>
                    <a:pt x="380" y="291"/>
                  </a:cubicBezTo>
                  <a:cubicBezTo>
                    <a:pt x="386" y="283"/>
                    <a:pt x="387" y="277"/>
                    <a:pt x="387" y="277"/>
                  </a:cubicBezTo>
                  <a:cubicBezTo>
                    <a:pt x="388" y="277"/>
                    <a:pt x="388" y="277"/>
                    <a:pt x="388" y="277"/>
                  </a:cubicBezTo>
                  <a:cubicBezTo>
                    <a:pt x="389" y="278"/>
                    <a:pt x="395" y="277"/>
                    <a:pt x="395" y="277"/>
                  </a:cubicBezTo>
                  <a:cubicBezTo>
                    <a:pt x="413" y="272"/>
                    <a:pt x="417" y="259"/>
                    <a:pt x="417" y="259"/>
                  </a:cubicBezTo>
                  <a:cubicBezTo>
                    <a:pt x="423" y="247"/>
                    <a:pt x="418" y="237"/>
                    <a:pt x="418" y="237"/>
                  </a:cubicBezTo>
                  <a:cubicBezTo>
                    <a:pt x="419" y="236"/>
                    <a:pt x="419" y="236"/>
                    <a:pt x="419" y="236"/>
                  </a:cubicBezTo>
                  <a:cubicBezTo>
                    <a:pt x="432" y="241"/>
                    <a:pt x="429" y="248"/>
                    <a:pt x="429" y="248"/>
                  </a:cubicBezTo>
                  <a:cubicBezTo>
                    <a:pt x="429" y="260"/>
                    <a:pt x="424" y="263"/>
                    <a:pt x="424" y="263"/>
                  </a:cubicBezTo>
                  <a:cubicBezTo>
                    <a:pt x="424" y="269"/>
                    <a:pt x="412" y="276"/>
                    <a:pt x="411" y="277"/>
                  </a:cubicBezTo>
                  <a:cubicBezTo>
                    <a:pt x="410" y="277"/>
                    <a:pt x="407" y="279"/>
                    <a:pt x="407" y="279"/>
                  </a:cubicBezTo>
                  <a:cubicBezTo>
                    <a:pt x="406" y="278"/>
                    <a:pt x="406" y="278"/>
                    <a:pt x="406" y="278"/>
                  </a:cubicBezTo>
                  <a:cubicBezTo>
                    <a:pt x="405" y="278"/>
                    <a:pt x="405" y="278"/>
                    <a:pt x="405" y="278"/>
                  </a:cubicBezTo>
                  <a:cubicBezTo>
                    <a:pt x="406" y="282"/>
                    <a:pt x="406" y="282"/>
                    <a:pt x="406" y="282"/>
                  </a:cubicBezTo>
                  <a:cubicBezTo>
                    <a:pt x="406" y="285"/>
                    <a:pt x="406" y="285"/>
                    <a:pt x="406" y="285"/>
                  </a:cubicBezTo>
                  <a:cubicBezTo>
                    <a:pt x="407" y="290"/>
                    <a:pt x="398" y="296"/>
                    <a:pt x="398" y="296"/>
                  </a:cubicBezTo>
                  <a:cubicBezTo>
                    <a:pt x="391" y="301"/>
                    <a:pt x="385" y="301"/>
                    <a:pt x="385" y="301"/>
                  </a:cubicBezTo>
                  <a:close/>
                  <a:moveTo>
                    <a:pt x="428" y="236"/>
                  </a:moveTo>
                  <a:cubicBezTo>
                    <a:pt x="428" y="236"/>
                    <a:pt x="444" y="226"/>
                    <a:pt x="444" y="224"/>
                  </a:cubicBezTo>
                  <a:cubicBezTo>
                    <a:pt x="444" y="224"/>
                    <a:pt x="460" y="230"/>
                    <a:pt x="477" y="218"/>
                  </a:cubicBezTo>
                  <a:cubicBezTo>
                    <a:pt x="478" y="217"/>
                    <a:pt x="478" y="217"/>
                    <a:pt x="478" y="217"/>
                  </a:cubicBezTo>
                  <a:cubicBezTo>
                    <a:pt x="478" y="217"/>
                    <a:pt x="485" y="220"/>
                    <a:pt x="490" y="219"/>
                  </a:cubicBezTo>
                  <a:cubicBezTo>
                    <a:pt x="490" y="219"/>
                    <a:pt x="489" y="226"/>
                    <a:pt x="487" y="228"/>
                  </a:cubicBezTo>
                  <a:cubicBezTo>
                    <a:pt x="487" y="228"/>
                    <a:pt x="477" y="245"/>
                    <a:pt x="472" y="249"/>
                  </a:cubicBezTo>
                  <a:cubicBezTo>
                    <a:pt x="472" y="249"/>
                    <a:pt x="466" y="257"/>
                    <a:pt x="455" y="262"/>
                  </a:cubicBezTo>
                  <a:cubicBezTo>
                    <a:pt x="443" y="269"/>
                    <a:pt x="443" y="269"/>
                    <a:pt x="443" y="269"/>
                  </a:cubicBezTo>
                  <a:cubicBezTo>
                    <a:pt x="443" y="269"/>
                    <a:pt x="427" y="275"/>
                    <a:pt x="423" y="275"/>
                  </a:cubicBezTo>
                  <a:cubicBezTo>
                    <a:pt x="422" y="274"/>
                    <a:pt x="422" y="274"/>
                    <a:pt x="422" y="274"/>
                  </a:cubicBezTo>
                  <a:cubicBezTo>
                    <a:pt x="422" y="274"/>
                    <a:pt x="425" y="272"/>
                    <a:pt x="426" y="271"/>
                  </a:cubicBezTo>
                  <a:cubicBezTo>
                    <a:pt x="426" y="271"/>
                    <a:pt x="429" y="263"/>
                    <a:pt x="431" y="259"/>
                  </a:cubicBezTo>
                  <a:cubicBezTo>
                    <a:pt x="431" y="259"/>
                    <a:pt x="434" y="250"/>
                    <a:pt x="433" y="244"/>
                  </a:cubicBezTo>
                  <a:cubicBezTo>
                    <a:pt x="433" y="244"/>
                    <a:pt x="431" y="238"/>
                    <a:pt x="428" y="236"/>
                  </a:cubicBezTo>
                  <a:close/>
                  <a:moveTo>
                    <a:pt x="493" y="221"/>
                  </a:moveTo>
                  <a:cubicBezTo>
                    <a:pt x="493" y="221"/>
                    <a:pt x="493" y="218"/>
                    <a:pt x="493" y="218"/>
                  </a:cubicBezTo>
                  <a:cubicBezTo>
                    <a:pt x="503" y="210"/>
                    <a:pt x="503" y="210"/>
                    <a:pt x="503" y="210"/>
                  </a:cubicBezTo>
                  <a:cubicBezTo>
                    <a:pt x="503" y="210"/>
                    <a:pt x="505" y="212"/>
                    <a:pt x="504" y="218"/>
                  </a:cubicBezTo>
                  <a:cubicBezTo>
                    <a:pt x="503" y="226"/>
                    <a:pt x="500" y="237"/>
                    <a:pt x="493" y="244"/>
                  </a:cubicBezTo>
                  <a:cubicBezTo>
                    <a:pt x="493" y="244"/>
                    <a:pt x="487" y="259"/>
                    <a:pt x="467" y="268"/>
                  </a:cubicBezTo>
                  <a:cubicBezTo>
                    <a:pt x="447" y="279"/>
                    <a:pt x="447" y="279"/>
                    <a:pt x="447" y="279"/>
                  </a:cubicBezTo>
                  <a:cubicBezTo>
                    <a:pt x="447" y="279"/>
                    <a:pt x="425" y="289"/>
                    <a:pt x="414" y="287"/>
                  </a:cubicBezTo>
                  <a:cubicBezTo>
                    <a:pt x="411" y="288"/>
                    <a:pt x="411" y="288"/>
                    <a:pt x="411" y="288"/>
                  </a:cubicBezTo>
                  <a:cubicBezTo>
                    <a:pt x="411" y="283"/>
                    <a:pt x="411" y="283"/>
                    <a:pt x="411" y="283"/>
                  </a:cubicBezTo>
                  <a:cubicBezTo>
                    <a:pt x="419" y="277"/>
                    <a:pt x="419" y="277"/>
                    <a:pt x="419" y="277"/>
                  </a:cubicBezTo>
                  <a:cubicBezTo>
                    <a:pt x="419" y="277"/>
                    <a:pt x="441" y="277"/>
                    <a:pt x="455" y="267"/>
                  </a:cubicBezTo>
                  <a:cubicBezTo>
                    <a:pt x="455" y="267"/>
                    <a:pt x="472" y="258"/>
                    <a:pt x="480" y="248"/>
                  </a:cubicBezTo>
                  <a:cubicBezTo>
                    <a:pt x="480" y="248"/>
                    <a:pt x="491" y="234"/>
                    <a:pt x="491" y="231"/>
                  </a:cubicBezTo>
                  <a:cubicBezTo>
                    <a:pt x="491" y="231"/>
                    <a:pt x="493" y="222"/>
                    <a:pt x="493" y="221"/>
                  </a:cubicBezTo>
                  <a:close/>
                  <a:moveTo>
                    <a:pt x="524" y="198"/>
                  </a:moveTo>
                  <a:cubicBezTo>
                    <a:pt x="524" y="202"/>
                    <a:pt x="526" y="206"/>
                    <a:pt x="524" y="210"/>
                  </a:cubicBezTo>
                  <a:cubicBezTo>
                    <a:pt x="524" y="210"/>
                    <a:pt x="523" y="219"/>
                    <a:pt x="519" y="222"/>
                  </a:cubicBezTo>
                  <a:cubicBezTo>
                    <a:pt x="515" y="224"/>
                    <a:pt x="518" y="223"/>
                    <a:pt x="518" y="223"/>
                  </a:cubicBezTo>
                  <a:cubicBezTo>
                    <a:pt x="518" y="223"/>
                    <a:pt x="513" y="227"/>
                    <a:pt x="512" y="227"/>
                  </a:cubicBezTo>
                  <a:cubicBezTo>
                    <a:pt x="512" y="227"/>
                    <a:pt x="511" y="230"/>
                    <a:pt x="511" y="230"/>
                  </a:cubicBezTo>
                  <a:cubicBezTo>
                    <a:pt x="514" y="233"/>
                    <a:pt x="514" y="233"/>
                    <a:pt x="514" y="233"/>
                  </a:cubicBezTo>
                  <a:cubicBezTo>
                    <a:pt x="514" y="233"/>
                    <a:pt x="515" y="244"/>
                    <a:pt x="511" y="249"/>
                  </a:cubicBezTo>
                  <a:cubicBezTo>
                    <a:pt x="511" y="249"/>
                    <a:pt x="508" y="256"/>
                    <a:pt x="507" y="257"/>
                  </a:cubicBezTo>
                  <a:cubicBezTo>
                    <a:pt x="507" y="257"/>
                    <a:pt x="497" y="270"/>
                    <a:pt x="491" y="273"/>
                  </a:cubicBezTo>
                  <a:cubicBezTo>
                    <a:pt x="491" y="273"/>
                    <a:pt x="478" y="283"/>
                    <a:pt x="475" y="284"/>
                  </a:cubicBezTo>
                  <a:cubicBezTo>
                    <a:pt x="475" y="284"/>
                    <a:pt x="460" y="294"/>
                    <a:pt x="450" y="296"/>
                  </a:cubicBezTo>
                  <a:cubicBezTo>
                    <a:pt x="450" y="296"/>
                    <a:pt x="431" y="302"/>
                    <a:pt x="426" y="301"/>
                  </a:cubicBezTo>
                  <a:cubicBezTo>
                    <a:pt x="426" y="301"/>
                    <a:pt x="398" y="306"/>
                    <a:pt x="396" y="303"/>
                  </a:cubicBezTo>
                  <a:cubicBezTo>
                    <a:pt x="395" y="303"/>
                    <a:pt x="395" y="303"/>
                    <a:pt x="395" y="303"/>
                  </a:cubicBezTo>
                  <a:cubicBezTo>
                    <a:pt x="395" y="303"/>
                    <a:pt x="406" y="297"/>
                    <a:pt x="409" y="291"/>
                  </a:cubicBezTo>
                  <a:cubicBezTo>
                    <a:pt x="409" y="291"/>
                    <a:pt x="429" y="289"/>
                    <a:pt x="439" y="286"/>
                  </a:cubicBezTo>
                  <a:cubicBezTo>
                    <a:pt x="439" y="286"/>
                    <a:pt x="461" y="277"/>
                    <a:pt x="466" y="273"/>
                  </a:cubicBezTo>
                  <a:cubicBezTo>
                    <a:pt x="466" y="273"/>
                    <a:pt x="490" y="258"/>
                    <a:pt x="495" y="250"/>
                  </a:cubicBezTo>
                  <a:cubicBezTo>
                    <a:pt x="495" y="250"/>
                    <a:pt x="507" y="237"/>
                    <a:pt x="508" y="219"/>
                  </a:cubicBezTo>
                  <a:cubicBezTo>
                    <a:pt x="508" y="211"/>
                    <a:pt x="508" y="211"/>
                    <a:pt x="508" y="211"/>
                  </a:cubicBezTo>
                  <a:cubicBezTo>
                    <a:pt x="508" y="209"/>
                    <a:pt x="508" y="209"/>
                    <a:pt x="508" y="209"/>
                  </a:cubicBezTo>
                  <a:cubicBezTo>
                    <a:pt x="507" y="206"/>
                    <a:pt x="507" y="206"/>
                    <a:pt x="507" y="206"/>
                  </a:cubicBezTo>
                  <a:cubicBezTo>
                    <a:pt x="506" y="206"/>
                    <a:pt x="506" y="206"/>
                    <a:pt x="506" y="206"/>
                  </a:cubicBezTo>
                  <a:cubicBezTo>
                    <a:pt x="506" y="206"/>
                    <a:pt x="513" y="195"/>
                    <a:pt x="512" y="193"/>
                  </a:cubicBezTo>
                  <a:cubicBezTo>
                    <a:pt x="513" y="192"/>
                    <a:pt x="513" y="192"/>
                    <a:pt x="513" y="192"/>
                  </a:cubicBezTo>
                  <a:cubicBezTo>
                    <a:pt x="513" y="192"/>
                    <a:pt x="513" y="192"/>
                    <a:pt x="513" y="192"/>
                  </a:cubicBezTo>
                  <a:cubicBezTo>
                    <a:pt x="513" y="192"/>
                    <a:pt x="513" y="192"/>
                    <a:pt x="513" y="192"/>
                  </a:cubicBezTo>
                  <a:cubicBezTo>
                    <a:pt x="513" y="193"/>
                    <a:pt x="513" y="193"/>
                    <a:pt x="519" y="191"/>
                  </a:cubicBezTo>
                  <a:cubicBezTo>
                    <a:pt x="521" y="191"/>
                    <a:pt x="521" y="191"/>
                    <a:pt x="521" y="191"/>
                  </a:cubicBezTo>
                  <a:cubicBezTo>
                    <a:pt x="521" y="191"/>
                    <a:pt x="524" y="194"/>
                    <a:pt x="524" y="198"/>
                  </a:cubicBezTo>
                  <a:close/>
                  <a:moveTo>
                    <a:pt x="562" y="129"/>
                  </a:moveTo>
                  <a:cubicBezTo>
                    <a:pt x="572" y="139"/>
                    <a:pt x="567" y="147"/>
                    <a:pt x="567" y="147"/>
                  </a:cubicBezTo>
                  <a:cubicBezTo>
                    <a:pt x="564" y="158"/>
                    <a:pt x="557" y="162"/>
                    <a:pt x="557" y="162"/>
                  </a:cubicBezTo>
                  <a:cubicBezTo>
                    <a:pt x="533" y="176"/>
                    <a:pt x="533" y="176"/>
                    <a:pt x="533" y="176"/>
                  </a:cubicBezTo>
                  <a:cubicBezTo>
                    <a:pt x="536" y="170"/>
                    <a:pt x="536" y="170"/>
                    <a:pt x="536" y="170"/>
                  </a:cubicBezTo>
                  <a:cubicBezTo>
                    <a:pt x="539" y="167"/>
                    <a:pt x="539" y="167"/>
                    <a:pt x="539" y="167"/>
                  </a:cubicBezTo>
                  <a:cubicBezTo>
                    <a:pt x="542" y="164"/>
                    <a:pt x="542" y="164"/>
                    <a:pt x="542" y="164"/>
                  </a:cubicBezTo>
                  <a:cubicBezTo>
                    <a:pt x="552" y="158"/>
                    <a:pt x="552" y="158"/>
                    <a:pt x="552" y="158"/>
                  </a:cubicBezTo>
                  <a:cubicBezTo>
                    <a:pt x="554" y="155"/>
                    <a:pt x="554" y="155"/>
                    <a:pt x="554" y="155"/>
                  </a:cubicBezTo>
                  <a:cubicBezTo>
                    <a:pt x="561" y="147"/>
                    <a:pt x="558" y="142"/>
                    <a:pt x="558" y="142"/>
                  </a:cubicBezTo>
                  <a:cubicBezTo>
                    <a:pt x="555" y="129"/>
                    <a:pt x="540" y="125"/>
                    <a:pt x="540" y="125"/>
                  </a:cubicBezTo>
                  <a:cubicBezTo>
                    <a:pt x="553" y="123"/>
                    <a:pt x="562" y="129"/>
                    <a:pt x="562" y="129"/>
                  </a:cubicBezTo>
                  <a:close/>
                  <a:moveTo>
                    <a:pt x="544" y="130"/>
                  </a:moveTo>
                  <a:cubicBezTo>
                    <a:pt x="544" y="130"/>
                    <a:pt x="550" y="132"/>
                    <a:pt x="552" y="136"/>
                  </a:cubicBezTo>
                  <a:cubicBezTo>
                    <a:pt x="554" y="141"/>
                    <a:pt x="554" y="141"/>
                    <a:pt x="554" y="141"/>
                  </a:cubicBezTo>
                  <a:cubicBezTo>
                    <a:pt x="554" y="141"/>
                    <a:pt x="556" y="147"/>
                    <a:pt x="553" y="149"/>
                  </a:cubicBezTo>
                  <a:cubicBezTo>
                    <a:pt x="553" y="149"/>
                    <a:pt x="548" y="158"/>
                    <a:pt x="543" y="161"/>
                  </a:cubicBezTo>
                  <a:cubicBezTo>
                    <a:pt x="536" y="166"/>
                    <a:pt x="536" y="166"/>
                    <a:pt x="536" y="166"/>
                  </a:cubicBezTo>
                  <a:cubicBezTo>
                    <a:pt x="536" y="160"/>
                    <a:pt x="536" y="160"/>
                    <a:pt x="536" y="160"/>
                  </a:cubicBezTo>
                  <a:cubicBezTo>
                    <a:pt x="536" y="160"/>
                    <a:pt x="547" y="152"/>
                    <a:pt x="545" y="143"/>
                  </a:cubicBezTo>
                  <a:cubicBezTo>
                    <a:pt x="545" y="143"/>
                    <a:pt x="544" y="135"/>
                    <a:pt x="536" y="131"/>
                  </a:cubicBezTo>
                  <a:cubicBezTo>
                    <a:pt x="536" y="131"/>
                    <a:pt x="523" y="128"/>
                    <a:pt x="519" y="128"/>
                  </a:cubicBezTo>
                  <a:cubicBezTo>
                    <a:pt x="519" y="128"/>
                    <a:pt x="542" y="127"/>
                    <a:pt x="544" y="130"/>
                  </a:cubicBezTo>
                  <a:close/>
                  <a:moveTo>
                    <a:pt x="506" y="131"/>
                  </a:moveTo>
                  <a:cubicBezTo>
                    <a:pt x="511" y="129"/>
                    <a:pt x="525" y="132"/>
                    <a:pt x="525" y="132"/>
                  </a:cubicBezTo>
                  <a:cubicBezTo>
                    <a:pt x="535" y="134"/>
                    <a:pt x="538" y="138"/>
                    <a:pt x="538" y="138"/>
                  </a:cubicBezTo>
                  <a:cubicBezTo>
                    <a:pt x="546" y="151"/>
                    <a:pt x="536" y="156"/>
                    <a:pt x="536" y="156"/>
                  </a:cubicBezTo>
                  <a:cubicBezTo>
                    <a:pt x="530" y="145"/>
                    <a:pt x="530" y="145"/>
                    <a:pt x="530" y="145"/>
                  </a:cubicBezTo>
                  <a:cubicBezTo>
                    <a:pt x="526" y="142"/>
                    <a:pt x="526" y="142"/>
                    <a:pt x="526" y="142"/>
                  </a:cubicBezTo>
                  <a:cubicBezTo>
                    <a:pt x="522" y="138"/>
                    <a:pt x="511" y="140"/>
                    <a:pt x="511" y="140"/>
                  </a:cubicBezTo>
                  <a:lnTo>
                    <a:pt x="506" y="131"/>
                  </a:lnTo>
                  <a:close/>
                  <a:moveTo>
                    <a:pt x="504" y="135"/>
                  </a:moveTo>
                  <a:cubicBezTo>
                    <a:pt x="508" y="141"/>
                    <a:pt x="505" y="144"/>
                    <a:pt x="505" y="144"/>
                  </a:cubicBezTo>
                  <a:cubicBezTo>
                    <a:pt x="506" y="146"/>
                    <a:pt x="506" y="146"/>
                    <a:pt x="506" y="146"/>
                  </a:cubicBezTo>
                  <a:cubicBezTo>
                    <a:pt x="508" y="145"/>
                    <a:pt x="508" y="145"/>
                    <a:pt x="508" y="145"/>
                  </a:cubicBezTo>
                  <a:cubicBezTo>
                    <a:pt x="509" y="141"/>
                    <a:pt x="516" y="143"/>
                    <a:pt x="516" y="143"/>
                  </a:cubicBezTo>
                  <a:cubicBezTo>
                    <a:pt x="529" y="143"/>
                    <a:pt x="531" y="163"/>
                    <a:pt x="531" y="163"/>
                  </a:cubicBezTo>
                  <a:cubicBezTo>
                    <a:pt x="532" y="176"/>
                    <a:pt x="526" y="181"/>
                    <a:pt x="526" y="181"/>
                  </a:cubicBezTo>
                  <a:cubicBezTo>
                    <a:pt x="525" y="185"/>
                    <a:pt x="518" y="187"/>
                    <a:pt x="518" y="187"/>
                  </a:cubicBezTo>
                  <a:cubicBezTo>
                    <a:pt x="518" y="187"/>
                    <a:pt x="518" y="186"/>
                    <a:pt x="515" y="188"/>
                  </a:cubicBezTo>
                  <a:cubicBezTo>
                    <a:pt x="513" y="189"/>
                    <a:pt x="508" y="187"/>
                    <a:pt x="508" y="187"/>
                  </a:cubicBezTo>
                  <a:cubicBezTo>
                    <a:pt x="509" y="190"/>
                    <a:pt x="509" y="190"/>
                    <a:pt x="509" y="190"/>
                  </a:cubicBezTo>
                  <a:cubicBezTo>
                    <a:pt x="509" y="193"/>
                    <a:pt x="509" y="193"/>
                    <a:pt x="509" y="193"/>
                  </a:cubicBezTo>
                  <a:cubicBezTo>
                    <a:pt x="511" y="200"/>
                    <a:pt x="496" y="213"/>
                    <a:pt x="496" y="213"/>
                  </a:cubicBezTo>
                  <a:cubicBezTo>
                    <a:pt x="485" y="219"/>
                    <a:pt x="481" y="214"/>
                    <a:pt x="481" y="214"/>
                  </a:cubicBezTo>
                  <a:cubicBezTo>
                    <a:pt x="481" y="213"/>
                    <a:pt x="481" y="213"/>
                    <a:pt x="481" y="213"/>
                  </a:cubicBezTo>
                  <a:cubicBezTo>
                    <a:pt x="485" y="211"/>
                    <a:pt x="489" y="200"/>
                    <a:pt x="489" y="200"/>
                  </a:cubicBezTo>
                  <a:cubicBezTo>
                    <a:pt x="503" y="190"/>
                    <a:pt x="498" y="176"/>
                    <a:pt x="498" y="176"/>
                  </a:cubicBezTo>
                  <a:cubicBezTo>
                    <a:pt x="490" y="166"/>
                    <a:pt x="484" y="167"/>
                    <a:pt x="484" y="167"/>
                  </a:cubicBezTo>
                  <a:cubicBezTo>
                    <a:pt x="479" y="164"/>
                    <a:pt x="469" y="169"/>
                    <a:pt x="469" y="169"/>
                  </a:cubicBezTo>
                  <a:cubicBezTo>
                    <a:pt x="469" y="169"/>
                    <a:pt x="467" y="170"/>
                    <a:pt x="459" y="173"/>
                  </a:cubicBezTo>
                  <a:cubicBezTo>
                    <a:pt x="459" y="173"/>
                    <a:pt x="458" y="173"/>
                    <a:pt x="458" y="173"/>
                  </a:cubicBezTo>
                  <a:cubicBezTo>
                    <a:pt x="451" y="176"/>
                    <a:pt x="443" y="185"/>
                    <a:pt x="443" y="185"/>
                  </a:cubicBezTo>
                  <a:cubicBezTo>
                    <a:pt x="435" y="199"/>
                    <a:pt x="445" y="204"/>
                    <a:pt x="445" y="204"/>
                  </a:cubicBezTo>
                  <a:cubicBezTo>
                    <a:pt x="462" y="206"/>
                    <a:pt x="468" y="197"/>
                    <a:pt x="468" y="197"/>
                  </a:cubicBezTo>
                  <a:cubicBezTo>
                    <a:pt x="476" y="193"/>
                    <a:pt x="476" y="187"/>
                    <a:pt x="476" y="187"/>
                  </a:cubicBezTo>
                  <a:cubicBezTo>
                    <a:pt x="478" y="186"/>
                    <a:pt x="478" y="186"/>
                    <a:pt x="478" y="186"/>
                  </a:cubicBezTo>
                  <a:cubicBezTo>
                    <a:pt x="477" y="185"/>
                    <a:pt x="477" y="185"/>
                    <a:pt x="477" y="185"/>
                  </a:cubicBezTo>
                  <a:cubicBezTo>
                    <a:pt x="475" y="183"/>
                    <a:pt x="475" y="183"/>
                    <a:pt x="475" y="183"/>
                  </a:cubicBezTo>
                  <a:cubicBezTo>
                    <a:pt x="476" y="189"/>
                    <a:pt x="470" y="192"/>
                    <a:pt x="470" y="192"/>
                  </a:cubicBezTo>
                  <a:cubicBezTo>
                    <a:pt x="467" y="197"/>
                    <a:pt x="457" y="200"/>
                    <a:pt x="457" y="200"/>
                  </a:cubicBezTo>
                  <a:cubicBezTo>
                    <a:pt x="434" y="204"/>
                    <a:pt x="447" y="186"/>
                    <a:pt x="447" y="186"/>
                  </a:cubicBezTo>
                  <a:cubicBezTo>
                    <a:pt x="452" y="179"/>
                    <a:pt x="472" y="171"/>
                    <a:pt x="472" y="171"/>
                  </a:cubicBezTo>
                  <a:cubicBezTo>
                    <a:pt x="484" y="167"/>
                    <a:pt x="494" y="176"/>
                    <a:pt x="494" y="176"/>
                  </a:cubicBezTo>
                  <a:cubicBezTo>
                    <a:pt x="497" y="182"/>
                    <a:pt x="495" y="186"/>
                    <a:pt x="495" y="186"/>
                  </a:cubicBezTo>
                  <a:cubicBezTo>
                    <a:pt x="494" y="190"/>
                    <a:pt x="491" y="193"/>
                    <a:pt x="491" y="193"/>
                  </a:cubicBezTo>
                  <a:cubicBezTo>
                    <a:pt x="490" y="197"/>
                    <a:pt x="489" y="196"/>
                    <a:pt x="489" y="196"/>
                  </a:cubicBezTo>
                  <a:cubicBezTo>
                    <a:pt x="486" y="197"/>
                    <a:pt x="486" y="197"/>
                    <a:pt x="486" y="197"/>
                  </a:cubicBezTo>
                  <a:cubicBezTo>
                    <a:pt x="485" y="198"/>
                    <a:pt x="485" y="198"/>
                    <a:pt x="485" y="198"/>
                  </a:cubicBezTo>
                  <a:cubicBezTo>
                    <a:pt x="484" y="200"/>
                    <a:pt x="484" y="200"/>
                    <a:pt x="484" y="200"/>
                  </a:cubicBezTo>
                  <a:cubicBezTo>
                    <a:pt x="485" y="201"/>
                    <a:pt x="485" y="201"/>
                    <a:pt x="485" y="201"/>
                  </a:cubicBezTo>
                  <a:cubicBezTo>
                    <a:pt x="477" y="213"/>
                    <a:pt x="477" y="213"/>
                    <a:pt x="477" y="213"/>
                  </a:cubicBezTo>
                  <a:cubicBezTo>
                    <a:pt x="467" y="222"/>
                    <a:pt x="457" y="222"/>
                    <a:pt x="457" y="222"/>
                  </a:cubicBezTo>
                  <a:cubicBezTo>
                    <a:pt x="452" y="224"/>
                    <a:pt x="441" y="220"/>
                    <a:pt x="441" y="220"/>
                  </a:cubicBezTo>
                  <a:cubicBezTo>
                    <a:pt x="440" y="221"/>
                    <a:pt x="440" y="221"/>
                    <a:pt x="440" y="221"/>
                  </a:cubicBezTo>
                  <a:cubicBezTo>
                    <a:pt x="438" y="224"/>
                    <a:pt x="433" y="228"/>
                    <a:pt x="432" y="229"/>
                  </a:cubicBezTo>
                  <a:cubicBezTo>
                    <a:pt x="422" y="236"/>
                    <a:pt x="417" y="234"/>
                    <a:pt x="417" y="234"/>
                  </a:cubicBezTo>
                  <a:cubicBezTo>
                    <a:pt x="414" y="226"/>
                    <a:pt x="402" y="225"/>
                    <a:pt x="402" y="225"/>
                  </a:cubicBezTo>
                  <a:cubicBezTo>
                    <a:pt x="397" y="219"/>
                    <a:pt x="401" y="211"/>
                    <a:pt x="401" y="211"/>
                  </a:cubicBezTo>
                  <a:cubicBezTo>
                    <a:pt x="400" y="210"/>
                    <a:pt x="400" y="210"/>
                    <a:pt x="400" y="210"/>
                  </a:cubicBezTo>
                  <a:cubicBezTo>
                    <a:pt x="402" y="208"/>
                    <a:pt x="402" y="208"/>
                    <a:pt x="402" y="208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5" y="193"/>
                    <a:pt x="406" y="189"/>
                    <a:pt x="406" y="189"/>
                  </a:cubicBezTo>
                  <a:cubicBezTo>
                    <a:pt x="405" y="186"/>
                    <a:pt x="406" y="187"/>
                    <a:pt x="407" y="180"/>
                  </a:cubicBezTo>
                  <a:cubicBezTo>
                    <a:pt x="408" y="172"/>
                    <a:pt x="417" y="165"/>
                    <a:pt x="417" y="165"/>
                  </a:cubicBezTo>
                  <a:cubicBezTo>
                    <a:pt x="424" y="160"/>
                    <a:pt x="432" y="162"/>
                    <a:pt x="432" y="162"/>
                  </a:cubicBezTo>
                  <a:cubicBezTo>
                    <a:pt x="434" y="160"/>
                    <a:pt x="434" y="160"/>
                    <a:pt x="434" y="160"/>
                  </a:cubicBezTo>
                  <a:cubicBezTo>
                    <a:pt x="434" y="157"/>
                    <a:pt x="434" y="157"/>
                    <a:pt x="434" y="157"/>
                  </a:cubicBezTo>
                  <a:cubicBezTo>
                    <a:pt x="435" y="153"/>
                    <a:pt x="438" y="147"/>
                    <a:pt x="438" y="147"/>
                  </a:cubicBezTo>
                  <a:cubicBezTo>
                    <a:pt x="441" y="141"/>
                    <a:pt x="451" y="138"/>
                    <a:pt x="451" y="138"/>
                  </a:cubicBezTo>
                  <a:cubicBezTo>
                    <a:pt x="457" y="135"/>
                    <a:pt x="464" y="137"/>
                    <a:pt x="464" y="138"/>
                  </a:cubicBezTo>
                  <a:cubicBezTo>
                    <a:pt x="467" y="140"/>
                    <a:pt x="470" y="146"/>
                    <a:pt x="470" y="146"/>
                  </a:cubicBezTo>
                  <a:cubicBezTo>
                    <a:pt x="471" y="145"/>
                    <a:pt x="471" y="145"/>
                    <a:pt x="471" y="145"/>
                  </a:cubicBezTo>
                  <a:cubicBezTo>
                    <a:pt x="471" y="142"/>
                    <a:pt x="474" y="140"/>
                    <a:pt x="474" y="140"/>
                  </a:cubicBezTo>
                  <a:cubicBezTo>
                    <a:pt x="484" y="128"/>
                    <a:pt x="491" y="131"/>
                    <a:pt x="491" y="131"/>
                  </a:cubicBezTo>
                  <a:cubicBezTo>
                    <a:pt x="500" y="129"/>
                    <a:pt x="504" y="135"/>
                    <a:pt x="504" y="135"/>
                  </a:cubicBezTo>
                  <a:close/>
                  <a:moveTo>
                    <a:pt x="543" y="37"/>
                  </a:moveTo>
                  <a:cubicBezTo>
                    <a:pt x="543" y="37"/>
                    <a:pt x="545" y="47"/>
                    <a:pt x="539" y="56"/>
                  </a:cubicBezTo>
                  <a:cubicBezTo>
                    <a:pt x="539" y="56"/>
                    <a:pt x="540" y="57"/>
                    <a:pt x="536" y="61"/>
                  </a:cubicBezTo>
                  <a:cubicBezTo>
                    <a:pt x="530" y="64"/>
                    <a:pt x="530" y="64"/>
                    <a:pt x="530" y="64"/>
                  </a:cubicBezTo>
                  <a:cubicBezTo>
                    <a:pt x="530" y="64"/>
                    <a:pt x="526" y="67"/>
                    <a:pt x="520" y="61"/>
                  </a:cubicBezTo>
                  <a:cubicBezTo>
                    <a:pt x="518" y="62"/>
                    <a:pt x="518" y="62"/>
                    <a:pt x="518" y="62"/>
                  </a:cubicBezTo>
                  <a:cubicBezTo>
                    <a:pt x="521" y="68"/>
                    <a:pt x="521" y="68"/>
                    <a:pt x="521" y="68"/>
                  </a:cubicBezTo>
                  <a:cubicBezTo>
                    <a:pt x="521" y="68"/>
                    <a:pt x="521" y="74"/>
                    <a:pt x="517" y="76"/>
                  </a:cubicBezTo>
                  <a:cubicBezTo>
                    <a:pt x="507" y="82"/>
                    <a:pt x="507" y="82"/>
                    <a:pt x="507" y="82"/>
                  </a:cubicBezTo>
                  <a:cubicBezTo>
                    <a:pt x="507" y="82"/>
                    <a:pt x="496" y="84"/>
                    <a:pt x="492" y="86"/>
                  </a:cubicBezTo>
                  <a:cubicBezTo>
                    <a:pt x="487" y="89"/>
                    <a:pt x="487" y="89"/>
                    <a:pt x="487" y="89"/>
                  </a:cubicBezTo>
                  <a:cubicBezTo>
                    <a:pt x="487" y="89"/>
                    <a:pt x="480" y="97"/>
                    <a:pt x="479" y="102"/>
                  </a:cubicBezTo>
                  <a:cubicBezTo>
                    <a:pt x="479" y="102"/>
                    <a:pt x="477" y="107"/>
                    <a:pt x="480" y="112"/>
                  </a:cubicBezTo>
                  <a:cubicBezTo>
                    <a:pt x="480" y="112"/>
                    <a:pt x="483" y="121"/>
                    <a:pt x="489" y="126"/>
                  </a:cubicBezTo>
                  <a:cubicBezTo>
                    <a:pt x="483" y="128"/>
                    <a:pt x="483" y="128"/>
                    <a:pt x="483" y="128"/>
                  </a:cubicBezTo>
                  <a:cubicBezTo>
                    <a:pt x="481" y="129"/>
                    <a:pt x="481" y="129"/>
                    <a:pt x="481" y="129"/>
                  </a:cubicBezTo>
                  <a:cubicBezTo>
                    <a:pt x="481" y="129"/>
                    <a:pt x="470" y="128"/>
                    <a:pt x="467" y="118"/>
                  </a:cubicBezTo>
                  <a:cubicBezTo>
                    <a:pt x="467" y="118"/>
                    <a:pt x="461" y="107"/>
                    <a:pt x="463" y="103"/>
                  </a:cubicBezTo>
                  <a:cubicBezTo>
                    <a:pt x="463" y="103"/>
                    <a:pt x="463" y="90"/>
                    <a:pt x="467" y="89"/>
                  </a:cubicBezTo>
                  <a:cubicBezTo>
                    <a:pt x="471" y="83"/>
                    <a:pt x="471" y="83"/>
                    <a:pt x="471" y="83"/>
                  </a:cubicBezTo>
                  <a:cubicBezTo>
                    <a:pt x="471" y="83"/>
                    <a:pt x="474" y="81"/>
                    <a:pt x="474" y="79"/>
                  </a:cubicBezTo>
                  <a:cubicBezTo>
                    <a:pt x="477" y="79"/>
                    <a:pt x="477" y="79"/>
                    <a:pt x="477" y="79"/>
                  </a:cubicBezTo>
                  <a:cubicBezTo>
                    <a:pt x="477" y="79"/>
                    <a:pt x="485" y="79"/>
                    <a:pt x="487" y="78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95" y="73"/>
                    <a:pt x="504" y="64"/>
                    <a:pt x="505" y="59"/>
                  </a:cubicBezTo>
                  <a:cubicBezTo>
                    <a:pt x="505" y="59"/>
                    <a:pt x="508" y="50"/>
                    <a:pt x="506" y="44"/>
                  </a:cubicBezTo>
                  <a:cubicBezTo>
                    <a:pt x="503" y="37"/>
                    <a:pt x="503" y="37"/>
                    <a:pt x="503" y="37"/>
                  </a:cubicBezTo>
                  <a:cubicBezTo>
                    <a:pt x="503" y="37"/>
                    <a:pt x="492" y="29"/>
                    <a:pt x="485" y="29"/>
                  </a:cubicBezTo>
                  <a:cubicBezTo>
                    <a:pt x="485" y="29"/>
                    <a:pt x="475" y="28"/>
                    <a:pt x="468" y="32"/>
                  </a:cubicBezTo>
                  <a:cubicBezTo>
                    <a:pt x="461" y="35"/>
                    <a:pt x="461" y="35"/>
                    <a:pt x="461" y="35"/>
                  </a:cubicBezTo>
                  <a:cubicBezTo>
                    <a:pt x="461" y="35"/>
                    <a:pt x="456" y="40"/>
                    <a:pt x="456" y="43"/>
                  </a:cubicBezTo>
                  <a:cubicBezTo>
                    <a:pt x="456" y="43"/>
                    <a:pt x="454" y="49"/>
                    <a:pt x="456" y="53"/>
                  </a:cubicBezTo>
                  <a:cubicBezTo>
                    <a:pt x="458" y="56"/>
                    <a:pt x="458" y="56"/>
                    <a:pt x="458" y="56"/>
                  </a:cubicBezTo>
                  <a:cubicBezTo>
                    <a:pt x="458" y="56"/>
                    <a:pt x="463" y="60"/>
                    <a:pt x="470" y="60"/>
                  </a:cubicBezTo>
                  <a:cubicBezTo>
                    <a:pt x="470" y="60"/>
                    <a:pt x="471" y="60"/>
                    <a:pt x="473" y="59"/>
                  </a:cubicBezTo>
                  <a:cubicBezTo>
                    <a:pt x="476" y="57"/>
                    <a:pt x="480" y="55"/>
                    <a:pt x="480" y="55"/>
                  </a:cubicBezTo>
                  <a:cubicBezTo>
                    <a:pt x="480" y="55"/>
                    <a:pt x="483" y="51"/>
                    <a:pt x="483" y="49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82" y="48"/>
                    <a:pt x="482" y="48"/>
                    <a:pt x="482" y="48"/>
                  </a:cubicBezTo>
                  <a:cubicBezTo>
                    <a:pt x="482" y="48"/>
                    <a:pt x="481" y="52"/>
                    <a:pt x="480" y="52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71" y="57"/>
                    <a:pt x="465" y="58"/>
                    <a:pt x="461" y="54"/>
                  </a:cubicBezTo>
                  <a:cubicBezTo>
                    <a:pt x="461" y="54"/>
                    <a:pt x="458" y="48"/>
                    <a:pt x="459" y="47"/>
                  </a:cubicBezTo>
                  <a:cubicBezTo>
                    <a:pt x="459" y="47"/>
                    <a:pt x="460" y="40"/>
                    <a:pt x="462" y="39"/>
                  </a:cubicBezTo>
                  <a:cubicBezTo>
                    <a:pt x="462" y="39"/>
                    <a:pt x="471" y="35"/>
                    <a:pt x="471" y="34"/>
                  </a:cubicBezTo>
                  <a:cubicBezTo>
                    <a:pt x="472" y="34"/>
                    <a:pt x="484" y="31"/>
                    <a:pt x="486" y="33"/>
                  </a:cubicBezTo>
                  <a:cubicBezTo>
                    <a:pt x="486" y="33"/>
                    <a:pt x="495" y="35"/>
                    <a:pt x="497" y="38"/>
                  </a:cubicBezTo>
                  <a:cubicBezTo>
                    <a:pt x="497" y="38"/>
                    <a:pt x="498" y="39"/>
                    <a:pt x="499" y="40"/>
                  </a:cubicBezTo>
                  <a:cubicBezTo>
                    <a:pt x="501" y="44"/>
                    <a:pt x="501" y="44"/>
                    <a:pt x="501" y="44"/>
                  </a:cubicBezTo>
                  <a:cubicBezTo>
                    <a:pt x="501" y="44"/>
                    <a:pt x="502" y="48"/>
                    <a:pt x="502" y="50"/>
                  </a:cubicBezTo>
                  <a:cubicBezTo>
                    <a:pt x="502" y="50"/>
                    <a:pt x="503" y="59"/>
                    <a:pt x="496" y="67"/>
                  </a:cubicBezTo>
                  <a:cubicBezTo>
                    <a:pt x="496" y="67"/>
                    <a:pt x="494" y="69"/>
                    <a:pt x="491" y="71"/>
                  </a:cubicBezTo>
                  <a:cubicBezTo>
                    <a:pt x="488" y="73"/>
                    <a:pt x="483" y="75"/>
                    <a:pt x="483" y="75"/>
                  </a:cubicBezTo>
                  <a:cubicBezTo>
                    <a:pt x="483" y="75"/>
                    <a:pt x="473" y="79"/>
                    <a:pt x="464" y="72"/>
                  </a:cubicBezTo>
                  <a:cubicBezTo>
                    <a:pt x="464" y="72"/>
                    <a:pt x="463" y="71"/>
                    <a:pt x="463" y="70"/>
                  </a:cubicBezTo>
                  <a:cubicBezTo>
                    <a:pt x="463" y="70"/>
                    <a:pt x="463" y="69"/>
                    <a:pt x="463" y="69"/>
                  </a:cubicBezTo>
                  <a:cubicBezTo>
                    <a:pt x="463" y="68"/>
                    <a:pt x="463" y="68"/>
                    <a:pt x="463" y="68"/>
                  </a:cubicBezTo>
                  <a:cubicBezTo>
                    <a:pt x="462" y="68"/>
                    <a:pt x="462" y="68"/>
                    <a:pt x="462" y="68"/>
                  </a:cubicBezTo>
                  <a:cubicBezTo>
                    <a:pt x="462" y="68"/>
                    <a:pt x="459" y="73"/>
                    <a:pt x="457" y="74"/>
                  </a:cubicBezTo>
                  <a:cubicBezTo>
                    <a:pt x="457" y="74"/>
                    <a:pt x="449" y="79"/>
                    <a:pt x="448" y="79"/>
                  </a:cubicBezTo>
                  <a:cubicBezTo>
                    <a:pt x="448" y="80"/>
                    <a:pt x="444" y="80"/>
                    <a:pt x="444" y="80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1"/>
                    <a:pt x="432" y="63"/>
                    <a:pt x="425" y="63"/>
                  </a:cubicBezTo>
                  <a:cubicBezTo>
                    <a:pt x="425" y="63"/>
                    <a:pt x="423" y="57"/>
                    <a:pt x="426" y="50"/>
                  </a:cubicBezTo>
                  <a:cubicBezTo>
                    <a:pt x="426" y="50"/>
                    <a:pt x="430" y="39"/>
                    <a:pt x="438" y="34"/>
                  </a:cubicBezTo>
                  <a:cubicBezTo>
                    <a:pt x="446" y="31"/>
                    <a:pt x="446" y="31"/>
                    <a:pt x="446" y="31"/>
                  </a:cubicBezTo>
                  <a:cubicBezTo>
                    <a:pt x="446" y="31"/>
                    <a:pt x="452" y="27"/>
                    <a:pt x="459" y="30"/>
                  </a:cubicBezTo>
                  <a:cubicBezTo>
                    <a:pt x="460" y="31"/>
                    <a:pt x="460" y="31"/>
                    <a:pt x="460" y="31"/>
                  </a:cubicBezTo>
                  <a:cubicBezTo>
                    <a:pt x="461" y="30"/>
                    <a:pt x="461" y="30"/>
                    <a:pt x="461" y="30"/>
                  </a:cubicBezTo>
                  <a:cubicBezTo>
                    <a:pt x="462" y="29"/>
                    <a:pt x="462" y="29"/>
                    <a:pt x="462" y="29"/>
                  </a:cubicBezTo>
                  <a:cubicBezTo>
                    <a:pt x="462" y="29"/>
                    <a:pt x="462" y="29"/>
                    <a:pt x="462" y="28"/>
                  </a:cubicBezTo>
                  <a:cubicBezTo>
                    <a:pt x="461" y="28"/>
                    <a:pt x="461" y="28"/>
                    <a:pt x="461" y="28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6" y="26"/>
                    <a:pt x="455" y="25"/>
                    <a:pt x="455" y="23"/>
                  </a:cubicBezTo>
                  <a:cubicBezTo>
                    <a:pt x="456" y="20"/>
                    <a:pt x="458" y="13"/>
                    <a:pt x="466" y="8"/>
                  </a:cubicBezTo>
                  <a:cubicBezTo>
                    <a:pt x="471" y="6"/>
                    <a:pt x="471" y="6"/>
                    <a:pt x="471" y="6"/>
                  </a:cubicBezTo>
                  <a:cubicBezTo>
                    <a:pt x="471" y="6"/>
                    <a:pt x="480" y="3"/>
                    <a:pt x="482" y="5"/>
                  </a:cubicBezTo>
                  <a:cubicBezTo>
                    <a:pt x="482" y="5"/>
                    <a:pt x="487" y="5"/>
                    <a:pt x="489" y="7"/>
                  </a:cubicBezTo>
                  <a:cubicBezTo>
                    <a:pt x="490" y="8"/>
                    <a:pt x="490" y="8"/>
                    <a:pt x="490" y="8"/>
                  </a:cubicBezTo>
                  <a:cubicBezTo>
                    <a:pt x="491" y="8"/>
                    <a:pt x="491" y="8"/>
                    <a:pt x="491" y="8"/>
                  </a:cubicBezTo>
                  <a:cubicBezTo>
                    <a:pt x="495" y="13"/>
                    <a:pt x="495" y="13"/>
                    <a:pt x="495" y="13"/>
                  </a:cubicBezTo>
                  <a:cubicBezTo>
                    <a:pt x="495" y="14"/>
                    <a:pt x="495" y="14"/>
                    <a:pt x="495" y="14"/>
                  </a:cubicBezTo>
                  <a:cubicBezTo>
                    <a:pt x="495" y="14"/>
                    <a:pt x="496" y="14"/>
                    <a:pt x="496" y="13"/>
                  </a:cubicBezTo>
                  <a:cubicBezTo>
                    <a:pt x="497" y="13"/>
                    <a:pt x="497" y="13"/>
                    <a:pt x="497" y="13"/>
                  </a:cubicBezTo>
                  <a:cubicBezTo>
                    <a:pt x="497" y="11"/>
                    <a:pt x="497" y="11"/>
                    <a:pt x="497" y="11"/>
                  </a:cubicBezTo>
                  <a:cubicBezTo>
                    <a:pt x="497" y="11"/>
                    <a:pt x="497" y="11"/>
                    <a:pt x="497" y="11"/>
                  </a:cubicBezTo>
                  <a:cubicBezTo>
                    <a:pt x="498" y="10"/>
                    <a:pt x="498" y="10"/>
                    <a:pt x="498" y="10"/>
                  </a:cubicBezTo>
                  <a:cubicBezTo>
                    <a:pt x="498" y="10"/>
                    <a:pt x="505" y="6"/>
                    <a:pt x="506" y="6"/>
                  </a:cubicBezTo>
                  <a:cubicBezTo>
                    <a:pt x="506" y="6"/>
                    <a:pt x="514" y="5"/>
                    <a:pt x="519" y="10"/>
                  </a:cubicBezTo>
                  <a:cubicBezTo>
                    <a:pt x="523" y="18"/>
                    <a:pt x="523" y="18"/>
                    <a:pt x="523" y="18"/>
                  </a:cubicBezTo>
                  <a:cubicBezTo>
                    <a:pt x="523" y="25"/>
                    <a:pt x="523" y="25"/>
                    <a:pt x="523" y="25"/>
                  </a:cubicBezTo>
                  <a:cubicBezTo>
                    <a:pt x="527" y="23"/>
                    <a:pt x="527" y="23"/>
                    <a:pt x="527" y="23"/>
                  </a:cubicBezTo>
                  <a:cubicBezTo>
                    <a:pt x="527" y="23"/>
                    <a:pt x="533" y="21"/>
                    <a:pt x="536" y="25"/>
                  </a:cubicBezTo>
                  <a:cubicBezTo>
                    <a:pt x="536" y="25"/>
                    <a:pt x="543" y="31"/>
                    <a:pt x="543" y="37"/>
                  </a:cubicBezTo>
                  <a:close/>
                </a:path>
              </a:pathLst>
            </a:custGeom>
            <a:solidFill>
              <a:srgbClr val="DAB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952899" y="622753"/>
            <a:ext cx="5899150" cy="5040312"/>
            <a:chOff x="6272213" y="1812925"/>
            <a:chExt cx="5899150" cy="5040312"/>
          </a:xfrm>
        </p:grpSpPr>
        <p:sp>
          <p:nvSpPr>
            <p:cNvPr id="2364" name="Freeform 1051"/>
            <p:cNvSpPr>
              <a:spLocks/>
            </p:cNvSpPr>
            <p:nvPr/>
          </p:nvSpPr>
          <p:spPr bwMode="auto">
            <a:xfrm>
              <a:off x="9675813" y="4922837"/>
              <a:ext cx="95250" cy="166687"/>
            </a:xfrm>
            <a:custGeom>
              <a:avLst/>
              <a:gdLst>
                <a:gd name="T0" fmla="*/ 15 w 24"/>
                <a:gd name="T1" fmla="*/ 3 h 42"/>
                <a:gd name="T2" fmla="*/ 2 w 24"/>
                <a:gd name="T3" fmla="*/ 42 h 42"/>
                <a:gd name="T4" fmla="*/ 20 w 24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2">
                  <a:moveTo>
                    <a:pt x="15" y="3"/>
                  </a:moveTo>
                  <a:cubicBezTo>
                    <a:pt x="10" y="10"/>
                    <a:pt x="0" y="33"/>
                    <a:pt x="2" y="42"/>
                  </a:cubicBezTo>
                  <a:cubicBezTo>
                    <a:pt x="10" y="41"/>
                    <a:pt x="24" y="6"/>
                    <a:pt x="2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1052"/>
            <p:cNvSpPr>
              <a:spLocks/>
            </p:cNvSpPr>
            <p:nvPr/>
          </p:nvSpPr>
          <p:spPr bwMode="auto">
            <a:xfrm>
              <a:off x="9766301" y="5013325"/>
              <a:ext cx="31750" cy="55562"/>
            </a:xfrm>
            <a:custGeom>
              <a:avLst/>
              <a:gdLst>
                <a:gd name="T0" fmla="*/ 5 w 8"/>
                <a:gd name="T1" fmla="*/ 0 h 14"/>
                <a:gd name="T2" fmla="*/ 1 w 8"/>
                <a:gd name="T3" fmla="*/ 14 h 14"/>
                <a:gd name="T4" fmla="*/ 6 w 8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2" y="4"/>
                    <a:pt x="0" y="9"/>
                    <a:pt x="1" y="14"/>
                  </a:cubicBezTo>
                  <a:cubicBezTo>
                    <a:pt x="8" y="14"/>
                    <a:pt x="8" y="8"/>
                    <a:pt x="6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1053"/>
            <p:cNvSpPr>
              <a:spLocks/>
            </p:cNvSpPr>
            <p:nvPr/>
          </p:nvSpPr>
          <p:spPr bwMode="auto">
            <a:xfrm>
              <a:off x="9288463" y="4729162"/>
              <a:ext cx="122238" cy="60325"/>
            </a:xfrm>
            <a:custGeom>
              <a:avLst/>
              <a:gdLst>
                <a:gd name="T0" fmla="*/ 8 w 31"/>
                <a:gd name="T1" fmla="*/ 0 h 15"/>
                <a:gd name="T2" fmla="*/ 4 w 31"/>
                <a:gd name="T3" fmla="*/ 2 h 15"/>
                <a:gd name="T4" fmla="*/ 4 w 31"/>
                <a:gd name="T5" fmla="*/ 1 h 15"/>
                <a:gd name="T6" fmla="*/ 0 w 31"/>
                <a:gd name="T7" fmla="*/ 4 h 15"/>
                <a:gd name="T8" fmla="*/ 12 w 31"/>
                <a:gd name="T9" fmla="*/ 15 h 15"/>
                <a:gd name="T10" fmla="*/ 14 w 31"/>
                <a:gd name="T11" fmla="*/ 15 h 15"/>
                <a:gd name="T12" fmla="*/ 8 w 3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5">
                  <a:moveTo>
                    <a:pt x="8" y="0"/>
                  </a:moveTo>
                  <a:cubicBezTo>
                    <a:pt x="3" y="0"/>
                    <a:pt x="6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8" y="7"/>
                    <a:pt x="13" y="11"/>
                    <a:pt x="12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31" y="13"/>
                    <a:pt x="17" y="3"/>
                    <a:pt x="8" y="0"/>
                  </a:cubicBezTo>
                </a:path>
              </a:pathLst>
            </a:custGeom>
            <a:solidFill>
              <a:srgbClr val="33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1054"/>
            <p:cNvSpPr>
              <a:spLocks/>
            </p:cNvSpPr>
            <p:nvPr/>
          </p:nvSpPr>
          <p:spPr bwMode="auto">
            <a:xfrm>
              <a:off x="9099551" y="4718050"/>
              <a:ext cx="236538" cy="95250"/>
            </a:xfrm>
            <a:custGeom>
              <a:avLst/>
              <a:gdLst>
                <a:gd name="T0" fmla="*/ 28 w 60"/>
                <a:gd name="T1" fmla="*/ 0 h 24"/>
                <a:gd name="T2" fmla="*/ 20 w 60"/>
                <a:gd name="T3" fmla="*/ 4 h 24"/>
                <a:gd name="T4" fmla="*/ 20 w 60"/>
                <a:gd name="T5" fmla="*/ 2 h 24"/>
                <a:gd name="T6" fmla="*/ 25 w 60"/>
                <a:gd name="T7" fmla="*/ 24 h 24"/>
                <a:gd name="T8" fmla="*/ 34 w 60"/>
                <a:gd name="T9" fmla="*/ 12 h 24"/>
                <a:gd name="T10" fmla="*/ 37 w 60"/>
                <a:gd name="T11" fmla="*/ 10 h 24"/>
                <a:gd name="T12" fmla="*/ 29 w 60"/>
                <a:gd name="T13" fmla="*/ 24 h 24"/>
                <a:gd name="T14" fmla="*/ 35 w 60"/>
                <a:gd name="T15" fmla="*/ 24 h 24"/>
                <a:gd name="T16" fmla="*/ 42 w 60"/>
                <a:gd name="T17" fmla="*/ 24 h 24"/>
                <a:gd name="T18" fmla="*/ 60 w 60"/>
                <a:gd name="T19" fmla="*/ 18 h 24"/>
                <a:gd name="T20" fmla="*/ 59 w 60"/>
                <a:gd name="T21" fmla="*/ 18 h 24"/>
                <a:gd name="T22" fmla="*/ 48 w 60"/>
                <a:gd name="T23" fmla="*/ 7 h 24"/>
                <a:gd name="T24" fmla="*/ 28 w 6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24">
                  <a:moveTo>
                    <a:pt x="28" y="0"/>
                  </a:moveTo>
                  <a:cubicBezTo>
                    <a:pt x="16" y="0"/>
                    <a:pt x="23" y="2"/>
                    <a:pt x="20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0" y="8"/>
                    <a:pt x="6" y="21"/>
                    <a:pt x="25" y="24"/>
                  </a:cubicBezTo>
                  <a:cubicBezTo>
                    <a:pt x="28" y="20"/>
                    <a:pt x="31" y="16"/>
                    <a:pt x="34" y="12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4" y="14"/>
                    <a:pt x="31" y="19"/>
                    <a:pt x="29" y="24"/>
                  </a:cubicBezTo>
                  <a:cubicBezTo>
                    <a:pt x="31" y="24"/>
                    <a:pt x="33" y="24"/>
                    <a:pt x="35" y="24"/>
                  </a:cubicBezTo>
                  <a:cubicBezTo>
                    <a:pt x="37" y="24"/>
                    <a:pt x="39" y="24"/>
                    <a:pt x="42" y="24"/>
                  </a:cubicBezTo>
                  <a:cubicBezTo>
                    <a:pt x="54" y="23"/>
                    <a:pt x="60" y="21"/>
                    <a:pt x="60" y="18"/>
                  </a:cubicBezTo>
                  <a:cubicBezTo>
                    <a:pt x="60" y="18"/>
                    <a:pt x="59" y="18"/>
                    <a:pt x="59" y="18"/>
                  </a:cubicBezTo>
                  <a:cubicBezTo>
                    <a:pt x="49" y="18"/>
                    <a:pt x="44" y="11"/>
                    <a:pt x="48" y="7"/>
                  </a:cubicBezTo>
                  <a:cubicBezTo>
                    <a:pt x="42" y="4"/>
                    <a:pt x="34" y="1"/>
                    <a:pt x="28" y="0"/>
                  </a:cubicBezTo>
                </a:path>
              </a:pathLst>
            </a:custGeom>
            <a:solidFill>
              <a:srgbClr val="7C73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1055"/>
            <p:cNvSpPr>
              <a:spLocks/>
            </p:cNvSpPr>
            <p:nvPr/>
          </p:nvSpPr>
          <p:spPr bwMode="auto">
            <a:xfrm>
              <a:off x="9272588" y="4745037"/>
              <a:ext cx="66675" cy="44450"/>
            </a:xfrm>
            <a:custGeom>
              <a:avLst/>
              <a:gdLst>
                <a:gd name="T0" fmla="*/ 4 w 17"/>
                <a:gd name="T1" fmla="*/ 0 h 11"/>
                <a:gd name="T2" fmla="*/ 15 w 17"/>
                <a:gd name="T3" fmla="*/ 11 h 11"/>
                <a:gd name="T4" fmla="*/ 16 w 17"/>
                <a:gd name="T5" fmla="*/ 11 h 11"/>
                <a:gd name="T6" fmla="*/ 4 w 1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1">
                  <a:moveTo>
                    <a:pt x="4" y="0"/>
                  </a:moveTo>
                  <a:cubicBezTo>
                    <a:pt x="0" y="4"/>
                    <a:pt x="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7" y="7"/>
                    <a:pt x="12" y="3"/>
                    <a:pt x="4" y="0"/>
                  </a:cubicBezTo>
                </a:path>
              </a:pathLst>
            </a:custGeom>
            <a:solidFill>
              <a:srgbClr val="33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1056"/>
            <p:cNvSpPr>
              <a:spLocks/>
            </p:cNvSpPr>
            <p:nvPr/>
          </p:nvSpPr>
          <p:spPr bwMode="auto">
            <a:xfrm>
              <a:off x="9166226" y="4606925"/>
              <a:ext cx="236538" cy="106362"/>
            </a:xfrm>
            <a:custGeom>
              <a:avLst/>
              <a:gdLst>
                <a:gd name="T0" fmla="*/ 30 w 60"/>
                <a:gd name="T1" fmla="*/ 0 h 27"/>
                <a:gd name="T2" fmla="*/ 22 w 60"/>
                <a:gd name="T3" fmla="*/ 4 h 27"/>
                <a:gd name="T4" fmla="*/ 22 w 60"/>
                <a:gd name="T5" fmla="*/ 2 h 27"/>
                <a:gd name="T6" fmla="*/ 37 w 60"/>
                <a:gd name="T7" fmla="*/ 27 h 27"/>
                <a:gd name="T8" fmla="*/ 44 w 60"/>
                <a:gd name="T9" fmla="*/ 27 h 27"/>
                <a:gd name="T10" fmla="*/ 60 w 60"/>
                <a:gd name="T11" fmla="*/ 23 h 27"/>
                <a:gd name="T12" fmla="*/ 37 w 60"/>
                <a:gd name="T13" fmla="*/ 2 h 27"/>
                <a:gd name="T14" fmla="*/ 30 w 60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7">
                  <a:moveTo>
                    <a:pt x="30" y="0"/>
                  </a:moveTo>
                  <a:cubicBezTo>
                    <a:pt x="19" y="0"/>
                    <a:pt x="26" y="2"/>
                    <a:pt x="22" y="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0" y="9"/>
                    <a:pt x="10" y="27"/>
                    <a:pt x="37" y="27"/>
                  </a:cubicBezTo>
                  <a:cubicBezTo>
                    <a:pt x="39" y="27"/>
                    <a:pt x="42" y="27"/>
                    <a:pt x="44" y="27"/>
                  </a:cubicBezTo>
                  <a:cubicBezTo>
                    <a:pt x="52" y="26"/>
                    <a:pt x="57" y="25"/>
                    <a:pt x="60" y="23"/>
                  </a:cubicBezTo>
                  <a:cubicBezTo>
                    <a:pt x="52" y="18"/>
                    <a:pt x="44" y="10"/>
                    <a:pt x="37" y="2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rgbClr val="9F9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1057"/>
            <p:cNvSpPr>
              <a:spLocks noEditPoints="1"/>
            </p:cNvSpPr>
            <p:nvPr/>
          </p:nvSpPr>
          <p:spPr bwMode="auto">
            <a:xfrm>
              <a:off x="9256713" y="4545012"/>
              <a:ext cx="233363" cy="93662"/>
            </a:xfrm>
            <a:custGeom>
              <a:avLst/>
              <a:gdLst>
                <a:gd name="T0" fmla="*/ 4 w 59"/>
                <a:gd name="T1" fmla="*/ 7 h 24"/>
                <a:gd name="T2" fmla="*/ 0 w 59"/>
                <a:gd name="T3" fmla="*/ 9 h 24"/>
                <a:gd name="T4" fmla="*/ 4 w 59"/>
                <a:gd name="T5" fmla="*/ 9 h 24"/>
                <a:gd name="T6" fmla="*/ 14 w 59"/>
                <a:gd name="T7" fmla="*/ 18 h 24"/>
                <a:gd name="T8" fmla="*/ 4 w 59"/>
                <a:gd name="T9" fmla="*/ 7 h 24"/>
                <a:gd name="T10" fmla="*/ 38 w 59"/>
                <a:gd name="T11" fmla="*/ 0 h 24"/>
                <a:gd name="T12" fmla="*/ 27 w 59"/>
                <a:gd name="T13" fmla="*/ 0 h 24"/>
                <a:gd name="T14" fmla="*/ 46 w 59"/>
                <a:gd name="T15" fmla="*/ 24 h 24"/>
                <a:gd name="T16" fmla="*/ 58 w 59"/>
                <a:gd name="T17" fmla="*/ 11 h 24"/>
                <a:gd name="T18" fmla="*/ 38 w 59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24">
                  <a:moveTo>
                    <a:pt x="4" y="7"/>
                  </a:moveTo>
                  <a:cubicBezTo>
                    <a:pt x="2" y="7"/>
                    <a:pt x="1" y="8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2"/>
                    <a:pt x="9" y="15"/>
                    <a:pt x="14" y="18"/>
                  </a:cubicBezTo>
                  <a:cubicBezTo>
                    <a:pt x="10" y="14"/>
                    <a:pt x="7" y="10"/>
                    <a:pt x="4" y="7"/>
                  </a:cubicBezTo>
                  <a:moveTo>
                    <a:pt x="38" y="0"/>
                  </a:moveTo>
                  <a:cubicBezTo>
                    <a:pt x="34" y="0"/>
                    <a:pt x="30" y="0"/>
                    <a:pt x="27" y="0"/>
                  </a:cubicBezTo>
                  <a:cubicBezTo>
                    <a:pt x="33" y="8"/>
                    <a:pt x="40" y="16"/>
                    <a:pt x="46" y="24"/>
                  </a:cubicBezTo>
                  <a:cubicBezTo>
                    <a:pt x="52" y="23"/>
                    <a:pt x="57" y="19"/>
                    <a:pt x="58" y="11"/>
                  </a:cubicBezTo>
                  <a:cubicBezTo>
                    <a:pt x="59" y="3"/>
                    <a:pt x="49" y="0"/>
                    <a:pt x="38" y="0"/>
                  </a:cubicBezTo>
                </a:path>
              </a:pathLst>
            </a:custGeom>
            <a:solidFill>
              <a:srgbClr val="EA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1058"/>
            <p:cNvSpPr>
              <a:spLocks/>
            </p:cNvSpPr>
            <p:nvPr/>
          </p:nvSpPr>
          <p:spPr bwMode="auto">
            <a:xfrm>
              <a:off x="9020176" y="4492625"/>
              <a:ext cx="228600" cy="98425"/>
            </a:xfrm>
            <a:custGeom>
              <a:avLst/>
              <a:gdLst>
                <a:gd name="T0" fmla="*/ 38 w 58"/>
                <a:gd name="T1" fmla="*/ 0 h 25"/>
                <a:gd name="T2" fmla="*/ 0 w 58"/>
                <a:gd name="T3" fmla="*/ 9 h 25"/>
                <a:gd name="T4" fmla="*/ 5 w 58"/>
                <a:gd name="T5" fmla="*/ 9 h 25"/>
                <a:gd name="T6" fmla="*/ 40 w 58"/>
                <a:gd name="T7" fmla="*/ 25 h 25"/>
                <a:gd name="T8" fmla="*/ 58 w 58"/>
                <a:gd name="T9" fmla="*/ 13 h 25"/>
                <a:gd name="T10" fmla="*/ 49 w 58"/>
                <a:gd name="T11" fmla="*/ 1 h 25"/>
                <a:gd name="T12" fmla="*/ 38 w 5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25">
                  <a:moveTo>
                    <a:pt x="38" y="0"/>
                  </a:moveTo>
                  <a:cubicBezTo>
                    <a:pt x="24" y="0"/>
                    <a:pt x="7" y="4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9" y="18"/>
                    <a:pt x="26" y="25"/>
                    <a:pt x="40" y="25"/>
                  </a:cubicBezTo>
                  <a:cubicBezTo>
                    <a:pt x="49" y="25"/>
                    <a:pt x="57" y="22"/>
                    <a:pt x="58" y="13"/>
                  </a:cubicBezTo>
                  <a:cubicBezTo>
                    <a:pt x="55" y="8"/>
                    <a:pt x="52" y="4"/>
                    <a:pt x="49" y="1"/>
                  </a:cubicBezTo>
                  <a:cubicBezTo>
                    <a:pt x="46" y="0"/>
                    <a:pt x="42" y="0"/>
                    <a:pt x="38" y="0"/>
                  </a:cubicBezTo>
                </a:path>
              </a:pathLst>
            </a:custGeom>
            <a:solidFill>
              <a:srgbClr val="BFB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1059"/>
            <p:cNvSpPr>
              <a:spLocks/>
            </p:cNvSpPr>
            <p:nvPr/>
          </p:nvSpPr>
          <p:spPr bwMode="auto">
            <a:xfrm>
              <a:off x="8953501" y="4792662"/>
              <a:ext cx="231775" cy="98425"/>
            </a:xfrm>
            <a:custGeom>
              <a:avLst/>
              <a:gdLst>
                <a:gd name="T0" fmla="*/ 38 w 59"/>
                <a:gd name="T1" fmla="*/ 0 h 25"/>
                <a:gd name="T2" fmla="*/ 0 w 59"/>
                <a:gd name="T3" fmla="*/ 9 h 25"/>
                <a:gd name="T4" fmla="*/ 4 w 59"/>
                <a:gd name="T5" fmla="*/ 9 h 25"/>
                <a:gd name="T6" fmla="*/ 39 w 59"/>
                <a:gd name="T7" fmla="*/ 25 h 25"/>
                <a:gd name="T8" fmla="*/ 55 w 59"/>
                <a:gd name="T9" fmla="*/ 19 h 25"/>
                <a:gd name="T10" fmla="*/ 58 w 59"/>
                <a:gd name="T11" fmla="*/ 13 h 25"/>
                <a:gd name="T12" fmla="*/ 58 w 59"/>
                <a:gd name="T13" fmla="*/ 11 h 25"/>
                <a:gd name="T14" fmla="*/ 38 w 59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5">
                  <a:moveTo>
                    <a:pt x="38" y="0"/>
                  </a:moveTo>
                  <a:cubicBezTo>
                    <a:pt x="23" y="0"/>
                    <a:pt x="6" y="4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8" y="17"/>
                    <a:pt x="25" y="25"/>
                    <a:pt x="39" y="25"/>
                  </a:cubicBezTo>
                  <a:cubicBezTo>
                    <a:pt x="46" y="25"/>
                    <a:pt x="51" y="23"/>
                    <a:pt x="55" y="19"/>
                  </a:cubicBezTo>
                  <a:cubicBezTo>
                    <a:pt x="56" y="17"/>
                    <a:pt x="57" y="15"/>
                    <a:pt x="58" y="13"/>
                  </a:cubicBezTo>
                  <a:cubicBezTo>
                    <a:pt x="58" y="13"/>
                    <a:pt x="58" y="12"/>
                    <a:pt x="58" y="11"/>
                  </a:cubicBezTo>
                  <a:cubicBezTo>
                    <a:pt x="59" y="3"/>
                    <a:pt x="49" y="0"/>
                    <a:pt x="38" y="0"/>
                  </a:cubicBezTo>
                </a:path>
              </a:pathLst>
            </a:custGeom>
            <a:solidFill>
              <a:srgbClr val="B4A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1060"/>
            <p:cNvSpPr>
              <a:spLocks noEditPoints="1"/>
            </p:cNvSpPr>
            <p:nvPr/>
          </p:nvSpPr>
          <p:spPr bwMode="auto">
            <a:xfrm>
              <a:off x="9683751" y="2238375"/>
              <a:ext cx="401638" cy="2036762"/>
            </a:xfrm>
            <a:custGeom>
              <a:avLst/>
              <a:gdLst>
                <a:gd name="T0" fmla="*/ 10 w 102"/>
                <a:gd name="T1" fmla="*/ 503 h 516"/>
                <a:gd name="T2" fmla="*/ 8 w 102"/>
                <a:gd name="T3" fmla="*/ 513 h 516"/>
                <a:gd name="T4" fmla="*/ 13 w 102"/>
                <a:gd name="T5" fmla="*/ 502 h 516"/>
                <a:gd name="T6" fmla="*/ 8 w 102"/>
                <a:gd name="T7" fmla="*/ 442 h 516"/>
                <a:gd name="T8" fmla="*/ 7 w 102"/>
                <a:gd name="T9" fmla="*/ 473 h 516"/>
                <a:gd name="T10" fmla="*/ 9 w 102"/>
                <a:gd name="T11" fmla="*/ 492 h 516"/>
                <a:gd name="T12" fmla="*/ 8 w 102"/>
                <a:gd name="T13" fmla="*/ 496 h 516"/>
                <a:gd name="T14" fmla="*/ 8 w 102"/>
                <a:gd name="T15" fmla="*/ 497 h 516"/>
                <a:gd name="T16" fmla="*/ 8 w 102"/>
                <a:gd name="T17" fmla="*/ 498 h 516"/>
                <a:gd name="T18" fmla="*/ 13 w 102"/>
                <a:gd name="T19" fmla="*/ 492 h 516"/>
                <a:gd name="T20" fmla="*/ 11 w 102"/>
                <a:gd name="T21" fmla="*/ 474 h 516"/>
                <a:gd name="T22" fmla="*/ 10 w 102"/>
                <a:gd name="T23" fmla="*/ 465 h 516"/>
                <a:gd name="T24" fmla="*/ 4 w 102"/>
                <a:gd name="T25" fmla="*/ 431 h 516"/>
                <a:gd name="T26" fmla="*/ 7 w 102"/>
                <a:gd name="T27" fmla="*/ 436 h 516"/>
                <a:gd name="T28" fmla="*/ 6 w 102"/>
                <a:gd name="T29" fmla="*/ 432 h 516"/>
                <a:gd name="T30" fmla="*/ 4 w 102"/>
                <a:gd name="T31" fmla="*/ 431 h 516"/>
                <a:gd name="T32" fmla="*/ 15 w 102"/>
                <a:gd name="T33" fmla="*/ 354 h 516"/>
                <a:gd name="T34" fmla="*/ 11 w 102"/>
                <a:gd name="T35" fmla="*/ 359 h 516"/>
                <a:gd name="T36" fmla="*/ 7 w 102"/>
                <a:gd name="T37" fmla="*/ 371 h 516"/>
                <a:gd name="T38" fmla="*/ 6 w 102"/>
                <a:gd name="T39" fmla="*/ 371 h 516"/>
                <a:gd name="T40" fmla="*/ 6 w 102"/>
                <a:gd name="T41" fmla="*/ 372 h 516"/>
                <a:gd name="T42" fmla="*/ 4 w 102"/>
                <a:gd name="T43" fmla="*/ 372 h 516"/>
                <a:gd name="T44" fmla="*/ 3 w 102"/>
                <a:gd name="T45" fmla="*/ 375 h 516"/>
                <a:gd name="T46" fmla="*/ 0 w 102"/>
                <a:gd name="T47" fmla="*/ 394 h 516"/>
                <a:gd name="T48" fmla="*/ 4 w 102"/>
                <a:gd name="T49" fmla="*/ 423 h 516"/>
                <a:gd name="T50" fmla="*/ 5 w 102"/>
                <a:gd name="T51" fmla="*/ 423 h 516"/>
                <a:gd name="T52" fmla="*/ 5 w 102"/>
                <a:gd name="T53" fmla="*/ 420 h 516"/>
                <a:gd name="T54" fmla="*/ 10 w 102"/>
                <a:gd name="T55" fmla="*/ 365 h 516"/>
                <a:gd name="T56" fmla="*/ 17 w 102"/>
                <a:gd name="T57" fmla="*/ 354 h 516"/>
                <a:gd name="T58" fmla="*/ 63 w 102"/>
                <a:gd name="T59" fmla="*/ 236 h 516"/>
                <a:gd name="T60" fmla="*/ 61 w 102"/>
                <a:gd name="T61" fmla="*/ 244 h 516"/>
                <a:gd name="T62" fmla="*/ 50 w 102"/>
                <a:gd name="T63" fmla="*/ 281 h 516"/>
                <a:gd name="T64" fmla="*/ 44 w 102"/>
                <a:gd name="T65" fmla="*/ 298 h 516"/>
                <a:gd name="T66" fmla="*/ 25 w 102"/>
                <a:gd name="T67" fmla="*/ 336 h 516"/>
                <a:gd name="T68" fmla="*/ 48 w 102"/>
                <a:gd name="T69" fmla="*/ 296 h 516"/>
                <a:gd name="T70" fmla="*/ 63 w 102"/>
                <a:gd name="T71" fmla="*/ 236 h 516"/>
                <a:gd name="T72" fmla="*/ 48 w 102"/>
                <a:gd name="T73" fmla="*/ 111 h 516"/>
                <a:gd name="T74" fmla="*/ 48 w 102"/>
                <a:gd name="T75" fmla="*/ 127 h 516"/>
                <a:gd name="T76" fmla="*/ 48 w 102"/>
                <a:gd name="T77" fmla="*/ 140 h 516"/>
                <a:gd name="T78" fmla="*/ 48 w 102"/>
                <a:gd name="T79" fmla="*/ 109 h 516"/>
                <a:gd name="T80" fmla="*/ 51 w 102"/>
                <a:gd name="T81" fmla="*/ 179 h 516"/>
                <a:gd name="T82" fmla="*/ 57 w 102"/>
                <a:gd name="T83" fmla="*/ 217 h 516"/>
                <a:gd name="T84" fmla="*/ 50 w 102"/>
                <a:gd name="T85" fmla="*/ 176 h 516"/>
                <a:gd name="T86" fmla="*/ 49 w 102"/>
                <a:gd name="T87" fmla="*/ 103 h 516"/>
                <a:gd name="T88" fmla="*/ 49 w 102"/>
                <a:gd name="T89" fmla="*/ 103 h 516"/>
                <a:gd name="T90" fmla="*/ 50 w 102"/>
                <a:gd name="T91" fmla="*/ 94 h 516"/>
                <a:gd name="T92" fmla="*/ 53 w 102"/>
                <a:gd name="T93" fmla="*/ 82 h 516"/>
                <a:gd name="T94" fmla="*/ 64 w 102"/>
                <a:gd name="T95" fmla="*/ 63 h 516"/>
                <a:gd name="T96" fmla="*/ 53 w 102"/>
                <a:gd name="T97" fmla="*/ 82 h 516"/>
                <a:gd name="T98" fmla="*/ 79 w 102"/>
                <a:gd name="T99" fmla="*/ 39 h 516"/>
                <a:gd name="T100" fmla="*/ 50 w 102"/>
                <a:gd name="T101" fmla="*/ 88 h 516"/>
                <a:gd name="T102" fmla="*/ 49 w 102"/>
                <a:gd name="T103" fmla="*/ 161 h 516"/>
                <a:gd name="T104" fmla="*/ 49 w 102"/>
                <a:gd name="T105" fmla="*/ 168 h 516"/>
                <a:gd name="T106" fmla="*/ 48 w 102"/>
                <a:gd name="T107" fmla="*/ 135 h 516"/>
                <a:gd name="T108" fmla="*/ 48 w 102"/>
                <a:gd name="T109" fmla="*/ 103 h 516"/>
                <a:gd name="T110" fmla="*/ 48 w 102"/>
                <a:gd name="T111" fmla="*/ 100 h 516"/>
                <a:gd name="T112" fmla="*/ 61 w 102"/>
                <a:gd name="T113" fmla="*/ 232 h 516"/>
                <a:gd name="T114" fmla="*/ 63 w 102"/>
                <a:gd name="T115" fmla="*/ 230 h 516"/>
                <a:gd name="T116" fmla="*/ 53 w 102"/>
                <a:gd name="T117" fmla="*/ 84 h 516"/>
                <a:gd name="T118" fmla="*/ 102 w 102"/>
                <a:gd name="T11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" h="516">
                  <a:moveTo>
                    <a:pt x="13" y="495"/>
                  </a:moveTo>
                  <a:cubicBezTo>
                    <a:pt x="12" y="497"/>
                    <a:pt x="11" y="500"/>
                    <a:pt x="10" y="503"/>
                  </a:cubicBezTo>
                  <a:cubicBezTo>
                    <a:pt x="10" y="505"/>
                    <a:pt x="9" y="508"/>
                    <a:pt x="8" y="510"/>
                  </a:cubicBezTo>
                  <a:cubicBezTo>
                    <a:pt x="8" y="513"/>
                    <a:pt x="8" y="513"/>
                    <a:pt x="8" y="513"/>
                  </a:cubicBezTo>
                  <a:cubicBezTo>
                    <a:pt x="8" y="514"/>
                    <a:pt x="8" y="515"/>
                    <a:pt x="8" y="516"/>
                  </a:cubicBezTo>
                  <a:cubicBezTo>
                    <a:pt x="10" y="511"/>
                    <a:pt x="12" y="507"/>
                    <a:pt x="13" y="502"/>
                  </a:cubicBezTo>
                  <a:cubicBezTo>
                    <a:pt x="13" y="499"/>
                    <a:pt x="13" y="497"/>
                    <a:pt x="13" y="495"/>
                  </a:cubicBezTo>
                  <a:moveTo>
                    <a:pt x="8" y="442"/>
                  </a:moveTo>
                  <a:cubicBezTo>
                    <a:pt x="8" y="443"/>
                    <a:pt x="7" y="445"/>
                    <a:pt x="6" y="446"/>
                  </a:cubicBezTo>
                  <a:cubicBezTo>
                    <a:pt x="7" y="456"/>
                    <a:pt x="7" y="462"/>
                    <a:pt x="7" y="473"/>
                  </a:cubicBezTo>
                  <a:cubicBezTo>
                    <a:pt x="7" y="476"/>
                    <a:pt x="8" y="479"/>
                    <a:pt x="8" y="481"/>
                  </a:cubicBezTo>
                  <a:cubicBezTo>
                    <a:pt x="8" y="483"/>
                    <a:pt x="8" y="488"/>
                    <a:pt x="9" y="492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8" y="492"/>
                    <a:pt x="8" y="495"/>
                    <a:pt x="8" y="496"/>
                  </a:cubicBezTo>
                  <a:cubicBezTo>
                    <a:pt x="9" y="497"/>
                    <a:pt x="9" y="497"/>
                    <a:pt x="8" y="497"/>
                  </a:cubicBezTo>
                  <a:cubicBezTo>
                    <a:pt x="8" y="497"/>
                    <a:pt x="8" y="497"/>
                    <a:pt x="8" y="497"/>
                  </a:cubicBezTo>
                  <a:cubicBezTo>
                    <a:pt x="8" y="496"/>
                    <a:pt x="8" y="496"/>
                    <a:pt x="8" y="496"/>
                  </a:cubicBezTo>
                  <a:cubicBezTo>
                    <a:pt x="8" y="496"/>
                    <a:pt x="8" y="496"/>
                    <a:pt x="8" y="498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10" y="501"/>
                    <a:pt x="11" y="497"/>
                    <a:pt x="13" y="492"/>
                  </a:cubicBezTo>
                  <a:cubicBezTo>
                    <a:pt x="13" y="489"/>
                    <a:pt x="12" y="487"/>
                    <a:pt x="12" y="484"/>
                  </a:cubicBezTo>
                  <a:cubicBezTo>
                    <a:pt x="12" y="482"/>
                    <a:pt x="12" y="477"/>
                    <a:pt x="11" y="474"/>
                  </a:cubicBezTo>
                  <a:cubicBezTo>
                    <a:pt x="11" y="473"/>
                    <a:pt x="11" y="469"/>
                    <a:pt x="11" y="468"/>
                  </a:cubicBezTo>
                  <a:cubicBezTo>
                    <a:pt x="11" y="466"/>
                    <a:pt x="10" y="466"/>
                    <a:pt x="10" y="465"/>
                  </a:cubicBezTo>
                  <a:cubicBezTo>
                    <a:pt x="10" y="459"/>
                    <a:pt x="9" y="449"/>
                    <a:pt x="8" y="442"/>
                  </a:cubicBezTo>
                  <a:moveTo>
                    <a:pt x="4" y="431"/>
                  </a:moveTo>
                  <a:cubicBezTo>
                    <a:pt x="4" y="433"/>
                    <a:pt x="4" y="435"/>
                    <a:pt x="5" y="437"/>
                  </a:cubicBezTo>
                  <a:cubicBezTo>
                    <a:pt x="5" y="437"/>
                    <a:pt x="6" y="437"/>
                    <a:pt x="7" y="436"/>
                  </a:cubicBezTo>
                  <a:cubicBezTo>
                    <a:pt x="7" y="435"/>
                    <a:pt x="7" y="433"/>
                    <a:pt x="7" y="432"/>
                  </a:cubicBezTo>
                  <a:cubicBezTo>
                    <a:pt x="6" y="432"/>
                    <a:pt x="6" y="432"/>
                    <a:pt x="6" y="432"/>
                  </a:cubicBezTo>
                  <a:cubicBezTo>
                    <a:pt x="6" y="432"/>
                    <a:pt x="6" y="432"/>
                    <a:pt x="6" y="432"/>
                  </a:cubicBezTo>
                  <a:cubicBezTo>
                    <a:pt x="5" y="432"/>
                    <a:pt x="5" y="431"/>
                    <a:pt x="4" y="431"/>
                  </a:cubicBezTo>
                  <a:moveTo>
                    <a:pt x="17" y="354"/>
                  </a:moveTo>
                  <a:cubicBezTo>
                    <a:pt x="16" y="354"/>
                    <a:pt x="15" y="354"/>
                    <a:pt x="15" y="354"/>
                  </a:cubicBezTo>
                  <a:cubicBezTo>
                    <a:pt x="15" y="354"/>
                    <a:pt x="14" y="354"/>
                    <a:pt x="14" y="354"/>
                  </a:cubicBezTo>
                  <a:cubicBezTo>
                    <a:pt x="12" y="357"/>
                    <a:pt x="11" y="359"/>
                    <a:pt x="11" y="359"/>
                  </a:cubicBezTo>
                  <a:cubicBezTo>
                    <a:pt x="9" y="363"/>
                    <a:pt x="8" y="365"/>
                    <a:pt x="6" y="368"/>
                  </a:cubicBezTo>
                  <a:cubicBezTo>
                    <a:pt x="6" y="369"/>
                    <a:pt x="6" y="370"/>
                    <a:pt x="7" y="371"/>
                  </a:cubicBezTo>
                  <a:cubicBezTo>
                    <a:pt x="6" y="371"/>
                    <a:pt x="6" y="371"/>
                    <a:pt x="6" y="371"/>
                  </a:cubicBezTo>
                  <a:cubicBezTo>
                    <a:pt x="6" y="371"/>
                    <a:pt x="6" y="371"/>
                    <a:pt x="6" y="371"/>
                  </a:cubicBezTo>
                  <a:cubicBezTo>
                    <a:pt x="6" y="371"/>
                    <a:pt x="6" y="371"/>
                    <a:pt x="6" y="371"/>
                  </a:cubicBezTo>
                  <a:cubicBezTo>
                    <a:pt x="5" y="371"/>
                    <a:pt x="5" y="371"/>
                    <a:pt x="6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5" y="372"/>
                    <a:pt x="4" y="372"/>
                    <a:pt x="4" y="372"/>
                  </a:cubicBezTo>
                  <a:cubicBezTo>
                    <a:pt x="4" y="373"/>
                    <a:pt x="5" y="375"/>
                    <a:pt x="4" y="375"/>
                  </a:cubicBezTo>
                  <a:cubicBezTo>
                    <a:pt x="4" y="375"/>
                    <a:pt x="4" y="375"/>
                    <a:pt x="3" y="375"/>
                  </a:cubicBezTo>
                  <a:cubicBezTo>
                    <a:pt x="3" y="375"/>
                    <a:pt x="3" y="375"/>
                    <a:pt x="3" y="375"/>
                  </a:cubicBezTo>
                  <a:cubicBezTo>
                    <a:pt x="1" y="381"/>
                    <a:pt x="0" y="387"/>
                    <a:pt x="0" y="394"/>
                  </a:cubicBezTo>
                  <a:cubicBezTo>
                    <a:pt x="1" y="403"/>
                    <a:pt x="2" y="414"/>
                    <a:pt x="3" y="424"/>
                  </a:cubicBezTo>
                  <a:cubicBezTo>
                    <a:pt x="4" y="423"/>
                    <a:pt x="4" y="423"/>
                    <a:pt x="4" y="423"/>
                  </a:cubicBezTo>
                  <a:cubicBezTo>
                    <a:pt x="5" y="423"/>
                    <a:pt x="5" y="423"/>
                    <a:pt x="5" y="423"/>
                  </a:cubicBezTo>
                  <a:cubicBezTo>
                    <a:pt x="5" y="423"/>
                    <a:pt x="5" y="423"/>
                    <a:pt x="5" y="423"/>
                  </a:cubicBezTo>
                  <a:cubicBezTo>
                    <a:pt x="5" y="423"/>
                    <a:pt x="5" y="423"/>
                    <a:pt x="5" y="423"/>
                  </a:cubicBezTo>
                  <a:cubicBezTo>
                    <a:pt x="5" y="422"/>
                    <a:pt x="5" y="421"/>
                    <a:pt x="5" y="420"/>
                  </a:cubicBezTo>
                  <a:cubicBezTo>
                    <a:pt x="4" y="410"/>
                    <a:pt x="2" y="396"/>
                    <a:pt x="3" y="384"/>
                  </a:cubicBezTo>
                  <a:cubicBezTo>
                    <a:pt x="4" y="377"/>
                    <a:pt x="7" y="371"/>
                    <a:pt x="10" y="365"/>
                  </a:cubicBezTo>
                  <a:cubicBezTo>
                    <a:pt x="11" y="362"/>
                    <a:pt x="13" y="360"/>
                    <a:pt x="14" y="358"/>
                  </a:cubicBezTo>
                  <a:cubicBezTo>
                    <a:pt x="15" y="357"/>
                    <a:pt x="16" y="355"/>
                    <a:pt x="17" y="354"/>
                  </a:cubicBezTo>
                  <a:cubicBezTo>
                    <a:pt x="17" y="354"/>
                    <a:pt x="17" y="354"/>
                    <a:pt x="17" y="354"/>
                  </a:cubicBezTo>
                  <a:moveTo>
                    <a:pt x="63" y="236"/>
                  </a:moveTo>
                  <a:cubicBezTo>
                    <a:pt x="63" y="237"/>
                    <a:pt x="62" y="239"/>
                    <a:pt x="62" y="241"/>
                  </a:cubicBezTo>
                  <a:cubicBezTo>
                    <a:pt x="62" y="241"/>
                    <a:pt x="62" y="243"/>
                    <a:pt x="61" y="244"/>
                  </a:cubicBezTo>
                  <a:cubicBezTo>
                    <a:pt x="59" y="252"/>
                    <a:pt x="57" y="259"/>
                    <a:pt x="55" y="265"/>
                  </a:cubicBezTo>
                  <a:cubicBezTo>
                    <a:pt x="54" y="269"/>
                    <a:pt x="50" y="280"/>
                    <a:pt x="50" y="281"/>
                  </a:cubicBezTo>
                  <a:cubicBezTo>
                    <a:pt x="49" y="284"/>
                    <a:pt x="50" y="282"/>
                    <a:pt x="46" y="291"/>
                  </a:cubicBezTo>
                  <a:cubicBezTo>
                    <a:pt x="46" y="292"/>
                    <a:pt x="45" y="296"/>
                    <a:pt x="44" y="298"/>
                  </a:cubicBezTo>
                  <a:cubicBezTo>
                    <a:pt x="41" y="306"/>
                    <a:pt x="40" y="308"/>
                    <a:pt x="37" y="317"/>
                  </a:cubicBezTo>
                  <a:cubicBezTo>
                    <a:pt x="32" y="326"/>
                    <a:pt x="29" y="330"/>
                    <a:pt x="25" y="336"/>
                  </a:cubicBezTo>
                  <a:cubicBezTo>
                    <a:pt x="26" y="336"/>
                    <a:pt x="27" y="336"/>
                    <a:pt x="28" y="336"/>
                  </a:cubicBezTo>
                  <a:cubicBezTo>
                    <a:pt x="36" y="323"/>
                    <a:pt x="43" y="310"/>
                    <a:pt x="48" y="296"/>
                  </a:cubicBezTo>
                  <a:cubicBezTo>
                    <a:pt x="53" y="277"/>
                    <a:pt x="64" y="258"/>
                    <a:pt x="63" y="236"/>
                  </a:cubicBezTo>
                  <a:cubicBezTo>
                    <a:pt x="63" y="236"/>
                    <a:pt x="63" y="236"/>
                    <a:pt x="63" y="236"/>
                  </a:cubicBezTo>
                  <a:moveTo>
                    <a:pt x="48" y="109"/>
                  </a:moveTo>
                  <a:cubicBezTo>
                    <a:pt x="48" y="110"/>
                    <a:pt x="48" y="110"/>
                    <a:pt x="48" y="111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48" y="117"/>
                    <a:pt x="48" y="122"/>
                    <a:pt x="48" y="127"/>
                  </a:cubicBezTo>
                  <a:cubicBezTo>
                    <a:pt x="48" y="130"/>
                    <a:pt x="48" y="132"/>
                    <a:pt x="48" y="135"/>
                  </a:cubicBezTo>
                  <a:cubicBezTo>
                    <a:pt x="48" y="136"/>
                    <a:pt x="48" y="138"/>
                    <a:pt x="48" y="140"/>
                  </a:cubicBezTo>
                  <a:cubicBezTo>
                    <a:pt x="48" y="131"/>
                    <a:pt x="48" y="122"/>
                    <a:pt x="48" y="112"/>
                  </a:cubicBezTo>
                  <a:cubicBezTo>
                    <a:pt x="48" y="109"/>
                    <a:pt x="48" y="109"/>
                    <a:pt x="48" y="109"/>
                  </a:cubicBezTo>
                  <a:moveTo>
                    <a:pt x="57" y="217"/>
                  </a:moveTo>
                  <a:cubicBezTo>
                    <a:pt x="54" y="204"/>
                    <a:pt x="52" y="191"/>
                    <a:pt x="51" y="179"/>
                  </a:cubicBezTo>
                  <a:cubicBezTo>
                    <a:pt x="51" y="182"/>
                    <a:pt x="52" y="185"/>
                    <a:pt x="52" y="188"/>
                  </a:cubicBezTo>
                  <a:cubicBezTo>
                    <a:pt x="53" y="195"/>
                    <a:pt x="55" y="207"/>
                    <a:pt x="57" y="217"/>
                  </a:cubicBezTo>
                  <a:moveTo>
                    <a:pt x="52" y="187"/>
                  </a:moveTo>
                  <a:cubicBezTo>
                    <a:pt x="51" y="183"/>
                    <a:pt x="50" y="180"/>
                    <a:pt x="50" y="176"/>
                  </a:cubicBezTo>
                  <a:cubicBezTo>
                    <a:pt x="50" y="180"/>
                    <a:pt x="51" y="183"/>
                    <a:pt x="52" y="18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49" y="102"/>
                  </a:moveTo>
                  <a:cubicBezTo>
                    <a:pt x="49" y="100"/>
                    <a:pt x="49" y="98"/>
                    <a:pt x="50" y="94"/>
                  </a:cubicBezTo>
                  <a:cubicBezTo>
                    <a:pt x="49" y="97"/>
                    <a:pt x="49" y="100"/>
                    <a:pt x="49" y="102"/>
                  </a:cubicBezTo>
                  <a:moveTo>
                    <a:pt x="53" y="82"/>
                  </a:moveTo>
                  <a:cubicBezTo>
                    <a:pt x="53" y="82"/>
                    <a:pt x="53" y="82"/>
                    <a:pt x="53" y="82"/>
                  </a:cubicBezTo>
                  <a:cubicBezTo>
                    <a:pt x="55" y="76"/>
                    <a:pt x="59" y="70"/>
                    <a:pt x="64" y="63"/>
                  </a:cubicBezTo>
                  <a:cubicBezTo>
                    <a:pt x="59" y="70"/>
                    <a:pt x="55" y="76"/>
                    <a:pt x="53" y="82"/>
                  </a:cubicBezTo>
                  <a:cubicBezTo>
                    <a:pt x="53" y="82"/>
                    <a:pt x="53" y="82"/>
                    <a:pt x="53" y="82"/>
                  </a:cubicBezTo>
                  <a:moveTo>
                    <a:pt x="102" y="0"/>
                  </a:moveTo>
                  <a:cubicBezTo>
                    <a:pt x="97" y="7"/>
                    <a:pt x="87" y="22"/>
                    <a:pt x="79" y="39"/>
                  </a:cubicBezTo>
                  <a:cubicBezTo>
                    <a:pt x="75" y="47"/>
                    <a:pt x="70" y="54"/>
                    <a:pt x="66" y="61"/>
                  </a:cubicBezTo>
                  <a:cubicBezTo>
                    <a:pt x="58" y="70"/>
                    <a:pt x="52" y="80"/>
                    <a:pt x="50" y="88"/>
                  </a:cubicBezTo>
                  <a:cubicBezTo>
                    <a:pt x="49" y="94"/>
                    <a:pt x="48" y="100"/>
                    <a:pt x="48" y="107"/>
                  </a:cubicBezTo>
                  <a:cubicBezTo>
                    <a:pt x="49" y="125"/>
                    <a:pt x="48" y="143"/>
                    <a:pt x="49" y="161"/>
                  </a:cubicBezTo>
                  <a:cubicBezTo>
                    <a:pt x="49" y="154"/>
                    <a:pt x="48" y="147"/>
                    <a:pt x="48" y="140"/>
                  </a:cubicBezTo>
                  <a:cubicBezTo>
                    <a:pt x="48" y="149"/>
                    <a:pt x="48" y="159"/>
                    <a:pt x="49" y="168"/>
                  </a:cubicBezTo>
                  <a:cubicBezTo>
                    <a:pt x="48" y="161"/>
                    <a:pt x="48" y="155"/>
                    <a:pt x="48" y="147"/>
                  </a:cubicBezTo>
                  <a:cubicBezTo>
                    <a:pt x="48" y="143"/>
                    <a:pt x="48" y="139"/>
                    <a:pt x="48" y="135"/>
                  </a:cubicBezTo>
                  <a:cubicBezTo>
                    <a:pt x="48" y="127"/>
                    <a:pt x="48" y="119"/>
                    <a:pt x="48" y="111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6" y="108"/>
                    <a:pt x="47" y="188"/>
                    <a:pt x="53" y="201"/>
                  </a:cubicBezTo>
                  <a:cubicBezTo>
                    <a:pt x="55" y="211"/>
                    <a:pt x="57" y="221"/>
                    <a:pt x="61" y="232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3" y="230"/>
                    <a:pt x="63" y="230"/>
                    <a:pt x="63" y="230"/>
                  </a:cubicBezTo>
                  <a:cubicBezTo>
                    <a:pt x="63" y="230"/>
                    <a:pt x="63" y="230"/>
                    <a:pt x="63" y="230"/>
                  </a:cubicBezTo>
                  <a:cubicBezTo>
                    <a:pt x="49" y="181"/>
                    <a:pt x="46" y="126"/>
                    <a:pt x="53" y="84"/>
                  </a:cubicBezTo>
                  <a:cubicBezTo>
                    <a:pt x="76" y="48"/>
                    <a:pt x="91" y="16"/>
                    <a:pt x="98" y="7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817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1061"/>
            <p:cNvSpPr>
              <a:spLocks noEditPoints="1"/>
            </p:cNvSpPr>
            <p:nvPr/>
          </p:nvSpPr>
          <p:spPr bwMode="auto">
            <a:xfrm>
              <a:off x="9925051" y="2917825"/>
              <a:ext cx="180975" cy="255587"/>
            </a:xfrm>
            <a:custGeom>
              <a:avLst/>
              <a:gdLst>
                <a:gd name="T0" fmla="*/ 0 w 46"/>
                <a:gd name="T1" fmla="*/ 60 h 65"/>
                <a:gd name="T2" fmla="*/ 1 w 46"/>
                <a:gd name="T3" fmla="*/ 63 h 65"/>
                <a:gd name="T4" fmla="*/ 2 w 46"/>
                <a:gd name="T5" fmla="*/ 64 h 65"/>
                <a:gd name="T6" fmla="*/ 0 w 46"/>
                <a:gd name="T7" fmla="*/ 60 h 65"/>
                <a:gd name="T8" fmla="*/ 46 w 46"/>
                <a:gd name="T9" fmla="*/ 0 h 65"/>
                <a:gd name="T10" fmla="*/ 34 w 46"/>
                <a:gd name="T11" fmla="*/ 11 h 65"/>
                <a:gd name="T12" fmla="*/ 36 w 46"/>
                <a:gd name="T13" fmla="*/ 9 h 65"/>
                <a:gd name="T14" fmla="*/ 34 w 46"/>
                <a:gd name="T15" fmla="*/ 9 h 65"/>
                <a:gd name="T16" fmla="*/ 26 w 46"/>
                <a:gd name="T17" fmla="*/ 19 h 65"/>
                <a:gd name="T18" fmla="*/ 32 w 46"/>
                <a:gd name="T19" fmla="*/ 11 h 65"/>
                <a:gd name="T20" fmla="*/ 26 w 46"/>
                <a:gd name="T21" fmla="*/ 18 h 65"/>
                <a:gd name="T22" fmla="*/ 26 w 46"/>
                <a:gd name="T23" fmla="*/ 18 h 65"/>
                <a:gd name="T24" fmla="*/ 30 w 46"/>
                <a:gd name="T25" fmla="*/ 12 h 65"/>
                <a:gd name="T26" fmla="*/ 32 w 46"/>
                <a:gd name="T27" fmla="*/ 10 h 65"/>
                <a:gd name="T28" fmla="*/ 33 w 46"/>
                <a:gd name="T29" fmla="*/ 9 h 65"/>
                <a:gd name="T30" fmla="*/ 21 w 46"/>
                <a:gd name="T31" fmla="*/ 24 h 65"/>
                <a:gd name="T32" fmla="*/ 20 w 46"/>
                <a:gd name="T33" fmla="*/ 26 h 65"/>
                <a:gd name="T34" fmla="*/ 16 w 46"/>
                <a:gd name="T35" fmla="*/ 29 h 65"/>
                <a:gd name="T36" fmla="*/ 15 w 46"/>
                <a:gd name="T37" fmla="*/ 32 h 65"/>
                <a:gd name="T38" fmla="*/ 13 w 46"/>
                <a:gd name="T39" fmla="*/ 38 h 65"/>
                <a:gd name="T40" fmla="*/ 10 w 46"/>
                <a:gd name="T41" fmla="*/ 46 h 65"/>
                <a:gd name="T42" fmla="*/ 4 w 46"/>
                <a:gd name="T43" fmla="*/ 55 h 65"/>
                <a:gd name="T44" fmla="*/ 3 w 46"/>
                <a:gd name="T45" fmla="*/ 58 h 65"/>
                <a:gd name="T46" fmla="*/ 2 w 46"/>
                <a:gd name="T47" fmla="*/ 58 h 65"/>
                <a:gd name="T48" fmla="*/ 2 w 46"/>
                <a:gd name="T49" fmla="*/ 58 h 65"/>
                <a:gd name="T50" fmla="*/ 5 w 46"/>
                <a:gd name="T51" fmla="*/ 65 h 65"/>
                <a:gd name="T52" fmla="*/ 7 w 46"/>
                <a:gd name="T53" fmla="*/ 64 h 65"/>
                <a:gd name="T54" fmla="*/ 8 w 46"/>
                <a:gd name="T55" fmla="*/ 64 h 65"/>
                <a:gd name="T56" fmla="*/ 8 w 46"/>
                <a:gd name="T57" fmla="*/ 64 h 65"/>
                <a:gd name="T58" fmla="*/ 11 w 46"/>
                <a:gd name="T59" fmla="*/ 60 h 65"/>
                <a:gd name="T60" fmla="*/ 12 w 46"/>
                <a:gd name="T61" fmla="*/ 57 h 65"/>
                <a:gd name="T62" fmla="*/ 12 w 46"/>
                <a:gd name="T63" fmla="*/ 53 h 65"/>
                <a:gd name="T64" fmla="*/ 14 w 46"/>
                <a:gd name="T65" fmla="*/ 46 h 65"/>
                <a:gd name="T66" fmla="*/ 16 w 46"/>
                <a:gd name="T67" fmla="*/ 43 h 65"/>
                <a:gd name="T68" fmla="*/ 45 w 46"/>
                <a:gd name="T6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65">
                  <a:moveTo>
                    <a:pt x="0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3"/>
                    <a:pt x="2" y="62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moveTo>
                    <a:pt x="46" y="0"/>
                  </a:moveTo>
                  <a:cubicBezTo>
                    <a:pt x="43" y="1"/>
                    <a:pt x="38" y="6"/>
                    <a:pt x="36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0"/>
                    <a:pt x="36" y="9"/>
                  </a:cubicBezTo>
                  <a:cubicBezTo>
                    <a:pt x="37" y="8"/>
                    <a:pt x="37" y="7"/>
                    <a:pt x="38" y="6"/>
                  </a:cubicBezTo>
                  <a:cubicBezTo>
                    <a:pt x="37" y="7"/>
                    <a:pt x="35" y="8"/>
                    <a:pt x="34" y="9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0" y="14"/>
                    <a:pt x="28" y="17"/>
                    <a:pt x="26" y="19"/>
                  </a:cubicBezTo>
                  <a:cubicBezTo>
                    <a:pt x="25" y="21"/>
                    <a:pt x="23" y="23"/>
                    <a:pt x="22" y="24"/>
                  </a:cubicBezTo>
                  <a:cubicBezTo>
                    <a:pt x="25" y="19"/>
                    <a:pt x="29" y="15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10"/>
                    <a:pt x="23" y="18"/>
                    <a:pt x="22" y="19"/>
                  </a:cubicBezTo>
                  <a:cubicBezTo>
                    <a:pt x="22" y="21"/>
                    <a:pt x="22" y="22"/>
                    <a:pt x="21" y="24"/>
                  </a:cubicBezTo>
                  <a:cubicBezTo>
                    <a:pt x="21" y="24"/>
                    <a:pt x="20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7"/>
                    <a:pt x="19" y="27"/>
                    <a:pt x="19" y="28"/>
                  </a:cubicBezTo>
                  <a:cubicBezTo>
                    <a:pt x="19" y="29"/>
                    <a:pt x="16" y="29"/>
                    <a:pt x="16" y="29"/>
                  </a:cubicBezTo>
                  <a:cubicBezTo>
                    <a:pt x="17" y="30"/>
                    <a:pt x="16" y="30"/>
                    <a:pt x="16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3"/>
                    <a:pt x="14" y="35"/>
                  </a:cubicBezTo>
                  <a:cubicBezTo>
                    <a:pt x="14" y="36"/>
                    <a:pt x="13" y="36"/>
                    <a:pt x="13" y="38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3"/>
                    <a:pt x="11" y="45"/>
                    <a:pt x="10" y="46"/>
                  </a:cubicBezTo>
                  <a:cubicBezTo>
                    <a:pt x="9" y="48"/>
                    <a:pt x="8" y="49"/>
                    <a:pt x="7" y="51"/>
                  </a:cubicBezTo>
                  <a:cubicBezTo>
                    <a:pt x="6" y="53"/>
                    <a:pt x="5" y="54"/>
                    <a:pt x="4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60"/>
                    <a:pt x="2" y="62"/>
                    <a:pt x="2" y="64"/>
                  </a:cubicBezTo>
                  <a:cubicBezTo>
                    <a:pt x="3" y="64"/>
                    <a:pt x="4" y="65"/>
                    <a:pt x="5" y="65"/>
                  </a:cubicBezTo>
                  <a:cubicBezTo>
                    <a:pt x="5" y="65"/>
                    <a:pt x="6" y="64"/>
                    <a:pt x="6" y="64"/>
                  </a:cubicBezTo>
                  <a:cubicBezTo>
                    <a:pt x="6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8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0" y="63"/>
                    <a:pt x="11" y="61"/>
                    <a:pt x="11" y="60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6"/>
                    <a:pt x="13" y="54"/>
                    <a:pt x="12" y="53"/>
                  </a:cubicBezTo>
                  <a:cubicBezTo>
                    <a:pt x="12" y="52"/>
                    <a:pt x="12" y="52"/>
                    <a:pt x="12" y="51"/>
                  </a:cubicBezTo>
                  <a:cubicBezTo>
                    <a:pt x="12" y="49"/>
                    <a:pt x="13" y="48"/>
                    <a:pt x="14" y="46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9" y="36"/>
                    <a:pt x="22" y="32"/>
                    <a:pt x="25" y="26"/>
                  </a:cubicBezTo>
                  <a:cubicBezTo>
                    <a:pt x="30" y="13"/>
                    <a:pt x="43" y="3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817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1062"/>
            <p:cNvSpPr>
              <a:spLocks/>
            </p:cNvSpPr>
            <p:nvPr/>
          </p:nvSpPr>
          <p:spPr bwMode="auto">
            <a:xfrm>
              <a:off x="9925051" y="3146425"/>
              <a:ext cx="6350" cy="23812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2 h 6"/>
                <a:gd name="T4" fmla="*/ 0 w 2"/>
                <a:gd name="T5" fmla="*/ 2 h 6"/>
                <a:gd name="T6" fmla="*/ 2 w 2"/>
                <a:gd name="T7" fmla="*/ 6 h 6"/>
                <a:gd name="T8" fmla="*/ 2 w 2"/>
                <a:gd name="T9" fmla="*/ 6 h 6"/>
                <a:gd name="T10" fmla="*/ 2 w 2"/>
                <a:gd name="T11" fmla="*/ 0 h 6"/>
                <a:gd name="T12" fmla="*/ 1 w 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63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1063"/>
            <p:cNvSpPr>
              <a:spLocks noEditPoints="1"/>
            </p:cNvSpPr>
            <p:nvPr/>
          </p:nvSpPr>
          <p:spPr bwMode="auto">
            <a:xfrm>
              <a:off x="9691688" y="3632200"/>
              <a:ext cx="228600" cy="311150"/>
            </a:xfrm>
            <a:custGeom>
              <a:avLst/>
              <a:gdLst>
                <a:gd name="T0" fmla="*/ 0 w 58"/>
                <a:gd name="T1" fmla="*/ 72 h 79"/>
                <a:gd name="T2" fmla="*/ 0 w 58"/>
                <a:gd name="T3" fmla="*/ 76 h 79"/>
                <a:gd name="T4" fmla="*/ 1 w 58"/>
                <a:gd name="T5" fmla="*/ 78 h 79"/>
                <a:gd name="T6" fmla="*/ 1 w 58"/>
                <a:gd name="T7" fmla="*/ 71 h 79"/>
                <a:gd name="T8" fmla="*/ 25 w 58"/>
                <a:gd name="T9" fmla="*/ 33 h 79"/>
                <a:gd name="T10" fmla="*/ 24 w 58"/>
                <a:gd name="T11" fmla="*/ 36 h 79"/>
                <a:gd name="T12" fmla="*/ 19 w 58"/>
                <a:gd name="T13" fmla="*/ 44 h 79"/>
                <a:gd name="T14" fmla="*/ 14 w 58"/>
                <a:gd name="T15" fmla="*/ 54 h 79"/>
                <a:gd name="T16" fmla="*/ 5 w 58"/>
                <a:gd name="T17" fmla="*/ 66 h 79"/>
                <a:gd name="T18" fmla="*/ 4 w 58"/>
                <a:gd name="T19" fmla="*/ 69 h 79"/>
                <a:gd name="T20" fmla="*/ 3 w 58"/>
                <a:gd name="T21" fmla="*/ 70 h 79"/>
                <a:gd name="T22" fmla="*/ 6 w 58"/>
                <a:gd name="T23" fmla="*/ 77 h 79"/>
                <a:gd name="T24" fmla="*/ 7 w 58"/>
                <a:gd name="T25" fmla="*/ 78 h 79"/>
                <a:gd name="T26" fmla="*/ 8 w 58"/>
                <a:gd name="T27" fmla="*/ 78 h 79"/>
                <a:gd name="T28" fmla="*/ 8 w 58"/>
                <a:gd name="T29" fmla="*/ 78 h 79"/>
                <a:gd name="T30" fmla="*/ 12 w 58"/>
                <a:gd name="T31" fmla="*/ 70 h 79"/>
                <a:gd name="T32" fmla="*/ 12 w 58"/>
                <a:gd name="T33" fmla="*/ 68 h 79"/>
                <a:gd name="T34" fmla="*/ 15 w 58"/>
                <a:gd name="T35" fmla="*/ 60 h 79"/>
                <a:gd name="T36" fmla="*/ 20 w 58"/>
                <a:gd name="T37" fmla="*/ 51 h 79"/>
                <a:gd name="T38" fmla="*/ 26 w 58"/>
                <a:gd name="T39" fmla="*/ 42 h 79"/>
                <a:gd name="T40" fmla="*/ 29 w 58"/>
                <a:gd name="T41" fmla="*/ 31 h 79"/>
                <a:gd name="T42" fmla="*/ 29 w 58"/>
                <a:gd name="T43" fmla="*/ 38 h 79"/>
                <a:gd name="T44" fmla="*/ 29 w 58"/>
                <a:gd name="T45" fmla="*/ 31 h 79"/>
                <a:gd name="T46" fmla="*/ 30 w 58"/>
                <a:gd name="T47" fmla="*/ 29 h 79"/>
                <a:gd name="T48" fmla="*/ 31 w 58"/>
                <a:gd name="T49" fmla="*/ 36 h 79"/>
                <a:gd name="T50" fmla="*/ 30 w 58"/>
                <a:gd name="T51" fmla="*/ 29 h 79"/>
                <a:gd name="T52" fmla="*/ 49 w 58"/>
                <a:gd name="T53" fmla="*/ 7 h 79"/>
                <a:gd name="T54" fmla="*/ 37 w 58"/>
                <a:gd name="T55" fmla="*/ 22 h 79"/>
                <a:gd name="T56" fmla="*/ 47 w 58"/>
                <a:gd name="T57" fmla="*/ 8 h 79"/>
                <a:gd name="T58" fmla="*/ 38 w 58"/>
                <a:gd name="T59" fmla="*/ 19 h 79"/>
                <a:gd name="T60" fmla="*/ 42 w 58"/>
                <a:gd name="T61" fmla="*/ 13 h 79"/>
                <a:gd name="T62" fmla="*/ 47 w 58"/>
                <a:gd name="T63" fmla="*/ 8 h 79"/>
                <a:gd name="T64" fmla="*/ 49 w 58"/>
                <a:gd name="T65" fmla="*/ 7 h 79"/>
                <a:gd name="T66" fmla="*/ 52 w 58"/>
                <a:gd name="T67" fmla="*/ 5 h 79"/>
                <a:gd name="T68" fmla="*/ 49 w 58"/>
                <a:gd name="T69" fmla="*/ 8 h 79"/>
                <a:gd name="T70" fmla="*/ 56 w 58"/>
                <a:gd name="T71" fmla="*/ 2 h 79"/>
                <a:gd name="T72" fmla="*/ 48 w 58"/>
                <a:gd name="T73" fmla="*/ 8 h 79"/>
                <a:gd name="T74" fmla="*/ 37 w 58"/>
                <a:gd name="T75" fmla="*/ 22 h 79"/>
                <a:gd name="T76" fmla="*/ 38 w 58"/>
                <a:gd name="T77" fmla="*/ 25 h 79"/>
                <a:gd name="T78" fmla="*/ 58 w 58"/>
                <a:gd name="T7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8" h="79">
                  <a:moveTo>
                    <a:pt x="1" y="71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2" y="78"/>
                    <a:pt x="2" y="78"/>
                  </a:cubicBezTo>
                  <a:cubicBezTo>
                    <a:pt x="2" y="76"/>
                    <a:pt x="1" y="73"/>
                    <a:pt x="1" y="71"/>
                  </a:cubicBezTo>
                  <a:moveTo>
                    <a:pt x="26" y="32"/>
                  </a:moveTo>
                  <a:cubicBezTo>
                    <a:pt x="26" y="33"/>
                    <a:pt x="25" y="33"/>
                    <a:pt x="25" y="33"/>
                  </a:cubicBezTo>
                  <a:cubicBezTo>
                    <a:pt x="26" y="34"/>
                    <a:pt x="26" y="33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7"/>
                    <a:pt x="23" y="38"/>
                    <a:pt x="22" y="39"/>
                  </a:cubicBezTo>
                  <a:cubicBezTo>
                    <a:pt x="21" y="42"/>
                    <a:pt x="20" y="42"/>
                    <a:pt x="19" y="44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50"/>
                    <a:pt x="16" y="52"/>
                    <a:pt x="14" y="54"/>
                  </a:cubicBezTo>
                  <a:cubicBezTo>
                    <a:pt x="13" y="56"/>
                    <a:pt x="11" y="59"/>
                    <a:pt x="9" y="61"/>
                  </a:cubicBezTo>
                  <a:cubicBezTo>
                    <a:pt x="8" y="64"/>
                    <a:pt x="7" y="64"/>
                    <a:pt x="5" y="66"/>
                  </a:cubicBezTo>
                  <a:cubicBezTo>
                    <a:pt x="5" y="67"/>
                    <a:pt x="5" y="67"/>
                    <a:pt x="4" y="67"/>
                  </a:cubicBezTo>
                  <a:cubicBezTo>
                    <a:pt x="4" y="68"/>
                    <a:pt x="4" y="69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74"/>
                    <a:pt x="4" y="76"/>
                    <a:pt x="5" y="79"/>
                  </a:cubicBezTo>
                  <a:cubicBezTo>
                    <a:pt x="5" y="79"/>
                    <a:pt x="5" y="78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8" y="77"/>
                    <a:pt x="8" y="78"/>
                    <a:pt x="8" y="78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10" y="76"/>
                    <a:pt x="12" y="74"/>
                    <a:pt x="12" y="72"/>
                  </a:cubicBezTo>
                  <a:cubicBezTo>
                    <a:pt x="12" y="71"/>
                    <a:pt x="12" y="70"/>
                    <a:pt x="12" y="70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8"/>
                    <a:pt x="12" y="68"/>
                    <a:pt x="12" y="68"/>
                  </a:cubicBezTo>
                  <a:cubicBezTo>
                    <a:pt x="13" y="67"/>
                    <a:pt x="16" y="64"/>
                    <a:pt x="14" y="63"/>
                  </a:cubicBezTo>
                  <a:cubicBezTo>
                    <a:pt x="15" y="62"/>
                    <a:pt x="15" y="61"/>
                    <a:pt x="15" y="60"/>
                  </a:cubicBezTo>
                  <a:cubicBezTo>
                    <a:pt x="16" y="58"/>
                    <a:pt x="17" y="56"/>
                    <a:pt x="18" y="54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3" y="47"/>
                    <a:pt x="25" y="44"/>
                    <a:pt x="26" y="42"/>
                  </a:cubicBezTo>
                  <a:cubicBezTo>
                    <a:pt x="26" y="39"/>
                    <a:pt x="26" y="36"/>
                    <a:pt x="26" y="32"/>
                  </a:cubicBezTo>
                  <a:moveTo>
                    <a:pt x="29" y="31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9" y="33"/>
                    <a:pt x="29" y="36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5"/>
                    <a:pt x="29" y="33"/>
                    <a:pt x="29" y="31"/>
                  </a:cubicBezTo>
                  <a:moveTo>
                    <a:pt x="30" y="29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32"/>
                    <a:pt x="30" y="34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0" y="31"/>
                    <a:pt x="30" y="29"/>
                  </a:cubicBezTo>
                  <a:moveTo>
                    <a:pt x="49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7" y="7"/>
                    <a:pt x="38" y="16"/>
                    <a:pt x="36" y="19"/>
                  </a:cubicBezTo>
                  <a:cubicBezTo>
                    <a:pt x="36" y="20"/>
                    <a:pt x="36" y="21"/>
                    <a:pt x="37" y="22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moveTo>
                    <a:pt x="58" y="0"/>
                  </a:moveTo>
                  <a:cubicBezTo>
                    <a:pt x="56" y="2"/>
                    <a:pt x="54" y="4"/>
                    <a:pt x="52" y="5"/>
                  </a:cubicBezTo>
                  <a:cubicBezTo>
                    <a:pt x="51" y="6"/>
                    <a:pt x="50" y="7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51" y="7"/>
                    <a:pt x="52" y="5"/>
                  </a:cubicBezTo>
                  <a:cubicBezTo>
                    <a:pt x="53" y="4"/>
                    <a:pt x="54" y="3"/>
                    <a:pt x="56" y="2"/>
                  </a:cubicBezTo>
                  <a:cubicBezTo>
                    <a:pt x="54" y="3"/>
                    <a:pt x="52" y="4"/>
                    <a:pt x="51" y="5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1"/>
                    <a:pt x="37" y="22"/>
                  </a:cubicBezTo>
                  <a:cubicBezTo>
                    <a:pt x="37" y="23"/>
                    <a:pt x="37" y="23"/>
                    <a:pt x="37" y="24"/>
                  </a:cubicBezTo>
                  <a:cubicBezTo>
                    <a:pt x="37" y="25"/>
                    <a:pt x="38" y="25"/>
                    <a:pt x="38" y="25"/>
                  </a:cubicBezTo>
                  <a:cubicBezTo>
                    <a:pt x="44" y="15"/>
                    <a:pt x="52" y="7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817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1064"/>
            <p:cNvSpPr>
              <a:spLocks/>
            </p:cNvSpPr>
            <p:nvPr/>
          </p:nvSpPr>
          <p:spPr bwMode="auto">
            <a:xfrm>
              <a:off x="9694863" y="3908425"/>
              <a:ext cx="15875" cy="34925"/>
            </a:xfrm>
            <a:custGeom>
              <a:avLst/>
              <a:gdLst>
                <a:gd name="T0" fmla="*/ 2 w 4"/>
                <a:gd name="T1" fmla="*/ 0 h 9"/>
                <a:gd name="T2" fmla="*/ 2 w 4"/>
                <a:gd name="T3" fmla="*/ 0 h 9"/>
                <a:gd name="T4" fmla="*/ 2 w 4"/>
                <a:gd name="T5" fmla="*/ 0 h 9"/>
                <a:gd name="T6" fmla="*/ 1 w 4"/>
                <a:gd name="T7" fmla="*/ 0 h 9"/>
                <a:gd name="T8" fmla="*/ 0 w 4"/>
                <a:gd name="T9" fmla="*/ 1 h 9"/>
                <a:gd name="T10" fmla="*/ 1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9 h 9"/>
                <a:gd name="T18" fmla="*/ 2 w 4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6"/>
                    <a:pt x="1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3" y="6"/>
                    <a:pt x="3" y="4"/>
                    <a:pt x="2" y="0"/>
                  </a:cubicBezTo>
                </a:path>
              </a:pathLst>
            </a:custGeom>
            <a:solidFill>
              <a:srgbClr val="463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1065"/>
            <p:cNvSpPr>
              <a:spLocks noEditPoints="1"/>
            </p:cNvSpPr>
            <p:nvPr/>
          </p:nvSpPr>
          <p:spPr bwMode="auto">
            <a:xfrm>
              <a:off x="9817101" y="2360612"/>
              <a:ext cx="76200" cy="209550"/>
            </a:xfrm>
            <a:custGeom>
              <a:avLst/>
              <a:gdLst>
                <a:gd name="T0" fmla="*/ 2 w 19"/>
                <a:gd name="T1" fmla="*/ 16 h 53"/>
                <a:gd name="T2" fmla="*/ 2 w 19"/>
                <a:gd name="T3" fmla="*/ 12 h 53"/>
                <a:gd name="T4" fmla="*/ 3 w 19"/>
                <a:gd name="T5" fmla="*/ 11 h 53"/>
                <a:gd name="T6" fmla="*/ 3 w 19"/>
                <a:gd name="T7" fmla="*/ 11 h 53"/>
                <a:gd name="T8" fmla="*/ 0 w 19"/>
                <a:gd name="T9" fmla="*/ 0 h 53"/>
                <a:gd name="T10" fmla="*/ 2 w 19"/>
                <a:gd name="T11" fmla="*/ 7 h 53"/>
                <a:gd name="T12" fmla="*/ 2 w 19"/>
                <a:gd name="T13" fmla="*/ 12 h 53"/>
                <a:gd name="T14" fmla="*/ 5 w 19"/>
                <a:gd name="T15" fmla="*/ 23 h 53"/>
                <a:gd name="T16" fmla="*/ 2 w 19"/>
                <a:gd name="T17" fmla="*/ 12 h 53"/>
                <a:gd name="T18" fmla="*/ 1 w 19"/>
                <a:gd name="T19" fmla="*/ 11 h 53"/>
                <a:gd name="T20" fmla="*/ 2 w 19"/>
                <a:gd name="T21" fmla="*/ 21 h 53"/>
                <a:gd name="T22" fmla="*/ 5 w 19"/>
                <a:gd name="T23" fmla="*/ 24 h 53"/>
                <a:gd name="T24" fmla="*/ 6 w 19"/>
                <a:gd name="T25" fmla="*/ 27 h 53"/>
                <a:gd name="T26" fmla="*/ 5 w 19"/>
                <a:gd name="T27" fmla="*/ 29 h 53"/>
                <a:gd name="T28" fmla="*/ 5 w 19"/>
                <a:gd name="T29" fmla="*/ 29 h 53"/>
                <a:gd name="T30" fmla="*/ 7 w 19"/>
                <a:gd name="T31" fmla="*/ 32 h 53"/>
                <a:gd name="T32" fmla="*/ 9 w 19"/>
                <a:gd name="T33" fmla="*/ 36 h 53"/>
                <a:gd name="T34" fmla="*/ 10 w 19"/>
                <a:gd name="T35" fmla="*/ 43 h 53"/>
                <a:gd name="T36" fmla="*/ 9 w 19"/>
                <a:gd name="T37" fmla="*/ 47 h 53"/>
                <a:gd name="T38" fmla="*/ 9 w 19"/>
                <a:gd name="T39" fmla="*/ 48 h 53"/>
                <a:gd name="T40" fmla="*/ 9 w 19"/>
                <a:gd name="T41" fmla="*/ 49 h 53"/>
                <a:gd name="T42" fmla="*/ 7 w 19"/>
                <a:gd name="T43" fmla="*/ 50 h 53"/>
                <a:gd name="T44" fmla="*/ 9 w 19"/>
                <a:gd name="T45" fmla="*/ 52 h 53"/>
                <a:gd name="T46" fmla="*/ 10 w 19"/>
                <a:gd name="T47" fmla="*/ 52 h 53"/>
                <a:gd name="T48" fmla="*/ 14 w 19"/>
                <a:gd name="T49" fmla="*/ 53 h 53"/>
                <a:gd name="T50" fmla="*/ 15 w 19"/>
                <a:gd name="T51" fmla="*/ 51 h 53"/>
                <a:gd name="T52" fmla="*/ 16 w 19"/>
                <a:gd name="T53" fmla="*/ 51 h 53"/>
                <a:gd name="T54" fmla="*/ 17 w 19"/>
                <a:gd name="T55" fmla="*/ 51 h 53"/>
                <a:gd name="T56" fmla="*/ 18 w 19"/>
                <a:gd name="T57" fmla="*/ 47 h 53"/>
                <a:gd name="T58" fmla="*/ 17 w 19"/>
                <a:gd name="T59" fmla="*/ 45 h 53"/>
                <a:gd name="T60" fmla="*/ 16 w 19"/>
                <a:gd name="T61" fmla="*/ 42 h 53"/>
                <a:gd name="T62" fmla="*/ 14 w 19"/>
                <a:gd name="T63" fmla="*/ 41 h 53"/>
                <a:gd name="T64" fmla="*/ 13 w 19"/>
                <a:gd name="T65" fmla="*/ 35 h 53"/>
                <a:gd name="T66" fmla="*/ 9 w 19"/>
                <a:gd name="T67" fmla="*/ 22 h 53"/>
                <a:gd name="T68" fmla="*/ 0 w 19"/>
                <a:gd name="T6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53">
                  <a:moveTo>
                    <a:pt x="3" y="18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8"/>
                    <a:pt x="3" y="18"/>
                    <a:pt x="3" y="18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0" y="0"/>
                  </a:moveTo>
                  <a:cubicBezTo>
                    <a:pt x="0" y="2"/>
                    <a:pt x="2" y="7"/>
                    <a:pt x="2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0"/>
                    <a:pt x="5" y="22"/>
                    <a:pt x="5" y="23"/>
                  </a:cubicBezTo>
                  <a:cubicBezTo>
                    <a:pt x="4" y="19"/>
                    <a:pt x="3" y="16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2" y="20"/>
                    <a:pt x="2" y="21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5" y="26"/>
                    <a:pt x="6" y="27"/>
                  </a:cubicBezTo>
                  <a:cubicBezTo>
                    <a:pt x="6" y="27"/>
                    <a:pt x="4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9"/>
                    <a:pt x="5" y="29"/>
                    <a:pt x="5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7" y="32"/>
                  </a:cubicBezTo>
                  <a:cubicBezTo>
                    <a:pt x="8" y="33"/>
                    <a:pt x="7" y="33"/>
                    <a:pt x="8" y="34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7"/>
                    <a:pt x="10" y="38"/>
                    <a:pt x="10" y="39"/>
                  </a:cubicBezTo>
                  <a:cubicBezTo>
                    <a:pt x="11" y="40"/>
                    <a:pt x="10" y="42"/>
                    <a:pt x="10" y="43"/>
                  </a:cubicBezTo>
                  <a:cubicBezTo>
                    <a:pt x="11" y="45"/>
                    <a:pt x="10" y="45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1" y="52"/>
                    <a:pt x="13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2"/>
                    <a:pt x="15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0"/>
                    <a:pt x="19" y="48"/>
                    <a:pt x="18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7" y="42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4" y="41"/>
                  </a:cubicBezTo>
                  <a:cubicBezTo>
                    <a:pt x="14" y="40"/>
                    <a:pt x="14" y="39"/>
                    <a:pt x="13" y="37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0"/>
                    <a:pt x="11" y="26"/>
                    <a:pt x="9" y="22"/>
                  </a:cubicBezTo>
                  <a:cubicBezTo>
                    <a:pt x="3" y="13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17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1066"/>
            <p:cNvSpPr>
              <a:spLocks noEditPoints="1"/>
            </p:cNvSpPr>
            <p:nvPr/>
          </p:nvSpPr>
          <p:spPr bwMode="auto">
            <a:xfrm>
              <a:off x="9588501" y="3265487"/>
              <a:ext cx="119063" cy="454025"/>
            </a:xfrm>
            <a:custGeom>
              <a:avLst/>
              <a:gdLst>
                <a:gd name="T0" fmla="*/ 17 w 30"/>
                <a:gd name="T1" fmla="*/ 86 h 115"/>
                <a:gd name="T2" fmla="*/ 20 w 30"/>
                <a:gd name="T3" fmla="*/ 103 h 115"/>
                <a:gd name="T4" fmla="*/ 21 w 30"/>
                <a:gd name="T5" fmla="*/ 107 h 115"/>
                <a:gd name="T6" fmla="*/ 21 w 30"/>
                <a:gd name="T7" fmla="*/ 108 h 115"/>
                <a:gd name="T8" fmla="*/ 21 w 30"/>
                <a:gd name="T9" fmla="*/ 108 h 115"/>
                <a:gd name="T10" fmla="*/ 21 w 30"/>
                <a:gd name="T11" fmla="*/ 112 h 115"/>
                <a:gd name="T12" fmla="*/ 23 w 30"/>
                <a:gd name="T13" fmla="*/ 115 h 115"/>
                <a:gd name="T14" fmla="*/ 25 w 30"/>
                <a:gd name="T15" fmla="*/ 115 h 115"/>
                <a:gd name="T16" fmla="*/ 27 w 30"/>
                <a:gd name="T17" fmla="*/ 115 h 115"/>
                <a:gd name="T18" fmla="*/ 28 w 30"/>
                <a:gd name="T19" fmla="*/ 112 h 115"/>
                <a:gd name="T20" fmla="*/ 29 w 30"/>
                <a:gd name="T21" fmla="*/ 112 h 115"/>
                <a:gd name="T22" fmla="*/ 30 w 30"/>
                <a:gd name="T23" fmla="*/ 108 h 115"/>
                <a:gd name="T24" fmla="*/ 28 w 30"/>
                <a:gd name="T25" fmla="*/ 101 h 115"/>
                <a:gd name="T26" fmla="*/ 27 w 30"/>
                <a:gd name="T27" fmla="*/ 99 h 115"/>
                <a:gd name="T28" fmla="*/ 26 w 30"/>
                <a:gd name="T29" fmla="*/ 99 h 115"/>
                <a:gd name="T30" fmla="*/ 24 w 30"/>
                <a:gd name="T31" fmla="*/ 94 h 115"/>
                <a:gd name="T32" fmla="*/ 22 w 30"/>
                <a:gd name="T33" fmla="*/ 91 h 115"/>
                <a:gd name="T34" fmla="*/ 20 w 30"/>
                <a:gd name="T35" fmla="*/ 86 h 115"/>
                <a:gd name="T36" fmla="*/ 5 w 30"/>
                <a:gd name="T37" fmla="*/ 39 h 115"/>
                <a:gd name="T38" fmla="*/ 2 w 30"/>
                <a:gd name="T39" fmla="*/ 29 h 115"/>
                <a:gd name="T40" fmla="*/ 5 w 30"/>
                <a:gd name="T41" fmla="*/ 39 h 115"/>
                <a:gd name="T42" fmla="*/ 2 w 30"/>
                <a:gd name="T43" fmla="*/ 19 h 115"/>
                <a:gd name="T44" fmla="*/ 3 w 30"/>
                <a:gd name="T45" fmla="*/ 24 h 115"/>
                <a:gd name="T46" fmla="*/ 2 w 30"/>
                <a:gd name="T47" fmla="*/ 21 h 115"/>
                <a:gd name="T48" fmla="*/ 6 w 30"/>
                <a:gd name="T49" fmla="*/ 41 h 115"/>
                <a:gd name="T50" fmla="*/ 2 w 30"/>
                <a:gd name="T51" fmla="*/ 25 h 115"/>
                <a:gd name="T52" fmla="*/ 2 w 30"/>
                <a:gd name="T53" fmla="*/ 24 h 115"/>
                <a:gd name="T54" fmla="*/ 1 w 30"/>
                <a:gd name="T55" fmla="*/ 23 h 115"/>
                <a:gd name="T56" fmla="*/ 8 w 30"/>
                <a:gd name="T57" fmla="*/ 51 h 115"/>
                <a:gd name="T58" fmla="*/ 9 w 30"/>
                <a:gd name="T59" fmla="*/ 53 h 115"/>
                <a:gd name="T60" fmla="*/ 15 w 30"/>
                <a:gd name="T61" fmla="*/ 59 h 115"/>
                <a:gd name="T62" fmla="*/ 3 w 30"/>
                <a:gd name="T63" fmla="*/ 19 h 115"/>
                <a:gd name="T64" fmla="*/ 3 w 30"/>
                <a:gd name="T65" fmla="*/ 0 h 115"/>
                <a:gd name="T66" fmla="*/ 1 w 30"/>
                <a:gd name="T67" fmla="*/ 6 h 115"/>
                <a:gd name="T68" fmla="*/ 3 w 30"/>
                <a:gd name="T69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115">
                  <a:moveTo>
                    <a:pt x="16" y="80"/>
                  </a:moveTo>
                  <a:cubicBezTo>
                    <a:pt x="16" y="82"/>
                    <a:pt x="17" y="84"/>
                    <a:pt x="17" y="86"/>
                  </a:cubicBezTo>
                  <a:cubicBezTo>
                    <a:pt x="18" y="89"/>
                    <a:pt x="18" y="93"/>
                    <a:pt x="19" y="96"/>
                  </a:cubicBezTo>
                  <a:cubicBezTo>
                    <a:pt x="20" y="99"/>
                    <a:pt x="20" y="100"/>
                    <a:pt x="20" y="103"/>
                  </a:cubicBezTo>
                  <a:cubicBezTo>
                    <a:pt x="20" y="104"/>
                    <a:pt x="20" y="104"/>
                    <a:pt x="20" y="105"/>
                  </a:cubicBezTo>
                  <a:cubicBezTo>
                    <a:pt x="20" y="105"/>
                    <a:pt x="21" y="106"/>
                    <a:pt x="21" y="107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6" y="115"/>
                    <a:pt x="26" y="115"/>
                  </a:cubicBezTo>
                  <a:cubicBezTo>
                    <a:pt x="26" y="115"/>
                    <a:pt x="26" y="115"/>
                    <a:pt x="27" y="115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8" y="114"/>
                    <a:pt x="28" y="113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9" y="111"/>
                    <a:pt x="30" y="109"/>
                    <a:pt x="30" y="108"/>
                  </a:cubicBezTo>
                  <a:cubicBezTo>
                    <a:pt x="30" y="106"/>
                    <a:pt x="30" y="104"/>
                    <a:pt x="29" y="103"/>
                  </a:cubicBezTo>
                  <a:cubicBezTo>
                    <a:pt x="29" y="102"/>
                    <a:pt x="28" y="101"/>
                    <a:pt x="28" y="101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7" y="99"/>
                    <a:pt x="27" y="99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7"/>
                    <a:pt x="25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2"/>
                    <a:pt x="23" y="92"/>
                    <a:pt x="22" y="91"/>
                  </a:cubicBezTo>
                  <a:cubicBezTo>
                    <a:pt x="22" y="89"/>
                    <a:pt x="22" y="88"/>
                    <a:pt x="21" y="87"/>
                  </a:cubicBezTo>
                  <a:cubicBezTo>
                    <a:pt x="21" y="87"/>
                    <a:pt x="20" y="86"/>
                    <a:pt x="20" y="86"/>
                  </a:cubicBezTo>
                  <a:cubicBezTo>
                    <a:pt x="19" y="84"/>
                    <a:pt x="17" y="82"/>
                    <a:pt x="16" y="80"/>
                  </a:cubicBezTo>
                  <a:moveTo>
                    <a:pt x="5" y="39"/>
                  </a:moveTo>
                  <a:cubicBezTo>
                    <a:pt x="4" y="37"/>
                    <a:pt x="4" y="35"/>
                    <a:pt x="3" y="33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5" y="39"/>
                    <a:pt x="5" y="39"/>
                    <a:pt x="5" y="39"/>
                  </a:cubicBezTo>
                  <a:moveTo>
                    <a:pt x="3" y="24"/>
                  </a:moveTo>
                  <a:cubicBezTo>
                    <a:pt x="3" y="24"/>
                    <a:pt x="3" y="22"/>
                    <a:pt x="2" y="19"/>
                  </a:cubicBezTo>
                  <a:cubicBezTo>
                    <a:pt x="3" y="21"/>
                    <a:pt x="3" y="22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moveTo>
                    <a:pt x="2" y="18"/>
                  </a:moveTo>
                  <a:cubicBezTo>
                    <a:pt x="2" y="19"/>
                    <a:pt x="2" y="20"/>
                    <a:pt x="2" y="21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" y="30"/>
                    <a:pt x="5" y="36"/>
                    <a:pt x="6" y="41"/>
                  </a:cubicBezTo>
                  <a:cubicBezTo>
                    <a:pt x="7" y="43"/>
                    <a:pt x="8" y="48"/>
                    <a:pt x="8" y="50"/>
                  </a:cubicBezTo>
                  <a:cubicBezTo>
                    <a:pt x="6" y="42"/>
                    <a:pt x="4" y="33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5"/>
                    <a:pt x="4" y="42"/>
                    <a:pt x="5" y="44"/>
                  </a:cubicBezTo>
                  <a:cubicBezTo>
                    <a:pt x="5" y="47"/>
                    <a:pt x="7" y="48"/>
                    <a:pt x="8" y="51"/>
                  </a:cubicBezTo>
                  <a:cubicBezTo>
                    <a:pt x="8" y="51"/>
                    <a:pt x="8" y="52"/>
                    <a:pt x="8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4"/>
                    <a:pt x="9" y="56"/>
                    <a:pt x="9" y="57"/>
                  </a:cubicBezTo>
                  <a:cubicBezTo>
                    <a:pt x="11" y="57"/>
                    <a:pt x="13" y="58"/>
                    <a:pt x="15" y="59"/>
                  </a:cubicBezTo>
                  <a:cubicBezTo>
                    <a:pt x="14" y="56"/>
                    <a:pt x="13" y="53"/>
                    <a:pt x="12" y="49"/>
                  </a:cubicBezTo>
                  <a:cubicBezTo>
                    <a:pt x="7" y="39"/>
                    <a:pt x="5" y="28"/>
                    <a:pt x="3" y="19"/>
                  </a:cubicBezTo>
                  <a:cubicBezTo>
                    <a:pt x="3" y="19"/>
                    <a:pt x="2" y="18"/>
                    <a:pt x="2" y="18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4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17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1067"/>
            <p:cNvSpPr>
              <a:spLocks noEditPoints="1"/>
            </p:cNvSpPr>
            <p:nvPr/>
          </p:nvSpPr>
          <p:spPr bwMode="auto">
            <a:xfrm>
              <a:off x="9694863" y="3690937"/>
              <a:ext cx="15875" cy="28575"/>
            </a:xfrm>
            <a:custGeom>
              <a:avLst/>
              <a:gdLst>
                <a:gd name="T0" fmla="*/ 1 w 4"/>
                <a:gd name="T1" fmla="*/ 4 h 7"/>
                <a:gd name="T2" fmla="*/ 0 w 4"/>
                <a:gd name="T3" fmla="*/ 7 h 7"/>
                <a:gd name="T4" fmla="*/ 0 w 4"/>
                <a:gd name="T5" fmla="*/ 7 h 7"/>
                <a:gd name="T6" fmla="*/ 1 w 4"/>
                <a:gd name="T7" fmla="*/ 7 h 7"/>
                <a:gd name="T8" fmla="*/ 1 w 4"/>
                <a:gd name="T9" fmla="*/ 4 h 7"/>
                <a:gd name="T10" fmla="*/ 3 w 4"/>
                <a:gd name="T11" fmla="*/ 0 h 7"/>
                <a:gd name="T12" fmla="*/ 2 w 4"/>
                <a:gd name="T13" fmla="*/ 4 h 7"/>
                <a:gd name="T14" fmla="*/ 3 w 4"/>
                <a:gd name="T15" fmla="*/ 4 h 7"/>
                <a:gd name="T16" fmla="*/ 3 w 4"/>
                <a:gd name="T17" fmla="*/ 3 h 7"/>
                <a:gd name="T18" fmla="*/ 3 w 4"/>
                <a:gd name="T19" fmla="*/ 3 h 7"/>
                <a:gd name="T20" fmla="*/ 3 w 4"/>
                <a:gd name="T21" fmla="*/ 3 h 7"/>
                <a:gd name="T22" fmla="*/ 4 w 4"/>
                <a:gd name="T23" fmla="*/ 3 h 7"/>
                <a:gd name="T24" fmla="*/ 3 w 4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7">
                  <a:moveTo>
                    <a:pt x="1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1" y="5"/>
                    <a:pt x="1" y="4"/>
                  </a:cubicBezTo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463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98" name="Picture 1068"/>
            <p:cNvPicPr>
              <a:picLocks noChangeAspect="1" noChangeArrowheads="1"/>
            </p:cNvPicPr>
            <p:nvPr/>
          </p:nvPicPr>
          <p:blipFill>
            <a:blip r:embed="rId5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15538" y="1962150"/>
              <a:ext cx="1190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1" name="Picture 1069"/>
            <p:cNvPicPr>
              <a:picLocks noChangeAspect="1" noChangeArrowheads="1"/>
            </p:cNvPicPr>
            <p:nvPr/>
          </p:nvPicPr>
          <p:blipFill>
            <a:blip r:embed="rId5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44113" y="1901825"/>
              <a:ext cx="212725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2" name="Picture 1070"/>
            <p:cNvPicPr>
              <a:picLocks noChangeAspect="1" noChangeArrowheads="1"/>
            </p:cNvPicPr>
            <p:nvPr/>
          </p:nvPicPr>
          <p:blipFill>
            <a:blip r:embed="rId5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9363" y="1812925"/>
              <a:ext cx="271463" cy="296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4" name="Picture 1071"/>
            <p:cNvPicPr>
              <a:picLocks noChangeAspect="1" noChangeArrowheads="1"/>
            </p:cNvPicPr>
            <p:nvPr/>
          </p:nvPicPr>
          <p:blipFill>
            <a:blip r:embed="rId5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28201" y="2062162"/>
              <a:ext cx="3556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5" name="Picture 1072"/>
            <p:cNvPicPr>
              <a:picLocks noChangeAspect="1" noChangeArrowheads="1"/>
            </p:cNvPicPr>
            <p:nvPr/>
          </p:nvPicPr>
          <p:blipFill>
            <a:blip r:embed="rId5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26663" y="2116137"/>
              <a:ext cx="307975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06" name="Freeform 1073"/>
            <p:cNvSpPr>
              <a:spLocks/>
            </p:cNvSpPr>
            <p:nvPr/>
          </p:nvSpPr>
          <p:spPr bwMode="auto">
            <a:xfrm>
              <a:off x="10058401" y="2143125"/>
              <a:ext cx="111125" cy="87312"/>
            </a:xfrm>
            <a:custGeom>
              <a:avLst/>
              <a:gdLst>
                <a:gd name="T0" fmla="*/ 13 w 28"/>
                <a:gd name="T1" fmla="*/ 0 h 22"/>
                <a:gd name="T2" fmla="*/ 15 w 28"/>
                <a:gd name="T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22">
                  <a:moveTo>
                    <a:pt x="13" y="0"/>
                  </a:moveTo>
                  <a:cubicBezTo>
                    <a:pt x="0" y="22"/>
                    <a:pt x="28" y="15"/>
                    <a:pt x="1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1074"/>
            <p:cNvSpPr>
              <a:spLocks/>
            </p:cNvSpPr>
            <p:nvPr/>
          </p:nvSpPr>
          <p:spPr bwMode="auto">
            <a:xfrm>
              <a:off x="10148888" y="2119312"/>
              <a:ext cx="39688" cy="39687"/>
            </a:xfrm>
            <a:custGeom>
              <a:avLst/>
              <a:gdLst>
                <a:gd name="T0" fmla="*/ 0 w 10"/>
                <a:gd name="T1" fmla="*/ 1 h 10"/>
                <a:gd name="T2" fmla="*/ 10 w 10"/>
                <a:gd name="T3" fmla="*/ 10 h 10"/>
                <a:gd name="T4" fmla="*/ 0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1"/>
                  </a:moveTo>
                  <a:cubicBezTo>
                    <a:pt x="2" y="6"/>
                    <a:pt x="5" y="9"/>
                    <a:pt x="10" y="10"/>
                  </a:cubicBezTo>
                  <a:cubicBezTo>
                    <a:pt x="10" y="4"/>
                    <a:pt x="6" y="1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075"/>
            <p:cNvSpPr>
              <a:spLocks/>
            </p:cNvSpPr>
            <p:nvPr/>
          </p:nvSpPr>
          <p:spPr bwMode="auto">
            <a:xfrm>
              <a:off x="10042526" y="2124075"/>
              <a:ext cx="55563" cy="34925"/>
            </a:xfrm>
            <a:custGeom>
              <a:avLst/>
              <a:gdLst>
                <a:gd name="T0" fmla="*/ 6 w 14"/>
                <a:gd name="T1" fmla="*/ 0 h 9"/>
                <a:gd name="T2" fmla="*/ 14 w 14"/>
                <a:gd name="T3" fmla="*/ 2 h 9"/>
                <a:gd name="T4" fmla="*/ 10 w 1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0" y="9"/>
                    <a:pt x="9" y="9"/>
                    <a:pt x="14" y="2"/>
                  </a:cubicBezTo>
                  <a:cubicBezTo>
                    <a:pt x="13" y="0"/>
                    <a:pt x="12" y="0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10" name="Picture 1076"/>
            <p:cNvPicPr>
              <a:picLocks noChangeAspect="1" noChangeArrowheads="1"/>
            </p:cNvPicPr>
            <p:nvPr/>
          </p:nvPicPr>
          <p:blipFill>
            <a:blip r:embed="rId5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85363" y="3378200"/>
              <a:ext cx="11747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1" name="Picture 1077"/>
            <p:cNvPicPr>
              <a:picLocks noChangeAspect="1" noChangeArrowheads="1"/>
            </p:cNvPicPr>
            <p:nvPr/>
          </p:nvPicPr>
          <p:blipFill>
            <a:blip r:embed="rId5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2351" y="3317875"/>
              <a:ext cx="214313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2" name="Picture 1078"/>
            <p:cNvPicPr>
              <a:picLocks noChangeAspect="1" noChangeArrowheads="1"/>
            </p:cNvPicPr>
            <p:nvPr/>
          </p:nvPicPr>
          <p:blipFill>
            <a:blip r:embed="rId5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7601" y="3230562"/>
              <a:ext cx="166688" cy="295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3" name="Picture 1079"/>
            <p:cNvPicPr>
              <a:picLocks noChangeAspect="1" noChangeArrowheads="1"/>
            </p:cNvPicPr>
            <p:nvPr/>
          </p:nvPicPr>
          <p:blipFill>
            <a:blip r:embed="rId5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04376" y="3508375"/>
              <a:ext cx="355600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4" name="Picture 1080"/>
            <p:cNvPicPr>
              <a:picLocks noChangeAspect="1" noChangeArrowheads="1"/>
            </p:cNvPicPr>
            <p:nvPr/>
          </p:nvPicPr>
          <p:blipFill>
            <a:blip r:embed="rId5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94901" y="3532187"/>
              <a:ext cx="107950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5" name="Freeform 1081"/>
            <p:cNvSpPr>
              <a:spLocks/>
            </p:cNvSpPr>
            <p:nvPr/>
          </p:nvSpPr>
          <p:spPr bwMode="auto">
            <a:xfrm>
              <a:off x="9928226" y="3560762"/>
              <a:ext cx="111125" cy="82550"/>
            </a:xfrm>
            <a:custGeom>
              <a:avLst/>
              <a:gdLst>
                <a:gd name="T0" fmla="*/ 13 w 28"/>
                <a:gd name="T1" fmla="*/ 0 h 21"/>
                <a:gd name="T2" fmla="*/ 15 w 28"/>
                <a:gd name="T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21">
                  <a:moveTo>
                    <a:pt x="13" y="0"/>
                  </a:moveTo>
                  <a:cubicBezTo>
                    <a:pt x="0" y="21"/>
                    <a:pt x="28" y="14"/>
                    <a:pt x="1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1082"/>
            <p:cNvSpPr>
              <a:spLocks/>
            </p:cNvSpPr>
            <p:nvPr/>
          </p:nvSpPr>
          <p:spPr bwMode="auto">
            <a:xfrm>
              <a:off x="10018713" y="3536950"/>
              <a:ext cx="39688" cy="39687"/>
            </a:xfrm>
            <a:custGeom>
              <a:avLst/>
              <a:gdLst>
                <a:gd name="T0" fmla="*/ 0 w 10"/>
                <a:gd name="T1" fmla="*/ 1 h 10"/>
                <a:gd name="T2" fmla="*/ 10 w 10"/>
                <a:gd name="T3" fmla="*/ 10 h 10"/>
                <a:gd name="T4" fmla="*/ 0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1"/>
                  </a:moveTo>
                  <a:cubicBezTo>
                    <a:pt x="2" y="6"/>
                    <a:pt x="5" y="9"/>
                    <a:pt x="10" y="10"/>
                  </a:cubicBezTo>
                  <a:cubicBezTo>
                    <a:pt x="10" y="4"/>
                    <a:pt x="6" y="1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1083"/>
            <p:cNvSpPr>
              <a:spLocks/>
            </p:cNvSpPr>
            <p:nvPr/>
          </p:nvSpPr>
          <p:spPr bwMode="auto">
            <a:xfrm>
              <a:off x="9912351" y="3536950"/>
              <a:ext cx="55563" cy="39687"/>
            </a:xfrm>
            <a:custGeom>
              <a:avLst/>
              <a:gdLst>
                <a:gd name="T0" fmla="*/ 6 w 14"/>
                <a:gd name="T1" fmla="*/ 1 h 10"/>
                <a:gd name="T2" fmla="*/ 14 w 14"/>
                <a:gd name="T3" fmla="*/ 3 h 10"/>
                <a:gd name="T4" fmla="*/ 9 w 14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"/>
                  </a:moveTo>
                  <a:cubicBezTo>
                    <a:pt x="0" y="10"/>
                    <a:pt x="9" y="10"/>
                    <a:pt x="14" y="3"/>
                  </a:cubicBezTo>
                  <a:cubicBezTo>
                    <a:pt x="13" y="1"/>
                    <a:pt x="12" y="0"/>
                    <a:pt x="9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18" name="Picture 1084"/>
            <p:cNvPicPr>
              <a:picLocks noChangeAspect="1" noChangeArrowheads="1"/>
            </p:cNvPicPr>
            <p:nvPr/>
          </p:nvPicPr>
          <p:blipFill>
            <a:blip r:embed="rId5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5813" y="2743200"/>
              <a:ext cx="177800" cy="249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0" name="Picture 1085"/>
            <p:cNvPicPr>
              <a:picLocks noChangeAspect="1" noChangeArrowheads="1"/>
            </p:cNvPicPr>
            <p:nvPr/>
          </p:nvPicPr>
          <p:blipFill>
            <a:blip r:embed="rId5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55201" y="2962275"/>
              <a:ext cx="284163" cy="319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1" name="Picture 1086"/>
            <p:cNvPicPr>
              <a:picLocks noChangeAspect="1" noChangeArrowheads="1"/>
            </p:cNvPicPr>
            <p:nvPr/>
          </p:nvPicPr>
          <p:blipFill>
            <a:blip r:embed="rId5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53613" y="2816225"/>
              <a:ext cx="331788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2" name="Picture 1087"/>
            <p:cNvPicPr>
              <a:picLocks noChangeAspect="1" noChangeArrowheads="1"/>
            </p:cNvPicPr>
            <p:nvPr/>
          </p:nvPicPr>
          <p:blipFill>
            <a:blip r:embed="rId5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02801" y="2921000"/>
              <a:ext cx="249238" cy="153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2" name="Picture 1088"/>
            <p:cNvPicPr>
              <a:picLocks noChangeAspect="1" noChangeArrowheads="1"/>
            </p:cNvPicPr>
            <p:nvPr/>
          </p:nvPicPr>
          <p:blipFill>
            <a:blip r:embed="rId5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66301" y="2962275"/>
              <a:ext cx="201613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25" name="Freeform 1089"/>
            <p:cNvSpPr>
              <a:spLocks/>
            </p:cNvSpPr>
            <p:nvPr/>
          </p:nvSpPr>
          <p:spPr bwMode="auto">
            <a:xfrm>
              <a:off x="9829801" y="2957512"/>
              <a:ext cx="95250" cy="74612"/>
            </a:xfrm>
            <a:custGeom>
              <a:avLst/>
              <a:gdLst>
                <a:gd name="T0" fmla="*/ 11 w 24"/>
                <a:gd name="T1" fmla="*/ 0 h 19"/>
                <a:gd name="T2" fmla="*/ 13 w 24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19">
                  <a:moveTo>
                    <a:pt x="11" y="0"/>
                  </a:moveTo>
                  <a:cubicBezTo>
                    <a:pt x="0" y="19"/>
                    <a:pt x="24" y="13"/>
                    <a:pt x="1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090"/>
            <p:cNvSpPr>
              <a:spLocks/>
            </p:cNvSpPr>
            <p:nvPr/>
          </p:nvSpPr>
          <p:spPr bwMode="auto">
            <a:xfrm>
              <a:off x="9909176" y="2936875"/>
              <a:ext cx="30163" cy="36512"/>
            </a:xfrm>
            <a:custGeom>
              <a:avLst/>
              <a:gdLst>
                <a:gd name="T0" fmla="*/ 0 w 8"/>
                <a:gd name="T1" fmla="*/ 1 h 9"/>
                <a:gd name="T2" fmla="*/ 8 w 8"/>
                <a:gd name="T3" fmla="*/ 9 h 9"/>
                <a:gd name="T4" fmla="*/ 0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2" y="5"/>
                    <a:pt x="4" y="8"/>
                    <a:pt x="8" y="9"/>
                  </a:cubicBezTo>
                  <a:cubicBezTo>
                    <a:pt x="8" y="4"/>
                    <a:pt x="5" y="1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1091"/>
            <p:cNvSpPr>
              <a:spLocks/>
            </p:cNvSpPr>
            <p:nvPr/>
          </p:nvSpPr>
          <p:spPr bwMode="auto">
            <a:xfrm>
              <a:off x="9813926" y="2941637"/>
              <a:ext cx="47625" cy="31750"/>
            </a:xfrm>
            <a:custGeom>
              <a:avLst/>
              <a:gdLst>
                <a:gd name="T0" fmla="*/ 6 w 12"/>
                <a:gd name="T1" fmla="*/ 0 h 8"/>
                <a:gd name="T2" fmla="*/ 12 w 12"/>
                <a:gd name="T3" fmla="*/ 2 h 8"/>
                <a:gd name="T4" fmla="*/ 8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cubicBezTo>
                    <a:pt x="0" y="8"/>
                    <a:pt x="8" y="8"/>
                    <a:pt x="12" y="2"/>
                  </a:cubicBezTo>
                  <a:cubicBezTo>
                    <a:pt x="12" y="0"/>
                    <a:pt x="10" y="0"/>
                    <a:pt x="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16" name="Picture 1092"/>
            <p:cNvPicPr>
              <a:picLocks noChangeAspect="1" noChangeArrowheads="1"/>
            </p:cNvPicPr>
            <p:nvPr/>
          </p:nvPicPr>
          <p:blipFill>
            <a:blip r:embed="rId5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94838" y="2981325"/>
              <a:ext cx="188913" cy="284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7" name="Picture 1093"/>
            <p:cNvPicPr>
              <a:picLocks noChangeAspect="1" noChangeArrowheads="1"/>
            </p:cNvPicPr>
            <p:nvPr/>
          </p:nvPicPr>
          <p:blipFill>
            <a:blip r:embed="rId5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99601" y="3206750"/>
              <a:ext cx="177800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8" name="Picture 1094"/>
            <p:cNvPicPr>
              <a:picLocks noChangeAspect="1" noChangeArrowheads="1"/>
            </p:cNvPicPr>
            <p:nvPr/>
          </p:nvPicPr>
          <p:blipFill>
            <a:blip r:embed="rId5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82151" y="3246437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9" name="Picture 1095"/>
            <p:cNvPicPr>
              <a:picLocks noChangeAspect="1" noChangeArrowheads="1"/>
            </p:cNvPicPr>
            <p:nvPr/>
          </p:nvPicPr>
          <p:blipFill>
            <a:blip r:embed="rId5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56738" y="3144837"/>
              <a:ext cx="284163" cy="153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0" name="Picture 1096"/>
            <p:cNvPicPr>
              <a:picLocks noChangeAspect="1" noChangeArrowheads="1"/>
            </p:cNvPicPr>
            <p:nvPr/>
          </p:nvPicPr>
          <p:blipFill>
            <a:blip r:embed="rId5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1526" y="3155950"/>
              <a:ext cx="2952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1" name="Picture 1097"/>
            <p:cNvPicPr>
              <a:picLocks noChangeAspect="1" noChangeArrowheads="1"/>
            </p:cNvPicPr>
            <p:nvPr/>
          </p:nvPicPr>
          <p:blipFill>
            <a:blip r:embed="rId5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10713" y="3236912"/>
              <a:ext cx="1889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2" name="Picture 1098"/>
            <p:cNvPicPr>
              <a:picLocks noChangeAspect="1" noChangeArrowheads="1"/>
            </p:cNvPicPr>
            <p:nvPr/>
          </p:nvPicPr>
          <p:blipFill>
            <a:blip r:embed="rId5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8976" y="3271837"/>
              <a:ext cx="34925" cy="84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4" name="Freeform 1099"/>
            <p:cNvSpPr>
              <a:spLocks/>
            </p:cNvSpPr>
            <p:nvPr/>
          </p:nvSpPr>
          <p:spPr bwMode="auto">
            <a:xfrm>
              <a:off x="9585326" y="3252787"/>
              <a:ext cx="82550" cy="66675"/>
            </a:xfrm>
            <a:custGeom>
              <a:avLst/>
              <a:gdLst>
                <a:gd name="T0" fmla="*/ 10 w 21"/>
                <a:gd name="T1" fmla="*/ 1 h 17"/>
                <a:gd name="T2" fmla="*/ 12 w 21"/>
                <a:gd name="T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17">
                  <a:moveTo>
                    <a:pt x="10" y="1"/>
                  </a:moveTo>
                  <a:cubicBezTo>
                    <a:pt x="0" y="17"/>
                    <a:pt x="21" y="12"/>
                    <a:pt x="1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1100"/>
            <p:cNvSpPr>
              <a:spLocks/>
            </p:cNvSpPr>
            <p:nvPr/>
          </p:nvSpPr>
          <p:spPr bwMode="auto">
            <a:xfrm>
              <a:off x="9655176" y="3236912"/>
              <a:ext cx="28575" cy="28575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1" y="5"/>
                    <a:pt x="3" y="7"/>
                    <a:pt x="7" y="7"/>
                  </a:cubicBezTo>
                  <a:cubicBezTo>
                    <a:pt x="7" y="3"/>
                    <a:pt x="4" y="1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1101"/>
            <p:cNvSpPr>
              <a:spLocks/>
            </p:cNvSpPr>
            <p:nvPr/>
          </p:nvSpPr>
          <p:spPr bwMode="auto">
            <a:xfrm>
              <a:off x="9572626" y="3236912"/>
              <a:ext cx="39688" cy="31750"/>
            </a:xfrm>
            <a:custGeom>
              <a:avLst/>
              <a:gdLst>
                <a:gd name="T0" fmla="*/ 5 w 10"/>
                <a:gd name="T1" fmla="*/ 1 h 8"/>
                <a:gd name="T2" fmla="*/ 10 w 10"/>
                <a:gd name="T3" fmla="*/ 3 h 8"/>
                <a:gd name="T4" fmla="*/ 7 w 10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5" y="1"/>
                  </a:moveTo>
                  <a:cubicBezTo>
                    <a:pt x="0" y="8"/>
                    <a:pt x="7" y="8"/>
                    <a:pt x="10" y="3"/>
                  </a:cubicBezTo>
                  <a:cubicBezTo>
                    <a:pt x="10" y="1"/>
                    <a:pt x="9" y="0"/>
                    <a:pt x="7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26" name="Picture 1102"/>
            <p:cNvPicPr>
              <a:picLocks noChangeAspect="1" noChangeArrowheads="1"/>
            </p:cNvPicPr>
            <p:nvPr/>
          </p:nvPicPr>
          <p:blipFill>
            <a:blip r:embed="rId5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7876" y="2062162"/>
              <a:ext cx="190500" cy="320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7" name="Picture 1103"/>
            <p:cNvPicPr>
              <a:picLocks noChangeAspect="1" noChangeArrowheads="1"/>
            </p:cNvPicPr>
            <p:nvPr/>
          </p:nvPicPr>
          <p:blipFill>
            <a:blip r:embed="rId5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21851" y="2209800"/>
              <a:ext cx="236538" cy="176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8" name="Picture 1104"/>
            <p:cNvPicPr>
              <a:picLocks noChangeAspect="1" noChangeArrowheads="1"/>
            </p:cNvPicPr>
            <p:nvPr/>
          </p:nvPicPr>
          <p:blipFill>
            <a:blip r:embed="rId5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50413" y="2106612"/>
              <a:ext cx="273050" cy="331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9" name="Picture 1105"/>
            <p:cNvPicPr>
              <a:picLocks noChangeAspect="1" noChangeArrowheads="1"/>
            </p:cNvPicPr>
            <p:nvPr/>
          </p:nvPicPr>
          <p:blipFill>
            <a:blip r:embed="rId5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36113" y="2379662"/>
              <a:ext cx="295275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0" name="Picture 1106"/>
            <p:cNvPicPr>
              <a:picLocks noChangeAspect="1" noChangeArrowheads="1"/>
            </p:cNvPicPr>
            <p:nvPr/>
          </p:nvPicPr>
          <p:blipFill>
            <a:blip r:embed="rId5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44076" y="2247900"/>
              <a:ext cx="1905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4" name="Freeform 1107"/>
            <p:cNvSpPr>
              <a:spLocks/>
            </p:cNvSpPr>
            <p:nvPr/>
          </p:nvSpPr>
          <p:spPr bwMode="auto">
            <a:xfrm>
              <a:off x="9809163" y="2336800"/>
              <a:ext cx="79375" cy="63500"/>
            </a:xfrm>
            <a:custGeom>
              <a:avLst/>
              <a:gdLst>
                <a:gd name="T0" fmla="*/ 1 w 20"/>
                <a:gd name="T1" fmla="*/ 0 h 16"/>
                <a:gd name="T2" fmla="*/ 0 w 20"/>
                <a:gd name="T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6">
                  <a:moveTo>
                    <a:pt x="1" y="0"/>
                  </a:moveTo>
                  <a:cubicBezTo>
                    <a:pt x="20" y="5"/>
                    <a:pt x="2" y="16"/>
                    <a:pt x="0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1108"/>
            <p:cNvSpPr>
              <a:spLocks/>
            </p:cNvSpPr>
            <p:nvPr/>
          </p:nvSpPr>
          <p:spPr bwMode="auto">
            <a:xfrm>
              <a:off x="9771063" y="2349500"/>
              <a:ext cx="19050" cy="38100"/>
            </a:xfrm>
            <a:custGeom>
              <a:avLst/>
              <a:gdLst>
                <a:gd name="T0" fmla="*/ 4 w 5"/>
                <a:gd name="T1" fmla="*/ 1 h 10"/>
                <a:gd name="T2" fmla="*/ 3 w 5"/>
                <a:gd name="T3" fmla="*/ 10 h 10"/>
                <a:gd name="T4" fmla="*/ 3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1"/>
                  </a:moveTo>
                  <a:cubicBezTo>
                    <a:pt x="5" y="4"/>
                    <a:pt x="5" y="8"/>
                    <a:pt x="3" y="10"/>
                  </a:cubicBezTo>
                  <a:cubicBezTo>
                    <a:pt x="0" y="7"/>
                    <a:pt x="0" y="4"/>
                    <a:pt x="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1109"/>
            <p:cNvSpPr>
              <a:spLocks/>
            </p:cNvSpPr>
            <p:nvPr/>
          </p:nvSpPr>
          <p:spPr bwMode="auto">
            <a:xfrm>
              <a:off x="9813926" y="2305050"/>
              <a:ext cx="42863" cy="23812"/>
            </a:xfrm>
            <a:custGeom>
              <a:avLst/>
              <a:gdLst>
                <a:gd name="T0" fmla="*/ 3 w 11"/>
                <a:gd name="T1" fmla="*/ 0 h 6"/>
                <a:gd name="T2" fmla="*/ 1 w 11"/>
                <a:gd name="T3" fmla="*/ 5 h 6"/>
                <a:gd name="T4" fmla="*/ 2 w 11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0"/>
                  </a:moveTo>
                  <a:cubicBezTo>
                    <a:pt x="11" y="1"/>
                    <a:pt x="7" y="6"/>
                    <a:pt x="1" y="5"/>
                  </a:cubicBezTo>
                  <a:cubicBezTo>
                    <a:pt x="0" y="4"/>
                    <a:pt x="0" y="3"/>
                    <a:pt x="2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34" name="Picture 1110"/>
            <p:cNvPicPr>
              <a:picLocks noChangeAspect="1" noChangeArrowheads="1"/>
            </p:cNvPicPr>
            <p:nvPr/>
          </p:nvPicPr>
          <p:blipFill>
            <a:blip r:embed="rId5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3605212"/>
              <a:ext cx="107950" cy="296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5" name="Picture 1111"/>
            <p:cNvPicPr>
              <a:picLocks noChangeAspect="1" noChangeArrowheads="1"/>
            </p:cNvPicPr>
            <p:nvPr/>
          </p:nvPicPr>
          <p:blipFill>
            <a:blip r:embed="rId5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28163" y="3914775"/>
              <a:ext cx="307975" cy="153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6" name="Picture 1112"/>
            <p:cNvPicPr>
              <a:picLocks noChangeAspect="1" noChangeArrowheads="1"/>
            </p:cNvPicPr>
            <p:nvPr/>
          </p:nvPicPr>
          <p:blipFill>
            <a:blip r:embed="rId5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85338" y="3944937"/>
              <a:ext cx="47625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32" name="Freeform 1113"/>
            <p:cNvSpPr>
              <a:spLocks/>
            </p:cNvSpPr>
            <p:nvPr/>
          </p:nvSpPr>
          <p:spPr bwMode="auto">
            <a:xfrm>
              <a:off x="9344026" y="3913187"/>
              <a:ext cx="55563" cy="38100"/>
            </a:xfrm>
            <a:custGeom>
              <a:avLst/>
              <a:gdLst>
                <a:gd name="T0" fmla="*/ 6 w 14"/>
                <a:gd name="T1" fmla="*/ 1 h 10"/>
                <a:gd name="T2" fmla="*/ 14 w 14"/>
                <a:gd name="T3" fmla="*/ 3 h 10"/>
                <a:gd name="T4" fmla="*/ 9 w 14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"/>
                  </a:moveTo>
                  <a:cubicBezTo>
                    <a:pt x="0" y="10"/>
                    <a:pt x="9" y="10"/>
                    <a:pt x="14" y="3"/>
                  </a:cubicBezTo>
                  <a:cubicBezTo>
                    <a:pt x="13" y="1"/>
                    <a:pt x="11" y="0"/>
                    <a:pt x="9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38" name="Picture 1114"/>
            <p:cNvPicPr>
              <a:picLocks noChangeAspect="1" noChangeArrowheads="1"/>
            </p:cNvPicPr>
            <p:nvPr/>
          </p:nvPicPr>
          <p:blipFill>
            <a:blip r:embed="rId5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6651" y="3492500"/>
              <a:ext cx="165100" cy="236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9" name="Picture 1115"/>
            <p:cNvPicPr>
              <a:picLocks noChangeAspect="1" noChangeArrowheads="1"/>
            </p:cNvPicPr>
            <p:nvPr/>
          </p:nvPicPr>
          <p:blipFill>
            <a:blip r:embed="rId5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34451" y="3717925"/>
              <a:ext cx="284163" cy="319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" name="Picture 1116"/>
            <p:cNvPicPr>
              <a:picLocks noChangeAspect="1" noChangeArrowheads="1"/>
            </p:cNvPicPr>
            <p:nvPr/>
          </p:nvPicPr>
          <p:blipFill>
            <a:blip r:embed="rId5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34451" y="3563937"/>
              <a:ext cx="331788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1" name="Picture 1117"/>
            <p:cNvPicPr>
              <a:picLocks noChangeAspect="1" noChangeArrowheads="1"/>
            </p:cNvPicPr>
            <p:nvPr/>
          </p:nvPicPr>
          <p:blipFill>
            <a:blip r:embed="rId5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3163" y="3698875"/>
              <a:ext cx="188913" cy="1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2" name="Picture 1118"/>
            <p:cNvPicPr>
              <a:picLocks noChangeAspect="1" noChangeArrowheads="1"/>
            </p:cNvPicPr>
            <p:nvPr/>
          </p:nvPicPr>
          <p:blipFill>
            <a:blip r:embed="rId5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7138" y="3717925"/>
              <a:ext cx="201613" cy="141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33" name="Freeform 1119"/>
            <p:cNvSpPr>
              <a:spLocks/>
            </p:cNvSpPr>
            <p:nvPr/>
          </p:nvSpPr>
          <p:spPr bwMode="auto">
            <a:xfrm>
              <a:off x="8909051" y="3714750"/>
              <a:ext cx="95250" cy="74612"/>
            </a:xfrm>
            <a:custGeom>
              <a:avLst/>
              <a:gdLst>
                <a:gd name="T0" fmla="*/ 11 w 24"/>
                <a:gd name="T1" fmla="*/ 0 h 19"/>
                <a:gd name="T2" fmla="*/ 13 w 24"/>
                <a:gd name="T3" fmla="*/ 0 h 19"/>
                <a:gd name="T4" fmla="*/ 11 w 2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11" y="0"/>
                  </a:moveTo>
                  <a:cubicBezTo>
                    <a:pt x="0" y="19"/>
                    <a:pt x="24" y="13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1120"/>
            <p:cNvSpPr>
              <a:spLocks/>
            </p:cNvSpPr>
            <p:nvPr/>
          </p:nvSpPr>
          <p:spPr bwMode="auto">
            <a:xfrm>
              <a:off x="8988426" y="3690937"/>
              <a:ext cx="31750" cy="36512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9 h 9"/>
                <a:gd name="T4" fmla="*/ 0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6"/>
                    <a:pt x="4" y="8"/>
                    <a:pt x="8" y="9"/>
                  </a:cubicBezTo>
                  <a:cubicBezTo>
                    <a:pt x="8" y="4"/>
                    <a:pt x="5" y="1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1121"/>
            <p:cNvSpPr>
              <a:spLocks/>
            </p:cNvSpPr>
            <p:nvPr/>
          </p:nvSpPr>
          <p:spPr bwMode="auto">
            <a:xfrm>
              <a:off x="8893176" y="3695700"/>
              <a:ext cx="47625" cy="34925"/>
            </a:xfrm>
            <a:custGeom>
              <a:avLst/>
              <a:gdLst>
                <a:gd name="T0" fmla="*/ 6 w 12"/>
                <a:gd name="T1" fmla="*/ 0 h 9"/>
                <a:gd name="T2" fmla="*/ 12 w 12"/>
                <a:gd name="T3" fmla="*/ 2 h 9"/>
                <a:gd name="T4" fmla="*/ 8 w 1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cubicBezTo>
                    <a:pt x="0" y="8"/>
                    <a:pt x="8" y="9"/>
                    <a:pt x="12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46" name="Picture 1122"/>
            <p:cNvPicPr>
              <a:picLocks noChangeAspect="1" noChangeArrowheads="1"/>
            </p:cNvPicPr>
            <p:nvPr/>
          </p:nvPicPr>
          <p:blipFill>
            <a:blip r:embed="rId5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1738" y="2957512"/>
              <a:ext cx="201613" cy="295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7" name="Picture 1123"/>
            <p:cNvPicPr>
              <a:picLocks noChangeAspect="1" noChangeArrowheads="1"/>
            </p:cNvPicPr>
            <p:nvPr/>
          </p:nvPicPr>
          <p:blipFill>
            <a:blip r:embed="rId5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7763" y="3135312"/>
              <a:ext cx="236538" cy="153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8" name="Picture 1124"/>
            <p:cNvPicPr>
              <a:picLocks noChangeAspect="1" noChangeArrowheads="1"/>
            </p:cNvPicPr>
            <p:nvPr/>
          </p:nvPicPr>
          <p:blipFill>
            <a:blip r:embed="rId6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5376" y="3089275"/>
              <a:ext cx="355600" cy="2016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9" name="Picture 1125"/>
            <p:cNvPicPr>
              <a:picLocks noChangeAspect="1" noChangeArrowheads="1"/>
            </p:cNvPicPr>
            <p:nvPr/>
          </p:nvPicPr>
          <p:blipFill>
            <a:blip r:embed="rId6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78901" y="3141662"/>
              <a:ext cx="307975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0" name="Picture 1126"/>
            <p:cNvPicPr>
              <a:picLocks noChangeAspect="1" noChangeArrowheads="1"/>
            </p:cNvPicPr>
            <p:nvPr/>
          </p:nvPicPr>
          <p:blipFill>
            <a:blip r:embed="rId6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07451" y="3221037"/>
              <a:ext cx="225425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44" name="Freeform 1127"/>
            <p:cNvSpPr>
              <a:spLocks/>
            </p:cNvSpPr>
            <p:nvPr/>
          </p:nvSpPr>
          <p:spPr bwMode="auto">
            <a:xfrm>
              <a:off x="8913813" y="3241675"/>
              <a:ext cx="82550" cy="63500"/>
            </a:xfrm>
            <a:custGeom>
              <a:avLst/>
              <a:gdLst>
                <a:gd name="T0" fmla="*/ 9 w 21"/>
                <a:gd name="T1" fmla="*/ 0 h 16"/>
                <a:gd name="T2" fmla="*/ 11 w 21"/>
                <a:gd name="T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16">
                  <a:moveTo>
                    <a:pt x="9" y="0"/>
                  </a:moveTo>
                  <a:cubicBezTo>
                    <a:pt x="0" y="16"/>
                    <a:pt x="21" y="11"/>
                    <a:pt x="1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1128"/>
            <p:cNvSpPr>
              <a:spLocks/>
            </p:cNvSpPr>
            <p:nvPr/>
          </p:nvSpPr>
          <p:spPr bwMode="auto">
            <a:xfrm>
              <a:off x="8980488" y="3221037"/>
              <a:ext cx="31750" cy="31750"/>
            </a:xfrm>
            <a:custGeom>
              <a:avLst/>
              <a:gdLst>
                <a:gd name="T0" fmla="*/ 0 w 8"/>
                <a:gd name="T1" fmla="*/ 1 h 8"/>
                <a:gd name="T2" fmla="*/ 8 w 8"/>
                <a:gd name="T3" fmla="*/ 8 h 8"/>
                <a:gd name="T4" fmla="*/ 0 w 8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2" y="5"/>
                    <a:pt x="4" y="7"/>
                    <a:pt x="8" y="8"/>
                  </a:cubicBezTo>
                  <a:cubicBezTo>
                    <a:pt x="8" y="3"/>
                    <a:pt x="5" y="1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1129"/>
            <p:cNvSpPr>
              <a:spLocks/>
            </p:cNvSpPr>
            <p:nvPr/>
          </p:nvSpPr>
          <p:spPr bwMode="auto">
            <a:xfrm>
              <a:off x="8901113" y="3221037"/>
              <a:ext cx="39688" cy="31750"/>
            </a:xfrm>
            <a:custGeom>
              <a:avLst/>
              <a:gdLst>
                <a:gd name="T0" fmla="*/ 4 w 10"/>
                <a:gd name="T1" fmla="*/ 1 h 8"/>
                <a:gd name="T2" fmla="*/ 10 w 10"/>
                <a:gd name="T3" fmla="*/ 3 h 8"/>
                <a:gd name="T4" fmla="*/ 7 w 10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4" y="1"/>
                  </a:moveTo>
                  <a:cubicBezTo>
                    <a:pt x="0" y="8"/>
                    <a:pt x="6" y="8"/>
                    <a:pt x="10" y="3"/>
                  </a:cubicBezTo>
                  <a:cubicBezTo>
                    <a:pt x="10" y="1"/>
                    <a:pt x="9" y="0"/>
                    <a:pt x="7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1130"/>
            <p:cNvSpPr>
              <a:spLocks noEditPoints="1"/>
            </p:cNvSpPr>
            <p:nvPr/>
          </p:nvSpPr>
          <p:spPr bwMode="auto">
            <a:xfrm>
              <a:off x="9463088" y="4291012"/>
              <a:ext cx="61913" cy="122237"/>
            </a:xfrm>
            <a:custGeom>
              <a:avLst/>
              <a:gdLst>
                <a:gd name="T0" fmla="*/ 16 w 16"/>
                <a:gd name="T1" fmla="*/ 27 h 31"/>
                <a:gd name="T2" fmla="*/ 16 w 16"/>
                <a:gd name="T3" fmla="*/ 28 h 31"/>
                <a:gd name="T4" fmla="*/ 16 w 16"/>
                <a:gd name="T5" fmla="*/ 27 h 31"/>
                <a:gd name="T6" fmla="*/ 16 w 16"/>
                <a:gd name="T7" fmla="*/ 27 h 31"/>
                <a:gd name="T8" fmla="*/ 10 w 16"/>
                <a:gd name="T9" fmla="*/ 18 h 31"/>
                <a:gd name="T10" fmla="*/ 10 w 16"/>
                <a:gd name="T11" fmla="*/ 18 h 31"/>
                <a:gd name="T12" fmla="*/ 0 w 16"/>
                <a:gd name="T13" fmla="*/ 0 h 31"/>
                <a:gd name="T14" fmla="*/ 14 w 16"/>
                <a:gd name="T15" fmla="*/ 29 h 31"/>
                <a:gd name="T16" fmla="*/ 15 w 16"/>
                <a:gd name="T17" fmla="*/ 31 h 31"/>
                <a:gd name="T18" fmla="*/ 15 w 16"/>
                <a:gd name="T19" fmla="*/ 25 h 31"/>
                <a:gd name="T20" fmla="*/ 10 w 16"/>
                <a:gd name="T21" fmla="*/ 18 h 31"/>
                <a:gd name="T22" fmla="*/ 13 w 16"/>
                <a:gd name="T23" fmla="*/ 23 h 31"/>
                <a:gd name="T24" fmla="*/ 10 w 16"/>
                <a:gd name="T25" fmla="*/ 18 h 31"/>
                <a:gd name="T26" fmla="*/ 7 w 16"/>
                <a:gd name="T27" fmla="*/ 13 h 31"/>
                <a:gd name="T28" fmla="*/ 8 w 16"/>
                <a:gd name="T29" fmla="*/ 14 h 31"/>
                <a:gd name="T30" fmla="*/ 8 w 16"/>
                <a:gd name="T31" fmla="*/ 14 h 31"/>
                <a:gd name="T32" fmla="*/ 7 w 16"/>
                <a:gd name="T33" fmla="*/ 13 h 31"/>
                <a:gd name="T34" fmla="*/ 8 w 16"/>
                <a:gd name="T35" fmla="*/ 14 h 31"/>
                <a:gd name="T36" fmla="*/ 8 w 16"/>
                <a:gd name="T37" fmla="*/ 14 h 31"/>
                <a:gd name="T38" fmla="*/ 6 w 16"/>
                <a:gd name="T39" fmla="*/ 11 h 31"/>
                <a:gd name="T40" fmla="*/ 5 w 16"/>
                <a:gd name="T41" fmla="*/ 10 h 31"/>
                <a:gd name="T42" fmla="*/ 4 w 16"/>
                <a:gd name="T43" fmla="*/ 7 h 31"/>
                <a:gd name="T44" fmla="*/ 0 w 16"/>
                <a:gd name="T4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31"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10" y="18"/>
                  </a:moveTo>
                  <a:cubicBezTo>
                    <a:pt x="10" y="18"/>
                    <a:pt x="10" y="18"/>
                    <a:pt x="10" y="18"/>
                  </a:cubicBezTo>
                  <a:moveTo>
                    <a:pt x="0" y="0"/>
                  </a:moveTo>
                  <a:cubicBezTo>
                    <a:pt x="3" y="8"/>
                    <a:pt x="10" y="19"/>
                    <a:pt x="14" y="2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6" y="11"/>
                    <a:pt x="6" y="10"/>
                    <a:pt x="5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1131"/>
            <p:cNvSpPr>
              <a:spLocks/>
            </p:cNvSpPr>
            <p:nvPr/>
          </p:nvSpPr>
          <p:spPr bwMode="auto">
            <a:xfrm>
              <a:off x="8996363" y="3316287"/>
              <a:ext cx="87313" cy="31750"/>
            </a:xfrm>
            <a:custGeom>
              <a:avLst/>
              <a:gdLst>
                <a:gd name="T0" fmla="*/ 0 w 22"/>
                <a:gd name="T1" fmla="*/ 0 h 8"/>
                <a:gd name="T2" fmla="*/ 0 w 22"/>
                <a:gd name="T3" fmla="*/ 1 h 8"/>
                <a:gd name="T4" fmla="*/ 10 w 22"/>
                <a:gd name="T5" fmla="*/ 4 h 8"/>
                <a:gd name="T6" fmla="*/ 9 w 22"/>
                <a:gd name="T7" fmla="*/ 4 h 8"/>
                <a:gd name="T8" fmla="*/ 22 w 22"/>
                <a:gd name="T9" fmla="*/ 8 h 8"/>
                <a:gd name="T10" fmla="*/ 2 w 22"/>
                <a:gd name="T11" fmla="*/ 1 h 8"/>
                <a:gd name="T12" fmla="*/ 0 w 2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3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4" y="5"/>
                    <a:pt x="17" y="7"/>
                    <a:pt x="22" y="8"/>
                  </a:cubicBezTo>
                  <a:cubicBezTo>
                    <a:pt x="16" y="6"/>
                    <a:pt x="7" y="3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99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6" name="Picture 1132"/>
            <p:cNvPicPr>
              <a:picLocks noChangeAspect="1" noChangeArrowheads="1"/>
            </p:cNvPicPr>
            <p:nvPr/>
          </p:nvPicPr>
          <p:blipFill>
            <a:blip r:embed="rId6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69376" y="3298825"/>
              <a:ext cx="476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4" name="Freeform 1133"/>
            <p:cNvSpPr>
              <a:spLocks/>
            </p:cNvSpPr>
            <p:nvPr/>
          </p:nvSpPr>
          <p:spPr bwMode="auto">
            <a:xfrm>
              <a:off x="9458326" y="4235450"/>
              <a:ext cx="58738" cy="127000"/>
            </a:xfrm>
            <a:custGeom>
              <a:avLst/>
              <a:gdLst>
                <a:gd name="T0" fmla="*/ 0 w 15"/>
                <a:gd name="T1" fmla="*/ 0 h 32"/>
                <a:gd name="T2" fmla="*/ 0 w 15"/>
                <a:gd name="T3" fmla="*/ 0 h 32"/>
                <a:gd name="T4" fmla="*/ 0 w 15"/>
                <a:gd name="T5" fmla="*/ 0 h 32"/>
                <a:gd name="T6" fmla="*/ 0 w 15"/>
                <a:gd name="T7" fmla="*/ 0 h 32"/>
                <a:gd name="T8" fmla="*/ 0 w 15"/>
                <a:gd name="T9" fmla="*/ 0 h 32"/>
                <a:gd name="T10" fmla="*/ 0 w 15"/>
                <a:gd name="T11" fmla="*/ 0 h 32"/>
                <a:gd name="T12" fmla="*/ 10 w 15"/>
                <a:gd name="T13" fmla="*/ 23 h 32"/>
                <a:gd name="T14" fmla="*/ 10 w 15"/>
                <a:gd name="T15" fmla="*/ 23 h 32"/>
                <a:gd name="T16" fmla="*/ 10 w 15"/>
                <a:gd name="T17" fmla="*/ 23 h 32"/>
                <a:gd name="T18" fmla="*/ 15 w 15"/>
                <a:gd name="T19" fmla="*/ 31 h 32"/>
                <a:gd name="T20" fmla="*/ 15 w 15"/>
                <a:gd name="T21" fmla="*/ 32 h 32"/>
                <a:gd name="T22" fmla="*/ 15 w 15"/>
                <a:gd name="T23" fmla="*/ 31 h 32"/>
                <a:gd name="T24" fmla="*/ 10 w 15"/>
                <a:gd name="T25" fmla="*/ 15 h 32"/>
                <a:gd name="T26" fmla="*/ 1 w 15"/>
                <a:gd name="T27" fmla="*/ 1 h 32"/>
                <a:gd name="T28" fmla="*/ 1 w 15"/>
                <a:gd name="T29" fmla="*/ 0 h 32"/>
                <a:gd name="T30" fmla="*/ 0 w 15"/>
                <a:gd name="T31" fmla="*/ 0 h 32"/>
                <a:gd name="T32" fmla="*/ 0 w 15"/>
                <a:gd name="T33" fmla="*/ 0 h 32"/>
                <a:gd name="T34" fmla="*/ 0 w 15"/>
                <a:gd name="T35" fmla="*/ 0 h 32"/>
                <a:gd name="T36" fmla="*/ 0 w 15"/>
                <a:gd name="T37" fmla="*/ 0 h 32"/>
                <a:gd name="T38" fmla="*/ 0 w 15"/>
                <a:gd name="T39" fmla="*/ 0 h 32"/>
                <a:gd name="T40" fmla="*/ 0 w 15"/>
                <a:gd name="T4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5" y="1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1"/>
                  </a:cubicBezTo>
                  <a:cubicBezTo>
                    <a:pt x="14" y="27"/>
                    <a:pt x="12" y="21"/>
                    <a:pt x="10" y="15"/>
                  </a:cubicBezTo>
                  <a:cubicBezTo>
                    <a:pt x="7" y="10"/>
                    <a:pt x="4" y="6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1134"/>
            <p:cNvSpPr>
              <a:spLocks noEditPoints="1"/>
            </p:cNvSpPr>
            <p:nvPr/>
          </p:nvSpPr>
          <p:spPr bwMode="auto">
            <a:xfrm>
              <a:off x="9317038" y="3987800"/>
              <a:ext cx="180975" cy="339725"/>
            </a:xfrm>
            <a:custGeom>
              <a:avLst/>
              <a:gdLst>
                <a:gd name="T0" fmla="*/ 32 w 46"/>
                <a:gd name="T1" fmla="*/ 62 h 86"/>
                <a:gd name="T2" fmla="*/ 31 w 46"/>
                <a:gd name="T3" fmla="*/ 61 h 86"/>
                <a:gd name="T4" fmla="*/ 31 w 46"/>
                <a:gd name="T5" fmla="*/ 61 h 86"/>
                <a:gd name="T6" fmla="*/ 32 w 46"/>
                <a:gd name="T7" fmla="*/ 62 h 86"/>
                <a:gd name="T8" fmla="*/ 28 w 46"/>
                <a:gd name="T9" fmla="*/ 56 h 86"/>
                <a:gd name="T10" fmla="*/ 31 w 46"/>
                <a:gd name="T11" fmla="*/ 55 h 86"/>
                <a:gd name="T12" fmla="*/ 31 w 46"/>
                <a:gd name="T13" fmla="*/ 57 h 86"/>
                <a:gd name="T14" fmla="*/ 30 w 46"/>
                <a:gd name="T15" fmla="*/ 57 h 86"/>
                <a:gd name="T16" fmla="*/ 46 w 46"/>
                <a:gd name="T17" fmla="*/ 86 h 86"/>
                <a:gd name="T18" fmla="*/ 36 w 46"/>
                <a:gd name="T19" fmla="*/ 63 h 86"/>
                <a:gd name="T20" fmla="*/ 36 w 46"/>
                <a:gd name="T21" fmla="*/ 63 h 86"/>
                <a:gd name="T22" fmla="*/ 36 w 46"/>
                <a:gd name="T23" fmla="*/ 63 h 86"/>
                <a:gd name="T24" fmla="*/ 36 w 46"/>
                <a:gd name="T25" fmla="*/ 63 h 86"/>
                <a:gd name="T26" fmla="*/ 36 w 46"/>
                <a:gd name="T27" fmla="*/ 63 h 86"/>
                <a:gd name="T28" fmla="*/ 36 w 46"/>
                <a:gd name="T29" fmla="*/ 63 h 86"/>
                <a:gd name="T30" fmla="*/ 35 w 46"/>
                <a:gd name="T31" fmla="*/ 61 h 86"/>
                <a:gd name="T32" fmla="*/ 25 w 46"/>
                <a:gd name="T33" fmla="*/ 49 h 86"/>
                <a:gd name="T34" fmla="*/ 25 w 46"/>
                <a:gd name="T35" fmla="*/ 49 h 86"/>
                <a:gd name="T36" fmla="*/ 16 w 46"/>
                <a:gd name="T37" fmla="*/ 27 h 86"/>
                <a:gd name="T38" fmla="*/ 3 w 46"/>
                <a:gd name="T39" fmla="*/ 6 h 86"/>
                <a:gd name="T40" fmla="*/ 3 w 46"/>
                <a:gd name="T41" fmla="*/ 6 h 86"/>
                <a:gd name="T42" fmla="*/ 2 w 46"/>
                <a:gd name="T43" fmla="*/ 2 h 86"/>
                <a:gd name="T44" fmla="*/ 0 w 46"/>
                <a:gd name="T45" fmla="*/ 0 h 86"/>
                <a:gd name="T46" fmla="*/ 3 w 46"/>
                <a:gd name="T47" fmla="*/ 6 h 86"/>
                <a:gd name="T48" fmla="*/ 14 w 46"/>
                <a:gd name="T49" fmla="*/ 27 h 86"/>
                <a:gd name="T50" fmla="*/ 14 w 46"/>
                <a:gd name="T51" fmla="*/ 27 h 86"/>
                <a:gd name="T52" fmla="*/ 24 w 46"/>
                <a:gd name="T53" fmla="*/ 48 h 86"/>
                <a:gd name="T54" fmla="*/ 26 w 46"/>
                <a:gd name="T55" fmla="*/ 51 h 86"/>
                <a:gd name="T56" fmla="*/ 21 w 46"/>
                <a:gd name="T57" fmla="*/ 41 h 86"/>
                <a:gd name="T58" fmla="*/ 15 w 46"/>
                <a:gd name="T59" fmla="*/ 28 h 86"/>
                <a:gd name="T60" fmla="*/ 15 w 46"/>
                <a:gd name="T61" fmla="*/ 28 h 86"/>
                <a:gd name="T62" fmla="*/ 26 w 46"/>
                <a:gd name="T63" fmla="*/ 49 h 86"/>
                <a:gd name="T64" fmla="*/ 26 w 46"/>
                <a:gd name="T65" fmla="*/ 45 h 86"/>
                <a:gd name="T66" fmla="*/ 24 w 46"/>
                <a:gd name="T67" fmla="*/ 39 h 86"/>
                <a:gd name="T68" fmla="*/ 24 w 46"/>
                <a:gd name="T69" fmla="*/ 39 h 86"/>
                <a:gd name="T70" fmla="*/ 21 w 46"/>
                <a:gd name="T71" fmla="*/ 36 h 86"/>
                <a:gd name="T72" fmla="*/ 20 w 46"/>
                <a:gd name="T73" fmla="*/ 33 h 86"/>
                <a:gd name="T74" fmla="*/ 23 w 46"/>
                <a:gd name="T75" fmla="*/ 38 h 86"/>
                <a:gd name="T76" fmla="*/ 17 w 46"/>
                <a:gd name="T77" fmla="*/ 26 h 86"/>
                <a:gd name="T78" fmla="*/ 16 w 46"/>
                <a:gd name="T79" fmla="*/ 26 h 86"/>
                <a:gd name="T80" fmla="*/ 19 w 46"/>
                <a:gd name="T81" fmla="*/ 32 h 86"/>
                <a:gd name="T82" fmla="*/ 20 w 46"/>
                <a:gd name="T83" fmla="*/ 34 h 86"/>
                <a:gd name="T84" fmla="*/ 19 w 46"/>
                <a:gd name="T85" fmla="*/ 33 h 86"/>
                <a:gd name="T86" fmla="*/ 10 w 46"/>
                <a:gd name="T87" fmla="*/ 16 h 86"/>
                <a:gd name="T88" fmla="*/ 6 w 46"/>
                <a:gd name="T89" fmla="*/ 9 h 86"/>
                <a:gd name="T90" fmla="*/ 0 w 46"/>
                <a:gd name="T9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86">
                  <a:moveTo>
                    <a:pt x="31" y="61"/>
                  </a:move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2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2"/>
                    <a:pt x="31" y="61"/>
                    <a:pt x="31" y="61"/>
                  </a:cubicBezTo>
                  <a:moveTo>
                    <a:pt x="31" y="61"/>
                  </a:move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moveTo>
                    <a:pt x="28" y="56"/>
                  </a:moveTo>
                  <a:cubicBezTo>
                    <a:pt x="30" y="58"/>
                    <a:pt x="31" y="60"/>
                    <a:pt x="32" y="62"/>
                  </a:cubicBezTo>
                  <a:cubicBezTo>
                    <a:pt x="31" y="60"/>
                    <a:pt x="30" y="59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8" y="56"/>
                  </a:cubicBezTo>
                  <a:moveTo>
                    <a:pt x="32" y="55"/>
                  </a:moveTo>
                  <a:cubicBezTo>
                    <a:pt x="32" y="55"/>
                    <a:pt x="32" y="55"/>
                    <a:pt x="32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2" y="57"/>
                    <a:pt x="34" y="61"/>
                    <a:pt x="35" y="64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1" y="76"/>
                    <a:pt x="36" y="66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4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4" y="59"/>
                    <a:pt x="33" y="57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moveTo>
                    <a:pt x="25" y="49"/>
                  </a:move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49"/>
                    <a:pt x="25" y="49"/>
                    <a:pt x="25" y="49"/>
                  </a:cubicBezTo>
                  <a:moveTo>
                    <a:pt x="16" y="26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moveTo>
                    <a:pt x="3" y="6"/>
                  </a:moveTo>
                  <a:cubicBezTo>
                    <a:pt x="4" y="7"/>
                    <a:pt x="4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" y="1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moveTo>
                    <a:pt x="0" y="0"/>
                  </a:moveTo>
                  <a:cubicBezTo>
                    <a:pt x="1" y="2"/>
                    <a:pt x="3" y="5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10"/>
                    <a:pt x="6" y="11"/>
                    <a:pt x="7" y="12"/>
                  </a:cubicBezTo>
                  <a:cubicBezTo>
                    <a:pt x="9" y="16"/>
                    <a:pt x="11" y="21"/>
                    <a:pt x="14" y="27"/>
                  </a:cubicBezTo>
                  <a:cubicBezTo>
                    <a:pt x="15" y="31"/>
                    <a:pt x="17" y="35"/>
                    <a:pt x="19" y="39"/>
                  </a:cubicBezTo>
                  <a:cubicBezTo>
                    <a:pt x="17" y="35"/>
                    <a:pt x="15" y="31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31"/>
                    <a:pt x="17" y="35"/>
                    <a:pt x="19" y="39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9"/>
                    <a:pt x="25" y="50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8" y="35"/>
                    <a:pt x="22" y="43"/>
                    <a:pt x="26" y="50"/>
                  </a:cubicBezTo>
                  <a:cubicBezTo>
                    <a:pt x="26" y="50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7" y="47"/>
                  </a:cubicBezTo>
                  <a:cubicBezTo>
                    <a:pt x="26" y="46"/>
                    <a:pt x="26" y="45"/>
                    <a:pt x="26" y="45"/>
                  </a:cubicBezTo>
                  <a:cubicBezTo>
                    <a:pt x="26" y="45"/>
                    <a:pt x="26" y="45"/>
                    <a:pt x="26" y="46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8"/>
                    <a:pt x="22" y="37"/>
                    <a:pt x="21" y="36"/>
                  </a:cubicBezTo>
                  <a:cubicBezTo>
                    <a:pt x="21" y="35"/>
                    <a:pt x="21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4"/>
                    <a:pt x="21" y="34"/>
                  </a:cubicBezTo>
                  <a:cubicBezTo>
                    <a:pt x="21" y="35"/>
                    <a:pt x="22" y="36"/>
                    <a:pt x="23" y="3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0" y="31"/>
                    <a:pt x="17" y="27"/>
                    <a:pt x="17" y="26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7" y="27"/>
                    <a:pt x="17" y="27"/>
                    <a:pt x="17" y="28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7" y="29"/>
                    <a:pt x="16" y="26"/>
                    <a:pt x="14" y="23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4"/>
                    <a:pt x="9" y="13"/>
                    <a:pt x="8" y="11"/>
                  </a:cubicBezTo>
                  <a:cubicBezTo>
                    <a:pt x="8" y="11"/>
                    <a:pt x="7" y="11"/>
                    <a:pt x="7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5" y="6"/>
                    <a:pt x="3" y="4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D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1135"/>
            <p:cNvSpPr>
              <a:spLocks noEditPoints="1"/>
            </p:cNvSpPr>
            <p:nvPr/>
          </p:nvSpPr>
          <p:spPr bwMode="auto">
            <a:xfrm>
              <a:off x="9458326" y="4235450"/>
              <a:ext cx="39688" cy="92075"/>
            </a:xfrm>
            <a:custGeom>
              <a:avLst/>
              <a:gdLst>
                <a:gd name="T0" fmla="*/ 0 w 10"/>
                <a:gd name="T1" fmla="*/ 0 h 23"/>
                <a:gd name="T2" fmla="*/ 0 w 10"/>
                <a:gd name="T3" fmla="*/ 0 h 23"/>
                <a:gd name="T4" fmla="*/ 10 w 10"/>
                <a:gd name="T5" fmla="*/ 23 h 23"/>
                <a:gd name="T6" fmla="*/ 10 w 10"/>
                <a:gd name="T7" fmla="*/ 23 h 23"/>
                <a:gd name="T8" fmla="*/ 0 w 10"/>
                <a:gd name="T9" fmla="*/ 0 h 23"/>
                <a:gd name="T10" fmla="*/ 0 w 10"/>
                <a:gd name="T11" fmla="*/ 0 h 23"/>
                <a:gd name="T12" fmla="*/ 0 w 10"/>
                <a:gd name="T13" fmla="*/ 0 h 23"/>
                <a:gd name="T14" fmla="*/ 0 w 10"/>
                <a:gd name="T15" fmla="*/ 0 h 23"/>
                <a:gd name="T16" fmla="*/ 0 w 10"/>
                <a:gd name="T17" fmla="*/ 0 h 23"/>
                <a:gd name="T18" fmla="*/ 0 w 10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5" y="1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5" y="13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22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1136"/>
            <p:cNvSpPr>
              <a:spLocks/>
            </p:cNvSpPr>
            <p:nvPr/>
          </p:nvSpPr>
          <p:spPr bwMode="auto">
            <a:xfrm>
              <a:off x="9431338" y="4240212"/>
              <a:ext cx="69850" cy="122237"/>
            </a:xfrm>
            <a:custGeom>
              <a:avLst/>
              <a:gdLst>
                <a:gd name="T0" fmla="*/ 0 w 18"/>
                <a:gd name="T1" fmla="*/ 0 h 31"/>
                <a:gd name="T2" fmla="*/ 6 w 18"/>
                <a:gd name="T3" fmla="*/ 8 h 31"/>
                <a:gd name="T4" fmla="*/ 6 w 18"/>
                <a:gd name="T5" fmla="*/ 8 h 31"/>
                <a:gd name="T6" fmla="*/ 6 w 18"/>
                <a:gd name="T7" fmla="*/ 8 h 31"/>
                <a:gd name="T8" fmla="*/ 6 w 18"/>
                <a:gd name="T9" fmla="*/ 8 h 31"/>
                <a:gd name="T10" fmla="*/ 6 w 18"/>
                <a:gd name="T11" fmla="*/ 9 h 31"/>
                <a:gd name="T12" fmla="*/ 8 w 18"/>
                <a:gd name="T13" fmla="*/ 12 h 31"/>
                <a:gd name="T14" fmla="*/ 7 w 18"/>
                <a:gd name="T15" fmla="*/ 10 h 31"/>
                <a:gd name="T16" fmla="*/ 7 w 18"/>
                <a:gd name="T17" fmla="*/ 10 h 31"/>
                <a:gd name="T18" fmla="*/ 7 w 18"/>
                <a:gd name="T19" fmla="*/ 10 h 31"/>
                <a:gd name="T20" fmla="*/ 7 w 18"/>
                <a:gd name="T21" fmla="*/ 10 h 31"/>
                <a:gd name="T22" fmla="*/ 7 w 18"/>
                <a:gd name="T23" fmla="*/ 10 h 31"/>
                <a:gd name="T24" fmla="*/ 7 w 18"/>
                <a:gd name="T25" fmla="*/ 10 h 31"/>
                <a:gd name="T26" fmla="*/ 7 w 18"/>
                <a:gd name="T27" fmla="*/ 10 h 31"/>
                <a:gd name="T28" fmla="*/ 7 w 18"/>
                <a:gd name="T29" fmla="*/ 10 h 31"/>
                <a:gd name="T30" fmla="*/ 8 w 18"/>
                <a:gd name="T31" fmla="*/ 13 h 31"/>
                <a:gd name="T32" fmla="*/ 12 w 18"/>
                <a:gd name="T33" fmla="*/ 20 h 31"/>
                <a:gd name="T34" fmla="*/ 12 w 18"/>
                <a:gd name="T35" fmla="*/ 20 h 31"/>
                <a:gd name="T36" fmla="*/ 13 w 18"/>
                <a:gd name="T37" fmla="*/ 23 h 31"/>
                <a:gd name="T38" fmla="*/ 14 w 18"/>
                <a:gd name="T39" fmla="*/ 24 h 31"/>
                <a:gd name="T40" fmla="*/ 16 w 18"/>
                <a:gd name="T41" fmla="*/ 27 h 31"/>
                <a:gd name="T42" fmla="*/ 16 w 18"/>
                <a:gd name="T43" fmla="*/ 27 h 31"/>
                <a:gd name="T44" fmla="*/ 16 w 18"/>
                <a:gd name="T45" fmla="*/ 27 h 31"/>
                <a:gd name="T46" fmla="*/ 16 w 18"/>
                <a:gd name="T47" fmla="*/ 27 h 31"/>
                <a:gd name="T48" fmla="*/ 16 w 18"/>
                <a:gd name="T49" fmla="*/ 27 h 31"/>
                <a:gd name="T50" fmla="*/ 15 w 18"/>
                <a:gd name="T51" fmla="*/ 26 h 31"/>
                <a:gd name="T52" fmla="*/ 18 w 18"/>
                <a:gd name="T53" fmla="*/ 31 h 31"/>
                <a:gd name="T54" fmla="*/ 5 w 18"/>
                <a:gd name="T55" fmla="*/ 6 h 31"/>
                <a:gd name="T56" fmla="*/ 5 w 18"/>
                <a:gd name="T57" fmla="*/ 6 h 31"/>
                <a:gd name="T58" fmla="*/ 5 w 18"/>
                <a:gd name="T59" fmla="*/ 6 h 31"/>
                <a:gd name="T60" fmla="*/ 0 w 18"/>
                <a:gd name="T6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31">
                  <a:moveTo>
                    <a:pt x="0" y="0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5"/>
                    <a:pt x="11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4"/>
                    <a:pt x="14" y="24"/>
                  </a:cubicBezTo>
                  <a:cubicBezTo>
                    <a:pt x="15" y="25"/>
                    <a:pt x="15" y="26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4" y="23"/>
                    <a:pt x="10" y="1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1137"/>
            <p:cNvSpPr>
              <a:spLocks noEditPoints="1"/>
            </p:cNvSpPr>
            <p:nvPr/>
          </p:nvSpPr>
          <p:spPr bwMode="auto">
            <a:xfrm>
              <a:off x="9478963" y="4319587"/>
              <a:ext cx="14288" cy="26987"/>
            </a:xfrm>
            <a:custGeom>
              <a:avLst/>
              <a:gdLst>
                <a:gd name="T0" fmla="*/ 4 w 4"/>
                <a:gd name="T1" fmla="*/ 7 h 7"/>
                <a:gd name="T2" fmla="*/ 4 w 4"/>
                <a:gd name="T3" fmla="*/ 7 h 7"/>
                <a:gd name="T4" fmla="*/ 4 w 4"/>
                <a:gd name="T5" fmla="*/ 7 h 7"/>
                <a:gd name="T6" fmla="*/ 2 w 4"/>
                <a:gd name="T7" fmla="*/ 4 h 7"/>
                <a:gd name="T8" fmla="*/ 4 w 4"/>
                <a:gd name="T9" fmla="*/ 7 h 7"/>
                <a:gd name="T10" fmla="*/ 4 w 4"/>
                <a:gd name="T11" fmla="*/ 7 h 7"/>
                <a:gd name="T12" fmla="*/ 2 w 4"/>
                <a:gd name="T13" fmla="*/ 4 h 7"/>
                <a:gd name="T14" fmla="*/ 0 w 4"/>
                <a:gd name="T15" fmla="*/ 0 h 7"/>
                <a:gd name="T16" fmla="*/ 0 w 4"/>
                <a:gd name="T17" fmla="*/ 0 h 7"/>
                <a:gd name="T18" fmla="*/ 1 w 4"/>
                <a:gd name="T19" fmla="*/ 3 h 7"/>
                <a:gd name="T20" fmla="*/ 2 w 4"/>
                <a:gd name="T21" fmla="*/ 4 h 7"/>
                <a:gd name="T22" fmla="*/ 1 w 4"/>
                <a:gd name="T23" fmla="*/ 3 h 7"/>
                <a:gd name="T24" fmla="*/ 0 w 4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2" y="4"/>
                  </a:moveTo>
                  <a:cubicBezTo>
                    <a:pt x="3" y="5"/>
                    <a:pt x="3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5"/>
                    <a:pt x="2" y="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42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1138"/>
            <p:cNvSpPr>
              <a:spLocks/>
            </p:cNvSpPr>
            <p:nvPr/>
          </p:nvSpPr>
          <p:spPr bwMode="auto">
            <a:xfrm>
              <a:off x="9490076" y="43434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2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1139"/>
            <p:cNvSpPr>
              <a:spLocks/>
            </p:cNvSpPr>
            <p:nvPr/>
          </p:nvSpPr>
          <p:spPr bwMode="auto">
            <a:xfrm>
              <a:off x="9490076" y="43434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1140"/>
            <p:cNvSpPr>
              <a:spLocks noEditPoints="1"/>
            </p:cNvSpPr>
            <p:nvPr/>
          </p:nvSpPr>
          <p:spPr bwMode="auto">
            <a:xfrm>
              <a:off x="9410701" y="4189412"/>
              <a:ext cx="87313" cy="141287"/>
            </a:xfrm>
            <a:custGeom>
              <a:avLst/>
              <a:gdLst>
                <a:gd name="T0" fmla="*/ 3 w 22"/>
                <a:gd name="T1" fmla="*/ 5 h 36"/>
                <a:gd name="T2" fmla="*/ 8 w 22"/>
                <a:gd name="T3" fmla="*/ 14 h 36"/>
                <a:gd name="T4" fmla="*/ 9 w 22"/>
                <a:gd name="T5" fmla="*/ 17 h 36"/>
                <a:gd name="T6" fmla="*/ 10 w 22"/>
                <a:gd name="T7" fmla="*/ 19 h 36"/>
                <a:gd name="T8" fmla="*/ 10 w 22"/>
                <a:gd name="T9" fmla="*/ 19 h 36"/>
                <a:gd name="T10" fmla="*/ 10 w 22"/>
                <a:gd name="T11" fmla="*/ 19 h 36"/>
                <a:gd name="T12" fmla="*/ 9 w 22"/>
                <a:gd name="T13" fmla="*/ 17 h 36"/>
                <a:gd name="T14" fmla="*/ 9 w 22"/>
                <a:gd name="T15" fmla="*/ 16 h 36"/>
                <a:gd name="T16" fmla="*/ 7 w 22"/>
                <a:gd name="T17" fmla="*/ 14 h 36"/>
                <a:gd name="T18" fmla="*/ 8 w 22"/>
                <a:gd name="T19" fmla="*/ 16 h 36"/>
                <a:gd name="T20" fmla="*/ 10 w 22"/>
                <a:gd name="T21" fmla="*/ 19 h 36"/>
                <a:gd name="T22" fmla="*/ 10 w 22"/>
                <a:gd name="T23" fmla="*/ 19 h 36"/>
                <a:gd name="T24" fmla="*/ 10 w 22"/>
                <a:gd name="T25" fmla="*/ 19 h 36"/>
                <a:gd name="T26" fmla="*/ 22 w 22"/>
                <a:gd name="T27" fmla="*/ 36 h 36"/>
                <a:gd name="T28" fmla="*/ 22 w 22"/>
                <a:gd name="T29" fmla="*/ 36 h 36"/>
                <a:gd name="T30" fmla="*/ 10 w 22"/>
                <a:gd name="T31" fmla="*/ 19 h 36"/>
                <a:gd name="T32" fmla="*/ 22 w 22"/>
                <a:gd name="T33" fmla="*/ 36 h 36"/>
                <a:gd name="T34" fmla="*/ 13 w 22"/>
                <a:gd name="T35" fmla="*/ 19 h 36"/>
                <a:gd name="T36" fmla="*/ 13 w 22"/>
                <a:gd name="T37" fmla="*/ 19 h 36"/>
                <a:gd name="T38" fmla="*/ 13 w 22"/>
                <a:gd name="T39" fmla="*/ 19 h 36"/>
                <a:gd name="T40" fmla="*/ 12 w 22"/>
                <a:gd name="T41" fmla="*/ 18 h 36"/>
                <a:gd name="T42" fmla="*/ 10 w 22"/>
                <a:gd name="T43" fmla="*/ 14 h 36"/>
                <a:gd name="T44" fmla="*/ 8 w 22"/>
                <a:gd name="T45" fmla="*/ 11 h 36"/>
                <a:gd name="T46" fmla="*/ 10 w 22"/>
                <a:gd name="T47" fmla="*/ 16 h 36"/>
                <a:gd name="T48" fmla="*/ 10 w 22"/>
                <a:gd name="T49" fmla="*/ 16 h 36"/>
                <a:gd name="T50" fmla="*/ 10 w 22"/>
                <a:gd name="T51" fmla="*/ 16 h 36"/>
                <a:gd name="T52" fmla="*/ 3 w 22"/>
                <a:gd name="T53" fmla="*/ 5 h 36"/>
                <a:gd name="T54" fmla="*/ 3 w 22"/>
                <a:gd name="T55" fmla="*/ 5 h 36"/>
                <a:gd name="T56" fmla="*/ 3 w 22"/>
                <a:gd name="T57" fmla="*/ 5 h 36"/>
                <a:gd name="T58" fmla="*/ 0 w 22"/>
                <a:gd name="T59" fmla="*/ 0 h 36"/>
                <a:gd name="T60" fmla="*/ 1 w 22"/>
                <a:gd name="T61" fmla="*/ 1 h 36"/>
                <a:gd name="T62" fmla="*/ 1 w 22"/>
                <a:gd name="T63" fmla="*/ 1 h 36"/>
                <a:gd name="T64" fmla="*/ 0 w 22"/>
                <a:gd name="T6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36">
                  <a:moveTo>
                    <a:pt x="3" y="5"/>
                  </a:moveTo>
                  <a:cubicBezTo>
                    <a:pt x="5" y="9"/>
                    <a:pt x="7" y="12"/>
                    <a:pt x="8" y="14"/>
                  </a:cubicBezTo>
                  <a:cubicBezTo>
                    <a:pt x="8" y="15"/>
                    <a:pt x="9" y="16"/>
                    <a:pt x="9" y="17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9" y="17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5"/>
                    <a:pt x="19" y="32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9" y="32"/>
                    <a:pt x="14" y="25"/>
                    <a:pt x="10" y="19"/>
                  </a:cubicBezTo>
                  <a:cubicBezTo>
                    <a:pt x="14" y="25"/>
                    <a:pt x="19" y="32"/>
                    <a:pt x="22" y="36"/>
                  </a:cubicBezTo>
                  <a:cubicBezTo>
                    <a:pt x="19" y="31"/>
                    <a:pt x="16" y="24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6"/>
                    <a:pt x="10" y="15"/>
                    <a:pt x="10" y="1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3"/>
                    <a:pt x="6" y="9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1141"/>
            <p:cNvSpPr>
              <a:spLocks noEditPoints="1"/>
            </p:cNvSpPr>
            <p:nvPr/>
          </p:nvSpPr>
          <p:spPr bwMode="auto">
            <a:xfrm>
              <a:off x="9375776" y="4097337"/>
              <a:ext cx="149225" cy="300037"/>
            </a:xfrm>
            <a:custGeom>
              <a:avLst/>
              <a:gdLst>
                <a:gd name="T0" fmla="*/ 38 w 38"/>
                <a:gd name="T1" fmla="*/ 73 h 76"/>
                <a:gd name="T2" fmla="*/ 38 w 38"/>
                <a:gd name="T3" fmla="*/ 76 h 76"/>
                <a:gd name="T4" fmla="*/ 38 w 38"/>
                <a:gd name="T5" fmla="*/ 76 h 76"/>
                <a:gd name="T6" fmla="*/ 38 w 38"/>
                <a:gd name="T7" fmla="*/ 73 h 76"/>
                <a:gd name="T8" fmla="*/ 22 w 38"/>
                <a:gd name="T9" fmla="*/ 42 h 76"/>
                <a:gd name="T10" fmla="*/ 21 w 38"/>
                <a:gd name="T11" fmla="*/ 41 h 76"/>
                <a:gd name="T12" fmla="*/ 22 w 38"/>
                <a:gd name="T13" fmla="*/ 42 h 76"/>
                <a:gd name="T14" fmla="*/ 14 w 38"/>
                <a:gd name="T15" fmla="*/ 28 h 76"/>
                <a:gd name="T16" fmla="*/ 17 w 38"/>
                <a:gd name="T17" fmla="*/ 34 h 76"/>
                <a:gd name="T18" fmla="*/ 17 w 38"/>
                <a:gd name="T19" fmla="*/ 34 h 76"/>
                <a:gd name="T20" fmla="*/ 17 w 38"/>
                <a:gd name="T21" fmla="*/ 34 h 76"/>
                <a:gd name="T22" fmla="*/ 17 w 38"/>
                <a:gd name="T23" fmla="*/ 34 h 76"/>
                <a:gd name="T24" fmla="*/ 17 w 38"/>
                <a:gd name="T25" fmla="*/ 34 h 76"/>
                <a:gd name="T26" fmla="*/ 17 w 38"/>
                <a:gd name="T27" fmla="*/ 34 h 76"/>
                <a:gd name="T28" fmla="*/ 19 w 38"/>
                <a:gd name="T29" fmla="*/ 37 h 76"/>
                <a:gd name="T30" fmla="*/ 21 w 38"/>
                <a:gd name="T31" fmla="*/ 41 h 76"/>
                <a:gd name="T32" fmla="*/ 21 w 38"/>
                <a:gd name="T33" fmla="*/ 41 h 76"/>
                <a:gd name="T34" fmla="*/ 22 w 38"/>
                <a:gd name="T35" fmla="*/ 42 h 76"/>
                <a:gd name="T36" fmla="*/ 22 w 38"/>
                <a:gd name="T37" fmla="*/ 42 h 76"/>
                <a:gd name="T38" fmla="*/ 31 w 38"/>
                <a:gd name="T39" fmla="*/ 59 h 76"/>
                <a:gd name="T40" fmla="*/ 31 w 38"/>
                <a:gd name="T41" fmla="*/ 59 h 76"/>
                <a:gd name="T42" fmla="*/ 31 w 38"/>
                <a:gd name="T43" fmla="*/ 59 h 76"/>
                <a:gd name="T44" fmla="*/ 31 w 38"/>
                <a:gd name="T45" fmla="*/ 59 h 76"/>
                <a:gd name="T46" fmla="*/ 31 w 38"/>
                <a:gd name="T47" fmla="*/ 59 h 76"/>
                <a:gd name="T48" fmla="*/ 19 w 38"/>
                <a:gd name="T49" fmla="*/ 42 h 76"/>
                <a:gd name="T50" fmla="*/ 19 w 38"/>
                <a:gd name="T51" fmla="*/ 42 h 76"/>
                <a:gd name="T52" fmla="*/ 32 w 38"/>
                <a:gd name="T53" fmla="*/ 67 h 76"/>
                <a:gd name="T54" fmla="*/ 37 w 38"/>
                <a:gd name="T55" fmla="*/ 74 h 76"/>
                <a:gd name="T56" fmla="*/ 36 w 38"/>
                <a:gd name="T57" fmla="*/ 67 h 76"/>
                <a:gd name="T58" fmla="*/ 31 w 38"/>
                <a:gd name="T59" fmla="*/ 58 h 76"/>
                <a:gd name="T60" fmla="*/ 17 w 38"/>
                <a:gd name="T61" fmla="*/ 33 h 76"/>
                <a:gd name="T62" fmla="*/ 15 w 38"/>
                <a:gd name="T63" fmla="*/ 29 h 76"/>
                <a:gd name="T64" fmla="*/ 14 w 38"/>
                <a:gd name="T65" fmla="*/ 28 h 76"/>
                <a:gd name="T66" fmla="*/ 0 w 38"/>
                <a:gd name="T67" fmla="*/ 0 h 76"/>
                <a:gd name="T68" fmla="*/ 0 w 38"/>
                <a:gd name="T69" fmla="*/ 1 h 76"/>
                <a:gd name="T70" fmla="*/ 3 w 38"/>
                <a:gd name="T71" fmla="*/ 7 h 76"/>
                <a:gd name="T72" fmla="*/ 6 w 38"/>
                <a:gd name="T73" fmla="*/ 13 h 76"/>
                <a:gd name="T74" fmla="*/ 7 w 38"/>
                <a:gd name="T75" fmla="*/ 14 h 76"/>
                <a:gd name="T76" fmla="*/ 10 w 38"/>
                <a:gd name="T77" fmla="*/ 21 h 76"/>
                <a:gd name="T78" fmla="*/ 7 w 38"/>
                <a:gd name="T79" fmla="*/ 14 h 76"/>
                <a:gd name="T80" fmla="*/ 6 w 38"/>
                <a:gd name="T81" fmla="*/ 13 h 76"/>
                <a:gd name="T82" fmla="*/ 3 w 38"/>
                <a:gd name="T83" fmla="*/ 7 h 76"/>
                <a:gd name="T84" fmla="*/ 6 w 38"/>
                <a:gd name="T85" fmla="*/ 13 h 76"/>
                <a:gd name="T86" fmla="*/ 7 w 38"/>
                <a:gd name="T87" fmla="*/ 14 h 76"/>
                <a:gd name="T88" fmla="*/ 10 w 38"/>
                <a:gd name="T89" fmla="*/ 21 h 76"/>
                <a:gd name="T90" fmla="*/ 11 w 38"/>
                <a:gd name="T91" fmla="*/ 23 h 76"/>
                <a:gd name="T92" fmla="*/ 11 w 38"/>
                <a:gd name="T93" fmla="*/ 23 h 76"/>
                <a:gd name="T94" fmla="*/ 11 w 38"/>
                <a:gd name="T95" fmla="*/ 23 h 76"/>
                <a:gd name="T96" fmla="*/ 11 w 38"/>
                <a:gd name="T97" fmla="*/ 22 h 76"/>
                <a:gd name="T98" fmla="*/ 11 w 38"/>
                <a:gd name="T99" fmla="*/ 22 h 76"/>
                <a:gd name="T100" fmla="*/ 11 w 38"/>
                <a:gd name="T101" fmla="*/ 22 h 76"/>
                <a:gd name="T102" fmla="*/ 0 w 38"/>
                <a:gd name="T103" fmla="*/ 0 h 76"/>
                <a:gd name="T104" fmla="*/ 0 w 38"/>
                <a:gd name="T105" fmla="*/ 0 h 76"/>
                <a:gd name="T106" fmla="*/ 0 w 38"/>
                <a:gd name="T107" fmla="*/ 0 h 76"/>
                <a:gd name="T108" fmla="*/ 0 w 38"/>
                <a:gd name="T109" fmla="*/ 0 h 76"/>
                <a:gd name="T110" fmla="*/ 11 w 38"/>
                <a:gd name="T111" fmla="*/ 22 h 76"/>
                <a:gd name="T112" fmla="*/ 11 w 38"/>
                <a:gd name="T113" fmla="*/ 22 h 76"/>
                <a:gd name="T114" fmla="*/ 0 w 38"/>
                <a:gd name="T1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" h="76">
                  <a:moveTo>
                    <a:pt x="38" y="73"/>
                  </a:moveTo>
                  <a:cubicBezTo>
                    <a:pt x="38" y="74"/>
                    <a:pt x="38" y="75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5"/>
                    <a:pt x="38" y="74"/>
                    <a:pt x="38" y="73"/>
                  </a:cubicBezTo>
                  <a:moveTo>
                    <a:pt x="22" y="42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2" y="42"/>
                    <a:pt x="22" y="42"/>
                    <a:pt x="22" y="42"/>
                  </a:cubicBezTo>
                  <a:moveTo>
                    <a:pt x="14" y="28"/>
                  </a:moveTo>
                  <a:cubicBezTo>
                    <a:pt x="15" y="31"/>
                    <a:pt x="16" y="32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20" y="39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7"/>
                    <a:pt x="28" y="54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8" y="55"/>
                    <a:pt x="23" y="48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4" y="50"/>
                    <a:pt x="28" y="59"/>
                    <a:pt x="32" y="67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2"/>
                    <a:pt x="37" y="70"/>
                    <a:pt x="36" y="6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7" y="15"/>
                    <a:pt x="3" y="7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7" y="15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7" y="15"/>
                    <a:pt x="3" y="7"/>
                    <a:pt x="0" y="0"/>
                  </a:cubicBezTo>
                </a:path>
              </a:pathLst>
            </a:custGeom>
            <a:solidFill>
              <a:srgbClr val="554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1142"/>
            <p:cNvSpPr>
              <a:spLocks/>
            </p:cNvSpPr>
            <p:nvPr/>
          </p:nvSpPr>
          <p:spPr bwMode="auto">
            <a:xfrm>
              <a:off x="9442451" y="4229100"/>
              <a:ext cx="55563" cy="98425"/>
            </a:xfrm>
            <a:custGeom>
              <a:avLst/>
              <a:gdLst>
                <a:gd name="T0" fmla="*/ 0 w 35"/>
                <a:gd name="T1" fmla="*/ 0 h 62"/>
                <a:gd name="T2" fmla="*/ 35 w 35"/>
                <a:gd name="T3" fmla="*/ 62 h 62"/>
                <a:gd name="T4" fmla="*/ 0 w 35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2">
                  <a:moveTo>
                    <a:pt x="0" y="0"/>
                  </a:moveTo>
                  <a:lnTo>
                    <a:pt x="35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1143"/>
            <p:cNvSpPr>
              <a:spLocks/>
            </p:cNvSpPr>
            <p:nvPr/>
          </p:nvSpPr>
          <p:spPr bwMode="auto">
            <a:xfrm>
              <a:off x="9442451" y="4229100"/>
              <a:ext cx="55563" cy="98425"/>
            </a:xfrm>
            <a:custGeom>
              <a:avLst/>
              <a:gdLst>
                <a:gd name="T0" fmla="*/ 0 w 35"/>
                <a:gd name="T1" fmla="*/ 0 h 62"/>
                <a:gd name="T2" fmla="*/ 35 w 35"/>
                <a:gd name="T3" fmla="*/ 62 h 62"/>
                <a:gd name="T4" fmla="*/ 0 w 35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2">
                  <a:moveTo>
                    <a:pt x="0" y="0"/>
                  </a:moveTo>
                  <a:lnTo>
                    <a:pt x="35" y="6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1144"/>
            <p:cNvSpPr>
              <a:spLocks/>
            </p:cNvSpPr>
            <p:nvPr/>
          </p:nvSpPr>
          <p:spPr bwMode="auto">
            <a:xfrm>
              <a:off x="9450388" y="4264025"/>
              <a:ext cx="47625" cy="66675"/>
            </a:xfrm>
            <a:custGeom>
              <a:avLst/>
              <a:gdLst>
                <a:gd name="T0" fmla="*/ 0 w 12"/>
                <a:gd name="T1" fmla="*/ 0 h 17"/>
                <a:gd name="T2" fmla="*/ 12 w 12"/>
                <a:gd name="T3" fmla="*/ 17 h 17"/>
                <a:gd name="T4" fmla="*/ 12 w 12"/>
                <a:gd name="T5" fmla="*/ 17 h 17"/>
                <a:gd name="T6" fmla="*/ 12 w 12"/>
                <a:gd name="T7" fmla="*/ 17 h 17"/>
                <a:gd name="T8" fmla="*/ 12 w 12"/>
                <a:gd name="T9" fmla="*/ 17 h 17"/>
                <a:gd name="T10" fmla="*/ 12 w 12"/>
                <a:gd name="T11" fmla="*/ 17 h 17"/>
                <a:gd name="T12" fmla="*/ 0 w 1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4" y="6"/>
                    <a:pt x="9" y="13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9" y="13"/>
                    <a:pt x="4" y="6"/>
                    <a:pt x="0" y="0"/>
                  </a:cubicBezTo>
                </a:path>
              </a:pathLst>
            </a:custGeom>
            <a:solidFill>
              <a:srgbClr val="312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1145"/>
            <p:cNvSpPr>
              <a:spLocks noEditPoints="1"/>
            </p:cNvSpPr>
            <p:nvPr/>
          </p:nvSpPr>
          <p:spPr bwMode="auto">
            <a:xfrm>
              <a:off x="9498013" y="4327525"/>
              <a:ext cx="19050" cy="34925"/>
            </a:xfrm>
            <a:custGeom>
              <a:avLst/>
              <a:gdLst>
                <a:gd name="T0" fmla="*/ 0 w 5"/>
                <a:gd name="T1" fmla="*/ 0 h 9"/>
                <a:gd name="T2" fmla="*/ 5 w 5"/>
                <a:gd name="T3" fmla="*/ 9 h 9"/>
                <a:gd name="T4" fmla="*/ 5 w 5"/>
                <a:gd name="T5" fmla="*/ 9 h 9"/>
                <a:gd name="T6" fmla="*/ 5 w 5"/>
                <a:gd name="T7" fmla="*/ 8 h 9"/>
                <a:gd name="T8" fmla="*/ 0 w 5"/>
                <a:gd name="T9" fmla="*/ 0 h 9"/>
                <a:gd name="T10" fmla="*/ 0 w 5"/>
                <a:gd name="T11" fmla="*/ 0 h 9"/>
                <a:gd name="T12" fmla="*/ 0 w 5"/>
                <a:gd name="T13" fmla="*/ 0 h 9"/>
                <a:gd name="T14" fmla="*/ 5 w 5"/>
                <a:gd name="T15" fmla="*/ 9 h 9"/>
                <a:gd name="T16" fmla="*/ 5 w 5"/>
                <a:gd name="T17" fmla="*/ 9 h 9"/>
                <a:gd name="T18" fmla="*/ 0 w 5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1146"/>
            <p:cNvSpPr>
              <a:spLocks/>
            </p:cNvSpPr>
            <p:nvPr/>
          </p:nvSpPr>
          <p:spPr bwMode="auto">
            <a:xfrm>
              <a:off x="9498013" y="4327525"/>
              <a:ext cx="19050" cy="34925"/>
            </a:xfrm>
            <a:custGeom>
              <a:avLst/>
              <a:gdLst>
                <a:gd name="T0" fmla="*/ 0 w 12"/>
                <a:gd name="T1" fmla="*/ 0 h 22"/>
                <a:gd name="T2" fmla="*/ 0 w 12"/>
                <a:gd name="T3" fmla="*/ 0 h 22"/>
                <a:gd name="T4" fmla="*/ 12 w 12"/>
                <a:gd name="T5" fmla="*/ 22 h 22"/>
                <a:gd name="T6" fmla="*/ 12 w 12"/>
                <a:gd name="T7" fmla="*/ 22 h 22"/>
                <a:gd name="T8" fmla="*/ 0 w 1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lnTo>
                    <a:pt x="0" y="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1147"/>
            <p:cNvSpPr>
              <a:spLocks/>
            </p:cNvSpPr>
            <p:nvPr/>
          </p:nvSpPr>
          <p:spPr bwMode="auto">
            <a:xfrm>
              <a:off x="9498013" y="4327525"/>
              <a:ext cx="19050" cy="34925"/>
            </a:xfrm>
            <a:custGeom>
              <a:avLst/>
              <a:gdLst>
                <a:gd name="T0" fmla="*/ 0 w 12"/>
                <a:gd name="T1" fmla="*/ 0 h 22"/>
                <a:gd name="T2" fmla="*/ 0 w 12"/>
                <a:gd name="T3" fmla="*/ 0 h 22"/>
                <a:gd name="T4" fmla="*/ 12 w 12"/>
                <a:gd name="T5" fmla="*/ 22 h 22"/>
                <a:gd name="T6" fmla="*/ 12 w 12"/>
                <a:gd name="T7" fmla="*/ 22 h 22"/>
                <a:gd name="T8" fmla="*/ 0 w 1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lnTo>
                    <a:pt x="0" y="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1148"/>
            <p:cNvSpPr>
              <a:spLocks noEditPoints="1"/>
            </p:cNvSpPr>
            <p:nvPr/>
          </p:nvSpPr>
          <p:spPr bwMode="auto">
            <a:xfrm>
              <a:off x="8969376" y="3722687"/>
              <a:ext cx="228600" cy="142875"/>
            </a:xfrm>
            <a:custGeom>
              <a:avLst/>
              <a:gdLst>
                <a:gd name="T0" fmla="*/ 58 w 58"/>
                <a:gd name="T1" fmla="*/ 30 h 36"/>
                <a:gd name="T2" fmla="*/ 10 w 58"/>
                <a:gd name="T3" fmla="*/ 10 h 36"/>
                <a:gd name="T4" fmla="*/ 20 w 58"/>
                <a:gd name="T5" fmla="*/ 16 h 36"/>
                <a:gd name="T6" fmla="*/ 25 w 58"/>
                <a:gd name="T7" fmla="*/ 17 h 36"/>
                <a:gd name="T8" fmla="*/ 25 w 58"/>
                <a:gd name="T9" fmla="*/ 17 h 36"/>
                <a:gd name="T10" fmla="*/ 28 w 58"/>
                <a:gd name="T11" fmla="*/ 18 h 36"/>
                <a:gd name="T12" fmla="*/ 29 w 58"/>
                <a:gd name="T13" fmla="*/ 21 h 36"/>
                <a:gd name="T14" fmla="*/ 30 w 58"/>
                <a:gd name="T15" fmla="*/ 21 h 36"/>
                <a:gd name="T16" fmla="*/ 33 w 58"/>
                <a:gd name="T17" fmla="*/ 22 h 36"/>
                <a:gd name="T18" fmla="*/ 37 w 58"/>
                <a:gd name="T19" fmla="*/ 23 h 36"/>
                <a:gd name="T20" fmla="*/ 43 w 58"/>
                <a:gd name="T21" fmla="*/ 25 h 36"/>
                <a:gd name="T22" fmla="*/ 48 w 58"/>
                <a:gd name="T23" fmla="*/ 28 h 36"/>
                <a:gd name="T24" fmla="*/ 52 w 58"/>
                <a:gd name="T25" fmla="*/ 32 h 36"/>
                <a:gd name="T26" fmla="*/ 53 w 58"/>
                <a:gd name="T27" fmla="*/ 33 h 36"/>
                <a:gd name="T28" fmla="*/ 53 w 58"/>
                <a:gd name="T29" fmla="*/ 34 h 36"/>
                <a:gd name="T30" fmla="*/ 54 w 58"/>
                <a:gd name="T31" fmla="*/ 36 h 36"/>
                <a:gd name="T32" fmla="*/ 57 w 58"/>
                <a:gd name="T33" fmla="*/ 36 h 36"/>
                <a:gd name="T34" fmla="*/ 58 w 58"/>
                <a:gd name="T35" fmla="*/ 35 h 36"/>
                <a:gd name="T36" fmla="*/ 58 w 58"/>
                <a:gd name="T37" fmla="*/ 34 h 36"/>
                <a:gd name="T38" fmla="*/ 58 w 58"/>
                <a:gd name="T39" fmla="*/ 34 h 36"/>
                <a:gd name="T40" fmla="*/ 58 w 58"/>
                <a:gd name="T41" fmla="*/ 31 h 36"/>
                <a:gd name="T42" fmla="*/ 57 w 58"/>
                <a:gd name="T43" fmla="*/ 25 h 36"/>
                <a:gd name="T44" fmla="*/ 55 w 58"/>
                <a:gd name="T45" fmla="*/ 24 h 36"/>
                <a:gd name="T46" fmla="*/ 51 w 58"/>
                <a:gd name="T47" fmla="*/ 23 h 36"/>
                <a:gd name="T48" fmla="*/ 50 w 58"/>
                <a:gd name="T49" fmla="*/ 23 h 36"/>
                <a:gd name="T50" fmla="*/ 49 w 58"/>
                <a:gd name="T51" fmla="*/ 23 h 36"/>
                <a:gd name="T52" fmla="*/ 44 w 58"/>
                <a:gd name="T53" fmla="*/ 21 h 36"/>
                <a:gd name="T54" fmla="*/ 41 w 58"/>
                <a:gd name="T55" fmla="*/ 20 h 36"/>
                <a:gd name="T56" fmla="*/ 20 w 58"/>
                <a:gd name="T57" fmla="*/ 11 h 36"/>
                <a:gd name="T58" fmla="*/ 13 w 58"/>
                <a:gd name="T59" fmla="*/ 10 h 36"/>
                <a:gd name="T60" fmla="*/ 24 w 58"/>
                <a:gd name="T61" fmla="*/ 16 h 36"/>
                <a:gd name="T62" fmla="*/ 11 w 58"/>
                <a:gd name="T63" fmla="*/ 10 h 36"/>
                <a:gd name="T64" fmla="*/ 14 w 58"/>
                <a:gd name="T65" fmla="*/ 12 h 36"/>
                <a:gd name="T66" fmla="*/ 11 w 58"/>
                <a:gd name="T67" fmla="*/ 10 h 36"/>
                <a:gd name="T68" fmla="*/ 0 w 58"/>
                <a:gd name="T69" fmla="*/ 0 h 36"/>
                <a:gd name="T70" fmla="*/ 1 w 58"/>
                <a:gd name="T71" fmla="*/ 2 h 36"/>
                <a:gd name="T72" fmla="*/ 0 w 58"/>
                <a:gd name="T7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" h="36">
                  <a:moveTo>
                    <a:pt x="58" y="32"/>
                  </a:moveTo>
                  <a:cubicBezTo>
                    <a:pt x="58" y="31"/>
                    <a:pt x="58" y="30"/>
                    <a:pt x="58" y="30"/>
                  </a:cubicBezTo>
                  <a:cubicBezTo>
                    <a:pt x="58" y="30"/>
                    <a:pt x="58" y="31"/>
                    <a:pt x="58" y="32"/>
                  </a:cubicBezTo>
                  <a:moveTo>
                    <a:pt x="10" y="10"/>
                  </a:moveTo>
                  <a:cubicBezTo>
                    <a:pt x="11" y="11"/>
                    <a:pt x="13" y="13"/>
                    <a:pt x="16" y="14"/>
                  </a:cubicBezTo>
                  <a:cubicBezTo>
                    <a:pt x="17" y="15"/>
                    <a:pt x="19" y="15"/>
                    <a:pt x="20" y="16"/>
                  </a:cubicBezTo>
                  <a:cubicBezTo>
                    <a:pt x="21" y="16"/>
                    <a:pt x="22" y="16"/>
                    <a:pt x="24" y="17"/>
                  </a:cubicBezTo>
                  <a:cubicBezTo>
                    <a:pt x="24" y="17"/>
                    <a:pt x="24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2"/>
                    <a:pt x="32" y="21"/>
                    <a:pt x="33" y="22"/>
                  </a:cubicBezTo>
                  <a:cubicBezTo>
                    <a:pt x="35" y="22"/>
                    <a:pt x="35" y="23"/>
                    <a:pt x="36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3" y="24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5" y="25"/>
                    <a:pt x="47" y="28"/>
                    <a:pt x="48" y="28"/>
                  </a:cubicBezTo>
                  <a:cubicBezTo>
                    <a:pt x="50" y="29"/>
                    <a:pt x="50" y="30"/>
                    <a:pt x="51" y="31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4"/>
                    <a:pt x="58" y="33"/>
                    <a:pt x="58" y="32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29"/>
                    <a:pt x="58" y="27"/>
                    <a:pt x="58" y="25"/>
                  </a:cubicBezTo>
                  <a:cubicBezTo>
                    <a:pt x="58" y="25"/>
                    <a:pt x="57" y="25"/>
                    <a:pt x="57" y="25"/>
                  </a:cubicBezTo>
                  <a:cubicBezTo>
                    <a:pt x="56" y="25"/>
                    <a:pt x="56" y="25"/>
                    <a:pt x="55" y="25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3" y="24"/>
                    <a:pt x="52" y="23"/>
                    <a:pt x="51" y="23"/>
                  </a:cubicBezTo>
                  <a:cubicBezTo>
                    <a:pt x="51" y="23"/>
                    <a:pt x="51" y="23"/>
                    <a:pt x="50" y="24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8" y="23"/>
                  </a:cubicBezTo>
                  <a:cubicBezTo>
                    <a:pt x="47" y="23"/>
                    <a:pt x="46" y="22"/>
                    <a:pt x="44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5" y="17"/>
                    <a:pt x="31" y="14"/>
                    <a:pt x="25" y="12"/>
                  </a:cubicBezTo>
                  <a:cubicBezTo>
                    <a:pt x="23" y="12"/>
                    <a:pt x="22" y="11"/>
                    <a:pt x="20" y="11"/>
                  </a:cubicBezTo>
                  <a:cubicBezTo>
                    <a:pt x="19" y="11"/>
                    <a:pt x="18" y="11"/>
                    <a:pt x="17" y="10"/>
                  </a:cubicBezTo>
                  <a:cubicBezTo>
                    <a:pt x="15" y="10"/>
                    <a:pt x="14" y="10"/>
                    <a:pt x="13" y="10"/>
                  </a:cubicBezTo>
                  <a:cubicBezTo>
                    <a:pt x="15" y="11"/>
                    <a:pt x="17" y="12"/>
                    <a:pt x="19" y="13"/>
                  </a:cubicBezTo>
                  <a:cubicBezTo>
                    <a:pt x="20" y="14"/>
                    <a:pt x="23" y="15"/>
                    <a:pt x="24" y="1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17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73" name="Picture 1149"/>
            <p:cNvPicPr>
              <a:picLocks noChangeAspect="1" noChangeArrowheads="1"/>
            </p:cNvPicPr>
            <p:nvPr/>
          </p:nvPicPr>
          <p:blipFill>
            <a:blip r:embed="rId6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15413" y="3767137"/>
              <a:ext cx="46038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4" name="Picture 1150"/>
            <p:cNvPicPr>
              <a:picLocks noChangeAspect="1" noChangeArrowheads="1"/>
            </p:cNvPicPr>
            <p:nvPr/>
          </p:nvPicPr>
          <p:blipFill>
            <a:blip r:embed="rId6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56676" y="3709987"/>
              <a:ext cx="106363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71" name="Freeform 1151"/>
            <p:cNvSpPr>
              <a:spLocks/>
            </p:cNvSpPr>
            <p:nvPr/>
          </p:nvSpPr>
          <p:spPr bwMode="auto">
            <a:xfrm>
              <a:off x="8961438" y="3719512"/>
              <a:ext cx="11113" cy="11112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3 w 3"/>
                <a:gd name="T5" fmla="*/ 3 h 3"/>
                <a:gd name="T6" fmla="*/ 2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3" y="3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1152"/>
            <p:cNvSpPr>
              <a:spLocks noEditPoints="1"/>
            </p:cNvSpPr>
            <p:nvPr/>
          </p:nvSpPr>
          <p:spPr bwMode="auto">
            <a:xfrm>
              <a:off x="6723063" y="3573462"/>
              <a:ext cx="2928938" cy="1128712"/>
            </a:xfrm>
            <a:custGeom>
              <a:avLst/>
              <a:gdLst>
                <a:gd name="T0" fmla="*/ 740 w 742"/>
                <a:gd name="T1" fmla="*/ 282 h 286"/>
                <a:gd name="T2" fmla="*/ 740 w 742"/>
                <a:gd name="T3" fmla="*/ 282 h 286"/>
                <a:gd name="T4" fmla="*/ 741 w 742"/>
                <a:gd name="T5" fmla="*/ 281 h 286"/>
                <a:gd name="T6" fmla="*/ 741 w 742"/>
                <a:gd name="T7" fmla="*/ 281 h 286"/>
                <a:gd name="T8" fmla="*/ 741 w 742"/>
                <a:gd name="T9" fmla="*/ 281 h 286"/>
                <a:gd name="T10" fmla="*/ 741 w 742"/>
                <a:gd name="T11" fmla="*/ 281 h 286"/>
                <a:gd name="T12" fmla="*/ 742 w 742"/>
                <a:gd name="T13" fmla="*/ 280 h 286"/>
                <a:gd name="T14" fmla="*/ 742 w 742"/>
                <a:gd name="T15" fmla="*/ 280 h 286"/>
                <a:gd name="T16" fmla="*/ 740 w 742"/>
                <a:gd name="T17" fmla="*/ 278 h 286"/>
                <a:gd name="T18" fmla="*/ 732 w 742"/>
                <a:gd name="T19" fmla="*/ 286 h 286"/>
                <a:gd name="T20" fmla="*/ 742 w 742"/>
                <a:gd name="T21" fmla="*/ 277 h 286"/>
                <a:gd name="T22" fmla="*/ 741 w 742"/>
                <a:gd name="T23" fmla="*/ 278 h 286"/>
                <a:gd name="T24" fmla="*/ 742 w 742"/>
                <a:gd name="T25" fmla="*/ 277 h 286"/>
                <a:gd name="T26" fmla="*/ 716 w 742"/>
                <a:gd name="T27" fmla="*/ 249 h 286"/>
                <a:gd name="T28" fmla="*/ 722 w 742"/>
                <a:gd name="T29" fmla="*/ 257 h 286"/>
                <a:gd name="T30" fmla="*/ 711 w 742"/>
                <a:gd name="T31" fmla="*/ 221 h 286"/>
                <a:gd name="T32" fmla="*/ 1 w 742"/>
                <a:gd name="T33" fmla="*/ 87 h 286"/>
                <a:gd name="T34" fmla="*/ 1 w 742"/>
                <a:gd name="T35" fmla="*/ 87 h 286"/>
                <a:gd name="T36" fmla="*/ 475 w 742"/>
                <a:gd name="T37" fmla="*/ 63 h 286"/>
                <a:gd name="T38" fmla="*/ 721 w 742"/>
                <a:gd name="T39" fmla="*/ 276 h 286"/>
                <a:gd name="T40" fmla="*/ 719 w 742"/>
                <a:gd name="T41" fmla="*/ 261 h 286"/>
                <a:gd name="T42" fmla="*/ 709 w 742"/>
                <a:gd name="T43" fmla="*/ 217 h 286"/>
                <a:gd name="T44" fmla="*/ 510 w 742"/>
                <a:gd name="T45" fmla="*/ 61 h 286"/>
                <a:gd name="T46" fmla="*/ 106 w 742"/>
                <a:gd name="T47" fmla="*/ 42 h 286"/>
                <a:gd name="T48" fmla="*/ 1 w 742"/>
                <a:gd name="T49" fmla="*/ 87 h 286"/>
                <a:gd name="T50" fmla="*/ 106 w 742"/>
                <a:gd name="T51" fmla="*/ 42 h 286"/>
                <a:gd name="T52" fmla="*/ 137 w 742"/>
                <a:gd name="T53" fmla="*/ 32 h 286"/>
                <a:gd name="T54" fmla="*/ 254 w 742"/>
                <a:gd name="T55" fmla="*/ 14 h 286"/>
                <a:gd name="T56" fmla="*/ 262 w 742"/>
                <a:gd name="T57" fmla="*/ 14 h 286"/>
                <a:gd name="T58" fmla="*/ 332 w 742"/>
                <a:gd name="T59" fmla="*/ 12 h 286"/>
                <a:gd name="T60" fmla="*/ 465 w 742"/>
                <a:gd name="T61" fmla="*/ 58 h 286"/>
                <a:gd name="T62" fmla="*/ 322 w 742"/>
                <a:gd name="T6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2" h="286">
                  <a:moveTo>
                    <a:pt x="740" y="282"/>
                  </a:moveTo>
                  <a:cubicBezTo>
                    <a:pt x="740" y="282"/>
                    <a:pt x="740" y="282"/>
                    <a:pt x="740" y="282"/>
                  </a:cubicBezTo>
                  <a:cubicBezTo>
                    <a:pt x="740" y="282"/>
                    <a:pt x="740" y="282"/>
                    <a:pt x="740" y="282"/>
                  </a:cubicBezTo>
                  <a:cubicBezTo>
                    <a:pt x="740" y="282"/>
                    <a:pt x="740" y="282"/>
                    <a:pt x="740" y="282"/>
                  </a:cubicBezTo>
                  <a:moveTo>
                    <a:pt x="741" y="281"/>
                  </a:moveTo>
                  <a:cubicBezTo>
                    <a:pt x="741" y="281"/>
                    <a:pt x="741" y="281"/>
                    <a:pt x="741" y="281"/>
                  </a:cubicBezTo>
                  <a:cubicBezTo>
                    <a:pt x="741" y="281"/>
                    <a:pt x="741" y="281"/>
                    <a:pt x="741" y="281"/>
                  </a:cubicBezTo>
                  <a:moveTo>
                    <a:pt x="741" y="281"/>
                  </a:moveTo>
                  <a:cubicBezTo>
                    <a:pt x="741" y="281"/>
                    <a:pt x="741" y="281"/>
                    <a:pt x="741" y="281"/>
                  </a:cubicBezTo>
                  <a:cubicBezTo>
                    <a:pt x="741" y="281"/>
                    <a:pt x="741" y="281"/>
                    <a:pt x="741" y="281"/>
                  </a:cubicBezTo>
                  <a:moveTo>
                    <a:pt x="741" y="281"/>
                  </a:moveTo>
                  <a:cubicBezTo>
                    <a:pt x="741" y="281"/>
                    <a:pt x="741" y="281"/>
                    <a:pt x="741" y="281"/>
                  </a:cubicBezTo>
                  <a:cubicBezTo>
                    <a:pt x="741" y="281"/>
                    <a:pt x="741" y="281"/>
                    <a:pt x="741" y="281"/>
                  </a:cubicBezTo>
                  <a:moveTo>
                    <a:pt x="742" y="280"/>
                  </a:moveTo>
                  <a:cubicBezTo>
                    <a:pt x="742" y="280"/>
                    <a:pt x="742" y="280"/>
                    <a:pt x="742" y="281"/>
                  </a:cubicBezTo>
                  <a:cubicBezTo>
                    <a:pt x="742" y="280"/>
                    <a:pt x="742" y="280"/>
                    <a:pt x="742" y="280"/>
                  </a:cubicBezTo>
                  <a:moveTo>
                    <a:pt x="740" y="278"/>
                  </a:moveTo>
                  <a:cubicBezTo>
                    <a:pt x="740" y="278"/>
                    <a:pt x="740" y="278"/>
                    <a:pt x="740" y="278"/>
                  </a:cubicBezTo>
                  <a:cubicBezTo>
                    <a:pt x="737" y="281"/>
                    <a:pt x="735" y="284"/>
                    <a:pt x="732" y="286"/>
                  </a:cubicBezTo>
                  <a:cubicBezTo>
                    <a:pt x="732" y="286"/>
                    <a:pt x="732" y="286"/>
                    <a:pt x="732" y="286"/>
                  </a:cubicBezTo>
                  <a:cubicBezTo>
                    <a:pt x="735" y="284"/>
                    <a:pt x="737" y="281"/>
                    <a:pt x="740" y="278"/>
                  </a:cubicBezTo>
                  <a:moveTo>
                    <a:pt x="742" y="277"/>
                  </a:moveTo>
                  <a:cubicBezTo>
                    <a:pt x="741" y="277"/>
                    <a:pt x="741" y="277"/>
                    <a:pt x="741" y="278"/>
                  </a:cubicBezTo>
                  <a:cubicBezTo>
                    <a:pt x="741" y="278"/>
                    <a:pt x="741" y="278"/>
                    <a:pt x="741" y="278"/>
                  </a:cubicBezTo>
                  <a:cubicBezTo>
                    <a:pt x="741" y="277"/>
                    <a:pt x="741" y="277"/>
                    <a:pt x="742" y="277"/>
                  </a:cubicBezTo>
                  <a:cubicBezTo>
                    <a:pt x="742" y="277"/>
                    <a:pt x="742" y="277"/>
                    <a:pt x="742" y="277"/>
                  </a:cubicBezTo>
                  <a:moveTo>
                    <a:pt x="711" y="221"/>
                  </a:moveTo>
                  <a:cubicBezTo>
                    <a:pt x="712" y="231"/>
                    <a:pt x="714" y="240"/>
                    <a:pt x="716" y="249"/>
                  </a:cubicBezTo>
                  <a:cubicBezTo>
                    <a:pt x="717" y="252"/>
                    <a:pt x="718" y="256"/>
                    <a:pt x="720" y="260"/>
                  </a:cubicBezTo>
                  <a:cubicBezTo>
                    <a:pt x="720" y="259"/>
                    <a:pt x="721" y="258"/>
                    <a:pt x="722" y="257"/>
                  </a:cubicBezTo>
                  <a:cubicBezTo>
                    <a:pt x="719" y="248"/>
                    <a:pt x="716" y="237"/>
                    <a:pt x="715" y="229"/>
                  </a:cubicBezTo>
                  <a:cubicBezTo>
                    <a:pt x="714" y="227"/>
                    <a:pt x="712" y="224"/>
                    <a:pt x="711" y="221"/>
                  </a:cubicBezTo>
                  <a:cubicBezTo>
                    <a:pt x="711" y="221"/>
                    <a:pt x="711" y="221"/>
                    <a:pt x="711" y="221"/>
                  </a:cubicBezTo>
                  <a:moveTo>
                    <a:pt x="1" y="87"/>
                  </a:moveTo>
                  <a:cubicBezTo>
                    <a:pt x="1" y="88"/>
                    <a:pt x="1" y="88"/>
                    <a:pt x="0" y="88"/>
                  </a:cubicBezTo>
                  <a:cubicBezTo>
                    <a:pt x="1" y="88"/>
                    <a:pt x="1" y="88"/>
                    <a:pt x="1" y="87"/>
                  </a:cubicBezTo>
                  <a:moveTo>
                    <a:pt x="496" y="52"/>
                  </a:moveTo>
                  <a:cubicBezTo>
                    <a:pt x="489" y="56"/>
                    <a:pt x="482" y="59"/>
                    <a:pt x="475" y="63"/>
                  </a:cubicBezTo>
                  <a:cubicBezTo>
                    <a:pt x="512" y="83"/>
                    <a:pt x="550" y="102"/>
                    <a:pt x="584" y="125"/>
                  </a:cubicBezTo>
                  <a:cubicBezTo>
                    <a:pt x="646" y="164"/>
                    <a:pt x="672" y="227"/>
                    <a:pt x="721" y="276"/>
                  </a:cubicBezTo>
                  <a:cubicBezTo>
                    <a:pt x="722" y="275"/>
                    <a:pt x="723" y="274"/>
                    <a:pt x="724" y="272"/>
                  </a:cubicBezTo>
                  <a:cubicBezTo>
                    <a:pt x="719" y="270"/>
                    <a:pt x="717" y="265"/>
                    <a:pt x="719" y="261"/>
                  </a:cubicBezTo>
                  <a:cubicBezTo>
                    <a:pt x="718" y="258"/>
                    <a:pt x="717" y="255"/>
                    <a:pt x="716" y="251"/>
                  </a:cubicBezTo>
                  <a:cubicBezTo>
                    <a:pt x="712" y="242"/>
                    <a:pt x="710" y="231"/>
                    <a:pt x="709" y="217"/>
                  </a:cubicBezTo>
                  <a:cubicBezTo>
                    <a:pt x="698" y="194"/>
                    <a:pt x="686" y="173"/>
                    <a:pt x="665" y="156"/>
                  </a:cubicBezTo>
                  <a:cubicBezTo>
                    <a:pt x="620" y="119"/>
                    <a:pt x="560" y="92"/>
                    <a:pt x="510" y="61"/>
                  </a:cubicBezTo>
                  <a:cubicBezTo>
                    <a:pt x="506" y="58"/>
                    <a:pt x="501" y="55"/>
                    <a:pt x="496" y="52"/>
                  </a:cubicBezTo>
                  <a:moveTo>
                    <a:pt x="106" y="42"/>
                  </a:moveTo>
                  <a:cubicBezTo>
                    <a:pt x="91" y="47"/>
                    <a:pt x="75" y="53"/>
                    <a:pt x="61" y="59"/>
                  </a:cubicBezTo>
                  <a:cubicBezTo>
                    <a:pt x="23" y="73"/>
                    <a:pt x="36" y="70"/>
                    <a:pt x="1" y="87"/>
                  </a:cubicBezTo>
                  <a:cubicBezTo>
                    <a:pt x="43" y="67"/>
                    <a:pt x="53" y="68"/>
                    <a:pt x="90" y="57"/>
                  </a:cubicBezTo>
                  <a:cubicBezTo>
                    <a:pt x="95" y="52"/>
                    <a:pt x="101" y="47"/>
                    <a:pt x="106" y="42"/>
                  </a:cubicBezTo>
                  <a:moveTo>
                    <a:pt x="317" y="0"/>
                  </a:moveTo>
                  <a:cubicBezTo>
                    <a:pt x="257" y="0"/>
                    <a:pt x="196" y="14"/>
                    <a:pt x="137" y="32"/>
                  </a:cubicBezTo>
                  <a:cubicBezTo>
                    <a:pt x="131" y="37"/>
                    <a:pt x="125" y="42"/>
                    <a:pt x="119" y="48"/>
                  </a:cubicBezTo>
                  <a:cubicBezTo>
                    <a:pt x="163" y="32"/>
                    <a:pt x="206" y="14"/>
                    <a:pt x="254" y="14"/>
                  </a:cubicBezTo>
                  <a:cubicBezTo>
                    <a:pt x="255" y="14"/>
                    <a:pt x="256" y="14"/>
                    <a:pt x="256" y="14"/>
                  </a:cubicBezTo>
                  <a:cubicBezTo>
                    <a:pt x="258" y="14"/>
                    <a:pt x="260" y="14"/>
                    <a:pt x="262" y="14"/>
                  </a:cubicBezTo>
                  <a:cubicBezTo>
                    <a:pt x="273" y="14"/>
                    <a:pt x="285" y="13"/>
                    <a:pt x="296" y="13"/>
                  </a:cubicBezTo>
                  <a:cubicBezTo>
                    <a:pt x="308" y="12"/>
                    <a:pt x="320" y="12"/>
                    <a:pt x="332" y="12"/>
                  </a:cubicBezTo>
                  <a:cubicBezTo>
                    <a:pt x="365" y="12"/>
                    <a:pt x="397" y="15"/>
                    <a:pt x="424" y="33"/>
                  </a:cubicBezTo>
                  <a:cubicBezTo>
                    <a:pt x="438" y="42"/>
                    <a:pt x="451" y="50"/>
                    <a:pt x="465" y="58"/>
                  </a:cubicBezTo>
                  <a:cubicBezTo>
                    <a:pt x="472" y="54"/>
                    <a:pt x="479" y="50"/>
                    <a:pt x="486" y="47"/>
                  </a:cubicBezTo>
                  <a:cubicBezTo>
                    <a:pt x="437" y="21"/>
                    <a:pt x="378" y="1"/>
                    <a:pt x="322" y="0"/>
                  </a:cubicBezTo>
                  <a:cubicBezTo>
                    <a:pt x="320" y="0"/>
                    <a:pt x="319" y="0"/>
                    <a:pt x="317" y="0"/>
                  </a:cubicBezTo>
                </a:path>
              </a:pathLst>
            </a:custGeom>
            <a:solidFill>
              <a:srgbClr val="57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1153"/>
            <p:cNvSpPr>
              <a:spLocks/>
            </p:cNvSpPr>
            <p:nvPr/>
          </p:nvSpPr>
          <p:spPr bwMode="auto">
            <a:xfrm>
              <a:off x="6564313" y="3813175"/>
              <a:ext cx="427038" cy="182562"/>
            </a:xfrm>
            <a:custGeom>
              <a:avLst/>
              <a:gdLst>
                <a:gd name="T0" fmla="*/ 47 w 108"/>
                <a:gd name="T1" fmla="*/ 20 h 46"/>
                <a:gd name="T2" fmla="*/ 0 w 108"/>
                <a:gd name="T3" fmla="*/ 46 h 46"/>
                <a:gd name="T4" fmla="*/ 52 w 108"/>
                <a:gd name="T5" fmla="*/ 25 h 46"/>
                <a:gd name="T6" fmla="*/ 80 w 108"/>
                <a:gd name="T7" fmla="*/ 11 h 46"/>
                <a:gd name="T8" fmla="*/ 108 w 10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6">
                  <a:moveTo>
                    <a:pt x="47" y="20"/>
                  </a:moveTo>
                  <a:cubicBezTo>
                    <a:pt x="22" y="33"/>
                    <a:pt x="21" y="35"/>
                    <a:pt x="0" y="46"/>
                  </a:cubicBezTo>
                  <a:cubicBezTo>
                    <a:pt x="17" y="44"/>
                    <a:pt x="37" y="33"/>
                    <a:pt x="52" y="25"/>
                  </a:cubicBezTo>
                  <a:cubicBezTo>
                    <a:pt x="62" y="20"/>
                    <a:pt x="70" y="15"/>
                    <a:pt x="80" y="11"/>
                  </a:cubicBezTo>
                  <a:cubicBezTo>
                    <a:pt x="89" y="8"/>
                    <a:pt x="99" y="0"/>
                    <a:pt x="10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154"/>
            <p:cNvSpPr>
              <a:spLocks/>
            </p:cNvSpPr>
            <p:nvPr/>
          </p:nvSpPr>
          <p:spPr bwMode="auto">
            <a:xfrm>
              <a:off x="6423026" y="2652712"/>
              <a:ext cx="3244850" cy="2076450"/>
            </a:xfrm>
            <a:custGeom>
              <a:avLst/>
              <a:gdLst>
                <a:gd name="T0" fmla="*/ 815 w 822"/>
                <a:gd name="T1" fmla="*/ 496 h 526"/>
                <a:gd name="T2" fmla="*/ 814 w 822"/>
                <a:gd name="T3" fmla="*/ 412 h 526"/>
                <a:gd name="T4" fmla="*/ 811 w 822"/>
                <a:gd name="T5" fmla="*/ 339 h 526"/>
                <a:gd name="T6" fmla="*/ 784 w 822"/>
                <a:gd name="T7" fmla="*/ 168 h 526"/>
                <a:gd name="T8" fmla="*/ 679 w 822"/>
                <a:gd name="T9" fmla="*/ 32 h 526"/>
                <a:gd name="T10" fmla="*/ 530 w 822"/>
                <a:gd name="T11" fmla="*/ 15 h 526"/>
                <a:gd name="T12" fmla="*/ 374 w 822"/>
                <a:gd name="T13" fmla="*/ 109 h 526"/>
                <a:gd name="T14" fmla="*/ 216 w 822"/>
                <a:gd name="T15" fmla="*/ 249 h 526"/>
                <a:gd name="T16" fmla="*/ 88 w 822"/>
                <a:gd name="T17" fmla="*/ 380 h 526"/>
                <a:gd name="T18" fmla="*/ 0 w 822"/>
                <a:gd name="T19" fmla="*/ 526 h 526"/>
                <a:gd name="T20" fmla="*/ 104 w 822"/>
                <a:gd name="T21" fmla="*/ 368 h 526"/>
                <a:gd name="T22" fmla="*/ 252 w 822"/>
                <a:gd name="T23" fmla="*/ 230 h 526"/>
                <a:gd name="T24" fmla="*/ 565 w 822"/>
                <a:gd name="T25" fmla="*/ 25 h 526"/>
                <a:gd name="T26" fmla="*/ 684 w 822"/>
                <a:gd name="T27" fmla="*/ 43 h 526"/>
                <a:gd name="T28" fmla="*/ 736 w 822"/>
                <a:gd name="T29" fmla="*/ 93 h 526"/>
                <a:gd name="T30" fmla="*/ 760 w 822"/>
                <a:gd name="T31" fmla="*/ 160 h 526"/>
                <a:gd name="T32" fmla="*/ 788 w 822"/>
                <a:gd name="T33" fmla="*/ 341 h 526"/>
                <a:gd name="T34" fmla="*/ 790 w 822"/>
                <a:gd name="T35" fmla="*/ 457 h 526"/>
                <a:gd name="T36" fmla="*/ 818 w 822"/>
                <a:gd name="T37" fmla="*/ 506 h 526"/>
                <a:gd name="T38" fmla="*/ 815 w 822"/>
                <a:gd name="T39" fmla="*/ 49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22" h="526">
                  <a:moveTo>
                    <a:pt x="815" y="496"/>
                  </a:moveTo>
                  <a:cubicBezTo>
                    <a:pt x="822" y="473"/>
                    <a:pt x="815" y="437"/>
                    <a:pt x="814" y="412"/>
                  </a:cubicBezTo>
                  <a:cubicBezTo>
                    <a:pt x="813" y="388"/>
                    <a:pt x="812" y="363"/>
                    <a:pt x="811" y="339"/>
                  </a:cubicBezTo>
                  <a:cubicBezTo>
                    <a:pt x="809" y="282"/>
                    <a:pt x="804" y="222"/>
                    <a:pt x="784" y="168"/>
                  </a:cubicBezTo>
                  <a:cubicBezTo>
                    <a:pt x="761" y="107"/>
                    <a:pt x="733" y="63"/>
                    <a:pt x="679" y="32"/>
                  </a:cubicBezTo>
                  <a:cubicBezTo>
                    <a:pt x="635" y="7"/>
                    <a:pt x="579" y="0"/>
                    <a:pt x="530" y="15"/>
                  </a:cubicBezTo>
                  <a:cubicBezTo>
                    <a:pt x="476" y="31"/>
                    <a:pt x="417" y="70"/>
                    <a:pt x="374" y="109"/>
                  </a:cubicBezTo>
                  <a:cubicBezTo>
                    <a:pt x="322" y="157"/>
                    <a:pt x="269" y="202"/>
                    <a:pt x="216" y="249"/>
                  </a:cubicBezTo>
                  <a:cubicBezTo>
                    <a:pt x="170" y="290"/>
                    <a:pt x="125" y="329"/>
                    <a:pt x="88" y="380"/>
                  </a:cubicBezTo>
                  <a:cubicBezTo>
                    <a:pt x="56" y="425"/>
                    <a:pt x="26" y="477"/>
                    <a:pt x="0" y="526"/>
                  </a:cubicBezTo>
                  <a:cubicBezTo>
                    <a:pt x="31" y="469"/>
                    <a:pt x="61" y="415"/>
                    <a:pt x="104" y="368"/>
                  </a:cubicBezTo>
                  <a:cubicBezTo>
                    <a:pt x="152" y="318"/>
                    <a:pt x="198" y="271"/>
                    <a:pt x="252" y="230"/>
                  </a:cubicBezTo>
                  <a:cubicBezTo>
                    <a:pt x="351" y="152"/>
                    <a:pt x="447" y="66"/>
                    <a:pt x="565" y="25"/>
                  </a:cubicBezTo>
                  <a:cubicBezTo>
                    <a:pt x="609" y="10"/>
                    <a:pt x="647" y="15"/>
                    <a:pt x="684" y="43"/>
                  </a:cubicBezTo>
                  <a:cubicBezTo>
                    <a:pt x="706" y="59"/>
                    <a:pt x="723" y="68"/>
                    <a:pt x="736" y="93"/>
                  </a:cubicBezTo>
                  <a:cubicBezTo>
                    <a:pt x="748" y="114"/>
                    <a:pt x="754" y="136"/>
                    <a:pt x="760" y="160"/>
                  </a:cubicBezTo>
                  <a:cubicBezTo>
                    <a:pt x="777" y="218"/>
                    <a:pt x="786" y="279"/>
                    <a:pt x="788" y="341"/>
                  </a:cubicBezTo>
                  <a:cubicBezTo>
                    <a:pt x="790" y="377"/>
                    <a:pt x="786" y="422"/>
                    <a:pt x="790" y="457"/>
                  </a:cubicBezTo>
                  <a:cubicBezTo>
                    <a:pt x="792" y="469"/>
                    <a:pt x="800" y="514"/>
                    <a:pt x="818" y="506"/>
                  </a:cubicBezTo>
                  <a:cubicBezTo>
                    <a:pt x="815" y="496"/>
                    <a:pt x="815" y="496"/>
                    <a:pt x="815" y="496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155"/>
            <p:cNvSpPr>
              <a:spLocks/>
            </p:cNvSpPr>
            <p:nvPr/>
          </p:nvSpPr>
          <p:spPr bwMode="auto">
            <a:xfrm>
              <a:off x="6402388" y="2649537"/>
              <a:ext cx="3257550" cy="2087562"/>
            </a:xfrm>
            <a:custGeom>
              <a:avLst/>
              <a:gdLst>
                <a:gd name="T0" fmla="*/ 797 w 825"/>
                <a:gd name="T1" fmla="*/ 483 h 529"/>
                <a:gd name="T2" fmla="*/ 788 w 825"/>
                <a:gd name="T3" fmla="*/ 301 h 529"/>
                <a:gd name="T4" fmla="*/ 719 w 825"/>
                <a:gd name="T5" fmla="*/ 68 h 529"/>
                <a:gd name="T6" fmla="*/ 719 w 825"/>
                <a:gd name="T7" fmla="*/ 68 h 529"/>
                <a:gd name="T8" fmla="*/ 742 w 825"/>
                <a:gd name="T9" fmla="*/ 96 h 529"/>
                <a:gd name="T10" fmla="*/ 606 w 825"/>
                <a:gd name="T11" fmla="*/ 18 h 529"/>
                <a:gd name="T12" fmla="*/ 114 w 825"/>
                <a:gd name="T13" fmla="*/ 362 h 529"/>
                <a:gd name="T14" fmla="*/ 337 w 825"/>
                <a:gd name="T15" fmla="*/ 165 h 529"/>
                <a:gd name="T16" fmla="*/ 579 w 825"/>
                <a:gd name="T17" fmla="*/ 22 h 529"/>
                <a:gd name="T18" fmla="*/ 270 w 825"/>
                <a:gd name="T19" fmla="*/ 218 h 529"/>
                <a:gd name="T20" fmla="*/ 426 w 825"/>
                <a:gd name="T21" fmla="*/ 99 h 529"/>
                <a:gd name="T22" fmla="*/ 579 w 825"/>
                <a:gd name="T23" fmla="*/ 22 h 529"/>
                <a:gd name="T24" fmla="*/ 640 w 825"/>
                <a:gd name="T25" fmla="*/ 19 h 529"/>
                <a:gd name="T26" fmla="*/ 555 w 825"/>
                <a:gd name="T27" fmla="*/ 29 h 529"/>
                <a:gd name="T28" fmla="*/ 214 w 825"/>
                <a:gd name="T29" fmla="*/ 260 h 529"/>
                <a:gd name="T30" fmla="*/ 71 w 825"/>
                <a:gd name="T31" fmla="*/ 412 h 529"/>
                <a:gd name="T32" fmla="*/ 7 w 825"/>
                <a:gd name="T33" fmla="*/ 517 h 529"/>
                <a:gd name="T34" fmla="*/ 2 w 825"/>
                <a:gd name="T35" fmla="*/ 525 h 529"/>
                <a:gd name="T36" fmla="*/ 5 w 825"/>
                <a:gd name="T37" fmla="*/ 527 h 529"/>
                <a:gd name="T38" fmla="*/ 7 w 825"/>
                <a:gd name="T39" fmla="*/ 528 h 529"/>
                <a:gd name="T40" fmla="*/ 7 w 825"/>
                <a:gd name="T41" fmla="*/ 527 h 529"/>
                <a:gd name="T42" fmla="*/ 8 w 825"/>
                <a:gd name="T43" fmla="*/ 526 h 529"/>
                <a:gd name="T44" fmla="*/ 13 w 825"/>
                <a:gd name="T45" fmla="*/ 518 h 529"/>
                <a:gd name="T46" fmla="*/ 45 w 825"/>
                <a:gd name="T47" fmla="*/ 465 h 529"/>
                <a:gd name="T48" fmla="*/ 92 w 825"/>
                <a:gd name="T49" fmla="*/ 388 h 529"/>
                <a:gd name="T50" fmla="*/ 262 w 825"/>
                <a:gd name="T51" fmla="*/ 218 h 529"/>
                <a:gd name="T52" fmla="*/ 479 w 825"/>
                <a:gd name="T53" fmla="*/ 42 h 529"/>
                <a:gd name="T54" fmla="*/ 692 w 825"/>
                <a:gd name="T55" fmla="*/ 41 h 529"/>
                <a:gd name="T56" fmla="*/ 796 w 825"/>
                <a:gd name="T57" fmla="*/ 209 h 529"/>
                <a:gd name="T58" fmla="*/ 805 w 825"/>
                <a:gd name="T59" fmla="*/ 257 h 529"/>
                <a:gd name="T60" fmla="*/ 807 w 825"/>
                <a:gd name="T61" fmla="*/ 283 h 529"/>
                <a:gd name="T62" fmla="*/ 810 w 825"/>
                <a:gd name="T63" fmla="*/ 363 h 529"/>
                <a:gd name="T64" fmla="*/ 817 w 825"/>
                <a:gd name="T65" fmla="*/ 446 h 529"/>
                <a:gd name="T66" fmla="*/ 820 w 825"/>
                <a:gd name="T67" fmla="*/ 474 h 529"/>
                <a:gd name="T68" fmla="*/ 823 w 825"/>
                <a:gd name="T69" fmla="*/ 432 h 529"/>
                <a:gd name="T70" fmla="*/ 824 w 825"/>
                <a:gd name="T71" fmla="*/ 426 h 529"/>
                <a:gd name="T72" fmla="*/ 825 w 825"/>
                <a:gd name="T73" fmla="*/ 420 h 529"/>
                <a:gd name="T74" fmla="*/ 796 w 825"/>
                <a:gd name="T75" fmla="*/ 173 h 529"/>
                <a:gd name="T76" fmla="*/ 779 w 825"/>
                <a:gd name="T77" fmla="*/ 133 h 529"/>
                <a:gd name="T78" fmla="*/ 683 w 825"/>
                <a:gd name="T79" fmla="*/ 28 h 529"/>
                <a:gd name="T80" fmla="*/ 433 w 825"/>
                <a:gd name="T81" fmla="*/ 64 h 529"/>
                <a:gd name="T82" fmla="*/ 326 w 825"/>
                <a:gd name="T83" fmla="*/ 154 h 529"/>
                <a:gd name="T84" fmla="*/ 35 w 825"/>
                <a:gd name="T85" fmla="*/ 466 h 529"/>
                <a:gd name="T86" fmla="*/ 4 w 825"/>
                <a:gd name="T87" fmla="*/ 520 h 529"/>
                <a:gd name="T88" fmla="*/ 2 w 825"/>
                <a:gd name="T89" fmla="*/ 524 h 529"/>
                <a:gd name="T90" fmla="*/ 2 w 825"/>
                <a:gd name="T91" fmla="*/ 525 h 529"/>
                <a:gd name="T92" fmla="*/ 2 w 825"/>
                <a:gd name="T93" fmla="*/ 525 h 529"/>
                <a:gd name="T94" fmla="*/ 10 w 825"/>
                <a:gd name="T95" fmla="*/ 524 h 529"/>
                <a:gd name="T96" fmla="*/ 113 w 825"/>
                <a:gd name="T97" fmla="*/ 369 h 529"/>
                <a:gd name="T98" fmla="*/ 554 w 825"/>
                <a:gd name="T99" fmla="*/ 34 h 529"/>
                <a:gd name="T100" fmla="*/ 709 w 825"/>
                <a:gd name="T101" fmla="*/ 61 h 529"/>
                <a:gd name="T102" fmla="*/ 771 w 825"/>
                <a:gd name="T103" fmla="*/ 194 h 529"/>
                <a:gd name="T104" fmla="*/ 797 w 825"/>
                <a:gd name="T105" fmla="*/ 485 h 529"/>
                <a:gd name="T106" fmla="*/ 824 w 825"/>
                <a:gd name="T107" fmla="*/ 511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5" h="529">
                  <a:moveTo>
                    <a:pt x="824" y="511"/>
                  </a:moveTo>
                  <a:cubicBezTo>
                    <a:pt x="807" y="516"/>
                    <a:pt x="801" y="496"/>
                    <a:pt x="797" y="483"/>
                  </a:cubicBezTo>
                  <a:cubicBezTo>
                    <a:pt x="793" y="468"/>
                    <a:pt x="791" y="450"/>
                    <a:pt x="790" y="431"/>
                  </a:cubicBezTo>
                  <a:cubicBezTo>
                    <a:pt x="790" y="392"/>
                    <a:pt x="793" y="347"/>
                    <a:pt x="788" y="301"/>
                  </a:cubicBezTo>
                  <a:cubicBezTo>
                    <a:pt x="784" y="255"/>
                    <a:pt x="777" y="208"/>
                    <a:pt x="765" y="167"/>
                  </a:cubicBezTo>
                  <a:cubicBezTo>
                    <a:pt x="754" y="126"/>
                    <a:pt x="743" y="86"/>
                    <a:pt x="719" y="68"/>
                  </a:cubicBezTo>
                  <a:cubicBezTo>
                    <a:pt x="684" y="40"/>
                    <a:pt x="654" y="21"/>
                    <a:pt x="627" y="20"/>
                  </a:cubicBezTo>
                  <a:cubicBezTo>
                    <a:pt x="604" y="18"/>
                    <a:pt x="661" y="13"/>
                    <a:pt x="719" y="68"/>
                  </a:cubicBezTo>
                  <a:cubicBezTo>
                    <a:pt x="746" y="90"/>
                    <a:pt x="756" y="132"/>
                    <a:pt x="768" y="178"/>
                  </a:cubicBezTo>
                  <a:cubicBezTo>
                    <a:pt x="761" y="149"/>
                    <a:pt x="754" y="121"/>
                    <a:pt x="742" y="96"/>
                  </a:cubicBezTo>
                  <a:cubicBezTo>
                    <a:pt x="731" y="71"/>
                    <a:pt x="708" y="58"/>
                    <a:pt x="692" y="46"/>
                  </a:cubicBezTo>
                  <a:cubicBezTo>
                    <a:pt x="668" y="28"/>
                    <a:pt x="638" y="15"/>
                    <a:pt x="606" y="18"/>
                  </a:cubicBezTo>
                  <a:cubicBezTo>
                    <a:pt x="471" y="47"/>
                    <a:pt x="370" y="143"/>
                    <a:pt x="263" y="224"/>
                  </a:cubicBezTo>
                  <a:cubicBezTo>
                    <a:pt x="224" y="253"/>
                    <a:pt x="146" y="326"/>
                    <a:pt x="114" y="362"/>
                  </a:cubicBezTo>
                  <a:cubicBezTo>
                    <a:pt x="148" y="326"/>
                    <a:pt x="183" y="291"/>
                    <a:pt x="221" y="258"/>
                  </a:cubicBezTo>
                  <a:cubicBezTo>
                    <a:pt x="259" y="226"/>
                    <a:pt x="298" y="196"/>
                    <a:pt x="337" y="165"/>
                  </a:cubicBezTo>
                  <a:cubicBezTo>
                    <a:pt x="415" y="105"/>
                    <a:pt x="497" y="43"/>
                    <a:pt x="595" y="19"/>
                  </a:cubicBezTo>
                  <a:cubicBezTo>
                    <a:pt x="589" y="20"/>
                    <a:pt x="584" y="21"/>
                    <a:pt x="579" y="22"/>
                  </a:cubicBezTo>
                  <a:cubicBezTo>
                    <a:pt x="478" y="54"/>
                    <a:pt x="394" y="120"/>
                    <a:pt x="312" y="184"/>
                  </a:cubicBezTo>
                  <a:cubicBezTo>
                    <a:pt x="298" y="195"/>
                    <a:pt x="284" y="206"/>
                    <a:pt x="270" y="218"/>
                  </a:cubicBezTo>
                  <a:cubicBezTo>
                    <a:pt x="312" y="184"/>
                    <a:pt x="312" y="184"/>
                    <a:pt x="312" y="184"/>
                  </a:cubicBezTo>
                  <a:cubicBezTo>
                    <a:pt x="349" y="155"/>
                    <a:pt x="384" y="127"/>
                    <a:pt x="426" y="99"/>
                  </a:cubicBezTo>
                  <a:cubicBezTo>
                    <a:pt x="452" y="81"/>
                    <a:pt x="482" y="63"/>
                    <a:pt x="511" y="49"/>
                  </a:cubicBezTo>
                  <a:cubicBezTo>
                    <a:pt x="534" y="38"/>
                    <a:pt x="555" y="29"/>
                    <a:pt x="579" y="22"/>
                  </a:cubicBezTo>
                  <a:cubicBezTo>
                    <a:pt x="594" y="18"/>
                    <a:pt x="610" y="16"/>
                    <a:pt x="625" y="17"/>
                  </a:cubicBezTo>
                  <a:cubicBezTo>
                    <a:pt x="630" y="17"/>
                    <a:pt x="635" y="18"/>
                    <a:pt x="640" y="19"/>
                  </a:cubicBezTo>
                  <a:cubicBezTo>
                    <a:pt x="639" y="19"/>
                    <a:pt x="639" y="19"/>
                    <a:pt x="639" y="19"/>
                  </a:cubicBezTo>
                  <a:cubicBezTo>
                    <a:pt x="630" y="16"/>
                    <a:pt x="596" y="12"/>
                    <a:pt x="555" y="29"/>
                  </a:cubicBezTo>
                  <a:cubicBezTo>
                    <a:pt x="514" y="44"/>
                    <a:pt x="465" y="70"/>
                    <a:pt x="419" y="102"/>
                  </a:cubicBezTo>
                  <a:cubicBezTo>
                    <a:pt x="328" y="166"/>
                    <a:pt x="240" y="239"/>
                    <a:pt x="214" y="260"/>
                  </a:cubicBezTo>
                  <a:cubicBezTo>
                    <a:pt x="175" y="295"/>
                    <a:pt x="142" y="329"/>
                    <a:pt x="103" y="372"/>
                  </a:cubicBezTo>
                  <a:cubicBezTo>
                    <a:pt x="90" y="387"/>
                    <a:pt x="80" y="399"/>
                    <a:pt x="71" y="412"/>
                  </a:cubicBezTo>
                  <a:cubicBezTo>
                    <a:pt x="70" y="413"/>
                    <a:pt x="66" y="419"/>
                    <a:pt x="62" y="425"/>
                  </a:cubicBezTo>
                  <a:cubicBezTo>
                    <a:pt x="40" y="457"/>
                    <a:pt x="21" y="491"/>
                    <a:pt x="7" y="517"/>
                  </a:cubicBezTo>
                  <a:cubicBezTo>
                    <a:pt x="6" y="519"/>
                    <a:pt x="4" y="522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5"/>
                    <a:pt x="3" y="526"/>
                    <a:pt x="5" y="527"/>
                  </a:cubicBezTo>
                  <a:cubicBezTo>
                    <a:pt x="7" y="528"/>
                    <a:pt x="9" y="529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7" y="528"/>
                    <a:pt x="7" y="528"/>
                    <a:pt x="7" y="528"/>
                  </a:cubicBezTo>
                  <a:cubicBezTo>
                    <a:pt x="7" y="527"/>
                    <a:pt x="7" y="527"/>
                    <a:pt x="7" y="527"/>
                  </a:cubicBezTo>
                  <a:cubicBezTo>
                    <a:pt x="8" y="527"/>
                    <a:pt x="8" y="527"/>
                    <a:pt x="8" y="527"/>
                  </a:cubicBezTo>
                  <a:cubicBezTo>
                    <a:pt x="8" y="526"/>
                    <a:pt x="8" y="526"/>
                    <a:pt x="8" y="526"/>
                  </a:cubicBezTo>
                  <a:cubicBezTo>
                    <a:pt x="10" y="523"/>
                    <a:pt x="10" y="523"/>
                    <a:pt x="10" y="523"/>
                  </a:cubicBezTo>
                  <a:cubicBezTo>
                    <a:pt x="13" y="518"/>
                    <a:pt x="13" y="518"/>
                    <a:pt x="13" y="518"/>
                  </a:cubicBezTo>
                  <a:cubicBezTo>
                    <a:pt x="17" y="511"/>
                    <a:pt x="22" y="503"/>
                    <a:pt x="26" y="495"/>
                  </a:cubicBezTo>
                  <a:cubicBezTo>
                    <a:pt x="35" y="480"/>
                    <a:pt x="44" y="467"/>
                    <a:pt x="45" y="465"/>
                  </a:cubicBezTo>
                  <a:cubicBezTo>
                    <a:pt x="51" y="450"/>
                    <a:pt x="46" y="461"/>
                    <a:pt x="72" y="419"/>
                  </a:cubicBezTo>
                  <a:cubicBezTo>
                    <a:pt x="76" y="414"/>
                    <a:pt x="86" y="398"/>
                    <a:pt x="92" y="388"/>
                  </a:cubicBezTo>
                  <a:cubicBezTo>
                    <a:pt x="116" y="356"/>
                    <a:pt x="124" y="347"/>
                    <a:pt x="156" y="314"/>
                  </a:cubicBezTo>
                  <a:cubicBezTo>
                    <a:pt x="205" y="267"/>
                    <a:pt x="218" y="259"/>
                    <a:pt x="262" y="218"/>
                  </a:cubicBezTo>
                  <a:cubicBezTo>
                    <a:pt x="268" y="213"/>
                    <a:pt x="338" y="149"/>
                    <a:pt x="338" y="149"/>
                  </a:cubicBezTo>
                  <a:cubicBezTo>
                    <a:pt x="393" y="99"/>
                    <a:pt x="428" y="68"/>
                    <a:pt x="479" y="42"/>
                  </a:cubicBezTo>
                  <a:cubicBezTo>
                    <a:pt x="508" y="26"/>
                    <a:pt x="545" y="10"/>
                    <a:pt x="584" y="10"/>
                  </a:cubicBezTo>
                  <a:cubicBezTo>
                    <a:pt x="624" y="9"/>
                    <a:pt x="663" y="21"/>
                    <a:pt x="692" y="41"/>
                  </a:cubicBezTo>
                  <a:cubicBezTo>
                    <a:pt x="750" y="82"/>
                    <a:pt x="762" y="113"/>
                    <a:pt x="785" y="170"/>
                  </a:cubicBezTo>
                  <a:cubicBezTo>
                    <a:pt x="791" y="186"/>
                    <a:pt x="794" y="199"/>
                    <a:pt x="796" y="209"/>
                  </a:cubicBezTo>
                  <a:cubicBezTo>
                    <a:pt x="799" y="219"/>
                    <a:pt x="804" y="243"/>
                    <a:pt x="806" y="261"/>
                  </a:cubicBezTo>
                  <a:cubicBezTo>
                    <a:pt x="805" y="257"/>
                    <a:pt x="805" y="257"/>
                    <a:pt x="805" y="257"/>
                  </a:cubicBezTo>
                  <a:cubicBezTo>
                    <a:pt x="806" y="263"/>
                    <a:pt x="807" y="274"/>
                    <a:pt x="808" y="280"/>
                  </a:cubicBezTo>
                  <a:cubicBezTo>
                    <a:pt x="808" y="286"/>
                    <a:pt x="808" y="285"/>
                    <a:pt x="807" y="283"/>
                  </a:cubicBezTo>
                  <a:cubicBezTo>
                    <a:pt x="807" y="280"/>
                    <a:pt x="806" y="277"/>
                    <a:pt x="807" y="288"/>
                  </a:cubicBezTo>
                  <a:cubicBezTo>
                    <a:pt x="809" y="312"/>
                    <a:pt x="809" y="337"/>
                    <a:pt x="810" y="363"/>
                  </a:cubicBezTo>
                  <a:cubicBezTo>
                    <a:pt x="812" y="389"/>
                    <a:pt x="812" y="415"/>
                    <a:pt x="815" y="440"/>
                  </a:cubicBezTo>
                  <a:cubicBezTo>
                    <a:pt x="816" y="441"/>
                    <a:pt x="816" y="443"/>
                    <a:pt x="817" y="446"/>
                  </a:cubicBezTo>
                  <a:cubicBezTo>
                    <a:pt x="817" y="453"/>
                    <a:pt x="818" y="461"/>
                    <a:pt x="818" y="468"/>
                  </a:cubicBezTo>
                  <a:cubicBezTo>
                    <a:pt x="819" y="472"/>
                    <a:pt x="820" y="471"/>
                    <a:pt x="820" y="474"/>
                  </a:cubicBezTo>
                  <a:cubicBezTo>
                    <a:pt x="823" y="474"/>
                    <a:pt x="819" y="504"/>
                    <a:pt x="821" y="498"/>
                  </a:cubicBezTo>
                  <a:cubicBezTo>
                    <a:pt x="825" y="495"/>
                    <a:pt x="825" y="451"/>
                    <a:pt x="823" y="432"/>
                  </a:cubicBezTo>
                  <a:cubicBezTo>
                    <a:pt x="822" y="428"/>
                    <a:pt x="824" y="438"/>
                    <a:pt x="825" y="442"/>
                  </a:cubicBezTo>
                  <a:cubicBezTo>
                    <a:pt x="822" y="417"/>
                    <a:pt x="823" y="416"/>
                    <a:pt x="824" y="426"/>
                  </a:cubicBezTo>
                  <a:cubicBezTo>
                    <a:pt x="824" y="420"/>
                    <a:pt x="824" y="414"/>
                    <a:pt x="824" y="414"/>
                  </a:cubicBezTo>
                  <a:cubicBezTo>
                    <a:pt x="824" y="416"/>
                    <a:pt x="825" y="420"/>
                    <a:pt x="825" y="420"/>
                  </a:cubicBezTo>
                  <a:cubicBezTo>
                    <a:pt x="822" y="357"/>
                    <a:pt x="824" y="285"/>
                    <a:pt x="810" y="222"/>
                  </a:cubicBezTo>
                  <a:cubicBezTo>
                    <a:pt x="808" y="209"/>
                    <a:pt x="802" y="187"/>
                    <a:pt x="796" y="173"/>
                  </a:cubicBezTo>
                  <a:cubicBezTo>
                    <a:pt x="794" y="166"/>
                    <a:pt x="788" y="151"/>
                    <a:pt x="786" y="145"/>
                  </a:cubicBezTo>
                  <a:cubicBezTo>
                    <a:pt x="781" y="136"/>
                    <a:pt x="781" y="137"/>
                    <a:pt x="779" y="133"/>
                  </a:cubicBezTo>
                  <a:cubicBezTo>
                    <a:pt x="769" y="112"/>
                    <a:pt x="750" y="80"/>
                    <a:pt x="727" y="58"/>
                  </a:cubicBezTo>
                  <a:cubicBezTo>
                    <a:pt x="704" y="37"/>
                    <a:pt x="682" y="26"/>
                    <a:pt x="683" y="28"/>
                  </a:cubicBezTo>
                  <a:cubicBezTo>
                    <a:pt x="649" y="11"/>
                    <a:pt x="640" y="10"/>
                    <a:pt x="602" y="6"/>
                  </a:cubicBezTo>
                  <a:cubicBezTo>
                    <a:pt x="549" y="0"/>
                    <a:pt x="485" y="27"/>
                    <a:pt x="433" y="64"/>
                  </a:cubicBezTo>
                  <a:cubicBezTo>
                    <a:pt x="404" y="84"/>
                    <a:pt x="379" y="107"/>
                    <a:pt x="354" y="129"/>
                  </a:cubicBezTo>
                  <a:cubicBezTo>
                    <a:pt x="344" y="138"/>
                    <a:pt x="335" y="146"/>
                    <a:pt x="326" y="154"/>
                  </a:cubicBezTo>
                  <a:cubicBezTo>
                    <a:pt x="234" y="240"/>
                    <a:pt x="140" y="304"/>
                    <a:pt x="79" y="396"/>
                  </a:cubicBezTo>
                  <a:cubicBezTo>
                    <a:pt x="63" y="419"/>
                    <a:pt x="49" y="442"/>
                    <a:pt x="35" y="466"/>
                  </a:cubicBezTo>
                  <a:cubicBezTo>
                    <a:pt x="28" y="478"/>
                    <a:pt x="21" y="490"/>
                    <a:pt x="14" y="502"/>
                  </a:cubicBezTo>
                  <a:cubicBezTo>
                    <a:pt x="4" y="520"/>
                    <a:pt x="4" y="520"/>
                    <a:pt x="4" y="520"/>
                  </a:cubicBezTo>
                  <a:cubicBezTo>
                    <a:pt x="3" y="523"/>
                    <a:pt x="3" y="523"/>
                    <a:pt x="3" y="523"/>
                  </a:cubicBezTo>
                  <a:cubicBezTo>
                    <a:pt x="2" y="524"/>
                    <a:pt x="2" y="524"/>
                    <a:pt x="2" y="524"/>
                  </a:cubicBezTo>
                  <a:cubicBezTo>
                    <a:pt x="2" y="524"/>
                    <a:pt x="2" y="524"/>
                    <a:pt x="2" y="524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2" y="525"/>
                    <a:pt x="2" y="525"/>
                    <a:pt x="2" y="525"/>
                  </a:cubicBezTo>
                  <a:cubicBezTo>
                    <a:pt x="3" y="525"/>
                    <a:pt x="2" y="525"/>
                    <a:pt x="2" y="525"/>
                  </a:cubicBezTo>
                  <a:cubicBezTo>
                    <a:pt x="1" y="525"/>
                    <a:pt x="0" y="524"/>
                    <a:pt x="7" y="528"/>
                  </a:cubicBezTo>
                  <a:cubicBezTo>
                    <a:pt x="10" y="524"/>
                    <a:pt x="10" y="524"/>
                    <a:pt x="10" y="524"/>
                  </a:cubicBezTo>
                  <a:cubicBezTo>
                    <a:pt x="15" y="514"/>
                    <a:pt x="15" y="514"/>
                    <a:pt x="15" y="514"/>
                  </a:cubicBezTo>
                  <a:cubicBezTo>
                    <a:pt x="42" y="465"/>
                    <a:pt x="71" y="414"/>
                    <a:pt x="113" y="369"/>
                  </a:cubicBezTo>
                  <a:cubicBezTo>
                    <a:pt x="196" y="275"/>
                    <a:pt x="299" y="198"/>
                    <a:pt x="397" y="123"/>
                  </a:cubicBezTo>
                  <a:cubicBezTo>
                    <a:pt x="447" y="87"/>
                    <a:pt x="499" y="55"/>
                    <a:pt x="554" y="34"/>
                  </a:cubicBezTo>
                  <a:cubicBezTo>
                    <a:pt x="581" y="23"/>
                    <a:pt x="610" y="16"/>
                    <a:pt x="637" y="22"/>
                  </a:cubicBezTo>
                  <a:cubicBezTo>
                    <a:pt x="665" y="27"/>
                    <a:pt x="687" y="45"/>
                    <a:pt x="709" y="61"/>
                  </a:cubicBezTo>
                  <a:cubicBezTo>
                    <a:pt x="731" y="76"/>
                    <a:pt x="743" y="100"/>
                    <a:pt x="751" y="123"/>
                  </a:cubicBezTo>
                  <a:cubicBezTo>
                    <a:pt x="759" y="147"/>
                    <a:pt x="765" y="171"/>
                    <a:pt x="771" y="194"/>
                  </a:cubicBezTo>
                  <a:cubicBezTo>
                    <a:pt x="781" y="239"/>
                    <a:pt x="786" y="282"/>
                    <a:pt x="788" y="320"/>
                  </a:cubicBezTo>
                  <a:cubicBezTo>
                    <a:pt x="792" y="396"/>
                    <a:pt x="785" y="455"/>
                    <a:pt x="797" y="485"/>
                  </a:cubicBezTo>
                  <a:cubicBezTo>
                    <a:pt x="799" y="491"/>
                    <a:pt x="801" y="497"/>
                    <a:pt x="804" y="503"/>
                  </a:cubicBezTo>
                  <a:cubicBezTo>
                    <a:pt x="807" y="508"/>
                    <a:pt x="816" y="515"/>
                    <a:pt x="824" y="51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156"/>
            <p:cNvSpPr>
              <a:spLocks/>
            </p:cNvSpPr>
            <p:nvPr/>
          </p:nvSpPr>
          <p:spPr bwMode="auto">
            <a:xfrm>
              <a:off x="6272213" y="3762375"/>
              <a:ext cx="908050" cy="1208087"/>
            </a:xfrm>
            <a:custGeom>
              <a:avLst/>
              <a:gdLst>
                <a:gd name="T0" fmla="*/ 77 w 230"/>
                <a:gd name="T1" fmla="*/ 163 h 306"/>
                <a:gd name="T2" fmla="*/ 38 w 230"/>
                <a:gd name="T3" fmla="*/ 235 h 306"/>
                <a:gd name="T4" fmla="*/ 0 w 230"/>
                <a:gd name="T5" fmla="*/ 306 h 306"/>
                <a:gd name="T6" fmla="*/ 95 w 230"/>
                <a:gd name="T7" fmla="*/ 158 h 306"/>
                <a:gd name="T8" fmla="*/ 230 w 230"/>
                <a:gd name="T9" fmla="*/ 0 h 306"/>
                <a:gd name="T10" fmla="*/ 173 w 230"/>
                <a:gd name="T11" fmla="*/ 4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306">
                  <a:moveTo>
                    <a:pt x="77" y="163"/>
                  </a:moveTo>
                  <a:cubicBezTo>
                    <a:pt x="62" y="182"/>
                    <a:pt x="51" y="213"/>
                    <a:pt x="38" y="235"/>
                  </a:cubicBezTo>
                  <a:cubicBezTo>
                    <a:pt x="25" y="258"/>
                    <a:pt x="10" y="281"/>
                    <a:pt x="0" y="306"/>
                  </a:cubicBezTo>
                  <a:cubicBezTo>
                    <a:pt x="37" y="260"/>
                    <a:pt x="59" y="205"/>
                    <a:pt x="95" y="158"/>
                  </a:cubicBezTo>
                  <a:cubicBezTo>
                    <a:pt x="135" y="105"/>
                    <a:pt x="178" y="38"/>
                    <a:pt x="230" y="0"/>
                  </a:cubicBezTo>
                  <a:cubicBezTo>
                    <a:pt x="208" y="6"/>
                    <a:pt x="188" y="31"/>
                    <a:pt x="173" y="49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157"/>
            <p:cNvSpPr>
              <a:spLocks noEditPoints="1"/>
            </p:cNvSpPr>
            <p:nvPr/>
          </p:nvSpPr>
          <p:spPr bwMode="auto">
            <a:xfrm>
              <a:off x="8996363" y="3478212"/>
              <a:ext cx="623888" cy="153987"/>
            </a:xfrm>
            <a:custGeom>
              <a:avLst/>
              <a:gdLst>
                <a:gd name="T0" fmla="*/ 53 w 158"/>
                <a:gd name="T1" fmla="*/ 21 h 39"/>
                <a:gd name="T2" fmla="*/ 53 w 158"/>
                <a:gd name="T3" fmla="*/ 22 h 39"/>
                <a:gd name="T4" fmla="*/ 53 w 158"/>
                <a:gd name="T5" fmla="*/ 22 h 39"/>
                <a:gd name="T6" fmla="*/ 53 w 158"/>
                <a:gd name="T7" fmla="*/ 21 h 39"/>
                <a:gd name="T8" fmla="*/ 53 w 158"/>
                <a:gd name="T9" fmla="*/ 21 h 39"/>
                <a:gd name="T10" fmla="*/ 53 w 158"/>
                <a:gd name="T11" fmla="*/ 21 h 39"/>
                <a:gd name="T12" fmla="*/ 53 w 158"/>
                <a:gd name="T13" fmla="*/ 21 h 39"/>
                <a:gd name="T14" fmla="*/ 53 w 158"/>
                <a:gd name="T15" fmla="*/ 21 h 39"/>
                <a:gd name="T16" fmla="*/ 54 w 158"/>
                <a:gd name="T17" fmla="*/ 16 h 39"/>
                <a:gd name="T18" fmla="*/ 20 w 158"/>
                <a:gd name="T19" fmla="*/ 30 h 39"/>
                <a:gd name="T20" fmla="*/ 0 w 158"/>
                <a:gd name="T21" fmla="*/ 39 h 39"/>
                <a:gd name="T22" fmla="*/ 53 w 158"/>
                <a:gd name="T23" fmla="*/ 22 h 39"/>
                <a:gd name="T24" fmla="*/ 53 w 158"/>
                <a:gd name="T25" fmla="*/ 18 h 39"/>
                <a:gd name="T26" fmla="*/ 53 w 158"/>
                <a:gd name="T27" fmla="*/ 21 h 39"/>
                <a:gd name="T28" fmla="*/ 53 w 158"/>
                <a:gd name="T29" fmla="*/ 18 h 39"/>
                <a:gd name="T30" fmla="*/ 54 w 158"/>
                <a:gd name="T31" fmla="*/ 16 h 39"/>
                <a:gd name="T32" fmla="*/ 55 w 158"/>
                <a:gd name="T33" fmla="*/ 15 h 39"/>
                <a:gd name="T34" fmla="*/ 54 w 158"/>
                <a:gd name="T35" fmla="*/ 16 h 39"/>
                <a:gd name="T36" fmla="*/ 54 w 158"/>
                <a:gd name="T37" fmla="*/ 20 h 39"/>
                <a:gd name="T38" fmla="*/ 54 w 158"/>
                <a:gd name="T39" fmla="*/ 19 h 39"/>
                <a:gd name="T40" fmla="*/ 54 w 158"/>
                <a:gd name="T41" fmla="*/ 16 h 39"/>
                <a:gd name="T42" fmla="*/ 54 w 158"/>
                <a:gd name="T43" fmla="*/ 16 h 39"/>
                <a:gd name="T44" fmla="*/ 53 w 158"/>
                <a:gd name="T45" fmla="*/ 21 h 39"/>
                <a:gd name="T46" fmla="*/ 53 w 158"/>
                <a:gd name="T47" fmla="*/ 22 h 39"/>
                <a:gd name="T48" fmla="*/ 55 w 158"/>
                <a:gd name="T49" fmla="*/ 21 h 39"/>
                <a:gd name="T50" fmla="*/ 55 w 158"/>
                <a:gd name="T51" fmla="*/ 17 h 39"/>
                <a:gd name="T52" fmla="*/ 55 w 158"/>
                <a:gd name="T53" fmla="*/ 15 h 39"/>
                <a:gd name="T54" fmla="*/ 152 w 158"/>
                <a:gd name="T55" fmla="*/ 6 h 39"/>
                <a:gd name="T56" fmla="*/ 153 w 158"/>
                <a:gd name="T57" fmla="*/ 9 h 39"/>
                <a:gd name="T58" fmla="*/ 157 w 158"/>
                <a:gd name="T59" fmla="*/ 10 h 39"/>
                <a:gd name="T60" fmla="*/ 156 w 158"/>
                <a:gd name="T61" fmla="*/ 9 h 39"/>
                <a:gd name="T62" fmla="*/ 158 w 158"/>
                <a:gd name="T63" fmla="*/ 8 h 39"/>
                <a:gd name="T64" fmla="*/ 152 w 158"/>
                <a:gd name="T65" fmla="*/ 6 h 39"/>
                <a:gd name="T66" fmla="*/ 59 w 158"/>
                <a:gd name="T67" fmla="*/ 16 h 39"/>
                <a:gd name="T68" fmla="*/ 59 w 158"/>
                <a:gd name="T69" fmla="*/ 16 h 39"/>
                <a:gd name="T70" fmla="*/ 59 w 158"/>
                <a:gd name="T71" fmla="*/ 16 h 39"/>
                <a:gd name="T72" fmla="*/ 117 w 158"/>
                <a:gd name="T73" fmla="*/ 1 h 39"/>
                <a:gd name="T74" fmla="*/ 105 w 158"/>
                <a:gd name="T75" fmla="*/ 3 h 39"/>
                <a:gd name="T76" fmla="*/ 55 w 158"/>
                <a:gd name="T77" fmla="*/ 15 h 39"/>
                <a:gd name="T78" fmla="*/ 55 w 158"/>
                <a:gd name="T79" fmla="*/ 21 h 39"/>
                <a:gd name="T80" fmla="*/ 56 w 158"/>
                <a:gd name="T81" fmla="*/ 21 h 39"/>
                <a:gd name="T82" fmla="*/ 56 w 158"/>
                <a:gd name="T83" fmla="*/ 18 h 39"/>
                <a:gd name="T84" fmla="*/ 56 w 158"/>
                <a:gd name="T85" fmla="*/ 19 h 39"/>
                <a:gd name="T86" fmla="*/ 56 w 158"/>
                <a:gd name="T87" fmla="*/ 21 h 39"/>
                <a:gd name="T88" fmla="*/ 57 w 158"/>
                <a:gd name="T89" fmla="*/ 21 h 39"/>
                <a:gd name="T90" fmla="*/ 57 w 158"/>
                <a:gd name="T91" fmla="*/ 20 h 39"/>
                <a:gd name="T92" fmla="*/ 57 w 158"/>
                <a:gd name="T93" fmla="*/ 21 h 39"/>
                <a:gd name="T94" fmla="*/ 66 w 158"/>
                <a:gd name="T95" fmla="*/ 18 h 39"/>
                <a:gd name="T96" fmla="*/ 119 w 158"/>
                <a:gd name="T97" fmla="*/ 9 h 39"/>
                <a:gd name="T98" fmla="*/ 117 w 158"/>
                <a:gd name="T99" fmla="*/ 1 h 39"/>
                <a:gd name="T100" fmla="*/ 121 w 158"/>
                <a:gd name="T101" fmla="*/ 0 h 39"/>
                <a:gd name="T102" fmla="*/ 119 w 158"/>
                <a:gd name="T103" fmla="*/ 1 h 39"/>
                <a:gd name="T104" fmla="*/ 120 w 158"/>
                <a:gd name="T105" fmla="*/ 9 h 39"/>
                <a:gd name="T106" fmla="*/ 122 w 158"/>
                <a:gd name="T107" fmla="*/ 9 h 39"/>
                <a:gd name="T108" fmla="*/ 121 w 158"/>
                <a:gd name="T10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39">
                  <a:moveTo>
                    <a:pt x="53" y="21"/>
                  </a:move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1"/>
                    <a:pt x="53" y="21"/>
                    <a:pt x="53" y="21"/>
                  </a:cubicBezTo>
                  <a:moveTo>
                    <a:pt x="53" y="21"/>
                  </a:moveTo>
                  <a:cubicBezTo>
                    <a:pt x="53" y="21"/>
                    <a:pt x="53" y="21"/>
                    <a:pt x="53" y="21"/>
                  </a:cubicBezTo>
                  <a:moveTo>
                    <a:pt x="53" y="21"/>
                  </a:moveTo>
                  <a:cubicBezTo>
                    <a:pt x="53" y="21"/>
                    <a:pt x="53" y="21"/>
                    <a:pt x="53" y="21"/>
                  </a:cubicBezTo>
                  <a:moveTo>
                    <a:pt x="54" y="16"/>
                  </a:moveTo>
                  <a:cubicBezTo>
                    <a:pt x="44" y="20"/>
                    <a:pt x="33" y="25"/>
                    <a:pt x="20" y="30"/>
                  </a:cubicBezTo>
                  <a:cubicBezTo>
                    <a:pt x="20" y="30"/>
                    <a:pt x="11" y="34"/>
                    <a:pt x="0" y="39"/>
                  </a:cubicBezTo>
                  <a:cubicBezTo>
                    <a:pt x="16" y="33"/>
                    <a:pt x="35" y="27"/>
                    <a:pt x="53" y="22"/>
                  </a:cubicBezTo>
                  <a:cubicBezTo>
                    <a:pt x="53" y="20"/>
                    <a:pt x="53" y="19"/>
                    <a:pt x="53" y="18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4" y="16"/>
                    <a:pt x="54" y="16"/>
                    <a:pt x="54" y="16"/>
                  </a:cubicBezTo>
                  <a:moveTo>
                    <a:pt x="55" y="15"/>
                  </a:moveTo>
                  <a:cubicBezTo>
                    <a:pt x="55" y="15"/>
                    <a:pt x="55" y="16"/>
                    <a:pt x="54" y="16"/>
                  </a:cubicBezTo>
                  <a:cubicBezTo>
                    <a:pt x="54" y="17"/>
                    <a:pt x="54" y="19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8"/>
                    <a:pt x="54" y="17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4" y="22"/>
                    <a:pt x="55" y="22"/>
                    <a:pt x="55" y="2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5"/>
                    <a:pt x="55" y="15"/>
                    <a:pt x="55" y="15"/>
                  </a:cubicBezTo>
                  <a:moveTo>
                    <a:pt x="152" y="6"/>
                  </a:moveTo>
                  <a:cubicBezTo>
                    <a:pt x="152" y="7"/>
                    <a:pt x="153" y="8"/>
                    <a:pt x="153" y="9"/>
                  </a:cubicBezTo>
                  <a:cubicBezTo>
                    <a:pt x="154" y="9"/>
                    <a:pt x="155" y="9"/>
                    <a:pt x="157" y="10"/>
                  </a:cubicBezTo>
                  <a:cubicBezTo>
                    <a:pt x="157" y="9"/>
                    <a:pt x="156" y="9"/>
                    <a:pt x="156" y="9"/>
                  </a:cubicBezTo>
                  <a:cubicBezTo>
                    <a:pt x="157" y="8"/>
                    <a:pt x="157" y="8"/>
                    <a:pt x="158" y="8"/>
                  </a:cubicBezTo>
                  <a:cubicBezTo>
                    <a:pt x="156" y="7"/>
                    <a:pt x="154" y="7"/>
                    <a:pt x="152" y="6"/>
                  </a:cubicBezTo>
                  <a:moveTo>
                    <a:pt x="59" y="16"/>
                  </a:move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moveTo>
                    <a:pt x="117" y="1"/>
                  </a:moveTo>
                  <a:cubicBezTo>
                    <a:pt x="113" y="1"/>
                    <a:pt x="109" y="2"/>
                    <a:pt x="105" y="3"/>
                  </a:cubicBezTo>
                  <a:cubicBezTo>
                    <a:pt x="87" y="4"/>
                    <a:pt x="72" y="9"/>
                    <a:pt x="55" y="15"/>
                  </a:cubicBezTo>
                  <a:cubicBezTo>
                    <a:pt x="55" y="17"/>
                    <a:pt x="55" y="19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60" y="20"/>
                    <a:pt x="63" y="19"/>
                    <a:pt x="66" y="18"/>
                  </a:cubicBezTo>
                  <a:cubicBezTo>
                    <a:pt x="84" y="14"/>
                    <a:pt x="102" y="11"/>
                    <a:pt x="119" y="9"/>
                  </a:cubicBezTo>
                  <a:cubicBezTo>
                    <a:pt x="118" y="6"/>
                    <a:pt x="118" y="3"/>
                    <a:pt x="117" y="1"/>
                  </a:cubicBezTo>
                  <a:moveTo>
                    <a:pt x="121" y="0"/>
                  </a:moveTo>
                  <a:cubicBezTo>
                    <a:pt x="120" y="0"/>
                    <a:pt x="119" y="0"/>
                    <a:pt x="119" y="1"/>
                  </a:cubicBezTo>
                  <a:cubicBezTo>
                    <a:pt x="119" y="3"/>
                    <a:pt x="120" y="6"/>
                    <a:pt x="120" y="9"/>
                  </a:cubicBezTo>
                  <a:cubicBezTo>
                    <a:pt x="121" y="9"/>
                    <a:pt x="122" y="9"/>
                    <a:pt x="122" y="9"/>
                  </a:cubicBezTo>
                  <a:cubicBezTo>
                    <a:pt x="122" y="6"/>
                    <a:pt x="121" y="3"/>
                    <a:pt x="121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82" name="Picture 1158"/>
            <p:cNvPicPr>
              <a:picLocks noChangeAspect="1" noChangeArrowheads="1"/>
            </p:cNvPicPr>
            <p:nvPr/>
          </p:nvPicPr>
          <p:blipFill>
            <a:blip r:embed="rId6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8026" y="3497262"/>
              <a:ext cx="69850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8" name="Freeform 1159"/>
            <p:cNvSpPr>
              <a:spLocks/>
            </p:cNvSpPr>
            <p:nvPr/>
          </p:nvSpPr>
          <p:spPr bwMode="auto">
            <a:xfrm>
              <a:off x="9474201" y="3478212"/>
              <a:ext cx="79375" cy="34925"/>
            </a:xfrm>
            <a:custGeom>
              <a:avLst/>
              <a:gdLst>
                <a:gd name="T0" fmla="*/ 2 w 20"/>
                <a:gd name="T1" fmla="*/ 0 h 9"/>
                <a:gd name="T2" fmla="*/ 0 w 20"/>
                <a:gd name="T3" fmla="*/ 0 h 9"/>
                <a:gd name="T4" fmla="*/ 1 w 20"/>
                <a:gd name="T5" fmla="*/ 9 h 9"/>
                <a:gd name="T6" fmla="*/ 17 w 20"/>
                <a:gd name="T7" fmla="*/ 8 h 9"/>
                <a:gd name="T8" fmla="*/ 20 w 20"/>
                <a:gd name="T9" fmla="*/ 8 h 9"/>
                <a:gd name="T10" fmla="*/ 19 w 20"/>
                <a:gd name="T11" fmla="*/ 2 h 9"/>
                <a:gd name="T12" fmla="*/ 2 w 2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1" y="6"/>
                    <a:pt x="1" y="9"/>
                  </a:cubicBezTo>
                  <a:cubicBezTo>
                    <a:pt x="7" y="8"/>
                    <a:pt x="12" y="8"/>
                    <a:pt x="17" y="8"/>
                  </a:cubicBezTo>
                  <a:cubicBezTo>
                    <a:pt x="18" y="8"/>
                    <a:pt x="19" y="8"/>
                    <a:pt x="20" y="8"/>
                  </a:cubicBezTo>
                  <a:cubicBezTo>
                    <a:pt x="20" y="6"/>
                    <a:pt x="20" y="4"/>
                    <a:pt x="19" y="2"/>
                  </a:cubicBezTo>
                  <a:cubicBezTo>
                    <a:pt x="13" y="1"/>
                    <a:pt x="8" y="0"/>
                    <a:pt x="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160"/>
            <p:cNvSpPr>
              <a:spLocks noEditPoints="1"/>
            </p:cNvSpPr>
            <p:nvPr/>
          </p:nvSpPr>
          <p:spPr bwMode="auto">
            <a:xfrm>
              <a:off x="9458326" y="3481387"/>
              <a:ext cx="142875" cy="31750"/>
            </a:xfrm>
            <a:custGeom>
              <a:avLst/>
              <a:gdLst>
                <a:gd name="T0" fmla="*/ 23 w 36"/>
                <a:gd name="T1" fmla="*/ 1 h 8"/>
                <a:gd name="T2" fmla="*/ 24 w 36"/>
                <a:gd name="T3" fmla="*/ 7 h 8"/>
                <a:gd name="T4" fmla="*/ 26 w 36"/>
                <a:gd name="T5" fmla="*/ 7 h 8"/>
                <a:gd name="T6" fmla="*/ 27 w 36"/>
                <a:gd name="T7" fmla="*/ 7 h 8"/>
                <a:gd name="T8" fmla="*/ 36 w 36"/>
                <a:gd name="T9" fmla="*/ 8 h 8"/>
                <a:gd name="T10" fmla="*/ 35 w 36"/>
                <a:gd name="T11" fmla="*/ 5 h 8"/>
                <a:gd name="T12" fmla="*/ 23 w 36"/>
                <a:gd name="T13" fmla="*/ 1 h 8"/>
                <a:gd name="T14" fmla="*/ 2 w 36"/>
                <a:gd name="T15" fmla="*/ 0 h 8"/>
                <a:gd name="T16" fmla="*/ 0 w 36"/>
                <a:gd name="T17" fmla="*/ 0 h 8"/>
                <a:gd name="T18" fmla="*/ 2 w 36"/>
                <a:gd name="T19" fmla="*/ 8 h 8"/>
                <a:gd name="T20" fmla="*/ 3 w 36"/>
                <a:gd name="T21" fmla="*/ 8 h 8"/>
                <a:gd name="T22" fmla="*/ 2 w 36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8">
                  <a:moveTo>
                    <a:pt x="23" y="1"/>
                  </a:moveTo>
                  <a:cubicBezTo>
                    <a:pt x="24" y="3"/>
                    <a:pt x="24" y="5"/>
                    <a:pt x="24" y="7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30" y="7"/>
                    <a:pt x="33" y="8"/>
                    <a:pt x="36" y="8"/>
                  </a:cubicBezTo>
                  <a:cubicBezTo>
                    <a:pt x="36" y="7"/>
                    <a:pt x="35" y="6"/>
                    <a:pt x="35" y="5"/>
                  </a:cubicBezTo>
                  <a:cubicBezTo>
                    <a:pt x="31" y="3"/>
                    <a:pt x="27" y="2"/>
                    <a:pt x="23" y="1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2"/>
                    <a:pt x="1" y="5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5"/>
                    <a:pt x="2" y="2"/>
                    <a:pt x="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161"/>
            <p:cNvSpPr>
              <a:spLocks noEditPoints="1"/>
            </p:cNvSpPr>
            <p:nvPr/>
          </p:nvSpPr>
          <p:spPr bwMode="auto">
            <a:xfrm>
              <a:off x="8897938" y="3517900"/>
              <a:ext cx="895350" cy="177800"/>
            </a:xfrm>
            <a:custGeom>
              <a:avLst/>
              <a:gdLst>
                <a:gd name="T0" fmla="*/ 220 w 227"/>
                <a:gd name="T1" fmla="*/ 29 h 45"/>
                <a:gd name="T2" fmla="*/ 218 w 227"/>
                <a:gd name="T3" fmla="*/ 30 h 45"/>
                <a:gd name="T4" fmla="*/ 224 w 227"/>
                <a:gd name="T5" fmla="*/ 40 h 45"/>
                <a:gd name="T6" fmla="*/ 227 w 227"/>
                <a:gd name="T7" fmla="*/ 45 h 45"/>
                <a:gd name="T8" fmla="*/ 224 w 227"/>
                <a:gd name="T9" fmla="*/ 38 h 45"/>
                <a:gd name="T10" fmla="*/ 220 w 227"/>
                <a:gd name="T11" fmla="*/ 29 h 45"/>
                <a:gd name="T12" fmla="*/ 78 w 227"/>
                <a:gd name="T13" fmla="*/ 13 h 45"/>
                <a:gd name="T14" fmla="*/ 26 w 227"/>
                <a:gd name="T15" fmla="*/ 31 h 45"/>
                <a:gd name="T16" fmla="*/ 0 w 227"/>
                <a:gd name="T17" fmla="*/ 40 h 45"/>
                <a:gd name="T18" fmla="*/ 26 w 227"/>
                <a:gd name="T19" fmla="*/ 31 h 45"/>
                <a:gd name="T20" fmla="*/ 78 w 227"/>
                <a:gd name="T21" fmla="*/ 14 h 45"/>
                <a:gd name="T22" fmla="*/ 78 w 227"/>
                <a:gd name="T23" fmla="*/ 13 h 45"/>
                <a:gd name="T24" fmla="*/ 78 w 227"/>
                <a:gd name="T25" fmla="*/ 13 h 45"/>
                <a:gd name="T26" fmla="*/ 78 w 227"/>
                <a:gd name="T27" fmla="*/ 13 h 45"/>
                <a:gd name="T28" fmla="*/ 78 w 227"/>
                <a:gd name="T29" fmla="*/ 14 h 45"/>
                <a:gd name="T30" fmla="*/ 78 w 227"/>
                <a:gd name="T31" fmla="*/ 14 h 45"/>
                <a:gd name="T32" fmla="*/ 78 w 227"/>
                <a:gd name="T33" fmla="*/ 13 h 45"/>
                <a:gd name="T34" fmla="*/ 80 w 227"/>
                <a:gd name="T35" fmla="*/ 13 h 45"/>
                <a:gd name="T36" fmla="*/ 78 w 227"/>
                <a:gd name="T37" fmla="*/ 13 h 45"/>
                <a:gd name="T38" fmla="*/ 78 w 227"/>
                <a:gd name="T39" fmla="*/ 14 h 45"/>
                <a:gd name="T40" fmla="*/ 80 w 227"/>
                <a:gd name="T41" fmla="*/ 13 h 45"/>
                <a:gd name="T42" fmla="*/ 80 w 227"/>
                <a:gd name="T43" fmla="*/ 13 h 45"/>
                <a:gd name="T44" fmla="*/ 81 w 227"/>
                <a:gd name="T45" fmla="*/ 12 h 45"/>
                <a:gd name="T46" fmla="*/ 80 w 227"/>
                <a:gd name="T47" fmla="*/ 13 h 45"/>
                <a:gd name="T48" fmla="*/ 80 w 227"/>
                <a:gd name="T49" fmla="*/ 13 h 45"/>
                <a:gd name="T50" fmla="*/ 81 w 227"/>
                <a:gd name="T51" fmla="*/ 13 h 45"/>
                <a:gd name="T52" fmla="*/ 81 w 227"/>
                <a:gd name="T53" fmla="*/ 12 h 45"/>
                <a:gd name="T54" fmla="*/ 81 w 227"/>
                <a:gd name="T55" fmla="*/ 12 h 45"/>
                <a:gd name="T56" fmla="*/ 81 w 227"/>
                <a:gd name="T57" fmla="*/ 12 h 45"/>
                <a:gd name="T58" fmla="*/ 81 w 227"/>
                <a:gd name="T59" fmla="*/ 13 h 45"/>
                <a:gd name="T60" fmla="*/ 81 w 227"/>
                <a:gd name="T61" fmla="*/ 13 h 45"/>
                <a:gd name="T62" fmla="*/ 81 w 227"/>
                <a:gd name="T63" fmla="*/ 12 h 45"/>
                <a:gd name="T64" fmla="*/ 82 w 227"/>
                <a:gd name="T65" fmla="*/ 12 h 45"/>
                <a:gd name="T66" fmla="*/ 82 w 227"/>
                <a:gd name="T67" fmla="*/ 12 h 45"/>
                <a:gd name="T68" fmla="*/ 82 w 227"/>
                <a:gd name="T69" fmla="*/ 13 h 45"/>
                <a:gd name="T70" fmla="*/ 82 w 227"/>
                <a:gd name="T71" fmla="*/ 13 h 45"/>
                <a:gd name="T72" fmla="*/ 82 w 227"/>
                <a:gd name="T73" fmla="*/ 12 h 45"/>
                <a:gd name="T74" fmla="*/ 178 w 227"/>
                <a:gd name="T75" fmla="*/ 1 h 45"/>
                <a:gd name="T76" fmla="*/ 178 w 227"/>
                <a:gd name="T77" fmla="*/ 1 h 45"/>
                <a:gd name="T78" fmla="*/ 183 w 227"/>
                <a:gd name="T79" fmla="*/ 2 h 45"/>
                <a:gd name="T80" fmla="*/ 183 w 227"/>
                <a:gd name="T81" fmla="*/ 2 h 45"/>
                <a:gd name="T82" fmla="*/ 178 w 227"/>
                <a:gd name="T83" fmla="*/ 1 h 45"/>
                <a:gd name="T84" fmla="*/ 178 w 227"/>
                <a:gd name="T85" fmla="*/ 0 h 45"/>
                <a:gd name="T86" fmla="*/ 178 w 227"/>
                <a:gd name="T87" fmla="*/ 0 h 45"/>
                <a:gd name="T88" fmla="*/ 181 w 227"/>
                <a:gd name="T89" fmla="*/ 0 h 45"/>
                <a:gd name="T90" fmla="*/ 182 w 227"/>
                <a:gd name="T91" fmla="*/ 1 h 45"/>
                <a:gd name="T92" fmla="*/ 182 w 227"/>
                <a:gd name="T93" fmla="*/ 1 h 45"/>
                <a:gd name="T94" fmla="*/ 181 w 227"/>
                <a:gd name="T95" fmla="*/ 0 h 45"/>
                <a:gd name="T96" fmla="*/ 178 w 227"/>
                <a:gd name="T97" fmla="*/ 0 h 45"/>
                <a:gd name="T98" fmla="*/ 144 w 227"/>
                <a:gd name="T99" fmla="*/ 0 h 45"/>
                <a:gd name="T100" fmla="*/ 143 w 227"/>
                <a:gd name="T101" fmla="*/ 0 h 45"/>
                <a:gd name="T102" fmla="*/ 94 w 227"/>
                <a:gd name="T103" fmla="*/ 9 h 45"/>
                <a:gd name="T104" fmla="*/ 82 w 227"/>
                <a:gd name="T105" fmla="*/ 12 h 45"/>
                <a:gd name="T106" fmla="*/ 82 w 227"/>
                <a:gd name="T107" fmla="*/ 13 h 45"/>
                <a:gd name="T108" fmla="*/ 144 w 227"/>
                <a:gd name="T109" fmla="*/ 0 h 45"/>
                <a:gd name="T110" fmla="*/ 144 w 227"/>
                <a:gd name="T111" fmla="*/ 0 h 45"/>
                <a:gd name="T112" fmla="*/ 148 w 227"/>
                <a:gd name="T113" fmla="*/ 0 h 45"/>
                <a:gd name="T114" fmla="*/ 145 w 227"/>
                <a:gd name="T115" fmla="*/ 0 h 45"/>
                <a:gd name="T116" fmla="*/ 145 w 227"/>
                <a:gd name="T117" fmla="*/ 0 h 45"/>
                <a:gd name="T118" fmla="*/ 148 w 227"/>
                <a:gd name="T119" fmla="*/ 0 h 45"/>
                <a:gd name="T120" fmla="*/ 148 w 227"/>
                <a:gd name="T1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45">
                  <a:moveTo>
                    <a:pt x="220" y="29"/>
                  </a:moveTo>
                  <a:cubicBezTo>
                    <a:pt x="219" y="29"/>
                    <a:pt x="219" y="29"/>
                    <a:pt x="218" y="30"/>
                  </a:cubicBezTo>
                  <a:cubicBezTo>
                    <a:pt x="220" y="33"/>
                    <a:pt x="222" y="37"/>
                    <a:pt x="224" y="40"/>
                  </a:cubicBezTo>
                  <a:cubicBezTo>
                    <a:pt x="225" y="41"/>
                    <a:pt x="226" y="43"/>
                    <a:pt x="227" y="45"/>
                  </a:cubicBezTo>
                  <a:cubicBezTo>
                    <a:pt x="226" y="42"/>
                    <a:pt x="225" y="40"/>
                    <a:pt x="224" y="38"/>
                  </a:cubicBezTo>
                  <a:cubicBezTo>
                    <a:pt x="223" y="35"/>
                    <a:pt x="221" y="32"/>
                    <a:pt x="220" y="29"/>
                  </a:cubicBezTo>
                  <a:moveTo>
                    <a:pt x="78" y="13"/>
                  </a:moveTo>
                  <a:cubicBezTo>
                    <a:pt x="60" y="19"/>
                    <a:pt x="43" y="25"/>
                    <a:pt x="26" y="3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9" y="37"/>
                    <a:pt x="17" y="34"/>
                    <a:pt x="26" y="31"/>
                  </a:cubicBezTo>
                  <a:cubicBezTo>
                    <a:pt x="43" y="25"/>
                    <a:pt x="60" y="19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moveTo>
                    <a:pt x="78" y="13"/>
                  </a:moveTo>
                  <a:cubicBezTo>
                    <a:pt x="78" y="13"/>
                    <a:pt x="78" y="13"/>
                    <a:pt x="78" y="13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3"/>
                    <a:pt x="78" y="13"/>
                    <a:pt x="78" y="13"/>
                  </a:cubicBezTo>
                  <a:moveTo>
                    <a:pt x="80" y="13"/>
                  </a:moveTo>
                  <a:cubicBezTo>
                    <a:pt x="80" y="13"/>
                    <a:pt x="79" y="13"/>
                    <a:pt x="78" y="13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3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moveTo>
                    <a:pt x="81" y="12"/>
                  </a:moveTo>
                  <a:cubicBezTo>
                    <a:pt x="81" y="12"/>
                    <a:pt x="81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moveTo>
                    <a:pt x="81" y="12"/>
                  </a:moveTo>
                  <a:cubicBezTo>
                    <a:pt x="81" y="12"/>
                    <a:pt x="81" y="12"/>
                    <a:pt x="81" y="12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moveTo>
                    <a:pt x="82" y="12"/>
                  </a:moveTo>
                  <a:cubicBezTo>
                    <a:pt x="82" y="12"/>
                    <a:pt x="82" y="12"/>
                    <a:pt x="82" y="12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12"/>
                    <a:pt x="82" y="12"/>
                    <a:pt x="82" y="12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80" y="2"/>
                    <a:pt x="181" y="2"/>
                    <a:pt x="183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1" y="1"/>
                    <a:pt x="180" y="1"/>
                    <a:pt x="178" y="1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9" y="0"/>
                    <a:pt x="180" y="0"/>
                    <a:pt x="181" y="0"/>
                  </a:cubicBezTo>
                  <a:cubicBezTo>
                    <a:pt x="181" y="1"/>
                    <a:pt x="182" y="1"/>
                    <a:pt x="182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1"/>
                    <a:pt x="181" y="1"/>
                    <a:pt x="181" y="0"/>
                  </a:cubicBezTo>
                  <a:cubicBezTo>
                    <a:pt x="180" y="0"/>
                    <a:pt x="179" y="0"/>
                    <a:pt x="178" y="0"/>
                  </a:cubicBezTo>
                  <a:moveTo>
                    <a:pt x="144" y="0"/>
                  </a:moveTo>
                  <a:cubicBezTo>
                    <a:pt x="144" y="0"/>
                    <a:pt x="144" y="0"/>
                    <a:pt x="143" y="0"/>
                  </a:cubicBezTo>
                  <a:cubicBezTo>
                    <a:pt x="128" y="2"/>
                    <a:pt x="110" y="5"/>
                    <a:pt x="94" y="9"/>
                  </a:cubicBezTo>
                  <a:cubicBezTo>
                    <a:pt x="90" y="10"/>
                    <a:pt x="86" y="11"/>
                    <a:pt x="82" y="12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102" y="7"/>
                    <a:pt x="123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moveTo>
                    <a:pt x="148" y="0"/>
                  </a:moveTo>
                  <a:cubicBezTo>
                    <a:pt x="147" y="0"/>
                    <a:pt x="146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6" y="0"/>
                    <a:pt x="14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86" name="Picture 1162"/>
            <p:cNvPicPr>
              <a:picLocks noChangeAspect="1" noChangeArrowheads="1"/>
            </p:cNvPicPr>
            <p:nvPr/>
          </p:nvPicPr>
          <p:blipFill>
            <a:blip r:embed="rId6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01201" y="3508375"/>
              <a:ext cx="177800" cy="141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31" name="Freeform 1163"/>
            <p:cNvSpPr>
              <a:spLocks noEditPoints="1"/>
            </p:cNvSpPr>
            <p:nvPr/>
          </p:nvSpPr>
          <p:spPr bwMode="auto">
            <a:xfrm>
              <a:off x="8885238" y="3517900"/>
              <a:ext cx="596900" cy="165100"/>
            </a:xfrm>
            <a:custGeom>
              <a:avLst/>
              <a:gdLst>
                <a:gd name="T0" fmla="*/ 76 w 151"/>
                <a:gd name="T1" fmla="*/ 16 h 42"/>
                <a:gd name="T2" fmla="*/ 44 w 151"/>
                <a:gd name="T3" fmla="*/ 26 h 42"/>
                <a:gd name="T4" fmla="*/ 0 w 151"/>
                <a:gd name="T5" fmla="*/ 41 h 42"/>
                <a:gd name="T6" fmla="*/ 1 w 151"/>
                <a:gd name="T7" fmla="*/ 42 h 42"/>
                <a:gd name="T8" fmla="*/ 76 w 151"/>
                <a:gd name="T9" fmla="*/ 16 h 42"/>
                <a:gd name="T10" fmla="*/ 76 w 151"/>
                <a:gd name="T11" fmla="*/ 16 h 42"/>
                <a:gd name="T12" fmla="*/ 81 w 151"/>
                <a:gd name="T13" fmla="*/ 14 h 42"/>
                <a:gd name="T14" fmla="*/ 76 w 151"/>
                <a:gd name="T15" fmla="*/ 16 h 42"/>
                <a:gd name="T16" fmla="*/ 76 w 151"/>
                <a:gd name="T17" fmla="*/ 16 h 42"/>
                <a:gd name="T18" fmla="*/ 81 w 151"/>
                <a:gd name="T19" fmla="*/ 15 h 42"/>
                <a:gd name="T20" fmla="*/ 81 w 151"/>
                <a:gd name="T21" fmla="*/ 14 h 42"/>
                <a:gd name="T22" fmla="*/ 81 w 151"/>
                <a:gd name="T23" fmla="*/ 14 h 42"/>
                <a:gd name="T24" fmla="*/ 81 w 151"/>
                <a:gd name="T25" fmla="*/ 14 h 42"/>
                <a:gd name="T26" fmla="*/ 81 w 151"/>
                <a:gd name="T27" fmla="*/ 15 h 42"/>
                <a:gd name="T28" fmla="*/ 81 w 151"/>
                <a:gd name="T29" fmla="*/ 15 h 42"/>
                <a:gd name="T30" fmla="*/ 81 w 151"/>
                <a:gd name="T31" fmla="*/ 14 h 42"/>
                <a:gd name="T32" fmla="*/ 83 w 151"/>
                <a:gd name="T33" fmla="*/ 14 h 42"/>
                <a:gd name="T34" fmla="*/ 81 w 151"/>
                <a:gd name="T35" fmla="*/ 14 h 42"/>
                <a:gd name="T36" fmla="*/ 81 w 151"/>
                <a:gd name="T37" fmla="*/ 15 h 42"/>
                <a:gd name="T38" fmla="*/ 83 w 151"/>
                <a:gd name="T39" fmla="*/ 14 h 42"/>
                <a:gd name="T40" fmla="*/ 83 w 151"/>
                <a:gd name="T41" fmla="*/ 14 h 42"/>
                <a:gd name="T42" fmla="*/ 84 w 151"/>
                <a:gd name="T43" fmla="*/ 13 h 42"/>
                <a:gd name="T44" fmla="*/ 83 w 151"/>
                <a:gd name="T45" fmla="*/ 14 h 42"/>
                <a:gd name="T46" fmla="*/ 83 w 151"/>
                <a:gd name="T47" fmla="*/ 14 h 42"/>
                <a:gd name="T48" fmla="*/ 84 w 151"/>
                <a:gd name="T49" fmla="*/ 14 h 42"/>
                <a:gd name="T50" fmla="*/ 84 w 151"/>
                <a:gd name="T51" fmla="*/ 13 h 42"/>
                <a:gd name="T52" fmla="*/ 84 w 151"/>
                <a:gd name="T53" fmla="*/ 13 h 42"/>
                <a:gd name="T54" fmla="*/ 84 w 151"/>
                <a:gd name="T55" fmla="*/ 13 h 42"/>
                <a:gd name="T56" fmla="*/ 84 w 151"/>
                <a:gd name="T57" fmla="*/ 14 h 42"/>
                <a:gd name="T58" fmla="*/ 84 w 151"/>
                <a:gd name="T59" fmla="*/ 14 h 42"/>
                <a:gd name="T60" fmla="*/ 84 w 151"/>
                <a:gd name="T61" fmla="*/ 13 h 42"/>
                <a:gd name="T62" fmla="*/ 85 w 151"/>
                <a:gd name="T63" fmla="*/ 13 h 42"/>
                <a:gd name="T64" fmla="*/ 85 w 151"/>
                <a:gd name="T65" fmla="*/ 13 h 42"/>
                <a:gd name="T66" fmla="*/ 85 w 151"/>
                <a:gd name="T67" fmla="*/ 14 h 42"/>
                <a:gd name="T68" fmla="*/ 85 w 151"/>
                <a:gd name="T69" fmla="*/ 14 h 42"/>
                <a:gd name="T70" fmla="*/ 85 w 151"/>
                <a:gd name="T71" fmla="*/ 13 h 42"/>
                <a:gd name="T72" fmla="*/ 147 w 151"/>
                <a:gd name="T73" fmla="*/ 1 h 42"/>
                <a:gd name="T74" fmla="*/ 85 w 151"/>
                <a:gd name="T75" fmla="*/ 13 h 42"/>
                <a:gd name="T76" fmla="*/ 85 w 151"/>
                <a:gd name="T77" fmla="*/ 13 h 42"/>
                <a:gd name="T78" fmla="*/ 85 w 151"/>
                <a:gd name="T79" fmla="*/ 14 h 42"/>
                <a:gd name="T80" fmla="*/ 147 w 151"/>
                <a:gd name="T81" fmla="*/ 2 h 42"/>
                <a:gd name="T82" fmla="*/ 147 w 151"/>
                <a:gd name="T83" fmla="*/ 1 h 42"/>
                <a:gd name="T84" fmla="*/ 151 w 151"/>
                <a:gd name="T85" fmla="*/ 0 h 42"/>
                <a:gd name="T86" fmla="*/ 148 w 151"/>
                <a:gd name="T87" fmla="*/ 0 h 42"/>
                <a:gd name="T88" fmla="*/ 149 w 151"/>
                <a:gd name="T89" fmla="*/ 1 h 42"/>
                <a:gd name="T90" fmla="*/ 151 w 151"/>
                <a:gd name="T91" fmla="*/ 1 h 42"/>
                <a:gd name="T92" fmla="*/ 151 w 151"/>
                <a:gd name="T9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42">
                  <a:moveTo>
                    <a:pt x="76" y="16"/>
                  </a:moveTo>
                  <a:cubicBezTo>
                    <a:pt x="65" y="19"/>
                    <a:pt x="54" y="23"/>
                    <a:pt x="44" y="26"/>
                  </a:cubicBezTo>
                  <a:cubicBezTo>
                    <a:pt x="29" y="31"/>
                    <a:pt x="15" y="36"/>
                    <a:pt x="0" y="41"/>
                  </a:cubicBezTo>
                  <a:cubicBezTo>
                    <a:pt x="0" y="41"/>
                    <a:pt x="1" y="42"/>
                    <a:pt x="1" y="42"/>
                  </a:cubicBezTo>
                  <a:cubicBezTo>
                    <a:pt x="25" y="34"/>
                    <a:pt x="50" y="24"/>
                    <a:pt x="76" y="16"/>
                  </a:cubicBezTo>
                  <a:cubicBezTo>
                    <a:pt x="76" y="16"/>
                    <a:pt x="76" y="16"/>
                    <a:pt x="76" y="16"/>
                  </a:cubicBezTo>
                  <a:moveTo>
                    <a:pt x="81" y="14"/>
                  </a:moveTo>
                  <a:cubicBezTo>
                    <a:pt x="79" y="15"/>
                    <a:pt x="77" y="15"/>
                    <a:pt x="76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9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moveTo>
                    <a:pt x="81" y="14"/>
                  </a:moveTo>
                  <a:cubicBezTo>
                    <a:pt x="81" y="14"/>
                    <a:pt x="81" y="14"/>
                    <a:pt x="81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4"/>
                    <a:pt x="81" y="14"/>
                    <a:pt x="81" y="14"/>
                  </a:cubicBezTo>
                  <a:moveTo>
                    <a:pt x="83" y="14"/>
                  </a:moveTo>
                  <a:cubicBezTo>
                    <a:pt x="83" y="14"/>
                    <a:pt x="82" y="14"/>
                    <a:pt x="81" y="14"/>
                  </a:cubicBezTo>
                  <a:cubicBezTo>
                    <a:pt x="81" y="14"/>
                    <a:pt x="81" y="14"/>
                    <a:pt x="81" y="15"/>
                  </a:cubicBezTo>
                  <a:cubicBezTo>
                    <a:pt x="82" y="14"/>
                    <a:pt x="83" y="14"/>
                    <a:pt x="83" y="14"/>
                  </a:cubicBezTo>
                  <a:cubicBezTo>
                    <a:pt x="83" y="14"/>
                    <a:pt x="83" y="14"/>
                    <a:pt x="83" y="14"/>
                  </a:cubicBezTo>
                  <a:moveTo>
                    <a:pt x="84" y="13"/>
                  </a:moveTo>
                  <a:cubicBezTo>
                    <a:pt x="84" y="13"/>
                    <a:pt x="84" y="14"/>
                    <a:pt x="83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3"/>
                    <a:pt x="84" y="13"/>
                    <a:pt x="84" y="13"/>
                  </a:cubicBezTo>
                  <a:moveTo>
                    <a:pt x="84" y="13"/>
                  </a:moveTo>
                  <a:cubicBezTo>
                    <a:pt x="84" y="13"/>
                    <a:pt x="84" y="13"/>
                    <a:pt x="84" y="13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3"/>
                    <a:pt x="84" y="13"/>
                    <a:pt x="84" y="13"/>
                  </a:cubicBezTo>
                  <a:moveTo>
                    <a:pt x="85" y="13"/>
                  </a:moveTo>
                  <a:cubicBezTo>
                    <a:pt x="85" y="13"/>
                    <a:pt x="85" y="13"/>
                    <a:pt x="85" y="13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3"/>
                    <a:pt x="85" y="13"/>
                    <a:pt x="85" y="13"/>
                  </a:cubicBezTo>
                  <a:moveTo>
                    <a:pt x="147" y="1"/>
                  </a:moveTo>
                  <a:cubicBezTo>
                    <a:pt x="126" y="2"/>
                    <a:pt x="105" y="7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105" y="7"/>
                    <a:pt x="126" y="3"/>
                    <a:pt x="147" y="2"/>
                  </a:cubicBezTo>
                  <a:cubicBezTo>
                    <a:pt x="147" y="1"/>
                    <a:pt x="147" y="1"/>
                    <a:pt x="147" y="1"/>
                  </a:cubicBezTo>
                  <a:moveTo>
                    <a:pt x="151" y="0"/>
                  </a:moveTo>
                  <a:cubicBezTo>
                    <a:pt x="150" y="0"/>
                    <a:pt x="149" y="0"/>
                    <a:pt x="148" y="0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9" y="1"/>
                    <a:pt x="150" y="1"/>
                    <a:pt x="151" y="1"/>
                  </a:cubicBezTo>
                  <a:cubicBezTo>
                    <a:pt x="151" y="1"/>
                    <a:pt x="151" y="1"/>
                    <a:pt x="151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88" name="Picture 1164"/>
            <p:cNvPicPr>
              <a:picLocks noChangeAspect="1" noChangeArrowheads="1"/>
            </p:cNvPicPr>
            <p:nvPr/>
          </p:nvPicPr>
          <p:blipFill>
            <a:blip r:embed="rId6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5551" y="3659187"/>
              <a:ext cx="60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32" name="Freeform 1165"/>
            <p:cNvSpPr>
              <a:spLocks noEditPoints="1"/>
            </p:cNvSpPr>
            <p:nvPr/>
          </p:nvSpPr>
          <p:spPr bwMode="auto">
            <a:xfrm>
              <a:off x="9482138" y="3513137"/>
              <a:ext cx="74613" cy="7937"/>
            </a:xfrm>
            <a:custGeom>
              <a:avLst/>
              <a:gdLst>
                <a:gd name="T0" fmla="*/ 11 w 19"/>
                <a:gd name="T1" fmla="*/ 1 h 2"/>
                <a:gd name="T2" fmla="*/ 0 w 19"/>
                <a:gd name="T3" fmla="*/ 1 h 2"/>
                <a:gd name="T4" fmla="*/ 0 w 19"/>
                <a:gd name="T5" fmla="*/ 2 h 2"/>
                <a:gd name="T6" fmla="*/ 2 w 19"/>
                <a:gd name="T7" fmla="*/ 2 h 2"/>
                <a:gd name="T8" fmla="*/ 18 w 19"/>
                <a:gd name="T9" fmla="*/ 2 h 2"/>
                <a:gd name="T10" fmla="*/ 19 w 19"/>
                <a:gd name="T11" fmla="*/ 2 h 2"/>
                <a:gd name="T12" fmla="*/ 19 w 19"/>
                <a:gd name="T13" fmla="*/ 1 h 2"/>
                <a:gd name="T14" fmla="*/ 11 w 19"/>
                <a:gd name="T15" fmla="*/ 1 h 2"/>
                <a:gd name="T16" fmla="*/ 16 w 19"/>
                <a:gd name="T17" fmla="*/ 0 h 2"/>
                <a:gd name="T18" fmla="*/ 0 w 19"/>
                <a:gd name="T19" fmla="*/ 1 h 2"/>
                <a:gd name="T20" fmla="*/ 0 w 19"/>
                <a:gd name="T21" fmla="*/ 1 h 2"/>
                <a:gd name="T22" fmla="*/ 15 w 19"/>
                <a:gd name="T23" fmla="*/ 1 h 2"/>
                <a:gd name="T24" fmla="*/ 19 w 19"/>
                <a:gd name="T25" fmla="*/ 1 h 2"/>
                <a:gd name="T26" fmla="*/ 19 w 19"/>
                <a:gd name="T27" fmla="*/ 0 h 2"/>
                <a:gd name="T28" fmla="*/ 16 w 19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2">
                  <a:moveTo>
                    <a:pt x="11" y="1"/>
                  </a:moveTo>
                  <a:cubicBezTo>
                    <a:pt x="7" y="1"/>
                    <a:pt x="4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7" y="2"/>
                    <a:pt x="13" y="2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6" y="1"/>
                    <a:pt x="14" y="1"/>
                    <a:pt x="11" y="1"/>
                  </a:cubicBezTo>
                  <a:moveTo>
                    <a:pt x="16" y="0"/>
                  </a:moveTo>
                  <a:cubicBezTo>
                    <a:pt x="11" y="0"/>
                    <a:pt x="5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10" y="1"/>
                    <a:pt x="15" y="1"/>
                  </a:cubicBezTo>
                  <a:cubicBezTo>
                    <a:pt x="16" y="1"/>
                    <a:pt x="17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166"/>
            <p:cNvSpPr>
              <a:spLocks noEditPoints="1"/>
            </p:cNvSpPr>
            <p:nvPr/>
          </p:nvSpPr>
          <p:spPr bwMode="auto">
            <a:xfrm>
              <a:off x="9466263" y="3513137"/>
              <a:ext cx="134938" cy="12700"/>
            </a:xfrm>
            <a:custGeom>
              <a:avLst/>
              <a:gdLst>
                <a:gd name="T0" fmla="*/ 1 w 34"/>
                <a:gd name="T1" fmla="*/ 1 h 3"/>
                <a:gd name="T2" fmla="*/ 0 w 34"/>
                <a:gd name="T3" fmla="*/ 2 h 3"/>
                <a:gd name="T4" fmla="*/ 0 w 34"/>
                <a:gd name="T5" fmla="*/ 3 h 3"/>
                <a:gd name="T6" fmla="*/ 2 w 34"/>
                <a:gd name="T7" fmla="*/ 2 h 3"/>
                <a:gd name="T8" fmla="*/ 1 w 34"/>
                <a:gd name="T9" fmla="*/ 1 h 3"/>
                <a:gd name="T10" fmla="*/ 23 w 34"/>
                <a:gd name="T11" fmla="*/ 1 h 3"/>
                <a:gd name="T12" fmla="*/ 23 w 34"/>
                <a:gd name="T13" fmla="*/ 2 h 3"/>
                <a:gd name="T14" fmla="*/ 26 w 34"/>
                <a:gd name="T15" fmla="*/ 2 h 3"/>
                <a:gd name="T16" fmla="*/ 34 w 34"/>
                <a:gd name="T17" fmla="*/ 2 h 3"/>
                <a:gd name="T18" fmla="*/ 34 w 34"/>
                <a:gd name="T19" fmla="*/ 2 h 3"/>
                <a:gd name="T20" fmla="*/ 23 w 34"/>
                <a:gd name="T21" fmla="*/ 1 h 3"/>
                <a:gd name="T22" fmla="*/ 1 w 34"/>
                <a:gd name="T23" fmla="*/ 1 h 3"/>
                <a:gd name="T24" fmla="*/ 0 w 34"/>
                <a:gd name="T25" fmla="*/ 1 h 3"/>
                <a:gd name="T26" fmla="*/ 0 w 34"/>
                <a:gd name="T27" fmla="*/ 1 h 3"/>
                <a:gd name="T28" fmla="*/ 1 w 34"/>
                <a:gd name="T29" fmla="*/ 1 h 3"/>
                <a:gd name="T30" fmla="*/ 1 w 34"/>
                <a:gd name="T31" fmla="*/ 1 h 3"/>
                <a:gd name="T32" fmla="*/ 23 w 34"/>
                <a:gd name="T33" fmla="*/ 0 h 3"/>
                <a:gd name="T34" fmla="*/ 23 w 34"/>
                <a:gd name="T35" fmla="*/ 1 h 3"/>
                <a:gd name="T36" fmla="*/ 34 w 34"/>
                <a:gd name="T37" fmla="*/ 1 h 3"/>
                <a:gd name="T38" fmla="*/ 34 w 34"/>
                <a:gd name="T39" fmla="*/ 1 h 3"/>
                <a:gd name="T40" fmla="*/ 23 w 34"/>
                <a:gd name="T4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">
                  <a:moveTo>
                    <a:pt x="1" y="1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1" y="1"/>
                  </a:cubicBezTo>
                  <a:moveTo>
                    <a:pt x="23" y="1"/>
                  </a:moveTo>
                  <a:cubicBezTo>
                    <a:pt x="23" y="1"/>
                    <a:pt x="23" y="2"/>
                    <a:pt x="23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9" y="2"/>
                    <a:pt x="32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0" y="2"/>
                    <a:pt x="27" y="1"/>
                    <a:pt x="23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7" y="1"/>
                    <a:pt x="30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0" y="0"/>
                    <a:pt x="26" y="0"/>
                    <a:pt x="2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167"/>
            <p:cNvSpPr>
              <a:spLocks noEditPoints="1"/>
            </p:cNvSpPr>
            <p:nvPr/>
          </p:nvSpPr>
          <p:spPr bwMode="auto">
            <a:xfrm>
              <a:off x="9655176" y="3719512"/>
              <a:ext cx="177800" cy="801687"/>
            </a:xfrm>
            <a:custGeom>
              <a:avLst/>
              <a:gdLst>
                <a:gd name="T0" fmla="*/ 15 w 45"/>
                <a:gd name="T1" fmla="*/ 141 h 203"/>
                <a:gd name="T2" fmla="*/ 14 w 45"/>
                <a:gd name="T3" fmla="*/ 145 h 203"/>
                <a:gd name="T4" fmla="*/ 0 w 45"/>
                <a:gd name="T5" fmla="*/ 179 h 203"/>
                <a:gd name="T6" fmla="*/ 0 w 45"/>
                <a:gd name="T7" fmla="*/ 203 h 203"/>
                <a:gd name="T8" fmla="*/ 1 w 45"/>
                <a:gd name="T9" fmla="*/ 201 h 203"/>
                <a:gd name="T10" fmla="*/ 1 w 45"/>
                <a:gd name="T11" fmla="*/ 197 h 203"/>
                <a:gd name="T12" fmla="*/ 13 w 45"/>
                <a:gd name="T13" fmla="*/ 161 h 203"/>
                <a:gd name="T14" fmla="*/ 15 w 45"/>
                <a:gd name="T15" fmla="*/ 154 h 203"/>
                <a:gd name="T16" fmla="*/ 15 w 45"/>
                <a:gd name="T17" fmla="*/ 153 h 203"/>
                <a:gd name="T18" fmla="*/ 15 w 45"/>
                <a:gd name="T19" fmla="*/ 141 h 203"/>
                <a:gd name="T20" fmla="*/ 41 w 45"/>
                <a:gd name="T21" fmla="*/ 13 h 203"/>
                <a:gd name="T22" fmla="*/ 40 w 45"/>
                <a:gd name="T23" fmla="*/ 14 h 203"/>
                <a:gd name="T24" fmla="*/ 37 w 45"/>
                <a:gd name="T25" fmla="*/ 51 h 203"/>
                <a:gd name="T26" fmla="*/ 20 w 45"/>
                <a:gd name="T27" fmla="*/ 127 h 203"/>
                <a:gd name="T28" fmla="*/ 20 w 45"/>
                <a:gd name="T29" fmla="*/ 141 h 203"/>
                <a:gd name="T30" fmla="*/ 26 w 45"/>
                <a:gd name="T31" fmla="*/ 125 h 203"/>
                <a:gd name="T32" fmla="*/ 28 w 45"/>
                <a:gd name="T33" fmla="*/ 121 h 203"/>
                <a:gd name="T34" fmla="*/ 28 w 45"/>
                <a:gd name="T35" fmla="*/ 123 h 203"/>
                <a:gd name="T36" fmla="*/ 28 w 45"/>
                <a:gd name="T37" fmla="*/ 124 h 203"/>
                <a:gd name="T38" fmla="*/ 29 w 45"/>
                <a:gd name="T39" fmla="*/ 122 h 203"/>
                <a:gd name="T40" fmla="*/ 32 w 45"/>
                <a:gd name="T41" fmla="*/ 110 h 203"/>
                <a:gd name="T42" fmla="*/ 32 w 45"/>
                <a:gd name="T43" fmla="*/ 112 h 203"/>
                <a:gd name="T44" fmla="*/ 38 w 45"/>
                <a:gd name="T45" fmla="*/ 86 h 203"/>
                <a:gd name="T46" fmla="*/ 41 w 45"/>
                <a:gd name="T47" fmla="*/ 66 h 203"/>
                <a:gd name="T48" fmla="*/ 41 w 45"/>
                <a:gd name="T49" fmla="*/ 13 h 203"/>
                <a:gd name="T50" fmla="*/ 37 w 45"/>
                <a:gd name="T51" fmla="*/ 0 h 203"/>
                <a:gd name="T52" fmla="*/ 38 w 45"/>
                <a:gd name="T53" fmla="*/ 2 h 203"/>
                <a:gd name="T54" fmla="*/ 39 w 45"/>
                <a:gd name="T55" fmla="*/ 7 h 203"/>
                <a:gd name="T56" fmla="*/ 39 w 45"/>
                <a:gd name="T57" fmla="*/ 7 h 203"/>
                <a:gd name="T58" fmla="*/ 37 w 45"/>
                <a:gd name="T5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203">
                  <a:moveTo>
                    <a:pt x="15" y="141"/>
                  </a:moveTo>
                  <a:cubicBezTo>
                    <a:pt x="15" y="143"/>
                    <a:pt x="14" y="144"/>
                    <a:pt x="14" y="145"/>
                  </a:cubicBezTo>
                  <a:cubicBezTo>
                    <a:pt x="10" y="156"/>
                    <a:pt x="5" y="168"/>
                    <a:pt x="0" y="179"/>
                  </a:cubicBezTo>
                  <a:cubicBezTo>
                    <a:pt x="0" y="187"/>
                    <a:pt x="1" y="195"/>
                    <a:pt x="0" y="203"/>
                  </a:cubicBezTo>
                  <a:cubicBezTo>
                    <a:pt x="1" y="202"/>
                    <a:pt x="1" y="201"/>
                    <a:pt x="1" y="201"/>
                  </a:cubicBezTo>
                  <a:cubicBezTo>
                    <a:pt x="1" y="199"/>
                    <a:pt x="1" y="198"/>
                    <a:pt x="1" y="197"/>
                  </a:cubicBezTo>
                  <a:cubicBezTo>
                    <a:pt x="4" y="185"/>
                    <a:pt x="9" y="173"/>
                    <a:pt x="13" y="161"/>
                  </a:cubicBezTo>
                  <a:cubicBezTo>
                    <a:pt x="14" y="159"/>
                    <a:pt x="14" y="156"/>
                    <a:pt x="15" y="154"/>
                  </a:cubicBezTo>
                  <a:cubicBezTo>
                    <a:pt x="15" y="154"/>
                    <a:pt x="15" y="153"/>
                    <a:pt x="15" y="153"/>
                  </a:cubicBezTo>
                  <a:cubicBezTo>
                    <a:pt x="15" y="149"/>
                    <a:pt x="15" y="145"/>
                    <a:pt x="15" y="141"/>
                  </a:cubicBezTo>
                  <a:moveTo>
                    <a:pt x="41" y="13"/>
                  </a:moveTo>
                  <a:cubicBezTo>
                    <a:pt x="41" y="13"/>
                    <a:pt x="40" y="14"/>
                    <a:pt x="40" y="14"/>
                  </a:cubicBezTo>
                  <a:cubicBezTo>
                    <a:pt x="41" y="27"/>
                    <a:pt x="39" y="38"/>
                    <a:pt x="37" y="51"/>
                  </a:cubicBezTo>
                  <a:cubicBezTo>
                    <a:pt x="34" y="77"/>
                    <a:pt x="28" y="102"/>
                    <a:pt x="20" y="127"/>
                  </a:cubicBezTo>
                  <a:cubicBezTo>
                    <a:pt x="20" y="131"/>
                    <a:pt x="20" y="136"/>
                    <a:pt x="20" y="141"/>
                  </a:cubicBezTo>
                  <a:cubicBezTo>
                    <a:pt x="22" y="135"/>
                    <a:pt x="24" y="130"/>
                    <a:pt x="26" y="125"/>
                  </a:cubicBezTo>
                  <a:cubicBezTo>
                    <a:pt x="27" y="122"/>
                    <a:pt x="27" y="121"/>
                    <a:pt x="28" y="121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3"/>
                    <a:pt x="28" y="124"/>
                    <a:pt x="28" y="124"/>
                  </a:cubicBezTo>
                  <a:cubicBezTo>
                    <a:pt x="28" y="124"/>
                    <a:pt x="28" y="123"/>
                    <a:pt x="29" y="122"/>
                  </a:cubicBezTo>
                  <a:cubicBezTo>
                    <a:pt x="29" y="119"/>
                    <a:pt x="31" y="113"/>
                    <a:pt x="32" y="110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5" y="104"/>
                    <a:pt x="36" y="91"/>
                    <a:pt x="38" y="86"/>
                  </a:cubicBezTo>
                  <a:cubicBezTo>
                    <a:pt x="40" y="82"/>
                    <a:pt x="40" y="75"/>
                    <a:pt x="41" y="66"/>
                  </a:cubicBezTo>
                  <a:cubicBezTo>
                    <a:pt x="43" y="45"/>
                    <a:pt x="45" y="30"/>
                    <a:pt x="41" y="13"/>
                  </a:cubicBezTo>
                  <a:moveTo>
                    <a:pt x="37" y="0"/>
                  </a:moveTo>
                  <a:cubicBezTo>
                    <a:pt x="37" y="1"/>
                    <a:pt x="38" y="1"/>
                    <a:pt x="38" y="2"/>
                  </a:cubicBezTo>
                  <a:cubicBezTo>
                    <a:pt x="38" y="4"/>
                    <a:pt x="39" y="5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5"/>
                    <a:pt x="38" y="2"/>
                    <a:pt x="37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168"/>
            <p:cNvSpPr>
              <a:spLocks/>
            </p:cNvSpPr>
            <p:nvPr/>
          </p:nvSpPr>
          <p:spPr bwMode="auto">
            <a:xfrm>
              <a:off x="9715501" y="4221162"/>
              <a:ext cx="19050" cy="106362"/>
            </a:xfrm>
            <a:custGeom>
              <a:avLst/>
              <a:gdLst>
                <a:gd name="T0" fmla="*/ 5 w 5"/>
                <a:gd name="T1" fmla="*/ 0 h 27"/>
                <a:gd name="T2" fmla="*/ 0 w 5"/>
                <a:gd name="T3" fmla="*/ 14 h 27"/>
                <a:gd name="T4" fmla="*/ 0 w 5"/>
                <a:gd name="T5" fmla="*/ 26 h 27"/>
                <a:gd name="T6" fmla="*/ 0 w 5"/>
                <a:gd name="T7" fmla="*/ 27 h 27"/>
                <a:gd name="T8" fmla="*/ 5 w 5"/>
                <a:gd name="T9" fmla="*/ 14 h 27"/>
                <a:gd name="T10" fmla="*/ 5 w 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7">
                  <a:moveTo>
                    <a:pt x="5" y="0"/>
                  </a:moveTo>
                  <a:cubicBezTo>
                    <a:pt x="4" y="5"/>
                    <a:pt x="2" y="9"/>
                    <a:pt x="0" y="14"/>
                  </a:cubicBezTo>
                  <a:cubicBezTo>
                    <a:pt x="0" y="18"/>
                    <a:pt x="0" y="22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2" y="23"/>
                    <a:pt x="4" y="18"/>
                    <a:pt x="5" y="14"/>
                  </a:cubicBezTo>
                  <a:cubicBezTo>
                    <a:pt x="5" y="9"/>
                    <a:pt x="5" y="4"/>
                    <a:pt x="5" y="0"/>
                  </a:cubicBezTo>
                </a:path>
              </a:pathLst>
            </a:custGeom>
            <a:solidFill>
              <a:srgbClr val="2D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169"/>
            <p:cNvSpPr>
              <a:spLocks/>
            </p:cNvSpPr>
            <p:nvPr/>
          </p:nvSpPr>
          <p:spPr bwMode="auto">
            <a:xfrm>
              <a:off x="9809163" y="3746500"/>
              <a:ext cx="7938" cy="26987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1 w 2"/>
                <a:gd name="T5" fmla="*/ 7 h 7"/>
                <a:gd name="T6" fmla="*/ 1 w 2"/>
                <a:gd name="T7" fmla="*/ 7 h 7"/>
                <a:gd name="T8" fmla="*/ 2 w 2"/>
                <a:gd name="T9" fmla="*/ 6 h 7"/>
                <a:gd name="T10" fmla="*/ 0 w 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2D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170"/>
            <p:cNvSpPr>
              <a:spLocks noEditPoints="1"/>
            </p:cNvSpPr>
            <p:nvPr/>
          </p:nvSpPr>
          <p:spPr bwMode="auto">
            <a:xfrm>
              <a:off x="9612313" y="4489450"/>
              <a:ext cx="31750" cy="138112"/>
            </a:xfrm>
            <a:custGeom>
              <a:avLst/>
              <a:gdLst>
                <a:gd name="T0" fmla="*/ 6 w 8"/>
                <a:gd name="T1" fmla="*/ 35 h 35"/>
                <a:gd name="T2" fmla="*/ 5 w 8"/>
                <a:gd name="T3" fmla="*/ 35 h 35"/>
                <a:gd name="T4" fmla="*/ 5 w 8"/>
                <a:gd name="T5" fmla="*/ 35 h 35"/>
                <a:gd name="T6" fmla="*/ 6 w 8"/>
                <a:gd name="T7" fmla="*/ 35 h 35"/>
                <a:gd name="T8" fmla="*/ 6 w 8"/>
                <a:gd name="T9" fmla="*/ 35 h 35"/>
                <a:gd name="T10" fmla="*/ 5 w 8"/>
                <a:gd name="T11" fmla="*/ 0 h 35"/>
                <a:gd name="T12" fmla="*/ 3 w 8"/>
                <a:gd name="T13" fmla="*/ 8 h 35"/>
                <a:gd name="T14" fmla="*/ 0 w 8"/>
                <a:gd name="T15" fmla="*/ 28 h 35"/>
                <a:gd name="T16" fmla="*/ 3 w 8"/>
                <a:gd name="T17" fmla="*/ 30 h 35"/>
                <a:gd name="T18" fmla="*/ 6 w 8"/>
                <a:gd name="T19" fmla="*/ 27 h 35"/>
                <a:gd name="T20" fmla="*/ 8 w 8"/>
                <a:gd name="T21" fmla="*/ 24 h 35"/>
                <a:gd name="T22" fmla="*/ 7 w 8"/>
                <a:gd name="T23" fmla="*/ 8 h 35"/>
                <a:gd name="T24" fmla="*/ 5 w 8"/>
                <a:gd name="T25" fmla="*/ 2 h 35"/>
                <a:gd name="T26" fmla="*/ 5 w 8"/>
                <a:gd name="T2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35">
                  <a:moveTo>
                    <a:pt x="6" y="35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moveTo>
                    <a:pt x="5" y="0"/>
                  </a:moveTo>
                  <a:cubicBezTo>
                    <a:pt x="5" y="3"/>
                    <a:pt x="4" y="5"/>
                    <a:pt x="3" y="8"/>
                  </a:cubicBezTo>
                  <a:cubicBezTo>
                    <a:pt x="2" y="11"/>
                    <a:pt x="0" y="20"/>
                    <a:pt x="0" y="28"/>
                  </a:cubicBezTo>
                  <a:cubicBezTo>
                    <a:pt x="1" y="28"/>
                    <a:pt x="2" y="29"/>
                    <a:pt x="3" y="30"/>
                  </a:cubicBezTo>
                  <a:cubicBezTo>
                    <a:pt x="4" y="29"/>
                    <a:pt x="5" y="28"/>
                    <a:pt x="6" y="27"/>
                  </a:cubicBezTo>
                  <a:cubicBezTo>
                    <a:pt x="7" y="26"/>
                    <a:pt x="7" y="25"/>
                    <a:pt x="8" y="24"/>
                  </a:cubicBezTo>
                  <a:cubicBezTo>
                    <a:pt x="8" y="17"/>
                    <a:pt x="8" y="8"/>
                    <a:pt x="7" y="8"/>
                  </a:cubicBezTo>
                  <a:cubicBezTo>
                    <a:pt x="7" y="5"/>
                    <a:pt x="6" y="6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171"/>
            <p:cNvSpPr>
              <a:spLocks/>
            </p:cNvSpPr>
            <p:nvPr/>
          </p:nvSpPr>
          <p:spPr bwMode="auto">
            <a:xfrm>
              <a:off x="9632951" y="4425950"/>
              <a:ext cx="26988" cy="157162"/>
            </a:xfrm>
            <a:custGeom>
              <a:avLst/>
              <a:gdLst>
                <a:gd name="T0" fmla="*/ 6 w 7"/>
                <a:gd name="T1" fmla="*/ 0 h 40"/>
                <a:gd name="T2" fmla="*/ 0 w 7"/>
                <a:gd name="T3" fmla="*/ 16 h 40"/>
                <a:gd name="T4" fmla="*/ 0 w 7"/>
                <a:gd name="T5" fmla="*/ 18 h 40"/>
                <a:gd name="T6" fmla="*/ 2 w 7"/>
                <a:gd name="T7" fmla="*/ 24 h 40"/>
                <a:gd name="T8" fmla="*/ 3 w 7"/>
                <a:gd name="T9" fmla="*/ 40 h 40"/>
                <a:gd name="T10" fmla="*/ 4 w 7"/>
                <a:gd name="T11" fmla="*/ 39 h 40"/>
                <a:gd name="T12" fmla="*/ 4 w 7"/>
                <a:gd name="T13" fmla="*/ 36 h 40"/>
                <a:gd name="T14" fmla="*/ 4 w 7"/>
                <a:gd name="T15" fmla="*/ 32 h 40"/>
                <a:gd name="T16" fmla="*/ 6 w 7"/>
                <a:gd name="T17" fmla="*/ 24 h 40"/>
                <a:gd name="T18" fmla="*/ 6 w 7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0">
                  <a:moveTo>
                    <a:pt x="6" y="0"/>
                  </a:moveTo>
                  <a:cubicBezTo>
                    <a:pt x="4" y="6"/>
                    <a:pt x="2" y="11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22"/>
                    <a:pt x="2" y="21"/>
                    <a:pt x="2" y="24"/>
                  </a:cubicBezTo>
                  <a:cubicBezTo>
                    <a:pt x="3" y="24"/>
                    <a:pt x="3" y="33"/>
                    <a:pt x="3" y="40"/>
                  </a:cubicBezTo>
                  <a:cubicBezTo>
                    <a:pt x="3" y="39"/>
                    <a:pt x="4" y="39"/>
                    <a:pt x="4" y="39"/>
                  </a:cubicBezTo>
                  <a:cubicBezTo>
                    <a:pt x="4" y="37"/>
                    <a:pt x="4" y="36"/>
                    <a:pt x="4" y="36"/>
                  </a:cubicBezTo>
                  <a:cubicBezTo>
                    <a:pt x="4" y="34"/>
                    <a:pt x="3" y="35"/>
                    <a:pt x="4" y="32"/>
                  </a:cubicBezTo>
                  <a:cubicBezTo>
                    <a:pt x="5" y="29"/>
                    <a:pt x="6" y="27"/>
                    <a:pt x="6" y="24"/>
                  </a:cubicBezTo>
                  <a:cubicBezTo>
                    <a:pt x="7" y="16"/>
                    <a:pt x="6" y="8"/>
                    <a:pt x="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172"/>
            <p:cNvSpPr>
              <a:spLocks noEditPoints="1"/>
            </p:cNvSpPr>
            <p:nvPr/>
          </p:nvSpPr>
          <p:spPr bwMode="auto">
            <a:xfrm>
              <a:off x="8640763" y="3462337"/>
              <a:ext cx="833438" cy="315912"/>
            </a:xfrm>
            <a:custGeom>
              <a:avLst/>
              <a:gdLst>
                <a:gd name="T0" fmla="*/ 10 w 211"/>
                <a:gd name="T1" fmla="*/ 80 h 80"/>
                <a:gd name="T2" fmla="*/ 138 w 211"/>
                <a:gd name="T3" fmla="*/ 30 h 80"/>
                <a:gd name="T4" fmla="*/ 137 w 211"/>
                <a:gd name="T5" fmla="*/ 33 h 80"/>
                <a:gd name="T6" fmla="*/ 137 w 211"/>
                <a:gd name="T7" fmla="*/ 33 h 80"/>
                <a:gd name="T8" fmla="*/ 138 w 211"/>
                <a:gd name="T9" fmla="*/ 30 h 80"/>
                <a:gd name="T10" fmla="*/ 138 w 211"/>
                <a:gd name="T11" fmla="*/ 33 h 80"/>
                <a:gd name="T12" fmla="*/ 143 w 211"/>
                <a:gd name="T13" fmla="*/ 29 h 80"/>
                <a:gd name="T14" fmla="*/ 143 w 211"/>
                <a:gd name="T15" fmla="*/ 29 h 80"/>
                <a:gd name="T16" fmla="*/ 143 w 211"/>
                <a:gd name="T17" fmla="*/ 29 h 80"/>
                <a:gd name="T18" fmla="*/ 146 w 211"/>
                <a:gd name="T19" fmla="*/ 28 h 80"/>
                <a:gd name="T20" fmla="*/ 145 w 211"/>
                <a:gd name="T21" fmla="*/ 28 h 80"/>
                <a:gd name="T22" fmla="*/ 143 w 211"/>
                <a:gd name="T23" fmla="*/ 29 h 80"/>
                <a:gd name="T24" fmla="*/ 146 w 211"/>
                <a:gd name="T25" fmla="*/ 28 h 80"/>
                <a:gd name="T26" fmla="*/ 143 w 211"/>
                <a:gd name="T27" fmla="*/ 28 h 80"/>
                <a:gd name="T28" fmla="*/ 145 w 211"/>
                <a:gd name="T29" fmla="*/ 27 h 80"/>
                <a:gd name="T30" fmla="*/ 143 w 211"/>
                <a:gd name="T31" fmla="*/ 28 h 80"/>
                <a:gd name="T32" fmla="*/ 146 w 211"/>
                <a:gd name="T33" fmla="*/ 27 h 80"/>
                <a:gd name="T34" fmla="*/ 146 w 211"/>
                <a:gd name="T35" fmla="*/ 27 h 80"/>
                <a:gd name="T36" fmla="*/ 146 w 211"/>
                <a:gd name="T37" fmla="*/ 27 h 80"/>
                <a:gd name="T38" fmla="*/ 146 w 211"/>
                <a:gd name="T39" fmla="*/ 27 h 80"/>
                <a:gd name="T40" fmla="*/ 147 w 211"/>
                <a:gd name="T41" fmla="*/ 27 h 80"/>
                <a:gd name="T42" fmla="*/ 143 w 211"/>
                <a:gd name="T43" fmla="*/ 26 h 80"/>
                <a:gd name="T44" fmla="*/ 143 w 211"/>
                <a:gd name="T45" fmla="*/ 27 h 80"/>
                <a:gd name="T46" fmla="*/ 143 w 211"/>
                <a:gd name="T47" fmla="*/ 26 h 80"/>
                <a:gd name="T48" fmla="*/ 145 w 211"/>
                <a:gd name="T49" fmla="*/ 25 h 80"/>
                <a:gd name="T50" fmla="*/ 145 w 211"/>
                <a:gd name="T51" fmla="*/ 27 h 80"/>
                <a:gd name="T52" fmla="*/ 147 w 211"/>
                <a:gd name="T53" fmla="*/ 25 h 80"/>
                <a:gd name="T54" fmla="*/ 146 w 211"/>
                <a:gd name="T55" fmla="*/ 26 h 80"/>
                <a:gd name="T56" fmla="*/ 147 w 211"/>
                <a:gd name="T57" fmla="*/ 28 h 80"/>
                <a:gd name="T58" fmla="*/ 147 w 211"/>
                <a:gd name="T59" fmla="*/ 28 h 80"/>
                <a:gd name="T60" fmla="*/ 148 w 211"/>
                <a:gd name="T61" fmla="*/ 30 h 80"/>
                <a:gd name="T62" fmla="*/ 209 w 211"/>
                <a:gd name="T63" fmla="*/ 16 h 80"/>
                <a:gd name="T64" fmla="*/ 138 w 211"/>
                <a:gd name="T65" fmla="*/ 17 h 80"/>
                <a:gd name="T66" fmla="*/ 138 w 211"/>
                <a:gd name="T67" fmla="*/ 19 h 80"/>
                <a:gd name="T68" fmla="*/ 120 w 211"/>
                <a:gd name="T69" fmla="*/ 25 h 80"/>
                <a:gd name="T70" fmla="*/ 62 w 211"/>
                <a:gd name="T71" fmla="*/ 55 h 80"/>
                <a:gd name="T72" fmla="*/ 138 w 211"/>
                <a:gd name="T73" fmla="*/ 30 h 80"/>
                <a:gd name="T74" fmla="*/ 143 w 211"/>
                <a:gd name="T75" fmla="*/ 28 h 80"/>
                <a:gd name="T76" fmla="*/ 91 w 211"/>
                <a:gd name="T77" fmla="*/ 45 h 80"/>
                <a:gd name="T78" fmla="*/ 90 w 211"/>
                <a:gd name="T79" fmla="*/ 43 h 80"/>
                <a:gd name="T80" fmla="*/ 144 w 211"/>
                <a:gd name="T81" fmla="*/ 17 h 80"/>
                <a:gd name="T82" fmla="*/ 144 w 211"/>
                <a:gd name="T83" fmla="*/ 15 h 80"/>
                <a:gd name="T84" fmla="*/ 144 w 211"/>
                <a:gd name="T85" fmla="*/ 20 h 80"/>
                <a:gd name="T86" fmla="*/ 145 w 211"/>
                <a:gd name="T87" fmla="*/ 14 h 80"/>
                <a:gd name="T88" fmla="*/ 145 w 211"/>
                <a:gd name="T89" fmla="*/ 14 h 80"/>
                <a:gd name="T90" fmla="*/ 145 w 211"/>
                <a:gd name="T91" fmla="*/ 15 h 80"/>
                <a:gd name="T92" fmla="*/ 147 w 211"/>
                <a:gd name="T93" fmla="*/ 27 h 80"/>
                <a:gd name="T94" fmla="*/ 209 w 211"/>
                <a:gd name="T95" fmla="*/ 14 h 80"/>
                <a:gd name="T96" fmla="*/ 147 w 211"/>
                <a:gd name="T97" fmla="*/ 25 h 80"/>
                <a:gd name="T98" fmla="*/ 147 w 211"/>
                <a:gd name="T99" fmla="*/ 26 h 80"/>
                <a:gd name="T100" fmla="*/ 159 w 211"/>
                <a:gd name="T101" fmla="*/ 23 h 80"/>
                <a:gd name="T102" fmla="*/ 209 w 211"/>
                <a:gd name="T103" fmla="*/ 13 h 80"/>
                <a:gd name="T104" fmla="*/ 146 w 211"/>
                <a:gd name="T105" fmla="*/ 14 h 80"/>
                <a:gd name="T106" fmla="*/ 146 w 211"/>
                <a:gd name="T107" fmla="*/ 14 h 80"/>
                <a:gd name="T108" fmla="*/ 145 w 211"/>
                <a:gd name="T109" fmla="*/ 14 h 80"/>
                <a:gd name="T110" fmla="*/ 195 w 211"/>
                <a:gd name="T111" fmla="*/ 7 h 80"/>
                <a:gd name="T112" fmla="*/ 210 w 211"/>
                <a:gd name="T113" fmla="*/ 0 h 80"/>
                <a:gd name="T114" fmla="*/ 211 w 211"/>
                <a:gd name="T115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1" h="80">
                  <a:moveTo>
                    <a:pt x="50" y="54"/>
                  </a:moveTo>
                  <a:cubicBezTo>
                    <a:pt x="33" y="61"/>
                    <a:pt x="16" y="68"/>
                    <a:pt x="0" y="75"/>
                  </a:cubicBezTo>
                  <a:cubicBezTo>
                    <a:pt x="3" y="77"/>
                    <a:pt x="7" y="79"/>
                    <a:pt x="10" y="80"/>
                  </a:cubicBezTo>
                  <a:cubicBezTo>
                    <a:pt x="26" y="73"/>
                    <a:pt x="42" y="66"/>
                    <a:pt x="59" y="60"/>
                  </a:cubicBezTo>
                  <a:cubicBezTo>
                    <a:pt x="56" y="58"/>
                    <a:pt x="53" y="56"/>
                    <a:pt x="50" y="54"/>
                  </a:cubicBezTo>
                  <a:moveTo>
                    <a:pt x="138" y="30"/>
                  </a:moveTo>
                  <a:cubicBezTo>
                    <a:pt x="112" y="38"/>
                    <a:pt x="87" y="48"/>
                    <a:pt x="63" y="56"/>
                  </a:cubicBezTo>
                  <a:cubicBezTo>
                    <a:pt x="63" y="57"/>
                    <a:pt x="64" y="57"/>
                    <a:pt x="64" y="58"/>
                  </a:cubicBezTo>
                  <a:cubicBezTo>
                    <a:pt x="89" y="49"/>
                    <a:pt x="113" y="41"/>
                    <a:pt x="137" y="33"/>
                  </a:cubicBezTo>
                  <a:cubicBezTo>
                    <a:pt x="137" y="33"/>
                    <a:pt x="137" y="32"/>
                    <a:pt x="137" y="31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7" y="32"/>
                    <a:pt x="137" y="33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0"/>
                    <a:pt x="138" y="30"/>
                    <a:pt x="138" y="30"/>
                  </a:cubicBezTo>
                  <a:moveTo>
                    <a:pt x="143" y="29"/>
                  </a:moveTo>
                  <a:cubicBezTo>
                    <a:pt x="141" y="29"/>
                    <a:pt x="139" y="30"/>
                    <a:pt x="138" y="30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39" y="33"/>
                    <a:pt x="141" y="32"/>
                    <a:pt x="142" y="32"/>
                  </a:cubicBezTo>
                  <a:cubicBezTo>
                    <a:pt x="142" y="32"/>
                    <a:pt x="143" y="31"/>
                    <a:pt x="143" y="31"/>
                  </a:cubicBezTo>
                  <a:cubicBezTo>
                    <a:pt x="143" y="31"/>
                    <a:pt x="143" y="30"/>
                    <a:pt x="143" y="29"/>
                  </a:cubicBezTo>
                  <a:moveTo>
                    <a:pt x="143" y="29"/>
                  </a:moveTo>
                  <a:cubicBezTo>
                    <a:pt x="143" y="29"/>
                    <a:pt x="143" y="29"/>
                    <a:pt x="143" y="29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3" y="29"/>
                    <a:pt x="143" y="29"/>
                    <a:pt x="143" y="29"/>
                  </a:cubicBezTo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9"/>
                    <a:pt x="146" y="29"/>
                    <a:pt x="146" y="29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5" y="28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5" y="28"/>
                    <a:pt x="144" y="28"/>
                    <a:pt x="143" y="29"/>
                  </a:cubicBezTo>
                  <a:cubicBezTo>
                    <a:pt x="144" y="29"/>
                    <a:pt x="144" y="30"/>
                    <a:pt x="144" y="31"/>
                  </a:cubicBezTo>
                  <a:cubicBezTo>
                    <a:pt x="145" y="31"/>
                    <a:pt x="146" y="31"/>
                    <a:pt x="146" y="30"/>
                  </a:cubicBezTo>
                  <a:cubicBezTo>
                    <a:pt x="146" y="28"/>
                    <a:pt x="146" y="28"/>
                    <a:pt x="146" y="28"/>
                  </a:cubicBezTo>
                  <a:moveTo>
                    <a:pt x="143" y="28"/>
                  </a:moveTo>
                  <a:cubicBezTo>
                    <a:pt x="143" y="28"/>
                    <a:pt x="143" y="28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moveTo>
                    <a:pt x="145" y="27"/>
                  </a:moveTo>
                  <a:cubicBezTo>
                    <a:pt x="145" y="27"/>
                    <a:pt x="144" y="27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8"/>
                    <a:pt x="145" y="28"/>
                    <a:pt x="145" y="28"/>
                  </a:cubicBezTo>
                  <a:cubicBezTo>
                    <a:pt x="145" y="27"/>
                    <a:pt x="145" y="27"/>
                    <a:pt x="145" y="27"/>
                  </a:cubicBezTo>
                  <a:moveTo>
                    <a:pt x="146" y="27"/>
                  </a:moveTo>
                  <a:cubicBezTo>
                    <a:pt x="146" y="27"/>
                    <a:pt x="146" y="27"/>
                    <a:pt x="145" y="27"/>
                  </a:cubicBezTo>
                  <a:cubicBezTo>
                    <a:pt x="145" y="27"/>
                    <a:pt x="145" y="27"/>
                    <a:pt x="145" y="28"/>
                  </a:cubicBezTo>
                  <a:cubicBezTo>
                    <a:pt x="146" y="28"/>
                    <a:pt x="146" y="27"/>
                    <a:pt x="146" y="27"/>
                  </a:cubicBezTo>
                  <a:cubicBezTo>
                    <a:pt x="146" y="27"/>
                    <a:pt x="146" y="27"/>
                    <a:pt x="146" y="27"/>
                  </a:cubicBezTo>
                  <a:moveTo>
                    <a:pt x="146" y="27"/>
                  </a:moveTo>
                  <a:cubicBezTo>
                    <a:pt x="146" y="27"/>
                    <a:pt x="146" y="27"/>
                    <a:pt x="146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7"/>
                    <a:pt x="146" y="27"/>
                    <a:pt x="146" y="27"/>
                  </a:cubicBezTo>
                  <a:moveTo>
                    <a:pt x="147" y="27"/>
                  </a:moveTo>
                  <a:cubicBezTo>
                    <a:pt x="147" y="27"/>
                    <a:pt x="147" y="27"/>
                    <a:pt x="147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7" y="27"/>
                    <a:pt x="147" y="27"/>
                    <a:pt x="147" y="27"/>
                  </a:cubicBezTo>
                  <a:moveTo>
                    <a:pt x="143" y="26"/>
                  </a:moveTo>
                  <a:cubicBezTo>
                    <a:pt x="143" y="26"/>
                    <a:pt x="143" y="26"/>
                    <a:pt x="143" y="26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3" y="26"/>
                    <a:pt x="143" y="26"/>
                    <a:pt x="143" y="26"/>
                  </a:cubicBezTo>
                  <a:moveTo>
                    <a:pt x="145" y="25"/>
                  </a:moveTo>
                  <a:cubicBezTo>
                    <a:pt x="145" y="26"/>
                    <a:pt x="144" y="26"/>
                    <a:pt x="143" y="26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4" y="27"/>
                    <a:pt x="145" y="27"/>
                    <a:pt x="145" y="27"/>
                  </a:cubicBezTo>
                  <a:cubicBezTo>
                    <a:pt x="145" y="25"/>
                    <a:pt x="145" y="25"/>
                    <a:pt x="145" y="25"/>
                  </a:cubicBezTo>
                  <a:moveTo>
                    <a:pt x="146" y="25"/>
                  </a:moveTo>
                  <a:cubicBezTo>
                    <a:pt x="146" y="25"/>
                    <a:pt x="146" y="25"/>
                    <a:pt x="145" y="25"/>
                  </a:cubicBezTo>
                  <a:cubicBezTo>
                    <a:pt x="145" y="26"/>
                    <a:pt x="145" y="26"/>
                    <a:pt x="145" y="27"/>
                  </a:cubicBezTo>
                  <a:cubicBezTo>
                    <a:pt x="146" y="27"/>
                    <a:pt x="146" y="26"/>
                    <a:pt x="146" y="26"/>
                  </a:cubicBezTo>
                  <a:cubicBezTo>
                    <a:pt x="146" y="25"/>
                    <a:pt x="146" y="25"/>
                    <a:pt x="146" y="25"/>
                  </a:cubicBezTo>
                  <a:moveTo>
                    <a:pt x="147" y="25"/>
                  </a:moveTo>
                  <a:cubicBezTo>
                    <a:pt x="146" y="25"/>
                    <a:pt x="146" y="25"/>
                    <a:pt x="146" y="25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7" y="25"/>
                    <a:pt x="147" y="25"/>
                    <a:pt x="147" y="25"/>
                  </a:cubicBezTo>
                  <a:moveTo>
                    <a:pt x="209" y="16"/>
                  </a:moveTo>
                  <a:cubicBezTo>
                    <a:pt x="188" y="17"/>
                    <a:pt x="167" y="21"/>
                    <a:pt x="147" y="28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0"/>
                    <a:pt x="147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69" y="24"/>
                    <a:pt x="189" y="19"/>
                    <a:pt x="210" y="18"/>
                  </a:cubicBezTo>
                  <a:cubicBezTo>
                    <a:pt x="210" y="17"/>
                    <a:pt x="210" y="16"/>
                    <a:pt x="209" y="16"/>
                  </a:cubicBezTo>
                  <a:moveTo>
                    <a:pt x="144" y="15"/>
                  </a:moveTo>
                  <a:cubicBezTo>
                    <a:pt x="142" y="16"/>
                    <a:pt x="140" y="16"/>
                    <a:pt x="138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2" y="20"/>
                    <a:pt x="126" y="22"/>
                    <a:pt x="120" y="25"/>
                  </a:cubicBezTo>
                  <a:cubicBezTo>
                    <a:pt x="114" y="27"/>
                    <a:pt x="108" y="30"/>
                    <a:pt x="103" y="32"/>
                  </a:cubicBezTo>
                  <a:cubicBezTo>
                    <a:pt x="88" y="39"/>
                    <a:pt x="73" y="45"/>
                    <a:pt x="59" y="51"/>
                  </a:cubicBezTo>
                  <a:cubicBezTo>
                    <a:pt x="60" y="52"/>
                    <a:pt x="61" y="54"/>
                    <a:pt x="62" y="55"/>
                  </a:cubicBezTo>
                  <a:cubicBezTo>
                    <a:pt x="77" y="50"/>
                    <a:pt x="91" y="45"/>
                    <a:pt x="106" y="40"/>
                  </a:cubicBezTo>
                  <a:cubicBezTo>
                    <a:pt x="116" y="37"/>
                    <a:pt x="127" y="33"/>
                    <a:pt x="138" y="30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9" y="29"/>
                    <a:pt x="141" y="29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25" y="33"/>
                    <a:pt x="108" y="39"/>
                    <a:pt x="91" y="45"/>
                  </a:cubicBezTo>
                  <a:cubicBezTo>
                    <a:pt x="82" y="48"/>
                    <a:pt x="74" y="51"/>
                    <a:pt x="65" y="54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108" y="39"/>
                    <a:pt x="125" y="33"/>
                    <a:pt x="143" y="27"/>
                  </a:cubicBezTo>
                  <a:cubicBezTo>
                    <a:pt x="143" y="27"/>
                    <a:pt x="143" y="26"/>
                    <a:pt x="143" y="26"/>
                  </a:cubicBezTo>
                  <a:cubicBezTo>
                    <a:pt x="125" y="31"/>
                    <a:pt x="106" y="37"/>
                    <a:pt x="90" y="43"/>
                  </a:cubicBezTo>
                  <a:cubicBezTo>
                    <a:pt x="101" y="38"/>
                    <a:pt x="110" y="34"/>
                    <a:pt x="110" y="34"/>
                  </a:cubicBezTo>
                  <a:cubicBezTo>
                    <a:pt x="123" y="29"/>
                    <a:pt x="134" y="24"/>
                    <a:pt x="144" y="20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8"/>
                    <a:pt x="144" y="16"/>
                    <a:pt x="144" y="15"/>
                  </a:cubicBezTo>
                  <a:moveTo>
                    <a:pt x="145" y="15"/>
                  </a:moveTo>
                  <a:cubicBezTo>
                    <a:pt x="145" y="15"/>
                    <a:pt x="145" y="15"/>
                    <a:pt x="145" y="15"/>
                  </a:cubicBezTo>
                  <a:cubicBezTo>
                    <a:pt x="145" y="16"/>
                    <a:pt x="145" y="18"/>
                    <a:pt x="144" y="20"/>
                  </a:cubicBezTo>
                  <a:cubicBezTo>
                    <a:pt x="145" y="20"/>
                    <a:pt x="145" y="19"/>
                    <a:pt x="145" y="19"/>
                  </a:cubicBezTo>
                  <a:cubicBezTo>
                    <a:pt x="145" y="15"/>
                    <a:pt x="145" y="15"/>
                    <a:pt x="145" y="15"/>
                  </a:cubicBezTo>
                  <a:moveTo>
                    <a:pt x="145" y="14"/>
                  </a:moveTo>
                  <a:cubicBezTo>
                    <a:pt x="145" y="14"/>
                    <a:pt x="145" y="14"/>
                    <a:pt x="145" y="14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4"/>
                    <a:pt x="145" y="14"/>
                    <a:pt x="145" y="14"/>
                  </a:cubicBezTo>
                  <a:moveTo>
                    <a:pt x="145" y="14"/>
                  </a:move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moveTo>
                    <a:pt x="209" y="14"/>
                  </a:moveTo>
                  <a:cubicBezTo>
                    <a:pt x="188" y="16"/>
                    <a:pt x="167" y="21"/>
                    <a:pt x="147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67" y="21"/>
                    <a:pt x="188" y="16"/>
                    <a:pt x="209" y="15"/>
                  </a:cubicBezTo>
                  <a:cubicBezTo>
                    <a:pt x="209" y="15"/>
                    <a:pt x="209" y="14"/>
                    <a:pt x="209" y="14"/>
                  </a:cubicBezTo>
                  <a:moveTo>
                    <a:pt x="209" y="13"/>
                  </a:moveTo>
                  <a:cubicBezTo>
                    <a:pt x="192" y="15"/>
                    <a:pt x="174" y="18"/>
                    <a:pt x="156" y="22"/>
                  </a:cubicBezTo>
                  <a:cubicBezTo>
                    <a:pt x="153" y="23"/>
                    <a:pt x="150" y="24"/>
                    <a:pt x="147" y="25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51" y="25"/>
                    <a:pt x="155" y="24"/>
                    <a:pt x="159" y="23"/>
                  </a:cubicBezTo>
                  <a:cubicBezTo>
                    <a:pt x="175" y="19"/>
                    <a:pt x="193" y="16"/>
                    <a:pt x="208" y="14"/>
                  </a:cubicBezTo>
                  <a:cubicBezTo>
                    <a:pt x="209" y="14"/>
                    <a:pt x="209" y="14"/>
                    <a:pt x="209" y="14"/>
                  </a:cubicBezTo>
                  <a:cubicBezTo>
                    <a:pt x="209" y="14"/>
                    <a:pt x="209" y="13"/>
                    <a:pt x="209" y="13"/>
                  </a:cubicBezTo>
                  <a:moveTo>
                    <a:pt x="206" y="0"/>
                  </a:moveTo>
                  <a:cubicBezTo>
                    <a:pt x="194" y="1"/>
                    <a:pt x="181" y="3"/>
                    <a:pt x="169" y="7"/>
                  </a:cubicBezTo>
                  <a:cubicBezTo>
                    <a:pt x="161" y="9"/>
                    <a:pt x="153" y="11"/>
                    <a:pt x="146" y="14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6"/>
                    <a:pt x="145" y="18"/>
                    <a:pt x="145" y="19"/>
                  </a:cubicBezTo>
                  <a:cubicBezTo>
                    <a:pt x="162" y="13"/>
                    <a:pt x="177" y="8"/>
                    <a:pt x="195" y="7"/>
                  </a:cubicBezTo>
                  <a:cubicBezTo>
                    <a:pt x="199" y="6"/>
                    <a:pt x="203" y="5"/>
                    <a:pt x="207" y="5"/>
                  </a:cubicBezTo>
                  <a:cubicBezTo>
                    <a:pt x="207" y="3"/>
                    <a:pt x="207" y="2"/>
                    <a:pt x="206" y="0"/>
                  </a:cubicBezTo>
                  <a:moveTo>
                    <a:pt x="210" y="0"/>
                  </a:moveTo>
                  <a:cubicBezTo>
                    <a:pt x="209" y="0"/>
                    <a:pt x="208" y="0"/>
                    <a:pt x="208" y="0"/>
                  </a:cubicBezTo>
                  <a:cubicBezTo>
                    <a:pt x="208" y="2"/>
                    <a:pt x="208" y="3"/>
                    <a:pt x="209" y="5"/>
                  </a:cubicBezTo>
                  <a:cubicBezTo>
                    <a:pt x="209" y="4"/>
                    <a:pt x="210" y="4"/>
                    <a:pt x="211" y="4"/>
                  </a:cubicBezTo>
                  <a:cubicBezTo>
                    <a:pt x="210" y="3"/>
                    <a:pt x="210" y="2"/>
                    <a:pt x="210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97" name="Picture 1173"/>
            <p:cNvPicPr>
              <a:picLocks noChangeAspect="1" noChangeArrowheads="1"/>
            </p:cNvPicPr>
            <p:nvPr/>
          </p:nvPicPr>
          <p:blipFill>
            <a:blip r:embed="rId6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3326" y="3644900"/>
              <a:ext cx="8255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43" name="Freeform 1174"/>
            <p:cNvSpPr>
              <a:spLocks noEditPoints="1"/>
            </p:cNvSpPr>
            <p:nvPr/>
          </p:nvSpPr>
          <p:spPr bwMode="auto">
            <a:xfrm>
              <a:off x="9593263" y="3478212"/>
              <a:ext cx="268288" cy="1093787"/>
            </a:xfrm>
            <a:custGeom>
              <a:avLst/>
              <a:gdLst>
                <a:gd name="T0" fmla="*/ 17 w 68"/>
                <a:gd name="T1" fmla="*/ 229 h 277"/>
                <a:gd name="T2" fmla="*/ 31 w 68"/>
                <a:gd name="T3" fmla="*/ 196 h 277"/>
                <a:gd name="T4" fmla="*/ 55 w 68"/>
                <a:gd name="T5" fmla="*/ 76 h 277"/>
                <a:gd name="T6" fmla="*/ 53 w 68"/>
                <a:gd name="T7" fmla="*/ 106 h 277"/>
                <a:gd name="T8" fmla="*/ 51 w 68"/>
                <a:gd name="T9" fmla="*/ 81 h 277"/>
                <a:gd name="T10" fmla="*/ 36 w 68"/>
                <a:gd name="T11" fmla="*/ 181 h 277"/>
                <a:gd name="T12" fmla="*/ 49 w 68"/>
                <a:gd name="T13" fmla="*/ 128 h 277"/>
                <a:gd name="T14" fmla="*/ 63 w 68"/>
                <a:gd name="T15" fmla="*/ 64 h 277"/>
                <a:gd name="T16" fmla="*/ 57 w 68"/>
                <a:gd name="T17" fmla="*/ 74 h 277"/>
                <a:gd name="T18" fmla="*/ 54 w 68"/>
                <a:gd name="T19" fmla="*/ 147 h 277"/>
                <a:gd name="T20" fmla="*/ 48 w 68"/>
                <a:gd name="T21" fmla="*/ 171 h 277"/>
                <a:gd name="T22" fmla="*/ 44 w 68"/>
                <a:gd name="T23" fmla="*/ 185 h 277"/>
                <a:gd name="T24" fmla="*/ 44 w 68"/>
                <a:gd name="T25" fmla="*/ 182 h 277"/>
                <a:gd name="T26" fmla="*/ 36 w 68"/>
                <a:gd name="T27" fmla="*/ 202 h 277"/>
                <a:gd name="T28" fmla="*/ 36 w 68"/>
                <a:gd name="T29" fmla="*/ 209 h 277"/>
                <a:gd name="T30" fmla="*/ 35 w 68"/>
                <a:gd name="T31" fmla="*/ 211 h 277"/>
                <a:gd name="T32" fmla="*/ 34 w 68"/>
                <a:gd name="T33" fmla="*/ 213 h 277"/>
                <a:gd name="T34" fmla="*/ 33 w 68"/>
                <a:gd name="T35" fmla="*/ 226 h 277"/>
                <a:gd name="T36" fmla="*/ 32 w 68"/>
                <a:gd name="T37" fmla="*/ 221 h 277"/>
                <a:gd name="T38" fmla="*/ 31 w 68"/>
                <a:gd name="T39" fmla="*/ 216 h 277"/>
                <a:gd name="T40" fmla="*/ 29 w 68"/>
                <a:gd name="T41" fmla="*/ 222 h 277"/>
                <a:gd name="T42" fmla="*/ 17 w 68"/>
                <a:gd name="T43" fmla="*/ 262 h 277"/>
                <a:gd name="T44" fmla="*/ 16 w 68"/>
                <a:gd name="T45" fmla="*/ 277 h 277"/>
                <a:gd name="T46" fmla="*/ 18 w 68"/>
                <a:gd name="T47" fmla="*/ 277 h 277"/>
                <a:gd name="T48" fmla="*/ 19 w 68"/>
                <a:gd name="T49" fmla="*/ 275 h 277"/>
                <a:gd name="T50" fmla="*/ 29 w 68"/>
                <a:gd name="T51" fmla="*/ 245 h 277"/>
                <a:gd name="T52" fmla="*/ 35 w 68"/>
                <a:gd name="T53" fmla="*/ 241 h 277"/>
                <a:gd name="T54" fmla="*/ 58 w 68"/>
                <a:gd name="T55" fmla="*/ 165 h 277"/>
                <a:gd name="T56" fmla="*/ 58 w 68"/>
                <a:gd name="T57" fmla="*/ 165 h 277"/>
                <a:gd name="T58" fmla="*/ 58 w 68"/>
                <a:gd name="T59" fmla="*/ 165 h 277"/>
                <a:gd name="T60" fmla="*/ 58 w 68"/>
                <a:gd name="T61" fmla="*/ 165 h 277"/>
                <a:gd name="T62" fmla="*/ 64 w 68"/>
                <a:gd name="T63" fmla="*/ 152 h 277"/>
                <a:gd name="T64" fmla="*/ 68 w 68"/>
                <a:gd name="T65" fmla="*/ 116 h 277"/>
                <a:gd name="T66" fmla="*/ 63 w 68"/>
                <a:gd name="T67" fmla="*/ 64 h 277"/>
                <a:gd name="T68" fmla="*/ 58 w 68"/>
                <a:gd name="T69" fmla="*/ 65 h 277"/>
                <a:gd name="T70" fmla="*/ 62 w 68"/>
                <a:gd name="T71" fmla="*/ 61 h 277"/>
                <a:gd name="T72" fmla="*/ 40 w 68"/>
                <a:gd name="T73" fmla="*/ 40 h 277"/>
                <a:gd name="T74" fmla="*/ 50 w 68"/>
                <a:gd name="T75" fmla="*/ 61 h 277"/>
                <a:gd name="T76" fmla="*/ 54 w 68"/>
                <a:gd name="T77" fmla="*/ 70 h 277"/>
                <a:gd name="T78" fmla="*/ 53 w 68"/>
                <a:gd name="T79" fmla="*/ 67 h 277"/>
                <a:gd name="T80" fmla="*/ 50 w 68"/>
                <a:gd name="T81" fmla="*/ 38 h 277"/>
                <a:gd name="T82" fmla="*/ 44 w 68"/>
                <a:gd name="T83" fmla="*/ 39 h 277"/>
                <a:gd name="T84" fmla="*/ 51 w 68"/>
                <a:gd name="T85" fmla="*/ 55 h 277"/>
                <a:gd name="T86" fmla="*/ 42 w 68"/>
                <a:gd name="T87" fmla="*/ 40 h 277"/>
                <a:gd name="T88" fmla="*/ 53 w 68"/>
                <a:gd name="T89" fmla="*/ 67 h 277"/>
                <a:gd name="T90" fmla="*/ 55 w 68"/>
                <a:gd name="T91" fmla="*/ 68 h 277"/>
                <a:gd name="T92" fmla="*/ 53 w 68"/>
                <a:gd name="T93" fmla="*/ 61 h 277"/>
                <a:gd name="T94" fmla="*/ 56 w 68"/>
                <a:gd name="T95" fmla="*/ 67 h 277"/>
                <a:gd name="T96" fmla="*/ 57 w 68"/>
                <a:gd name="T97" fmla="*/ 65 h 277"/>
                <a:gd name="T98" fmla="*/ 61 w 68"/>
                <a:gd name="T99" fmla="*/ 58 h 277"/>
                <a:gd name="T100" fmla="*/ 3 w 68"/>
                <a:gd name="T101" fmla="*/ 13 h 277"/>
                <a:gd name="T102" fmla="*/ 8 w 68"/>
                <a:gd name="T103" fmla="*/ 14 h 277"/>
                <a:gd name="T104" fmla="*/ 3 w 68"/>
                <a:gd name="T105" fmla="*/ 13 h 277"/>
                <a:gd name="T106" fmla="*/ 2 w 68"/>
                <a:gd name="T107" fmla="*/ 10 h 277"/>
                <a:gd name="T108" fmla="*/ 6 w 68"/>
                <a:gd name="T109" fmla="*/ 11 h 277"/>
                <a:gd name="T110" fmla="*/ 2 w 68"/>
                <a:gd name="T111" fmla="*/ 9 h 277"/>
                <a:gd name="T112" fmla="*/ 15 w 68"/>
                <a:gd name="T113" fmla="*/ 8 h 277"/>
                <a:gd name="T114" fmla="*/ 19 w 68"/>
                <a:gd name="T115" fmla="*/ 8 h 277"/>
                <a:gd name="T116" fmla="*/ 0 w 68"/>
                <a:gd name="T117" fmla="*/ 0 h 277"/>
                <a:gd name="T118" fmla="*/ 7 w 68"/>
                <a:gd name="T119" fmla="*/ 8 h 277"/>
                <a:gd name="T120" fmla="*/ 8 w 68"/>
                <a:gd name="T121" fmla="*/ 7 h 277"/>
                <a:gd name="T122" fmla="*/ 8 w 68"/>
                <a:gd name="T123" fmla="*/ 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" h="277">
                  <a:moveTo>
                    <a:pt x="31" y="192"/>
                  </a:moveTo>
                  <a:cubicBezTo>
                    <a:pt x="26" y="205"/>
                    <a:pt x="21" y="218"/>
                    <a:pt x="17" y="229"/>
                  </a:cubicBezTo>
                  <a:cubicBezTo>
                    <a:pt x="17" y="230"/>
                    <a:pt x="17" y="231"/>
                    <a:pt x="17" y="232"/>
                  </a:cubicBezTo>
                  <a:cubicBezTo>
                    <a:pt x="22" y="220"/>
                    <a:pt x="27" y="209"/>
                    <a:pt x="31" y="196"/>
                  </a:cubicBezTo>
                  <a:cubicBezTo>
                    <a:pt x="31" y="192"/>
                    <a:pt x="31" y="192"/>
                    <a:pt x="31" y="192"/>
                  </a:cubicBezTo>
                  <a:moveTo>
                    <a:pt x="55" y="76"/>
                  </a:moveTo>
                  <a:cubicBezTo>
                    <a:pt x="55" y="76"/>
                    <a:pt x="55" y="77"/>
                    <a:pt x="55" y="77"/>
                  </a:cubicBezTo>
                  <a:cubicBezTo>
                    <a:pt x="55" y="86"/>
                    <a:pt x="54" y="95"/>
                    <a:pt x="53" y="106"/>
                  </a:cubicBezTo>
                  <a:cubicBezTo>
                    <a:pt x="54" y="96"/>
                    <a:pt x="54" y="86"/>
                    <a:pt x="54" y="77"/>
                  </a:cubicBezTo>
                  <a:cubicBezTo>
                    <a:pt x="53" y="79"/>
                    <a:pt x="52" y="80"/>
                    <a:pt x="51" y="81"/>
                  </a:cubicBezTo>
                  <a:cubicBezTo>
                    <a:pt x="52" y="118"/>
                    <a:pt x="45" y="150"/>
                    <a:pt x="36" y="178"/>
                  </a:cubicBezTo>
                  <a:cubicBezTo>
                    <a:pt x="36" y="179"/>
                    <a:pt x="36" y="180"/>
                    <a:pt x="36" y="181"/>
                  </a:cubicBezTo>
                  <a:cubicBezTo>
                    <a:pt x="41" y="163"/>
                    <a:pt x="46" y="145"/>
                    <a:pt x="49" y="127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52" y="110"/>
                    <a:pt x="56" y="92"/>
                    <a:pt x="55" y="76"/>
                  </a:cubicBezTo>
                  <a:moveTo>
                    <a:pt x="63" y="64"/>
                  </a:moveTo>
                  <a:cubicBezTo>
                    <a:pt x="62" y="65"/>
                    <a:pt x="62" y="66"/>
                    <a:pt x="61" y="67"/>
                  </a:cubicBezTo>
                  <a:cubicBezTo>
                    <a:pt x="60" y="69"/>
                    <a:pt x="58" y="72"/>
                    <a:pt x="57" y="74"/>
                  </a:cubicBezTo>
                  <a:cubicBezTo>
                    <a:pt x="61" y="91"/>
                    <a:pt x="59" y="106"/>
                    <a:pt x="57" y="127"/>
                  </a:cubicBezTo>
                  <a:cubicBezTo>
                    <a:pt x="56" y="136"/>
                    <a:pt x="56" y="143"/>
                    <a:pt x="54" y="147"/>
                  </a:cubicBezTo>
                  <a:cubicBezTo>
                    <a:pt x="52" y="152"/>
                    <a:pt x="51" y="165"/>
                    <a:pt x="48" y="173"/>
                  </a:cubicBezTo>
                  <a:cubicBezTo>
                    <a:pt x="48" y="171"/>
                    <a:pt x="48" y="171"/>
                    <a:pt x="48" y="171"/>
                  </a:cubicBezTo>
                  <a:cubicBezTo>
                    <a:pt x="47" y="174"/>
                    <a:pt x="45" y="180"/>
                    <a:pt x="45" y="183"/>
                  </a:cubicBezTo>
                  <a:cubicBezTo>
                    <a:pt x="44" y="184"/>
                    <a:pt x="44" y="185"/>
                    <a:pt x="44" y="185"/>
                  </a:cubicBezTo>
                  <a:cubicBezTo>
                    <a:pt x="44" y="185"/>
                    <a:pt x="44" y="184"/>
                    <a:pt x="44" y="184"/>
                  </a:cubicBezTo>
                  <a:cubicBezTo>
                    <a:pt x="44" y="183"/>
                    <a:pt x="44" y="182"/>
                    <a:pt x="44" y="182"/>
                  </a:cubicBezTo>
                  <a:cubicBezTo>
                    <a:pt x="43" y="182"/>
                    <a:pt x="43" y="183"/>
                    <a:pt x="42" y="186"/>
                  </a:cubicBezTo>
                  <a:cubicBezTo>
                    <a:pt x="40" y="191"/>
                    <a:pt x="38" y="196"/>
                    <a:pt x="36" y="202"/>
                  </a:cubicBezTo>
                  <a:cubicBezTo>
                    <a:pt x="36" y="205"/>
                    <a:pt x="36" y="208"/>
                    <a:pt x="36" y="211"/>
                  </a:cubicBezTo>
                  <a:cubicBezTo>
                    <a:pt x="36" y="209"/>
                    <a:pt x="36" y="209"/>
                    <a:pt x="36" y="209"/>
                  </a:cubicBezTo>
                  <a:cubicBezTo>
                    <a:pt x="36" y="209"/>
                    <a:pt x="35" y="211"/>
                    <a:pt x="35" y="212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5" y="211"/>
                    <a:pt x="35" y="212"/>
                    <a:pt x="35" y="215"/>
                  </a:cubicBezTo>
                  <a:cubicBezTo>
                    <a:pt x="35" y="214"/>
                    <a:pt x="35" y="213"/>
                    <a:pt x="34" y="213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34" y="217"/>
                    <a:pt x="33" y="226"/>
                    <a:pt x="33" y="226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2" y="226"/>
                    <a:pt x="32" y="221"/>
                    <a:pt x="32" y="221"/>
                  </a:cubicBezTo>
                  <a:cubicBezTo>
                    <a:pt x="31" y="221"/>
                    <a:pt x="31" y="221"/>
                    <a:pt x="31" y="220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1" y="215"/>
                    <a:pt x="31" y="215"/>
                  </a:cubicBezTo>
                  <a:cubicBezTo>
                    <a:pt x="30" y="217"/>
                    <a:pt x="30" y="220"/>
                    <a:pt x="29" y="222"/>
                  </a:cubicBezTo>
                  <a:cubicBezTo>
                    <a:pt x="25" y="234"/>
                    <a:pt x="20" y="246"/>
                    <a:pt x="17" y="258"/>
                  </a:cubicBezTo>
                  <a:cubicBezTo>
                    <a:pt x="17" y="259"/>
                    <a:pt x="17" y="260"/>
                    <a:pt x="17" y="262"/>
                  </a:cubicBezTo>
                  <a:cubicBezTo>
                    <a:pt x="17" y="262"/>
                    <a:pt x="17" y="263"/>
                    <a:pt x="16" y="264"/>
                  </a:cubicBezTo>
                  <a:cubicBezTo>
                    <a:pt x="16" y="269"/>
                    <a:pt x="16" y="273"/>
                    <a:pt x="16" y="277"/>
                  </a:cubicBezTo>
                  <a:cubicBezTo>
                    <a:pt x="16" y="277"/>
                    <a:pt x="17" y="276"/>
                    <a:pt x="18" y="276"/>
                  </a:cubicBezTo>
                  <a:cubicBezTo>
                    <a:pt x="18" y="277"/>
                    <a:pt x="18" y="277"/>
                    <a:pt x="18" y="277"/>
                  </a:cubicBezTo>
                  <a:cubicBezTo>
                    <a:pt x="19" y="276"/>
                    <a:pt x="19" y="276"/>
                    <a:pt x="19" y="276"/>
                  </a:cubicBezTo>
                  <a:cubicBezTo>
                    <a:pt x="19" y="275"/>
                    <a:pt x="19" y="275"/>
                    <a:pt x="19" y="275"/>
                  </a:cubicBezTo>
                  <a:cubicBezTo>
                    <a:pt x="20" y="273"/>
                    <a:pt x="21" y="271"/>
                    <a:pt x="22" y="269"/>
                  </a:cubicBezTo>
                  <a:cubicBezTo>
                    <a:pt x="17" y="261"/>
                    <a:pt x="18" y="250"/>
                    <a:pt x="29" y="245"/>
                  </a:cubicBezTo>
                  <a:cubicBezTo>
                    <a:pt x="29" y="247"/>
                    <a:pt x="29" y="247"/>
                    <a:pt x="29" y="247"/>
                  </a:cubicBezTo>
                  <a:cubicBezTo>
                    <a:pt x="31" y="244"/>
                    <a:pt x="26" y="241"/>
                    <a:pt x="35" y="241"/>
                  </a:cubicBezTo>
                  <a:cubicBezTo>
                    <a:pt x="41" y="224"/>
                    <a:pt x="49" y="206"/>
                    <a:pt x="54" y="189"/>
                  </a:cubicBezTo>
                  <a:cubicBezTo>
                    <a:pt x="55" y="182"/>
                    <a:pt x="56" y="175"/>
                    <a:pt x="58" y="165"/>
                  </a:cubicBezTo>
                  <a:cubicBezTo>
                    <a:pt x="53" y="179"/>
                    <a:pt x="52" y="188"/>
                    <a:pt x="51" y="198"/>
                  </a:cubicBezTo>
                  <a:cubicBezTo>
                    <a:pt x="52" y="188"/>
                    <a:pt x="53" y="179"/>
                    <a:pt x="58" y="165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60" y="161"/>
                    <a:pt x="62" y="156"/>
                    <a:pt x="64" y="152"/>
                  </a:cubicBezTo>
                  <a:cubicBezTo>
                    <a:pt x="65" y="145"/>
                    <a:pt x="66" y="138"/>
                    <a:pt x="67" y="132"/>
                  </a:cubicBezTo>
                  <a:cubicBezTo>
                    <a:pt x="67" y="128"/>
                    <a:pt x="68" y="120"/>
                    <a:pt x="68" y="116"/>
                  </a:cubicBezTo>
                  <a:cubicBezTo>
                    <a:pt x="68" y="111"/>
                    <a:pt x="67" y="112"/>
                    <a:pt x="67" y="110"/>
                  </a:cubicBezTo>
                  <a:cubicBezTo>
                    <a:pt x="67" y="98"/>
                    <a:pt x="67" y="80"/>
                    <a:pt x="63" y="64"/>
                  </a:cubicBezTo>
                  <a:moveTo>
                    <a:pt x="62" y="61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59" y="64"/>
                    <a:pt x="60" y="62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moveTo>
                    <a:pt x="41" y="40"/>
                  </a:move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4" y="47"/>
                    <a:pt x="47" y="54"/>
                    <a:pt x="50" y="61"/>
                  </a:cubicBezTo>
                  <a:cubicBezTo>
                    <a:pt x="51" y="65"/>
                    <a:pt x="51" y="68"/>
                    <a:pt x="51" y="71"/>
                  </a:cubicBezTo>
                  <a:cubicBezTo>
                    <a:pt x="52" y="71"/>
                    <a:pt x="53" y="71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69"/>
                    <a:pt x="53" y="68"/>
                    <a:pt x="53" y="67"/>
                  </a:cubicBezTo>
                  <a:cubicBezTo>
                    <a:pt x="50" y="56"/>
                    <a:pt x="45" y="47"/>
                    <a:pt x="41" y="40"/>
                  </a:cubicBezTo>
                  <a:moveTo>
                    <a:pt x="50" y="38"/>
                  </a:moveTo>
                  <a:cubicBezTo>
                    <a:pt x="50" y="38"/>
                    <a:pt x="50" y="38"/>
                    <a:pt x="50" y="38"/>
                  </a:cubicBezTo>
                  <a:cubicBezTo>
                    <a:pt x="48" y="39"/>
                    <a:pt x="46" y="39"/>
                    <a:pt x="44" y="39"/>
                  </a:cubicBezTo>
                  <a:cubicBezTo>
                    <a:pt x="45" y="42"/>
                    <a:pt x="47" y="45"/>
                    <a:pt x="48" y="48"/>
                  </a:cubicBezTo>
                  <a:cubicBezTo>
                    <a:pt x="49" y="50"/>
                    <a:pt x="50" y="52"/>
                    <a:pt x="51" y="55"/>
                  </a:cubicBezTo>
                  <a:cubicBezTo>
                    <a:pt x="50" y="53"/>
                    <a:pt x="49" y="51"/>
                    <a:pt x="48" y="50"/>
                  </a:cubicBezTo>
                  <a:cubicBezTo>
                    <a:pt x="46" y="47"/>
                    <a:pt x="44" y="43"/>
                    <a:pt x="42" y="40"/>
                  </a:cubicBezTo>
                  <a:cubicBezTo>
                    <a:pt x="42" y="40"/>
                    <a:pt x="41" y="40"/>
                    <a:pt x="41" y="40"/>
                  </a:cubicBezTo>
                  <a:cubicBezTo>
                    <a:pt x="45" y="47"/>
                    <a:pt x="50" y="56"/>
                    <a:pt x="53" y="67"/>
                  </a:cubicBezTo>
                  <a:cubicBezTo>
                    <a:pt x="54" y="68"/>
                    <a:pt x="54" y="69"/>
                    <a:pt x="54" y="70"/>
                  </a:cubicBezTo>
                  <a:cubicBezTo>
                    <a:pt x="54" y="69"/>
                    <a:pt x="54" y="69"/>
                    <a:pt x="55" y="68"/>
                  </a:cubicBezTo>
                  <a:cubicBezTo>
                    <a:pt x="55" y="66"/>
                    <a:pt x="54" y="65"/>
                    <a:pt x="54" y="63"/>
                  </a:cubicBezTo>
                  <a:cubicBezTo>
                    <a:pt x="54" y="62"/>
                    <a:pt x="53" y="62"/>
                    <a:pt x="53" y="61"/>
                  </a:cubicBezTo>
                  <a:cubicBezTo>
                    <a:pt x="54" y="63"/>
                    <a:pt x="55" y="66"/>
                    <a:pt x="55" y="68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7" y="65"/>
                    <a:pt x="57" y="65"/>
                  </a:cubicBezTo>
                  <a:cubicBezTo>
                    <a:pt x="58" y="63"/>
                    <a:pt x="59" y="61"/>
                    <a:pt x="60" y="59"/>
                  </a:cubicBezTo>
                  <a:cubicBezTo>
                    <a:pt x="60" y="59"/>
                    <a:pt x="60" y="58"/>
                    <a:pt x="61" y="58"/>
                  </a:cubicBezTo>
                  <a:cubicBezTo>
                    <a:pt x="57" y="47"/>
                    <a:pt x="51" y="39"/>
                    <a:pt x="50" y="38"/>
                  </a:cubicBezTo>
                  <a:moveTo>
                    <a:pt x="3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5" y="14"/>
                    <a:pt x="6" y="14"/>
                    <a:pt x="8" y="14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6" y="13"/>
                    <a:pt x="4" y="13"/>
                    <a:pt x="3" y="13"/>
                  </a:cubicBezTo>
                  <a:moveTo>
                    <a:pt x="2" y="9"/>
                  </a:moveTo>
                  <a:cubicBezTo>
                    <a:pt x="2" y="9"/>
                    <a:pt x="2" y="10"/>
                    <a:pt x="2" y="10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3" y="9"/>
                    <a:pt x="2" y="9"/>
                  </a:cubicBezTo>
                  <a:moveTo>
                    <a:pt x="14" y="5"/>
                  </a:moveTo>
                  <a:cubicBezTo>
                    <a:pt x="14" y="6"/>
                    <a:pt x="14" y="7"/>
                    <a:pt x="15" y="8"/>
                  </a:cubicBezTo>
                  <a:cubicBezTo>
                    <a:pt x="17" y="9"/>
                    <a:pt x="20" y="9"/>
                    <a:pt x="22" y="10"/>
                  </a:cubicBezTo>
                  <a:cubicBezTo>
                    <a:pt x="21" y="10"/>
                    <a:pt x="20" y="9"/>
                    <a:pt x="19" y="8"/>
                  </a:cubicBezTo>
                  <a:cubicBezTo>
                    <a:pt x="17" y="7"/>
                    <a:pt x="16" y="6"/>
                    <a:pt x="14" y="5"/>
                  </a:cubicBezTo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  <a:cubicBezTo>
                    <a:pt x="3" y="7"/>
                    <a:pt x="5" y="7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9" y="7"/>
                    <a:pt x="9" y="8"/>
                    <a:pt x="8" y="7"/>
                  </a:cubicBezTo>
                  <a:cubicBezTo>
                    <a:pt x="7" y="7"/>
                    <a:pt x="9" y="4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175"/>
            <p:cNvSpPr>
              <a:spLocks noEditPoints="1"/>
            </p:cNvSpPr>
            <p:nvPr/>
          </p:nvSpPr>
          <p:spPr bwMode="auto">
            <a:xfrm>
              <a:off x="9715501" y="3635375"/>
              <a:ext cx="34925" cy="735012"/>
            </a:xfrm>
            <a:custGeom>
              <a:avLst/>
              <a:gdLst>
                <a:gd name="T0" fmla="*/ 5 w 9"/>
                <a:gd name="T1" fmla="*/ 162 h 186"/>
                <a:gd name="T2" fmla="*/ 0 w 9"/>
                <a:gd name="T3" fmla="*/ 175 h 186"/>
                <a:gd name="T4" fmla="*/ 0 w 9"/>
                <a:gd name="T5" fmla="*/ 176 h 186"/>
                <a:gd name="T6" fmla="*/ 0 w 9"/>
                <a:gd name="T7" fmla="*/ 180 h 186"/>
                <a:gd name="T8" fmla="*/ 1 w 9"/>
                <a:gd name="T9" fmla="*/ 181 h 186"/>
                <a:gd name="T10" fmla="*/ 2 w 9"/>
                <a:gd name="T11" fmla="*/ 186 h 186"/>
                <a:gd name="T12" fmla="*/ 2 w 9"/>
                <a:gd name="T13" fmla="*/ 186 h 186"/>
                <a:gd name="T14" fmla="*/ 3 w 9"/>
                <a:gd name="T15" fmla="*/ 173 h 186"/>
                <a:gd name="T16" fmla="*/ 3 w 9"/>
                <a:gd name="T17" fmla="*/ 173 h 186"/>
                <a:gd name="T18" fmla="*/ 4 w 9"/>
                <a:gd name="T19" fmla="*/ 175 h 186"/>
                <a:gd name="T20" fmla="*/ 4 w 9"/>
                <a:gd name="T21" fmla="*/ 171 h 186"/>
                <a:gd name="T22" fmla="*/ 4 w 9"/>
                <a:gd name="T23" fmla="*/ 172 h 186"/>
                <a:gd name="T24" fmla="*/ 5 w 9"/>
                <a:gd name="T25" fmla="*/ 169 h 186"/>
                <a:gd name="T26" fmla="*/ 5 w 9"/>
                <a:gd name="T27" fmla="*/ 171 h 186"/>
                <a:gd name="T28" fmla="*/ 5 w 9"/>
                <a:gd name="T29" fmla="*/ 162 h 186"/>
                <a:gd name="T30" fmla="*/ 5 w 9"/>
                <a:gd name="T31" fmla="*/ 138 h 186"/>
                <a:gd name="T32" fmla="*/ 0 w 9"/>
                <a:gd name="T33" fmla="*/ 152 h 186"/>
                <a:gd name="T34" fmla="*/ 0 w 9"/>
                <a:gd name="T35" fmla="*/ 156 h 186"/>
                <a:gd name="T36" fmla="*/ 2 w 9"/>
                <a:gd name="T37" fmla="*/ 149 h 186"/>
                <a:gd name="T38" fmla="*/ 5 w 9"/>
                <a:gd name="T39" fmla="*/ 141 h 186"/>
                <a:gd name="T40" fmla="*/ 5 w 9"/>
                <a:gd name="T41" fmla="*/ 138 h 186"/>
                <a:gd name="T42" fmla="*/ 9 w 9"/>
                <a:gd name="T43" fmla="*/ 0 h 186"/>
                <a:gd name="T44" fmla="*/ 9 w 9"/>
                <a:gd name="T45" fmla="*/ 0 h 186"/>
                <a:gd name="T46" fmla="*/ 9 w 9"/>
                <a:gd name="T47" fmla="*/ 0 h 186"/>
                <a:gd name="T48" fmla="*/ 9 w 9"/>
                <a:gd name="T4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86">
                  <a:moveTo>
                    <a:pt x="5" y="162"/>
                  </a:moveTo>
                  <a:cubicBezTo>
                    <a:pt x="4" y="166"/>
                    <a:pt x="2" y="171"/>
                    <a:pt x="0" y="175"/>
                  </a:cubicBezTo>
                  <a:cubicBezTo>
                    <a:pt x="0" y="175"/>
                    <a:pt x="0" y="175"/>
                    <a:pt x="0" y="176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1"/>
                    <a:pt x="0" y="181"/>
                    <a:pt x="1" y="181"/>
                  </a:cubicBezTo>
                  <a:cubicBezTo>
                    <a:pt x="1" y="181"/>
                    <a:pt x="1" y="186"/>
                    <a:pt x="2" y="186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86"/>
                    <a:pt x="3" y="177"/>
                    <a:pt x="3" y="173"/>
                  </a:cubicBezTo>
                  <a:cubicBezTo>
                    <a:pt x="3" y="173"/>
                    <a:pt x="3" y="173"/>
                    <a:pt x="3" y="173"/>
                  </a:cubicBezTo>
                  <a:cubicBezTo>
                    <a:pt x="4" y="173"/>
                    <a:pt x="4" y="174"/>
                    <a:pt x="4" y="175"/>
                  </a:cubicBezTo>
                  <a:cubicBezTo>
                    <a:pt x="4" y="172"/>
                    <a:pt x="4" y="171"/>
                    <a:pt x="4" y="171"/>
                  </a:cubicBezTo>
                  <a:cubicBezTo>
                    <a:pt x="4" y="171"/>
                    <a:pt x="4" y="171"/>
                    <a:pt x="4" y="172"/>
                  </a:cubicBezTo>
                  <a:cubicBezTo>
                    <a:pt x="4" y="171"/>
                    <a:pt x="5" y="169"/>
                    <a:pt x="5" y="169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68"/>
                    <a:pt x="5" y="165"/>
                    <a:pt x="5" y="162"/>
                  </a:cubicBezTo>
                  <a:moveTo>
                    <a:pt x="5" y="138"/>
                  </a:moveTo>
                  <a:cubicBezTo>
                    <a:pt x="3" y="143"/>
                    <a:pt x="2" y="147"/>
                    <a:pt x="0" y="152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4"/>
                    <a:pt x="2" y="151"/>
                    <a:pt x="2" y="149"/>
                  </a:cubicBezTo>
                  <a:cubicBezTo>
                    <a:pt x="3" y="146"/>
                    <a:pt x="4" y="143"/>
                    <a:pt x="5" y="141"/>
                  </a:cubicBezTo>
                  <a:cubicBezTo>
                    <a:pt x="5" y="140"/>
                    <a:pt x="5" y="139"/>
                    <a:pt x="5" y="138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2D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176"/>
            <p:cNvSpPr>
              <a:spLocks noEditPoints="1"/>
            </p:cNvSpPr>
            <p:nvPr/>
          </p:nvSpPr>
          <p:spPr bwMode="auto">
            <a:xfrm>
              <a:off x="9793288" y="3706812"/>
              <a:ext cx="47625" cy="90487"/>
            </a:xfrm>
            <a:custGeom>
              <a:avLst/>
              <a:gdLst>
                <a:gd name="T0" fmla="*/ 3 w 12"/>
                <a:gd name="T1" fmla="*/ 12 h 23"/>
                <a:gd name="T2" fmla="*/ 3 w 12"/>
                <a:gd name="T3" fmla="*/ 12 h 23"/>
                <a:gd name="T4" fmla="*/ 0 w 12"/>
                <a:gd name="T5" fmla="*/ 13 h 23"/>
                <a:gd name="T6" fmla="*/ 0 w 12"/>
                <a:gd name="T7" fmla="*/ 23 h 23"/>
                <a:gd name="T8" fmla="*/ 3 w 12"/>
                <a:gd name="T9" fmla="*/ 19 h 23"/>
                <a:gd name="T10" fmla="*/ 3 w 12"/>
                <a:gd name="T11" fmla="*/ 12 h 23"/>
                <a:gd name="T12" fmla="*/ 4 w 12"/>
                <a:gd name="T13" fmla="*/ 10 h 23"/>
                <a:gd name="T14" fmla="*/ 3 w 12"/>
                <a:gd name="T15" fmla="*/ 12 h 23"/>
                <a:gd name="T16" fmla="*/ 4 w 12"/>
                <a:gd name="T17" fmla="*/ 19 h 23"/>
                <a:gd name="T18" fmla="*/ 4 w 12"/>
                <a:gd name="T19" fmla="*/ 18 h 23"/>
                <a:gd name="T20" fmla="*/ 4 w 12"/>
                <a:gd name="T21" fmla="*/ 10 h 23"/>
                <a:gd name="T22" fmla="*/ 10 w 12"/>
                <a:gd name="T23" fmla="*/ 0 h 23"/>
                <a:gd name="T24" fmla="*/ 9 w 12"/>
                <a:gd name="T25" fmla="*/ 1 h 23"/>
                <a:gd name="T26" fmla="*/ 6 w 12"/>
                <a:gd name="T27" fmla="*/ 7 h 23"/>
                <a:gd name="T28" fmla="*/ 5 w 12"/>
                <a:gd name="T29" fmla="*/ 8 h 23"/>
                <a:gd name="T30" fmla="*/ 5 w 12"/>
                <a:gd name="T31" fmla="*/ 9 h 23"/>
                <a:gd name="T32" fmla="*/ 4 w 12"/>
                <a:gd name="T33" fmla="*/ 10 h 23"/>
                <a:gd name="T34" fmla="*/ 6 w 12"/>
                <a:gd name="T35" fmla="*/ 16 h 23"/>
                <a:gd name="T36" fmla="*/ 10 w 12"/>
                <a:gd name="T37" fmla="*/ 9 h 23"/>
                <a:gd name="T38" fmla="*/ 12 w 12"/>
                <a:gd name="T39" fmla="*/ 6 h 23"/>
                <a:gd name="T40" fmla="*/ 11 w 12"/>
                <a:gd name="T41" fmla="*/ 5 h 23"/>
                <a:gd name="T42" fmla="*/ 11 w 12"/>
                <a:gd name="T43" fmla="*/ 3 h 23"/>
                <a:gd name="T44" fmla="*/ 7 w 12"/>
                <a:gd name="T45" fmla="*/ 7 h 23"/>
                <a:gd name="T46" fmla="*/ 11 w 12"/>
                <a:gd name="T47" fmla="*/ 3 h 23"/>
                <a:gd name="T48" fmla="*/ 10 w 12"/>
                <a:gd name="T4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23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0" y="17"/>
                    <a:pt x="0" y="20"/>
                    <a:pt x="0" y="23"/>
                  </a:cubicBezTo>
                  <a:cubicBezTo>
                    <a:pt x="1" y="22"/>
                    <a:pt x="2" y="21"/>
                    <a:pt x="3" y="19"/>
                  </a:cubicBezTo>
                  <a:cubicBezTo>
                    <a:pt x="3" y="17"/>
                    <a:pt x="3" y="14"/>
                    <a:pt x="3" y="12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2"/>
                  </a:cubicBezTo>
                  <a:cubicBezTo>
                    <a:pt x="3" y="14"/>
                    <a:pt x="3" y="16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5"/>
                    <a:pt x="4" y="13"/>
                    <a:pt x="4" y="10"/>
                  </a:cubicBezTo>
                  <a:moveTo>
                    <a:pt x="10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8" y="3"/>
                    <a:pt x="7" y="5"/>
                    <a:pt x="6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5" y="12"/>
                    <a:pt x="5" y="14"/>
                    <a:pt x="6" y="16"/>
                  </a:cubicBezTo>
                  <a:cubicBezTo>
                    <a:pt x="7" y="14"/>
                    <a:pt x="9" y="11"/>
                    <a:pt x="10" y="9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6"/>
                    <a:pt x="11" y="6"/>
                    <a:pt x="11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2D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177"/>
            <p:cNvSpPr>
              <a:spLocks/>
            </p:cNvSpPr>
            <p:nvPr/>
          </p:nvSpPr>
          <p:spPr bwMode="auto">
            <a:xfrm>
              <a:off x="9620251" y="3489325"/>
              <a:ext cx="31750" cy="20637"/>
            </a:xfrm>
            <a:custGeom>
              <a:avLst/>
              <a:gdLst>
                <a:gd name="T0" fmla="*/ 1 w 8"/>
                <a:gd name="T1" fmla="*/ 0 h 5"/>
                <a:gd name="T2" fmla="*/ 2 w 8"/>
                <a:gd name="T3" fmla="*/ 0 h 5"/>
                <a:gd name="T4" fmla="*/ 1 w 8"/>
                <a:gd name="T5" fmla="*/ 4 h 5"/>
                <a:gd name="T6" fmla="*/ 2 w 8"/>
                <a:gd name="T7" fmla="*/ 5 h 5"/>
                <a:gd name="T8" fmla="*/ 4 w 8"/>
                <a:gd name="T9" fmla="*/ 5 h 5"/>
                <a:gd name="T10" fmla="*/ 8 w 8"/>
                <a:gd name="T11" fmla="*/ 5 h 5"/>
                <a:gd name="T12" fmla="*/ 7 w 8"/>
                <a:gd name="T13" fmla="*/ 2 h 5"/>
                <a:gd name="T14" fmla="*/ 1 w 8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4"/>
                    <a:pt x="1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8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2D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02" name="Picture 1178"/>
            <p:cNvPicPr>
              <a:picLocks noChangeAspect="1" noChangeArrowheads="1"/>
            </p:cNvPicPr>
            <p:nvPr/>
          </p:nvPicPr>
          <p:blipFill>
            <a:blip r:embed="rId6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9613" y="3497262"/>
              <a:ext cx="201613" cy="153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47" name="Freeform 1179"/>
            <p:cNvSpPr>
              <a:spLocks noEditPoints="1"/>
            </p:cNvSpPr>
            <p:nvPr/>
          </p:nvSpPr>
          <p:spPr bwMode="auto">
            <a:xfrm>
              <a:off x="9471026" y="3513137"/>
              <a:ext cx="149225" cy="12700"/>
            </a:xfrm>
            <a:custGeom>
              <a:avLst/>
              <a:gdLst>
                <a:gd name="T0" fmla="*/ 33 w 38"/>
                <a:gd name="T1" fmla="*/ 1 h 3"/>
                <a:gd name="T2" fmla="*/ 33 w 38"/>
                <a:gd name="T3" fmla="*/ 2 h 3"/>
                <a:gd name="T4" fmla="*/ 38 w 38"/>
                <a:gd name="T5" fmla="*/ 3 h 3"/>
                <a:gd name="T6" fmla="*/ 37 w 38"/>
                <a:gd name="T7" fmla="*/ 2 h 3"/>
                <a:gd name="T8" fmla="*/ 36 w 38"/>
                <a:gd name="T9" fmla="*/ 1 h 3"/>
                <a:gd name="T10" fmla="*/ 33 w 38"/>
                <a:gd name="T11" fmla="*/ 1 h 3"/>
                <a:gd name="T12" fmla="*/ 3 w 38"/>
                <a:gd name="T13" fmla="*/ 1 h 3"/>
                <a:gd name="T14" fmla="*/ 0 w 38"/>
                <a:gd name="T15" fmla="*/ 1 h 3"/>
                <a:gd name="T16" fmla="*/ 0 w 38"/>
                <a:gd name="T17" fmla="*/ 1 h 3"/>
                <a:gd name="T18" fmla="*/ 3 w 38"/>
                <a:gd name="T19" fmla="*/ 1 h 3"/>
                <a:gd name="T20" fmla="*/ 3 w 38"/>
                <a:gd name="T21" fmla="*/ 1 h 3"/>
                <a:gd name="T22" fmla="*/ 2 w 38"/>
                <a:gd name="T23" fmla="*/ 0 h 3"/>
                <a:gd name="T24" fmla="*/ 0 w 38"/>
                <a:gd name="T25" fmla="*/ 0 h 3"/>
                <a:gd name="T26" fmla="*/ 0 w 38"/>
                <a:gd name="T27" fmla="*/ 1 h 3"/>
                <a:gd name="T28" fmla="*/ 3 w 38"/>
                <a:gd name="T29" fmla="*/ 1 h 3"/>
                <a:gd name="T30" fmla="*/ 2 w 38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3">
                  <a:moveTo>
                    <a:pt x="33" y="1"/>
                  </a:moveTo>
                  <a:cubicBezTo>
                    <a:pt x="33" y="1"/>
                    <a:pt x="33" y="2"/>
                    <a:pt x="33" y="2"/>
                  </a:cubicBezTo>
                  <a:cubicBezTo>
                    <a:pt x="35" y="2"/>
                    <a:pt x="36" y="2"/>
                    <a:pt x="38" y="3"/>
                  </a:cubicBezTo>
                  <a:cubicBezTo>
                    <a:pt x="38" y="2"/>
                    <a:pt x="37" y="2"/>
                    <a:pt x="37" y="2"/>
                  </a:cubicBezTo>
                  <a:cubicBezTo>
                    <a:pt x="37" y="2"/>
                    <a:pt x="36" y="2"/>
                    <a:pt x="36" y="1"/>
                  </a:cubicBezTo>
                  <a:cubicBezTo>
                    <a:pt x="35" y="1"/>
                    <a:pt x="34" y="1"/>
                    <a:pt x="33" y="1"/>
                  </a:cubicBezTo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04" name="Picture 1180"/>
            <p:cNvPicPr>
              <a:picLocks noChangeAspect="1" noChangeArrowheads="1"/>
            </p:cNvPicPr>
            <p:nvPr/>
          </p:nvPicPr>
          <p:blipFill>
            <a:blip r:embed="rId6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01201" y="3508375"/>
              <a:ext cx="58738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48" name="Freeform 1181"/>
            <p:cNvSpPr>
              <a:spLocks noEditPoints="1"/>
            </p:cNvSpPr>
            <p:nvPr/>
          </p:nvSpPr>
          <p:spPr bwMode="auto">
            <a:xfrm>
              <a:off x="8186738" y="3521075"/>
              <a:ext cx="1473200" cy="881062"/>
            </a:xfrm>
            <a:custGeom>
              <a:avLst/>
              <a:gdLst>
                <a:gd name="T0" fmla="*/ 372 w 373"/>
                <a:gd name="T1" fmla="*/ 218 h 223"/>
                <a:gd name="T2" fmla="*/ 372 w 373"/>
                <a:gd name="T3" fmla="*/ 220 h 223"/>
                <a:gd name="T4" fmla="*/ 372 w 373"/>
                <a:gd name="T5" fmla="*/ 223 h 223"/>
                <a:gd name="T6" fmla="*/ 373 w 373"/>
                <a:gd name="T7" fmla="*/ 221 h 223"/>
                <a:gd name="T8" fmla="*/ 372 w 373"/>
                <a:gd name="T9" fmla="*/ 218 h 223"/>
                <a:gd name="T10" fmla="*/ 94 w 373"/>
                <a:gd name="T11" fmla="*/ 71 h 223"/>
                <a:gd name="T12" fmla="*/ 60 w 373"/>
                <a:gd name="T13" fmla="*/ 93 h 223"/>
                <a:gd name="T14" fmla="*/ 27 w 373"/>
                <a:gd name="T15" fmla="*/ 119 h 223"/>
                <a:gd name="T16" fmla="*/ 11 w 373"/>
                <a:gd name="T17" fmla="*/ 133 h 223"/>
                <a:gd name="T18" fmla="*/ 3 w 373"/>
                <a:gd name="T19" fmla="*/ 140 h 223"/>
                <a:gd name="T20" fmla="*/ 1 w 373"/>
                <a:gd name="T21" fmla="*/ 141 h 223"/>
                <a:gd name="T22" fmla="*/ 1 w 373"/>
                <a:gd name="T23" fmla="*/ 142 h 223"/>
                <a:gd name="T24" fmla="*/ 1 w 373"/>
                <a:gd name="T25" fmla="*/ 142 h 223"/>
                <a:gd name="T26" fmla="*/ 0 w 373"/>
                <a:gd name="T27" fmla="*/ 141 h 223"/>
                <a:gd name="T28" fmla="*/ 3 w 373"/>
                <a:gd name="T29" fmla="*/ 144 h 223"/>
                <a:gd name="T30" fmla="*/ 5 w 373"/>
                <a:gd name="T31" fmla="*/ 147 h 223"/>
                <a:gd name="T32" fmla="*/ 5 w 373"/>
                <a:gd name="T33" fmla="*/ 146 h 223"/>
                <a:gd name="T34" fmla="*/ 5 w 373"/>
                <a:gd name="T35" fmla="*/ 146 h 223"/>
                <a:gd name="T36" fmla="*/ 6 w 373"/>
                <a:gd name="T37" fmla="*/ 147 h 223"/>
                <a:gd name="T38" fmla="*/ 5 w 373"/>
                <a:gd name="T39" fmla="*/ 146 h 223"/>
                <a:gd name="T40" fmla="*/ 6 w 373"/>
                <a:gd name="T41" fmla="*/ 146 h 223"/>
                <a:gd name="T42" fmla="*/ 6 w 373"/>
                <a:gd name="T43" fmla="*/ 146 h 223"/>
                <a:gd name="T44" fmla="*/ 7 w 373"/>
                <a:gd name="T45" fmla="*/ 145 h 223"/>
                <a:gd name="T46" fmla="*/ 11 w 373"/>
                <a:gd name="T47" fmla="*/ 141 h 223"/>
                <a:gd name="T48" fmla="*/ 15 w 373"/>
                <a:gd name="T49" fmla="*/ 138 h 223"/>
                <a:gd name="T50" fmla="*/ 20 w 373"/>
                <a:gd name="T51" fmla="*/ 134 h 223"/>
                <a:gd name="T52" fmla="*/ 34 w 373"/>
                <a:gd name="T53" fmla="*/ 123 h 223"/>
                <a:gd name="T54" fmla="*/ 55 w 373"/>
                <a:gd name="T55" fmla="*/ 106 h 223"/>
                <a:gd name="T56" fmla="*/ 60 w 373"/>
                <a:gd name="T57" fmla="*/ 101 h 223"/>
                <a:gd name="T58" fmla="*/ 81 w 373"/>
                <a:gd name="T59" fmla="*/ 88 h 223"/>
                <a:gd name="T60" fmla="*/ 104 w 373"/>
                <a:gd name="T61" fmla="*/ 76 h 223"/>
                <a:gd name="T62" fmla="*/ 94 w 373"/>
                <a:gd name="T63" fmla="*/ 71 h 223"/>
                <a:gd name="T64" fmla="*/ 328 w 373"/>
                <a:gd name="T65" fmla="*/ 0 h 223"/>
                <a:gd name="T66" fmla="*/ 326 w 373"/>
                <a:gd name="T67" fmla="*/ 0 h 223"/>
                <a:gd name="T68" fmla="*/ 326 w 373"/>
                <a:gd name="T69" fmla="*/ 2 h 223"/>
                <a:gd name="T70" fmla="*/ 328 w 373"/>
                <a:gd name="T71" fmla="*/ 2 h 223"/>
                <a:gd name="T72" fmla="*/ 328 w 373"/>
                <a:gd name="T7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223">
                  <a:moveTo>
                    <a:pt x="372" y="218"/>
                  </a:moveTo>
                  <a:cubicBezTo>
                    <a:pt x="372" y="219"/>
                    <a:pt x="372" y="220"/>
                    <a:pt x="372" y="220"/>
                  </a:cubicBezTo>
                  <a:cubicBezTo>
                    <a:pt x="372" y="221"/>
                    <a:pt x="372" y="222"/>
                    <a:pt x="372" y="223"/>
                  </a:cubicBezTo>
                  <a:cubicBezTo>
                    <a:pt x="372" y="222"/>
                    <a:pt x="372" y="222"/>
                    <a:pt x="373" y="221"/>
                  </a:cubicBezTo>
                  <a:cubicBezTo>
                    <a:pt x="373" y="220"/>
                    <a:pt x="372" y="219"/>
                    <a:pt x="372" y="218"/>
                  </a:cubicBezTo>
                  <a:moveTo>
                    <a:pt x="94" y="71"/>
                  </a:moveTo>
                  <a:cubicBezTo>
                    <a:pt x="82" y="77"/>
                    <a:pt x="71" y="84"/>
                    <a:pt x="60" y="93"/>
                  </a:cubicBezTo>
                  <a:cubicBezTo>
                    <a:pt x="48" y="101"/>
                    <a:pt x="38" y="110"/>
                    <a:pt x="27" y="119"/>
                  </a:cubicBezTo>
                  <a:cubicBezTo>
                    <a:pt x="22" y="123"/>
                    <a:pt x="16" y="128"/>
                    <a:pt x="11" y="133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" y="142"/>
                    <a:pt x="3" y="144"/>
                  </a:cubicBezTo>
                  <a:cubicBezTo>
                    <a:pt x="4" y="145"/>
                    <a:pt x="5" y="147"/>
                    <a:pt x="5" y="147"/>
                  </a:cubicBezTo>
                  <a:cubicBezTo>
                    <a:pt x="6" y="147"/>
                    <a:pt x="5" y="147"/>
                    <a:pt x="5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7"/>
                    <a:pt x="5" y="146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2" y="140"/>
                    <a:pt x="14" y="139"/>
                    <a:pt x="15" y="138"/>
                  </a:cubicBezTo>
                  <a:cubicBezTo>
                    <a:pt x="17" y="137"/>
                    <a:pt x="19" y="135"/>
                    <a:pt x="20" y="134"/>
                  </a:cubicBezTo>
                  <a:cubicBezTo>
                    <a:pt x="27" y="128"/>
                    <a:pt x="34" y="124"/>
                    <a:pt x="34" y="123"/>
                  </a:cubicBezTo>
                  <a:cubicBezTo>
                    <a:pt x="39" y="116"/>
                    <a:pt x="36" y="121"/>
                    <a:pt x="55" y="106"/>
                  </a:cubicBezTo>
                  <a:cubicBezTo>
                    <a:pt x="56" y="105"/>
                    <a:pt x="58" y="103"/>
                    <a:pt x="60" y="101"/>
                  </a:cubicBezTo>
                  <a:cubicBezTo>
                    <a:pt x="67" y="97"/>
                    <a:pt x="74" y="92"/>
                    <a:pt x="81" y="88"/>
                  </a:cubicBezTo>
                  <a:cubicBezTo>
                    <a:pt x="89" y="84"/>
                    <a:pt x="96" y="80"/>
                    <a:pt x="104" y="76"/>
                  </a:cubicBezTo>
                  <a:cubicBezTo>
                    <a:pt x="100" y="74"/>
                    <a:pt x="97" y="72"/>
                    <a:pt x="94" y="71"/>
                  </a:cubicBezTo>
                  <a:moveTo>
                    <a:pt x="328" y="0"/>
                  </a:moveTo>
                  <a:cubicBezTo>
                    <a:pt x="327" y="0"/>
                    <a:pt x="326" y="0"/>
                    <a:pt x="326" y="0"/>
                  </a:cubicBezTo>
                  <a:cubicBezTo>
                    <a:pt x="326" y="1"/>
                    <a:pt x="326" y="2"/>
                    <a:pt x="326" y="2"/>
                  </a:cubicBezTo>
                  <a:cubicBezTo>
                    <a:pt x="327" y="2"/>
                    <a:pt x="328" y="2"/>
                    <a:pt x="328" y="2"/>
                  </a:cubicBezTo>
                  <a:cubicBezTo>
                    <a:pt x="328" y="2"/>
                    <a:pt x="328" y="1"/>
                    <a:pt x="328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182"/>
            <p:cNvSpPr>
              <a:spLocks/>
            </p:cNvSpPr>
            <p:nvPr/>
          </p:nvSpPr>
          <p:spPr bwMode="auto">
            <a:xfrm>
              <a:off x="8558213" y="3759200"/>
              <a:ext cx="122238" cy="61912"/>
            </a:xfrm>
            <a:custGeom>
              <a:avLst/>
              <a:gdLst>
                <a:gd name="T0" fmla="*/ 21 w 31"/>
                <a:gd name="T1" fmla="*/ 0 h 16"/>
                <a:gd name="T2" fmla="*/ 0 w 31"/>
                <a:gd name="T3" fmla="*/ 11 h 16"/>
                <a:gd name="T4" fmla="*/ 10 w 31"/>
                <a:gd name="T5" fmla="*/ 16 h 16"/>
                <a:gd name="T6" fmla="*/ 31 w 31"/>
                <a:gd name="T7" fmla="*/ 5 h 16"/>
                <a:gd name="T8" fmla="*/ 21 w 3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6">
                  <a:moveTo>
                    <a:pt x="21" y="0"/>
                  </a:moveTo>
                  <a:cubicBezTo>
                    <a:pt x="14" y="3"/>
                    <a:pt x="7" y="7"/>
                    <a:pt x="0" y="11"/>
                  </a:cubicBezTo>
                  <a:cubicBezTo>
                    <a:pt x="3" y="12"/>
                    <a:pt x="6" y="14"/>
                    <a:pt x="10" y="16"/>
                  </a:cubicBezTo>
                  <a:cubicBezTo>
                    <a:pt x="17" y="12"/>
                    <a:pt x="24" y="9"/>
                    <a:pt x="31" y="5"/>
                  </a:cubicBezTo>
                  <a:cubicBezTo>
                    <a:pt x="28" y="4"/>
                    <a:pt x="24" y="2"/>
                    <a:pt x="21" y="0"/>
                  </a:cubicBezTo>
                </a:path>
              </a:pathLst>
            </a:custGeom>
            <a:solidFill>
              <a:srgbClr val="1F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183"/>
            <p:cNvSpPr>
              <a:spLocks noEditPoints="1"/>
            </p:cNvSpPr>
            <p:nvPr/>
          </p:nvSpPr>
          <p:spPr bwMode="auto">
            <a:xfrm>
              <a:off x="9471026" y="3462337"/>
              <a:ext cx="161925" cy="1125537"/>
            </a:xfrm>
            <a:custGeom>
              <a:avLst/>
              <a:gdLst>
                <a:gd name="T0" fmla="*/ 41 w 41"/>
                <a:gd name="T1" fmla="*/ 250 h 285"/>
                <a:gd name="T2" fmla="*/ 32 w 41"/>
                <a:gd name="T3" fmla="*/ 281 h 285"/>
                <a:gd name="T4" fmla="*/ 32 w 41"/>
                <a:gd name="T5" fmla="*/ 285 h 285"/>
                <a:gd name="T6" fmla="*/ 33 w 41"/>
                <a:gd name="T7" fmla="*/ 285 h 285"/>
                <a:gd name="T8" fmla="*/ 33 w 41"/>
                <a:gd name="T9" fmla="*/ 280 h 285"/>
                <a:gd name="T10" fmla="*/ 41 w 41"/>
                <a:gd name="T11" fmla="*/ 254 h 285"/>
                <a:gd name="T12" fmla="*/ 41 w 41"/>
                <a:gd name="T13" fmla="*/ 253 h 285"/>
                <a:gd name="T14" fmla="*/ 41 w 41"/>
                <a:gd name="T15" fmla="*/ 250 h 285"/>
                <a:gd name="T16" fmla="*/ 11 w 41"/>
                <a:gd name="T17" fmla="*/ 15 h 285"/>
                <a:gd name="T18" fmla="*/ 5 w 41"/>
                <a:gd name="T19" fmla="*/ 15 h 285"/>
                <a:gd name="T20" fmla="*/ 3 w 41"/>
                <a:gd name="T21" fmla="*/ 15 h 285"/>
                <a:gd name="T22" fmla="*/ 3 w 41"/>
                <a:gd name="T23" fmla="*/ 17 h 285"/>
                <a:gd name="T24" fmla="*/ 20 w 41"/>
                <a:gd name="T25" fmla="*/ 17 h 285"/>
                <a:gd name="T26" fmla="*/ 22 w 41"/>
                <a:gd name="T27" fmla="*/ 17 h 285"/>
                <a:gd name="T28" fmla="*/ 22 w 41"/>
                <a:gd name="T29" fmla="*/ 17 h 285"/>
                <a:gd name="T30" fmla="*/ 22 w 41"/>
                <a:gd name="T31" fmla="*/ 16 h 285"/>
                <a:gd name="T32" fmla="*/ 11 w 41"/>
                <a:gd name="T33" fmla="*/ 15 h 285"/>
                <a:gd name="T34" fmla="*/ 18 w 41"/>
                <a:gd name="T35" fmla="*/ 14 h 285"/>
                <a:gd name="T36" fmla="*/ 3 w 41"/>
                <a:gd name="T37" fmla="*/ 14 h 285"/>
                <a:gd name="T38" fmla="*/ 3 w 41"/>
                <a:gd name="T39" fmla="*/ 14 h 285"/>
                <a:gd name="T40" fmla="*/ 14 w 41"/>
                <a:gd name="T41" fmla="*/ 14 h 285"/>
                <a:gd name="T42" fmla="*/ 22 w 41"/>
                <a:gd name="T43" fmla="*/ 14 h 285"/>
                <a:gd name="T44" fmla="*/ 22 w 41"/>
                <a:gd name="T45" fmla="*/ 14 h 285"/>
                <a:gd name="T46" fmla="*/ 18 w 41"/>
                <a:gd name="T47" fmla="*/ 14 h 285"/>
                <a:gd name="T48" fmla="*/ 18 w 41"/>
                <a:gd name="T49" fmla="*/ 12 h 285"/>
                <a:gd name="T50" fmla="*/ 2 w 41"/>
                <a:gd name="T51" fmla="*/ 13 h 285"/>
                <a:gd name="T52" fmla="*/ 3 w 41"/>
                <a:gd name="T53" fmla="*/ 14 h 285"/>
                <a:gd name="T54" fmla="*/ 19 w 41"/>
                <a:gd name="T55" fmla="*/ 13 h 285"/>
                <a:gd name="T56" fmla="*/ 22 w 41"/>
                <a:gd name="T57" fmla="*/ 13 h 285"/>
                <a:gd name="T58" fmla="*/ 21 w 41"/>
                <a:gd name="T59" fmla="*/ 12 h 285"/>
                <a:gd name="T60" fmla="*/ 18 w 41"/>
                <a:gd name="T61" fmla="*/ 12 h 285"/>
                <a:gd name="T62" fmla="*/ 3 w 41"/>
                <a:gd name="T63" fmla="*/ 0 h 285"/>
                <a:gd name="T64" fmla="*/ 0 w 41"/>
                <a:gd name="T65" fmla="*/ 0 h 285"/>
                <a:gd name="T66" fmla="*/ 1 w 41"/>
                <a:gd name="T67" fmla="*/ 4 h 285"/>
                <a:gd name="T68" fmla="*/ 3 w 41"/>
                <a:gd name="T69" fmla="*/ 4 h 285"/>
                <a:gd name="T70" fmla="*/ 20 w 41"/>
                <a:gd name="T71" fmla="*/ 6 h 285"/>
                <a:gd name="T72" fmla="*/ 19 w 41"/>
                <a:gd name="T73" fmla="*/ 3 h 285"/>
                <a:gd name="T74" fmla="*/ 19 w 41"/>
                <a:gd name="T75" fmla="*/ 1 h 285"/>
                <a:gd name="T76" fmla="*/ 3 w 41"/>
                <a:gd name="T77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1" h="285">
                  <a:moveTo>
                    <a:pt x="41" y="250"/>
                  </a:moveTo>
                  <a:cubicBezTo>
                    <a:pt x="36" y="263"/>
                    <a:pt x="32" y="273"/>
                    <a:pt x="32" y="281"/>
                  </a:cubicBezTo>
                  <a:cubicBezTo>
                    <a:pt x="32" y="282"/>
                    <a:pt x="32" y="283"/>
                    <a:pt x="32" y="285"/>
                  </a:cubicBezTo>
                  <a:cubicBezTo>
                    <a:pt x="32" y="285"/>
                    <a:pt x="32" y="285"/>
                    <a:pt x="33" y="285"/>
                  </a:cubicBezTo>
                  <a:cubicBezTo>
                    <a:pt x="33" y="283"/>
                    <a:pt x="33" y="281"/>
                    <a:pt x="33" y="280"/>
                  </a:cubicBezTo>
                  <a:cubicBezTo>
                    <a:pt x="34" y="272"/>
                    <a:pt x="37" y="263"/>
                    <a:pt x="41" y="254"/>
                  </a:cubicBezTo>
                  <a:cubicBezTo>
                    <a:pt x="41" y="254"/>
                    <a:pt x="41" y="253"/>
                    <a:pt x="41" y="253"/>
                  </a:cubicBezTo>
                  <a:cubicBezTo>
                    <a:pt x="41" y="252"/>
                    <a:pt x="41" y="251"/>
                    <a:pt x="41" y="250"/>
                  </a:cubicBezTo>
                  <a:moveTo>
                    <a:pt x="11" y="15"/>
                  </a:moveTo>
                  <a:cubicBezTo>
                    <a:pt x="9" y="15"/>
                    <a:pt x="7" y="15"/>
                    <a:pt x="5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9" y="17"/>
                    <a:pt x="14" y="17"/>
                    <a:pt x="20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8" y="15"/>
                    <a:pt x="15" y="15"/>
                    <a:pt x="11" y="15"/>
                  </a:cubicBezTo>
                  <a:moveTo>
                    <a:pt x="18" y="14"/>
                  </a:moveTo>
                  <a:cubicBezTo>
                    <a:pt x="13" y="14"/>
                    <a:pt x="8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7" y="14"/>
                    <a:pt x="10" y="14"/>
                    <a:pt x="14" y="14"/>
                  </a:cubicBezTo>
                  <a:cubicBezTo>
                    <a:pt x="17" y="14"/>
                    <a:pt x="19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0" y="14"/>
                    <a:pt x="19" y="14"/>
                    <a:pt x="18" y="14"/>
                  </a:cubicBezTo>
                  <a:moveTo>
                    <a:pt x="18" y="12"/>
                  </a:moveTo>
                  <a:cubicBezTo>
                    <a:pt x="13" y="12"/>
                    <a:pt x="8" y="12"/>
                    <a:pt x="2" y="13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8" y="13"/>
                    <a:pt x="14" y="13"/>
                    <a:pt x="19" y="13"/>
                  </a:cubicBezTo>
                  <a:cubicBezTo>
                    <a:pt x="20" y="13"/>
                    <a:pt x="21" y="13"/>
                    <a:pt x="22" y="13"/>
                  </a:cubicBezTo>
                  <a:cubicBezTo>
                    <a:pt x="22" y="13"/>
                    <a:pt x="22" y="13"/>
                    <a:pt x="21" y="12"/>
                  </a:cubicBezTo>
                  <a:cubicBezTo>
                    <a:pt x="20" y="12"/>
                    <a:pt x="19" y="12"/>
                    <a:pt x="18" y="12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9" y="4"/>
                    <a:pt x="14" y="5"/>
                    <a:pt x="20" y="6"/>
                  </a:cubicBezTo>
                  <a:cubicBezTo>
                    <a:pt x="20" y="5"/>
                    <a:pt x="20" y="4"/>
                    <a:pt x="19" y="3"/>
                  </a:cubicBezTo>
                  <a:cubicBezTo>
                    <a:pt x="19" y="2"/>
                    <a:pt x="19" y="2"/>
                    <a:pt x="19" y="1"/>
                  </a:cubicBezTo>
                  <a:cubicBezTo>
                    <a:pt x="14" y="1"/>
                    <a:pt x="9" y="0"/>
                    <a:pt x="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184"/>
            <p:cNvSpPr>
              <a:spLocks noEditPoints="1"/>
            </p:cNvSpPr>
            <p:nvPr/>
          </p:nvSpPr>
          <p:spPr bwMode="auto">
            <a:xfrm>
              <a:off x="9455151" y="3462337"/>
              <a:ext cx="204788" cy="1117600"/>
            </a:xfrm>
            <a:custGeom>
              <a:avLst/>
              <a:gdLst>
                <a:gd name="T0" fmla="*/ 51 w 52"/>
                <a:gd name="T1" fmla="*/ 268 h 283"/>
                <a:gd name="T2" fmla="*/ 49 w 52"/>
                <a:gd name="T3" fmla="*/ 276 h 283"/>
                <a:gd name="T4" fmla="*/ 49 w 52"/>
                <a:gd name="T5" fmla="*/ 280 h 283"/>
                <a:gd name="T6" fmla="*/ 49 w 52"/>
                <a:gd name="T7" fmla="*/ 283 h 283"/>
                <a:gd name="T8" fmla="*/ 51 w 52"/>
                <a:gd name="T9" fmla="*/ 281 h 283"/>
                <a:gd name="T10" fmla="*/ 51 w 52"/>
                <a:gd name="T11" fmla="*/ 268 h 283"/>
                <a:gd name="T12" fmla="*/ 51 w 52"/>
                <a:gd name="T13" fmla="*/ 235 h 283"/>
                <a:gd name="T14" fmla="*/ 45 w 52"/>
                <a:gd name="T15" fmla="*/ 250 h 283"/>
                <a:gd name="T16" fmla="*/ 45 w 52"/>
                <a:gd name="T17" fmla="*/ 253 h 283"/>
                <a:gd name="T18" fmla="*/ 51 w 52"/>
                <a:gd name="T19" fmla="*/ 238 h 283"/>
                <a:gd name="T20" fmla="*/ 51 w 52"/>
                <a:gd name="T21" fmla="*/ 235 h 283"/>
                <a:gd name="T22" fmla="*/ 52 w 52"/>
                <a:gd name="T23" fmla="*/ 233 h 283"/>
                <a:gd name="T24" fmla="*/ 51 w 52"/>
                <a:gd name="T25" fmla="*/ 233 h 283"/>
                <a:gd name="T26" fmla="*/ 52 w 52"/>
                <a:gd name="T27" fmla="*/ 236 h 283"/>
                <a:gd name="T28" fmla="*/ 52 w 52"/>
                <a:gd name="T29" fmla="*/ 236 h 283"/>
                <a:gd name="T30" fmla="*/ 52 w 52"/>
                <a:gd name="T31" fmla="*/ 233 h 283"/>
                <a:gd name="T32" fmla="*/ 26 w 52"/>
                <a:gd name="T33" fmla="*/ 16 h 283"/>
                <a:gd name="T34" fmla="*/ 26 w 52"/>
                <a:gd name="T35" fmla="*/ 17 h 283"/>
                <a:gd name="T36" fmla="*/ 28 w 52"/>
                <a:gd name="T37" fmla="*/ 17 h 283"/>
                <a:gd name="T38" fmla="*/ 38 w 52"/>
                <a:gd name="T39" fmla="*/ 17 h 283"/>
                <a:gd name="T40" fmla="*/ 38 w 52"/>
                <a:gd name="T41" fmla="*/ 17 h 283"/>
                <a:gd name="T42" fmla="*/ 26 w 52"/>
                <a:gd name="T43" fmla="*/ 16 h 283"/>
                <a:gd name="T44" fmla="*/ 5 w 52"/>
                <a:gd name="T45" fmla="*/ 15 h 283"/>
                <a:gd name="T46" fmla="*/ 3 w 52"/>
                <a:gd name="T47" fmla="*/ 16 h 283"/>
                <a:gd name="T48" fmla="*/ 4 w 52"/>
                <a:gd name="T49" fmla="*/ 18 h 283"/>
                <a:gd name="T50" fmla="*/ 5 w 52"/>
                <a:gd name="T51" fmla="*/ 17 h 283"/>
                <a:gd name="T52" fmla="*/ 5 w 52"/>
                <a:gd name="T53" fmla="*/ 15 h 283"/>
                <a:gd name="T54" fmla="*/ 4 w 52"/>
                <a:gd name="T55" fmla="*/ 14 h 283"/>
                <a:gd name="T56" fmla="*/ 3 w 52"/>
                <a:gd name="T57" fmla="*/ 14 h 283"/>
                <a:gd name="T58" fmla="*/ 3 w 52"/>
                <a:gd name="T59" fmla="*/ 15 h 283"/>
                <a:gd name="T60" fmla="*/ 4 w 52"/>
                <a:gd name="T61" fmla="*/ 14 h 283"/>
                <a:gd name="T62" fmla="*/ 4 w 52"/>
                <a:gd name="T63" fmla="*/ 14 h 283"/>
                <a:gd name="T64" fmla="*/ 26 w 52"/>
                <a:gd name="T65" fmla="*/ 14 h 283"/>
                <a:gd name="T66" fmla="*/ 26 w 52"/>
                <a:gd name="T67" fmla="*/ 14 h 283"/>
                <a:gd name="T68" fmla="*/ 37 w 52"/>
                <a:gd name="T69" fmla="*/ 15 h 283"/>
                <a:gd name="T70" fmla="*/ 37 w 52"/>
                <a:gd name="T71" fmla="*/ 14 h 283"/>
                <a:gd name="T72" fmla="*/ 26 w 52"/>
                <a:gd name="T73" fmla="*/ 14 h 283"/>
                <a:gd name="T74" fmla="*/ 4 w 52"/>
                <a:gd name="T75" fmla="*/ 13 h 283"/>
                <a:gd name="T76" fmla="*/ 3 w 52"/>
                <a:gd name="T77" fmla="*/ 13 h 283"/>
                <a:gd name="T78" fmla="*/ 3 w 52"/>
                <a:gd name="T79" fmla="*/ 14 h 283"/>
                <a:gd name="T80" fmla="*/ 4 w 52"/>
                <a:gd name="T81" fmla="*/ 14 h 283"/>
                <a:gd name="T82" fmla="*/ 4 w 52"/>
                <a:gd name="T83" fmla="*/ 13 h 283"/>
                <a:gd name="T84" fmla="*/ 25 w 52"/>
                <a:gd name="T85" fmla="*/ 12 h 283"/>
                <a:gd name="T86" fmla="*/ 26 w 52"/>
                <a:gd name="T87" fmla="*/ 13 h 283"/>
                <a:gd name="T88" fmla="*/ 37 w 52"/>
                <a:gd name="T89" fmla="*/ 14 h 283"/>
                <a:gd name="T90" fmla="*/ 37 w 52"/>
                <a:gd name="T91" fmla="*/ 13 h 283"/>
                <a:gd name="T92" fmla="*/ 28 w 52"/>
                <a:gd name="T93" fmla="*/ 12 h 283"/>
                <a:gd name="T94" fmla="*/ 27 w 52"/>
                <a:gd name="T95" fmla="*/ 12 h 283"/>
                <a:gd name="T96" fmla="*/ 25 w 52"/>
                <a:gd name="T97" fmla="*/ 12 h 283"/>
                <a:gd name="T98" fmla="*/ 23 w 52"/>
                <a:gd name="T99" fmla="*/ 1 h 283"/>
                <a:gd name="T100" fmla="*/ 23 w 52"/>
                <a:gd name="T101" fmla="*/ 3 h 283"/>
                <a:gd name="T102" fmla="*/ 24 w 52"/>
                <a:gd name="T103" fmla="*/ 6 h 283"/>
                <a:gd name="T104" fmla="*/ 36 w 52"/>
                <a:gd name="T105" fmla="*/ 10 h 283"/>
                <a:gd name="T106" fmla="*/ 35 w 52"/>
                <a:gd name="T107" fmla="*/ 4 h 283"/>
                <a:gd name="T108" fmla="*/ 23 w 52"/>
                <a:gd name="T109" fmla="*/ 1 h 283"/>
                <a:gd name="T110" fmla="*/ 2 w 52"/>
                <a:gd name="T111" fmla="*/ 0 h 283"/>
                <a:gd name="T112" fmla="*/ 0 w 52"/>
                <a:gd name="T113" fmla="*/ 0 h 283"/>
                <a:gd name="T114" fmla="*/ 1 w 52"/>
                <a:gd name="T115" fmla="*/ 5 h 283"/>
                <a:gd name="T116" fmla="*/ 3 w 52"/>
                <a:gd name="T117" fmla="*/ 5 h 283"/>
                <a:gd name="T118" fmla="*/ 2 w 52"/>
                <a:gd name="T11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83">
                  <a:moveTo>
                    <a:pt x="51" y="268"/>
                  </a:moveTo>
                  <a:cubicBezTo>
                    <a:pt x="51" y="271"/>
                    <a:pt x="50" y="273"/>
                    <a:pt x="49" y="276"/>
                  </a:cubicBezTo>
                  <a:cubicBezTo>
                    <a:pt x="48" y="279"/>
                    <a:pt x="49" y="278"/>
                    <a:pt x="49" y="280"/>
                  </a:cubicBezTo>
                  <a:cubicBezTo>
                    <a:pt x="49" y="280"/>
                    <a:pt x="49" y="281"/>
                    <a:pt x="49" y="283"/>
                  </a:cubicBezTo>
                  <a:cubicBezTo>
                    <a:pt x="49" y="282"/>
                    <a:pt x="50" y="282"/>
                    <a:pt x="51" y="281"/>
                  </a:cubicBezTo>
                  <a:cubicBezTo>
                    <a:pt x="51" y="277"/>
                    <a:pt x="51" y="273"/>
                    <a:pt x="51" y="268"/>
                  </a:cubicBezTo>
                  <a:moveTo>
                    <a:pt x="51" y="235"/>
                  </a:moveTo>
                  <a:cubicBezTo>
                    <a:pt x="48" y="240"/>
                    <a:pt x="46" y="245"/>
                    <a:pt x="45" y="250"/>
                  </a:cubicBezTo>
                  <a:cubicBezTo>
                    <a:pt x="45" y="251"/>
                    <a:pt x="45" y="252"/>
                    <a:pt x="45" y="253"/>
                  </a:cubicBezTo>
                  <a:cubicBezTo>
                    <a:pt x="47" y="248"/>
                    <a:pt x="49" y="243"/>
                    <a:pt x="51" y="238"/>
                  </a:cubicBezTo>
                  <a:cubicBezTo>
                    <a:pt x="51" y="237"/>
                    <a:pt x="51" y="236"/>
                    <a:pt x="51" y="235"/>
                  </a:cubicBezTo>
                  <a:moveTo>
                    <a:pt x="52" y="233"/>
                  </a:moveTo>
                  <a:cubicBezTo>
                    <a:pt x="51" y="233"/>
                    <a:pt x="51" y="233"/>
                    <a:pt x="51" y="233"/>
                  </a:cubicBezTo>
                  <a:cubicBezTo>
                    <a:pt x="51" y="234"/>
                    <a:pt x="52" y="235"/>
                    <a:pt x="52" y="236"/>
                  </a:cubicBezTo>
                  <a:cubicBezTo>
                    <a:pt x="52" y="236"/>
                    <a:pt x="52" y="236"/>
                    <a:pt x="52" y="236"/>
                  </a:cubicBezTo>
                  <a:cubicBezTo>
                    <a:pt x="52" y="235"/>
                    <a:pt x="52" y="234"/>
                    <a:pt x="52" y="233"/>
                  </a:cubicBezTo>
                  <a:moveTo>
                    <a:pt x="26" y="16"/>
                  </a:moveTo>
                  <a:cubicBezTo>
                    <a:pt x="26" y="16"/>
                    <a:pt x="26" y="16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31" y="17"/>
                    <a:pt x="35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4" y="16"/>
                    <a:pt x="30" y="16"/>
                    <a:pt x="26" y="16"/>
                  </a:cubicBezTo>
                  <a:moveTo>
                    <a:pt x="5" y="15"/>
                  </a:moveTo>
                  <a:cubicBezTo>
                    <a:pt x="4" y="15"/>
                    <a:pt x="4" y="16"/>
                    <a:pt x="3" y="16"/>
                  </a:cubicBezTo>
                  <a:cubicBezTo>
                    <a:pt x="4" y="16"/>
                    <a:pt x="4" y="17"/>
                    <a:pt x="4" y="18"/>
                  </a:cubicBezTo>
                  <a:cubicBezTo>
                    <a:pt x="4" y="18"/>
                    <a:pt x="5" y="18"/>
                    <a:pt x="5" y="17"/>
                  </a:cubicBezTo>
                  <a:cubicBezTo>
                    <a:pt x="5" y="17"/>
                    <a:pt x="5" y="16"/>
                    <a:pt x="5" y="15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30" y="14"/>
                    <a:pt x="33" y="15"/>
                    <a:pt x="37" y="15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3" y="14"/>
                    <a:pt x="30" y="14"/>
                    <a:pt x="26" y="14"/>
                  </a:cubicBezTo>
                  <a:moveTo>
                    <a:pt x="4" y="13"/>
                  </a:move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moveTo>
                    <a:pt x="25" y="1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9" y="13"/>
                    <a:pt x="33" y="13"/>
                    <a:pt x="37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4" y="13"/>
                    <a:pt x="31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7" y="12"/>
                    <a:pt x="26" y="12"/>
                    <a:pt x="25" y="12"/>
                  </a:cubicBezTo>
                  <a:moveTo>
                    <a:pt x="23" y="1"/>
                  </a:moveTo>
                  <a:cubicBezTo>
                    <a:pt x="23" y="2"/>
                    <a:pt x="23" y="2"/>
                    <a:pt x="23" y="3"/>
                  </a:cubicBezTo>
                  <a:cubicBezTo>
                    <a:pt x="24" y="4"/>
                    <a:pt x="24" y="5"/>
                    <a:pt x="24" y="6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6" y="8"/>
                    <a:pt x="35" y="6"/>
                    <a:pt x="35" y="4"/>
                  </a:cubicBezTo>
                  <a:cubicBezTo>
                    <a:pt x="31" y="3"/>
                    <a:pt x="27" y="2"/>
                    <a:pt x="23" y="1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185"/>
            <p:cNvSpPr>
              <a:spLocks/>
            </p:cNvSpPr>
            <p:nvPr/>
          </p:nvSpPr>
          <p:spPr bwMode="auto">
            <a:xfrm>
              <a:off x="8088313" y="3751262"/>
              <a:ext cx="636588" cy="433387"/>
            </a:xfrm>
            <a:custGeom>
              <a:avLst/>
              <a:gdLst>
                <a:gd name="T0" fmla="*/ 61 w 161"/>
                <a:gd name="T1" fmla="*/ 53 h 110"/>
                <a:gd name="T2" fmla="*/ 30 w 161"/>
                <a:gd name="T3" fmla="*/ 81 h 110"/>
                <a:gd name="T4" fmla="*/ 0 w 161"/>
                <a:gd name="T5" fmla="*/ 110 h 110"/>
                <a:gd name="T6" fmla="*/ 71 w 161"/>
                <a:gd name="T7" fmla="*/ 54 h 110"/>
                <a:gd name="T8" fmla="*/ 161 w 161"/>
                <a:gd name="T9" fmla="*/ 0 h 110"/>
                <a:gd name="T10" fmla="*/ 126 w 161"/>
                <a:gd name="T11" fmla="*/ 1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" h="110">
                  <a:moveTo>
                    <a:pt x="61" y="53"/>
                  </a:moveTo>
                  <a:cubicBezTo>
                    <a:pt x="51" y="60"/>
                    <a:pt x="40" y="73"/>
                    <a:pt x="30" y="81"/>
                  </a:cubicBezTo>
                  <a:cubicBezTo>
                    <a:pt x="20" y="90"/>
                    <a:pt x="9" y="99"/>
                    <a:pt x="0" y="110"/>
                  </a:cubicBezTo>
                  <a:cubicBezTo>
                    <a:pt x="25" y="93"/>
                    <a:pt x="46" y="70"/>
                    <a:pt x="71" y="54"/>
                  </a:cubicBezTo>
                  <a:cubicBezTo>
                    <a:pt x="98" y="35"/>
                    <a:pt x="130" y="10"/>
                    <a:pt x="161" y="0"/>
                  </a:cubicBezTo>
                  <a:cubicBezTo>
                    <a:pt x="150" y="0"/>
                    <a:pt x="136" y="8"/>
                    <a:pt x="126" y="14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186"/>
            <p:cNvSpPr>
              <a:spLocks noEditPoints="1"/>
            </p:cNvSpPr>
            <p:nvPr/>
          </p:nvSpPr>
          <p:spPr bwMode="auto">
            <a:xfrm>
              <a:off x="9699626" y="3486150"/>
              <a:ext cx="595313" cy="1255712"/>
            </a:xfrm>
            <a:custGeom>
              <a:avLst/>
              <a:gdLst>
                <a:gd name="T0" fmla="*/ 4 w 151"/>
                <a:gd name="T1" fmla="*/ 315 h 318"/>
                <a:gd name="T2" fmla="*/ 1 w 151"/>
                <a:gd name="T3" fmla="*/ 316 h 318"/>
                <a:gd name="T4" fmla="*/ 1 w 151"/>
                <a:gd name="T5" fmla="*/ 317 h 318"/>
                <a:gd name="T6" fmla="*/ 0 w 151"/>
                <a:gd name="T7" fmla="*/ 317 h 318"/>
                <a:gd name="T8" fmla="*/ 2 w 151"/>
                <a:gd name="T9" fmla="*/ 318 h 318"/>
                <a:gd name="T10" fmla="*/ 4 w 151"/>
                <a:gd name="T11" fmla="*/ 315 h 318"/>
                <a:gd name="T12" fmla="*/ 11 w 151"/>
                <a:gd name="T13" fmla="*/ 295 h 318"/>
                <a:gd name="T14" fmla="*/ 12 w 151"/>
                <a:gd name="T15" fmla="*/ 295 h 318"/>
                <a:gd name="T16" fmla="*/ 11 w 151"/>
                <a:gd name="T17" fmla="*/ 295 h 318"/>
                <a:gd name="T18" fmla="*/ 11 w 151"/>
                <a:gd name="T19" fmla="*/ 295 h 318"/>
                <a:gd name="T20" fmla="*/ 12 w 151"/>
                <a:gd name="T21" fmla="*/ 295 h 318"/>
                <a:gd name="T22" fmla="*/ 14 w 151"/>
                <a:gd name="T23" fmla="*/ 296 h 318"/>
                <a:gd name="T24" fmla="*/ 14 w 151"/>
                <a:gd name="T25" fmla="*/ 296 h 318"/>
                <a:gd name="T26" fmla="*/ 12 w 151"/>
                <a:gd name="T27" fmla="*/ 295 h 318"/>
                <a:gd name="T28" fmla="*/ 11 w 151"/>
                <a:gd name="T29" fmla="*/ 295 h 318"/>
                <a:gd name="T30" fmla="*/ 11 w 151"/>
                <a:gd name="T31" fmla="*/ 295 h 318"/>
                <a:gd name="T32" fmla="*/ 11 w 151"/>
                <a:gd name="T33" fmla="*/ 295 h 318"/>
                <a:gd name="T34" fmla="*/ 11 w 151"/>
                <a:gd name="T35" fmla="*/ 295 h 318"/>
                <a:gd name="T36" fmla="*/ 0 w 151"/>
                <a:gd name="T37" fmla="*/ 273 h 318"/>
                <a:gd name="T38" fmla="*/ 0 w 151"/>
                <a:gd name="T39" fmla="*/ 274 h 318"/>
                <a:gd name="T40" fmla="*/ 2 w 151"/>
                <a:gd name="T41" fmla="*/ 275 h 318"/>
                <a:gd name="T42" fmla="*/ 4 w 151"/>
                <a:gd name="T43" fmla="*/ 275 h 318"/>
                <a:gd name="T44" fmla="*/ 0 w 151"/>
                <a:gd name="T45" fmla="*/ 273 h 318"/>
                <a:gd name="T46" fmla="*/ 28 w 151"/>
                <a:gd name="T47" fmla="*/ 205 h 318"/>
                <a:gd name="T48" fmla="*/ 12 w 151"/>
                <a:gd name="T49" fmla="*/ 241 h 318"/>
                <a:gd name="T50" fmla="*/ 24 w 151"/>
                <a:gd name="T51" fmla="*/ 250 h 318"/>
                <a:gd name="T52" fmla="*/ 31 w 151"/>
                <a:gd name="T53" fmla="*/ 239 h 318"/>
                <a:gd name="T54" fmla="*/ 29 w 151"/>
                <a:gd name="T55" fmla="*/ 218 h 318"/>
                <a:gd name="T56" fmla="*/ 28 w 151"/>
                <a:gd name="T57" fmla="*/ 205 h 318"/>
                <a:gd name="T58" fmla="*/ 35 w 151"/>
                <a:gd name="T59" fmla="*/ 190 h 318"/>
                <a:gd name="T60" fmla="*/ 33 w 151"/>
                <a:gd name="T61" fmla="*/ 195 h 318"/>
                <a:gd name="T62" fmla="*/ 34 w 151"/>
                <a:gd name="T63" fmla="*/ 233 h 318"/>
                <a:gd name="T64" fmla="*/ 36 w 151"/>
                <a:gd name="T65" fmla="*/ 230 h 318"/>
                <a:gd name="T66" fmla="*/ 35 w 151"/>
                <a:gd name="T67" fmla="*/ 207 h 318"/>
                <a:gd name="T68" fmla="*/ 35 w 151"/>
                <a:gd name="T69" fmla="*/ 190 h 318"/>
                <a:gd name="T70" fmla="*/ 151 w 151"/>
                <a:gd name="T71" fmla="*/ 0 h 318"/>
                <a:gd name="T72" fmla="*/ 148 w 151"/>
                <a:gd name="T73" fmla="*/ 2 h 318"/>
                <a:gd name="T74" fmla="*/ 148 w 151"/>
                <a:gd name="T75" fmla="*/ 2 h 318"/>
                <a:gd name="T76" fmla="*/ 151 w 151"/>
                <a:gd name="T7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" h="318">
                  <a:moveTo>
                    <a:pt x="4" y="315"/>
                  </a:moveTo>
                  <a:cubicBezTo>
                    <a:pt x="3" y="315"/>
                    <a:pt x="2" y="316"/>
                    <a:pt x="1" y="316"/>
                  </a:cubicBezTo>
                  <a:cubicBezTo>
                    <a:pt x="1" y="316"/>
                    <a:pt x="1" y="316"/>
                    <a:pt x="1" y="317"/>
                  </a:cubicBezTo>
                  <a:cubicBezTo>
                    <a:pt x="1" y="317"/>
                    <a:pt x="1" y="317"/>
                    <a:pt x="0" y="317"/>
                  </a:cubicBezTo>
                  <a:cubicBezTo>
                    <a:pt x="1" y="318"/>
                    <a:pt x="1" y="318"/>
                    <a:pt x="2" y="318"/>
                  </a:cubicBezTo>
                  <a:cubicBezTo>
                    <a:pt x="2" y="317"/>
                    <a:pt x="3" y="316"/>
                    <a:pt x="4" y="315"/>
                  </a:cubicBezTo>
                  <a:moveTo>
                    <a:pt x="11" y="295"/>
                  </a:moveTo>
                  <a:cubicBezTo>
                    <a:pt x="12" y="295"/>
                    <a:pt x="12" y="295"/>
                    <a:pt x="12" y="295"/>
                  </a:cubicBezTo>
                  <a:cubicBezTo>
                    <a:pt x="12" y="295"/>
                    <a:pt x="12" y="295"/>
                    <a:pt x="11" y="295"/>
                  </a:cubicBezTo>
                  <a:moveTo>
                    <a:pt x="11" y="295"/>
                  </a:moveTo>
                  <a:cubicBezTo>
                    <a:pt x="11" y="295"/>
                    <a:pt x="12" y="295"/>
                    <a:pt x="12" y="295"/>
                  </a:cubicBezTo>
                  <a:cubicBezTo>
                    <a:pt x="12" y="295"/>
                    <a:pt x="13" y="295"/>
                    <a:pt x="14" y="296"/>
                  </a:cubicBezTo>
                  <a:cubicBezTo>
                    <a:pt x="14" y="296"/>
                    <a:pt x="14" y="296"/>
                    <a:pt x="14" y="296"/>
                  </a:cubicBezTo>
                  <a:cubicBezTo>
                    <a:pt x="13" y="295"/>
                    <a:pt x="12" y="295"/>
                    <a:pt x="12" y="295"/>
                  </a:cubicBezTo>
                  <a:cubicBezTo>
                    <a:pt x="12" y="295"/>
                    <a:pt x="11" y="295"/>
                    <a:pt x="11" y="295"/>
                  </a:cubicBezTo>
                  <a:moveTo>
                    <a:pt x="11" y="295"/>
                  </a:moveTo>
                  <a:cubicBezTo>
                    <a:pt x="11" y="295"/>
                    <a:pt x="11" y="295"/>
                    <a:pt x="11" y="295"/>
                  </a:cubicBezTo>
                  <a:cubicBezTo>
                    <a:pt x="11" y="295"/>
                    <a:pt x="11" y="295"/>
                    <a:pt x="11" y="295"/>
                  </a:cubicBezTo>
                  <a:moveTo>
                    <a:pt x="0" y="273"/>
                  </a:moveTo>
                  <a:cubicBezTo>
                    <a:pt x="0" y="273"/>
                    <a:pt x="0" y="273"/>
                    <a:pt x="0" y="274"/>
                  </a:cubicBezTo>
                  <a:cubicBezTo>
                    <a:pt x="1" y="274"/>
                    <a:pt x="2" y="275"/>
                    <a:pt x="2" y="275"/>
                  </a:cubicBezTo>
                  <a:cubicBezTo>
                    <a:pt x="3" y="275"/>
                    <a:pt x="3" y="275"/>
                    <a:pt x="4" y="275"/>
                  </a:cubicBezTo>
                  <a:cubicBezTo>
                    <a:pt x="3" y="274"/>
                    <a:pt x="1" y="274"/>
                    <a:pt x="0" y="273"/>
                  </a:cubicBezTo>
                  <a:moveTo>
                    <a:pt x="28" y="205"/>
                  </a:moveTo>
                  <a:cubicBezTo>
                    <a:pt x="23" y="216"/>
                    <a:pt x="17" y="228"/>
                    <a:pt x="12" y="241"/>
                  </a:cubicBezTo>
                  <a:cubicBezTo>
                    <a:pt x="16" y="243"/>
                    <a:pt x="20" y="247"/>
                    <a:pt x="24" y="250"/>
                  </a:cubicBezTo>
                  <a:cubicBezTo>
                    <a:pt x="26" y="246"/>
                    <a:pt x="28" y="243"/>
                    <a:pt x="31" y="239"/>
                  </a:cubicBezTo>
                  <a:cubicBezTo>
                    <a:pt x="30" y="232"/>
                    <a:pt x="29" y="225"/>
                    <a:pt x="29" y="218"/>
                  </a:cubicBezTo>
                  <a:cubicBezTo>
                    <a:pt x="28" y="214"/>
                    <a:pt x="28" y="210"/>
                    <a:pt x="28" y="205"/>
                  </a:cubicBezTo>
                  <a:moveTo>
                    <a:pt x="35" y="190"/>
                  </a:moveTo>
                  <a:cubicBezTo>
                    <a:pt x="34" y="191"/>
                    <a:pt x="34" y="193"/>
                    <a:pt x="33" y="195"/>
                  </a:cubicBezTo>
                  <a:cubicBezTo>
                    <a:pt x="32" y="209"/>
                    <a:pt x="33" y="221"/>
                    <a:pt x="34" y="233"/>
                  </a:cubicBezTo>
                  <a:cubicBezTo>
                    <a:pt x="35" y="232"/>
                    <a:pt x="36" y="231"/>
                    <a:pt x="36" y="230"/>
                  </a:cubicBezTo>
                  <a:cubicBezTo>
                    <a:pt x="36" y="223"/>
                    <a:pt x="35" y="215"/>
                    <a:pt x="35" y="207"/>
                  </a:cubicBezTo>
                  <a:cubicBezTo>
                    <a:pt x="35" y="201"/>
                    <a:pt x="35" y="196"/>
                    <a:pt x="35" y="190"/>
                  </a:cubicBezTo>
                  <a:moveTo>
                    <a:pt x="151" y="0"/>
                  </a:moveTo>
                  <a:cubicBezTo>
                    <a:pt x="150" y="1"/>
                    <a:pt x="149" y="1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187"/>
            <p:cNvSpPr>
              <a:spLocks noEditPoints="1"/>
            </p:cNvSpPr>
            <p:nvPr/>
          </p:nvSpPr>
          <p:spPr bwMode="auto">
            <a:xfrm>
              <a:off x="8712201" y="4160837"/>
              <a:ext cx="754063" cy="565150"/>
            </a:xfrm>
            <a:custGeom>
              <a:avLst/>
              <a:gdLst>
                <a:gd name="T0" fmla="*/ 164 w 191"/>
                <a:gd name="T1" fmla="*/ 120 h 143"/>
                <a:gd name="T2" fmla="*/ 175 w 191"/>
                <a:gd name="T3" fmla="*/ 136 h 143"/>
                <a:gd name="T4" fmla="*/ 189 w 191"/>
                <a:gd name="T5" fmla="*/ 143 h 143"/>
                <a:gd name="T6" fmla="*/ 191 w 191"/>
                <a:gd name="T7" fmla="*/ 133 h 143"/>
                <a:gd name="T8" fmla="*/ 184 w 191"/>
                <a:gd name="T9" fmla="*/ 121 h 143"/>
                <a:gd name="T10" fmla="*/ 177 w 191"/>
                <a:gd name="T11" fmla="*/ 122 h 143"/>
                <a:gd name="T12" fmla="*/ 164 w 191"/>
                <a:gd name="T13" fmla="*/ 120 h 143"/>
                <a:gd name="T14" fmla="*/ 152 w 191"/>
                <a:gd name="T15" fmla="*/ 115 h 143"/>
                <a:gd name="T16" fmla="*/ 152 w 191"/>
                <a:gd name="T17" fmla="*/ 115 h 143"/>
                <a:gd name="T18" fmla="*/ 152 w 191"/>
                <a:gd name="T19" fmla="*/ 115 h 143"/>
                <a:gd name="T20" fmla="*/ 152 w 191"/>
                <a:gd name="T21" fmla="*/ 115 h 143"/>
                <a:gd name="T22" fmla="*/ 43 w 191"/>
                <a:gd name="T23" fmla="*/ 12 h 143"/>
                <a:gd name="T24" fmla="*/ 123 w 191"/>
                <a:gd name="T25" fmla="*/ 80 h 143"/>
                <a:gd name="T26" fmla="*/ 127 w 191"/>
                <a:gd name="T27" fmla="*/ 85 h 143"/>
                <a:gd name="T28" fmla="*/ 137 w 191"/>
                <a:gd name="T29" fmla="*/ 96 h 143"/>
                <a:gd name="T30" fmla="*/ 136 w 191"/>
                <a:gd name="T31" fmla="*/ 97 h 143"/>
                <a:gd name="T32" fmla="*/ 142 w 191"/>
                <a:gd name="T33" fmla="*/ 104 h 143"/>
                <a:gd name="T34" fmla="*/ 165 w 191"/>
                <a:gd name="T35" fmla="*/ 97 h 143"/>
                <a:gd name="T36" fmla="*/ 101 w 191"/>
                <a:gd name="T37" fmla="*/ 40 h 143"/>
                <a:gd name="T38" fmla="*/ 49 w 191"/>
                <a:gd name="T39" fmla="*/ 14 h 143"/>
                <a:gd name="T40" fmla="*/ 43 w 191"/>
                <a:gd name="T41" fmla="*/ 12 h 143"/>
                <a:gd name="T42" fmla="*/ 0 w 191"/>
                <a:gd name="T43" fmla="*/ 0 h 143"/>
                <a:gd name="T44" fmla="*/ 43 w 191"/>
                <a:gd name="T45" fmla="*/ 12 h 143"/>
                <a:gd name="T46" fmla="*/ 37 w 191"/>
                <a:gd name="T47" fmla="*/ 9 h 143"/>
                <a:gd name="T48" fmla="*/ 0 w 191"/>
                <a:gd name="T4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1" h="143">
                  <a:moveTo>
                    <a:pt x="164" y="120"/>
                  </a:moveTo>
                  <a:cubicBezTo>
                    <a:pt x="175" y="125"/>
                    <a:pt x="182" y="132"/>
                    <a:pt x="175" y="136"/>
                  </a:cubicBezTo>
                  <a:cubicBezTo>
                    <a:pt x="180" y="140"/>
                    <a:pt x="185" y="143"/>
                    <a:pt x="189" y="143"/>
                  </a:cubicBezTo>
                  <a:cubicBezTo>
                    <a:pt x="187" y="140"/>
                    <a:pt x="188" y="135"/>
                    <a:pt x="191" y="133"/>
                  </a:cubicBezTo>
                  <a:cubicBezTo>
                    <a:pt x="189" y="129"/>
                    <a:pt x="186" y="125"/>
                    <a:pt x="184" y="121"/>
                  </a:cubicBezTo>
                  <a:cubicBezTo>
                    <a:pt x="182" y="122"/>
                    <a:pt x="180" y="122"/>
                    <a:pt x="177" y="122"/>
                  </a:cubicBezTo>
                  <a:cubicBezTo>
                    <a:pt x="173" y="122"/>
                    <a:pt x="169" y="121"/>
                    <a:pt x="164" y="120"/>
                  </a:cubicBezTo>
                  <a:moveTo>
                    <a:pt x="152" y="115"/>
                  </a:move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moveTo>
                    <a:pt x="43" y="12"/>
                  </a:moveTo>
                  <a:cubicBezTo>
                    <a:pt x="74" y="28"/>
                    <a:pt x="100" y="55"/>
                    <a:pt x="123" y="80"/>
                  </a:cubicBezTo>
                  <a:cubicBezTo>
                    <a:pt x="124" y="81"/>
                    <a:pt x="125" y="83"/>
                    <a:pt x="127" y="85"/>
                  </a:cubicBezTo>
                  <a:cubicBezTo>
                    <a:pt x="133" y="87"/>
                    <a:pt x="137" y="90"/>
                    <a:pt x="137" y="96"/>
                  </a:cubicBezTo>
                  <a:cubicBezTo>
                    <a:pt x="137" y="96"/>
                    <a:pt x="137" y="97"/>
                    <a:pt x="136" y="97"/>
                  </a:cubicBezTo>
                  <a:cubicBezTo>
                    <a:pt x="138" y="99"/>
                    <a:pt x="140" y="101"/>
                    <a:pt x="142" y="104"/>
                  </a:cubicBezTo>
                  <a:cubicBezTo>
                    <a:pt x="148" y="101"/>
                    <a:pt x="156" y="99"/>
                    <a:pt x="165" y="97"/>
                  </a:cubicBezTo>
                  <a:cubicBezTo>
                    <a:pt x="145" y="76"/>
                    <a:pt x="123" y="56"/>
                    <a:pt x="101" y="40"/>
                  </a:cubicBezTo>
                  <a:cubicBezTo>
                    <a:pt x="86" y="29"/>
                    <a:pt x="67" y="19"/>
                    <a:pt x="49" y="14"/>
                  </a:cubicBezTo>
                  <a:cubicBezTo>
                    <a:pt x="47" y="13"/>
                    <a:pt x="45" y="12"/>
                    <a:pt x="43" y="12"/>
                  </a:cubicBezTo>
                  <a:moveTo>
                    <a:pt x="0" y="0"/>
                  </a:moveTo>
                  <a:cubicBezTo>
                    <a:pt x="12" y="6"/>
                    <a:pt x="28" y="8"/>
                    <a:pt x="43" y="12"/>
                  </a:cubicBezTo>
                  <a:cubicBezTo>
                    <a:pt x="41" y="11"/>
                    <a:pt x="39" y="10"/>
                    <a:pt x="37" y="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A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188"/>
            <p:cNvSpPr>
              <a:spLocks/>
            </p:cNvSpPr>
            <p:nvPr/>
          </p:nvSpPr>
          <p:spPr bwMode="auto">
            <a:xfrm>
              <a:off x="9312276" y="4614862"/>
              <a:ext cx="119063" cy="84137"/>
            </a:xfrm>
            <a:custGeom>
              <a:avLst/>
              <a:gdLst>
                <a:gd name="T0" fmla="*/ 0 w 30"/>
                <a:gd name="T1" fmla="*/ 0 h 21"/>
                <a:gd name="T2" fmla="*/ 23 w 30"/>
                <a:gd name="T3" fmla="*/ 21 h 21"/>
                <a:gd name="T4" fmla="*/ 12 w 30"/>
                <a:gd name="T5" fmla="*/ 5 h 21"/>
                <a:gd name="T6" fmla="*/ 0 w 30"/>
                <a:gd name="T7" fmla="*/ 0 h 21"/>
                <a:gd name="T8" fmla="*/ 0 w 3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1">
                  <a:moveTo>
                    <a:pt x="0" y="0"/>
                  </a:moveTo>
                  <a:cubicBezTo>
                    <a:pt x="7" y="8"/>
                    <a:pt x="15" y="16"/>
                    <a:pt x="23" y="21"/>
                  </a:cubicBezTo>
                  <a:cubicBezTo>
                    <a:pt x="30" y="17"/>
                    <a:pt x="23" y="10"/>
                    <a:pt x="12" y="5"/>
                  </a:cubicBezTo>
                  <a:cubicBezTo>
                    <a:pt x="8" y="4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16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189"/>
            <p:cNvSpPr>
              <a:spLocks/>
            </p:cNvSpPr>
            <p:nvPr/>
          </p:nvSpPr>
          <p:spPr bwMode="auto">
            <a:xfrm>
              <a:off x="9272588" y="4545012"/>
              <a:ext cx="166688" cy="98425"/>
            </a:xfrm>
            <a:custGeom>
              <a:avLst/>
              <a:gdLst>
                <a:gd name="T0" fmla="*/ 23 w 42"/>
                <a:gd name="T1" fmla="*/ 0 h 25"/>
                <a:gd name="T2" fmla="*/ 0 w 42"/>
                <a:gd name="T3" fmla="*/ 7 h 25"/>
                <a:gd name="T4" fmla="*/ 10 w 42"/>
                <a:gd name="T5" fmla="*/ 18 h 25"/>
                <a:gd name="T6" fmla="*/ 10 w 42"/>
                <a:gd name="T7" fmla="*/ 18 h 25"/>
                <a:gd name="T8" fmla="*/ 22 w 42"/>
                <a:gd name="T9" fmla="*/ 23 h 25"/>
                <a:gd name="T10" fmla="*/ 35 w 42"/>
                <a:gd name="T11" fmla="*/ 25 h 25"/>
                <a:gd name="T12" fmla="*/ 42 w 42"/>
                <a:gd name="T13" fmla="*/ 24 h 25"/>
                <a:gd name="T14" fmla="*/ 23 w 42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5">
                  <a:moveTo>
                    <a:pt x="23" y="0"/>
                  </a:moveTo>
                  <a:cubicBezTo>
                    <a:pt x="14" y="2"/>
                    <a:pt x="6" y="4"/>
                    <a:pt x="0" y="7"/>
                  </a:cubicBezTo>
                  <a:cubicBezTo>
                    <a:pt x="3" y="10"/>
                    <a:pt x="6" y="14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4" y="19"/>
                    <a:pt x="18" y="21"/>
                    <a:pt x="22" y="23"/>
                  </a:cubicBezTo>
                  <a:cubicBezTo>
                    <a:pt x="27" y="24"/>
                    <a:pt x="31" y="25"/>
                    <a:pt x="35" y="25"/>
                  </a:cubicBezTo>
                  <a:cubicBezTo>
                    <a:pt x="38" y="25"/>
                    <a:pt x="40" y="25"/>
                    <a:pt x="42" y="24"/>
                  </a:cubicBezTo>
                  <a:cubicBezTo>
                    <a:pt x="36" y="16"/>
                    <a:pt x="29" y="8"/>
                    <a:pt x="23" y="0"/>
                  </a:cubicBezTo>
                </a:path>
              </a:pathLst>
            </a:custGeom>
            <a:solidFill>
              <a:srgbClr val="A29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190"/>
            <p:cNvSpPr>
              <a:spLocks/>
            </p:cNvSpPr>
            <p:nvPr/>
          </p:nvSpPr>
          <p:spPr bwMode="auto">
            <a:xfrm>
              <a:off x="9312276" y="4614862"/>
              <a:ext cx="47625" cy="20637"/>
            </a:xfrm>
            <a:custGeom>
              <a:avLst/>
              <a:gdLst>
                <a:gd name="T0" fmla="*/ 0 w 12"/>
                <a:gd name="T1" fmla="*/ 0 h 5"/>
                <a:gd name="T2" fmla="*/ 12 w 12"/>
                <a:gd name="T3" fmla="*/ 5 h 5"/>
                <a:gd name="T4" fmla="*/ 0 w 1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3" y="2"/>
                    <a:pt x="8" y="4"/>
                    <a:pt x="12" y="5"/>
                  </a:cubicBezTo>
                  <a:cubicBezTo>
                    <a:pt x="8" y="3"/>
                    <a:pt x="4" y="1"/>
                    <a:pt x="0" y="0"/>
                  </a:cubicBezTo>
                </a:path>
              </a:pathLst>
            </a:custGeom>
            <a:solidFill>
              <a:srgbClr val="696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191"/>
            <p:cNvSpPr>
              <a:spLocks/>
            </p:cNvSpPr>
            <p:nvPr/>
          </p:nvSpPr>
          <p:spPr bwMode="auto">
            <a:xfrm>
              <a:off x="9213851" y="4497387"/>
              <a:ext cx="39688" cy="47625"/>
            </a:xfrm>
            <a:custGeom>
              <a:avLst/>
              <a:gdLst>
                <a:gd name="T0" fmla="*/ 0 w 10"/>
                <a:gd name="T1" fmla="*/ 0 h 12"/>
                <a:gd name="T2" fmla="*/ 9 w 10"/>
                <a:gd name="T3" fmla="*/ 12 h 12"/>
                <a:gd name="T4" fmla="*/ 10 w 10"/>
                <a:gd name="T5" fmla="*/ 11 h 12"/>
                <a:gd name="T6" fmla="*/ 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3" y="3"/>
                    <a:pt x="6" y="7"/>
                    <a:pt x="9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5"/>
                    <a:pt x="6" y="2"/>
                    <a:pt x="0" y="0"/>
                  </a:cubicBezTo>
                </a:path>
              </a:pathLst>
            </a:custGeom>
            <a:solidFill>
              <a:srgbClr val="867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192"/>
            <p:cNvSpPr>
              <a:spLocks/>
            </p:cNvSpPr>
            <p:nvPr/>
          </p:nvSpPr>
          <p:spPr bwMode="auto">
            <a:xfrm>
              <a:off x="9678988" y="3884612"/>
              <a:ext cx="679450" cy="746125"/>
            </a:xfrm>
            <a:custGeom>
              <a:avLst/>
              <a:gdLst>
                <a:gd name="T0" fmla="*/ 159 w 172"/>
                <a:gd name="T1" fmla="*/ 10 h 189"/>
                <a:gd name="T2" fmla="*/ 70 w 172"/>
                <a:gd name="T3" fmla="*/ 91 h 189"/>
                <a:gd name="T4" fmla="*/ 27 w 172"/>
                <a:gd name="T5" fmla="*/ 189 h 189"/>
                <a:gd name="T6" fmla="*/ 51 w 172"/>
                <a:gd name="T7" fmla="*/ 139 h 189"/>
                <a:gd name="T8" fmla="*/ 88 w 172"/>
                <a:gd name="T9" fmla="*/ 84 h 189"/>
                <a:gd name="T10" fmla="*/ 172 w 172"/>
                <a:gd name="T11" fmla="*/ 0 h 189"/>
                <a:gd name="T12" fmla="*/ 159 w 172"/>
                <a:gd name="T13" fmla="*/ 1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89">
                  <a:moveTo>
                    <a:pt x="159" y="10"/>
                  </a:moveTo>
                  <a:cubicBezTo>
                    <a:pt x="122" y="24"/>
                    <a:pt x="92" y="59"/>
                    <a:pt x="70" y="91"/>
                  </a:cubicBezTo>
                  <a:cubicBezTo>
                    <a:pt x="59" y="106"/>
                    <a:pt x="0" y="174"/>
                    <a:pt x="27" y="189"/>
                  </a:cubicBezTo>
                  <a:cubicBezTo>
                    <a:pt x="40" y="179"/>
                    <a:pt x="43" y="153"/>
                    <a:pt x="51" y="139"/>
                  </a:cubicBezTo>
                  <a:cubicBezTo>
                    <a:pt x="61" y="120"/>
                    <a:pt x="76" y="102"/>
                    <a:pt x="88" y="84"/>
                  </a:cubicBezTo>
                  <a:cubicBezTo>
                    <a:pt x="109" y="52"/>
                    <a:pt x="138" y="20"/>
                    <a:pt x="172" y="0"/>
                  </a:cubicBezTo>
                  <a:cubicBezTo>
                    <a:pt x="159" y="10"/>
                    <a:pt x="159" y="10"/>
                    <a:pt x="159" y="1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193"/>
            <p:cNvSpPr>
              <a:spLocks/>
            </p:cNvSpPr>
            <p:nvPr/>
          </p:nvSpPr>
          <p:spPr bwMode="auto">
            <a:xfrm>
              <a:off x="9312276" y="2827337"/>
              <a:ext cx="347663" cy="1901825"/>
            </a:xfrm>
            <a:custGeom>
              <a:avLst/>
              <a:gdLst>
                <a:gd name="T0" fmla="*/ 88 w 88"/>
                <a:gd name="T1" fmla="*/ 0 h 482"/>
                <a:gd name="T2" fmla="*/ 55 w 88"/>
                <a:gd name="T3" fmla="*/ 109 h 482"/>
                <a:gd name="T4" fmla="*/ 29 w 88"/>
                <a:gd name="T5" fmla="*/ 240 h 482"/>
                <a:gd name="T6" fmla="*/ 18 w 88"/>
                <a:gd name="T7" fmla="*/ 390 h 482"/>
                <a:gd name="T8" fmla="*/ 18 w 88"/>
                <a:gd name="T9" fmla="*/ 482 h 482"/>
                <a:gd name="T10" fmla="*/ 1 w 88"/>
                <a:gd name="T11" fmla="*/ 370 h 482"/>
                <a:gd name="T12" fmla="*/ 19 w 88"/>
                <a:gd name="T13" fmla="*/ 243 h 482"/>
                <a:gd name="T14" fmla="*/ 46 w 88"/>
                <a:gd name="T15" fmla="*/ 118 h 482"/>
                <a:gd name="T16" fmla="*/ 84 w 88"/>
                <a:gd name="T17" fmla="*/ 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482">
                  <a:moveTo>
                    <a:pt x="88" y="0"/>
                  </a:moveTo>
                  <a:cubicBezTo>
                    <a:pt x="71" y="30"/>
                    <a:pt x="64" y="75"/>
                    <a:pt x="55" y="109"/>
                  </a:cubicBezTo>
                  <a:cubicBezTo>
                    <a:pt x="43" y="152"/>
                    <a:pt x="38" y="196"/>
                    <a:pt x="29" y="240"/>
                  </a:cubicBezTo>
                  <a:cubicBezTo>
                    <a:pt x="20" y="289"/>
                    <a:pt x="14" y="340"/>
                    <a:pt x="18" y="390"/>
                  </a:cubicBezTo>
                  <a:cubicBezTo>
                    <a:pt x="19" y="412"/>
                    <a:pt x="42" y="468"/>
                    <a:pt x="18" y="482"/>
                  </a:cubicBezTo>
                  <a:cubicBezTo>
                    <a:pt x="2" y="457"/>
                    <a:pt x="1" y="400"/>
                    <a:pt x="1" y="370"/>
                  </a:cubicBezTo>
                  <a:cubicBezTo>
                    <a:pt x="0" y="327"/>
                    <a:pt x="10" y="285"/>
                    <a:pt x="19" y="243"/>
                  </a:cubicBezTo>
                  <a:cubicBezTo>
                    <a:pt x="27" y="201"/>
                    <a:pt x="34" y="159"/>
                    <a:pt x="46" y="118"/>
                  </a:cubicBezTo>
                  <a:cubicBezTo>
                    <a:pt x="56" y="82"/>
                    <a:pt x="62" y="33"/>
                    <a:pt x="84" y="3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194"/>
            <p:cNvSpPr>
              <a:spLocks/>
            </p:cNvSpPr>
            <p:nvPr/>
          </p:nvSpPr>
          <p:spPr bwMode="auto">
            <a:xfrm>
              <a:off x="9280526" y="4141787"/>
              <a:ext cx="233363" cy="481012"/>
            </a:xfrm>
            <a:custGeom>
              <a:avLst/>
              <a:gdLst>
                <a:gd name="T0" fmla="*/ 1 w 59"/>
                <a:gd name="T1" fmla="*/ 0 h 122"/>
                <a:gd name="T2" fmla="*/ 20 w 59"/>
                <a:gd name="T3" fmla="*/ 58 h 122"/>
                <a:gd name="T4" fmla="*/ 42 w 59"/>
                <a:gd name="T5" fmla="*/ 122 h 122"/>
                <a:gd name="T6" fmla="*/ 30 w 59"/>
                <a:gd name="T7" fmla="*/ 59 h 122"/>
                <a:gd name="T8" fmla="*/ 0 w 59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22">
                  <a:moveTo>
                    <a:pt x="1" y="0"/>
                  </a:moveTo>
                  <a:cubicBezTo>
                    <a:pt x="9" y="16"/>
                    <a:pt x="14" y="40"/>
                    <a:pt x="20" y="58"/>
                  </a:cubicBezTo>
                  <a:cubicBezTo>
                    <a:pt x="26" y="79"/>
                    <a:pt x="36" y="101"/>
                    <a:pt x="42" y="122"/>
                  </a:cubicBezTo>
                  <a:cubicBezTo>
                    <a:pt x="59" y="112"/>
                    <a:pt x="36" y="72"/>
                    <a:pt x="30" y="59"/>
                  </a:cubicBezTo>
                  <a:cubicBezTo>
                    <a:pt x="23" y="44"/>
                    <a:pt x="17" y="6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195"/>
            <p:cNvSpPr>
              <a:spLocks/>
            </p:cNvSpPr>
            <p:nvPr/>
          </p:nvSpPr>
          <p:spPr bwMode="auto">
            <a:xfrm>
              <a:off x="8786813" y="6486525"/>
              <a:ext cx="122238" cy="60325"/>
            </a:xfrm>
            <a:custGeom>
              <a:avLst/>
              <a:gdLst>
                <a:gd name="T0" fmla="*/ 8 w 31"/>
                <a:gd name="T1" fmla="*/ 0 h 15"/>
                <a:gd name="T2" fmla="*/ 5 w 31"/>
                <a:gd name="T3" fmla="*/ 2 h 15"/>
                <a:gd name="T4" fmla="*/ 5 w 31"/>
                <a:gd name="T5" fmla="*/ 1 h 15"/>
                <a:gd name="T6" fmla="*/ 0 w 31"/>
                <a:gd name="T7" fmla="*/ 4 h 15"/>
                <a:gd name="T8" fmla="*/ 13 w 31"/>
                <a:gd name="T9" fmla="*/ 15 h 15"/>
                <a:gd name="T10" fmla="*/ 14 w 31"/>
                <a:gd name="T11" fmla="*/ 15 h 15"/>
                <a:gd name="T12" fmla="*/ 8 w 3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5">
                  <a:moveTo>
                    <a:pt x="8" y="0"/>
                  </a:moveTo>
                  <a:cubicBezTo>
                    <a:pt x="3" y="0"/>
                    <a:pt x="6" y="1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1" y="3"/>
                    <a:pt x="0" y="4"/>
                  </a:cubicBezTo>
                  <a:cubicBezTo>
                    <a:pt x="8" y="7"/>
                    <a:pt x="14" y="12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31" y="13"/>
                    <a:pt x="17" y="3"/>
                    <a:pt x="8" y="0"/>
                  </a:cubicBezTo>
                </a:path>
              </a:pathLst>
            </a:custGeom>
            <a:solidFill>
              <a:srgbClr val="33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196"/>
            <p:cNvSpPr>
              <a:spLocks/>
            </p:cNvSpPr>
            <p:nvPr/>
          </p:nvSpPr>
          <p:spPr bwMode="auto">
            <a:xfrm>
              <a:off x="8589963" y="6475412"/>
              <a:ext cx="249238" cy="98425"/>
            </a:xfrm>
            <a:custGeom>
              <a:avLst/>
              <a:gdLst>
                <a:gd name="T0" fmla="*/ 30 w 63"/>
                <a:gd name="T1" fmla="*/ 0 h 25"/>
                <a:gd name="T2" fmla="*/ 22 w 63"/>
                <a:gd name="T3" fmla="*/ 4 h 25"/>
                <a:gd name="T4" fmla="*/ 22 w 63"/>
                <a:gd name="T5" fmla="*/ 2 h 25"/>
                <a:gd name="T6" fmla="*/ 37 w 63"/>
                <a:gd name="T7" fmla="*/ 25 h 25"/>
                <a:gd name="T8" fmla="*/ 44 w 63"/>
                <a:gd name="T9" fmla="*/ 24 h 25"/>
                <a:gd name="T10" fmla="*/ 63 w 63"/>
                <a:gd name="T11" fmla="*/ 18 h 25"/>
                <a:gd name="T12" fmla="*/ 61 w 63"/>
                <a:gd name="T13" fmla="*/ 18 h 25"/>
                <a:gd name="T14" fmla="*/ 50 w 63"/>
                <a:gd name="T15" fmla="*/ 7 h 25"/>
                <a:gd name="T16" fmla="*/ 30 w 63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25">
                  <a:moveTo>
                    <a:pt x="30" y="0"/>
                  </a:moveTo>
                  <a:cubicBezTo>
                    <a:pt x="19" y="0"/>
                    <a:pt x="26" y="2"/>
                    <a:pt x="22" y="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0" y="9"/>
                    <a:pt x="10" y="25"/>
                    <a:pt x="37" y="25"/>
                  </a:cubicBezTo>
                  <a:cubicBezTo>
                    <a:pt x="39" y="25"/>
                    <a:pt x="42" y="24"/>
                    <a:pt x="44" y="24"/>
                  </a:cubicBezTo>
                  <a:cubicBezTo>
                    <a:pt x="57" y="23"/>
                    <a:pt x="62" y="21"/>
                    <a:pt x="63" y="18"/>
                  </a:cubicBezTo>
                  <a:cubicBezTo>
                    <a:pt x="62" y="18"/>
                    <a:pt x="62" y="18"/>
                    <a:pt x="61" y="18"/>
                  </a:cubicBezTo>
                  <a:cubicBezTo>
                    <a:pt x="51" y="18"/>
                    <a:pt x="47" y="12"/>
                    <a:pt x="50" y="7"/>
                  </a:cubicBezTo>
                  <a:cubicBezTo>
                    <a:pt x="44" y="4"/>
                    <a:pt x="37" y="2"/>
                    <a:pt x="30" y="0"/>
                  </a:cubicBezTo>
                </a:path>
              </a:pathLst>
            </a:custGeom>
            <a:solidFill>
              <a:srgbClr val="7C73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197"/>
            <p:cNvSpPr>
              <a:spLocks/>
            </p:cNvSpPr>
            <p:nvPr/>
          </p:nvSpPr>
          <p:spPr bwMode="auto">
            <a:xfrm>
              <a:off x="8775701" y="6502400"/>
              <a:ext cx="66675" cy="44450"/>
            </a:xfrm>
            <a:custGeom>
              <a:avLst/>
              <a:gdLst>
                <a:gd name="T0" fmla="*/ 3 w 17"/>
                <a:gd name="T1" fmla="*/ 0 h 11"/>
                <a:gd name="T2" fmla="*/ 14 w 17"/>
                <a:gd name="T3" fmla="*/ 11 h 11"/>
                <a:gd name="T4" fmla="*/ 16 w 17"/>
                <a:gd name="T5" fmla="*/ 11 h 11"/>
                <a:gd name="T6" fmla="*/ 3 w 1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0" y="5"/>
                    <a:pt x="4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7" y="8"/>
                    <a:pt x="11" y="3"/>
                    <a:pt x="3" y="0"/>
                  </a:cubicBezTo>
                </a:path>
              </a:pathLst>
            </a:custGeom>
            <a:solidFill>
              <a:srgbClr val="33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198"/>
            <p:cNvSpPr>
              <a:spLocks/>
            </p:cNvSpPr>
            <p:nvPr/>
          </p:nvSpPr>
          <p:spPr bwMode="auto">
            <a:xfrm>
              <a:off x="8664576" y="6364287"/>
              <a:ext cx="252413" cy="106362"/>
            </a:xfrm>
            <a:custGeom>
              <a:avLst/>
              <a:gdLst>
                <a:gd name="T0" fmla="*/ 30 w 64"/>
                <a:gd name="T1" fmla="*/ 0 h 27"/>
                <a:gd name="T2" fmla="*/ 23 w 64"/>
                <a:gd name="T3" fmla="*/ 4 h 27"/>
                <a:gd name="T4" fmla="*/ 23 w 64"/>
                <a:gd name="T5" fmla="*/ 2 h 27"/>
                <a:gd name="T6" fmla="*/ 38 w 64"/>
                <a:gd name="T7" fmla="*/ 27 h 27"/>
                <a:gd name="T8" fmla="*/ 44 w 64"/>
                <a:gd name="T9" fmla="*/ 27 h 27"/>
                <a:gd name="T10" fmla="*/ 63 w 64"/>
                <a:gd name="T11" fmla="*/ 19 h 27"/>
                <a:gd name="T12" fmla="*/ 59 w 64"/>
                <a:gd name="T13" fmla="*/ 22 h 27"/>
                <a:gd name="T14" fmla="*/ 54 w 64"/>
                <a:gd name="T15" fmla="*/ 9 h 27"/>
                <a:gd name="T16" fmla="*/ 50 w 64"/>
                <a:gd name="T17" fmla="*/ 7 h 27"/>
                <a:gd name="T18" fmla="*/ 37 w 64"/>
                <a:gd name="T19" fmla="*/ 2 h 27"/>
                <a:gd name="T20" fmla="*/ 30 w 64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7">
                  <a:moveTo>
                    <a:pt x="30" y="0"/>
                  </a:moveTo>
                  <a:cubicBezTo>
                    <a:pt x="19" y="0"/>
                    <a:pt x="26" y="2"/>
                    <a:pt x="23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0" y="10"/>
                    <a:pt x="10" y="27"/>
                    <a:pt x="38" y="27"/>
                  </a:cubicBezTo>
                  <a:cubicBezTo>
                    <a:pt x="40" y="27"/>
                    <a:pt x="42" y="27"/>
                    <a:pt x="44" y="27"/>
                  </a:cubicBezTo>
                  <a:cubicBezTo>
                    <a:pt x="59" y="26"/>
                    <a:pt x="64" y="22"/>
                    <a:pt x="63" y="19"/>
                  </a:cubicBezTo>
                  <a:cubicBezTo>
                    <a:pt x="62" y="20"/>
                    <a:pt x="60" y="21"/>
                    <a:pt x="59" y="22"/>
                  </a:cubicBezTo>
                  <a:cubicBezTo>
                    <a:pt x="57" y="18"/>
                    <a:pt x="55" y="14"/>
                    <a:pt x="54" y="9"/>
                  </a:cubicBezTo>
                  <a:cubicBezTo>
                    <a:pt x="53" y="9"/>
                    <a:pt x="51" y="8"/>
                    <a:pt x="50" y="7"/>
                  </a:cubicBezTo>
                  <a:cubicBezTo>
                    <a:pt x="45" y="6"/>
                    <a:pt x="41" y="4"/>
                    <a:pt x="37" y="2"/>
                  </a:cubicBezTo>
                  <a:cubicBezTo>
                    <a:pt x="35" y="1"/>
                    <a:pt x="32" y="0"/>
                    <a:pt x="30" y="0"/>
                  </a:cubicBezTo>
                </a:path>
              </a:pathLst>
            </a:custGeom>
            <a:solidFill>
              <a:srgbClr val="9F9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199"/>
            <p:cNvSpPr>
              <a:spLocks noEditPoints="1"/>
            </p:cNvSpPr>
            <p:nvPr/>
          </p:nvSpPr>
          <p:spPr bwMode="auto">
            <a:xfrm>
              <a:off x="8755063" y="6300787"/>
              <a:ext cx="233363" cy="100012"/>
            </a:xfrm>
            <a:custGeom>
              <a:avLst/>
              <a:gdLst>
                <a:gd name="T0" fmla="*/ 56 w 59"/>
                <a:gd name="T1" fmla="*/ 4 h 25"/>
                <a:gd name="T2" fmla="*/ 55 w 59"/>
                <a:gd name="T3" fmla="*/ 5 h 25"/>
                <a:gd name="T4" fmla="*/ 55 w 59"/>
                <a:gd name="T5" fmla="*/ 5 h 25"/>
                <a:gd name="T6" fmla="*/ 55 w 59"/>
                <a:gd name="T7" fmla="*/ 5 h 25"/>
                <a:gd name="T8" fmla="*/ 49 w 59"/>
                <a:gd name="T9" fmla="*/ 8 h 25"/>
                <a:gd name="T10" fmla="*/ 48 w 59"/>
                <a:gd name="T11" fmla="*/ 8 h 25"/>
                <a:gd name="T12" fmla="*/ 47 w 59"/>
                <a:gd name="T13" fmla="*/ 5 h 25"/>
                <a:gd name="T14" fmla="*/ 46 w 59"/>
                <a:gd name="T15" fmla="*/ 25 h 25"/>
                <a:gd name="T16" fmla="*/ 58 w 59"/>
                <a:gd name="T17" fmla="*/ 11 h 25"/>
                <a:gd name="T18" fmla="*/ 56 w 59"/>
                <a:gd name="T19" fmla="*/ 4 h 25"/>
                <a:gd name="T20" fmla="*/ 53 w 59"/>
                <a:gd name="T21" fmla="*/ 3 h 25"/>
                <a:gd name="T22" fmla="*/ 52 w 59"/>
                <a:gd name="T23" fmla="*/ 5 h 25"/>
                <a:gd name="T24" fmla="*/ 55 w 59"/>
                <a:gd name="T25" fmla="*/ 4 h 25"/>
                <a:gd name="T26" fmla="*/ 55 w 59"/>
                <a:gd name="T27" fmla="*/ 4 h 25"/>
                <a:gd name="T28" fmla="*/ 53 w 59"/>
                <a:gd name="T29" fmla="*/ 3 h 25"/>
                <a:gd name="T30" fmla="*/ 27 w 59"/>
                <a:gd name="T31" fmla="*/ 0 h 25"/>
                <a:gd name="T32" fmla="*/ 0 w 59"/>
                <a:gd name="T33" fmla="*/ 9 h 25"/>
                <a:gd name="T34" fmla="*/ 5 w 59"/>
                <a:gd name="T35" fmla="*/ 9 h 25"/>
                <a:gd name="T36" fmla="*/ 14 w 59"/>
                <a:gd name="T37" fmla="*/ 18 h 25"/>
                <a:gd name="T38" fmla="*/ 27 w 59"/>
                <a:gd name="T39" fmla="*/ 23 h 25"/>
                <a:gd name="T40" fmla="*/ 31 w 59"/>
                <a:gd name="T41" fmla="*/ 24 h 25"/>
                <a:gd name="T42" fmla="*/ 27 w 59"/>
                <a:gd name="T4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25">
                  <a:moveTo>
                    <a:pt x="56" y="4"/>
                  </a:moveTo>
                  <a:cubicBezTo>
                    <a:pt x="56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3" y="7"/>
                    <a:pt x="52" y="8"/>
                    <a:pt x="49" y="8"/>
                  </a:cubicBezTo>
                  <a:cubicBezTo>
                    <a:pt x="49" y="8"/>
                    <a:pt x="48" y="8"/>
                    <a:pt x="48" y="8"/>
                  </a:cubicBezTo>
                  <a:cubicBezTo>
                    <a:pt x="47" y="7"/>
                    <a:pt x="47" y="6"/>
                    <a:pt x="47" y="5"/>
                  </a:cubicBezTo>
                  <a:cubicBezTo>
                    <a:pt x="47" y="12"/>
                    <a:pt x="47" y="19"/>
                    <a:pt x="46" y="25"/>
                  </a:cubicBezTo>
                  <a:cubicBezTo>
                    <a:pt x="52" y="23"/>
                    <a:pt x="58" y="19"/>
                    <a:pt x="58" y="11"/>
                  </a:cubicBezTo>
                  <a:cubicBezTo>
                    <a:pt x="59" y="9"/>
                    <a:pt x="58" y="6"/>
                    <a:pt x="56" y="4"/>
                  </a:cubicBezTo>
                  <a:moveTo>
                    <a:pt x="53" y="3"/>
                  </a:moveTo>
                  <a:cubicBezTo>
                    <a:pt x="53" y="3"/>
                    <a:pt x="53" y="4"/>
                    <a:pt x="52" y="5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4" y="3"/>
                    <a:pt x="53" y="3"/>
                  </a:cubicBezTo>
                  <a:moveTo>
                    <a:pt x="27" y="0"/>
                  </a:moveTo>
                  <a:cubicBezTo>
                    <a:pt x="16" y="2"/>
                    <a:pt x="5" y="5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9" y="15"/>
                    <a:pt x="14" y="18"/>
                  </a:cubicBezTo>
                  <a:cubicBezTo>
                    <a:pt x="18" y="19"/>
                    <a:pt x="23" y="21"/>
                    <a:pt x="27" y="23"/>
                  </a:cubicBezTo>
                  <a:cubicBezTo>
                    <a:pt x="28" y="23"/>
                    <a:pt x="29" y="24"/>
                    <a:pt x="31" y="24"/>
                  </a:cubicBezTo>
                  <a:cubicBezTo>
                    <a:pt x="29" y="17"/>
                    <a:pt x="28" y="9"/>
                    <a:pt x="27" y="0"/>
                  </a:cubicBezTo>
                </a:path>
              </a:pathLst>
            </a:custGeom>
            <a:solidFill>
              <a:srgbClr val="EA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200"/>
            <p:cNvSpPr>
              <a:spLocks/>
            </p:cNvSpPr>
            <p:nvPr/>
          </p:nvSpPr>
          <p:spPr bwMode="auto">
            <a:xfrm>
              <a:off x="8810626" y="6372225"/>
              <a:ext cx="52388" cy="20637"/>
            </a:xfrm>
            <a:custGeom>
              <a:avLst/>
              <a:gdLst>
                <a:gd name="T0" fmla="*/ 0 w 13"/>
                <a:gd name="T1" fmla="*/ 0 h 5"/>
                <a:gd name="T2" fmla="*/ 13 w 13"/>
                <a:gd name="T3" fmla="*/ 5 h 5"/>
                <a:gd name="T4" fmla="*/ 0 w 1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4" y="2"/>
                    <a:pt x="8" y="4"/>
                    <a:pt x="13" y="5"/>
                  </a:cubicBezTo>
                  <a:cubicBezTo>
                    <a:pt x="9" y="3"/>
                    <a:pt x="4" y="1"/>
                    <a:pt x="0" y="0"/>
                  </a:cubicBezTo>
                </a:path>
              </a:pathLst>
            </a:custGeom>
            <a:solidFill>
              <a:srgbClr val="948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201"/>
            <p:cNvSpPr>
              <a:spLocks/>
            </p:cNvSpPr>
            <p:nvPr/>
          </p:nvSpPr>
          <p:spPr bwMode="auto">
            <a:xfrm>
              <a:off x="8523288" y="6249987"/>
              <a:ext cx="231775" cy="98425"/>
            </a:xfrm>
            <a:custGeom>
              <a:avLst/>
              <a:gdLst>
                <a:gd name="T0" fmla="*/ 37 w 59"/>
                <a:gd name="T1" fmla="*/ 0 h 25"/>
                <a:gd name="T2" fmla="*/ 0 w 59"/>
                <a:gd name="T3" fmla="*/ 10 h 25"/>
                <a:gd name="T4" fmla="*/ 4 w 59"/>
                <a:gd name="T5" fmla="*/ 10 h 25"/>
                <a:gd name="T6" fmla="*/ 39 w 59"/>
                <a:gd name="T7" fmla="*/ 25 h 25"/>
                <a:gd name="T8" fmla="*/ 58 w 59"/>
                <a:gd name="T9" fmla="*/ 12 h 25"/>
                <a:gd name="T10" fmla="*/ 37 w 59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5">
                  <a:moveTo>
                    <a:pt x="37" y="0"/>
                  </a:moveTo>
                  <a:cubicBezTo>
                    <a:pt x="23" y="0"/>
                    <a:pt x="6" y="5"/>
                    <a:pt x="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8"/>
                    <a:pt x="25" y="25"/>
                    <a:pt x="39" y="25"/>
                  </a:cubicBezTo>
                  <a:cubicBezTo>
                    <a:pt x="49" y="25"/>
                    <a:pt x="57" y="22"/>
                    <a:pt x="58" y="12"/>
                  </a:cubicBezTo>
                  <a:cubicBezTo>
                    <a:pt x="59" y="3"/>
                    <a:pt x="49" y="0"/>
                    <a:pt x="37" y="0"/>
                  </a:cubicBezTo>
                </a:path>
              </a:pathLst>
            </a:custGeom>
            <a:solidFill>
              <a:srgbClr val="BFB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202"/>
            <p:cNvSpPr>
              <a:spLocks/>
            </p:cNvSpPr>
            <p:nvPr/>
          </p:nvSpPr>
          <p:spPr bwMode="auto">
            <a:xfrm>
              <a:off x="8451851" y="6550025"/>
              <a:ext cx="233363" cy="98425"/>
            </a:xfrm>
            <a:custGeom>
              <a:avLst/>
              <a:gdLst>
                <a:gd name="T0" fmla="*/ 38 w 59"/>
                <a:gd name="T1" fmla="*/ 0 h 25"/>
                <a:gd name="T2" fmla="*/ 0 w 59"/>
                <a:gd name="T3" fmla="*/ 9 h 25"/>
                <a:gd name="T4" fmla="*/ 5 w 59"/>
                <a:gd name="T5" fmla="*/ 9 h 25"/>
                <a:gd name="T6" fmla="*/ 40 w 59"/>
                <a:gd name="T7" fmla="*/ 25 h 25"/>
                <a:gd name="T8" fmla="*/ 58 w 59"/>
                <a:gd name="T9" fmla="*/ 11 h 25"/>
                <a:gd name="T10" fmla="*/ 38 w 59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5">
                  <a:moveTo>
                    <a:pt x="38" y="0"/>
                  </a:moveTo>
                  <a:cubicBezTo>
                    <a:pt x="24" y="0"/>
                    <a:pt x="7" y="4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7"/>
                    <a:pt x="26" y="25"/>
                    <a:pt x="40" y="25"/>
                  </a:cubicBezTo>
                  <a:cubicBezTo>
                    <a:pt x="49" y="25"/>
                    <a:pt x="57" y="21"/>
                    <a:pt x="58" y="11"/>
                  </a:cubicBezTo>
                  <a:cubicBezTo>
                    <a:pt x="59" y="3"/>
                    <a:pt x="50" y="0"/>
                    <a:pt x="38" y="0"/>
                  </a:cubicBezTo>
                </a:path>
              </a:pathLst>
            </a:custGeom>
            <a:solidFill>
              <a:srgbClr val="B4A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27" name="Picture 1203"/>
            <p:cNvPicPr>
              <a:picLocks noChangeAspect="1" noChangeArrowheads="1"/>
            </p:cNvPicPr>
            <p:nvPr/>
          </p:nvPicPr>
          <p:blipFill>
            <a:blip r:embed="rId6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8813" y="5153025"/>
              <a:ext cx="153988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8" name="Picture 1204"/>
            <p:cNvPicPr>
              <a:picLocks noChangeAspect="1" noChangeArrowheads="1"/>
            </p:cNvPicPr>
            <p:nvPr/>
          </p:nvPicPr>
          <p:blipFill>
            <a:blip r:embed="rId6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9626" y="5351462"/>
              <a:ext cx="247650" cy="295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9" name="Picture 1205"/>
            <p:cNvPicPr>
              <a:picLocks noChangeAspect="1" noChangeArrowheads="1"/>
            </p:cNvPicPr>
            <p:nvPr/>
          </p:nvPicPr>
          <p:blipFill>
            <a:blip r:embed="rId6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9626" y="5224462"/>
              <a:ext cx="295275" cy="2016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0" name="Picture 1206"/>
            <p:cNvPicPr>
              <a:picLocks noChangeAspect="1" noChangeArrowheads="1"/>
            </p:cNvPicPr>
            <p:nvPr/>
          </p:nvPicPr>
          <p:blipFill>
            <a:blip r:embed="rId6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4213" y="5330825"/>
              <a:ext cx="176213" cy="93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1" name="Picture 1207"/>
            <p:cNvPicPr>
              <a:picLocks noChangeAspect="1" noChangeArrowheads="1"/>
            </p:cNvPicPr>
            <p:nvPr/>
          </p:nvPicPr>
          <p:blipFill>
            <a:blip r:embed="rId6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7076" y="5349875"/>
              <a:ext cx="190500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70" name="Freeform 1208"/>
            <p:cNvSpPr>
              <a:spLocks/>
            </p:cNvSpPr>
            <p:nvPr/>
          </p:nvSpPr>
          <p:spPr bwMode="auto">
            <a:xfrm>
              <a:off x="8404226" y="5349875"/>
              <a:ext cx="90488" cy="63500"/>
            </a:xfrm>
            <a:custGeom>
              <a:avLst/>
              <a:gdLst>
                <a:gd name="T0" fmla="*/ 11 w 23"/>
                <a:gd name="T1" fmla="*/ 0 h 16"/>
                <a:gd name="T2" fmla="*/ 13 w 23"/>
                <a:gd name="T3" fmla="*/ 0 h 16"/>
                <a:gd name="T4" fmla="*/ 11 w 23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11" y="0"/>
                  </a:moveTo>
                  <a:cubicBezTo>
                    <a:pt x="0" y="16"/>
                    <a:pt x="23" y="12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209"/>
            <p:cNvSpPr>
              <a:spLocks/>
            </p:cNvSpPr>
            <p:nvPr/>
          </p:nvSpPr>
          <p:spPr bwMode="auto">
            <a:xfrm>
              <a:off x="8483601" y="5329237"/>
              <a:ext cx="26988" cy="36512"/>
            </a:xfrm>
            <a:custGeom>
              <a:avLst/>
              <a:gdLst>
                <a:gd name="T0" fmla="*/ 0 w 7"/>
                <a:gd name="T1" fmla="*/ 2 h 9"/>
                <a:gd name="T2" fmla="*/ 7 w 7"/>
                <a:gd name="T3" fmla="*/ 9 h 9"/>
                <a:gd name="T4" fmla="*/ 0 w 7"/>
                <a:gd name="T5" fmla="*/ 0 h 9"/>
                <a:gd name="T6" fmla="*/ 0 w 7"/>
                <a:gd name="T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5"/>
                    <a:pt x="3" y="8"/>
                    <a:pt x="7" y="9"/>
                  </a:cubicBezTo>
                  <a:cubicBezTo>
                    <a:pt x="7" y="4"/>
                    <a:pt x="4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210"/>
            <p:cNvSpPr>
              <a:spLocks/>
            </p:cNvSpPr>
            <p:nvPr/>
          </p:nvSpPr>
          <p:spPr bwMode="auto">
            <a:xfrm>
              <a:off x="8396288" y="5329237"/>
              <a:ext cx="42863" cy="31750"/>
            </a:xfrm>
            <a:custGeom>
              <a:avLst/>
              <a:gdLst>
                <a:gd name="T0" fmla="*/ 5 w 11"/>
                <a:gd name="T1" fmla="*/ 0 h 8"/>
                <a:gd name="T2" fmla="*/ 11 w 11"/>
                <a:gd name="T3" fmla="*/ 2 h 8"/>
                <a:gd name="T4" fmla="*/ 8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5" y="0"/>
                  </a:moveTo>
                  <a:cubicBezTo>
                    <a:pt x="0" y="7"/>
                    <a:pt x="7" y="8"/>
                    <a:pt x="11" y="2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35" name="Picture 1211"/>
            <p:cNvPicPr>
              <a:picLocks noChangeAspect="1" noChangeArrowheads="1"/>
            </p:cNvPicPr>
            <p:nvPr/>
          </p:nvPicPr>
          <p:blipFill>
            <a:blip r:embed="rId6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64538" y="4665662"/>
              <a:ext cx="1778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6" name="Picture 1212"/>
            <p:cNvPicPr>
              <a:picLocks noChangeAspect="1" noChangeArrowheads="1"/>
            </p:cNvPicPr>
            <p:nvPr/>
          </p:nvPicPr>
          <p:blipFill>
            <a:blip r:embed="rId6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5801" y="4859337"/>
              <a:ext cx="212725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7" name="Picture 1213"/>
            <p:cNvPicPr>
              <a:picLocks noChangeAspect="1" noChangeArrowheads="1"/>
            </p:cNvPicPr>
            <p:nvPr/>
          </p:nvPicPr>
          <p:blipFill>
            <a:blip r:embed="rId6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4526" y="4795837"/>
              <a:ext cx="319088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8" name="Picture 1214"/>
            <p:cNvPicPr>
              <a:picLocks noChangeAspect="1" noChangeArrowheads="1"/>
            </p:cNvPicPr>
            <p:nvPr/>
          </p:nvPicPr>
          <p:blipFill>
            <a:blip r:embed="rId6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0726" y="4900612"/>
              <a:ext cx="2143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73" name="Freeform 1215"/>
            <p:cNvSpPr>
              <a:spLocks/>
            </p:cNvSpPr>
            <p:nvPr/>
          </p:nvSpPr>
          <p:spPr bwMode="auto">
            <a:xfrm>
              <a:off x="8435976" y="4922837"/>
              <a:ext cx="74613" cy="55562"/>
            </a:xfrm>
            <a:custGeom>
              <a:avLst/>
              <a:gdLst>
                <a:gd name="T0" fmla="*/ 9 w 19"/>
                <a:gd name="T1" fmla="*/ 0 h 14"/>
                <a:gd name="T2" fmla="*/ 11 w 19"/>
                <a:gd name="T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14">
                  <a:moveTo>
                    <a:pt x="9" y="0"/>
                  </a:moveTo>
                  <a:cubicBezTo>
                    <a:pt x="0" y="14"/>
                    <a:pt x="19" y="11"/>
                    <a:pt x="1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216"/>
            <p:cNvSpPr>
              <a:spLocks/>
            </p:cNvSpPr>
            <p:nvPr/>
          </p:nvSpPr>
          <p:spPr bwMode="auto">
            <a:xfrm>
              <a:off x="8428038" y="4906962"/>
              <a:ext cx="34925" cy="28575"/>
            </a:xfrm>
            <a:custGeom>
              <a:avLst/>
              <a:gdLst>
                <a:gd name="T0" fmla="*/ 4 w 9"/>
                <a:gd name="T1" fmla="*/ 0 h 7"/>
                <a:gd name="T2" fmla="*/ 9 w 9"/>
                <a:gd name="T3" fmla="*/ 2 h 7"/>
                <a:gd name="T4" fmla="*/ 6 w 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0" y="6"/>
                    <a:pt x="6" y="7"/>
                    <a:pt x="9" y="2"/>
                  </a:cubicBezTo>
                  <a:cubicBezTo>
                    <a:pt x="9" y="1"/>
                    <a:pt x="8" y="0"/>
                    <a:pt x="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217"/>
            <p:cNvSpPr>
              <a:spLocks/>
            </p:cNvSpPr>
            <p:nvPr/>
          </p:nvSpPr>
          <p:spPr bwMode="auto">
            <a:xfrm>
              <a:off x="8874126" y="5894387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1218"/>
            <p:cNvSpPr>
              <a:spLocks/>
            </p:cNvSpPr>
            <p:nvPr/>
          </p:nvSpPr>
          <p:spPr bwMode="auto">
            <a:xfrm>
              <a:off x="8874126" y="5843587"/>
              <a:ext cx="11113" cy="26987"/>
            </a:xfrm>
            <a:custGeom>
              <a:avLst/>
              <a:gdLst>
                <a:gd name="T0" fmla="*/ 1 w 3"/>
                <a:gd name="T1" fmla="*/ 0 h 7"/>
                <a:gd name="T2" fmla="*/ 1 w 3"/>
                <a:gd name="T3" fmla="*/ 0 h 7"/>
                <a:gd name="T4" fmla="*/ 1 w 3"/>
                <a:gd name="T5" fmla="*/ 0 h 7"/>
                <a:gd name="T6" fmla="*/ 0 w 3"/>
                <a:gd name="T7" fmla="*/ 1 h 7"/>
                <a:gd name="T8" fmla="*/ 2 w 3"/>
                <a:gd name="T9" fmla="*/ 7 h 7"/>
                <a:gd name="T10" fmla="*/ 3 w 3"/>
                <a:gd name="T11" fmla="*/ 3 h 7"/>
                <a:gd name="T12" fmla="*/ 2 w 3"/>
                <a:gd name="T13" fmla="*/ 1 h 7"/>
                <a:gd name="T14" fmla="*/ 2 w 3"/>
                <a:gd name="T15" fmla="*/ 1 h 7"/>
                <a:gd name="T16" fmla="*/ 1 w 3"/>
                <a:gd name="T17" fmla="*/ 0 h 7"/>
                <a:gd name="T18" fmla="*/ 1 w 3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1219"/>
            <p:cNvSpPr>
              <a:spLocks noEditPoints="1"/>
            </p:cNvSpPr>
            <p:nvPr/>
          </p:nvSpPr>
          <p:spPr bwMode="auto">
            <a:xfrm>
              <a:off x="8759826" y="5610225"/>
              <a:ext cx="122238" cy="265112"/>
            </a:xfrm>
            <a:custGeom>
              <a:avLst/>
              <a:gdLst>
                <a:gd name="T0" fmla="*/ 26 w 31"/>
                <a:gd name="T1" fmla="*/ 58 h 67"/>
                <a:gd name="T2" fmla="*/ 26 w 31"/>
                <a:gd name="T3" fmla="*/ 58 h 67"/>
                <a:gd name="T4" fmla="*/ 23 w 31"/>
                <a:gd name="T5" fmla="*/ 53 h 67"/>
                <a:gd name="T6" fmla="*/ 26 w 31"/>
                <a:gd name="T7" fmla="*/ 52 h 67"/>
                <a:gd name="T8" fmla="*/ 25 w 31"/>
                <a:gd name="T9" fmla="*/ 53 h 67"/>
                <a:gd name="T10" fmla="*/ 24 w 31"/>
                <a:gd name="T11" fmla="*/ 53 h 67"/>
                <a:gd name="T12" fmla="*/ 31 w 31"/>
                <a:gd name="T13" fmla="*/ 67 h 67"/>
                <a:gd name="T14" fmla="*/ 31 w 31"/>
                <a:gd name="T15" fmla="*/ 66 h 67"/>
                <a:gd name="T16" fmla="*/ 30 w 31"/>
                <a:gd name="T17" fmla="*/ 59 h 67"/>
                <a:gd name="T18" fmla="*/ 30 w 31"/>
                <a:gd name="T19" fmla="*/ 59 h 67"/>
                <a:gd name="T20" fmla="*/ 30 w 31"/>
                <a:gd name="T21" fmla="*/ 59 h 67"/>
                <a:gd name="T22" fmla="*/ 31 w 31"/>
                <a:gd name="T23" fmla="*/ 60 h 67"/>
                <a:gd name="T24" fmla="*/ 26 w 31"/>
                <a:gd name="T25" fmla="*/ 51 h 67"/>
                <a:gd name="T26" fmla="*/ 6 w 31"/>
                <a:gd name="T27" fmla="*/ 12 h 67"/>
                <a:gd name="T28" fmla="*/ 6 w 31"/>
                <a:gd name="T29" fmla="*/ 12 h 67"/>
                <a:gd name="T30" fmla="*/ 0 w 31"/>
                <a:gd name="T31" fmla="*/ 2 h 67"/>
                <a:gd name="T32" fmla="*/ 0 w 31"/>
                <a:gd name="T33" fmla="*/ 2 h 67"/>
                <a:gd name="T34" fmla="*/ 2 w 31"/>
                <a:gd name="T35" fmla="*/ 3 h 67"/>
                <a:gd name="T36" fmla="*/ 0 w 31"/>
                <a:gd name="T37" fmla="*/ 2 h 67"/>
                <a:gd name="T38" fmla="*/ 0 w 31"/>
                <a:gd name="T39" fmla="*/ 2 h 67"/>
                <a:gd name="T40" fmla="*/ 4 w 31"/>
                <a:gd name="T41" fmla="*/ 7 h 67"/>
                <a:gd name="T42" fmla="*/ 6 w 31"/>
                <a:gd name="T43" fmla="*/ 12 h 67"/>
                <a:gd name="T44" fmla="*/ 16 w 31"/>
                <a:gd name="T45" fmla="*/ 37 h 67"/>
                <a:gd name="T46" fmla="*/ 16 w 31"/>
                <a:gd name="T47" fmla="*/ 37 h 67"/>
                <a:gd name="T48" fmla="*/ 21 w 31"/>
                <a:gd name="T49" fmla="*/ 48 h 67"/>
                <a:gd name="T50" fmla="*/ 18 w 31"/>
                <a:gd name="T51" fmla="*/ 40 h 67"/>
                <a:gd name="T52" fmla="*/ 17 w 31"/>
                <a:gd name="T53" fmla="*/ 38 h 67"/>
                <a:gd name="T54" fmla="*/ 21 w 31"/>
                <a:gd name="T55" fmla="*/ 48 h 67"/>
                <a:gd name="T56" fmla="*/ 17 w 31"/>
                <a:gd name="T57" fmla="*/ 38 h 67"/>
                <a:gd name="T58" fmla="*/ 12 w 31"/>
                <a:gd name="T59" fmla="*/ 26 h 67"/>
                <a:gd name="T60" fmla="*/ 12 w 31"/>
                <a:gd name="T61" fmla="*/ 26 h 67"/>
                <a:gd name="T62" fmla="*/ 21 w 31"/>
                <a:gd name="T63" fmla="*/ 45 h 67"/>
                <a:gd name="T64" fmla="*/ 22 w 31"/>
                <a:gd name="T65" fmla="*/ 43 h 67"/>
                <a:gd name="T66" fmla="*/ 17 w 31"/>
                <a:gd name="T67" fmla="*/ 31 h 67"/>
                <a:gd name="T68" fmla="*/ 18 w 31"/>
                <a:gd name="T69" fmla="*/ 32 h 67"/>
                <a:gd name="T70" fmla="*/ 19 w 31"/>
                <a:gd name="T71" fmla="*/ 35 h 67"/>
                <a:gd name="T72" fmla="*/ 14 w 31"/>
                <a:gd name="T73" fmla="*/ 25 h 67"/>
                <a:gd name="T74" fmla="*/ 14 w 31"/>
                <a:gd name="T75" fmla="*/ 25 h 67"/>
                <a:gd name="T76" fmla="*/ 14 w 31"/>
                <a:gd name="T77" fmla="*/ 25 h 67"/>
                <a:gd name="T78" fmla="*/ 15 w 31"/>
                <a:gd name="T79" fmla="*/ 29 h 67"/>
                <a:gd name="T80" fmla="*/ 16 w 31"/>
                <a:gd name="T81" fmla="*/ 32 h 67"/>
                <a:gd name="T82" fmla="*/ 15 w 31"/>
                <a:gd name="T83" fmla="*/ 30 h 67"/>
                <a:gd name="T84" fmla="*/ 11 w 31"/>
                <a:gd name="T85" fmla="*/ 19 h 67"/>
                <a:gd name="T86" fmla="*/ 2 w 31"/>
                <a:gd name="T87" fmla="*/ 3 h 67"/>
                <a:gd name="T88" fmla="*/ 0 w 31"/>
                <a:gd name="T8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" h="67">
                  <a:moveTo>
                    <a:pt x="23" y="53"/>
                  </a:moveTo>
                  <a:cubicBezTo>
                    <a:pt x="24" y="55"/>
                    <a:pt x="25" y="57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7"/>
                    <a:pt x="24" y="55"/>
                    <a:pt x="23" y="53"/>
                  </a:cubicBezTo>
                  <a:moveTo>
                    <a:pt x="23" y="53"/>
                  </a:moveTo>
                  <a:cubicBezTo>
                    <a:pt x="24" y="55"/>
                    <a:pt x="25" y="57"/>
                    <a:pt x="26" y="58"/>
                  </a:cubicBezTo>
                  <a:cubicBezTo>
                    <a:pt x="25" y="57"/>
                    <a:pt x="24" y="55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moveTo>
                    <a:pt x="26" y="51"/>
                  </a:moveTo>
                  <a:cubicBezTo>
                    <a:pt x="26" y="51"/>
                    <a:pt x="26" y="51"/>
                    <a:pt x="26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4"/>
                    <a:pt x="28" y="57"/>
                    <a:pt x="29" y="60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0" y="63"/>
                    <a:pt x="29" y="61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30" y="59"/>
                    <a:pt x="30" y="59"/>
                  </a:cubicBezTo>
                  <a:cubicBezTo>
                    <a:pt x="30" y="59"/>
                    <a:pt x="29" y="59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30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59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8" y="55"/>
                    <a:pt x="27" y="53"/>
                    <a:pt x="27" y="52"/>
                  </a:cubicBezTo>
                  <a:cubicBezTo>
                    <a:pt x="26" y="52"/>
                    <a:pt x="26" y="51"/>
                    <a:pt x="26" y="51"/>
                  </a:cubicBezTo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8" y="16"/>
                    <a:pt x="10" y="22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0" y="22"/>
                    <a:pt x="8" y="16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moveTo>
                    <a:pt x="0" y="0"/>
                  </a:moveTo>
                  <a:cubicBezTo>
                    <a:pt x="2" y="2"/>
                    <a:pt x="3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8"/>
                    <a:pt x="5" y="9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8" y="16"/>
                    <a:pt x="10" y="22"/>
                    <a:pt x="12" y="27"/>
                  </a:cubicBezTo>
                  <a:cubicBezTo>
                    <a:pt x="13" y="29"/>
                    <a:pt x="13" y="30"/>
                    <a:pt x="13" y="31"/>
                  </a:cubicBezTo>
                  <a:cubicBezTo>
                    <a:pt x="14" y="33"/>
                    <a:pt x="15" y="35"/>
                    <a:pt x="16" y="37"/>
                  </a:cubicBezTo>
                  <a:cubicBezTo>
                    <a:pt x="15" y="35"/>
                    <a:pt x="14" y="33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3"/>
                    <a:pt x="15" y="35"/>
                    <a:pt x="16" y="37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0" y="46"/>
                    <a:pt x="20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4" y="30"/>
                    <a:pt x="15" y="34"/>
                    <a:pt x="17" y="38"/>
                  </a:cubicBezTo>
                  <a:cubicBezTo>
                    <a:pt x="16" y="34"/>
                    <a:pt x="14" y="30"/>
                    <a:pt x="12" y="26"/>
                  </a:cubicBezTo>
                  <a:cubicBezTo>
                    <a:pt x="14" y="30"/>
                    <a:pt x="16" y="34"/>
                    <a:pt x="17" y="38"/>
                  </a:cubicBezTo>
                  <a:cubicBezTo>
                    <a:pt x="18" y="41"/>
                    <a:pt x="20" y="43"/>
                    <a:pt x="21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2" y="44"/>
                    <a:pt x="22" y="44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2" y="43"/>
                    <a:pt x="22" y="43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5"/>
                    <a:pt x="18" y="35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2"/>
                    <a:pt x="18" y="32"/>
                  </a:cubicBezTo>
                  <a:cubicBezTo>
                    <a:pt x="18" y="33"/>
                    <a:pt x="18" y="33"/>
                    <a:pt x="19" y="34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8" y="33"/>
                    <a:pt x="17" y="31"/>
                    <a:pt x="16" y="29"/>
                  </a:cubicBezTo>
                  <a:cubicBezTo>
                    <a:pt x="15" y="27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6"/>
                    <a:pt x="14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5" y="30"/>
                  </a:cubicBezTo>
                  <a:cubicBezTo>
                    <a:pt x="14" y="27"/>
                    <a:pt x="12" y="23"/>
                    <a:pt x="11" y="20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3"/>
                    <a:pt x="7" y="11"/>
                    <a:pt x="6" y="9"/>
                  </a:cubicBezTo>
                  <a:cubicBezTo>
                    <a:pt x="4" y="7"/>
                    <a:pt x="3" y="5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D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1220"/>
            <p:cNvSpPr>
              <a:spLocks noEditPoints="1"/>
            </p:cNvSpPr>
            <p:nvPr/>
          </p:nvSpPr>
          <p:spPr bwMode="auto">
            <a:xfrm>
              <a:off x="8874126" y="5843587"/>
              <a:ext cx="7938" cy="26987"/>
            </a:xfrm>
            <a:custGeom>
              <a:avLst/>
              <a:gdLst>
                <a:gd name="T0" fmla="*/ 0 w 2"/>
                <a:gd name="T1" fmla="*/ 1 h 7"/>
                <a:gd name="T2" fmla="*/ 0 w 2"/>
                <a:gd name="T3" fmla="*/ 1 h 7"/>
                <a:gd name="T4" fmla="*/ 2 w 2"/>
                <a:gd name="T5" fmla="*/ 7 h 7"/>
                <a:gd name="T6" fmla="*/ 2 w 2"/>
                <a:gd name="T7" fmla="*/ 7 h 7"/>
                <a:gd name="T8" fmla="*/ 0 w 2"/>
                <a:gd name="T9" fmla="*/ 1 h 7"/>
                <a:gd name="T10" fmla="*/ 0 w 2"/>
                <a:gd name="T11" fmla="*/ 1 h 7"/>
                <a:gd name="T12" fmla="*/ 0 w 2"/>
                <a:gd name="T13" fmla="*/ 1 h 7"/>
                <a:gd name="T14" fmla="*/ 1 w 2"/>
                <a:gd name="T15" fmla="*/ 0 h 7"/>
                <a:gd name="T16" fmla="*/ 0 w 2"/>
                <a:gd name="T17" fmla="*/ 1 h 7"/>
                <a:gd name="T18" fmla="*/ 1 w 2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7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322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1221"/>
            <p:cNvSpPr>
              <a:spLocks noEditPoints="1"/>
            </p:cNvSpPr>
            <p:nvPr/>
          </p:nvSpPr>
          <p:spPr bwMode="auto">
            <a:xfrm>
              <a:off x="8850313" y="5846762"/>
              <a:ext cx="28575" cy="52387"/>
            </a:xfrm>
            <a:custGeom>
              <a:avLst/>
              <a:gdLst>
                <a:gd name="T0" fmla="*/ 5 w 7"/>
                <a:gd name="T1" fmla="*/ 9 h 13"/>
                <a:gd name="T2" fmla="*/ 5 w 7"/>
                <a:gd name="T3" fmla="*/ 9 h 13"/>
                <a:gd name="T4" fmla="*/ 5 w 7"/>
                <a:gd name="T5" fmla="*/ 9 h 13"/>
                <a:gd name="T6" fmla="*/ 5 w 7"/>
                <a:gd name="T7" fmla="*/ 9 h 13"/>
                <a:gd name="T8" fmla="*/ 0 w 7"/>
                <a:gd name="T9" fmla="*/ 0 h 13"/>
                <a:gd name="T10" fmla="*/ 4 w 7"/>
                <a:gd name="T11" fmla="*/ 7 h 13"/>
                <a:gd name="T12" fmla="*/ 5 w 7"/>
                <a:gd name="T13" fmla="*/ 8 h 13"/>
                <a:gd name="T14" fmla="*/ 4 w 7"/>
                <a:gd name="T15" fmla="*/ 7 h 13"/>
                <a:gd name="T16" fmla="*/ 5 w 7"/>
                <a:gd name="T17" fmla="*/ 8 h 13"/>
                <a:gd name="T18" fmla="*/ 5 w 7"/>
                <a:gd name="T19" fmla="*/ 8 h 13"/>
                <a:gd name="T20" fmla="*/ 6 w 7"/>
                <a:gd name="T21" fmla="*/ 11 h 13"/>
                <a:gd name="T22" fmla="*/ 5 w 7"/>
                <a:gd name="T23" fmla="*/ 9 h 13"/>
                <a:gd name="T24" fmla="*/ 5 w 7"/>
                <a:gd name="T25" fmla="*/ 9 h 13"/>
                <a:gd name="T26" fmla="*/ 5 w 7"/>
                <a:gd name="T27" fmla="*/ 9 h 13"/>
                <a:gd name="T28" fmla="*/ 5 w 7"/>
                <a:gd name="T29" fmla="*/ 9 h 13"/>
                <a:gd name="T30" fmla="*/ 5 w 7"/>
                <a:gd name="T31" fmla="*/ 9 h 13"/>
                <a:gd name="T32" fmla="*/ 6 w 7"/>
                <a:gd name="T33" fmla="*/ 12 h 13"/>
                <a:gd name="T34" fmla="*/ 7 w 7"/>
                <a:gd name="T35" fmla="*/ 13 h 13"/>
                <a:gd name="T36" fmla="*/ 7 w 7"/>
                <a:gd name="T37" fmla="*/ 12 h 13"/>
                <a:gd name="T38" fmla="*/ 4 w 7"/>
                <a:gd name="T39" fmla="*/ 5 h 13"/>
                <a:gd name="T40" fmla="*/ 1 w 7"/>
                <a:gd name="T41" fmla="*/ 1 h 13"/>
                <a:gd name="T42" fmla="*/ 0 w 7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3"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0" y="0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6" y="10"/>
                    <a:pt x="5" y="7"/>
                    <a:pt x="4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1222"/>
            <p:cNvSpPr>
              <a:spLocks noEditPoints="1"/>
            </p:cNvSpPr>
            <p:nvPr/>
          </p:nvSpPr>
          <p:spPr bwMode="auto">
            <a:xfrm>
              <a:off x="8834438" y="5799137"/>
              <a:ext cx="47625" cy="92075"/>
            </a:xfrm>
            <a:custGeom>
              <a:avLst/>
              <a:gdLst>
                <a:gd name="T0" fmla="*/ 3 w 12"/>
                <a:gd name="T1" fmla="*/ 5 h 23"/>
                <a:gd name="T2" fmla="*/ 3 w 12"/>
                <a:gd name="T3" fmla="*/ 5 h 23"/>
                <a:gd name="T4" fmla="*/ 7 w 12"/>
                <a:gd name="T5" fmla="*/ 14 h 23"/>
                <a:gd name="T6" fmla="*/ 8 w 12"/>
                <a:gd name="T7" fmla="*/ 17 h 23"/>
                <a:gd name="T8" fmla="*/ 8 w 12"/>
                <a:gd name="T9" fmla="*/ 17 h 23"/>
                <a:gd name="T10" fmla="*/ 8 w 12"/>
                <a:gd name="T11" fmla="*/ 17 h 23"/>
                <a:gd name="T12" fmla="*/ 8 w 12"/>
                <a:gd name="T13" fmla="*/ 17 h 23"/>
                <a:gd name="T14" fmla="*/ 7 w 12"/>
                <a:gd name="T15" fmla="*/ 16 h 23"/>
                <a:gd name="T16" fmla="*/ 7 w 12"/>
                <a:gd name="T17" fmla="*/ 15 h 23"/>
                <a:gd name="T18" fmla="*/ 5 w 12"/>
                <a:gd name="T19" fmla="*/ 12 h 23"/>
                <a:gd name="T20" fmla="*/ 5 w 12"/>
                <a:gd name="T21" fmla="*/ 12 h 23"/>
                <a:gd name="T22" fmla="*/ 8 w 12"/>
                <a:gd name="T23" fmla="*/ 17 h 23"/>
                <a:gd name="T24" fmla="*/ 8 w 12"/>
                <a:gd name="T25" fmla="*/ 17 h 23"/>
                <a:gd name="T26" fmla="*/ 8 w 12"/>
                <a:gd name="T27" fmla="*/ 17 h 23"/>
                <a:gd name="T28" fmla="*/ 8 w 12"/>
                <a:gd name="T29" fmla="*/ 17 h 23"/>
                <a:gd name="T30" fmla="*/ 8 w 12"/>
                <a:gd name="T31" fmla="*/ 17 h 23"/>
                <a:gd name="T32" fmla="*/ 11 w 12"/>
                <a:gd name="T33" fmla="*/ 23 h 23"/>
                <a:gd name="T34" fmla="*/ 11 w 12"/>
                <a:gd name="T35" fmla="*/ 23 h 23"/>
                <a:gd name="T36" fmla="*/ 8 w 12"/>
                <a:gd name="T37" fmla="*/ 17 h 23"/>
                <a:gd name="T38" fmla="*/ 11 w 12"/>
                <a:gd name="T39" fmla="*/ 23 h 23"/>
                <a:gd name="T40" fmla="*/ 12 w 12"/>
                <a:gd name="T41" fmla="*/ 20 h 23"/>
                <a:gd name="T42" fmla="*/ 11 w 12"/>
                <a:gd name="T43" fmla="*/ 17 h 23"/>
                <a:gd name="T44" fmla="*/ 10 w 12"/>
                <a:gd name="T45" fmla="*/ 16 h 23"/>
                <a:gd name="T46" fmla="*/ 10 w 12"/>
                <a:gd name="T47" fmla="*/ 16 h 23"/>
                <a:gd name="T48" fmla="*/ 10 w 12"/>
                <a:gd name="T49" fmla="*/ 16 h 23"/>
                <a:gd name="T50" fmla="*/ 10 w 12"/>
                <a:gd name="T51" fmla="*/ 16 h 23"/>
                <a:gd name="T52" fmla="*/ 8 w 12"/>
                <a:gd name="T53" fmla="*/ 13 h 23"/>
                <a:gd name="T54" fmla="*/ 7 w 12"/>
                <a:gd name="T55" fmla="*/ 10 h 23"/>
                <a:gd name="T56" fmla="*/ 9 w 12"/>
                <a:gd name="T57" fmla="*/ 15 h 23"/>
                <a:gd name="T58" fmla="*/ 9 w 12"/>
                <a:gd name="T59" fmla="*/ 15 h 23"/>
                <a:gd name="T60" fmla="*/ 9 w 12"/>
                <a:gd name="T61" fmla="*/ 15 h 23"/>
                <a:gd name="T62" fmla="*/ 5 w 12"/>
                <a:gd name="T63" fmla="*/ 9 h 23"/>
                <a:gd name="T64" fmla="*/ 3 w 12"/>
                <a:gd name="T65" fmla="*/ 5 h 23"/>
                <a:gd name="T66" fmla="*/ 3 w 12"/>
                <a:gd name="T67" fmla="*/ 5 h 23"/>
                <a:gd name="T68" fmla="*/ 3 w 12"/>
                <a:gd name="T69" fmla="*/ 5 h 23"/>
                <a:gd name="T70" fmla="*/ 0 w 12"/>
                <a:gd name="T71" fmla="*/ 0 h 23"/>
                <a:gd name="T72" fmla="*/ 0 w 12"/>
                <a:gd name="T73" fmla="*/ 0 h 23"/>
                <a:gd name="T74" fmla="*/ 0 w 12"/>
                <a:gd name="T75" fmla="*/ 0 h 23"/>
                <a:gd name="T76" fmla="*/ 0 w 12"/>
                <a:gd name="T7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" h="23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5" y="10"/>
                    <a:pt x="6" y="13"/>
                    <a:pt x="7" y="14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1"/>
                    <a:pt x="9" y="19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1" y="19"/>
                    <a:pt x="11" y="18"/>
                    <a:pt x="11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6" y="11"/>
                    <a:pt x="5" y="9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1223"/>
            <p:cNvSpPr>
              <a:spLocks noEditPoints="1"/>
            </p:cNvSpPr>
            <p:nvPr/>
          </p:nvSpPr>
          <p:spPr bwMode="auto">
            <a:xfrm>
              <a:off x="8807451" y="5713412"/>
              <a:ext cx="74613" cy="180975"/>
            </a:xfrm>
            <a:custGeom>
              <a:avLst/>
              <a:gdLst>
                <a:gd name="T0" fmla="*/ 15 w 19"/>
                <a:gd name="T1" fmla="*/ 39 h 46"/>
                <a:gd name="T2" fmla="*/ 15 w 19"/>
                <a:gd name="T3" fmla="*/ 39 h 46"/>
                <a:gd name="T4" fmla="*/ 18 w 19"/>
                <a:gd name="T5" fmla="*/ 46 h 46"/>
                <a:gd name="T6" fmla="*/ 18 w 19"/>
                <a:gd name="T7" fmla="*/ 45 h 46"/>
                <a:gd name="T8" fmla="*/ 15 w 19"/>
                <a:gd name="T9" fmla="*/ 39 h 46"/>
                <a:gd name="T10" fmla="*/ 11 w 19"/>
                <a:gd name="T11" fmla="*/ 27 h 46"/>
                <a:gd name="T12" fmla="*/ 14 w 19"/>
                <a:gd name="T13" fmla="*/ 32 h 46"/>
                <a:gd name="T14" fmla="*/ 14 w 19"/>
                <a:gd name="T15" fmla="*/ 32 h 46"/>
                <a:gd name="T16" fmla="*/ 14 w 19"/>
                <a:gd name="T17" fmla="*/ 32 h 46"/>
                <a:gd name="T18" fmla="*/ 14 w 19"/>
                <a:gd name="T19" fmla="*/ 32 h 46"/>
                <a:gd name="T20" fmla="*/ 14 w 19"/>
                <a:gd name="T21" fmla="*/ 32 h 46"/>
                <a:gd name="T22" fmla="*/ 14 w 19"/>
                <a:gd name="T23" fmla="*/ 32 h 46"/>
                <a:gd name="T24" fmla="*/ 15 w 19"/>
                <a:gd name="T25" fmla="*/ 35 h 46"/>
                <a:gd name="T26" fmla="*/ 17 w 19"/>
                <a:gd name="T27" fmla="*/ 38 h 46"/>
                <a:gd name="T28" fmla="*/ 17 w 19"/>
                <a:gd name="T29" fmla="*/ 38 h 46"/>
                <a:gd name="T30" fmla="*/ 18 w 19"/>
                <a:gd name="T31" fmla="*/ 39 h 46"/>
                <a:gd name="T32" fmla="*/ 17 w 19"/>
                <a:gd name="T33" fmla="*/ 38 h 46"/>
                <a:gd name="T34" fmla="*/ 18 w 19"/>
                <a:gd name="T35" fmla="*/ 39 h 46"/>
                <a:gd name="T36" fmla="*/ 19 w 19"/>
                <a:gd name="T37" fmla="*/ 42 h 46"/>
                <a:gd name="T38" fmla="*/ 19 w 19"/>
                <a:gd name="T39" fmla="*/ 41 h 46"/>
                <a:gd name="T40" fmla="*/ 14 w 19"/>
                <a:gd name="T41" fmla="*/ 31 h 46"/>
                <a:gd name="T42" fmla="*/ 12 w 19"/>
                <a:gd name="T43" fmla="*/ 27 h 46"/>
                <a:gd name="T44" fmla="*/ 11 w 19"/>
                <a:gd name="T45" fmla="*/ 27 h 46"/>
                <a:gd name="T46" fmla="*/ 5 w 19"/>
                <a:gd name="T47" fmla="*/ 12 h 46"/>
                <a:gd name="T48" fmla="*/ 9 w 19"/>
                <a:gd name="T49" fmla="*/ 20 h 46"/>
                <a:gd name="T50" fmla="*/ 9 w 19"/>
                <a:gd name="T51" fmla="*/ 20 h 46"/>
                <a:gd name="T52" fmla="*/ 9 w 19"/>
                <a:gd name="T53" fmla="*/ 20 h 46"/>
                <a:gd name="T54" fmla="*/ 9 w 19"/>
                <a:gd name="T55" fmla="*/ 20 h 46"/>
                <a:gd name="T56" fmla="*/ 5 w 19"/>
                <a:gd name="T57" fmla="*/ 12 h 46"/>
                <a:gd name="T58" fmla="*/ 0 w 19"/>
                <a:gd name="T59" fmla="*/ 0 h 46"/>
                <a:gd name="T60" fmla="*/ 0 w 19"/>
                <a:gd name="T61" fmla="*/ 0 h 46"/>
                <a:gd name="T62" fmla="*/ 0 w 19"/>
                <a:gd name="T63" fmla="*/ 1 h 46"/>
                <a:gd name="T64" fmla="*/ 3 w 19"/>
                <a:gd name="T65" fmla="*/ 7 h 46"/>
                <a:gd name="T66" fmla="*/ 5 w 19"/>
                <a:gd name="T67" fmla="*/ 12 h 46"/>
                <a:gd name="T68" fmla="*/ 6 w 19"/>
                <a:gd name="T69" fmla="*/ 14 h 46"/>
                <a:gd name="T70" fmla="*/ 9 w 19"/>
                <a:gd name="T71" fmla="*/ 22 h 46"/>
                <a:gd name="T72" fmla="*/ 9 w 19"/>
                <a:gd name="T73" fmla="*/ 20 h 46"/>
                <a:gd name="T74" fmla="*/ 9 w 19"/>
                <a:gd name="T75" fmla="*/ 20 h 46"/>
                <a:gd name="T76" fmla="*/ 5 w 19"/>
                <a:gd name="T77" fmla="*/ 12 h 46"/>
                <a:gd name="T78" fmla="*/ 0 w 19"/>
                <a:gd name="T7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46">
                  <a:moveTo>
                    <a:pt x="15" y="39"/>
                  </a:moveTo>
                  <a:cubicBezTo>
                    <a:pt x="15" y="39"/>
                    <a:pt x="15" y="39"/>
                    <a:pt x="15" y="39"/>
                  </a:cubicBezTo>
                  <a:cubicBezTo>
                    <a:pt x="16" y="41"/>
                    <a:pt x="17" y="44"/>
                    <a:pt x="18" y="46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3"/>
                    <a:pt x="16" y="41"/>
                    <a:pt x="15" y="39"/>
                  </a:cubicBezTo>
                  <a:moveTo>
                    <a:pt x="11" y="27"/>
                  </a:moveTo>
                  <a:cubicBezTo>
                    <a:pt x="12" y="29"/>
                    <a:pt x="13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7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8" y="41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moveTo>
                    <a:pt x="5" y="12"/>
                  </a:moveTo>
                  <a:cubicBezTo>
                    <a:pt x="6" y="15"/>
                    <a:pt x="8" y="17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7"/>
                    <a:pt x="6" y="15"/>
                    <a:pt x="5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7"/>
                    <a:pt x="6" y="15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</a:path>
              </a:pathLst>
            </a:custGeom>
            <a:solidFill>
              <a:srgbClr val="554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1224"/>
            <p:cNvSpPr>
              <a:spLocks/>
            </p:cNvSpPr>
            <p:nvPr/>
          </p:nvSpPr>
          <p:spPr bwMode="auto">
            <a:xfrm>
              <a:off x="8863013" y="5835650"/>
              <a:ext cx="19050" cy="39687"/>
            </a:xfrm>
            <a:custGeom>
              <a:avLst/>
              <a:gdLst>
                <a:gd name="T0" fmla="*/ 0 w 12"/>
                <a:gd name="T1" fmla="*/ 0 h 25"/>
                <a:gd name="T2" fmla="*/ 12 w 12"/>
                <a:gd name="T3" fmla="*/ 25 h 25"/>
                <a:gd name="T4" fmla="*/ 12 w 12"/>
                <a:gd name="T5" fmla="*/ 25 h 25"/>
                <a:gd name="T6" fmla="*/ 0 w 12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2" y="25"/>
                  </a:lnTo>
                  <a:lnTo>
                    <a:pt x="12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1225"/>
            <p:cNvSpPr>
              <a:spLocks/>
            </p:cNvSpPr>
            <p:nvPr/>
          </p:nvSpPr>
          <p:spPr bwMode="auto">
            <a:xfrm>
              <a:off x="8863013" y="5835650"/>
              <a:ext cx="19050" cy="39687"/>
            </a:xfrm>
            <a:custGeom>
              <a:avLst/>
              <a:gdLst>
                <a:gd name="T0" fmla="*/ 0 w 12"/>
                <a:gd name="T1" fmla="*/ 0 h 25"/>
                <a:gd name="T2" fmla="*/ 12 w 12"/>
                <a:gd name="T3" fmla="*/ 25 h 25"/>
                <a:gd name="T4" fmla="*/ 12 w 12"/>
                <a:gd name="T5" fmla="*/ 25 h 25"/>
                <a:gd name="T6" fmla="*/ 0 w 12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12" y="25"/>
                  </a:lnTo>
                  <a:lnTo>
                    <a:pt x="12" y="2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1226"/>
            <p:cNvSpPr>
              <a:spLocks/>
            </p:cNvSpPr>
            <p:nvPr/>
          </p:nvSpPr>
          <p:spPr bwMode="auto">
            <a:xfrm>
              <a:off x="8866188" y="5867400"/>
              <a:ext cx="12700" cy="23812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312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1227"/>
            <p:cNvSpPr>
              <a:spLocks noEditPoints="1"/>
            </p:cNvSpPr>
            <p:nvPr/>
          </p:nvSpPr>
          <p:spPr bwMode="auto">
            <a:xfrm>
              <a:off x="8462963" y="5357812"/>
              <a:ext cx="198438" cy="141287"/>
            </a:xfrm>
            <a:custGeom>
              <a:avLst/>
              <a:gdLst>
                <a:gd name="T0" fmla="*/ 50 w 50"/>
                <a:gd name="T1" fmla="*/ 30 h 36"/>
                <a:gd name="T2" fmla="*/ 50 w 50"/>
                <a:gd name="T3" fmla="*/ 32 h 36"/>
                <a:gd name="T4" fmla="*/ 8 w 50"/>
                <a:gd name="T5" fmla="*/ 9 h 36"/>
                <a:gd name="T6" fmla="*/ 18 w 50"/>
                <a:gd name="T7" fmla="*/ 16 h 36"/>
                <a:gd name="T8" fmla="*/ 21 w 50"/>
                <a:gd name="T9" fmla="*/ 17 h 36"/>
                <a:gd name="T10" fmla="*/ 22 w 50"/>
                <a:gd name="T11" fmla="*/ 17 h 36"/>
                <a:gd name="T12" fmla="*/ 24 w 50"/>
                <a:gd name="T13" fmla="*/ 18 h 36"/>
                <a:gd name="T14" fmla="*/ 24 w 50"/>
                <a:gd name="T15" fmla="*/ 20 h 36"/>
                <a:gd name="T16" fmla="*/ 26 w 50"/>
                <a:gd name="T17" fmla="*/ 21 h 36"/>
                <a:gd name="T18" fmla="*/ 29 w 50"/>
                <a:gd name="T19" fmla="*/ 21 h 36"/>
                <a:gd name="T20" fmla="*/ 32 w 50"/>
                <a:gd name="T21" fmla="*/ 22 h 36"/>
                <a:gd name="T22" fmla="*/ 37 w 50"/>
                <a:gd name="T23" fmla="*/ 25 h 36"/>
                <a:gd name="T24" fmla="*/ 42 w 50"/>
                <a:gd name="T25" fmla="*/ 28 h 36"/>
                <a:gd name="T26" fmla="*/ 45 w 50"/>
                <a:gd name="T27" fmla="*/ 32 h 36"/>
                <a:gd name="T28" fmla="*/ 45 w 50"/>
                <a:gd name="T29" fmla="*/ 33 h 36"/>
                <a:gd name="T30" fmla="*/ 46 w 50"/>
                <a:gd name="T31" fmla="*/ 33 h 36"/>
                <a:gd name="T32" fmla="*/ 46 w 50"/>
                <a:gd name="T33" fmla="*/ 35 h 36"/>
                <a:gd name="T34" fmla="*/ 49 w 50"/>
                <a:gd name="T35" fmla="*/ 35 h 36"/>
                <a:gd name="T36" fmla="*/ 50 w 50"/>
                <a:gd name="T37" fmla="*/ 35 h 36"/>
                <a:gd name="T38" fmla="*/ 50 w 50"/>
                <a:gd name="T39" fmla="*/ 34 h 36"/>
                <a:gd name="T40" fmla="*/ 50 w 50"/>
                <a:gd name="T41" fmla="*/ 34 h 36"/>
                <a:gd name="T42" fmla="*/ 50 w 50"/>
                <a:gd name="T43" fmla="*/ 25 h 36"/>
                <a:gd name="T44" fmla="*/ 48 w 50"/>
                <a:gd name="T45" fmla="*/ 25 h 36"/>
                <a:gd name="T46" fmla="*/ 47 w 50"/>
                <a:gd name="T47" fmla="*/ 25 h 36"/>
                <a:gd name="T48" fmla="*/ 44 w 50"/>
                <a:gd name="T49" fmla="*/ 23 h 36"/>
                <a:gd name="T50" fmla="*/ 43 w 50"/>
                <a:gd name="T51" fmla="*/ 23 h 36"/>
                <a:gd name="T52" fmla="*/ 42 w 50"/>
                <a:gd name="T53" fmla="*/ 23 h 36"/>
                <a:gd name="T54" fmla="*/ 36 w 50"/>
                <a:gd name="T55" fmla="*/ 20 h 36"/>
                <a:gd name="T56" fmla="*/ 22 w 50"/>
                <a:gd name="T57" fmla="*/ 12 h 36"/>
                <a:gd name="T58" fmla="*/ 14 w 50"/>
                <a:gd name="T59" fmla="*/ 10 h 36"/>
                <a:gd name="T60" fmla="*/ 16 w 50"/>
                <a:gd name="T61" fmla="*/ 13 h 36"/>
                <a:gd name="T62" fmla="*/ 9 w 50"/>
                <a:gd name="T63" fmla="*/ 9 h 36"/>
                <a:gd name="T64" fmla="*/ 15 w 50"/>
                <a:gd name="T65" fmla="*/ 13 h 36"/>
                <a:gd name="T66" fmla="*/ 10 w 50"/>
                <a:gd name="T67" fmla="*/ 10 h 36"/>
                <a:gd name="T68" fmla="*/ 8 w 50"/>
                <a:gd name="T69" fmla="*/ 9 h 36"/>
                <a:gd name="T70" fmla="*/ 0 w 50"/>
                <a:gd name="T71" fmla="*/ 2 h 36"/>
                <a:gd name="T72" fmla="*/ 2 w 50"/>
                <a:gd name="T7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" h="36">
                  <a:moveTo>
                    <a:pt x="50" y="30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31"/>
                    <a:pt x="50" y="32"/>
                  </a:cubicBezTo>
                  <a:cubicBezTo>
                    <a:pt x="50" y="31"/>
                    <a:pt x="50" y="30"/>
                    <a:pt x="50" y="30"/>
                  </a:cubicBezTo>
                  <a:moveTo>
                    <a:pt x="8" y="9"/>
                  </a:moveTo>
                  <a:cubicBezTo>
                    <a:pt x="8" y="10"/>
                    <a:pt x="10" y="11"/>
                    <a:pt x="12" y="13"/>
                  </a:cubicBezTo>
                  <a:cubicBezTo>
                    <a:pt x="14" y="14"/>
                    <a:pt x="16" y="15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3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8" y="21"/>
                    <a:pt x="29" y="21"/>
                  </a:cubicBezTo>
                  <a:cubicBezTo>
                    <a:pt x="30" y="22"/>
                    <a:pt x="30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4"/>
                    <a:pt x="37" y="24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5"/>
                    <a:pt x="40" y="27"/>
                    <a:pt x="42" y="28"/>
                  </a:cubicBezTo>
                  <a:cubicBezTo>
                    <a:pt x="43" y="29"/>
                    <a:pt x="43" y="30"/>
                    <a:pt x="44" y="31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0" y="33"/>
                    <a:pt x="50" y="3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29"/>
                    <a:pt x="50" y="27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4"/>
                    <a:pt x="46" y="23"/>
                    <a:pt x="45" y="23"/>
                  </a:cubicBezTo>
                  <a:cubicBezTo>
                    <a:pt x="45" y="23"/>
                    <a:pt x="44" y="23"/>
                    <a:pt x="44" y="23"/>
                  </a:cubicBezTo>
                  <a:cubicBezTo>
                    <a:pt x="44" y="23"/>
                    <a:pt x="44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2" y="23"/>
                    <a:pt x="42" y="23"/>
                  </a:cubicBezTo>
                  <a:cubicBezTo>
                    <a:pt x="41" y="23"/>
                    <a:pt x="40" y="22"/>
                    <a:pt x="39" y="21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1" y="17"/>
                    <a:pt x="28" y="14"/>
                    <a:pt x="22" y="12"/>
                  </a:cubicBezTo>
                  <a:cubicBezTo>
                    <a:pt x="21" y="12"/>
                    <a:pt x="19" y="11"/>
                    <a:pt x="18" y="11"/>
                  </a:cubicBezTo>
                  <a:cubicBezTo>
                    <a:pt x="17" y="11"/>
                    <a:pt x="16" y="10"/>
                    <a:pt x="14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3" y="11"/>
                    <a:pt x="15" y="12"/>
                    <a:pt x="16" y="13"/>
                  </a:cubicBezTo>
                  <a:cubicBezTo>
                    <a:pt x="17" y="13"/>
                    <a:pt x="19" y="15"/>
                    <a:pt x="20" y="1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817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686" name="Picture 1228"/>
            <p:cNvPicPr>
              <a:picLocks noChangeAspect="1" noChangeArrowheads="1"/>
            </p:cNvPicPr>
            <p:nvPr/>
          </p:nvPicPr>
          <p:blipFill>
            <a:blip r:embed="rId6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26" y="5389562"/>
              <a:ext cx="60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7" name="Picture 1229"/>
            <p:cNvPicPr>
              <a:picLocks noChangeAspect="1" noChangeArrowheads="1"/>
            </p:cNvPicPr>
            <p:nvPr/>
          </p:nvPicPr>
          <p:blipFill>
            <a:blip r:embed="rId6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851" y="5345112"/>
              <a:ext cx="93663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76" name="Freeform 1230"/>
            <p:cNvSpPr>
              <a:spLocks/>
            </p:cNvSpPr>
            <p:nvPr/>
          </p:nvSpPr>
          <p:spPr bwMode="auto">
            <a:xfrm>
              <a:off x="8455026" y="5353050"/>
              <a:ext cx="7938" cy="12700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1231"/>
            <p:cNvSpPr>
              <a:spLocks noEditPoints="1"/>
            </p:cNvSpPr>
            <p:nvPr/>
          </p:nvSpPr>
          <p:spPr bwMode="auto">
            <a:xfrm>
              <a:off x="7456488" y="4587875"/>
              <a:ext cx="1484313" cy="1189037"/>
            </a:xfrm>
            <a:custGeom>
              <a:avLst/>
              <a:gdLst>
                <a:gd name="T0" fmla="*/ 376 w 376"/>
                <a:gd name="T1" fmla="*/ 266 h 301"/>
                <a:gd name="T2" fmla="*/ 354 w 376"/>
                <a:gd name="T3" fmla="*/ 247 h 301"/>
                <a:gd name="T4" fmla="*/ 357 w 376"/>
                <a:gd name="T5" fmla="*/ 256 h 301"/>
                <a:gd name="T6" fmla="*/ 358 w 376"/>
                <a:gd name="T7" fmla="*/ 259 h 301"/>
                <a:gd name="T8" fmla="*/ 360 w 376"/>
                <a:gd name="T9" fmla="*/ 247 h 301"/>
                <a:gd name="T10" fmla="*/ 361 w 376"/>
                <a:gd name="T11" fmla="*/ 248 h 301"/>
                <a:gd name="T12" fmla="*/ 364 w 376"/>
                <a:gd name="T13" fmla="*/ 245 h 301"/>
                <a:gd name="T14" fmla="*/ 315 w 376"/>
                <a:gd name="T15" fmla="*/ 166 h 301"/>
                <a:gd name="T16" fmla="*/ 315 w 376"/>
                <a:gd name="T17" fmla="*/ 166 h 301"/>
                <a:gd name="T18" fmla="*/ 314 w 376"/>
                <a:gd name="T19" fmla="*/ 162 h 301"/>
                <a:gd name="T20" fmla="*/ 307 w 376"/>
                <a:gd name="T21" fmla="*/ 143 h 301"/>
                <a:gd name="T22" fmla="*/ 307 w 376"/>
                <a:gd name="T23" fmla="*/ 140 h 301"/>
                <a:gd name="T24" fmla="*/ 307 w 376"/>
                <a:gd name="T25" fmla="*/ 135 h 301"/>
                <a:gd name="T26" fmla="*/ 307 w 376"/>
                <a:gd name="T27" fmla="*/ 135 h 301"/>
                <a:gd name="T28" fmla="*/ 307 w 376"/>
                <a:gd name="T29" fmla="*/ 133 h 301"/>
                <a:gd name="T30" fmla="*/ 307 w 376"/>
                <a:gd name="T31" fmla="*/ 133 h 301"/>
                <a:gd name="T32" fmla="*/ 307 w 376"/>
                <a:gd name="T33" fmla="*/ 132 h 301"/>
                <a:gd name="T34" fmla="*/ 307 w 376"/>
                <a:gd name="T35" fmla="*/ 132 h 301"/>
                <a:gd name="T36" fmla="*/ 307 w 376"/>
                <a:gd name="T37" fmla="*/ 132 h 301"/>
                <a:gd name="T38" fmla="*/ 307 w 376"/>
                <a:gd name="T39" fmla="*/ 132 h 301"/>
                <a:gd name="T40" fmla="*/ 307 w 376"/>
                <a:gd name="T41" fmla="*/ 132 h 301"/>
                <a:gd name="T42" fmla="*/ 306 w 376"/>
                <a:gd name="T43" fmla="*/ 130 h 301"/>
                <a:gd name="T44" fmla="*/ 306 w 376"/>
                <a:gd name="T45" fmla="*/ 130 h 301"/>
                <a:gd name="T46" fmla="*/ 306 w 376"/>
                <a:gd name="T47" fmla="*/ 130 h 301"/>
                <a:gd name="T48" fmla="*/ 317 w 376"/>
                <a:gd name="T49" fmla="*/ 167 h 301"/>
                <a:gd name="T50" fmla="*/ 317 w 376"/>
                <a:gd name="T51" fmla="*/ 157 h 301"/>
                <a:gd name="T52" fmla="*/ 315 w 376"/>
                <a:gd name="T53" fmla="*/ 149 h 301"/>
                <a:gd name="T54" fmla="*/ 314 w 376"/>
                <a:gd name="T55" fmla="*/ 154 h 301"/>
                <a:gd name="T56" fmla="*/ 314 w 376"/>
                <a:gd name="T57" fmla="*/ 149 h 301"/>
                <a:gd name="T58" fmla="*/ 293 w 376"/>
                <a:gd name="T59" fmla="*/ 114 h 301"/>
                <a:gd name="T60" fmla="*/ 306 w 376"/>
                <a:gd name="T61" fmla="*/ 146 h 301"/>
                <a:gd name="T62" fmla="*/ 307 w 376"/>
                <a:gd name="T63" fmla="*/ 140 h 301"/>
                <a:gd name="T64" fmla="*/ 306 w 376"/>
                <a:gd name="T65" fmla="*/ 130 h 301"/>
                <a:gd name="T66" fmla="*/ 306 w 376"/>
                <a:gd name="T67" fmla="*/ 130 h 301"/>
                <a:gd name="T68" fmla="*/ 307 w 376"/>
                <a:gd name="T69" fmla="*/ 134 h 301"/>
                <a:gd name="T70" fmla="*/ 307 w 376"/>
                <a:gd name="T71" fmla="*/ 137 h 301"/>
                <a:gd name="T72" fmla="*/ 307 w 376"/>
                <a:gd name="T73" fmla="*/ 133 h 301"/>
                <a:gd name="T74" fmla="*/ 307 w 376"/>
                <a:gd name="T75" fmla="*/ 140 h 301"/>
                <a:gd name="T76" fmla="*/ 306 w 376"/>
                <a:gd name="T77" fmla="*/ 147 h 301"/>
                <a:gd name="T78" fmla="*/ 312 w 376"/>
                <a:gd name="T79" fmla="*/ 159 h 301"/>
                <a:gd name="T80" fmla="*/ 313 w 376"/>
                <a:gd name="T81" fmla="*/ 136 h 301"/>
                <a:gd name="T82" fmla="*/ 313 w 376"/>
                <a:gd name="T83" fmla="*/ 158 h 301"/>
                <a:gd name="T84" fmla="*/ 314 w 376"/>
                <a:gd name="T85" fmla="*/ 150 h 301"/>
                <a:gd name="T86" fmla="*/ 313 w 376"/>
                <a:gd name="T87" fmla="*/ 161 h 301"/>
                <a:gd name="T88" fmla="*/ 314 w 376"/>
                <a:gd name="T89" fmla="*/ 163 h 301"/>
                <a:gd name="T90" fmla="*/ 314 w 376"/>
                <a:gd name="T91" fmla="*/ 164 h 301"/>
                <a:gd name="T92" fmla="*/ 316 w 376"/>
                <a:gd name="T93" fmla="*/ 166 h 301"/>
                <a:gd name="T94" fmla="*/ 351 w 376"/>
                <a:gd name="T95" fmla="*/ 241 h 301"/>
                <a:gd name="T96" fmla="*/ 282 w 376"/>
                <a:gd name="T97" fmla="*/ 98 h 301"/>
                <a:gd name="T98" fmla="*/ 284 w 376"/>
                <a:gd name="T99" fmla="*/ 89 h 301"/>
                <a:gd name="T100" fmla="*/ 262 w 376"/>
                <a:gd name="T101" fmla="*/ 68 h 301"/>
                <a:gd name="T102" fmla="*/ 84 w 376"/>
                <a:gd name="T103" fmla="*/ 14 h 301"/>
                <a:gd name="T104" fmla="*/ 237 w 376"/>
                <a:gd name="T105" fmla="*/ 5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6" h="301">
                  <a:moveTo>
                    <a:pt x="360" y="249"/>
                  </a:moveTo>
                  <a:cubicBezTo>
                    <a:pt x="360" y="252"/>
                    <a:pt x="359" y="256"/>
                    <a:pt x="358" y="261"/>
                  </a:cubicBezTo>
                  <a:cubicBezTo>
                    <a:pt x="363" y="274"/>
                    <a:pt x="365" y="288"/>
                    <a:pt x="367" y="301"/>
                  </a:cubicBezTo>
                  <a:cubicBezTo>
                    <a:pt x="369" y="290"/>
                    <a:pt x="373" y="278"/>
                    <a:pt x="376" y="266"/>
                  </a:cubicBezTo>
                  <a:cubicBezTo>
                    <a:pt x="370" y="262"/>
                    <a:pt x="363" y="256"/>
                    <a:pt x="360" y="249"/>
                  </a:cubicBezTo>
                  <a:moveTo>
                    <a:pt x="362" y="246"/>
                  </a:moveTo>
                  <a:cubicBezTo>
                    <a:pt x="360" y="246"/>
                    <a:pt x="359" y="247"/>
                    <a:pt x="357" y="247"/>
                  </a:cubicBezTo>
                  <a:cubicBezTo>
                    <a:pt x="356" y="247"/>
                    <a:pt x="355" y="247"/>
                    <a:pt x="354" y="247"/>
                  </a:cubicBezTo>
                  <a:cubicBezTo>
                    <a:pt x="354" y="247"/>
                    <a:pt x="354" y="247"/>
                    <a:pt x="353" y="247"/>
                  </a:cubicBezTo>
                  <a:cubicBezTo>
                    <a:pt x="354" y="248"/>
                    <a:pt x="354" y="248"/>
                    <a:pt x="354" y="249"/>
                  </a:cubicBezTo>
                  <a:cubicBezTo>
                    <a:pt x="354" y="249"/>
                    <a:pt x="354" y="249"/>
                    <a:pt x="354" y="249"/>
                  </a:cubicBezTo>
                  <a:cubicBezTo>
                    <a:pt x="357" y="252"/>
                    <a:pt x="357" y="254"/>
                    <a:pt x="357" y="256"/>
                  </a:cubicBezTo>
                  <a:cubicBezTo>
                    <a:pt x="357" y="257"/>
                    <a:pt x="357" y="257"/>
                    <a:pt x="357" y="257"/>
                  </a:cubicBezTo>
                  <a:cubicBezTo>
                    <a:pt x="358" y="257"/>
                    <a:pt x="358" y="256"/>
                    <a:pt x="358" y="255"/>
                  </a:cubicBezTo>
                  <a:cubicBezTo>
                    <a:pt x="358" y="256"/>
                    <a:pt x="358" y="257"/>
                    <a:pt x="358" y="258"/>
                  </a:cubicBezTo>
                  <a:cubicBezTo>
                    <a:pt x="358" y="258"/>
                    <a:pt x="358" y="258"/>
                    <a:pt x="358" y="259"/>
                  </a:cubicBezTo>
                  <a:cubicBezTo>
                    <a:pt x="358" y="259"/>
                    <a:pt x="358" y="259"/>
                    <a:pt x="358" y="259"/>
                  </a:cubicBezTo>
                  <a:cubicBezTo>
                    <a:pt x="358" y="259"/>
                    <a:pt x="358" y="258"/>
                    <a:pt x="358" y="258"/>
                  </a:cubicBezTo>
                  <a:cubicBezTo>
                    <a:pt x="358" y="255"/>
                    <a:pt x="359" y="250"/>
                    <a:pt x="360" y="247"/>
                  </a:cubicBezTo>
                  <a:cubicBezTo>
                    <a:pt x="360" y="247"/>
                    <a:pt x="360" y="247"/>
                    <a:pt x="360" y="247"/>
                  </a:cubicBezTo>
                  <a:cubicBezTo>
                    <a:pt x="360" y="247"/>
                    <a:pt x="360" y="247"/>
                    <a:pt x="360" y="247"/>
                  </a:cubicBezTo>
                  <a:cubicBezTo>
                    <a:pt x="360" y="247"/>
                    <a:pt x="360" y="247"/>
                    <a:pt x="360" y="247"/>
                  </a:cubicBezTo>
                  <a:cubicBezTo>
                    <a:pt x="361" y="248"/>
                    <a:pt x="361" y="248"/>
                    <a:pt x="361" y="248"/>
                  </a:cubicBezTo>
                  <a:cubicBezTo>
                    <a:pt x="361" y="248"/>
                    <a:pt x="361" y="248"/>
                    <a:pt x="361" y="248"/>
                  </a:cubicBezTo>
                  <a:cubicBezTo>
                    <a:pt x="361" y="248"/>
                    <a:pt x="363" y="249"/>
                    <a:pt x="364" y="250"/>
                  </a:cubicBezTo>
                  <a:cubicBezTo>
                    <a:pt x="363" y="249"/>
                    <a:pt x="362" y="247"/>
                    <a:pt x="362" y="246"/>
                  </a:cubicBezTo>
                  <a:moveTo>
                    <a:pt x="367" y="241"/>
                  </a:moveTo>
                  <a:cubicBezTo>
                    <a:pt x="367" y="242"/>
                    <a:pt x="365" y="244"/>
                    <a:pt x="364" y="245"/>
                  </a:cubicBezTo>
                  <a:cubicBezTo>
                    <a:pt x="368" y="246"/>
                    <a:pt x="370" y="249"/>
                    <a:pt x="370" y="253"/>
                  </a:cubicBezTo>
                  <a:cubicBezTo>
                    <a:pt x="371" y="254"/>
                    <a:pt x="373" y="255"/>
                    <a:pt x="374" y="256"/>
                  </a:cubicBezTo>
                  <a:cubicBezTo>
                    <a:pt x="372" y="251"/>
                    <a:pt x="370" y="246"/>
                    <a:pt x="367" y="241"/>
                  </a:cubicBezTo>
                  <a:moveTo>
                    <a:pt x="315" y="166"/>
                  </a:moveTo>
                  <a:cubicBezTo>
                    <a:pt x="315" y="166"/>
                    <a:pt x="315" y="166"/>
                    <a:pt x="315" y="166"/>
                  </a:cubicBezTo>
                  <a:cubicBezTo>
                    <a:pt x="315" y="166"/>
                    <a:pt x="315" y="166"/>
                    <a:pt x="315" y="166"/>
                  </a:cubicBezTo>
                  <a:cubicBezTo>
                    <a:pt x="315" y="166"/>
                    <a:pt x="315" y="166"/>
                    <a:pt x="315" y="166"/>
                  </a:cubicBezTo>
                  <a:cubicBezTo>
                    <a:pt x="315" y="166"/>
                    <a:pt x="315" y="166"/>
                    <a:pt x="315" y="166"/>
                  </a:cubicBezTo>
                  <a:moveTo>
                    <a:pt x="314" y="162"/>
                  </a:moveTo>
                  <a:cubicBezTo>
                    <a:pt x="314" y="164"/>
                    <a:pt x="314" y="164"/>
                    <a:pt x="314" y="164"/>
                  </a:cubicBezTo>
                  <a:cubicBezTo>
                    <a:pt x="314" y="164"/>
                    <a:pt x="314" y="164"/>
                    <a:pt x="314" y="164"/>
                  </a:cubicBezTo>
                  <a:cubicBezTo>
                    <a:pt x="314" y="162"/>
                    <a:pt x="314" y="162"/>
                    <a:pt x="314" y="162"/>
                  </a:cubicBezTo>
                  <a:moveTo>
                    <a:pt x="314" y="151"/>
                  </a:moveTo>
                  <a:cubicBezTo>
                    <a:pt x="314" y="151"/>
                    <a:pt x="314" y="151"/>
                    <a:pt x="314" y="151"/>
                  </a:cubicBezTo>
                  <a:moveTo>
                    <a:pt x="307" y="142"/>
                  </a:moveTo>
                  <a:cubicBezTo>
                    <a:pt x="307" y="143"/>
                    <a:pt x="307" y="143"/>
                    <a:pt x="307" y="143"/>
                  </a:cubicBezTo>
                  <a:cubicBezTo>
                    <a:pt x="307" y="142"/>
                    <a:pt x="307" y="142"/>
                    <a:pt x="307" y="142"/>
                  </a:cubicBezTo>
                  <a:moveTo>
                    <a:pt x="307" y="136"/>
                  </a:moveTo>
                  <a:cubicBezTo>
                    <a:pt x="307" y="136"/>
                    <a:pt x="307" y="136"/>
                    <a:pt x="307" y="136"/>
                  </a:cubicBezTo>
                  <a:cubicBezTo>
                    <a:pt x="307" y="140"/>
                    <a:pt x="307" y="140"/>
                    <a:pt x="307" y="140"/>
                  </a:cubicBezTo>
                  <a:cubicBezTo>
                    <a:pt x="307" y="136"/>
                    <a:pt x="307" y="136"/>
                    <a:pt x="307" y="136"/>
                  </a:cubicBezTo>
                  <a:moveTo>
                    <a:pt x="307" y="136"/>
                  </a:moveTo>
                  <a:cubicBezTo>
                    <a:pt x="307" y="136"/>
                    <a:pt x="307" y="136"/>
                    <a:pt x="307" y="136"/>
                  </a:cubicBezTo>
                  <a:moveTo>
                    <a:pt x="307" y="135"/>
                  </a:moveTo>
                  <a:cubicBezTo>
                    <a:pt x="307" y="135"/>
                    <a:pt x="307" y="135"/>
                    <a:pt x="307" y="135"/>
                  </a:cubicBezTo>
                  <a:cubicBezTo>
                    <a:pt x="307" y="135"/>
                    <a:pt x="307" y="135"/>
                    <a:pt x="307" y="135"/>
                  </a:cubicBezTo>
                  <a:moveTo>
                    <a:pt x="307" y="133"/>
                  </a:moveTo>
                  <a:cubicBezTo>
                    <a:pt x="307" y="134"/>
                    <a:pt x="307" y="134"/>
                    <a:pt x="307" y="135"/>
                  </a:cubicBezTo>
                  <a:cubicBezTo>
                    <a:pt x="307" y="134"/>
                    <a:pt x="307" y="134"/>
                    <a:pt x="307" y="133"/>
                  </a:cubicBezTo>
                  <a:cubicBezTo>
                    <a:pt x="307" y="133"/>
                    <a:pt x="307" y="133"/>
                    <a:pt x="307" y="133"/>
                  </a:cubicBezTo>
                  <a:moveTo>
                    <a:pt x="307" y="133"/>
                  </a:moveTo>
                  <a:cubicBezTo>
                    <a:pt x="307" y="133"/>
                    <a:pt x="307" y="133"/>
                    <a:pt x="307" y="133"/>
                  </a:cubicBezTo>
                  <a:cubicBezTo>
                    <a:pt x="307" y="133"/>
                    <a:pt x="307" y="133"/>
                    <a:pt x="307" y="133"/>
                  </a:cubicBezTo>
                  <a:cubicBezTo>
                    <a:pt x="307" y="133"/>
                    <a:pt x="307" y="133"/>
                    <a:pt x="307" y="133"/>
                  </a:cubicBezTo>
                  <a:moveTo>
                    <a:pt x="307" y="133"/>
                  </a:moveTo>
                  <a:cubicBezTo>
                    <a:pt x="307" y="133"/>
                    <a:pt x="307" y="133"/>
                    <a:pt x="307" y="133"/>
                  </a:cubicBezTo>
                  <a:cubicBezTo>
                    <a:pt x="307" y="133"/>
                    <a:pt x="307" y="133"/>
                    <a:pt x="307" y="133"/>
                  </a:cubicBezTo>
                  <a:cubicBezTo>
                    <a:pt x="307" y="133"/>
                    <a:pt x="307" y="133"/>
                    <a:pt x="307" y="133"/>
                  </a:cubicBezTo>
                  <a:moveTo>
                    <a:pt x="307" y="132"/>
                  </a:moveTo>
                  <a:cubicBezTo>
                    <a:pt x="307" y="132"/>
                    <a:pt x="307" y="132"/>
                    <a:pt x="307" y="132"/>
                  </a:cubicBezTo>
                  <a:cubicBezTo>
                    <a:pt x="307" y="132"/>
                    <a:pt x="307" y="132"/>
                    <a:pt x="307" y="132"/>
                  </a:cubicBezTo>
                  <a:moveTo>
                    <a:pt x="307" y="132"/>
                  </a:moveTo>
                  <a:cubicBezTo>
                    <a:pt x="307" y="132"/>
                    <a:pt x="307" y="132"/>
                    <a:pt x="307" y="132"/>
                  </a:cubicBezTo>
                  <a:cubicBezTo>
                    <a:pt x="307" y="132"/>
                    <a:pt x="307" y="132"/>
                    <a:pt x="307" y="132"/>
                  </a:cubicBezTo>
                  <a:cubicBezTo>
                    <a:pt x="307" y="132"/>
                    <a:pt x="307" y="132"/>
                    <a:pt x="307" y="132"/>
                  </a:cubicBezTo>
                  <a:moveTo>
                    <a:pt x="307" y="132"/>
                  </a:moveTo>
                  <a:cubicBezTo>
                    <a:pt x="307" y="132"/>
                    <a:pt x="307" y="132"/>
                    <a:pt x="307" y="132"/>
                  </a:cubicBezTo>
                  <a:cubicBezTo>
                    <a:pt x="307" y="132"/>
                    <a:pt x="307" y="132"/>
                    <a:pt x="307" y="132"/>
                  </a:cubicBezTo>
                  <a:cubicBezTo>
                    <a:pt x="307" y="132"/>
                    <a:pt x="307" y="132"/>
                    <a:pt x="307" y="132"/>
                  </a:cubicBezTo>
                  <a:moveTo>
                    <a:pt x="306" y="131"/>
                  </a:moveTo>
                  <a:cubicBezTo>
                    <a:pt x="306" y="131"/>
                    <a:pt x="306" y="131"/>
                    <a:pt x="306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7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moveTo>
                    <a:pt x="306" y="131"/>
                  </a:moveTo>
                  <a:cubicBezTo>
                    <a:pt x="307" y="131"/>
                    <a:pt x="307" y="131"/>
                    <a:pt x="307" y="132"/>
                  </a:cubicBezTo>
                  <a:cubicBezTo>
                    <a:pt x="307" y="132"/>
                    <a:pt x="307" y="132"/>
                    <a:pt x="307" y="132"/>
                  </a:cubicBezTo>
                  <a:cubicBezTo>
                    <a:pt x="307" y="131"/>
                    <a:pt x="307" y="131"/>
                    <a:pt x="306" y="131"/>
                  </a:cubicBezTo>
                  <a:moveTo>
                    <a:pt x="306" y="130"/>
                  </a:moveTo>
                  <a:cubicBezTo>
                    <a:pt x="306" y="130"/>
                    <a:pt x="306" y="130"/>
                    <a:pt x="306" y="130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0"/>
                    <a:pt x="306" y="130"/>
                    <a:pt x="306" y="130"/>
                  </a:cubicBezTo>
                  <a:moveTo>
                    <a:pt x="306" y="130"/>
                  </a:moveTo>
                  <a:cubicBezTo>
                    <a:pt x="306" y="130"/>
                    <a:pt x="306" y="130"/>
                    <a:pt x="306" y="130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0"/>
                    <a:pt x="306" y="130"/>
                    <a:pt x="306" y="130"/>
                  </a:cubicBezTo>
                  <a:moveTo>
                    <a:pt x="306" y="130"/>
                  </a:moveTo>
                  <a:cubicBezTo>
                    <a:pt x="306" y="130"/>
                    <a:pt x="306" y="130"/>
                    <a:pt x="306" y="130"/>
                  </a:cubicBezTo>
                  <a:cubicBezTo>
                    <a:pt x="306" y="130"/>
                    <a:pt x="306" y="130"/>
                    <a:pt x="306" y="130"/>
                  </a:cubicBezTo>
                  <a:moveTo>
                    <a:pt x="317" y="169"/>
                  </a:moveTo>
                  <a:cubicBezTo>
                    <a:pt x="317" y="169"/>
                    <a:pt x="317" y="169"/>
                    <a:pt x="317" y="169"/>
                  </a:cubicBezTo>
                  <a:cubicBezTo>
                    <a:pt x="317" y="167"/>
                    <a:pt x="317" y="167"/>
                    <a:pt x="317" y="167"/>
                  </a:cubicBezTo>
                  <a:cubicBezTo>
                    <a:pt x="317" y="169"/>
                    <a:pt x="317" y="169"/>
                    <a:pt x="317" y="169"/>
                  </a:cubicBezTo>
                  <a:cubicBezTo>
                    <a:pt x="317" y="170"/>
                    <a:pt x="317" y="170"/>
                    <a:pt x="317" y="170"/>
                  </a:cubicBezTo>
                  <a:cubicBezTo>
                    <a:pt x="317" y="169"/>
                    <a:pt x="317" y="169"/>
                    <a:pt x="317" y="169"/>
                  </a:cubicBezTo>
                  <a:moveTo>
                    <a:pt x="317" y="157"/>
                  </a:moveTo>
                  <a:cubicBezTo>
                    <a:pt x="317" y="157"/>
                    <a:pt x="317" y="157"/>
                    <a:pt x="317" y="157"/>
                  </a:cubicBezTo>
                  <a:cubicBezTo>
                    <a:pt x="317" y="157"/>
                    <a:pt x="317" y="157"/>
                    <a:pt x="317" y="157"/>
                  </a:cubicBezTo>
                  <a:moveTo>
                    <a:pt x="315" y="151"/>
                  </a:moveTo>
                  <a:cubicBezTo>
                    <a:pt x="315" y="149"/>
                    <a:pt x="315" y="149"/>
                    <a:pt x="315" y="149"/>
                  </a:cubicBezTo>
                  <a:cubicBezTo>
                    <a:pt x="315" y="151"/>
                    <a:pt x="315" y="151"/>
                    <a:pt x="315" y="151"/>
                  </a:cubicBezTo>
                  <a:moveTo>
                    <a:pt x="314" y="149"/>
                  </a:moveTo>
                  <a:cubicBezTo>
                    <a:pt x="314" y="149"/>
                    <a:pt x="314" y="149"/>
                    <a:pt x="314" y="149"/>
                  </a:cubicBezTo>
                  <a:cubicBezTo>
                    <a:pt x="314" y="154"/>
                    <a:pt x="314" y="154"/>
                    <a:pt x="314" y="154"/>
                  </a:cubicBezTo>
                  <a:cubicBezTo>
                    <a:pt x="314" y="151"/>
                    <a:pt x="314" y="151"/>
                    <a:pt x="314" y="151"/>
                  </a:cubicBezTo>
                  <a:cubicBezTo>
                    <a:pt x="314" y="155"/>
                    <a:pt x="314" y="155"/>
                    <a:pt x="314" y="155"/>
                  </a:cubicBezTo>
                  <a:cubicBezTo>
                    <a:pt x="314" y="150"/>
                    <a:pt x="314" y="150"/>
                    <a:pt x="314" y="150"/>
                  </a:cubicBezTo>
                  <a:cubicBezTo>
                    <a:pt x="314" y="149"/>
                    <a:pt x="314" y="149"/>
                    <a:pt x="314" y="149"/>
                  </a:cubicBezTo>
                  <a:cubicBezTo>
                    <a:pt x="314" y="149"/>
                    <a:pt x="314" y="149"/>
                    <a:pt x="314" y="149"/>
                  </a:cubicBezTo>
                  <a:cubicBezTo>
                    <a:pt x="314" y="149"/>
                    <a:pt x="314" y="149"/>
                    <a:pt x="314" y="149"/>
                  </a:cubicBezTo>
                  <a:moveTo>
                    <a:pt x="282" y="98"/>
                  </a:moveTo>
                  <a:cubicBezTo>
                    <a:pt x="286" y="103"/>
                    <a:pt x="290" y="108"/>
                    <a:pt x="293" y="114"/>
                  </a:cubicBezTo>
                  <a:cubicBezTo>
                    <a:pt x="294" y="115"/>
                    <a:pt x="294" y="115"/>
                    <a:pt x="294" y="115"/>
                  </a:cubicBezTo>
                  <a:cubicBezTo>
                    <a:pt x="293" y="114"/>
                    <a:pt x="293" y="114"/>
                    <a:pt x="293" y="114"/>
                  </a:cubicBezTo>
                  <a:cubicBezTo>
                    <a:pt x="294" y="116"/>
                    <a:pt x="295" y="119"/>
                    <a:pt x="295" y="121"/>
                  </a:cubicBezTo>
                  <a:cubicBezTo>
                    <a:pt x="299" y="129"/>
                    <a:pt x="302" y="138"/>
                    <a:pt x="306" y="146"/>
                  </a:cubicBezTo>
                  <a:cubicBezTo>
                    <a:pt x="306" y="144"/>
                    <a:pt x="307" y="142"/>
                    <a:pt x="307" y="140"/>
                  </a:cubicBezTo>
                  <a:cubicBezTo>
                    <a:pt x="307" y="142"/>
                    <a:pt x="307" y="142"/>
                    <a:pt x="307" y="142"/>
                  </a:cubicBezTo>
                  <a:cubicBezTo>
                    <a:pt x="307" y="140"/>
                    <a:pt x="307" y="140"/>
                    <a:pt x="307" y="140"/>
                  </a:cubicBezTo>
                  <a:cubicBezTo>
                    <a:pt x="307" y="140"/>
                    <a:pt x="307" y="140"/>
                    <a:pt x="307" y="140"/>
                  </a:cubicBezTo>
                  <a:cubicBezTo>
                    <a:pt x="307" y="136"/>
                    <a:pt x="307" y="136"/>
                    <a:pt x="307" y="136"/>
                  </a:cubicBezTo>
                  <a:cubicBezTo>
                    <a:pt x="307" y="133"/>
                    <a:pt x="307" y="132"/>
                    <a:pt x="306" y="130"/>
                  </a:cubicBezTo>
                  <a:cubicBezTo>
                    <a:pt x="306" y="130"/>
                    <a:pt x="306" y="130"/>
                    <a:pt x="306" y="130"/>
                  </a:cubicBezTo>
                  <a:cubicBezTo>
                    <a:pt x="306" y="130"/>
                    <a:pt x="306" y="130"/>
                    <a:pt x="306" y="130"/>
                  </a:cubicBezTo>
                  <a:cubicBezTo>
                    <a:pt x="306" y="129"/>
                    <a:pt x="306" y="129"/>
                    <a:pt x="306" y="129"/>
                  </a:cubicBezTo>
                  <a:cubicBezTo>
                    <a:pt x="306" y="130"/>
                    <a:pt x="306" y="130"/>
                    <a:pt x="306" y="130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0"/>
                    <a:pt x="306" y="130"/>
                    <a:pt x="306" y="130"/>
                  </a:cubicBezTo>
                  <a:cubicBezTo>
                    <a:pt x="306" y="130"/>
                    <a:pt x="306" y="130"/>
                    <a:pt x="306" y="130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7" y="131"/>
                    <a:pt x="307" y="132"/>
                    <a:pt x="307" y="133"/>
                  </a:cubicBezTo>
                  <a:cubicBezTo>
                    <a:pt x="307" y="134"/>
                    <a:pt x="307" y="134"/>
                    <a:pt x="307" y="134"/>
                  </a:cubicBezTo>
                  <a:cubicBezTo>
                    <a:pt x="307" y="133"/>
                    <a:pt x="307" y="133"/>
                    <a:pt x="307" y="133"/>
                  </a:cubicBezTo>
                  <a:cubicBezTo>
                    <a:pt x="307" y="134"/>
                    <a:pt x="307" y="134"/>
                    <a:pt x="307" y="134"/>
                  </a:cubicBezTo>
                  <a:cubicBezTo>
                    <a:pt x="307" y="136"/>
                    <a:pt x="307" y="136"/>
                    <a:pt x="307" y="136"/>
                  </a:cubicBezTo>
                  <a:cubicBezTo>
                    <a:pt x="307" y="137"/>
                    <a:pt x="307" y="137"/>
                    <a:pt x="307" y="137"/>
                  </a:cubicBezTo>
                  <a:cubicBezTo>
                    <a:pt x="307" y="136"/>
                    <a:pt x="307" y="136"/>
                    <a:pt x="307" y="136"/>
                  </a:cubicBezTo>
                  <a:cubicBezTo>
                    <a:pt x="307" y="134"/>
                    <a:pt x="307" y="134"/>
                    <a:pt x="307" y="134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07" y="135"/>
                    <a:pt x="307" y="134"/>
                    <a:pt x="307" y="133"/>
                  </a:cubicBezTo>
                  <a:cubicBezTo>
                    <a:pt x="307" y="133"/>
                    <a:pt x="307" y="133"/>
                    <a:pt x="307" y="133"/>
                  </a:cubicBezTo>
                  <a:cubicBezTo>
                    <a:pt x="307" y="135"/>
                    <a:pt x="307" y="137"/>
                    <a:pt x="307" y="139"/>
                  </a:cubicBezTo>
                  <a:cubicBezTo>
                    <a:pt x="307" y="141"/>
                    <a:pt x="307" y="141"/>
                    <a:pt x="307" y="141"/>
                  </a:cubicBezTo>
                  <a:cubicBezTo>
                    <a:pt x="307" y="140"/>
                    <a:pt x="307" y="140"/>
                    <a:pt x="307" y="140"/>
                  </a:cubicBezTo>
                  <a:cubicBezTo>
                    <a:pt x="307" y="143"/>
                    <a:pt x="307" y="143"/>
                    <a:pt x="307" y="143"/>
                  </a:cubicBezTo>
                  <a:cubicBezTo>
                    <a:pt x="306" y="146"/>
                    <a:pt x="306" y="146"/>
                    <a:pt x="306" y="146"/>
                  </a:cubicBezTo>
                  <a:cubicBezTo>
                    <a:pt x="307" y="143"/>
                    <a:pt x="307" y="143"/>
                    <a:pt x="307" y="143"/>
                  </a:cubicBezTo>
                  <a:cubicBezTo>
                    <a:pt x="306" y="147"/>
                    <a:pt x="306" y="147"/>
                    <a:pt x="306" y="147"/>
                  </a:cubicBezTo>
                  <a:cubicBezTo>
                    <a:pt x="308" y="150"/>
                    <a:pt x="310" y="154"/>
                    <a:pt x="311" y="158"/>
                  </a:cubicBezTo>
                  <a:cubicBezTo>
                    <a:pt x="312" y="154"/>
                    <a:pt x="312" y="154"/>
                    <a:pt x="312" y="154"/>
                  </a:cubicBezTo>
                  <a:cubicBezTo>
                    <a:pt x="312" y="158"/>
                    <a:pt x="312" y="158"/>
                    <a:pt x="312" y="158"/>
                  </a:cubicBezTo>
                  <a:cubicBezTo>
                    <a:pt x="312" y="158"/>
                    <a:pt x="312" y="159"/>
                    <a:pt x="312" y="159"/>
                  </a:cubicBezTo>
                  <a:cubicBezTo>
                    <a:pt x="312" y="152"/>
                    <a:pt x="313" y="147"/>
                    <a:pt x="313" y="140"/>
                  </a:cubicBezTo>
                  <a:cubicBezTo>
                    <a:pt x="313" y="139"/>
                    <a:pt x="313" y="139"/>
                    <a:pt x="313" y="139"/>
                  </a:cubicBezTo>
                  <a:cubicBezTo>
                    <a:pt x="313" y="143"/>
                    <a:pt x="313" y="149"/>
                    <a:pt x="312" y="152"/>
                  </a:cubicBezTo>
                  <a:cubicBezTo>
                    <a:pt x="313" y="146"/>
                    <a:pt x="313" y="141"/>
                    <a:pt x="313" y="136"/>
                  </a:cubicBezTo>
                  <a:cubicBezTo>
                    <a:pt x="313" y="139"/>
                    <a:pt x="313" y="143"/>
                    <a:pt x="313" y="146"/>
                  </a:cubicBezTo>
                  <a:cubicBezTo>
                    <a:pt x="313" y="150"/>
                    <a:pt x="313" y="156"/>
                    <a:pt x="312" y="159"/>
                  </a:cubicBezTo>
                  <a:cubicBezTo>
                    <a:pt x="312" y="160"/>
                    <a:pt x="313" y="160"/>
                    <a:pt x="313" y="161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3" y="148"/>
                    <a:pt x="313" y="148"/>
                    <a:pt x="313" y="148"/>
                  </a:cubicBezTo>
                  <a:cubicBezTo>
                    <a:pt x="314" y="150"/>
                    <a:pt x="314" y="150"/>
                    <a:pt x="314" y="150"/>
                  </a:cubicBezTo>
                  <a:cubicBezTo>
                    <a:pt x="313" y="154"/>
                    <a:pt x="313" y="154"/>
                    <a:pt x="313" y="154"/>
                  </a:cubicBezTo>
                  <a:cubicBezTo>
                    <a:pt x="314" y="150"/>
                    <a:pt x="314" y="150"/>
                    <a:pt x="314" y="150"/>
                  </a:cubicBezTo>
                  <a:cubicBezTo>
                    <a:pt x="314" y="150"/>
                    <a:pt x="314" y="150"/>
                    <a:pt x="314" y="150"/>
                  </a:cubicBezTo>
                  <a:cubicBezTo>
                    <a:pt x="314" y="150"/>
                    <a:pt x="314" y="150"/>
                    <a:pt x="314" y="150"/>
                  </a:cubicBezTo>
                  <a:cubicBezTo>
                    <a:pt x="314" y="152"/>
                    <a:pt x="314" y="152"/>
                    <a:pt x="314" y="152"/>
                  </a:cubicBezTo>
                  <a:cubicBezTo>
                    <a:pt x="313" y="155"/>
                    <a:pt x="313" y="158"/>
                    <a:pt x="313" y="161"/>
                  </a:cubicBezTo>
                  <a:cubicBezTo>
                    <a:pt x="313" y="162"/>
                    <a:pt x="314" y="162"/>
                    <a:pt x="314" y="163"/>
                  </a:cubicBezTo>
                  <a:cubicBezTo>
                    <a:pt x="314" y="159"/>
                    <a:pt x="314" y="159"/>
                    <a:pt x="314" y="159"/>
                  </a:cubicBezTo>
                  <a:cubicBezTo>
                    <a:pt x="314" y="160"/>
                    <a:pt x="314" y="160"/>
                    <a:pt x="314" y="160"/>
                  </a:cubicBezTo>
                  <a:cubicBezTo>
                    <a:pt x="314" y="163"/>
                    <a:pt x="314" y="163"/>
                    <a:pt x="314" y="163"/>
                  </a:cubicBezTo>
                  <a:cubicBezTo>
                    <a:pt x="314" y="163"/>
                    <a:pt x="314" y="163"/>
                    <a:pt x="314" y="163"/>
                  </a:cubicBezTo>
                  <a:cubicBezTo>
                    <a:pt x="314" y="161"/>
                    <a:pt x="314" y="161"/>
                    <a:pt x="314" y="161"/>
                  </a:cubicBezTo>
                  <a:cubicBezTo>
                    <a:pt x="314" y="162"/>
                    <a:pt x="314" y="162"/>
                    <a:pt x="314" y="162"/>
                  </a:cubicBezTo>
                  <a:cubicBezTo>
                    <a:pt x="314" y="164"/>
                    <a:pt x="314" y="164"/>
                    <a:pt x="314" y="164"/>
                  </a:cubicBezTo>
                  <a:cubicBezTo>
                    <a:pt x="314" y="164"/>
                    <a:pt x="314" y="164"/>
                    <a:pt x="314" y="164"/>
                  </a:cubicBezTo>
                  <a:cubicBezTo>
                    <a:pt x="315" y="165"/>
                    <a:pt x="315" y="165"/>
                    <a:pt x="315" y="166"/>
                  </a:cubicBezTo>
                  <a:cubicBezTo>
                    <a:pt x="315" y="166"/>
                    <a:pt x="315" y="166"/>
                    <a:pt x="315" y="166"/>
                  </a:cubicBezTo>
                  <a:cubicBezTo>
                    <a:pt x="315" y="166"/>
                    <a:pt x="316" y="166"/>
                    <a:pt x="316" y="166"/>
                  </a:cubicBezTo>
                  <a:cubicBezTo>
                    <a:pt x="324" y="184"/>
                    <a:pt x="333" y="202"/>
                    <a:pt x="342" y="220"/>
                  </a:cubicBezTo>
                  <a:cubicBezTo>
                    <a:pt x="346" y="217"/>
                    <a:pt x="350" y="214"/>
                    <a:pt x="353" y="210"/>
                  </a:cubicBezTo>
                  <a:cubicBezTo>
                    <a:pt x="351" y="216"/>
                    <a:pt x="347" y="223"/>
                    <a:pt x="346" y="229"/>
                  </a:cubicBezTo>
                  <a:cubicBezTo>
                    <a:pt x="348" y="233"/>
                    <a:pt x="349" y="237"/>
                    <a:pt x="351" y="241"/>
                  </a:cubicBezTo>
                  <a:cubicBezTo>
                    <a:pt x="353" y="236"/>
                    <a:pt x="360" y="229"/>
                    <a:pt x="361" y="226"/>
                  </a:cubicBezTo>
                  <a:cubicBezTo>
                    <a:pt x="353" y="209"/>
                    <a:pt x="344" y="192"/>
                    <a:pt x="337" y="175"/>
                  </a:cubicBezTo>
                  <a:cubicBezTo>
                    <a:pt x="327" y="148"/>
                    <a:pt x="311" y="121"/>
                    <a:pt x="292" y="98"/>
                  </a:cubicBezTo>
                  <a:cubicBezTo>
                    <a:pt x="289" y="98"/>
                    <a:pt x="285" y="98"/>
                    <a:pt x="282" y="98"/>
                  </a:cubicBezTo>
                  <a:moveTo>
                    <a:pt x="280" y="84"/>
                  </a:moveTo>
                  <a:cubicBezTo>
                    <a:pt x="279" y="86"/>
                    <a:pt x="277" y="88"/>
                    <a:pt x="274" y="90"/>
                  </a:cubicBezTo>
                  <a:cubicBezTo>
                    <a:pt x="275" y="90"/>
                    <a:pt x="276" y="91"/>
                    <a:pt x="276" y="92"/>
                  </a:cubicBezTo>
                  <a:cubicBezTo>
                    <a:pt x="279" y="91"/>
                    <a:pt x="281" y="90"/>
                    <a:pt x="284" y="89"/>
                  </a:cubicBezTo>
                  <a:cubicBezTo>
                    <a:pt x="283" y="87"/>
                    <a:pt x="281" y="86"/>
                    <a:pt x="280" y="84"/>
                  </a:cubicBezTo>
                  <a:moveTo>
                    <a:pt x="258" y="65"/>
                  </a:moveTo>
                  <a:cubicBezTo>
                    <a:pt x="259" y="66"/>
                    <a:pt x="260" y="67"/>
                    <a:pt x="260" y="68"/>
                  </a:cubicBezTo>
                  <a:cubicBezTo>
                    <a:pt x="261" y="68"/>
                    <a:pt x="262" y="68"/>
                    <a:pt x="262" y="68"/>
                  </a:cubicBezTo>
                  <a:cubicBezTo>
                    <a:pt x="261" y="67"/>
                    <a:pt x="260" y="66"/>
                    <a:pt x="258" y="65"/>
                  </a:cubicBezTo>
                  <a:moveTo>
                    <a:pt x="29" y="0"/>
                  </a:moveTo>
                  <a:cubicBezTo>
                    <a:pt x="22" y="0"/>
                    <a:pt x="19" y="1"/>
                    <a:pt x="0" y="1"/>
                  </a:cubicBezTo>
                  <a:cubicBezTo>
                    <a:pt x="41" y="1"/>
                    <a:pt x="43" y="8"/>
                    <a:pt x="84" y="14"/>
                  </a:cubicBezTo>
                  <a:cubicBezTo>
                    <a:pt x="123" y="20"/>
                    <a:pt x="163" y="21"/>
                    <a:pt x="197" y="42"/>
                  </a:cubicBezTo>
                  <a:cubicBezTo>
                    <a:pt x="210" y="49"/>
                    <a:pt x="224" y="56"/>
                    <a:pt x="237" y="64"/>
                  </a:cubicBezTo>
                  <a:cubicBezTo>
                    <a:pt x="239" y="64"/>
                    <a:pt x="240" y="64"/>
                    <a:pt x="241" y="64"/>
                  </a:cubicBezTo>
                  <a:cubicBezTo>
                    <a:pt x="239" y="60"/>
                    <a:pt x="238" y="56"/>
                    <a:pt x="237" y="51"/>
                  </a:cubicBezTo>
                  <a:cubicBezTo>
                    <a:pt x="182" y="21"/>
                    <a:pt x="113" y="8"/>
                    <a:pt x="51" y="1"/>
                  </a:cubicBezTo>
                  <a:cubicBezTo>
                    <a:pt x="40" y="0"/>
                    <a:pt x="34" y="0"/>
                    <a:pt x="29" y="0"/>
                  </a:cubicBezTo>
                </a:path>
              </a:pathLst>
            </a:custGeom>
            <a:solidFill>
              <a:srgbClr val="57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78" name="Picture 1232"/>
            <p:cNvPicPr>
              <a:picLocks noChangeAspect="1" noChangeArrowheads="1"/>
            </p:cNvPicPr>
            <p:nvPr/>
          </p:nvPicPr>
          <p:blipFill>
            <a:blip r:embed="rId6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5651" y="4773612"/>
              <a:ext cx="153988" cy="153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9" name="Picture 1233"/>
            <p:cNvPicPr>
              <a:picLocks noChangeAspect="1" noChangeArrowheads="1"/>
            </p:cNvPicPr>
            <p:nvPr/>
          </p:nvPicPr>
          <p:blipFill>
            <a:blip r:embed="rId6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8826" y="4826000"/>
              <a:ext cx="200025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0" name="Freeform 1234"/>
            <p:cNvSpPr>
              <a:spLocks noEditPoints="1"/>
            </p:cNvSpPr>
            <p:nvPr/>
          </p:nvSpPr>
          <p:spPr bwMode="auto">
            <a:xfrm>
              <a:off x="7453313" y="4591050"/>
              <a:ext cx="1574800" cy="1725612"/>
            </a:xfrm>
            <a:custGeom>
              <a:avLst/>
              <a:gdLst>
                <a:gd name="T0" fmla="*/ 386 w 399"/>
                <a:gd name="T1" fmla="*/ 437 h 437"/>
                <a:gd name="T2" fmla="*/ 386 w 399"/>
                <a:gd name="T3" fmla="*/ 437 h 437"/>
                <a:gd name="T4" fmla="*/ 383 w 399"/>
                <a:gd name="T5" fmla="*/ 426 h 437"/>
                <a:gd name="T6" fmla="*/ 384 w 399"/>
                <a:gd name="T7" fmla="*/ 425 h 437"/>
                <a:gd name="T8" fmla="*/ 386 w 399"/>
                <a:gd name="T9" fmla="*/ 427 h 437"/>
                <a:gd name="T10" fmla="*/ 386 w 399"/>
                <a:gd name="T11" fmla="*/ 425 h 437"/>
                <a:gd name="T12" fmla="*/ 381 w 399"/>
                <a:gd name="T13" fmla="*/ 426 h 437"/>
                <a:gd name="T14" fmla="*/ 381 w 399"/>
                <a:gd name="T15" fmla="*/ 426 h 437"/>
                <a:gd name="T16" fmla="*/ 385 w 399"/>
                <a:gd name="T17" fmla="*/ 423 h 437"/>
                <a:gd name="T18" fmla="*/ 383 w 399"/>
                <a:gd name="T19" fmla="*/ 426 h 437"/>
                <a:gd name="T20" fmla="*/ 383 w 399"/>
                <a:gd name="T21" fmla="*/ 426 h 437"/>
                <a:gd name="T22" fmla="*/ 387 w 399"/>
                <a:gd name="T23" fmla="*/ 423 h 437"/>
                <a:gd name="T24" fmla="*/ 383 w 399"/>
                <a:gd name="T25" fmla="*/ 426 h 437"/>
                <a:gd name="T26" fmla="*/ 384 w 399"/>
                <a:gd name="T27" fmla="*/ 418 h 437"/>
                <a:gd name="T28" fmla="*/ 384 w 399"/>
                <a:gd name="T29" fmla="*/ 418 h 437"/>
                <a:gd name="T30" fmla="*/ 384 w 399"/>
                <a:gd name="T31" fmla="*/ 414 h 437"/>
                <a:gd name="T32" fmla="*/ 383 w 399"/>
                <a:gd name="T33" fmla="*/ 415 h 437"/>
                <a:gd name="T34" fmla="*/ 383 w 399"/>
                <a:gd name="T35" fmla="*/ 415 h 437"/>
                <a:gd name="T36" fmla="*/ 383 w 399"/>
                <a:gd name="T37" fmla="*/ 417 h 437"/>
                <a:gd name="T38" fmla="*/ 384 w 399"/>
                <a:gd name="T39" fmla="*/ 401 h 437"/>
                <a:gd name="T40" fmla="*/ 382 w 399"/>
                <a:gd name="T41" fmla="*/ 406 h 437"/>
                <a:gd name="T42" fmla="*/ 382 w 399"/>
                <a:gd name="T43" fmla="*/ 406 h 437"/>
                <a:gd name="T44" fmla="*/ 379 w 399"/>
                <a:gd name="T45" fmla="*/ 411 h 437"/>
                <a:gd name="T46" fmla="*/ 384 w 399"/>
                <a:gd name="T47" fmla="*/ 401 h 437"/>
                <a:gd name="T48" fmla="*/ 372 w 399"/>
                <a:gd name="T49" fmla="*/ 344 h 437"/>
                <a:gd name="T50" fmla="*/ 373 w 399"/>
                <a:gd name="T51" fmla="*/ 348 h 437"/>
                <a:gd name="T52" fmla="*/ 373 w 399"/>
                <a:gd name="T53" fmla="*/ 348 h 437"/>
                <a:gd name="T54" fmla="*/ 372 w 399"/>
                <a:gd name="T55" fmla="*/ 352 h 437"/>
                <a:gd name="T56" fmla="*/ 373 w 399"/>
                <a:gd name="T57" fmla="*/ 355 h 437"/>
                <a:gd name="T58" fmla="*/ 373 w 399"/>
                <a:gd name="T59" fmla="*/ 361 h 437"/>
                <a:gd name="T60" fmla="*/ 370 w 399"/>
                <a:gd name="T61" fmla="*/ 388 h 437"/>
                <a:gd name="T62" fmla="*/ 383 w 399"/>
                <a:gd name="T63" fmla="*/ 436 h 437"/>
                <a:gd name="T64" fmla="*/ 386 w 399"/>
                <a:gd name="T65" fmla="*/ 427 h 437"/>
                <a:gd name="T66" fmla="*/ 386 w 399"/>
                <a:gd name="T67" fmla="*/ 425 h 437"/>
                <a:gd name="T68" fmla="*/ 387 w 399"/>
                <a:gd name="T69" fmla="*/ 424 h 437"/>
                <a:gd name="T70" fmla="*/ 388 w 399"/>
                <a:gd name="T71" fmla="*/ 423 h 437"/>
                <a:gd name="T72" fmla="*/ 380 w 399"/>
                <a:gd name="T73" fmla="*/ 381 h 437"/>
                <a:gd name="T74" fmla="*/ 393 w 399"/>
                <a:gd name="T75" fmla="*/ 369 h 437"/>
                <a:gd name="T76" fmla="*/ 384 w 399"/>
                <a:gd name="T77" fmla="*/ 276 h 437"/>
                <a:gd name="T78" fmla="*/ 0 w 399"/>
                <a:gd name="T79" fmla="*/ 0 h 437"/>
                <a:gd name="T80" fmla="*/ 1 w 399"/>
                <a:gd name="T81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37">
                  <a:moveTo>
                    <a:pt x="387" y="437"/>
                  </a:moveTo>
                  <a:cubicBezTo>
                    <a:pt x="386" y="437"/>
                    <a:pt x="386" y="437"/>
                    <a:pt x="386" y="437"/>
                  </a:cubicBezTo>
                  <a:cubicBezTo>
                    <a:pt x="386" y="437"/>
                    <a:pt x="386" y="437"/>
                    <a:pt x="386" y="437"/>
                  </a:cubicBezTo>
                  <a:cubicBezTo>
                    <a:pt x="386" y="437"/>
                    <a:pt x="386" y="437"/>
                    <a:pt x="386" y="437"/>
                  </a:cubicBezTo>
                  <a:cubicBezTo>
                    <a:pt x="386" y="437"/>
                    <a:pt x="386" y="437"/>
                    <a:pt x="387" y="437"/>
                  </a:cubicBezTo>
                  <a:moveTo>
                    <a:pt x="383" y="426"/>
                  </a:moveTo>
                  <a:cubicBezTo>
                    <a:pt x="383" y="426"/>
                    <a:pt x="383" y="426"/>
                    <a:pt x="383" y="426"/>
                  </a:cubicBezTo>
                  <a:cubicBezTo>
                    <a:pt x="384" y="425"/>
                    <a:pt x="384" y="425"/>
                    <a:pt x="384" y="425"/>
                  </a:cubicBezTo>
                  <a:cubicBezTo>
                    <a:pt x="383" y="426"/>
                    <a:pt x="383" y="426"/>
                    <a:pt x="383" y="426"/>
                  </a:cubicBezTo>
                  <a:moveTo>
                    <a:pt x="386" y="427"/>
                  </a:moveTo>
                  <a:cubicBezTo>
                    <a:pt x="385" y="426"/>
                    <a:pt x="385" y="426"/>
                    <a:pt x="385" y="426"/>
                  </a:cubicBezTo>
                  <a:cubicBezTo>
                    <a:pt x="386" y="425"/>
                    <a:pt x="386" y="425"/>
                    <a:pt x="386" y="425"/>
                  </a:cubicBezTo>
                  <a:cubicBezTo>
                    <a:pt x="386" y="427"/>
                    <a:pt x="386" y="427"/>
                    <a:pt x="386" y="427"/>
                  </a:cubicBezTo>
                  <a:moveTo>
                    <a:pt x="381" y="426"/>
                  </a:moveTo>
                  <a:cubicBezTo>
                    <a:pt x="382" y="424"/>
                    <a:pt x="382" y="424"/>
                    <a:pt x="382" y="424"/>
                  </a:cubicBezTo>
                  <a:cubicBezTo>
                    <a:pt x="381" y="426"/>
                    <a:pt x="381" y="426"/>
                    <a:pt x="381" y="426"/>
                  </a:cubicBezTo>
                  <a:moveTo>
                    <a:pt x="382" y="426"/>
                  </a:moveTo>
                  <a:cubicBezTo>
                    <a:pt x="385" y="423"/>
                    <a:pt x="385" y="423"/>
                    <a:pt x="385" y="423"/>
                  </a:cubicBezTo>
                  <a:cubicBezTo>
                    <a:pt x="384" y="425"/>
                    <a:pt x="384" y="425"/>
                    <a:pt x="384" y="425"/>
                  </a:cubicBezTo>
                  <a:cubicBezTo>
                    <a:pt x="383" y="426"/>
                    <a:pt x="383" y="426"/>
                    <a:pt x="383" y="426"/>
                  </a:cubicBezTo>
                  <a:cubicBezTo>
                    <a:pt x="382" y="426"/>
                    <a:pt x="382" y="426"/>
                    <a:pt x="382" y="426"/>
                  </a:cubicBezTo>
                  <a:moveTo>
                    <a:pt x="383" y="426"/>
                  </a:moveTo>
                  <a:cubicBezTo>
                    <a:pt x="384" y="425"/>
                    <a:pt x="384" y="425"/>
                    <a:pt x="384" y="425"/>
                  </a:cubicBezTo>
                  <a:cubicBezTo>
                    <a:pt x="387" y="423"/>
                    <a:pt x="387" y="423"/>
                    <a:pt x="387" y="423"/>
                  </a:cubicBezTo>
                  <a:cubicBezTo>
                    <a:pt x="384" y="426"/>
                    <a:pt x="384" y="426"/>
                    <a:pt x="384" y="426"/>
                  </a:cubicBezTo>
                  <a:cubicBezTo>
                    <a:pt x="383" y="426"/>
                    <a:pt x="383" y="426"/>
                    <a:pt x="383" y="426"/>
                  </a:cubicBezTo>
                  <a:moveTo>
                    <a:pt x="384" y="418"/>
                  </a:moveTo>
                  <a:cubicBezTo>
                    <a:pt x="384" y="418"/>
                    <a:pt x="384" y="418"/>
                    <a:pt x="384" y="418"/>
                  </a:cubicBezTo>
                  <a:cubicBezTo>
                    <a:pt x="387" y="414"/>
                    <a:pt x="387" y="414"/>
                    <a:pt x="387" y="414"/>
                  </a:cubicBezTo>
                  <a:cubicBezTo>
                    <a:pt x="384" y="418"/>
                    <a:pt x="384" y="418"/>
                    <a:pt x="384" y="418"/>
                  </a:cubicBezTo>
                  <a:moveTo>
                    <a:pt x="383" y="415"/>
                  </a:moveTo>
                  <a:cubicBezTo>
                    <a:pt x="384" y="414"/>
                    <a:pt x="384" y="414"/>
                    <a:pt x="384" y="414"/>
                  </a:cubicBezTo>
                  <a:cubicBezTo>
                    <a:pt x="385" y="413"/>
                    <a:pt x="385" y="413"/>
                    <a:pt x="385" y="413"/>
                  </a:cubicBezTo>
                  <a:cubicBezTo>
                    <a:pt x="383" y="415"/>
                    <a:pt x="383" y="415"/>
                    <a:pt x="383" y="415"/>
                  </a:cubicBezTo>
                  <a:moveTo>
                    <a:pt x="383" y="417"/>
                  </a:moveTo>
                  <a:cubicBezTo>
                    <a:pt x="383" y="415"/>
                    <a:pt x="383" y="415"/>
                    <a:pt x="383" y="415"/>
                  </a:cubicBezTo>
                  <a:cubicBezTo>
                    <a:pt x="387" y="413"/>
                    <a:pt x="387" y="413"/>
                    <a:pt x="387" y="413"/>
                  </a:cubicBezTo>
                  <a:cubicBezTo>
                    <a:pt x="383" y="417"/>
                    <a:pt x="383" y="417"/>
                    <a:pt x="383" y="417"/>
                  </a:cubicBezTo>
                  <a:moveTo>
                    <a:pt x="384" y="401"/>
                  </a:moveTo>
                  <a:cubicBezTo>
                    <a:pt x="384" y="401"/>
                    <a:pt x="384" y="401"/>
                    <a:pt x="384" y="401"/>
                  </a:cubicBezTo>
                  <a:cubicBezTo>
                    <a:pt x="384" y="401"/>
                    <a:pt x="384" y="401"/>
                    <a:pt x="384" y="401"/>
                  </a:cubicBezTo>
                  <a:cubicBezTo>
                    <a:pt x="382" y="406"/>
                    <a:pt x="382" y="406"/>
                    <a:pt x="382" y="406"/>
                  </a:cubicBezTo>
                  <a:cubicBezTo>
                    <a:pt x="382" y="406"/>
                    <a:pt x="382" y="406"/>
                    <a:pt x="382" y="406"/>
                  </a:cubicBezTo>
                  <a:cubicBezTo>
                    <a:pt x="382" y="406"/>
                    <a:pt x="382" y="406"/>
                    <a:pt x="382" y="406"/>
                  </a:cubicBezTo>
                  <a:cubicBezTo>
                    <a:pt x="379" y="411"/>
                    <a:pt x="379" y="411"/>
                    <a:pt x="379" y="411"/>
                  </a:cubicBezTo>
                  <a:cubicBezTo>
                    <a:pt x="379" y="411"/>
                    <a:pt x="379" y="411"/>
                    <a:pt x="379" y="411"/>
                  </a:cubicBezTo>
                  <a:cubicBezTo>
                    <a:pt x="379" y="411"/>
                    <a:pt x="379" y="411"/>
                    <a:pt x="379" y="411"/>
                  </a:cubicBezTo>
                  <a:cubicBezTo>
                    <a:pt x="381" y="407"/>
                    <a:pt x="382" y="403"/>
                    <a:pt x="384" y="401"/>
                  </a:cubicBezTo>
                  <a:moveTo>
                    <a:pt x="384" y="276"/>
                  </a:moveTo>
                  <a:cubicBezTo>
                    <a:pt x="379" y="298"/>
                    <a:pt x="375" y="321"/>
                    <a:pt x="372" y="344"/>
                  </a:cubicBezTo>
                  <a:cubicBezTo>
                    <a:pt x="373" y="345"/>
                    <a:pt x="373" y="346"/>
                    <a:pt x="373" y="348"/>
                  </a:cubicBezTo>
                  <a:cubicBezTo>
                    <a:pt x="373" y="348"/>
                    <a:pt x="373" y="348"/>
                    <a:pt x="373" y="348"/>
                  </a:cubicBezTo>
                  <a:cubicBezTo>
                    <a:pt x="373" y="348"/>
                    <a:pt x="373" y="348"/>
                    <a:pt x="373" y="348"/>
                  </a:cubicBezTo>
                  <a:cubicBezTo>
                    <a:pt x="373" y="348"/>
                    <a:pt x="373" y="348"/>
                    <a:pt x="373" y="348"/>
                  </a:cubicBezTo>
                  <a:cubicBezTo>
                    <a:pt x="373" y="351"/>
                    <a:pt x="374" y="353"/>
                    <a:pt x="373" y="355"/>
                  </a:cubicBezTo>
                  <a:cubicBezTo>
                    <a:pt x="372" y="352"/>
                    <a:pt x="372" y="352"/>
                    <a:pt x="372" y="352"/>
                  </a:cubicBezTo>
                  <a:cubicBezTo>
                    <a:pt x="372" y="352"/>
                    <a:pt x="372" y="352"/>
                    <a:pt x="372" y="352"/>
                  </a:cubicBezTo>
                  <a:cubicBezTo>
                    <a:pt x="373" y="355"/>
                    <a:pt x="373" y="355"/>
                    <a:pt x="373" y="355"/>
                  </a:cubicBezTo>
                  <a:cubicBezTo>
                    <a:pt x="373" y="357"/>
                    <a:pt x="373" y="358"/>
                    <a:pt x="372" y="359"/>
                  </a:cubicBezTo>
                  <a:cubicBezTo>
                    <a:pt x="373" y="361"/>
                    <a:pt x="373" y="361"/>
                    <a:pt x="373" y="361"/>
                  </a:cubicBezTo>
                  <a:cubicBezTo>
                    <a:pt x="371" y="357"/>
                    <a:pt x="371" y="357"/>
                    <a:pt x="371" y="357"/>
                  </a:cubicBezTo>
                  <a:cubicBezTo>
                    <a:pt x="370" y="367"/>
                    <a:pt x="370" y="378"/>
                    <a:pt x="370" y="388"/>
                  </a:cubicBezTo>
                  <a:cubicBezTo>
                    <a:pt x="371" y="398"/>
                    <a:pt x="375" y="416"/>
                    <a:pt x="377" y="433"/>
                  </a:cubicBezTo>
                  <a:cubicBezTo>
                    <a:pt x="379" y="434"/>
                    <a:pt x="382" y="435"/>
                    <a:pt x="383" y="436"/>
                  </a:cubicBezTo>
                  <a:cubicBezTo>
                    <a:pt x="385" y="433"/>
                    <a:pt x="386" y="430"/>
                    <a:pt x="386" y="428"/>
                  </a:cubicBezTo>
                  <a:cubicBezTo>
                    <a:pt x="386" y="427"/>
                    <a:pt x="386" y="427"/>
                    <a:pt x="386" y="427"/>
                  </a:cubicBezTo>
                  <a:cubicBezTo>
                    <a:pt x="386" y="427"/>
                    <a:pt x="386" y="427"/>
                    <a:pt x="386" y="427"/>
                  </a:cubicBezTo>
                  <a:cubicBezTo>
                    <a:pt x="386" y="425"/>
                    <a:pt x="386" y="425"/>
                    <a:pt x="386" y="425"/>
                  </a:cubicBezTo>
                  <a:cubicBezTo>
                    <a:pt x="387" y="424"/>
                    <a:pt x="387" y="424"/>
                    <a:pt x="387" y="424"/>
                  </a:cubicBezTo>
                  <a:cubicBezTo>
                    <a:pt x="387" y="424"/>
                    <a:pt x="387" y="424"/>
                    <a:pt x="387" y="424"/>
                  </a:cubicBezTo>
                  <a:cubicBezTo>
                    <a:pt x="386" y="425"/>
                    <a:pt x="386" y="425"/>
                    <a:pt x="386" y="425"/>
                  </a:cubicBezTo>
                  <a:cubicBezTo>
                    <a:pt x="387" y="424"/>
                    <a:pt x="387" y="424"/>
                    <a:pt x="388" y="423"/>
                  </a:cubicBezTo>
                  <a:cubicBezTo>
                    <a:pt x="389" y="414"/>
                    <a:pt x="390" y="406"/>
                    <a:pt x="390" y="397"/>
                  </a:cubicBezTo>
                  <a:cubicBezTo>
                    <a:pt x="385" y="393"/>
                    <a:pt x="382" y="387"/>
                    <a:pt x="380" y="381"/>
                  </a:cubicBezTo>
                  <a:cubicBezTo>
                    <a:pt x="377" y="381"/>
                    <a:pt x="377" y="381"/>
                    <a:pt x="377" y="381"/>
                  </a:cubicBezTo>
                  <a:cubicBezTo>
                    <a:pt x="380" y="376"/>
                    <a:pt x="386" y="372"/>
                    <a:pt x="393" y="369"/>
                  </a:cubicBezTo>
                  <a:cubicBezTo>
                    <a:pt x="397" y="348"/>
                    <a:pt x="399" y="327"/>
                    <a:pt x="393" y="305"/>
                  </a:cubicBezTo>
                  <a:cubicBezTo>
                    <a:pt x="391" y="296"/>
                    <a:pt x="387" y="286"/>
                    <a:pt x="384" y="276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1235"/>
            <p:cNvSpPr>
              <a:spLocks noEditPoints="1"/>
            </p:cNvSpPr>
            <p:nvPr/>
          </p:nvSpPr>
          <p:spPr bwMode="auto">
            <a:xfrm>
              <a:off x="8940801" y="6300787"/>
              <a:ext cx="36513" cy="31750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5 h 8"/>
                <a:gd name="T4" fmla="*/ 9 w 9"/>
                <a:gd name="T5" fmla="*/ 4 h 8"/>
                <a:gd name="T6" fmla="*/ 9 w 9"/>
                <a:gd name="T7" fmla="*/ 4 h 8"/>
                <a:gd name="T8" fmla="*/ 0 w 9"/>
                <a:gd name="T9" fmla="*/ 0 h 8"/>
                <a:gd name="T10" fmla="*/ 0 w 9"/>
                <a:gd name="T11" fmla="*/ 5 h 8"/>
                <a:gd name="T12" fmla="*/ 1 w 9"/>
                <a:gd name="T13" fmla="*/ 8 h 8"/>
                <a:gd name="T14" fmla="*/ 2 w 9"/>
                <a:gd name="T15" fmla="*/ 8 h 8"/>
                <a:gd name="T16" fmla="*/ 8 w 9"/>
                <a:gd name="T17" fmla="*/ 5 h 8"/>
                <a:gd name="T18" fmla="*/ 8 w 9"/>
                <a:gd name="T19" fmla="*/ 4 h 8"/>
                <a:gd name="T20" fmla="*/ 5 w 9"/>
                <a:gd name="T21" fmla="*/ 5 h 8"/>
                <a:gd name="T22" fmla="*/ 6 w 9"/>
                <a:gd name="T23" fmla="*/ 3 h 8"/>
                <a:gd name="T24" fmla="*/ 0 w 9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8"/>
                    <a:pt x="6" y="7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solidFill>
              <a:srgbClr val="504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1236"/>
            <p:cNvSpPr>
              <a:spLocks/>
            </p:cNvSpPr>
            <p:nvPr/>
          </p:nvSpPr>
          <p:spPr bwMode="auto">
            <a:xfrm>
              <a:off x="8916988" y="5981700"/>
              <a:ext cx="7938" cy="34925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5 h 9"/>
                <a:gd name="T4" fmla="*/ 2 w 2"/>
                <a:gd name="T5" fmla="*/ 9 h 9"/>
                <a:gd name="T6" fmla="*/ 1 w 2"/>
                <a:gd name="T7" fmla="*/ 7 h 9"/>
                <a:gd name="T8" fmla="*/ 2 w 2"/>
                <a:gd name="T9" fmla="*/ 3 h 9"/>
                <a:gd name="T10" fmla="*/ 1 w 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2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1237"/>
            <p:cNvSpPr>
              <a:spLocks/>
            </p:cNvSpPr>
            <p:nvPr/>
          </p:nvSpPr>
          <p:spPr bwMode="auto">
            <a:xfrm>
              <a:off x="8921751" y="5949950"/>
              <a:ext cx="3175" cy="1587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2 h 4"/>
                <a:gd name="T4" fmla="*/ 1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191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1238"/>
            <p:cNvSpPr>
              <a:spLocks/>
            </p:cNvSpPr>
            <p:nvPr/>
          </p:nvSpPr>
          <p:spPr bwMode="auto">
            <a:xfrm>
              <a:off x="8921751" y="5957887"/>
              <a:ext cx="7938" cy="34925"/>
            </a:xfrm>
            <a:custGeom>
              <a:avLst/>
              <a:gdLst>
                <a:gd name="T0" fmla="*/ 0 w 2"/>
                <a:gd name="T1" fmla="*/ 0 h 9"/>
                <a:gd name="T2" fmla="*/ 0 w 2"/>
                <a:gd name="T3" fmla="*/ 6 h 9"/>
                <a:gd name="T4" fmla="*/ 1 w 2"/>
                <a:gd name="T5" fmla="*/ 9 h 9"/>
                <a:gd name="T6" fmla="*/ 1 w 2"/>
                <a:gd name="T7" fmla="*/ 2 h 9"/>
                <a:gd name="T8" fmla="*/ 1 w 2"/>
                <a:gd name="T9" fmla="*/ 2 h 9"/>
                <a:gd name="T10" fmla="*/ 0 w 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7"/>
                    <a:pt x="1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12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1239"/>
            <p:cNvSpPr>
              <a:spLocks noEditPoints="1"/>
            </p:cNvSpPr>
            <p:nvPr/>
          </p:nvSpPr>
          <p:spPr bwMode="auto">
            <a:xfrm>
              <a:off x="8921751" y="5957887"/>
              <a:ext cx="3175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C1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1240"/>
            <p:cNvSpPr>
              <a:spLocks/>
            </p:cNvSpPr>
            <p:nvPr/>
          </p:nvSpPr>
          <p:spPr bwMode="auto">
            <a:xfrm>
              <a:off x="8921751" y="5957887"/>
              <a:ext cx="3175" cy="7937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31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1241"/>
            <p:cNvSpPr>
              <a:spLocks/>
            </p:cNvSpPr>
            <p:nvPr/>
          </p:nvSpPr>
          <p:spPr bwMode="auto">
            <a:xfrm>
              <a:off x="8921751" y="5957887"/>
              <a:ext cx="3175" cy="7937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2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0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242"/>
            <p:cNvSpPr>
              <a:spLocks/>
            </p:cNvSpPr>
            <p:nvPr/>
          </p:nvSpPr>
          <p:spPr bwMode="auto">
            <a:xfrm>
              <a:off x="7315201" y="4583112"/>
              <a:ext cx="358775" cy="28575"/>
            </a:xfrm>
            <a:custGeom>
              <a:avLst/>
              <a:gdLst>
                <a:gd name="T0" fmla="*/ 42 w 91"/>
                <a:gd name="T1" fmla="*/ 0 h 7"/>
                <a:gd name="T2" fmla="*/ 0 w 91"/>
                <a:gd name="T3" fmla="*/ 1 h 7"/>
                <a:gd name="T4" fmla="*/ 43 w 91"/>
                <a:gd name="T5" fmla="*/ 5 h 7"/>
                <a:gd name="T6" fmla="*/ 68 w 91"/>
                <a:gd name="T7" fmla="*/ 5 h 7"/>
                <a:gd name="T8" fmla="*/ 91 w 9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">
                  <a:moveTo>
                    <a:pt x="42" y="0"/>
                  </a:moveTo>
                  <a:cubicBezTo>
                    <a:pt x="20" y="0"/>
                    <a:pt x="18" y="1"/>
                    <a:pt x="0" y="1"/>
                  </a:cubicBezTo>
                  <a:cubicBezTo>
                    <a:pt x="12" y="6"/>
                    <a:pt x="30" y="5"/>
                    <a:pt x="43" y="5"/>
                  </a:cubicBezTo>
                  <a:cubicBezTo>
                    <a:pt x="52" y="5"/>
                    <a:pt x="60" y="5"/>
                    <a:pt x="68" y="5"/>
                  </a:cubicBezTo>
                  <a:cubicBezTo>
                    <a:pt x="75" y="6"/>
                    <a:pt x="85" y="4"/>
                    <a:pt x="91" y="7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243"/>
            <p:cNvSpPr>
              <a:spLocks noEditPoints="1"/>
            </p:cNvSpPr>
            <p:nvPr/>
          </p:nvSpPr>
          <p:spPr bwMode="auto">
            <a:xfrm>
              <a:off x="8210551" y="5737225"/>
              <a:ext cx="647700" cy="547687"/>
            </a:xfrm>
            <a:custGeom>
              <a:avLst/>
              <a:gdLst>
                <a:gd name="T0" fmla="*/ 37 w 164"/>
                <a:gd name="T1" fmla="*/ 13 h 139"/>
                <a:gd name="T2" fmla="*/ 106 w 164"/>
                <a:gd name="T3" fmla="*/ 79 h 139"/>
                <a:gd name="T4" fmla="*/ 163 w 164"/>
                <a:gd name="T5" fmla="*/ 139 h 139"/>
                <a:gd name="T6" fmla="*/ 164 w 164"/>
                <a:gd name="T7" fmla="*/ 138 h 139"/>
                <a:gd name="T8" fmla="*/ 164 w 164"/>
                <a:gd name="T9" fmla="*/ 128 h 139"/>
                <a:gd name="T10" fmla="*/ 88 w 164"/>
                <a:gd name="T11" fmla="*/ 41 h 139"/>
                <a:gd name="T12" fmla="*/ 43 w 164"/>
                <a:gd name="T13" fmla="*/ 15 h 139"/>
                <a:gd name="T14" fmla="*/ 37 w 164"/>
                <a:gd name="T15" fmla="*/ 13 h 139"/>
                <a:gd name="T16" fmla="*/ 0 w 164"/>
                <a:gd name="T17" fmla="*/ 0 h 139"/>
                <a:gd name="T18" fmla="*/ 37 w 164"/>
                <a:gd name="T19" fmla="*/ 13 h 139"/>
                <a:gd name="T20" fmla="*/ 33 w 164"/>
                <a:gd name="T21" fmla="*/ 10 h 139"/>
                <a:gd name="T22" fmla="*/ 0 w 164"/>
                <a:gd name="T2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39">
                  <a:moveTo>
                    <a:pt x="37" y="13"/>
                  </a:moveTo>
                  <a:cubicBezTo>
                    <a:pt x="64" y="29"/>
                    <a:pt x="86" y="55"/>
                    <a:pt x="106" y="79"/>
                  </a:cubicBezTo>
                  <a:cubicBezTo>
                    <a:pt x="114" y="89"/>
                    <a:pt x="145" y="139"/>
                    <a:pt x="163" y="139"/>
                  </a:cubicBezTo>
                  <a:cubicBezTo>
                    <a:pt x="164" y="139"/>
                    <a:pt x="164" y="139"/>
                    <a:pt x="164" y="138"/>
                  </a:cubicBezTo>
                  <a:cubicBezTo>
                    <a:pt x="164" y="135"/>
                    <a:pt x="164" y="131"/>
                    <a:pt x="164" y="128"/>
                  </a:cubicBezTo>
                  <a:cubicBezTo>
                    <a:pt x="145" y="95"/>
                    <a:pt x="117" y="65"/>
                    <a:pt x="88" y="41"/>
                  </a:cubicBezTo>
                  <a:cubicBezTo>
                    <a:pt x="75" y="30"/>
                    <a:pt x="58" y="21"/>
                    <a:pt x="43" y="15"/>
                  </a:cubicBezTo>
                  <a:cubicBezTo>
                    <a:pt x="41" y="14"/>
                    <a:pt x="39" y="14"/>
                    <a:pt x="37" y="13"/>
                  </a:cubicBezTo>
                  <a:moveTo>
                    <a:pt x="0" y="0"/>
                  </a:moveTo>
                  <a:cubicBezTo>
                    <a:pt x="10" y="6"/>
                    <a:pt x="25" y="9"/>
                    <a:pt x="37" y="13"/>
                  </a:cubicBezTo>
                  <a:cubicBezTo>
                    <a:pt x="36" y="12"/>
                    <a:pt x="34" y="11"/>
                    <a:pt x="33" y="1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A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244"/>
            <p:cNvSpPr>
              <a:spLocks/>
            </p:cNvSpPr>
            <p:nvPr/>
          </p:nvSpPr>
          <p:spPr bwMode="auto">
            <a:xfrm>
              <a:off x="8847138" y="4757737"/>
              <a:ext cx="398463" cy="1693862"/>
            </a:xfrm>
            <a:custGeom>
              <a:avLst/>
              <a:gdLst>
                <a:gd name="T0" fmla="*/ 101 w 101"/>
                <a:gd name="T1" fmla="*/ 0 h 429"/>
                <a:gd name="T2" fmla="*/ 66 w 101"/>
                <a:gd name="T3" fmla="*/ 96 h 429"/>
                <a:gd name="T4" fmla="*/ 36 w 101"/>
                <a:gd name="T5" fmla="*/ 212 h 429"/>
                <a:gd name="T6" fmla="*/ 17 w 101"/>
                <a:gd name="T7" fmla="*/ 346 h 429"/>
                <a:gd name="T8" fmla="*/ 13 w 101"/>
                <a:gd name="T9" fmla="*/ 429 h 429"/>
                <a:gd name="T10" fmla="*/ 3 w 101"/>
                <a:gd name="T11" fmla="*/ 327 h 429"/>
                <a:gd name="T12" fmla="*/ 26 w 101"/>
                <a:gd name="T13" fmla="*/ 214 h 429"/>
                <a:gd name="T14" fmla="*/ 57 w 101"/>
                <a:gd name="T15" fmla="*/ 103 h 429"/>
                <a:gd name="T16" fmla="*/ 98 w 101"/>
                <a:gd name="T17" fmla="*/ 2 h 429"/>
                <a:gd name="T18" fmla="*/ 101 w 101"/>
                <a:gd name="T1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429">
                  <a:moveTo>
                    <a:pt x="101" y="0"/>
                  </a:moveTo>
                  <a:cubicBezTo>
                    <a:pt x="84" y="25"/>
                    <a:pt x="76" y="66"/>
                    <a:pt x="66" y="96"/>
                  </a:cubicBezTo>
                  <a:cubicBezTo>
                    <a:pt x="53" y="134"/>
                    <a:pt x="46" y="173"/>
                    <a:pt x="36" y="212"/>
                  </a:cubicBezTo>
                  <a:cubicBezTo>
                    <a:pt x="25" y="256"/>
                    <a:pt x="17" y="301"/>
                    <a:pt x="17" y="346"/>
                  </a:cubicBezTo>
                  <a:cubicBezTo>
                    <a:pt x="18" y="366"/>
                    <a:pt x="35" y="417"/>
                    <a:pt x="13" y="429"/>
                  </a:cubicBezTo>
                  <a:cubicBezTo>
                    <a:pt x="0" y="405"/>
                    <a:pt x="2" y="354"/>
                    <a:pt x="3" y="327"/>
                  </a:cubicBezTo>
                  <a:cubicBezTo>
                    <a:pt x="5" y="288"/>
                    <a:pt x="17" y="252"/>
                    <a:pt x="26" y="214"/>
                  </a:cubicBezTo>
                  <a:cubicBezTo>
                    <a:pt x="36" y="177"/>
                    <a:pt x="45" y="139"/>
                    <a:pt x="57" y="103"/>
                  </a:cubicBezTo>
                  <a:cubicBezTo>
                    <a:pt x="68" y="72"/>
                    <a:pt x="76" y="28"/>
                    <a:pt x="98" y="2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245"/>
            <p:cNvSpPr>
              <a:spLocks/>
            </p:cNvSpPr>
            <p:nvPr/>
          </p:nvSpPr>
          <p:spPr bwMode="auto">
            <a:xfrm>
              <a:off x="8720138" y="5748337"/>
              <a:ext cx="185738" cy="442912"/>
            </a:xfrm>
            <a:custGeom>
              <a:avLst/>
              <a:gdLst>
                <a:gd name="T0" fmla="*/ 1 w 47"/>
                <a:gd name="T1" fmla="*/ 0 h 112"/>
                <a:gd name="T2" fmla="*/ 15 w 47"/>
                <a:gd name="T3" fmla="*/ 53 h 112"/>
                <a:gd name="T4" fmla="*/ 31 w 47"/>
                <a:gd name="T5" fmla="*/ 112 h 112"/>
                <a:gd name="T6" fmla="*/ 24 w 47"/>
                <a:gd name="T7" fmla="*/ 55 h 112"/>
                <a:gd name="T8" fmla="*/ 0 w 47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12">
                  <a:moveTo>
                    <a:pt x="1" y="0"/>
                  </a:moveTo>
                  <a:cubicBezTo>
                    <a:pt x="8" y="15"/>
                    <a:pt x="11" y="37"/>
                    <a:pt x="15" y="53"/>
                  </a:cubicBezTo>
                  <a:cubicBezTo>
                    <a:pt x="20" y="72"/>
                    <a:pt x="27" y="92"/>
                    <a:pt x="31" y="112"/>
                  </a:cubicBezTo>
                  <a:cubicBezTo>
                    <a:pt x="47" y="104"/>
                    <a:pt x="28" y="67"/>
                    <a:pt x="24" y="55"/>
                  </a:cubicBezTo>
                  <a:cubicBezTo>
                    <a:pt x="19" y="41"/>
                    <a:pt x="15" y="6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95" name="Picture 1246"/>
            <p:cNvPicPr>
              <a:picLocks noChangeAspect="1" noChangeArrowheads="1"/>
            </p:cNvPicPr>
            <p:nvPr/>
          </p:nvPicPr>
          <p:blipFill>
            <a:blip r:embed="rId6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39201" y="3476625"/>
              <a:ext cx="2286000" cy="33766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6" name="Freeform 1247"/>
            <p:cNvSpPr>
              <a:spLocks/>
            </p:cNvSpPr>
            <p:nvPr/>
          </p:nvSpPr>
          <p:spPr bwMode="auto">
            <a:xfrm>
              <a:off x="10193338" y="3427412"/>
              <a:ext cx="122238" cy="106362"/>
            </a:xfrm>
            <a:custGeom>
              <a:avLst/>
              <a:gdLst>
                <a:gd name="T0" fmla="*/ 8 w 31"/>
                <a:gd name="T1" fmla="*/ 2 h 27"/>
                <a:gd name="T2" fmla="*/ 16 w 31"/>
                <a:gd name="T3" fmla="*/ 24 h 27"/>
                <a:gd name="T4" fmla="*/ 11 w 31"/>
                <a:gd name="T5" fmla="*/ 0 h 27"/>
                <a:gd name="T6" fmla="*/ 8 w 31"/>
                <a:gd name="T7" fmla="*/ 4 h 27"/>
                <a:gd name="T8" fmla="*/ 8 w 31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8" y="2"/>
                  </a:moveTo>
                  <a:cubicBezTo>
                    <a:pt x="0" y="9"/>
                    <a:pt x="5" y="27"/>
                    <a:pt x="16" y="24"/>
                  </a:cubicBezTo>
                  <a:cubicBezTo>
                    <a:pt x="31" y="21"/>
                    <a:pt x="19" y="5"/>
                    <a:pt x="11" y="0"/>
                  </a:cubicBezTo>
                  <a:cubicBezTo>
                    <a:pt x="7" y="0"/>
                    <a:pt x="10" y="2"/>
                    <a:pt x="8" y="4"/>
                  </a:cubicBezTo>
                  <a:cubicBezTo>
                    <a:pt x="8" y="2"/>
                    <a:pt x="8" y="2"/>
                    <a:pt x="8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248"/>
            <p:cNvSpPr>
              <a:spLocks/>
            </p:cNvSpPr>
            <p:nvPr/>
          </p:nvSpPr>
          <p:spPr bwMode="auto">
            <a:xfrm>
              <a:off x="10007601" y="3459162"/>
              <a:ext cx="122238" cy="106362"/>
            </a:xfrm>
            <a:custGeom>
              <a:avLst/>
              <a:gdLst>
                <a:gd name="T0" fmla="*/ 9 w 31"/>
                <a:gd name="T1" fmla="*/ 2 h 27"/>
                <a:gd name="T2" fmla="*/ 16 w 31"/>
                <a:gd name="T3" fmla="*/ 25 h 27"/>
                <a:gd name="T4" fmla="*/ 11 w 31"/>
                <a:gd name="T5" fmla="*/ 0 h 27"/>
                <a:gd name="T6" fmla="*/ 9 w 31"/>
                <a:gd name="T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7">
                  <a:moveTo>
                    <a:pt x="9" y="2"/>
                  </a:moveTo>
                  <a:cubicBezTo>
                    <a:pt x="0" y="9"/>
                    <a:pt x="5" y="27"/>
                    <a:pt x="16" y="25"/>
                  </a:cubicBezTo>
                  <a:cubicBezTo>
                    <a:pt x="31" y="21"/>
                    <a:pt x="19" y="5"/>
                    <a:pt x="11" y="0"/>
                  </a:cubicBezTo>
                  <a:cubicBezTo>
                    <a:pt x="7" y="0"/>
                    <a:pt x="10" y="2"/>
                    <a:pt x="9" y="4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249"/>
            <p:cNvSpPr>
              <a:spLocks/>
            </p:cNvSpPr>
            <p:nvPr/>
          </p:nvSpPr>
          <p:spPr bwMode="auto">
            <a:xfrm>
              <a:off x="10342563" y="3541712"/>
              <a:ext cx="122238" cy="106362"/>
            </a:xfrm>
            <a:custGeom>
              <a:avLst/>
              <a:gdLst>
                <a:gd name="T0" fmla="*/ 9 w 31"/>
                <a:gd name="T1" fmla="*/ 2 h 27"/>
                <a:gd name="T2" fmla="*/ 16 w 31"/>
                <a:gd name="T3" fmla="*/ 24 h 27"/>
                <a:gd name="T4" fmla="*/ 11 w 31"/>
                <a:gd name="T5" fmla="*/ 0 h 27"/>
                <a:gd name="T6" fmla="*/ 9 w 31"/>
                <a:gd name="T7" fmla="*/ 4 h 27"/>
                <a:gd name="T8" fmla="*/ 9 w 31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9" y="2"/>
                  </a:moveTo>
                  <a:cubicBezTo>
                    <a:pt x="0" y="9"/>
                    <a:pt x="5" y="27"/>
                    <a:pt x="16" y="24"/>
                  </a:cubicBezTo>
                  <a:cubicBezTo>
                    <a:pt x="31" y="20"/>
                    <a:pt x="19" y="4"/>
                    <a:pt x="11" y="0"/>
                  </a:cubicBezTo>
                  <a:cubicBezTo>
                    <a:pt x="7" y="0"/>
                    <a:pt x="10" y="1"/>
                    <a:pt x="9" y="4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250"/>
            <p:cNvSpPr>
              <a:spLocks/>
            </p:cNvSpPr>
            <p:nvPr/>
          </p:nvSpPr>
          <p:spPr bwMode="auto">
            <a:xfrm>
              <a:off x="10109201" y="3489325"/>
              <a:ext cx="122238" cy="107950"/>
            </a:xfrm>
            <a:custGeom>
              <a:avLst/>
              <a:gdLst>
                <a:gd name="T0" fmla="*/ 9 w 31"/>
                <a:gd name="T1" fmla="*/ 2 h 27"/>
                <a:gd name="T2" fmla="*/ 17 w 31"/>
                <a:gd name="T3" fmla="*/ 25 h 27"/>
                <a:gd name="T4" fmla="*/ 12 w 31"/>
                <a:gd name="T5" fmla="*/ 0 h 27"/>
                <a:gd name="T6" fmla="*/ 9 w 31"/>
                <a:gd name="T7" fmla="*/ 4 h 27"/>
                <a:gd name="T8" fmla="*/ 9 w 31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9" y="2"/>
                  </a:moveTo>
                  <a:cubicBezTo>
                    <a:pt x="0" y="9"/>
                    <a:pt x="5" y="27"/>
                    <a:pt x="17" y="25"/>
                  </a:cubicBezTo>
                  <a:cubicBezTo>
                    <a:pt x="31" y="21"/>
                    <a:pt x="19" y="5"/>
                    <a:pt x="12" y="0"/>
                  </a:cubicBezTo>
                  <a:cubicBezTo>
                    <a:pt x="8" y="0"/>
                    <a:pt x="10" y="2"/>
                    <a:pt x="9" y="4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1252"/>
            <p:cNvSpPr>
              <a:spLocks/>
            </p:cNvSpPr>
            <p:nvPr/>
          </p:nvSpPr>
          <p:spPr bwMode="auto">
            <a:xfrm>
              <a:off x="9901238" y="3589338"/>
              <a:ext cx="125413" cy="106363"/>
            </a:xfrm>
            <a:custGeom>
              <a:avLst/>
              <a:gdLst>
                <a:gd name="T0" fmla="*/ 9 w 32"/>
                <a:gd name="T1" fmla="*/ 2 h 27"/>
                <a:gd name="T2" fmla="*/ 17 w 32"/>
                <a:gd name="T3" fmla="*/ 24 h 27"/>
                <a:gd name="T4" fmla="*/ 12 w 32"/>
                <a:gd name="T5" fmla="*/ 0 h 27"/>
                <a:gd name="T6" fmla="*/ 9 w 32"/>
                <a:gd name="T7" fmla="*/ 4 h 27"/>
                <a:gd name="T8" fmla="*/ 9 w 32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9" y="2"/>
                  </a:moveTo>
                  <a:cubicBezTo>
                    <a:pt x="0" y="9"/>
                    <a:pt x="5" y="27"/>
                    <a:pt x="17" y="24"/>
                  </a:cubicBezTo>
                  <a:cubicBezTo>
                    <a:pt x="32" y="21"/>
                    <a:pt x="20" y="4"/>
                    <a:pt x="12" y="0"/>
                  </a:cubicBezTo>
                  <a:cubicBezTo>
                    <a:pt x="8" y="0"/>
                    <a:pt x="10" y="2"/>
                    <a:pt x="9" y="4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1253"/>
            <p:cNvSpPr>
              <a:spLocks/>
            </p:cNvSpPr>
            <p:nvPr/>
          </p:nvSpPr>
          <p:spPr bwMode="auto">
            <a:xfrm>
              <a:off x="10382251" y="3438526"/>
              <a:ext cx="122238" cy="106363"/>
            </a:xfrm>
            <a:custGeom>
              <a:avLst/>
              <a:gdLst>
                <a:gd name="T0" fmla="*/ 9 w 31"/>
                <a:gd name="T1" fmla="*/ 2 h 27"/>
                <a:gd name="T2" fmla="*/ 17 w 31"/>
                <a:gd name="T3" fmla="*/ 24 h 27"/>
                <a:gd name="T4" fmla="*/ 12 w 31"/>
                <a:gd name="T5" fmla="*/ 0 h 27"/>
                <a:gd name="T6" fmla="*/ 9 w 31"/>
                <a:gd name="T7" fmla="*/ 4 h 27"/>
                <a:gd name="T8" fmla="*/ 9 w 31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9" y="2"/>
                  </a:moveTo>
                  <a:cubicBezTo>
                    <a:pt x="0" y="9"/>
                    <a:pt x="5" y="27"/>
                    <a:pt x="17" y="24"/>
                  </a:cubicBezTo>
                  <a:cubicBezTo>
                    <a:pt x="31" y="21"/>
                    <a:pt x="19" y="4"/>
                    <a:pt x="12" y="0"/>
                  </a:cubicBezTo>
                  <a:cubicBezTo>
                    <a:pt x="8" y="0"/>
                    <a:pt x="10" y="2"/>
                    <a:pt x="9" y="4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1254"/>
            <p:cNvSpPr>
              <a:spLocks/>
            </p:cNvSpPr>
            <p:nvPr/>
          </p:nvSpPr>
          <p:spPr bwMode="auto">
            <a:xfrm>
              <a:off x="10106026" y="3435351"/>
              <a:ext cx="111125" cy="93663"/>
            </a:xfrm>
            <a:custGeom>
              <a:avLst/>
              <a:gdLst>
                <a:gd name="T0" fmla="*/ 12 w 28"/>
                <a:gd name="T1" fmla="*/ 0 h 24"/>
                <a:gd name="T2" fmla="*/ 0 w 28"/>
                <a:gd name="T3" fmla="*/ 17 h 24"/>
                <a:gd name="T4" fmla="*/ 6 w 28"/>
                <a:gd name="T5" fmla="*/ 23 h 24"/>
                <a:gd name="T6" fmla="*/ 10 w 28"/>
                <a:gd name="T7" fmla="*/ 16 h 24"/>
                <a:gd name="T8" fmla="*/ 10 w 28"/>
                <a:gd name="T9" fmla="*/ 18 h 24"/>
                <a:gd name="T10" fmla="*/ 13 w 28"/>
                <a:gd name="T11" fmla="*/ 14 h 24"/>
                <a:gd name="T12" fmla="*/ 22 w 28"/>
                <a:gd name="T13" fmla="*/ 24 h 24"/>
                <a:gd name="T14" fmla="*/ 28 w 28"/>
                <a:gd name="T15" fmla="*/ 19 h 24"/>
                <a:gd name="T16" fmla="*/ 26 w 28"/>
                <a:gd name="T17" fmla="*/ 11 h 24"/>
                <a:gd name="T18" fmla="*/ 12 w 28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4">
                  <a:moveTo>
                    <a:pt x="12" y="0"/>
                  </a:moveTo>
                  <a:cubicBezTo>
                    <a:pt x="13" y="8"/>
                    <a:pt x="9" y="14"/>
                    <a:pt x="0" y="17"/>
                  </a:cubicBezTo>
                  <a:cubicBezTo>
                    <a:pt x="1" y="20"/>
                    <a:pt x="3" y="22"/>
                    <a:pt x="6" y="23"/>
                  </a:cubicBezTo>
                  <a:cubicBezTo>
                    <a:pt x="6" y="21"/>
                    <a:pt x="8" y="18"/>
                    <a:pt x="10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6"/>
                    <a:pt x="9" y="14"/>
                    <a:pt x="13" y="14"/>
                  </a:cubicBezTo>
                  <a:cubicBezTo>
                    <a:pt x="16" y="16"/>
                    <a:pt x="20" y="20"/>
                    <a:pt x="22" y="24"/>
                  </a:cubicBezTo>
                  <a:cubicBezTo>
                    <a:pt x="26" y="23"/>
                    <a:pt x="28" y="21"/>
                    <a:pt x="28" y="19"/>
                  </a:cubicBezTo>
                  <a:cubicBezTo>
                    <a:pt x="27" y="17"/>
                    <a:pt x="26" y="14"/>
                    <a:pt x="26" y="11"/>
                  </a:cubicBezTo>
                  <a:cubicBezTo>
                    <a:pt x="23" y="6"/>
                    <a:pt x="17" y="2"/>
                    <a:pt x="12" y="0"/>
                  </a:cubicBezTo>
                </a:path>
              </a:pathLst>
            </a:custGeom>
            <a:solidFill>
              <a:srgbClr val="6F6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79" name="Picture 1255"/>
            <p:cNvPicPr>
              <a:picLocks noChangeAspect="1" noChangeArrowheads="1"/>
            </p:cNvPicPr>
            <p:nvPr/>
          </p:nvPicPr>
          <p:blipFill>
            <a:blip r:embed="rId6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6" y="3411538"/>
              <a:ext cx="9525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6" name="Freeform 1256"/>
            <p:cNvSpPr>
              <a:spLocks/>
            </p:cNvSpPr>
            <p:nvPr/>
          </p:nvSpPr>
          <p:spPr bwMode="auto">
            <a:xfrm>
              <a:off x="10209213" y="3478213"/>
              <a:ext cx="11113" cy="31750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3"/>
                    <a:pt x="1" y="6"/>
                    <a:pt x="2" y="8"/>
                  </a:cubicBezTo>
                  <a:cubicBezTo>
                    <a:pt x="3" y="5"/>
                    <a:pt x="2" y="3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257"/>
            <p:cNvSpPr>
              <a:spLocks/>
            </p:cNvSpPr>
            <p:nvPr/>
          </p:nvSpPr>
          <p:spPr bwMode="auto">
            <a:xfrm>
              <a:off x="10129838" y="3489326"/>
              <a:ext cx="63500" cy="44450"/>
            </a:xfrm>
            <a:custGeom>
              <a:avLst/>
              <a:gdLst>
                <a:gd name="T0" fmla="*/ 7 w 16"/>
                <a:gd name="T1" fmla="*/ 0 h 11"/>
                <a:gd name="T2" fmla="*/ 4 w 16"/>
                <a:gd name="T3" fmla="*/ 4 h 11"/>
                <a:gd name="T4" fmla="*/ 4 w 16"/>
                <a:gd name="T5" fmla="*/ 2 h 11"/>
                <a:gd name="T6" fmla="*/ 0 w 16"/>
                <a:gd name="T7" fmla="*/ 9 h 11"/>
                <a:gd name="T8" fmla="*/ 8 w 16"/>
                <a:gd name="T9" fmla="*/ 11 h 11"/>
                <a:gd name="T10" fmla="*/ 12 w 16"/>
                <a:gd name="T11" fmla="*/ 11 h 11"/>
                <a:gd name="T12" fmla="*/ 16 w 16"/>
                <a:gd name="T13" fmla="*/ 10 h 11"/>
                <a:gd name="T14" fmla="*/ 7 w 1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1">
                  <a:moveTo>
                    <a:pt x="7" y="0"/>
                  </a:moveTo>
                  <a:cubicBezTo>
                    <a:pt x="3" y="0"/>
                    <a:pt x="5" y="2"/>
                    <a:pt x="4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0" y="7"/>
                    <a:pt x="0" y="9"/>
                  </a:cubicBezTo>
                  <a:cubicBezTo>
                    <a:pt x="2" y="10"/>
                    <a:pt x="5" y="11"/>
                    <a:pt x="8" y="11"/>
                  </a:cubicBezTo>
                  <a:cubicBezTo>
                    <a:pt x="10" y="11"/>
                    <a:pt x="11" y="11"/>
                    <a:pt x="12" y="11"/>
                  </a:cubicBezTo>
                  <a:cubicBezTo>
                    <a:pt x="14" y="11"/>
                    <a:pt x="15" y="10"/>
                    <a:pt x="16" y="10"/>
                  </a:cubicBezTo>
                  <a:cubicBezTo>
                    <a:pt x="14" y="6"/>
                    <a:pt x="10" y="2"/>
                    <a:pt x="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258"/>
            <p:cNvSpPr>
              <a:spLocks/>
            </p:cNvSpPr>
            <p:nvPr/>
          </p:nvSpPr>
          <p:spPr bwMode="auto">
            <a:xfrm>
              <a:off x="10279063" y="3395663"/>
              <a:ext cx="127000" cy="109538"/>
            </a:xfrm>
            <a:custGeom>
              <a:avLst/>
              <a:gdLst>
                <a:gd name="T0" fmla="*/ 14 w 32"/>
                <a:gd name="T1" fmla="*/ 0 h 28"/>
                <a:gd name="T2" fmla="*/ 10 w 32"/>
                <a:gd name="T3" fmla="*/ 5 h 28"/>
                <a:gd name="T4" fmla="*/ 10 w 32"/>
                <a:gd name="T5" fmla="*/ 3 h 28"/>
                <a:gd name="T6" fmla="*/ 10 w 32"/>
                <a:gd name="T7" fmla="*/ 28 h 28"/>
                <a:gd name="T8" fmla="*/ 30 w 32"/>
                <a:gd name="T9" fmla="*/ 24 h 28"/>
                <a:gd name="T10" fmla="*/ 32 w 32"/>
                <a:gd name="T11" fmla="*/ 17 h 28"/>
                <a:gd name="T12" fmla="*/ 14 w 32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8">
                  <a:moveTo>
                    <a:pt x="14" y="0"/>
                  </a:moveTo>
                  <a:cubicBezTo>
                    <a:pt x="8" y="0"/>
                    <a:pt x="12" y="3"/>
                    <a:pt x="10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0" y="9"/>
                    <a:pt x="1" y="23"/>
                    <a:pt x="10" y="28"/>
                  </a:cubicBezTo>
                  <a:cubicBezTo>
                    <a:pt x="17" y="26"/>
                    <a:pt x="24" y="25"/>
                    <a:pt x="30" y="24"/>
                  </a:cubicBezTo>
                  <a:cubicBezTo>
                    <a:pt x="30" y="22"/>
                    <a:pt x="31" y="19"/>
                    <a:pt x="32" y="17"/>
                  </a:cubicBezTo>
                  <a:cubicBezTo>
                    <a:pt x="29" y="11"/>
                    <a:pt x="21" y="3"/>
                    <a:pt x="14" y="0"/>
                  </a:cubicBezTo>
                </a:path>
              </a:pathLst>
            </a:custGeom>
            <a:solidFill>
              <a:srgbClr val="9C9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1259"/>
            <p:cNvSpPr>
              <a:spLocks/>
            </p:cNvSpPr>
            <p:nvPr/>
          </p:nvSpPr>
          <p:spPr bwMode="auto">
            <a:xfrm>
              <a:off x="10398126" y="3462338"/>
              <a:ext cx="11113" cy="26988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7 h 7"/>
                <a:gd name="T4" fmla="*/ 2 w 3"/>
                <a:gd name="T5" fmla="*/ 7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5"/>
                    <a:pt x="3" y="3"/>
                    <a:pt x="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1260"/>
            <p:cNvSpPr>
              <a:spLocks/>
            </p:cNvSpPr>
            <p:nvPr/>
          </p:nvSpPr>
          <p:spPr bwMode="auto">
            <a:xfrm>
              <a:off x="9726613" y="4559301"/>
              <a:ext cx="122238" cy="76200"/>
            </a:xfrm>
            <a:custGeom>
              <a:avLst/>
              <a:gdLst>
                <a:gd name="T0" fmla="*/ 9 w 31"/>
                <a:gd name="T1" fmla="*/ 1 h 19"/>
                <a:gd name="T2" fmla="*/ 17 w 31"/>
                <a:gd name="T3" fmla="*/ 17 h 19"/>
                <a:gd name="T4" fmla="*/ 12 w 31"/>
                <a:gd name="T5" fmla="*/ 0 h 19"/>
                <a:gd name="T6" fmla="*/ 9 w 31"/>
                <a:gd name="T7" fmla="*/ 2 h 19"/>
                <a:gd name="T8" fmla="*/ 9 w 3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9" y="1"/>
                  </a:moveTo>
                  <a:cubicBezTo>
                    <a:pt x="0" y="6"/>
                    <a:pt x="5" y="19"/>
                    <a:pt x="17" y="17"/>
                  </a:cubicBezTo>
                  <a:cubicBezTo>
                    <a:pt x="31" y="15"/>
                    <a:pt x="19" y="3"/>
                    <a:pt x="12" y="0"/>
                  </a:cubicBezTo>
                  <a:cubicBezTo>
                    <a:pt x="7" y="0"/>
                    <a:pt x="10" y="1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261"/>
            <p:cNvSpPr>
              <a:spLocks/>
            </p:cNvSpPr>
            <p:nvPr/>
          </p:nvSpPr>
          <p:spPr bwMode="auto">
            <a:xfrm>
              <a:off x="9540876" y="4579938"/>
              <a:ext cx="122238" cy="79375"/>
            </a:xfrm>
            <a:custGeom>
              <a:avLst/>
              <a:gdLst>
                <a:gd name="T0" fmla="*/ 9 w 31"/>
                <a:gd name="T1" fmla="*/ 2 h 20"/>
                <a:gd name="T2" fmla="*/ 17 w 31"/>
                <a:gd name="T3" fmla="*/ 18 h 20"/>
                <a:gd name="T4" fmla="*/ 12 w 31"/>
                <a:gd name="T5" fmla="*/ 0 h 20"/>
                <a:gd name="T6" fmla="*/ 9 w 31"/>
                <a:gd name="T7" fmla="*/ 3 h 20"/>
                <a:gd name="T8" fmla="*/ 9 w 31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9" y="2"/>
                  </a:moveTo>
                  <a:cubicBezTo>
                    <a:pt x="0" y="7"/>
                    <a:pt x="5" y="20"/>
                    <a:pt x="17" y="18"/>
                  </a:cubicBezTo>
                  <a:cubicBezTo>
                    <a:pt x="31" y="16"/>
                    <a:pt x="19" y="4"/>
                    <a:pt x="12" y="0"/>
                  </a:cubicBezTo>
                  <a:cubicBezTo>
                    <a:pt x="8" y="1"/>
                    <a:pt x="10" y="2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262"/>
            <p:cNvSpPr>
              <a:spLocks/>
            </p:cNvSpPr>
            <p:nvPr/>
          </p:nvSpPr>
          <p:spPr bwMode="auto">
            <a:xfrm>
              <a:off x="9877426" y="4638676"/>
              <a:ext cx="122238" cy="79375"/>
            </a:xfrm>
            <a:custGeom>
              <a:avLst/>
              <a:gdLst>
                <a:gd name="T0" fmla="*/ 9 w 31"/>
                <a:gd name="T1" fmla="*/ 2 h 20"/>
                <a:gd name="T2" fmla="*/ 17 w 31"/>
                <a:gd name="T3" fmla="*/ 18 h 20"/>
                <a:gd name="T4" fmla="*/ 12 w 31"/>
                <a:gd name="T5" fmla="*/ 0 h 20"/>
                <a:gd name="T6" fmla="*/ 9 w 31"/>
                <a:gd name="T7" fmla="*/ 3 h 20"/>
                <a:gd name="T8" fmla="*/ 9 w 31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9" y="2"/>
                  </a:moveTo>
                  <a:cubicBezTo>
                    <a:pt x="0" y="7"/>
                    <a:pt x="5" y="20"/>
                    <a:pt x="17" y="18"/>
                  </a:cubicBezTo>
                  <a:cubicBezTo>
                    <a:pt x="31" y="15"/>
                    <a:pt x="19" y="4"/>
                    <a:pt x="12" y="0"/>
                  </a:cubicBezTo>
                  <a:cubicBezTo>
                    <a:pt x="7" y="0"/>
                    <a:pt x="10" y="2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263"/>
            <p:cNvSpPr>
              <a:spLocks/>
            </p:cNvSpPr>
            <p:nvPr/>
          </p:nvSpPr>
          <p:spPr bwMode="auto">
            <a:xfrm>
              <a:off x="9644063" y="4603751"/>
              <a:ext cx="127000" cy="79375"/>
            </a:xfrm>
            <a:custGeom>
              <a:avLst/>
              <a:gdLst>
                <a:gd name="T0" fmla="*/ 9 w 32"/>
                <a:gd name="T1" fmla="*/ 2 h 20"/>
                <a:gd name="T2" fmla="*/ 17 w 32"/>
                <a:gd name="T3" fmla="*/ 18 h 20"/>
                <a:gd name="T4" fmla="*/ 12 w 32"/>
                <a:gd name="T5" fmla="*/ 0 h 20"/>
                <a:gd name="T6" fmla="*/ 9 w 32"/>
                <a:gd name="T7" fmla="*/ 3 h 20"/>
                <a:gd name="T8" fmla="*/ 9 w 32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9" y="2"/>
                  </a:moveTo>
                  <a:cubicBezTo>
                    <a:pt x="0" y="7"/>
                    <a:pt x="5" y="20"/>
                    <a:pt x="17" y="18"/>
                  </a:cubicBezTo>
                  <a:cubicBezTo>
                    <a:pt x="32" y="16"/>
                    <a:pt x="20" y="4"/>
                    <a:pt x="12" y="0"/>
                  </a:cubicBezTo>
                  <a:cubicBezTo>
                    <a:pt x="8" y="0"/>
                    <a:pt x="10" y="2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264"/>
            <p:cNvSpPr>
              <a:spLocks/>
            </p:cNvSpPr>
            <p:nvPr/>
          </p:nvSpPr>
          <p:spPr bwMode="auto">
            <a:xfrm>
              <a:off x="9439276" y="4675188"/>
              <a:ext cx="122238" cy="77788"/>
            </a:xfrm>
            <a:custGeom>
              <a:avLst/>
              <a:gdLst>
                <a:gd name="T0" fmla="*/ 9 w 31"/>
                <a:gd name="T1" fmla="*/ 2 h 20"/>
                <a:gd name="T2" fmla="*/ 16 w 31"/>
                <a:gd name="T3" fmla="*/ 18 h 20"/>
                <a:gd name="T4" fmla="*/ 11 w 31"/>
                <a:gd name="T5" fmla="*/ 0 h 20"/>
                <a:gd name="T6" fmla="*/ 9 w 31"/>
                <a:gd name="T7" fmla="*/ 3 h 20"/>
                <a:gd name="T8" fmla="*/ 9 w 31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9" y="2"/>
                  </a:moveTo>
                  <a:cubicBezTo>
                    <a:pt x="0" y="7"/>
                    <a:pt x="5" y="20"/>
                    <a:pt x="16" y="18"/>
                  </a:cubicBezTo>
                  <a:cubicBezTo>
                    <a:pt x="31" y="15"/>
                    <a:pt x="19" y="3"/>
                    <a:pt x="11" y="0"/>
                  </a:cubicBezTo>
                  <a:cubicBezTo>
                    <a:pt x="7" y="0"/>
                    <a:pt x="10" y="1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265"/>
            <p:cNvSpPr>
              <a:spLocks/>
            </p:cNvSpPr>
            <p:nvPr/>
          </p:nvSpPr>
          <p:spPr bwMode="auto">
            <a:xfrm>
              <a:off x="9344026" y="4686301"/>
              <a:ext cx="122238" cy="79375"/>
            </a:xfrm>
            <a:custGeom>
              <a:avLst/>
              <a:gdLst>
                <a:gd name="T0" fmla="*/ 9 w 31"/>
                <a:gd name="T1" fmla="*/ 2 h 20"/>
                <a:gd name="T2" fmla="*/ 17 w 31"/>
                <a:gd name="T3" fmla="*/ 18 h 20"/>
                <a:gd name="T4" fmla="*/ 12 w 31"/>
                <a:gd name="T5" fmla="*/ 0 h 20"/>
                <a:gd name="T6" fmla="*/ 9 w 31"/>
                <a:gd name="T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9" y="2"/>
                  </a:moveTo>
                  <a:cubicBezTo>
                    <a:pt x="0" y="7"/>
                    <a:pt x="5" y="20"/>
                    <a:pt x="17" y="18"/>
                  </a:cubicBezTo>
                  <a:cubicBezTo>
                    <a:pt x="31" y="16"/>
                    <a:pt x="19" y="4"/>
                    <a:pt x="12" y="0"/>
                  </a:cubicBezTo>
                  <a:cubicBezTo>
                    <a:pt x="7" y="0"/>
                    <a:pt x="10" y="2"/>
                    <a:pt x="9" y="3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266"/>
            <p:cNvSpPr>
              <a:spLocks/>
            </p:cNvSpPr>
            <p:nvPr/>
          </p:nvSpPr>
          <p:spPr bwMode="auto">
            <a:xfrm>
              <a:off x="9659938" y="4559301"/>
              <a:ext cx="39688" cy="28575"/>
            </a:xfrm>
            <a:custGeom>
              <a:avLst/>
              <a:gdLst>
                <a:gd name="T0" fmla="*/ 6 w 10"/>
                <a:gd name="T1" fmla="*/ 0 h 7"/>
                <a:gd name="T2" fmla="*/ 2 w 10"/>
                <a:gd name="T3" fmla="*/ 1 h 7"/>
                <a:gd name="T4" fmla="*/ 2 w 10"/>
                <a:gd name="T5" fmla="*/ 2 h 7"/>
                <a:gd name="T6" fmla="*/ 1 w 10"/>
                <a:gd name="T7" fmla="*/ 3 h 7"/>
                <a:gd name="T8" fmla="*/ 1 w 10"/>
                <a:gd name="T9" fmla="*/ 3 h 7"/>
                <a:gd name="T10" fmla="*/ 0 w 10"/>
                <a:gd name="T11" fmla="*/ 7 h 7"/>
                <a:gd name="T12" fmla="*/ 10 w 10"/>
                <a:gd name="T13" fmla="*/ 3 h 7"/>
                <a:gd name="T14" fmla="*/ 10 w 10"/>
                <a:gd name="T15" fmla="*/ 2 h 7"/>
                <a:gd name="T16" fmla="*/ 6 w 10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3" y="5"/>
                    <a:pt x="6" y="4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7" y="1"/>
                    <a:pt x="6" y="0"/>
                  </a:cubicBezTo>
                </a:path>
              </a:pathLst>
            </a:custGeom>
            <a:solidFill>
              <a:srgbClr val="6F6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267"/>
            <p:cNvSpPr>
              <a:spLocks/>
            </p:cNvSpPr>
            <p:nvPr/>
          </p:nvSpPr>
          <p:spPr bwMode="auto">
            <a:xfrm>
              <a:off x="9636126" y="4583113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268"/>
            <p:cNvSpPr>
              <a:spLocks/>
            </p:cNvSpPr>
            <p:nvPr/>
          </p:nvSpPr>
          <p:spPr bwMode="auto">
            <a:xfrm>
              <a:off x="9644063" y="4579938"/>
              <a:ext cx="3175" cy="1587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1 h 4"/>
                <a:gd name="T4" fmla="*/ 0 w 1"/>
                <a:gd name="T5" fmla="*/ 4 h 4"/>
                <a:gd name="T6" fmla="*/ 0 w 1"/>
                <a:gd name="T7" fmla="*/ 4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269"/>
            <p:cNvSpPr>
              <a:spLocks noEditPoints="1"/>
            </p:cNvSpPr>
            <p:nvPr/>
          </p:nvSpPr>
          <p:spPr bwMode="auto">
            <a:xfrm>
              <a:off x="9652001" y="4564063"/>
              <a:ext cx="15875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2 h 6"/>
                <a:gd name="T4" fmla="*/ 0 w 4"/>
                <a:gd name="T5" fmla="*/ 6 h 6"/>
                <a:gd name="T6" fmla="*/ 2 w 4"/>
                <a:gd name="T7" fmla="*/ 6 h 6"/>
                <a:gd name="T8" fmla="*/ 3 w 4"/>
                <a:gd name="T9" fmla="*/ 2 h 6"/>
                <a:gd name="T10" fmla="*/ 3 w 4"/>
                <a:gd name="T11" fmla="*/ 1 h 6"/>
                <a:gd name="T12" fmla="*/ 4 w 4"/>
                <a:gd name="T13" fmla="*/ 0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2723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270"/>
            <p:cNvSpPr>
              <a:spLocks/>
            </p:cNvSpPr>
            <p:nvPr/>
          </p:nvSpPr>
          <p:spPr bwMode="auto">
            <a:xfrm>
              <a:off x="9644063" y="4572001"/>
              <a:ext cx="11113" cy="23813"/>
            </a:xfrm>
            <a:custGeom>
              <a:avLst/>
              <a:gdLst>
                <a:gd name="T0" fmla="*/ 3 w 3"/>
                <a:gd name="T1" fmla="*/ 0 h 6"/>
                <a:gd name="T2" fmla="*/ 1 w 3"/>
                <a:gd name="T3" fmla="*/ 2 h 6"/>
                <a:gd name="T4" fmla="*/ 0 w 3"/>
                <a:gd name="T5" fmla="*/ 6 h 6"/>
                <a:gd name="T6" fmla="*/ 2 w 3"/>
                <a:gd name="T7" fmla="*/ 4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271"/>
            <p:cNvSpPr>
              <a:spLocks/>
            </p:cNvSpPr>
            <p:nvPr/>
          </p:nvSpPr>
          <p:spPr bwMode="auto">
            <a:xfrm>
              <a:off x="9699626" y="4567238"/>
              <a:ext cx="7938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2723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1272"/>
            <p:cNvSpPr>
              <a:spLocks noEditPoints="1"/>
            </p:cNvSpPr>
            <p:nvPr/>
          </p:nvSpPr>
          <p:spPr bwMode="auto">
            <a:xfrm>
              <a:off x="9825038" y="4545013"/>
              <a:ext cx="23813" cy="66675"/>
            </a:xfrm>
            <a:custGeom>
              <a:avLst/>
              <a:gdLst>
                <a:gd name="T0" fmla="*/ 1 w 6"/>
                <a:gd name="T1" fmla="*/ 5 h 17"/>
                <a:gd name="T2" fmla="*/ 1 w 6"/>
                <a:gd name="T3" fmla="*/ 13 h 17"/>
                <a:gd name="T4" fmla="*/ 1 w 6"/>
                <a:gd name="T5" fmla="*/ 5 h 17"/>
                <a:gd name="T6" fmla="*/ 6 w 6"/>
                <a:gd name="T7" fmla="*/ 0 h 17"/>
                <a:gd name="T8" fmla="*/ 5 w 6"/>
                <a:gd name="T9" fmla="*/ 1 h 17"/>
                <a:gd name="T10" fmla="*/ 4 w 6"/>
                <a:gd name="T11" fmla="*/ 12 h 17"/>
                <a:gd name="T12" fmla="*/ 4 w 6"/>
                <a:gd name="T13" fmla="*/ 16 h 17"/>
                <a:gd name="T14" fmla="*/ 5 w 6"/>
                <a:gd name="T15" fmla="*/ 17 h 17"/>
                <a:gd name="T16" fmla="*/ 6 w 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7">
                  <a:moveTo>
                    <a:pt x="1" y="5"/>
                  </a:moveTo>
                  <a:cubicBezTo>
                    <a:pt x="0" y="7"/>
                    <a:pt x="0" y="10"/>
                    <a:pt x="1" y="13"/>
                  </a:cubicBezTo>
                  <a:cubicBezTo>
                    <a:pt x="1" y="10"/>
                    <a:pt x="1" y="8"/>
                    <a:pt x="1" y="5"/>
                  </a:cubicBezTo>
                  <a:moveTo>
                    <a:pt x="6" y="0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5" y="5"/>
                    <a:pt x="4" y="8"/>
                    <a:pt x="4" y="12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6" y="12"/>
                    <a:pt x="6" y="6"/>
                    <a:pt x="6" y="0"/>
                  </a:cubicBezTo>
                </a:path>
              </a:pathLst>
            </a:custGeom>
            <a:solidFill>
              <a:srgbClr val="9C9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1273"/>
            <p:cNvSpPr>
              <a:spLocks/>
            </p:cNvSpPr>
            <p:nvPr/>
          </p:nvSpPr>
          <p:spPr bwMode="auto">
            <a:xfrm>
              <a:off x="9009063" y="5527676"/>
              <a:ext cx="122238" cy="79375"/>
            </a:xfrm>
            <a:custGeom>
              <a:avLst/>
              <a:gdLst>
                <a:gd name="T0" fmla="*/ 9 w 31"/>
                <a:gd name="T1" fmla="*/ 2 h 20"/>
                <a:gd name="T2" fmla="*/ 17 w 31"/>
                <a:gd name="T3" fmla="*/ 18 h 20"/>
                <a:gd name="T4" fmla="*/ 12 w 31"/>
                <a:gd name="T5" fmla="*/ 0 h 20"/>
                <a:gd name="T6" fmla="*/ 9 w 31"/>
                <a:gd name="T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9" y="2"/>
                  </a:moveTo>
                  <a:cubicBezTo>
                    <a:pt x="0" y="7"/>
                    <a:pt x="5" y="20"/>
                    <a:pt x="17" y="18"/>
                  </a:cubicBezTo>
                  <a:cubicBezTo>
                    <a:pt x="31" y="16"/>
                    <a:pt x="19" y="4"/>
                    <a:pt x="12" y="0"/>
                  </a:cubicBezTo>
                  <a:cubicBezTo>
                    <a:pt x="8" y="0"/>
                    <a:pt x="10" y="2"/>
                    <a:pt x="9" y="3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1274"/>
            <p:cNvSpPr>
              <a:spLocks/>
            </p:cNvSpPr>
            <p:nvPr/>
          </p:nvSpPr>
          <p:spPr bwMode="auto">
            <a:xfrm>
              <a:off x="9028113" y="5641976"/>
              <a:ext cx="122238" cy="79375"/>
            </a:xfrm>
            <a:custGeom>
              <a:avLst/>
              <a:gdLst>
                <a:gd name="T0" fmla="*/ 9 w 31"/>
                <a:gd name="T1" fmla="*/ 1 h 20"/>
                <a:gd name="T2" fmla="*/ 17 w 31"/>
                <a:gd name="T3" fmla="*/ 18 h 20"/>
                <a:gd name="T4" fmla="*/ 12 w 31"/>
                <a:gd name="T5" fmla="*/ 0 h 20"/>
                <a:gd name="T6" fmla="*/ 9 w 31"/>
                <a:gd name="T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9" y="1"/>
                  </a:moveTo>
                  <a:cubicBezTo>
                    <a:pt x="0" y="7"/>
                    <a:pt x="5" y="20"/>
                    <a:pt x="17" y="18"/>
                  </a:cubicBezTo>
                  <a:cubicBezTo>
                    <a:pt x="31" y="15"/>
                    <a:pt x="19" y="3"/>
                    <a:pt x="12" y="0"/>
                  </a:cubicBezTo>
                  <a:cubicBezTo>
                    <a:pt x="7" y="0"/>
                    <a:pt x="10" y="1"/>
                    <a:pt x="9" y="3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1275"/>
            <p:cNvSpPr>
              <a:spLocks/>
            </p:cNvSpPr>
            <p:nvPr/>
          </p:nvSpPr>
          <p:spPr bwMode="auto">
            <a:xfrm>
              <a:off x="10942638" y="4235451"/>
              <a:ext cx="122238" cy="79375"/>
            </a:xfrm>
            <a:custGeom>
              <a:avLst/>
              <a:gdLst>
                <a:gd name="T0" fmla="*/ 9 w 31"/>
                <a:gd name="T1" fmla="*/ 2 h 20"/>
                <a:gd name="T2" fmla="*/ 17 w 31"/>
                <a:gd name="T3" fmla="*/ 18 h 20"/>
                <a:gd name="T4" fmla="*/ 12 w 31"/>
                <a:gd name="T5" fmla="*/ 0 h 20"/>
                <a:gd name="T6" fmla="*/ 9 w 31"/>
                <a:gd name="T7" fmla="*/ 3 h 20"/>
                <a:gd name="T8" fmla="*/ 9 w 31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9" y="2"/>
                  </a:moveTo>
                  <a:cubicBezTo>
                    <a:pt x="0" y="7"/>
                    <a:pt x="5" y="20"/>
                    <a:pt x="17" y="18"/>
                  </a:cubicBezTo>
                  <a:cubicBezTo>
                    <a:pt x="31" y="15"/>
                    <a:pt x="19" y="3"/>
                    <a:pt x="12" y="0"/>
                  </a:cubicBezTo>
                  <a:cubicBezTo>
                    <a:pt x="7" y="0"/>
                    <a:pt x="10" y="1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276"/>
            <p:cNvSpPr>
              <a:spLocks/>
            </p:cNvSpPr>
            <p:nvPr/>
          </p:nvSpPr>
          <p:spPr bwMode="auto">
            <a:xfrm>
              <a:off x="10756901" y="4259263"/>
              <a:ext cx="122238" cy="79375"/>
            </a:xfrm>
            <a:custGeom>
              <a:avLst/>
              <a:gdLst>
                <a:gd name="T0" fmla="*/ 9 w 31"/>
                <a:gd name="T1" fmla="*/ 1 h 20"/>
                <a:gd name="T2" fmla="*/ 17 w 31"/>
                <a:gd name="T3" fmla="*/ 18 h 20"/>
                <a:gd name="T4" fmla="*/ 12 w 31"/>
                <a:gd name="T5" fmla="*/ 0 h 20"/>
                <a:gd name="T6" fmla="*/ 9 w 31"/>
                <a:gd name="T7" fmla="*/ 3 h 20"/>
                <a:gd name="T8" fmla="*/ 9 w 31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9" y="1"/>
                  </a:moveTo>
                  <a:cubicBezTo>
                    <a:pt x="0" y="7"/>
                    <a:pt x="5" y="20"/>
                    <a:pt x="17" y="18"/>
                  </a:cubicBezTo>
                  <a:cubicBezTo>
                    <a:pt x="31" y="15"/>
                    <a:pt x="19" y="3"/>
                    <a:pt x="12" y="0"/>
                  </a:cubicBezTo>
                  <a:cubicBezTo>
                    <a:pt x="8" y="0"/>
                    <a:pt x="10" y="1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277"/>
            <p:cNvSpPr>
              <a:spLocks/>
            </p:cNvSpPr>
            <p:nvPr/>
          </p:nvSpPr>
          <p:spPr bwMode="auto">
            <a:xfrm>
              <a:off x="11093451" y="4319588"/>
              <a:ext cx="122238" cy="74613"/>
            </a:xfrm>
            <a:custGeom>
              <a:avLst/>
              <a:gdLst>
                <a:gd name="T0" fmla="*/ 9 w 31"/>
                <a:gd name="T1" fmla="*/ 1 h 19"/>
                <a:gd name="T2" fmla="*/ 17 w 31"/>
                <a:gd name="T3" fmla="*/ 17 h 19"/>
                <a:gd name="T4" fmla="*/ 12 w 31"/>
                <a:gd name="T5" fmla="*/ 0 h 19"/>
                <a:gd name="T6" fmla="*/ 9 w 31"/>
                <a:gd name="T7" fmla="*/ 3 h 19"/>
                <a:gd name="T8" fmla="*/ 9 w 3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9" y="1"/>
                  </a:moveTo>
                  <a:cubicBezTo>
                    <a:pt x="0" y="6"/>
                    <a:pt x="5" y="19"/>
                    <a:pt x="17" y="17"/>
                  </a:cubicBezTo>
                  <a:cubicBezTo>
                    <a:pt x="31" y="15"/>
                    <a:pt x="19" y="3"/>
                    <a:pt x="12" y="0"/>
                  </a:cubicBezTo>
                  <a:cubicBezTo>
                    <a:pt x="8" y="0"/>
                    <a:pt x="10" y="1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Freeform 1278"/>
            <p:cNvSpPr>
              <a:spLocks/>
            </p:cNvSpPr>
            <p:nvPr/>
          </p:nvSpPr>
          <p:spPr bwMode="auto">
            <a:xfrm>
              <a:off x="10863263" y="4283076"/>
              <a:ext cx="122238" cy="79375"/>
            </a:xfrm>
            <a:custGeom>
              <a:avLst/>
              <a:gdLst>
                <a:gd name="T0" fmla="*/ 8 w 31"/>
                <a:gd name="T1" fmla="*/ 1 h 20"/>
                <a:gd name="T2" fmla="*/ 16 w 31"/>
                <a:gd name="T3" fmla="*/ 18 h 20"/>
                <a:gd name="T4" fmla="*/ 11 w 31"/>
                <a:gd name="T5" fmla="*/ 0 h 20"/>
                <a:gd name="T6" fmla="*/ 8 w 31"/>
                <a:gd name="T7" fmla="*/ 3 h 20"/>
                <a:gd name="T8" fmla="*/ 8 w 31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8" y="1"/>
                  </a:moveTo>
                  <a:cubicBezTo>
                    <a:pt x="0" y="6"/>
                    <a:pt x="4" y="20"/>
                    <a:pt x="16" y="18"/>
                  </a:cubicBezTo>
                  <a:cubicBezTo>
                    <a:pt x="31" y="15"/>
                    <a:pt x="19" y="3"/>
                    <a:pt x="11" y="0"/>
                  </a:cubicBezTo>
                  <a:cubicBezTo>
                    <a:pt x="7" y="0"/>
                    <a:pt x="10" y="1"/>
                    <a:pt x="8" y="3"/>
                  </a:cubicBezTo>
                  <a:cubicBezTo>
                    <a:pt x="8" y="1"/>
                    <a:pt x="8" y="1"/>
                    <a:pt x="8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1279"/>
            <p:cNvSpPr>
              <a:spLocks/>
            </p:cNvSpPr>
            <p:nvPr/>
          </p:nvSpPr>
          <p:spPr bwMode="auto">
            <a:xfrm>
              <a:off x="10655301" y="4354513"/>
              <a:ext cx="122238" cy="74613"/>
            </a:xfrm>
            <a:custGeom>
              <a:avLst/>
              <a:gdLst>
                <a:gd name="T0" fmla="*/ 9 w 31"/>
                <a:gd name="T1" fmla="*/ 1 h 19"/>
                <a:gd name="T2" fmla="*/ 16 w 31"/>
                <a:gd name="T3" fmla="*/ 17 h 19"/>
                <a:gd name="T4" fmla="*/ 11 w 31"/>
                <a:gd name="T5" fmla="*/ 0 h 19"/>
                <a:gd name="T6" fmla="*/ 9 w 31"/>
                <a:gd name="T7" fmla="*/ 2 h 19"/>
                <a:gd name="T8" fmla="*/ 9 w 3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9" y="1"/>
                  </a:moveTo>
                  <a:cubicBezTo>
                    <a:pt x="0" y="6"/>
                    <a:pt x="5" y="19"/>
                    <a:pt x="16" y="17"/>
                  </a:cubicBezTo>
                  <a:cubicBezTo>
                    <a:pt x="31" y="15"/>
                    <a:pt x="19" y="3"/>
                    <a:pt x="11" y="0"/>
                  </a:cubicBezTo>
                  <a:cubicBezTo>
                    <a:pt x="7" y="0"/>
                    <a:pt x="10" y="1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1280"/>
            <p:cNvSpPr>
              <a:spLocks/>
            </p:cNvSpPr>
            <p:nvPr/>
          </p:nvSpPr>
          <p:spPr bwMode="auto">
            <a:xfrm>
              <a:off x="10793413" y="4117976"/>
              <a:ext cx="122238" cy="79375"/>
            </a:xfrm>
            <a:custGeom>
              <a:avLst/>
              <a:gdLst>
                <a:gd name="T0" fmla="*/ 9 w 31"/>
                <a:gd name="T1" fmla="*/ 2 h 20"/>
                <a:gd name="T2" fmla="*/ 17 w 31"/>
                <a:gd name="T3" fmla="*/ 18 h 20"/>
                <a:gd name="T4" fmla="*/ 12 w 31"/>
                <a:gd name="T5" fmla="*/ 0 h 20"/>
                <a:gd name="T6" fmla="*/ 9 w 31"/>
                <a:gd name="T7" fmla="*/ 3 h 20"/>
                <a:gd name="T8" fmla="*/ 9 w 31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9" y="2"/>
                  </a:moveTo>
                  <a:cubicBezTo>
                    <a:pt x="0" y="7"/>
                    <a:pt x="5" y="20"/>
                    <a:pt x="17" y="18"/>
                  </a:cubicBezTo>
                  <a:cubicBezTo>
                    <a:pt x="31" y="16"/>
                    <a:pt x="19" y="4"/>
                    <a:pt x="12" y="0"/>
                  </a:cubicBezTo>
                  <a:cubicBezTo>
                    <a:pt x="7" y="0"/>
                    <a:pt x="10" y="2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05" name="Picture 1281"/>
            <p:cNvPicPr>
              <a:picLocks noChangeAspect="1" noChangeArrowheads="1"/>
            </p:cNvPicPr>
            <p:nvPr/>
          </p:nvPicPr>
          <p:blipFill>
            <a:blip r:embed="rId6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26751" y="4219576"/>
              <a:ext cx="15398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05" name="Freeform 1282"/>
            <p:cNvSpPr>
              <a:spLocks/>
            </p:cNvSpPr>
            <p:nvPr/>
          </p:nvSpPr>
          <p:spPr bwMode="auto">
            <a:xfrm>
              <a:off x="10958513" y="4271963"/>
              <a:ext cx="12700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1" y="4"/>
                    <a:pt x="3" y="6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1283"/>
            <p:cNvSpPr>
              <a:spLocks/>
            </p:cNvSpPr>
            <p:nvPr/>
          </p:nvSpPr>
          <p:spPr bwMode="auto">
            <a:xfrm>
              <a:off x="10879138" y="4283076"/>
              <a:ext cx="63500" cy="31750"/>
            </a:xfrm>
            <a:custGeom>
              <a:avLst/>
              <a:gdLst>
                <a:gd name="T0" fmla="*/ 7 w 16"/>
                <a:gd name="T1" fmla="*/ 0 h 8"/>
                <a:gd name="T2" fmla="*/ 4 w 16"/>
                <a:gd name="T3" fmla="*/ 3 h 8"/>
                <a:gd name="T4" fmla="*/ 4 w 16"/>
                <a:gd name="T5" fmla="*/ 1 h 8"/>
                <a:gd name="T6" fmla="*/ 0 w 16"/>
                <a:gd name="T7" fmla="*/ 6 h 8"/>
                <a:gd name="T8" fmla="*/ 9 w 16"/>
                <a:gd name="T9" fmla="*/ 8 h 8"/>
                <a:gd name="T10" fmla="*/ 12 w 16"/>
                <a:gd name="T11" fmla="*/ 7 h 8"/>
                <a:gd name="T12" fmla="*/ 16 w 16"/>
                <a:gd name="T13" fmla="*/ 7 h 8"/>
                <a:gd name="T14" fmla="*/ 7 w 16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">
                  <a:moveTo>
                    <a:pt x="7" y="0"/>
                  </a:moveTo>
                  <a:cubicBezTo>
                    <a:pt x="3" y="0"/>
                    <a:pt x="6" y="1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3"/>
                    <a:pt x="1" y="4"/>
                    <a:pt x="0" y="6"/>
                  </a:cubicBezTo>
                  <a:cubicBezTo>
                    <a:pt x="3" y="7"/>
                    <a:pt x="5" y="8"/>
                    <a:pt x="9" y="8"/>
                  </a:cubicBezTo>
                  <a:cubicBezTo>
                    <a:pt x="10" y="8"/>
                    <a:pt x="11" y="8"/>
                    <a:pt x="12" y="7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4" y="4"/>
                    <a:pt x="10" y="1"/>
                    <a:pt x="7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1284"/>
            <p:cNvSpPr>
              <a:spLocks noEditPoints="1"/>
            </p:cNvSpPr>
            <p:nvPr/>
          </p:nvSpPr>
          <p:spPr bwMode="auto">
            <a:xfrm>
              <a:off x="11069638" y="4213226"/>
              <a:ext cx="90488" cy="66675"/>
            </a:xfrm>
            <a:custGeom>
              <a:avLst/>
              <a:gdLst>
                <a:gd name="T0" fmla="*/ 0 w 23"/>
                <a:gd name="T1" fmla="*/ 2 h 17"/>
                <a:gd name="T2" fmla="*/ 0 w 23"/>
                <a:gd name="T3" fmla="*/ 2 h 17"/>
                <a:gd name="T4" fmla="*/ 0 w 23"/>
                <a:gd name="T5" fmla="*/ 3 h 17"/>
                <a:gd name="T6" fmla="*/ 0 w 23"/>
                <a:gd name="T7" fmla="*/ 2 h 17"/>
                <a:gd name="T8" fmla="*/ 1 w 23"/>
                <a:gd name="T9" fmla="*/ 2 h 17"/>
                <a:gd name="T10" fmla="*/ 1 w 23"/>
                <a:gd name="T11" fmla="*/ 3 h 17"/>
                <a:gd name="T12" fmla="*/ 4 w 23"/>
                <a:gd name="T13" fmla="*/ 5 h 17"/>
                <a:gd name="T14" fmla="*/ 1 w 23"/>
                <a:gd name="T15" fmla="*/ 2 h 17"/>
                <a:gd name="T16" fmla="*/ 4 w 23"/>
                <a:gd name="T17" fmla="*/ 0 h 17"/>
                <a:gd name="T18" fmla="*/ 1 w 23"/>
                <a:gd name="T19" fmla="*/ 1 h 17"/>
                <a:gd name="T20" fmla="*/ 12 w 23"/>
                <a:gd name="T21" fmla="*/ 10 h 17"/>
                <a:gd name="T22" fmla="*/ 22 w 23"/>
                <a:gd name="T23" fmla="*/ 16 h 17"/>
                <a:gd name="T24" fmla="*/ 22 w 23"/>
                <a:gd name="T25" fmla="*/ 17 h 17"/>
                <a:gd name="T26" fmla="*/ 22 w 23"/>
                <a:gd name="T27" fmla="*/ 17 h 17"/>
                <a:gd name="T28" fmla="*/ 22 w 23"/>
                <a:gd name="T29" fmla="*/ 17 h 17"/>
                <a:gd name="T30" fmla="*/ 22 w 23"/>
                <a:gd name="T31" fmla="*/ 17 h 17"/>
                <a:gd name="T32" fmla="*/ 21 w 23"/>
                <a:gd name="T33" fmla="*/ 12 h 17"/>
                <a:gd name="T34" fmla="*/ 21 w 23"/>
                <a:gd name="T35" fmla="*/ 11 h 17"/>
                <a:gd name="T36" fmla="*/ 4 w 23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3" y="4"/>
                    <a:pt x="4" y="5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4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6"/>
                    <a:pt x="23" y="14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C9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285"/>
            <p:cNvSpPr>
              <a:spLocks/>
            </p:cNvSpPr>
            <p:nvPr/>
          </p:nvSpPr>
          <p:spPr bwMode="auto">
            <a:xfrm>
              <a:off x="10026651" y="6554788"/>
              <a:ext cx="87313" cy="77788"/>
            </a:xfrm>
            <a:custGeom>
              <a:avLst/>
              <a:gdLst>
                <a:gd name="T0" fmla="*/ 6 w 22"/>
                <a:gd name="T1" fmla="*/ 2 h 20"/>
                <a:gd name="T2" fmla="*/ 12 w 22"/>
                <a:gd name="T3" fmla="*/ 18 h 20"/>
                <a:gd name="T4" fmla="*/ 8 w 22"/>
                <a:gd name="T5" fmla="*/ 0 h 20"/>
                <a:gd name="T6" fmla="*/ 6 w 22"/>
                <a:gd name="T7" fmla="*/ 3 h 20"/>
                <a:gd name="T8" fmla="*/ 6 w 22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6" y="2"/>
                  </a:moveTo>
                  <a:cubicBezTo>
                    <a:pt x="0" y="7"/>
                    <a:pt x="3" y="20"/>
                    <a:pt x="12" y="18"/>
                  </a:cubicBezTo>
                  <a:cubicBezTo>
                    <a:pt x="22" y="15"/>
                    <a:pt x="13" y="4"/>
                    <a:pt x="8" y="0"/>
                  </a:cubicBezTo>
                  <a:cubicBezTo>
                    <a:pt x="5" y="0"/>
                    <a:pt x="7" y="2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286"/>
            <p:cNvSpPr>
              <a:spLocks/>
            </p:cNvSpPr>
            <p:nvPr/>
          </p:nvSpPr>
          <p:spPr bwMode="auto">
            <a:xfrm>
              <a:off x="10015538" y="65547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3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11" name="Picture 1287"/>
            <p:cNvPicPr>
              <a:picLocks noChangeAspect="1" noChangeArrowheads="1"/>
            </p:cNvPicPr>
            <p:nvPr/>
          </p:nvPicPr>
          <p:blipFill>
            <a:blip r:embed="rId6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0288" y="6527801"/>
              <a:ext cx="10636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10" name="Freeform 1288"/>
            <p:cNvSpPr>
              <a:spLocks noEditPoints="1"/>
            </p:cNvSpPr>
            <p:nvPr/>
          </p:nvSpPr>
          <p:spPr bwMode="auto">
            <a:xfrm>
              <a:off x="9983788" y="6561138"/>
              <a:ext cx="87313" cy="92075"/>
            </a:xfrm>
            <a:custGeom>
              <a:avLst/>
              <a:gdLst>
                <a:gd name="T0" fmla="*/ 22 w 22"/>
                <a:gd name="T1" fmla="*/ 16 h 23"/>
                <a:gd name="T2" fmla="*/ 22 w 22"/>
                <a:gd name="T3" fmla="*/ 16 h 23"/>
                <a:gd name="T4" fmla="*/ 21 w 22"/>
                <a:gd name="T5" fmla="*/ 18 h 23"/>
                <a:gd name="T6" fmla="*/ 22 w 22"/>
                <a:gd name="T7" fmla="*/ 16 h 23"/>
                <a:gd name="T8" fmla="*/ 10 w 22"/>
                <a:gd name="T9" fmla="*/ 0 h 23"/>
                <a:gd name="T10" fmla="*/ 3 w 22"/>
                <a:gd name="T11" fmla="*/ 13 h 23"/>
                <a:gd name="T12" fmla="*/ 0 w 22"/>
                <a:gd name="T13" fmla="*/ 22 h 23"/>
                <a:gd name="T14" fmla="*/ 7 w 22"/>
                <a:gd name="T15" fmla="*/ 23 h 23"/>
                <a:gd name="T16" fmla="*/ 11 w 22"/>
                <a:gd name="T17" fmla="*/ 23 h 23"/>
                <a:gd name="T18" fmla="*/ 18 w 22"/>
                <a:gd name="T19" fmla="*/ 21 h 23"/>
                <a:gd name="T20" fmla="*/ 19 w 22"/>
                <a:gd name="T21" fmla="*/ 16 h 23"/>
                <a:gd name="T22" fmla="*/ 15 w 22"/>
                <a:gd name="T23" fmla="*/ 3 h 23"/>
                <a:gd name="T24" fmla="*/ 10 w 22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7"/>
                    <a:pt x="21" y="18"/>
                  </a:cubicBezTo>
                  <a:cubicBezTo>
                    <a:pt x="22" y="17"/>
                    <a:pt x="22" y="16"/>
                    <a:pt x="22" y="16"/>
                  </a:cubicBezTo>
                  <a:moveTo>
                    <a:pt x="10" y="0"/>
                  </a:moveTo>
                  <a:cubicBezTo>
                    <a:pt x="8" y="4"/>
                    <a:pt x="6" y="9"/>
                    <a:pt x="3" y="13"/>
                  </a:cubicBezTo>
                  <a:cubicBezTo>
                    <a:pt x="2" y="16"/>
                    <a:pt x="1" y="19"/>
                    <a:pt x="0" y="22"/>
                  </a:cubicBezTo>
                  <a:cubicBezTo>
                    <a:pt x="2" y="23"/>
                    <a:pt x="4" y="23"/>
                    <a:pt x="7" y="23"/>
                  </a:cubicBezTo>
                  <a:cubicBezTo>
                    <a:pt x="8" y="23"/>
                    <a:pt x="9" y="23"/>
                    <a:pt x="11" y="23"/>
                  </a:cubicBezTo>
                  <a:cubicBezTo>
                    <a:pt x="14" y="22"/>
                    <a:pt x="16" y="22"/>
                    <a:pt x="18" y="21"/>
                  </a:cubicBezTo>
                  <a:cubicBezTo>
                    <a:pt x="18" y="19"/>
                    <a:pt x="19" y="17"/>
                    <a:pt x="19" y="16"/>
                  </a:cubicBezTo>
                  <a:cubicBezTo>
                    <a:pt x="15" y="14"/>
                    <a:pt x="13" y="8"/>
                    <a:pt x="15" y="3"/>
                  </a:cubicBezTo>
                  <a:cubicBezTo>
                    <a:pt x="13" y="2"/>
                    <a:pt x="12" y="1"/>
                    <a:pt x="10" y="0"/>
                  </a:cubicBezTo>
                </a:path>
              </a:pathLst>
            </a:custGeom>
            <a:solidFill>
              <a:srgbClr val="C3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13" name="Picture 1289"/>
            <p:cNvPicPr>
              <a:picLocks noChangeAspect="1" noChangeArrowheads="1"/>
            </p:cNvPicPr>
            <p:nvPr/>
          </p:nvPicPr>
          <p:blipFill>
            <a:blip r:embed="rId6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3151" y="6594476"/>
              <a:ext cx="4603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11" name="Freeform 1290"/>
            <p:cNvSpPr>
              <a:spLocks noEditPoints="1"/>
            </p:cNvSpPr>
            <p:nvPr/>
          </p:nvSpPr>
          <p:spPr bwMode="auto">
            <a:xfrm>
              <a:off x="10034588" y="6573838"/>
              <a:ext cx="36513" cy="50800"/>
            </a:xfrm>
            <a:custGeom>
              <a:avLst/>
              <a:gdLst>
                <a:gd name="T0" fmla="*/ 9 w 9"/>
                <a:gd name="T1" fmla="*/ 11 h 13"/>
                <a:gd name="T2" fmla="*/ 9 w 9"/>
                <a:gd name="T3" fmla="*/ 13 h 13"/>
                <a:gd name="T4" fmla="*/ 9 w 9"/>
                <a:gd name="T5" fmla="*/ 13 h 13"/>
                <a:gd name="T6" fmla="*/ 9 w 9"/>
                <a:gd name="T7" fmla="*/ 11 h 13"/>
                <a:gd name="T8" fmla="*/ 2 w 9"/>
                <a:gd name="T9" fmla="*/ 0 h 13"/>
                <a:gd name="T10" fmla="*/ 6 w 9"/>
                <a:gd name="T11" fmla="*/ 13 h 13"/>
                <a:gd name="T12" fmla="*/ 7 w 9"/>
                <a:gd name="T13" fmla="*/ 6 h 13"/>
                <a:gd name="T14" fmla="*/ 2 w 9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3">
                  <a:moveTo>
                    <a:pt x="9" y="11"/>
                  </a:move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moveTo>
                    <a:pt x="2" y="0"/>
                  </a:moveTo>
                  <a:cubicBezTo>
                    <a:pt x="0" y="5"/>
                    <a:pt x="2" y="11"/>
                    <a:pt x="6" y="13"/>
                  </a:cubicBezTo>
                  <a:cubicBezTo>
                    <a:pt x="6" y="11"/>
                    <a:pt x="7" y="8"/>
                    <a:pt x="7" y="6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291"/>
            <p:cNvSpPr>
              <a:spLocks/>
            </p:cNvSpPr>
            <p:nvPr/>
          </p:nvSpPr>
          <p:spPr bwMode="auto">
            <a:xfrm>
              <a:off x="10023476" y="6443663"/>
              <a:ext cx="39688" cy="90488"/>
            </a:xfrm>
            <a:custGeom>
              <a:avLst/>
              <a:gdLst>
                <a:gd name="T0" fmla="*/ 7 w 10"/>
                <a:gd name="T1" fmla="*/ 0 h 23"/>
                <a:gd name="T2" fmla="*/ 0 w 10"/>
                <a:gd name="T3" fmla="*/ 22 h 23"/>
                <a:gd name="T4" fmla="*/ 1 w 10"/>
                <a:gd name="T5" fmla="*/ 23 h 23"/>
                <a:gd name="T6" fmla="*/ 10 w 10"/>
                <a:gd name="T7" fmla="*/ 5 h 23"/>
                <a:gd name="T8" fmla="*/ 7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7" y="0"/>
                  </a:moveTo>
                  <a:cubicBezTo>
                    <a:pt x="4" y="7"/>
                    <a:pt x="2" y="15"/>
                    <a:pt x="0" y="22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4" y="17"/>
                    <a:pt x="7" y="11"/>
                    <a:pt x="10" y="5"/>
                  </a:cubicBezTo>
                  <a:cubicBezTo>
                    <a:pt x="9" y="3"/>
                    <a:pt x="8" y="1"/>
                    <a:pt x="7" y="0"/>
                  </a:cubicBezTo>
                </a:path>
              </a:pathLst>
            </a:custGeom>
            <a:solidFill>
              <a:srgbClr val="C3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16" name="Picture 1292"/>
            <p:cNvPicPr>
              <a:picLocks noChangeAspect="1" noChangeArrowheads="1"/>
            </p:cNvPicPr>
            <p:nvPr/>
          </p:nvPicPr>
          <p:blipFill>
            <a:blip r:embed="rId6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7913" y="6405563"/>
              <a:ext cx="93663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13" name="Freeform 1293"/>
            <p:cNvSpPr>
              <a:spLocks noEditPoints="1"/>
            </p:cNvSpPr>
            <p:nvPr/>
          </p:nvSpPr>
          <p:spPr bwMode="auto">
            <a:xfrm>
              <a:off x="10034588" y="6467476"/>
              <a:ext cx="66675" cy="74613"/>
            </a:xfrm>
            <a:custGeom>
              <a:avLst/>
              <a:gdLst>
                <a:gd name="T0" fmla="*/ 15 w 17"/>
                <a:gd name="T1" fmla="*/ 12 h 19"/>
                <a:gd name="T2" fmla="*/ 13 w 17"/>
                <a:gd name="T3" fmla="*/ 17 h 19"/>
                <a:gd name="T4" fmla="*/ 17 w 17"/>
                <a:gd name="T5" fmla="*/ 15 h 19"/>
                <a:gd name="T6" fmla="*/ 17 w 17"/>
                <a:gd name="T7" fmla="*/ 15 h 19"/>
                <a:gd name="T8" fmla="*/ 16 w 17"/>
                <a:gd name="T9" fmla="*/ 14 h 19"/>
                <a:gd name="T10" fmla="*/ 15 w 17"/>
                <a:gd name="T11" fmla="*/ 12 h 19"/>
                <a:gd name="T12" fmla="*/ 14 w 17"/>
                <a:gd name="T13" fmla="*/ 10 h 19"/>
                <a:gd name="T14" fmla="*/ 13 w 17"/>
                <a:gd name="T15" fmla="*/ 17 h 19"/>
                <a:gd name="T16" fmla="*/ 13 w 17"/>
                <a:gd name="T17" fmla="*/ 17 h 19"/>
                <a:gd name="T18" fmla="*/ 14 w 17"/>
                <a:gd name="T19" fmla="*/ 11 h 19"/>
                <a:gd name="T20" fmla="*/ 14 w 17"/>
                <a:gd name="T21" fmla="*/ 10 h 19"/>
                <a:gd name="T22" fmla="*/ 8 w 17"/>
                <a:gd name="T23" fmla="*/ 0 h 19"/>
                <a:gd name="T24" fmla="*/ 0 w 17"/>
                <a:gd name="T25" fmla="*/ 18 h 19"/>
                <a:gd name="T26" fmla="*/ 5 w 17"/>
                <a:gd name="T27" fmla="*/ 19 h 19"/>
                <a:gd name="T28" fmla="*/ 9 w 17"/>
                <a:gd name="T29" fmla="*/ 18 h 19"/>
                <a:gd name="T30" fmla="*/ 10 w 17"/>
                <a:gd name="T31" fmla="*/ 18 h 19"/>
                <a:gd name="T32" fmla="*/ 13 w 17"/>
                <a:gd name="T33" fmla="*/ 8 h 19"/>
                <a:gd name="T34" fmla="*/ 8 w 17"/>
                <a:gd name="T35" fmla="*/ 0 h 19"/>
                <a:gd name="T36" fmla="*/ 8 w 17"/>
                <a:gd name="T37" fmla="*/ 0 h 19"/>
                <a:gd name="T38" fmla="*/ 6 w 17"/>
                <a:gd name="T39" fmla="*/ 4 h 19"/>
                <a:gd name="T40" fmla="*/ 8 w 17"/>
                <a:gd name="T41" fmla="*/ 0 h 19"/>
                <a:gd name="T42" fmla="*/ 8 w 17"/>
                <a:gd name="T4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9">
                  <a:moveTo>
                    <a:pt x="15" y="12"/>
                  </a:moveTo>
                  <a:cubicBezTo>
                    <a:pt x="14" y="13"/>
                    <a:pt x="14" y="15"/>
                    <a:pt x="13" y="17"/>
                  </a:cubicBezTo>
                  <a:cubicBezTo>
                    <a:pt x="15" y="17"/>
                    <a:pt x="16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4"/>
                    <a:pt x="16" y="14"/>
                  </a:cubicBezTo>
                  <a:cubicBezTo>
                    <a:pt x="16" y="13"/>
                    <a:pt x="15" y="12"/>
                    <a:pt x="15" y="12"/>
                  </a:cubicBezTo>
                  <a:moveTo>
                    <a:pt x="14" y="10"/>
                  </a:moveTo>
                  <a:cubicBezTo>
                    <a:pt x="14" y="13"/>
                    <a:pt x="13" y="15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5"/>
                    <a:pt x="14" y="13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moveTo>
                    <a:pt x="8" y="0"/>
                  </a:moveTo>
                  <a:cubicBezTo>
                    <a:pt x="5" y="6"/>
                    <a:pt x="3" y="12"/>
                    <a:pt x="0" y="18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5"/>
                    <a:pt x="12" y="11"/>
                    <a:pt x="13" y="8"/>
                  </a:cubicBezTo>
                  <a:cubicBezTo>
                    <a:pt x="11" y="5"/>
                    <a:pt x="10" y="3"/>
                    <a:pt x="8" y="0"/>
                  </a:cubicBezTo>
                  <a:moveTo>
                    <a:pt x="8" y="0"/>
                  </a:moveTo>
                  <a:cubicBezTo>
                    <a:pt x="7" y="1"/>
                    <a:pt x="6" y="3"/>
                    <a:pt x="6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C3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294"/>
            <p:cNvSpPr>
              <a:spLocks/>
            </p:cNvSpPr>
            <p:nvPr/>
          </p:nvSpPr>
          <p:spPr bwMode="auto">
            <a:xfrm>
              <a:off x="10063163" y="6361113"/>
              <a:ext cx="53975" cy="58738"/>
            </a:xfrm>
            <a:custGeom>
              <a:avLst/>
              <a:gdLst>
                <a:gd name="T0" fmla="*/ 14 w 14"/>
                <a:gd name="T1" fmla="*/ 0 h 15"/>
                <a:gd name="T2" fmla="*/ 10 w 14"/>
                <a:gd name="T3" fmla="*/ 0 h 15"/>
                <a:gd name="T4" fmla="*/ 3 w 14"/>
                <a:gd name="T5" fmla="*/ 1 h 15"/>
                <a:gd name="T6" fmla="*/ 0 w 14"/>
                <a:gd name="T7" fmla="*/ 9 h 15"/>
                <a:gd name="T8" fmla="*/ 5 w 14"/>
                <a:gd name="T9" fmla="*/ 15 h 15"/>
                <a:gd name="T10" fmla="*/ 14 w 14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3" y="0"/>
                    <a:pt x="11" y="0"/>
                    <a:pt x="10" y="0"/>
                  </a:cubicBezTo>
                  <a:cubicBezTo>
                    <a:pt x="7" y="0"/>
                    <a:pt x="5" y="1"/>
                    <a:pt x="3" y="1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2" y="11"/>
                    <a:pt x="4" y="13"/>
                    <a:pt x="5" y="15"/>
                  </a:cubicBezTo>
                  <a:cubicBezTo>
                    <a:pt x="8" y="10"/>
                    <a:pt x="11" y="5"/>
                    <a:pt x="14" y="0"/>
                  </a:cubicBezTo>
                </a:path>
              </a:pathLst>
            </a:custGeom>
            <a:solidFill>
              <a:srgbClr val="E3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19" name="Picture 1295"/>
            <p:cNvPicPr>
              <a:picLocks noChangeAspect="1" noChangeArrowheads="1"/>
            </p:cNvPicPr>
            <p:nvPr/>
          </p:nvPicPr>
          <p:blipFill>
            <a:blip r:embed="rId6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26651" y="6351588"/>
              <a:ext cx="5873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15" name="Freeform 1296"/>
            <p:cNvSpPr>
              <a:spLocks noEditPoints="1"/>
            </p:cNvSpPr>
            <p:nvPr/>
          </p:nvSpPr>
          <p:spPr bwMode="auto">
            <a:xfrm>
              <a:off x="10085388" y="6356351"/>
              <a:ext cx="68263" cy="103188"/>
            </a:xfrm>
            <a:custGeom>
              <a:avLst/>
              <a:gdLst>
                <a:gd name="T0" fmla="*/ 17 w 17"/>
                <a:gd name="T1" fmla="*/ 10 h 26"/>
                <a:gd name="T2" fmla="*/ 15 w 17"/>
                <a:gd name="T3" fmla="*/ 21 h 26"/>
                <a:gd name="T4" fmla="*/ 15 w 17"/>
                <a:gd name="T5" fmla="*/ 21 h 26"/>
                <a:gd name="T6" fmla="*/ 17 w 17"/>
                <a:gd name="T7" fmla="*/ 10 h 26"/>
                <a:gd name="T8" fmla="*/ 10 w 17"/>
                <a:gd name="T9" fmla="*/ 8 h 26"/>
                <a:gd name="T10" fmla="*/ 10 w 17"/>
                <a:gd name="T11" fmla="*/ 9 h 26"/>
                <a:gd name="T12" fmla="*/ 5 w 17"/>
                <a:gd name="T13" fmla="*/ 24 h 26"/>
                <a:gd name="T14" fmla="*/ 5 w 17"/>
                <a:gd name="T15" fmla="*/ 24 h 26"/>
                <a:gd name="T16" fmla="*/ 10 w 17"/>
                <a:gd name="T17" fmla="*/ 8 h 26"/>
                <a:gd name="T18" fmla="*/ 16 w 17"/>
                <a:gd name="T19" fmla="*/ 7 h 26"/>
                <a:gd name="T20" fmla="*/ 16 w 17"/>
                <a:gd name="T21" fmla="*/ 8 h 26"/>
                <a:gd name="T22" fmla="*/ 16 w 17"/>
                <a:gd name="T23" fmla="*/ 8 h 26"/>
                <a:gd name="T24" fmla="*/ 16 w 17"/>
                <a:gd name="T25" fmla="*/ 7 h 26"/>
                <a:gd name="T26" fmla="*/ 15 w 17"/>
                <a:gd name="T27" fmla="*/ 3 h 26"/>
                <a:gd name="T28" fmla="*/ 13 w 17"/>
                <a:gd name="T29" fmla="*/ 7 h 26"/>
                <a:gd name="T30" fmla="*/ 9 w 17"/>
                <a:gd name="T31" fmla="*/ 21 h 26"/>
                <a:gd name="T32" fmla="*/ 7 w 17"/>
                <a:gd name="T33" fmla="*/ 26 h 26"/>
                <a:gd name="T34" fmla="*/ 9 w 17"/>
                <a:gd name="T35" fmla="*/ 25 h 26"/>
                <a:gd name="T36" fmla="*/ 14 w 17"/>
                <a:gd name="T37" fmla="*/ 10 h 26"/>
                <a:gd name="T38" fmla="*/ 15 w 17"/>
                <a:gd name="T39" fmla="*/ 9 h 26"/>
                <a:gd name="T40" fmla="*/ 16 w 17"/>
                <a:gd name="T41" fmla="*/ 5 h 26"/>
                <a:gd name="T42" fmla="*/ 16 w 17"/>
                <a:gd name="T43" fmla="*/ 5 h 26"/>
                <a:gd name="T44" fmla="*/ 16 w 17"/>
                <a:gd name="T45" fmla="*/ 5 h 26"/>
                <a:gd name="T46" fmla="*/ 16 w 17"/>
                <a:gd name="T47" fmla="*/ 5 h 26"/>
                <a:gd name="T48" fmla="*/ 15 w 17"/>
                <a:gd name="T49" fmla="*/ 3 h 26"/>
                <a:gd name="T50" fmla="*/ 11 w 17"/>
                <a:gd name="T51" fmla="*/ 0 h 26"/>
                <a:gd name="T52" fmla="*/ 9 w 17"/>
                <a:gd name="T53" fmla="*/ 0 h 26"/>
                <a:gd name="T54" fmla="*/ 0 w 17"/>
                <a:gd name="T55" fmla="*/ 17 h 26"/>
                <a:gd name="T56" fmla="*/ 0 w 17"/>
                <a:gd name="T57" fmla="*/ 17 h 26"/>
                <a:gd name="T58" fmla="*/ 2 w 17"/>
                <a:gd name="T59" fmla="*/ 14 h 26"/>
                <a:gd name="T60" fmla="*/ 0 w 17"/>
                <a:gd name="T61" fmla="*/ 17 h 26"/>
                <a:gd name="T62" fmla="*/ 3 w 17"/>
                <a:gd name="T63" fmla="*/ 22 h 26"/>
                <a:gd name="T64" fmla="*/ 11 w 17"/>
                <a:gd name="T6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6">
                  <a:moveTo>
                    <a:pt x="17" y="10"/>
                  </a:moveTo>
                  <a:cubicBezTo>
                    <a:pt x="17" y="14"/>
                    <a:pt x="16" y="17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17"/>
                    <a:pt x="17" y="14"/>
                    <a:pt x="17" y="10"/>
                  </a:cubicBezTo>
                  <a:moveTo>
                    <a:pt x="10" y="8"/>
                  </a:moveTo>
                  <a:cubicBezTo>
                    <a:pt x="10" y="8"/>
                    <a:pt x="10" y="9"/>
                    <a:pt x="10" y="9"/>
                  </a:cubicBezTo>
                  <a:cubicBezTo>
                    <a:pt x="9" y="13"/>
                    <a:pt x="7" y="18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8" y="15"/>
                    <a:pt x="10" y="8"/>
                    <a:pt x="10" y="8"/>
                  </a:cubicBezTo>
                  <a:moveTo>
                    <a:pt x="16" y="7"/>
                  </a:moveTo>
                  <a:cubicBezTo>
                    <a:pt x="16" y="7"/>
                    <a:pt x="16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moveTo>
                    <a:pt x="15" y="3"/>
                  </a:moveTo>
                  <a:cubicBezTo>
                    <a:pt x="14" y="4"/>
                    <a:pt x="14" y="5"/>
                    <a:pt x="13" y="7"/>
                  </a:cubicBezTo>
                  <a:cubicBezTo>
                    <a:pt x="12" y="11"/>
                    <a:pt x="10" y="16"/>
                    <a:pt x="9" y="21"/>
                  </a:cubicBezTo>
                  <a:cubicBezTo>
                    <a:pt x="9" y="22"/>
                    <a:pt x="8" y="24"/>
                    <a:pt x="7" y="26"/>
                  </a:cubicBezTo>
                  <a:cubicBezTo>
                    <a:pt x="8" y="26"/>
                    <a:pt x="8" y="25"/>
                    <a:pt x="9" y="25"/>
                  </a:cubicBezTo>
                  <a:cubicBezTo>
                    <a:pt x="10" y="20"/>
                    <a:pt x="12" y="14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6" y="6"/>
                    <a:pt x="3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9"/>
                    <a:pt x="2" y="20"/>
                    <a:pt x="3" y="22"/>
                  </a:cubicBezTo>
                  <a:cubicBezTo>
                    <a:pt x="6" y="15"/>
                    <a:pt x="8" y="8"/>
                    <a:pt x="11" y="0"/>
                  </a:cubicBezTo>
                </a:path>
              </a:pathLst>
            </a:custGeom>
            <a:solidFill>
              <a:srgbClr val="E3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297"/>
            <p:cNvSpPr>
              <a:spLocks/>
            </p:cNvSpPr>
            <p:nvPr/>
          </p:nvSpPr>
          <p:spPr bwMode="auto">
            <a:xfrm>
              <a:off x="9947276" y="6669088"/>
              <a:ext cx="31750" cy="69850"/>
            </a:xfrm>
            <a:custGeom>
              <a:avLst/>
              <a:gdLst>
                <a:gd name="T0" fmla="*/ 7 w 8"/>
                <a:gd name="T1" fmla="*/ 0 h 18"/>
                <a:gd name="T2" fmla="*/ 0 w 8"/>
                <a:gd name="T3" fmla="*/ 18 h 18"/>
                <a:gd name="T4" fmla="*/ 8 w 8"/>
                <a:gd name="T5" fmla="*/ 3 h 18"/>
                <a:gd name="T6" fmla="*/ 7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7" y="0"/>
                  </a:moveTo>
                  <a:cubicBezTo>
                    <a:pt x="5" y="6"/>
                    <a:pt x="3" y="12"/>
                    <a:pt x="0" y="18"/>
                  </a:cubicBezTo>
                  <a:cubicBezTo>
                    <a:pt x="4" y="16"/>
                    <a:pt x="7" y="12"/>
                    <a:pt x="8" y="3"/>
                  </a:cubicBezTo>
                  <a:cubicBezTo>
                    <a:pt x="8" y="2"/>
                    <a:pt x="8" y="1"/>
                    <a:pt x="7" y="0"/>
                  </a:cubicBezTo>
                </a:path>
              </a:pathLst>
            </a:custGeom>
            <a:solidFill>
              <a:srgbClr val="E3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22" name="Picture 1298"/>
            <p:cNvPicPr>
              <a:picLocks noChangeAspect="1" noChangeArrowheads="1"/>
            </p:cNvPicPr>
            <p:nvPr/>
          </p:nvPicPr>
          <p:blipFill>
            <a:blip r:embed="rId6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5038" y="6615113"/>
              <a:ext cx="166688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17" name="Freeform 1299"/>
            <p:cNvSpPr>
              <a:spLocks/>
            </p:cNvSpPr>
            <p:nvPr/>
          </p:nvSpPr>
          <p:spPr bwMode="auto">
            <a:xfrm>
              <a:off x="9131301" y="6400801"/>
              <a:ext cx="117475" cy="101600"/>
            </a:xfrm>
            <a:custGeom>
              <a:avLst/>
              <a:gdLst>
                <a:gd name="T0" fmla="*/ 9 w 30"/>
                <a:gd name="T1" fmla="*/ 2 h 26"/>
                <a:gd name="T2" fmla="*/ 16 w 30"/>
                <a:gd name="T3" fmla="*/ 23 h 26"/>
                <a:gd name="T4" fmla="*/ 11 w 30"/>
                <a:gd name="T5" fmla="*/ 0 h 26"/>
                <a:gd name="T6" fmla="*/ 9 w 30"/>
                <a:gd name="T7" fmla="*/ 4 h 26"/>
                <a:gd name="T8" fmla="*/ 9 w 30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9" y="2"/>
                  </a:moveTo>
                  <a:cubicBezTo>
                    <a:pt x="0" y="8"/>
                    <a:pt x="5" y="26"/>
                    <a:pt x="16" y="23"/>
                  </a:cubicBezTo>
                  <a:cubicBezTo>
                    <a:pt x="30" y="20"/>
                    <a:pt x="18" y="4"/>
                    <a:pt x="11" y="0"/>
                  </a:cubicBezTo>
                  <a:cubicBezTo>
                    <a:pt x="7" y="0"/>
                    <a:pt x="10" y="2"/>
                    <a:pt x="9" y="4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24" name="Picture 1300"/>
            <p:cNvPicPr>
              <a:picLocks noChangeAspect="1" noChangeArrowheads="1"/>
            </p:cNvPicPr>
            <p:nvPr/>
          </p:nvPicPr>
          <p:blipFill>
            <a:blip r:embed="rId6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77313" y="6369051"/>
              <a:ext cx="225425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18" name="Freeform 1301"/>
            <p:cNvSpPr>
              <a:spLocks/>
            </p:cNvSpPr>
            <p:nvPr/>
          </p:nvSpPr>
          <p:spPr bwMode="auto">
            <a:xfrm>
              <a:off x="9139238" y="6423026"/>
              <a:ext cx="50800" cy="68263"/>
            </a:xfrm>
            <a:custGeom>
              <a:avLst/>
              <a:gdLst>
                <a:gd name="T0" fmla="*/ 3 w 13"/>
                <a:gd name="T1" fmla="*/ 0 h 17"/>
                <a:gd name="T2" fmla="*/ 12 w 13"/>
                <a:gd name="T3" fmla="*/ 17 h 17"/>
                <a:gd name="T4" fmla="*/ 13 w 13"/>
                <a:gd name="T5" fmla="*/ 17 h 17"/>
                <a:gd name="T6" fmla="*/ 13 w 13"/>
                <a:gd name="T7" fmla="*/ 13 h 17"/>
                <a:gd name="T8" fmla="*/ 12 w 13"/>
                <a:gd name="T9" fmla="*/ 14 h 17"/>
                <a:gd name="T10" fmla="*/ 12 w 13"/>
                <a:gd name="T11" fmla="*/ 12 h 17"/>
                <a:gd name="T12" fmla="*/ 3 w 1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3" y="0"/>
                  </a:moveTo>
                  <a:cubicBezTo>
                    <a:pt x="0" y="7"/>
                    <a:pt x="4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6"/>
                    <a:pt x="13" y="14"/>
                    <a:pt x="13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8"/>
                    <a:pt x="7" y="4"/>
                    <a:pt x="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302"/>
            <p:cNvSpPr>
              <a:spLocks noEditPoints="1"/>
            </p:cNvSpPr>
            <p:nvPr/>
          </p:nvSpPr>
          <p:spPr bwMode="auto">
            <a:xfrm>
              <a:off x="8993188" y="6040438"/>
              <a:ext cx="85725" cy="146050"/>
            </a:xfrm>
            <a:custGeom>
              <a:avLst/>
              <a:gdLst>
                <a:gd name="T0" fmla="*/ 19 w 22"/>
                <a:gd name="T1" fmla="*/ 24 h 37"/>
                <a:gd name="T2" fmla="*/ 9 w 22"/>
                <a:gd name="T3" fmla="*/ 36 h 37"/>
                <a:gd name="T4" fmla="*/ 11 w 22"/>
                <a:gd name="T5" fmla="*/ 37 h 37"/>
                <a:gd name="T6" fmla="*/ 14 w 22"/>
                <a:gd name="T7" fmla="*/ 32 h 37"/>
                <a:gd name="T8" fmla="*/ 13 w 22"/>
                <a:gd name="T9" fmla="*/ 33 h 37"/>
                <a:gd name="T10" fmla="*/ 19 w 22"/>
                <a:gd name="T11" fmla="*/ 24 h 37"/>
                <a:gd name="T12" fmla="*/ 10 w 22"/>
                <a:gd name="T13" fmla="*/ 3 h 37"/>
                <a:gd name="T14" fmla="*/ 10 w 22"/>
                <a:gd name="T15" fmla="*/ 3 h 37"/>
                <a:gd name="T16" fmla="*/ 10 w 22"/>
                <a:gd name="T17" fmla="*/ 4 h 37"/>
                <a:gd name="T18" fmla="*/ 9 w 22"/>
                <a:gd name="T19" fmla="*/ 4 h 37"/>
                <a:gd name="T20" fmla="*/ 10 w 22"/>
                <a:gd name="T21" fmla="*/ 3 h 37"/>
                <a:gd name="T22" fmla="*/ 10 w 22"/>
                <a:gd name="T23" fmla="*/ 3 h 37"/>
                <a:gd name="T24" fmla="*/ 13 w 22"/>
                <a:gd name="T25" fmla="*/ 2 h 37"/>
                <a:gd name="T26" fmla="*/ 10 w 22"/>
                <a:gd name="T27" fmla="*/ 3 h 37"/>
                <a:gd name="T28" fmla="*/ 16 w 22"/>
                <a:gd name="T29" fmla="*/ 0 h 37"/>
                <a:gd name="T30" fmla="*/ 3 w 22"/>
                <a:gd name="T31" fmla="*/ 2 h 37"/>
                <a:gd name="T32" fmla="*/ 3 w 22"/>
                <a:gd name="T33" fmla="*/ 7 h 37"/>
                <a:gd name="T34" fmla="*/ 0 w 22"/>
                <a:gd name="T35" fmla="*/ 30 h 37"/>
                <a:gd name="T36" fmla="*/ 8 w 22"/>
                <a:gd name="T37" fmla="*/ 36 h 37"/>
                <a:gd name="T38" fmla="*/ 8 w 22"/>
                <a:gd name="T39" fmla="*/ 36 h 37"/>
                <a:gd name="T40" fmla="*/ 8 w 22"/>
                <a:gd name="T41" fmla="*/ 36 h 37"/>
                <a:gd name="T42" fmla="*/ 10 w 22"/>
                <a:gd name="T43" fmla="*/ 24 h 37"/>
                <a:gd name="T44" fmla="*/ 5 w 22"/>
                <a:gd name="T45" fmla="*/ 28 h 37"/>
                <a:gd name="T46" fmla="*/ 18 w 22"/>
                <a:gd name="T47" fmla="*/ 8 h 37"/>
                <a:gd name="T48" fmla="*/ 18 w 22"/>
                <a:gd name="T49" fmla="*/ 8 h 37"/>
                <a:gd name="T50" fmla="*/ 22 w 22"/>
                <a:gd name="T51" fmla="*/ 0 h 37"/>
                <a:gd name="T52" fmla="*/ 16 w 22"/>
                <a:gd name="T5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37">
                  <a:moveTo>
                    <a:pt x="19" y="24"/>
                  </a:moveTo>
                  <a:cubicBezTo>
                    <a:pt x="15" y="28"/>
                    <a:pt x="12" y="33"/>
                    <a:pt x="9" y="36"/>
                  </a:cubicBezTo>
                  <a:cubicBezTo>
                    <a:pt x="9" y="36"/>
                    <a:pt x="10" y="37"/>
                    <a:pt x="11" y="37"/>
                  </a:cubicBezTo>
                  <a:cubicBezTo>
                    <a:pt x="12" y="36"/>
                    <a:pt x="13" y="34"/>
                    <a:pt x="14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29"/>
                    <a:pt x="17" y="27"/>
                    <a:pt x="19" y="24"/>
                  </a:cubicBezTo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moveTo>
                    <a:pt x="10" y="3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0" y="3"/>
                    <a:pt x="10" y="3"/>
                    <a:pt x="10" y="3"/>
                  </a:cubicBezTo>
                  <a:moveTo>
                    <a:pt x="16" y="0"/>
                  </a:moveTo>
                  <a:cubicBezTo>
                    <a:pt x="12" y="0"/>
                    <a:pt x="8" y="1"/>
                    <a:pt x="3" y="2"/>
                  </a:cubicBezTo>
                  <a:cubicBezTo>
                    <a:pt x="3" y="4"/>
                    <a:pt x="3" y="5"/>
                    <a:pt x="3" y="7"/>
                  </a:cubicBezTo>
                  <a:cubicBezTo>
                    <a:pt x="1" y="15"/>
                    <a:pt x="1" y="23"/>
                    <a:pt x="0" y="30"/>
                  </a:cubicBezTo>
                  <a:cubicBezTo>
                    <a:pt x="3" y="32"/>
                    <a:pt x="5" y="34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2"/>
                    <a:pt x="10" y="28"/>
                    <a:pt x="10" y="24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9" y="22"/>
                    <a:pt x="13" y="15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6"/>
                    <a:pt x="21" y="3"/>
                    <a:pt x="22" y="0"/>
                  </a:cubicBezTo>
                  <a:cubicBezTo>
                    <a:pt x="21" y="0"/>
                    <a:pt x="19" y="0"/>
                    <a:pt x="16" y="0"/>
                  </a:cubicBezTo>
                </a:path>
              </a:pathLst>
            </a:custGeom>
            <a:solidFill>
              <a:srgbClr val="E3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303"/>
            <p:cNvSpPr>
              <a:spLocks/>
            </p:cNvSpPr>
            <p:nvPr/>
          </p:nvSpPr>
          <p:spPr bwMode="auto">
            <a:xfrm>
              <a:off x="8940801" y="6048376"/>
              <a:ext cx="63500" cy="111125"/>
            </a:xfrm>
            <a:custGeom>
              <a:avLst/>
              <a:gdLst>
                <a:gd name="T0" fmla="*/ 16 w 16"/>
                <a:gd name="T1" fmla="*/ 0 h 28"/>
                <a:gd name="T2" fmla="*/ 0 w 16"/>
                <a:gd name="T3" fmla="*/ 12 h 28"/>
                <a:gd name="T4" fmla="*/ 3 w 16"/>
                <a:gd name="T5" fmla="*/ 12 h 28"/>
                <a:gd name="T6" fmla="*/ 13 w 16"/>
                <a:gd name="T7" fmla="*/ 28 h 28"/>
                <a:gd name="T8" fmla="*/ 16 w 16"/>
                <a:gd name="T9" fmla="*/ 5 h 28"/>
                <a:gd name="T10" fmla="*/ 16 w 16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8">
                  <a:moveTo>
                    <a:pt x="16" y="0"/>
                  </a:moveTo>
                  <a:cubicBezTo>
                    <a:pt x="9" y="3"/>
                    <a:pt x="3" y="7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8"/>
                    <a:pt x="8" y="24"/>
                    <a:pt x="13" y="28"/>
                  </a:cubicBezTo>
                  <a:cubicBezTo>
                    <a:pt x="14" y="21"/>
                    <a:pt x="14" y="13"/>
                    <a:pt x="16" y="5"/>
                  </a:cubicBezTo>
                  <a:cubicBezTo>
                    <a:pt x="16" y="3"/>
                    <a:pt x="16" y="2"/>
                    <a:pt x="16" y="0"/>
                  </a:cubicBezTo>
                </a:path>
              </a:pathLst>
            </a:custGeom>
            <a:solidFill>
              <a:srgbClr val="4E4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304"/>
            <p:cNvSpPr>
              <a:spLocks/>
            </p:cNvSpPr>
            <p:nvPr/>
          </p:nvSpPr>
          <p:spPr bwMode="auto">
            <a:xfrm>
              <a:off x="8885238" y="6507163"/>
              <a:ext cx="63500" cy="90488"/>
            </a:xfrm>
            <a:custGeom>
              <a:avLst/>
              <a:gdLst>
                <a:gd name="T0" fmla="*/ 16 w 16"/>
                <a:gd name="T1" fmla="*/ 0 h 23"/>
                <a:gd name="T2" fmla="*/ 14 w 16"/>
                <a:gd name="T3" fmla="*/ 1 h 23"/>
                <a:gd name="T4" fmla="*/ 13 w 16"/>
                <a:gd name="T5" fmla="*/ 2 h 23"/>
                <a:gd name="T6" fmla="*/ 13 w 16"/>
                <a:gd name="T7" fmla="*/ 1 h 23"/>
                <a:gd name="T8" fmla="*/ 0 w 16"/>
                <a:gd name="T9" fmla="*/ 11 h 23"/>
                <a:gd name="T10" fmla="*/ 3 w 16"/>
                <a:gd name="T11" fmla="*/ 11 h 23"/>
                <a:gd name="T12" fmla="*/ 9 w 16"/>
                <a:gd name="T13" fmla="*/ 23 h 23"/>
                <a:gd name="T14" fmla="*/ 16 w 1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3">
                  <a:moveTo>
                    <a:pt x="16" y="0"/>
                  </a:moveTo>
                  <a:cubicBezTo>
                    <a:pt x="15" y="0"/>
                    <a:pt x="15" y="0"/>
                    <a:pt x="14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7" y="4"/>
                    <a:pt x="2" y="8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6" y="19"/>
                    <a:pt x="9" y="23"/>
                  </a:cubicBezTo>
                  <a:cubicBezTo>
                    <a:pt x="11" y="16"/>
                    <a:pt x="13" y="8"/>
                    <a:pt x="16" y="0"/>
                  </a:cubicBezTo>
                </a:path>
              </a:pathLst>
            </a:custGeom>
            <a:solidFill>
              <a:srgbClr val="E3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29" name="Picture 1305"/>
            <p:cNvPicPr>
              <a:picLocks noChangeAspect="1" noChangeArrowheads="1"/>
            </p:cNvPicPr>
            <p:nvPr/>
          </p:nvPicPr>
          <p:blipFill>
            <a:blip r:embed="rId6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05876" y="6473826"/>
              <a:ext cx="1778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2" name="Freeform 1306"/>
            <p:cNvSpPr>
              <a:spLocks/>
            </p:cNvSpPr>
            <p:nvPr/>
          </p:nvSpPr>
          <p:spPr bwMode="auto">
            <a:xfrm>
              <a:off x="10063163" y="4619626"/>
              <a:ext cx="114300" cy="98425"/>
            </a:xfrm>
            <a:custGeom>
              <a:avLst/>
              <a:gdLst>
                <a:gd name="T0" fmla="*/ 8 w 29"/>
                <a:gd name="T1" fmla="*/ 2 h 25"/>
                <a:gd name="T2" fmla="*/ 15 w 29"/>
                <a:gd name="T3" fmla="*/ 23 h 25"/>
                <a:gd name="T4" fmla="*/ 11 w 29"/>
                <a:gd name="T5" fmla="*/ 0 h 25"/>
                <a:gd name="T6" fmla="*/ 8 w 29"/>
                <a:gd name="T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5">
                  <a:moveTo>
                    <a:pt x="8" y="2"/>
                  </a:moveTo>
                  <a:cubicBezTo>
                    <a:pt x="0" y="8"/>
                    <a:pt x="4" y="25"/>
                    <a:pt x="15" y="23"/>
                  </a:cubicBezTo>
                  <a:cubicBezTo>
                    <a:pt x="29" y="19"/>
                    <a:pt x="18" y="4"/>
                    <a:pt x="11" y="0"/>
                  </a:cubicBezTo>
                  <a:cubicBezTo>
                    <a:pt x="7" y="0"/>
                    <a:pt x="9" y="1"/>
                    <a:pt x="8" y="3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307"/>
            <p:cNvSpPr>
              <a:spLocks/>
            </p:cNvSpPr>
            <p:nvPr/>
          </p:nvSpPr>
          <p:spPr bwMode="auto">
            <a:xfrm>
              <a:off x="9678988" y="4429126"/>
              <a:ext cx="68263" cy="134938"/>
            </a:xfrm>
            <a:custGeom>
              <a:avLst/>
              <a:gdLst>
                <a:gd name="T0" fmla="*/ 13 w 17"/>
                <a:gd name="T1" fmla="*/ 0 h 34"/>
                <a:gd name="T2" fmla="*/ 13 w 17"/>
                <a:gd name="T3" fmla="*/ 0 h 34"/>
                <a:gd name="T4" fmla="*/ 9 w 17"/>
                <a:gd name="T5" fmla="*/ 12 h 34"/>
                <a:gd name="T6" fmla="*/ 9 w 17"/>
                <a:gd name="T7" fmla="*/ 9 h 34"/>
                <a:gd name="T8" fmla="*/ 7 w 17"/>
                <a:gd name="T9" fmla="*/ 14 h 34"/>
                <a:gd name="T10" fmla="*/ 7 w 17"/>
                <a:gd name="T11" fmla="*/ 11 h 34"/>
                <a:gd name="T12" fmla="*/ 4 w 17"/>
                <a:gd name="T13" fmla="*/ 22 h 34"/>
                <a:gd name="T14" fmla="*/ 4 w 17"/>
                <a:gd name="T15" fmla="*/ 16 h 34"/>
                <a:gd name="T16" fmla="*/ 4 w 17"/>
                <a:gd name="T17" fmla="*/ 17 h 34"/>
                <a:gd name="T18" fmla="*/ 0 w 17"/>
                <a:gd name="T19" fmla="*/ 28 h 34"/>
                <a:gd name="T20" fmla="*/ 5 w 17"/>
                <a:gd name="T21" fmla="*/ 34 h 34"/>
                <a:gd name="T22" fmla="*/ 17 w 17"/>
                <a:gd name="T23" fmla="*/ 2 h 34"/>
                <a:gd name="T24" fmla="*/ 13 w 17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34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4"/>
                    <a:pt x="10" y="8"/>
                    <a:pt x="9" y="12"/>
                  </a:cubicBezTo>
                  <a:cubicBezTo>
                    <a:pt x="9" y="12"/>
                    <a:pt x="9" y="10"/>
                    <a:pt x="9" y="9"/>
                  </a:cubicBezTo>
                  <a:cubicBezTo>
                    <a:pt x="9" y="9"/>
                    <a:pt x="8" y="12"/>
                    <a:pt x="7" y="14"/>
                  </a:cubicBezTo>
                  <a:cubicBezTo>
                    <a:pt x="7" y="12"/>
                    <a:pt x="8" y="11"/>
                    <a:pt x="7" y="11"/>
                  </a:cubicBezTo>
                  <a:cubicBezTo>
                    <a:pt x="7" y="11"/>
                    <a:pt x="6" y="14"/>
                    <a:pt x="4" y="22"/>
                  </a:cubicBezTo>
                  <a:cubicBezTo>
                    <a:pt x="4" y="20"/>
                    <a:pt x="4" y="16"/>
                    <a:pt x="4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3" y="20"/>
                    <a:pt x="1" y="24"/>
                    <a:pt x="0" y="28"/>
                  </a:cubicBezTo>
                  <a:cubicBezTo>
                    <a:pt x="1" y="30"/>
                    <a:pt x="3" y="32"/>
                    <a:pt x="5" y="34"/>
                  </a:cubicBezTo>
                  <a:cubicBezTo>
                    <a:pt x="8" y="24"/>
                    <a:pt x="12" y="13"/>
                    <a:pt x="17" y="2"/>
                  </a:cubicBezTo>
                  <a:cubicBezTo>
                    <a:pt x="15" y="1"/>
                    <a:pt x="14" y="1"/>
                    <a:pt x="13" y="0"/>
                  </a:cubicBezTo>
                </a:path>
              </a:pathLst>
            </a:custGeom>
            <a:solidFill>
              <a:srgbClr val="C3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1308"/>
            <p:cNvSpPr>
              <a:spLocks/>
            </p:cNvSpPr>
            <p:nvPr/>
          </p:nvSpPr>
          <p:spPr bwMode="auto">
            <a:xfrm>
              <a:off x="9659938" y="4429126"/>
              <a:ext cx="71438" cy="111125"/>
            </a:xfrm>
            <a:custGeom>
              <a:avLst/>
              <a:gdLst>
                <a:gd name="T0" fmla="*/ 18 w 18"/>
                <a:gd name="T1" fmla="*/ 0 h 28"/>
                <a:gd name="T2" fmla="*/ 12 w 18"/>
                <a:gd name="T3" fmla="*/ 6 h 28"/>
                <a:gd name="T4" fmla="*/ 12 w 18"/>
                <a:gd name="T5" fmla="*/ 4 h 28"/>
                <a:gd name="T6" fmla="*/ 5 w 18"/>
                <a:gd name="T7" fmla="*/ 28 h 28"/>
                <a:gd name="T8" fmla="*/ 9 w 18"/>
                <a:gd name="T9" fmla="*/ 17 h 28"/>
                <a:gd name="T10" fmla="*/ 9 w 18"/>
                <a:gd name="T11" fmla="*/ 16 h 28"/>
                <a:gd name="T12" fmla="*/ 9 w 18"/>
                <a:gd name="T13" fmla="*/ 22 h 28"/>
                <a:gd name="T14" fmla="*/ 12 w 18"/>
                <a:gd name="T15" fmla="*/ 11 h 28"/>
                <a:gd name="T16" fmla="*/ 12 w 18"/>
                <a:gd name="T17" fmla="*/ 14 h 28"/>
                <a:gd name="T18" fmla="*/ 14 w 18"/>
                <a:gd name="T19" fmla="*/ 9 h 28"/>
                <a:gd name="T20" fmla="*/ 14 w 18"/>
                <a:gd name="T21" fmla="*/ 12 h 28"/>
                <a:gd name="T22" fmla="*/ 18 w 18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8" y="0"/>
                  </a:moveTo>
                  <a:cubicBezTo>
                    <a:pt x="9" y="0"/>
                    <a:pt x="14" y="3"/>
                    <a:pt x="12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" y="9"/>
                    <a:pt x="0" y="20"/>
                    <a:pt x="5" y="28"/>
                  </a:cubicBezTo>
                  <a:cubicBezTo>
                    <a:pt x="6" y="24"/>
                    <a:pt x="8" y="20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20"/>
                    <a:pt x="9" y="22"/>
                  </a:cubicBezTo>
                  <a:cubicBezTo>
                    <a:pt x="11" y="14"/>
                    <a:pt x="12" y="11"/>
                    <a:pt x="12" y="11"/>
                  </a:cubicBezTo>
                  <a:cubicBezTo>
                    <a:pt x="13" y="11"/>
                    <a:pt x="12" y="12"/>
                    <a:pt x="12" y="14"/>
                  </a:cubicBezTo>
                  <a:cubicBezTo>
                    <a:pt x="13" y="12"/>
                    <a:pt x="14" y="9"/>
                    <a:pt x="14" y="9"/>
                  </a:cubicBezTo>
                  <a:cubicBezTo>
                    <a:pt x="14" y="10"/>
                    <a:pt x="14" y="12"/>
                    <a:pt x="14" y="12"/>
                  </a:cubicBezTo>
                  <a:cubicBezTo>
                    <a:pt x="15" y="8"/>
                    <a:pt x="16" y="4"/>
                    <a:pt x="18" y="0"/>
                  </a:cubicBezTo>
                </a:path>
              </a:pathLst>
            </a:custGeom>
            <a:solidFill>
              <a:srgbClr val="40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1309"/>
            <p:cNvSpPr>
              <a:spLocks/>
            </p:cNvSpPr>
            <p:nvPr/>
          </p:nvSpPr>
          <p:spPr bwMode="auto">
            <a:xfrm>
              <a:off x="9699626" y="4437063"/>
              <a:ext cx="93663" cy="134938"/>
            </a:xfrm>
            <a:custGeom>
              <a:avLst/>
              <a:gdLst>
                <a:gd name="T0" fmla="*/ 12 w 24"/>
                <a:gd name="T1" fmla="*/ 0 h 34"/>
                <a:gd name="T2" fmla="*/ 0 w 24"/>
                <a:gd name="T3" fmla="*/ 32 h 34"/>
                <a:gd name="T4" fmla="*/ 4 w 24"/>
                <a:gd name="T5" fmla="*/ 34 h 34"/>
                <a:gd name="T6" fmla="*/ 7 w 24"/>
                <a:gd name="T7" fmla="*/ 34 h 34"/>
                <a:gd name="T8" fmla="*/ 13 w 24"/>
                <a:gd name="T9" fmla="*/ 34 h 34"/>
                <a:gd name="T10" fmla="*/ 15 w 24"/>
                <a:gd name="T11" fmla="*/ 32 h 34"/>
                <a:gd name="T12" fmla="*/ 24 w 24"/>
                <a:gd name="T13" fmla="*/ 9 h 34"/>
                <a:gd name="T14" fmla="*/ 12 w 24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4">
                  <a:moveTo>
                    <a:pt x="12" y="0"/>
                  </a:moveTo>
                  <a:cubicBezTo>
                    <a:pt x="7" y="11"/>
                    <a:pt x="3" y="22"/>
                    <a:pt x="0" y="32"/>
                  </a:cubicBezTo>
                  <a:cubicBezTo>
                    <a:pt x="1" y="33"/>
                    <a:pt x="3" y="33"/>
                    <a:pt x="4" y="34"/>
                  </a:cubicBezTo>
                  <a:cubicBezTo>
                    <a:pt x="5" y="34"/>
                    <a:pt x="6" y="34"/>
                    <a:pt x="7" y="34"/>
                  </a:cubicBezTo>
                  <a:cubicBezTo>
                    <a:pt x="9" y="34"/>
                    <a:pt x="11" y="34"/>
                    <a:pt x="13" y="34"/>
                  </a:cubicBezTo>
                  <a:cubicBezTo>
                    <a:pt x="14" y="34"/>
                    <a:pt x="14" y="33"/>
                    <a:pt x="15" y="32"/>
                  </a:cubicBezTo>
                  <a:cubicBezTo>
                    <a:pt x="16" y="26"/>
                    <a:pt x="20" y="17"/>
                    <a:pt x="24" y="9"/>
                  </a:cubicBezTo>
                  <a:cubicBezTo>
                    <a:pt x="20" y="6"/>
                    <a:pt x="16" y="2"/>
                    <a:pt x="12" y="0"/>
                  </a:cubicBezTo>
                </a:path>
              </a:pathLst>
            </a:custGeom>
            <a:solidFill>
              <a:srgbClr val="40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1310"/>
            <p:cNvSpPr>
              <a:spLocks/>
            </p:cNvSpPr>
            <p:nvPr/>
          </p:nvSpPr>
          <p:spPr bwMode="auto">
            <a:xfrm>
              <a:off x="9755188" y="4473576"/>
              <a:ext cx="74613" cy="98425"/>
            </a:xfrm>
            <a:custGeom>
              <a:avLst/>
              <a:gdLst>
                <a:gd name="T0" fmla="*/ 10 w 19"/>
                <a:gd name="T1" fmla="*/ 0 h 25"/>
                <a:gd name="T2" fmla="*/ 1 w 19"/>
                <a:gd name="T3" fmla="*/ 23 h 25"/>
                <a:gd name="T4" fmla="*/ 2 w 19"/>
                <a:gd name="T5" fmla="*/ 23 h 25"/>
                <a:gd name="T6" fmla="*/ 2 w 19"/>
                <a:gd name="T7" fmla="*/ 24 h 25"/>
                <a:gd name="T8" fmla="*/ 5 w 19"/>
                <a:gd name="T9" fmla="*/ 22 h 25"/>
                <a:gd name="T10" fmla="*/ 10 w 19"/>
                <a:gd name="T11" fmla="*/ 25 h 25"/>
                <a:gd name="T12" fmla="*/ 19 w 19"/>
                <a:gd name="T13" fmla="*/ 18 h 25"/>
                <a:gd name="T14" fmla="*/ 19 w 19"/>
                <a:gd name="T15" fmla="*/ 11 h 25"/>
                <a:gd name="T16" fmla="*/ 10 w 19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5">
                  <a:moveTo>
                    <a:pt x="10" y="0"/>
                  </a:moveTo>
                  <a:cubicBezTo>
                    <a:pt x="6" y="8"/>
                    <a:pt x="2" y="17"/>
                    <a:pt x="1" y="23"/>
                  </a:cubicBezTo>
                  <a:cubicBezTo>
                    <a:pt x="1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0" y="22"/>
                    <a:pt x="5" y="22"/>
                  </a:cubicBezTo>
                  <a:cubicBezTo>
                    <a:pt x="6" y="22"/>
                    <a:pt x="8" y="24"/>
                    <a:pt x="10" y="25"/>
                  </a:cubicBezTo>
                  <a:cubicBezTo>
                    <a:pt x="15" y="23"/>
                    <a:pt x="18" y="21"/>
                    <a:pt x="19" y="18"/>
                  </a:cubicBezTo>
                  <a:cubicBezTo>
                    <a:pt x="19" y="16"/>
                    <a:pt x="19" y="14"/>
                    <a:pt x="19" y="11"/>
                  </a:cubicBezTo>
                  <a:cubicBezTo>
                    <a:pt x="17" y="7"/>
                    <a:pt x="14" y="3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1311"/>
            <p:cNvSpPr>
              <a:spLocks/>
            </p:cNvSpPr>
            <p:nvPr/>
          </p:nvSpPr>
          <p:spPr bwMode="auto">
            <a:xfrm>
              <a:off x="9750426" y="4559301"/>
              <a:ext cx="42863" cy="15875"/>
            </a:xfrm>
            <a:custGeom>
              <a:avLst/>
              <a:gdLst>
                <a:gd name="T0" fmla="*/ 6 w 11"/>
                <a:gd name="T1" fmla="*/ 0 h 4"/>
                <a:gd name="T2" fmla="*/ 3 w 11"/>
                <a:gd name="T3" fmla="*/ 2 h 4"/>
                <a:gd name="T4" fmla="*/ 3 w 11"/>
                <a:gd name="T5" fmla="*/ 1 h 4"/>
                <a:gd name="T6" fmla="*/ 2 w 11"/>
                <a:gd name="T7" fmla="*/ 1 h 4"/>
                <a:gd name="T8" fmla="*/ 0 w 11"/>
                <a:gd name="T9" fmla="*/ 3 h 4"/>
                <a:gd name="T10" fmla="*/ 5 w 11"/>
                <a:gd name="T11" fmla="*/ 4 h 4"/>
                <a:gd name="T12" fmla="*/ 6 w 11"/>
                <a:gd name="T13" fmla="*/ 4 h 4"/>
                <a:gd name="T14" fmla="*/ 11 w 11"/>
                <a:gd name="T15" fmla="*/ 3 h 4"/>
                <a:gd name="T16" fmla="*/ 6 w 11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6" y="0"/>
                  </a:moveTo>
                  <a:cubicBezTo>
                    <a:pt x="1" y="0"/>
                    <a:pt x="4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2" y="3"/>
                    <a:pt x="4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10" y="3"/>
                    <a:pt x="11" y="3"/>
                  </a:cubicBezTo>
                  <a:cubicBezTo>
                    <a:pt x="9" y="2"/>
                    <a:pt x="7" y="0"/>
                    <a:pt x="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36" name="Picture 1312"/>
            <p:cNvPicPr>
              <a:picLocks noChangeAspect="1" noChangeArrowheads="1"/>
            </p:cNvPicPr>
            <p:nvPr/>
          </p:nvPicPr>
          <p:blipFill>
            <a:blip r:embed="rId6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99663" y="4411663"/>
              <a:ext cx="22542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7" name="Picture 1313"/>
            <p:cNvPicPr>
              <a:picLocks noChangeAspect="1" noChangeArrowheads="1"/>
            </p:cNvPicPr>
            <p:nvPr/>
          </p:nvPicPr>
          <p:blipFill>
            <a:blip r:embed="rId6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9351" y="4313238"/>
              <a:ext cx="212725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8" name="Picture 1314"/>
            <p:cNvPicPr>
              <a:picLocks noChangeAspect="1" noChangeArrowheads="1"/>
            </p:cNvPicPr>
            <p:nvPr/>
          </p:nvPicPr>
          <p:blipFill>
            <a:blip r:embed="rId6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2213" y="4432301"/>
              <a:ext cx="7143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9" name="Picture 1315"/>
            <p:cNvPicPr>
              <a:picLocks noChangeAspect="1" noChangeArrowheads="1"/>
            </p:cNvPicPr>
            <p:nvPr/>
          </p:nvPicPr>
          <p:blipFill>
            <a:blip r:embed="rId6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3151" y="4248151"/>
              <a:ext cx="1079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4" name="Freeform 1316"/>
            <p:cNvSpPr>
              <a:spLocks noEditPoints="1"/>
            </p:cNvSpPr>
            <p:nvPr/>
          </p:nvSpPr>
          <p:spPr bwMode="auto">
            <a:xfrm>
              <a:off x="9813926" y="4741863"/>
              <a:ext cx="111125" cy="50800"/>
            </a:xfrm>
            <a:custGeom>
              <a:avLst/>
              <a:gdLst>
                <a:gd name="T0" fmla="*/ 4 w 28"/>
                <a:gd name="T1" fmla="*/ 3 h 13"/>
                <a:gd name="T2" fmla="*/ 0 w 28"/>
                <a:gd name="T3" fmla="*/ 7 h 13"/>
                <a:gd name="T4" fmla="*/ 4 w 28"/>
                <a:gd name="T5" fmla="*/ 7 h 13"/>
                <a:gd name="T6" fmla="*/ 6 w 28"/>
                <a:gd name="T7" fmla="*/ 13 h 13"/>
                <a:gd name="T8" fmla="*/ 18 w 28"/>
                <a:gd name="T9" fmla="*/ 11 h 13"/>
                <a:gd name="T10" fmla="*/ 18 w 28"/>
                <a:gd name="T11" fmla="*/ 10 h 13"/>
                <a:gd name="T12" fmla="*/ 18 w 28"/>
                <a:gd name="T13" fmla="*/ 10 h 13"/>
                <a:gd name="T14" fmla="*/ 15 w 28"/>
                <a:gd name="T15" fmla="*/ 4 h 13"/>
                <a:gd name="T16" fmla="*/ 4 w 28"/>
                <a:gd name="T17" fmla="*/ 3 h 13"/>
                <a:gd name="T18" fmla="*/ 27 w 28"/>
                <a:gd name="T19" fmla="*/ 0 h 13"/>
                <a:gd name="T20" fmla="*/ 24 w 28"/>
                <a:gd name="T21" fmla="*/ 2 h 13"/>
                <a:gd name="T22" fmla="*/ 27 w 28"/>
                <a:gd name="T23" fmla="*/ 5 h 13"/>
                <a:gd name="T24" fmla="*/ 28 w 28"/>
                <a:gd name="T25" fmla="*/ 4 h 13"/>
                <a:gd name="T26" fmla="*/ 27 w 28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3">
                  <a:moveTo>
                    <a:pt x="4" y="3"/>
                  </a:moveTo>
                  <a:cubicBezTo>
                    <a:pt x="3" y="4"/>
                    <a:pt x="1" y="6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5" y="11"/>
                    <a:pt x="6" y="13"/>
                  </a:cubicBezTo>
                  <a:cubicBezTo>
                    <a:pt x="11" y="13"/>
                    <a:pt x="15" y="12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6" y="6"/>
                    <a:pt x="15" y="4"/>
                  </a:cubicBezTo>
                  <a:cubicBezTo>
                    <a:pt x="11" y="3"/>
                    <a:pt x="7" y="3"/>
                    <a:pt x="4" y="3"/>
                  </a:cubicBezTo>
                  <a:moveTo>
                    <a:pt x="27" y="0"/>
                  </a:moveTo>
                  <a:cubicBezTo>
                    <a:pt x="26" y="1"/>
                    <a:pt x="25" y="1"/>
                    <a:pt x="24" y="2"/>
                  </a:cubicBezTo>
                  <a:cubicBezTo>
                    <a:pt x="25" y="3"/>
                    <a:pt x="26" y="4"/>
                    <a:pt x="27" y="5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2"/>
                    <a:pt x="27" y="1"/>
                    <a:pt x="27" y="0"/>
                  </a:cubicBezTo>
                </a:path>
              </a:pathLst>
            </a:custGeom>
            <a:solidFill>
              <a:srgbClr val="E3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41" name="Picture 1317"/>
            <p:cNvPicPr>
              <a:picLocks noChangeAspect="1" noChangeArrowheads="1"/>
            </p:cNvPicPr>
            <p:nvPr/>
          </p:nvPicPr>
          <p:blipFill>
            <a:blip r:embed="rId6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0276" y="4702176"/>
              <a:ext cx="188913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5" name="Freeform 1318"/>
            <p:cNvSpPr>
              <a:spLocks/>
            </p:cNvSpPr>
            <p:nvPr/>
          </p:nvSpPr>
          <p:spPr bwMode="auto">
            <a:xfrm>
              <a:off x="10552113" y="5148263"/>
              <a:ext cx="119063" cy="103188"/>
            </a:xfrm>
            <a:custGeom>
              <a:avLst/>
              <a:gdLst>
                <a:gd name="T0" fmla="*/ 8 w 30"/>
                <a:gd name="T1" fmla="*/ 2 h 26"/>
                <a:gd name="T2" fmla="*/ 16 w 30"/>
                <a:gd name="T3" fmla="*/ 23 h 26"/>
                <a:gd name="T4" fmla="*/ 11 w 30"/>
                <a:gd name="T5" fmla="*/ 0 h 26"/>
                <a:gd name="T6" fmla="*/ 8 w 30"/>
                <a:gd name="T7" fmla="*/ 4 h 26"/>
                <a:gd name="T8" fmla="*/ 8 w 30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8" y="2"/>
                  </a:moveTo>
                  <a:cubicBezTo>
                    <a:pt x="0" y="9"/>
                    <a:pt x="5" y="26"/>
                    <a:pt x="16" y="23"/>
                  </a:cubicBezTo>
                  <a:cubicBezTo>
                    <a:pt x="30" y="20"/>
                    <a:pt x="18" y="4"/>
                    <a:pt x="11" y="0"/>
                  </a:cubicBezTo>
                  <a:cubicBezTo>
                    <a:pt x="7" y="0"/>
                    <a:pt x="10" y="2"/>
                    <a:pt x="8" y="4"/>
                  </a:cubicBezTo>
                  <a:cubicBezTo>
                    <a:pt x="8" y="2"/>
                    <a:pt x="8" y="2"/>
                    <a:pt x="8" y="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43" name="Picture 1319"/>
            <p:cNvPicPr>
              <a:picLocks noChangeAspect="1" noChangeArrowheads="1"/>
            </p:cNvPicPr>
            <p:nvPr/>
          </p:nvPicPr>
          <p:blipFill>
            <a:blip r:embed="rId6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12413" y="5118101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6" name="Freeform 1320"/>
            <p:cNvSpPr>
              <a:spLocks/>
            </p:cNvSpPr>
            <p:nvPr/>
          </p:nvSpPr>
          <p:spPr bwMode="auto">
            <a:xfrm>
              <a:off x="10567988" y="5172076"/>
              <a:ext cx="26988" cy="34925"/>
            </a:xfrm>
            <a:custGeom>
              <a:avLst/>
              <a:gdLst>
                <a:gd name="T0" fmla="*/ 1 w 7"/>
                <a:gd name="T1" fmla="*/ 0 h 9"/>
                <a:gd name="T2" fmla="*/ 1 w 7"/>
                <a:gd name="T3" fmla="*/ 9 h 9"/>
                <a:gd name="T4" fmla="*/ 7 w 7"/>
                <a:gd name="T5" fmla="*/ 7 h 9"/>
                <a:gd name="T6" fmla="*/ 1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3" y="8"/>
                    <a:pt x="5" y="7"/>
                    <a:pt x="7" y="7"/>
                  </a:cubicBezTo>
                  <a:cubicBezTo>
                    <a:pt x="6" y="5"/>
                    <a:pt x="4" y="2"/>
                    <a:pt x="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45" name="Picture 1321"/>
            <p:cNvPicPr>
              <a:picLocks noChangeAspect="1" noChangeArrowheads="1"/>
            </p:cNvPicPr>
            <p:nvPr/>
          </p:nvPicPr>
          <p:blipFill>
            <a:blip r:embed="rId6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0038" y="4943476"/>
              <a:ext cx="249238" cy="200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6" name="Picture 1322"/>
            <p:cNvPicPr>
              <a:picLocks noChangeAspect="1" noChangeArrowheads="1"/>
            </p:cNvPicPr>
            <p:nvPr/>
          </p:nvPicPr>
          <p:blipFill>
            <a:blip r:embed="rId6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31476" y="4856163"/>
              <a:ext cx="2127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7" name="Picture 1323"/>
            <p:cNvPicPr>
              <a:picLocks noChangeAspect="1" noChangeArrowheads="1"/>
            </p:cNvPicPr>
            <p:nvPr/>
          </p:nvPicPr>
          <p:blipFill>
            <a:blip r:embed="rId6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4338" y="4962526"/>
              <a:ext cx="698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8" name="Picture 1324"/>
            <p:cNvPicPr>
              <a:picLocks noChangeAspect="1" noChangeArrowheads="1"/>
            </p:cNvPicPr>
            <p:nvPr/>
          </p:nvPicPr>
          <p:blipFill>
            <a:blip r:embed="rId6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4151" y="4767263"/>
              <a:ext cx="21431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9" name="Picture 1325"/>
            <p:cNvPicPr>
              <a:picLocks noChangeAspect="1" noChangeArrowheads="1"/>
            </p:cNvPicPr>
            <p:nvPr/>
          </p:nvPicPr>
          <p:blipFill>
            <a:blip r:embed="rId6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90176" y="5222876"/>
              <a:ext cx="212725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0" name="Picture 1326"/>
            <p:cNvPicPr>
              <a:picLocks noChangeAspect="1" noChangeArrowheads="1"/>
            </p:cNvPicPr>
            <p:nvPr/>
          </p:nvPicPr>
          <p:blipFill>
            <a:blip r:embed="rId6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58476" y="4019551"/>
              <a:ext cx="1174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1" name="Picture 1327"/>
            <p:cNvPicPr>
              <a:picLocks noChangeAspect="1" noChangeArrowheads="1"/>
            </p:cNvPicPr>
            <p:nvPr/>
          </p:nvPicPr>
          <p:blipFill>
            <a:blip r:embed="rId6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0513" y="4002088"/>
              <a:ext cx="2603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2" name="Picture 1328"/>
            <p:cNvPicPr>
              <a:picLocks noChangeAspect="1" noChangeArrowheads="1"/>
            </p:cNvPicPr>
            <p:nvPr/>
          </p:nvPicPr>
          <p:blipFill>
            <a:blip r:embed="rId6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45776" y="4043363"/>
              <a:ext cx="93663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3" name="Picture 1329"/>
            <p:cNvPicPr>
              <a:picLocks noChangeAspect="1" noChangeArrowheads="1"/>
            </p:cNvPicPr>
            <p:nvPr/>
          </p:nvPicPr>
          <p:blipFill>
            <a:blip r:embed="rId6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28301" y="3844926"/>
              <a:ext cx="261938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7" name="Freeform 1330"/>
            <p:cNvSpPr>
              <a:spLocks/>
            </p:cNvSpPr>
            <p:nvPr/>
          </p:nvSpPr>
          <p:spPr bwMode="auto">
            <a:xfrm>
              <a:off x="10741026" y="3767138"/>
              <a:ext cx="23813" cy="101600"/>
            </a:xfrm>
            <a:custGeom>
              <a:avLst/>
              <a:gdLst>
                <a:gd name="T0" fmla="*/ 3 w 6"/>
                <a:gd name="T1" fmla="*/ 0 h 26"/>
                <a:gd name="T2" fmla="*/ 0 w 6"/>
                <a:gd name="T3" fmla="*/ 1 h 26"/>
                <a:gd name="T4" fmla="*/ 6 w 6"/>
                <a:gd name="T5" fmla="*/ 26 h 26"/>
                <a:gd name="T6" fmla="*/ 5 w 6"/>
                <a:gd name="T7" fmla="*/ 21 h 26"/>
                <a:gd name="T8" fmla="*/ 3 w 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2" y="9"/>
                    <a:pt x="4" y="17"/>
                    <a:pt x="6" y="26"/>
                  </a:cubicBezTo>
                  <a:cubicBezTo>
                    <a:pt x="6" y="24"/>
                    <a:pt x="6" y="23"/>
                    <a:pt x="5" y="21"/>
                  </a:cubicBezTo>
                  <a:cubicBezTo>
                    <a:pt x="5" y="14"/>
                    <a:pt x="4" y="7"/>
                    <a:pt x="3" y="0"/>
                  </a:cubicBezTo>
                </a:path>
              </a:pathLst>
            </a:custGeom>
            <a:solidFill>
              <a:srgbClr val="EA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55" name="Picture 1331"/>
            <p:cNvPicPr>
              <a:picLocks noChangeAspect="1" noChangeArrowheads="1"/>
            </p:cNvPicPr>
            <p:nvPr/>
          </p:nvPicPr>
          <p:blipFill>
            <a:blip r:embed="rId6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3551" y="3756026"/>
              <a:ext cx="1539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8" name="Freeform 1332"/>
            <p:cNvSpPr>
              <a:spLocks noEditPoints="1"/>
            </p:cNvSpPr>
            <p:nvPr/>
          </p:nvSpPr>
          <p:spPr bwMode="auto">
            <a:xfrm>
              <a:off x="10855326" y="3778251"/>
              <a:ext cx="23813" cy="111125"/>
            </a:xfrm>
            <a:custGeom>
              <a:avLst/>
              <a:gdLst>
                <a:gd name="T0" fmla="*/ 1 w 6"/>
                <a:gd name="T1" fmla="*/ 20 h 28"/>
                <a:gd name="T2" fmla="*/ 1 w 6"/>
                <a:gd name="T3" fmla="*/ 28 h 28"/>
                <a:gd name="T4" fmla="*/ 1 w 6"/>
                <a:gd name="T5" fmla="*/ 27 h 28"/>
                <a:gd name="T6" fmla="*/ 1 w 6"/>
                <a:gd name="T7" fmla="*/ 20 h 28"/>
                <a:gd name="T8" fmla="*/ 0 w 6"/>
                <a:gd name="T9" fmla="*/ 7 h 28"/>
                <a:gd name="T10" fmla="*/ 0 w 6"/>
                <a:gd name="T11" fmla="*/ 18 h 28"/>
                <a:gd name="T12" fmla="*/ 0 w 6"/>
                <a:gd name="T13" fmla="*/ 28 h 28"/>
                <a:gd name="T14" fmla="*/ 0 w 6"/>
                <a:gd name="T15" fmla="*/ 28 h 28"/>
                <a:gd name="T16" fmla="*/ 0 w 6"/>
                <a:gd name="T17" fmla="*/ 18 h 28"/>
                <a:gd name="T18" fmla="*/ 0 w 6"/>
                <a:gd name="T19" fmla="*/ 7 h 28"/>
                <a:gd name="T20" fmla="*/ 0 w 6"/>
                <a:gd name="T21" fmla="*/ 0 h 28"/>
                <a:gd name="T22" fmla="*/ 1 w 6"/>
                <a:gd name="T23" fmla="*/ 27 h 28"/>
                <a:gd name="T24" fmla="*/ 6 w 6"/>
                <a:gd name="T25" fmla="*/ 14 h 28"/>
                <a:gd name="T26" fmla="*/ 0 w 6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28">
                  <a:moveTo>
                    <a:pt x="1" y="20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5"/>
                    <a:pt x="1" y="23"/>
                    <a:pt x="1" y="20"/>
                  </a:cubicBezTo>
                  <a:moveTo>
                    <a:pt x="0" y="7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4" y="24"/>
                    <a:pt x="5" y="20"/>
                    <a:pt x="6" y="14"/>
                  </a:cubicBezTo>
                  <a:cubicBezTo>
                    <a:pt x="6" y="7"/>
                    <a:pt x="4" y="3"/>
                    <a:pt x="0" y="0"/>
                  </a:cubicBezTo>
                </a:path>
              </a:pathLst>
            </a:custGeom>
            <a:solidFill>
              <a:srgbClr val="EA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57" name="Picture 1333"/>
            <p:cNvPicPr>
              <a:picLocks noChangeAspect="1" noChangeArrowheads="1"/>
            </p:cNvPicPr>
            <p:nvPr/>
          </p:nvPicPr>
          <p:blipFill>
            <a:blip r:embed="rId6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80701" y="3856038"/>
              <a:ext cx="825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8" name="Picture 1334"/>
            <p:cNvPicPr>
              <a:picLocks noChangeAspect="1" noChangeArrowheads="1"/>
            </p:cNvPicPr>
            <p:nvPr/>
          </p:nvPicPr>
          <p:blipFill>
            <a:blip r:embed="rId6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9076" y="3675063"/>
              <a:ext cx="2730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9" name="Picture 1335"/>
            <p:cNvPicPr>
              <a:picLocks noChangeAspect="1" noChangeArrowheads="1"/>
            </p:cNvPicPr>
            <p:nvPr/>
          </p:nvPicPr>
          <p:blipFill>
            <a:blip r:embed="rId6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7638" y="4116388"/>
              <a:ext cx="271463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0" name="Picture 1336"/>
            <p:cNvPicPr>
              <a:picLocks noChangeAspect="1" noChangeArrowheads="1"/>
            </p:cNvPicPr>
            <p:nvPr/>
          </p:nvPicPr>
          <p:blipFill>
            <a:blip r:embed="rId6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61538" y="6315076"/>
              <a:ext cx="271463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1" name="Picture 1337"/>
            <p:cNvPicPr>
              <a:picLocks noChangeAspect="1" noChangeArrowheads="1"/>
            </p:cNvPicPr>
            <p:nvPr/>
          </p:nvPicPr>
          <p:blipFill>
            <a:blip r:embed="rId6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82201" y="643096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9" name="Freeform 1338"/>
            <p:cNvSpPr>
              <a:spLocks/>
            </p:cNvSpPr>
            <p:nvPr/>
          </p:nvSpPr>
          <p:spPr bwMode="auto">
            <a:xfrm>
              <a:off x="10860088" y="4899026"/>
              <a:ext cx="19050" cy="55563"/>
            </a:xfrm>
            <a:custGeom>
              <a:avLst/>
              <a:gdLst>
                <a:gd name="T0" fmla="*/ 5 w 5"/>
                <a:gd name="T1" fmla="*/ 0 h 14"/>
                <a:gd name="T2" fmla="*/ 0 w 5"/>
                <a:gd name="T3" fmla="*/ 12 h 14"/>
                <a:gd name="T4" fmla="*/ 2 w 5"/>
                <a:gd name="T5" fmla="*/ 14 h 14"/>
                <a:gd name="T6" fmla="*/ 5 w 5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3" y="4"/>
                    <a:pt x="1" y="8"/>
                    <a:pt x="0" y="12"/>
                  </a:cubicBezTo>
                  <a:cubicBezTo>
                    <a:pt x="0" y="12"/>
                    <a:pt x="1" y="13"/>
                    <a:pt x="2" y="14"/>
                  </a:cubicBezTo>
                  <a:cubicBezTo>
                    <a:pt x="3" y="9"/>
                    <a:pt x="4" y="5"/>
                    <a:pt x="5" y="0"/>
                  </a:cubicBezTo>
                </a:path>
              </a:pathLst>
            </a:custGeom>
            <a:solidFill>
              <a:srgbClr val="EA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63" name="Picture 1339"/>
            <p:cNvPicPr>
              <a:picLocks noChangeAspect="1" noChangeArrowheads="1"/>
            </p:cNvPicPr>
            <p:nvPr/>
          </p:nvPicPr>
          <p:blipFill>
            <a:blip r:embed="rId6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93413" y="4808538"/>
              <a:ext cx="11747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0" name="Freeform 1340"/>
            <p:cNvSpPr>
              <a:spLocks/>
            </p:cNvSpPr>
            <p:nvPr/>
          </p:nvSpPr>
          <p:spPr bwMode="auto">
            <a:xfrm>
              <a:off x="10899776" y="4829176"/>
              <a:ext cx="42863" cy="141288"/>
            </a:xfrm>
            <a:custGeom>
              <a:avLst/>
              <a:gdLst>
                <a:gd name="T0" fmla="*/ 11 w 11"/>
                <a:gd name="T1" fmla="*/ 0 h 36"/>
                <a:gd name="T2" fmla="*/ 1 w 11"/>
                <a:gd name="T3" fmla="*/ 34 h 36"/>
                <a:gd name="T4" fmla="*/ 0 w 11"/>
                <a:gd name="T5" fmla="*/ 36 h 36"/>
                <a:gd name="T6" fmla="*/ 4 w 11"/>
                <a:gd name="T7" fmla="*/ 36 h 36"/>
                <a:gd name="T8" fmla="*/ 7 w 11"/>
                <a:gd name="T9" fmla="*/ 24 h 36"/>
                <a:gd name="T10" fmla="*/ 7 w 11"/>
                <a:gd name="T11" fmla="*/ 24 h 36"/>
                <a:gd name="T12" fmla="*/ 7 w 11"/>
                <a:gd name="T13" fmla="*/ 24 h 36"/>
                <a:gd name="T14" fmla="*/ 7 w 11"/>
                <a:gd name="T15" fmla="*/ 24 h 36"/>
                <a:gd name="T16" fmla="*/ 8 w 11"/>
                <a:gd name="T17" fmla="*/ 18 h 36"/>
                <a:gd name="T18" fmla="*/ 1 w 11"/>
                <a:gd name="T19" fmla="*/ 34 h 36"/>
                <a:gd name="T20" fmla="*/ 11 w 11"/>
                <a:gd name="T21" fmla="*/ 0 h 36"/>
                <a:gd name="T22" fmla="*/ 11 w 11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6">
                  <a:moveTo>
                    <a:pt x="11" y="0"/>
                  </a:moveTo>
                  <a:cubicBezTo>
                    <a:pt x="8" y="10"/>
                    <a:pt x="5" y="21"/>
                    <a:pt x="1" y="34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1" y="36"/>
                    <a:pt x="3" y="36"/>
                    <a:pt x="4" y="36"/>
                  </a:cubicBezTo>
                  <a:cubicBezTo>
                    <a:pt x="5" y="32"/>
                    <a:pt x="6" y="28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5" y="23"/>
                    <a:pt x="3" y="28"/>
                    <a:pt x="1" y="34"/>
                  </a:cubicBezTo>
                  <a:cubicBezTo>
                    <a:pt x="5" y="21"/>
                    <a:pt x="8" y="1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A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65" name="Picture 1341"/>
            <p:cNvPicPr>
              <a:picLocks noChangeAspect="1" noChangeArrowheads="1"/>
            </p:cNvPicPr>
            <p:nvPr/>
          </p:nvPicPr>
          <p:blipFill>
            <a:blip r:embed="rId6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68013" y="4829176"/>
              <a:ext cx="71438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1" name="Freeform 1342"/>
            <p:cNvSpPr>
              <a:spLocks/>
            </p:cNvSpPr>
            <p:nvPr/>
          </p:nvSpPr>
          <p:spPr bwMode="auto">
            <a:xfrm>
              <a:off x="10942638" y="4856163"/>
              <a:ext cx="47625" cy="114300"/>
            </a:xfrm>
            <a:custGeom>
              <a:avLst/>
              <a:gdLst>
                <a:gd name="T0" fmla="*/ 10 w 12"/>
                <a:gd name="T1" fmla="*/ 0 h 29"/>
                <a:gd name="T2" fmla="*/ 0 w 12"/>
                <a:gd name="T3" fmla="*/ 29 h 29"/>
                <a:gd name="T4" fmla="*/ 11 w 12"/>
                <a:gd name="T5" fmla="*/ 9 h 29"/>
                <a:gd name="T6" fmla="*/ 10 w 12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10" y="0"/>
                  </a:moveTo>
                  <a:cubicBezTo>
                    <a:pt x="6" y="10"/>
                    <a:pt x="3" y="20"/>
                    <a:pt x="0" y="29"/>
                  </a:cubicBezTo>
                  <a:cubicBezTo>
                    <a:pt x="6" y="27"/>
                    <a:pt x="11" y="21"/>
                    <a:pt x="11" y="9"/>
                  </a:cubicBezTo>
                  <a:cubicBezTo>
                    <a:pt x="12" y="5"/>
                    <a:pt x="11" y="2"/>
                    <a:pt x="10" y="0"/>
                  </a:cubicBezTo>
                </a:path>
              </a:pathLst>
            </a:custGeom>
            <a:solidFill>
              <a:srgbClr val="EA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67" name="Picture 1343"/>
            <p:cNvPicPr>
              <a:picLocks noChangeAspect="1" noChangeArrowheads="1"/>
            </p:cNvPicPr>
            <p:nvPr/>
          </p:nvPicPr>
          <p:blipFill>
            <a:blip r:embed="rId6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0051" y="4735513"/>
              <a:ext cx="236538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8" name="Picture 1344"/>
            <p:cNvPicPr>
              <a:picLocks noChangeAspect="1" noChangeArrowheads="1"/>
            </p:cNvPicPr>
            <p:nvPr/>
          </p:nvPicPr>
          <p:blipFill>
            <a:blip r:embed="rId6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36251" y="4843463"/>
              <a:ext cx="106363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2" name="Freeform 1345"/>
            <p:cNvSpPr>
              <a:spLocks noEditPoints="1"/>
            </p:cNvSpPr>
            <p:nvPr/>
          </p:nvSpPr>
          <p:spPr bwMode="auto">
            <a:xfrm>
              <a:off x="10639426" y="5207001"/>
              <a:ext cx="77788" cy="130175"/>
            </a:xfrm>
            <a:custGeom>
              <a:avLst/>
              <a:gdLst>
                <a:gd name="T0" fmla="*/ 1 w 20"/>
                <a:gd name="T1" fmla="*/ 30 h 33"/>
                <a:gd name="T2" fmla="*/ 1 w 20"/>
                <a:gd name="T3" fmla="*/ 30 h 33"/>
                <a:gd name="T4" fmla="*/ 0 w 20"/>
                <a:gd name="T5" fmla="*/ 31 h 33"/>
                <a:gd name="T6" fmla="*/ 0 w 20"/>
                <a:gd name="T7" fmla="*/ 31 h 33"/>
                <a:gd name="T8" fmla="*/ 1 w 20"/>
                <a:gd name="T9" fmla="*/ 30 h 33"/>
                <a:gd name="T10" fmla="*/ 2 w 20"/>
                <a:gd name="T11" fmla="*/ 29 h 33"/>
                <a:gd name="T12" fmla="*/ 1 w 20"/>
                <a:gd name="T13" fmla="*/ 31 h 33"/>
                <a:gd name="T14" fmla="*/ 1 w 20"/>
                <a:gd name="T15" fmla="*/ 30 h 33"/>
                <a:gd name="T16" fmla="*/ 0 w 20"/>
                <a:gd name="T17" fmla="*/ 31 h 33"/>
                <a:gd name="T18" fmla="*/ 0 w 20"/>
                <a:gd name="T19" fmla="*/ 31 h 33"/>
                <a:gd name="T20" fmla="*/ 0 w 20"/>
                <a:gd name="T21" fmla="*/ 33 h 33"/>
                <a:gd name="T22" fmla="*/ 2 w 20"/>
                <a:gd name="T23" fmla="*/ 33 h 33"/>
                <a:gd name="T24" fmla="*/ 2 w 20"/>
                <a:gd name="T25" fmla="*/ 29 h 33"/>
                <a:gd name="T26" fmla="*/ 5 w 20"/>
                <a:gd name="T27" fmla="*/ 18 h 33"/>
                <a:gd name="T28" fmla="*/ 0 w 20"/>
                <a:gd name="T29" fmla="*/ 31 h 33"/>
                <a:gd name="T30" fmla="*/ 1 w 20"/>
                <a:gd name="T31" fmla="*/ 30 h 33"/>
                <a:gd name="T32" fmla="*/ 2 w 20"/>
                <a:gd name="T33" fmla="*/ 30 h 33"/>
                <a:gd name="T34" fmla="*/ 2 w 20"/>
                <a:gd name="T35" fmla="*/ 29 h 33"/>
                <a:gd name="T36" fmla="*/ 5 w 20"/>
                <a:gd name="T37" fmla="*/ 18 h 33"/>
                <a:gd name="T38" fmla="*/ 18 w 20"/>
                <a:gd name="T39" fmla="*/ 3 h 33"/>
                <a:gd name="T40" fmla="*/ 13 w 20"/>
                <a:gd name="T41" fmla="*/ 11 h 33"/>
                <a:gd name="T42" fmla="*/ 16 w 20"/>
                <a:gd name="T43" fmla="*/ 6 h 33"/>
                <a:gd name="T44" fmla="*/ 13 w 20"/>
                <a:gd name="T45" fmla="*/ 11 h 33"/>
                <a:gd name="T46" fmla="*/ 5 w 20"/>
                <a:gd name="T47" fmla="*/ 33 h 33"/>
                <a:gd name="T48" fmla="*/ 20 w 20"/>
                <a:gd name="T49" fmla="*/ 13 h 33"/>
                <a:gd name="T50" fmla="*/ 18 w 20"/>
                <a:gd name="T51" fmla="*/ 3 h 33"/>
                <a:gd name="T52" fmla="*/ 15 w 20"/>
                <a:gd name="T53" fmla="*/ 0 h 33"/>
                <a:gd name="T54" fmla="*/ 11 w 20"/>
                <a:gd name="T55" fmla="*/ 6 h 33"/>
                <a:gd name="T56" fmla="*/ 4 w 20"/>
                <a:gd name="T57" fmla="*/ 33 h 33"/>
                <a:gd name="T58" fmla="*/ 5 w 20"/>
                <a:gd name="T59" fmla="*/ 33 h 33"/>
                <a:gd name="T60" fmla="*/ 18 w 20"/>
                <a:gd name="T61" fmla="*/ 2 h 33"/>
                <a:gd name="T62" fmla="*/ 15 w 20"/>
                <a:gd name="T6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33">
                  <a:moveTo>
                    <a:pt x="1" y="3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0"/>
                    <a:pt x="1" y="30"/>
                    <a:pt x="1" y="30"/>
                  </a:cubicBezTo>
                  <a:moveTo>
                    <a:pt x="2" y="29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1" y="33"/>
                    <a:pt x="1" y="33"/>
                    <a:pt x="2" y="33"/>
                  </a:cubicBezTo>
                  <a:cubicBezTo>
                    <a:pt x="2" y="32"/>
                    <a:pt x="2" y="31"/>
                    <a:pt x="2" y="29"/>
                  </a:cubicBezTo>
                  <a:moveTo>
                    <a:pt x="5" y="18"/>
                  </a:moveTo>
                  <a:cubicBezTo>
                    <a:pt x="3" y="22"/>
                    <a:pt x="2" y="26"/>
                    <a:pt x="0" y="31"/>
                  </a:cubicBezTo>
                  <a:cubicBezTo>
                    <a:pt x="1" y="31"/>
                    <a:pt x="1" y="30"/>
                    <a:pt x="1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5"/>
                    <a:pt x="4" y="22"/>
                    <a:pt x="5" y="18"/>
                  </a:cubicBezTo>
                  <a:moveTo>
                    <a:pt x="18" y="3"/>
                  </a:moveTo>
                  <a:cubicBezTo>
                    <a:pt x="16" y="6"/>
                    <a:pt x="14" y="9"/>
                    <a:pt x="13" y="11"/>
                  </a:cubicBezTo>
                  <a:cubicBezTo>
                    <a:pt x="14" y="9"/>
                    <a:pt x="15" y="8"/>
                    <a:pt x="16" y="6"/>
                  </a:cubicBezTo>
                  <a:cubicBezTo>
                    <a:pt x="15" y="8"/>
                    <a:pt x="14" y="9"/>
                    <a:pt x="13" y="11"/>
                  </a:cubicBezTo>
                  <a:cubicBezTo>
                    <a:pt x="9" y="18"/>
                    <a:pt x="7" y="26"/>
                    <a:pt x="5" y="33"/>
                  </a:cubicBezTo>
                  <a:cubicBezTo>
                    <a:pt x="13" y="33"/>
                    <a:pt x="19" y="27"/>
                    <a:pt x="20" y="13"/>
                  </a:cubicBezTo>
                  <a:cubicBezTo>
                    <a:pt x="20" y="9"/>
                    <a:pt x="20" y="6"/>
                    <a:pt x="18" y="3"/>
                  </a:cubicBezTo>
                  <a:moveTo>
                    <a:pt x="15" y="0"/>
                  </a:moveTo>
                  <a:cubicBezTo>
                    <a:pt x="14" y="2"/>
                    <a:pt x="13" y="4"/>
                    <a:pt x="11" y="6"/>
                  </a:cubicBezTo>
                  <a:cubicBezTo>
                    <a:pt x="8" y="15"/>
                    <a:pt x="5" y="24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7" y="22"/>
                    <a:pt x="11" y="11"/>
                    <a:pt x="18" y="2"/>
                  </a:cubicBezTo>
                  <a:cubicBezTo>
                    <a:pt x="17" y="1"/>
                    <a:pt x="16" y="1"/>
                    <a:pt x="15" y="0"/>
                  </a:cubicBezTo>
                </a:path>
              </a:pathLst>
            </a:custGeom>
            <a:solidFill>
              <a:srgbClr val="B4A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70" name="Picture 1346"/>
            <p:cNvPicPr>
              <a:picLocks noChangeAspect="1" noChangeArrowheads="1"/>
            </p:cNvPicPr>
            <p:nvPr/>
          </p:nvPicPr>
          <p:blipFill>
            <a:blip r:embed="rId6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1001" y="5175251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3" name="Freeform 1347"/>
            <p:cNvSpPr>
              <a:spLocks noEditPoints="1"/>
            </p:cNvSpPr>
            <p:nvPr/>
          </p:nvSpPr>
          <p:spPr bwMode="auto">
            <a:xfrm>
              <a:off x="10594976" y="5195888"/>
              <a:ext cx="47625" cy="42863"/>
            </a:xfrm>
            <a:custGeom>
              <a:avLst/>
              <a:gdLst>
                <a:gd name="T0" fmla="*/ 11 w 12"/>
                <a:gd name="T1" fmla="*/ 3 h 11"/>
                <a:gd name="T2" fmla="*/ 4 w 12"/>
                <a:gd name="T3" fmla="*/ 10 h 11"/>
                <a:gd name="T4" fmla="*/ 4 w 12"/>
                <a:gd name="T5" fmla="*/ 11 h 11"/>
                <a:gd name="T6" fmla="*/ 5 w 12"/>
                <a:gd name="T7" fmla="*/ 11 h 11"/>
                <a:gd name="T8" fmla="*/ 11 w 12"/>
                <a:gd name="T9" fmla="*/ 3 h 11"/>
                <a:gd name="T10" fmla="*/ 11 w 12"/>
                <a:gd name="T11" fmla="*/ 1 h 11"/>
                <a:gd name="T12" fmla="*/ 4 w 12"/>
                <a:gd name="T13" fmla="*/ 8 h 11"/>
                <a:gd name="T14" fmla="*/ 4 w 12"/>
                <a:gd name="T15" fmla="*/ 8 h 11"/>
                <a:gd name="T16" fmla="*/ 11 w 12"/>
                <a:gd name="T17" fmla="*/ 1 h 11"/>
                <a:gd name="T18" fmla="*/ 11 w 12"/>
                <a:gd name="T19" fmla="*/ 1 h 11"/>
                <a:gd name="T20" fmla="*/ 2 w 12"/>
                <a:gd name="T21" fmla="*/ 0 h 11"/>
                <a:gd name="T22" fmla="*/ 0 w 12"/>
                <a:gd name="T23" fmla="*/ 1 h 11"/>
                <a:gd name="T24" fmla="*/ 1 w 12"/>
                <a:gd name="T25" fmla="*/ 2 h 11"/>
                <a:gd name="T26" fmla="*/ 2 w 12"/>
                <a:gd name="T27" fmla="*/ 0 h 11"/>
                <a:gd name="T28" fmla="*/ 10 w 12"/>
                <a:gd name="T29" fmla="*/ 0 h 11"/>
                <a:gd name="T30" fmla="*/ 4 w 12"/>
                <a:gd name="T31" fmla="*/ 7 h 11"/>
                <a:gd name="T32" fmla="*/ 4 w 12"/>
                <a:gd name="T33" fmla="*/ 8 h 11"/>
                <a:gd name="T34" fmla="*/ 11 w 12"/>
                <a:gd name="T35" fmla="*/ 1 h 11"/>
                <a:gd name="T36" fmla="*/ 10 w 12"/>
                <a:gd name="T3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9" y="5"/>
                    <a:pt x="6" y="7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11" y="10"/>
                    <a:pt x="12" y="6"/>
                    <a:pt x="11" y="3"/>
                  </a:cubicBezTo>
                  <a:moveTo>
                    <a:pt x="11" y="1"/>
                  </a:moveTo>
                  <a:cubicBezTo>
                    <a:pt x="8" y="3"/>
                    <a:pt x="6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6"/>
                    <a:pt x="8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moveTo>
                    <a:pt x="10" y="0"/>
                  </a:moveTo>
                  <a:cubicBezTo>
                    <a:pt x="8" y="2"/>
                    <a:pt x="6" y="5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6" y="5"/>
                    <a:pt x="8" y="3"/>
                    <a:pt x="11" y="1"/>
                  </a:cubicBezTo>
                  <a:cubicBezTo>
                    <a:pt x="11" y="1"/>
                    <a:pt x="11" y="0"/>
                    <a:pt x="1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72" name="Picture 1348"/>
            <p:cNvPicPr>
              <a:picLocks noChangeAspect="1" noChangeArrowheads="1"/>
            </p:cNvPicPr>
            <p:nvPr/>
          </p:nvPicPr>
          <p:blipFill>
            <a:blip r:embed="rId6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98138" y="5195888"/>
              <a:ext cx="130175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4" name="Freeform 1349"/>
            <p:cNvSpPr>
              <a:spLocks noEditPoints="1"/>
            </p:cNvSpPr>
            <p:nvPr/>
          </p:nvSpPr>
          <p:spPr bwMode="auto">
            <a:xfrm>
              <a:off x="10571163" y="5199063"/>
              <a:ext cx="39688" cy="39688"/>
            </a:xfrm>
            <a:custGeom>
              <a:avLst/>
              <a:gdLst>
                <a:gd name="T0" fmla="*/ 10 w 10"/>
                <a:gd name="T1" fmla="*/ 9 h 10"/>
                <a:gd name="T2" fmla="*/ 8 w 10"/>
                <a:gd name="T3" fmla="*/ 10 h 10"/>
                <a:gd name="T4" fmla="*/ 9 w 10"/>
                <a:gd name="T5" fmla="*/ 10 h 10"/>
                <a:gd name="T6" fmla="*/ 10 w 10"/>
                <a:gd name="T7" fmla="*/ 10 h 10"/>
                <a:gd name="T8" fmla="*/ 10 w 10"/>
                <a:gd name="T9" fmla="*/ 9 h 10"/>
                <a:gd name="T10" fmla="*/ 10 w 10"/>
                <a:gd name="T11" fmla="*/ 7 h 10"/>
                <a:gd name="T12" fmla="*/ 7 w 10"/>
                <a:gd name="T13" fmla="*/ 10 h 10"/>
                <a:gd name="T14" fmla="*/ 7 w 10"/>
                <a:gd name="T15" fmla="*/ 10 h 10"/>
                <a:gd name="T16" fmla="*/ 10 w 10"/>
                <a:gd name="T17" fmla="*/ 8 h 10"/>
                <a:gd name="T18" fmla="*/ 10 w 10"/>
                <a:gd name="T19" fmla="*/ 7 h 10"/>
                <a:gd name="T20" fmla="*/ 10 w 10"/>
                <a:gd name="T21" fmla="*/ 7 h 10"/>
                <a:gd name="T22" fmla="*/ 10 w 10"/>
                <a:gd name="T23" fmla="*/ 6 h 10"/>
                <a:gd name="T24" fmla="*/ 6 w 10"/>
                <a:gd name="T25" fmla="*/ 10 h 10"/>
                <a:gd name="T26" fmla="*/ 7 w 10"/>
                <a:gd name="T27" fmla="*/ 10 h 10"/>
                <a:gd name="T28" fmla="*/ 10 w 10"/>
                <a:gd name="T29" fmla="*/ 7 h 10"/>
                <a:gd name="T30" fmla="*/ 10 w 10"/>
                <a:gd name="T31" fmla="*/ 6 h 10"/>
                <a:gd name="T32" fmla="*/ 6 w 10"/>
                <a:gd name="T33" fmla="*/ 0 h 10"/>
                <a:gd name="T34" fmla="*/ 0 w 10"/>
                <a:gd name="T35" fmla="*/ 2 h 10"/>
                <a:gd name="T36" fmla="*/ 2 w 10"/>
                <a:gd name="T37" fmla="*/ 7 h 10"/>
                <a:gd name="T38" fmla="*/ 7 w 10"/>
                <a:gd name="T39" fmla="*/ 1 h 10"/>
                <a:gd name="T40" fmla="*/ 6 w 10"/>
                <a:gd name="T4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0">
                  <a:moveTo>
                    <a:pt x="10" y="9"/>
                  </a:moveTo>
                  <a:cubicBezTo>
                    <a:pt x="10" y="9"/>
                    <a:pt x="9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moveTo>
                    <a:pt x="10" y="7"/>
                  </a:moveTo>
                  <a:cubicBezTo>
                    <a:pt x="9" y="8"/>
                    <a:pt x="8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9" y="9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moveTo>
                    <a:pt x="10" y="6"/>
                  </a:move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moveTo>
                    <a:pt x="6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5"/>
                    <a:pt x="5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74" name="Picture 1350"/>
            <p:cNvPicPr>
              <a:picLocks noChangeAspect="1" noChangeArrowheads="1"/>
            </p:cNvPicPr>
            <p:nvPr/>
          </p:nvPicPr>
          <p:blipFill>
            <a:blip r:embed="rId6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36226" y="5684838"/>
              <a:ext cx="238125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5" name="Freeform 1351"/>
            <p:cNvSpPr>
              <a:spLocks/>
            </p:cNvSpPr>
            <p:nvPr/>
          </p:nvSpPr>
          <p:spPr bwMode="auto">
            <a:xfrm>
              <a:off x="10863263" y="4054476"/>
              <a:ext cx="352425" cy="714375"/>
            </a:xfrm>
            <a:custGeom>
              <a:avLst/>
              <a:gdLst>
                <a:gd name="T0" fmla="*/ 0 w 89"/>
                <a:gd name="T1" fmla="*/ 0 h 181"/>
                <a:gd name="T2" fmla="*/ 0 w 89"/>
                <a:gd name="T3" fmla="*/ 1 h 181"/>
                <a:gd name="T4" fmla="*/ 0 w 89"/>
                <a:gd name="T5" fmla="*/ 1 h 181"/>
                <a:gd name="T6" fmla="*/ 0 w 89"/>
                <a:gd name="T7" fmla="*/ 1 h 181"/>
                <a:gd name="T8" fmla="*/ 0 w 89"/>
                <a:gd name="T9" fmla="*/ 1 h 181"/>
                <a:gd name="T10" fmla="*/ 0 w 89"/>
                <a:gd name="T11" fmla="*/ 1 h 181"/>
                <a:gd name="T12" fmla="*/ 0 w 89"/>
                <a:gd name="T13" fmla="*/ 2 h 181"/>
                <a:gd name="T14" fmla="*/ 21 w 89"/>
                <a:gd name="T15" fmla="*/ 18 h 181"/>
                <a:gd name="T16" fmla="*/ 56 w 89"/>
                <a:gd name="T17" fmla="*/ 40 h 181"/>
                <a:gd name="T18" fmla="*/ 56 w 89"/>
                <a:gd name="T19" fmla="*/ 40 h 181"/>
                <a:gd name="T20" fmla="*/ 57 w 89"/>
                <a:gd name="T21" fmla="*/ 40 h 181"/>
                <a:gd name="T22" fmla="*/ 73 w 89"/>
                <a:gd name="T23" fmla="*/ 52 h 181"/>
                <a:gd name="T24" fmla="*/ 75 w 89"/>
                <a:gd name="T25" fmla="*/ 53 h 181"/>
                <a:gd name="T26" fmla="*/ 76 w 89"/>
                <a:gd name="T27" fmla="*/ 53 h 181"/>
                <a:gd name="T28" fmla="*/ 76 w 89"/>
                <a:gd name="T29" fmla="*/ 53 h 181"/>
                <a:gd name="T30" fmla="*/ 76 w 89"/>
                <a:gd name="T31" fmla="*/ 54 h 181"/>
                <a:gd name="T32" fmla="*/ 76 w 89"/>
                <a:gd name="T33" fmla="*/ 54 h 181"/>
                <a:gd name="T34" fmla="*/ 87 w 89"/>
                <a:gd name="T35" fmla="*/ 80 h 181"/>
                <a:gd name="T36" fmla="*/ 86 w 89"/>
                <a:gd name="T37" fmla="*/ 78 h 181"/>
                <a:gd name="T38" fmla="*/ 85 w 89"/>
                <a:gd name="T39" fmla="*/ 76 h 181"/>
                <a:gd name="T40" fmla="*/ 86 w 89"/>
                <a:gd name="T41" fmla="*/ 78 h 181"/>
                <a:gd name="T42" fmla="*/ 86 w 89"/>
                <a:gd name="T43" fmla="*/ 78 h 181"/>
                <a:gd name="T44" fmla="*/ 86 w 89"/>
                <a:gd name="T45" fmla="*/ 79 h 181"/>
                <a:gd name="T46" fmla="*/ 84 w 89"/>
                <a:gd name="T47" fmla="*/ 85 h 181"/>
                <a:gd name="T48" fmla="*/ 81 w 89"/>
                <a:gd name="T49" fmla="*/ 97 h 181"/>
                <a:gd name="T50" fmla="*/ 60 w 89"/>
                <a:gd name="T51" fmla="*/ 141 h 181"/>
                <a:gd name="T52" fmla="*/ 58 w 89"/>
                <a:gd name="T53" fmla="*/ 145 h 181"/>
                <a:gd name="T54" fmla="*/ 41 w 89"/>
                <a:gd name="T55" fmla="*/ 181 h 181"/>
                <a:gd name="T56" fmla="*/ 49 w 89"/>
                <a:gd name="T57" fmla="*/ 165 h 181"/>
                <a:gd name="T58" fmla="*/ 76 w 89"/>
                <a:gd name="T59" fmla="*/ 117 h 181"/>
                <a:gd name="T60" fmla="*/ 86 w 89"/>
                <a:gd name="T61" fmla="*/ 89 h 181"/>
                <a:gd name="T62" fmla="*/ 87 w 89"/>
                <a:gd name="T63" fmla="*/ 82 h 181"/>
                <a:gd name="T64" fmla="*/ 88 w 89"/>
                <a:gd name="T65" fmla="*/ 80 h 181"/>
                <a:gd name="T66" fmla="*/ 88 w 89"/>
                <a:gd name="T67" fmla="*/ 79 h 181"/>
                <a:gd name="T68" fmla="*/ 88 w 89"/>
                <a:gd name="T69" fmla="*/ 79 h 181"/>
                <a:gd name="T70" fmla="*/ 88 w 89"/>
                <a:gd name="T71" fmla="*/ 78 h 181"/>
                <a:gd name="T72" fmla="*/ 88 w 89"/>
                <a:gd name="T73" fmla="*/ 78 h 181"/>
                <a:gd name="T74" fmla="*/ 87 w 89"/>
                <a:gd name="T75" fmla="*/ 76 h 181"/>
                <a:gd name="T76" fmla="*/ 88 w 89"/>
                <a:gd name="T77" fmla="*/ 78 h 181"/>
                <a:gd name="T78" fmla="*/ 89 w 89"/>
                <a:gd name="T79" fmla="*/ 81 h 181"/>
                <a:gd name="T80" fmla="*/ 78 w 89"/>
                <a:gd name="T81" fmla="*/ 52 h 181"/>
                <a:gd name="T82" fmla="*/ 78 w 89"/>
                <a:gd name="T83" fmla="*/ 52 h 181"/>
                <a:gd name="T84" fmla="*/ 78 w 89"/>
                <a:gd name="T85" fmla="*/ 51 h 181"/>
                <a:gd name="T86" fmla="*/ 75 w 89"/>
                <a:gd name="T87" fmla="*/ 50 h 181"/>
                <a:gd name="T88" fmla="*/ 65 w 89"/>
                <a:gd name="T89" fmla="*/ 43 h 181"/>
                <a:gd name="T90" fmla="*/ 29 w 89"/>
                <a:gd name="T91" fmla="*/ 21 h 181"/>
                <a:gd name="T92" fmla="*/ 2 w 89"/>
                <a:gd name="T93" fmla="*/ 2 h 181"/>
                <a:gd name="T94" fmla="*/ 0 w 89"/>
                <a:gd name="T9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9" h="18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4"/>
                    <a:pt x="12" y="11"/>
                    <a:pt x="21" y="18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7" y="40"/>
                  </a:cubicBezTo>
                  <a:cubicBezTo>
                    <a:pt x="62" y="42"/>
                    <a:pt x="70" y="47"/>
                    <a:pt x="73" y="52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85" y="75"/>
                    <a:pt x="87" y="80"/>
                    <a:pt x="87" y="80"/>
                  </a:cubicBezTo>
                  <a:cubicBezTo>
                    <a:pt x="87" y="80"/>
                    <a:pt x="86" y="79"/>
                    <a:pt x="86" y="78"/>
                  </a:cubicBezTo>
                  <a:cubicBezTo>
                    <a:pt x="85" y="77"/>
                    <a:pt x="85" y="76"/>
                    <a:pt x="85" y="76"/>
                  </a:cubicBezTo>
                  <a:cubicBezTo>
                    <a:pt x="85" y="76"/>
                    <a:pt x="85" y="76"/>
                    <a:pt x="86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3" y="89"/>
                    <a:pt x="82" y="93"/>
                    <a:pt x="81" y="97"/>
                  </a:cubicBezTo>
                  <a:cubicBezTo>
                    <a:pt x="76" y="113"/>
                    <a:pt x="68" y="127"/>
                    <a:pt x="60" y="141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1" y="158"/>
                    <a:pt x="44" y="171"/>
                    <a:pt x="41" y="181"/>
                  </a:cubicBezTo>
                  <a:cubicBezTo>
                    <a:pt x="43" y="176"/>
                    <a:pt x="46" y="171"/>
                    <a:pt x="49" y="165"/>
                  </a:cubicBezTo>
                  <a:cubicBezTo>
                    <a:pt x="58" y="150"/>
                    <a:pt x="68" y="135"/>
                    <a:pt x="76" y="117"/>
                  </a:cubicBezTo>
                  <a:cubicBezTo>
                    <a:pt x="80" y="108"/>
                    <a:pt x="83" y="99"/>
                    <a:pt x="86" y="89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6"/>
                    <a:pt x="87" y="76"/>
                    <a:pt x="87" y="76"/>
                  </a:cubicBezTo>
                  <a:cubicBezTo>
                    <a:pt x="87" y="76"/>
                    <a:pt x="88" y="77"/>
                    <a:pt x="88" y="78"/>
                  </a:cubicBezTo>
                  <a:cubicBezTo>
                    <a:pt x="89" y="80"/>
                    <a:pt x="89" y="81"/>
                    <a:pt x="89" y="81"/>
                  </a:cubicBezTo>
                  <a:cubicBezTo>
                    <a:pt x="89" y="81"/>
                    <a:pt x="87" y="75"/>
                    <a:pt x="78" y="52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53" y="36"/>
                    <a:pt x="41" y="29"/>
                    <a:pt x="29" y="21"/>
                  </a:cubicBezTo>
                  <a:cubicBezTo>
                    <a:pt x="18" y="14"/>
                    <a:pt x="2" y="3"/>
                    <a:pt x="2" y="2"/>
                  </a:cubicBezTo>
                  <a:cubicBezTo>
                    <a:pt x="1" y="2"/>
                    <a:pt x="1" y="2"/>
                    <a:pt x="0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1352"/>
            <p:cNvSpPr>
              <a:spLocks/>
            </p:cNvSpPr>
            <p:nvPr/>
          </p:nvSpPr>
          <p:spPr bwMode="auto">
            <a:xfrm>
              <a:off x="11085513" y="4213226"/>
              <a:ext cx="66675" cy="46038"/>
            </a:xfrm>
            <a:custGeom>
              <a:avLst/>
              <a:gdLst>
                <a:gd name="T0" fmla="*/ 1 w 17"/>
                <a:gd name="T1" fmla="*/ 0 h 12"/>
                <a:gd name="T2" fmla="*/ 0 w 17"/>
                <a:gd name="T3" fmla="*/ 0 h 12"/>
                <a:gd name="T4" fmla="*/ 17 w 17"/>
                <a:gd name="T5" fmla="*/ 11 h 12"/>
                <a:gd name="T6" fmla="*/ 17 w 17"/>
                <a:gd name="T7" fmla="*/ 12 h 12"/>
                <a:gd name="T8" fmla="*/ 1 w 1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4" y="7"/>
                    <a:pt x="6" y="2"/>
                    <a:pt x="1" y="0"/>
                  </a:cubicBezTo>
                </a:path>
              </a:pathLst>
            </a:custGeom>
            <a:solidFill>
              <a:srgbClr val="737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1353"/>
            <p:cNvSpPr>
              <a:spLocks noEditPoints="1"/>
            </p:cNvSpPr>
            <p:nvPr/>
          </p:nvSpPr>
          <p:spPr bwMode="auto">
            <a:xfrm>
              <a:off x="10899776" y="4773613"/>
              <a:ext cx="161925" cy="409575"/>
            </a:xfrm>
            <a:custGeom>
              <a:avLst/>
              <a:gdLst>
                <a:gd name="T0" fmla="*/ 11 w 41"/>
                <a:gd name="T1" fmla="*/ 87 h 104"/>
                <a:gd name="T2" fmla="*/ 0 w 41"/>
                <a:gd name="T3" fmla="*/ 103 h 104"/>
                <a:gd name="T4" fmla="*/ 1 w 41"/>
                <a:gd name="T5" fmla="*/ 104 h 104"/>
                <a:gd name="T6" fmla="*/ 12 w 41"/>
                <a:gd name="T7" fmla="*/ 87 h 104"/>
                <a:gd name="T8" fmla="*/ 11 w 41"/>
                <a:gd name="T9" fmla="*/ 87 h 104"/>
                <a:gd name="T10" fmla="*/ 12 w 41"/>
                <a:gd name="T11" fmla="*/ 85 h 104"/>
                <a:gd name="T12" fmla="*/ 12 w 41"/>
                <a:gd name="T13" fmla="*/ 85 h 104"/>
                <a:gd name="T14" fmla="*/ 12 w 41"/>
                <a:gd name="T15" fmla="*/ 85 h 104"/>
                <a:gd name="T16" fmla="*/ 13 w 41"/>
                <a:gd name="T17" fmla="*/ 85 h 104"/>
                <a:gd name="T18" fmla="*/ 14 w 41"/>
                <a:gd name="T19" fmla="*/ 85 h 104"/>
                <a:gd name="T20" fmla="*/ 12 w 41"/>
                <a:gd name="T21" fmla="*/ 85 h 104"/>
                <a:gd name="T22" fmla="*/ 12 w 41"/>
                <a:gd name="T23" fmla="*/ 84 h 104"/>
                <a:gd name="T24" fmla="*/ 12 w 41"/>
                <a:gd name="T25" fmla="*/ 84 h 104"/>
                <a:gd name="T26" fmla="*/ 14 w 41"/>
                <a:gd name="T27" fmla="*/ 84 h 104"/>
                <a:gd name="T28" fmla="*/ 14 w 41"/>
                <a:gd name="T29" fmla="*/ 84 h 104"/>
                <a:gd name="T30" fmla="*/ 12 w 41"/>
                <a:gd name="T31" fmla="*/ 84 h 104"/>
                <a:gd name="T32" fmla="*/ 41 w 41"/>
                <a:gd name="T33" fmla="*/ 0 h 104"/>
                <a:gd name="T34" fmla="*/ 33 w 41"/>
                <a:gd name="T35" fmla="*/ 22 h 104"/>
                <a:gd name="T36" fmla="*/ 35 w 41"/>
                <a:gd name="T37" fmla="*/ 18 h 104"/>
                <a:gd name="T38" fmla="*/ 30 w 41"/>
                <a:gd name="T39" fmla="*/ 34 h 104"/>
                <a:gd name="T40" fmla="*/ 22 w 41"/>
                <a:gd name="T41" fmla="*/ 62 h 104"/>
                <a:gd name="T42" fmla="*/ 23 w 41"/>
                <a:gd name="T43" fmla="*/ 62 h 104"/>
                <a:gd name="T44" fmla="*/ 41 w 41"/>
                <a:gd name="T4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104">
                  <a:moveTo>
                    <a:pt x="11" y="87"/>
                  </a:moveTo>
                  <a:cubicBezTo>
                    <a:pt x="7" y="93"/>
                    <a:pt x="4" y="99"/>
                    <a:pt x="0" y="10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5" y="99"/>
                    <a:pt x="9" y="93"/>
                    <a:pt x="12" y="87"/>
                  </a:cubicBezTo>
                  <a:cubicBezTo>
                    <a:pt x="12" y="87"/>
                    <a:pt x="11" y="87"/>
                    <a:pt x="11" y="87"/>
                  </a:cubicBezTo>
                  <a:moveTo>
                    <a:pt x="12" y="85"/>
                  </a:move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3" y="85"/>
                    <a:pt x="14" y="85"/>
                  </a:cubicBezTo>
                  <a:cubicBezTo>
                    <a:pt x="13" y="85"/>
                    <a:pt x="12" y="85"/>
                    <a:pt x="12" y="85"/>
                  </a:cubicBezTo>
                  <a:moveTo>
                    <a:pt x="12" y="84"/>
                  </a:moveTo>
                  <a:cubicBezTo>
                    <a:pt x="12" y="84"/>
                    <a:pt x="12" y="84"/>
                    <a:pt x="12" y="84"/>
                  </a:cubicBezTo>
                  <a:cubicBezTo>
                    <a:pt x="13" y="84"/>
                    <a:pt x="13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4"/>
                    <a:pt x="13" y="84"/>
                    <a:pt x="12" y="84"/>
                  </a:cubicBezTo>
                  <a:moveTo>
                    <a:pt x="41" y="0"/>
                  </a:moveTo>
                  <a:cubicBezTo>
                    <a:pt x="38" y="5"/>
                    <a:pt x="36" y="14"/>
                    <a:pt x="33" y="22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23"/>
                    <a:pt x="31" y="29"/>
                    <a:pt x="30" y="34"/>
                  </a:cubicBezTo>
                  <a:cubicBezTo>
                    <a:pt x="28" y="42"/>
                    <a:pt x="25" y="52"/>
                    <a:pt x="22" y="62"/>
                  </a:cubicBezTo>
                  <a:cubicBezTo>
                    <a:pt x="22" y="62"/>
                    <a:pt x="23" y="62"/>
                    <a:pt x="23" y="62"/>
                  </a:cubicBezTo>
                  <a:cubicBezTo>
                    <a:pt x="33" y="36"/>
                    <a:pt x="35" y="12"/>
                    <a:pt x="41" y="0"/>
                  </a:cubicBezTo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78" name="Picture 1354"/>
            <p:cNvPicPr>
              <a:picLocks noChangeAspect="1" noChangeArrowheads="1"/>
            </p:cNvPicPr>
            <p:nvPr/>
          </p:nvPicPr>
          <p:blipFill>
            <a:blip r:embed="rId6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8801" y="4003676"/>
              <a:ext cx="34925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79" name="Picture 1355"/>
            <p:cNvPicPr>
              <a:picLocks noChangeAspect="1" noChangeArrowheads="1"/>
            </p:cNvPicPr>
            <p:nvPr/>
          </p:nvPicPr>
          <p:blipFill>
            <a:blip r:embed="rId6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20388" y="4041776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0" name="Picture 1356"/>
            <p:cNvPicPr>
              <a:picLocks noChangeAspect="1" noChangeArrowheads="1"/>
            </p:cNvPicPr>
            <p:nvPr/>
          </p:nvPicPr>
          <p:blipFill>
            <a:blip r:embed="rId6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0051" y="5245101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8" name="Freeform 1357"/>
            <p:cNvSpPr>
              <a:spLocks/>
            </p:cNvSpPr>
            <p:nvPr/>
          </p:nvSpPr>
          <p:spPr bwMode="auto">
            <a:xfrm>
              <a:off x="9793288" y="4129088"/>
              <a:ext cx="28575" cy="130175"/>
            </a:xfrm>
            <a:custGeom>
              <a:avLst/>
              <a:gdLst>
                <a:gd name="T0" fmla="*/ 7 w 7"/>
                <a:gd name="T1" fmla="*/ 0 h 33"/>
                <a:gd name="T2" fmla="*/ 0 w 7"/>
                <a:gd name="T3" fmla="*/ 33 h 33"/>
                <a:gd name="T4" fmla="*/ 7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2" y="14"/>
                    <a:pt x="1" y="23"/>
                    <a:pt x="0" y="33"/>
                  </a:cubicBezTo>
                  <a:cubicBezTo>
                    <a:pt x="1" y="23"/>
                    <a:pt x="2" y="14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2C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82" name="Picture 1358"/>
            <p:cNvPicPr>
              <a:picLocks noChangeAspect="1" noChangeArrowheads="1"/>
            </p:cNvPicPr>
            <p:nvPr/>
          </p:nvPicPr>
          <p:blipFill>
            <a:blip r:embed="rId6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8801" y="3997326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3" name="Picture 1359"/>
            <p:cNvPicPr>
              <a:picLocks noChangeAspect="1" noChangeArrowheads="1"/>
            </p:cNvPicPr>
            <p:nvPr/>
          </p:nvPicPr>
          <p:blipFill>
            <a:blip r:embed="rId6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8801" y="3935413"/>
              <a:ext cx="34925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4" name="Picture 1360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4038" y="4781551"/>
              <a:ext cx="141288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5" name="Picture 1361"/>
            <p:cNvPicPr>
              <a:picLocks noChangeAspect="1" noChangeArrowheads="1"/>
            </p:cNvPicPr>
            <p:nvPr/>
          </p:nvPicPr>
          <p:blipFill>
            <a:blip r:embed="rId6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90238" y="4833938"/>
              <a:ext cx="476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6" name="Picture 1362"/>
            <p:cNvPicPr>
              <a:picLocks noChangeAspect="1" noChangeArrowheads="1"/>
            </p:cNvPicPr>
            <p:nvPr/>
          </p:nvPicPr>
          <p:blipFill>
            <a:blip r:embed="rId6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7688" y="5037138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9" name="Freeform 1363"/>
            <p:cNvSpPr>
              <a:spLocks/>
            </p:cNvSpPr>
            <p:nvPr/>
          </p:nvSpPr>
          <p:spPr bwMode="auto">
            <a:xfrm>
              <a:off x="10015538" y="6534151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2 w 5"/>
                <a:gd name="T5" fmla="*/ 7 h 7"/>
                <a:gd name="T6" fmla="*/ 5 w 5"/>
                <a:gd name="T7" fmla="*/ 1 h 7"/>
                <a:gd name="T8" fmla="*/ 3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5"/>
                    <a:pt x="4" y="3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999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88" name="Picture 1364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2038" y="6621463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60" name="Freeform 1365"/>
            <p:cNvSpPr>
              <a:spLocks/>
            </p:cNvSpPr>
            <p:nvPr/>
          </p:nvSpPr>
          <p:spPr bwMode="auto">
            <a:xfrm>
              <a:off x="9994901" y="6554788"/>
              <a:ext cx="28575" cy="58738"/>
            </a:xfrm>
            <a:custGeom>
              <a:avLst/>
              <a:gdLst>
                <a:gd name="T0" fmla="*/ 5 w 7"/>
                <a:gd name="T1" fmla="*/ 0 h 15"/>
                <a:gd name="T2" fmla="*/ 5 w 7"/>
                <a:gd name="T3" fmla="*/ 1 h 15"/>
                <a:gd name="T4" fmla="*/ 0 w 7"/>
                <a:gd name="T5" fmla="*/ 15 h 15"/>
                <a:gd name="T6" fmla="*/ 7 w 7"/>
                <a:gd name="T7" fmla="*/ 2 h 15"/>
                <a:gd name="T8" fmla="*/ 5 w 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3" y="6"/>
                    <a:pt x="2" y="10"/>
                    <a:pt x="0" y="15"/>
                  </a:cubicBezTo>
                  <a:cubicBezTo>
                    <a:pt x="3" y="11"/>
                    <a:pt x="5" y="6"/>
                    <a:pt x="7" y="2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8E8B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90" name="Picture 1366"/>
            <p:cNvPicPr>
              <a:picLocks noChangeAspect="1" noChangeArrowheads="1"/>
            </p:cNvPicPr>
            <p:nvPr/>
          </p:nvPicPr>
          <p:blipFill>
            <a:blip r:embed="rId6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3626" y="6543676"/>
              <a:ext cx="714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61" name="Freeform 1367"/>
            <p:cNvSpPr>
              <a:spLocks/>
            </p:cNvSpPr>
            <p:nvPr/>
          </p:nvSpPr>
          <p:spPr bwMode="auto">
            <a:xfrm>
              <a:off x="10026651" y="6462713"/>
              <a:ext cx="39688" cy="76200"/>
            </a:xfrm>
            <a:custGeom>
              <a:avLst/>
              <a:gdLst>
                <a:gd name="T0" fmla="*/ 9 w 10"/>
                <a:gd name="T1" fmla="*/ 0 h 19"/>
                <a:gd name="T2" fmla="*/ 0 w 10"/>
                <a:gd name="T3" fmla="*/ 18 h 19"/>
                <a:gd name="T4" fmla="*/ 2 w 10"/>
                <a:gd name="T5" fmla="*/ 19 h 19"/>
                <a:gd name="T6" fmla="*/ 10 w 10"/>
                <a:gd name="T7" fmla="*/ 1 h 19"/>
                <a:gd name="T8" fmla="*/ 10 w 10"/>
                <a:gd name="T9" fmla="*/ 1 h 19"/>
                <a:gd name="T10" fmla="*/ 8 w 10"/>
                <a:gd name="T11" fmla="*/ 5 h 19"/>
                <a:gd name="T12" fmla="*/ 10 w 10"/>
                <a:gd name="T13" fmla="*/ 1 h 19"/>
                <a:gd name="T14" fmla="*/ 9 w 1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9" y="0"/>
                  </a:moveTo>
                  <a:cubicBezTo>
                    <a:pt x="6" y="6"/>
                    <a:pt x="3" y="12"/>
                    <a:pt x="0" y="18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5" y="13"/>
                    <a:pt x="7" y="7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2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8E8B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1368"/>
            <p:cNvSpPr>
              <a:spLocks/>
            </p:cNvSpPr>
            <p:nvPr/>
          </p:nvSpPr>
          <p:spPr bwMode="auto">
            <a:xfrm>
              <a:off x="10082213" y="6356351"/>
              <a:ext cx="39688" cy="66675"/>
            </a:xfrm>
            <a:custGeom>
              <a:avLst/>
              <a:gdLst>
                <a:gd name="T0" fmla="*/ 10 w 10"/>
                <a:gd name="T1" fmla="*/ 0 h 17"/>
                <a:gd name="T2" fmla="*/ 9 w 10"/>
                <a:gd name="T3" fmla="*/ 1 h 17"/>
                <a:gd name="T4" fmla="*/ 0 w 10"/>
                <a:gd name="T5" fmla="*/ 16 h 17"/>
                <a:gd name="T6" fmla="*/ 1 w 10"/>
                <a:gd name="T7" fmla="*/ 17 h 17"/>
                <a:gd name="T8" fmla="*/ 10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10" y="0"/>
                    <a:pt x="10" y="0"/>
                    <a:pt x="9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4" y="11"/>
                    <a:pt x="7" y="6"/>
                    <a:pt x="10" y="0"/>
                  </a:cubicBezTo>
                </a:path>
              </a:pathLst>
            </a:custGeom>
            <a:solidFill>
              <a:srgbClr val="93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93" name="Picture 1369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5051" y="6630988"/>
              <a:ext cx="6985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63" name="Freeform 1370"/>
            <p:cNvSpPr>
              <a:spLocks noEditPoints="1"/>
            </p:cNvSpPr>
            <p:nvPr/>
          </p:nvSpPr>
          <p:spPr bwMode="auto">
            <a:xfrm>
              <a:off x="10709276" y="4967288"/>
              <a:ext cx="185738" cy="252413"/>
            </a:xfrm>
            <a:custGeom>
              <a:avLst/>
              <a:gdLst>
                <a:gd name="T0" fmla="*/ 1 w 47"/>
                <a:gd name="T1" fmla="*/ 62 h 64"/>
                <a:gd name="T2" fmla="*/ 0 w 47"/>
                <a:gd name="T3" fmla="*/ 64 h 64"/>
                <a:gd name="T4" fmla="*/ 0 w 47"/>
                <a:gd name="T5" fmla="*/ 64 h 64"/>
                <a:gd name="T6" fmla="*/ 1 w 47"/>
                <a:gd name="T7" fmla="*/ 63 h 64"/>
                <a:gd name="T8" fmla="*/ 1 w 47"/>
                <a:gd name="T9" fmla="*/ 62 h 64"/>
                <a:gd name="T10" fmla="*/ 45 w 47"/>
                <a:gd name="T11" fmla="*/ 0 h 64"/>
                <a:gd name="T12" fmla="*/ 44 w 47"/>
                <a:gd name="T13" fmla="*/ 0 h 64"/>
                <a:gd name="T14" fmla="*/ 46 w 47"/>
                <a:gd name="T15" fmla="*/ 2 h 64"/>
                <a:gd name="T16" fmla="*/ 47 w 47"/>
                <a:gd name="T17" fmla="*/ 0 h 64"/>
                <a:gd name="T18" fmla="*/ 45 w 47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64">
                  <a:moveTo>
                    <a:pt x="1" y="62"/>
                  </a:move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1" y="63"/>
                    <a:pt x="1" y="63"/>
                  </a:cubicBezTo>
                  <a:cubicBezTo>
                    <a:pt x="1" y="63"/>
                    <a:pt x="1" y="63"/>
                    <a:pt x="1" y="62"/>
                  </a:cubicBezTo>
                  <a:moveTo>
                    <a:pt x="45" y="0"/>
                  </a:moveTo>
                  <a:cubicBezTo>
                    <a:pt x="45" y="0"/>
                    <a:pt x="44" y="0"/>
                    <a:pt x="44" y="0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1"/>
                    <a:pt x="47" y="1"/>
                    <a:pt x="47" y="0"/>
                  </a:cubicBezTo>
                  <a:cubicBezTo>
                    <a:pt x="46" y="0"/>
                    <a:pt x="45" y="0"/>
                    <a:pt x="45" y="0"/>
                  </a:cubicBezTo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1371"/>
            <p:cNvSpPr>
              <a:spLocks/>
            </p:cNvSpPr>
            <p:nvPr/>
          </p:nvSpPr>
          <p:spPr bwMode="auto">
            <a:xfrm>
              <a:off x="10887076" y="4832351"/>
              <a:ext cx="47625" cy="134938"/>
            </a:xfrm>
            <a:custGeom>
              <a:avLst/>
              <a:gdLst>
                <a:gd name="T0" fmla="*/ 12 w 12"/>
                <a:gd name="T1" fmla="*/ 0 h 34"/>
                <a:gd name="T2" fmla="*/ 0 w 12"/>
                <a:gd name="T3" fmla="*/ 34 h 34"/>
                <a:gd name="T4" fmla="*/ 2 w 12"/>
                <a:gd name="T5" fmla="*/ 34 h 34"/>
                <a:gd name="T6" fmla="*/ 12 w 12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4">
                  <a:moveTo>
                    <a:pt x="12" y="0"/>
                  </a:moveTo>
                  <a:cubicBezTo>
                    <a:pt x="8" y="11"/>
                    <a:pt x="4" y="22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6" y="23"/>
                    <a:pt x="9" y="11"/>
                    <a:pt x="12" y="0"/>
                  </a:cubicBezTo>
                </a:path>
              </a:pathLst>
            </a:custGeom>
            <a:solidFill>
              <a:srgbClr val="46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1372"/>
            <p:cNvSpPr>
              <a:spLocks/>
            </p:cNvSpPr>
            <p:nvPr/>
          </p:nvSpPr>
          <p:spPr bwMode="auto">
            <a:xfrm>
              <a:off x="10690226" y="5219701"/>
              <a:ext cx="19050" cy="31750"/>
            </a:xfrm>
            <a:custGeom>
              <a:avLst/>
              <a:gdLst>
                <a:gd name="T0" fmla="*/ 5 w 5"/>
                <a:gd name="T1" fmla="*/ 0 h 8"/>
                <a:gd name="T2" fmla="*/ 3 w 5"/>
                <a:gd name="T3" fmla="*/ 3 h 8"/>
                <a:gd name="T4" fmla="*/ 0 w 5"/>
                <a:gd name="T5" fmla="*/ 8 h 8"/>
                <a:gd name="T6" fmla="*/ 5 w 5"/>
                <a:gd name="T7" fmla="*/ 0 h 8"/>
                <a:gd name="T8" fmla="*/ 5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5"/>
                    <a:pt x="1" y="6"/>
                    <a:pt x="0" y="8"/>
                  </a:cubicBezTo>
                  <a:cubicBezTo>
                    <a:pt x="1" y="6"/>
                    <a:pt x="3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3D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1373"/>
            <p:cNvSpPr>
              <a:spLocks/>
            </p:cNvSpPr>
            <p:nvPr/>
          </p:nvSpPr>
          <p:spPr bwMode="auto">
            <a:xfrm>
              <a:off x="10942638" y="4741863"/>
              <a:ext cx="39688" cy="87313"/>
            </a:xfrm>
            <a:custGeom>
              <a:avLst/>
              <a:gdLst>
                <a:gd name="T0" fmla="*/ 10 w 10"/>
                <a:gd name="T1" fmla="*/ 0 h 22"/>
                <a:gd name="T2" fmla="*/ 0 w 10"/>
                <a:gd name="T3" fmla="*/ 22 h 22"/>
                <a:gd name="T4" fmla="*/ 2 w 10"/>
                <a:gd name="T5" fmla="*/ 22 h 22"/>
                <a:gd name="T6" fmla="*/ 10 w 1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6" y="6"/>
                    <a:pt x="3" y="13"/>
                    <a:pt x="0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4" y="15"/>
                    <a:pt x="7" y="7"/>
                    <a:pt x="10" y="0"/>
                  </a:cubicBezTo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1374"/>
            <p:cNvSpPr>
              <a:spLocks/>
            </p:cNvSpPr>
            <p:nvPr/>
          </p:nvSpPr>
          <p:spPr bwMode="auto">
            <a:xfrm>
              <a:off x="10902951" y="4829176"/>
              <a:ext cx="47625" cy="133350"/>
            </a:xfrm>
            <a:custGeom>
              <a:avLst/>
              <a:gdLst>
                <a:gd name="T0" fmla="*/ 10 w 12"/>
                <a:gd name="T1" fmla="*/ 0 h 34"/>
                <a:gd name="T2" fmla="*/ 0 w 12"/>
                <a:gd name="T3" fmla="*/ 34 h 34"/>
                <a:gd name="T4" fmla="*/ 7 w 12"/>
                <a:gd name="T5" fmla="*/ 18 h 34"/>
                <a:gd name="T6" fmla="*/ 6 w 12"/>
                <a:gd name="T7" fmla="*/ 24 h 34"/>
                <a:gd name="T8" fmla="*/ 12 w 12"/>
                <a:gd name="T9" fmla="*/ 0 h 34"/>
                <a:gd name="T10" fmla="*/ 10 w 12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4">
                  <a:moveTo>
                    <a:pt x="10" y="0"/>
                  </a:moveTo>
                  <a:cubicBezTo>
                    <a:pt x="7" y="10"/>
                    <a:pt x="4" y="21"/>
                    <a:pt x="0" y="34"/>
                  </a:cubicBezTo>
                  <a:cubicBezTo>
                    <a:pt x="2" y="28"/>
                    <a:pt x="4" y="23"/>
                    <a:pt x="7" y="18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16"/>
                    <a:pt x="10" y="8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46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99" name="Picture 1375"/>
            <p:cNvPicPr>
              <a:picLocks noChangeAspect="1" noChangeArrowheads="1"/>
            </p:cNvPicPr>
            <p:nvPr/>
          </p:nvPicPr>
          <p:blipFill>
            <a:blip r:embed="rId6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23513" y="3684588"/>
              <a:ext cx="95250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0" name="Picture 1376"/>
            <p:cNvPicPr>
              <a:picLocks noChangeAspect="1" noChangeArrowheads="1"/>
            </p:cNvPicPr>
            <p:nvPr/>
          </p:nvPicPr>
          <p:blipFill>
            <a:blip r:embed="rId6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2513" y="4489451"/>
              <a:ext cx="71438" cy="238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68" name="Freeform 1377"/>
            <p:cNvSpPr>
              <a:spLocks/>
            </p:cNvSpPr>
            <p:nvPr/>
          </p:nvSpPr>
          <p:spPr bwMode="auto">
            <a:xfrm>
              <a:off x="9963151" y="4686301"/>
              <a:ext cx="7938" cy="15875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3"/>
                    <a:pt x="2" y="2"/>
                    <a:pt x="1" y="0"/>
                  </a:cubicBezTo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1378"/>
            <p:cNvSpPr>
              <a:spLocks noEditPoints="1"/>
            </p:cNvSpPr>
            <p:nvPr/>
          </p:nvSpPr>
          <p:spPr bwMode="auto">
            <a:xfrm>
              <a:off x="9832976" y="47053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D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03" name="Picture 1379"/>
            <p:cNvPicPr>
              <a:picLocks noChangeAspect="1" noChangeArrowheads="1"/>
            </p:cNvPicPr>
            <p:nvPr/>
          </p:nvPicPr>
          <p:blipFill>
            <a:blip r:embed="rId6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2351" y="3765551"/>
              <a:ext cx="225425" cy="520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70" name="Freeform 1380"/>
            <p:cNvSpPr>
              <a:spLocks noEditPoints="1"/>
            </p:cNvSpPr>
            <p:nvPr/>
          </p:nvSpPr>
          <p:spPr bwMode="auto">
            <a:xfrm>
              <a:off x="9755188" y="4433888"/>
              <a:ext cx="180975" cy="268288"/>
            </a:xfrm>
            <a:custGeom>
              <a:avLst/>
              <a:gdLst>
                <a:gd name="T0" fmla="*/ 18 w 46"/>
                <a:gd name="T1" fmla="*/ 63 h 68"/>
                <a:gd name="T2" fmla="*/ 14 w 46"/>
                <a:gd name="T3" fmla="*/ 64 h 68"/>
                <a:gd name="T4" fmla="*/ 14 w 46"/>
                <a:gd name="T5" fmla="*/ 64 h 68"/>
                <a:gd name="T6" fmla="*/ 27 w 46"/>
                <a:gd name="T7" fmla="*/ 68 h 68"/>
                <a:gd name="T8" fmla="*/ 27 w 46"/>
                <a:gd name="T9" fmla="*/ 68 h 68"/>
                <a:gd name="T10" fmla="*/ 28 w 46"/>
                <a:gd name="T11" fmla="*/ 68 h 68"/>
                <a:gd name="T12" fmla="*/ 28 w 46"/>
                <a:gd name="T13" fmla="*/ 68 h 68"/>
                <a:gd name="T14" fmla="*/ 28 w 46"/>
                <a:gd name="T15" fmla="*/ 68 h 68"/>
                <a:gd name="T16" fmla="*/ 28 w 46"/>
                <a:gd name="T17" fmla="*/ 68 h 68"/>
                <a:gd name="T18" fmla="*/ 32 w 46"/>
                <a:gd name="T19" fmla="*/ 67 h 68"/>
                <a:gd name="T20" fmla="*/ 28 w 46"/>
                <a:gd name="T21" fmla="*/ 66 h 68"/>
                <a:gd name="T22" fmla="*/ 28 w 46"/>
                <a:gd name="T23" fmla="*/ 65 h 68"/>
                <a:gd name="T24" fmla="*/ 26 w 46"/>
                <a:gd name="T25" fmla="*/ 65 h 68"/>
                <a:gd name="T26" fmla="*/ 22 w 46"/>
                <a:gd name="T27" fmla="*/ 64 h 68"/>
                <a:gd name="T28" fmla="*/ 22 w 46"/>
                <a:gd name="T29" fmla="*/ 64 h 68"/>
                <a:gd name="T30" fmla="*/ 20 w 46"/>
                <a:gd name="T31" fmla="*/ 63 h 68"/>
                <a:gd name="T32" fmla="*/ 18 w 46"/>
                <a:gd name="T33" fmla="*/ 63 h 68"/>
                <a:gd name="T34" fmla="*/ 35 w 46"/>
                <a:gd name="T35" fmla="*/ 60 h 68"/>
                <a:gd name="T36" fmla="*/ 35 w 46"/>
                <a:gd name="T37" fmla="*/ 60 h 68"/>
                <a:gd name="T38" fmla="*/ 35 w 46"/>
                <a:gd name="T39" fmla="*/ 61 h 68"/>
                <a:gd name="T40" fmla="*/ 35 w 46"/>
                <a:gd name="T41" fmla="*/ 60 h 68"/>
                <a:gd name="T42" fmla="*/ 1 w 46"/>
                <a:gd name="T43" fmla="*/ 53 h 68"/>
                <a:gd name="T44" fmla="*/ 0 w 46"/>
                <a:gd name="T45" fmla="*/ 56 h 68"/>
                <a:gd name="T46" fmla="*/ 4 w 46"/>
                <a:gd name="T47" fmla="*/ 57 h 68"/>
                <a:gd name="T48" fmla="*/ 7 w 46"/>
                <a:gd name="T49" fmla="*/ 57 h 68"/>
                <a:gd name="T50" fmla="*/ 8 w 46"/>
                <a:gd name="T51" fmla="*/ 57 h 68"/>
                <a:gd name="T52" fmla="*/ 1 w 46"/>
                <a:gd name="T53" fmla="*/ 53 h 68"/>
                <a:gd name="T54" fmla="*/ 44 w 46"/>
                <a:gd name="T55" fmla="*/ 46 h 68"/>
                <a:gd name="T56" fmla="*/ 41 w 46"/>
                <a:gd name="T57" fmla="*/ 47 h 68"/>
                <a:gd name="T58" fmla="*/ 40 w 46"/>
                <a:gd name="T59" fmla="*/ 49 h 68"/>
                <a:gd name="T60" fmla="*/ 40 w 46"/>
                <a:gd name="T61" fmla="*/ 49 h 68"/>
                <a:gd name="T62" fmla="*/ 38 w 46"/>
                <a:gd name="T63" fmla="*/ 55 h 68"/>
                <a:gd name="T64" fmla="*/ 40 w 46"/>
                <a:gd name="T65" fmla="*/ 54 h 68"/>
                <a:gd name="T66" fmla="*/ 40 w 46"/>
                <a:gd name="T67" fmla="*/ 55 h 68"/>
                <a:gd name="T68" fmla="*/ 42 w 46"/>
                <a:gd name="T69" fmla="*/ 52 h 68"/>
                <a:gd name="T70" fmla="*/ 44 w 46"/>
                <a:gd name="T71" fmla="*/ 46 h 68"/>
                <a:gd name="T72" fmla="*/ 44 w 46"/>
                <a:gd name="T73" fmla="*/ 0 h 68"/>
                <a:gd name="T74" fmla="*/ 44 w 46"/>
                <a:gd name="T75" fmla="*/ 6 h 68"/>
                <a:gd name="T76" fmla="*/ 44 w 46"/>
                <a:gd name="T77" fmla="*/ 6 h 68"/>
                <a:gd name="T78" fmla="*/ 44 w 46"/>
                <a:gd name="T79" fmla="*/ 6 h 68"/>
                <a:gd name="T80" fmla="*/ 43 w 46"/>
                <a:gd name="T81" fmla="*/ 33 h 68"/>
                <a:gd name="T82" fmla="*/ 45 w 46"/>
                <a:gd name="T83" fmla="*/ 35 h 68"/>
                <a:gd name="T84" fmla="*/ 45 w 46"/>
                <a:gd name="T85" fmla="*/ 27 h 68"/>
                <a:gd name="T86" fmla="*/ 45 w 46"/>
                <a:gd name="T87" fmla="*/ 26 h 68"/>
                <a:gd name="T88" fmla="*/ 45 w 46"/>
                <a:gd name="T89" fmla="*/ 26 h 68"/>
                <a:gd name="T90" fmla="*/ 45 w 46"/>
                <a:gd name="T91" fmla="*/ 26 h 68"/>
                <a:gd name="T92" fmla="*/ 45 w 46"/>
                <a:gd name="T93" fmla="*/ 26 h 68"/>
                <a:gd name="T94" fmla="*/ 45 w 46"/>
                <a:gd name="T95" fmla="*/ 26 h 68"/>
                <a:gd name="T96" fmla="*/ 46 w 46"/>
                <a:gd name="T97" fmla="*/ 22 h 68"/>
                <a:gd name="T98" fmla="*/ 45 w 46"/>
                <a:gd name="T99" fmla="*/ 18 h 68"/>
                <a:gd name="T100" fmla="*/ 44 w 46"/>
                <a:gd name="T10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68">
                  <a:moveTo>
                    <a:pt x="18" y="63"/>
                  </a:moveTo>
                  <a:cubicBezTo>
                    <a:pt x="17" y="63"/>
                    <a:pt x="16" y="63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8" y="66"/>
                    <a:pt x="22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7" y="68"/>
                    <a:pt x="28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8"/>
                    <a:pt x="31" y="68"/>
                    <a:pt x="32" y="67"/>
                  </a:cubicBezTo>
                  <a:cubicBezTo>
                    <a:pt x="31" y="67"/>
                    <a:pt x="30" y="66"/>
                    <a:pt x="28" y="66"/>
                  </a:cubicBezTo>
                  <a:cubicBezTo>
                    <a:pt x="28" y="66"/>
                    <a:pt x="28" y="65"/>
                    <a:pt x="28" y="65"/>
                  </a:cubicBezTo>
                  <a:cubicBezTo>
                    <a:pt x="27" y="65"/>
                    <a:pt x="27" y="65"/>
                    <a:pt x="26" y="65"/>
                  </a:cubicBezTo>
                  <a:cubicBezTo>
                    <a:pt x="25" y="65"/>
                    <a:pt x="23" y="65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1" y="64"/>
                    <a:pt x="20" y="64"/>
                    <a:pt x="20" y="63"/>
                  </a:cubicBezTo>
                  <a:cubicBezTo>
                    <a:pt x="19" y="63"/>
                    <a:pt x="19" y="63"/>
                    <a:pt x="18" y="63"/>
                  </a:cubicBezTo>
                  <a:moveTo>
                    <a:pt x="35" y="60"/>
                  </a:move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1"/>
                  </a:cubicBezTo>
                  <a:cubicBezTo>
                    <a:pt x="35" y="60"/>
                    <a:pt x="35" y="60"/>
                    <a:pt x="35" y="60"/>
                  </a:cubicBezTo>
                  <a:moveTo>
                    <a:pt x="1" y="53"/>
                  </a:moveTo>
                  <a:cubicBezTo>
                    <a:pt x="1" y="54"/>
                    <a:pt x="0" y="55"/>
                    <a:pt x="0" y="56"/>
                  </a:cubicBezTo>
                  <a:cubicBezTo>
                    <a:pt x="1" y="56"/>
                    <a:pt x="2" y="57"/>
                    <a:pt x="4" y="57"/>
                  </a:cubicBezTo>
                  <a:cubicBezTo>
                    <a:pt x="5" y="57"/>
                    <a:pt x="5" y="57"/>
                    <a:pt x="7" y="57"/>
                  </a:cubicBezTo>
                  <a:cubicBezTo>
                    <a:pt x="7" y="57"/>
                    <a:pt x="8" y="57"/>
                    <a:pt x="8" y="57"/>
                  </a:cubicBezTo>
                  <a:cubicBezTo>
                    <a:pt x="6" y="55"/>
                    <a:pt x="3" y="54"/>
                    <a:pt x="1" y="53"/>
                  </a:cubicBezTo>
                  <a:moveTo>
                    <a:pt x="44" y="46"/>
                  </a:moveTo>
                  <a:cubicBezTo>
                    <a:pt x="43" y="46"/>
                    <a:pt x="42" y="46"/>
                    <a:pt x="41" y="47"/>
                  </a:cubicBezTo>
                  <a:cubicBezTo>
                    <a:pt x="41" y="47"/>
                    <a:pt x="40" y="48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51"/>
                    <a:pt x="39" y="53"/>
                    <a:pt x="38" y="55"/>
                  </a:cubicBezTo>
                  <a:cubicBezTo>
                    <a:pt x="39" y="55"/>
                    <a:pt x="39" y="54"/>
                    <a:pt x="40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1" y="54"/>
                    <a:pt x="39" y="52"/>
                    <a:pt x="42" y="52"/>
                  </a:cubicBezTo>
                  <a:cubicBezTo>
                    <a:pt x="43" y="50"/>
                    <a:pt x="43" y="48"/>
                    <a:pt x="44" y="46"/>
                  </a:cubicBezTo>
                  <a:moveTo>
                    <a:pt x="44" y="0"/>
                  </a:moveTo>
                  <a:cubicBezTo>
                    <a:pt x="44" y="2"/>
                    <a:pt x="44" y="4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15"/>
                    <a:pt x="44" y="24"/>
                    <a:pt x="43" y="33"/>
                  </a:cubicBezTo>
                  <a:cubicBezTo>
                    <a:pt x="43" y="34"/>
                    <a:pt x="44" y="35"/>
                    <a:pt x="45" y="35"/>
                  </a:cubicBezTo>
                  <a:cubicBezTo>
                    <a:pt x="45" y="33"/>
                    <a:pt x="45" y="30"/>
                    <a:pt x="45" y="27"/>
                  </a:cubicBezTo>
                  <a:cubicBezTo>
                    <a:pt x="45" y="27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6" y="25"/>
                    <a:pt x="46" y="23"/>
                    <a:pt x="46" y="22"/>
                  </a:cubicBezTo>
                  <a:cubicBezTo>
                    <a:pt x="45" y="21"/>
                    <a:pt x="45" y="20"/>
                    <a:pt x="45" y="18"/>
                  </a:cubicBezTo>
                  <a:cubicBezTo>
                    <a:pt x="45" y="12"/>
                    <a:pt x="44" y="6"/>
                    <a:pt x="44" y="0"/>
                  </a:cubicBezTo>
                </a:path>
              </a:pathLst>
            </a:custGeom>
            <a:solidFill>
              <a:srgbClr val="6D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1381"/>
            <p:cNvSpPr>
              <a:spLocks/>
            </p:cNvSpPr>
            <p:nvPr/>
          </p:nvSpPr>
          <p:spPr bwMode="auto">
            <a:xfrm>
              <a:off x="9731376" y="4635501"/>
              <a:ext cx="26988" cy="19050"/>
            </a:xfrm>
            <a:custGeom>
              <a:avLst/>
              <a:gdLst>
                <a:gd name="T0" fmla="*/ 0 w 7"/>
                <a:gd name="T1" fmla="*/ 0 h 5"/>
                <a:gd name="T2" fmla="*/ 2 w 7"/>
                <a:gd name="T3" fmla="*/ 3 h 5"/>
                <a:gd name="T4" fmla="*/ 3 w 7"/>
                <a:gd name="T5" fmla="*/ 4 h 5"/>
                <a:gd name="T6" fmla="*/ 4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7 w 7"/>
                <a:gd name="T13" fmla="*/ 2 h 5"/>
                <a:gd name="T14" fmla="*/ 2 w 7"/>
                <a:gd name="T15" fmla="*/ 0 h 5"/>
                <a:gd name="T16" fmla="*/ 2 w 7"/>
                <a:gd name="T17" fmla="*/ 0 h 5"/>
                <a:gd name="T18" fmla="*/ 2 w 7"/>
                <a:gd name="T19" fmla="*/ 0 h 5"/>
                <a:gd name="T20" fmla="*/ 0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4D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1382"/>
            <p:cNvSpPr>
              <a:spLocks noEditPoints="1"/>
            </p:cNvSpPr>
            <p:nvPr/>
          </p:nvSpPr>
          <p:spPr bwMode="auto">
            <a:xfrm>
              <a:off x="9471026" y="4654551"/>
              <a:ext cx="200025" cy="177800"/>
            </a:xfrm>
            <a:custGeom>
              <a:avLst/>
              <a:gdLst>
                <a:gd name="T0" fmla="*/ 36 w 51"/>
                <a:gd name="T1" fmla="*/ 12 h 45"/>
                <a:gd name="T2" fmla="*/ 33 w 51"/>
                <a:gd name="T3" fmla="*/ 16 h 45"/>
                <a:gd name="T4" fmla="*/ 33 w 51"/>
                <a:gd name="T5" fmla="*/ 16 h 45"/>
                <a:gd name="T6" fmla="*/ 33 w 51"/>
                <a:gd name="T7" fmla="*/ 16 h 45"/>
                <a:gd name="T8" fmla="*/ 33 w 51"/>
                <a:gd name="T9" fmla="*/ 16 h 45"/>
                <a:gd name="T10" fmla="*/ 32 w 51"/>
                <a:gd name="T11" fmla="*/ 17 h 45"/>
                <a:gd name="T12" fmla="*/ 32 w 51"/>
                <a:gd name="T13" fmla="*/ 17 h 45"/>
                <a:gd name="T14" fmla="*/ 32 w 51"/>
                <a:gd name="T15" fmla="*/ 17 h 45"/>
                <a:gd name="T16" fmla="*/ 0 w 51"/>
                <a:gd name="T17" fmla="*/ 45 h 45"/>
                <a:gd name="T18" fmla="*/ 38 w 51"/>
                <a:gd name="T19" fmla="*/ 14 h 45"/>
                <a:gd name="T20" fmla="*/ 36 w 51"/>
                <a:gd name="T21" fmla="*/ 12 h 45"/>
                <a:gd name="T22" fmla="*/ 50 w 51"/>
                <a:gd name="T23" fmla="*/ 0 h 45"/>
                <a:gd name="T24" fmla="*/ 46 w 51"/>
                <a:gd name="T25" fmla="*/ 3 h 45"/>
                <a:gd name="T26" fmla="*/ 46 w 51"/>
                <a:gd name="T27" fmla="*/ 3 h 45"/>
                <a:gd name="T28" fmla="*/ 47 w 51"/>
                <a:gd name="T29" fmla="*/ 3 h 45"/>
                <a:gd name="T30" fmla="*/ 46 w 51"/>
                <a:gd name="T31" fmla="*/ 4 h 45"/>
                <a:gd name="T32" fmla="*/ 46 w 51"/>
                <a:gd name="T33" fmla="*/ 6 h 45"/>
                <a:gd name="T34" fmla="*/ 49 w 51"/>
                <a:gd name="T35" fmla="*/ 4 h 45"/>
                <a:gd name="T36" fmla="*/ 49 w 51"/>
                <a:gd name="T37" fmla="*/ 4 h 45"/>
                <a:gd name="T38" fmla="*/ 49 w 51"/>
                <a:gd name="T39" fmla="*/ 4 h 45"/>
                <a:gd name="T40" fmla="*/ 51 w 51"/>
                <a:gd name="T41" fmla="*/ 2 h 45"/>
                <a:gd name="T42" fmla="*/ 50 w 51"/>
                <a:gd name="T4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45">
                  <a:moveTo>
                    <a:pt x="36" y="12"/>
                  </a:moveTo>
                  <a:cubicBezTo>
                    <a:pt x="35" y="14"/>
                    <a:pt x="34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23" y="28"/>
                    <a:pt x="11" y="36"/>
                    <a:pt x="0" y="45"/>
                  </a:cubicBezTo>
                  <a:cubicBezTo>
                    <a:pt x="13" y="36"/>
                    <a:pt x="26" y="26"/>
                    <a:pt x="38" y="14"/>
                  </a:cubicBezTo>
                  <a:cubicBezTo>
                    <a:pt x="37" y="14"/>
                    <a:pt x="37" y="13"/>
                    <a:pt x="36" y="12"/>
                  </a:cubicBezTo>
                  <a:moveTo>
                    <a:pt x="50" y="0"/>
                  </a:moveTo>
                  <a:cubicBezTo>
                    <a:pt x="48" y="1"/>
                    <a:pt x="4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6" y="3"/>
                    <a:pt x="46" y="4"/>
                  </a:cubicBezTo>
                  <a:cubicBezTo>
                    <a:pt x="46" y="4"/>
                    <a:pt x="46" y="5"/>
                    <a:pt x="46" y="6"/>
                  </a:cubicBezTo>
                  <a:cubicBezTo>
                    <a:pt x="47" y="5"/>
                    <a:pt x="48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3"/>
                    <a:pt x="50" y="3"/>
                    <a:pt x="51" y="2"/>
                  </a:cubicBezTo>
                  <a:cubicBezTo>
                    <a:pt x="51" y="2"/>
                    <a:pt x="50" y="1"/>
                    <a:pt x="50" y="0"/>
                  </a:cubicBezTo>
                </a:path>
              </a:pathLst>
            </a:custGeom>
            <a:solidFill>
              <a:srgbClr val="6D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1383"/>
            <p:cNvSpPr>
              <a:spLocks noEditPoints="1"/>
            </p:cNvSpPr>
            <p:nvPr/>
          </p:nvSpPr>
          <p:spPr bwMode="auto">
            <a:xfrm>
              <a:off x="9612313" y="4667251"/>
              <a:ext cx="39688" cy="42863"/>
            </a:xfrm>
            <a:custGeom>
              <a:avLst/>
              <a:gdLst>
                <a:gd name="T0" fmla="*/ 10 w 10"/>
                <a:gd name="T1" fmla="*/ 1 h 11"/>
                <a:gd name="T2" fmla="*/ 8 w 10"/>
                <a:gd name="T3" fmla="*/ 1 h 11"/>
                <a:gd name="T4" fmla="*/ 0 w 10"/>
                <a:gd name="T5" fmla="*/ 9 h 11"/>
                <a:gd name="T6" fmla="*/ 2 w 10"/>
                <a:gd name="T7" fmla="*/ 11 h 11"/>
                <a:gd name="T8" fmla="*/ 8 w 10"/>
                <a:gd name="T9" fmla="*/ 5 h 11"/>
                <a:gd name="T10" fmla="*/ 8 w 10"/>
                <a:gd name="T11" fmla="*/ 5 h 11"/>
                <a:gd name="T12" fmla="*/ 8 w 10"/>
                <a:gd name="T13" fmla="*/ 5 h 11"/>
                <a:gd name="T14" fmla="*/ 8 w 10"/>
                <a:gd name="T15" fmla="*/ 5 h 11"/>
                <a:gd name="T16" fmla="*/ 9 w 10"/>
                <a:gd name="T17" fmla="*/ 4 h 11"/>
                <a:gd name="T18" fmla="*/ 9 w 10"/>
                <a:gd name="T19" fmla="*/ 4 h 11"/>
                <a:gd name="T20" fmla="*/ 9 w 10"/>
                <a:gd name="T21" fmla="*/ 4 h 11"/>
                <a:gd name="T22" fmla="*/ 9 w 10"/>
                <a:gd name="T23" fmla="*/ 4 h 11"/>
                <a:gd name="T24" fmla="*/ 9 w 10"/>
                <a:gd name="T25" fmla="*/ 4 h 11"/>
                <a:gd name="T26" fmla="*/ 9 w 10"/>
                <a:gd name="T27" fmla="*/ 4 h 11"/>
                <a:gd name="T28" fmla="*/ 10 w 10"/>
                <a:gd name="T29" fmla="*/ 4 h 11"/>
                <a:gd name="T30" fmla="*/ 10 w 10"/>
                <a:gd name="T31" fmla="*/ 3 h 11"/>
                <a:gd name="T32" fmla="*/ 10 w 10"/>
                <a:gd name="T33" fmla="*/ 3 h 11"/>
                <a:gd name="T34" fmla="*/ 10 w 10"/>
                <a:gd name="T35" fmla="*/ 1 h 11"/>
                <a:gd name="T36" fmla="*/ 10 w 10"/>
                <a:gd name="T37" fmla="*/ 0 h 11"/>
                <a:gd name="T38" fmla="*/ 9 w 10"/>
                <a:gd name="T39" fmla="*/ 1 h 11"/>
                <a:gd name="T40" fmla="*/ 10 w 10"/>
                <a:gd name="T41" fmla="*/ 0 h 11"/>
                <a:gd name="T42" fmla="*/ 10 w 10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1">
                  <a:moveTo>
                    <a:pt x="10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5" y="4"/>
                    <a:pt x="3" y="7"/>
                    <a:pt x="0" y="9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4" y="9"/>
                    <a:pt x="6" y="7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1"/>
                    <a:pt x="10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504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1384"/>
            <p:cNvSpPr>
              <a:spLocks/>
            </p:cNvSpPr>
            <p:nvPr/>
          </p:nvSpPr>
          <p:spPr bwMode="auto">
            <a:xfrm>
              <a:off x="9644063" y="4667251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1 w 3"/>
                <a:gd name="T5" fmla="*/ 1 h 1"/>
                <a:gd name="T6" fmla="*/ 0 w 3"/>
                <a:gd name="T7" fmla="*/ 1 h 1"/>
                <a:gd name="T8" fmla="*/ 2 w 3"/>
                <a:gd name="T9" fmla="*/ 1 h 1"/>
                <a:gd name="T10" fmla="*/ 3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3C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09" name="Picture 1385"/>
            <p:cNvPicPr>
              <a:picLocks noChangeAspect="1" noChangeArrowheads="1"/>
            </p:cNvPicPr>
            <p:nvPr/>
          </p:nvPicPr>
          <p:blipFill>
            <a:blip r:embed="rId6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0763" y="4371976"/>
              <a:ext cx="365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75" name="Freeform 1386"/>
            <p:cNvSpPr>
              <a:spLocks/>
            </p:cNvSpPr>
            <p:nvPr/>
          </p:nvSpPr>
          <p:spPr bwMode="auto">
            <a:xfrm>
              <a:off x="9893301" y="4638676"/>
              <a:ext cx="26988" cy="39688"/>
            </a:xfrm>
            <a:custGeom>
              <a:avLst/>
              <a:gdLst>
                <a:gd name="T0" fmla="*/ 7 w 7"/>
                <a:gd name="T1" fmla="*/ 0 h 10"/>
                <a:gd name="T2" fmla="*/ 5 w 7"/>
                <a:gd name="T3" fmla="*/ 3 h 10"/>
                <a:gd name="T4" fmla="*/ 5 w 7"/>
                <a:gd name="T5" fmla="*/ 2 h 10"/>
                <a:gd name="T6" fmla="*/ 3 w 7"/>
                <a:gd name="T7" fmla="*/ 3 h 10"/>
                <a:gd name="T8" fmla="*/ 0 w 7"/>
                <a:gd name="T9" fmla="*/ 8 h 10"/>
                <a:gd name="T10" fmla="*/ 0 w 7"/>
                <a:gd name="T11" fmla="*/ 8 h 10"/>
                <a:gd name="T12" fmla="*/ 0 w 7"/>
                <a:gd name="T13" fmla="*/ 8 h 10"/>
                <a:gd name="T14" fmla="*/ 0 w 7"/>
                <a:gd name="T15" fmla="*/ 8 h 10"/>
                <a:gd name="T16" fmla="*/ 0 w 7"/>
                <a:gd name="T17" fmla="*/ 9 h 10"/>
                <a:gd name="T18" fmla="*/ 2 w 7"/>
                <a:gd name="T19" fmla="*/ 9 h 10"/>
                <a:gd name="T20" fmla="*/ 2 w 7"/>
                <a:gd name="T21" fmla="*/ 10 h 10"/>
                <a:gd name="T22" fmla="*/ 3 w 7"/>
                <a:gd name="T23" fmla="*/ 10 h 10"/>
                <a:gd name="T24" fmla="*/ 3 w 7"/>
                <a:gd name="T25" fmla="*/ 9 h 10"/>
                <a:gd name="T26" fmla="*/ 7 w 7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4" y="0"/>
                    <a:pt x="6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5"/>
                    <a:pt x="2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6"/>
                    <a:pt x="6" y="3"/>
                    <a:pt x="7" y="0"/>
                  </a:cubicBezTo>
                </a:path>
              </a:pathLst>
            </a:custGeom>
            <a:solidFill>
              <a:srgbClr val="3C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1387"/>
            <p:cNvSpPr>
              <a:spLocks/>
            </p:cNvSpPr>
            <p:nvPr/>
          </p:nvSpPr>
          <p:spPr bwMode="auto">
            <a:xfrm>
              <a:off x="9667876" y="4635501"/>
              <a:ext cx="71438" cy="26988"/>
            </a:xfrm>
            <a:custGeom>
              <a:avLst/>
              <a:gdLst>
                <a:gd name="T0" fmla="*/ 14 w 18"/>
                <a:gd name="T1" fmla="*/ 0 h 7"/>
                <a:gd name="T2" fmla="*/ 14 w 18"/>
                <a:gd name="T3" fmla="*/ 0 h 7"/>
                <a:gd name="T4" fmla="*/ 0 w 18"/>
                <a:gd name="T5" fmla="*/ 5 h 7"/>
                <a:gd name="T6" fmla="*/ 1 w 18"/>
                <a:gd name="T7" fmla="*/ 7 h 7"/>
                <a:gd name="T8" fmla="*/ 15 w 18"/>
                <a:gd name="T9" fmla="*/ 3 h 7"/>
                <a:gd name="T10" fmla="*/ 15 w 18"/>
                <a:gd name="T11" fmla="*/ 3 h 7"/>
                <a:gd name="T12" fmla="*/ 15 w 18"/>
                <a:gd name="T13" fmla="*/ 3 h 7"/>
                <a:gd name="T14" fmla="*/ 15 w 18"/>
                <a:gd name="T15" fmla="*/ 3 h 7"/>
                <a:gd name="T16" fmla="*/ 15 w 18"/>
                <a:gd name="T17" fmla="*/ 3 h 7"/>
                <a:gd name="T18" fmla="*/ 18 w 18"/>
                <a:gd name="T19" fmla="*/ 3 h 7"/>
                <a:gd name="T20" fmla="*/ 16 w 18"/>
                <a:gd name="T21" fmla="*/ 0 h 7"/>
                <a:gd name="T22" fmla="*/ 14 w 18"/>
                <a:gd name="T23" fmla="*/ 0 h 7"/>
                <a:gd name="T24" fmla="*/ 14 w 1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7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4" y="2"/>
                    <a:pt x="0" y="5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5" y="5"/>
                    <a:pt x="10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7" y="2"/>
                    <a:pt x="17" y="1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3C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1388"/>
            <p:cNvSpPr>
              <a:spLocks/>
            </p:cNvSpPr>
            <p:nvPr/>
          </p:nvSpPr>
          <p:spPr bwMode="auto">
            <a:xfrm>
              <a:off x="9917113" y="4564063"/>
              <a:ext cx="14288" cy="55563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3 w 4"/>
                <a:gd name="T5" fmla="*/ 13 h 14"/>
                <a:gd name="T6" fmla="*/ 4 w 4"/>
                <a:gd name="T7" fmla="*/ 2 h 14"/>
                <a:gd name="T8" fmla="*/ 2 w 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1" y="5"/>
                    <a:pt x="1" y="9"/>
                    <a:pt x="0" y="14"/>
                  </a:cubicBezTo>
                  <a:cubicBezTo>
                    <a:pt x="1" y="13"/>
                    <a:pt x="2" y="13"/>
                    <a:pt x="3" y="13"/>
                  </a:cubicBezTo>
                  <a:cubicBezTo>
                    <a:pt x="3" y="9"/>
                    <a:pt x="4" y="6"/>
                    <a:pt x="4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5D5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1389"/>
            <p:cNvSpPr>
              <a:spLocks noEditPoints="1"/>
            </p:cNvSpPr>
            <p:nvPr/>
          </p:nvSpPr>
          <p:spPr bwMode="auto">
            <a:xfrm>
              <a:off x="9094788" y="4603751"/>
              <a:ext cx="849313" cy="587375"/>
            </a:xfrm>
            <a:custGeom>
              <a:avLst/>
              <a:gdLst>
                <a:gd name="T0" fmla="*/ 0 w 215"/>
                <a:gd name="T1" fmla="*/ 149 h 149"/>
                <a:gd name="T2" fmla="*/ 9 w 215"/>
                <a:gd name="T3" fmla="*/ 120 h 149"/>
                <a:gd name="T4" fmla="*/ 20 w 215"/>
                <a:gd name="T5" fmla="*/ 98 h 149"/>
                <a:gd name="T6" fmla="*/ 13 w 215"/>
                <a:gd name="T7" fmla="*/ 102 h 149"/>
                <a:gd name="T8" fmla="*/ 20 w 215"/>
                <a:gd name="T9" fmla="*/ 98 h 149"/>
                <a:gd name="T10" fmla="*/ 16 w 215"/>
                <a:gd name="T11" fmla="*/ 98 h 149"/>
                <a:gd name="T12" fmla="*/ 10 w 215"/>
                <a:gd name="T13" fmla="*/ 110 h 149"/>
                <a:gd name="T14" fmla="*/ 0 w 215"/>
                <a:gd name="T15" fmla="*/ 149 h 149"/>
                <a:gd name="T16" fmla="*/ 13 w 215"/>
                <a:gd name="T17" fmla="*/ 102 h 149"/>
                <a:gd name="T18" fmla="*/ 20 w 215"/>
                <a:gd name="T19" fmla="*/ 98 h 149"/>
                <a:gd name="T20" fmla="*/ 29 w 215"/>
                <a:gd name="T21" fmla="*/ 94 h 149"/>
                <a:gd name="T22" fmla="*/ 38 w 215"/>
                <a:gd name="T23" fmla="*/ 91 h 149"/>
                <a:gd name="T24" fmla="*/ 49 w 215"/>
                <a:gd name="T25" fmla="*/ 91 h 149"/>
                <a:gd name="T26" fmla="*/ 60 w 215"/>
                <a:gd name="T27" fmla="*/ 87 h 149"/>
                <a:gd name="T28" fmla="*/ 122 w 215"/>
                <a:gd name="T29" fmla="*/ 42 h 149"/>
                <a:gd name="T30" fmla="*/ 60 w 215"/>
                <a:gd name="T31" fmla="*/ 83 h 149"/>
                <a:gd name="T32" fmla="*/ 114 w 215"/>
                <a:gd name="T33" fmla="*/ 49 h 149"/>
                <a:gd name="T34" fmla="*/ 122 w 215"/>
                <a:gd name="T35" fmla="*/ 42 h 149"/>
                <a:gd name="T36" fmla="*/ 212 w 215"/>
                <a:gd name="T37" fmla="*/ 27 h 149"/>
                <a:gd name="T38" fmla="*/ 212 w 215"/>
                <a:gd name="T39" fmla="*/ 28 h 149"/>
                <a:gd name="T40" fmla="*/ 214 w 215"/>
                <a:gd name="T41" fmla="*/ 28 h 149"/>
                <a:gd name="T42" fmla="*/ 180 w 215"/>
                <a:gd name="T43" fmla="*/ 23 h 149"/>
                <a:gd name="T44" fmla="*/ 167 w 215"/>
                <a:gd name="T45" fmla="*/ 27 h 149"/>
                <a:gd name="T46" fmla="*/ 193 w 215"/>
                <a:gd name="T47" fmla="*/ 33 h 149"/>
                <a:gd name="T48" fmla="*/ 189 w 215"/>
                <a:gd name="T49" fmla="*/ 28 h 149"/>
                <a:gd name="T50" fmla="*/ 197 w 215"/>
                <a:gd name="T51" fmla="*/ 31 h 149"/>
                <a:gd name="T52" fmla="*/ 202 w 215"/>
                <a:gd name="T53" fmla="*/ 25 h 149"/>
                <a:gd name="T54" fmla="*/ 192 w 215"/>
                <a:gd name="T55" fmla="*/ 28 h 149"/>
                <a:gd name="T56" fmla="*/ 192 w 215"/>
                <a:gd name="T57" fmla="*/ 28 h 149"/>
                <a:gd name="T58" fmla="*/ 187 w 215"/>
                <a:gd name="T59" fmla="*/ 26 h 149"/>
                <a:gd name="T60" fmla="*/ 187 w 215"/>
                <a:gd name="T61" fmla="*/ 26 h 149"/>
                <a:gd name="T62" fmla="*/ 187 w 215"/>
                <a:gd name="T63" fmla="*/ 26 h 149"/>
                <a:gd name="T64" fmla="*/ 187 w 215"/>
                <a:gd name="T65" fmla="*/ 26 h 149"/>
                <a:gd name="T66" fmla="*/ 180 w 215"/>
                <a:gd name="T67" fmla="*/ 23 h 149"/>
                <a:gd name="T68" fmla="*/ 142 w 215"/>
                <a:gd name="T69" fmla="*/ 22 h 149"/>
                <a:gd name="T70" fmla="*/ 142 w 215"/>
                <a:gd name="T71" fmla="*/ 22 h 149"/>
                <a:gd name="T72" fmla="*/ 149 w 215"/>
                <a:gd name="T73" fmla="*/ 21 h 149"/>
                <a:gd name="T74" fmla="*/ 166 w 215"/>
                <a:gd name="T75" fmla="*/ 15 h 149"/>
                <a:gd name="T76" fmla="*/ 166 w 215"/>
                <a:gd name="T77" fmla="*/ 16 h 149"/>
                <a:gd name="T78" fmla="*/ 166 w 215"/>
                <a:gd name="T79" fmla="*/ 15 h 149"/>
                <a:gd name="T80" fmla="*/ 213 w 215"/>
                <a:gd name="T81" fmla="*/ 1 h 149"/>
                <a:gd name="T82" fmla="*/ 215 w 215"/>
                <a:gd name="T83" fmla="*/ 1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5" h="149">
                  <a:moveTo>
                    <a:pt x="9" y="120"/>
                  </a:moveTo>
                  <a:cubicBezTo>
                    <a:pt x="7" y="130"/>
                    <a:pt x="5" y="140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5" y="140"/>
                    <a:pt x="7" y="130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moveTo>
                    <a:pt x="20" y="98"/>
                  </a:moveTo>
                  <a:cubicBezTo>
                    <a:pt x="17" y="100"/>
                    <a:pt x="14" y="101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4" y="101"/>
                    <a:pt x="17" y="100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moveTo>
                    <a:pt x="29" y="94"/>
                  </a:moveTo>
                  <a:cubicBezTo>
                    <a:pt x="24" y="95"/>
                    <a:pt x="20" y="96"/>
                    <a:pt x="16" y="98"/>
                  </a:cubicBezTo>
                  <a:cubicBezTo>
                    <a:pt x="15" y="99"/>
                    <a:pt x="14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cubicBezTo>
                    <a:pt x="10" y="110"/>
                    <a:pt x="10" y="110"/>
                    <a:pt x="10" y="111"/>
                  </a:cubicBezTo>
                  <a:cubicBezTo>
                    <a:pt x="9" y="124"/>
                    <a:pt x="6" y="137"/>
                    <a:pt x="0" y="149"/>
                  </a:cubicBezTo>
                  <a:cubicBezTo>
                    <a:pt x="5" y="140"/>
                    <a:pt x="7" y="130"/>
                    <a:pt x="9" y="120"/>
                  </a:cubicBezTo>
                  <a:cubicBezTo>
                    <a:pt x="11" y="113"/>
                    <a:pt x="12" y="107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4" y="101"/>
                    <a:pt x="17" y="100"/>
                    <a:pt x="20" y="98"/>
                  </a:cubicBezTo>
                  <a:cubicBezTo>
                    <a:pt x="23" y="97"/>
                    <a:pt x="27" y="97"/>
                    <a:pt x="31" y="96"/>
                  </a:cubicBezTo>
                  <a:cubicBezTo>
                    <a:pt x="30" y="95"/>
                    <a:pt x="30" y="94"/>
                    <a:pt x="29" y="94"/>
                  </a:cubicBezTo>
                  <a:moveTo>
                    <a:pt x="56" y="85"/>
                  </a:moveTo>
                  <a:cubicBezTo>
                    <a:pt x="50" y="87"/>
                    <a:pt x="44" y="89"/>
                    <a:pt x="38" y="91"/>
                  </a:cubicBezTo>
                  <a:cubicBezTo>
                    <a:pt x="39" y="92"/>
                    <a:pt x="40" y="93"/>
                    <a:pt x="41" y="93"/>
                  </a:cubicBezTo>
                  <a:cubicBezTo>
                    <a:pt x="44" y="93"/>
                    <a:pt x="47" y="92"/>
                    <a:pt x="49" y="91"/>
                  </a:cubicBezTo>
                  <a:cubicBezTo>
                    <a:pt x="52" y="90"/>
                    <a:pt x="55" y="89"/>
                    <a:pt x="57" y="88"/>
                  </a:cubicBezTo>
                  <a:cubicBezTo>
                    <a:pt x="58" y="88"/>
                    <a:pt x="59" y="87"/>
                    <a:pt x="60" y="87"/>
                  </a:cubicBezTo>
                  <a:cubicBezTo>
                    <a:pt x="59" y="86"/>
                    <a:pt x="57" y="85"/>
                    <a:pt x="56" y="85"/>
                  </a:cubicBezTo>
                  <a:moveTo>
                    <a:pt x="122" y="42"/>
                  </a:moveTo>
                  <a:cubicBezTo>
                    <a:pt x="116" y="47"/>
                    <a:pt x="110" y="53"/>
                    <a:pt x="103" y="57"/>
                  </a:cubicBezTo>
                  <a:cubicBezTo>
                    <a:pt x="90" y="67"/>
                    <a:pt x="75" y="76"/>
                    <a:pt x="60" y="83"/>
                  </a:cubicBezTo>
                  <a:cubicBezTo>
                    <a:pt x="62" y="83"/>
                    <a:pt x="63" y="83"/>
                    <a:pt x="65" y="83"/>
                  </a:cubicBezTo>
                  <a:cubicBezTo>
                    <a:pt x="83" y="72"/>
                    <a:pt x="101" y="62"/>
                    <a:pt x="114" y="49"/>
                  </a:cubicBezTo>
                  <a:cubicBezTo>
                    <a:pt x="117" y="46"/>
                    <a:pt x="119" y="44"/>
                    <a:pt x="122" y="42"/>
                  </a:cubicBezTo>
                  <a:cubicBezTo>
                    <a:pt x="122" y="42"/>
                    <a:pt x="122" y="42"/>
                    <a:pt x="122" y="42"/>
                  </a:cubicBezTo>
                  <a:moveTo>
                    <a:pt x="214" y="27"/>
                  </a:moveTo>
                  <a:cubicBezTo>
                    <a:pt x="213" y="27"/>
                    <a:pt x="213" y="27"/>
                    <a:pt x="212" y="27"/>
                  </a:cubicBezTo>
                  <a:cubicBezTo>
                    <a:pt x="212" y="27"/>
                    <a:pt x="212" y="27"/>
                    <a:pt x="212" y="27"/>
                  </a:cubicBezTo>
                  <a:cubicBezTo>
                    <a:pt x="212" y="27"/>
                    <a:pt x="212" y="28"/>
                    <a:pt x="212" y="28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13" y="28"/>
                    <a:pt x="213" y="28"/>
                    <a:pt x="214" y="28"/>
                  </a:cubicBezTo>
                  <a:cubicBezTo>
                    <a:pt x="214" y="28"/>
                    <a:pt x="214" y="27"/>
                    <a:pt x="214" y="27"/>
                  </a:cubicBezTo>
                  <a:moveTo>
                    <a:pt x="180" y="23"/>
                  </a:moveTo>
                  <a:cubicBezTo>
                    <a:pt x="179" y="23"/>
                    <a:pt x="176" y="23"/>
                    <a:pt x="175" y="24"/>
                  </a:cubicBezTo>
                  <a:cubicBezTo>
                    <a:pt x="173" y="24"/>
                    <a:pt x="169" y="26"/>
                    <a:pt x="167" y="27"/>
                  </a:cubicBezTo>
                  <a:cubicBezTo>
                    <a:pt x="171" y="30"/>
                    <a:pt x="175" y="35"/>
                    <a:pt x="186" y="38"/>
                  </a:cubicBezTo>
                  <a:cubicBezTo>
                    <a:pt x="188" y="36"/>
                    <a:pt x="191" y="34"/>
                    <a:pt x="193" y="33"/>
                  </a:cubicBezTo>
                  <a:cubicBezTo>
                    <a:pt x="193" y="32"/>
                    <a:pt x="193" y="31"/>
                    <a:pt x="192" y="30"/>
                  </a:cubicBezTo>
                  <a:cubicBezTo>
                    <a:pt x="189" y="28"/>
                    <a:pt x="189" y="28"/>
                    <a:pt x="189" y="28"/>
                  </a:cubicBezTo>
                  <a:cubicBezTo>
                    <a:pt x="197" y="31"/>
                    <a:pt x="197" y="31"/>
                    <a:pt x="197" y="31"/>
                  </a:cubicBezTo>
                  <a:cubicBezTo>
                    <a:pt x="197" y="31"/>
                    <a:pt x="197" y="31"/>
                    <a:pt x="197" y="31"/>
                  </a:cubicBezTo>
                  <a:cubicBezTo>
                    <a:pt x="200" y="30"/>
                    <a:pt x="202" y="29"/>
                    <a:pt x="205" y="29"/>
                  </a:cubicBezTo>
                  <a:cubicBezTo>
                    <a:pt x="204" y="28"/>
                    <a:pt x="203" y="27"/>
                    <a:pt x="202" y="25"/>
                  </a:cubicBezTo>
                  <a:cubicBezTo>
                    <a:pt x="199" y="27"/>
                    <a:pt x="196" y="28"/>
                    <a:pt x="193" y="28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2" y="28"/>
                    <a:pt x="192" y="28"/>
                    <a:pt x="192" y="28"/>
                  </a:cubicBezTo>
                  <a:cubicBezTo>
                    <a:pt x="191" y="28"/>
                    <a:pt x="189" y="27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84" y="25"/>
                    <a:pt x="182" y="24"/>
                    <a:pt x="180" y="23"/>
                  </a:cubicBezTo>
                  <a:moveTo>
                    <a:pt x="148" y="17"/>
                  </a:moveTo>
                  <a:cubicBezTo>
                    <a:pt x="146" y="18"/>
                    <a:pt x="144" y="20"/>
                    <a:pt x="142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2" y="23"/>
                    <a:pt x="142" y="23"/>
                    <a:pt x="143" y="24"/>
                  </a:cubicBezTo>
                  <a:cubicBezTo>
                    <a:pt x="145" y="23"/>
                    <a:pt x="147" y="22"/>
                    <a:pt x="149" y="21"/>
                  </a:cubicBezTo>
                  <a:cubicBezTo>
                    <a:pt x="148" y="20"/>
                    <a:pt x="148" y="19"/>
                    <a:pt x="148" y="17"/>
                  </a:cubicBezTo>
                  <a:moveTo>
                    <a:pt x="166" y="15"/>
                  </a:moveTo>
                  <a:cubicBezTo>
                    <a:pt x="166" y="15"/>
                    <a:pt x="165" y="16"/>
                    <a:pt x="165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6" y="16"/>
                    <a:pt x="167" y="16"/>
                    <a:pt x="167" y="16"/>
                  </a:cubicBezTo>
                  <a:cubicBezTo>
                    <a:pt x="167" y="15"/>
                    <a:pt x="166" y="15"/>
                    <a:pt x="166" y="15"/>
                  </a:cubicBezTo>
                  <a:moveTo>
                    <a:pt x="214" y="0"/>
                  </a:moveTo>
                  <a:cubicBezTo>
                    <a:pt x="214" y="1"/>
                    <a:pt x="213" y="1"/>
                    <a:pt x="213" y="1"/>
                  </a:cubicBezTo>
                  <a:cubicBezTo>
                    <a:pt x="212" y="4"/>
                    <a:pt x="212" y="7"/>
                    <a:pt x="211" y="10"/>
                  </a:cubicBezTo>
                  <a:cubicBezTo>
                    <a:pt x="212" y="11"/>
                    <a:pt x="214" y="11"/>
                    <a:pt x="215" y="12"/>
                  </a:cubicBezTo>
                  <a:cubicBezTo>
                    <a:pt x="215" y="9"/>
                    <a:pt x="215" y="4"/>
                    <a:pt x="214" y="0"/>
                  </a:cubicBezTo>
                </a:path>
              </a:pathLst>
            </a:custGeom>
            <a:solidFill>
              <a:srgbClr val="6D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1390"/>
            <p:cNvSpPr>
              <a:spLocks/>
            </p:cNvSpPr>
            <p:nvPr/>
          </p:nvSpPr>
          <p:spPr bwMode="auto">
            <a:xfrm>
              <a:off x="9636126" y="469106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5 w 6"/>
                <a:gd name="T3" fmla="*/ 0 h 5"/>
                <a:gd name="T4" fmla="*/ 0 w 6"/>
                <a:gd name="T5" fmla="*/ 5 h 5"/>
                <a:gd name="T6" fmla="*/ 2 w 6"/>
                <a:gd name="T7" fmla="*/ 4 h 5"/>
                <a:gd name="T8" fmla="*/ 6 w 6"/>
                <a:gd name="T9" fmla="*/ 2 h 5"/>
                <a:gd name="T10" fmla="*/ 5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3" y="3"/>
                    <a:pt x="5" y="3"/>
                    <a:pt x="6" y="2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504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1391"/>
            <p:cNvSpPr>
              <a:spLocks/>
            </p:cNvSpPr>
            <p:nvPr/>
          </p:nvSpPr>
          <p:spPr bwMode="auto">
            <a:xfrm>
              <a:off x="9678988" y="4659313"/>
              <a:ext cx="71438" cy="26988"/>
            </a:xfrm>
            <a:custGeom>
              <a:avLst/>
              <a:gdLst>
                <a:gd name="T0" fmla="*/ 15 w 18"/>
                <a:gd name="T1" fmla="*/ 0 h 7"/>
                <a:gd name="T2" fmla="*/ 8 w 18"/>
                <a:gd name="T3" fmla="*/ 4 h 7"/>
                <a:gd name="T4" fmla="*/ 6 w 18"/>
                <a:gd name="T5" fmla="*/ 4 h 7"/>
                <a:gd name="T6" fmla="*/ 0 w 18"/>
                <a:gd name="T7" fmla="*/ 3 h 7"/>
                <a:gd name="T8" fmla="*/ 0 w 18"/>
                <a:gd name="T9" fmla="*/ 3 h 7"/>
                <a:gd name="T10" fmla="*/ 1 w 18"/>
                <a:gd name="T11" fmla="*/ 7 h 7"/>
                <a:gd name="T12" fmla="*/ 4 w 18"/>
                <a:gd name="T13" fmla="*/ 6 h 7"/>
                <a:gd name="T14" fmla="*/ 5 w 18"/>
                <a:gd name="T15" fmla="*/ 6 h 7"/>
                <a:gd name="T16" fmla="*/ 5 w 18"/>
                <a:gd name="T17" fmla="*/ 7 h 7"/>
                <a:gd name="T18" fmla="*/ 5 w 18"/>
                <a:gd name="T19" fmla="*/ 7 h 7"/>
                <a:gd name="T20" fmla="*/ 6 w 18"/>
                <a:gd name="T21" fmla="*/ 7 h 7"/>
                <a:gd name="T22" fmla="*/ 10 w 18"/>
                <a:gd name="T23" fmla="*/ 5 h 7"/>
                <a:gd name="T24" fmla="*/ 9 w 18"/>
                <a:gd name="T25" fmla="*/ 6 h 7"/>
                <a:gd name="T26" fmla="*/ 17 w 18"/>
                <a:gd name="T27" fmla="*/ 2 h 7"/>
                <a:gd name="T28" fmla="*/ 18 w 18"/>
                <a:gd name="T29" fmla="*/ 1 h 7"/>
                <a:gd name="T30" fmla="*/ 15 w 18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7">
                  <a:moveTo>
                    <a:pt x="15" y="0"/>
                  </a:moveTo>
                  <a:cubicBezTo>
                    <a:pt x="14" y="2"/>
                    <a:pt x="12" y="3"/>
                    <a:pt x="8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4"/>
                    <a:pt x="2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6"/>
                    <a:pt x="9" y="5"/>
                    <a:pt x="1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5"/>
                    <a:pt x="15" y="3"/>
                    <a:pt x="17" y="2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4D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1392"/>
            <p:cNvSpPr>
              <a:spLocks/>
            </p:cNvSpPr>
            <p:nvPr/>
          </p:nvSpPr>
          <p:spPr bwMode="auto">
            <a:xfrm>
              <a:off x="9683751" y="4737101"/>
              <a:ext cx="15875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6D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1393"/>
            <p:cNvSpPr>
              <a:spLocks/>
            </p:cNvSpPr>
            <p:nvPr/>
          </p:nvSpPr>
          <p:spPr bwMode="auto">
            <a:xfrm>
              <a:off x="9699626" y="473392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D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1394"/>
            <p:cNvSpPr>
              <a:spLocks/>
            </p:cNvSpPr>
            <p:nvPr/>
          </p:nvSpPr>
          <p:spPr bwMode="auto">
            <a:xfrm>
              <a:off x="9134476" y="4994276"/>
              <a:ext cx="12700" cy="42863"/>
            </a:xfrm>
            <a:custGeom>
              <a:avLst/>
              <a:gdLst>
                <a:gd name="T0" fmla="*/ 3 w 3"/>
                <a:gd name="T1" fmla="*/ 0 h 11"/>
                <a:gd name="T2" fmla="*/ 0 w 3"/>
                <a:gd name="T3" fmla="*/ 11 h 11"/>
                <a:gd name="T4" fmla="*/ 3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2"/>
                    <a:pt x="1" y="5"/>
                    <a:pt x="0" y="11"/>
                  </a:cubicBezTo>
                  <a:cubicBezTo>
                    <a:pt x="1" y="7"/>
                    <a:pt x="2" y="4"/>
                    <a:pt x="3" y="0"/>
                  </a:cubicBezTo>
                </a:path>
              </a:pathLst>
            </a:custGeom>
            <a:solidFill>
              <a:srgbClr val="3C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19" name="Picture 1395"/>
            <p:cNvPicPr>
              <a:picLocks noChangeAspect="1" noChangeArrowheads="1"/>
            </p:cNvPicPr>
            <p:nvPr/>
          </p:nvPicPr>
          <p:blipFill>
            <a:blip r:embed="rId6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5926" y="4375151"/>
              <a:ext cx="711200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85" name="Freeform 1396"/>
            <p:cNvSpPr>
              <a:spLocks/>
            </p:cNvSpPr>
            <p:nvPr/>
          </p:nvSpPr>
          <p:spPr bwMode="auto">
            <a:xfrm>
              <a:off x="9912351" y="4643438"/>
              <a:ext cx="55563" cy="66675"/>
            </a:xfrm>
            <a:custGeom>
              <a:avLst/>
              <a:gdLst>
                <a:gd name="T0" fmla="*/ 4 w 14"/>
                <a:gd name="T1" fmla="*/ 0 h 17"/>
                <a:gd name="T2" fmla="*/ 1 w 14"/>
                <a:gd name="T3" fmla="*/ 7 h 17"/>
                <a:gd name="T4" fmla="*/ 1 w 14"/>
                <a:gd name="T5" fmla="*/ 7 h 17"/>
                <a:gd name="T6" fmla="*/ 1 w 14"/>
                <a:gd name="T7" fmla="*/ 7 h 17"/>
                <a:gd name="T8" fmla="*/ 1 w 14"/>
                <a:gd name="T9" fmla="*/ 7 h 17"/>
                <a:gd name="T10" fmla="*/ 1 w 14"/>
                <a:gd name="T11" fmla="*/ 8 h 17"/>
                <a:gd name="T12" fmla="*/ 0 w 14"/>
                <a:gd name="T13" fmla="*/ 11 h 17"/>
                <a:gd name="T14" fmla="*/ 5 w 14"/>
                <a:gd name="T15" fmla="*/ 17 h 17"/>
                <a:gd name="T16" fmla="*/ 5 w 14"/>
                <a:gd name="T17" fmla="*/ 17 h 17"/>
                <a:gd name="T18" fmla="*/ 7 w 14"/>
                <a:gd name="T19" fmla="*/ 17 h 17"/>
                <a:gd name="T20" fmla="*/ 8 w 14"/>
                <a:gd name="T21" fmla="*/ 17 h 17"/>
                <a:gd name="T22" fmla="*/ 13 w 14"/>
                <a:gd name="T23" fmla="*/ 15 h 17"/>
                <a:gd name="T24" fmla="*/ 14 w 14"/>
                <a:gd name="T25" fmla="*/ 11 h 17"/>
                <a:gd name="T26" fmla="*/ 8 w 14"/>
                <a:gd name="T27" fmla="*/ 2 h 17"/>
                <a:gd name="T28" fmla="*/ 4 w 14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4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2" y="12"/>
                    <a:pt x="3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10" y="17"/>
                    <a:pt x="12" y="16"/>
                    <a:pt x="13" y="15"/>
                  </a:cubicBezTo>
                  <a:cubicBezTo>
                    <a:pt x="13" y="14"/>
                    <a:pt x="14" y="12"/>
                    <a:pt x="14" y="11"/>
                  </a:cubicBezTo>
                  <a:cubicBezTo>
                    <a:pt x="14" y="8"/>
                    <a:pt x="11" y="5"/>
                    <a:pt x="8" y="2"/>
                  </a:cubicBezTo>
                  <a:cubicBezTo>
                    <a:pt x="7" y="1"/>
                    <a:pt x="5" y="1"/>
                    <a:pt x="4" y="0"/>
                  </a:cubicBezTo>
                </a:path>
              </a:pathLst>
            </a:custGeom>
            <a:solidFill>
              <a:srgbClr val="3C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1397"/>
            <p:cNvSpPr>
              <a:spLocks/>
            </p:cNvSpPr>
            <p:nvPr/>
          </p:nvSpPr>
          <p:spPr bwMode="auto">
            <a:xfrm>
              <a:off x="9678988" y="4659313"/>
              <a:ext cx="60325" cy="15875"/>
            </a:xfrm>
            <a:custGeom>
              <a:avLst/>
              <a:gdLst>
                <a:gd name="T0" fmla="*/ 12 w 15"/>
                <a:gd name="T1" fmla="*/ 0 h 4"/>
                <a:gd name="T2" fmla="*/ 12 w 15"/>
                <a:gd name="T3" fmla="*/ 0 h 4"/>
                <a:gd name="T4" fmla="*/ 0 w 15"/>
                <a:gd name="T5" fmla="*/ 3 h 4"/>
                <a:gd name="T6" fmla="*/ 6 w 15"/>
                <a:gd name="T7" fmla="*/ 4 h 4"/>
                <a:gd name="T8" fmla="*/ 8 w 15"/>
                <a:gd name="T9" fmla="*/ 4 h 4"/>
                <a:gd name="T10" fmla="*/ 15 w 15"/>
                <a:gd name="T11" fmla="*/ 0 h 4"/>
                <a:gd name="T12" fmla="*/ 12 w 15"/>
                <a:gd name="T13" fmla="*/ 0 h 4"/>
                <a:gd name="T14" fmla="*/ 12 w 15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0" y="3"/>
                  </a:cubicBezTo>
                  <a:cubicBezTo>
                    <a:pt x="2" y="4"/>
                    <a:pt x="4" y="4"/>
                    <a:pt x="6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12" y="3"/>
                    <a:pt x="14" y="2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3C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1398"/>
            <p:cNvSpPr>
              <a:spLocks/>
            </p:cNvSpPr>
            <p:nvPr/>
          </p:nvSpPr>
          <p:spPr bwMode="auto">
            <a:xfrm>
              <a:off x="9936163" y="4583113"/>
              <a:ext cx="3175" cy="23813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6 h 6"/>
                <a:gd name="T4" fmla="*/ 1 w 1"/>
                <a:gd name="T5" fmla="*/ 5 h 6"/>
                <a:gd name="T6" fmla="*/ 1 w 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3"/>
                    <a:pt x="1" y="2"/>
                    <a:pt x="1" y="0"/>
                  </a:cubicBezTo>
                </a:path>
              </a:pathLst>
            </a:custGeom>
            <a:solidFill>
              <a:srgbClr val="5D5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23" name="Picture 1399"/>
            <p:cNvPicPr>
              <a:picLocks noChangeAspect="1" noChangeArrowheads="1"/>
            </p:cNvPicPr>
            <p:nvPr/>
          </p:nvPicPr>
          <p:blipFill>
            <a:blip r:embed="rId6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3463" y="4572001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4" name="Picture 1400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0763" y="4248151"/>
              <a:ext cx="952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88" name="Freeform 1401"/>
            <p:cNvSpPr>
              <a:spLocks noEditPoints="1"/>
            </p:cNvSpPr>
            <p:nvPr/>
          </p:nvSpPr>
          <p:spPr bwMode="auto">
            <a:xfrm>
              <a:off x="9829801" y="4713288"/>
              <a:ext cx="109538" cy="44450"/>
            </a:xfrm>
            <a:custGeom>
              <a:avLst/>
              <a:gdLst>
                <a:gd name="T0" fmla="*/ 7 w 28"/>
                <a:gd name="T1" fmla="*/ 5 h 11"/>
                <a:gd name="T2" fmla="*/ 0 w 28"/>
                <a:gd name="T3" fmla="*/ 10 h 11"/>
                <a:gd name="T4" fmla="*/ 11 w 28"/>
                <a:gd name="T5" fmla="*/ 11 h 11"/>
                <a:gd name="T6" fmla="*/ 9 w 28"/>
                <a:gd name="T7" fmla="*/ 8 h 11"/>
                <a:gd name="T8" fmla="*/ 9 w 28"/>
                <a:gd name="T9" fmla="*/ 8 h 11"/>
                <a:gd name="T10" fmla="*/ 7 w 28"/>
                <a:gd name="T11" fmla="*/ 5 h 11"/>
                <a:gd name="T12" fmla="*/ 19 w 28"/>
                <a:gd name="T13" fmla="*/ 1 h 11"/>
                <a:gd name="T14" fmla="*/ 11 w 28"/>
                <a:gd name="T15" fmla="*/ 3 h 11"/>
                <a:gd name="T16" fmla="*/ 20 w 28"/>
                <a:gd name="T17" fmla="*/ 9 h 11"/>
                <a:gd name="T18" fmla="*/ 23 w 28"/>
                <a:gd name="T19" fmla="*/ 7 h 11"/>
                <a:gd name="T20" fmla="*/ 23 w 28"/>
                <a:gd name="T21" fmla="*/ 7 h 11"/>
                <a:gd name="T22" fmla="*/ 19 w 28"/>
                <a:gd name="T23" fmla="*/ 1 h 11"/>
                <a:gd name="T24" fmla="*/ 26 w 28"/>
                <a:gd name="T25" fmla="*/ 0 h 11"/>
                <a:gd name="T26" fmla="*/ 26 w 28"/>
                <a:gd name="T27" fmla="*/ 0 h 11"/>
                <a:gd name="T28" fmla="*/ 27 w 28"/>
                <a:gd name="T29" fmla="*/ 3 h 11"/>
                <a:gd name="T30" fmla="*/ 28 w 28"/>
                <a:gd name="T31" fmla="*/ 0 h 11"/>
                <a:gd name="T32" fmla="*/ 26 w 28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11">
                  <a:moveTo>
                    <a:pt x="7" y="5"/>
                  </a:moveTo>
                  <a:cubicBezTo>
                    <a:pt x="5" y="6"/>
                    <a:pt x="2" y="8"/>
                    <a:pt x="0" y="10"/>
                  </a:cubicBezTo>
                  <a:cubicBezTo>
                    <a:pt x="3" y="10"/>
                    <a:pt x="7" y="10"/>
                    <a:pt x="11" y="11"/>
                  </a:cubicBezTo>
                  <a:cubicBezTo>
                    <a:pt x="10" y="10"/>
                    <a:pt x="10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8" y="6"/>
                    <a:pt x="7" y="5"/>
                  </a:cubicBezTo>
                  <a:moveTo>
                    <a:pt x="19" y="1"/>
                  </a:moveTo>
                  <a:cubicBezTo>
                    <a:pt x="16" y="1"/>
                    <a:pt x="14" y="2"/>
                    <a:pt x="11" y="3"/>
                  </a:cubicBezTo>
                  <a:cubicBezTo>
                    <a:pt x="14" y="5"/>
                    <a:pt x="17" y="7"/>
                    <a:pt x="20" y="9"/>
                  </a:cubicBezTo>
                  <a:cubicBezTo>
                    <a:pt x="21" y="8"/>
                    <a:pt x="22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4"/>
                    <a:pt x="21" y="2"/>
                    <a:pt x="19" y="1"/>
                  </a:cubicBezTo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7" y="2"/>
                    <a:pt x="27" y="3"/>
                  </a:cubicBezTo>
                  <a:cubicBezTo>
                    <a:pt x="27" y="2"/>
                    <a:pt x="28" y="1"/>
                    <a:pt x="28" y="0"/>
                  </a:cubicBezTo>
                  <a:cubicBezTo>
                    <a:pt x="27" y="0"/>
                    <a:pt x="27" y="0"/>
                    <a:pt x="26" y="0"/>
                  </a:cubicBezTo>
                </a:path>
              </a:pathLst>
            </a:custGeom>
            <a:solidFill>
              <a:srgbClr val="686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26" name="Picture 1402"/>
            <p:cNvPicPr>
              <a:picLocks noChangeAspect="1" noChangeArrowheads="1"/>
            </p:cNvPicPr>
            <p:nvPr/>
          </p:nvPicPr>
          <p:blipFill>
            <a:blip r:embed="rId6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0288" y="4699001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7" name="Picture 1403"/>
            <p:cNvPicPr>
              <a:picLocks noChangeAspect="1" noChangeArrowheads="1"/>
            </p:cNvPicPr>
            <p:nvPr/>
          </p:nvPicPr>
          <p:blipFill>
            <a:blip r:embed="rId6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2513" y="4489451"/>
              <a:ext cx="60325" cy="238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89" name="Freeform 1404"/>
            <p:cNvSpPr>
              <a:spLocks/>
            </p:cNvSpPr>
            <p:nvPr/>
          </p:nvSpPr>
          <p:spPr bwMode="auto">
            <a:xfrm>
              <a:off x="9963151" y="4686301"/>
              <a:ext cx="4763" cy="1587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B0C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29" name="Picture 1405"/>
            <p:cNvPicPr>
              <a:picLocks noChangeAspect="1" noChangeArrowheads="1"/>
            </p:cNvPicPr>
            <p:nvPr/>
          </p:nvPicPr>
          <p:blipFill>
            <a:blip r:embed="rId6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2513" y="4691063"/>
              <a:ext cx="36513" cy="3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0" name="Picture 1406"/>
            <p:cNvPicPr>
              <a:picLocks noChangeAspect="1" noChangeArrowheads="1"/>
            </p:cNvPicPr>
            <p:nvPr/>
          </p:nvPicPr>
          <p:blipFill>
            <a:blip r:embed="rId6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01" y="3724276"/>
              <a:ext cx="165100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1" name="Picture 1407"/>
            <p:cNvPicPr>
              <a:picLocks noChangeAspect="1" noChangeArrowheads="1"/>
            </p:cNvPicPr>
            <p:nvPr/>
          </p:nvPicPr>
          <p:blipFill>
            <a:blip r:embed="rId6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01" y="3790951"/>
              <a:ext cx="58738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0" name="Picture 1408"/>
            <p:cNvPicPr>
              <a:picLocks noChangeAspect="1" noChangeArrowheads="1"/>
            </p:cNvPicPr>
            <p:nvPr/>
          </p:nvPicPr>
          <p:blipFill>
            <a:blip r:embed="rId6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2513" y="4643438"/>
              <a:ext cx="60325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1" name="Picture 1409"/>
            <p:cNvPicPr>
              <a:picLocks noChangeAspect="1" noChangeArrowheads="1"/>
            </p:cNvPicPr>
            <p:nvPr/>
          </p:nvPicPr>
          <p:blipFill>
            <a:blip r:embed="rId6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7276" y="3768726"/>
              <a:ext cx="273050" cy="100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2" name="Picture 1410"/>
            <p:cNvPicPr>
              <a:picLocks noChangeAspect="1" noChangeArrowheads="1"/>
            </p:cNvPicPr>
            <p:nvPr/>
          </p:nvPicPr>
          <p:blipFill>
            <a:blip r:embed="rId6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96488" y="4478338"/>
              <a:ext cx="9366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3" name="Picture 1411"/>
            <p:cNvPicPr>
              <a:picLocks noChangeAspect="1" noChangeArrowheads="1"/>
            </p:cNvPicPr>
            <p:nvPr/>
          </p:nvPicPr>
          <p:blipFill>
            <a:blip r:embed="rId6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7276" y="4237038"/>
              <a:ext cx="8255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4" name="Picture 1412"/>
            <p:cNvPicPr>
              <a:picLocks noChangeAspect="1" noChangeArrowheads="1"/>
            </p:cNvPicPr>
            <p:nvPr/>
          </p:nvPicPr>
          <p:blipFill>
            <a:blip r:embed="rId6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4101" y="4710113"/>
              <a:ext cx="71438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5" name="Picture 1413"/>
            <p:cNvPicPr>
              <a:picLocks noChangeAspect="1" noChangeArrowheads="1"/>
            </p:cNvPicPr>
            <p:nvPr/>
          </p:nvPicPr>
          <p:blipFill>
            <a:blip r:embed="rId6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7276" y="3944938"/>
              <a:ext cx="142875" cy="331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6" name="Picture 1414"/>
            <p:cNvPicPr>
              <a:picLocks noChangeAspect="1" noChangeArrowheads="1"/>
            </p:cNvPicPr>
            <p:nvPr/>
          </p:nvPicPr>
          <p:blipFill>
            <a:blip r:embed="rId6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6801" y="4454526"/>
              <a:ext cx="6032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7" name="Picture 1415"/>
            <p:cNvPicPr>
              <a:picLocks noChangeAspect="1" noChangeArrowheads="1"/>
            </p:cNvPicPr>
            <p:nvPr/>
          </p:nvPicPr>
          <p:blipFill>
            <a:blip r:embed="rId6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01" y="3944938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8" name="Picture 1416"/>
            <p:cNvPicPr>
              <a:picLocks noChangeAspect="1" noChangeArrowheads="1"/>
            </p:cNvPicPr>
            <p:nvPr/>
          </p:nvPicPr>
          <p:blipFill>
            <a:blip r:embed="rId6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8388" y="4337051"/>
              <a:ext cx="36513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9" name="Picture 1417"/>
            <p:cNvPicPr>
              <a:picLocks noChangeAspect="1" noChangeArrowheads="1"/>
            </p:cNvPicPr>
            <p:nvPr/>
          </p:nvPicPr>
          <p:blipFill>
            <a:blip r:embed="rId6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8388" y="4391026"/>
              <a:ext cx="36513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0" name="Picture 1418"/>
            <p:cNvPicPr>
              <a:picLocks noChangeAspect="1" noChangeArrowheads="1"/>
            </p:cNvPicPr>
            <p:nvPr/>
          </p:nvPicPr>
          <p:blipFill>
            <a:blip r:embed="rId6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8388" y="4376738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1" name="Picture 1419"/>
            <p:cNvPicPr>
              <a:picLocks noChangeAspect="1" noChangeArrowheads="1"/>
            </p:cNvPicPr>
            <p:nvPr/>
          </p:nvPicPr>
          <p:blipFill>
            <a:blip r:embed="rId6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6801" y="4445001"/>
              <a:ext cx="3651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2" name="Picture 1420"/>
            <p:cNvPicPr>
              <a:picLocks noChangeAspect="1" noChangeArrowheads="1"/>
            </p:cNvPicPr>
            <p:nvPr/>
          </p:nvPicPr>
          <p:blipFill>
            <a:blip r:embed="rId6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7276" y="4192588"/>
              <a:ext cx="36513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3" name="Picture 1421"/>
            <p:cNvPicPr>
              <a:picLocks noChangeAspect="1" noChangeArrowheads="1"/>
            </p:cNvPicPr>
            <p:nvPr/>
          </p:nvPicPr>
          <p:blipFill>
            <a:blip r:embed="rId6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7276" y="4243388"/>
              <a:ext cx="349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4" name="Picture 1422"/>
            <p:cNvPicPr>
              <a:picLocks noChangeAspect="1" noChangeArrowheads="1"/>
            </p:cNvPicPr>
            <p:nvPr/>
          </p:nvPicPr>
          <p:blipFill>
            <a:blip r:embed="rId7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2038" y="4391026"/>
              <a:ext cx="36513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6" name="Picture 1423"/>
            <p:cNvPicPr>
              <a:picLocks noChangeAspect="1" noChangeArrowheads="1"/>
            </p:cNvPicPr>
            <p:nvPr/>
          </p:nvPicPr>
          <p:blipFill>
            <a:blip r:embed="rId7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7276" y="4268788"/>
              <a:ext cx="3492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7" name="Picture 1424"/>
            <p:cNvPicPr>
              <a:picLocks noChangeAspect="1" noChangeArrowheads="1"/>
            </p:cNvPicPr>
            <p:nvPr/>
          </p:nvPicPr>
          <p:blipFill>
            <a:blip r:embed="rId7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6801" y="4516438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8" name="Picture 1425"/>
            <p:cNvPicPr>
              <a:picLocks noChangeAspect="1" noChangeArrowheads="1"/>
            </p:cNvPicPr>
            <p:nvPr/>
          </p:nvPicPr>
          <p:blipFill>
            <a:blip r:embed="rId7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9988" y="3817938"/>
              <a:ext cx="47625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9" name="Picture 1426"/>
            <p:cNvPicPr>
              <a:picLocks noChangeAspect="1" noChangeArrowheads="1"/>
            </p:cNvPicPr>
            <p:nvPr/>
          </p:nvPicPr>
          <p:blipFill>
            <a:blip r:embed="rId7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01" y="3952876"/>
              <a:ext cx="34925" cy="3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0" name="Freeform 1427"/>
            <p:cNvSpPr>
              <a:spLocks noEditPoints="1"/>
            </p:cNvSpPr>
            <p:nvPr/>
          </p:nvSpPr>
          <p:spPr bwMode="auto">
            <a:xfrm>
              <a:off x="10196513" y="3481388"/>
              <a:ext cx="658813" cy="296863"/>
            </a:xfrm>
            <a:custGeom>
              <a:avLst/>
              <a:gdLst>
                <a:gd name="T0" fmla="*/ 12 w 167"/>
                <a:gd name="T1" fmla="*/ 11 h 75"/>
                <a:gd name="T2" fmla="*/ 3 w 167"/>
                <a:gd name="T3" fmla="*/ 14 h 75"/>
                <a:gd name="T4" fmla="*/ 1 w 167"/>
                <a:gd name="T5" fmla="*/ 15 h 75"/>
                <a:gd name="T6" fmla="*/ 0 w 167"/>
                <a:gd name="T7" fmla="*/ 15 h 75"/>
                <a:gd name="T8" fmla="*/ 1 w 167"/>
                <a:gd name="T9" fmla="*/ 16 h 75"/>
                <a:gd name="T10" fmla="*/ 10 w 167"/>
                <a:gd name="T11" fmla="*/ 14 h 75"/>
                <a:gd name="T12" fmla="*/ 13 w 167"/>
                <a:gd name="T13" fmla="*/ 11 h 75"/>
                <a:gd name="T14" fmla="*/ 13 w 167"/>
                <a:gd name="T15" fmla="*/ 11 h 75"/>
                <a:gd name="T16" fmla="*/ 12 w 167"/>
                <a:gd name="T17" fmla="*/ 11 h 75"/>
                <a:gd name="T18" fmla="*/ 52 w 167"/>
                <a:gd name="T19" fmla="*/ 4 h 75"/>
                <a:gd name="T20" fmla="*/ 43 w 167"/>
                <a:gd name="T21" fmla="*/ 8 h 75"/>
                <a:gd name="T22" fmla="*/ 39 w 167"/>
                <a:gd name="T23" fmla="*/ 8 h 75"/>
                <a:gd name="T24" fmla="*/ 31 w 167"/>
                <a:gd name="T25" fmla="*/ 6 h 75"/>
                <a:gd name="T26" fmla="*/ 19 w 167"/>
                <a:gd name="T27" fmla="*/ 9 h 75"/>
                <a:gd name="T28" fmla="*/ 15 w 167"/>
                <a:gd name="T29" fmla="*/ 10 h 75"/>
                <a:gd name="T30" fmla="*/ 14 w 167"/>
                <a:gd name="T31" fmla="*/ 11 h 75"/>
                <a:gd name="T32" fmla="*/ 11 w 167"/>
                <a:gd name="T33" fmla="*/ 14 h 75"/>
                <a:gd name="T34" fmla="*/ 36 w 167"/>
                <a:gd name="T35" fmla="*/ 11 h 75"/>
                <a:gd name="T36" fmla="*/ 58 w 167"/>
                <a:gd name="T37" fmla="*/ 12 h 75"/>
                <a:gd name="T38" fmla="*/ 52 w 167"/>
                <a:gd name="T39" fmla="*/ 4 h 75"/>
                <a:gd name="T40" fmla="*/ 89 w 167"/>
                <a:gd name="T41" fmla="*/ 0 h 75"/>
                <a:gd name="T42" fmla="*/ 69 w 167"/>
                <a:gd name="T43" fmla="*/ 1 h 75"/>
                <a:gd name="T44" fmla="*/ 64 w 167"/>
                <a:gd name="T45" fmla="*/ 13 h 75"/>
                <a:gd name="T46" fmla="*/ 79 w 167"/>
                <a:gd name="T47" fmla="*/ 15 h 75"/>
                <a:gd name="T48" fmla="*/ 121 w 167"/>
                <a:gd name="T49" fmla="*/ 37 h 75"/>
                <a:gd name="T50" fmla="*/ 124 w 167"/>
                <a:gd name="T51" fmla="*/ 39 h 75"/>
                <a:gd name="T52" fmla="*/ 141 w 167"/>
                <a:gd name="T53" fmla="*/ 72 h 75"/>
                <a:gd name="T54" fmla="*/ 151 w 167"/>
                <a:gd name="T55" fmla="*/ 71 h 75"/>
                <a:gd name="T56" fmla="*/ 167 w 167"/>
                <a:gd name="T57" fmla="*/ 75 h 75"/>
                <a:gd name="T58" fmla="*/ 167 w 167"/>
                <a:gd name="T59" fmla="*/ 73 h 75"/>
                <a:gd name="T60" fmla="*/ 163 w 167"/>
                <a:gd name="T61" fmla="*/ 55 h 75"/>
                <a:gd name="T62" fmla="*/ 165 w 167"/>
                <a:gd name="T63" fmla="*/ 60 h 75"/>
                <a:gd name="T64" fmla="*/ 156 w 167"/>
                <a:gd name="T65" fmla="*/ 36 h 75"/>
                <a:gd name="T66" fmla="*/ 104 w 167"/>
                <a:gd name="T67" fmla="*/ 2 h 75"/>
                <a:gd name="T68" fmla="*/ 93 w 167"/>
                <a:gd name="T69" fmla="*/ 1 h 75"/>
                <a:gd name="T70" fmla="*/ 72 w 167"/>
                <a:gd name="T71" fmla="*/ 3 h 75"/>
                <a:gd name="T72" fmla="*/ 96 w 167"/>
                <a:gd name="T73" fmla="*/ 1 h 75"/>
                <a:gd name="T74" fmla="*/ 99 w 167"/>
                <a:gd name="T75" fmla="*/ 1 h 75"/>
                <a:gd name="T76" fmla="*/ 117 w 167"/>
                <a:gd name="T77" fmla="*/ 3 h 75"/>
                <a:gd name="T78" fmla="*/ 89 w 167"/>
                <a:gd name="T7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7" h="75">
                  <a:moveTo>
                    <a:pt x="12" y="11"/>
                  </a:moveTo>
                  <a:cubicBezTo>
                    <a:pt x="9" y="12"/>
                    <a:pt x="6" y="13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4" y="15"/>
                    <a:pt x="7" y="14"/>
                    <a:pt x="10" y="14"/>
                  </a:cubicBezTo>
                  <a:cubicBezTo>
                    <a:pt x="11" y="13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moveTo>
                    <a:pt x="52" y="4"/>
                  </a:moveTo>
                  <a:cubicBezTo>
                    <a:pt x="50" y="5"/>
                    <a:pt x="47" y="7"/>
                    <a:pt x="43" y="8"/>
                  </a:cubicBezTo>
                  <a:cubicBezTo>
                    <a:pt x="42" y="8"/>
                    <a:pt x="40" y="8"/>
                    <a:pt x="39" y="8"/>
                  </a:cubicBezTo>
                  <a:cubicBezTo>
                    <a:pt x="36" y="8"/>
                    <a:pt x="33" y="7"/>
                    <a:pt x="31" y="6"/>
                  </a:cubicBezTo>
                  <a:cubicBezTo>
                    <a:pt x="27" y="7"/>
                    <a:pt x="23" y="8"/>
                    <a:pt x="19" y="9"/>
                  </a:cubicBezTo>
                  <a:cubicBezTo>
                    <a:pt x="18" y="9"/>
                    <a:pt x="17" y="10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9" y="12"/>
                    <a:pt x="27" y="11"/>
                    <a:pt x="36" y="11"/>
                  </a:cubicBezTo>
                  <a:cubicBezTo>
                    <a:pt x="43" y="11"/>
                    <a:pt x="50" y="12"/>
                    <a:pt x="58" y="12"/>
                  </a:cubicBezTo>
                  <a:cubicBezTo>
                    <a:pt x="54" y="11"/>
                    <a:pt x="52" y="7"/>
                    <a:pt x="52" y="4"/>
                  </a:cubicBezTo>
                  <a:moveTo>
                    <a:pt x="89" y="0"/>
                  </a:moveTo>
                  <a:cubicBezTo>
                    <a:pt x="82" y="0"/>
                    <a:pt x="76" y="1"/>
                    <a:pt x="69" y="1"/>
                  </a:cubicBezTo>
                  <a:cubicBezTo>
                    <a:pt x="72" y="6"/>
                    <a:pt x="71" y="11"/>
                    <a:pt x="64" y="13"/>
                  </a:cubicBezTo>
                  <a:cubicBezTo>
                    <a:pt x="69" y="14"/>
                    <a:pt x="74" y="14"/>
                    <a:pt x="79" y="15"/>
                  </a:cubicBezTo>
                  <a:cubicBezTo>
                    <a:pt x="99" y="17"/>
                    <a:pt x="113" y="25"/>
                    <a:pt x="121" y="37"/>
                  </a:cubicBezTo>
                  <a:cubicBezTo>
                    <a:pt x="122" y="37"/>
                    <a:pt x="123" y="38"/>
                    <a:pt x="124" y="39"/>
                  </a:cubicBezTo>
                  <a:cubicBezTo>
                    <a:pt x="134" y="47"/>
                    <a:pt x="139" y="60"/>
                    <a:pt x="141" y="72"/>
                  </a:cubicBezTo>
                  <a:cubicBezTo>
                    <a:pt x="144" y="72"/>
                    <a:pt x="148" y="71"/>
                    <a:pt x="151" y="71"/>
                  </a:cubicBezTo>
                  <a:cubicBezTo>
                    <a:pt x="157" y="71"/>
                    <a:pt x="163" y="72"/>
                    <a:pt x="167" y="75"/>
                  </a:cubicBezTo>
                  <a:cubicBezTo>
                    <a:pt x="167" y="74"/>
                    <a:pt x="167" y="73"/>
                    <a:pt x="167" y="73"/>
                  </a:cubicBezTo>
                  <a:cubicBezTo>
                    <a:pt x="166" y="67"/>
                    <a:pt x="165" y="61"/>
                    <a:pt x="163" y="55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3" y="53"/>
                    <a:pt x="161" y="44"/>
                    <a:pt x="156" y="36"/>
                  </a:cubicBezTo>
                  <a:cubicBezTo>
                    <a:pt x="147" y="16"/>
                    <a:pt x="122" y="3"/>
                    <a:pt x="104" y="2"/>
                  </a:cubicBezTo>
                  <a:cubicBezTo>
                    <a:pt x="100" y="1"/>
                    <a:pt x="97" y="1"/>
                    <a:pt x="93" y="1"/>
                  </a:cubicBezTo>
                  <a:cubicBezTo>
                    <a:pt x="86" y="1"/>
                    <a:pt x="79" y="2"/>
                    <a:pt x="72" y="3"/>
                  </a:cubicBezTo>
                  <a:cubicBezTo>
                    <a:pt x="80" y="2"/>
                    <a:pt x="87" y="1"/>
                    <a:pt x="96" y="1"/>
                  </a:cubicBezTo>
                  <a:cubicBezTo>
                    <a:pt x="97" y="1"/>
                    <a:pt x="98" y="1"/>
                    <a:pt x="99" y="1"/>
                  </a:cubicBezTo>
                  <a:cubicBezTo>
                    <a:pt x="104" y="1"/>
                    <a:pt x="110" y="2"/>
                    <a:pt x="117" y="3"/>
                  </a:cubicBezTo>
                  <a:cubicBezTo>
                    <a:pt x="106" y="1"/>
                    <a:pt x="97" y="0"/>
                    <a:pt x="89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1428"/>
            <p:cNvSpPr>
              <a:spLocks/>
            </p:cNvSpPr>
            <p:nvPr/>
          </p:nvSpPr>
          <p:spPr bwMode="auto">
            <a:xfrm>
              <a:off x="10236201" y="3525838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0 w 4"/>
                <a:gd name="T5" fmla="*/ 3 h 3"/>
                <a:gd name="T6" fmla="*/ 1 w 4"/>
                <a:gd name="T7" fmla="*/ 3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615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1429"/>
            <p:cNvSpPr>
              <a:spLocks noEditPoints="1"/>
            </p:cNvSpPr>
            <p:nvPr/>
          </p:nvSpPr>
          <p:spPr bwMode="auto">
            <a:xfrm>
              <a:off x="9805988" y="3560763"/>
              <a:ext cx="327025" cy="1003300"/>
            </a:xfrm>
            <a:custGeom>
              <a:avLst/>
              <a:gdLst>
                <a:gd name="T0" fmla="*/ 10 w 83"/>
                <a:gd name="T1" fmla="*/ 245 h 254"/>
                <a:gd name="T2" fmla="*/ 6 w 83"/>
                <a:gd name="T3" fmla="*/ 253 h 254"/>
                <a:gd name="T4" fmla="*/ 6 w 83"/>
                <a:gd name="T5" fmla="*/ 254 h 254"/>
                <a:gd name="T6" fmla="*/ 10 w 83"/>
                <a:gd name="T7" fmla="*/ 250 h 254"/>
                <a:gd name="T8" fmla="*/ 10 w 83"/>
                <a:gd name="T9" fmla="*/ 245 h 254"/>
                <a:gd name="T10" fmla="*/ 63 w 83"/>
                <a:gd name="T11" fmla="*/ 11 h 254"/>
                <a:gd name="T12" fmla="*/ 58 w 83"/>
                <a:gd name="T13" fmla="*/ 15 h 254"/>
                <a:gd name="T14" fmla="*/ 48 w 83"/>
                <a:gd name="T15" fmla="*/ 24 h 254"/>
                <a:gd name="T16" fmla="*/ 41 w 83"/>
                <a:gd name="T17" fmla="*/ 31 h 254"/>
                <a:gd name="T18" fmla="*/ 41 w 83"/>
                <a:gd name="T19" fmla="*/ 31 h 254"/>
                <a:gd name="T20" fmla="*/ 27 w 83"/>
                <a:gd name="T21" fmla="*/ 58 h 254"/>
                <a:gd name="T22" fmla="*/ 25 w 83"/>
                <a:gd name="T23" fmla="*/ 81 h 254"/>
                <a:gd name="T24" fmla="*/ 25 w 83"/>
                <a:gd name="T25" fmla="*/ 77 h 254"/>
                <a:gd name="T26" fmla="*/ 23 w 83"/>
                <a:gd name="T27" fmla="*/ 102 h 254"/>
                <a:gd name="T28" fmla="*/ 18 w 83"/>
                <a:gd name="T29" fmla="*/ 116 h 254"/>
                <a:gd name="T30" fmla="*/ 10 w 83"/>
                <a:gd name="T31" fmla="*/ 131 h 254"/>
                <a:gd name="T32" fmla="*/ 9 w 83"/>
                <a:gd name="T33" fmla="*/ 135 h 254"/>
                <a:gd name="T34" fmla="*/ 13 w 83"/>
                <a:gd name="T35" fmla="*/ 128 h 254"/>
                <a:gd name="T36" fmla="*/ 9 w 83"/>
                <a:gd name="T37" fmla="*/ 135 h 254"/>
                <a:gd name="T38" fmla="*/ 9 w 83"/>
                <a:gd name="T39" fmla="*/ 137 h 254"/>
                <a:gd name="T40" fmla="*/ 0 w 83"/>
                <a:gd name="T41" fmla="*/ 168 h 254"/>
                <a:gd name="T42" fmla="*/ 1 w 83"/>
                <a:gd name="T43" fmla="*/ 186 h 254"/>
                <a:gd name="T44" fmla="*/ 6 w 83"/>
                <a:gd name="T45" fmla="*/ 176 h 254"/>
                <a:gd name="T46" fmla="*/ 6 w 83"/>
                <a:gd name="T47" fmla="*/ 164 h 254"/>
                <a:gd name="T48" fmla="*/ 25 w 83"/>
                <a:gd name="T49" fmla="*/ 117 h 254"/>
                <a:gd name="T50" fmla="*/ 38 w 83"/>
                <a:gd name="T51" fmla="*/ 53 h 254"/>
                <a:gd name="T52" fmla="*/ 66 w 83"/>
                <a:gd name="T53" fmla="*/ 14 h 254"/>
                <a:gd name="T54" fmla="*/ 65 w 83"/>
                <a:gd name="T55" fmla="*/ 13 h 254"/>
                <a:gd name="T56" fmla="*/ 61 w 83"/>
                <a:gd name="T57" fmla="*/ 15 h 254"/>
                <a:gd name="T58" fmla="*/ 65 w 83"/>
                <a:gd name="T59" fmla="*/ 13 h 254"/>
                <a:gd name="T60" fmla="*/ 63 w 83"/>
                <a:gd name="T61" fmla="*/ 11 h 254"/>
                <a:gd name="T62" fmla="*/ 83 w 83"/>
                <a:gd name="T63" fmla="*/ 2 h 254"/>
                <a:gd name="T64" fmla="*/ 72 w 83"/>
                <a:gd name="T65" fmla="*/ 8 h 254"/>
                <a:gd name="T66" fmla="*/ 73 w 83"/>
                <a:gd name="T67" fmla="*/ 8 h 254"/>
                <a:gd name="T68" fmla="*/ 83 w 83"/>
                <a:gd name="T69" fmla="*/ 2 h 254"/>
                <a:gd name="T70" fmla="*/ 83 w 83"/>
                <a:gd name="T71" fmla="*/ 2 h 254"/>
                <a:gd name="T72" fmla="*/ 82 w 83"/>
                <a:gd name="T73" fmla="*/ 0 h 254"/>
                <a:gd name="T74" fmla="*/ 70 w 83"/>
                <a:gd name="T75" fmla="*/ 7 h 254"/>
                <a:gd name="T76" fmla="*/ 72 w 83"/>
                <a:gd name="T77" fmla="*/ 8 h 254"/>
                <a:gd name="T78" fmla="*/ 83 w 83"/>
                <a:gd name="T79" fmla="*/ 2 h 254"/>
                <a:gd name="T80" fmla="*/ 82 w 83"/>
                <a:gd name="T81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3" h="254">
                  <a:moveTo>
                    <a:pt x="10" y="245"/>
                  </a:moveTo>
                  <a:cubicBezTo>
                    <a:pt x="9" y="248"/>
                    <a:pt x="7" y="250"/>
                    <a:pt x="6" y="253"/>
                  </a:cubicBezTo>
                  <a:cubicBezTo>
                    <a:pt x="6" y="253"/>
                    <a:pt x="6" y="254"/>
                    <a:pt x="6" y="254"/>
                  </a:cubicBezTo>
                  <a:cubicBezTo>
                    <a:pt x="7" y="252"/>
                    <a:pt x="8" y="251"/>
                    <a:pt x="10" y="250"/>
                  </a:cubicBezTo>
                  <a:cubicBezTo>
                    <a:pt x="10" y="248"/>
                    <a:pt x="10" y="247"/>
                    <a:pt x="10" y="245"/>
                  </a:cubicBezTo>
                  <a:moveTo>
                    <a:pt x="63" y="11"/>
                  </a:moveTo>
                  <a:cubicBezTo>
                    <a:pt x="61" y="13"/>
                    <a:pt x="60" y="14"/>
                    <a:pt x="58" y="15"/>
                  </a:cubicBezTo>
                  <a:cubicBezTo>
                    <a:pt x="55" y="18"/>
                    <a:pt x="51" y="20"/>
                    <a:pt x="48" y="24"/>
                  </a:cubicBezTo>
                  <a:cubicBezTo>
                    <a:pt x="48" y="27"/>
                    <a:pt x="46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5" y="38"/>
                    <a:pt x="30" y="46"/>
                    <a:pt x="27" y="58"/>
                  </a:cubicBezTo>
                  <a:cubicBezTo>
                    <a:pt x="24" y="69"/>
                    <a:pt x="25" y="76"/>
                    <a:pt x="25" y="81"/>
                  </a:cubicBezTo>
                  <a:cubicBezTo>
                    <a:pt x="25" y="80"/>
                    <a:pt x="25" y="78"/>
                    <a:pt x="25" y="77"/>
                  </a:cubicBezTo>
                  <a:cubicBezTo>
                    <a:pt x="25" y="88"/>
                    <a:pt x="24" y="95"/>
                    <a:pt x="23" y="102"/>
                  </a:cubicBezTo>
                  <a:cubicBezTo>
                    <a:pt x="22" y="108"/>
                    <a:pt x="22" y="108"/>
                    <a:pt x="18" y="116"/>
                  </a:cubicBezTo>
                  <a:cubicBezTo>
                    <a:pt x="16" y="120"/>
                    <a:pt x="13" y="125"/>
                    <a:pt x="10" y="131"/>
                  </a:cubicBezTo>
                  <a:cubicBezTo>
                    <a:pt x="10" y="132"/>
                    <a:pt x="9" y="134"/>
                    <a:pt x="9" y="135"/>
                  </a:cubicBezTo>
                  <a:cubicBezTo>
                    <a:pt x="10" y="133"/>
                    <a:pt x="12" y="131"/>
                    <a:pt x="13" y="128"/>
                  </a:cubicBezTo>
                  <a:cubicBezTo>
                    <a:pt x="12" y="131"/>
                    <a:pt x="10" y="133"/>
                    <a:pt x="9" y="135"/>
                  </a:cubicBezTo>
                  <a:cubicBezTo>
                    <a:pt x="9" y="136"/>
                    <a:pt x="9" y="136"/>
                    <a:pt x="9" y="137"/>
                  </a:cubicBezTo>
                  <a:cubicBezTo>
                    <a:pt x="7" y="147"/>
                    <a:pt x="4" y="157"/>
                    <a:pt x="0" y="168"/>
                  </a:cubicBezTo>
                  <a:cubicBezTo>
                    <a:pt x="0" y="175"/>
                    <a:pt x="0" y="181"/>
                    <a:pt x="1" y="186"/>
                  </a:cubicBezTo>
                  <a:cubicBezTo>
                    <a:pt x="2" y="183"/>
                    <a:pt x="4" y="179"/>
                    <a:pt x="6" y="176"/>
                  </a:cubicBezTo>
                  <a:cubicBezTo>
                    <a:pt x="6" y="172"/>
                    <a:pt x="6" y="169"/>
                    <a:pt x="6" y="164"/>
                  </a:cubicBezTo>
                  <a:cubicBezTo>
                    <a:pt x="8" y="144"/>
                    <a:pt x="19" y="128"/>
                    <a:pt x="25" y="117"/>
                  </a:cubicBezTo>
                  <a:cubicBezTo>
                    <a:pt x="26" y="94"/>
                    <a:pt x="30" y="71"/>
                    <a:pt x="38" y="53"/>
                  </a:cubicBezTo>
                  <a:cubicBezTo>
                    <a:pt x="46" y="36"/>
                    <a:pt x="56" y="23"/>
                    <a:pt x="66" y="14"/>
                  </a:cubicBezTo>
                  <a:cubicBezTo>
                    <a:pt x="66" y="13"/>
                    <a:pt x="65" y="13"/>
                    <a:pt x="65" y="13"/>
                  </a:cubicBezTo>
                  <a:cubicBezTo>
                    <a:pt x="64" y="14"/>
                    <a:pt x="62" y="14"/>
                    <a:pt x="61" y="15"/>
                  </a:cubicBezTo>
                  <a:cubicBezTo>
                    <a:pt x="62" y="14"/>
                    <a:pt x="64" y="14"/>
                    <a:pt x="65" y="13"/>
                  </a:cubicBezTo>
                  <a:cubicBezTo>
                    <a:pt x="64" y="12"/>
                    <a:pt x="64" y="12"/>
                    <a:pt x="63" y="11"/>
                  </a:cubicBezTo>
                  <a:moveTo>
                    <a:pt x="83" y="2"/>
                  </a:moveTo>
                  <a:cubicBezTo>
                    <a:pt x="80" y="4"/>
                    <a:pt x="76" y="6"/>
                    <a:pt x="72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7" y="6"/>
                    <a:pt x="80" y="4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moveTo>
                    <a:pt x="82" y="0"/>
                  </a:moveTo>
                  <a:cubicBezTo>
                    <a:pt x="78" y="2"/>
                    <a:pt x="74" y="4"/>
                    <a:pt x="70" y="7"/>
                  </a:cubicBezTo>
                  <a:cubicBezTo>
                    <a:pt x="71" y="7"/>
                    <a:pt x="72" y="7"/>
                    <a:pt x="72" y="8"/>
                  </a:cubicBezTo>
                  <a:cubicBezTo>
                    <a:pt x="76" y="6"/>
                    <a:pt x="80" y="3"/>
                    <a:pt x="83" y="2"/>
                  </a:cubicBezTo>
                  <a:cubicBezTo>
                    <a:pt x="83" y="1"/>
                    <a:pt x="83" y="0"/>
                    <a:pt x="82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15" name="Picture 1430"/>
            <p:cNvPicPr>
              <a:picLocks noChangeAspect="1" noChangeArrowheads="1"/>
            </p:cNvPicPr>
            <p:nvPr/>
          </p:nvPicPr>
          <p:blipFill>
            <a:blip r:embed="rId7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9351" y="3571876"/>
              <a:ext cx="7143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7" name="Freeform 1431"/>
            <p:cNvSpPr>
              <a:spLocks noEditPoints="1"/>
            </p:cNvSpPr>
            <p:nvPr/>
          </p:nvSpPr>
          <p:spPr bwMode="auto">
            <a:xfrm>
              <a:off x="9805988" y="4078288"/>
              <a:ext cx="39688" cy="146050"/>
            </a:xfrm>
            <a:custGeom>
              <a:avLst/>
              <a:gdLst>
                <a:gd name="T0" fmla="*/ 9 w 10"/>
                <a:gd name="T1" fmla="*/ 4 h 37"/>
                <a:gd name="T2" fmla="*/ 4 w 10"/>
                <a:gd name="T3" fmla="*/ 13 h 37"/>
                <a:gd name="T4" fmla="*/ 4 w 10"/>
                <a:gd name="T5" fmla="*/ 13 h 37"/>
                <a:gd name="T6" fmla="*/ 4 w 10"/>
                <a:gd name="T7" fmla="*/ 13 h 37"/>
                <a:gd name="T8" fmla="*/ 4 w 10"/>
                <a:gd name="T9" fmla="*/ 13 h 37"/>
                <a:gd name="T10" fmla="*/ 4 w 10"/>
                <a:gd name="T11" fmla="*/ 13 h 37"/>
                <a:gd name="T12" fmla="*/ 4 w 10"/>
                <a:gd name="T13" fmla="*/ 13 h 37"/>
                <a:gd name="T14" fmla="*/ 0 w 10"/>
                <a:gd name="T15" fmla="*/ 37 h 37"/>
                <a:gd name="T16" fmla="*/ 9 w 10"/>
                <a:gd name="T17" fmla="*/ 6 h 37"/>
                <a:gd name="T18" fmla="*/ 9 w 10"/>
                <a:gd name="T19" fmla="*/ 4 h 37"/>
                <a:gd name="T20" fmla="*/ 10 w 10"/>
                <a:gd name="T21" fmla="*/ 0 h 37"/>
                <a:gd name="T22" fmla="*/ 4 w 10"/>
                <a:gd name="T23" fmla="*/ 13 h 37"/>
                <a:gd name="T24" fmla="*/ 9 w 10"/>
                <a:gd name="T25" fmla="*/ 4 h 37"/>
                <a:gd name="T26" fmla="*/ 10 w 10"/>
                <a:gd name="T2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7">
                  <a:moveTo>
                    <a:pt x="9" y="4"/>
                  </a:moveTo>
                  <a:cubicBezTo>
                    <a:pt x="8" y="7"/>
                    <a:pt x="6" y="10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23"/>
                    <a:pt x="1" y="30"/>
                    <a:pt x="0" y="37"/>
                  </a:cubicBezTo>
                  <a:cubicBezTo>
                    <a:pt x="4" y="26"/>
                    <a:pt x="7" y="16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moveTo>
                    <a:pt x="10" y="0"/>
                  </a:moveTo>
                  <a:cubicBezTo>
                    <a:pt x="8" y="4"/>
                    <a:pt x="6" y="9"/>
                    <a:pt x="4" y="13"/>
                  </a:cubicBezTo>
                  <a:cubicBezTo>
                    <a:pt x="6" y="10"/>
                    <a:pt x="8" y="7"/>
                    <a:pt x="9" y="4"/>
                  </a:cubicBezTo>
                  <a:cubicBezTo>
                    <a:pt x="9" y="3"/>
                    <a:pt x="10" y="1"/>
                    <a:pt x="10" y="0"/>
                  </a:cubicBezTo>
                </a:path>
              </a:pathLst>
            </a:custGeom>
            <a:solidFill>
              <a:srgbClr val="615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1432"/>
            <p:cNvSpPr>
              <a:spLocks/>
            </p:cNvSpPr>
            <p:nvPr/>
          </p:nvSpPr>
          <p:spPr bwMode="auto">
            <a:xfrm>
              <a:off x="9809163" y="4256088"/>
              <a:ext cx="23813" cy="173038"/>
            </a:xfrm>
            <a:custGeom>
              <a:avLst/>
              <a:gdLst>
                <a:gd name="T0" fmla="*/ 5 w 6"/>
                <a:gd name="T1" fmla="*/ 0 h 44"/>
                <a:gd name="T2" fmla="*/ 0 w 6"/>
                <a:gd name="T3" fmla="*/ 10 h 44"/>
                <a:gd name="T4" fmla="*/ 1 w 6"/>
                <a:gd name="T5" fmla="*/ 23 h 44"/>
                <a:gd name="T6" fmla="*/ 3 w 6"/>
                <a:gd name="T7" fmla="*/ 44 h 44"/>
                <a:gd name="T8" fmla="*/ 6 w 6"/>
                <a:gd name="T9" fmla="*/ 38 h 44"/>
                <a:gd name="T10" fmla="*/ 5 w 6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4">
                  <a:moveTo>
                    <a:pt x="5" y="0"/>
                  </a:moveTo>
                  <a:cubicBezTo>
                    <a:pt x="3" y="3"/>
                    <a:pt x="1" y="7"/>
                    <a:pt x="0" y="10"/>
                  </a:cubicBezTo>
                  <a:cubicBezTo>
                    <a:pt x="0" y="15"/>
                    <a:pt x="0" y="19"/>
                    <a:pt x="1" y="23"/>
                  </a:cubicBezTo>
                  <a:cubicBezTo>
                    <a:pt x="1" y="30"/>
                    <a:pt x="2" y="37"/>
                    <a:pt x="3" y="44"/>
                  </a:cubicBezTo>
                  <a:cubicBezTo>
                    <a:pt x="4" y="42"/>
                    <a:pt x="5" y="40"/>
                    <a:pt x="6" y="38"/>
                  </a:cubicBezTo>
                  <a:cubicBezTo>
                    <a:pt x="5" y="26"/>
                    <a:pt x="4" y="14"/>
                    <a:pt x="5" y="0"/>
                  </a:cubicBezTo>
                </a:path>
              </a:pathLst>
            </a:custGeom>
            <a:solidFill>
              <a:srgbClr val="615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1433"/>
            <p:cNvSpPr>
              <a:spLocks/>
            </p:cNvSpPr>
            <p:nvPr/>
          </p:nvSpPr>
          <p:spPr bwMode="auto">
            <a:xfrm>
              <a:off x="9821863" y="4405313"/>
              <a:ext cx="23813" cy="153988"/>
            </a:xfrm>
            <a:custGeom>
              <a:avLst/>
              <a:gdLst>
                <a:gd name="T0" fmla="*/ 3 w 6"/>
                <a:gd name="T1" fmla="*/ 0 h 39"/>
                <a:gd name="T2" fmla="*/ 0 w 6"/>
                <a:gd name="T3" fmla="*/ 6 h 39"/>
                <a:gd name="T4" fmla="*/ 1 w 6"/>
                <a:gd name="T5" fmla="*/ 24 h 39"/>
                <a:gd name="T6" fmla="*/ 2 w 6"/>
                <a:gd name="T7" fmla="*/ 28 h 39"/>
                <a:gd name="T8" fmla="*/ 2 w 6"/>
                <a:gd name="T9" fmla="*/ 35 h 39"/>
                <a:gd name="T10" fmla="*/ 2 w 6"/>
                <a:gd name="T11" fmla="*/ 39 h 39"/>
                <a:gd name="T12" fmla="*/ 6 w 6"/>
                <a:gd name="T13" fmla="*/ 31 h 39"/>
                <a:gd name="T14" fmla="*/ 4 w 6"/>
                <a:gd name="T15" fmla="*/ 10 h 39"/>
                <a:gd name="T16" fmla="*/ 3 w 6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9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12"/>
                    <a:pt x="1" y="19"/>
                    <a:pt x="1" y="24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3" y="31"/>
                    <a:pt x="3" y="33"/>
                    <a:pt x="2" y="35"/>
                  </a:cubicBezTo>
                  <a:cubicBezTo>
                    <a:pt x="2" y="37"/>
                    <a:pt x="2" y="38"/>
                    <a:pt x="2" y="39"/>
                  </a:cubicBezTo>
                  <a:cubicBezTo>
                    <a:pt x="3" y="36"/>
                    <a:pt x="5" y="34"/>
                    <a:pt x="6" y="31"/>
                  </a:cubicBezTo>
                  <a:cubicBezTo>
                    <a:pt x="5" y="24"/>
                    <a:pt x="5" y="17"/>
                    <a:pt x="4" y="10"/>
                  </a:cubicBezTo>
                  <a:cubicBezTo>
                    <a:pt x="4" y="7"/>
                    <a:pt x="4" y="4"/>
                    <a:pt x="3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1434"/>
            <p:cNvSpPr>
              <a:spLocks noEditPoints="1"/>
            </p:cNvSpPr>
            <p:nvPr/>
          </p:nvSpPr>
          <p:spPr bwMode="auto">
            <a:xfrm>
              <a:off x="9837738" y="4043363"/>
              <a:ext cx="90488" cy="520700"/>
            </a:xfrm>
            <a:custGeom>
              <a:avLst/>
              <a:gdLst>
                <a:gd name="T0" fmla="*/ 12 w 23"/>
                <a:gd name="T1" fmla="*/ 119 h 132"/>
                <a:gd name="T2" fmla="*/ 12 w 23"/>
                <a:gd name="T3" fmla="*/ 119 h 132"/>
                <a:gd name="T4" fmla="*/ 12 w 23"/>
                <a:gd name="T5" fmla="*/ 124 h 132"/>
                <a:gd name="T6" fmla="*/ 12 w 23"/>
                <a:gd name="T7" fmla="*/ 122 h 132"/>
                <a:gd name="T8" fmla="*/ 12 w 23"/>
                <a:gd name="T9" fmla="*/ 119 h 132"/>
                <a:gd name="T10" fmla="*/ 20 w 23"/>
                <a:gd name="T11" fmla="*/ 83 h 132"/>
                <a:gd name="T12" fmla="*/ 11 w 23"/>
                <a:gd name="T13" fmla="*/ 98 h 132"/>
                <a:gd name="T14" fmla="*/ 11 w 23"/>
                <a:gd name="T15" fmla="*/ 98 h 132"/>
                <a:gd name="T16" fmla="*/ 12 w 23"/>
                <a:gd name="T17" fmla="*/ 126 h 132"/>
                <a:gd name="T18" fmla="*/ 12 w 23"/>
                <a:gd name="T19" fmla="*/ 118 h 132"/>
                <a:gd name="T20" fmla="*/ 12 w 23"/>
                <a:gd name="T21" fmla="*/ 110 h 132"/>
                <a:gd name="T22" fmla="*/ 12 w 23"/>
                <a:gd name="T23" fmla="*/ 102 h 132"/>
                <a:gd name="T24" fmla="*/ 11 w 23"/>
                <a:gd name="T25" fmla="*/ 98 h 132"/>
                <a:gd name="T26" fmla="*/ 11 w 23"/>
                <a:gd name="T27" fmla="*/ 98 h 132"/>
                <a:gd name="T28" fmla="*/ 11 w 23"/>
                <a:gd name="T29" fmla="*/ 99 h 132"/>
                <a:gd name="T30" fmla="*/ 3 w 23"/>
                <a:gd name="T31" fmla="*/ 117 h 132"/>
                <a:gd name="T32" fmla="*/ 3 w 23"/>
                <a:gd name="T33" fmla="*/ 127 h 132"/>
                <a:gd name="T34" fmla="*/ 4 w 23"/>
                <a:gd name="T35" fmla="*/ 127 h 132"/>
                <a:gd name="T36" fmla="*/ 4 w 23"/>
                <a:gd name="T37" fmla="*/ 128 h 132"/>
                <a:gd name="T38" fmla="*/ 9 w 23"/>
                <a:gd name="T39" fmla="*/ 125 h 132"/>
                <a:gd name="T40" fmla="*/ 22 w 23"/>
                <a:gd name="T41" fmla="*/ 132 h 132"/>
                <a:gd name="T42" fmla="*/ 23 w 23"/>
                <a:gd name="T43" fmla="*/ 105 h 132"/>
                <a:gd name="T44" fmla="*/ 23 w 23"/>
                <a:gd name="T45" fmla="*/ 99 h 132"/>
                <a:gd name="T46" fmla="*/ 22 w 23"/>
                <a:gd name="T47" fmla="*/ 85 h 132"/>
                <a:gd name="T48" fmla="*/ 20 w 23"/>
                <a:gd name="T49" fmla="*/ 83 h 132"/>
                <a:gd name="T50" fmla="*/ 9 w 23"/>
                <a:gd name="T51" fmla="*/ 77 h 132"/>
                <a:gd name="T52" fmla="*/ 9 w 23"/>
                <a:gd name="T53" fmla="*/ 79 h 132"/>
                <a:gd name="T54" fmla="*/ 9 w 23"/>
                <a:gd name="T55" fmla="*/ 78 h 132"/>
                <a:gd name="T56" fmla="*/ 9 w 23"/>
                <a:gd name="T57" fmla="*/ 77 h 132"/>
                <a:gd name="T58" fmla="*/ 12 w 23"/>
                <a:gd name="T59" fmla="*/ 70 h 132"/>
                <a:gd name="T60" fmla="*/ 10 w 23"/>
                <a:gd name="T61" fmla="*/ 76 h 132"/>
                <a:gd name="T62" fmla="*/ 10 w 23"/>
                <a:gd name="T63" fmla="*/ 77 h 132"/>
                <a:gd name="T64" fmla="*/ 13 w 23"/>
                <a:gd name="T65" fmla="*/ 73 h 132"/>
                <a:gd name="T66" fmla="*/ 12 w 23"/>
                <a:gd name="T67" fmla="*/ 70 h 132"/>
                <a:gd name="T68" fmla="*/ 19 w 23"/>
                <a:gd name="T69" fmla="*/ 51 h 132"/>
                <a:gd name="T70" fmla="*/ 15 w 23"/>
                <a:gd name="T71" fmla="*/ 62 h 132"/>
                <a:gd name="T72" fmla="*/ 19 w 23"/>
                <a:gd name="T73" fmla="*/ 59 h 132"/>
                <a:gd name="T74" fmla="*/ 19 w 23"/>
                <a:gd name="T75" fmla="*/ 51 h 132"/>
                <a:gd name="T76" fmla="*/ 17 w 23"/>
                <a:gd name="T77" fmla="*/ 0 h 132"/>
                <a:gd name="T78" fmla="*/ 12 w 23"/>
                <a:gd name="T79" fmla="*/ 10 h 132"/>
                <a:gd name="T80" fmla="*/ 13 w 23"/>
                <a:gd name="T81" fmla="*/ 8 h 132"/>
                <a:gd name="T82" fmla="*/ 8 w 23"/>
                <a:gd name="T83" fmla="*/ 19 h 132"/>
                <a:gd name="T84" fmla="*/ 12 w 23"/>
                <a:gd name="T85" fmla="*/ 10 h 132"/>
                <a:gd name="T86" fmla="*/ 1 w 23"/>
                <a:gd name="T87" fmla="*/ 40 h 132"/>
                <a:gd name="T88" fmla="*/ 0 w 23"/>
                <a:gd name="T89" fmla="*/ 49 h 132"/>
                <a:gd name="T90" fmla="*/ 5 w 23"/>
                <a:gd name="T91" fmla="*/ 39 h 132"/>
                <a:gd name="T92" fmla="*/ 17 w 23"/>
                <a:gd name="T93" fmla="*/ 8 h 132"/>
                <a:gd name="T94" fmla="*/ 17 w 23"/>
                <a:gd name="T9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132">
                  <a:moveTo>
                    <a:pt x="12" y="119"/>
                  </a:moveTo>
                  <a:cubicBezTo>
                    <a:pt x="12" y="119"/>
                    <a:pt x="12" y="119"/>
                    <a:pt x="12" y="119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2" y="119"/>
                    <a:pt x="12" y="119"/>
                    <a:pt x="12" y="119"/>
                  </a:cubicBezTo>
                  <a:moveTo>
                    <a:pt x="20" y="83"/>
                  </a:moveTo>
                  <a:cubicBezTo>
                    <a:pt x="17" y="88"/>
                    <a:pt x="14" y="93"/>
                    <a:pt x="11" y="9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12" y="107"/>
                    <a:pt x="13" y="116"/>
                    <a:pt x="12" y="126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11" y="98"/>
                    <a:pt x="11" y="98"/>
                    <a:pt x="11" y="99"/>
                  </a:cubicBezTo>
                  <a:cubicBezTo>
                    <a:pt x="8" y="104"/>
                    <a:pt x="6" y="111"/>
                    <a:pt x="3" y="117"/>
                  </a:cubicBezTo>
                  <a:cubicBezTo>
                    <a:pt x="3" y="121"/>
                    <a:pt x="3" y="124"/>
                    <a:pt x="3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7"/>
                    <a:pt x="2" y="125"/>
                    <a:pt x="9" y="125"/>
                  </a:cubicBezTo>
                  <a:cubicBezTo>
                    <a:pt x="13" y="126"/>
                    <a:pt x="18" y="129"/>
                    <a:pt x="22" y="132"/>
                  </a:cubicBezTo>
                  <a:cubicBezTo>
                    <a:pt x="23" y="123"/>
                    <a:pt x="23" y="114"/>
                    <a:pt x="23" y="105"/>
                  </a:cubicBezTo>
                  <a:cubicBezTo>
                    <a:pt x="23" y="103"/>
                    <a:pt x="23" y="101"/>
                    <a:pt x="23" y="99"/>
                  </a:cubicBezTo>
                  <a:cubicBezTo>
                    <a:pt x="22" y="94"/>
                    <a:pt x="22" y="90"/>
                    <a:pt x="22" y="85"/>
                  </a:cubicBezTo>
                  <a:cubicBezTo>
                    <a:pt x="21" y="85"/>
                    <a:pt x="20" y="84"/>
                    <a:pt x="20" y="83"/>
                  </a:cubicBezTo>
                  <a:moveTo>
                    <a:pt x="9" y="77"/>
                  </a:moveTo>
                  <a:cubicBezTo>
                    <a:pt x="9" y="78"/>
                    <a:pt x="9" y="78"/>
                    <a:pt x="9" y="79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7"/>
                    <a:pt x="9" y="77"/>
                    <a:pt x="9" y="77"/>
                  </a:cubicBezTo>
                  <a:moveTo>
                    <a:pt x="12" y="70"/>
                  </a:moveTo>
                  <a:cubicBezTo>
                    <a:pt x="11" y="72"/>
                    <a:pt x="10" y="74"/>
                    <a:pt x="10" y="76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1" y="76"/>
                    <a:pt x="12" y="75"/>
                    <a:pt x="13" y="73"/>
                  </a:cubicBezTo>
                  <a:cubicBezTo>
                    <a:pt x="12" y="72"/>
                    <a:pt x="12" y="71"/>
                    <a:pt x="12" y="70"/>
                  </a:cubicBezTo>
                  <a:moveTo>
                    <a:pt x="19" y="51"/>
                  </a:moveTo>
                  <a:cubicBezTo>
                    <a:pt x="17" y="55"/>
                    <a:pt x="16" y="59"/>
                    <a:pt x="15" y="62"/>
                  </a:cubicBezTo>
                  <a:cubicBezTo>
                    <a:pt x="16" y="61"/>
                    <a:pt x="18" y="60"/>
                    <a:pt x="19" y="59"/>
                  </a:cubicBezTo>
                  <a:cubicBezTo>
                    <a:pt x="19" y="57"/>
                    <a:pt x="19" y="54"/>
                    <a:pt x="19" y="51"/>
                  </a:cubicBezTo>
                  <a:moveTo>
                    <a:pt x="17" y="0"/>
                  </a:moveTo>
                  <a:cubicBezTo>
                    <a:pt x="16" y="3"/>
                    <a:pt x="14" y="6"/>
                    <a:pt x="12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11"/>
                    <a:pt x="10" y="15"/>
                    <a:pt x="8" y="19"/>
                  </a:cubicBezTo>
                  <a:cubicBezTo>
                    <a:pt x="9" y="16"/>
                    <a:pt x="10" y="13"/>
                    <a:pt x="12" y="10"/>
                  </a:cubicBezTo>
                  <a:cubicBezTo>
                    <a:pt x="7" y="18"/>
                    <a:pt x="2" y="29"/>
                    <a:pt x="1" y="40"/>
                  </a:cubicBezTo>
                  <a:cubicBezTo>
                    <a:pt x="1" y="43"/>
                    <a:pt x="1" y="46"/>
                    <a:pt x="0" y="49"/>
                  </a:cubicBezTo>
                  <a:cubicBezTo>
                    <a:pt x="2" y="45"/>
                    <a:pt x="4" y="41"/>
                    <a:pt x="5" y="39"/>
                  </a:cubicBezTo>
                  <a:cubicBezTo>
                    <a:pt x="10" y="28"/>
                    <a:pt x="14" y="18"/>
                    <a:pt x="17" y="8"/>
                  </a:cubicBezTo>
                  <a:cubicBezTo>
                    <a:pt x="17" y="5"/>
                    <a:pt x="17" y="3"/>
                    <a:pt x="17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1435"/>
            <p:cNvSpPr>
              <a:spLocks noEditPoints="1"/>
            </p:cNvSpPr>
            <p:nvPr/>
          </p:nvSpPr>
          <p:spPr bwMode="auto">
            <a:xfrm>
              <a:off x="9837738" y="4075113"/>
              <a:ext cx="74613" cy="319088"/>
            </a:xfrm>
            <a:custGeom>
              <a:avLst/>
              <a:gdLst>
                <a:gd name="T0" fmla="*/ 11 w 19"/>
                <a:gd name="T1" fmla="*/ 61 h 81"/>
                <a:gd name="T2" fmla="*/ 9 w 19"/>
                <a:gd name="T3" fmla="*/ 61 h 81"/>
                <a:gd name="T4" fmla="*/ 9 w 19"/>
                <a:gd name="T5" fmla="*/ 63 h 81"/>
                <a:gd name="T6" fmla="*/ 10 w 19"/>
                <a:gd name="T7" fmla="*/ 68 h 81"/>
                <a:gd name="T8" fmla="*/ 12 w 19"/>
                <a:gd name="T9" fmla="*/ 62 h 81"/>
                <a:gd name="T10" fmla="*/ 11 w 19"/>
                <a:gd name="T11" fmla="*/ 61 h 81"/>
                <a:gd name="T12" fmla="*/ 17 w 19"/>
                <a:gd name="T13" fmla="*/ 0 h 81"/>
                <a:gd name="T14" fmla="*/ 5 w 19"/>
                <a:gd name="T15" fmla="*/ 31 h 81"/>
                <a:gd name="T16" fmla="*/ 0 w 19"/>
                <a:gd name="T17" fmla="*/ 41 h 81"/>
                <a:gd name="T18" fmla="*/ 0 w 19"/>
                <a:gd name="T19" fmla="*/ 58 h 81"/>
                <a:gd name="T20" fmla="*/ 1 w 19"/>
                <a:gd name="T21" fmla="*/ 81 h 81"/>
                <a:gd name="T22" fmla="*/ 9 w 19"/>
                <a:gd name="T23" fmla="*/ 71 h 81"/>
                <a:gd name="T24" fmla="*/ 9 w 19"/>
                <a:gd name="T25" fmla="*/ 69 h 81"/>
                <a:gd name="T26" fmla="*/ 9 w 19"/>
                <a:gd name="T27" fmla="*/ 61 h 81"/>
                <a:gd name="T28" fmla="*/ 8 w 19"/>
                <a:gd name="T29" fmla="*/ 61 h 81"/>
                <a:gd name="T30" fmla="*/ 9 w 19"/>
                <a:gd name="T31" fmla="*/ 60 h 81"/>
                <a:gd name="T32" fmla="*/ 9 w 19"/>
                <a:gd name="T33" fmla="*/ 46 h 81"/>
                <a:gd name="T34" fmla="*/ 9 w 19"/>
                <a:gd name="T35" fmla="*/ 45 h 81"/>
                <a:gd name="T36" fmla="*/ 9 w 19"/>
                <a:gd name="T37" fmla="*/ 38 h 81"/>
                <a:gd name="T38" fmla="*/ 10 w 19"/>
                <a:gd name="T39" fmla="*/ 29 h 81"/>
                <a:gd name="T40" fmla="*/ 11 w 19"/>
                <a:gd name="T41" fmla="*/ 21 h 81"/>
                <a:gd name="T42" fmla="*/ 10 w 19"/>
                <a:gd name="T43" fmla="*/ 29 h 81"/>
                <a:gd name="T44" fmla="*/ 9 w 19"/>
                <a:gd name="T45" fmla="*/ 38 h 81"/>
                <a:gd name="T46" fmla="*/ 9 w 19"/>
                <a:gd name="T47" fmla="*/ 45 h 81"/>
                <a:gd name="T48" fmla="*/ 9 w 19"/>
                <a:gd name="T49" fmla="*/ 38 h 81"/>
                <a:gd name="T50" fmla="*/ 10 w 19"/>
                <a:gd name="T51" fmla="*/ 29 h 81"/>
                <a:gd name="T52" fmla="*/ 11 w 19"/>
                <a:gd name="T53" fmla="*/ 21 h 81"/>
                <a:gd name="T54" fmla="*/ 11 w 19"/>
                <a:gd name="T55" fmla="*/ 21 h 81"/>
                <a:gd name="T56" fmla="*/ 11 w 19"/>
                <a:gd name="T57" fmla="*/ 21 h 81"/>
                <a:gd name="T58" fmla="*/ 11 w 19"/>
                <a:gd name="T59" fmla="*/ 21 h 81"/>
                <a:gd name="T60" fmla="*/ 11 w 19"/>
                <a:gd name="T61" fmla="*/ 21 h 81"/>
                <a:gd name="T62" fmla="*/ 11 w 19"/>
                <a:gd name="T63" fmla="*/ 21 h 81"/>
                <a:gd name="T64" fmla="*/ 9 w 19"/>
                <a:gd name="T65" fmla="*/ 46 h 81"/>
                <a:gd name="T66" fmla="*/ 9 w 19"/>
                <a:gd name="T67" fmla="*/ 54 h 81"/>
                <a:gd name="T68" fmla="*/ 9 w 19"/>
                <a:gd name="T69" fmla="*/ 59 h 81"/>
                <a:gd name="T70" fmla="*/ 15 w 19"/>
                <a:gd name="T71" fmla="*/ 54 h 81"/>
                <a:gd name="T72" fmla="*/ 19 w 19"/>
                <a:gd name="T73" fmla="*/ 43 h 81"/>
                <a:gd name="T74" fmla="*/ 17 w 19"/>
                <a:gd name="T7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81">
                  <a:moveTo>
                    <a:pt x="11" y="61"/>
                  </a:moveTo>
                  <a:cubicBezTo>
                    <a:pt x="9" y="61"/>
                    <a:pt x="9" y="61"/>
                    <a:pt x="9" y="61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6"/>
                    <a:pt x="11" y="64"/>
                    <a:pt x="12" y="62"/>
                  </a:cubicBezTo>
                  <a:cubicBezTo>
                    <a:pt x="12" y="62"/>
                    <a:pt x="12" y="61"/>
                    <a:pt x="11" y="61"/>
                  </a:cubicBezTo>
                  <a:moveTo>
                    <a:pt x="17" y="0"/>
                  </a:moveTo>
                  <a:cubicBezTo>
                    <a:pt x="14" y="10"/>
                    <a:pt x="10" y="20"/>
                    <a:pt x="5" y="31"/>
                  </a:cubicBezTo>
                  <a:cubicBezTo>
                    <a:pt x="4" y="33"/>
                    <a:pt x="2" y="37"/>
                    <a:pt x="0" y="41"/>
                  </a:cubicBezTo>
                  <a:cubicBezTo>
                    <a:pt x="0" y="47"/>
                    <a:pt x="0" y="52"/>
                    <a:pt x="0" y="58"/>
                  </a:cubicBezTo>
                  <a:cubicBezTo>
                    <a:pt x="0" y="66"/>
                    <a:pt x="1" y="74"/>
                    <a:pt x="1" y="81"/>
                  </a:cubicBezTo>
                  <a:cubicBezTo>
                    <a:pt x="4" y="77"/>
                    <a:pt x="6" y="74"/>
                    <a:pt x="9" y="71"/>
                  </a:cubicBezTo>
                  <a:cubicBezTo>
                    <a:pt x="9" y="70"/>
                    <a:pt x="9" y="70"/>
                    <a:pt x="9" y="69"/>
                  </a:cubicBezTo>
                  <a:cubicBezTo>
                    <a:pt x="9" y="66"/>
                    <a:pt x="9" y="64"/>
                    <a:pt x="9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9" y="60"/>
                    <a:pt x="9" y="60"/>
                  </a:cubicBezTo>
                  <a:cubicBezTo>
                    <a:pt x="9" y="55"/>
                    <a:pt x="9" y="51"/>
                    <a:pt x="9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5"/>
                    <a:pt x="9" y="32"/>
                    <a:pt x="10" y="29"/>
                  </a:cubicBezTo>
                  <a:cubicBezTo>
                    <a:pt x="10" y="26"/>
                    <a:pt x="11" y="23"/>
                    <a:pt x="11" y="21"/>
                  </a:cubicBezTo>
                  <a:cubicBezTo>
                    <a:pt x="11" y="23"/>
                    <a:pt x="10" y="26"/>
                    <a:pt x="10" y="29"/>
                  </a:cubicBezTo>
                  <a:cubicBezTo>
                    <a:pt x="9" y="32"/>
                    <a:pt x="9" y="35"/>
                    <a:pt x="9" y="38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5"/>
                    <a:pt x="9" y="32"/>
                    <a:pt x="10" y="29"/>
                  </a:cubicBezTo>
                  <a:cubicBezTo>
                    <a:pt x="10" y="26"/>
                    <a:pt x="11" y="23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30"/>
                    <a:pt x="9" y="38"/>
                    <a:pt x="9" y="46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1" y="58"/>
                    <a:pt x="13" y="56"/>
                    <a:pt x="15" y="54"/>
                  </a:cubicBezTo>
                  <a:cubicBezTo>
                    <a:pt x="16" y="51"/>
                    <a:pt x="17" y="47"/>
                    <a:pt x="19" y="43"/>
                  </a:cubicBezTo>
                  <a:cubicBezTo>
                    <a:pt x="18" y="29"/>
                    <a:pt x="17" y="14"/>
                    <a:pt x="17" y="0"/>
                  </a:cubicBezTo>
                </a:path>
              </a:pathLst>
            </a:custGeom>
            <a:solidFill>
              <a:srgbClr val="615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1436"/>
            <p:cNvSpPr>
              <a:spLocks noEditPoints="1"/>
            </p:cNvSpPr>
            <p:nvPr/>
          </p:nvSpPr>
          <p:spPr bwMode="auto">
            <a:xfrm>
              <a:off x="9840913" y="4330701"/>
              <a:ext cx="76200" cy="174625"/>
            </a:xfrm>
            <a:custGeom>
              <a:avLst/>
              <a:gdLst>
                <a:gd name="T0" fmla="*/ 8 w 19"/>
                <a:gd name="T1" fmla="*/ 5 h 44"/>
                <a:gd name="T2" fmla="*/ 8 w 19"/>
                <a:gd name="T3" fmla="*/ 6 h 44"/>
                <a:gd name="T4" fmla="*/ 0 w 19"/>
                <a:gd name="T5" fmla="*/ 16 h 44"/>
                <a:gd name="T6" fmla="*/ 2 w 19"/>
                <a:gd name="T7" fmla="*/ 36 h 44"/>
                <a:gd name="T8" fmla="*/ 2 w 19"/>
                <a:gd name="T9" fmla="*/ 44 h 44"/>
                <a:gd name="T10" fmla="*/ 10 w 19"/>
                <a:gd name="T11" fmla="*/ 26 h 44"/>
                <a:gd name="T12" fmla="*/ 10 w 19"/>
                <a:gd name="T13" fmla="*/ 25 h 44"/>
                <a:gd name="T14" fmla="*/ 8 w 19"/>
                <a:gd name="T15" fmla="*/ 5 h 44"/>
                <a:gd name="T16" fmla="*/ 12 w 19"/>
                <a:gd name="T17" fmla="*/ 0 h 44"/>
                <a:gd name="T18" fmla="*/ 9 w 19"/>
                <a:gd name="T19" fmla="*/ 4 h 44"/>
                <a:gd name="T20" fmla="*/ 9 w 19"/>
                <a:gd name="T21" fmla="*/ 6 h 44"/>
                <a:gd name="T22" fmla="*/ 9 w 19"/>
                <a:gd name="T23" fmla="*/ 12 h 44"/>
                <a:gd name="T24" fmla="*/ 10 w 19"/>
                <a:gd name="T25" fmla="*/ 21 h 44"/>
                <a:gd name="T26" fmla="*/ 10 w 19"/>
                <a:gd name="T27" fmla="*/ 25 h 44"/>
                <a:gd name="T28" fmla="*/ 19 w 19"/>
                <a:gd name="T29" fmla="*/ 10 h 44"/>
                <a:gd name="T30" fmla="*/ 12 w 19"/>
                <a:gd name="T3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4">
                  <a:moveTo>
                    <a:pt x="8" y="5"/>
                  </a:moveTo>
                  <a:cubicBezTo>
                    <a:pt x="8" y="5"/>
                    <a:pt x="8" y="5"/>
                    <a:pt x="8" y="6"/>
                  </a:cubicBezTo>
                  <a:cubicBezTo>
                    <a:pt x="5" y="9"/>
                    <a:pt x="3" y="12"/>
                    <a:pt x="0" y="16"/>
                  </a:cubicBezTo>
                  <a:cubicBezTo>
                    <a:pt x="1" y="23"/>
                    <a:pt x="1" y="30"/>
                    <a:pt x="2" y="36"/>
                  </a:cubicBezTo>
                  <a:cubicBezTo>
                    <a:pt x="2" y="39"/>
                    <a:pt x="2" y="42"/>
                    <a:pt x="2" y="44"/>
                  </a:cubicBezTo>
                  <a:cubicBezTo>
                    <a:pt x="5" y="38"/>
                    <a:pt x="7" y="31"/>
                    <a:pt x="10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18"/>
                    <a:pt x="9" y="11"/>
                    <a:pt x="8" y="5"/>
                  </a:cubicBezTo>
                  <a:moveTo>
                    <a:pt x="12" y="0"/>
                  </a:moveTo>
                  <a:cubicBezTo>
                    <a:pt x="11" y="2"/>
                    <a:pt x="10" y="3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20"/>
                    <a:pt x="16" y="15"/>
                    <a:pt x="19" y="10"/>
                  </a:cubicBezTo>
                  <a:cubicBezTo>
                    <a:pt x="16" y="7"/>
                    <a:pt x="13" y="4"/>
                    <a:pt x="12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1437"/>
            <p:cNvSpPr>
              <a:spLocks/>
            </p:cNvSpPr>
            <p:nvPr/>
          </p:nvSpPr>
          <p:spPr bwMode="auto">
            <a:xfrm>
              <a:off x="9707563" y="4572001"/>
              <a:ext cx="39688" cy="23813"/>
            </a:xfrm>
            <a:custGeom>
              <a:avLst/>
              <a:gdLst>
                <a:gd name="T0" fmla="*/ 2 w 10"/>
                <a:gd name="T1" fmla="*/ 0 h 6"/>
                <a:gd name="T2" fmla="*/ 0 w 10"/>
                <a:gd name="T3" fmla="*/ 0 h 6"/>
                <a:gd name="T4" fmla="*/ 9 w 10"/>
                <a:gd name="T5" fmla="*/ 6 h 6"/>
                <a:gd name="T6" fmla="*/ 10 w 10"/>
                <a:gd name="T7" fmla="*/ 2 h 6"/>
                <a:gd name="T8" fmla="*/ 2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4" y="2"/>
                    <a:pt x="7" y="4"/>
                    <a:pt x="9" y="6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7" y="1"/>
                    <a:pt x="4" y="1"/>
                    <a:pt x="2" y="0"/>
                  </a:cubicBezTo>
                </a:path>
              </a:pathLst>
            </a:custGeom>
            <a:solidFill>
              <a:srgbClr val="615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1438"/>
            <p:cNvSpPr>
              <a:spLocks noEditPoints="1"/>
            </p:cNvSpPr>
            <p:nvPr/>
          </p:nvSpPr>
          <p:spPr bwMode="auto">
            <a:xfrm>
              <a:off x="9317038" y="4595813"/>
              <a:ext cx="563563" cy="284163"/>
            </a:xfrm>
            <a:custGeom>
              <a:avLst/>
              <a:gdLst>
                <a:gd name="T0" fmla="*/ 57 w 143"/>
                <a:gd name="T1" fmla="*/ 32 h 72"/>
                <a:gd name="T2" fmla="*/ 47 w 143"/>
                <a:gd name="T3" fmla="*/ 41 h 72"/>
                <a:gd name="T4" fmla="*/ 57 w 143"/>
                <a:gd name="T5" fmla="*/ 32 h 72"/>
                <a:gd name="T6" fmla="*/ 64 w 143"/>
                <a:gd name="T7" fmla="*/ 17 h 72"/>
                <a:gd name="T8" fmla="*/ 53 w 143"/>
                <a:gd name="T9" fmla="*/ 35 h 72"/>
                <a:gd name="T10" fmla="*/ 45 w 143"/>
                <a:gd name="T11" fmla="*/ 42 h 72"/>
                <a:gd name="T12" fmla="*/ 47 w 143"/>
                <a:gd name="T13" fmla="*/ 38 h 72"/>
                <a:gd name="T14" fmla="*/ 30 w 143"/>
                <a:gd name="T15" fmla="*/ 47 h 72"/>
                <a:gd name="T16" fmla="*/ 28 w 143"/>
                <a:gd name="T17" fmla="*/ 55 h 72"/>
                <a:gd name="T18" fmla="*/ 28 w 143"/>
                <a:gd name="T19" fmla="*/ 55 h 72"/>
                <a:gd name="T20" fmla="*/ 66 w 143"/>
                <a:gd name="T21" fmla="*/ 28 h 72"/>
                <a:gd name="T22" fmla="*/ 60 w 143"/>
                <a:gd name="T23" fmla="*/ 29 h 72"/>
                <a:gd name="T24" fmla="*/ 64 w 143"/>
                <a:gd name="T25" fmla="*/ 17 h 72"/>
                <a:gd name="T26" fmla="*/ 83 w 143"/>
                <a:gd name="T27" fmla="*/ 6 h 72"/>
                <a:gd name="T28" fmla="*/ 83 w 143"/>
                <a:gd name="T29" fmla="*/ 6 h 72"/>
                <a:gd name="T30" fmla="*/ 83 w 143"/>
                <a:gd name="T31" fmla="*/ 6 h 72"/>
                <a:gd name="T32" fmla="*/ 83 w 143"/>
                <a:gd name="T33" fmla="*/ 6 h 72"/>
                <a:gd name="T34" fmla="*/ 82 w 143"/>
                <a:gd name="T35" fmla="*/ 5 h 72"/>
                <a:gd name="T36" fmla="*/ 83 w 143"/>
                <a:gd name="T37" fmla="*/ 5 h 72"/>
                <a:gd name="T38" fmla="*/ 138 w 143"/>
                <a:gd name="T39" fmla="*/ 15 h 72"/>
                <a:gd name="T40" fmla="*/ 138 w 143"/>
                <a:gd name="T41" fmla="*/ 15 h 72"/>
                <a:gd name="T42" fmla="*/ 140 w 143"/>
                <a:gd name="T43" fmla="*/ 14 h 72"/>
                <a:gd name="T44" fmla="*/ 140 w 143"/>
                <a:gd name="T45" fmla="*/ 14 h 72"/>
                <a:gd name="T46" fmla="*/ 140 w 143"/>
                <a:gd name="T47" fmla="*/ 14 h 72"/>
                <a:gd name="T48" fmla="*/ 136 w 143"/>
                <a:gd name="T49" fmla="*/ 13 h 72"/>
                <a:gd name="T50" fmla="*/ 136 w 143"/>
                <a:gd name="T51" fmla="*/ 13 h 72"/>
                <a:gd name="T52" fmla="*/ 132 w 143"/>
                <a:gd name="T53" fmla="*/ 9 h 72"/>
                <a:gd name="T54" fmla="*/ 136 w 143"/>
                <a:gd name="T55" fmla="*/ 13 h 72"/>
                <a:gd name="T56" fmla="*/ 131 w 143"/>
                <a:gd name="T57" fmla="*/ 9 h 72"/>
                <a:gd name="T58" fmla="*/ 130 w 143"/>
                <a:gd name="T59" fmla="*/ 2 h 72"/>
                <a:gd name="T60" fmla="*/ 130 w 143"/>
                <a:gd name="T61" fmla="*/ 2 h 72"/>
                <a:gd name="T62" fmla="*/ 121 w 143"/>
                <a:gd name="T63" fmla="*/ 8 h 72"/>
                <a:gd name="T64" fmla="*/ 125 w 143"/>
                <a:gd name="T65" fmla="*/ 11 h 72"/>
                <a:gd name="T66" fmla="*/ 138 w 143"/>
                <a:gd name="T67" fmla="*/ 16 h 72"/>
                <a:gd name="T68" fmla="*/ 140 w 143"/>
                <a:gd name="T69" fmla="*/ 16 h 72"/>
                <a:gd name="T70" fmla="*/ 140 w 143"/>
                <a:gd name="T71" fmla="*/ 14 h 72"/>
                <a:gd name="T72" fmla="*/ 140 w 143"/>
                <a:gd name="T73" fmla="*/ 14 h 72"/>
                <a:gd name="T74" fmla="*/ 140 w 143"/>
                <a:gd name="T75" fmla="*/ 14 h 72"/>
                <a:gd name="T76" fmla="*/ 140 w 143"/>
                <a:gd name="T77" fmla="*/ 14 h 72"/>
                <a:gd name="T78" fmla="*/ 140 w 143"/>
                <a:gd name="T79" fmla="*/ 14 h 72"/>
                <a:gd name="T80" fmla="*/ 140 w 143"/>
                <a:gd name="T81" fmla="*/ 14 h 72"/>
                <a:gd name="T82" fmla="*/ 140 w 143"/>
                <a:gd name="T83" fmla="*/ 14 h 72"/>
                <a:gd name="T84" fmla="*/ 141 w 143"/>
                <a:gd name="T85" fmla="*/ 11 h 72"/>
                <a:gd name="T86" fmla="*/ 143 w 143"/>
                <a:gd name="T87" fmla="*/ 6 h 72"/>
                <a:gd name="T88" fmla="*/ 142 w 143"/>
                <a:gd name="T89" fmla="*/ 6 h 72"/>
                <a:gd name="T90" fmla="*/ 142 w 143"/>
                <a:gd name="T91" fmla="*/ 6 h 72"/>
                <a:gd name="T92" fmla="*/ 134 w 143"/>
                <a:gd name="T93" fmla="*/ 4 h 72"/>
                <a:gd name="T94" fmla="*/ 132 w 143"/>
                <a:gd name="T95" fmla="*/ 4 h 72"/>
                <a:gd name="T96" fmla="*/ 133 w 143"/>
                <a:gd name="T97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3" h="72">
                  <a:moveTo>
                    <a:pt x="65" y="23"/>
                  </a:moveTo>
                  <a:cubicBezTo>
                    <a:pt x="65" y="23"/>
                    <a:pt x="65" y="23"/>
                    <a:pt x="65" y="23"/>
                  </a:cubicBezTo>
                  <a:cubicBezTo>
                    <a:pt x="63" y="27"/>
                    <a:pt x="60" y="30"/>
                    <a:pt x="57" y="32"/>
                  </a:cubicBezTo>
                  <a:cubicBezTo>
                    <a:pt x="57" y="33"/>
                    <a:pt x="56" y="33"/>
                    <a:pt x="56" y="34"/>
                  </a:cubicBezTo>
                  <a:cubicBezTo>
                    <a:pt x="54" y="36"/>
                    <a:pt x="51" y="37"/>
                    <a:pt x="49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2"/>
                    <a:pt x="44" y="43"/>
                    <a:pt x="43" y="44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0" y="38"/>
                    <a:pt x="54" y="35"/>
                    <a:pt x="57" y="32"/>
                  </a:cubicBezTo>
                  <a:cubicBezTo>
                    <a:pt x="59" y="31"/>
                    <a:pt x="61" y="29"/>
                    <a:pt x="62" y="27"/>
                  </a:cubicBezTo>
                  <a:cubicBezTo>
                    <a:pt x="65" y="23"/>
                    <a:pt x="65" y="23"/>
                    <a:pt x="65" y="23"/>
                  </a:cubicBezTo>
                  <a:moveTo>
                    <a:pt x="64" y="17"/>
                  </a:moveTo>
                  <a:cubicBezTo>
                    <a:pt x="60" y="21"/>
                    <a:pt x="56" y="25"/>
                    <a:pt x="53" y="28"/>
                  </a:cubicBezTo>
                  <a:cubicBezTo>
                    <a:pt x="54" y="31"/>
                    <a:pt x="55" y="33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2" y="36"/>
                    <a:pt x="52" y="36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7"/>
                    <a:pt x="49" y="38"/>
                    <a:pt x="47" y="38"/>
                  </a:cubicBezTo>
                  <a:cubicBezTo>
                    <a:pt x="47" y="38"/>
                    <a:pt x="46" y="38"/>
                    <a:pt x="45" y="38"/>
                  </a:cubicBezTo>
                  <a:cubicBezTo>
                    <a:pt x="44" y="38"/>
                    <a:pt x="43" y="38"/>
                    <a:pt x="42" y="38"/>
                  </a:cubicBezTo>
                  <a:cubicBezTo>
                    <a:pt x="38" y="41"/>
                    <a:pt x="35" y="44"/>
                    <a:pt x="30" y="47"/>
                  </a:cubicBezTo>
                  <a:cubicBezTo>
                    <a:pt x="21" y="55"/>
                    <a:pt x="11" y="64"/>
                    <a:pt x="0" y="70"/>
                  </a:cubicBezTo>
                  <a:cubicBezTo>
                    <a:pt x="10" y="66"/>
                    <a:pt x="19" y="60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1" y="66"/>
                    <a:pt x="3" y="71"/>
                    <a:pt x="2" y="72"/>
                  </a:cubicBezTo>
                  <a:cubicBezTo>
                    <a:pt x="5" y="71"/>
                    <a:pt x="24" y="67"/>
                    <a:pt x="66" y="28"/>
                  </a:cubicBezTo>
                  <a:cubicBezTo>
                    <a:pt x="68" y="27"/>
                    <a:pt x="69" y="25"/>
                    <a:pt x="71" y="23"/>
                  </a:cubicBezTo>
                  <a:cubicBezTo>
                    <a:pt x="70" y="23"/>
                    <a:pt x="69" y="22"/>
                    <a:pt x="68" y="21"/>
                  </a:cubicBezTo>
                  <a:cubicBezTo>
                    <a:pt x="65" y="24"/>
                    <a:pt x="62" y="26"/>
                    <a:pt x="60" y="29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4" y="25"/>
                    <a:pt x="66" y="23"/>
                    <a:pt x="68" y="21"/>
                  </a:cubicBezTo>
                  <a:cubicBezTo>
                    <a:pt x="66" y="19"/>
                    <a:pt x="65" y="18"/>
                    <a:pt x="64" y="17"/>
                  </a:cubicBezTo>
                  <a:moveTo>
                    <a:pt x="83" y="6"/>
                  </a:move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moveTo>
                    <a:pt x="83" y="6"/>
                  </a:move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moveTo>
                    <a:pt x="83" y="6"/>
                  </a:move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moveTo>
                    <a:pt x="83" y="5"/>
                  </a:moveTo>
                  <a:cubicBezTo>
                    <a:pt x="83" y="5"/>
                    <a:pt x="82" y="5"/>
                    <a:pt x="82" y="5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5" y="10"/>
                    <a:pt x="86" y="9"/>
                    <a:pt x="88" y="9"/>
                  </a:cubicBezTo>
                  <a:cubicBezTo>
                    <a:pt x="86" y="8"/>
                    <a:pt x="84" y="6"/>
                    <a:pt x="83" y="5"/>
                  </a:cubicBezTo>
                  <a:cubicBezTo>
                    <a:pt x="83" y="5"/>
                    <a:pt x="83" y="6"/>
                    <a:pt x="83" y="6"/>
                  </a:cubicBezTo>
                  <a:cubicBezTo>
                    <a:pt x="83" y="6"/>
                    <a:pt x="83" y="5"/>
                    <a:pt x="83" y="5"/>
                  </a:cubicBezTo>
                  <a:moveTo>
                    <a:pt x="138" y="15"/>
                  </a:move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moveTo>
                    <a:pt x="140" y="14"/>
                  </a:move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moveTo>
                    <a:pt x="140" y="14"/>
                  </a:move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moveTo>
                    <a:pt x="136" y="14"/>
                  </a:moveTo>
                  <a:cubicBezTo>
                    <a:pt x="136" y="14"/>
                    <a:pt x="136" y="13"/>
                    <a:pt x="136" y="13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3"/>
                    <a:pt x="136" y="14"/>
                    <a:pt x="136" y="14"/>
                  </a:cubicBezTo>
                  <a:cubicBezTo>
                    <a:pt x="136" y="14"/>
                    <a:pt x="136" y="14"/>
                    <a:pt x="136" y="14"/>
                  </a:cubicBezTo>
                  <a:moveTo>
                    <a:pt x="136" y="13"/>
                  </a:moveTo>
                  <a:cubicBezTo>
                    <a:pt x="136" y="13"/>
                    <a:pt x="136" y="13"/>
                    <a:pt x="136" y="13"/>
                  </a:cubicBezTo>
                  <a:cubicBezTo>
                    <a:pt x="132" y="10"/>
                    <a:pt x="132" y="9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4" y="12"/>
                    <a:pt x="135" y="13"/>
                    <a:pt x="136" y="13"/>
                  </a:cubicBezTo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2" y="9"/>
                    <a:pt x="132" y="9"/>
                    <a:pt x="132" y="9"/>
                  </a:cubicBezTo>
                  <a:moveTo>
                    <a:pt x="130" y="0"/>
                  </a:moveTo>
                  <a:cubicBezTo>
                    <a:pt x="130" y="0"/>
                    <a:pt x="130" y="1"/>
                    <a:pt x="130" y="2"/>
                  </a:cubicBezTo>
                  <a:cubicBezTo>
                    <a:pt x="129" y="1"/>
                    <a:pt x="128" y="1"/>
                    <a:pt x="127" y="0"/>
                  </a:cubicBezTo>
                  <a:cubicBezTo>
                    <a:pt x="127" y="0"/>
                    <a:pt x="127" y="1"/>
                    <a:pt x="127" y="1"/>
                  </a:cubicBezTo>
                  <a:cubicBezTo>
                    <a:pt x="128" y="1"/>
                    <a:pt x="129" y="2"/>
                    <a:pt x="130" y="2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29" y="3"/>
                    <a:pt x="128" y="2"/>
                    <a:pt x="127" y="2"/>
                  </a:cubicBezTo>
                  <a:cubicBezTo>
                    <a:pt x="128" y="5"/>
                    <a:pt x="127" y="7"/>
                    <a:pt x="121" y="8"/>
                  </a:cubicBezTo>
                  <a:cubicBezTo>
                    <a:pt x="121" y="8"/>
                    <a:pt x="120" y="8"/>
                    <a:pt x="120" y="8"/>
                  </a:cubicBezTo>
                  <a:cubicBezTo>
                    <a:pt x="122" y="9"/>
                    <a:pt x="124" y="10"/>
                    <a:pt x="125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8" y="12"/>
                    <a:pt x="130" y="14"/>
                    <a:pt x="133" y="15"/>
                  </a:cubicBezTo>
                  <a:cubicBezTo>
                    <a:pt x="134" y="15"/>
                    <a:pt x="136" y="15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9" y="16"/>
                    <a:pt x="140" y="16"/>
                  </a:cubicBezTo>
                  <a:cubicBezTo>
                    <a:pt x="140" y="16"/>
                    <a:pt x="140" y="15"/>
                    <a:pt x="140" y="15"/>
                  </a:cubicBezTo>
                  <a:cubicBezTo>
                    <a:pt x="140" y="15"/>
                    <a:pt x="140" y="15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3"/>
                    <a:pt x="141" y="12"/>
                    <a:pt x="141" y="11"/>
                  </a:cubicBezTo>
                  <a:cubicBezTo>
                    <a:pt x="141" y="11"/>
                    <a:pt x="142" y="10"/>
                    <a:pt x="142" y="10"/>
                  </a:cubicBezTo>
                  <a:cubicBezTo>
                    <a:pt x="142" y="9"/>
                    <a:pt x="142" y="8"/>
                    <a:pt x="142" y="7"/>
                  </a:cubicBezTo>
                  <a:cubicBezTo>
                    <a:pt x="143" y="7"/>
                    <a:pt x="143" y="7"/>
                    <a:pt x="143" y="6"/>
                  </a:cubicBezTo>
                  <a:cubicBezTo>
                    <a:pt x="143" y="6"/>
                    <a:pt x="143" y="6"/>
                    <a:pt x="142" y="6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9" y="6"/>
                    <a:pt x="136" y="5"/>
                    <a:pt x="134" y="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4"/>
                    <a:pt x="134" y="5"/>
                    <a:pt x="134" y="5"/>
                  </a:cubicBezTo>
                  <a:cubicBezTo>
                    <a:pt x="133" y="5"/>
                    <a:pt x="133" y="4"/>
                    <a:pt x="132" y="4"/>
                  </a:cubicBezTo>
                  <a:cubicBezTo>
                    <a:pt x="132" y="4"/>
                    <a:pt x="132" y="4"/>
                    <a:pt x="133" y="4"/>
                  </a:cubicBezTo>
                  <a:cubicBezTo>
                    <a:pt x="133" y="4"/>
                    <a:pt x="133" y="4"/>
                    <a:pt x="134" y="4"/>
                  </a:cubicBezTo>
                  <a:cubicBezTo>
                    <a:pt x="133" y="4"/>
                    <a:pt x="133" y="4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2"/>
                    <a:pt x="131" y="1"/>
                    <a:pt x="130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1439"/>
            <p:cNvSpPr>
              <a:spLocks noEditPoints="1"/>
            </p:cNvSpPr>
            <p:nvPr/>
          </p:nvSpPr>
          <p:spPr bwMode="auto">
            <a:xfrm>
              <a:off x="9569451" y="4646613"/>
              <a:ext cx="58738" cy="39688"/>
            </a:xfrm>
            <a:custGeom>
              <a:avLst/>
              <a:gdLst>
                <a:gd name="T0" fmla="*/ 8 w 15"/>
                <a:gd name="T1" fmla="*/ 3 h 10"/>
                <a:gd name="T2" fmla="*/ 7 w 15"/>
                <a:gd name="T3" fmla="*/ 4 h 10"/>
                <a:gd name="T4" fmla="*/ 4 w 15"/>
                <a:gd name="T5" fmla="*/ 8 h 10"/>
                <a:gd name="T6" fmla="*/ 7 w 15"/>
                <a:gd name="T7" fmla="*/ 10 h 10"/>
                <a:gd name="T8" fmla="*/ 12 w 15"/>
                <a:gd name="T9" fmla="*/ 5 h 10"/>
                <a:gd name="T10" fmla="*/ 8 w 15"/>
                <a:gd name="T11" fmla="*/ 3 h 10"/>
                <a:gd name="T12" fmla="*/ 12 w 15"/>
                <a:gd name="T13" fmla="*/ 1 h 10"/>
                <a:gd name="T14" fmla="*/ 10 w 15"/>
                <a:gd name="T15" fmla="*/ 1 h 10"/>
                <a:gd name="T16" fmla="*/ 7 w 15"/>
                <a:gd name="T17" fmla="*/ 1 h 10"/>
                <a:gd name="T18" fmla="*/ 7 w 15"/>
                <a:gd name="T19" fmla="*/ 1 h 10"/>
                <a:gd name="T20" fmla="*/ 8 w 15"/>
                <a:gd name="T21" fmla="*/ 3 h 10"/>
                <a:gd name="T22" fmla="*/ 9 w 15"/>
                <a:gd name="T23" fmla="*/ 2 h 10"/>
                <a:gd name="T24" fmla="*/ 9 w 15"/>
                <a:gd name="T25" fmla="*/ 2 h 10"/>
                <a:gd name="T26" fmla="*/ 9 w 15"/>
                <a:gd name="T27" fmla="*/ 2 h 10"/>
                <a:gd name="T28" fmla="*/ 8 w 15"/>
                <a:gd name="T29" fmla="*/ 3 h 10"/>
                <a:gd name="T30" fmla="*/ 12 w 15"/>
                <a:gd name="T31" fmla="*/ 5 h 10"/>
                <a:gd name="T32" fmla="*/ 15 w 15"/>
                <a:gd name="T33" fmla="*/ 2 h 10"/>
                <a:gd name="T34" fmla="*/ 12 w 15"/>
                <a:gd name="T35" fmla="*/ 1 h 10"/>
                <a:gd name="T36" fmla="*/ 3 w 15"/>
                <a:gd name="T37" fmla="*/ 0 h 10"/>
                <a:gd name="T38" fmla="*/ 0 w 15"/>
                <a:gd name="T39" fmla="*/ 4 h 10"/>
                <a:gd name="T40" fmla="*/ 4 w 15"/>
                <a:gd name="T41" fmla="*/ 8 h 10"/>
                <a:gd name="T42" fmla="*/ 5 w 15"/>
                <a:gd name="T43" fmla="*/ 6 h 10"/>
                <a:gd name="T44" fmla="*/ 7 w 15"/>
                <a:gd name="T45" fmla="*/ 4 h 10"/>
                <a:gd name="T46" fmla="*/ 8 w 15"/>
                <a:gd name="T47" fmla="*/ 3 h 10"/>
                <a:gd name="T48" fmla="*/ 6 w 15"/>
                <a:gd name="T49" fmla="*/ 1 h 10"/>
                <a:gd name="T50" fmla="*/ 3 w 15"/>
                <a:gd name="T5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10">
                  <a:moveTo>
                    <a:pt x="8" y="3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6"/>
                    <a:pt x="4" y="8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8" y="9"/>
                    <a:pt x="10" y="7"/>
                    <a:pt x="12" y="5"/>
                  </a:cubicBezTo>
                  <a:cubicBezTo>
                    <a:pt x="10" y="5"/>
                    <a:pt x="9" y="4"/>
                    <a:pt x="8" y="3"/>
                  </a:cubicBezTo>
                  <a:moveTo>
                    <a:pt x="12" y="1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10" y="4"/>
                    <a:pt x="12" y="5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3" y="2"/>
                    <a:pt x="12" y="1"/>
                    <a:pt x="12" y="1"/>
                  </a:cubicBezTo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5"/>
                    <a:pt x="2" y="6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5" y="1"/>
                    <a:pt x="3" y="1"/>
                    <a:pt x="3" y="0"/>
                  </a:cubicBezTo>
                </a:path>
              </a:pathLst>
            </a:custGeom>
            <a:solidFill>
              <a:srgbClr val="65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1440"/>
            <p:cNvSpPr>
              <a:spLocks noEditPoints="1"/>
            </p:cNvSpPr>
            <p:nvPr/>
          </p:nvSpPr>
          <p:spPr bwMode="auto">
            <a:xfrm>
              <a:off x="9617076" y="4611688"/>
              <a:ext cx="30163" cy="42863"/>
            </a:xfrm>
            <a:custGeom>
              <a:avLst/>
              <a:gdLst>
                <a:gd name="T0" fmla="*/ 2 w 8"/>
                <a:gd name="T1" fmla="*/ 9 h 11"/>
                <a:gd name="T2" fmla="*/ 0 w 8"/>
                <a:gd name="T3" fmla="*/ 10 h 11"/>
                <a:gd name="T4" fmla="*/ 3 w 8"/>
                <a:gd name="T5" fmla="*/ 11 h 11"/>
                <a:gd name="T6" fmla="*/ 4 w 8"/>
                <a:gd name="T7" fmla="*/ 10 h 11"/>
                <a:gd name="T8" fmla="*/ 2 w 8"/>
                <a:gd name="T9" fmla="*/ 9 h 11"/>
                <a:gd name="T10" fmla="*/ 5 w 8"/>
                <a:gd name="T11" fmla="*/ 0 h 11"/>
                <a:gd name="T12" fmla="*/ 5 w 8"/>
                <a:gd name="T13" fmla="*/ 0 h 11"/>
                <a:gd name="T14" fmla="*/ 5 w 8"/>
                <a:gd name="T15" fmla="*/ 4 h 11"/>
                <a:gd name="T16" fmla="*/ 5 w 8"/>
                <a:gd name="T17" fmla="*/ 3 h 11"/>
                <a:gd name="T18" fmla="*/ 5 w 8"/>
                <a:gd name="T19" fmla="*/ 4 h 11"/>
                <a:gd name="T20" fmla="*/ 5 w 8"/>
                <a:gd name="T21" fmla="*/ 5 h 11"/>
                <a:gd name="T22" fmla="*/ 2 w 8"/>
                <a:gd name="T23" fmla="*/ 9 h 11"/>
                <a:gd name="T24" fmla="*/ 4 w 8"/>
                <a:gd name="T25" fmla="*/ 10 h 11"/>
                <a:gd name="T26" fmla="*/ 8 w 8"/>
                <a:gd name="T27" fmla="*/ 7 h 11"/>
                <a:gd name="T28" fmla="*/ 6 w 8"/>
                <a:gd name="T29" fmla="*/ 1 h 11"/>
                <a:gd name="T30" fmla="*/ 6 w 8"/>
                <a:gd name="T31" fmla="*/ 1 h 11"/>
                <a:gd name="T32" fmla="*/ 6 w 8"/>
                <a:gd name="T33" fmla="*/ 1 h 11"/>
                <a:gd name="T34" fmla="*/ 5 w 8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1">
                  <a:moveTo>
                    <a:pt x="2" y="9"/>
                  </a:moveTo>
                  <a:cubicBezTo>
                    <a:pt x="1" y="9"/>
                    <a:pt x="0" y="10"/>
                    <a:pt x="0" y="10"/>
                  </a:cubicBezTo>
                  <a:cubicBezTo>
                    <a:pt x="0" y="10"/>
                    <a:pt x="1" y="11"/>
                    <a:pt x="3" y="11"/>
                  </a:cubicBezTo>
                  <a:cubicBezTo>
                    <a:pt x="3" y="11"/>
                    <a:pt x="4" y="10"/>
                    <a:pt x="4" y="10"/>
                  </a:cubicBezTo>
                  <a:cubicBezTo>
                    <a:pt x="3" y="9"/>
                    <a:pt x="3" y="9"/>
                    <a:pt x="2" y="9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8"/>
                    <a:pt x="2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5" y="9"/>
                    <a:pt x="7" y="8"/>
                    <a:pt x="8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1441"/>
            <p:cNvSpPr>
              <a:spLocks noEditPoints="1"/>
            </p:cNvSpPr>
            <p:nvPr/>
          </p:nvSpPr>
          <p:spPr bwMode="auto">
            <a:xfrm>
              <a:off x="9593263" y="4614863"/>
              <a:ext cx="50800" cy="52388"/>
            </a:xfrm>
            <a:custGeom>
              <a:avLst/>
              <a:gdLst>
                <a:gd name="T0" fmla="*/ 2 w 13"/>
                <a:gd name="T1" fmla="*/ 11 h 13"/>
                <a:gd name="T2" fmla="*/ 2 w 13"/>
                <a:gd name="T3" fmla="*/ 11 h 13"/>
                <a:gd name="T4" fmla="*/ 6 w 13"/>
                <a:gd name="T5" fmla="*/ 13 h 13"/>
                <a:gd name="T6" fmla="*/ 6 w 13"/>
                <a:gd name="T7" fmla="*/ 13 h 13"/>
                <a:gd name="T8" fmla="*/ 2 w 13"/>
                <a:gd name="T9" fmla="*/ 11 h 13"/>
                <a:gd name="T10" fmla="*/ 0 w 13"/>
                <a:gd name="T11" fmla="*/ 9 h 13"/>
                <a:gd name="T12" fmla="*/ 2 w 13"/>
                <a:gd name="T13" fmla="*/ 11 h 13"/>
                <a:gd name="T14" fmla="*/ 2 w 13"/>
                <a:gd name="T15" fmla="*/ 11 h 13"/>
                <a:gd name="T16" fmla="*/ 1 w 13"/>
                <a:gd name="T17" fmla="*/ 9 h 13"/>
                <a:gd name="T18" fmla="*/ 0 w 13"/>
                <a:gd name="T19" fmla="*/ 9 h 13"/>
                <a:gd name="T20" fmla="*/ 13 w 13"/>
                <a:gd name="T21" fmla="*/ 0 h 13"/>
                <a:gd name="T22" fmla="*/ 13 w 13"/>
                <a:gd name="T23" fmla="*/ 0 h 13"/>
                <a:gd name="T24" fmla="*/ 13 w 13"/>
                <a:gd name="T25" fmla="*/ 1 h 13"/>
                <a:gd name="T26" fmla="*/ 13 w 13"/>
                <a:gd name="T27" fmla="*/ 0 h 13"/>
                <a:gd name="T28" fmla="*/ 13 w 13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3"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4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2"/>
                    <a:pt x="3" y="12"/>
                    <a:pt x="2" y="11"/>
                  </a:cubicBezTo>
                  <a:moveTo>
                    <a:pt x="0" y="9"/>
                  </a:moveTo>
                  <a:cubicBezTo>
                    <a:pt x="0" y="10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1442"/>
            <p:cNvSpPr>
              <a:spLocks noEditPoints="1"/>
            </p:cNvSpPr>
            <p:nvPr/>
          </p:nvSpPr>
          <p:spPr bwMode="auto">
            <a:xfrm>
              <a:off x="9625013" y="4595813"/>
              <a:ext cx="14288" cy="34925"/>
            </a:xfrm>
            <a:custGeom>
              <a:avLst/>
              <a:gdLst>
                <a:gd name="T0" fmla="*/ 3 w 4"/>
                <a:gd name="T1" fmla="*/ 8 h 9"/>
                <a:gd name="T2" fmla="*/ 2 w 4"/>
                <a:gd name="T3" fmla="*/ 8 h 9"/>
                <a:gd name="T4" fmla="*/ 3 w 4"/>
                <a:gd name="T5" fmla="*/ 9 h 9"/>
                <a:gd name="T6" fmla="*/ 3 w 4"/>
                <a:gd name="T7" fmla="*/ 8 h 9"/>
                <a:gd name="T8" fmla="*/ 3 w 4"/>
                <a:gd name="T9" fmla="*/ 0 h 9"/>
                <a:gd name="T10" fmla="*/ 0 w 4"/>
                <a:gd name="T11" fmla="*/ 3 h 9"/>
                <a:gd name="T12" fmla="*/ 2 w 4"/>
                <a:gd name="T13" fmla="*/ 8 h 9"/>
                <a:gd name="T14" fmla="*/ 3 w 4"/>
                <a:gd name="T15" fmla="*/ 8 h 9"/>
                <a:gd name="T16" fmla="*/ 3 w 4"/>
                <a:gd name="T17" fmla="*/ 4 h 9"/>
                <a:gd name="T18" fmla="*/ 3 w 4"/>
                <a:gd name="T19" fmla="*/ 4 h 9"/>
                <a:gd name="T20" fmla="*/ 4 w 4"/>
                <a:gd name="T21" fmla="*/ 3 h 9"/>
                <a:gd name="T22" fmla="*/ 3 w 4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9">
                  <a:moveTo>
                    <a:pt x="3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1443"/>
            <p:cNvSpPr>
              <a:spLocks/>
            </p:cNvSpPr>
            <p:nvPr/>
          </p:nvSpPr>
          <p:spPr bwMode="auto">
            <a:xfrm>
              <a:off x="9639301" y="461168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15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1444"/>
            <p:cNvSpPr>
              <a:spLocks/>
            </p:cNvSpPr>
            <p:nvPr/>
          </p:nvSpPr>
          <p:spPr bwMode="auto">
            <a:xfrm>
              <a:off x="9636126" y="4606926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1445"/>
            <p:cNvSpPr>
              <a:spLocks/>
            </p:cNvSpPr>
            <p:nvPr/>
          </p:nvSpPr>
          <p:spPr bwMode="auto">
            <a:xfrm>
              <a:off x="9644063" y="46116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1446"/>
            <p:cNvSpPr>
              <a:spLocks/>
            </p:cNvSpPr>
            <p:nvPr/>
          </p:nvSpPr>
          <p:spPr bwMode="auto">
            <a:xfrm>
              <a:off x="9625013" y="4646613"/>
              <a:ext cx="7938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1447"/>
            <p:cNvSpPr>
              <a:spLocks noEditPoints="1"/>
            </p:cNvSpPr>
            <p:nvPr/>
          </p:nvSpPr>
          <p:spPr bwMode="auto">
            <a:xfrm>
              <a:off x="9758363" y="4619626"/>
              <a:ext cx="158750" cy="71438"/>
            </a:xfrm>
            <a:custGeom>
              <a:avLst/>
              <a:gdLst>
                <a:gd name="T0" fmla="*/ 19 w 40"/>
                <a:gd name="T1" fmla="*/ 16 h 18"/>
                <a:gd name="T2" fmla="*/ 21 w 40"/>
                <a:gd name="T3" fmla="*/ 17 h 18"/>
                <a:gd name="T4" fmla="*/ 21 w 40"/>
                <a:gd name="T5" fmla="*/ 17 h 18"/>
                <a:gd name="T6" fmla="*/ 25 w 40"/>
                <a:gd name="T7" fmla="*/ 18 h 18"/>
                <a:gd name="T8" fmla="*/ 27 w 40"/>
                <a:gd name="T9" fmla="*/ 18 h 18"/>
                <a:gd name="T10" fmla="*/ 19 w 40"/>
                <a:gd name="T11" fmla="*/ 16 h 18"/>
                <a:gd name="T12" fmla="*/ 2 w 40"/>
                <a:gd name="T13" fmla="*/ 2 h 18"/>
                <a:gd name="T14" fmla="*/ 0 w 40"/>
                <a:gd name="T15" fmla="*/ 6 h 18"/>
                <a:gd name="T16" fmla="*/ 7 w 40"/>
                <a:gd name="T17" fmla="*/ 10 h 18"/>
                <a:gd name="T18" fmla="*/ 18 w 40"/>
                <a:gd name="T19" fmla="*/ 9 h 18"/>
                <a:gd name="T20" fmla="*/ 21 w 40"/>
                <a:gd name="T21" fmla="*/ 9 h 18"/>
                <a:gd name="T22" fmla="*/ 13 w 40"/>
                <a:gd name="T23" fmla="*/ 5 h 18"/>
                <a:gd name="T24" fmla="*/ 13 w 40"/>
                <a:gd name="T25" fmla="*/ 5 h 18"/>
                <a:gd name="T26" fmla="*/ 13 w 40"/>
                <a:gd name="T27" fmla="*/ 5 h 18"/>
                <a:gd name="T28" fmla="*/ 13 w 40"/>
                <a:gd name="T29" fmla="*/ 5 h 18"/>
                <a:gd name="T30" fmla="*/ 13 w 40"/>
                <a:gd name="T31" fmla="*/ 5 h 18"/>
                <a:gd name="T32" fmla="*/ 13 w 40"/>
                <a:gd name="T33" fmla="*/ 5 h 18"/>
                <a:gd name="T34" fmla="*/ 8 w 40"/>
                <a:gd name="T35" fmla="*/ 2 h 18"/>
                <a:gd name="T36" fmla="*/ 8 w 40"/>
                <a:gd name="T37" fmla="*/ 2 h 18"/>
                <a:gd name="T38" fmla="*/ 7 w 40"/>
                <a:gd name="T39" fmla="*/ 3 h 18"/>
                <a:gd name="T40" fmla="*/ 5 w 40"/>
                <a:gd name="T41" fmla="*/ 3 h 18"/>
                <a:gd name="T42" fmla="*/ 2 w 40"/>
                <a:gd name="T43" fmla="*/ 2 h 18"/>
                <a:gd name="T44" fmla="*/ 40 w 40"/>
                <a:gd name="T45" fmla="*/ 0 h 18"/>
                <a:gd name="T46" fmla="*/ 40 w 40"/>
                <a:gd name="T47" fmla="*/ 0 h 18"/>
                <a:gd name="T48" fmla="*/ 39 w 40"/>
                <a:gd name="T49" fmla="*/ 2 h 18"/>
                <a:gd name="T50" fmla="*/ 40 w 40"/>
                <a:gd name="T51" fmla="*/ 0 h 18"/>
                <a:gd name="T52" fmla="*/ 36 w 40"/>
                <a:gd name="T53" fmla="*/ 0 h 18"/>
                <a:gd name="T54" fmla="*/ 33 w 40"/>
                <a:gd name="T55" fmla="*/ 0 h 18"/>
                <a:gd name="T56" fmla="*/ 31 w 40"/>
                <a:gd name="T57" fmla="*/ 0 h 18"/>
                <a:gd name="T58" fmla="*/ 30 w 40"/>
                <a:gd name="T59" fmla="*/ 1 h 18"/>
                <a:gd name="T60" fmla="*/ 30 w 40"/>
                <a:gd name="T61" fmla="*/ 3 h 18"/>
                <a:gd name="T62" fmla="*/ 30 w 40"/>
                <a:gd name="T63" fmla="*/ 4 h 18"/>
                <a:gd name="T64" fmla="*/ 29 w 40"/>
                <a:gd name="T65" fmla="*/ 5 h 18"/>
                <a:gd name="T66" fmla="*/ 28 w 40"/>
                <a:gd name="T67" fmla="*/ 8 h 18"/>
                <a:gd name="T68" fmla="*/ 28 w 40"/>
                <a:gd name="T69" fmla="*/ 8 h 18"/>
                <a:gd name="T70" fmla="*/ 28 w 40"/>
                <a:gd name="T71" fmla="*/ 9 h 18"/>
                <a:gd name="T72" fmla="*/ 28 w 40"/>
                <a:gd name="T73" fmla="*/ 10 h 18"/>
                <a:gd name="T74" fmla="*/ 34 w 40"/>
                <a:gd name="T75" fmla="*/ 13 h 18"/>
                <a:gd name="T76" fmla="*/ 34 w 40"/>
                <a:gd name="T77" fmla="*/ 13 h 18"/>
                <a:gd name="T78" fmla="*/ 37 w 40"/>
                <a:gd name="T79" fmla="*/ 8 h 18"/>
                <a:gd name="T80" fmla="*/ 39 w 40"/>
                <a:gd name="T81" fmla="*/ 2 h 18"/>
                <a:gd name="T82" fmla="*/ 39 w 40"/>
                <a:gd name="T83" fmla="*/ 2 h 18"/>
                <a:gd name="T84" fmla="*/ 40 w 40"/>
                <a:gd name="T8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" h="18">
                  <a:moveTo>
                    <a:pt x="19" y="16"/>
                  </a:moveTo>
                  <a:cubicBezTo>
                    <a:pt x="19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8"/>
                    <a:pt x="24" y="18"/>
                    <a:pt x="25" y="18"/>
                  </a:cubicBezTo>
                  <a:cubicBezTo>
                    <a:pt x="26" y="18"/>
                    <a:pt x="26" y="18"/>
                    <a:pt x="27" y="18"/>
                  </a:cubicBezTo>
                  <a:cubicBezTo>
                    <a:pt x="24" y="17"/>
                    <a:pt x="22" y="17"/>
                    <a:pt x="19" y="16"/>
                  </a:cubicBezTo>
                  <a:moveTo>
                    <a:pt x="2" y="2"/>
                  </a:moveTo>
                  <a:cubicBezTo>
                    <a:pt x="1" y="3"/>
                    <a:pt x="1" y="5"/>
                    <a:pt x="0" y="6"/>
                  </a:cubicBezTo>
                  <a:cubicBezTo>
                    <a:pt x="2" y="7"/>
                    <a:pt x="5" y="8"/>
                    <a:pt x="7" y="10"/>
                  </a:cubicBezTo>
                  <a:cubicBezTo>
                    <a:pt x="11" y="9"/>
                    <a:pt x="14" y="9"/>
                    <a:pt x="18" y="9"/>
                  </a:cubicBezTo>
                  <a:cubicBezTo>
                    <a:pt x="19" y="9"/>
                    <a:pt x="20" y="9"/>
                    <a:pt x="21" y="9"/>
                  </a:cubicBezTo>
                  <a:cubicBezTo>
                    <a:pt x="18" y="8"/>
                    <a:pt x="16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0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2"/>
                    <a:pt x="3" y="2"/>
                    <a:pt x="2" y="2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1"/>
                    <a:pt x="39" y="2"/>
                  </a:cubicBezTo>
                  <a:cubicBezTo>
                    <a:pt x="39" y="1"/>
                    <a:pt x="40" y="0"/>
                    <a:pt x="40" y="0"/>
                  </a:cubicBezTo>
                  <a:cubicBezTo>
                    <a:pt x="39" y="0"/>
                    <a:pt x="38" y="0"/>
                    <a:pt x="36" y="0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3"/>
                    <a:pt x="30" y="3"/>
                    <a:pt x="30" y="4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9" y="6"/>
                    <a:pt x="28" y="7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1"/>
                    <a:pt x="36" y="9"/>
                    <a:pt x="37" y="8"/>
                  </a:cubicBezTo>
                  <a:cubicBezTo>
                    <a:pt x="38" y="6"/>
                    <a:pt x="39" y="4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40" y="0"/>
                    <a:pt x="40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1448"/>
            <p:cNvSpPr>
              <a:spLocks/>
            </p:cNvSpPr>
            <p:nvPr/>
          </p:nvSpPr>
          <p:spPr bwMode="auto">
            <a:xfrm>
              <a:off x="9726613" y="4619626"/>
              <a:ext cx="39688" cy="23813"/>
            </a:xfrm>
            <a:custGeom>
              <a:avLst/>
              <a:gdLst>
                <a:gd name="T0" fmla="*/ 7 w 10"/>
                <a:gd name="T1" fmla="*/ 0 h 6"/>
                <a:gd name="T2" fmla="*/ 0 w 10"/>
                <a:gd name="T3" fmla="*/ 3 h 6"/>
                <a:gd name="T4" fmla="*/ 1 w 10"/>
                <a:gd name="T5" fmla="*/ 4 h 6"/>
                <a:gd name="T6" fmla="*/ 3 w 10"/>
                <a:gd name="T7" fmla="*/ 4 h 6"/>
                <a:gd name="T8" fmla="*/ 3 w 10"/>
                <a:gd name="T9" fmla="*/ 4 h 6"/>
                <a:gd name="T10" fmla="*/ 3 w 10"/>
                <a:gd name="T11" fmla="*/ 4 h 6"/>
                <a:gd name="T12" fmla="*/ 3 w 10"/>
                <a:gd name="T13" fmla="*/ 4 h 6"/>
                <a:gd name="T14" fmla="*/ 8 w 10"/>
                <a:gd name="T15" fmla="*/ 6 h 6"/>
                <a:gd name="T16" fmla="*/ 10 w 10"/>
                <a:gd name="T17" fmla="*/ 2 h 6"/>
                <a:gd name="T18" fmla="*/ 7 w 10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7" y="0"/>
                  </a:moveTo>
                  <a:cubicBezTo>
                    <a:pt x="6" y="1"/>
                    <a:pt x="4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5"/>
                    <a:pt x="6" y="5"/>
                    <a:pt x="8" y="6"/>
                  </a:cubicBezTo>
                  <a:cubicBezTo>
                    <a:pt x="9" y="5"/>
                    <a:pt x="9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615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1449"/>
            <p:cNvSpPr>
              <a:spLocks/>
            </p:cNvSpPr>
            <p:nvPr/>
          </p:nvSpPr>
          <p:spPr bwMode="auto">
            <a:xfrm>
              <a:off x="9779001" y="4627563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1 h 1"/>
                <a:gd name="T4" fmla="*/ 0 w 3"/>
                <a:gd name="T5" fmla="*/ 1 h 1"/>
                <a:gd name="T6" fmla="*/ 2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1450"/>
            <p:cNvSpPr>
              <a:spLocks noEditPoints="1"/>
            </p:cNvSpPr>
            <p:nvPr/>
          </p:nvSpPr>
          <p:spPr bwMode="auto">
            <a:xfrm>
              <a:off x="9378951" y="4630738"/>
              <a:ext cx="288925" cy="252413"/>
            </a:xfrm>
            <a:custGeom>
              <a:avLst/>
              <a:gdLst>
                <a:gd name="T0" fmla="*/ 55 w 73"/>
                <a:gd name="T1" fmla="*/ 15 h 64"/>
                <a:gd name="T2" fmla="*/ 37 w 73"/>
                <a:gd name="T3" fmla="*/ 34 h 64"/>
                <a:gd name="T4" fmla="*/ 0 w 73"/>
                <a:gd name="T5" fmla="*/ 64 h 64"/>
                <a:gd name="T6" fmla="*/ 23 w 73"/>
                <a:gd name="T7" fmla="*/ 51 h 64"/>
                <a:gd name="T8" fmla="*/ 23 w 73"/>
                <a:gd name="T9" fmla="*/ 51 h 64"/>
                <a:gd name="T10" fmla="*/ 23 w 73"/>
                <a:gd name="T11" fmla="*/ 51 h 64"/>
                <a:gd name="T12" fmla="*/ 55 w 73"/>
                <a:gd name="T13" fmla="*/ 23 h 64"/>
                <a:gd name="T14" fmla="*/ 59 w 73"/>
                <a:gd name="T15" fmla="*/ 18 h 64"/>
                <a:gd name="T16" fmla="*/ 55 w 73"/>
                <a:gd name="T17" fmla="*/ 15 h 64"/>
                <a:gd name="T18" fmla="*/ 72 w 73"/>
                <a:gd name="T19" fmla="*/ 0 h 64"/>
                <a:gd name="T20" fmla="*/ 68 w 73"/>
                <a:gd name="T21" fmla="*/ 3 h 64"/>
                <a:gd name="T22" fmla="*/ 69 w 73"/>
                <a:gd name="T23" fmla="*/ 5 h 64"/>
                <a:gd name="T24" fmla="*/ 68 w 73"/>
                <a:gd name="T25" fmla="*/ 6 h 64"/>
                <a:gd name="T26" fmla="*/ 69 w 73"/>
                <a:gd name="T27" fmla="*/ 9 h 64"/>
                <a:gd name="T28" fmla="*/ 73 w 73"/>
                <a:gd name="T29" fmla="*/ 6 h 64"/>
                <a:gd name="T30" fmla="*/ 72 w 73"/>
                <a:gd name="T3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64">
                  <a:moveTo>
                    <a:pt x="55" y="15"/>
                  </a:moveTo>
                  <a:cubicBezTo>
                    <a:pt x="49" y="22"/>
                    <a:pt x="44" y="29"/>
                    <a:pt x="37" y="34"/>
                  </a:cubicBezTo>
                  <a:cubicBezTo>
                    <a:pt x="24" y="46"/>
                    <a:pt x="11" y="55"/>
                    <a:pt x="0" y="64"/>
                  </a:cubicBezTo>
                  <a:cubicBezTo>
                    <a:pt x="8" y="60"/>
                    <a:pt x="15" y="55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34" y="42"/>
                    <a:pt x="46" y="34"/>
                    <a:pt x="55" y="23"/>
                  </a:cubicBezTo>
                  <a:cubicBezTo>
                    <a:pt x="56" y="21"/>
                    <a:pt x="58" y="20"/>
                    <a:pt x="59" y="18"/>
                  </a:cubicBezTo>
                  <a:cubicBezTo>
                    <a:pt x="58" y="17"/>
                    <a:pt x="56" y="16"/>
                    <a:pt x="55" y="15"/>
                  </a:cubicBezTo>
                  <a:moveTo>
                    <a:pt x="72" y="0"/>
                  </a:moveTo>
                  <a:cubicBezTo>
                    <a:pt x="71" y="1"/>
                    <a:pt x="69" y="2"/>
                    <a:pt x="68" y="3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7"/>
                    <a:pt x="68" y="8"/>
                    <a:pt x="69" y="9"/>
                  </a:cubicBezTo>
                  <a:cubicBezTo>
                    <a:pt x="70" y="8"/>
                    <a:pt x="71" y="7"/>
                    <a:pt x="73" y="6"/>
                  </a:cubicBezTo>
                  <a:cubicBezTo>
                    <a:pt x="72" y="4"/>
                    <a:pt x="71" y="2"/>
                    <a:pt x="72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1451"/>
            <p:cNvSpPr>
              <a:spLocks noEditPoints="1"/>
            </p:cNvSpPr>
            <p:nvPr/>
          </p:nvSpPr>
          <p:spPr bwMode="auto">
            <a:xfrm>
              <a:off x="9596438" y="4654551"/>
              <a:ext cx="55563" cy="47625"/>
            </a:xfrm>
            <a:custGeom>
              <a:avLst/>
              <a:gdLst>
                <a:gd name="T0" fmla="*/ 5 w 14"/>
                <a:gd name="T1" fmla="*/ 3 h 12"/>
                <a:gd name="T2" fmla="*/ 0 w 14"/>
                <a:gd name="T3" fmla="*/ 9 h 12"/>
                <a:gd name="T4" fmla="*/ 4 w 14"/>
                <a:gd name="T5" fmla="*/ 12 h 12"/>
                <a:gd name="T6" fmla="*/ 12 w 14"/>
                <a:gd name="T7" fmla="*/ 4 h 12"/>
                <a:gd name="T8" fmla="*/ 10 w 14"/>
                <a:gd name="T9" fmla="*/ 4 h 12"/>
                <a:gd name="T10" fmla="*/ 5 w 14"/>
                <a:gd name="T11" fmla="*/ 3 h 12"/>
                <a:gd name="T12" fmla="*/ 13 w 14"/>
                <a:gd name="T13" fmla="*/ 0 h 12"/>
                <a:gd name="T14" fmla="*/ 10 w 14"/>
                <a:gd name="T15" fmla="*/ 0 h 12"/>
                <a:gd name="T16" fmla="*/ 8 w 14"/>
                <a:gd name="T17" fmla="*/ 0 h 12"/>
                <a:gd name="T18" fmla="*/ 5 w 14"/>
                <a:gd name="T19" fmla="*/ 3 h 12"/>
                <a:gd name="T20" fmla="*/ 10 w 14"/>
                <a:gd name="T21" fmla="*/ 4 h 12"/>
                <a:gd name="T22" fmla="*/ 13 w 14"/>
                <a:gd name="T23" fmla="*/ 4 h 12"/>
                <a:gd name="T24" fmla="*/ 14 w 14"/>
                <a:gd name="T25" fmla="*/ 3 h 12"/>
                <a:gd name="T26" fmla="*/ 13 w 14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2">
                  <a:moveTo>
                    <a:pt x="5" y="3"/>
                  </a:moveTo>
                  <a:cubicBezTo>
                    <a:pt x="3" y="5"/>
                    <a:pt x="2" y="7"/>
                    <a:pt x="0" y="9"/>
                  </a:cubicBezTo>
                  <a:cubicBezTo>
                    <a:pt x="1" y="10"/>
                    <a:pt x="3" y="11"/>
                    <a:pt x="4" y="12"/>
                  </a:cubicBezTo>
                  <a:cubicBezTo>
                    <a:pt x="7" y="10"/>
                    <a:pt x="9" y="7"/>
                    <a:pt x="12" y="4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8" y="4"/>
                    <a:pt x="7" y="4"/>
                    <a:pt x="5" y="3"/>
                  </a:cubicBezTo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7" y="4"/>
                    <a:pt x="8" y="4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3" y="2"/>
                    <a:pt x="13" y="1"/>
                    <a:pt x="13" y="0"/>
                  </a:cubicBezTo>
                </a:path>
              </a:pathLst>
            </a:custGeom>
            <a:solidFill>
              <a:srgbClr val="656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9" name="Freeform 1453"/>
            <p:cNvSpPr>
              <a:spLocks/>
            </p:cNvSpPr>
            <p:nvPr/>
          </p:nvSpPr>
          <p:spPr bwMode="auto">
            <a:xfrm>
              <a:off x="9628188" y="4643438"/>
              <a:ext cx="23813" cy="11113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3 h 3"/>
                <a:gd name="T4" fmla="*/ 2 w 6"/>
                <a:gd name="T5" fmla="*/ 3 h 3"/>
                <a:gd name="T6" fmla="*/ 5 w 6"/>
                <a:gd name="T7" fmla="*/ 3 h 3"/>
                <a:gd name="T8" fmla="*/ 6 w 6"/>
                <a:gd name="T9" fmla="*/ 2 h 3"/>
                <a:gd name="T10" fmla="*/ 5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0" name="Freeform 1454"/>
            <p:cNvSpPr>
              <a:spLocks/>
            </p:cNvSpPr>
            <p:nvPr/>
          </p:nvSpPr>
          <p:spPr bwMode="auto">
            <a:xfrm>
              <a:off x="9617076" y="4667250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5 w 8"/>
                <a:gd name="T5" fmla="*/ 1 h 1"/>
                <a:gd name="T6" fmla="*/ 7 w 8"/>
                <a:gd name="T7" fmla="*/ 1 h 1"/>
                <a:gd name="T8" fmla="*/ 8 w 8"/>
                <a:gd name="T9" fmla="*/ 1 h 1"/>
                <a:gd name="T10" fmla="*/ 5 w 8"/>
                <a:gd name="T11" fmla="*/ 1 h 1"/>
                <a:gd name="T12" fmla="*/ 0 w 8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79" name="Picture 1455"/>
            <p:cNvPicPr>
              <a:picLocks noChangeAspect="1" noChangeArrowheads="1"/>
            </p:cNvPicPr>
            <p:nvPr/>
          </p:nvPicPr>
          <p:blipFill>
            <a:blip r:embed="rId7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88538" y="3513138"/>
              <a:ext cx="804863" cy="935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21" name="Freeform 1456"/>
            <p:cNvSpPr>
              <a:spLocks/>
            </p:cNvSpPr>
            <p:nvPr/>
          </p:nvSpPr>
          <p:spPr bwMode="auto">
            <a:xfrm>
              <a:off x="10244138" y="3517900"/>
              <a:ext cx="26988" cy="7938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2 h 2"/>
                <a:gd name="T4" fmla="*/ 1 w 7"/>
                <a:gd name="T5" fmla="*/ 2 h 2"/>
                <a:gd name="T6" fmla="*/ 1 w 7"/>
                <a:gd name="T7" fmla="*/ 2 h 2"/>
                <a:gd name="T8" fmla="*/ 2 w 7"/>
                <a:gd name="T9" fmla="*/ 2 h 2"/>
                <a:gd name="T10" fmla="*/ 3 w 7"/>
                <a:gd name="T11" fmla="*/ 1 h 2"/>
                <a:gd name="T12" fmla="*/ 7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3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5" y="1"/>
                    <a:pt x="6" y="0"/>
                    <a:pt x="7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2" name="Freeform 1457"/>
            <p:cNvSpPr>
              <a:spLocks noEditPoints="1"/>
            </p:cNvSpPr>
            <p:nvPr/>
          </p:nvSpPr>
          <p:spPr bwMode="auto">
            <a:xfrm>
              <a:off x="10355263" y="3541713"/>
              <a:ext cx="77788" cy="82550"/>
            </a:xfrm>
            <a:custGeom>
              <a:avLst/>
              <a:gdLst>
                <a:gd name="T0" fmla="*/ 20 w 20"/>
                <a:gd name="T1" fmla="*/ 17 h 21"/>
                <a:gd name="T2" fmla="*/ 3 w 20"/>
                <a:gd name="T3" fmla="*/ 20 h 21"/>
                <a:gd name="T4" fmla="*/ 4 w 20"/>
                <a:gd name="T5" fmla="*/ 21 h 21"/>
                <a:gd name="T6" fmla="*/ 16 w 20"/>
                <a:gd name="T7" fmla="*/ 19 h 21"/>
                <a:gd name="T8" fmla="*/ 20 w 20"/>
                <a:gd name="T9" fmla="*/ 18 h 21"/>
                <a:gd name="T10" fmla="*/ 20 w 20"/>
                <a:gd name="T11" fmla="*/ 17 h 21"/>
                <a:gd name="T12" fmla="*/ 8 w 20"/>
                <a:gd name="T13" fmla="*/ 0 h 21"/>
                <a:gd name="T14" fmla="*/ 6 w 20"/>
                <a:gd name="T15" fmla="*/ 4 h 21"/>
                <a:gd name="T16" fmla="*/ 6 w 20"/>
                <a:gd name="T17" fmla="*/ 2 h 21"/>
                <a:gd name="T18" fmla="*/ 2 w 20"/>
                <a:gd name="T19" fmla="*/ 18 h 21"/>
                <a:gd name="T20" fmla="*/ 20 w 20"/>
                <a:gd name="T21" fmla="*/ 16 h 21"/>
                <a:gd name="T22" fmla="*/ 20 w 20"/>
                <a:gd name="T23" fmla="*/ 14 h 21"/>
                <a:gd name="T24" fmla="*/ 5 w 20"/>
                <a:gd name="T25" fmla="*/ 16 h 21"/>
                <a:gd name="T26" fmla="*/ 20 w 20"/>
                <a:gd name="T27" fmla="*/ 14 h 21"/>
                <a:gd name="T28" fmla="*/ 8 w 2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20" y="17"/>
                  </a:moveTo>
                  <a:cubicBezTo>
                    <a:pt x="15" y="18"/>
                    <a:pt x="9" y="19"/>
                    <a:pt x="3" y="20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8" y="20"/>
                    <a:pt x="12" y="19"/>
                    <a:pt x="16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moveTo>
                    <a:pt x="8" y="0"/>
                  </a:moveTo>
                  <a:cubicBezTo>
                    <a:pt x="4" y="0"/>
                    <a:pt x="7" y="1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" y="6"/>
                    <a:pt x="0" y="13"/>
                    <a:pt x="2" y="18"/>
                  </a:cubicBezTo>
                  <a:cubicBezTo>
                    <a:pt x="8" y="17"/>
                    <a:pt x="14" y="16"/>
                    <a:pt x="20" y="16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15" y="15"/>
                    <a:pt x="10" y="15"/>
                    <a:pt x="5" y="16"/>
                  </a:cubicBezTo>
                  <a:cubicBezTo>
                    <a:pt x="10" y="15"/>
                    <a:pt x="15" y="14"/>
                    <a:pt x="20" y="14"/>
                  </a:cubicBezTo>
                  <a:cubicBezTo>
                    <a:pt x="18" y="8"/>
                    <a:pt x="12" y="2"/>
                    <a:pt x="8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3" name="Freeform 1458"/>
            <p:cNvSpPr>
              <a:spLocks noEditPoints="1"/>
            </p:cNvSpPr>
            <p:nvPr/>
          </p:nvSpPr>
          <p:spPr bwMode="auto">
            <a:xfrm>
              <a:off x="10129838" y="3541713"/>
              <a:ext cx="79375" cy="47625"/>
            </a:xfrm>
            <a:custGeom>
              <a:avLst/>
              <a:gdLst>
                <a:gd name="T0" fmla="*/ 10 w 20"/>
                <a:gd name="T1" fmla="*/ 1 h 12"/>
                <a:gd name="T2" fmla="*/ 0 w 20"/>
                <a:gd name="T3" fmla="*/ 5 h 12"/>
                <a:gd name="T4" fmla="*/ 1 w 20"/>
                <a:gd name="T5" fmla="*/ 7 h 12"/>
                <a:gd name="T6" fmla="*/ 13 w 20"/>
                <a:gd name="T7" fmla="*/ 1 h 12"/>
                <a:gd name="T8" fmla="*/ 10 w 20"/>
                <a:gd name="T9" fmla="*/ 1 h 12"/>
                <a:gd name="T10" fmla="*/ 17 w 20"/>
                <a:gd name="T11" fmla="*/ 0 h 12"/>
                <a:gd name="T12" fmla="*/ 1 w 20"/>
                <a:gd name="T13" fmla="*/ 7 h 12"/>
                <a:gd name="T14" fmla="*/ 1 w 20"/>
                <a:gd name="T15" fmla="*/ 7 h 12"/>
                <a:gd name="T16" fmla="*/ 9 w 20"/>
                <a:gd name="T17" fmla="*/ 12 h 12"/>
                <a:gd name="T18" fmla="*/ 12 w 20"/>
                <a:gd name="T19" fmla="*/ 12 h 12"/>
                <a:gd name="T20" fmla="*/ 18 w 20"/>
                <a:gd name="T21" fmla="*/ 1 h 12"/>
                <a:gd name="T22" fmla="*/ 17 w 20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2">
                  <a:moveTo>
                    <a:pt x="10" y="1"/>
                  </a:moveTo>
                  <a:cubicBezTo>
                    <a:pt x="7" y="2"/>
                    <a:pt x="4" y="3"/>
                    <a:pt x="0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5" y="5"/>
                    <a:pt x="9" y="3"/>
                    <a:pt x="13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7" y="0"/>
                  </a:moveTo>
                  <a:cubicBezTo>
                    <a:pt x="12" y="2"/>
                    <a:pt x="7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10"/>
                    <a:pt x="6" y="12"/>
                    <a:pt x="9" y="12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9" y="10"/>
                    <a:pt x="20" y="6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4" name="Freeform 1459"/>
            <p:cNvSpPr>
              <a:spLocks/>
            </p:cNvSpPr>
            <p:nvPr/>
          </p:nvSpPr>
          <p:spPr bwMode="auto">
            <a:xfrm>
              <a:off x="9967913" y="3656013"/>
              <a:ext cx="26988" cy="26988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7 h 7"/>
                <a:gd name="T4" fmla="*/ 0 w 7"/>
                <a:gd name="T5" fmla="*/ 7 h 7"/>
                <a:gd name="T6" fmla="*/ 7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2"/>
                    <a:pt x="2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6"/>
                    <a:pt x="7" y="3"/>
                    <a:pt x="7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5" name="Freeform 1460"/>
            <p:cNvSpPr>
              <a:spLocks/>
            </p:cNvSpPr>
            <p:nvPr/>
          </p:nvSpPr>
          <p:spPr bwMode="auto">
            <a:xfrm>
              <a:off x="10401301" y="3486150"/>
              <a:ext cx="79375" cy="47625"/>
            </a:xfrm>
            <a:custGeom>
              <a:avLst/>
              <a:gdLst>
                <a:gd name="T0" fmla="*/ 15 w 20"/>
                <a:gd name="T1" fmla="*/ 0 h 12"/>
                <a:gd name="T2" fmla="*/ 1 w 20"/>
                <a:gd name="T3" fmla="*/ 1 h 12"/>
                <a:gd name="T4" fmla="*/ 0 w 20"/>
                <a:gd name="T5" fmla="*/ 3 h 12"/>
                <a:gd name="T6" fmla="*/ 6 w 20"/>
                <a:gd name="T7" fmla="*/ 11 h 12"/>
                <a:gd name="T8" fmla="*/ 9 w 20"/>
                <a:gd name="T9" fmla="*/ 12 h 12"/>
                <a:gd name="T10" fmla="*/ 12 w 20"/>
                <a:gd name="T11" fmla="*/ 12 h 12"/>
                <a:gd name="T12" fmla="*/ 12 w 20"/>
                <a:gd name="T13" fmla="*/ 12 h 12"/>
                <a:gd name="T14" fmla="*/ 17 w 20"/>
                <a:gd name="T15" fmla="*/ 0 h 12"/>
                <a:gd name="T16" fmla="*/ 13 w 20"/>
                <a:gd name="T17" fmla="*/ 1 h 12"/>
                <a:gd name="T18" fmla="*/ 15 w 20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15" y="0"/>
                  </a:moveTo>
                  <a:cubicBezTo>
                    <a:pt x="10" y="0"/>
                    <a:pt x="6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6"/>
                    <a:pt x="2" y="10"/>
                    <a:pt x="6" y="11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9" y="10"/>
                    <a:pt x="20" y="5"/>
                    <a:pt x="17" y="0"/>
                  </a:cubicBezTo>
                  <a:cubicBezTo>
                    <a:pt x="16" y="0"/>
                    <a:pt x="14" y="1"/>
                    <a:pt x="13" y="1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6" name="Freeform 1461"/>
            <p:cNvSpPr>
              <a:spLocks/>
            </p:cNvSpPr>
            <p:nvPr/>
          </p:nvSpPr>
          <p:spPr bwMode="auto">
            <a:xfrm>
              <a:off x="10318751" y="3489325"/>
              <a:ext cx="82550" cy="23813"/>
            </a:xfrm>
            <a:custGeom>
              <a:avLst/>
              <a:gdLst>
                <a:gd name="T0" fmla="*/ 20 w 21"/>
                <a:gd name="T1" fmla="*/ 0 h 6"/>
                <a:gd name="T2" fmla="*/ 0 w 21"/>
                <a:gd name="T3" fmla="*/ 4 h 6"/>
                <a:gd name="T4" fmla="*/ 8 w 21"/>
                <a:gd name="T5" fmla="*/ 6 h 6"/>
                <a:gd name="T6" fmla="*/ 12 w 21"/>
                <a:gd name="T7" fmla="*/ 6 h 6"/>
                <a:gd name="T8" fmla="*/ 21 w 21"/>
                <a:gd name="T9" fmla="*/ 2 h 6"/>
                <a:gd name="T10" fmla="*/ 20 w 21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6">
                  <a:moveTo>
                    <a:pt x="20" y="0"/>
                  </a:moveTo>
                  <a:cubicBezTo>
                    <a:pt x="14" y="1"/>
                    <a:pt x="7" y="2"/>
                    <a:pt x="0" y="4"/>
                  </a:cubicBezTo>
                  <a:cubicBezTo>
                    <a:pt x="2" y="5"/>
                    <a:pt x="5" y="6"/>
                    <a:pt x="8" y="6"/>
                  </a:cubicBezTo>
                  <a:cubicBezTo>
                    <a:pt x="9" y="6"/>
                    <a:pt x="11" y="6"/>
                    <a:pt x="12" y="6"/>
                  </a:cubicBezTo>
                  <a:cubicBezTo>
                    <a:pt x="16" y="5"/>
                    <a:pt x="19" y="3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7D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7" name="Freeform 1462"/>
            <p:cNvSpPr>
              <a:spLocks/>
            </p:cNvSpPr>
            <p:nvPr/>
          </p:nvSpPr>
          <p:spPr bwMode="auto">
            <a:xfrm>
              <a:off x="10398126" y="3489325"/>
              <a:ext cx="7938" cy="793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1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8" name="Freeform 1463"/>
            <p:cNvSpPr>
              <a:spLocks noEditPoints="1"/>
            </p:cNvSpPr>
            <p:nvPr/>
          </p:nvSpPr>
          <p:spPr bwMode="auto">
            <a:xfrm>
              <a:off x="9742488" y="4575175"/>
              <a:ext cx="79375" cy="55563"/>
            </a:xfrm>
            <a:custGeom>
              <a:avLst/>
              <a:gdLst>
                <a:gd name="T0" fmla="*/ 3 w 20"/>
                <a:gd name="T1" fmla="*/ 10 h 14"/>
                <a:gd name="T2" fmla="*/ 3 w 20"/>
                <a:gd name="T3" fmla="*/ 11 h 14"/>
                <a:gd name="T4" fmla="*/ 6 w 20"/>
                <a:gd name="T5" fmla="*/ 13 h 14"/>
                <a:gd name="T6" fmla="*/ 9 w 20"/>
                <a:gd name="T7" fmla="*/ 14 h 14"/>
                <a:gd name="T8" fmla="*/ 10 w 20"/>
                <a:gd name="T9" fmla="*/ 14 h 14"/>
                <a:gd name="T10" fmla="*/ 12 w 20"/>
                <a:gd name="T11" fmla="*/ 13 h 14"/>
                <a:gd name="T12" fmla="*/ 12 w 20"/>
                <a:gd name="T13" fmla="*/ 13 h 14"/>
                <a:gd name="T14" fmla="*/ 3 w 20"/>
                <a:gd name="T15" fmla="*/ 10 h 14"/>
                <a:gd name="T16" fmla="*/ 7 w 20"/>
                <a:gd name="T17" fmla="*/ 0 h 14"/>
                <a:gd name="T18" fmla="*/ 3 w 20"/>
                <a:gd name="T19" fmla="*/ 1 h 14"/>
                <a:gd name="T20" fmla="*/ 1 w 20"/>
                <a:gd name="T21" fmla="*/ 1 h 14"/>
                <a:gd name="T22" fmla="*/ 0 w 20"/>
                <a:gd name="T23" fmla="*/ 5 h 14"/>
                <a:gd name="T24" fmla="*/ 3 w 20"/>
                <a:gd name="T25" fmla="*/ 10 h 14"/>
                <a:gd name="T26" fmla="*/ 12 w 20"/>
                <a:gd name="T27" fmla="*/ 13 h 14"/>
                <a:gd name="T28" fmla="*/ 13 w 20"/>
                <a:gd name="T29" fmla="*/ 13 h 14"/>
                <a:gd name="T30" fmla="*/ 19 w 20"/>
                <a:gd name="T31" fmla="*/ 7 h 14"/>
                <a:gd name="T32" fmla="*/ 16 w 20"/>
                <a:gd name="T33" fmla="*/ 4 h 14"/>
                <a:gd name="T34" fmla="*/ 19 w 20"/>
                <a:gd name="T35" fmla="*/ 6 h 14"/>
                <a:gd name="T36" fmla="*/ 19 w 20"/>
                <a:gd name="T37" fmla="*/ 5 h 14"/>
                <a:gd name="T38" fmla="*/ 7 w 20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14">
                  <a:moveTo>
                    <a:pt x="3" y="10"/>
                  </a:moveTo>
                  <a:cubicBezTo>
                    <a:pt x="3" y="10"/>
                    <a:pt x="3" y="10"/>
                    <a:pt x="3" y="11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7" y="13"/>
                    <a:pt x="8" y="13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12"/>
                    <a:pt x="6" y="11"/>
                    <a:pt x="3" y="10"/>
                  </a:cubicBezTo>
                  <a:moveTo>
                    <a:pt x="7" y="0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2" y="7"/>
                    <a:pt x="3" y="9"/>
                    <a:pt x="3" y="10"/>
                  </a:cubicBezTo>
                  <a:cubicBezTo>
                    <a:pt x="6" y="11"/>
                    <a:pt x="9" y="12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9" y="12"/>
                    <a:pt x="20" y="10"/>
                    <a:pt x="19" y="7"/>
                  </a:cubicBezTo>
                  <a:cubicBezTo>
                    <a:pt x="18" y="6"/>
                    <a:pt x="17" y="5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5" y="3"/>
                    <a:pt x="12" y="2"/>
                    <a:pt x="7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9" name="Freeform 1464"/>
            <p:cNvSpPr>
              <a:spLocks noEditPoints="1"/>
            </p:cNvSpPr>
            <p:nvPr/>
          </p:nvSpPr>
          <p:spPr bwMode="auto">
            <a:xfrm>
              <a:off x="9580563" y="4606925"/>
              <a:ext cx="55563" cy="44450"/>
            </a:xfrm>
            <a:custGeom>
              <a:avLst/>
              <a:gdLst>
                <a:gd name="T0" fmla="*/ 8 w 14"/>
                <a:gd name="T1" fmla="*/ 10 h 11"/>
                <a:gd name="T2" fmla="*/ 8 w 14"/>
                <a:gd name="T3" fmla="*/ 10 h 11"/>
                <a:gd name="T4" fmla="*/ 8 w 14"/>
                <a:gd name="T5" fmla="*/ 10 h 11"/>
                <a:gd name="T6" fmla="*/ 8 w 14"/>
                <a:gd name="T7" fmla="*/ 10 h 11"/>
                <a:gd name="T8" fmla="*/ 8 w 14"/>
                <a:gd name="T9" fmla="*/ 10 h 11"/>
                <a:gd name="T10" fmla="*/ 11 w 14"/>
                <a:gd name="T11" fmla="*/ 0 h 11"/>
                <a:gd name="T12" fmla="*/ 0 w 14"/>
                <a:gd name="T13" fmla="*/ 10 h 11"/>
                <a:gd name="T14" fmla="*/ 0 w 14"/>
                <a:gd name="T15" fmla="*/ 10 h 11"/>
                <a:gd name="T16" fmla="*/ 3 w 14"/>
                <a:gd name="T17" fmla="*/ 11 h 11"/>
                <a:gd name="T18" fmla="*/ 4 w 14"/>
                <a:gd name="T19" fmla="*/ 11 h 11"/>
                <a:gd name="T20" fmla="*/ 4 w 14"/>
                <a:gd name="T21" fmla="*/ 11 h 11"/>
                <a:gd name="T22" fmla="*/ 7 w 14"/>
                <a:gd name="T23" fmla="*/ 11 h 11"/>
                <a:gd name="T24" fmla="*/ 9 w 14"/>
                <a:gd name="T25" fmla="*/ 11 h 11"/>
                <a:gd name="T26" fmla="*/ 11 w 14"/>
                <a:gd name="T27" fmla="*/ 10 h 11"/>
                <a:gd name="T28" fmla="*/ 11 w 14"/>
                <a:gd name="T29" fmla="*/ 10 h 11"/>
                <a:gd name="T30" fmla="*/ 14 w 14"/>
                <a:gd name="T31" fmla="*/ 6 h 11"/>
                <a:gd name="T32" fmla="*/ 13 w 14"/>
                <a:gd name="T33" fmla="*/ 5 h 11"/>
                <a:gd name="T34" fmla="*/ 9 w 14"/>
                <a:gd name="T35" fmla="*/ 9 h 11"/>
                <a:gd name="T36" fmla="*/ 13 w 14"/>
                <a:gd name="T37" fmla="*/ 5 h 11"/>
                <a:gd name="T38" fmla="*/ 11 w 14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1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moveTo>
                    <a:pt x="11" y="0"/>
                  </a:moveTo>
                  <a:cubicBezTo>
                    <a:pt x="6" y="3"/>
                    <a:pt x="3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9" y="11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9"/>
                    <a:pt x="14" y="7"/>
                    <a:pt x="14" y="6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2" y="6"/>
                    <a:pt x="10" y="7"/>
                    <a:pt x="9" y="9"/>
                  </a:cubicBezTo>
                  <a:cubicBezTo>
                    <a:pt x="10" y="7"/>
                    <a:pt x="12" y="6"/>
                    <a:pt x="13" y="5"/>
                  </a:cubicBezTo>
                  <a:cubicBezTo>
                    <a:pt x="13" y="3"/>
                    <a:pt x="12" y="2"/>
                    <a:pt x="11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0" name="Freeform 1465"/>
            <p:cNvSpPr>
              <a:spLocks/>
            </p:cNvSpPr>
            <p:nvPr/>
          </p:nvSpPr>
          <p:spPr bwMode="auto">
            <a:xfrm>
              <a:off x="9893301" y="4651375"/>
              <a:ext cx="11113" cy="19050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3 w 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1" name="Freeform 1466"/>
            <p:cNvSpPr>
              <a:spLocks/>
            </p:cNvSpPr>
            <p:nvPr/>
          </p:nvSpPr>
          <p:spPr bwMode="auto">
            <a:xfrm>
              <a:off x="9659938" y="4630738"/>
              <a:ext cx="71438" cy="23813"/>
            </a:xfrm>
            <a:custGeom>
              <a:avLst/>
              <a:gdLst>
                <a:gd name="T0" fmla="*/ 1 w 18"/>
                <a:gd name="T1" fmla="*/ 0 h 6"/>
                <a:gd name="T2" fmla="*/ 1 w 18"/>
                <a:gd name="T3" fmla="*/ 0 h 6"/>
                <a:gd name="T4" fmla="*/ 2 w 18"/>
                <a:gd name="T5" fmla="*/ 6 h 6"/>
                <a:gd name="T6" fmla="*/ 16 w 18"/>
                <a:gd name="T7" fmla="*/ 1 h 6"/>
                <a:gd name="T8" fmla="*/ 18 w 18"/>
                <a:gd name="T9" fmla="*/ 1 h 6"/>
                <a:gd name="T10" fmla="*/ 17 w 18"/>
                <a:gd name="T11" fmla="*/ 0 h 6"/>
                <a:gd name="T12" fmla="*/ 13 w 18"/>
                <a:gd name="T13" fmla="*/ 1 h 6"/>
                <a:gd name="T14" fmla="*/ 10 w 18"/>
                <a:gd name="T15" fmla="*/ 1 h 6"/>
                <a:gd name="T16" fmla="*/ 1 w 18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1" y="4"/>
                    <a:pt x="2" y="6"/>
                  </a:cubicBezTo>
                  <a:cubicBezTo>
                    <a:pt x="6" y="3"/>
                    <a:pt x="11" y="1"/>
                    <a:pt x="16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7" y="0"/>
                  </a:cubicBezTo>
                  <a:cubicBezTo>
                    <a:pt x="16" y="1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6" y="1"/>
                    <a:pt x="4" y="1"/>
                    <a:pt x="1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2" name="Freeform 1467"/>
            <p:cNvSpPr>
              <a:spLocks noEditPoints="1"/>
            </p:cNvSpPr>
            <p:nvPr/>
          </p:nvSpPr>
          <p:spPr bwMode="auto">
            <a:xfrm>
              <a:off x="9482138" y="4705350"/>
              <a:ext cx="50800" cy="39688"/>
            </a:xfrm>
            <a:custGeom>
              <a:avLst/>
              <a:gdLst>
                <a:gd name="T0" fmla="*/ 11 w 13"/>
                <a:gd name="T1" fmla="*/ 7 h 10"/>
                <a:gd name="T2" fmla="*/ 10 w 13"/>
                <a:gd name="T3" fmla="*/ 8 h 10"/>
                <a:gd name="T4" fmla="*/ 11 w 13"/>
                <a:gd name="T5" fmla="*/ 7 h 10"/>
                <a:gd name="T6" fmla="*/ 11 w 13"/>
                <a:gd name="T7" fmla="*/ 0 h 10"/>
                <a:gd name="T8" fmla="*/ 0 w 13"/>
                <a:gd name="T9" fmla="*/ 10 h 10"/>
                <a:gd name="T10" fmla="*/ 3 w 13"/>
                <a:gd name="T11" fmla="*/ 10 h 10"/>
                <a:gd name="T12" fmla="*/ 5 w 13"/>
                <a:gd name="T13" fmla="*/ 10 h 10"/>
                <a:gd name="T14" fmla="*/ 10 w 13"/>
                <a:gd name="T15" fmla="*/ 9 h 10"/>
                <a:gd name="T16" fmla="*/ 11 w 13"/>
                <a:gd name="T17" fmla="*/ 7 h 10"/>
                <a:gd name="T18" fmla="*/ 11 w 1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0">
                  <a:moveTo>
                    <a:pt x="11" y="7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7"/>
                  </a:cubicBezTo>
                  <a:moveTo>
                    <a:pt x="11" y="0"/>
                  </a:moveTo>
                  <a:cubicBezTo>
                    <a:pt x="7" y="4"/>
                    <a:pt x="4" y="7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7" y="10"/>
                    <a:pt x="9" y="9"/>
                    <a:pt x="10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5"/>
                    <a:pt x="12" y="3"/>
                    <a:pt x="11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3" name="Freeform 1468"/>
            <p:cNvSpPr>
              <a:spLocks/>
            </p:cNvSpPr>
            <p:nvPr/>
          </p:nvSpPr>
          <p:spPr bwMode="auto">
            <a:xfrm>
              <a:off x="9644063" y="4572000"/>
              <a:ext cx="55563" cy="58738"/>
            </a:xfrm>
            <a:custGeom>
              <a:avLst/>
              <a:gdLst>
                <a:gd name="T0" fmla="*/ 14 w 14"/>
                <a:gd name="T1" fmla="*/ 0 h 15"/>
                <a:gd name="T2" fmla="*/ 4 w 14"/>
                <a:gd name="T3" fmla="*/ 4 h 15"/>
                <a:gd name="T4" fmla="*/ 2 w 14"/>
                <a:gd name="T5" fmla="*/ 7 h 15"/>
                <a:gd name="T6" fmla="*/ 0 w 14"/>
                <a:gd name="T7" fmla="*/ 11 h 15"/>
                <a:gd name="T8" fmla="*/ 0 w 14"/>
                <a:gd name="T9" fmla="*/ 11 h 15"/>
                <a:gd name="T10" fmla="*/ 5 w 14"/>
                <a:gd name="T11" fmla="*/ 15 h 15"/>
                <a:gd name="T12" fmla="*/ 5 w 14"/>
                <a:gd name="T13" fmla="*/ 14 h 15"/>
                <a:gd name="T14" fmla="*/ 9 w 14"/>
                <a:gd name="T15" fmla="*/ 10 h 15"/>
                <a:gd name="T16" fmla="*/ 9 w 14"/>
                <a:gd name="T17" fmla="*/ 11 h 15"/>
                <a:gd name="T18" fmla="*/ 12 w 14"/>
                <a:gd name="T19" fmla="*/ 8 h 15"/>
                <a:gd name="T20" fmla="*/ 14 w 14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0" y="1"/>
                    <a:pt x="7" y="2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9"/>
                    <a:pt x="1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3" y="14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2"/>
                    <a:pt x="7" y="11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8" y="9"/>
                    <a:pt x="12" y="8"/>
                  </a:cubicBezTo>
                  <a:cubicBezTo>
                    <a:pt x="12" y="6"/>
                    <a:pt x="13" y="3"/>
                    <a:pt x="14" y="0"/>
                  </a:cubicBezTo>
                </a:path>
              </a:pathLst>
            </a:custGeom>
            <a:solidFill>
              <a:srgbClr val="6E6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4" name="Freeform 1469"/>
            <p:cNvSpPr>
              <a:spLocks/>
            </p:cNvSpPr>
            <p:nvPr/>
          </p:nvSpPr>
          <p:spPr bwMode="auto">
            <a:xfrm>
              <a:off x="9644063" y="4598988"/>
              <a:ext cx="7938" cy="1587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5" name="Freeform 1470"/>
            <p:cNvSpPr>
              <a:spLocks/>
            </p:cNvSpPr>
            <p:nvPr/>
          </p:nvSpPr>
          <p:spPr bwMode="auto">
            <a:xfrm>
              <a:off x="9636126" y="459581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1 w 2"/>
                <a:gd name="T5" fmla="*/ 3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6" name="Freeform 1471"/>
            <p:cNvSpPr>
              <a:spLocks/>
            </p:cNvSpPr>
            <p:nvPr/>
          </p:nvSpPr>
          <p:spPr bwMode="auto">
            <a:xfrm>
              <a:off x="9644063" y="459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7" name="Freeform 1472"/>
            <p:cNvSpPr>
              <a:spLocks noEditPoints="1"/>
            </p:cNvSpPr>
            <p:nvPr/>
          </p:nvSpPr>
          <p:spPr bwMode="auto">
            <a:xfrm>
              <a:off x="9639301" y="4587875"/>
              <a:ext cx="20638" cy="23813"/>
            </a:xfrm>
            <a:custGeom>
              <a:avLst/>
              <a:gdLst>
                <a:gd name="T0" fmla="*/ 1 w 5"/>
                <a:gd name="T1" fmla="*/ 5 h 6"/>
                <a:gd name="T2" fmla="*/ 0 w 5"/>
                <a:gd name="T3" fmla="*/ 6 h 6"/>
                <a:gd name="T4" fmla="*/ 1 w 5"/>
                <a:gd name="T5" fmla="*/ 6 h 6"/>
                <a:gd name="T6" fmla="*/ 1 w 5"/>
                <a:gd name="T7" fmla="*/ 5 h 6"/>
                <a:gd name="T8" fmla="*/ 5 w 5"/>
                <a:gd name="T9" fmla="*/ 0 h 6"/>
                <a:gd name="T10" fmla="*/ 3 w 5"/>
                <a:gd name="T11" fmla="*/ 0 h 6"/>
                <a:gd name="T12" fmla="*/ 3 w 5"/>
                <a:gd name="T13" fmla="*/ 3 h 6"/>
                <a:gd name="T14" fmla="*/ 5 w 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1" y="5"/>
                  </a:move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</a:path>
              </a:pathLst>
            </a:custGeom>
            <a:solidFill>
              <a:srgbClr val="51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8" name="Freeform 1473"/>
            <p:cNvSpPr>
              <a:spLocks/>
            </p:cNvSpPr>
            <p:nvPr/>
          </p:nvSpPr>
          <p:spPr bwMode="auto">
            <a:xfrm>
              <a:off x="9639301" y="4595813"/>
              <a:ext cx="4763" cy="1587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3 h 4"/>
                <a:gd name="T4" fmla="*/ 0 w 1"/>
                <a:gd name="T5" fmla="*/ 4 h 4"/>
                <a:gd name="T6" fmla="*/ 1 w 1"/>
                <a:gd name="T7" fmla="*/ 3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9" name="Freeform 1474"/>
            <p:cNvSpPr>
              <a:spLocks/>
            </p:cNvSpPr>
            <p:nvPr/>
          </p:nvSpPr>
          <p:spPr bwMode="auto">
            <a:xfrm>
              <a:off x="9644063" y="4587875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2 h 7"/>
                <a:gd name="T4" fmla="*/ 0 w 2"/>
                <a:gd name="T5" fmla="*/ 2 h 7"/>
                <a:gd name="T6" fmla="*/ 0 w 2"/>
                <a:gd name="T7" fmla="*/ 5 h 7"/>
                <a:gd name="T8" fmla="*/ 0 w 2"/>
                <a:gd name="T9" fmla="*/ 6 h 7"/>
                <a:gd name="T10" fmla="*/ 0 w 2"/>
                <a:gd name="T11" fmla="*/ 7 h 7"/>
                <a:gd name="T12" fmla="*/ 2 w 2"/>
                <a:gd name="T13" fmla="*/ 3 h 7"/>
                <a:gd name="T14" fmla="*/ 2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6"/>
                    <a:pt x="1" y="5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0" name="Freeform 1475"/>
            <p:cNvSpPr>
              <a:spLocks noEditPoints="1"/>
            </p:cNvSpPr>
            <p:nvPr/>
          </p:nvSpPr>
          <p:spPr bwMode="auto">
            <a:xfrm>
              <a:off x="9691688" y="4572000"/>
              <a:ext cx="63500" cy="58738"/>
            </a:xfrm>
            <a:custGeom>
              <a:avLst/>
              <a:gdLst>
                <a:gd name="T0" fmla="*/ 8 w 16"/>
                <a:gd name="T1" fmla="*/ 10 h 15"/>
                <a:gd name="T2" fmla="*/ 6 w 16"/>
                <a:gd name="T3" fmla="*/ 10 h 15"/>
                <a:gd name="T4" fmla="*/ 6 w 16"/>
                <a:gd name="T5" fmla="*/ 10 h 15"/>
                <a:gd name="T6" fmla="*/ 6 w 16"/>
                <a:gd name="T7" fmla="*/ 10 h 15"/>
                <a:gd name="T8" fmla="*/ 6 w 16"/>
                <a:gd name="T9" fmla="*/ 10 h 15"/>
                <a:gd name="T10" fmla="*/ 6 w 16"/>
                <a:gd name="T11" fmla="*/ 10 h 15"/>
                <a:gd name="T12" fmla="*/ 4 w 16"/>
                <a:gd name="T13" fmla="*/ 11 h 15"/>
                <a:gd name="T14" fmla="*/ 9 w 16"/>
                <a:gd name="T15" fmla="*/ 15 h 15"/>
                <a:gd name="T16" fmla="*/ 16 w 16"/>
                <a:gd name="T17" fmla="*/ 12 h 15"/>
                <a:gd name="T18" fmla="*/ 15 w 16"/>
                <a:gd name="T19" fmla="*/ 11 h 15"/>
                <a:gd name="T20" fmla="*/ 8 w 16"/>
                <a:gd name="T21" fmla="*/ 10 h 15"/>
                <a:gd name="T22" fmla="*/ 4 w 16"/>
                <a:gd name="T23" fmla="*/ 0 h 15"/>
                <a:gd name="T24" fmla="*/ 3 w 16"/>
                <a:gd name="T25" fmla="*/ 0 h 15"/>
                <a:gd name="T26" fmla="*/ 2 w 16"/>
                <a:gd name="T27" fmla="*/ 0 h 15"/>
                <a:gd name="T28" fmla="*/ 0 w 16"/>
                <a:gd name="T29" fmla="*/ 8 h 15"/>
                <a:gd name="T30" fmla="*/ 0 w 16"/>
                <a:gd name="T31" fmla="*/ 8 h 15"/>
                <a:gd name="T32" fmla="*/ 4 w 16"/>
                <a:gd name="T33" fmla="*/ 11 h 15"/>
                <a:gd name="T34" fmla="*/ 6 w 16"/>
                <a:gd name="T35" fmla="*/ 10 h 15"/>
                <a:gd name="T36" fmla="*/ 8 w 16"/>
                <a:gd name="T37" fmla="*/ 10 h 15"/>
                <a:gd name="T38" fmla="*/ 15 w 16"/>
                <a:gd name="T39" fmla="*/ 11 h 15"/>
                <a:gd name="T40" fmla="*/ 13 w 16"/>
                <a:gd name="T41" fmla="*/ 6 h 15"/>
                <a:gd name="T42" fmla="*/ 4 w 16"/>
                <a:gd name="T4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5">
                  <a:moveTo>
                    <a:pt x="8" y="10"/>
                  </a:move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10"/>
                    <a:pt x="4" y="11"/>
                  </a:cubicBezTo>
                  <a:cubicBezTo>
                    <a:pt x="6" y="12"/>
                    <a:pt x="8" y="14"/>
                    <a:pt x="9" y="15"/>
                  </a:cubicBezTo>
                  <a:cubicBezTo>
                    <a:pt x="13" y="15"/>
                    <a:pt x="15" y="13"/>
                    <a:pt x="16" y="12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3" y="11"/>
                    <a:pt x="11" y="10"/>
                    <a:pt x="8" y="1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3" y="10"/>
                    <a:pt x="4" y="11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11" y="10"/>
                    <a:pt x="13" y="11"/>
                    <a:pt x="15" y="11"/>
                  </a:cubicBezTo>
                  <a:cubicBezTo>
                    <a:pt x="14" y="10"/>
                    <a:pt x="13" y="8"/>
                    <a:pt x="13" y="6"/>
                  </a:cubicBezTo>
                  <a:cubicBezTo>
                    <a:pt x="11" y="4"/>
                    <a:pt x="8" y="2"/>
                    <a:pt x="4" y="0"/>
                  </a:cubicBezTo>
                </a:path>
              </a:pathLst>
            </a:custGeom>
            <a:solidFill>
              <a:srgbClr val="51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1" name="Freeform 1476"/>
            <p:cNvSpPr>
              <a:spLocks noEditPoints="1"/>
            </p:cNvSpPr>
            <p:nvPr/>
          </p:nvSpPr>
          <p:spPr bwMode="auto">
            <a:xfrm>
              <a:off x="9742488" y="4595813"/>
              <a:ext cx="12700" cy="23813"/>
            </a:xfrm>
            <a:custGeom>
              <a:avLst/>
              <a:gdLst>
                <a:gd name="T0" fmla="*/ 2 w 3"/>
                <a:gd name="T1" fmla="*/ 5 h 6"/>
                <a:gd name="T2" fmla="*/ 3 w 3"/>
                <a:gd name="T3" fmla="*/ 6 h 6"/>
                <a:gd name="T4" fmla="*/ 3 w 3"/>
                <a:gd name="T5" fmla="*/ 5 h 6"/>
                <a:gd name="T6" fmla="*/ 2 w 3"/>
                <a:gd name="T7" fmla="*/ 5 h 6"/>
                <a:gd name="T8" fmla="*/ 0 w 3"/>
                <a:gd name="T9" fmla="*/ 0 h 6"/>
                <a:gd name="T10" fmla="*/ 2 w 3"/>
                <a:gd name="T11" fmla="*/ 5 h 6"/>
                <a:gd name="T12" fmla="*/ 3 w 3"/>
                <a:gd name="T13" fmla="*/ 5 h 6"/>
                <a:gd name="T14" fmla="*/ 0 w 3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cubicBezTo>
                    <a:pt x="2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moveTo>
                    <a:pt x="0" y="0"/>
                  </a:moveTo>
                  <a:cubicBezTo>
                    <a:pt x="0" y="2"/>
                    <a:pt x="1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2" name="Freeform 1477"/>
            <p:cNvSpPr>
              <a:spLocks/>
            </p:cNvSpPr>
            <p:nvPr/>
          </p:nvSpPr>
          <p:spPr bwMode="auto">
            <a:xfrm>
              <a:off x="9663113" y="4603750"/>
              <a:ext cx="63500" cy="31750"/>
            </a:xfrm>
            <a:custGeom>
              <a:avLst/>
              <a:gdLst>
                <a:gd name="T0" fmla="*/ 7 w 16"/>
                <a:gd name="T1" fmla="*/ 0 h 8"/>
                <a:gd name="T2" fmla="*/ 7 w 16"/>
                <a:gd name="T3" fmla="*/ 0 h 8"/>
                <a:gd name="T4" fmla="*/ 4 w 16"/>
                <a:gd name="T5" fmla="*/ 3 h 8"/>
                <a:gd name="T6" fmla="*/ 4 w 16"/>
                <a:gd name="T7" fmla="*/ 2 h 8"/>
                <a:gd name="T8" fmla="*/ 0 w 16"/>
                <a:gd name="T9" fmla="*/ 6 h 8"/>
                <a:gd name="T10" fmla="*/ 9 w 16"/>
                <a:gd name="T11" fmla="*/ 3 h 8"/>
                <a:gd name="T12" fmla="*/ 9 w 16"/>
                <a:gd name="T13" fmla="*/ 3 h 8"/>
                <a:gd name="T14" fmla="*/ 9 w 16"/>
                <a:gd name="T15" fmla="*/ 3 h 8"/>
                <a:gd name="T16" fmla="*/ 9 w 16"/>
                <a:gd name="T17" fmla="*/ 3 h 8"/>
                <a:gd name="T18" fmla="*/ 9 w 16"/>
                <a:gd name="T19" fmla="*/ 3 h 8"/>
                <a:gd name="T20" fmla="*/ 9 w 16"/>
                <a:gd name="T21" fmla="*/ 3 h 8"/>
                <a:gd name="T22" fmla="*/ 9 w 16"/>
                <a:gd name="T23" fmla="*/ 3 h 8"/>
                <a:gd name="T24" fmla="*/ 9 w 16"/>
                <a:gd name="T25" fmla="*/ 3 h 8"/>
                <a:gd name="T26" fmla="*/ 0 w 16"/>
                <a:gd name="T27" fmla="*/ 7 h 8"/>
                <a:gd name="T28" fmla="*/ 9 w 16"/>
                <a:gd name="T29" fmla="*/ 8 h 8"/>
                <a:gd name="T30" fmla="*/ 12 w 16"/>
                <a:gd name="T31" fmla="*/ 8 h 8"/>
                <a:gd name="T32" fmla="*/ 16 w 16"/>
                <a:gd name="T33" fmla="*/ 7 h 8"/>
                <a:gd name="T34" fmla="*/ 11 w 16"/>
                <a:gd name="T35" fmla="*/ 3 h 8"/>
                <a:gd name="T36" fmla="*/ 9 w 16"/>
                <a:gd name="T37" fmla="*/ 3 h 8"/>
                <a:gd name="T38" fmla="*/ 9 w 16"/>
                <a:gd name="T39" fmla="*/ 3 h 8"/>
                <a:gd name="T40" fmla="*/ 9 w 16"/>
                <a:gd name="T41" fmla="*/ 3 h 8"/>
                <a:gd name="T42" fmla="*/ 9 w 16"/>
                <a:gd name="T43" fmla="*/ 3 h 8"/>
                <a:gd name="T44" fmla="*/ 9 w 16"/>
                <a:gd name="T45" fmla="*/ 3 h 8"/>
                <a:gd name="T46" fmla="*/ 9 w 16"/>
                <a:gd name="T47" fmla="*/ 3 h 8"/>
                <a:gd name="T48" fmla="*/ 9 w 16"/>
                <a:gd name="T49" fmla="*/ 3 h 8"/>
                <a:gd name="T50" fmla="*/ 9 w 16"/>
                <a:gd name="T51" fmla="*/ 3 h 8"/>
                <a:gd name="T52" fmla="*/ 9 w 16"/>
                <a:gd name="T53" fmla="*/ 3 h 8"/>
                <a:gd name="T54" fmla="*/ 9 w 16"/>
                <a:gd name="T55" fmla="*/ 3 h 8"/>
                <a:gd name="T56" fmla="*/ 9 w 16"/>
                <a:gd name="T57" fmla="*/ 3 h 8"/>
                <a:gd name="T58" fmla="*/ 9 w 16"/>
                <a:gd name="T59" fmla="*/ 3 h 8"/>
                <a:gd name="T60" fmla="*/ 9 w 16"/>
                <a:gd name="T61" fmla="*/ 3 h 8"/>
                <a:gd name="T62" fmla="*/ 11 w 16"/>
                <a:gd name="T63" fmla="*/ 3 h 8"/>
                <a:gd name="T64" fmla="*/ 7 w 16"/>
                <a:gd name="T6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5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4"/>
                    <a:pt x="0" y="6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4"/>
                    <a:pt x="3" y="5"/>
                    <a:pt x="0" y="7"/>
                  </a:cubicBezTo>
                  <a:cubicBezTo>
                    <a:pt x="3" y="8"/>
                    <a:pt x="5" y="8"/>
                    <a:pt x="9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5" y="6"/>
                    <a:pt x="13" y="4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0" y="2"/>
                    <a:pt x="8" y="1"/>
                    <a:pt x="7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3" name="Freeform 1478"/>
            <p:cNvSpPr>
              <a:spLocks noEditPoints="1"/>
            </p:cNvSpPr>
            <p:nvPr/>
          </p:nvSpPr>
          <p:spPr bwMode="auto">
            <a:xfrm>
              <a:off x="9829801" y="4537075"/>
              <a:ext cx="95250" cy="82550"/>
            </a:xfrm>
            <a:custGeom>
              <a:avLst/>
              <a:gdLst>
                <a:gd name="T0" fmla="*/ 4 w 24"/>
                <a:gd name="T1" fmla="*/ 3 h 21"/>
                <a:gd name="T2" fmla="*/ 0 w 24"/>
                <a:gd name="T3" fmla="*/ 7 h 21"/>
                <a:gd name="T4" fmla="*/ 0 w 24"/>
                <a:gd name="T5" fmla="*/ 15 h 21"/>
                <a:gd name="T6" fmla="*/ 3 w 24"/>
                <a:gd name="T7" fmla="*/ 18 h 21"/>
                <a:gd name="T8" fmla="*/ 3 w 24"/>
                <a:gd name="T9" fmla="*/ 14 h 21"/>
                <a:gd name="T10" fmla="*/ 4 w 24"/>
                <a:gd name="T11" fmla="*/ 3 h 21"/>
                <a:gd name="T12" fmla="*/ 11 w 24"/>
                <a:gd name="T13" fmla="*/ 0 h 21"/>
                <a:gd name="T14" fmla="*/ 6 w 24"/>
                <a:gd name="T15" fmla="*/ 3 h 21"/>
                <a:gd name="T16" fmla="*/ 6 w 24"/>
                <a:gd name="T17" fmla="*/ 2 h 21"/>
                <a:gd name="T18" fmla="*/ 5 w 24"/>
                <a:gd name="T19" fmla="*/ 2 h 21"/>
                <a:gd name="T20" fmla="*/ 4 w 24"/>
                <a:gd name="T21" fmla="*/ 19 h 21"/>
                <a:gd name="T22" fmla="*/ 12 w 24"/>
                <a:gd name="T23" fmla="*/ 21 h 21"/>
                <a:gd name="T24" fmla="*/ 13 w 24"/>
                <a:gd name="T25" fmla="*/ 18 h 21"/>
                <a:gd name="T26" fmla="*/ 14 w 24"/>
                <a:gd name="T27" fmla="*/ 12 h 21"/>
                <a:gd name="T28" fmla="*/ 14 w 24"/>
                <a:gd name="T29" fmla="*/ 9 h 21"/>
                <a:gd name="T30" fmla="*/ 14 w 24"/>
                <a:gd name="T31" fmla="*/ 9 h 21"/>
                <a:gd name="T32" fmla="*/ 14 w 24"/>
                <a:gd name="T33" fmla="*/ 9 h 21"/>
                <a:gd name="T34" fmla="*/ 14 w 24"/>
                <a:gd name="T35" fmla="*/ 9 h 21"/>
                <a:gd name="T36" fmla="*/ 14 w 24"/>
                <a:gd name="T37" fmla="*/ 11 h 21"/>
                <a:gd name="T38" fmla="*/ 14 w 24"/>
                <a:gd name="T39" fmla="*/ 12 h 21"/>
                <a:gd name="T40" fmla="*/ 12 w 24"/>
                <a:gd name="T41" fmla="*/ 21 h 21"/>
                <a:gd name="T42" fmla="*/ 13 w 24"/>
                <a:gd name="T43" fmla="*/ 21 h 21"/>
                <a:gd name="T44" fmla="*/ 13 w 24"/>
                <a:gd name="T45" fmla="*/ 20 h 21"/>
                <a:gd name="T46" fmla="*/ 13 w 24"/>
                <a:gd name="T47" fmla="*/ 17 h 21"/>
                <a:gd name="T48" fmla="*/ 13 w 24"/>
                <a:gd name="T49" fmla="*/ 17 h 21"/>
                <a:gd name="T50" fmla="*/ 14 w 24"/>
                <a:gd name="T51" fmla="*/ 14 h 21"/>
                <a:gd name="T52" fmla="*/ 14 w 24"/>
                <a:gd name="T53" fmla="*/ 4 h 21"/>
                <a:gd name="T54" fmla="*/ 14 w 24"/>
                <a:gd name="T55" fmla="*/ 2 h 21"/>
                <a:gd name="T56" fmla="*/ 14 w 24"/>
                <a:gd name="T57" fmla="*/ 4 h 21"/>
                <a:gd name="T58" fmla="*/ 14 w 24"/>
                <a:gd name="T59" fmla="*/ 4 h 21"/>
                <a:gd name="T60" fmla="*/ 14 w 24"/>
                <a:gd name="T61" fmla="*/ 2 h 21"/>
                <a:gd name="T62" fmla="*/ 14 w 24"/>
                <a:gd name="T63" fmla="*/ 2 h 21"/>
                <a:gd name="T64" fmla="*/ 14 w 24"/>
                <a:gd name="T65" fmla="*/ 4 h 21"/>
                <a:gd name="T66" fmla="*/ 14 w 24"/>
                <a:gd name="T67" fmla="*/ 9 h 21"/>
                <a:gd name="T68" fmla="*/ 14 w 24"/>
                <a:gd name="T69" fmla="*/ 14 h 21"/>
                <a:gd name="T70" fmla="*/ 13 w 24"/>
                <a:gd name="T71" fmla="*/ 17 h 21"/>
                <a:gd name="T72" fmla="*/ 13 w 24"/>
                <a:gd name="T73" fmla="*/ 20 h 21"/>
                <a:gd name="T74" fmla="*/ 13 w 24"/>
                <a:gd name="T75" fmla="*/ 21 h 21"/>
                <a:gd name="T76" fmla="*/ 15 w 24"/>
                <a:gd name="T77" fmla="*/ 21 h 21"/>
                <a:gd name="T78" fmla="*/ 18 w 24"/>
                <a:gd name="T79" fmla="*/ 21 h 21"/>
                <a:gd name="T80" fmla="*/ 22 w 24"/>
                <a:gd name="T81" fmla="*/ 21 h 21"/>
                <a:gd name="T82" fmla="*/ 24 w 24"/>
                <a:gd name="T83" fmla="*/ 7 h 21"/>
                <a:gd name="T84" fmla="*/ 11 w 24"/>
                <a:gd name="T8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21">
                  <a:moveTo>
                    <a:pt x="4" y="3"/>
                  </a:moveTo>
                  <a:cubicBezTo>
                    <a:pt x="2" y="4"/>
                    <a:pt x="1" y="5"/>
                    <a:pt x="0" y="7"/>
                  </a:cubicBezTo>
                  <a:cubicBezTo>
                    <a:pt x="0" y="10"/>
                    <a:pt x="0" y="12"/>
                    <a:pt x="0" y="15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3" y="10"/>
                    <a:pt x="4" y="7"/>
                    <a:pt x="4" y="3"/>
                  </a:cubicBezTo>
                  <a:moveTo>
                    <a:pt x="11" y="0"/>
                  </a:moveTo>
                  <a:cubicBezTo>
                    <a:pt x="4" y="0"/>
                    <a:pt x="8" y="2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8"/>
                    <a:pt x="5" y="14"/>
                    <a:pt x="4" y="19"/>
                  </a:cubicBezTo>
                  <a:cubicBezTo>
                    <a:pt x="6" y="20"/>
                    <a:pt x="9" y="21"/>
                    <a:pt x="12" y="21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5"/>
                    <a:pt x="13" y="18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3" y="19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4" y="11"/>
                    <a:pt x="14" y="7"/>
                    <a:pt x="14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1"/>
                    <a:pt x="14" y="12"/>
                    <a:pt x="14" y="14"/>
                  </a:cubicBezTo>
                  <a:cubicBezTo>
                    <a:pt x="14" y="15"/>
                    <a:pt x="14" y="16"/>
                    <a:pt x="13" y="17"/>
                  </a:cubicBezTo>
                  <a:cubicBezTo>
                    <a:pt x="13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6" y="21"/>
                    <a:pt x="17" y="21"/>
                    <a:pt x="18" y="21"/>
                  </a:cubicBezTo>
                  <a:cubicBezTo>
                    <a:pt x="20" y="21"/>
                    <a:pt x="21" y="21"/>
                    <a:pt x="22" y="21"/>
                  </a:cubicBezTo>
                  <a:cubicBezTo>
                    <a:pt x="23" y="16"/>
                    <a:pt x="23" y="12"/>
                    <a:pt x="24" y="7"/>
                  </a:cubicBezTo>
                  <a:cubicBezTo>
                    <a:pt x="20" y="4"/>
                    <a:pt x="15" y="1"/>
                    <a:pt x="11" y="0"/>
                  </a:cubicBezTo>
                </a:path>
              </a:pathLst>
            </a:custGeom>
            <a:solidFill>
              <a:srgbClr val="7D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4" name="Freeform 1479"/>
            <p:cNvSpPr>
              <a:spLocks noEditPoints="1"/>
            </p:cNvSpPr>
            <p:nvPr/>
          </p:nvSpPr>
          <p:spPr bwMode="auto">
            <a:xfrm>
              <a:off x="10772776" y="3884613"/>
              <a:ext cx="419100" cy="608013"/>
            </a:xfrm>
            <a:custGeom>
              <a:avLst/>
              <a:gdLst>
                <a:gd name="T0" fmla="*/ 76 w 106"/>
                <a:gd name="T1" fmla="*/ 106 h 154"/>
                <a:gd name="T2" fmla="*/ 80 w 106"/>
                <a:gd name="T3" fmla="*/ 109 h 154"/>
                <a:gd name="T4" fmla="*/ 7 w 106"/>
                <a:gd name="T5" fmla="*/ 7 h 154"/>
                <a:gd name="T6" fmla="*/ 1 w 106"/>
                <a:gd name="T7" fmla="*/ 10 h 154"/>
                <a:gd name="T8" fmla="*/ 16 w 106"/>
                <a:gd name="T9" fmla="*/ 53 h 154"/>
                <a:gd name="T10" fmla="*/ 28 w 106"/>
                <a:gd name="T11" fmla="*/ 71 h 154"/>
                <a:gd name="T12" fmla="*/ 53 w 106"/>
                <a:gd name="T13" fmla="*/ 89 h 154"/>
                <a:gd name="T14" fmla="*/ 46 w 106"/>
                <a:gd name="T15" fmla="*/ 84 h 154"/>
                <a:gd name="T16" fmla="*/ 53 w 106"/>
                <a:gd name="T17" fmla="*/ 89 h 154"/>
                <a:gd name="T18" fmla="*/ 66 w 106"/>
                <a:gd name="T19" fmla="*/ 103 h 154"/>
                <a:gd name="T20" fmla="*/ 75 w 106"/>
                <a:gd name="T21" fmla="*/ 114 h 154"/>
                <a:gd name="T22" fmla="*/ 80 w 106"/>
                <a:gd name="T23" fmla="*/ 118 h 154"/>
                <a:gd name="T24" fmla="*/ 76 w 106"/>
                <a:gd name="T25" fmla="*/ 143 h 154"/>
                <a:gd name="T26" fmla="*/ 76 w 106"/>
                <a:gd name="T27" fmla="*/ 143 h 154"/>
                <a:gd name="T28" fmla="*/ 88 w 106"/>
                <a:gd name="T29" fmla="*/ 125 h 154"/>
                <a:gd name="T30" fmla="*/ 80 w 106"/>
                <a:gd name="T31" fmla="*/ 109 h 154"/>
                <a:gd name="T32" fmla="*/ 86 w 106"/>
                <a:gd name="T33" fmla="*/ 115 h 154"/>
                <a:gd name="T34" fmla="*/ 90 w 106"/>
                <a:gd name="T35" fmla="*/ 113 h 154"/>
                <a:gd name="T36" fmla="*/ 105 w 106"/>
                <a:gd name="T37" fmla="*/ 121 h 154"/>
                <a:gd name="T38" fmla="*/ 105 w 106"/>
                <a:gd name="T39" fmla="*/ 120 h 154"/>
                <a:gd name="T40" fmla="*/ 105 w 106"/>
                <a:gd name="T41" fmla="*/ 120 h 154"/>
                <a:gd name="T42" fmla="*/ 105 w 106"/>
                <a:gd name="T43" fmla="*/ 120 h 154"/>
                <a:gd name="T44" fmla="*/ 97 w 106"/>
                <a:gd name="T45" fmla="*/ 100 h 154"/>
                <a:gd name="T46" fmla="*/ 84 w 106"/>
                <a:gd name="T47" fmla="*/ 105 h 154"/>
                <a:gd name="T48" fmla="*/ 59 w 106"/>
                <a:gd name="T49" fmla="*/ 76 h 154"/>
                <a:gd name="T50" fmla="*/ 23 w 106"/>
                <a:gd name="T51" fmla="*/ 45 h 154"/>
                <a:gd name="T52" fmla="*/ 23 w 106"/>
                <a:gd name="T53" fmla="*/ 44 h 154"/>
                <a:gd name="T54" fmla="*/ 23 w 106"/>
                <a:gd name="T55" fmla="*/ 43 h 154"/>
                <a:gd name="T56" fmla="*/ 23 w 106"/>
                <a:gd name="T57" fmla="*/ 43 h 154"/>
                <a:gd name="T58" fmla="*/ 21 w 106"/>
                <a:gd name="T59" fmla="*/ 11 h 154"/>
                <a:gd name="T60" fmla="*/ 22 w 106"/>
                <a:gd name="T61" fmla="*/ 1 h 154"/>
                <a:gd name="T62" fmla="*/ 21 w 106"/>
                <a:gd name="T63" fmla="*/ 4 h 154"/>
                <a:gd name="T64" fmla="*/ 22 w 106"/>
                <a:gd name="T65" fmla="*/ 0 h 154"/>
                <a:gd name="T66" fmla="*/ 22 w 106"/>
                <a:gd name="T67" fmla="*/ 1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6" h="154">
                  <a:moveTo>
                    <a:pt x="80" y="109"/>
                  </a:moveTo>
                  <a:cubicBezTo>
                    <a:pt x="78" y="108"/>
                    <a:pt x="77" y="107"/>
                    <a:pt x="76" y="106"/>
                  </a:cubicBezTo>
                  <a:cubicBezTo>
                    <a:pt x="77" y="107"/>
                    <a:pt x="78" y="108"/>
                    <a:pt x="80" y="109"/>
                  </a:cubicBezTo>
                  <a:cubicBezTo>
                    <a:pt x="80" y="109"/>
                    <a:pt x="80" y="109"/>
                    <a:pt x="80" y="109"/>
                  </a:cubicBezTo>
                  <a:moveTo>
                    <a:pt x="21" y="1"/>
                  </a:moveTo>
                  <a:cubicBezTo>
                    <a:pt x="18" y="5"/>
                    <a:pt x="13" y="7"/>
                    <a:pt x="7" y="7"/>
                  </a:cubicBezTo>
                  <a:cubicBezTo>
                    <a:pt x="5" y="7"/>
                    <a:pt x="3" y="6"/>
                    <a:pt x="0" y="6"/>
                  </a:cubicBezTo>
                  <a:cubicBezTo>
                    <a:pt x="1" y="7"/>
                    <a:pt x="1" y="9"/>
                    <a:pt x="1" y="10"/>
                  </a:cubicBezTo>
                  <a:cubicBezTo>
                    <a:pt x="7" y="16"/>
                    <a:pt x="10" y="22"/>
                    <a:pt x="6" y="26"/>
                  </a:cubicBezTo>
                  <a:cubicBezTo>
                    <a:pt x="9" y="35"/>
                    <a:pt x="12" y="44"/>
                    <a:pt x="16" y="53"/>
                  </a:cubicBezTo>
                  <a:cubicBezTo>
                    <a:pt x="18" y="57"/>
                    <a:pt x="20" y="60"/>
                    <a:pt x="21" y="62"/>
                  </a:cubicBezTo>
                  <a:cubicBezTo>
                    <a:pt x="25" y="65"/>
                    <a:pt x="28" y="68"/>
                    <a:pt x="28" y="71"/>
                  </a:cubicBezTo>
                  <a:cubicBezTo>
                    <a:pt x="36" y="79"/>
                    <a:pt x="44" y="85"/>
                    <a:pt x="52" y="91"/>
                  </a:cubicBezTo>
                  <a:cubicBezTo>
                    <a:pt x="52" y="90"/>
                    <a:pt x="52" y="89"/>
                    <a:pt x="53" y="8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3" y="89"/>
                    <a:pt x="54" y="89"/>
                    <a:pt x="55" y="89"/>
                  </a:cubicBezTo>
                  <a:cubicBezTo>
                    <a:pt x="60" y="91"/>
                    <a:pt x="68" y="99"/>
                    <a:pt x="66" y="103"/>
                  </a:cubicBezTo>
                  <a:cubicBezTo>
                    <a:pt x="69" y="106"/>
                    <a:pt x="71" y="109"/>
                    <a:pt x="72" y="112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21"/>
                    <a:pt x="78" y="124"/>
                    <a:pt x="77" y="128"/>
                  </a:cubicBezTo>
                  <a:cubicBezTo>
                    <a:pt x="77" y="133"/>
                    <a:pt x="77" y="138"/>
                    <a:pt x="76" y="143"/>
                  </a:cubicBezTo>
                  <a:cubicBezTo>
                    <a:pt x="80" y="135"/>
                    <a:pt x="83" y="127"/>
                    <a:pt x="83" y="121"/>
                  </a:cubicBezTo>
                  <a:cubicBezTo>
                    <a:pt x="83" y="127"/>
                    <a:pt x="80" y="135"/>
                    <a:pt x="76" y="143"/>
                  </a:cubicBezTo>
                  <a:cubicBezTo>
                    <a:pt x="76" y="147"/>
                    <a:pt x="75" y="150"/>
                    <a:pt x="74" y="154"/>
                  </a:cubicBezTo>
                  <a:cubicBezTo>
                    <a:pt x="80" y="144"/>
                    <a:pt x="85" y="135"/>
                    <a:pt x="88" y="125"/>
                  </a:cubicBezTo>
                  <a:cubicBezTo>
                    <a:pt x="85" y="122"/>
                    <a:pt x="85" y="118"/>
                    <a:pt x="86" y="115"/>
                  </a:cubicBezTo>
                  <a:cubicBezTo>
                    <a:pt x="85" y="112"/>
                    <a:pt x="82" y="110"/>
                    <a:pt x="80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2" y="110"/>
                    <a:pt x="85" y="112"/>
                    <a:pt x="86" y="115"/>
                  </a:cubicBezTo>
                  <a:cubicBezTo>
                    <a:pt x="87" y="113"/>
                    <a:pt x="88" y="112"/>
                    <a:pt x="90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91" y="111"/>
                    <a:pt x="89" y="110"/>
                    <a:pt x="93" y="110"/>
                  </a:cubicBezTo>
                  <a:cubicBezTo>
                    <a:pt x="97" y="112"/>
                    <a:pt x="104" y="117"/>
                    <a:pt x="105" y="121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1"/>
                    <a:pt x="106" y="122"/>
                    <a:pt x="106" y="122"/>
                  </a:cubicBezTo>
                  <a:cubicBezTo>
                    <a:pt x="106" y="122"/>
                    <a:pt x="104" y="118"/>
                    <a:pt x="97" y="100"/>
                  </a:cubicBezTo>
                  <a:cubicBezTo>
                    <a:pt x="96" y="102"/>
                    <a:pt x="93" y="104"/>
                    <a:pt x="87" y="105"/>
                  </a:cubicBezTo>
                  <a:cubicBezTo>
                    <a:pt x="86" y="105"/>
                    <a:pt x="85" y="105"/>
                    <a:pt x="84" y="105"/>
                  </a:cubicBezTo>
                  <a:cubicBezTo>
                    <a:pt x="68" y="105"/>
                    <a:pt x="63" y="91"/>
                    <a:pt x="75" y="85"/>
                  </a:cubicBezTo>
                  <a:cubicBezTo>
                    <a:pt x="70" y="83"/>
                    <a:pt x="65" y="79"/>
                    <a:pt x="59" y="76"/>
                  </a:cubicBezTo>
                  <a:cubicBezTo>
                    <a:pt x="49" y="69"/>
                    <a:pt x="38" y="60"/>
                    <a:pt x="30" y="54"/>
                  </a:cubicBezTo>
                  <a:cubicBezTo>
                    <a:pt x="25" y="49"/>
                    <a:pt x="23" y="47"/>
                    <a:pt x="23" y="45"/>
                  </a:cubicBezTo>
                  <a:cubicBezTo>
                    <a:pt x="23" y="45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36"/>
                    <a:pt x="22" y="22"/>
                    <a:pt x="21" y="1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2" y="1"/>
                  </a:moveTo>
                  <a:cubicBezTo>
                    <a:pt x="22" y="1"/>
                    <a:pt x="21" y="1"/>
                    <a:pt x="21" y="1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1"/>
                    <a:pt x="22" y="1"/>
                    <a:pt x="22" y="1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5"/>
                    <a:pt x="22" y="10"/>
                    <a:pt x="22" y="15"/>
                  </a:cubicBezTo>
                  <a:cubicBezTo>
                    <a:pt x="22" y="10"/>
                    <a:pt x="22" y="5"/>
                    <a:pt x="22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04" name="Picture 1480"/>
            <p:cNvPicPr>
              <a:picLocks noChangeAspect="1" noChangeArrowheads="1"/>
            </p:cNvPicPr>
            <p:nvPr/>
          </p:nvPicPr>
          <p:blipFill>
            <a:blip r:embed="rId7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5313" y="3895725"/>
              <a:ext cx="342900" cy="876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45" name="Freeform 1481"/>
            <p:cNvSpPr>
              <a:spLocks/>
            </p:cNvSpPr>
            <p:nvPr/>
          </p:nvSpPr>
          <p:spPr bwMode="auto">
            <a:xfrm>
              <a:off x="10963276" y="4235450"/>
              <a:ext cx="77788" cy="68263"/>
            </a:xfrm>
            <a:custGeom>
              <a:avLst/>
              <a:gdLst>
                <a:gd name="T0" fmla="*/ 7 w 20"/>
                <a:gd name="T1" fmla="*/ 0 h 17"/>
                <a:gd name="T2" fmla="*/ 5 w 20"/>
                <a:gd name="T3" fmla="*/ 0 h 17"/>
                <a:gd name="T4" fmla="*/ 15 w 20"/>
                <a:gd name="T5" fmla="*/ 8 h 17"/>
                <a:gd name="T6" fmla="*/ 5 w 20"/>
                <a:gd name="T7" fmla="*/ 0 h 17"/>
                <a:gd name="T8" fmla="*/ 4 w 20"/>
                <a:gd name="T9" fmla="*/ 2 h 17"/>
                <a:gd name="T10" fmla="*/ 4 w 20"/>
                <a:gd name="T11" fmla="*/ 3 h 17"/>
                <a:gd name="T12" fmla="*/ 4 w 20"/>
                <a:gd name="T13" fmla="*/ 2 h 17"/>
                <a:gd name="T14" fmla="*/ 0 w 20"/>
                <a:gd name="T15" fmla="*/ 5 h 17"/>
                <a:gd name="T16" fmla="*/ 15 w 20"/>
                <a:gd name="T17" fmla="*/ 17 h 17"/>
                <a:gd name="T18" fmla="*/ 18 w 20"/>
                <a:gd name="T19" fmla="*/ 14 h 17"/>
                <a:gd name="T20" fmla="*/ 7 w 20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7">
                  <a:moveTo>
                    <a:pt x="7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18" y="14"/>
                  </a:cubicBezTo>
                  <a:cubicBezTo>
                    <a:pt x="20" y="10"/>
                    <a:pt x="12" y="2"/>
                    <a:pt x="7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06" name="Picture 1482"/>
            <p:cNvPicPr>
              <a:picLocks noChangeAspect="1" noChangeArrowheads="1"/>
            </p:cNvPicPr>
            <p:nvPr/>
          </p:nvPicPr>
          <p:blipFill>
            <a:blip r:embed="rId7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0551" y="3887788"/>
              <a:ext cx="3492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46" name="Freeform 1483"/>
            <p:cNvSpPr>
              <a:spLocks noEditPoints="1"/>
            </p:cNvSpPr>
            <p:nvPr/>
          </p:nvSpPr>
          <p:spPr bwMode="auto">
            <a:xfrm>
              <a:off x="10915651" y="4200525"/>
              <a:ext cx="268288" cy="655638"/>
            </a:xfrm>
            <a:custGeom>
              <a:avLst/>
              <a:gdLst>
                <a:gd name="T0" fmla="*/ 52 w 68"/>
                <a:gd name="T1" fmla="*/ 45 h 166"/>
                <a:gd name="T2" fmla="*/ 38 w 68"/>
                <a:gd name="T3" fmla="*/ 76 h 166"/>
                <a:gd name="T4" fmla="*/ 11 w 68"/>
                <a:gd name="T5" fmla="*/ 136 h 166"/>
                <a:gd name="T6" fmla="*/ 0 w 68"/>
                <a:gd name="T7" fmla="*/ 158 h 166"/>
                <a:gd name="T8" fmla="*/ 7 w 68"/>
                <a:gd name="T9" fmla="*/ 159 h 166"/>
                <a:gd name="T10" fmla="*/ 17 w 68"/>
                <a:gd name="T11" fmla="*/ 137 h 166"/>
                <a:gd name="T12" fmla="*/ 17 w 68"/>
                <a:gd name="T13" fmla="*/ 137 h 166"/>
                <a:gd name="T14" fmla="*/ 17 w 68"/>
                <a:gd name="T15" fmla="*/ 137 h 166"/>
                <a:gd name="T16" fmla="*/ 17 w 68"/>
                <a:gd name="T17" fmla="*/ 137 h 166"/>
                <a:gd name="T18" fmla="*/ 17 w 68"/>
                <a:gd name="T19" fmla="*/ 137 h 166"/>
                <a:gd name="T20" fmla="*/ 17 w 68"/>
                <a:gd name="T21" fmla="*/ 137 h 166"/>
                <a:gd name="T22" fmla="*/ 17 w 68"/>
                <a:gd name="T23" fmla="*/ 137 h 166"/>
                <a:gd name="T24" fmla="*/ 17 w 68"/>
                <a:gd name="T25" fmla="*/ 137 h 166"/>
                <a:gd name="T26" fmla="*/ 9 w 68"/>
                <a:gd name="T27" fmla="*/ 159 h 166"/>
                <a:gd name="T28" fmla="*/ 17 w 68"/>
                <a:gd name="T29" fmla="*/ 166 h 166"/>
                <a:gd name="T30" fmla="*/ 28 w 68"/>
                <a:gd name="T31" fmla="*/ 137 h 166"/>
                <a:gd name="T32" fmla="*/ 30 w 68"/>
                <a:gd name="T33" fmla="*/ 132 h 166"/>
                <a:gd name="T34" fmla="*/ 27 w 68"/>
                <a:gd name="T35" fmla="*/ 132 h 166"/>
                <a:gd name="T36" fmla="*/ 33 w 68"/>
                <a:gd name="T37" fmla="*/ 125 h 166"/>
                <a:gd name="T38" fmla="*/ 41 w 68"/>
                <a:gd name="T39" fmla="*/ 108 h 166"/>
                <a:gd name="T40" fmla="*/ 51 w 68"/>
                <a:gd name="T41" fmla="*/ 91 h 166"/>
                <a:gd name="T42" fmla="*/ 66 w 68"/>
                <a:gd name="T43" fmla="*/ 51 h 166"/>
                <a:gd name="T44" fmla="*/ 67 w 68"/>
                <a:gd name="T45" fmla="*/ 45 h 166"/>
                <a:gd name="T46" fmla="*/ 68 w 68"/>
                <a:gd name="T47" fmla="*/ 45 h 166"/>
                <a:gd name="T48" fmla="*/ 62 w 68"/>
                <a:gd name="T49" fmla="*/ 47 h 166"/>
                <a:gd name="T50" fmla="*/ 59 w 68"/>
                <a:gd name="T51" fmla="*/ 48 h 166"/>
                <a:gd name="T52" fmla="*/ 52 w 68"/>
                <a:gd name="T53" fmla="*/ 45 h 166"/>
                <a:gd name="T54" fmla="*/ 39 w 68"/>
                <a:gd name="T55" fmla="*/ 6 h 166"/>
                <a:gd name="T56" fmla="*/ 39 w 68"/>
                <a:gd name="T57" fmla="*/ 7 h 166"/>
                <a:gd name="T58" fmla="*/ 40 w 68"/>
                <a:gd name="T59" fmla="*/ 6 h 166"/>
                <a:gd name="T60" fmla="*/ 39 w 68"/>
                <a:gd name="T61" fmla="*/ 6 h 166"/>
                <a:gd name="T62" fmla="*/ 33 w 68"/>
                <a:gd name="T63" fmla="*/ 0 h 166"/>
                <a:gd name="T64" fmla="*/ 40 w 68"/>
                <a:gd name="T65" fmla="*/ 5 h 166"/>
                <a:gd name="T66" fmla="*/ 40 w 68"/>
                <a:gd name="T67" fmla="*/ 4 h 166"/>
                <a:gd name="T68" fmla="*/ 33 w 68"/>
                <a:gd name="T6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" h="166">
                  <a:moveTo>
                    <a:pt x="52" y="45"/>
                  </a:moveTo>
                  <a:cubicBezTo>
                    <a:pt x="48" y="56"/>
                    <a:pt x="43" y="66"/>
                    <a:pt x="38" y="76"/>
                  </a:cubicBezTo>
                  <a:cubicBezTo>
                    <a:pt x="32" y="99"/>
                    <a:pt x="18" y="122"/>
                    <a:pt x="11" y="136"/>
                  </a:cubicBezTo>
                  <a:cubicBezTo>
                    <a:pt x="7" y="144"/>
                    <a:pt x="4" y="151"/>
                    <a:pt x="0" y="158"/>
                  </a:cubicBezTo>
                  <a:cubicBezTo>
                    <a:pt x="3" y="158"/>
                    <a:pt x="5" y="158"/>
                    <a:pt x="7" y="159"/>
                  </a:cubicBezTo>
                  <a:cubicBezTo>
                    <a:pt x="10" y="150"/>
                    <a:pt x="13" y="143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4" y="144"/>
                    <a:pt x="11" y="152"/>
                    <a:pt x="9" y="159"/>
                  </a:cubicBezTo>
                  <a:cubicBezTo>
                    <a:pt x="12" y="161"/>
                    <a:pt x="15" y="163"/>
                    <a:pt x="17" y="166"/>
                  </a:cubicBezTo>
                  <a:cubicBezTo>
                    <a:pt x="20" y="156"/>
                    <a:pt x="23" y="146"/>
                    <a:pt x="28" y="137"/>
                  </a:cubicBezTo>
                  <a:cubicBezTo>
                    <a:pt x="28" y="135"/>
                    <a:pt x="29" y="134"/>
                    <a:pt x="30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6" y="119"/>
                    <a:pt x="38" y="114"/>
                    <a:pt x="41" y="108"/>
                  </a:cubicBezTo>
                  <a:cubicBezTo>
                    <a:pt x="44" y="103"/>
                    <a:pt x="47" y="97"/>
                    <a:pt x="51" y="91"/>
                  </a:cubicBezTo>
                  <a:cubicBezTo>
                    <a:pt x="55" y="81"/>
                    <a:pt x="61" y="67"/>
                    <a:pt x="66" y="51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6"/>
                    <a:pt x="65" y="47"/>
                    <a:pt x="62" y="47"/>
                  </a:cubicBezTo>
                  <a:cubicBezTo>
                    <a:pt x="61" y="48"/>
                    <a:pt x="60" y="48"/>
                    <a:pt x="59" y="48"/>
                  </a:cubicBezTo>
                  <a:cubicBezTo>
                    <a:pt x="56" y="48"/>
                    <a:pt x="54" y="46"/>
                    <a:pt x="52" y="45"/>
                  </a:cubicBezTo>
                  <a:moveTo>
                    <a:pt x="39" y="6"/>
                  </a:moveTo>
                  <a:cubicBezTo>
                    <a:pt x="39" y="7"/>
                    <a:pt x="39" y="7"/>
                    <a:pt x="39" y="7"/>
                  </a:cubicBezTo>
                  <a:cubicBezTo>
                    <a:pt x="40" y="7"/>
                    <a:pt x="40" y="6"/>
                    <a:pt x="40" y="6"/>
                  </a:cubicBezTo>
                  <a:cubicBezTo>
                    <a:pt x="40" y="6"/>
                    <a:pt x="39" y="6"/>
                    <a:pt x="39" y="6"/>
                  </a:cubicBezTo>
                  <a:moveTo>
                    <a:pt x="33" y="0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08" name="Picture 1484"/>
            <p:cNvPicPr>
              <a:picLocks noChangeAspect="1" noChangeArrowheads="1"/>
            </p:cNvPicPr>
            <p:nvPr/>
          </p:nvPicPr>
          <p:blipFill>
            <a:blip r:embed="rId7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79138" y="4486275"/>
              <a:ext cx="200025" cy="35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47" name="Freeform 1485"/>
            <p:cNvSpPr>
              <a:spLocks/>
            </p:cNvSpPr>
            <p:nvPr/>
          </p:nvSpPr>
          <p:spPr bwMode="auto">
            <a:xfrm>
              <a:off x="11109326" y="4319588"/>
              <a:ext cx="77788" cy="69850"/>
            </a:xfrm>
            <a:custGeom>
              <a:avLst/>
              <a:gdLst>
                <a:gd name="T0" fmla="*/ 8 w 20"/>
                <a:gd name="T1" fmla="*/ 0 h 18"/>
                <a:gd name="T2" fmla="*/ 5 w 20"/>
                <a:gd name="T3" fmla="*/ 3 h 18"/>
                <a:gd name="T4" fmla="*/ 5 w 20"/>
                <a:gd name="T5" fmla="*/ 1 h 18"/>
                <a:gd name="T6" fmla="*/ 1 w 20"/>
                <a:gd name="T7" fmla="*/ 5 h 18"/>
                <a:gd name="T8" fmla="*/ 2 w 20"/>
                <a:gd name="T9" fmla="*/ 8 h 18"/>
                <a:gd name="T10" fmla="*/ 2 w 20"/>
                <a:gd name="T11" fmla="*/ 8 h 18"/>
                <a:gd name="T12" fmla="*/ 1 w 20"/>
                <a:gd name="T13" fmla="*/ 5 h 18"/>
                <a:gd name="T14" fmla="*/ 3 w 20"/>
                <a:gd name="T15" fmla="*/ 15 h 18"/>
                <a:gd name="T16" fmla="*/ 3 w 20"/>
                <a:gd name="T17" fmla="*/ 13 h 18"/>
                <a:gd name="T18" fmla="*/ 3 w 20"/>
                <a:gd name="T19" fmla="*/ 15 h 18"/>
                <a:gd name="T20" fmla="*/ 10 w 20"/>
                <a:gd name="T21" fmla="*/ 18 h 18"/>
                <a:gd name="T22" fmla="*/ 13 w 20"/>
                <a:gd name="T23" fmla="*/ 17 h 18"/>
                <a:gd name="T24" fmla="*/ 19 w 20"/>
                <a:gd name="T25" fmla="*/ 15 h 18"/>
                <a:gd name="T26" fmla="*/ 19 w 20"/>
                <a:gd name="T27" fmla="*/ 12 h 18"/>
                <a:gd name="T28" fmla="*/ 20 w 20"/>
                <a:gd name="T29" fmla="*/ 11 h 18"/>
                <a:gd name="T30" fmla="*/ 8 w 20"/>
                <a:gd name="T3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8">
                  <a:moveTo>
                    <a:pt x="8" y="0"/>
                  </a:moveTo>
                  <a:cubicBezTo>
                    <a:pt x="4" y="0"/>
                    <a:pt x="6" y="1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1" y="5"/>
                  </a:cubicBezTo>
                  <a:cubicBezTo>
                    <a:pt x="0" y="8"/>
                    <a:pt x="0" y="12"/>
                    <a:pt x="3" y="15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5" y="16"/>
                    <a:pt x="7" y="18"/>
                    <a:pt x="10" y="18"/>
                  </a:cubicBezTo>
                  <a:cubicBezTo>
                    <a:pt x="11" y="18"/>
                    <a:pt x="12" y="18"/>
                    <a:pt x="13" y="17"/>
                  </a:cubicBezTo>
                  <a:cubicBezTo>
                    <a:pt x="16" y="17"/>
                    <a:pt x="18" y="16"/>
                    <a:pt x="19" y="15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7"/>
                    <a:pt x="12" y="2"/>
                    <a:pt x="8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8" name="Freeform 1486"/>
            <p:cNvSpPr>
              <a:spLocks/>
            </p:cNvSpPr>
            <p:nvPr/>
          </p:nvSpPr>
          <p:spPr bwMode="auto">
            <a:xfrm>
              <a:off x="10812463" y="4117975"/>
              <a:ext cx="74613" cy="71438"/>
            </a:xfrm>
            <a:custGeom>
              <a:avLst/>
              <a:gdLst>
                <a:gd name="T0" fmla="*/ 7 w 19"/>
                <a:gd name="T1" fmla="*/ 0 h 18"/>
                <a:gd name="T2" fmla="*/ 4 w 19"/>
                <a:gd name="T3" fmla="*/ 3 h 18"/>
                <a:gd name="T4" fmla="*/ 4 w 19"/>
                <a:gd name="T5" fmla="*/ 2 h 18"/>
                <a:gd name="T6" fmla="*/ 0 w 19"/>
                <a:gd name="T7" fmla="*/ 6 h 18"/>
                <a:gd name="T8" fmla="*/ 14 w 19"/>
                <a:gd name="T9" fmla="*/ 18 h 18"/>
                <a:gd name="T10" fmla="*/ 18 w 19"/>
                <a:gd name="T11" fmla="*/ 12 h 18"/>
                <a:gd name="T12" fmla="*/ 11 w 19"/>
                <a:gd name="T13" fmla="*/ 3 h 18"/>
                <a:gd name="T14" fmla="*/ 7 w 1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7" y="0"/>
                  </a:moveTo>
                  <a:cubicBezTo>
                    <a:pt x="2" y="0"/>
                    <a:pt x="5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4"/>
                    <a:pt x="0" y="6"/>
                  </a:cubicBezTo>
                  <a:cubicBezTo>
                    <a:pt x="4" y="10"/>
                    <a:pt x="9" y="14"/>
                    <a:pt x="14" y="18"/>
                  </a:cubicBezTo>
                  <a:cubicBezTo>
                    <a:pt x="18" y="16"/>
                    <a:pt x="19" y="14"/>
                    <a:pt x="18" y="12"/>
                  </a:cubicBezTo>
                  <a:cubicBezTo>
                    <a:pt x="18" y="9"/>
                    <a:pt x="15" y="6"/>
                    <a:pt x="11" y="3"/>
                  </a:cubicBezTo>
                  <a:cubicBezTo>
                    <a:pt x="10" y="2"/>
                    <a:pt x="8" y="1"/>
                    <a:pt x="7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9" name="Freeform 1487"/>
            <p:cNvSpPr>
              <a:spLocks/>
            </p:cNvSpPr>
            <p:nvPr/>
          </p:nvSpPr>
          <p:spPr bwMode="auto">
            <a:xfrm>
              <a:off x="11022013" y="4216400"/>
              <a:ext cx="133350" cy="82550"/>
            </a:xfrm>
            <a:custGeom>
              <a:avLst/>
              <a:gdLst>
                <a:gd name="T0" fmla="*/ 13 w 34"/>
                <a:gd name="T1" fmla="*/ 0 h 21"/>
                <a:gd name="T2" fmla="*/ 13 w 34"/>
                <a:gd name="T3" fmla="*/ 1 h 21"/>
                <a:gd name="T4" fmla="*/ 16 w 34"/>
                <a:gd name="T5" fmla="*/ 4 h 21"/>
                <a:gd name="T6" fmla="*/ 13 w 34"/>
                <a:gd name="T7" fmla="*/ 2 h 21"/>
                <a:gd name="T8" fmla="*/ 12 w 34"/>
                <a:gd name="T9" fmla="*/ 3 h 21"/>
                <a:gd name="T10" fmla="*/ 12 w 34"/>
                <a:gd name="T11" fmla="*/ 2 h 21"/>
                <a:gd name="T12" fmla="*/ 12 w 34"/>
                <a:gd name="T13" fmla="*/ 1 h 21"/>
                <a:gd name="T14" fmla="*/ 21 w 34"/>
                <a:gd name="T15" fmla="*/ 21 h 21"/>
                <a:gd name="T16" fmla="*/ 24 w 34"/>
                <a:gd name="T17" fmla="*/ 21 h 21"/>
                <a:gd name="T18" fmla="*/ 34 w 34"/>
                <a:gd name="T19" fmla="*/ 16 h 21"/>
                <a:gd name="T20" fmla="*/ 34 w 34"/>
                <a:gd name="T21" fmla="*/ 16 h 21"/>
                <a:gd name="T22" fmla="*/ 34 w 34"/>
                <a:gd name="T23" fmla="*/ 16 h 21"/>
                <a:gd name="T24" fmla="*/ 34 w 34"/>
                <a:gd name="T25" fmla="*/ 16 h 21"/>
                <a:gd name="T26" fmla="*/ 34 w 34"/>
                <a:gd name="T27" fmla="*/ 15 h 21"/>
                <a:gd name="T28" fmla="*/ 24 w 34"/>
                <a:gd name="T29" fmla="*/ 9 h 21"/>
                <a:gd name="T30" fmla="*/ 13 w 34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21">
                  <a:moveTo>
                    <a:pt x="13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4" y="3"/>
                    <a:pt x="13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0" y="7"/>
                    <a:pt x="5" y="21"/>
                    <a:pt x="21" y="21"/>
                  </a:cubicBezTo>
                  <a:cubicBezTo>
                    <a:pt x="22" y="21"/>
                    <a:pt x="23" y="21"/>
                    <a:pt x="24" y="21"/>
                  </a:cubicBezTo>
                  <a:cubicBezTo>
                    <a:pt x="30" y="20"/>
                    <a:pt x="33" y="18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D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0" name="Freeform 1488"/>
            <p:cNvSpPr>
              <a:spLocks/>
            </p:cNvSpPr>
            <p:nvPr/>
          </p:nvSpPr>
          <p:spPr bwMode="auto">
            <a:xfrm>
              <a:off x="9829801" y="4516438"/>
              <a:ext cx="3175" cy="28575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0 w 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1" y="5"/>
                    <a:pt x="1" y="3"/>
                    <a:pt x="0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1" name="Freeform 1489"/>
            <p:cNvSpPr>
              <a:spLocks/>
            </p:cNvSpPr>
            <p:nvPr/>
          </p:nvSpPr>
          <p:spPr bwMode="auto">
            <a:xfrm>
              <a:off x="9715501" y="4572000"/>
              <a:ext cx="34925" cy="7938"/>
            </a:xfrm>
            <a:custGeom>
              <a:avLst/>
              <a:gdLst>
                <a:gd name="T0" fmla="*/ 3 w 9"/>
                <a:gd name="T1" fmla="*/ 0 h 2"/>
                <a:gd name="T2" fmla="*/ 0 w 9"/>
                <a:gd name="T3" fmla="*/ 0 h 2"/>
                <a:gd name="T4" fmla="*/ 8 w 9"/>
                <a:gd name="T5" fmla="*/ 2 h 2"/>
                <a:gd name="T6" fmla="*/ 9 w 9"/>
                <a:gd name="T7" fmla="*/ 0 h 2"/>
                <a:gd name="T8" fmla="*/ 3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5" y="1"/>
                    <a:pt x="8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5C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2" name="Freeform 1490"/>
            <p:cNvSpPr>
              <a:spLocks/>
            </p:cNvSpPr>
            <p:nvPr/>
          </p:nvSpPr>
          <p:spPr bwMode="auto">
            <a:xfrm>
              <a:off x="9747251" y="4572000"/>
              <a:ext cx="23813" cy="7938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2 w 6"/>
                <a:gd name="T5" fmla="*/ 2 h 2"/>
                <a:gd name="T6" fmla="*/ 6 w 6"/>
                <a:gd name="T7" fmla="*/ 1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2"/>
                    <a:pt x="5" y="2"/>
                    <a:pt x="6" y="1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3" name="Freeform 1491"/>
            <p:cNvSpPr>
              <a:spLocks noEditPoints="1"/>
            </p:cNvSpPr>
            <p:nvPr/>
          </p:nvSpPr>
          <p:spPr bwMode="auto">
            <a:xfrm>
              <a:off x="9885363" y="4275138"/>
              <a:ext cx="39688" cy="103188"/>
            </a:xfrm>
            <a:custGeom>
              <a:avLst/>
              <a:gdLst>
                <a:gd name="T0" fmla="*/ 9 w 10"/>
                <a:gd name="T1" fmla="*/ 22 h 26"/>
                <a:gd name="T2" fmla="*/ 8 w 10"/>
                <a:gd name="T3" fmla="*/ 24 h 26"/>
                <a:gd name="T4" fmla="*/ 10 w 10"/>
                <a:gd name="T5" fmla="*/ 26 h 26"/>
                <a:gd name="T6" fmla="*/ 9 w 10"/>
                <a:gd name="T7" fmla="*/ 22 h 26"/>
                <a:gd name="T8" fmla="*/ 7 w 10"/>
                <a:gd name="T9" fmla="*/ 0 h 26"/>
                <a:gd name="T10" fmla="*/ 3 w 10"/>
                <a:gd name="T11" fmla="*/ 3 h 26"/>
                <a:gd name="T12" fmla="*/ 0 w 10"/>
                <a:gd name="T13" fmla="*/ 11 h 26"/>
                <a:gd name="T14" fmla="*/ 1 w 10"/>
                <a:gd name="T15" fmla="*/ 14 h 26"/>
                <a:gd name="T16" fmla="*/ 8 w 10"/>
                <a:gd name="T17" fmla="*/ 5 h 26"/>
                <a:gd name="T18" fmla="*/ 7 w 10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6">
                  <a:moveTo>
                    <a:pt x="9" y="22"/>
                  </a:moveTo>
                  <a:cubicBezTo>
                    <a:pt x="9" y="23"/>
                    <a:pt x="8" y="24"/>
                    <a:pt x="8" y="24"/>
                  </a:cubicBezTo>
                  <a:cubicBezTo>
                    <a:pt x="8" y="25"/>
                    <a:pt x="9" y="26"/>
                    <a:pt x="10" y="26"/>
                  </a:cubicBezTo>
                  <a:cubicBezTo>
                    <a:pt x="10" y="25"/>
                    <a:pt x="9" y="24"/>
                    <a:pt x="9" y="22"/>
                  </a:cubicBezTo>
                  <a:moveTo>
                    <a:pt x="7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6"/>
                    <a:pt x="1" y="9"/>
                    <a:pt x="0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3" y="11"/>
                    <a:pt x="6" y="8"/>
                    <a:pt x="8" y="5"/>
                  </a:cubicBezTo>
                  <a:cubicBezTo>
                    <a:pt x="8" y="4"/>
                    <a:pt x="8" y="2"/>
                    <a:pt x="7" y="0"/>
                  </a:cubicBezTo>
                </a:path>
              </a:pathLst>
            </a:custGeom>
            <a:solidFill>
              <a:srgbClr val="948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4" name="Freeform 1492"/>
            <p:cNvSpPr>
              <a:spLocks/>
            </p:cNvSpPr>
            <p:nvPr/>
          </p:nvSpPr>
          <p:spPr bwMode="auto">
            <a:xfrm>
              <a:off x="9872663" y="4287838"/>
              <a:ext cx="23813" cy="31750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5 h 8"/>
                <a:gd name="T4" fmla="*/ 0 w 6"/>
                <a:gd name="T5" fmla="*/ 7 h 8"/>
                <a:gd name="T6" fmla="*/ 2 w 6"/>
                <a:gd name="T7" fmla="*/ 7 h 8"/>
                <a:gd name="T8" fmla="*/ 3 w 6"/>
                <a:gd name="T9" fmla="*/ 8 h 8"/>
                <a:gd name="T10" fmla="*/ 6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4" y="6"/>
                    <a:pt x="5" y="3"/>
                    <a:pt x="6" y="0"/>
                  </a:cubicBezTo>
                </a:path>
              </a:pathLst>
            </a:custGeom>
            <a:solidFill>
              <a:srgbClr val="5F5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5" name="Freeform 1493"/>
            <p:cNvSpPr>
              <a:spLocks/>
            </p:cNvSpPr>
            <p:nvPr/>
          </p:nvSpPr>
          <p:spPr bwMode="auto">
            <a:xfrm>
              <a:off x="9888538" y="4295775"/>
              <a:ext cx="31750" cy="74613"/>
            </a:xfrm>
            <a:custGeom>
              <a:avLst/>
              <a:gdLst>
                <a:gd name="T0" fmla="*/ 7 w 8"/>
                <a:gd name="T1" fmla="*/ 0 h 19"/>
                <a:gd name="T2" fmla="*/ 0 w 8"/>
                <a:gd name="T3" fmla="*/ 9 h 19"/>
                <a:gd name="T4" fmla="*/ 7 w 8"/>
                <a:gd name="T5" fmla="*/ 19 h 19"/>
                <a:gd name="T6" fmla="*/ 8 w 8"/>
                <a:gd name="T7" fmla="*/ 17 h 19"/>
                <a:gd name="T8" fmla="*/ 7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7" y="0"/>
                  </a:moveTo>
                  <a:cubicBezTo>
                    <a:pt x="5" y="3"/>
                    <a:pt x="2" y="6"/>
                    <a:pt x="0" y="9"/>
                  </a:cubicBezTo>
                  <a:cubicBezTo>
                    <a:pt x="1" y="13"/>
                    <a:pt x="4" y="16"/>
                    <a:pt x="7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8" y="12"/>
                    <a:pt x="7" y="6"/>
                    <a:pt x="7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18" name="Picture 1494"/>
            <p:cNvPicPr>
              <a:picLocks noChangeAspect="1" noChangeArrowheads="1"/>
            </p:cNvPicPr>
            <p:nvPr/>
          </p:nvPicPr>
          <p:blipFill>
            <a:blip r:embed="rId7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8063" y="4256088"/>
              <a:ext cx="4762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3" name="Freeform 1495"/>
            <p:cNvSpPr>
              <a:spLocks/>
            </p:cNvSpPr>
            <p:nvPr/>
          </p:nvSpPr>
          <p:spPr bwMode="auto">
            <a:xfrm>
              <a:off x="9869488" y="431165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5F5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5" name="Freeform 1496"/>
            <p:cNvSpPr>
              <a:spLocks/>
            </p:cNvSpPr>
            <p:nvPr/>
          </p:nvSpPr>
          <p:spPr bwMode="auto">
            <a:xfrm>
              <a:off x="10777538" y="3924300"/>
              <a:ext cx="34925" cy="63500"/>
            </a:xfrm>
            <a:custGeom>
              <a:avLst/>
              <a:gdLst>
                <a:gd name="T0" fmla="*/ 0 w 9"/>
                <a:gd name="T1" fmla="*/ 0 h 16"/>
                <a:gd name="T2" fmla="*/ 5 w 9"/>
                <a:gd name="T3" fmla="*/ 16 h 16"/>
                <a:gd name="T4" fmla="*/ 0 w 9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2" y="5"/>
                    <a:pt x="3" y="11"/>
                    <a:pt x="5" y="16"/>
                  </a:cubicBezTo>
                  <a:cubicBezTo>
                    <a:pt x="9" y="12"/>
                    <a:pt x="6" y="6"/>
                    <a:pt x="0" y="0"/>
                  </a:cubicBezTo>
                </a:path>
              </a:pathLst>
            </a:custGeom>
            <a:solidFill>
              <a:srgbClr val="7D7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21" name="Picture 1497"/>
            <p:cNvPicPr>
              <a:picLocks noChangeAspect="1" noChangeArrowheads="1"/>
            </p:cNvPicPr>
            <p:nvPr/>
          </p:nvPicPr>
          <p:blipFill>
            <a:blip r:embed="rId7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0551" y="3903663"/>
              <a:ext cx="587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2" name="Freeform 1498"/>
            <p:cNvSpPr>
              <a:spLocks/>
            </p:cNvSpPr>
            <p:nvPr/>
          </p:nvSpPr>
          <p:spPr bwMode="auto">
            <a:xfrm>
              <a:off x="10753726" y="3762375"/>
              <a:ext cx="106363" cy="150813"/>
            </a:xfrm>
            <a:custGeom>
              <a:avLst/>
              <a:gdLst>
                <a:gd name="T0" fmla="*/ 10 w 27"/>
                <a:gd name="T1" fmla="*/ 0 h 38"/>
                <a:gd name="T2" fmla="*/ 0 w 27"/>
                <a:gd name="T3" fmla="*/ 1 h 38"/>
                <a:gd name="T4" fmla="*/ 2 w 27"/>
                <a:gd name="T5" fmla="*/ 22 h 38"/>
                <a:gd name="T6" fmla="*/ 3 w 27"/>
                <a:gd name="T7" fmla="*/ 27 h 38"/>
                <a:gd name="T8" fmla="*/ 4 w 27"/>
                <a:gd name="T9" fmla="*/ 34 h 38"/>
                <a:gd name="T10" fmla="*/ 4 w 27"/>
                <a:gd name="T11" fmla="*/ 31 h 38"/>
                <a:gd name="T12" fmla="*/ 4 w 27"/>
                <a:gd name="T13" fmla="*/ 34 h 38"/>
                <a:gd name="T14" fmla="*/ 5 w 27"/>
                <a:gd name="T15" fmla="*/ 37 h 38"/>
                <a:gd name="T16" fmla="*/ 12 w 27"/>
                <a:gd name="T17" fmla="*/ 38 h 38"/>
                <a:gd name="T18" fmla="*/ 26 w 27"/>
                <a:gd name="T19" fmla="*/ 32 h 38"/>
                <a:gd name="T20" fmla="*/ 26 w 27"/>
                <a:gd name="T21" fmla="*/ 22 h 38"/>
                <a:gd name="T22" fmla="*/ 26 w 27"/>
                <a:gd name="T23" fmla="*/ 11 h 38"/>
                <a:gd name="T24" fmla="*/ 26 w 27"/>
                <a:gd name="T25" fmla="*/ 22 h 38"/>
                <a:gd name="T26" fmla="*/ 26 w 27"/>
                <a:gd name="T27" fmla="*/ 32 h 38"/>
                <a:gd name="T28" fmla="*/ 27 w 27"/>
                <a:gd name="T29" fmla="*/ 32 h 38"/>
                <a:gd name="T30" fmla="*/ 27 w 27"/>
                <a:gd name="T31" fmla="*/ 24 h 38"/>
                <a:gd name="T32" fmla="*/ 27 w 27"/>
                <a:gd name="T33" fmla="*/ 31 h 38"/>
                <a:gd name="T34" fmla="*/ 27 w 27"/>
                <a:gd name="T35" fmla="*/ 31 h 38"/>
                <a:gd name="T36" fmla="*/ 26 w 27"/>
                <a:gd name="T37" fmla="*/ 4 h 38"/>
                <a:gd name="T38" fmla="*/ 10 w 27"/>
                <a:gd name="T3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38">
                  <a:moveTo>
                    <a:pt x="10" y="0"/>
                  </a:moveTo>
                  <a:cubicBezTo>
                    <a:pt x="7" y="0"/>
                    <a:pt x="3" y="1"/>
                    <a:pt x="0" y="1"/>
                  </a:cubicBezTo>
                  <a:cubicBezTo>
                    <a:pt x="1" y="8"/>
                    <a:pt x="2" y="15"/>
                    <a:pt x="2" y="22"/>
                  </a:cubicBezTo>
                  <a:cubicBezTo>
                    <a:pt x="3" y="24"/>
                    <a:pt x="3" y="25"/>
                    <a:pt x="3" y="27"/>
                  </a:cubicBezTo>
                  <a:cubicBezTo>
                    <a:pt x="3" y="29"/>
                    <a:pt x="4" y="31"/>
                    <a:pt x="4" y="34"/>
                  </a:cubicBezTo>
                  <a:cubicBezTo>
                    <a:pt x="4" y="33"/>
                    <a:pt x="4" y="32"/>
                    <a:pt x="4" y="31"/>
                  </a:cubicBezTo>
                  <a:cubicBezTo>
                    <a:pt x="4" y="32"/>
                    <a:pt x="4" y="33"/>
                    <a:pt x="4" y="34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8" y="37"/>
                    <a:pt x="10" y="38"/>
                    <a:pt x="12" y="38"/>
                  </a:cubicBezTo>
                  <a:cubicBezTo>
                    <a:pt x="18" y="38"/>
                    <a:pt x="23" y="36"/>
                    <a:pt x="26" y="3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2"/>
                    <a:pt x="27" y="3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7"/>
                    <a:pt x="27" y="29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2"/>
                    <a:pt x="27" y="13"/>
                    <a:pt x="26" y="4"/>
                  </a:cubicBezTo>
                  <a:cubicBezTo>
                    <a:pt x="22" y="1"/>
                    <a:pt x="16" y="0"/>
                    <a:pt x="10" y="0"/>
                  </a:cubicBezTo>
                </a:path>
              </a:pathLst>
            </a:custGeom>
            <a:solidFill>
              <a:srgbClr val="97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23" name="Picture 1499"/>
            <p:cNvPicPr>
              <a:picLocks noChangeAspect="1" noChangeArrowheads="1"/>
            </p:cNvPicPr>
            <p:nvPr/>
          </p:nvPicPr>
          <p:blipFill>
            <a:blip r:embed="rId7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48963" y="3852863"/>
              <a:ext cx="34925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8" name="Freeform 1500"/>
            <p:cNvSpPr>
              <a:spLocks noEditPoints="1"/>
            </p:cNvSpPr>
            <p:nvPr/>
          </p:nvSpPr>
          <p:spPr bwMode="auto">
            <a:xfrm>
              <a:off x="10875963" y="4962525"/>
              <a:ext cx="66675" cy="55563"/>
            </a:xfrm>
            <a:custGeom>
              <a:avLst/>
              <a:gdLst>
                <a:gd name="T0" fmla="*/ 17 w 17"/>
                <a:gd name="T1" fmla="*/ 2 h 14"/>
                <a:gd name="T2" fmla="*/ 12 w 17"/>
                <a:gd name="T3" fmla="*/ 2 h 14"/>
                <a:gd name="T4" fmla="*/ 10 w 17"/>
                <a:gd name="T5" fmla="*/ 2 h 14"/>
                <a:gd name="T6" fmla="*/ 9 w 17"/>
                <a:gd name="T7" fmla="*/ 8 h 14"/>
                <a:gd name="T8" fmla="*/ 12 w 17"/>
                <a:gd name="T9" fmla="*/ 14 h 14"/>
                <a:gd name="T10" fmla="*/ 17 w 17"/>
                <a:gd name="T11" fmla="*/ 2 h 14"/>
                <a:gd name="T12" fmla="*/ 5 w 17"/>
                <a:gd name="T13" fmla="*/ 1 h 14"/>
                <a:gd name="T14" fmla="*/ 4 w 17"/>
                <a:gd name="T15" fmla="*/ 3 h 14"/>
                <a:gd name="T16" fmla="*/ 5 w 17"/>
                <a:gd name="T17" fmla="*/ 4 h 14"/>
                <a:gd name="T18" fmla="*/ 6 w 17"/>
                <a:gd name="T19" fmla="*/ 2 h 14"/>
                <a:gd name="T20" fmla="*/ 5 w 17"/>
                <a:gd name="T21" fmla="*/ 1 h 14"/>
                <a:gd name="T22" fmla="*/ 0 w 17"/>
                <a:gd name="T23" fmla="*/ 0 h 14"/>
                <a:gd name="T24" fmla="*/ 2 w 17"/>
                <a:gd name="T25" fmla="*/ 1 h 14"/>
                <a:gd name="T26" fmla="*/ 3 w 17"/>
                <a:gd name="T27" fmla="*/ 1 h 14"/>
                <a:gd name="T28" fmla="*/ 0 w 17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4">
                  <a:moveTo>
                    <a:pt x="17" y="2"/>
                  </a:moveTo>
                  <a:cubicBezTo>
                    <a:pt x="15" y="2"/>
                    <a:pt x="14" y="2"/>
                    <a:pt x="12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10" y="10"/>
                    <a:pt x="11" y="12"/>
                    <a:pt x="12" y="14"/>
                  </a:cubicBezTo>
                  <a:cubicBezTo>
                    <a:pt x="13" y="10"/>
                    <a:pt x="15" y="6"/>
                    <a:pt x="17" y="2"/>
                  </a:cubicBezTo>
                  <a:moveTo>
                    <a:pt x="5" y="1"/>
                  </a:moveTo>
                  <a:cubicBezTo>
                    <a:pt x="5" y="2"/>
                    <a:pt x="4" y="2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3"/>
                    <a:pt x="5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0" name="Freeform 1501"/>
            <p:cNvSpPr>
              <a:spLocks/>
            </p:cNvSpPr>
            <p:nvPr/>
          </p:nvSpPr>
          <p:spPr bwMode="auto">
            <a:xfrm>
              <a:off x="10868026" y="4824413"/>
              <a:ext cx="74613" cy="146050"/>
            </a:xfrm>
            <a:custGeom>
              <a:avLst/>
              <a:gdLst>
                <a:gd name="T0" fmla="*/ 12 w 19"/>
                <a:gd name="T1" fmla="*/ 0 h 37"/>
                <a:gd name="T2" fmla="*/ 3 w 19"/>
                <a:gd name="T3" fmla="*/ 19 h 37"/>
                <a:gd name="T4" fmla="*/ 0 w 19"/>
                <a:gd name="T5" fmla="*/ 33 h 37"/>
                <a:gd name="T6" fmla="*/ 2 w 19"/>
                <a:gd name="T7" fmla="*/ 35 h 37"/>
                <a:gd name="T8" fmla="*/ 5 w 19"/>
                <a:gd name="T9" fmla="*/ 36 h 37"/>
                <a:gd name="T10" fmla="*/ 17 w 19"/>
                <a:gd name="T11" fmla="*/ 2 h 37"/>
                <a:gd name="T12" fmla="*/ 17 w 19"/>
                <a:gd name="T13" fmla="*/ 2 h 37"/>
                <a:gd name="T14" fmla="*/ 17 w 19"/>
                <a:gd name="T15" fmla="*/ 2 h 37"/>
                <a:gd name="T16" fmla="*/ 17 w 19"/>
                <a:gd name="T17" fmla="*/ 2 h 37"/>
                <a:gd name="T18" fmla="*/ 17 w 19"/>
                <a:gd name="T19" fmla="*/ 2 h 37"/>
                <a:gd name="T20" fmla="*/ 17 w 19"/>
                <a:gd name="T21" fmla="*/ 2 h 37"/>
                <a:gd name="T22" fmla="*/ 7 w 19"/>
                <a:gd name="T23" fmla="*/ 36 h 37"/>
                <a:gd name="T24" fmla="*/ 8 w 19"/>
                <a:gd name="T25" fmla="*/ 37 h 37"/>
                <a:gd name="T26" fmla="*/ 9 w 19"/>
                <a:gd name="T27" fmla="*/ 35 h 37"/>
                <a:gd name="T28" fmla="*/ 19 w 19"/>
                <a:gd name="T29" fmla="*/ 1 h 37"/>
                <a:gd name="T30" fmla="*/ 12 w 19"/>
                <a:gd name="T3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37">
                  <a:moveTo>
                    <a:pt x="12" y="0"/>
                  </a:moveTo>
                  <a:cubicBezTo>
                    <a:pt x="9" y="6"/>
                    <a:pt x="6" y="13"/>
                    <a:pt x="3" y="19"/>
                  </a:cubicBezTo>
                  <a:cubicBezTo>
                    <a:pt x="2" y="24"/>
                    <a:pt x="1" y="28"/>
                    <a:pt x="0" y="33"/>
                  </a:cubicBezTo>
                  <a:cubicBezTo>
                    <a:pt x="1" y="33"/>
                    <a:pt x="2" y="34"/>
                    <a:pt x="2" y="35"/>
                  </a:cubicBezTo>
                  <a:cubicBezTo>
                    <a:pt x="3" y="35"/>
                    <a:pt x="4" y="35"/>
                    <a:pt x="5" y="36"/>
                  </a:cubicBezTo>
                  <a:cubicBezTo>
                    <a:pt x="9" y="24"/>
                    <a:pt x="13" y="1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13"/>
                    <a:pt x="11" y="25"/>
                    <a:pt x="7" y="36"/>
                  </a:cubicBezTo>
                  <a:cubicBezTo>
                    <a:pt x="7" y="36"/>
                    <a:pt x="7" y="36"/>
                    <a:pt x="8" y="37"/>
                  </a:cubicBezTo>
                  <a:cubicBezTo>
                    <a:pt x="8" y="36"/>
                    <a:pt x="8" y="35"/>
                    <a:pt x="9" y="35"/>
                  </a:cubicBezTo>
                  <a:cubicBezTo>
                    <a:pt x="13" y="22"/>
                    <a:pt x="16" y="11"/>
                    <a:pt x="19" y="1"/>
                  </a:cubicBezTo>
                  <a:cubicBezTo>
                    <a:pt x="17" y="0"/>
                    <a:pt x="15" y="0"/>
                    <a:pt x="12" y="0"/>
                  </a:cubicBezTo>
                </a:path>
              </a:pathLst>
            </a:custGeom>
            <a:solidFill>
              <a:srgbClr val="97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26" name="Picture 1502"/>
            <p:cNvPicPr>
              <a:picLocks noChangeAspect="1" noChangeArrowheads="1"/>
            </p:cNvPicPr>
            <p:nvPr/>
          </p:nvPicPr>
          <p:blipFill>
            <a:blip r:embed="rId7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63263" y="4810125"/>
              <a:ext cx="7143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2" name="Freeform 1503"/>
            <p:cNvSpPr>
              <a:spLocks/>
            </p:cNvSpPr>
            <p:nvPr/>
          </p:nvSpPr>
          <p:spPr bwMode="auto">
            <a:xfrm>
              <a:off x="10915651" y="4829175"/>
              <a:ext cx="66675" cy="141288"/>
            </a:xfrm>
            <a:custGeom>
              <a:avLst/>
              <a:gdLst>
                <a:gd name="T0" fmla="*/ 9 w 17"/>
                <a:gd name="T1" fmla="*/ 0 h 36"/>
                <a:gd name="T2" fmla="*/ 3 w 17"/>
                <a:gd name="T3" fmla="*/ 24 h 36"/>
                <a:gd name="T4" fmla="*/ 3 w 17"/>
                <a:gd name="T5" fmla="*/ 24 h 36"/>
                <a:gd name="T6" fmla="*/ 3 w 17"/>
                <a:gd name="T7" fmla="*/ 24 h 36"/>
                <a:gd name="T8" fmla="*/ 0 w 17"/>
                <a:gd name="T9" fmla="*/ 36 h 36"/>
                <a:gd name="T10" fmla="*/ 2 w 17"/>
                <a:gd name="T11" fmla="*/ 36 h 36"/>
                <a:gd name="T12" fmla="*/ 7 w 17"/>
                <a:gd name="T13" fmla="*/ 36 h 36"/>
                <a:gd name="T14" fmla="*/ 17 w 17"/>
                <a:gd name="T15" fmla="*/ 7 h 36"/>
                <a:gd name="T16" fmla="*/ 9 w 17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6">
                  <a:moveTo>
                    <a:pt x="9" y="0"/>
                  </a:moveTo>
                  <a:cubicBezTo>
                    <a:pt x="7" y="8"/>
                    <a:pt x="5" y="16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8"/>
                    <a:pt x="1" y="32"/>
                    <a:pt x="0" y="36"/>
                  </a:cubicBezTo>
                  <a:cubicBezTo>
                    <a:pt x="1" y="36"/>
                    <a:pt x="1" y="36"/>
                    <a:pt x="2" y="36"/>
                  </a:cubicBezTo>
                  <a:cubicBezTo>
                    <a:pt x="4" y="36"/>
                    <a:pt x="5" y="36"/>
                    <a:pt x="7" y="36"/>
                  </a:cubicBezTo>
                  <a:cubicBezTo>
                    <a:pt x="10" y="27"/>
                    <a:pt x="13" y="17"/>
                    <a:pt x="17" y="7"/>
                  </a:cubicBezTo>
                  <a:cubicBezTo>
                    <a:pt x="15" y="4"/>
                    <a:pt x="12" y="2"/>
                    <a:pt x="9" y="0"/>
                  </a:cubicBezTo>
                </a:path>
              </a:pathLst>
            </a:custGeom>
            <a:solidFill>
              <a:srgbClr val="97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6" name="Freeform 1504"/>
            <p:cNvSpPr>
              <a:spLocks/>
            </p:cNvSpPr>
            <p:nvPr/>
          </p:nvSpPr>
          <p:spPr bwMode="auto">
            <a:xfrm>
              <a:off x="10863263" y="40592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6" name="Rectangle 1505"/>
            <p:cNvSpPr>
              <a:spLocks noChangeArrowheads="1"/>
            </p:cNvSpPr>
            <p:nvPr/>
          </p:nvSpPr>
          <p:spPr bwMode="auto">
            <a:xfrm>
              <a:off x="9821863" y="4129088"/>
              <a:ext cx="1588" cy="1588"/>
            </a:xfrm>
            <a:prstGeom prst="rect">
              <a:avLst/>
            </a:prstGeom>
            <a:solidFill>
              <a:srgbClr val="595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4" name="Freeform 1506"/>
            <p:cNvSpPr>
              <a:spLocks/>
            </p:cNvSpPr>
            <p:nvPr/>
          </p:nvSpPr>
          <p:spPr bwMode="auto">
            <a:xfrm>
              <a:off x="9821863" y="4129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9" name="Freeform 1507"/>
            <p:cNvSpPr>
              <a:spLocks/>
            </p:cNvSpPr>
            <p:nvPr/>
          </p:nvSpPr>
          <p:spPr bwMode="auto">
            <a:xfrm>
              <a:off x="9904413" y="4627563"/>
              <a:ext cx="7938" cy="2381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6 h 6"/>
                <a:gd name="T4" fmla="*/ 0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2" y="0"/>
                  </a:cubicBezTo>
                </a:path>
              </a:pathLst>
            </a:custGeom>
            <a:solidFill>
              <a:srgbClr val="80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4" name="Freeform 1508"/>
            <p:cNvSpPr>
              <a:spLocks/>
            </p:cNvSpPr>
            <p:nvPr/>
          </p:nvSpPr>
          <p:spPr bwMode="auto">
            <a:xfrm>
              <a:off x="9893301" y="4651375"/>
              <a:ext cx="11113" cy="19050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4D4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1509"/>
            <p:cNvSpPr>
              <a:spLocks/>
            </p:cNvSpPr>
            <p:nvPr/>
          </p:nvSpPr>
          <p:spPr bwMode="auto">
            <a:xfrm>
              <a:off x="9758363" y="4643438"/>
              <a:ext cx="26988" cy="15875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7 w 7"/>
                <a:gd name="T5" fmla="*/ 4 h 4"/>
                <a:gd name="T6" fmla="*/ 7 w 7"/>
                <a:gd name="T7" fmla="*/ 4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5" y="2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solidFill>
              <a:srgbClr val="80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" name="Freeform 1510"/>
            <p:cNvSpPr>
              <a:spLocks/>
            </p:cNvSpPr>
            <p:nvPr/>
          </p:nvSpPr>
          <p:spPr bwMode="auto">
            <a:xfrm>
              <a:off x="9739313" y="4635500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5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5F5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" name="Freeform 1511"/>
            <p:cNvSpPr>
              <a:spLocks/>
            </p:cNvSpPr>
            <p:nvPr/>
          </p:nvSpPr>
          <p:spPr bwMode="auto">
            <a:xfrm>
              <a:off x="9893301" y="4670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D4E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1512"/>
            <p:cNvSpPr>
              <a:spLocks/>
            </p:cNvSpPr>
            <p:nvPr/>
          </p:nvSpPr>
          <p:spPr bwMode="auto">
            <a:xfrm>
              <a:off x="9840913" y="4686300"/>
              <a:ext cx="23813" cy="4763"/>
            </a:xfrm>
            <a:custGeom>
              <a:avLst/>
              <a:gdLst>
                <a:gd name="T0" fmla="*/ 0 w 6"/>
                <a:gd name="T1" fmla="*/ 0 h 1"/>
                <a:gd name="T2" fmla="*/ 4 w 6"/>
                <a:gd name="T3" fmla="*/ 1 h 1"/>
                <a:gd name="T4" fmla="*/ 6 w 6"/>
                <a:gd name="T5" fmla="*/ 1 h 1"/>
                <a:gd name="T6" fmla="*/ 6 w 6"/>
                <a:gd name="T7" fmla="*/ 1 h 1"/>
                <a:gd name="T8" fmla="*/ 4 w 6"/>
                <a:gd name="T9" fmla="*/ 1 h 1"/>
                <a:gd name="T10" fmla="*/ 0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80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37" name="Picture 1513"/>
            <p:cNvPicPr>
              <a:picLocks noChangeAspect="1" noChangeArrowheads="1"/>
            </p:cNvPicPr>
            <p:nvPr/>
          </p:nvPicPr>
          <p:blipFill>
            <a:blip r:embed="rId7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7776" y="3711575"/>
              <a:ext cx="36513" cy="3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2" name="Freeform 1514"/>
            <p:cNvSpPr>
              <a:spLocks/>
            </p:cNvSpPr>
            <p:nvPr/>
          </p:nvSpPr>
          <p:spPr bwMode="auto">
            <a:xfrm>
              <a:off x="9845676" y="4611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515"/>
            <p:cNvSpPr>
              <a:spLocks noEditPoints="1"/>
            </p:cNvSpPr>
            <p:nvPr/>
          </p:nvSpPr>
          <p:spPr bwMode="auto">
            <a:xfrm>
              <a:off x="9880601" y="4545013"/>
              <a:ext cx="4763" cy="69850"/>
            </a:xfrm>
            <a:custGeom>
              <a:avLst/>
              <a:gdLst>
                <a:gd name="T0" fmla="*/ 0 w 1"/>
                <a:gd name="T1" fmla="*/ 15 h 18"/>
                <a:gd name="T2" fmla="*/ 0 w 1"/>
                <a:gd name="T3" fmla="*/ 18 h 18"/>
                <a:gd name="T4" fmla="*/ 0 w 1"/>
                <a:gd name="T5" fmla="*/ 15 h 18"/>
                <a:gd name="T6" fmla="*/ 1 w 1"/>
                <a:gd name="T7" fmla="*/ 12 h 18"/>
                <a:gd name="T8" fmla="*/ 0 w 1"/>
                <a:gd name="T9" fmla="*/ 15 h 18"/>
                <a:gd name="T10" fmla="*/ 0 w 1"/>
                <a:gd name="T11" fmla="*/ 15 h 18"/>
                <a:gd name="T12" fmla="*/ 1 w 1"/>
                <a:gd name="T13" fmla="*/ 12 h 18"/>
                <a:gd name="T14" fmla="*/ 1 w 1"/>
                <a:gd name="T15" fmla="*/ 2 h 18"/>
                <a:gd name="T16" fmla="*/ 1 w 1"/>
                <a:gd name="T17" fmla="*/ 12 h 18"/>
                <a:gd name="T18" fmla="*/ 1 w 1"/>
                <a:gd name="T19" fmla="*/ 7 h 18"/>
                <a:gd name="T20" fmla="*/ 1 w 1"/>
                <a:gd name="T21" fmla="*/ 2 h 18"/>
                <a:gd name="T22" fmla="*/ 1 w 1"/>
                <a:gd name="T23" fmla="*/ 0 h 18"/>
                <a:gd name="T24" fmla="*/ 1 w 1"/>
                <a:gd name="T25" fmla="*/ 2 h 18"/>
                <a:gd name="T26" fmla="*/ 1 w 1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18">
                  <a:moveTo>
                    <a:pt x="0" y="15"/>
                  </a:moveTo>
                  <a:cubicBezTo>
                    <a:pt x="0" y="16"/>
                    <a:pt x="0" y="17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moveTo>
                    <a:pt x="1" y="12"/>
                  </a:moveTo>
                  <a:cubicBezTo>
                    <a:pt x="1" y="13"/>
                    <a:pt x="1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1" y="13"/>
                    <a:pt x="1" y="12"/>
                  </a:cubicBezTo>
                  <a:moveTo>
                    <a:pt x="1" y="2"/>
                  </a:moveTo>
                  <a:cubicBezTo>
                    <a:pt x="1" y="5"/>
                    <a:pt x="1" y="9"/>
                    <a:pt x="1" y="12"/>
                  </a:cubicBezTo>
                  <a:cubicBezTo>
                    <a:pt x="1" y="10"/>
                    <a:pt x="1" y="9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737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516"/>
            <p:cNvSpPr>
              <a:spLocks/>
            </p:cNvSpPr>
            <p:nvPr/>
          </p:nvSpPr>
          <p:spPr bwMode="auto">
            <a:xfrm>
              <a:off x="9877426" y="46196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517"/>
            <p:cNvSpPr>
              <a:spLocks/>
            </p:cNvSpPr>
            <p:nvPr/>
          </p:nvSpPr>
          <p:spPr bwMode="auto">
            <a:xfrm>
              <a:off x="9880601" y="461486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37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518"/>
            <p:cNvSpPr>
              <a:spLocks noEditPoints="1"/>
            </p:cNvSpPr>
            <p:nvPr/>
          </p:nvSpPr>
          <p:spPr bwMode="auto">
            <a:xfrm>
              <a:off x="9869488" y="4622800"/>
              <a:ext cx="7938" cy="28575"/>
            </a:xfrm>
            <a:custGeom>
              <a:avLst/>
              <a:gdLst>
                <a:gd name="T0" fmla="*/ 1 w 2"/>
                <a:gd name="T1" fmla="*/ 4 h 7"/>
                <a:gd name="T2" fmla="*/ 0 w 2"/>
                <a:gd name="T3" fmla="*/ 7 h 7"/>
                <a:gd name="T4" fmla="*/ 0 w 2"/>
                <a:gd name="T5" fmla="*/ 7 h 7"/>
                <a:gd name="T6" fmla="*/ 1 w 2"/>
                <a:gd name="T7" fmla="*/ 4 h 7"/>
                <a:gd name="T8" fmla="*/ 2 w 2"/>
                <a:gd name="T9" fmla="*/ 3 h 7"/>
                <a:gd name="T10" fmla="*/ 1 w 2"/>
                <a:gd name="T11" fmla="*/ 4 h 7"/>
                <a:gd name="T12" fmla="*/ 2 w 2"/>
                <a:gd name="T13" fmla="*/ 3 h 7"/>
                <a:gd name="T14" fmla="*/ 2 w 2"/>
                <a:gd name="T15" fmla="*/ 0 h 7"/>
                <a:gd name="T16" fmla="*/ 2 w 2"/>
                <a:gd name="T17" fmla="*/ 3 h 7"/>
                <a:gd name="T18" fmla="*/ 2 w 2"/>
                <a:gd name="T19" fmla="*/ 2 h 7"/>
                <a:gd name="T20" fmla="*/ 2 w 2"/>
                <a:gd name="T21" fmla="*/ 0 h 7"/>
                <a:gd name="T22" fmla="*/ 2 w 2"/>
                <a:gd name="T23" fmla="*/ 0 h 7"/>
                <a:gd name="T24" fmla="*/ 2 w 2"/>
                <a:gd name="T25" fmla="*/ 0 h 7"/>
                <a:gd name="T26" fmla="*/ 2 w 2"/>
                <a:gd name="T27" fmla="*/ 2 h 7"/>
                <a:gd name="T28" fmla="*/ 2 w 2"/>
                <a:gd name="T29" fmla="*/ 3 h 7"/>
                <a:gd name="T30" fmla="*/ 2 w 2"/>
                <a:gd name="T31" fmla="*/ 3 h 7"/>
                <a:gd name="T32" fmla="*/ 2 w 2"/>
                <a:gd name="T33" fmla="*/ 2 h 7"/>
                <a:gd name="T34" fmla="*/ 2 w 2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5"/>
                    <a:pt x="1" y="4"/>
                  </a:cubicBezTo>
                  <a:moveTo>
                    <a:pt x="2" y="3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519"/>
            <p:cNvSpPr>
              <a:spLocks/>
            </p:cNvSpPr>
            <p:nvPr/>
          </p:nvSpPr>
          <p:spPr bwMode="auto">
            <a:xfrm>
              <a:off x="9885363" y="4572000"/>
              <a:ext cx="0" cy="11113"/>
            </a:xfrm>
            <a:custGeom>
              <a:avLst/>
              <a:gdLst>
                <a:gd name="T0" fmla="*/ 0 h 3"/>
                <a:gd name="T1" fmla="*/ 3 h 3"/>
                <a:gd name="T2" fmla="*/ 2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7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520"/>
            <p:cNvSpPr>
              <a:spLocks/>
            </p:cNvSpPr>
            <p:nvPr/>
          </p:nvSpPr>
          <p:spPr bwMode="auto">
            <a:xfrm>
              <a:off x="9877426" y="46196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521"/>
            <p:cNvSpPr>
              <a:spLocks/>
            </p:cNvSpPr>
            <p:nvPr/>
          </p:nvSpPr>
          <p:spPr bwMode="auto">
            <a:xfrm>
              <a:off x="9877426" y="4583113"/>
              <a:ext cx="7938" cy="36513"/>
            </a:xfrm>
            <a:custGeom>
              <a:avLst/>
              <a:gdLst>
                <a:gd name="T0" fmla="*/ 2 w 2"/>
                <a:gd name="T1" fmla="*/ 0 h 9"/>
                <a:gd name="T2" fmla="*/ 1 w 2"/>
                <a:gd name="T3" fmla="*/ 6 h 9"/>
                <a:gd name="T4" fmla="*/ 0 w 2"/>
                <a:gd name="T5" fmla="*/ 9 h 9"/>
                <a:gd name="T6" fmla="*/ 0 w 2"/>
                <a:gd name="T7" fmla="*/ 9 h 9"/>
                <a:gd name="T8" fmla="*/ 2 w 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2" y="0"/>
                  </a:cubicBezTo>
                </a:path>
              </a:pathLst>
            </a:custGeom>
            <a:solidFill>
              <a:srgbClr val="737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522"/>
            <p:cNvSpPr>
              <a:spLocks noEditPoints="1"/>
            </p:cNvSpPr>
            <p:nvPr/>
          </p:nvSpPr>
          <p:spPr bwMode="auto">
            <a:xfrm>
              <a:off x="9872663" y="4157663"/>
              <a:ext cx="7938" cy="153988"/>
            </a:xfrm>
            <a:custGeom>
              <a:avLst/>
              <a:gdLst>
                <a:gd name="T0" fmla="*/ 0 w 2"/>
                <a:gd name="T1" fmla="*/ 25 h 39"/>
                <a:gd name="T2" fmla="*/ 0 w 2"/>
                <a:gd name="T3" fmla="*/ 39 h 39"/>
                <a:gd name="T4" fmla="*/ 0 w 2"/>
                <a:gd name="T5" fmla="*/ 38 h 39"/>
                <a:gd name="T6" fmla="*/ 0 w 2"/>
                <a:gd name="T7" fmla="*/ 33 h 39"/>
                <a:gd name="T8" fmla="*/ 0 w 2"/>
                <a:gd name="T9" fmla="*/ 25 h 39"/>
                <a:gd name="T10" fmla="*/ 2 w 2"/>
                <a:gd name="T11" fmla="*/ 0 h 39"/>
                <a:gd name="T12" fmla="*/ 1 w 2"/>
                <a:gd name="T13" fmla="*/ 8 h 39"/>
                <a:gd name="T14" fmla="*/ 0 w 2"/>
                <a:gd name="T15" fmla="*/ 17 h 39"/>
                <a:gd name="T16" fmla="*/ 0 w 2"/>
                <a:gd name="T17" fmla="*/ 24 h 39"/>
                <a:gd name="T18" fmla="*/ 0 w 2"/>
                <a:gd name="T19" fmla="*/ 25 h 39"/>
                <a:gd name="T20" fmla="*/ 2 w 2"/>
                <a:gd name="T21" fmla="*/ 0 h 39"/>
                <a:gd name="T22" fmla="*/ 2 w 2"/>
                <a:gd name="T23" fmla="*/ 0 h 39"/>
                <a:gd name="T24" fmla="*/ 2 w 2"/>
                <a:gd name="T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39">
                  <a:moveTo>
                    <a:pt x="0" y="25"/>
                  </a:moveTo>
                  <a:cubicBezTo>
                    <a:pt x="0" y="30"/>
                    <a:pt x="0" y="34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2" y="0"/>
                  </a:moveTo>
                  <a:cubicBezTo>
                    <a:pt x="2" y="2"/>
                    <a:pt x="1" y="5"/>
                    <a:pt x="1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7"/>
                    <a:pt x="1" y="9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36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523"/>
            <p:cNvSpPr>
              <a:spLocks noEditPoints="1"/>
            </p:cNvSpPr>
            <p:nvPr/>
          </p:nvSpPr>
          <p:spPr bwMode="auto">
            <a:xfrm>
              <a:off x="9872663" y="4343400"/>
              <a:ext cx="7938" cy="85725"/>
            </a:xfrm>
            <a:custGeom>
              <a:avLst/>
              <a:gdLst>
                <a:gd name="T0" fmla="*/ 2 w 2"/>
                <a:gd name="T1" fmla="*/ 22 h 22"/>
                <a:gd name="T2" fmla="*/ 2 w 2"/>
                <a:gd name="T3" fmla="*/ 22 h 22"/>
                <a:gd name="T4" fmla="*/ 2 w 2"/>
                <a:gd name="T5" fmla="*/ 22 h 22"/>
                <a:gd name="T6" fmla="*/ 2 w 2"/>
                <a:gd name="T7" fmla="*/ 22 h 22"/>
                <a:gd name="T8" fmla="*/ 1 w 2"/>
                <a:gd name="T9" fmla="*/ 0 h 22"/>
                <a:gd name="T10" fmla="*/ 0 w 2"/>
                <a:gd name="T11" fmla="*/ 1 h 22"/>
                <a:gd name="T12" fmla="*/ 0 w 2"/>
                <a:gd name="T13" fmla="*/ 2 h 22"/>
                <a:gd name="T14" fmla="*/ 1 w 2"/>
                <a:gd name="T15" fmla="*/ 1 h 22"/>
                <a:gd name="T16" fmla="*/ 1 w 2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2"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524"/>
            <p:cNvSpPr>
              <a:spLocks/>
            </p:cNvSpPr>
            <p:nvPr/>
          </p:nvSpPr>
          <p:spPr bwMode="auto">
            <a:xfrm>
              <a:off x="9872663" y="4314825"/>
              <a:ext cx="4763" cy="31750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0 h 8"/>
                <a:gd name="T4" fmla="*/ 0 w 1"/>
                <a:gd name="T5" fmla="*/ 8 h 8"/>
                <a:gd name="T6" fmla="*/ 1 w 1"/>
                <a:gd name="T7" fmla="*/ 7 h 8"/>
                <a:gd name="T8" fmla="*/ 0 w 1"/>
                <a:gd name="T9" fmla="*/ 2 h 8"/>
                <a:gd name="T10" fmla="*/ 0 w 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525"/>
            <p:cNvSpPr>
              <a:spLocks/>
            </p:cNvSpPr>
            <p:nvPr/>
          </p:nvSpPr>
          <p:spPr bwMode="auto">
            <a:xfrm>
              <a:off x="9872663" y="4346575"/>
              <a:ext cx="7938" cy="82550"/>
            </a:xfrm>
            <a:custGeom>
              <a:avLst/>
              <a:gdLst>
                <a:gd name="T0" fmla="*/ 1 w 2"/>
                <a:gd name="T1" fmla="*/ 0 h 21"/>
                <a:gd name="T2" fmla="*/ 0 w 2"/>
                <a:gd name="T3" fmla="*/ 1 h 21"/>
                <a:gd name="T4" fmla="*/ 2 w 2"/>
                <a:gd name="T5" fmla="*/ 21 h 21"/>
                <a:gd name="T6" fmla="*/ 2 w 2"/>
                <a:gd name="T7" fmla="*/ 21 h 21"/>
                <a:gd name="T8" fmla="*/ 2 w 2"/>
                <a:gd name="T9" fmla="*/ 17 h 21"/>
                <a:gd name="T10" fmla="*/ 1 w 2"/>
                <a:gd name="T11" fmla="*/ 8 h 21"/>
                <a:gd name="T12" fmla="*/ 1 w 2"/>
                <a:gd name="T13" fmla="*/ 2 h 21"/>
                <a:gd name="T14" fmla="*/ 1 w 2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7"/>
                    <a:pt x="2" y="14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526"/>
            <p:cNvSpPr>
              <a:spLocks/>
            </p:cNvSpPr>
            <p:nvPr/>
          </p:nvSpPr>
          <p:spPr bwMode="auto">
            <a:xfrm>
              <a:off x="9872663" y="4306888"/>
              <a:ext cx="0" cy="7938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26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527"/>
            <p:cNvSpPr>
              <a:spLocks/>
            </p:cNvSpPr>
            <p:nvPr/>
          </p:nvSpPr>
          <p:spPr bwMode="auto">
            <a:xfrm>
              <a:off x="9880601" y="4429125"/>
              <a:ext cx="7938" cy="111125"/>
            </a:xfrm>
            <a:custGeom>
              <a:avLst/>
              <a:gdLst>
                <a:gd name="T0" fmla="*/ 0 w 2"/>
                <a:gd name="T1" fmla="*/ 0 h 28"/>
                <a:gd name="T2" fmla="*/ 1 w 2"/>
                <a:gd name="T3" fmla="*/ 4 h 28"/>
                <a:gd name="T4" fmla="*/ 1 w 2"/>
                <a:gd name="T5" fmla="*/ 12 h 28"/>
                <a:gd name="T6" fmla="*/ 1 w 2"/>
                <a:gd name="T7" fmla="*/ 20 h 28"/>
                <a:gd name="T8" fmla="*/ 1 w 2"/>
                <a:gd name="T9" fmla="*/ 28 h 28"/>
                <a:gd name="T10" fmla="*/ 0 w 2"/>
                <a:gd name="T11" fmla="*/ 0 h 28"/>
                <a:gd name="T12" fmla="*/ 1 w 2"/>
                <a:gd name="T13" fmla="*/ 4 h 28"/>
                <a:gd name="T14" fmla="*/ 1 w 2"/>
                <a:gd name="T15" fmla="*/ 12 h 28"/>
                <a:gd name="T16" fmla="*/ 1 w 2"/>
                <a:gd name="T17" fmla="*/ 20 h 28"/>
                <a:gd name="T18" fmla="*/ 1 w 2"/>
                <a:gd name="T19" fmla="*/ 28 h 28"/>
                <a:gd name="T20" fmla="*/ 1 w 2"/>
                <a:gd name="T21" fmla="*/ 20 h 28"/>
                <a:gd name="T22" fmla="*/ 1 w 2"/>
                <a:gd name="T23" fmla="*/ 12 h 28"/>
                <a:gd name="T24" fmla="*/ 1 w 2"/>
                <a:gd name="T25" fmla="*/ 4 h 28"/>
                <a:gd name="T26" fmla="*/ 0 w 2"/>
                <a:gd name="T27" fmla="*/ 0 h 28"/>
                <a:gd name="T28" fmla="*/ 0 w 2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28">
                  <a:moveTo>
                    <a:pt x="0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18"/>
                    <a:pt x="1" y="9"/>
                    <a:pt x="0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528"/>
            <p:cNvSpPr>
              <a:spLocks noEditPoints="1"/>
            </p:cNvSpPr>
            <p:nvPr/>
          </p:nvSpPr>
          <p:spPr bwMode="auto">
            <a:xfrm>
              <a:off x="9885363" y="4513263"/>
              <a:ext cx="0" cy="19050"/>
            </a:xfrm>
            <a:custGeom>
              <a:avLst/>
              <a:gdLst>
                <a:gd name="T0" fmla="*/ 0 h 12"/>
                <a:gd name="T1" fmla="*/ 7 h 12"/>
                <a:gd name="T2" fmla="*/ 12 h 12"/>
                <a:gd name="T3" fmla="*/ 0 h 12"/>
                <a:gd name="T4" fmla="*/ 0 h 12"/>
                <a:gd name="T5" fmla="*/ 7 h 12"/>
                <a:gd name="T6" fmla="*/ 12 h 12"/>
                <a:gd name="T7" fmla="*/ 7 h 12"/>
                <a:gd name="T8" fmla="*/ 0 h 1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2">
                  <a:moveTo>
                    <a:pt x="0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529"/>
            <p:cNvSpPr>
              <a:spLocks noEditPoints="1"/>
            </p:cNvSpPr>
            <p:nvPr/>
          </p:nvSpPr>
          <p:spPr bwMode="auto">
            <a:xfrm>
              <a:off x="9885363" y="4513263"/>
              <a:ext cx="0" cy="19050"/>
            </a:xfrm>
            <a:custGeom>
              <a:avLst/>
              <a:gdLst>
                <a:gd name="T0" fmla="*/ 0 h 12"/>
                <a:gd name="T1" fmla="*/ 7 h 12"/>
                <a:gd name="T2" fmla="*/ 12 h 12"/>
                <a:gd name="T3" fmla="*/ 0 h 12"/>
                <a:gd name="T4" fmla="*/ 0 h 12"/>
                <a:gd name="T5" fmla="*/ 7 h 12"/>
                <a:gd name="T6" fmla="*/ 12 h 12"/>
                <a:gd name="T7" fmla="*/ 7 h 12"/>
                <a:gd name="T8" fmla="*/ 0 h 1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2">
                  <a:moveTo>
                    <a:pt x="0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530"/>
            <p:cNvSpPr>
              <a:spLocks/>
            </p:cNvSpPr>
            <p:nvPr/>
          </p:nvSpPr>
          <p:spPr bwMode="auto">
            <a:xfrm>
              <a:off x="10863263" y="4054475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B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531"/>
            <p:cNvSpPr>
              <a:spLocks/>
            </p:cNvSpPr>
            <p:nvPr/>
          </p:nvSpPr>
          <p:spPr bwMode="auto">
            <a:xfrm>
              <a:off x="9840913" y="4067175"/>
              <a:ext cx="15875" cy="26988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7 h 7"/>
                <a:gd name="T4" fmla="*/ 0 w 4"/>
                <a:gd name="T5" fmla="*/ 7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3"/>
                    <a:pt x="4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532"/>
            <p:cNvSpPr>
              <a:spLocks/>
            </p:cNvSpPr>
            <p:nvPr/>
          </p:nvSpPr>
          <p:spPr bwMode="auto">
            <a:xfrm>
              <a:off x="9821863" y="4094163"/>
              <a:ext cx="19050" cy="34925"/>
            </a:xfrm>
            <a:custGeom>
              <a:avLst/>
              <a:gdLst>
                <a:gd name="T0" fmla="*/ 5 w 5"/>
                <a:gd name="T1" fmla="*/ 0 h 9"/>
                <a:gd name="T2" fmla="*/ 0 w 5"/>
                <a:gd name="T3" fmla="*/ 9 h 9"/>
                <a:gd name="T4" fmla="*/ 0 w 5"/>
                <a:gd name="T5" fmla="*/ 9 h 9"/>
                <a:gd name="T6" fmla="*/ 0 w 5"/>
                <a:gd name="T7" fmla="*/ 9 h 9"/>
                <a:gd name="T8" fmla="*/ 5 w 5"/>
                <a:gd name="T9" fmla="*/ 0 h 9"/>
                <a:gd name="T10" fmla="*/ 5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3"/>
                    <a:pt x="2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4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1C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1533"/>
            <p:cNvSpPr>
              <a:spLocks/>
            </p:cNvSpPr>
            <p:nvPr/>
          </p:nvSpPr>
          <p:spPr bwMode="auto">
            <a:xfrm>
              <a:off x="10891838" y="4967288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534"/>
            <p:cNvSpPr>
              <a:spLocks/>
            </p:cNvSpPr>
            <p:nvPr/>
          </p:nvSpPr>
          <p:spPr bwMode="auto">
            <a:xfrm>
              <a:off x="10895013" y="4832350"/>
              <a:ext cx="39688" cy="134938"/>
            </a:xfrm>
            <a:custGeom>
              <a:avLst/>
              <a:gdLst>
                <a:gd name="T0" fmla="*/ 10 w 10"/>
                <a:gd name="T1" fmla="*/ 0 h 34"/>
                <a:gd name="T2" fmla="*/ 10 w 10"/>
                <a:gd name="T3" fmla="*/ 0 h 34"/>
                <a:gd name="T4" fmla="*/ 10 w 10"/>
                <a:gd name="T5" fmla="*/ 0 h 34"/>
                <a:gd name="T6" fmla="*/ 0 w 10"/>
                <a:gd name="T7" fmla="*/ 34 h 34"/>
                <a:gd name="T8" fmla="*/ 0 w 10"/>
                <a:gd name="T9" fmla="*/ 34 h 34"/>
                <a:gd name="T10" fmla="*/ 10 w 10"/>
                <a:gd name="T11" fmla="*/ 0 h 34"/>
                <a:gd name="T12" fmla="*/ 10 w 10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11"/>
                    <a:pt x="4" y="2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4" y="23"/>
                    <a:pt x="7" y="1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353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535"/>
            <p:cNvSpPr>
              <a:spLocks/>
            </p:cNvSpPr>
            <p:nvPr/>
          </p:nvSpPr>
          <p:spPr bwMode="auto">
            <a:xfrm>
              <a:off x="10950576" y="4741863"/>
              <a:ext cx="31750" cy="87313"/>
            </a:xfrm>
            <a:custGeom>
              <a:avLst/>
              <a:gdLst>
                <a:gd name="T0" fmla="*/ 8 w 8"/>
                <a:gd name="T1" fmla="*/ 0 h 22"/>
                <a:gd name="T2" fmla="*/ 8 w 8"/>
                <a:gd name="T3" fmla="*/ 0 h 22"/>
                <a:gd name="T4" fmla="*/ 8 w 8"/>
                <a:gd name="T5" fmla="*/ 0 h 22"/>
                <a:gd name="T6" fmla="*/ 0 w 8"/>
                <a:gd name="T7" fmla="*/ 22 h 22"/>
                <a:gd name="T8" fmla="*/ 0 w 8"/>
                <a:gd name="T9" fmla="*/ 22 h 22"/>
                <a:gd name="T10" fmla="*/ 8 w 8"/>
                <a:gd name="T11" fmla="*/ 0 h 22"/>
                <a:gd name="T12" fmla="*/ 8 w 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7"/>
                    <a:pt x="2" y="1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5" y="7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536"/>
            <p:cNvSpPr>
              <a:spLocks/>
            </p:cNvSpPr>
            <p:nvPr/>
          </p:nvSpPr>
          <p:spPr bwMode="auto">
            <a:xfrm>
              <a:off x="10926763" y="4829175"/>
              <a:ext cx="23813" cy="93663"/>
            </a:xfrm>
            <a:custGeom>
              <a:avLst/>
              <a:gdLst>
                <a:gd name="T0" fmla="*/ 6 w 6"/>
                <a:gd name="T1" fmla="*/ 0 h 24"/>
                <a:gd name="T2" fmla="*/ 0 w 6"/>
                <a:gd name="T3" fmla="*/ 24 h 24"/>
                <a:gd name="T4" fmla="*/ 0 w 6"/>
                <a:gd name="T5" fmla="*/ 24 h 24"/>
                <a:gd name="T6" fmla="*/ 0 w 6"/>
                <a:gd name="T7" fmla="*/ 24 h 24"/>
                <a:gd name="T8" fmla="*/ 6 w 6"/>
                <a:gd name="T9" fmla="*/ 0 h 24"/>
                <a:gd name="T10" fmla="*/ 6 w 6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4" y="8"/>
                    <a:pt x="2" y="1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16"/>
                    <a:pt x="4" y="8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353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537"/>
            <p:cNvSpPr>
              <a:spLocks/>
            </p:cNvSpPr>
            <p:nvPr/>
          </p:nvSpPr>
          <p:spPr bwMode="auto">
            <a:xfrm>
              <a:off x="9869488" y="4619625"/>
              <a:ext cx="11113" cy="31750"/>
            </a:xfrm>
            <a:custGeom>
              <a:avLst/>
              <a:gdLst>
                <a:gd name="T0" fmla="*/ 3 w 3"/>
                <a:gd name="T1" fmla="*/ 0 h 8"/>
                <a:gd name="T2" fmla="*/ 2 w 3"/>
                <a:gd name="T3" fmla="*/ 1 h 8"/>
                <a:gd name="T4" fmla="*/ 2 w 3"/>
                <a:gd name="T5" fmla="*/ 3 h 8"/>
                <a:gd name="T6" fmla="*/ 2 w 3"/>
                <a:gd name="T7" fmla="*/ 4 h 8"/>
                <a:gd name="T8" fmla="*/ 1 w 3"/>
                <a:gd name="T9" fmla="*/ 5 h 8"/>
                <a:gd name="T10" fmla="*/ 0 w 3"/>
                <a:gd name="T11" fmla="*/ 8 h 8"/>
                <a:gd name="T12" fmla="*/ 0 w 3"/>
                <a:gd name="T13" fmla="*/ 8 h 8"/>
                <a:gd name="T14" fmla="*/ 2 w 3"/>
                <a:gd name="T15" fmla="*/ 4 h 8"/>
                <a:gd name="T16" fmla="*/ 2 w 3"/>
                <a:gd name="T17" fmla="*/ 3 h 8"/>
                <a:gd name="T18" fmla="*/ 2 w 3"/>
                <a:gd name="T19" fmla="*/ 1 h 8"/>
                <a:gd name="T20" fmla="*/ 3 w 3"/>
                <a:gd name="T21" fmla="*/ 0 h 8"/>
                <a:gd name="T22" fmla="*/ 3 w 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5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1538"/>
            <p:cNvSpPr>
              <a:spLocks/>
            </p:cNvSpPr>
            <p:nvPr/>
          </p:nvSpPr>
          <p:spPr bwMode="auto">
            <a:xfrm>
              <a:off x="9880601" y="4545013"/>
              <a:ext cx="4763" cy="74613"/>
            </a:xfrm>
            <a:custGeom>
              <a:avLst/>
              <a:gdLst>
                <a:gd name="T0" fmla="*/ 1 w 1"/>
                <a:gd name="T1" fmla="*/ 0 h 19"/>
                <a:gd name="T2" fmla="*/ 1 w 1"/>
                <a:gd name="T3" fmla="*/ 2 h 19"/>
                <a:gd name="T4" fmla="*/ 1 w 1"/>
                <a:gd name="T5" fmla="*/ 7 h 19"/>
                <a:gd name="T6" fmla="*/ 1 w 1"/>
                <a:gd name="T7" fmla="*/ 12 h 19"/>
                <a:gd name="T8" fmla="*/ 0 w 1"/>
                <a:gd name="T9" fmla="*/ 15 h 19"/>
                <a:gd name="T10" fmla="*/ 0 w 1"/>
                <a:gd name="T11" fmla="*/ 15 h 19"/>
                <a:gd name="T12" fmla="*/ 0 w 1"/>
                <a:gd name="T13" fmla="*/ 18 h 19"/>
                <a:gd name="T14" fmla="*/ 0 w 1"/>
                <a:gd name="T15" fmla="*/ 19 h 19"/>
                <a:gd name="T16" fmla="*/ 0 w 1"/>
                <a:gd name="T17" fmla="*/ 19 h 19"/>
                <a:gd name="T18" fmla="*/ 0 w 1"/>
                <a:gd name="T19" fmla="*/ 15 h 19"/>
                <a:gd name="T20" fmla="*/ 1 w 1"/>
                <a:gd name="T21" fmla="*/ 7 h 19"/>
                <a:gd name="T22" fmla="*/ 1 w 1"/>
                <a:gd name="T23" fmla="*/ 2 h 19"/>
                <a:gd name="T24" fmla="*/ 1 w 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19">
                  <a:moveTo>
                    <a:pt x="1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1" y="13"/>
                    <a:pt x="1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1" y="12"/>
                    <a:pt x="1" y="10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2B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539"/>
            <p:cNvSpPr>
              <a:spLocks/>
            </p:cNvSpPr>
            <p:nvPr/>
          </p:nvSpPr>
          <p:spPr bwMode="auto">
            <a:xfrm>
              <a:off x="9869488" y="4651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1540"/>
            <p:cNvSpPr>
              <a:spLocks/>
            </p:cNvSpPr>
            <p:nvPr/>
          </p:nvSpPr>
          <p:spPr bwMode="auto">
            <a:xfrm>
              <a:off x="9869488" y="4651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1541"/>
            <p:cNvSpPr>
              <a:spLocks/>
            </p:cNvSpPr>
            <p:nvPr/>
          </p:nvSpPr>
          <p:spPr bwMode="auto">
            <a:xfrm>
              <a:off x="9877426" y="4619625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1542"/>
            <p:cNvSpPr>
              <a:spLocks/>
            </p:cNvSpPr>
            <p:nvPr/>
          </p:nvSpPr>
          <p:spPr bwMode="auto">
            <a:xfrm>
              <a:off x="9877426" y="4619625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1543"/>
            <p:cNvSpPr>
              <a:spLocks/>
            </p:cNvSpPr>
            <p:nvPr/>
          </p:nvSpPr>
          <p:spPr bwMode="auto">
            <a:xfrm>
              <a:off x="9877426" y="4572000"/>
              <a:ext cx="7938" cy="47625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0 h 30"/>
                <a:gd name="T4" fmla="*/ 5 w 5"/>
                <a:gd name="T5" fmla="*/ 5 h 30"/>
                <a:gd name="T6" fmla="*/ 5 w 5"/>
                <a:gd name="T7" fmla="*/ 7 h 30"/>
                <a:gd name="T8" fmla="*/ 2 w 5"/>
                <a:gd name="T9" fmla="*/ 22 h 30"/>
                <a:gd name="T10" fmla="*/ 0 w 5"/>
                <a:gd name="T11" fmla="*/ 30 h 30"/>
                <a:gd name="T12" fmla="*/ 0 w 5"/>
                <a:gd name="T13" fmla="*/ 30 h 30"/>
                <a:gd name="T14" fmla="*/ 2 w 5"/>
                <a:gd name="T15" fmla="*/ 22 h 30"/>
                <a:gd name="T16" fmla="*/ 5 w 5"/>
                <a:gd name="T17" fmla="*/ 5 h 30"/>
                <a:gd name="T18" fmla="*/ 5 w 5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2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2"/>
                  </a:lnTo>
                  <a:lnTo>
                    <a:pt x="5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2B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1544"/>
            <p:cNvSpPr>
              <a:spLocks/>
            </p:cNvSpPr>
            <p:nvPr/>
          </p:nvSpPr>
          <p:spPr bwMode="auto">
            <a:xfrm>
              <a:off x="9877426" y="4572000"/>
              <a:ext cx="7938" cy="47625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0 h 30"/>
                <a:gd name="T4" fmla="*/ 5 w 5"/>
                <a:gd name="T5" fmla="*/ 5 h 30"/>
                <a:gd name="T6" fmla="*/ 5 w 5"/>
                <a:gd name="T7" fmla="*/ 7 h 30"/>
                <a:gd name="T8" fmla="*/ 2 w 5"/>
                <a:gd name="T9" fmla="*/ 22 h 30"/>
                <a:gd name="T10" fmla="*/ 0 w 5"/>
                <a:gd name="T11" fmla="*/ 30 h 30"/>
                <a:gd name="T12" fmla="*/ 0 w 5"/>
                <a:gd name="T13" fmla="*/ 30 h 30"/>
                <a:gd name="T14" fmla="*/ 2 w 5"/>
                <a:gd name="T15" fmla="*/ 22 h 30"/>
                <a:gd name="T16" fmla="*/ 5 w 5"/>
                <a:gd name="T17" fmla="*/ 5 h 30"/>
                <a:gd name="T18" fmla="*/ 5 w 5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2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2"/>
                  </a:lnTo>
                  <a:lnTo>
                    <a:pt x="5" y="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1545"/>
            <p:cNvSpPr>
              <a:spLocks noEditPoints="1"/>
            </p:cNvSpPr>
            <p:nvPr/>
          </p:nvSpPr>
          <p:spPr bwMode="auto">
            <a:xfrm>
              <a:off x="9872663" y="4157663"/>
              <a:ext cx="7938" cy="149225"/>
            </a:xfrm>
            <a:custGeom>
              <a:avLst/>
              <a:gdLst>
                <a:gd name="T0" fmla="*/ 0 w 2"/>
                <a:gd name="T1" fmla="*/ 24 h 38"/>
                <a:gd name="T2" fmla="*/ 0 w 2"/>
                <a:gd name="T3" fmla="*/ 24 h 38"/>
                <a:gd name="T4" fmla="*/ 0 w 2"/>
                <a:gd name="T5" fmla="*/ 33 h 38"/>
                <a:gd name="T6" fmla="*/ 0 w 2"/>
                <a:gd name="T7" fmla="*/ 38 h 38"/>
                <a:gd name="T8" fmla="*/ 0 w 2"/>
                <a:gd name="T9" fmla="*/ 38 h 38"/>
                <a:gd name="T10" fmla="*/ 0 w 2"/>
                <a:gd name="T11" fmla="*/ 33 h 38"/>
                <a:gd name="T12" fmla="*/ 0 w 2"/>
                <a:gd name="T13" fmla="*/ 25 h 38"/>
                <a:gd name="T14" fmla="*/ 0 w 2"/>
                <a:gd name="T15" fmla="*/ 24 h 38"/>
                <a:gd name="T16" fmla="*/ 2 w 2"/>
                <a:gd name="T17" fmla="*/ 0 h 38"/>
                <a:gd name="T18" fmla="*/ 1 w 2"/>
                <a:gd name="T19" fmla="*/ 8 h 38"/>
                <a:gd name="T20" fmla="*/ 0 w 2"/>
                <a:gd name="T21" fmla="*/ 17 h 38"/>
                <a:gd name="T22" fmla="*/ 0 w 2"/>
                <a:gd name="T23" fmla="*/ 24 h 38"/>
                <a:gd name="T24" fmla="*/ 0 w 2"/>
                <a:gd name="T25" fmla="*/ 17 h 38"/>
                <a:gd name="T26" fmla="*/ 1 w 2"/>
                <a:gd name="T27" fmla="*/ 8 h 38"/>
                <a:gd name="T28" fmla="*/ 2 w 2"/>
                <a:gd name="T2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8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0"/>
                  </a:moveTo>
                  <a:cubicBezTo>
                    <a:pt x="2" y="2"/>
                    <a:pt x="1" y="5"/>
                    <a:pt x="1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0" y="11"/>
                    <a:pt x="1" y="8"/>
                  </a:cubicBezTo>
                  <a:cubicBezTo>
                    <a:pt x="1" y="5"/>
                    <a:pt x="2" y="2"/>
                    <a:pt x="2" y="0"/>
                  </a:cubicBezTo>
                </a:path>
              </a:pathLst>
            </a:custGeom>
            <a:solidFill>
              <a:srgbClr val="1E1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1546"/>
            <p:cNvSpPr>
              <a:spLocks noEditPoints="1"/>
            </p:cNvSpPr>
            <p:nvPr/>
          </p:nvSpPr>
          <p:spPr bwMode="auto">
            <a:xfrm>
              <a:off x="9877426" y="4343400"/>
              <a:ext cx="7938" cy="196850"/>
            </a:xfrm>
            <a:custGeom>
              <a:avLst/>
              <a:gdLst>
                <a:gd name="T0" fmla="*/ 2 w 5"/>
                <a:gd name="T1" fmla="*/ 54 h 124"/>
                <a:gd name="T2" fmla="*/ 2 w 5"/>
                <a:gd name="T3" fmla="*/ 54 h 124"/>
                <a:gd name="T4" fmla="*/ 2 w 5"/>
                <a:gd name="T5" fmla="*/ 54 h 124"/>
                <a:gd name="T6" fmla="*/ 5 w 5"/>
                <a:gd name="T7" fmla="*/ 64 h 124"/>
                <a:gd name="T8" fmla="*/ 5 w 5"/>
                <a:gd name="T9" fmla="*/ 84 h 124"/>
                <a:gd name="T10" fmla="*/ 5 w 5"/>
                <a:gd name="T11" fmla="*/ 104 h 124"/>
                <a:gd name="T12" fmla="*/ 5 w 5"/>
                <a:gd name="T13" fmla="*/ 124 h 124"/>
                <a:gd name="T14" fmla="*/ 5 w 5"/>
                <a:gd name="T15" fmla="*/ 104 h 124"/>
                <a:gd name="T16" fmla="*/ 5 w 5"/>
                <a:gd name="T17" fmla="*/ 84 h 124"/>
                <a:gd name="T18" fmla="*/ 5 w 5"/>
                <a:gd name="T19" fmla="*/ 64 h 124"/>
                <a:gd name="T20" fmla="*/ 2 w 5"/>
                <a:gd name="T21" fmla="*/ 54 h 124"/>
                <a:gd name="T22" fmla="*/ 2 w 5"/>
                <a:gd name="T23" fmla="*/ 54 h 124"/>
                <a:gd name="T24" fmla="*/ 0 w 5"/>
                <a:gd name="T25" fmla="*/ 0 h 124"/>
                <a:gd name="T26" fmla="*/ 0 w 5"/>
                <a:gd name="T27" fmla="*/ 0 h 124"/>
                <a:gd name="T28" fmla="*/ 0 w 5"/>
                <a:gd name="T29" fmla="*/ 2 h 124"/>
                <a:gd name="T30" fmla="*/ 0 w 5"/>
                <a:gd name="T31" fmla="*/ 2 h 124"/>
                <a:gd name="T32" fmla="*/ 0 w 5"/>
                <a:gd name="T3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24">
                  <a:moveTo>
                    <a:pt x="2" y="54"/>
                  </a:moveTo>
                  <a:lnTo>
                    <a:pt x="2" y="54"/>
                  </a:lnTo>
                  <a:lnTo>
                    <a:pt x="2" y="54"/>
                  </a:lnTo>
                  <a:lnTo>
                    <a:pt x="5" y="64"/>
                  </a:lnTo>
                  <a:lnTo>
                    <a:pt x="5" y="84"/>
                  </a:lnTo>
                  <a:lnTo>
                    <a:pt x="5" y="104"/>
                  </a:lnTo>
                  <a:lnTo>
                    <a:pt x="5" y="124"/>
                  </a:lnTo>
                  <a:lnTo>
                    <a:pt x="5" y="104"/>
                  </a:lnTo>
                  <a:lnTo>
                    <a:pt x="5" y="84"/>
                  </a:lnTo>
                  <a:lnTo>
                    <a:pt x="5" y="64"/>
                  </a:lnTo>
                  <a:lnTo>
                    <a:pt x="2" y="54"/>
                  </a:lnTo>
                  <a:lnTo>
                    <a:pt x="2" y="5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1547"/>
            <p:cNvSpPr>
              <a:spLocks noEditPoints="1"/>
            </p:cNvSpPr>
            <p:nvPr/>
          </p:nvSpPr>
          <p:spPr bwMode="auto">
            <a:xfrm>
              <a:off x="9877426" y="4343400"/>
              <a:ext cx="7938" cy="196850"/>
            </a:xfrm>
            <a:custGeom>
              <a:avLst/>
              <a:gdLst>
                <a:gd name="T0" fmla="*/ 2 w 5"/>
                <a:gd name="T1" fmla="*/ 54 h 124"/>
                <a:gd name="T2" fmla="*/ 2 w 5"/>
                <a:gd name="T3" fmla="*/ 54 h 124"/>
                <a:gd name="T4" fmla="*/ 2 w 5"/>
                <a:gd name="T5" fmla="*/ 54 h 124"/>
                <a:gd name="T6" fmla="*/ 5 w 5"/>
                <a:gd name="T7" fmla="*/ 64 h 124"/>
                <a:gd name="T8" fmla="*/ 5 w 5"/>
                <a:gd name="T9" fmla="*/ 84 h 124"/>
                <a:gd name="T10" fmla="*/ 5 w 5"/>
                <a:gd name="T11" fmla="*/ 104 h 124"/>
                <a:gd name="T12" fmla="*/ 5 w 5"/>
                <a:gd name="T13" fmla="*/ 124 h 124"/>
                <a:gd name="T14" fmla="*/ 5 w 5"/>
                <a:gd name="T15" fmla="*/ 104 h 124"/>
                <a:gd name="T16" fmla="*/ 5 w 5"/>
                <a:gd name="T17" fmla="*/ 84 h 124"/>
                <a:gd name="T18" fmla="*/ 5 w 5"/>
                <a:gd name="T19" fmla="*/ 64 h 124"/>
                <a:gd name="T20" fmla="*/ 2 w 5"/>
                <a:gd name="T21" fmla="*/ 54 h 124"/>
                <a:gd name="T22" fmla="*/ 2 w 5"/>
                <a:gd name="T23" fmla="*/ 54 h 124"/>
                <a:gd name="T24" fmla="*/ 0 w 5"/>
                <a:gd name="T25" fmla="*/ 0 h 124"/>
                <a:gd name="T26" fmla="*/ 0 w 5"/>
                <a:gd name="T27" fmla="*/ 0 h 124"/>
                <a:gd name="T28" fmla="*/ 0 w 5"/>
                <a:gd name="T29" fmla="*/ 2 h 124"/>
                <a:gd name="T30" fmla="*/ 0 w 5"/>
                <a:gd name="T31" fmla="*/ 2 h 124"/>
                <a:gd name="T32" fmla="*/ 0 w 5"/>
                <a:gd name="T3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124">
                  <a:moveTo>
                    <a:pt x="2" y="54"/>
                  </a:moveTo>
                  <a:lnTo>
                    <a:pt x="2" y="54"/>
                  </a:lnTo>
                  <a:lnTo>
                    <a:pt x="2" y="54"/>
                  </a:lnTo>
                  <a:lnTo>
                    <a:pt x="5" y="64"/>
                  </a:lnTo>
                  <a:lnTo>
                    <a:pt x="5" y="84"/>
                  </a:lnTo>
                  <a:lnTo>
                    <a:pt x="5" y="104"/>
                  </a:lnTo>
                  <a:lnTo>
                    <a:pt x="5" y="124"/>
                  </a:lnTo>
                  <a:lnTo>
                    <a:pt x="5" y="104"/>
                  </a:lnTo>
                  <a:lnTo>
                    <a:pt x="5" y="84"/>
                  </a:lnTo>
                  <a:lnTo>
                    <a:pt x="5" y="64"/>
                  </a:lnTo>
                  <a:lnTo>
                    <a:pt x="2" y="54"/>
                  </a:lnTo>
                  <a:lnTo>
                    <a:pt x="2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1548"/>
            <p:cNvSpPr>
              <a:spLocks/>
            </p:cNvSpPr>
            <p:nvPr/>
          </p:nvSpPr>
          <p:spPr bwMode="auto">
            <a:xfrm>
              <a:off x="9872663" y="4314825"/>
              <a:ext cx="4763" cy="28575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0 h 18"/>
                <a:gd name="T4" fmla="*/ 0 w 3"/>
                <a:gd name="T5" fmla="*/ 5 h 18"/>
                <a:gd name="T6" fmla="*/ 3 w 3"/>
                <a:gd name="T7" fmla="*/ 18 h 18"/>
                <a:gd name="T8" fmla="*/ 3 w 3"/>
                <a:gd name="T9" fmla="*/ 18 h 18"/>
                <a:gd name="T10" fmla="*/ 0 w 3"/>
                <a:gd name="T11" fmla="*/ 5 h 18"/>
                <a:gd name="T12" fmla="*/ 0 w 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1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1549"/>
            <p:cNvSpPr>
              <a:spLocks/>
            </p:cNvSpPr>
            <p:nvPr/>
          </p:nvSpPr>
          <p:spPr bwMode="auto">
            <a:xfrm>
              <a:off x="9872663" y="4314825"/>
              <a:ext cx="4763" cy="28575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0 h 18"/>
                <a:gd name="T4" fmla="*/ 0 w 3"/>
                <a:gd name="T5" fmla="*/ 5 h 18"/>
                <a:gd name="T6" fmla="*/ 3 w 3"/>
                <a:gd name="T7" fmla="*/ 18 h 18"/>
                <a:gd name="T8" fmla="*/ 3 w 3"/>
                <a:gd name="T9" fmla="*/ 18 h 18"/>
                <a:gd name="T10" fmla="*/ 0 w 3"/>
                <a:gd name="T11" fmla="*/ 5 h 18"/>
                <a:gd name="T12" fmla="*/ 0 w 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1550"/>
            <p:cNvSpPr>
              <a:spLocks/>
            </p:cNvSpPr>
            <p:nvPr/>
          </p:nvSpPr>
          <p:spPr bwMode="auto">
            <a:xfrm>
              <a:off x="9877426" y="4346575"/>
              <a:ext cx="3175" cy="82550"/>
            </a:xfrm>
            <a:custGeom>
              <a:avLst/>
              <a:gdLst>
                <a:gd name="T0" fmla="*/ 0 w 2"/>
                <a:gd name="T1" fmla="*/ 0 h 52"/>
                <a:gd name="T2" fmla="*/ 0 w 2"/>
                <a:gd name="T3" fmla="*/ 0 h 52"/>
                <a:gd name="T4" fmla="*/ 0 w 2"/>
                <a:gd name="T5" fmla="*/ 5 h 52"/>
                <a:gd name="T6" fmla="*/ 0 w 2"/>
                <a:gd name="T7" fmla="*/ 20 h 52"/>
                <a:gd name="T8" fmla="*/ 2 w 2"/>
                <a:gd name="T9" fmla="*/ 42 h 52"/>
                <a:gd name="T10" fmla="*/ 2 w 2"/>
                <a:gd name="T11" fmla="*/ 52 h 52"/>
                <a:gd name="T12" fmla="*/ 2 w 2"/>
                <a:gd name="T13" fmla="*/ 52 h 52"/>
                <a:gd name="T14" fmla="*/ 2 w 2"/>
                <a:gd name="T15" fmla="*/ 42 h 52"/>
                <a:gd name="T16" fmla="*/ 0 w 2"/>
                <a:gd name="T17" fmla="*/ 20 h 52"/>
                <a:gd name="T18" fmla="*/ 0 w 2"/>
                <a:gd name="T19" fmla="*/ 5 h 52"/>
                <a:gd name="T20" fmla="*/ 0 w 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2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20"/>
                  </a:lnTo>
                  <a:lnTo>
                    <a:pt x="2" y="4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0" y="2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1551"/>
            <p:cNvSpPr>
              <a:spLocks/>
            </p:cNvSpPr>
            <p:nvPr/>
          </p:nvSpPr>
          <p:spPr bwMode="auto">
            <a:xfrm>
              <a:off x="9877426" y="4346575"/>
              <a:ext cx="3175" cy="82550"/>
            </a:xfrm>
            <a:custGeom>
              <a:avLst/>
              <a:gdLst>
                <a:gd name="T0" fmla="*/ 0 w 2"/>
                <a:gd name="T1" fmla="*/ 0 h 52"/>
                <a:gd name="T2" fmla="*/ 0 w 2"/>
                <a:gd name="T3" fmla="*/ 0 h 52"/>
                <a:gd name="T4" fmla="*/ 0 w 2"/>
                <a:gd name="T5" fmla="*/ 5 h 52"/>
                <a:gd name="T6" fmla="*/ 0 w 2"/>
                <a:gd name="T7" fmla="*/ 20 h 52"/>
                <a:gd name="T8" fmla="*/ 2 w 2"/>
                <a:gd name="T9" fmla="*/ 42 h 52"/>
                <a:gd name="T10" fmla="*/ 2 w 2"/>
                <a:gd name="T11" fmla="*/ 52 h 52"/>
                <a:gd name="T12" fmla="*/ 2 w 2"/>
                <a:gd name="T13" fmla="*/ 52 h 52"/>
                <a:gd name="T14" fmla="*/ 2 w 2"/>
                <a:gd name="T15" fmla="*/ 42 h 52"/>
                <a:gd name="T16" fmla="*/ 0 w 2"/>
                <a:gd name="T17" fmla="*/ 20 h 52"/>
                <a:gd name="T18" fmla="*/ 0 w 2"/>
                <a:gd name="T19" fmla="*/ 5 h 52"/>
                <a:gd name="T20" fmla="*/ 0 w 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2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20"/>
                  </a:lnTo>
                  <a:lnTo>
                    <a:pt x="2" y="4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0" y="20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1552"/>
            <p:cNvSpPr>
              <a:spLocks/>
            </p:cNvSpPr>
            <p:nvPr/>
          </p:nvSpPr>
          <p:spPr bwMode="auto">
            <a:xfrm>
              <a:off x="9872663" y="4306888"/>
              <a:ext cx="0" cy="7938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1553"/>
            <p:cNvSpPr>
              <a:spLocks/>
            </p:cNvSpPr>
            <p:nvPr/>
          </p:nvSpPr>
          <p:spPr bwMode="auto">
            <a:xfrm>
              <a:off x="9872663" y="4306888"/>
              <a:ext cx="0" cy="7938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1554"/>
            <p:cNvSpPr>
              <a:spLocks/>
            </p:cNvSpPr>
            <p:nvPr/>
          </p:nvSpPr>
          <p:spPr bwMode="auto">
            <a:xfrm>
              <a:off x="9885363" y="4513263"/>
              <a:ext cx="0" cy="19050"/>
            </a:xfrm>
            <a:custGeom>
              <a:avLst/>
              <a:gdLst>
                <a:gd name="T0" fmla="*/ 0 h 12"/>
                <a:gd name="T1" fmla="*/ 0 h 12"/>
                <a:gd name="T2" fmla="*/ 7 h 12"/>
                <a:gd name="T3" fmla="*/ 12 h 12"/>
                <a:gd name="T4" fmla="*/ 7 h 12"/>
                <a:gd name="T5" fmla="*/ 0 h 1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2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1555"/>
            <p:cNvSpPr>
              <a:spLocks/>
            </p:cNvSpPr>
            <p:nvPr/>
          </p:nvSpPr>
          <p:spPr bwMode="auto">
            <a:xfrm>
              <a:off x="9885363" y="4513263"/>
              <a:ext cx="0" cy="19050"/>
            </a:xfrm>
            <a:custGeom>
              <a:avLst/>
              <a:gdLst>
                <a:gd name="T0" fmla="*/ 0 h 12"/>
                <a:gd name="T1" fmla="*/ 0 h 12"/>
                <a:gd name="T2" fmla="*/ 7 h 12"/>
                <a:gd name="T3" fmla="*/ 12 h 12"/>
                <a:gd name="T4" fmla="*/ 7 h 12"/>
                <a:gd name="T5" fmla="*/ 0 h 1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2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1556"/>
            <p:cNvSpPr>
              <a:spLocks/>
            </p:cNvSpPr>
            <p:nvPr/>
          </p:nvSpPr>
          <p:spPr bwMode="auto">
            <a:xfrm>
              <a:off x="9790113" y="4627563"/>
              <a:ext cx="19050" cy="11113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5 w 5"/>
                <a:gd name="T5" fmla="*/ 3 h 3"/>
                <a:gd name="T6" fmla="*/ 5 w 5"/>
                <a:gd name="T7" fmla="*/ 3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3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1557"/>
            <p:cNvSpPr>
              <a:spLocks/>
            </p:cNvSpPr>
            <p:nvPr/>
          </p:nvSpPr>
          <p:spPr bwMode="auto">
            <a:xfrm>
              <a:off x="9755188" y="4614863"/>
              <a:ext cx="34925" cy="12700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0 h 3"/>
                <a:gd name="T4" fmla="*/ 9 w 9"/>
                <a:gd name="T5" fmla="*/ 3 h 3"/>
                <a:gd name="T6" fmla="*/ 9 w 9"/>
                <a:gd name="T7" fmla="*/ 3 h 3"/>
                <a:gd name="T8" fmla="*/ 0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F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1558"/>
            <p:cNvSpPr>
              <a:spLocks/>
            </p:cNvSpPr>
            <p:nvPr/>
          </p:nvSpPr>
          <p:spPr bwMode="auto">
            <a:xfrm>
              <a:off x="9715501" y="4611688"/>
              <a:ext cx="34925" cy="3175"/>
            </a:xfrm>
            <a:custGeom>
              <a:avLst/>
              <a:gdLst>
                <a:gd name="T0" fmla="*/ 2 w 9"/>
                <a:gd name="T1" fmla="*/ 0 h 1"/>
                <a:gd name="T2" fmla="*/ 0 w 9"/>
                <a:gd name="T3" fmla="*/ 0 h 1"/>
                <a:gd name="T4" fmla="*/ 0 w 9"/>
                <a:gd name="T5" fmla="*/ 0 h 1"/>
                <a:gd name="T6" fmla="*/ 2 w 9"/>
                <a:gd name="T7" fmla="*/ 0 h 1"/>
                <a:gd name="T8" fmla="*/ 9 w 9"/>
                <a:gd name="T9" fmla="*/ 1 h 1"/>
                <a:gd name="T10" fmla="*/ 9 w 9"/>
                <a:gd name="T11" fmla="*/ 1 h 1"/>
                <a:gd name="T12" fmla="*/ 2 w 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5" y="0"/>
                    <a:pt x="7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solidFill>
              <a:srgbClr val="161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1559"/>
            <p:cNvSpPr>
              <a:spLocks/>
            </p:cNvSpPr>
            <p:nvPr/>
          </p:nvSpPr>
          <p:spPr bwMode="auto">
            <a:xfrm>
              <a:off x="9750426" y="4614863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0F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1560"/>
            <p:cNvSpPr>
              <a:spLocks/>
            </p:cNvSpPr>
            <p:nvPr/>
          </p:nvSpPr>
          <p:spPr bwMode="auto">
            <a:xfrm>
              <a:off x="9707563" y="461168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1616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1561"/>
            <p:cNvSpPr>
              <a:spLocks noEditPoints="1"/>
            </p:cNvSpPr>
            <p:nvPr/>
          </p:nvSpPr>
          <p:spPr bwMode="auto">
            <a:xfrm>
              <a:off x="9809163" y="4638675"/>
              <a:ext cx="60325" cy="20638"/>
            </a:xfrm>
            <a:custGeom>
              <a:avLst/>
              <a:gdLst>
                <a:gd name="T0" fmla="*/ 15 w 15"/>
                <a:gd name="T1" fmla="*/ 3 h 5"/>
                <a:gd name="T2" fmla="*/ 15 w 15"/>
                <a:gd name="T3" fmla="*/ 4 h 5"/>
                <a:gd name="T4" fmla="*/ 15 w 15"/>
                <a:gd name="T5" fmla="*/ 5 h 5"/>
                <a:gd name="T6" fmla="*/ 15 w 15"/>
                <a:gd name="T7" fmla="*/ 5 h 5"/>
                <a:gd name="T8" fmla="*/ 15 w 15"/>
                <a:gd name="T9" fmla="*/ 4 h 5"/>
                <a:gd name="T10" fmla="*/ 15 w 15"/>
                <a:gd name="T11" fmla="*/ 3 h 5"/>
                <a:gd name="T12" fmla="*/ 15 w 15"/>
                <a:gd name="T13" fmla="*/ 3 h 5"/>
                <a:gd name="T14" fmla="*/ 15 w 15"/>
                <a:gd name="T15" fmla="*/ 3 h 5"/>
                <a:gd name="T16" fmla="*/ 15 w 15"/>
                <a:gd name="T17" fmla="*/ 3 h 5"/>
                <a:gd name="T18" fmla="*/ 15 w 15"/>
                <a:gd name="T19" fmla="*/ 3 h 5"/>
                <a:gd name="T20" fmla="*/ 15 w 15"/>
                <a:gd name="T21" fmla="*/ 3 h 5"/>
                <a:gd name="T22" fmla="*/ 15 w 15"/>
                <a:gd name="T23" fmla="*/ 3 h 5"/>
                <a:gd name="T24" fmla="*/ 15 w 15"/>
                <a:gd name="T25" fmla="*/ 3 h 5"/>
                <a:gd name="T26" fmla="*/ 15 w 15"/>
                <a:gd name="T27" fmla="*/ 3 h 5"/>
                <a:gd name="T28" fmla="*/ 15 w 15"/>
                <a:gd name="T29" fmla="*/ 3 h 5"/>
                <a:gd name="T30" fmla="*/ 15 w 15"/>
                <a:gd name="T31" fmla="*/ 3 h 5"/>
                <a:gd name="T32" fmla="*/ 0 w 15"/>
                <a:gd name="T33" fmla="*/ 0 h 5"/>
                <a:gd name="T34" fmla="*/ 0 w 15"/>
                <a:gd name="T35" fmla="*/ 0 h 5"/>
                <a:gd name="T36" fmla="*/ 0 w 15"/>
                <a:gd name="T37" fmla="*/ 0 h 5"/>
                <a:gd name="T38" fmla="*/ 8 w 15"/>
                <a:gd name="T39" fmla="*/ 4 h 5"/>
                <a:gd name="T40" fmla="*/ 8 w 15"/>
                <a:gd name="T41" fmla="*/ 4 h 5"/>
                <a:gd name="T42" fmla="*/ 0 w 15"/>
                <a:gd name="T43" fmla="*/ 0 h 5"/>
                <a:gd name="T44" fmla="*/ 0 w 15"/>
                <a:gd name="T4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5"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3"/>
                  </a:cubicBezTo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3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86" name="Picture 1562"/>
            <p:cNvPicPr>
              <a:picLocks noChangeAspect="1" noChangeArrowheads="1"/>
            </p:cNvPicPr>
            <p:nvPr/>
          </p:nvPicPr>
          <p:blipFill>
            <a:blip r:embed="rId7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2351" y="3778250"/>
              <a:ext cx="188913" cy="50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87" name="Picture 1563"/>
            <p:cNvPicPr>
              <a:picLocks noChangeAspect="1" noChangeArrowheads="1"/>
            </p:cNvPicPr>
            <p:nvPr/>
          </p:nvPicPr>
          <p:blipFill>
            <a:blip r:embed="rId7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0763" y="4257675"/>
              <a:ext cx="365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81" name="Freeform 1564"/>
            <p:cNvSpPr>
              <a:spLocks/>
            </p:cNvSpPr>
            <p:nvPr/>
          </p:nvSpPr>
          <p:spPr bwMode="auto">
            <a:xfrm>
              <a:off x="9928226" y="4433888"/>
              <a:ext cx="0" cy="23813"/>
            </a:xfrm>
            <a:custGeom>
              <a:avLst/>
              <a:gdLst>
                <a:gd name="T0" fmla="*/ 0 h 6"/>
                <a:gd name="T1" fmla="*/ 6 h 6"/>
                <a:gd name="T2" fmla="*/ 0 h 6"/>
                <a:gd name="T3" fmla="*/ 0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89" name="Picture 1565"/>
            <p:cNvPicPr>
              <a:picLocks noChangeAspect="1" noChangeArrowheads="1"/>
            </p:cNvPicPr>
            <p:nvPr/>
          </p:nvPicPr>
          <p:blipFill>
            <a:blip r:embed="rId7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0763" y="4365625"/>
              <a:ext cx="36513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0" name="Picture 1566"/>
            <p:cNvPicPr>
              <a:picLocks noChangeAspect="1" noChangeArrowheads="1"/>
            </p:cNvPicPr>
            <p:nvPr/>
          </p:nvPicPr>
          <p:blipFill>
            <a:blip r:embed="rId7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0763" y="4351338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82" name="Freeform 1567"/>
            <p:cNvSpPr>
              <a:spLocks noEditPoints="1"/>
            </p:cNvSpPr>
            <p:nvPr/>
          </p:nvSpPr>
          <p:spPr bwMode="auto">
            <a:xfrm>
              <a:off x="9912351" y="4457700"/>
              <a:ext cx="15875" cy="169863"/>
            </a:xfrm>
            <a:custGeom>
              <a:avLst/>
              <a:gdLst>
                <a:gd name="T0" fmla="*/ 1 w 4"/>
                <a:gd name="T1" fmla="*/ 41 h 43"/>
                <a:gd name="T2" fmla="*/ 1 w 4"/>
                <a:gd name="T3" fmla="*/ 41 h 43"/>
                <a:gd name="T4" fmla="*/ 0 w 4"/>
                <a:gd name="T5" fmla="*/ 43 h 43"/>
                <a:gd name="T6" fmla="*/ 1 w 4"/>
                <a:gd name="T7" fmla="*/ 41 h 43"/>
                <a:gd name="T8" fmla="*/ 4 w 4"/>
                <a:gd name="T9" fmla="*/ 0 h 43"/>
                <a:gd name="T10" fmla="*/ 4 w 4"/>
                <a:gd name="T11" fmla="*/ 0 h 43"/>
                <a:gd name="T12" fmla="*/ 4 w 4"/>
                <a:gd name="T13" fmla="*/ 0 h 43"/>
                <a:gd name="T14" fmla="*/ 3 w 4"/>
                <a:gd name="T15" fmla="*/ 27 h 43"/>
                <a:gd name="T16" fmla="*/ 3 w 4"/>
                <a:gd name="T17" fmla="*/ 27 h 43"/>
                <a:gd name="T18" fmla="*/ 4 w 4"/>
                <a:gd name="T19" fmla="*/ 0 h 43"/>
                <a:gd name="T20" fmla="*/ 4 w 4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3"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0" y="42"/>
                    <a:pt x="0" y="43"/>
                  </a:cubicBezTo>
                  <a:cubicBezTo>
                    <a:pt x="0" y="42"/>
                    <a:pt x="1" y="41"/>
                    <a:pt x="1" y="4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9"/>
                    <a:pt x="4" y="18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18"/>
                    <a:pt x="4" y="9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413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1568"/>
            <p:cNvSpPr>
              <a:spLocks/>
            </p:cNvSpPr>
            <p:nvPr/>
          </p:nvSpPr>
          <p:spPr bwMode="auto">
            <a:xfrm>
              <a:off x="9917113" y="4564063"/>
              <a:ext cx="7938" cy="55563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0 w 2"/>
                <a:gd name="T5" fmla="*/ 14 h 14"/>
                <a:gd name="T6" fmla="*/ 2 w 2"/>
                <a:gd name="T7" fmla="*/ 0 h 14"/>
                <a:gd name="T8" fmla="*/ 2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5"/>
                    <a:pt x="1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9"/>
                    <a:pt x="1" y="5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342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1569"/>
            <p:cNvSpPr>
              <a:spLocks/>
            </p:cNvSpPr>
            <p:nvPr/>
          </p:nvSpPr>
          <p:spPr bwMode="auto">
            <a:xfrm>
              <a:off x="9731376" y="4635500"/>
              <a:ext cx="7938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2 w 2"/>
                <a:gd name="T4" fmla="*/ 2 w 2"/>
                <a:gd name="T5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26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1570"/>
            <p:cNvSpPr>
              <a:spLocks noEditPoints="1"/>
            </p:cNvSpPr>
            <p:nvPr/>
          </p:nvSpPr>
          <p:spPr bwMode="auto">
            <a:xfrm>
              <a:off x="9471026" y="4654550"/>
              <a:ext cx="196850" cy="177800"/>
            </a:xfrm>
            <a:custGeom>
              <a:avLst/>
              <a:gdLst>
                <a:gd name="T0" fmla="*/ 36 w 50"/>
                <a:gd name="T1" fmla="*/ 12 h 45"/>
                <a:gd name="T2" fmla="*/ 32 w 50"/>
                <a:gd name="T3" fmla="*/ 17 h 45"/>
                <a:gd name="T4" fmla="*/ 0 w 50"/>
                <a:gd name="T5" fmla="*/ 45 h 45"/>
                <a:gd name="T6" fmla="*/ 0 w 50"/>
                <a:gd name="T7" fmla="*/ 45 h 45"/>
                <a:gd name="T8" fmla="*/ 32 w 50"/>
                <a:gd name="T9" fmla="*/ 17 h 45"/>
                <a:gd name="T10" fmla="*/ 32 w 50"/>
                <a:gd name="T11" fmla="*/ 17 h 45"/>
                <a:gd name="T12" fmla="*/ 32 w 50"/>
                <a:gd name="T13" fmla="*/ 17 h 45"/>
                <a:gd name="T14" fmla="*/ 33 w 50"/>
                <a:gd name="T15" fmla="*/ 16 h 45"/>
                <a:gd name="T16" fmla="*/ 33 w 50"/>
                <a:gd name="T17" fmla="*/ 16 h 45"/>
                <a:gd name="T18" fmla="*/ 33 w 50"/>
                <a:gd name="T19" fmla="*/ 16 h 45"/>
                <a:gd name="T20" fmla="*/ 33 w 50"/>
                <a:gd name="T21" fmla="*/ 16 h 45"/>
                <a:gd name="T22" fmla="*/ 36 w 50"/>
                <a:gd name="T23" fmla="*/ 12 h 45"/>
                <a:gd name="T24" fmla="*/ 36 w 50"/>
                <a:gd name="T25" fmla="*/ 12 h 45"/>
                <a:gd name="T26" fmla="*/ 50 w 50"/>
                <a:gd name="T27" fmla="*/ 0 h 45"/>
                <a:gd name="T28" fmla="*/ 46 w 50"/>
                <a:gd name="T29" fmla="*/ 3 h 45"/>
                <a:gd name="T30" fmla="*/ 46 w 50"/>
                <a:gd name="T31" fmla="*/ 3 h 45"/>
                <a:gd name="T32" fmla="*/ 50 w 50"/>
                <a:gd name="T33" fmla="*/ 0 h 45"/>
                <a:gd name="T34" fmla="*/ 50 w 50"/>
                <a:gd name="T3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5">
                  <a:moveTo>
                    <a:pt x="36" y="12"/>
                  </a:moveTo>
                  <a:cubicBezTo>
                    <a:pt x="35" y="14"/>
                    <a:pt x="33" y="15"/>
                    <a:pt x="32" y="17"/>
                  </a:cubicBezTo>
                  <a:cubicBezTo>
                    <a:pt x="23" y="28"/>
                    <a:pt x="11" y="3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1" y="36"/>
                    <a:pt x="23" y="2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5" y="14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moveTo>
                    <a:pt x="50" y="0"/>
                  </a:moveTo>
                  <a:cubicBezTo>
                    <a:pt x="48" y="1"/>
                    <a:pt x="47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2"/>
                    <a:pt x="48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413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571"/>
            <p:cNvSpPr>
              <a:spLocks noEditPoints="1"/>
            </p:cNvSpPr>
            <p:nvPr/>
          </p:nvSpPr>
          <p:spPr bwMode="auto">
            <a:xfrm>
              <a:off x="9612313" y="4667250"/>
              <a:ext cx="39688" cy="34925"/>
            </a:xfrm>
            <a:custGeom>
              <a:avLst/>
              <a:gdLst>
                <a:gd name="T0" fmla="*/ 8 w 10"/>
                <a:gd name="T1" fmla="*/ 1 h 9"/>
                <a:gd name="T2" fmla="*/ 8 w 10"/>
                <a:gd name="T3" fmla="*/ 1 h 9"/>
                <a:gd name="T4" fmla="*/ 0 w 10"/>
                <a:gd name="T5" fmla="*/ 9 h 9"/>
                <a:gd name="T6" fmla="*/ 0 w 10"/>
                <a:gd name="T7" fmla="*/ 9 h 9"/>
                <a:gd name="T8" fmla="*/ 8 w 10"/>
                <a:gd name="T9" fmla="*/ 1 h 9"/>
                <a:gd name="T10" fmla="*/ 10 w 10"/>
                <a:gd name="T11" fmla="*/ 0 h 9"/>
                <a:gd name="T12" fmla="*/ 9 w 10"/>
                <a:gd name="T13" fmla="*/ 1 h 9"/>
                <a:gd name="T14" fmla="*/ 9 w 10"/>
                <a:gd name="T15" fmla="*/ 1 h 9"/>
                <a:gd name="T16" fmla="*/ 10 w 10"/>
                <a:gd name="T17" fmla="*/ 0 h 9"/>
                <a:gd name="T18" fmla="*/ 10 w 10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9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4"/>
                    <a:pt x="3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7"/>
                    <a:pt x="5" y="4"/>
                    <a:pt x="8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28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572"/>
            <p:cNvSpPr>
              <a:spLocks/>
            </p:cNvSpPr>
            <p:nvPr/>
          </p:nvSpPr>
          <p:spPr bwMode="auto">
            <a:xfrm>
              <a:off x="9644063" y="46704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17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573"/>
            <p:cNvSpPr>
              <a:spLocks/>
            </p:cNvSpPr>
            <p:nvPr/>
          </p:nvSpPr>
          <p:spPr bwMode="auto">
            <a:xfrm>
              <a:off x="9667876" y="4635500"/>
              <a:ext cx="63500" cy="19050"/>
            </a:xfrm>
            <a:custGeom>
              <a:avLst/>
              <a:gdLst>
                <a:gd name="T0" fmla="*/ 14 w 16"/>
                <a:gd name="T1" fmla="*/ 0 h 5"/>
                <a:gd name="T2" fmla="*/ 0 w 16"/>
                <a:gd name="T3" fmla="*/ 5 h 5"/>
                <a:gd name="T4" fmla="*/ 0 w 16"/>
                <a:gd name="T5" fmla="*/ 5 h 5"/>
                <a:gd name="T6" fmla="*/ 14 w 16"/>
                <a:gd name="T7" fmla="*/ 0 h 5"/>
                <a:gd name="T8" fmla="*/ 14 w 16"/>
                <a:gd name="T9" fmla="*/ 0 h 5"/>
                <a:gd name="T10" fmla="*/ 14 w 16"/>
                <a:gd name="T11" fmla="*/ 0 h 5"/>
                <a:gd name="T12" fmla="*/ 14 w 16"/>
                <a:gd name="T13" fmla="*/ 0 h 5"/>
                <a:gd name="T14" fmla="*/ 16 w 16"/>
                <a:gd name="T15" fmla="*/ 0 h 5"/>
                <a:gd name="T16" fmla="*/ 16 w 16"/>
                <a:gd name="T17" fmla="*/ 0 h 5"/>
                <a:gd name="T18" fmla="*/ 14 w 1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5">
                  <a:moveTo>
                    <a:pt x="14" y="0"/>
                  </a:moveTo>
                  <a:cubicBezTo>
                    <a:pt x="9" y="0"/>
                    <a:pt x="4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2"/>
                    <a:pt x="9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rgbClr val="17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574"/>
            <p:cNvSpPr>
              <a:spLocks noEditPoints="1"/>
            </p:cNvSpPr>
            <p:nvPr/>
          </p:nvSpPr>
          <p:spPr bwMode="auto">
            <a:xfrm>
              <a:off x="9485313" y="4686300"/>
              <a:ext cx="87313" cy="82550"/>
            </a:xfrm>
            <a:custGeom>
              <a:avLst/>
              <a:gdLst>
                <a:gd name="T0" fmla="*/ 4 w 22"/>
                <a:gd name="T1" fmla="*/ 18 h 21"/>
                <a:gd name="T2" fmla="*/ 0 w 22"/>
                <a:gd name="T3" fmla="*/ 21 h 21"/>
                <a:gd name="T4" fmla="*/ 4 w 22"/>
                <a:gd name="T5" fmla="*/ 18 h 21"/>
                <a:gd name="T6" fmla="*/ 14 w 22"/>
                <a:gd name="T7" fmla="*/ 9 h 21"/>
                <a:gd name="T8" fmla="*/ 4 w 22"/>
                <a:gd name="T9" fmla="*/ 18 h 21"/>
                <a:gd name="T10" fmla="*/ 6 w 22"/>
                <a:gd name="T11" fmla="*/ 16 h 21"/>
                <a:gd name="T12" fmla="*/ 13 w 22"/>
                <a:gd name="T13" fmla="*/ 11 h 21"/>
                <a:gd name="T14" fmla="*/ 14 w 22"/>
                <a:gd name="T15" fmla="*/ 9 h 21"/>
                <a:gd name="T16" fmla="*/ 22 w 22"/>
                <a:gd name="T17" fmla="*/ 0 h 21"/>
                <a:gd name="T18" fmla="*/ 19 w 22"/>
                <a:gd name="T19" fmla="*/ 4 h 21"/>
                <a:gd name="T20" fmla="*/ 14 w 22"/>
                <a:gd name="T21" fmla="*/ 9 h 21"/>
                <a:gd name="T22" fmla="*/ 22 w 22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4" y="18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3" y="19"/>
                    <a:pt x="4" y="18"/>
                  </a:cubicBezTo>
                  <a:moveTo>
                    <a:pt x="14" y="9"/>
                  </a:moveTo>
                  <a:cubicBezTo>
                    <a:pt x="11" y="12"/>
                    <a:pt x="7" y="15"/>
                    <a:pt x="4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4"/>
                    <a:pt x="11" y="13"/>
                    <a:pt x="13" y="11"/>
                  </a:cubicBezTo>
                  <a:cubicBezTo>
                    <a:pt x="13" y="10"/>
                    <a:pt x="14" y="10"/>
                    <a:pt x="14" y="9"/>
                  </a:cubicBezTo>
                  <a:moveTo>
                    <a:pt x="22" y="0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8" y="6"/>
                    <a:pt x="16" y="8"/>
                    <a:pt x="14" y="9"/>
                  </a:cubicBezTo>
                  <a:cubicBezTo>
                    <a:pt x="17" y="7"/>
                    <a:pt x="20" y="4"/>
                    <a:pt x="22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575"/>
            <p:cNvSpPr>
              <a:spLocks noEditPoints="1"/>
            </p:cNvSpPr>
            <p:nvPr/>
          </p:nvSpPr>
          <p:spPr bwMode="auto">
            <a:xfrm>
              <a:off x="9493251" y="4733925"/>
              <a:ext cx="31750" cy="26988"/>
            </a:xfrm>
            <a:custGeom>
              <a:avLst/>
              <a:gdLst>
                <a:gd name="T0" fmla="*/ 7 w 8"/>
                <a:gd name="T1" fmla="*/ 1 h 7"/>
                <a:gd name="T2" fmla="*/ 7 w 8"/>
                <a:gd name="T3" fmla="*/ 2 h 7"/>
                <a:gd name="T4" fmla="*/ 4 w 8"/>
                <a:gd name="T5" fmla="*/ 4 h 7"/>
                <a:gd name="T6" fmla="*/ 0 w 8"/>
                <a:gd name="T7" fmla="*/ 7 h 7"/>
                <a:gd name="T8" fmla="*/ 7 w 8"/>
                <a:gd name="T9" fmla="*/ 1 h 7"/>
                <a:gd name="T10" fmla="*/ 8 w 8"/>
                <a:gd name="T11" fmla="*/ 0 h 7"/>
                <a:gd name="T12" fmla="*/ 8 w 8"/>
                <a:gd name="T13" fmla="*/ 0 h 7"/>
                <a:gd name="T14" fmla="*/ 8 w 8"/>
                <a:gd name="T15" fmla="*/ 0 h 7"/>
                <a:gd name="T16" fmla="*/ 8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576"/>
            <p:cNvSpPr>
              <a:spLocks/>
            </p:cNvSpPr>
            <p:nvPr/>
          </p:nvSpPr>
          <p:spPr bwMode="auto">
            <a:xfrm>
              <a:off x="9521826" y="4733925"/>
              <a:ext cx="3175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577"/>
            <p:cNvSpPr>
              <a:spLocks noEditPoints="1"/>
            </p:cNvSpPr>
            <p:nvPr/>
          </p:nvSpPr>
          <p:spPr bwMode="auto">
            <a:xfrm>
              <a:off x="9596438" y="4654550"/>
              <a:ext cx="7938" cy="7938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66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Oval 1578"/>
            <p:cNvSpPr>
              <a:spLocks noChangeArrowheads="1"/>
            </p:cNvSpPr>
            <p:nvPr/>
          </p:nvSpPr>
          <p:spPr bwMode="auto">
            <a:xfrm>
              <a:off x="9601201" y="4659313"/>
              <a:ext cx="1588" cy="1588"/>
            </a:xfrm>
            <a:prstGeom prst="ellipse">
              <a:avLst/>
            </a:pr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579"/>
            <p:cNvSpPr>
              <a:spLocks/>
            </p:cNvSpPr>
            <p:nvPr/>
          </p:nvSpPr>
          <p:spPr bwMode="auto">
            <a:xfrm>
              <a:off x="9553576" y="4678363"/>
              <a:ext cx="31750" cy="31750"/>
            </a:xfrm>
            <a:custGeom>
              <a:avLst/>
              <a:gdLst>
                <a:gd name="T0" fmla="*/ 8 w 8"/>
                <a:gd name="T1" fmla="*/ 0 h 8"/>
                <a:gd name="T2" fmla="*/ 2 w 8"/>
                <a:gd name="T3" fmla="*/ 6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2"/>
                    <a:pt x="4" y="4"/>
                    <a:pt x="2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848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580"/>
            <p:cNvSpPr>
              <a:spLocks/>
            </p:cNvSpPr>
            <p:nvPr/>
          </p:nvSpPr>
          <p:spPr bwMode="auto">
            <a:xfrm>
              <a:off x="9585326" y="466248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1 w 3"/>
                <a:gd name="T3" fmla="*/ 2 h 4"/>
                <a:gd name="T4" fmla="*/ 0 w 3"/>
                <a:gd name="T5" fmla="*/ 4 h 4"/>
                <a:gd name="T6" fmla="*/ 0 w 3"/>
                <a:gd name="T7" fmla="*/ 4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666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Rectangle 1581"/>
            <p:cNvSpPr>
              <a:spLocks noChangeArrowheads="1"/>
            </p:cNvSpPr>
            <p:nvPr/>
          </p:nvSpPr>
          <p:spPr bwMode="auto">
            <a:xfrm>
              <a:off x="9612313" y="4646613"/>
              <a:ext cx="1588" cy="1588"/>
            </a:xfrm>
            <a:prstGeom prst="rect">
              <a:avLst/>
            </a:pr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1582"/>
            <p:cNvSpPr>
              <a:spLocks/>
            </p:cNvSpPr>
            <p:nvPr/>
          </p:nvSpPr>
          <p:spPr bwMode="auto">
            <a:xfrm>
              <a:off x="9612313" y="4646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1583"/>
            <p:cNvSpPr>
              <a:spLocks noEditPoints="1"/>
            </p:cNvSpPr>
            <p:nvPr/>
          </p:nvSpPr>
          <p:spPr bwMode="auto">
            <a:xfrm>
              <a:off x="8977313" y="4781550"/>
              <a:ext cx="457200" cy="576263"/>
            </a:xfrm>
            <a:custGeom>
              <a:avLst/>
              <a:gdLst>
                <a:gd name="T0" fmla="*/ 34 w 116"/>
                <a:gd name="T1" fmla="*/ 37 h 146"/>
                <a:gd name="T2" fmla="*/ 19 w 116"/>
                <a:gd name="T3" fmla="*/ 74 h 146"/>
                <a:gd name="T4" fmla="*/ 14 w 116"/>
                <a:gd name="T5" fmla="*/ 91 h 146"/>
                <a:gd name="T6" fmla="*/ 2 w 116"/>
                <a:gd name="T7" fmla="*/ 116 h 146"/>
                <a:gd name="T8" fmla="*/ 0 w 116"/>
                <a:gd name="T9" fmla="*/ 121 h 146"/>
                <a:gd name="T10" fmla="*/ 0 w 116"/>
                <a:gd name="T11" fmla="*/ 123 h 146"/>
                <a:gd name="T12" fmla="*/ 0 w 116"/>
                <a:gd name="T13" fmla="*/ 123 h 146"/>
                <a:gd name="T14" fmla="*/ 0 w 116"/>
                <a:gd name="T15" fmla="*/ 124 h 146"/>
                <a:gd name="T16" fmla="*/ 0 w 116"/>
                <a:gd name="T17" fmla="*/ 124 h 146"/>
                <a:gd name="T18" fmla="*/ 1 w 116"/>
                <a:gd name="T19" fmla="*/ 137 h 146"/>
                <a:gd name="T20" fmla="*/ 1 w 116"/>
                <a:gd name="T21" fmla="*/ 137 h 146"/>
                <a:gd name="T22" fmla="*/ 1 w 116"/>
                <a:gd name="T23" fmla="*/ 137 h 146"/>
                <a:gd name="T24" fmla="*/ 1 w 116"/>
                <a:gd name="T25" fmla="*/ 137 h 146"/>
                <a:gd name="T26" fmla="*/ 1 w 116"/>
                <a:gd name="T27" fmla="*/ 137 h 146"/>
                <a:gd name="T28" fmla="*/ 2 w 116"/>
                <a:gd name="T29" fmla="*/ 137 h 146"/>
                <a:gd name="T30" fmla="*/ 9 w 116"/>
                <a:gd name="T31" fmla="*/ 146 h 146"/>
                <a:gd name="T32" fmla="*/ 7 w 116"/>
                <a:gd name="T33" fmla="*/ 142 h 146"/>
                <a:gd name="T34" fmla="*/ 3 w 116"/>
                <a:gd name="T35" fmla="*/ 136 h 146"/>
                <a:gd name="T36" fmla="*/ 2 w 116"/>
                <a:gd name="T37" fmla="*/ 136 h 146"/>
                <a:gd name="T38" fmla="*/ 2 w 116"/>
                <a:gd name="T39" fmla="*/ 136 h 146"/>
                <a:gd name="T40" fmla="*/ 1 w 116"/>
                <a:gd name="T41" fmla="*/ 123 h 146"/>
                <a:gd name="T42" fmla="*/ 1 w 116"/>
                <a:gd name="T43" fmla="*/ 123 h 146"/>
                <a:gd name="T44" fmla="*/ 1 w 116"/>
                <a:gd name="T45" fmla="*/ 123 h 146"/>
                <a:gd name="T46" fmla="*/ 1 w 116"/>
                <a:gd name="T47" fmla="*/ 124 h 146"/>
                <a:gd name="T48" fmla="*/ 1 w 116"/>
                <a:gd name="T49" fmla="*/ 124 h 146"/>
                <a:gd name="T50" fmla="*/ 1 w 116"/>
                <a:gd name="T51" fmla="*/ 125 h 146"/>
                <a:gd name="T52" fmla="*/ 1 w 116"/>
                <a:gd name="T53" fmla="*/ 125 h 146"/>
                <a:gd name="T54" fmla="*/ 1 w 116"/>
                <a:gd name="T55" fmla="*/ 124 h 146"/>
                <a:gd name="T56" fmla="*/ 1 w 116"/>
                <a:gd name="T57" fmla="*/ 124 h 146"/>
                <a:gd name="T58" fmla="*/ 1 w 116"/>
                <a:gd name="T59" fmla="*/ 124 h 146"/>
                <a:gd name="T60" fmla="*/ 2 w 116"/>
                <a:gd name="T61" fmla="*/ 121 h 146"/>
                <a:gd name="T62" fmla="*/ 23 w 116"/>
                <a:gd name="T63" fmla="*/ 71 h 146"/>
                <a:gd name="T64" fmla="*/ 43 w 116"/>
                <a:gd name="T65" fmla="*/ 38 h 146"/>
                <a:gd name="T66" fmla="*/ 116 w 116"/>
                <a:gd name="T67" fmla="*/ 0 h 146"/>
                <a:gd name="T68" fmla="*/ 71 w 116"/>
                <a:gd name="T69" fmla="*/ 27 h 146"/>
                <a:gd name="T70" fmla="*/ 66 w 116"/>
                <a:gd name="T71" fmla="*/ 29 h 146"/>
                <a:gd name="T72" fmla="*/ 63 w 116"/>
                <a:gd name="T73" fmla="*/ 28 h 146"/>
                <a:gd name="T74" fmla="*/ 63 w 116"/>
                <a:gd name="T75" fmla="*/ 28 h 146"/>
                <a:gd name="T76" fmla="*/ 51 w 116"/>
                <a:gd name="T77" fmla="*/ 31 h 146"/>
                <a:gd name="T78" fmla="*/ 52 w 116"/>
                <a:gd name="T79" fmla="*/ 35 h 146"/>
                <a:gd name="T80" fmla="*/ 86 w 116"/>
                <a:gd name="T81" fmla="*/ 23 h 146"/>
                <a:gd name="T82" fmla="*/ 86 w 116"/>
                <a:gd name="T83" fmla="*/ 23 h 146"/>
                <a:gd name="T84" fmla="*/ 86 w 116"/>
                <a:gd name="T85" fmla="*/ 23 h 146"/>
                <a:gd name="T86" fmla="*/ 86 w 116"/>
                <a:gd name="T87" fmla="*/ 23 h 146"/>
                <a:gd name="T88" fmla="*/ 86 w 116"/>
                <a:gd name="T89" fmla="*/ 23 h 146"/>
                <a:gd name="T90" fmla="*/ 116 w 116"/>
                <a:gd name="T91" fmla="*/ 0 h 146"/>
                <a:gd name="T92" fmla="*/ 86 w 116"/>
                <a:gd name="T93" fmla="*/ 23 h 146"/>
                <a:gd name="T94" fmla="*/ 116 w 116"/>
                <a:gd name="T9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" h="146">
                  <a:moveTo>
                    <a:pt x="45" y="33"/>
                  </a:moveTo>
                  <a:cubicBezTo>
                    <a:pt x="42" y="33"/>
                    <a:pt x="38" y="35"/>
                    <a:pt x="34" y="37"/>
                  </a:cubicBezTo>
                  <a:cubicBezTo>
                    <a:pt x="27" y="40"/>
                    <a:pt x="21" y="52"/>
                    <a:pt x="21" y="57"/>
                  </a:cubicBezTo>
                  <a:cubicBezTo>
                    <a:pt x="20" y="64"/>
                    <a:pt x="20" y="69"/>
                    <a:pt x="19" y="74"/>
                  </a:cubicBezTo>
                  <a:cubicBezTo>
                    <a:pt x="19" y="75"/>
                    <a:pt x="18" y="77"/>
                    <a:pt x="18" y="79"/>
                  </a:cubicBezTo>
                  <a:cubicBezTo>
                    <a:pt x="17" y="83"/>
                    <a:pt x="16" y="87"/>
                    <a:pt x="14" y="91"/>
                  </a:cubicBezTo>
                  <a:cubicBezTo>
                    <a:pt x="11" y="98"/>
                    <a:pt x="7" y="106"/>
                    <a:pt x="3" y="113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5"/>
                    <a:pt x="0" y="127"/>
                    <a:pt x="0" y="129"/>
                  </a:cubicBezTo>
                  <a:cubicBezTo>
                    <a:pt x="1" y="132"/>
                    <a:pt x="1" y="136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3" y="138"/>
                    <a:pt x="3" y="139"/>
                    <a:pt x="4" y="140"/>
                  </a:cubicBezTo>
                  <a:cubicBezTo>
                    <a:pt x="6" y="142"/>
                    <a:pt x="7" y="144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8" y="144"/>
                    <a:pt x="8" y="143"/>
                    <a:pt x="7" y="142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26"/>
                    <a:pt x="1" y="123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3"/>
                    <a:pt x="1" y="123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1" y="125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5" y="115"/>
                    <a:pt x="8" y="108"/>
                    <a:pt x="11" y="103"/>
                  </a:cubicBezTo>
                  <a:cubicBezTo>
                    <a:pt x="17" y="92"/>
                    <a:pt x="21" y="83"/>
                    <a:pt x="23" y="71"/>
                  </a:cubicBezTo>
                  <a:cubicBezTo>
                    <a:pt x="25" y="64"/>
                    <a:pt x="23" y="61"/>
                    <a:pt x="28" y="49"/>
                  </a:cubicBezTo>
                  <a:cubicBezTo>
                    <a:pt x="34" y="41"/>
                    <a:pt x="38" y="39"/>
                    <a:pt x="43" y="38"/>
                  </a:cubicBezTo>
                  <a:cubicBezTo>
                    <a:pt x="43" y="36"/>
                    <a:pt x="44" y="34"/>
                    <a:pt x="45" y="33"/>
                  </a:cubicBezTo>
                  <a:moveTo>
                    <a:pt x="116" y="0"/>
                  </a:moveTo>
                  <a:cubicBezTo>
                    <a:pt x="103" y="10"/>
                    <a:pt x="90" y="19"/>
                    <a:pt x="75" y="26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59" y="29"/>
                    <a:pt x="55" y="30"/>
                    <a:pt x="51" y="31"/>
                  </a:cubicBezTo>
                  <a:cubicBezTo>
                    <a:pt x="50" y="33"/>
                    <a:pt x="50" y="34"/>
                    <a:pt x="49" y="36"/>
                  </a:cubicBezTo>
                  <a:cubicBezTo>
                    <a:pt x="50" y="36"/>
                    <a:pt x="51" y="35"/>
                    <a:pt x="52" y="35"/>
                  </a:cubicBezTo>
                  <a:cubicBezTo>
                    <a:pt x="64" y="31"/>
                    <a:pt x="75" y="29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97" y="17"/>
                    <a:pt x="107" y="8"/>
                    <a:pt x="116" y="0"/>
                  </a:cubicBezTo>
                  <a:moveTo>
                    <a:pt x="116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07" y="8"/>
                    <a:pt x="97" y="17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97" y="17"/>
                    <a:pt x="107" y="8"/>
                    <a:pt x="116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1584"/>
            <p:cNvSpPr>
              <a:spLocks noEditPoints="1"/>
            </p:cNvSpPr>
            <p:nvPr/>
          </p:nvSpPr>
          <p:spPr bwMode="auto">
            <a:xfrm>
              <a:off x="9012238" y="4903788"/>
              <a:ext cx="166688" cy="469900"/>
            </a:xfrm>
            <a:custGeom>
              <a:avLst/>
              <a:gdLst>
                <a:gd name="T0" fmla="*/ 0 w 42"/>
                <a:gd name="T1" fmla="*/ 115 h 119"/>
                <a:gd name="T2" fmla="*/ 0 w 42"/>
                <a:gd name="T3" fmla="*/ 115 h 119"/>
                <a:gd name="T4" fmla="*/ 4 w 42"/>
                <a:gd name="T5" fmla="*/ 119 h 119"/>
                <a:gd name="T6" fmla="*/ 0 w 42"/>
                <a:gd name="T7" fmla="*/ 115 h 119"/>
                <a:gd name="T8" fmla="*/ 38 w 42"/>
                <a:gd name="T9" fmla="*/ 1 h 119"/>
                <a:gd name="T10" fmla="*/ 38 w 42"/>
                <a:gd name="T11" fmla="*/ 1 h 119"/>
                <a:gd name="T12" fmla="*/ 38 w 42"/>
                <a:gd name="T13" fmla="*/ 1 h 119"/>
                <a:gd name="T14" fmla="*/ 36 w 42"/>
                <a:gd name="T15" fmla="*/ 1 h 119"/>
                <a:gd name="T16" fmla="*/ 38 w 42"/>
                <a:gd name="T17" fmla="*/ 1 h 119"/>
                <a:gd name="T18" fmla="*/ 42 w 42"/>
                <a:gd name="T19" fmla="*/ 0 h 119"/>
                <a:gd name="T20" fmla="*/ 38 w 42"/>
                <a:gd name="T21" fmla="*/ 1 h 119"/>
                <a:gd name="T22" fmla="*/ 36 w 42"/>
                <a:gd name="T23" fmla="*/ 2 h 119"/>
                <a:gd name="T24" fmla="*/ 36 w 42"/>
                <a:gd name="T25" fmla="*/ 1 h 119"/>
                <a:gd name="T26" fmla="*/ 36 w 42"/>
                <a:gd name="T27" fmla="*/ 2 h 119"/>
                <a:gd name="T28" fmla="*/ 34 w 42"/>
                <a:gd name="T29" fmla="*/ 7 h 119"/>
                <a:gd name="T30" fmla="*/ 40 w 42"/>
                <a:gd name="T31" fmla="*/ 5 h 119"/>
                <a:gd name="T32" fmla="*/ 42 w 42"/>
                <a:gd name="T3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119">
                  <a:moveTo>
                    <a:pt x="0" y="115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1" y="117"/>
                    <a:pt x="3" y="118"/>
                    <a:pt x="4" y="119"/>
                  </a:cubicBezTo>
                  <a:cubicBezTo>
                    <a:pt x="3" y="118"/>
                    <a:pt x="1" y="116"/>
                    <a:pt x="0" y="115"/>
                  </a:cubicBezTo>
                  <a:moveTo>
                    <a:pt x="38" y="1"/>
                  </a:move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1"/>
                    <a:pt x="36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2" y="0"/>
                  </a:moveTo>
                  <a:cubicBezTo>
                    <a:pt x="41" y="0"/>
                    <a:pt x="40" y="1"/>
                    <a:pt x="38" y="1"/>
                  </a:cubicBezTo>
                  <a:cubicBezTo>
                    <a:pt x="38" y="1"/>
                    <a:pt x="37" y="1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3"/>
                    <a:pt x="34" y="5"/>
                    <a:pt x="34" y="7"/>
                  </a:cubicBezTo>
                  <a:cubicBezTo>
                    <a:pt x="36" y="6"/>
                    <a:pt x="38" y="5"/>
                    <a:pt x="40" y="5"/>
                  </a:cubicBezTo>
                  <a:cubicBezTo>
                    <a:pt x="41" y="3"/>
                    <a:pt x="41" y="2"/>
                    <a:pt x="42" y="0"/>
                  </a:cubicBezTo>
                </a:path>
              </a:pathLst>
            </a:custGeom>
            <a:solidFill>
              <a:srgbClr val="13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1585"/>
            <p:cNvSpPr>
              <a:spLocks noEditPoints="1"/>
            </p:cNvSpPr>
            <p:nvPr/>
          </p:nvSpPr>
          <p:spPr bwMode="auto">
            <a:xfrm>
              <a:off x="8972551" y="5222875"/>
              <a:ext cx="15875" cy="47625"/>
            </a:xfrm>
            <a:custGeom>
              <a:avLst/>
              <a:gdLst>
                <a:gd name="T0" fmla="*/ 0 w 4"/>
                <a:gd name="T1" fmla="*/ 10 h 12"/>
                <a:gd name="T2" fmla="*/ 1 w 4"/>
                <a:gd name="T3" fmla="*/ 12 h 12"/>
                <a:gd name="T4" fmla="*/ 1 w 4"/>
                <a:gd name="T5" fmla="*/ 12 h 12"/>
                <a:gd name="T6" fmla="*/ 0 w 4"/>
                <a:gd name="T7" fmla="*/ 11 h 12"/>
                <a:gd name="T8" fmla="*/ 0 w 4"/>
                <a:gd name="T9" fmla="*/ 10 h 12"/>
                <a:gd name="T10" fmla="*/ 4 w 4"/>
                <a:gd name="T11" fmla="*/ 0 h 12"/>
                <a:gd name="T12" fmla="*/ 4 w 4"/>
                <a:gd name="T13" fmla="*/ 1 h 12"/>
                <a:gd name="T14" fmla="*/ 4 w 4"/>
                <a:gd name="T15" fmla="*/ 1 h 12"/>
                <a:gd name="T16" fmla="*/ 4 w 4"/>
                <a:gd name="T17" fmla="*/ 1 h 12"/>
                <a:gd name="T18" fmla="*/ 4 w 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2">
                  <a:moveTo>
                    <a:pt x="0" y="10"/>
                  </a:move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1586"/>
            <p:cNvSpPr>
              <a:spLocks/>
            </p:cNvSpPr>
            <p:nvPr/>
          </p:nvSpPr>
          <p:spPr bwMode="auto">
            <a:xfrm>
              <a:off x="9317038" y="4781550"/>
              <a:ext cx="117475" cy="90488"/>
            </a:xfrm>
            <a:custGeom>
              <a:avLst/>
              <a:gdLst>
                <a:gd name="T0" fmla="*/ 30 w 30"/>
                <a:gd name="T1" fmla="*/ 0 h 23"/>
                <a:gd name="T2" fmla="*/ 30 w 30"/>
                <a:gd name="T3" fmla="*/ 0 h 23"/>
                <a:gd name="T4" fmla="*/ 0 w 30"/>
                <a:gd name="T5" fmla="*/ 23 h 23"/>
                <a:gd name="T6" fmla="*/ 0 w 30"/>
                <a:gd name="T7" fmla="*/ 23 h 23"/>
                <a:gd name="T8" fmla="*/ 30 w 30"/>
                <a:gd name="T9" fmla="*/ 0 h 23"/>
                <a:gd name="T10" fmla="*/ 30 w 30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3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1" y="8"/>
                    <a:pt x="11" y="17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1" y="17"/>
                    <a:pt x="21" y="8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342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1587"/>
            <p:cNvSpPr>
              <a:spLocks noEditPoints="1"/>
            </p:cNvSpPr>
            <p:nvPr/>
          </p:nvSpPr>
          <p:spPr bwMode="auto">
            <a:xfrm>
              <a:off x="9150351" y="4630738"/>
              <a:ext cx="512763" cy="352425"/>
            </a:xfrm>
            <a:custGeom>
              <a:avLst/>
              <a:gdLst>
                <a:gd name="T0" fmla="*/ 5 w 130"/>
                <a:gd name="T1" fmla="*/ 78 h 89"/>
                <a:gd name="T2" fmla="*/ 4 w 130"/>
                <a:gd name="T3" fmla="*/ 78 h 89"/>
                <a:gd name="T4" fmla="*/ 13 w 130"/>
                <a:gd name="T5" fmla="*/ 84 h 89"/>
                <a:gd name="T6" fmla="*/ 5 w 130"/>
                <a:gd name="T7" fmla="*/ 78 h 89"/>
                <a:gd name="T8" fmla="*/ 4 w 130"/>
                <a:gd name="T9" fmla="*/ 78 h 89"/>
                <a:gd name="T10" fmla="*/ 5 w 130"/>
                <a:gd name="T11" fmla="*/ 78 h 89"/>
                <a:gd name="T12" fmla="*/ 22 w 130"/>
                <a:gd name="T13" fmla="*/ 71 h 89"/>
                <a:gd name="T14" fmla="*/ 113 w 130"/>
                <a:gd name="T15" fmla="*/ 14 h 89"/>
                <a:gd name="T16" fmla="*/ 44 w 130"/>
                <a:gd name="T17" fmla="*/ 63 h 89"/>
                <a:gd name="T18" fmla="*/ 56 w 130"/>
                <a:gd name="T19" fmla="*/ 56 h 89"/>
                <a:gd name="T20" fmla="*/ 70 w 130"/>
                <a:gd name="T21" fmla="*/ 46 h 89"/>
                <a:gd name="T22" fmla="*/ 44 w 130"/>
                <a:gd name="T23" fmla="*/ 63 h 89"/>
                <a:gd name="T24" fmla="*/ 70 w 130"/>
                <a:gd name="T25" fmla="*/ 46 h 89"/>
                <a:gd name="T26" fmla="*/ 42 w 130"/>
                <a:gd name="T27" fmla="*/ 61 h 89"/>
                <a:gd name="T28" fmla="*/ 42 w 130"/>
                <a:gd name="T29" fmla="*/ 61 h 89"/>
                <a:gd name="T30" fmla="*/ 42 w 130"/>
                <a:gd name="T31" fmla="*/ 61 h 89"/>
                <a:gd name="T32" fmla="*/ 22 w 130"/>
                <a:gd name="T33" fmla="*/ 71 h 89"/>
                <a:gd name="T34" fmla="*/ 11 w 130"/>
                <a:gd name="T35" fmla="*/ 76 h 89"/>
                <a:gd name="T36" fmla="*/ 38 w 130"/>
                <a:gd name="T37" fmla="*/ 76 h 89"/>
                <a:gd name="T38" fmla="*/ 39 w 130"/>
                <a:gd name="T39" fmla="*/ 76 h 89"/>
                <a:gd name="T40" fmla="*/ 39 w 130"/>
                <a:gd name="T41" fmla="*/ 75 h 89"/>
                <a:gd name="T42" fmla="*/ 39 w 130"/>
                <a:gd name="T43" fmla="*/ 75 h 89"/>
                <a:gd name="T44" fmla="*/ 47 w 130"/>
                <a:gd name="T45" fmla="*/ 72 h 89"/>
                <a:gd name="T46" fmla="*/ 81 w 130"/>
                <a:gd name="T47" fmla="*/ 51 h 89"/>
                <a:gd name="T48" fmla="*/ 58 w 130"/>
                <a:gd name="T49" fmla="*/ 64 h 89"/>
                <a:gd name="T50" fmla="*/ 113 w 130"/>
                <a:gd name="T51" fmla="*/ 15 h 89"/>
                <a:gd name="T52" fmla="*/ 95 w 130"/>
                <a:gd name="T53" fmla="*/ 34 h 89"/>
                <a:gd name="T54" fmla="*/ 95 w 130"/>
                <a:gd name="T55" fmla="*/ 34 h 89"/>
                <a:gd name="T56" fmla="*/ 113 w 130"/>
                <a:gd name="T57" fmla="*/ 14 h 89"/>
                <a:gd name="T58" fmla="*/ 126 w 130"/>
                <a:gd name="T59" fmla="*/ 2 h 89"/>
                <a:gd name="T60" fmla="*/ 130 w 130"/>
                <a:gd name="T61" fmla="*/ 0 h 89"/>
                <a:gd name="T62" fmla="*/ 130 w 130"/>
                <a:gd name="T6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89">
                  <a:moveTo>
                    <a:pt x="5" y="78"/>
                  </a:move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4" y="78"/>
                    <a:pt x="4" y="78"/>
                  </a:cubicBezTo>
                  <a:cubicBezTo>
                    <a:pt x="3" y="82"/>
                    <a:pt x="1" y="85"/>
                    <a:pt x="0" y="89"/>
                  </a:cubicBezTo>
                  <a:cubicBezTo>
                    <a:pt x="4" y="87"/>
                    <a:pt x="8" y="85"/>
                    <a:pt x="13" y="84"/>
                  </a:cubicBezTo>
                  <a:cubicBezTo>
                    <a:pt x="10" y="82"/>
                    <a:pt x="8" y="80"/>
                    <a:pt x="5" y="78"/>
                  </a:cubicBezTo>
                  <a:moveTo>
                    <a:pt x="5" y="78"/>
                  </a:moveTo>
                  <a:cubicBezTo>
                    <a:pt x="5" y="78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moveTo>
                    <a:pt x="38" y="64"/>
                  </a:moveTo>
                  <a:cubicBezTo>
                    <a:pt x="33" y="67"/>
                    <a:pt x="28" y="69"/>
                    <a:pt x="22" y="71"/>
                  </a:cubicBezTo>
                  <a:cubicBezTo>
                    <a:pt x="28" y="69"/>
                    <a:pt x="33" y="67"/>
                    <a:pt x="38" y="64"/>
                  </a:cubicBezTo>
                  <a:moveTo>
                    <a:pt x="113" y="14"/>
                  </a:moveTo>
                  <a:cubicBezTo>
                    <a:pt x="111" y="16"/>
                    <a:pt x="110" y="18"/>
                    <a:pt x="108" y="19"/>
                  </a:cubicBezTo>
                  <a:cubicBezTo>
                    <a:pt x="66" y="58"/>
                    <a:pt x="47" y="62"/>
                    <a:pt x="44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5" y="62"/>
                    <a:pt x="53" y="57"/>
                    <a:pt x="56" y="5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3" y="57"/>
                    <a:pt x="44" y="62"/>
                    <a:pt x="44" y="63"/>
                  </a:cubicBezTo>
                  <a:cubicBezTo>
                    <a:pt x="44" y="62"/>
                    <a:pt x="53" y="57"/>
                    <a:pt x="56" y="5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1" y="51"/>
                    <a:pt x="52" y="57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1" y="62"/>
                    <a:pt x="39" y="63"/>
                    <a:pt x="38" y="64"/>
                  </a:cubicBezTo>
                  <a:cubicBezTo>
                    <a:pt x="33" y="67"/>
                    <a:pt x="28" y="69"/>
                    <a:pt x="22" y="71"/>
                  </a:cubicBezTo>
                  <a:cubicBezTo>
                    <a:pt x="20" y="72"/>
                    <a:pt x="19" y="73"/>
                    <a:pt x="17" y="73"/>
                  </a:cubicBezTo>
                  <a:cubicBezTo>
                    <a:pt x="15" y="75"/>
                    <a:pt x="13" y="75"/>
                    <a:pt x="11" y="76"/>
                  </a:cubicBezTo>
                  <a:cubicBezTo>
                    <a:pt x="14" y="77"/>
                    <a:pt x="18" y="79"/>
                    <a:pt x="21" y="82"/>
                  </a:cubicBezTo>
                  <a:cubicBezTo>
                    <a:pt x="27" y="80"/>
                    <a:pt x="33" y="79"/>
                    <a:pt x="38" y="76"/>
                  </a:cubicBezTo>
                  <a:cubicBezTo>
                    <a:pt x="37" y="76"/>
                    <a:pt x="37" y="76"/>
                    <a:pt x="36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6"/>
                    <a:pt x="39" y="76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5" y="68"/>
                    <a:pt x="62" y="64"/>
                    <a:pt x="67" y="60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73" y="55"/>
                    <a:pt x="66" y="60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69" y="55"/>
                    <a:pt x="82" y="46"/>
                    <a:pt x="95" y="34"/>
                  </a:cubicBezTo>
                  <a:cubicBezTo>
                    <a:pt x="102" y="29"/>
                    <a:pt x="107" y="22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07" y="22"/>
                    <a:pt x="102" y="29"/>
                    <a:pt x="95" y="34"/>
                  </a:cubicBezTo>
                  <a:cubicBezTo>
                    <a:pt x="82" y="46"/>
                    <a:pt x="69" y="55"/>
                    <a:pt x="58" y="64"/>
                  </a:cubicBezTo>
                  <a:cubicBezTo>
                    <a:pt x="69" y="55"/>
                    <a:pt x="82" y="46"/>
                    <a:pt x="95" y="34"/>
                  </a:cubicBezTo>
                  <a:cubicBezTo>
                    <a:pt x="102" y="29"/>
                    <a:pt x="107" y="22"/>
                    <a:pt x="113" y="15"/>
                  </a:cubicBezTo>
                  <a:cubicBezTo>
                    <a:pt x="113" y="15"/>
                    <a:pt x="113" y="15"/>
                    <a:pt x="113" y="14"/>
                  </a:cubicBezTo>
                  <a:moveTo>
                    <a:pt x="130" y="0"/>
                  </a:moveTo>
                  <a:cubicBezTo>
                    <a:pt x="128" y="0"/>
                    <a:pt x="127" y="1"/>
                    <a:pt x="126" y="2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2"/>
                    <a:pt x="129" y="1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1588"/>
            <p:cNvSpPr>
              <a:spLocks noEditPoints="1"/>
            </p:cNvSpPr>
            <p:nvPr/>
          </p:nvSpPr>
          <p:spPr bwMode="auto">
            <a:xfrm>
              <a:off x="9596438" y="4654550"/>
              <a:ext cx="31750" cy="36513"/>
            </a:xfrm>
            <a:custGeom>
              <a:avLst/>
              <a:gdLst>
                <a:gd name="T0" fmla="*/ 5 w 8"/>
                <a:gd name="T1" fmla="*/ 3 h 9"/>
                <a:gd name="T2" fmla="*/ 0 w 8"/>
                <a:gd name="T3" fmla="*/ 8 h 9"/>
                <a:gd name="T4" fmla="*/ 0 w 8"/>
                <a:gd name="T5" fmla="*/ 9 h 9"/>
                <a:gd name="T6" fmla="*/ 5 w 8"/>
                <a:gd name="T7" fmla="*/ 3 h 9"/>
                <a:gd name="T8" fmla="*/ 5 w 8"/>
                <a:gd name="T9" fmla="*/ 3 h 9"/>
                <a:gd name="T10" fmla="*/ 8 w 8"/>
                <a:gd name="T11" fmla="*/ 0 h 9"/>
                <a:gd name="T12" fmla="*/ 5 w 8"/>
                <a:gd name="T13" fmla="*/ 3 h 9"/>
                <a:gd name="T14" fmla="*/ 5 w 8"/>
                <a:gd name="T15" fmla="*/ 3 h 9"/>
                <a:gd name="T16" fmla="*/ 8 w 8"/>
                <a:gd name="T17" fmla="*/ 0 h 9"/>
                <a:gd name="T18" fmla="*/ 8 w 8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5" y="3"/>
                  </a:moveTo>
                  <a:cubicBezTo>
                    <a:pt x="3" y="5"/>
                    <a:pt x="1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0"/>
                  </a:move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23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1589"/>
            <p:cNvSpPr>
              <a:spLocks/>
            </p:cNvSpPr>
            <p:nvPr/>
          </p:nvSpPr>
          <p:spPr bwMode="auto">
            <a:xfrm>
              <a:off x="9628188" y="4638675"/>
              <a:ext cx="19050" cy="15875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3 h 4"/>
                <a:gd name="T4" fmla="*/ 2 w 5"/>
                <a:gd name="T5" fmla="*/ 3 h 4"/>
                <a:gd name="T6" fmla="*/ 1 w 5"/>
                <a:gd name="T7" fmla="*/ 3 h 4"/>
                <a:gd name="T8" fmla="*/ 0 w 5"/>
                <a:gd name="T9" fmla="*/ 4 h 4"/>
                <a:gd name="T10" fmla="*/ 0 w 5"/>
                <a:gd name="T11" fmla="*/ 4 h 4"/>
                <a:gd name="T12" fmla="*/ 5 w 5"/>
                <a:gd name="T13" fmla="*/ 1 h 4"/>
                <a:gd name="T14" fmla="*/ 5 w 5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13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Oval 1590"/>
            <p:cNvSpPr>
              <a:spLocks noChangeArrowheads="1"/>
            </p:cNvSpPr>
            <p:nvPr/>
          </p:nvSpPr>
          <p:spPr bwMode="auto">
            <a:xfrm>
              <a:off x="9617076" y="4667250"/>
              <a:ext cx="1588" cy="1588"/>
            </a:xfrm>
            <a:prstGeom prst="ellipse">
              <a:avLst/>
            </a:prstGeom>
            <a:solidFill>
              <a:srgbClr val="13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1591"/>
            <p:cNvSpPr>
              <a:spLocks/>
            </p:cNvSpPr>
            <p:nvPr/>
          </p:nvSpPr>
          <p:spPr bwMode="auto">
            <a:xfrm>
              <a:off x="9632951" y="465137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3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1592"/>
            <p:cNvSpPr>
              <a:spLocks noEditPoints="1"/>
            </p:cNvSpPr>
            <p:nvPr/>
          </p:nvSpPr>
          <p:spPr bwMode="auto">
            <a:xfrm>
              <a:off x="9094788" y="4954588"/>
              <a:ext cx="44450" cy="138113"/>
            </a:xfrm>
            <a:custGeom>
              <a:avLst/>
              <a:gdLst>
                <a:gd name="T0" fmla="*/ 11 w 11"/>
                <a:gd name="T1" fmla="*/ 0 h 35"/>
                <a:gd name="T2" fmla="*/ 2 w 11"/>
                <a:gd name="T3" fmla="*/ 10 h 35"/>
                <a:gd name="T4" fmla="*/ 0 w 11"/>
                <a:gd name="T5" fmla="*/ 35 h 35"/>
                <a:gd name="T6" fmla="*/ 11 w 11"/>
                <a:gd name="T7" fmla="*/ 0 h 35"/>
                <a:gd name="T8" fmla="*/ 11 w 11"/>
                <a:gd name="T9" fmla="*/ 0 h 35"/>
                <a:gd name="T10" fmla="*/ 2 w 11"/>
                <a:gd name="T11" fmla="*/ 10 h 35"/>
                <a:gd name="T12" fmla="*/ 0 w 11"/>
                <a:gd name="T13" fmla="*/ 35 h 35"/>
                <a:gd name="T14" fmla="*/ 0 w 11"/>
                <a:gd name="T15" fmla="*/ 35 h 35"/>
                <a:gd name="T16" fmla="*/ 2 w 11"/>
                <a:gd name="T17" fmla="*/ 10 h 35"/>
                <a:gd name="T18" fmla="*/ 11 w 11"/>
                <a:gd name="T19" fmla="*/ 0 h 35"/>
                <a:gd name="T20" fmla="*/ 11 w 11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11" y="0"/>
                  </a:moveTo>
                  <a:cubicBezTo>
                    <a:pt x="7" y="2"/>
                    <a:pt x="4" y="5"/>
                    <a:pt x="2" y="10"/>
                  </a:cubicBezTo>
                  <a:cubicBezTo>
                    <a:pt x="2" y="19"/>
                    <a:pt x="1" y="27"/>
                    <a:pt x="0" y="35"/>
                  </a:cubicBezTo>
                  <a:cubicBezTo>
                    <a:pt x="3" y="23"/>
                    <a:pt x="7" y="11"/>
                    <a:pt x="11" y="0"/>
                  </a:cubicBezTo>
                  <a:moveTo>
                    <a:pt x="11" y="0"/>
                  </a:moveTo>
                  <a:cubicBezTo>
                    <a:pt x="7" y="2"/>
                    <a:pt x="4" y="5"/>
                    <a:pt x="2" y="10"/>
                  </a:cubicBezTo>
                  <a:cubicBezTo>
                    <a:pt x="2" y="19"/>
                    <a:pt x="1" y="27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27"/>
                    <a:pt x="2" y="19"/>
                    <a:pt x="2" y="10"/>
                  </a:cubicBezTo>
                  <a:cubicBezTo>
                    <a:pt x="4" y="5"/>
                    <a:pt x="7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3D3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1593"/>
            <p:cNvSpPr>
              <a:spLocks noEditPoints="1"/>
            </p:cNvSpPr>
            <p:nvPr/>
          </p:nvSpPr>
          <p:spPr bwMode="auto">
            <a:xfrm>
              <a:off x="9067801" y="4938713"/>
              <a:ext cx="98425" cy="260350"/>
            </a:xfrm>
            <a:custGeom>
              <a:avLst/>
              <a:gdLst>
                <a:gd name="T0" fmla="*/ 7 w 25"/>
                <a:gd name="T1" fmla="*/ 39 h 66"/>
                <a:gd name="T2" fmla="*/ 7 w 25"/>
                <a:gd name="T3" fmla="*/ 39 h 66"/>
                <a:gd name="T4" fmla="*/ 0 w 25"/>
                <a:gd name="T5" fmla="*/ 66 h 66"/>
                <a:gd name="T6" fmla="*/ 0 w 25"/>
                <a:gd name="T7" fmla="*/ 66 h 66"/>
                <a:gd name="T8" fmla="*/ 7 w 25"/>
                <a:gd name="T9" fmla="*/ 39 h 66"/>
                <a:gd name="T10" fmla="*/ 25 w 25"/>
                <a:gd name="T11" fmla="*/ 0 h 66"/>
                <a:gd name="T12" fmla="*/ 18 w 25"/>
                <a:gd name="T13" fmla="*/ 4 h 66"/>
                <a:gd name="T14" fmla="*/ 7 w 25"/>
                <a:gd name="T15" fmla="*/ 39 h 66"/>
                <a:gd name="T16" fmla="*/ 0 w 25"/>
                <a:gd name="T17" fmla="*/ 66 h 66"/>
                <a:gd name="T18" fmla="*/ 15 w 25"/>
                <a:gd name="T19" fmla="*/ 16 h 66"/>
                <a:gd name="T20" fmla="*/ 21 w 25"/>
                <a:gd name="T21" fmla="*/ 11 h 66"/>
                <a:gd name="T22" fmla="*/ 25 w 25"/>
                <a:gd name="T23" fmla="*/ 0 h 66"/>
                <a:gd name="T24" fmla="*/ 25 w 25"/>
                <a:gd name="T25" fmla="*/ 0 h 66"/>
                <a:gd name="T26" fmla="*/ 18 w 25"/>
                <a:gd name="T27" fmla="*/ 4 h 66"/>
                <a:gd name="T28" fmla="*/ 18 w 25"/>
                <a:gd name="T29" fmla="*/ 4 h 66"/>
                <a:gd name="T30" fmla="*/ 25 w 25"/>
                <a:gd name="T31" fmla="*/ 0 h 66"/>
                <a:gd name="T32" fmla="*/ 25 w 25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66">
                  <a:moveTo>
                    <a:pt x="7" y="39"/>
                  </a:moveTo>
                  <a:cubicBezTo>
                    <a:pt x="7" y="39"/>
                    <a:pt x="7" y="39"/>
                    <a:pt x="7" y="39"/>
                  </a:cubicBezTo>
                  <a:cubicBezTo>
                    <a:pt x="6" y="49"/>
                    <a:pt x="4" y="58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58"/>
                    <a:pt x="6" y="49"/>
                    <a:pt x="7" y="39"/>
                  </a:cubicBezTo>
                  <a:moveTo>
                    <a:pt x="25" y="0"/>
                  </a:moveTo>
                  <a:cubicBezTo>
                    <a:pt x="22" y="1"/>
                    <a:pt x="20" y="2"/>
                    <a:pt x="18" y="4"/>
                  </a:cubicBezTo>
                  <a:cubicBezTo>
                    <a:pt x="14" y="15"/>
                    <a:pt x="10" y="27"/>
                    <a:pt x="7" y="39"/>
                  </a:cubicBezTo>
                  <a:cubicBezTo>
                    <a:pt x="6" y="49"/>
                    <a:pt x="4" y="58"/>
                    <a:pt x="0" y="66"/>
                  </a:cubicBezTo>
                  <a:cubicBezTo>
                    <a:pt x="9" y="52"/>
                    <a:pt x="13" y="33"/>
                    <a:pt x="15" y="16"/>
                  </a:cubicBezTo>
                  <a:cubicBezTo>
                    <a:pt x="17" y="14"/>
                    <a:pt x="19" y="12"/>
                    <a:pt x="21" y="11"/>
                  </a:cubicBezTo>
                  <a:cubicBezTo>
                    <a:pt x="22" y="7"/>
                    <a:pt x="24" y="4"/>
                    <a:pt x="25" y="0"/>
                  </a:cubicBezTo>
                  <a:moveTo>
                    <a:pt x="25" y="0"/>
                  </a:moveTo>
                  <a:cubicBezTo>
                    <a:pt x="22" y="1"/>
                    <a:pt x="20" y="2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2"/>
                    <a:pt x="22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13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594"/>
            <p:cNvSpPr>
              <a:spLocks/>
            </p:cNvSpPr>
            <p:nvPr/>
          </p:nvSpPr>
          <p:spPr bwMode="auto">
            <a:xfrm>
              <a:off x="9663113" y="4630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3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595"/>
            <p:cNvSpPr>
              <a:spLocks/>
            </p:cNvSpPr>
            <p:nvPr/>
          </p:nvSpPr>
          <p:spPr bwMode="auto">
            <a:xfrm>
              <a:off x="9663113" y="46275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282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596"/>
            <p:cNvSpPr>
              <a:spLocks noEditPoints="1"/>
            </p:cNvSpPr>
            <p:nvPr/>
          </p:nvSpPr>
          <p:spPr bwMode="auto">
            <a:xfrm>
              <a:off x="9663113" y="4614863"/>
              <a:ext cx="36513" cy="15875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0 w 9"/>
                <a:gd name="T5" fmla="*/ 4 h 4"/>
                <a:gd name="T6" fmla="*/ 0 w 9"/>
                <a:gd name="T7" fmla="*/ 4 h 4"/>
                <a:gd name="T8" fmla="*/ 9 w 9"/>
                <a:gd name="T9" fmla="*/ 0 h 4"/>
                <a:gd name="T10" fmla="*/ 9 w 9"/>
                <a:gd name="T11" fmla="*/ 0 h 4"/>
                <a:gd name="T12" fmla="*/ 9 w 9"/>
                <a:gd name="T13" fmla="*/ 0 h 4"/>
                <a:gd name="T14" fmla="*/ 0 w 9"/>
                <a:gd name="T15" fmla="*/ 4 h 4"/>
                <a:gd name="T16" fmla="*/ 0 w 9"/>
                <a:gd name="T17" fmla="*/ 4 h 4"/>
                <a:gd name="T18" fmla="*/ 9 w 9"/>
                <a:gd name="T19" fmla="*/ 0 h 4"/>
                <a:gd name="T20" fmla="*/ 9 w 9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13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597"/>
            <p:cNvSpPr>
              <a:spLocks noEditPoints="1"/>
            </p:cNvSpPr>
            <p:nvPr/>
          </p:nvSpPr>
          <p:spPr bwMode="auto">
            <a:xfrm>
              <a:off x="9378951" y="4630738"/>
              <a:ext cx="284163" cy="252413"/>
            </a:xfrm>
            <a:custGeom>
              <a:avLst/>
              <a:gdLst>
                <a:gd name="T0" fmla="*/ 55 w 72"/>
                <a:gd name="T1" fmla="*/ 15 h 64"/>
                <a:gd name="T2" fmla="*/ 37 w 72"/>
                <a:gd name="T3" fmla="*/ 34 h 64"/>
                <a:gd name="T4" fmla="*/ 0 w 72"/>
                <a:gd name="T5" fmla="*/ 64 h 64"/>
                <a:gd name="T6" fmla="*/ 37 w 72"/>
                <a:gd name="T7" fmla="*/ 34 h 64"/>
                <a:gd name="T8" fmla="*/ 55 w 72"/>
                <a:gd name="T9" fmla="*/ 15 h 64"/>
                <a:gd name="T10" fmla="*/ 55 w 72"/>
                <a:gd name="T11" fmla="*/ 15 h 64"/>
                <a:gd name="T12" fmla="*/ 72 w 72"/>
                <a:gd name="T13" fmla="*/ 0 h 64"/>
                <a:gd name="T14" fmla="*/ 68 w 72"/>
                <a:gd name="T15" fmla="*/ 3 h 64"/>
                <a:gd name="T16" fmla="*/ 68 w 72"/>
                <a:gd name="T17" fmla="*/ 3 h 64"/>
                <a:gd name="T18" fmla="*/ 72 w 72"/>
                <a:gd name="T19" fmla="*/ 0 h 64"/>
                <a:gd name="T20" fmla="*/ 72 w 72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64">
                  <a:moveTo>
                    <a:pt x="55" y="15"/>
                  </a:moveTo>
                  <a:cubicBezTo>
                    <a:pt x="49" y="22"/>
                    <a:pt x="44" y="29"/>
                    <a:pt x="37" y="34"/>
                  </a:cubicBezTo>
                  <a:cubicBezTo>
                    <a:pt x="24" y="46"/>
                    <a:pt x="11" y="55"/>
                    <a:pt x="0" y="64"/>
                  </a:cubicBezTo>
                  <a:cubicBezTo>
                    <a:pt x="11" y="55"/>
                    <a:pt x="24" y="46"/>
                    <a:pt x="37" y="34"/>
                  </a:cubicBezTo>
                  <a:cubicBezTo>
                    <a:pt x="44" y="29"/>
                    <a:pt x="49" y="22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moveTo>
                    <a:pt x="72" y="0"/>
                  </a:moveTo>
                  <a:cubicBezTo>
                    <a:pt x="71" y="1"/>
                    <a:pt x="69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342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598"/>
            <p:cNvSpPr>
              <a:spLocks noEditPoints="1"/>
            </p:cNvSpPr>
            <p:nvPr/>
          </p:nvSpPr>
          <p:spPr bwMode="auto">
            <a:xfrm>
              <a:off x="9596438" y="4654550"/>
              <a:ext cx="31750" cy="36513"/>
            </a:xfrm>
            <a:custGeom>
              <a:avLst/>
              <a:gdLst>
                <a:gd name="T0" fmla="*/ 5 w 8"/>
                <a:gd name="T1" fmla="*/ 3 h 9"/>
                <a:gd name="T2" fmla="*/ 0 w 8"/>
                <a:gd name="T3" fmla="*/ 9 h 9"/>
                <a:gd name="T4" fmla="*/ 0 w 8"/>
                <a:gd name="T5" fmla="*/ 9 h 9"/>
                <a:gd name="T6" fmla="*/ 5 w 8"/>
                <a:gd name="T7" fmla="*/ 3 h 9"/>
                <a:gd name="T8" fmla="*/ 5 w 8"/>
                <a:gd name="T9" fmla="*/ 3 h 9"/>
                <a:gd name="T10" fmla="*/ 8 w 8"/>
                <a:gd name="T11" fmla="*/ 0 h 9"/>
                <a:gd name="T12" fmla="*/ 5 w 8"/>
                <a:gd name="T13" fmla="*/ 3 h 9"/>
                <a:gd name="T14" fmla="*/ 5 w 8"/>
                <a:gd name="T15" fmla="*/ 3 h 9"/>
                <a:gd name="T16" fmla="*/ 8 w 8"/>
                <a:gd name="T17" fmla="*/ 0 h 9"/>
                <a:gd name="T18" fmla="*/ 8 w 8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5" y="3"/>
                  </a:moveTo>
                  <a:cubicBezTo>
                    <a:pt x="3" y="5"/>
                    <a:pt x="2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0"/>
                  </a:move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1B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599"/>
            <p:cNvSpPr>
              <a:spLocks/>
            </p:cNvSpPr>
            <p:nvPr/>
          </p:nvSpPr>
          <p:spPr bwMode="auto">
            <a:xfrm>
              <a:off x="9628188" y="4643438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0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B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Oval 1600"/>
            <p:cNvSpPr>
              <a:spLocks noChangeArrowheads="1"/>
            </p:cNvSpPr>
            <p:nvPr/>
          </p:nvSpPr>
          <p:spPr bwMode="auto">
            <a:xfrm>
              <a:off x="9617076" y="4667250"/>
              <a:ext cx="1588" cy="1588"/>
            </a:xfrm>
            <a:prstGeom prst="ellipse">
              <a:avLst/>
            </a:prstGeom>
            <a:solidFill>
              <a:srgbClr val="0B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Oval 1601"/>
            <p:cNvSpPr>
              <a:spLocks noChangeArrowheads="1"/>
            </p:cNvSpPr>
            <p:nvPr/>
          </p:nvSpPr>
          <p:spPr bwMode="auto">
            <a:xfrm>
              <a:off x="9663113" y="4630738"/>
              <a:ext cx="1588" cy="1588"/>
            </a:xfrm>
            <a:prstGeom prst="ellipse">
              <a:avLst/>
            </a:prstGeom>
            <a:solidFill>
              <a:srgbClr val="0B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602"/>
            <p:cNvSpPr>
              <a:spLocks/>
            </p:cNvSpPr>
            <p:nvPr/>
          </p:nvSpPr>
          <p:spPr bwMode="auto">
            <a:xfrm>
              <a:off x="9663113" y="4614863"/>
              <a:ext cx="36513" cy="15875"/>
            </a:xfrm>
            <a:custGeom>
              <a:avLst/>
              <a:gdLst>
                <a:gd name="T0" fmla="*/ 9 w 9"/>
                <a:gd name="T1" fmla="*/ 0 h 4"/>
                <a:gd name="T2" fmla="*/ 9 w 9"/>
                <a:gd name="T3" fmla="*/ 0 h 4"/>
                <a:gd name="T4" fmla="*/ 0 w 9"/>
                <a:gd name="T5" fmla="*/ 4 h 4"/>
                <a:gd name="T6" fmla="*/ 0 w 9"/>
                <a:gd name="T7" fmla="*/ 4 h 4"/>
                <a:gd name="T8" fmla="*/ 9 w 9"/>
                <a:gd name="T9" fmla="*/ 0 h 4"/>
                <a:gd name="T10" fmla="*/ 9 w 9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2"/>
                    <a:pt x="6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0B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603"/>
            <p:cNvSpPr>
              <a:spLocks/>
            </p:cNvSpPr>
            <p:nvPr/>
          </p:nvSpPr>
          <p:spPr bwMode="auto">
            <a:xfrm>
              <a:off x="9324976" y="4813300"/>
              <a:ext cx="101600" cy="66675"/>
            </a:xfrm>
            <a:custGeom>
              <a:avLst/>
              <a:gdLst>
                <a:gd name="T0" fmla="*/ 26 w 26"/>
                <a:gd name="T1" fmla="*/ 0 h 17"/>
                <a:gd name="T2" fmla="*/ 26 w 26"/>
                <a:gd name="T3" fmla="*/ 0 h 17"/>
                <a:gd name="T4" fmla="*/ 12 w 26"/>
                <a:gd name="T5" fmla="*/ 10 h 17"/>
                <a:gd name="T6" fmla="*/ 0 w 26"/>
                <a:gd name="T7" fmla="*/ 17 h 17"/>
                <a:gd name="T8" fmla="*/ 12 w 26"/>
                <a:gd name="T9" fmla="*/ 10 h 17"/>
                <a:gd name="T10" fmla="*/ 26 w 2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7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11"/>
                    <a:pt x="0" y="16"/>
                    <a:pt x="0" y="17"/>
                  </a:cubicBezTo>
                  <a:cubicBezTo>
                    <a:pt x="0" y="16"/>
                    <a:pt x="9" y="11"/>
                    <a:pt x="12" y="1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342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604"/>
            <p:cNvSpPr>
              <a:spLocks noEditPoints="1"/>
            </p:cNvSpPr>
            <p:nvPr/>
          </p:nvSpPr>
          <p:spPr bwMode="auto">
            <a:xfrm>
              <a:off x="9750426" y="4521200"/>
              <a:ext cx="188913" cy="192088"/>
            </a:xfrm>
            <a:custGeom>
              <a:avLst/>
              <a:gdLst>
                <a:gd name="T0" fmla="*/ 15 w 48"/>
                <a:gd name="T1" fmla="*/ 42 h 49"/>
                <a:gd name="T2" fmla="*/ 14 w 48"/>
                <a:gd name="T3" fmla="*/ 44 h 49"/>
                <a:gd name="T4" fmla="*/ 14 w 48"/>
                <a:gd name="T5" fmla="*/ 44 h 49"/>
                <a:gd name="T6" fmla="*/ 21 w 48"/>
                <a:gd name="T7" fmla="*/ 47 h 49"/>
                <a:gd name="T8" fmla="*/ 21 w 48"/>
                <a:gd name="T9" fmla="*/ 47 h 49"/>
                <a:gd name="T10" fmla="*/ 21 w 48"/>
                <a:gd name="T11" fmla="*/ 47 h 49"/>
                <a:gd name="T12" fmla="*/ 21 w 48"/>
                <a:gd name="T13" fmla="*/ 47 h 49"/>
                <a:gd name="T14" fmla="*/ 21 w 48"/>
                <a:gd name="T15" fmla="*/ 47 h 49"/>
                <a:gd name="T16" fmla="*/ 26 w 48"/>
                <a:gd name="T17" fmla="*/ 49 h 49"/>
                <a:gd name="T18" fmla="*/ 36 w 48"/>
                <a:gd name="T19" fmla="*/ 46 h 49"/>
                <a:gd name="T20" fmla="*/ 36 w 48"/>
                <a:gd name="T21" fmla="*/ 46 h 49"/>
                <a:gd name="T22" fmla="*/ 35 w 48"/>
                <a:gd name="T23" fmla="*/ 46 h 49"/>
                <a:gd name="T24" fmla="*/ 33 w 48"/>
                <a:gd name="T25" fmla="*/ 45 h 49"/>
                <a:gd name="T26" fmla="*/ 29 w 48"/>
                <a:gd name="T27" fmla="*/ 46 h 49"/>
                <a:gd name="T28" fmla="*/ 29 w 48"/>
                <a:gd name="T29" fmla="*/ 46 h 49"/>
                <a:gd name="T30" fmla="*/ 29 w 48"/>
                <a:gd name="T31" fmla="*/ 46 h 49"/>
                <a:gd name="T32" fmla="*/ 28 w 48"/>
                <a:gd name="T33" fmla="*/ 46 h 49"/>
                <a:gd name="T34" fmla="*/ 15 w 48"/>
                <a:gd name="T35" fmla="*/ 42 h 49"/>
                <a:gd name="T36" fmla="*/ 1 w 48"/>
                <a:gd name="T37" fmla="*/ 34 h 49"/>
                <a:gd name="T38" fmla="*/ 0 w 48"/>
                <a:gd name="T39" fmla="*/ 36 h 49"/>
                <a:gd name="T40" fmla="*/ 1 w 48"/>
                <a:gd name="T41" fmla="*/ 37 h 49"/>
                <a:gd name="T42" fmla="*/ 5 w 48"/>
                <a:gd name="T43" fmla="*/ 35 h 49"/>
                <a:gd name="T44" fmla="*/ 1 w 48"/>
                <a:gd name="T45" fmla="*/ 34 h 49"/>
                <a:gd name="T46" fmla="*/ 47 w 48"/>
                <a:gd name="T47" fmla="*/ 22 h 49"/>
                <a:gd name="T48" fmla="*/ 45 w 48"/>
                <a:gd name="T49" fmla="*/ 24 h 49"/>
                <a:gd name="T50" fmla="*/ 43 w 48"/>
                <a:gd name="T51" fmla="*/ 30 h 49"/>
                <a:gd name="T52" fmla="*/ 44 w 48"/>
                <a:gd name="T53" fmla="*/ 30 h 49"/>
                <a:gd name="T54" fmla="*/ 45 w 48"/>
                <a:gd name="T55" fmla="*/ 31 h 49"/>
                <a:gd name="T56" fmla="*/ 47 w 48"/>
                <a:gd name="T57" fmla="*/ 22 h 49"/>
                <a:gd name="T58" fmla="*/ 47 w 48"/>
                <a:gd name="T59" fmla="*/ 0 h 49"/>
                <a:gd name="T60" fmla="*/ 46 w 48"/>
                <a:gd name="T61" fmla="*/ 4 h 49"/>
                <a:gd name="T62" fmla="*/ 46 w 48"/>
                <a:gd name="T63" fmla="*/ 4 h 49"/>
                <a:gd name="T64" fmla="*/ 46 w 48"/>
                <a:gd name="T65" fmla="*/ 5 h 49"/>
                <a:gd name="T66" fmla="*/ 46 w 48"/>
                <a:gd name="T67" fmla="*/ 13 h 49"/>
                <a:gd name="T68" fmla="*/ 48 w 48"/>
                <a:gd name="T69" fmla="*/ 16 h 49"/>
                <a:gd name="T70" fmla="*/ 47 w 48"/>
                <a:gd name="T7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49">
                  <a:moveTo>
                    <a:pt x="15" y="42"/>
                  </a:moveTo>
                  <a:cubicBezTo>
                    <a:pt x="15" y="42"/>
                    <a:pt x="15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6" y="45"/>
                    <a:pt x="18" y="46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3" y="48"/>
                    <a:pt x="25" y="49"/>
                    <a:pt x="26" y="49"/>
                  </a:cubicBezTo>
                  <a:cubicBezTo>
                    <a:pt x="30" y="49"/>
                    <a:pt x="33" y="48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5" y="46"/>
                  </a:cubicBezTo>
                  <a:cubicBezTo>
                    <a:pt x="35" y="46"/>
                    <a:pt x="34" y="46"/>
                    <a:pt x="33" y="45"/>
                  </a:cubicBezTo>
                  <a:cubicBezTo>
                    <a:pt x="32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3" y="46"/>
                    <a:pt x="19" y="44"/>
                    <a:pt x="15" y="42"/>
                  </a:cubicBezTo>
                  <a:moveTo>
                    <a:pt x="1" y="34"/>
                  </a:moveTo>
                  <a:cubicBezTo>
                    <a:pt x="0" y="34"/>
                    <a:pt x="0" y="35"/>
                    <a:pt x="0" y="36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2" y="36"/>
                    <a:pt x="3" y="36"/>
                    <a:pt x="5" y="35"/>
                  </a:cubicBezTo>
                  <a:cubicBezTo>
                    <a:pt x="3" y="35"/>
                    <a:pt x="2" y="34"/>
                    <a:pt x="1" y="34"/>
                  </a:cubicBezTo>
                  <a:moveTo>
                    <a:pt x="47" y="22"/>
                  </a:moveTo>
                  <a:cubicBezTo>
                    <a:pt x="46" y="23"/>
                    <a:pt x="46" y="23"/>
                    <a:pt x="45" y="24"/>
                  </a:cubicBezTo>
                  <a:cubicBezTo>
                    <a:pt x="44" y="26"/>
                    <a:pt x="44" y="28"/>
                    <a:pt x="43" y="30"/>
                  </a:cubicBezTo>
                  <a:cubicBezTo>
                    <a:pt x="43" y="30"/>
                    <a:pt x="43" y="30"/>
                    <a:pt x="44" y="30"/>
                  </a:cubicBezTo>
                  <a:cubicBezTo>
                    <a:pt x="44" y="30"/>
                    <a:pt x="44" y="31"/>
                    <a:pt x="45" y="31"/>
                  </a:cubicBezTo>
                  <a:cubicBezTo>
                    <a:pt x="46" y="28"/>
                    <a:pt x="46" y="25"/>
                    <a:pt x="47" y="22"/>
                  </a:cubicBezTo>
                  <a:moveTo>
                    <a:pt x="47" y="0"/>
                  </a:moveTo>
                  <a:cubicBezTo>
                    <a:pt x="47" y="1"/>
                    <a:pt x="47" y="3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5"/>
                    <a:pt x="46" y="5"/>
                  </a:cubicBezTo>
                  <a:cubicBezTo>
                    <a:pt x="46" y="8"/>
                    <a:pt x="46" y="11"/>
                    <a:pt x="46" y="13"/>
                  </a:cubicBezTo>
                  <a:cubicBezTo>
                    <a:pt x="47" y="14"/>
                    <a:pt x="47" y="15"/>
                    <a:pt x="48" y="16"/>
                  </a:cubicBezTo>
                  <a:cubicBezTo>
                    <a:pt x="47" y="11"/>
                    <a:pt x="47" y="6"/>
                    <a:pt x="47" y="0"/>
                  </a:cubicBezTo>
                </a:path>
              </a:pathLst>
            </a:custGeom>
            <a:solidFill>
              <a:srgbClr val="554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605"/>
            <p:cNvSpPr>
              <a:spLocks/>
            </p:cNvSpPr>
            <p:nvPr/>
          </p:nvSpPr>
          <p:spPr bwMode="auto">
            <a:xfrm>
              <a:off x="9739313" y="464661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3 h 4"/>
                <a:gd name="T4" fmla="*/ 3 w 4"/>
                <a:gd name="T5" fmla="*/ 4 h 4"/>
                <a:gd name="T6" fmla="*/ 4 w 4"/>
                <a:gd name="T7" fmla="*/ 2 h 4"/>
                <a:gd name="T8" fmla="*/ 2 w 4"/>
                <a:gd name="T9" fmla="*/ 1 h 4"/>
                <a:gd name="T10" fmla="*/ 1 w 4"/>
                <a:gd name="T11" fmla="*/ 1 h 4"/>
                <a:gd name="T12" fmla="*/ 1 w 4"/>
                <a:gd name="T13" fmla="*/ 1 h 4"/>
                <a:gd name="T14" fmla="*/ 1 w 4"/>
                <a:gd name="T15" fmla="*/ 1 h 4"/>
                <a:gd name="T16" fmla="*/ 0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38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1606"/>
            <p:cNvSpPr>
              <a:spLocks noEditPoints="1"/>
            </p:cNvSpPr>
            <p:nvPr/>
          </p:nvSpPr>
          <p:spPr bwMode="auto">
            <a:xfrm>
              <a:off x="9147176" y="4662488"/>
              <a:ext cx="531813" cy="331788"/>
            </a:xfrm>
            <a:custGeom>
              <a:avLst/>
              <a:gdLst>
                <a:gd name="T0" fmla="*/ 14 w 135"/>
                <a:gd name="T1" fmla="*/ 76 h 84"/>
                <a:gd name="T2" fmla="*/ 1 w 135"/>
                <a:gd name="T3" fmla="*/ 81 h 84"/>
                <a:gd name="T4" fmla="*/ 0 w 135"/>
                <a:gd name="T5" fmla="*/ 84 h 84"/>
                <a:gd name="T6" fmla="*/ 3 w 135"/>
                <a:gd name="T7" fmla="*/ 83 h 84"/>
                <a:gd name="T8" fmla="*/ 16 w 135"/>
                <a:gd name="T9" fmla="*/ 79 h 84"/>
                <a:gd name="T10" fmla="*/ 14 w 135"/>
                <a:gd name="T11" fmla="*/ 76 h 84"/>
                <a:gd name="T12" fmla="*/ 39 w 135"/>
                <a:gd name="T13" fmla="*/ 68 h 84"/>
                <a:gd name="T14" fmla="*/ 22 w 135"/>
                <a:gd name="T15" fmla="*/ 74 h 84"/>
                <a:gd name="T16" fmla="*/ 25 w 135"/>
                <a:gd name="T17" fmla="*/ 76 h 84"/>
                <a:gd name="T18" fmla="*/ 43 w 135"/>
                <a:gd name="T19" fmla="*/ 70 h 84"/>
                <a:gd name="T20" fmla="*/ 39 w 135"/>
                <a:gd name="T21" fmla="*/ 68 h 84"/>
                <a:gd name="T22" fmla="*/ 120 w 135"/>
                <a:gd name="T23" fmla="*/ 12 h 84"/>
                <a:gd name="T24" fmla="*/ 82 w 135"/>
                <a:gd name="T25" fmla="*/ 43 h 84"/>
                <a:gd name="T26" fmla="*/ 82 w 135"/>
                <a:gd name="T27" fmla="*/ 43 h 84"/>
                <a:gd name="T28" fmla="*/ 82 w 135"/>
                <a:gd name="T29" fmla="*/ 43 h 84"/>
                <a:gd name="T30" fmla="*/ 82 w 135"/>
                <a:gd name="T31" fmla="*/ 43 h 84"/>
                <a:gd name="T32" fmla="*/ 68 w 135"/>
                <a:gd name="T33" fmla="*/ 52 h 84"/>
                <a:gd name="T34" fmla="*/ 48 w 135"/>
                <a:gd name="T35" fmla="*/ 64 h 84"/>
                <a:gd name="T36" fmla="*/ 48 w 135"/>
                <a:gd name="T37" fmla="*/ 64 h 84"/>
                <a:gd name="T38" fmla="*/ 45 w 135"/>
                <a:gd name="T39" fmla="*/ 65 h 84"/>
                <a:gd name="T40" fmla="*/ 48 w 135"/>
                <a:gd name="T41" fmla="*/ 64 h 84"/>
                <a:gd name="T42" fmla="*/ 45 w 135"/>
                <a:gd name="T43" fmla="*/ 65 h 84"/>
                <a:gd name="T44" fmla="*/ 40 w 135"/>
                <a:gd name="T45" fmla="*/ 67 h 84"/>
                <a:gd name="T46" fmla="*/ 40 w 135"/>
                <a:gd name="T47" fmla="*/ 67 h 84"/>
                <a:gd name="T48" fmla="*/ 40 w 135"/>
                <a:gd name="T49" fmla="*/ 68 h 84"/>
                <a:gd name="T50" fmla="*/ 40 w 135"/>
                <a:gd name="T51" fmla="*/ 68 h 84"/>
                <a:gd name="T52" fmla="*/ 44 w 135"/>
                <a:gd name="T53" fmla="*/ 68 h 84"/>
                <a:gd name="T54" fmla="*/ 47 w 135"/>
                <a:gd name="T55" fmla="*/ 68 h 84"/>
                <a:gd name="T56" fmla="*/ 90 w 135"/>
                <a:gd name="T57" fmla="*/ 42 h 84"/>
                <a:gd name="T58" fmla="*/ 47 w 135"/>
                <a:gd name="T59" fmla="*/ 68 h 84"/>
                <a:gd name="T60" fmla="*/ 47 w 135"/>
                <a:gd name="T61" fmla="*/ 68 h 84"/>
                <a:gd name="T62" fmla="*/ 90 w 135"/>
                <a:gd name="T63" fmla="*/ 42 h 84"/>
                <a:gd name="T64" fmla="*/ 109 w 135"/>
                <a:gd name="T65" fmla="*/ 27 h 84"/>
                <a:gd name="T66" fmla="*/ 111 w 135"/>
                <a:gd name="T67" fmla="*/ 23 h 84"/>
                <a:gd name="T68" fmla="*/ 111 w 135"/>
                <a:gd name="T69" fmla="*/ 21 h 84"/>
                <a:gd name="T70" fmla="*/ 114 w 135"/>
                <a:gd name="T71" fmla="*/ 19 h 84"/>
                <a:gd name="T72" fmla="*/ 115 w 135"/>
                <a:gd name="T73" fmla="*/ 18 h 84"/>
                <a:gd name="T74" fmla="*/ 122 w 135"/>
                <a:gd name="T75" fmla="*/ 14 h 84"/>
                <a:gd name="T76" fmla="*/ 120 w 135"/>
                <a:gd name="T77" fmla="*/ 12 h 84"/>
                <a:gd name="T78" fmla="*/ 133 w 135"/>
                <a:gd name="T79" fmla="*/ 0 h 84"/>
                <a:gd name="T80" fmla="*/ 132 w 135"/>
                <a:gd name="T81" fmla="*/ 1 h 84"/>
                <a:gd name="T82" fmla="*/ 132 w 135"/>
                <a:gd name="T83" fmla="*/ 1 h 84"/>
                <a:gd name="T84" fmla="*/ 131 w 135"/>
                <a:gd name="T85" fmla="*/ 1 h 84"/>
                <a:gd name="T86" fmla="*/ 131 w 135"/>
                <a:gd name="T87" fmla="*/ 1 h 84"/>
                <a:gd name="T88" fmla="*/ 131 w 135"/>
                <a:gd name="T89" fmla="*/ 2 h 84"/>
                <a:gd name="T90" fmla="*/ 131 w 135"/>
                <a:gd name="T91" fmla="*/ 2 h 84"/>
                <a:gd name="T92" fmla="*/ 131 w 135"/>
                <a:gd name="T93" fmla="*/ 2 h 84"/>
                <a:gd name="T94" fmla="*/ 128 w 135"/>
                <a:gd name="T95" fmla="*/ 4 h 84"/>
                <a:gd name="T96" fmla="*/ 129 w 135"/>
                <a:gd name="T97" fmla="*/ 7 h 84"/>
                <a:gd name="T98" fmla="*/ 129 w 135"/>
                <a:gd name="T99" fmla="*/ 7 h 84"/>
                <a:gd name="T100" fmla="*/ 129 w 135"/>
                <a:gd name="T101" fmla="*/ 7 h 84"/>
                <a:gd name="T102" fmla="*/ 135 w 135"/>
                <a:gd name="T103" fmla="*/ 2 h 84"/>
                <a:gd name="T104" fmla="*/ 135 w 135"/>
                <a:gd name="T105" fmla="*/ 2 h 84"/>
                <a:gd name="T106" fmla="*/ 133 w 135"/>
                <a:gd name="T10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84">
                  <a:moveTo>
                    <a:pt x="14" y="76"/>
                  </a:moveTo>
                  <a:cubicBezTo>
                    <a:pt x="9" y="77"/>
                    <a:pt x="5" y="79"/>
                    <a:pt x="1" y="81"/>
                  </a:cubicBezTo>
                  <a:cubicBezTo>
                    <a:pt x="1" y="82"/>
                    <a:pt x="1" y="83"/>
                    <a:pt x="0" y="84"/>
                  </a:cubicBezTo>
                  <a:cubicBezTo>
                    <a:pt x="1" y="84"/>
                    <a:pt x="2" y="84"/>
                    <a:pt x="3" y="83"/>
                  </a:cubicBezTo>
                  <a:cubicBezTo>
                    <a:pt x="7" y="81"/>
                    <a:pt x="11" y="80"/>
                    <a:pt x="16" y="79"/>
                  </a:cubicBezTo>
                  <a:cubicBezTo>
                    <a:pt x="15" y="78"/>
                    <a:pt x="15" y="77"/>
                    <a:pt x="14" y="76"/>
                  </a:cubicBezTo>
                  <a:moveTo>
                    <a:pt x="39" y="68"/>
                  </a:moveTo>
                  <a:cubicBezTo>
                    <a:pt x="34" y="71"/>
                    <a:pt x="28" y="72"/>
                    <a:pt x="22" y="74"/>
                  </a:cubicBezTo>
                  <a:cubicBezTo>
                    <a:pt x="23" y="74"/>
                    <a:pt x="24" y="75"/>
                    <a:pt x="25" y="76"/>
                  </a:cubicBezTo>
                  <a:cubicBezTo>
                    <a:pt x="31" y="74"/>
                    <a:pt x="37" y="72"/>
                    <a:pt x="43" y="70"/>
                  </a:cubicBezTo>
                  <a:cubicBezTo>
                    <a:pt x="41" y="69"/>
                    <a:pt x="40" y="69"/>
                    <a:pt x="39" y="68"/>
                  </a:cubicBezTo>
                  <a:moveTo>
                    <a:pt x="120" y="12"/>
                  </a:moveTo>
                  <a:cubicBezTo>
                    <a:pt x="108" y="24"/>
                    <a:pt x="95" y="34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3" y="56"/>
                    <a:pt x="56" y="60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3" y="68"/>
                    <a:pt x="44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62" y="61"/>
                    <a:pt x="77" y="52"/>
                    <a:pt x="90" y="42"/>
                  </a:cubicBezTo>
                  <a:cubicBezTo>
                    <a:pt x="77" y="52"/>
                    <a:pt x="62" y="61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62" y="61"/>
                    <a:pt x="77" y="52"/>
                    <a:pt x="90" y="42"/>
                  </a:cubicBezTo>
                  <a:cubicBezTo>
                    <a:pt x="97" y="38"/>
                    <a:pt x="103" y="32"/>
                    <a:pt x="109" y="27"/>
                  </a:cubicBezTo>
                  <a:cubicBezTo>
                    <a:pt x="110" y="26"/>
                    <a:pt x="111" y="24"/>
                    <a:pt x="111" y="23"/>
                  </a:cubicBezTo>
                  <a:cubicBezTo>
                    <a:pt x="111" y="23"/>
                    <a:pt x="111" y="22"/>
                    <a:pt x="111" y="21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19"/>
                    <a:pt x="115" y="18"/>
                    <a:pt x="115" y="18"/>
                  </a:cubicBezTo>
                  <a:cubicBezTo>
                    <a:pt x="117" y="17"/>
                    <a:pt x="119" y="15"/>
                    <a:pt x="122" y="14"/>
                  </a:cubicBezTo>
                  <a:cubicBezTo>
                    <a:pt x="121" y="13"/>
                    <a:pt x="121" y="13"/>
                    <a:pt x="120" y="12"/>
                  </a:cubicBezTo>
                  <a:moveTo>
                    <a:pt x="133" y="0"/>
                  </a:moveTo>
                  <a:cubicBezTo>
                    <a:pt x="133" y="1"/>
                    <a:pt x="132" y="1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1"/>
                    <a:pt x="131" y="1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0" y="2"/>
                    <a:pt x="129" y="3"/>
                    <a:pt x="128" y="4"/>
                  </a:cubicBezTo>
                  <a:cubicBezTo>
                    <a:pt x="129" y="5"/>
                    <a:pt x="129" y="6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1" y="5"/>
                    <a:pt x="133" y="3"/>
                    <a:pt x="135" y="2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4" y="1"/>
                    <a:pt x="133" y="0"/>
                  </a:cubicBezTo>
                </a:path>
              </a:pathLst>
            </a:custGeom>
            <a:solidFill>
              <a:srgbClr val="554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607"/>
            <p:cNvSpPr>
              <a:spLocks/>
            </p:cNvSpPr>
            <p:nvPr/>
          </p:nvSpPr>
          <p:spPr bwMode="auto">
            <a:xfrm>
              <a:off x="9620251" y="4678363"/>
              <a:ext cx="34925" cy="39688"/>
            </a:xfrm>
            <a:custGeom>
              <a:avLst/>
              <a:gdLst>
                <a:gd name="T0" fmla="*/ 8 w 9"/>
                <a:gd name="T1" fmla="*/ 0 h 10"/>
                <a:gd name="T2" fmla="*/ 7 w 9"/>
                <a:gd name="T3" fmla="*/ 1 h 10"/>
                <a:gd name="T4" fmla="*/ 7 w 9"/>
                <a:gd name="T5" fmla="*/ 1 h 10"/>
                <a:gd name="T6" fmla="*/ 6 w 9"/>
                <a:gd name="T7" fmla="*/ 2 h 10"/>
                <a:gd name="T8" fmla="*/ 6 w 9"/>
                <a:gd name="T9" fmla="*/ 2 h 10"/>
                <a:gd name="T10" fmla="*/ 6 w 9"/>
                <a:gd name="T11" fmla="*/ 2 h 10"/>
                <a:gd name="T12" fmla="*/ 0 w 9"/>
                <a:gd name="T13" fmla="*/ 8 h 10"/>
                <a:gd name="T14" fmla="*/ 2 w 9"/>
                <a:gd name="T15" fmla="*/ 10 h 10"/>
                <a:gd name="T16" fmla="*/ 4 w 9"/>
                <a:gd name="T17" fmla="*/ 8 h 10"/>
                <a:gd name="T18" fmla="*/ 9 w 9"/>
                <a:gd name="T19" fmla="*/ 3 h 10"/>
                <a:gd name="T20" fmla="*/ 9 w 9"/>
                <a:gd name="T21" fmla="*/ 3 h 10"/>
                <a:gd name="T22" fmla="*/ 9 w 9"/>
                <a:gd name="T23" fmla="*/ 3 h 10"/>
                <a:gd name="T24" fmla="*/ 9 w 9"/>
                <a:gd name="T25" fmla="*/ 3 h 10"/>
                <a:gd name="T26" fmla="*/ 8 w 9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0">
                  <a:moveTo>
                    <a:pt x="8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2" y="6"/>
                    <a:pt x="0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6" y="6"/>
                    <a:pt x="7" y="5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1"/>
                    <a:pt x="8" y="0"/>
                  </a:cubicBezTo>
                </a:path>
              </a:pathLst>
            </a:custGeom>
            <a:solidFill>
              <a:srgbClr val="3A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608"/>
            <p:cNvSpPr>
              <a:spLocks/>
            </p:cNvSpPr>
            <p:nvPr/>
          </p:nvSpPr>
          <p:spPr bwMode="auto">
            <a:xfrm>
              <a:off x="9678988" y="4670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8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1609"/>
            <p:cNvSpPr>
              <a:spLocks noEditPoints="1"/>
            </p:cNvSpPr>
            <p:nvPr/>
          </p:nvSpPr>
          <p:spPr bwMode="auto">
            <a:xfrm>
              <a:off x="8980488" y="4872038"/>
              <a:ext cx="336550" cy="619125"/>
            </a:xfrm>
            <a:custGeom>
              <a:avLst/>
              <a:gdLst>
                <a:gd name="T0" fmla="*/ 41 w 85"/>
                <a:gd name="T1" fmla="*/ 154 h 157"/>
                <a:gd name="T2" fmla="*/ 39 w 85"/>
                <a:gd name="T3" fmla="*/ 144 h 157"/>
                <a:gd name="T4" fmla="*/ 39 w 85"/>
                <a:gd name="T5" fmla="*/ 140 h 157"/>
                <a:gd name="T6" fmla="*/ 38 w 85"/>
                <a:gd name="T7" fmla="*/ 137 h 157"/>
                <a:gd name="T8" fmla="*/ 23 w 85"/>
                <a:gd name="T9" fmla="*/ 126 h 157"/>
                <a:gd name="T10" fmla="*/ 23 w 85"/>
                <a:gd name="T11" fmla="*/ 126 h 157"/>
                <a:gd name="T12" fmla="*/ 16 w 85"/>
                <a:gd name="T13" fmla="*/ 125 h 157"/>
                <a:gd name="T14" fmla="*/ 22 w 85"/>
                <a:gd name="T15" fmla="*/ 136 h 157"/>
                <a:gd name="T16" fmla="*/ 31 w 85"/>
                <a:gd name="T17" fmla="*/ 123 h 157"/>
                <a:gd name="T18" fmla="*/ 31 w 85"/>
                <a:gd name="T19" fmla="*/ 123 h 157"/>
                <a:gd name="T20" fmla="*/ 36 w 85"/>
                <a:gd name="T21" fmla="*/ 131 h 157"/>
                <a:gd name="T22" fmla="*/ 19 w 85"/>
                <a:gd name="T23" fmla="*/ 116 h 157"/>
                <a:gd name="T24" fmla="*/ 19 w 85"/>
                <a:gd name="T25" fmla="*/ 113 h 157"/>
                <a:gd name="T26" fmla="*/ 19 w 85"/>
                <a:gd name="T27" fmla="*/ 112 h 157"/>
                <a:gd name="T28" fmla="*/ 29 w 85"/>
                <a:gd name="T29" fmla="*/ 81 h 157"/>
                <a:gd name="T30" fmla="*/ 29 w 85"/>
                <a:gd name="T31" fmla="*/ 81 h 157"/>
                <a:gd name="T32" fmla="*/ 25 w 85"/>
                <a:gd name="T33" fmla="*/ 87 h 157"/>
                <a:gd name="T34" fmla="*/ 29 w 85"/>
                <a:gd name="T35" fmla="*/ 81 h 157"/>
                <a:gd name="T36" fmla="*/ 26 w 85"/>
                <a:gd name="T37" fmla="*/ 86 h 157"/>
                <a:gd name="T38" fmla="*/ 29 w 85"/>
                <a:gd name="T39" fmla="*/ 81 h 157"/>
                <a:gd name="T40" fmla="*/ 39 w 85"/>
                <a:gd name="T41" fmla="*/ 42 h 157"/>
                <a:gd name="T42" fmla="*/ 48 w 85"/>
                <a:gd name="T43" fmla="*/ 17 h 157"/>
                <a:gd name="T44" fmla="*/ 27 w 85"/>
                <a:gd name="T45" fmla="*/ 26 h 157"/>
                <a:gd name="T46" fmla="*/ 1 w 85"/>
                <a:gd name="T47" fmla="*/ 98 h 157"/>
                <a:gd name="T48" fmla="*/ 0 w 85"/>
                <a:gd name="T49" fmla="*/ 101 h 157"/>
                <a:gd name="T50" fmla="*/ 0 w 85"/>
                <a:gd name="T51" fmla="*/ 101 h 157"/>
                <a:gd name="T52" fmla="*/ 0 w 85"/>
                <a:gd name="T53" fmla="*/ 102 h 157"/>
                <a:gd name="T54" fmla="*/ 0 w 85"/>
                <a:gd name="T55" fmla="*/ 102 h 157"/>
                <a:gd name="T56" fmla="*/ 0 w 85"/>
                <a:gd name="T57" fmla="*/ 101 h 157"/>
                <a:gd name="T58" fmla="*/ 0 w 85"/>
                <a:gd name="T59" fmla="*/ 100 h 157"/>
                <a:gd name="T60" fmla="*/ 0 w 85"/>
                <a:gd name="T61" fmla="*/ 100 h 157"/>
                <a:gd name="T62" fmla="*/ 1 w 85"/>
                <a:gd name="T63" fmla="*/ 113 h 157"/>
                <a:gd name="T64" fmla="*/ 2 w 85"/>
                <a:gd name="T65" fmla="*/ 113 h 157"/>
                <a:gd name="T66" fmla="*/ 8 w 85"/>
                <a:gd name="T67" fmla="*/ 123 h 157"/>
                <a:gd name="T68" fmla="*/ 31 w 85"/>
                <a:gd name="T69" fmla="*/ 31 h 157"/>
                <a:gd name="T70" fmla="*/ 65 w 85"/>
                <a:gd name="T71" fmla="*/ 10 h 157"/>
                <a:gd name="T72" fmla="*/ 54 w 85"/>
                <a:gd name="T73" fmla="*/ 15 h 157"/>
                <a:gd name="T74" fmla="*/ 85 w 85"/>
                <a:gd name="T75" fmla="*/ 0 h 157"/>
                <a:gd name="T76" fmla="*/ 48 w 85"/>
                <a:gd name="T77" fmla="*/ 14 h 157"/>
                <a:gd name="T78" fmla="*/ 54 w 85"/>
                <a:gd name="T79" fmla="*/ 15 h 157"/>
                <a:gd name="T80" fmla="*/ 65 w 85"/>
                <a:gd name="T81" fmla="*/ 10 h 157"/>
                <a:gd name="T82" fmla="*/ 85 w 85"/>
                <a:gd name="T83" fmla="*/ 0 h 157"/>
                <a:gd name="T84" fmla="*/ 85 w 85"/>
                <a:gd name="T8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157">
                  <a:moveTo>
                    <a:pt x="39" y="144"/>
                  </a:moveTo>
                  <a:cubicBezTo>
                    <a:pt x="39" y="146"/>
                    <a:pt x="38" y="147"/>
                    <a:pt x="34" y="148"/>
                  </a:cubicBezTo>
                  <a:cubicBezTo>
                    <a:pt x="37" y="150"/>
                    <a:pt x="39" y="152"/>
                    <a:pt x="41" y="154"/>
                  </a:cubicBezTo>
                  <a:cubicBezTo>
                    <a:pt x="43" y="155"/>
                    <a:pt x="44" y="156"/>
                    <a:pt x="46" y="157"/>
                  </a:cubicBezTo>
                  <a:cubicBezTo>
                    <a:pt x="44" y="153"/>
                    <a:pt x="43" y="149"/>
                    <a:pt x="41" y="144"/>
                  </a:cubicBezTo>
                  <a:cubicBezTo>
                    <a:pt x="40" y="144"/>
                    <a:pt x="40" y="144"/>
                    <a:pt x="39" y="144"/>
                  </a:cubicBezTo>
                  <a:moveTo>
                    <a:pt x="37" y="139"/>
                  </a:moveTo>
                  <a:cubicBezTo>
                    <a:pt x="38" y="139"/>
                    <a:pt x="39" y="139"/>
                    <a:pt x="39" y="140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39"/>
                    <a:pt x="38" y="139"/>
                    <a:pt x="37" y="139"/>
                  </a:cubicBezTo>
                  <a:moveTo>
                    <a:pt x="35" y="136"/>
                  </a:moveTo>
                  <a:cubicBezTo>
                    <a:pt x="36" y="136"/>
                    <a:pt x="37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7" y="137"/>
                    <a:pt x="36" y="136"/>
                    <a:pt x="35" y="136"/>
                  </a:cubicBezTo>
                  <a:moveTo>
                    <a:pt x="23" y="126"/>
                  </a:moveTo>
                  <a:cubicBezTo>
                    <a:pt x="24" y="128"/>
                    <a:pt x="25" y="130"/>
                    <a:pt x="26" y="131"/>
                  </a:cubicBezTo>
                  <a:cubicBezTo>
                    <a:pt x="25" y="130"/>
                    <a:pt x="24" y="128"/>
                    <a:pt x="23" y="126"/>
                  </a:cubicBezTo>
                  <a:moveTo>
                    <a:pt x="23" y="126"/>
                  </a:moveTo>
                  <a:cubicBezTo>
                    <a:pt x="24" y="128"/>
                    <a:pt x="25" y="130"/>
                    <a:pt x="27" y="131"/>
                  </a:cubicBezTo>
                  <a:cubicBezTo>
                    <a:pt x="25" y="130"/>
                    <a:pt x="24" y="128"/>
                    <a:pt x="23" y="126"/>
                  </a:cubicBezTo>
                  <a:moveTo>
                    <a:pt x="16" y="125"/>
                  </a:moveTo>
                  <a:cubicBezTo>
                    <a:pt x="15" y="127"/>
                    <a:pt x="15" y="128"/>
                    <a:pt x="14" y="130"/>
                  </a:cubicBezTo>
                  <a:cubicBezTo>
                    <a:pt x="17" y="132"/>
                    <a:pt x="19" y="134"/>
                    <a:pt x="21" y="136"/>
                  </a:cubicBezTo>
                  <a:cubicBezTo>
                    <a:pt x="21" y="136"/>
                    <a:pt x="21" y="136"/>
                    <a:pt x="22" y="136"/>
                  </a:cubicBezTo>
                  <a:cubicBezTo>
                    <a:pt x="21" y="135"/>
                    <a:pt x="20" y="134"/>
                    <a:pt x="20" y="134"/>
                  </a:cubicBezTo>
                  <a:cubicBezTo>
                    <a:pt x="18" y="131"/>
                    <a:pt x="16" y="128"/>
                    <a:pt x="16" y="125"/>
                  </a:cubicBezTo>
                  <a:moveTo>
                    <a:pt x="31" y="123"/>
                  </a:moveTo>
                  <a:cubicBezTo>
                    <a:pt x="31" y="124"/>
                    <a:pt x="32" y="125"/>
                    <a:pt x="34" y="126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3" y="125"/>
                    <a:pt x="32" y="124"/>
                    <a:pt x="31" y="123"/>
                  </a:cubicBezTo>
                  <a:moveTo>
                    <a:pt x="21" y="118"/>
                  </a:moveTo>
                  <a:cubicBezTo>
                    <a:pt x="23" y="123"/>
                    <a:pt x="29" y="128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29" y="128"/>
                    <a:pt x="23" y="123"/>
                    <a:pt x="21" y="118"/>
                  </a:cubicBezTo>
                  <a:moveTo>
                    <a:pt x="19" y="113"/>
                  </a:moveTo>
                  <a:cubicBezTo>
                    <a:pt x="19" y="114"/>
                    <a:pt x="19" y="115"/>
                    <a:pt x="19" y="116"/>
                  </a:cubicBezTo>
                  <a:cubicBezTo>
                    <a:pt x="19" y="115"/>
                    <a:pt x="19" y="114"/>
                    <a:pt x="19" y="113"/>
                  </a:cubicBezTo>
                  <a:moveTo>
                    <a:pt x="19" y="112"/>
                  </a:moveTo>
                  <a:cubicBezTo>
                    <a:pt x="19" y="112"/>
                    <a:pt x="19" y="113"/>
                    <a:pt x="19" y="113"/>
                  </a:cubicBezTo>
                  <a:cubicBezTo>
                    <a:pt x="19" y="113"/>
                    <a:pt x="19" y="112"/>
                    <a:pt x="19" y="112"/>
                  </a:cubicBezTo>
                  <a:moveTo>
                    <a:pt x="19" y="112"/>
                  </a:move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3"/>
                    <a:pt x="19" y="113"/>
                  </a:cubicBezTo>
                  <a:cubicBezTo>
                    <a:pt x="19" y="113"/>
                    <a:pt x="19" y="112"/>
                    <a:pt x="19" y="112"/>
                  </a:cubicBezTo>
                  <a:moveTo>
                    <a:pt x="29" y="81"/>
                  </a:moveTo>
                  <a:cubicBezTo>
                    <a:pt x="29" y="81"/>
                    <a:pt x="29" y="81"/>
                    <a:pt x="29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1"/>
                    <a:pt x="29" y="81"/>
                    <a:pt x="29" y="81"/>
                  </a:cubicBezTo>
                  <a:moveTo>
                    <a:pt x="39" y="42"/>
                  </a:moveTo>
                  <a:cubicBezTo>
                    <a:pt x="37" y="51"/>
                    <a:pt x="34" y="59"/>
                    <a:pt x="32" y="67"/>
                  </a:cubicBezTo>
                  <a:cubicBezTo>
                    <a:pt x="29" y="74"/>
                    <a:pt x="27" y="80"/>
                    <a:pt x="25" y="87"/>
                  </a:cubicBezTo>
                  <a:cubicBezTo>
                    <a:pt x="26" y="87"/>
                    <a:pt x="26" y="86"/>
                    <a:pt x="26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7" y="84"/>
                    <a:pt x="28" y="83"/>
                    <a:pt x="29" y="81"/>
                  </a:cubicBezTo>
                  <a:cubicBezTo>
                    <a:pt x="28" y="83"/>
                    <a:pt x="27" y="84"/>
                    <a:pt x="26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7" y="84"/>
                    <a:pt x="28" y="83"/>
                    <a:pt x="29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5" y="69"/>
                    <a:pt x="38" y="56"/>
                    <a:pt x="39" y="43"/>
                  </a:cubicBezTo>
                  <a:cubicBezTo>
                    <a:pt x="39" y="42"/>
                    <a:pt x="39" y="42"/>
                    <a:pt x="39" y="42"/>
                  </a:cubicBezTo>
                  <a:moveTo>
                    <a:pt x="47" y="16"/>
                  </a:move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8" y="17"/>
                    <a:pt x="47" y="16"/>
                    <a:pt x="47" y="16"/>
                  </a:cubicBezTo>
                  <a:moveTo>
                    <a:pt x="42" y="15"/>
                  </a:moveTo>
                  <a:cubicBezTo>
                    <a:pt x="37" y="16"/>
                    <a:pt x="33" y="18"/>
                    <a:pt x="27" y="26"/>
                  </a:cubicBezTo>
                  <a:cubicBezTo>
                    <a:pt x="22" y="38"/>
                    <a:pt x="24" y="41"/>
                    <a:pt x="22" y="48"/>
                  </a:cubicBezTo>
                  <a:cubicBezTo>
                    <a:pt x="20" y="60"/>
                    <a:pt x="16" y="69"/>
                    <a:pt x="10" y="80"/>
                  </a:cubicBezTo>
                  <a:cubicBezTo>
                    <a:pt x="7" y="85"/>
                    <a:pt x="4" y="92"/>
                    <a:pt x="1" y="98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7" y="120"/>
                    <a:pt x="7" y="121"/>
                    <a:pt x="8" y="123"/>
                  </a:cubicBezTo>
                  <a:cubicBezTo>
                    <a:pt x="13" y="106"/>
                    <a:pt x="18" y="90"/>
                    <a:pt x="23" y="74"/>
                  </a:cubicBezTo>
                  <a:cubicBezTo>
                    <a:pt x="25" y="68"/>
                    <a:pt x="27" y="62"/>
                    <a:pt x="29" y="56"/>
                  </a:cubicBezTo>
                  <a:cubicBezTo>
                    <a:pt x="30" y="48"/>
                    <a:pt x="31" y="40"/>
                    <a:pt x="31" y="31"/>
                  </a:cubicBezTo>
                  <a:cubicBezTo>
                    <a:pt x="33" y="26"/>
                    <a:pt x="36" y="23"/>
                    <a:pt x="40" y="21"/>
                  </a:cubicBezTo>
                  <a:cubicBezTo>
                    <a:pt x="40" y="19"/>
                    <a:pt x="41" y="17"/>
                    <a:pt x="42" y="15"/>
                  </a:cubicBezTo>
                  <a:moveTo>
                    <a:pt x="65" y="10"/>
                  </a:moveTo>
                  <a:cubicBezTo>
                    <a:pt x="63" y="11"/>
                    <a:pt x="62" y="12"/>
                    <a:pt x="60" y="12"/>
                  </a:cubicBezTo>
                  <a:cubicBezTo>
                    <a:pt x="58" y="13"/>
                    <a:pt x="56" y="14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6" y="14"/>
                    <a:pt x="58" y="14"/>
                    <a:pt x="60" y="12"/>
                  </a:cubicBezTo>
                  <a:cubicBezTo>
                    <a:pt x="62" y="12"/>
                    <a:pt x="63" y="11"/>
                    <a:pt x="65" y="10"/>
                  </a:cubicBezTo>
                  <a:moveTo>
                    <a:pt x="85" y="0"/>
                  </a:moveTo>
                  <a:cubicBezTo>
                    <a:pt x="74" y="6"/>
                    <a:pt x="63" y="8"/>
                    <a:pt x="51" y="12"/>
                  </a:cubicBezTo>
                  <a:cubicBezTo>
                    <a:pt x="50" y="12"/>
                    <a:pt x="49" y="13"/>
                    <a:pt x="48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4"/>
                    <a:pt x="52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6" y="14"/>
                    <a:pt x="58" y="13"/>
                    <a:pt x="60" y="12"/>
                  </a:cubicBezTo>
                  <a:cubicBezTo>
                    <a:pt x="62" y="12"/>
                    <a:pt x="63" y="11"/>
                    <a:pt x="65" y="10"/>
                  </a:cubicBezTo>
                  <a:cubicBezTo>
                    <a:pt x="71" y="8"/>
                    <a:pt x="76" y="6"/>
                    <a:pt x="81" y="3"/>
                  </a:cubicBezTo>
                  <a:cubicBezTo>
                    <a:pt x="82" y="2"/>
                    <a:pt x="84" y="1"/>
                    <a:pt x="85" y="0"/>
                  </a:cubicBezTo>
                  <a:moveTo>
                    <a:pt x="85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4" y="1"/>
                    <a:pt x="82" y="2"/>
                    <a:pt x="81" y="3"/>
                  </a:cubicBezTo>
                  <a:cubicBezTo>
                    <a:pt x="82" y="2"/>
                    <a:pt x="84" y="1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</a:path>
              </a:pathLst>
            </a:custGeom>
            <a:solidFill>
              <a:srgbClr val="554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1610"/>
            <p:cNvSpPr>
              <a:spLocks noEditPoints="1"/>
            </p:cNvSpPr>
            <p:nvPr/>
          </p:nvSpPr>
          <p:spPr bwMode="auto">
            <a:xfrm>
              <a:off x="9012238" y="4922838"/>
              <a:ext cx="158750" cy="461963"/>
            </a:xfrm>
            <a:custGeom>
              <a:avLst/>
              <a:gdLst>
                <a:gd name="T0" fmla="*/ 11 w 40"/>
                <a:gd name="T1" fmla="*/ 96 h 117"/>
                <a:gd name="T2" fmla="*/ 11 w 40"/>
                <a:gd name="T3" fmla="*/ 99 h 117"/>
                <a:gd name="T4" fmla="*/ 11 w 40"/>
                <a:gd name="T5" fmla="*/ 99 h 117"/>
                <a:gd name="T6" fmla="*/ 11 w 40"/>
                <a:gd name="T7" fmla="*/ 96 h 117"/>
                <a:gd name="T8" fmla="*/ 8 w 40"/>
                <a:gd name="T9" fmla="*/ 93 h 117"/>
                <a:gd name="T10" fmla="*/ 8 w 40"/>
                <a:gd name="T11" fmla="*/ 91 h 117"/>
                <a:gd name="T12" fmla="*/ 9 w 40"/>
                <a:gd name="T13" fmla="*/ 92 h 117"/>
                <a:gd name="T14" fmla="*/ 8 w 40"/>
                <a:gd name="T15" fmla="*/ 93 h 117"/>
                <a:gd name="T16" fmla="*/ 35 w 40"/>
                <a:gd name="T17" fmla="*/ 15 h 117"/>
                <a:gd name="T18" fmla="*/ 29 w 40"/>
                <a:gd name="T19" fmla="*/ 20 h 117"/>
                <a:gd name="T20" fmla="*/ 14 w 40"/>
                <a:gd name="T21" fmla="*/ 70 h 117"/>
                <a:gd name="T22" fmla="*/ 14 w 40"/>
                <a:gd name="T23" fmla="*/ 70 h 117"/>
                <a:gd name="T24" fmla="*/ 14 w 40"/>
                <a:gd name="T25" fmla="*/ 70 h 117"/>
                <a:gd name="T26" fmla="*/ 14 w 40"/>
                <a:gd name="T27" fmla="*/ 70 h 117"/>
                <a:gd name="T28" fmla="*/ 14 w 40"/>
                <a:gd name="T29" fmla="*/ 70 h 117"/>
                <a:gd name="T30" fmla="*/ 21 w 40"/>
                <a:gd name="T31" fmla="*/ 43 h 117"/>
                <a:gd name="T32" fmla="*/ 15 w 40"/>
                <a:gd name="T33" fmla="*/ 61 h 117"/>
                <a:gd name="T34" fmla="*/ 0 w 40"/>
                <a:gd name="T35" fmla="*/ 110 h 117"/>
                <a:gd name="T36" fmla="*/ 4 w 40"/>
                <a:gd name="T37" fmla="*/ 114 h 117"/>
                <a:gd name="T38" fmla="*/ 6 w 40"/>
                <a:gd name="T39" fmla="*/ 117 h 117"/>
                <a:gd name="T40" fmla="*/ 8 w 40"/>
                <a:gd name="T41" fmla="*/ 112 h 117"/>
                <a:gd name="T42" fmla="*/ 10 w 40"/>
                <a:gd name="T43" fmla="*/ 94 h 117"/>
                <a:gd name="T44" fmla="*/ 9 w 40"/>
                <a:gd name="T45" fmla="*/ 92 h 117"/>
                <a:gd name="T46" fmla="*/ 9 w 40"/>
                <a:gd name="T47" fmla="*/ 92 h 117"/>
                <a:gd name="T48" fmla="*/ 9 w 40"/>
                <a:gd name="T49" fmla="*/ 92 h 117"/>
                <a:gd name="T50" fmla="*/ 9 w 40"/>
                <a:gd name="T51" fmla="*/ 91 h 117"/>
                <a:gd name="T52" fmla="*/ 9 w 40"/>
                <a:gd name="T53" fmla="*/ 91 h 117"/>
                <a:gd name="T54" fmla="*/ 9 w 40"/>
                <a:gd name="T55" fmla="*/ 91 h 117"/>
                <a:gd name="T56" fmla="*/ 9 w 40"/>
                <a:gd name="T57" fmla="*/ 91 h 117"/>
                <a:gd name="T58" fmla="*/ 9 w 40"/>
                <a:gd name="T59" fmla="*/ 91 h 117"/>
                <a:gd name="T60" fmla="*/ 9 w 40"/>
                <a:gd name="T61" fmla="*/ 92 h 117"/>
                <a:gd name="T62" fmla="*/ 9 w 40"/>
                <a:gd name="T63" fmla="*/ 91 h 117"/>
                <a:gd name="T64" fmla="*/ 9 w 40"/>
                <a:gd name="T65" fmla="*/ 91 h 117"/>
                <a:gd name="T66" fmla="*/ 9 w 40"/>
                <a:gd name="T67" fmla="*/ 91 h 117"/>
                <a:gd name="T68" fmla="*/ 10 w 40"/>
                <a:gd name="T69" fmla="*/ 89 h 117"/>
                <a:gd name="T70" fmla="*/ 13 w 40"/>
                <a:gd name="T71" fmla="*/ 82 h 117"/>
                <a:gd name="T72" fmla="*/ 17 w 40"/>
                <a:gd name="T73" fmla="*/ 74 h 117"/>
                <a:gd name="T74" fmla="*/ 24 w 40"/>
                <a:gd name="T75" fmla="*/ 54 h 117"/>
                <a:gd name="T76" fmla="*/ 31 w 40"/>
                <a:gd name="T77" fmla="*/ 29 h 117"/>
                <a:gd name="T78" fmla="*/ 34 w 40"/>
                <a:gd name="T79" fmla="*/ 18 h 117"/>
                <a:gd name="T80" fmla="*/ 35 w 40"/>
                <a:gd name="T81" fmla="*/ 15 h 117"/>
                <a:gd name="T82" fmla="*/ 40 w 40"/>
                <a:gd name="T83" fmla="*/ 0 h 117"/>
                <a:gd name="T84" fmla="*/ 34 w 40"/>
                <a:gd name="T85" fmla="*/ 2 h 117"/>
                <a:gd name="T86" fmla="*/ 32 w 40"/>
                <a:gd name="T87" fmla="*/ 8 h 117"/>
                <a:gd name="T88" fmla="*/ 39 w 40"/>
                <a:gd name="T89" fmla="*/ 4 h 117"/>
                <a:gd name="T90" fmla="*/ 39 w 40"/>
                <a:gd name="T91" fmla="*/ 3 h 117"/>
                <a:gd name="T92" fmla="*/ 36 w 40"/>
                <a:gd name="T93" fmla="*/ 1 h 117"/>
                <a:gd name="T94" fmla="*/ 38 w 40"/>
                <a:gd name="T95" fmla="*/ 1 h 117"/>
                <a:gd name="T96" fmla="*/ 40 w 40"/>
                <a:gd name="T97" fmla="*/ 1 h 117"/>
                <a:gd name="T98" fmla="*/ 40 w 40"/>
                <a:gd name="T9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" h="117">
                  <a:moveTo>
                    <a:pt x="11" y="96"/>
                  </a:moveTo>
                  <a:cubicBezTo>
                    <a:pt x="11" y="97"/>
                    <a:pt x="11" y="98"/>
                    <a:pt x="11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7"/>
                    <a:pt x="11" y="96"/>
                  </a:cubicBezTo>
                  <a:moveTo>
                    <a:pt x="8" y="93"/>
                  </a:moveTo>
                  <a:cubicBezTo>
                    <a:pt x="8" y="93"/>
                    <a:pt x="8" y="92"/>
                    <a:pt x="8" y="9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9" y="93"/>
                    <a:pt x="8" y="93"/>
                  </a:cubicBezTo>
                  <a:moveTo>
                    <a:pt x="35" y="15"/>
                  </a:moveTo>
                  <a:cubicBezTo>
                    <a:pt x="33" y="16"/>
                    <a:pt x="31" y="18"/>
                    <a:pt x="29" y="20"/>
                  </a:cubicBezTo>
                  <a:cubicBezTo>
                    <a:pt x="27" y="37"/>
                    <a:pt x="23" y="5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8" y="62"/>
                    <a:pt x="20" y="53"/>
                    <a:pt x="21" y="43"/>
                  </a:cubicBezTo>
                  <a:cubicBezTo>
                    <a:pt x="19" y="49"/>
                    <a:pt x="17" y="55"/>
                    <a:pt x="15" y="61"/>
                  </a:cubicBezTo>
                  <a:cubicBezTo>
                    <a:pt x="10" y="77"/>
                    <a:pt x="5" y="93"/>
                    <a:pt x="0" y="110"/>
                  </a:cubicBezTo>
                  <a:cubicBezTo>
                    <a:pt x="1" y="111"/>
                    <a:pt x="3" y="113"/>
                    <a:pt x="4" y="114"/>
                  </a:cubicBezTo>
                  <a:cubicBezTo>
                    <a:pt x="5" y="115"/>
                    <a:pt x="6" y="116"/>
                    <a:pt x="6" y="117"/>
                  </a:cubicBezTo>
                  <a:cubicBezTo>
                    <a:pt x="7" y="115"/>
                    <a:pt x="7" y="114"/>
                    <a:pt x="8" y="112"/>
                  </a:cubicBezTo>
                  <a:cubicBezTo>
                    <a:pt x="6" y="105"/>
                    <a:pt x="8" y="98"/>
                    <a:pt x="10" y="94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9" y="92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9" y="92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10" y="89"/>
                    <a:pt x="10" y="89"/>
                  </a:cubicBezTo>
                  <a:cubicBezTo>
                    <a:pt x="11" y="86"/>
                    <a:pt x="12" y="84"/>
                    <a:pt x="13" y="82"/>
                  </a:cubicBezTo>
                  <a:cubicBezTo>
                    <a:pt x="15" y="79"/>
                    <a:pt x="16" y="77"/>
                    <a:pt x="17" y="74"/>
                  </a:cubicBezTo>
                  <a:cubicBezTo>
                    <a:pt x="19" y="67"/>
                    <a:pt x="21" y="61"/>
                    <a:pt x="24" y="54"/>
                  </a:cubicBezTo>
                  <a:cubicBezTo>
                    <a:pt x="26" y="46"/>
                    <a:pt x="29" y="38"/>
                    <a:pt x="31" y="29"/>
                  </a:cubicBezTo>
                  <a:cubicBezTo>
                    <a:pt x="32" y="23"/>
                    <a:pt x="32" y="20"/>
                    <a:pt x="34" y="18"/>
                  </a:cubicBezTo>
                  <a:cubicBezTo>
                    <a:pt x="35" y="17"/>
                    <a:pt x="35" y="16"/>
                    <a:pt x="35" y="15"/>
                  </a:cubicBezTo>
                  <a:moveTo>
                    <a:pt x="40" y="0"/>
                  </a:moveTo>
                  <a:cubicBezTo>
                    <a:pt x="38" y="0"/>
                    <a:pt x="36" y="1"/>
                    <a:pt x="34" y="2"/>
                  </a:cubicBezTo>
                  <a:cubicBezTo>
                    <a:pt x="33" y="4"/>
                    <a:pt x="32" y="6"/>
                    <a:pt x="32" y="8"/>
                  </a:cubicBezTo>
                  <a:cubicBezTo>
                    <a:pt x="34" y="6"/>
                    <a:pt x="36" y="5"/>
                    <a:pt x="39" y="4"/>
                  </a:cubicBezTo>
                  <a:cubicBezTo>
                    <a:pt x="39" y="4"/>
                    <a:pt x="39" y="4"/>
                    <a:pt x="39" y="3"/>
                  </a:cubicBezTo>
                  <a:cubicBezTo>
                    <a:pt x="38" y="3"/>
                    <a:pt x="37" y="2"/>
                    <a:pt x="36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9" y="1"/>
                    <a:pt x="40" y="1"/>
                  </a:cubicBezTo>
                  <a:cubicBezTo>
                    <a:pt x="40" y="1"/>
                    <a:pt x="40" y="0"/>
                    <a:pt x="40" y="0"/>
                  </a:cubicBezTo>
                </a:path>
              </a:pathLst>
            </a:custGeom>
            <a:solidFill>
              <a:srgbClr val="28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635" name="Picture 1611"/>
            <p:cNvPicPr>
              <a:picLocks noChangeAspect="1" noChangeArrowheads="1"/>
            </p:cNvPicPr>
            <p:nvPr/>
          </p:nvPicPr>
          <p:blipFill>
            <a:blip r:embed="rId7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04313" y="4371975"/>
              <a:ext cx="852488" cy="1173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3" name="Freeform 1612"/>
            <p:cNvSpPr>
              <a:spLocks/>
            </p:cNvSpPr>
            <p:nvPr/>
          </p:nvSpPr>
          <p:spPr bwMode="auto">
            <a:xfrm>
              <a:off x="9901238" y="4638675"/>
              <a:ext cx="26988" cy="47625"/>
            </a:xfrm>
            <a:custGeom>
              <a:avLst/>
              <a:gdLst>
                <a:gd name="T0" fmla="*/ 6 w 7"/>
                <a:gd name="T1" fmla="*/ 0 h 12"/>
                <a:gd name="T2" fmla="*/ 5 w 7"/>
                <a:gd name="T3" fmla="*/ 0 h 12"/>
                <a:gd name="T4" fmla="*/ 1 w 7"/>
                <a:gd name="T5" fmla="*/ 9 h 12"/>
                <a:gd name="T6" fmla="*/ 1 w 7"/>
                <a:gd name="T7" fmla="*/ 9 h 12"/>
                <a:gd name="T8" fmla="*/ 1 w 7"/>
                <a:gd name="T9" fmla="*/ 9 h 12"/>
                <a:gd name="T10" fmla="*/ 1 w 7"/>
                <a:gd name="T11" fmla="*/ 9 h 12"/>
                <a:gd name="T12" fmla="*/ 1 w 7"/>
                <a:gd name="T13" fmla="*/ 9 h 12"/>
                <a:gd name="T14" fmla="*/ 0 w 7"/>
                <a:gd name="T15" fmla="*/ 10 h 12"/>
                <a:gd name="T16" fmla="*/ 3 w 7"/>
                <a:gd name="T17" fmla="*/ 12 h 12"/>
                <a:gd name="T18" fmla="*/ 4 w 7"/>
                <a:gd name="T19" fmla="*/ 8 h 12"/>
                <a:gd name="T20" fmla="*/ 7 w 7"/>
                <a:gd name="T21" fmla="*/ 1 h 12"/>
                <a:gd name="T22" fmla="*/ 6 w 7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3" y="6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3" y="10"/>
                    <a:pt x="4" y="9"/>
                    <a:pt x="4" y="8"/>
                  </a:cubicBezTo>
                  <a:cubicBezTo>
                    <a:pt x="5" y="6"/>
                    <a:pt x="6" y="3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28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1613"/>
            <p:cNvSpPr>
              <a:spLocks/>
            </p:cNvSpPr>
            <p:nvPr/>
          </p:nvSpPr>
          <p:spPr bwMode="auto">
            <a:xfrm>
              <a:off x="9671051" y="4646613"/>
              <a:ext cx="68263" cy="23813"/>
            </a:xfrm>
            <a:custGeom>
              <a:avLst/>
              <a:gdLst>
                <a:gd name="T0" fmla="*/ 14 w 17"/>
                <a:gd name="T1" fmla="*/ 0 h 6"/>
                <a:gd name="T2" fmla="*/ 14 w 17"/>
                <a:gd name="T3" fmla="*/ 0 h 6"/>
                <a:gd name="T4" fmla="*/ 0 w 17"/>
                <a:gd name="T5" fmla="*/ 4 h 6"/>
                <a:gd name="T6" fmla="*/ 2 w 17"/>
                <a:gd name="T7" fmla="*/ 6 h 6"/>
                <a:gd name="T8" fmla="*/ 2 w 17"/>
                <a:gd name="T9" fmla="*/ 6 h 6"/>
                <a:gd name="T10" fmla="*/ 14 w 17"/>
                <a:gd name="T11" fmla="*/ 3 h 6"/>
                <a:gd name="T12" fmla="*/ 14 w 17"/>
                <a:gd name="T13" fmla="*/ 3 h 6"/>
                <a:gd name="T14" fmla="*/ 14 w 17"/>
                <a:gd name="T15" fmla="*/ 3 h 6"/>
                <a:gd name="T16" fmla="*/ 14 w 17"/>
                <a:gd name="T17" fmla="*/ 3 h 6"/>
                <a:gd name="T18" fmla="*/ 14 w 17"/>
                <a:gd name="T19" fmla="*/ 3 h 6"/>
                <a:gd name="T20" fmla="*/ 17 w 17"/>
                <a:gd name="T21" fmla="*/ 3 h 6"/>
                <a:gd name="T22" fmla="*/ 17 w 17"/>
                <a:gd name="T23" fmla="*/ 0 h 6"/>
                <a:gd name="T24" fmla="*/ 14 w 17"/>
                <a:gd name="T25" fmla="*/ 0 h 6"/>
                <a:gd name="T26" fmla="*/ 14 w 17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4" y="2"/>
                    <a:pt x="0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4"/>
                    <a:pt x="10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3"/>
                    <a:pt x="17" y="3"/>
                  </a:cubicBezTo>
                  <a:cubicBezTo>
                    <a:pt x="17" y="2"/>
                    <a:pt x="17" y="1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28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1614"/>
            <p:cNvSpPr>
              <a:spLocks/>
            </p:cNvSpPr>
            <p:nvPr/>
          </p:nvSpPr>
          <p:spPr bwMode="auto">
            <a:xfrm>
              <a:off x="9928226" y="4572000"/>
              <a:ext cx="11113" cy="42863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2 w 3"/>
                <a:gd name="T5" fmla="*/ 9 h 11"/>
                <a:gd name="T6" fmla="*/ 3 w 3"/>
                <a:gd name="T7" fmla="*/ 3 h 11"/>
                <a:gd name="T8" fmla="*/ 3 w 3"/>
                <a:gd name="T9" fmla="*/ 3 h 11"/>
                <a:gd name="T10" fmla="*/ 1 w 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1" y="10"/>
                    <a:pt x="1" y="10"/>
                    <a:pt x="2" y="9"/>
                  </a:cubicBezTo>
                  <a:cubicBezTo>
                    <a:pt x="2" y="7"/>
                    <a:pt x="3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</a:path>
              </a:pathLst>
            </a:custGeom>
            <a:solidFill>
              <a:srgbClr val="46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639" name="Picture 1615"/>
            <p:cNvPicPr>
              <a:picLocks noChangeAspect="1" noChangeArrowheads="1"/>
            </p:cNvPicPr>
            <p:nvPr/>
          </p:nvPicPr>
          <p:blipFill>
            <a:blip r:embed="rId7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3463" y="4565650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40" name="Picture 1616"/>
            <p:cNvPicPr>
              <a:picLocks noChangeAspect="1" noChangeArrowheads="1"/>
            </p:cNvPicPr>
            <p:nvPr/>
          </p:nvPicPr>
          <p:blipFill>
            <a:blip r:embed="rId7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8701" y="4348163"/>
              <a:ext cx="349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6" name="Freeform 1617"/>
            <p:cNvSpPr>
              <a:spLocks noEditPoints="1"/>
            </p:cNvSpPr>
            <p:nvPr/>
          </p:nvSpPr>
          <p:spPr bwMode="auto">
            <a:xfrm>
              <a:off x="9317038" y="4702175"/>
              <a:ext cx="547688" cy="169863"/>
            </a:xfrm>
            <a:custGeom>
              <a:avLst/>
              <a:gdLst>
                <a:gd name="T0" fmla="*/ 0 w 139"/>
                <a:gd name="T1" fmla="*/ 43 h 43"/>
                <a:gd name="T2" fmla="*/ 0 w 139"/>
                <a:gd name="T3" fmla="*/ 43 h 43"/>
                <a:gd name="T4" fmla="*/ 0 w 139"/>
                <a:gd name="T5" fmla="*/ 43 h 43"/>
                <a:gd name="T6" fmla="*/ 137 w 139"/>
                <a:gd name="T7" fmla="*/ 3 h 43"/>
                <a:gd name="T8" fmla="*/ 136 w 139"/>
                <a:gd name="T9" fmla="*/ 3 h 43"/>
                <a:gd name="T10" fmla="*/ 136 w 139"/>
                <a:gd name="T11" fmla="*/ 3 h 43"/>
                <a:gd name="T12" fmla="*/ 137 w 139"/>
                <a:gd name="T13" fmla="*/ 3 h 43"/>
                <a:gd name="T14" fmla="*/ 131 w 139"/>
                <a:gd name="T15" fmla="*/ 1 h 43"/>
                <a:gd name="T16" fmla="*/ 136 w 139"/>
                <a:gd name="T17" fmla="*/ 3 h 43"/>
                <a:gd name="T18" fmla="*/ 131 w 139"/>
                <a:gd name="T19" fmla="*/ 1 h 43"/>
                <a:gd name="T20" fmla="*/ 131 w 139"/>
                <a:gd name="T21" fmla="*/ 1 h 43"/>
                <a:gd name="T22" fmla="*/ 131 w 139"/>
                <a:gd name="T23" fmla="*/ 1 h 43"/>
                <a:gd name="T24" fmla="*/ 131 w 139"/>
                <a:gd name="T25" fmla="*/ 1 h 43"/>
                <a:gd name="T26" fmla="*/ 139 w 139"/>
                <a:gd name="T27" fmla="*/ 0 h 43"/>
                <a:gd name="T28" fmla="*/ 139 w 139"/>
                <a:gd name="T29" fmla="*/ 0 h 43"/>
                <a:gd name="T30" fmla="*/ 139 w 139"/>
                <a:gd name="T31" fmla="*/ 0 h 43"/>
                <a:gd name="T32" fmla="*/ 139 w 139"/>
                <a:gd name="T33" fmla="*/ 0 h 43"/>
                <a:gd name="T34" fmla="*/ 139 w 139"/>
                <a:gd name="T35" fmla="*/ 0 h 43"/>
                <a:gd name="T36" fmla="*/ 138 w 139"/>
                <a:gd name="T37" fmla="*/ 0 h 43"/>
                <a:gd name="T38" fmla="*/ 139 w 139"/>
                <a:gd name="T39" fmla="*/ 0 h 43"/>
                <a:gd name="T40" fmla="*/ 138 w 139"/>
                <a:gd name="T4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" h="43"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137" y="3"/>
                  </a:move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6" y="3"/>
                    <a:pt x="137" y="3"/>
                  </a:cubicBezTo>
                  <a:moveTo>
                    <a:pt x="131" y="1"/>
                  </a:moveTo>
                  <a:cubicBezTo>
                    <a:pt x="133" y="2"/>
                    <a:pt x="135" y="3"/>
                    <a:pt x="136" y="3"/>
                  </a:cubicBezTo>
                  <a:cubicBezTo>
                    <a:pt x="135" y="3"/>
                    <a:pt x="133" y="2"/>
                    <a:pt x="131" y="1"/>
                  </a:cubicBezTo>
                  <a:moveTo>
                    <a:pt x="131" y="1"/>
                  </a:moveTo>
                  <a:cubicBezTo>
                    <a:pt x="131" y="1"/>
                    <a:pt x="131" y="1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moveTo>
                    <a:pt x="139" y="0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moveTo>
                    <a:pt x="138" y="0"/>
                  </a:moveTo>
                  <a:cubicBezTo>
                    <a:pt x="138" y="0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</a:path>
              </a:pathLst>
            </a:custGeom>
            <a:solidFill>
              <a:srgbClr val="554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1618"/>
            <p:cNvSpPr>
              <a:spLocks noEditPoints="1"/>
            </p:cNvSpPr>
            <p:nvPr/>
          </p:nvSpPr>
          <p:spPr bwMode="auto">
            <a:xfrm>
              <a:off x="9832976" y="4606925"/>
              <a:ext cx="103188" cy="106363"/>
            </a:xfrm>
            <a:custGeom>
              <a:avLst/>
              <a:gdLst>
                <a:gd name="T0" fmla="*/ 15 w 26"/>
                <a:gd name="T1" fmla="*/ 24 h 27"/>
                <a:gd name="T2" fmla="*/ 5 w 26"/>
                <a:gd name="T3" fmla="*/ 27 h 27"/>
                <a:gd name="T4" fmla="*/ 0 w 26"/>
                <a:gd name="T5" fmla="*/ 25 h 27"/>
                <a:gd name="T6" fmla="*/ 0 w 26"/>
                <a:gd name="T7" fmla="*/ 25 h 27"/>
                <a:gd name="T8" fmla="*/ 0 w 26"/>
                <a:gd name="T9" fmla="*/ 25 h 27"/>
                <a:gd name="T10" fmla="*/ 0 w 26"/>
                <a:gd name="T11" fmla="*/ 25 h 27"/>
                <a:gd name="T12" fmla="*/ 0 w 26"/>
                <a:gd name="T13" fmla="*/ 25 h 27"/>
                <a:gd name="T14" fmla="*/ 0 w 26"/>
                <a:gd name="T15" fmla="*/ 25 h 27"/>
                <a:gd name="T16" fmla="*/ 0 w 26"/>
                <a:gd name="T17" fmla="*/ 25 h 27"/>
                <a:gd name="T18" fmla="*/ 5 w 26"/>
                <a:gd name="T19" fmla="*/ 27 h 27"/>
                <a:gd name="T20" fmla="*/ 5 w 26"/>
                <a:gd name="T21" fmla="*/ 27 h 27"/>
                <a:gd name="T22" fmla="*/ 5 w 26"/>
                <a:gd name="T23" fmla="*/ 27 h 27"/>
                <a:gd name="T24" fmla="*/ 6 w 26"/>
                <a:gd name="T25" fmla="*/ 27 h 27"/>
                <a:gd name="T26" fmla="*/ 15 w 26"/>
                <a:gd name="T27" fmla="*/ 24 h 27"/>
                <a:gd name="T28" fmla="*/ 15 w 26"/>
                <a:gd name="T29" fmla="*/ 24 h 27"/>
                <a:gd name="T30" fmla="*/ 26 w 26"/>
                <a:gd name="T31" fmla="*/ 0 h 27"/>
                <a:gd name="T32" fmla="*/ 26 w 26"/>
                <a:gd name="T33" fmla="*/ 0 h 27"/>
                <a:gd name="T34" fmla="*/ 24 w 26"/>
                <a:gd name="T35" fmla="*/ 9 h 27"/>
                <a:gd name="T36" fmla="*/ 24 w 26"/>
                <a:gd name="T37" fmla="*/ 9 h 27"/>
                <a:gd name="T38" fmla="*/ 26 w 26"/>
                <a:gd name="T3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7">
                  <a:moveTo>
                    <a:pt x="15" y="24"/>
                  </a:moveTo>
                  <a:cubicBezTo>
                    <a:pt x="12" y="26"/>
                    <a:pt x="9" y="27"/>
                    <a:pt x="5" y="27"/>
                  </a:cubicBezTo>
                  <a:cubicBezTo>
                    <a:pt x="4" y="27"/>
                    <a:pt x="2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9" y="27"/>
                    <a:pt x="12" y="26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5" y="3"/>
                    <a:pt x="25" y="6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6"/>
                    <a:pt x="25" y="3"/>
                    <a:pt x="26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1619"/>
            <p:cNvSpPr>
              <a:spLocks/>
            </p:cNvSpPr>
            <p:nvPr/>
          </p:nvSpPr>
          <p:spPr bwMode="auto">
            <a:xfrm>
              <a:off x="9912351" y="4643438"/>
              <a:ext cx="15875" cy="42863"/>
            </a:xfrm>
            <a:custGeom>
              <a:avLst/>
              <a:gdLst>
                <a:gd name="T0" fmla="*/ 4 w 4"/>
                <a:gd name="T1" fmla="*/ 0 h 11"/>
                <a:gd name="T2" fmla="*/ 1 w 4"/>
                <a:gd name="T3" fmla="*/ 7 h 11"/>
                <a:gd name="T4" fmla="*/ 0 w 4"/>
                <a:gd name="T5" fmla="*/ 11 h 11"/>
                <a:gd name="T6" fmla="*/ 0 w 4"/>
                <a:gd name="T7" fmla="*/ 11 h 11"/>
                <a:gd name="T8" fmla="*/ 1 w 4"/>
                <a:gd name="T9" fmla="*/ 8 h 11"/>
                <a:gd name="T10" fmla="*/ 1 w 4"/>
                <a:gd name="T11" fmla="*/ 7 h 11"/>
                <a:gd name="T12" fmla="*/ 1 w 4"/>
                <a:gd name="T13" fmla="*/ 7 h 11"/>
                <a:gd name="T14" fmla="*/ 1 w 4"/>
                <a:gd name="T15" fmla="*/ 7 h 11"/>
                <a:gd name="T16" fmla="*/ 4 w 4"/>
                <a:gd name="T17" fmla="*/ 0 h 11"/>
                <a:gd name="T18" fmla="*/ 4 w 4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3" y="2"/>
                    <a:pt x="2" y="5"/>
                    <a:pt x="1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1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1620"/>
            <p:cNvSpPr>
              <a:spLocks/>
            </p:cNvSpPr>
            <p:nvPr/>
          </p:nvSpPr>
          <p:spPr bwMode="auto">
            <a:xfrm>
              <a:off x="9750426" y="4662488"/>
              <a:ext cx="4763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1621"/>
            <p:cNvSpPr>
              <a:spLocks/>
            </p:cNvSpPr>
            <p:nvPr/>
          </p:nvSpPr>
          <p:spPr bwMode="auto">
            <a:xfrm>
              <a:off x="9739313" y="4659313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C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1622"/>
            <p:cNvSpPr>
              <a:spLocks/>
            </p:cNvSpPr>
            <p:nvPr/>
          </p:nvSpPr>
          <p:spPr bwMode="auto">
            <a:xfrm>
              <a:off x="9726613" y="4659313"/>
              <a:ext cx="12700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1623"/>
            <p:cNvSpPr>
              <a:spLocks/>
            </p:cNvSpPr>
            <p:nvPr/>
          </p:nvSpPr>
          <p:spPr bwMode="auto">
            <a:xfrm>
              <a:off x="9655176" y="4670425"/>
              <a:ext cx="23813" cy="20638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6 w 6"/>
                <a:gd name="T5" fmla="*/ 0 h 5"/>
                <a:gd name="T6" fmla="*/ 6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Oval 1624"/>
            <p:cNvSpPr>
              <a:spLocks noChangeArrowheads="1"/>
            </p:cNvSpPr>
            <p:nvPr/>
          </p:nvSpPr>
          <p:spPr bwMode="auto">
            <a:xfrm>
              <a:off x="9678988" y="4670425"/>
              <a:ext cx="1588" cy="1588"/>
            </a:xfrm>
            <a:prstGeom prst="ellipse">
              <a:avLst/>
            </a:prstGeom>
            <a:solidFill>
              <a:srgbClr val="1C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1625"/>
            <p:cNvSpPr>
              <a:spLocks/>
            </p:cNvSpPr>
            <p:nvPr/>
          </p:nvSpPr>
          <p:spPr bwMode="auto">
            <a:xfrm>
              <a:off x="9678988" y="4659313"/>
              <a:ext cx="47625" cy="11113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0 w 12"/>
                <a:gd name="T5" fmla="*/ 3 h 3"/>
                <a:gd name="T6" fmla="*/ 12 w 1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0"/>
                    <a:pt x="4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1"/>
                    <a:pt x="8" y="0"/>
                    <a:pt x="12" y="0"/>
                  </a:cubicBezTo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1626"/>
            <p:cNvSpPr>
              <a:spLocks noEditPoints="1"/>
            </p:cNvSpPr>
            <p:nvPr/>
          </p:nvSpPr>
          <p:spPr bwMode="auto">
            <a:xfrm>
              <a:off x="9094788" y="4829175"/>
              <a:ext cx="406400" cy="361950"/>
            </a:xfrm>
            <a:custGeom>
              <a:avLst/>
              <a:gdLst>
                <a:gd name="T0" fmla="*/ 0 w 103"/>
                <a:gd name="T1" fmla="*/ 92 h 92"/>
                <a:gd name="T2" fmla="*/ 0 w 103"/>
                <a:gd name="T3" fmla="*/ 92 h 92"/>
                <a:gd name="T4" fmla="*/ 0 w 103"/>
                <a:gd name="T5" fmla="*/ 92 h 92"/>
                <a:gd name="T6" fmla="*/ 0 w 103"/>
                <a:gd name="T7" fmla="*/ 92 h 92"/>
                <a:gd name="T8" fmla="*/ 0 w 103"/>
                <a:gd name="T9" fmla="*/ 92 h 92"/>
                <a:gd name="T10" fmla="*/ 10 w 103"/>
                <a:gd name="T11" fmla="*/ 53 h 92"/>
                <a:gd name="T12" fmla="*/ 10 w 103"/>
                <a:gd name="T13" fmla="*/ 53 h 92"/>
                <a:gd name="T14" fmla="*/ 10 w 103"/>
                <a:gd name="T15" fmla="*/ 54 h 92"/>
                <a:gd name="T16" fmla="*/ 0 w 103"/>
                <a:gd name="T17" fmla="*/ 92 h 92"/>
                <a:gd name="T18" fmla="*/ 0 w 103"/>
                <a:gd name="T19" fmla="*/ 92 h 92"/>
                <a:gd name="T20" fmla="*/ 10 w 103"/>
                <a:gd name="T21" fmla="*/ 54 h 92"/>
                <a:gd name="T22" fmla="*/ 10 w 103"/>
                <a:gd name="T23" fmla="*/ 53 h 92"/>
                <a:gd name="T24" fmla="*/ 29 w 103"/>
                <a:gd name="T25" fmla="*/ 37 h 92"/>
                <a:gd name="T26" fmla="*/ 16 w 103"/>
                <a:gd name="T27" fmla="*/ 41 h 92"/>
                <a:gd name="T28" fmla="*/ 13 w 103"/>
                <a:gd name="T29" fmla="*/ 42 h 92"/>
                <a:gd name="T30" fmla="*/ 13 w 103"/>
                <a:gd name="T31" fmla="*/ 42 h 92"/>
                <a:gd name="T32" fmla="*/ 16 w 103"/>
                <a:gd name="T33" fmla="*/ 41 h 92"/>
                <a:gd name="T34" fmla="*/ 29 w 103"/>
                <a:gd name="T35" fmla="*/ 37 h 92"/>
                <a:gd name="T36" fmla="*/ 29 w 103"/>
                <a:gd name="T37" fmla="*/ 37 h 92"/>
                <a:gd name="T38" fmla="*/ 56 w 103"/>
                <a:gd name="T39" fmla="*/ 28 h 92"/>
                <a:gd name="T40" fmla="*/ 38 w 103"/>
                <a:gd name="T41" fmla="*/ 34 h 92"/>
                <a:gd name="T42" fmla="*/ 38 w 103"/>
                <a:gd name="T43" fmla="*/ 34 h 92"/>
                <a:gd name="T44" fmla="*/ 56 w 103"/>
                <a:gd name="T45" fmla="*/ 28 h 92"/>
                <a:gd name="T46" fmla="*/ 56 w 103"/>
                <a:gd name="T47" fmla="*/ 28 h 92"/>
                <a:gd name="T48" fmla="*/ 103 w 103"/>
                <a:gd name="T49" fmla="*/ 0 h 92"/>
                <a:gd name="T50" fmla="*/ 60 w 103"/>
                <a:gd name="T51" fmla="*/ 26 h 92"/>
                <a:gd name="T52" fmla="*/ 60 w 103"/>
                <a:gd name="T53" fmla="*/ 26 h 92"/>
                <a:gd name="T54" fmla="*/ 103 w 103"/>
                <a:gd name="T5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10" y="53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4"/>
                  </a:cubicBezTo>
                  <a:cubicBezTo>
                    <a:pt x="9" y="67"/>
                    <a:pt x="6" y="80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6" y="80"/>
                    <a:pt x="9" y="67"/>
                    <a:pt x="10" y="54"/>
                  </a:cubicBezTo>
                  <a:cubicBezTo>
                    <a:pt x="10" y="53"/>
                    <a:pt x="10" y="53"/>
                    <a:pt x="10" y="53"/>
                  </a:cubicBezTo>
                  <a:moveTo>
                    <a:pt x="29" y="37"/>
                  </a:moveTo>
                  <a:cubicBezTo>
                    <a:pt x="24" y="38"/>
                    <a:pt x="20" y="39"/>
                    <a:pt x="16" y="41"/>
                  </a:cubicBezTo>
                  <a:cubicBezTo>
                    <a:pt x="15" y="42"/>
                    <a:pt x="14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5" y="42"/>
                    <a:pt x="16" y="41"/>
                  </a:cubicBezTo>
                  <a:cubicBezTo>
                    <a:pt x="20" y="39"/>
                    <a:pt x="24" y="38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moveTo>
                    <a:pt x="56" y="28"/>
                  </a:moveTo>
                  <a:cubicBezTo>
                    <a:pt x="50" y="30"/>
                    <a:pt x="44" y="32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44" y="32"/>
                    <a:pt x="50" y="30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moveTo>
                    <a:pt x="103" y="0"/>
                  </a:moveTo>
                  <a:cubicBezTo>
                    <a:pt x="90" y="10"/>
                    <a:pt x="75" y="19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75" y="19"/>
                    <a:pt x="90" y="10"/>
                    <a:pt x="103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1627"/>
            <p:cNvSpPr>
              <a:spLocks/>
            </p:cNvSpPr>
            <p:nvPr/>
          </p:nvSpPr>
          <p:spPr bwMode="auto">
            <a:xfrm>
              <a:off x="9134476" y="4994275"/>
              <a:ext cx="12700" cy="42863"/>
            </a:xfrm>
            <a:custGeom>
              <a:avLst/>
              <a:gdLst>
                <a:gd name="T0" fmla="*/ 3 w 3"/>
                <a:gd name="T1" fmla="*/ 0 h 11"/>
                <a:gd name="T2" fmla="*/ 0 w 3"/>
                <a:gd name="T3" fmla="*/ 11 h 11"/>
                <a:gd name="T4" fmla="*/ 0 w 3"/>
                <a:gd name="T5" fmla="*/ 11 h 11"/>
                <a:gd name="T6" fmla="*/ 3 w 3"/>
                <a:gd name="T7" fmla="*/ 0 h 11"/>
                <a:gd name="T8" fmla="*/ 3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2"/>
                    <a:pt x="1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5"/>
                    <a:pt x="1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1628"/>
            <p:cNvSpPr>
              <a:spLocks noEditPoints="1"/>
            </p:cNvSpPr>
            <p:nvPr/>
          </p:nvSpPr>
          <p:spPr bwMode="auto">
            <a:xfrm>
              <a:off x="9864726" y="4537075"/>
              <a:ext cx="66675" cy="165100"/>
            </a:xfrm>
            <a:custGeom>
              <a:avLst/>
              <a:gdLst>
                <a:gd name="T0" fmla="*/ 4 w 17"/>
                <a:gd name="T1" fmla="*/ 41 h 42"/>
                <a:gd name="T2" fmla="*/ 0 w 17"/>
                <a:gd name="T3" fmla="*/ 42 h 42"/>
                <a:gd name="T4" fmla="*/ 0 w 17"/>
                <a:gd name="T5" fmla="*/ 42 h 42"/>
                <a:gd name="T6" fmla="*/ 0 w 17"/>
                <a:gd name="T7" fmla="*/ 42 h 42"/>
                <a:gd name="T8" fmla="*/ 0 w 17"/>
                <a:gd name="T9" fmla="*/ 42 h 42"/>
                <a:gd name="T10" fmla="*/ 4 w 17"/>
                <a:gd name="T11" fmla="*/ 41 h 42"/>
                <a:gd name="T12" fmla="*/ 4 w 17"/>
                <a:gd name="T13" fmla="*/ 41 h 42"/>
                <a:gd name="T14" fmla="*/ 16 w 17"/>
                <a:gd name="T15" fmla="*/ 20 h 42"/>
                <a:gd name="T16" fmla="*/ 16 w 17"/>
                <a:gd name="T17" fmla="*/ 20 h 42"/>
                <a:gd name="T18" fmla="*/ 14 w 17"/>
                <a:gd name="T19" fmla="*/ 26 h 42"/>
                <a:gd name="T20" fmla="*/ 14 w 17"/>
                <a:gd name="T21" fmla="*/ 26 h 42"/>
                <a:gd name="T22" fmla="*/ 16 w 17"/>
                <a:gd name="T23" fmla="*/ 20 h 42"/>
                <a:gd name="T24" fmla="*/ 17 w 17"/>
                <a:gd name="T25" fmla="*/ 1 h 42"/>
                <a:gd name="T26" fmla="*/ 17 w 17"/>
                <a:gd name="T27" fmla="*/ 9 h 42"/>
                <a:gd name="T28" fmla="*/ 17 w 17"/>
                <a:gd name="T29" fmla="*/ 9 h 42"/>
                <a:gd name="T30" fmla="*/ 17 w 17"/>
                <a:gd name="T31" fmla="*/ 1 h 42"/>
                <a:gd name="T32" fmla="*/ 17 w 17"/>
                <a:gd name="T33" fmla="*/ 0 h 42"/>
                <a:gd name="T34" fmla="*/ 17 w 17"/>
                <a:gd name="T35" fmla="*/ 1 h 42"/>
                <a:gd name="T36" fmla="*/ 17 w 17"/>
                <a:gd name="T37" fmla="*/ 1 h 42"/>
                <a:gd name="T38" fmla="*/ 17 w 17"/>
                <a:gd name="T39" fmla="*/ 0 h 42"/>
                <a:gd name="T40" fmla="*/ 17 w 17"/>
                <a:gd name="T41" fmla="*/ 0 h 42"/>
                <a:gd name="T42" fmla="*/ 17 w 17"/>
                <a:gd name="T43" fmla="*/ 0 h 42"/>
                <a:gd name="T44" fmla="*/ 17 w 17"/>
                <a:gd name="T45" fmla="*/ 0 h 42"/>
                <a:gd name="T46" fmla="*/ 17 w 17"/>
                <a:gd name="T4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42">
                  <a:moveTo>
                    <a:pt x="4" y="41"/>
                  </a:moveTo>
                  <a:cubicBezTo>
                    <a:pt x="3" y="42"/>
                    <a:pt x="1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2"/>
                    <a:pt x="3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16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22"/>
                    <a:pt x="15" y="24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4"/>
                    <a:pt x="15" y="22"/>
                    <a:pt x="16" y="20"/>
                  </a:cubicBezTo>
                  <a:moveTo>
                    <a:pt x="17" y="1"/>
                  </a:moveTo>
                  <a:cubicBezTo>
                    <a:pt x="17" y="4"/>
                    <a:pt x="17" y="7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7"/>
                    <a:pt x="17" y="4"/>
                    <a:pt x="17" y="1"/>
                  </a:cubicBezTo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1629"/>
            <p:cNvSpPr>
              <a:spLocks/>
            </p:cNvSpPr>
            <p:nvPr/>
          </p:nvSpPr>
          <p:spPr bwMode="auto">
            <a:xfrm>
              <a:off x="9901238" y="4638675"/>
              <a:ext cx="19050" cy="39688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0 h 10"/>
                <a:gd name="T4" fmla="*/ 1 w 5"/>
                <a:gd name="T5" fmla="*/ 9 h 10"/>
                <a:gd name="T6" fmla="*/ 1 w 5"/>
                <a:gd name="T7" fmla="*/ 10 h 10"/>
                <a:gd name="T8" fmla="*/ 0 w 5"/>
                <a:gd name="T9" fmla="*/ 10 h 10"/>
                <a:gd name="T10" fmla="*/ 0 w 5"/>
                <a:gd name="T11" fmla="*/ 10 h 10"/>
                <a:gd name="T12" fmla="*/ 1 w 5"/>
                <a:gd name="T13" fmla="*/ 9 h 10"/>
                <a:gd name="T14" fmla="*/ 1 w 5"/>
                <a:gd name="T15" fmla="*/ 9 h 10"/>
                <a:gd name="T16" fmla="*/ 1 w 5"/>
                <a:gd name="T17" fmla="*/ 9 h 10"/>
                <a:gd name="T18" fmla="*/ 1 w 5"/>
                <a:gd name="T19" fmla="*/ 9 h 10"/>
                <a:gd name="T20" fmla="*/ 1 w 5"/>
                <a:gd name="T21" fmla="*/ 9 h 10"/>
                <a:gd name="T22" fmla="*/ 5 w 5"/>
                <a:gd name="T2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3" y="6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4" y="3"/>
                    <a:pt x="5" y="0"/>
                  </a:cubicBezTo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1630"/>
            <p:cNvSpPr>
              <a:spLocks/>
            </p:cNvSpPr>
            <p:nvPr/>
          </p:nvSpPr>
          <p:spPr bwMode="auto">
            <a:xfrm>
              <a:off x="9928226" y="4572000"/>
              <a:ext cx="3175" cy="42863"/>
            </a:xfrm>
            <a:custGeom>
              <a:avLst/>
              <a:gdLst>
                <a:gd name="T0" fmla="*/ 1 w 1"/>
                <a:gd name="T1" fmla="*/ 0 h 11"/>
                <a:gd name="T2" fmla="*/ 0 w 1"/>
                <a:gd name="T3" fmla="*/ 11 h 11"/>
                <a:gd name="T4" fmla="*/ 0 w 1"/>
                <a:gd name="T5" fmla="*/ 11 h 11"/>
                <a:gd name="T6" fmla="*/ 1 w 1"/>
                <a:gd name="T7" fmla="*/ 0 h 11"/>
                <a:gd name="T8" fmla="*/ 1 w 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1">
                  <a:moveTo>
                    <a:pt x="1" y="0"/>
                  </a:moveTo>
                  <a:cubicBezTo>
                    <a:pt x="1" y="4"/>
                    <a:pt x="0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2A2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1631"/>
            <p:cNvSpPr>
              <a:spLocks/>
            </p:cNvSpPr>
            <p:nvPr/>
          </p:nvSpPr>
          <p:spPr bwMode="auto">
            <a:xfrm>
              <a:off x="9755188" y="4654550"/>
              <a:ext cx="15875" cy="4763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4 w 4"/>
                <a:gd name="T5" fmla="*/ 1 h 1"/>
                <a:gd name="T6" fmla="*/ 4 w 4"/>
                <a:gd name="T7" fmla="*/ 1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1632"/>
            <p:cNvSpPr>
              <a:spLocks/>
            </p:cNvSpPr>
            <p:nvPr/>
          </p:nvSpPr>
          <p:spPr bwMode="auto">
            <a:xfrm>
              <a:off x="9739313" y="4646613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1 w 4"/>
                <a:gd name="T5" fmla="*/ 1 h 2"/>
                <a:gd name="T6" fmla="*/ 1 w 4"/>
                <a:gd name="T7" fmla="*/ 1 h 2"/>
                <a:gd name="T8" fmla="*/ 1 w 4"/>
                <a:gd name="T9" fmla="*/ 1 h 2"/>
                <a:gd name="T10" fmla="*/ 2 w 4"/>
                <a:gd name="T11" fmla="*/ 1 h 2"/>
                <a:gd name="T12" fmla="*/ 4 w 4"/>
                <a:gd name="T13" fmla="*/ 2 h 2"/>
                <a:gd name="T14" fmla="*/ 4 w 4"/>
                <a:gd name="T15" fmla="*/ 2 h 2"/>
                <a:gd name="T16" fmla="*/ 2 w 4"/>
                <a:gd name="T17" fmla="*/ 1 h 2"/>
                <a:gd name="T18" fmla="*/ 2 w 4"/>
                <a:gd name="T19" fmla="*/ 1 h 2"/>
                <a:gd name="T20" fmla="*/ 1 w 4"/>
                <a:gd name="T21" fmla="*/ 1 h 2"/>
                <a:gd name="T22" fmla="*/ 0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1C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1633"/>
            <p:cNvSpPr>
              <a:spLocks noEditPoints="1"/>
            </p:cNvSpPr>
            <p:nvPr/>
          </p:nvSpPr>
          <p:spPr bwMode="auto">
            <a:xfrm>
              <a:off x="9678988" y="4646613"/>
              <a:ext cx="60325" cy="12700"/>
            </a:xfrm>
            <a:custGeom>
              <a:avLst/>
              <a:gdLst>
                <a:gd name="T0" fmla="*/ 0 w 15"/>
                <a:gd name="T1" fmla="*/ 3 h 3"/>
                <a:gd name="T2" fmla="*/ 0 w 15"/>
                <a:gd name="T3" fmla="*/ 3 h 3"/>
                <a:gd name="T4" fmla="*/ 0 w 15"/>
                <a:gd name="T5" fmla="*/ 3 h 3"/>
                <a:gd name="T6" fmla="*/ 0 w 15"/>
                <a:gd name="T7" fmla="*/ 3 h 3"/>
                <a:gd name="T8" fmla="*/ 0 w 15"/>
                <a:gd name="T9" fmla="*/ 3 h 3"/>
                <a:gd name="T10" fmla="*/ 0 w 15"/>
                <a:gd name="T11" fmla="*/ 3 h 3"/>
                <a:gd name="T12" fmla="*/ 12 w 15"/>
                <a:gd name="T13" fmla="*/ 0 h 3"/>
                <a:gd name="T14" fmla="*/ 12 w 15"/>
                <a:gd name="T15" fmla="*/ 0 h 3"/>
                <a:gd name="T16" fmla="*/ 0 w 15"/>
                <a:gd name="T17" fmla="*/ 3 h 3"/>
                <a:gd name="T18" fmla="*/ 12 w 15"/>
                <a:gd name="T19" fmla="*/ 0 h 3"/>
                <a:gd name="T20" fmla="*/ 12 w 15"/>
                <a:gd name="T21" fmla="*/ 0 h 3"/>
                <a:gd name="T22" fmla="*/ 12 w 15"/>
                <a:gd name="T23" fmla="*/ 0 h 3"/>
                <a:gd name="T24" fmla="*/ 12 w 15"/>
                <a:gd name="T25" fmla="*/ 0 h 3"/>
                <a:gd name="T26" fmla="*/ 15 w 15"/>
                <a:gd name="T27" fmla="*/ 0 h 3"/>
                <a:gd name="T28" fmla="*/ 15 w 15"/>
                <a:gd name="T29" fmla="*/ 0 h 3"/>
                <a:gd name="T30" fmla="*/ 12 w 15"/>
                <a:gd name="T31" fmla="*/ 0 h 3"/>
                <a:gd name="T32" fmla="*/ 12 w 15"/>
                <a:gd name="T33" fmla="*/ 0 h 3"/>
                <a:gd name="T34" fmla="*/ 12 w 15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4" y="1"/>
                    <a:pt x="0" y="3"/>
                  </a:cubicBezTo>
                  <a:cubicBezTo>
                    <a:pt x="4" y="1"/>
                    <a:pt x="8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1634"/>
            <p:cNvSpPr>
              <a:spLocks/>
            </p:cNvSpPr>
            <p:nvPr/>
          </p:nvSpPr>
          <p:spPr bwMode="auto">
            <a:xfrm>
              <a:off x="9652001" y="4662488"/>
              <a:ext cx="19050" cy="15875"/>
            </a:xfrm>
            <a:custGeom>
              <a:avLst/>
              <a:gdLst>
                <a:gd name="T0" fmla="*/ 5 w 5"/>
                <a:gd name="T1" fmla="*/ 0 h 4"/>
                <a:gd name="T2" fmla="*/ 3 w 5"/>
                <a:gd name="T3" fmla="*/ 2 h 4"/>
                <a:gd name="T4" fmla="*/ 3 w 5"/>
                <a:gd name="T5" fmla="*/ 2 h 4"/>
                <a:gd name="T6" fmla="*/ 3 w 5"/>
                <a:gd name="T7" fmla="*/ 2 h 4"/>
                <a:gd name="T8" fmla="*/ 0 w 5"/>
                <a:gd name="T9" fmla="*/ 4 h 4"/>
                <a:gd name="T10" fmla="*/ 0 w 5"/>
                <a:gd name="T11" fmla="*/ 4 h 4"/>
                <a:gd name="T12" fmla="*/ 3 w 5"/>
                <a:gd name="T13" fmla="*/ 2 h 4"/>
                <a:gd name="T14" fmla="*/ 3 w 5"/>
                <a:gd name="T15" fmla="*/ 2 h 4"/>
                <a:gd name="T16" fmla="*/ 3 w 5"/>
                <a:gd name="T17" fmla="*/ 2 h 4"/>
                <a:gd name="T18" fmla="*/ 3 w 5"/>
                <a:gd name="T19" fmla="*/ 1 h 4"/>
                <a:gd name="T20" fmla="*/ 3 w 5"/>
                <a:gd name="T21" fmla="*/ 1 h 4"/>
                <a:gd name="T22" fmla="*/ 4 w 5"/>
                <a:gd name="T23" fmla="*/ 1 h 4"/>
                <a:gd name="T24" fmla="*/ 4 w 5"/>
                <a:gd name="T25" fmla="*/ 1 h 4"/>
                <a:gd name="T26" fmla="*/ 5 w 5"/>
                <a:gd name="T27" fmla="*/ 0 h 4"/>
                <a:gd name="T28" fmla="*/ 5 w 5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1635"/>
            <p:cNvSpPr>
              <a:spLocks/>
            </p:cNvSpPr>
            <p:nvPr/>
          </p:nvSpPr>
          <p:spPr bwMode="auto">
            <a:xfrm>
              <a:off x="9644063" y="4678363"/>
              <a:ext cx="7938" cy="793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1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1 w 2"/>
                <a:gd name="T25" fmla="*/ 1 h 2"/>
                <a:gd name="T26" fmla="*/ 1 w 2"/>
                <a:gd name="T27" fmla="*/ 1 h 2"/>
                <a:gd name="T28" fmla="*/ 2 w 2"/>
                <a:gd name="T29" fmla="*/ 0 h 2"/>
                <a:gd name="T30" fmla="*/ 2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1E1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1636"/>
            <p:cNvSpPr>
              <a:spLocks/>
            </p:cNvSpPr>
            <p:nvPr/>
          </p:nvSpPr>
          <p:spPr bwMode="auto">
            <a:xfrm>
              <a:off x="9671051" y="465931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1637"/>
            <p:cNvSpPr>
              <a:spLocks/>
            </p:cNvSpPr>
            <p:nvPr/>
          </p:nvSpPr>
          <p:spPr bwMode="auto">
            <a:xfrm>
              <a:off x="9809163" y="4686300"/>
              <a:ext cx="55563" cy="15875"/>
            </a:xfrm>
            <a:custGeom>
              <a:avLst/>
              <a:gdLst>
                <a:gd name="T0" fmla="*/ 0 w 14"/>
                <a:gd name="T1" fmla="*/ 0 h 4"/>
                <a:gd name="T2" fmla="*/ 0 w 14"/>
                <a:gd name="T3" fmla="*/ 0 h 4"/>
                <a:gd name="T4" fmla="*/ 13 w 14"/>
                <a:gd name="T5" fmla="*/ 4 h 4"/>
                <a:gd name="T6" fmla="*/ 14 w 14"/>
                <a:gd name="T7" fmla="*/ 4 h 4"/>
                <a:gd name="T8" fmla="*/ 14 w 14"/>
                <a:gd name="T9" fmla="*/ 4 h 4"/>
                <a:gd name="T10" fmla="*/ 14 w 14"/>
                <a:gd name="T11" fmla="*/ 4 h 4"/>
                <a:gd name="T12" fmla="*/ 14 w 14"/>
                <a:gd name="T13" fmla="*/ 4 h 4"/>
                <a:gd name="T14" fmla="*/ 14 w 14"/>
                <a:gd name="T15" fmla="*/ 4 h 4"/>
                <a:gd name="T16" fmla="*/ 13 w 14"/>
                <a:gd name="T17" fmla="*/ 4 h 4"/>
                <a:gd name="T18" fmla="*/ 13 w 14"/>
                <a:gd name="T19" fmla="*/ 4 h 4"/>
                <a:gd name="T20" fmla="*/ 0 w 1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37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1638"/>
            <p:cNvSpPr>
              <a:spLocks/>
            </p:cNvSpPr>
            <p:nvPr/>
          </p:nvSpPr>
          <p:spPr bwMode="auto">
            <a:xfrm>
              <a:off x="8916988" y="6191250"/>
              <a:ext cx="4763" cy="7938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1639"/>
            <p:cNvSpPr>
              <a:spLocks/>
            </p:cNvSpPr>
            <p:nvPr/>
          </p:nvSpPr>
          <p:spPr bwMode="auto">
            <a:xfrm>
              <a:off x="8916988" y="6191250"/>
              <a:ext cx="4763" cy="7938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1640"/>
            <p:cNvSpPr>
              <a:spLocks/>
            </p:cNvSpPr>
            <p:nvPr/>
          </p:nvSpPr>
          <p:spPr bwMode="auto">
            <a:xfrm>
              <a:off x="8921751" y="6191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1641"/>
            <p:cNvSpPr>
              <a:spLocks/>
            </p:cNvSpPr>
            <p:nvPr/>
          </p:nvSpPr>
          <p:spPr bwMode="auto">
            <a:xfrm>
              <a:off x="8921751" y="6191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1642"/>
            <p:cNvSpPr>
              <a:spLocks/>
            </p:cNvSpPr>
            <p:nvPr/>
          </p:nvSpPr>
          <p:spPr bwMode="auto">
            <a:xfrm>
              <a:off x="8921751" y="6234113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1643"/>
            <p:cNvSpPr>
              <a:spLocks/>
            </p:cNvSpPr>
            <p:nvPr/>
          </p:nvSpPr>
          <p:spPr bwMode="auto">
            <a:xfrm>
              <a:off x="8921751" y="6234113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1644"/>
            <p:cNvSpPr>
              <a:spLocks/>
            </p:cNvSpPr>
            <p:nvPr/>
          </p:nvSpPr>
          <p:spPr bwMode="auto">
            <a:xfrm>
              <a:off x="8969376" y="6226175"/>
              <a:ext cx="11113" cy="15875"/>
            </a:xfrm>
            <a:custGeom>
              <a:avLst/>
              <a:gdLst>
                <a:gd name="T0" fmla="*/ 7 w 7"/>
                <a:gd name="T1" fmla="*/ 0 h 10"/>
                <a:gd name="T2" fmla="*/ 0 w 7"/>
                <a:gd name="T3" fmla="*/ 10 h 10"/>
                <a:gd name="T4" fmla="*/ 0 w 7"/>
                <a:gd name="T5" fmla="*/ 10 h 10"/>
                <a:gd name="T6" fmla="*/ 7 w 7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1645"/>
            <p:cNvSpPr>
              <a:spLocks/>
            </p:cNvSpPr>
            <p:nvPr/>
          </p:nvSpPr>
          <p:spPr bwMode="auto">
            <a:xfrm>
              <a:off x="8969376" y="6226175"/>
              <a:ext cx="11113" cy="15875"/>
            </a:xfrm>
            <a:custGeom>
              <a:avLst/>
              <a:gdLst>
                <a:gd name="T0" fmla="*/ 7 w 7"/>
                <a:gd name="T1" fmla="*/ 0 h 10"/>
                <a:gd name="T2" fmla="*/ 0 w 7"/>
                <a:gd name="T3" fmla="*/ 10 h 10"/>
                <a:gd name="T4" fmla="*/ 0 w 7"/>
                <a:gd name="T5" fmla="*/ 10 h 10"/>
                <a:gd name="T6" fmla="*/ 7 w 7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1646"/>
            <p:cNvSpPr>
              <a:spLocks/>
            </p:cNvSpPr>
            <p:nvPr/>
          </p:nvSpPr>
          <p:spPr bwMode="auto">
            <a:xfrm>
              <a:off x="8964613" y="6223000"/>
              <a:ext cx="15875" cy="15875"/>
            </a:xfrm>
            <a:custGeom>
              <a:avLst/>
              <a:gdLst>
                <a:gd name="T0" fmla="*/ 10 w 10"/>
                <a:gd name="T1" fmla="*/ 0 h 10"/>
                <a:gd name="T2" fmla="*/ 0 w 10"/>
                <a:gd name="T3" fmla="*/ 5 h 10"/>
                <a:gd name="T4" fmla="*/ 0 w 10"/>
                <a:gd name="T5" fmla="*/ 10 h 10"/>
                <a:gd name="T6" fmla="*/ 10 w 1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0" y="5"/>
                  </a:lnTo>
                  <a:lnTo>
                    <a:pt x="0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1647"/>
            <p:cNvSpPr>
              <a:spLocks/>
            </p:cNvSpPr>
            <p:nvPr/>
          </p:nvSpPr>
          <p:spPr bwMode="auto">
            <a:xfrm>
              <a:off x="8964613" y="6223000"/>
              <a:ext cx="15875" cy="15875"/>
            </a:xfrm>
            <a:custGeom>
              <a:avLst/>
              <a:gdLst>
                <a:gd name="T0" fmla="*/ 10 w 10"/>
                <a:gd name="T1" fmla="*/ 0 h 10"/>
                <a:gd name="T2" fmla="*/ 0 w 10"/>
                <a:gd name="T3" fmla="*/ 5 h 10"/>
                <a:gd name="T4" fmla="*/ 0 w 10"/>
                <a:gd name="T5" fmla="*/ 10 h 10"/>
                <a:gd name="T6" fmla="*/ 10 w 1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0" y="5"/>
                  </a:lnTo>
                  <a:lnTo>
                    <a:pt x="0" y="10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1648"/>
            <p:cNvSpPr>
              <a:spLocks/>
            </p:cNvSpPr>
            <p:nvPr/>
          </p:nvSpPr>
          <p:spPr bwMode="auto">
            <a:xfrm>
              <a:off x="8948738" y="6175375"/>
              <a:ext cx="20638" cy="39688"/>
            </a:xfrm>
            <a:custGeom>
              <a:avLst/>
              <a:gdLst>
                <a:gd name="T0" fmla="*/ 5 w 5"/>
                <a:gd name="T1" fmla="*/ 0 h 10"/>
                <a:gd name="T2" fmla="*/ 0 w 5"/>
                <a:gd name="T3" fmla="*/ 10 h 10"/>
                <a:gd name="T4" fmla="*/ 3 w 5"/>
                <a:gd name="T5" fmla="*/ 5 h 10"/>
                <a:gd name="T6" fmla="*/ 0 w 5"/>
                <a:gd name="T7" fmla="*/ 10 h 10"/>
                <a:gd name="T8" fmla="*/ 0 w 5"/>
                <a:gd name="T9" fmla="*/ 10 h 10"/>
                <a:gd name="T10" fmla="*/ 3 w 5"/>
                <a:gd name="T11" fmla="*/ 5 h 10"/>
                <a:gd name="T12" fmla="*/ 3 w 5"/>
                <a:gd name="T13" fmla="*/ 5 h 10"/>
                <a:gd name="T14" fmla="*/ 5 w 5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2"/>
                    <a:pt x="2" y="6"/>
                    <a:pt x="0" y="1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1649"/>
            <p:cNvSpPr>
              <a:spLocks/>
            </p:cNvSpPr>
            <p:nvPr/>
          </p:nvSpPr>
          <p:spPr bwMode="auto">
            <a:xfrm>
              <a:off x="8948738" y="6194425"/>
              <a:ext cx="12700" cy="20638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8 w 8"/>
                <a:gd name="T5" fmla="*/ 0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lnTo>
                    <a:pt x="0" y="1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1650"/>
            <p:cNvSpPr>
              <a:spLocks/>
            </p:cNvSpPr>
            <p:nvPr/>
          </p:nvSpPr>
          <p:spPr bwMode="auto">
            <a:xfrm>
              <a:off x="8948738" y="6194425"/>
              <a:ext cx="12700" cy="20638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8 w 8"/>
                <a:gd name="T5" fmla="*/ 0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lnTo>
                    <a:pt x="0" y="13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1651"/>
            <p:cNvSpPr>
              <a:spLocks/>
            </p:cNvSpPr>
            <p:nvPr/>
          </p:nvSpPr>
          <p:spPr bwMode="auto">
            <a:xfrm>
              <a:off x="8948738" y="6194425"/>
              <a:ext cx="12700" cy="20638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8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91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1652"/>
            <p:cNvSpPr>
              <a:spLocks/>
            </p:cNvSpPr>
            <p:nvPr/>
          </p:nvSpPr>
          <p:spPr bwMode="auto">
            <a:xfrm>
              <a:off x="8948738" y="6194425"/>
              <a:ext cx="12700" cy="20638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8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lnTo>
                    <a:pt x="0" y="13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1654"/>
            <p:cNvSpPr>
              <a:spLocks/>
            </p:cNvSpPr>
            <p:nvPr/>
          </p:nvSpPr>
          <p:spPr bwMode="auto">
            <a:xfrm>
              <a:off x="8964613" y="6223000"/>
              <a:ext cx="7938" cy="7937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2 h 5"/>
                <a:gd name="T4" fmla="*/ 0 w 5"/>
                <a:gd name="T5" fmla="*/ 5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3" y="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1655"/>
            <p:cNvSpPr>
              <a:spLocks/>
            </p:cNvSpPr>
            <p:nvPr/>
          </p:nvSpPr>
          <p:spPr bwMode="auto">
            <a:xfrm>
              <a:off x="8964613" y="6223000"/>
              <a:ext cx="7938" cy="7937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2 h 5"/>
                <a:gd name="T4" fmla="*/ 0 w 5"/>
                <a:gd name="T5" fmla="*/ 5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3" y="2"/>
                  </a:lnTo>
                  <a:lnTo>
                    <a:pt x="0" y="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1656"/>
            <p:cNvSpPr>
              <a:spLocks/>
            </p:cNvSpPr>
            <p:nvPr/>
          </p:nvSpPr>
          <p:spPr bwMode="auto">
            <a:xfrm>
              <a:off x="8956676" y="6265863"/>
              <a:ext cx="4763" cy="7937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1657"/>
            <p:cNvSpPr>
              <a:spLocks/>
            </p:cNvSpPr>
            <p:nvPr/>
          </p:nvSpPr>
          <p:spPr bwMode="auto">
            <a:xfrm>
              <a:off x="8956676" y="6265863"/>
              <a:ext cx="4763" cy="7937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1658"/>
            <p:cNvSpPr>
              <a:spLocks/>
            </p:cNvSpPr>
            <p:nvPr/>
          </p:nvSpPr>
          <p:spPr bwMode="auto">
            <a:xfrm>
              <a:off x="8932863" y="6443663"/>
              <a:ext cx="31750" cy="66675"/>
            </a:xfrm>
            <a:custGeom>
              <a:avLst/>
              <a:gdLst>
                <a:gd name="T0" fmla="*/ 8 w 8"/>
                <a:gd name="T1" fmla="*/ 0 h 17"/>
                <a:gd name="T2" fmla="*/ 0 w 8"/>
                <a:gd name="T3" fmla="*/ 15 h 17"/>
                <a:gd name="T4" fmla="*/ 0 w 8"/>
                <a:gd name="T5" fmla="*/ 16 h 17"/>
                <a:gd name="T6" fmla="*/ 1 w 8"/>
                <a:gd name="T7" fmla="*/ 17 h 17"/>
                <a:gd name="T8" fmla="*/ 2 w 8"/>
                <a:gd name="T9" fmla="*/ 17 h 17"/>
                <a:gd name="T10" fmla="*/ 5 w 8"/>
                <a:gd name="T11" fmla="*/ 9 h 17"/>
                <a:gd name="T12" fmla="*/ 4 w 8"/>
                <a:gd name="T13" fmla="*/ 10 h 17"/>
                <a:gd name="T14" fmla="*/ 8 w 8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5" y="4"/>
                    <a:pt x="3" y="10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3" y="14"/>
                    <a:pt x="4" y="12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6"/>
                    <a:pt x="7" y="3"/>
                    <a:pt x="8" y="0"/>
                  </a:cubicBezTo>
                </a:path>
              </a:pathLst>
            </a:custGeom>
            <a:solidFill>
              <a:srgbClr val="999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1659"/>
            <p:cNvSpPr>
              <a:spLocks/>
            </p:cNvSpPr>
            <p:nvPr/>
          </p:nvSpPr>
          <p:spPr bwMode="auto">
            <a:xfrm>
              <a:off x="8937626" y="6510338"/>
              <a:ext cx="3175" cy="476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93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1660"/>
            <p:cNvSpPr>
              <a:spLocks/>
            </p:cNvSpPr>
            <p:nvPr/>
          </p:nvSpPr>
          <p:spPr bwMode="auto">
            <a:xfrm>
              <a:off x="8961438" y="6415088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1661"/>
            <p:cNvSpPr>
              <a:spLocks/>
            </p:cNvSpPr>
            <p:nvPr/>
          </p:nvSpPr>
          <p:spPr bwMode="auto">
            <a:xfrm>
              <a:off x="8961438" y="6415088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1662"/>
            <p:cNvSpPr>
              <a:spLocks/>
            </p:cNvSpPr>
            <p:nvPr/>
          </p:nvSpPr>
          <p:spPr bwMode="auto">
            <a:xfrm>
              <a:off x="8953501" y="6470650"/>
              <a:ext cx="3175" cy="79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1663"/>
            <p:cNvSpPr>
              <a:spLocks/>
            </p:cNvSpPr>
            <p:nvPr/>
          </p:nvSpPr>
          <p:spPr bwMode="auto">
            <a:xfrm>
              <a:off x="8953501" y="6470650"/>
              <a:ext cx="3175" cy="79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1664"/>
            <p:cNvSpPr>
              <a:spLocks/>
            </p:cNvSpPr>
            <p:nvPr/>
          </p:nvSpPr>
          <p:spPr bwMode="auto">
            <a:xfrm>
              <a:off x="8956676" y="6419850"/>
              <a:ext cx="4763" cy="7937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1665"/>
            <p:cNvSpPr>
              <a:spLocks/>
            </p:cNvSpPr>
            <p:nvPr/>
          </p:nvSpPr>
          <p:spPr bwMode="auto">
            <a:xfrm>
              <a:off x="8956676" y="6419850"/>
              <a:ext cx="4763" cy="7937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3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1666"/>
            <p:cNvSpPr>
              <a:spLocks/>
            </p:cNvSpPr>
            <p:nvPr/>
          </p:nvSpPr>
          <p:spPr bwMode="auto">
            <a:xfrm>
              <a:off x="8980488" y="626586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1667"/>
            <p:cNvSpPr>
              <a:spLocks/>
            </p:cNvSpPr>
            <p:nvPr/>
          </p:nvSpPr>
          <p:spPr bwMode="auto">
            <a:xfrm>
              <a:off x="8977313" y="6265863"/>
              <a:ext cx="3175" cy="11112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1 h 3"/>
                <a:gd name="T10" fmla="*/ 1 w 1"/>
                <a:gd name="T11" fmla="*/ 1 h 3"/>
                <a:gd name="T12" fmla="*/ 0 w 1"/>
                <a:gd name="T13" fmla="*/ 3 h 3"/>
                <a:gd name="T14" fmla="*/ 1 w 1"/>
                <a:gd name="T15" fmla="*/ 1 h 3"/>
                <a:gd name="T16" fmla="*/ 1 w 1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1668"/>
            <p:cNvSpPr>
              <a:spLocks/>
            </p:cNvSpPr>
            <p:nvPr/>
          </p:nvSpPr>
          <p:spPr bwMode="auto">
            <a:xfrm>
              <a:off x="8972551" y="6269038"/>
              <a:ext cx="4763" cy="7937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3 h 5"/>
                <a:gd name="T4" fmla="*/ 3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3"/>
                  </a:lnTo>
                  <a:lnTo>
                    <a:pt x="3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1669"/>
            <p:cNvSpPr>
              <a:spLocks/>
            </p:cNvSpPr>
            <p:nvPr/>
          </p:nvSpPr>
          <p:spPr bwMode="auto">
            <a:xfrm>
              <a:off x="8972551" y="6269038"/>
              <a:ext cx="4763" cy="7937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3 h 5"/>
                <a:gd name="T4" fmla="*/ 3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3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1670"/>
            <p:cNvSpPr>
              <a:spLocks/>
            </p:cNvSpPr>
            <p:nvPr/>
          </p:nvSpPr>
          <p:spPr bwMode="auto">
            <a:xfrm>
              <a:off x="8964613" y="6261100"/>
              <a:ext cx="15875" cy="12700"/>
            </a:xfrm>
            <a:custGeom>
              <a:avLst/>
              <a:gdLst>
                <a:gd name="T0" fmla="*/ 10 w 10"/>
                <a:gd name="T1" fmla="*/ 0 h 8"/>
                <a:gd name="T2" fmla="*/ 3 w 10"/>
                <a:gd name="T3" fmla="*/ 5 h 8"/>
                <a:gd name="T4" fmla="*/ 0 w 10"/>
                <a:gd name="T5" fmla="*/ 8 h 8"/>
                <a:gd name="T6" fmla="*/ 3 w 10"/>
                <a:gd name="T7" fmla="*/ 8 h 8"/>
                <a:gd name="T8" fmla="*/ 10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3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1671"/>
            <p:cNvSpPr>
              <a:spLocks/>
            </p:cNvSpPr>
            <p:nvPr/>
          </p:nvSpPr>
          <p:spPr bwMode="auto">
            <a:xfrm>
              <a:off x="8964613" y="6261100"/>
              <a:ext cx="15875" cy="12700"/>
            </a:xfrm>
            <a:custGeom>
              <a:avLst/>
              <a:gdLst>
                <a:gd name="T0" fmla="*/ 10 w 10"/>
                <a:gd name="T1" fmla="*/ 0 h 8"/>
                <a:gd name="T2" fmla="*/ 3 w 10"/>
                <a:gd name="T3" fmla="*/ 5 h 8"/>
                <a:gd name="T4" fmla="*/ 0 w 10"/>
                <a:gd name="T5" fmla="*/ 8 h 8"/>
                <a:gd name="T6" fmla="*/ 3 w 10"/>
                <a:gd name="T7" fmla="*/ 8 h 8"/>
                <a:gd name="T8" fmla="*/ 10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3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1672"/>
            <p:cNvSpPr>
              <a:spLocks/>
            </p:cNvSpPr>
            <p:nvPr/>
          </p:nvSpPr>
          <p:spPr bwMode="auto">
            <a:xfrm>
              <a:off x="8964613" y="6269038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1673"/>
            <p:cNvSpPr>
              <a:spLocks/>
            </p:cNvSpPr>
            <p:nvPr/>
          </p:nvSpPr>
          <p:spPr bwMode="auto">
            <a:xfrm>
              <a:off x="8964613" y="6269038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1674"/>
            <p:cNvSpPr>
              <a:spLocks/>
            </p:cNvSpPr>
            <p:nvPr/>
          </p:nvSpPr>
          <p:spPr bwMode="auto">
            <a:xfrm>
              <a:off x="8961438" y="6261100"/>
              <a:ext cx="11113" cy="12700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8 h 8"/>
                <a:gd name="T4" fmla="*/ 2 w 7"/>
                <a:gd name="T5" fmla="*/ 8 h 8"/>
                <a:gd name="T6" fmla="*/ 5 w 7"/>
                <a:gd name="T7" fmla="*/ 5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5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1675"/>
            <p:cNvSpPr>
              <a:spLocks/>
            </p:cNvSpPr>
            <p:nvPr/>
          </p:nvSpPr>
          <p:spPr bwMode="auto">
            <a:xfrm>
              <a:off x="8961438" y="6261100"/>
              <a:ext cx="11113" cy="12700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8 h 8"/>
                <a:gd name="T4" fmla="*/ 2 w 7"/>
                <a:gd name="T5" fmla="*/ 8 h 8"/>
                <a:gd name="T6" fmla="*/ 5 w 7"/>
                <a:gd name="T7" fmla="*/ 5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5" y="5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2" name="Freeform 1676"/>
            <p:cNvSpPr>
              <a:spLocks/>
            </p:cNvSpPr>
            <p:nvPr/>
          </p:nvSpPr>
          <p:spPr bwMode="auto">
            <a:xfrm>
              <a:off x="8977313" y="6234113"/>
              <a:ext cx="19050" cy="50800"/>
            </a:xfrm>
            <a:custGeom>
              <a:avLst/>
              <a:gdLst>
                <a:gd name="T0" fmla="*/ 5 w 5"/>
                <a:gd name="T1" fmla="*/ 0 h 13"/>
                <a:gd name="T2" fmla="*/ 2 w 5"/>
                <a:gd name="T3" fmla="*/ 7 h 13"/>
                <a:gd name="T4" fmla="*/ 1 w 5"/>
                <a:gd name="T5" fmla="*/ 8 h 13"/>
                <a:gd name="T6" fmla="*/ 2 w 5"/>
                <a:gd name="T7" fmla="*/ 8 h 13"/>
                <a:gd name="T8" fmla="*/ 1 w 5"/>
                <a:gd name="T9" fmla="*/ 9 h 13"/>
                <a:gd name="T10" fmla="*/ 0 w 5"/>
                <a:gd name="T11" fmla="*/ 12 h 13"/>
                <a:gd name="T12" fmla="*/ 1 w 5"/>
                <a:gd name="T13" fmla="*/ 13 h 13"/>
                <a:gd name="T14" fmla="*/ 4 w 5"/>
                <a:gd name="T15" fmla="*/ 5 h 13"/>
                <a:gd name="T16" fmla="*/ 5 w 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4" y="2"/>
                    <a:pt x="3" y="5"/>
                    <a:pt x="2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1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0"/>
                    <a:pt x="3" y="8"/>
                    <a:pt x="4" y="5"/>
                  </a:cubicBezTo>
                  <a:cubicBezTo>
                    <a:pt x="4" y="3"/>
                    <a:pt x="5" y="2"/>
                    <a:pt x="5" y="0"/>
                  </a:cubicBezTo>
                </a:path>
              </a:pathLst>
            </a:custGeom>
            <a:solidFill>
              <a:srgbClr val="999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3" name="Freeform 1677"/>
            <p:cNvSpPr>
              <a:spLocks noEditPoints="1"/>
            </p:cNvSpPr>
            <p:nvPr/>
          </p:nvSpPr>
          <p:spPr bwMode="auto">
            <a:xfrm>
              <a:off x="8977313" y="6261100"/>
              <a:ext cx="7938" cy="20637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4 h 5"/>
                <a:gd name="T4" fmla="*/ 0 w 2"/>
                <a:gd name="T5" fmla="*/ 5 h 5"/>
                <a:gd name="T6" fmla="*/ 1 w 2"/>
                <a:gd name="T7" fmla="*/ 2 h 5"/>
                <a:gd name="T8" fmla="*/ 2 w 2"/>
                <a:gd name="T9" fmla="*/ 0 h 5"/>
                <a:gd name="T10" fmla="*/ 0 w 2"/>
                <a:gd name="T11" fmla="*/ 2 h 5"/>
                <a:gd name="T12" fmla="*/ 1 w 2"/>
                <a:gd name="T13" fmla="*/ 1 h 5"/>
                <a:gd name="T14" fmla="*/ 2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1" y="2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787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4" name="Freeform 1678"/>
            <p:cNvSpPr>
              <a:spLocks/>
            </p:cNvSpPr>
            <p:nvPr/>
          </p:nvSpPr>
          <p:spPr bwMode="auto">
            <a:xfrm>
              <a:off x="8980488" y="6265863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9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5" name="Freeform 1679"/>
            <p:cNvSpPr>
              <a:spLocks/>
            </p:cNvSpPr>
            <p:nvPr/>
          </p:nvSpPr>
          <p:spPr bwMode="auto">
            <a:xfrm>
              <a:off x="8980488" y="6265863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6" name="Freeform 1680"/>
            <p:cNvSpPr>
              <a:spLocks/>
            </p:cNvSpPr>
            <p:nvPr/>
          </p:nvSpPr>
          <p:spPr bwMode="auto">
            <a:xfrm>
              <a:off x="8977313" y="6269038"/>
              <a:ext cx="3175" cy="79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01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7" name="Freeform 1681"/>
            <p:cNvSpPr>
              <a:spLocks/>
            </p:cNvSpPr>
            <p:nvPr/>
          </p:nvSpPr>
          <p:spPr bwMode="auto">
            <a:xfrm>
              <a:off x="8977313" y="6269038"/>
              <a:ext cx="3175" cy="79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8" name="Freeform 1682"/>
            <p:cNvSpPr>
              <a:spLocks/>
            </p:cNvSpPr>
            <p:nvPr/>
          </p:nvSpPr>
          <p:spPr bwMode="auto">
            <a:xfrm>
              <a:off x="8972551" y="6249988"/>
              <a:ext cx="36513" cy="66675"/>
            </a:xfrm>
            <a:custGeom>
              <a:avLst/>
              <a:gdLst>
                <a:gd name="T0" fmla="*/ 9 w 9"/>
                <a:gd name="T1" fmla="*/ 0 h 17"/>
                <a:gd name="T2" fmla="*/ 2 w 9"/>
                <a:gd name="T3" fmla="*/ 10 h 17"/>
                <a:gd name="T4" fmla="*/ 0 w 9"/>
                <a:gd name="T5" fmla="*/ 17 h 17"/>
                <a:gd name="T6" fmla="*/ 0 w 9"/>
                <a:gd name="T7" fmla="*/ 17 h 17"/>
                <a:gd name="T8" fmla="*/ 1 w 9"/>
                <a:gd name="T9" fmla="*/ 17 h 17"/>
                <a:gd name="T10" fmla="*/ 9 w 9"/>
                <a:gd name="T11" fmla="*/ 7 h 17"/>
                <a:gd name="T12" fmla="*/ 1 w 9"/>
                <a:gd name="T13" fmla="*/ 16 h 17"/>
                <a:gd name="T14" fmla="*/ 2 w 9"/>
                <a:gd name="T15" fmla="*/ 15 h 17"/>
                <a:gd name="T16" fmla="*/ 9 w 9"/>
                <a:gd name="T17" fmla="*/ 1 h 17"/>
                <a:gd name="T18" fmla="*/ 9 w 9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7">
                  <a:moveTo>
                    <a:pt x="9" y="0"/>
                  </a:moveTo>
                  <a:cubicBezTo>
                    <a:pt x="6" y="2"/>
                    <a:pt x="4" y="7"/>
                    <a:pt x="2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4"/>
                    <a:pt x="6" y="11"/>
                    <a:pt x="9" y="7"/>
                  </a:cubicBezTo>
                  <a:cubicBezTo>
                    <a:pt x="6" y="9"/>
                    <a:pt x="4" y="13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9"/>
                    <a:pt x="7" y="6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9" name="Freeform 1683"/>
            <p:cNvSpPr>
              <a:spLocks noEditPoints="1"/>
            </p:cNvSpPr>
            <p:nvPr/>
          </p:nvSpPr>
          <p:spPr bwMode="auto">
            <a:xfrm>
              <a:off x="8972551" y="6316663"/>
              <a:ext cx="0" cy="4762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0 h 1"/>
                <a:gd name="T6" fmla="*/ 0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6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0" name="Freeform 1684"/>
            <p:cNvSpPr>
              <a:spLocks/>
            </p:cNvSpPr>
            <p:nvPr/>
          </p:nvSpPr>
          <p:spPr bwMode="auto">
            <a:xfrm>
              <a:off x="8972551" y="631666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2E2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1" name="Freeform 1685"/>
            <p:cNvSpPr>
              <a:spLocks/>
            </p:cNvSpPr>
            <p:nvPr/>
          </p:nvSpPr>
          <p:spPr bwMode="auto">
            <a:xfrm>
              <a:off x="8972551" y="6316663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2D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2" name="Freeform 1686"/>
            <p:cNvSpPr>
              <a:spLocks/>
            </p:cNvSpPr>
            <p:nvPr/>
          </p:nvSpPr>
          <p:spPr bwMode="auto">
            <a:xfrm>
              <a:off x="9009063" y="6253163"/>
              <a:ext cx="19050" cy="20637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0 h 5"/>
                <a:gd name="T4" fmla="*/ 4 w 5"/>
                <a:gd name="T5" fmla="*/ 2 h 5"/>
                <a:gd name="T6" fmla="*/ 5 w 5"/>
                <a:gd name="T7" fmla="*/ 0 h 5"/>
                <a:gd name="T8" fmla="*/ 0 w 5"/>
                <a:gd name="T9" fmla="*/ 5 h 5"/>
                <a:gd name="T10" fmla="*/ 4 w 5"/>
                <a:gd name="T11" fmla="*/ 2 h 5"/>
                <a:gd name="T12" fmla="*/ 4 w 5"/>
                <a:gd name="T13" fmla="*/ 2 h 5"/>
                <a:gd name="T14" fmla="*/ 4 w 5"/>
                <a:gd name="T15" fmla="*/ 2 h 5"/>
                <a:gd name="T16" fmla="*/ 5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48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3" name="Freeform 1687"/>
            <p:cNvSpPr>
              <a:spLocks noEditPoints="1"/>
            </p:cNvSpPr>
            <p:nvPr/>
          </p:nvSpPr>
          <p:spPr bwMode="auto">
            <a:xfrm>
              <a:off x="9024938" y="5922963"/>
              <a:ext cx="77788" cy="330200"/>
            </a:xfrm>
            <a:custGeom>
              <a:avLst/>
              <a:gdLst>
                <a:gd name="T0" fmla="*/ 3 w 20"/>
                <a:gd name="T1" fmla="*/ 67 h 84"/>
                <a:gd name="T2" fmla="*/ 0 w 20"/>
                <a:gd name="T3" fmla="*/ 70 h 84"/>
                <a:gd name="T4" fmla="*/ 2 w 20"/>
                <a:gd name="T5" fmla="*/ 82 h 84"/>
                <a:gd name="T6" fmla="*/ 1 w 20"/>
                <a:gd name="T7" fmla="*/ 84 h 84"/>
                <a:gd name="T8" fmla="*/ 3 w 20"/>
                <a:gd name="T9" fmla="*/ 81 h 84"/>
                <a:gd name="T10" fmla="*/ 2 w 20"/>
                <a:gd name="T11" fmla="*/ 82 h 84"/>
                <a:gd name="T12" fmla="*/ 2 w 20"/>
                <a:gd name="T13" fmla="*/ 82 h 84"/>
                <a:gd name="T14" fmla="*/ 2 w 20"/>
                <a:gd name="T15" fmla="*/ 82 h 84"/>
                <a:gd name="T16" fmla="*/ 3 w 20"/>
                <a:gd name="T17" fmla="*/ 81 h 84"/>
                <a:gd name="T18" fmla="*/ 3 w 20"/>
                <a:gd name="T19" fmla="*/ 80 h 84"/>
                <a:gd name="T20" fmla="*/ 7 w 20"/>
                <a:gd name="T21" fmla="*/ 68 h 84"/>
                <a:gd name="T22" fmla="*/ 3 w 20"/>
                <a:gd name="T23" fmla="*/ 67 h 84"/>
                <a:gd name="T24" fmla="*/ 0 w 20"/>
                <a:gd name="T25" fmla="*/ 66 h 84"/>
                <a:gd name="T26" fmla="*/ 0 w 20"/>
                <a:gd name="T27" fmla="*/ 67 h 84"/>
                <a:gd name="T28" fmla="*/ 1 w 20"/>
                <a:gd name="T29" fmla="*/ 66 h 84"/>
                <a:gd name="T30" fmla="*/ 0 w 20"/>
                <a:gd name="T31" fmla="*/ 66 h 84"/>
                <a:gd name="T32" fmla="*/ 16 w 20"/>
                <a:gd name="T33" fmla="*/ 29 h 84"/>
                <a:gd name="T34" fmla="*/ 15 w 20"/>
                <a:gd name="T35" fmla="*/ 31 h 84"/>
                <a:gd name="T36" fmla="*/ 16 w 20"/>
                <a:gd name="T37" fmla="*/ 31 h 84"/>
                <a:gd name="T38" fmla="*/ 16 w 20"/>
                <a:gd name="T39" fmla="*/ 29 h 84"/>
                <a:gd name="T40" fmla="*/ 16 w 20"/>
                <a:gd name="T41" fmla="*/ 27 h 84"/>
                <a:gd name="T42" fmla="*/ 14 w 20"/>
                <a:gd name="T43" fmla="*/ 30 h 84"/>
                <a:gd name="T44" fmla="*/ 15 w 20"/>
                <a:gd name="T45" fmla="*/ 31 h 84"/>
                <a:gd name="T46" fmla="*/ 16 w 20"/>
                <a:gd name="T47" fmla="*/ 29 h 84"/>
                <a:gd name="T48" fmla="*/ 16 w 20"/>
                <a:gd name="T49" fmla="*/ 27 h 84"/>
                <a:gd name="T50" fmla="*/ 19 w 20"/>
                <a:gd name="T51" fmla="*/ 4 h 84"/>
                <a:gd name="T52" fmla="*/ 19 w 20"/>
                <a:gd name="T53" fmla="*/ 5 h 84"/>
                <a:gd name="T54" fmla="*/ 19 w 20"/>
                <a:gd name="T55" fmla="*/ 6 h 84"/>
                <a:gd name="T56" fmla="*/ 15 w 20"/>
                <a:gd name="T57" fmla="*/ 9 h 84"/>
                <a:gd name="T58" fmla="*/ 15 w 20"/>
                <a:gd name="T59" fmla="*/ 10 h 84"/>
                <a:gd name="T60" fmla="*/ 15 w 20"/>
                <a:gd name="T61" fmla="*/ 12 h 84"/>
                <a:gd name="T62" fmla="*/ 16 w 20"/>
                <a:gd name="T63" fmla="*/ 12 h 84"/>
                <a:gd name="T64" fmla="*/ 18 w 20"/>
                <a:gd name="T65" fmla="*/ 11 h 84"/>
                <a:gd name="T66" fmla="*/ 19 w 20"/>
                <a:gd name="T67" fmla="*/ 4 h 84"/>
                <a:gd name="T68" fmla="*/ 19 w 20"/>
                <a:gd name="T69" fmla="*/ 3 h 84"/>
                <a:gd name="T70" fmla="*/ 19 w 20"/>
                <a:gd name="T71" fmla="*/ 3 h 84"/>
                <a:gd name="T72" fmla="*/ 19 w 20"/>
                <a:gd name="T73" fmla="*/ 4 h 84"/>
                <a:gd name="T74" fmla="*/ 19 w 20"/>
                <a:gd name="T75" fmla="*/ 4 h 84"/>
                <a:gd name="T76" fmla="*/ 19 w 20"/>
                <a:gd name="T77" fmla="*/ 3 h 84"/>
                <a:gd name="T78" fmla="*/ 19 w 20"/>
                <a:gd name="T79" fmla="*/ 1 h 84"/>
                <a:gd name="T80" fmla="*/ 19 w 20"/>
                <a:gd name="T81" fmla="*/ 2 h 84"/>
                <a:gd name="T82" fmla="*/ 19 w 20"/>
                <a:gd name="T83" fmla="*/ 2 h 84"/>
                <a:gd name="T84" fmla="*/ 19 w 20"/>
                <a:gd name="T85" fmla="*/ 1 h 84"/>
                <a:gd name="T86" fmla="*/ 20 w 20"/>
                <a:gd name="T87" fmla="*/ 0 h 84"/>
                <a:gd name="T88" fmla="*/ 19 w 20"/>
                <a:gd name="T89" fmla="*/ 1 h 84"/>
                <a:gd name="T90" fmla="*/ 19 w 20"/>
                <a:gd name="T91" fmla="*/ 0 h 84"/>
                <a:gd name="T92" fmla="*/ 19 w 20"/>
                <a:gd name="T93" fmla="*/ 1 h 84"/>
                <a:gd name="T94" fmla="*/ 19 w 20"/>
                <a:gd name="T95" fmla="*/ 1 h 84"/>
                <a:gd name="T96" fmla="*/ 19 w 20"/>
                <a:gd name="T97" fmla="*/ 1 h 84"/>
                <a:gd name="T98" fmla="*/ 20 w 20"/>
                <a:gd name="T9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" h="84">
                  <a:moveTo>
                    <a:pt x="3" y="67"/>
                  </a:moveTo>
                  <a:cubicBezTo>
                    <a:pt x="2" y="68"/>
                    <a:pt x="1" y="69"/>
                    <a:pt x="0" y="70"/>
                  </a:cubicBezTo>
                  <a:cubicBezTo>
                    <a:pt x="2" y="74"/>
                    <a:pt x="3" y="79"/>
                    <a:pt x="2" y="82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76"/>
                    <a:pt x="6" y="72"/>
                    <a:pt x="7" y="68"/>
                  </a:cubicBezTo>
                  <a:cubicBezTo>
                    <a:pt x="6" y="68"/>
                    <a:pt x="5" y="68"/>
                    <a:pt x="3" y="67"/>
                  </a:cubicBezTo>
                  <a:moveTo>
                    <a:pt x="0" y="66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6"/>
                    <a:pt x="1" y="66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16" y="29"/>
                  </a:moveTo>
                  <a:cubicBezTo>
                    <a:pt x="16" y="30"/>
                    <a:pt x="15" y="30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29"/>
                  </a:cubicBezTo>
                  <a:moveTo>
                    <a:pt x="16" y="27"/>
                  </a:moveTo>
                  <a:cubicBezTo>
                    <a:pt x="16" y="28"/>
                    <a:pt x="15" y="29"/>
                    <a:pt x="14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6" y="30"/>
                    <a:pt x="16" y="29"/>
                  </a:cubicBezTo>
                  <a:cubicBezTo>
                    <a:pt x="16" y="28"/>
                    <a:pt x="16" y="28"/>
                    <a:pt x="16" y="27"/>
                  </a:cubicBezTo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9"/>
                    <a:pt x="19" y="6"/>
                    <a:pt x="19" y="4"/>
                  </a:cubicBezTo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20" y="0"/>
                    <a:pt x="20" y="0"/>
                  </a:cubicBezTo>
                </a:path>
              </a:pathLst>
            </a:custGeom>
            <a:solidFill>
              <a:srgbClr val="9D9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12" name="Picture 1688"/>
            <p:cNvPicPr>
              <a:picLocks noChangeAspect="1" noChangeArrowheads="1"/>
            </p:cNvPicPr>
            <p:nvPr/>
          </p:nvPicPr>
          <p:blipFill>
            <a:blip r:embed="rId7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21763" y="5811838"/>
              <a:ext cx="249238" cy="449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04" name="Freeform 1689"/>
            <p:cNvSpPr>
              <a:spLocks noEditPoints="1"/>
            </p:cNvSpPr>
            <p:nvPr/>
          </p:nvSpPr>
          <p:spPr bwMode="auto">
            <a:xfrm>
              <a:off x="9012238" y="6040438"/>
              <a:ext cx="74613" cy="150812"/>
            </a:xfrm>
            <a:custGeom>
              <a:avLst/>
              <a:gdLst>
                <a:gd name="T0" fmla="*/ 5 w 19"/>
                <a:gd name="T1" fmla="*/ 30 h 38"/>
                <a:gd name="T2" fmla="*/ 13 w 19"/>
                <a:gd name="T3" fmla="*/ 20 h 38"/>
                <a:gd name="T4" fmla="*/ 13 w 19"/>
                <a:gd name="T5" fmla="*/ 20 h 38"/>
                <a:gd name="T6" fmla="*/ 5 w 19"/>
                <a:gd name="T7" fmla="*/ 30 h 38"/>
                <a:gd name="T8" fmla="*/ 13 w 19"/>
                <a:gd name="T9" fmla="*/ 19 h 38"/>
                <a:gd name="T10" fmla="*/ 13 w 19"/>
                <a:gd name="T11" fmla="*/ 19 h 38"/>
                <a:gd name="T12" fmla="*/ 15 w 19"/>
                <a:gd name="T13" fmla="*/ 15 h 38"/>
                <a:gd name="T14" fmla="*/ 13 w 19"/>
                <a:gd name="T15" fmla="*/ 19 h 38"/>
                <a:gd name="T16" fmla="*/ 14 w 19"/>
                <a:gd name="T17" fmla="*/ 17 h 38"/>
                <a:gd name="T18" fmla="*/ 14 w 19"/>
                <a:gd name="T19" fmla="*/ 15 h 38"/>
                <a:gd name="T20" fmla="*/ 14 w 19"/>
                <a:gd name="T21" fmla="*/ 17 h 38"/>
                <a:gd name="T22" fmla="*/ 17 w 19"/>
                <a:gd name="T23" fmla="*/ 0 h 38"/>
                <a:gd name="T24" fmla="*/ 13 w 19"/>
                <a:gd name="T25" fmla="*/ 8 h 38"/>
                <a:gd name="T26" fmla="*/ 13 w 19"/>
                <a:gd name="T27" fmla="*/ 8 h 38"/>
                <a:gd name="T28" fmla="*/ 0 w 19"/>
                <a:gd name="T29" fmla="*/ 28 h 38"/>
                <a:gd name="T30" fmla="*/ 5 w 19"/>
                <a:gd name="T31" fmla="*/ 24 h 38"/>
                <a:gd name="T32" fmla="*/ 3 w 19"/>
                <a:gd name="T33" fmla="*/ 36 h 38"/>
                <a:gd name="T34" fmla="*/ 3 w 19"/>
                <a:gd name="T35" fmla="*/ 36 h 38"/>
                <a:gd name="T36" fmla="*/ 3 w 19"/>
                <a:gd name="T37" fmla="*/ 36 h 38"/>
                <a:gd name="T38" fmla="*/ 4 w 19"/>
                <a:gd name="T39" fmla="*/ 36 h 38"/>
                <a:gd name="T40" fmla="*/ 14 w 19"/>
                <a:gd name="T41" fmla="*/ 24 h 38"/>
                <a:gd name="T42" fmla="*/ 8 w 19"/>
                <a:gd name="T43" fmla="*/ 33 h 38"/>
                <a:gd name="T44" fmla="*/ 9 w 19"/>
                <a:gd name="T45" fmla="*/ 32 h 38"/>
                <a:gd name="T46" fmla="*/ 6 w 19"/>
                <a:gd name="T47" fmla="*/ 37 h 38"/>
                <a:gd name="T48" fmla="*/ 10 w 19"/>
                <a:gd name="T49" fmla="*/ 38 h 38"/>
                <a:gd name="T50" fmla="*/ 18 w 19"/>
                <a:gd name="T51" fmla="*/ 8 h 38"/>
                <a:gd name="T52" fmla="*/ 19 w 19"/>
                <a:gd name="T53" fmla="*/ 1 h 38"/>
                <a:gd name="T54" fmla="*/ 15 w 19"/>
                <a:gd name="T55" fmla="*/ 6 h 38"/>
                <a:gd name="T56" fmla="*/ 19 w 19"/>
                <a:gd name="T57" fmla="*/ 1 h 38"/>
                <a:gd name="T58" fmla="*/ 19 w 19"/>
                <a:gd name="T59" fmla="*/ 1 h 38"/>
                <a:gd name="T60" fmla="*/ 18 w 19"/>
                <a:gd name="T61" fmla="*/ 1 h 38"/>
                <a:gd name="T62" fmla="*/ 16 w 19"/>
                <a:gd name="T63" fmla="*/ 3 h 38"/>
                <a:gd name="T64" fmla="*/ 18 w 19"/>
                <a:gd name="T65" fmla="*/ 1 h 38"/>
                <a:gd name="T66" fmla="*/ 17 w 19"/>
                <a:gd name="T6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38">
                  <a:moveTo>
                    <a:pt x="5" y="30"/>
                  </a:moveTo>
                  <a:cubicBezTo>
                    <a:pt x="7" y="26"/>
                    <a:pt x="11" y="23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1" y="23"/>
                    <a:pt x="7" y="26"/>
                    <a:pt x="5" y="30"/>
                  </a:cubicBezTo>
                  <a:moveTo>
                    <a:pt x="13" y="19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3" y="19"/>
                    <a:pt x="13" y="19"/>
                    <a:pt x="13" y="19"/>
                  </a:cubicBezTo>
                  <a:moveTo>
                    <a:pt x="14" y="17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moveTo>
                    <a:pt x="17" y="0"/>
                  </a:moveTo>
                  <a:cubicBezTo>
                    <a:pt x="16" y="3"/>
                    <a:pt x="14" y="6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8" y="15"/>
                    <a:pt x="4" y="22"/>
                    <a:pt x="0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8"/>
                    <a:pt x="3" y="32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4" y="36"/>
                  </a:cubicBezTo>
                  <a:cubicBezTo>
                    <a:pt x="7" y="33"/>
                    <a:pt x="10" y="28"/>
                    <a:pt x="14" y="24"/>
                  </a:cubicBezTo>
                  <a:cubicBezTo>
                    <a:pt x="12" y="27"/>
                    <a:pt x="10" y="29"/>
                    <a:pt x="8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4"/>
                    <a:pt x="7" y="36"/>
                    <a:pt x="6" y="37"/>
                  </a:cubicBezTo>
                  <a:cubicBezTo>
                    <a:pt x="8" y="38"/>
                    <a:pt x="9" y="38"/>
                    <a:pt x="10" y="38"/>
                  </a:cubicBezTo>
                  <a:cubicBezTo>
                    <a:pt x="14" y="26"/>
                    <a:pt x="17" y="16"/>
                    <a:pt x="18" y="8"/>
                  </a:cubicBezTo>
                  <a:cubicBezTo>
                    <a:pt x="18" y="6"/>
                    <a:pt x="19" y="4"/>
                    <a:pt x="19" y="1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6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1"/>
                    <a:pt x="17" y="2"/>
                    <a:pt x="16" y="3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7" y="0"/>
                  </a:cubicBezTo>
                </a:path>
              </a:pathLst>
            </a:custGeom>
            <a:solidFill>
              <a:srgbClr val="948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14" name="Picture 1690"/>
            <p:cNvPicPr>
              <a:picLocks noChangeAspect="1" noChangeArrowheads="1"/>
            </p:cNvPicPr>
            <p:nvPr/>
          </p:nvPicPr>
          <p:blipFill>
            <a:blip r:embed="rId7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37638" y="6030913"/>
              <a:ext cx="106363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15" name="Picture 1691"/>
            <p:cNvPicPr>
              <a:picLocks noChangeAspect="1" noChangeArrowheads="1"/>
            </p:cNvPicPr>
            <p:nvPr/>
          </p:nvPicPr>
          <p:blipFill>
            <a:blip r:embed="rId7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5424488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16" name="Picture 1692"/>
            <p:cNvPicPr>
              <a:picLocks noChangeAspect="1" noChangeArrowheads="1"/>
            </p:cNvPicPr>
            <p:nvPr/>
          </p:nvPicPr>
          <p:blipFill>
            <a:blip r:embed="rId7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5383213"/>
              <a:ext cx="58738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17" name="Picture 1693"/>
            <p:cNvPicPr>
              <a:picLocks noChangeAspect="1" noChangeArrowheads="1"/>
            </p:cNvPicPr>
            <p:nvPr/>
          </p:nvPicPr>
          <p:blipFill>
            <a:blip r:embed="rId7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5429250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18" name="Picture 1694"/>
            <p:cNvPicPr>
              <a:picLocks noChangeAspect="1" noChangeArrowheads="1"/>
            </p:cNvPicPr>
            <p:nvPr/>
          </p:nvPicPr>
          <p:blipFill>
            <a:blip r:embed="rId7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324475"/>
              <a:ext cx="7143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05" name="Freeform 1695"/>
            <p:cNvSpPr>
              <a:spLocks/>
            </p:cNvSpPr>
            <p:nvPr/>
          </p:nvSpPr>
          <p:spPr bwMode="auto">
            <a:xfrm>
              <a:off x="10639426" y="53260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D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20" name="Picture 1696"/>
            <p:cNvPicPr>
              <a:picLocks noChangeAspect="1" noChangeArrowheads="1"/>
            </p:cNvPicPr>
            <p:nvPr/>
          </p:nvPicPr>
          <p:blipFill>
            <a:blip r:embed="rId7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14026" y="5316538"/>
              <a:ext cx="46038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1" name="Picture 1697"/>
            <p:cNvPicPr>
              <a:picLocks noChangeAspect="1" noChangeArrowheads="1"/>
            </p:cNvPicPr>
            <p:nvPr/>
          </p:nvPicPr>
          <p:blipFill>
            <a:blip r:embed="rId7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324475"/>
              <a:ext cx="5873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2" name="Picture 1698"/>
            <p:cNvPicPr>
              <a:picLocks noChangeAspect="1" noChangeArrowheads="1"/>
            </p:cNvPicPr>
            <p:nvPr/>
          </p:nvPicPr>
          <p:blipFill>
            <a:blip r:embed="rId7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5441950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3" name="Picture 1699"/>
            <p:cNvPicPr>
              <a:picLocks noChangeAspect="1" noChangeArrowheads="1"/>
            </p:cNvPicPr>
            <p:nvPr/>
          </p:nvPicPr>
          <p:blipFill>
            <a:blip r:embed="rId7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448300"/>
              <a:ext cx="349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4" name="Picture 1700"/>
            <p:cNvPicPr>
              <a:picLocks noChangeAspect="1" noChangeArrowheads="1"/>
            </p:cNvPicPr>
            <p:nvPr/>
          </p:nvPicPr>
          <p:blipFill>
            <a:blip r:embed="rId7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446713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5" name="Picture 1701"/>
            <p:cNvPicPr>
              <a:picLocks noChangeAspect="1" noChangeArrowheads="1"/>
            </p:cNvPicPr>
            <p:nvPr/>
          </p:nvPicPr>
          <p:blipFill>
            <a:blip r:embed="rId7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448300"/>
              <a:ext cx="365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6" name="Picture 1702"/>
            <p:cNvPicPr>
              <a:picLocks noChangeAspect="1" noChangeArrowheads="1"/>
            </p:cNvPicPr>
            <p:nvPr/>
          </p:nvPicPr>
          <p:blipFill>
            <a:blip r:embed="rId7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413375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7" name="Picture 1703"/>
            <p:cNvPicPr>
              <a:picLocks noChangeAspect="1" noChangeArrowheads="1"/>
            </p:cNvPicPr>
            <p:nvPr/>
          </p:nvPicPr>
          <p:blipFill>
            <a:blip r:embed="rId7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87051" y="4086225"/>
              <a:ext cx="117475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8" name="Picture 1704"/>
            <p:cNvPicPr>
              <a:picLocks noChangeAspect="1" noChangeArrowheads="1"/>
            </p:cNvPicPr>
            <p:nvPr/>
          </p:nvPicPr>
          <p:blipFill>
            <a:blip r:embed="rId7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37851" y="4095750"/>
              <a:ext cx="36513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9" name="Picture 1705"/>
            <p:cNvPicPr>
              <a:picLocks noChangeAspect="1" noChangeArrowheads="1"/>
            </p:cNvPicPr>
            <p:nvPr/>
          </p:nvPicPr>
          <p:blipFill>
            <a:blip r:embed="rId7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68013" y="4089400"/>
              <a:ext cx="476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0" name="Picture 1706"/>
            <p:cNvPicPr>
              <a:picLocks noChangeAspect="1" noChangeArrowheads="1"/>
            </p:cNvPicPr>
            <p:nvPr/>
          </p:nvPicPr>
          <p:blipFill>
            <a:blip r:embed="rId7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9588" y="4708525"/>
              <a:ext cx="349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1" name="Picture 1707"/>
            <p:cNvPicPr>
              <a:picLocks noChangeAspect="1" noChangeArrowheads="1"/>
            </p:cNvPicPr>
            <p:nvPr/>
          </p:nvPicPr>
          <p:blipFill>
            <a:blip r:embed="rId7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44188" y="4865688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2" name="Picture 1708"/>
            <p:cNvPicPr>
              <a:picLocks noChangeAspect="1" noChangeArrowheads="1"/>
            </p:cNvPicPr>
            <p:nvPr/>
          </p:nvPicPr>
          <p:blipFill>
            <a:blip r:embed="rId7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45776" y="4738688"/>
              <a:ext cx="58738" cy="141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3" name="Picture 1709"/>
            <p:cNvPicPr>
              <a:picLocks noChangeAspect="1" noChangeArrowheads="1"/>
            </p:cNvPicPr>
            <p:nvPr/>
          </p:nvPicPr>
          <p:blipFill>
            <a:blip r:embed="rId7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44188" y="4851400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4" name="Picture 1710"/>
            <p:cNvPicPr>
              <a:picLocks noChangeAspect="1" noChangeArrowheads="1"/>
            </p:cNvPicPr>
            <p:nvPr/>
          </p:nvPicPr>
          <p:blipFill>
            <a:blip r:embed="rId7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9901" y="468471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5" name="Picture 1711"/>
            <p:cNvPicPr>
              <a:picLocks noChangeAspect="1" noChangeArrowheads="1"/>
            </p:cNvPicPr>
            <p:nvPr/>
          </p:nvPicPr>
          <p:blipFill>
            <a:blip r:embed="rId7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2588" y="4914900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6" name="Picture 1712"/>
            <p:cNvPicPr>
              <a:picLocks noChangeAspect="1" noChangeArrowheads="1"/>
            </p:cNvPicPr>
            <p:nvPr/>
          </p:nvPicPr>
          <p:blipFill>
            <a:blip r:embed="rId7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5763" y="4906963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7" name="Picture 1713"/>
            <p:cNvPicPr>
              <a:picLocks noChangeAspect="1" noChangeArrowheads="1"/>
            </p:cNvPicPr>
            <p:nvPr/>
          </p:nvPicPr>
          <p:blipFill>
            <a:blip r:embed="rId7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7351" y="4903788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8" name="Picture 1714"/>
            <p:cNvPicPr>
              <a:picLocks noChangeAspect="1" noChangeArrowheads="1"/>
            </p:cNvPicPr>
            <p:nvPr/>
          </p:nvPicPr>
          <p:blipFill>
            <a:blip r:embed="rId7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36238" y="4962525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39" name="Picture 1715"/>
            <p:cNvPicPr>
              <a:picLocks noChangeAspect="1" noChangeArrowheads="1"/>
            </p:cNvPicPr>
            <p:nvPr/>
          </p:nvPicPr>
          <p:blipFill>
            <a:blip r:embed="rId7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75951" y="4368800"/>
              <a:ext cx="349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0" name="Picture 1716"/>
            <p:cNvPicPr>
              <a:picLocks noChangeAspect="1" noChangeArrowheads="1"/>
            </p:cNvPicPr>
            <p:nvPr/>
          </p:nvPicPr>
          <p:blipFill>
            <a:blip r:embed="rId7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33076" y="4665663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1" name="Picture 1717"/>
            <p:cNvPicPr>
              <a:picLocks noChangeAspect="1" noChangeArrowheads="1"/>
            </p:cNvPicPr>
            <p:nvPr/>
          </p:nvPicPr>
          <p:blipFill>
            <a:blip r:embed="rId7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5113338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2" name="Picture 1718"/>
            <p:cNvPicPr>
              <a:picLocks noChangeAspect="1" noChangeArrowheads="1"/>
            </p:cNvPicPr>
            <p:nvPr/>
          </p:nvPicPr>
          <p:blipFill>
            <a:blip r:embed="rId7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060950"/>
              <a:ext cx="603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3" name="Picture 1719"/>
            <p:cNvPicPr>
              <a:picLocks noChangeAspect="1" noChangeArrowheads="1"/>
            </p:cNvPicPr>
            <p:nvPr/>
          </p:nvPicPr>
          <p:blipFill>
            <a:blip r:embed="rId7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7988" y="5116513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4" name="Picture 1720"/>
            <p:cNvPicPr>
              <a:picLocks noChangeAspect="1" noChangeArrowheads="1"/>
            </p:cNvPicPr>
            <p:nvPr/>
          </p:nvPicPr>
          <p:blipFill>
            <a:blip r:embed="rId7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108575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5" name="Picture 1721"/>
            <p:cNvPicPr>
              <a:picLocks noChangeAspect="1" noChangeArrowheads="1"/>
            </p:cNvPicPr>
            <p:nvPr/>
          </p:nvPicPr>
          <p:blipFill>
            <a:blip r:embed="rId7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5111750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6" name="Picture 1722"/>
            <p:cNvPicPr>
              <a:picLocks noChangeAspect="1" noChangeArrowheads="1"/>
            </p:cNvPicPr>
            <p:nvPr/>
          </p:nvPicPr>
          <p:blipFill>
            <a:blip r:embed="rId7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095875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7" name="Picture 1723"/>
            <p:cNvPicPr>
              <a:picLocks noChangeAspect="1" noChangeArrowheads="1"/>
            </p:cNvPicPr>
            <p:nvPr/>
          </p:nvPicPr>
          <p:blipFill>
            <a:blip r:embed="rId7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5111750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8" name="Picture 1724"/>
            <p:cNvPicPr>
              <a:picLocks noChangeAspect="1" noChangeArrowheads="1"/>
            </p:cNvPicPr>
            <p:nvPr/>
          </p:nvPicPr>
          <p:blipFill>
            <a:blip r:embed="rId7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11016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49" name="Picture 1725"/>
            <p:cNvPicPr>
              <a:picLocks noChangeAspect="1" noChangeArrowheads="1"/>
            </p:cNvPicPr>
            <p:nvPr/>
          </p:nvPicPr>
          <p:blipFill>
            <a:blip r:embed="rId7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097463"/>
              <a:ext cx="34925" cy="4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0" name="Picture 1726"/>
            <p:cNvPicPr>
              <a:picLocks noChangeAspect="1" noChangeArrowheads="1"/>
            </p:cNvPicPr>
            <p:nvPr/>
          </p:nvPicPr>
          <p:blipFill>
            <a:blip r:embed="rId7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5111750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1" name="Picture 1727"/>
            <p:cNvPicPr>
              <a:picLocks noChangeAspect="1" noChangeArrowheads="1"/>
            </p:cNvPicPr>
            <p:nvPr/>
          </p:nvPicPr>
          <p:blipFill>
            <a:blip r:embed="rId7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108575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2" name="Picture 1728"/>
            <p:cNvPicPr>
              <a:picLocks noChangeAspect="1" noChangeArrowheads="1"/>
            </p:cNvPicPr>
            <p:nvPr/>
          </p:nvPicPr>
          <p:blipFill>
            <a:blip r:embed="rId7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5106988"/>
              <a:ext cx="36513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3" name="Picture 1729"/>
            <p:cNvPicPr>
              <a:picLocks noChangeAspect="1" noChangeArrowheads="1"/>
            </p:cNvPicPr>
            <p:nvPr/>
          </p:nvPicPr>
          <p:blipFill>
            <a:blip r:embed="rId7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1638" y="4946650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4" name="Picture 1730"/>
            <p:cNvPicPr>
              <a:picLocks noChangeAspect="1" noChangeArrowheads="1"/>
            </p:cNvPicPr>
            <p:nvPr/>
          </p:nvPicPr>
          <p:blipFill>
            <a:blip r:embed="rId7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8463" y="4956175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5" name="Picture 1731"/>
            <p:cNvPicPr>
              <a:picLocks noChangeAspect="1" noChangeArrowheads="1"/>
            </p:cNvPicPr>
            <p:nvPr/>
          </p:nvPicPr>
          <p:blipFill>
            <a:blip r:embed="rId7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3226" y="4929188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6" name="Picture 1732"/>
            <p:cNvPicPr>
              <a:picLocks noChangeAspect="1" noChangeArrowheads="1"/>
            </p:cNvPicPr>
            <p:nvPr/>
          </p:nvPicPr>
          <p:blipFill>
            <a:blip r:embed="rId7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0051" y="4946650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7" name="Picture 1733"/>
            <p:cNvPicPr>
              <a:picLocks noChangeAspect="1" noChangeArrowheads="1"/>
            </p:cNvPicPr>
            <p:nvPr/>
          </p:nvPicPr>
          <p:blipFill>
            <a:blip r:embed="rId7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8463" y="4948238"/>
              <a:ext cx="36513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8" name="Picture 1734"/>
            <p:cNvPicPr>
              <a:picLocks noChangeAspect="1" noChangeArrowheads="1"/>
            </p:cNvPicPr>
            <p:nvPr/>
          </p:nvPicPr>
          <p:blipFill>
            <a:blip r:embed="rId7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1638" y="4927600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59" name="Picture 1735"/>
            <p:cNvPicPr>
              <a:picLocks noChangeAspect="1" noChangeArrowheads="1"/>
            </p:cNvPicPr>
            <p:nvPr/>
          </p:nvPicPr>
          <p:blipFill>
            <a:blip r:embed="rId7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4338" y="4865688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0" name="Picture 1736"/>
            <p:cNvPicPr>
              <a:picLocks noChangeAspect="1" noChangeArrowheads="1"/>
            </p:cNvPicPr>
            <p:nvPr/>
          </p:nvPicPr>
          <p:blipFill>
            <a:blip r:embed="rId7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5288" y="4864100"/>
              <a:ext cx="47625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1" name="Picture 1737"/>
            <p:cNvPicPr>
              <a:picLocks noChangeAspect="1" noChangeArrowheads="1"/>
            </p:cNvPicPr>
            <p:nvPr/>
          </p:nvPicPr>
          <p:blipFill>
            <a:blip r:embed="rId7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5288" y="4899025"/>
              <a:ext cx="476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2" name="Picture 1738"/>
            <p:cNvPicPr>
              <a:picLocks noChangeAspect="1" noChangeArrowheads="1"/>
            </p:cNvPicPr>
            <p:nvPr/>
          </p:nvPicPr>
          <p:blipFill>
            <a:blip r:embed="rId7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5288" y="4899025"/>
              <a:ext cx="476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3" name="Picture 1739"/>
            <p:cNvPicPr>
              <a:picLocks noChangeAspect="1" noChangeArrowheads="1"/>
            </p:cNvPicPr>
            <p:nvPr/>
          </p:nvPicPr>
          <p:blipFill>
            <a:blip r:embed="rId7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0051" y="4941888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4" name="Picture 1740"/>
            <p:cNvPicPr>
              <a:picLocks noChangeAspect="1" noChangeArrowheads="1"/>
            </p:cNvPicPr>
            <p:nvPr/>
          </p:nvPicPr>
          <p:blipFill>
            <a:blip r:embed="rId7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1638" y="493871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5" name="Picture 1741"/>
            <p:cNvPicPr>
              <a:picLocks noChangeAspect="1" noChangeArrowheads="1"/>
            </p:cNvPicPr>
            <p:nvPr/>
          </p:nvPicPr>
          <p:blipFill>
            <a:blip r:embed="rId7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5763" y="4999038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6" name="Picture 1742"/>
            <p:cNvPicPr>
              <a:picLocks noChangeAspect="1" noChangeArrowheads="1"/>
            </p:cNvPicPr>
            <p:nvPr/>
          </p:nvPicPr>
          <p:blipFill>
            <a:blip r:embed="rId7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7976" y="5260975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" name="Picture 1743"/>
            <p:cNvPicPr>
              <a:picLocks noChangeAspect="1" noChangeArrowheads="1"/>
            </p:cNvPicPr>
            <p:nvPr/>
          </p:nvPicPr>
          <p:blipFill>
            <a:blip r:embed="rId7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2738" y="5227638"/>
              <a:ext cx="47625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8" name="Picture 1744"/>
            <p:cNvPicPr>
              <a:picLocks noChangeAspect="1" noChangeArrowheads="1"/>
            </p:cNvPicPr>
            <p:nvPr/>
          </p:nvPicPr>
          <p:blipFill>
            <a:blip r:embed="rId7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29876" y="5259388"/>
              <a:ext cx="69850" cy="93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9" name="Picture 1745"/>
            <p:cNvPicPr>
              <a:picLocks noChangeAspect="1" noChangeArrowheads="1"/>
            </p:cNvPicPr>
            <p:nvPr/>
          </p:nvPicPr>
          <p:blipFill>
            <a:blip r:embed="rId7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96551" y="5195888"/>
              <a:ext cx="36513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0" name="Picture 1746"/>
            <p:cNvPicPr>
              <a:picLocks noChangeAspect="1" noChangeArrowheads="1"/>
            </p:cNvPicPr>
            <p:nvPr/>
          </p:nvPicPr>
          <p:blipFill>
            <a:blip r:embed="rId7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0038" y="5272088"/>
              <a:ext cx="36513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" name="Picture 1747"/>
            <p:cNvPicPr>
              <a:picLocks noChangeAspect="1" noChangeArrowheads="1"/>
            </p:cNvPicPr>
            <p:nvPr/>
          </p:nvPicPr>
          <p:blipFill>
            <a:blip r:embed="rId7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93376" y="520541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2" name="Picture 1748"/>
            <p:cNvPicPr>
              <a:picLocks noChangeAspect="1" noChangeArrowheads="1"/>
            </p:cNvPicPr>
            <p:nvPr/>
          </p:nvPicPr>
          <p:blipFill>
            <a:blip r:embed="rId7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3701" y="4986338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3" name="Picture 1749"/>
            <p:cNvPicPr>
              <a:picLocks noChangeAspect="1" noChangeArrowheads="1"/>
            </p:cNvPicPr>
            <p:nvPr/>
          </p:nvPicPr>
          <p:blipFill>
            <a:blip r:embed="rId7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3701" y="4997450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4" name="Picture 1750"/>
            <p:cNvPicPr>
              <a:picLocks noChangeAspect="1" noChangeArrowheads="1"/>
            </p:cNvPicPr>
            <p:nvPr/>
          </p:nvPicPr>
          <p:blipFill>
            <a:blip r:embed="rId7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8938" y="4976813"/>
              <a:ext cx="47625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5" name="Picture 1751"/>
            <p:cNvPicPr>
              <a:picLocks noChangeAspect="1" noChangeArrowheads="1"/>
            </p:cNvPicPr>
            <p:nvPr/>
          </p:nvPicPr>
          <p:blipFill>
            <a:blip r:embed="rId7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8938" y="5000625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6" name="Picture 1752"/>
            <p:cNvPicPr>
              <a:picLocks noChangeAspect="1" noChangeArrowheads="1"/>
            </p:cNvPicPr>
            <p:nvPr/>
          </p:nvPicPr>
          <p:blipFill>
            <a:blip r:embed="rId7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7351" y="4989513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" name="Picture 1753"/>
            <p:cNvPicPr>
              <a:picLocks noChangeAspect="1" noChangeArrowheads="1"/>
            </p:cNvPicPr>
            <p:nvPr/>
          </p:nvPicPr>
          <p:blipFill>
            <a:blip r:embed="rId7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4951413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8" name="Picture 1754"/>
            <p:cNvPicPr>
              <a:picLocks noChangeAspect="1" noChangeArrowheads="1"/>
            </p:cNvPicPr>
            <p:nvPr/>
          </p:nvPicPr>
          <p:blipFill>
            <a:blip r:embed="rId7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3701" y="4949825"/>
              <a:ext cx="47625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9" name="Picture 1755"/>
            <p:cNvPicPr>
              <a:picLocks noChangeAspect="1" noChangeArrowheads="1"/>
            </p:cNvPicPr>
            <p:nvPr/>
          </p:nvPicPr>
          <p:blipFill>
            <a:blip r:embed="rId7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9576" y="4938713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0" name="Picture 1756"/>
            <p:cNvPicPr>
              <a:picLocks noChangeAspect="1" noChangeArrowheads="1"/>
            </p:cNvPicPr>
            <p:nvPr/>
          </p:nvPicPr>
          <p:blipFill>
            <a:blip r:embed="rId7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5288" y="4986338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1" name="Picture 1757"/>
            <p:cNvPicPr>
              <a:picLocks noChangeAspect="1" noChangeArrowheads="1"/>
            </p:cNvPicPr>
            <p:nvPr/>
          </p:nvPicPr>
          <p:blipFill>
            <a:blip r:embed="rId7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1001" y="4965700"/>
              <a:ext cx="7143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" name="Picture 1758"/>
            <p:cNvPicPr>
              <a:picLocks noChangeAspect="1" noChangeArrowheads="1"/>
            </p:cNvPicPr>
            <p:nvPr/>
          </p:nvPicPr>
          <p:blipFill>
            <a:blip r:embed="rId7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5926" y="4956175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3" name="Picture 1759"/>
            <p:cNvPicPr>
              <a:picLocks noChangeAspect="1" noChangeArrowheads="1"/>
            </p:cNvPicPr>
            <p:nvPr/>
          </p:nvPicPr>
          <p:blipFill>
            <a:blip r:embed="rId7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5926" y="4956175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4" name="Picture 1760"/>
            <p:cNvPicPr>
              <a:picLocks noChangeAspect="1" noChangeArrowheads="1"/>
            </p:cNvPicPr>
            <p:nvPr/>
          </p:nvPicPr>
          <p:blipFill>
            <a:blip r:embed="rId7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4970463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5" name="Picture 1761"/>
            <p:cNvPicPr>
              <a:picLocks noChangeAspect="1" noChangeArrowheads="1"/>
            </p:cNvPicPr>
            <p:nvPr/>
          </p:nvPicPr>
          <p:blipFill>
            <a:blip r:embed="rId7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80688" y="4959350"/>
              <a:ext cx="36513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6" name="Picture 1762"/>
            <p:cNvPicPr>
              <a:picLocks noChangeAspect="1" noChangeArrowheads="1"/>
            </p:cNvPicPr>
            <p:nvPr/>
          </p:nvPicPr>
          <p:blipFill>
            <a:blip r:embed="rId7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80688" y="4962525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7" name="Picture 1763"/>
            <p:cNvPicPr>
              <a:picLocks noChangeAspect="1" noChangeArrowheads="1"/>
            </p:cNvPicPr>
            <p:nvPr/>
          </p:nvPicPr>
          <p:blipFill>
            <a:blip r:embed="rId7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9588" y="4530725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8" name="Picture 1764"/>
            <p:cNvPicPr>
              <a:picLocks noChangeAspect="1" noChangeArrowheads="1"/>
            </p:cNvPicPr>
            <p:nvPr/>
          </p:nvPicPr>
          <p:blipFill>
            <a:blip r:embed="rId7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3551" y="4138613"/>
              <a:ext cx="82550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9" name="Picture 1765"/>
            <p:cNvPicPr>
              <a:picLocks noChangeAspect="1" noChangeArrowheads="1"/>
            </p:cNvPicPr>
            <p:nvPr/>
          </p:nvPicPr>
          <p:blipFill>
            <a:blip r:embed="rId7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6101" y="409416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0" name="Picture 1766"/>
            <p:cNvPicPr>
              <a:picLocks noChangeAspect="1" noChangeArrowheads="1"/>
            </p:cNvPicPr>
            <p:nvPr/>
          </p:nvPicPr>
          <p:blipFill>
            <a:blip r:embed="rId7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39426" y="4106863"/>
              <a:ext cx="8413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1" name="Picture 1767"/>
            <p:cNvPicPr>
              <a:picLocks noChangeAspect="1" noChangeArrowheads="1"/>
            </p:cNvPicPr>
            <p:nvPr/>
          </p:nvPicPr>
          <p:blipFill>
            <a:blip r:embed="rId7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80701" y="4095750"/>
              <a:ext cx="60325" cy="4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2" name="Picture 1768"/>
            <p:cNvPicPr>
              <a:picLocks noChangeAspect="1" noChangeArrowheads="1"/>
            </p:cNvPicPr>
            <p:nvPr/>
          </p:nvPicPr>
          <p:blipFill>
            <a:blip r:embed="rId7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6413" y="4332288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06" name="Freeform 1769"/>
            <p:cNvSpPr>
              <a:spLocks/>
            </p:cNvSpPr>
            <p:nvPr/>
          </p:nvSpPr>
          <p:spPr bwMode="auto">
            <a:xfrm>
              <a:off x="10685463" y="4359275"/>
              <a:ext cx="15875" cy="23812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1 h 6"/>
                <a:gd name="T4" fmla="*/ 4 w 4"/>
                <a:gd name="T5" fmla="*/ 6 h 6"/>
                <a:gd name="T6" fmla="*/ 1 w 4"/>
                <a:gd name="T7" fmla="*/ 1 h 6"/>
                <a:gd name="T8" fmla="*/ 1 w 4"/>
                <a:gd name="T9" fmla="*/ 1 h 6"/>
                <a:gd name="T10" fmla="*/ 1 w 4"/>
                <a:gd name="T11" fmla="*/ 1 h 6"/>
                <a:gd name="T12" fmla="*/ 0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3" y="6"/>
                    <a:pt x="4" y="6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94" name="Picture 1770"/>
            <p:cNvPicPr>
              <a:picLocks noChangeAspect="1" noChangeArrowheads="1"/>
            </p:cNvPicPr>
            <p:nvPr/>
          </p:nvPicPr>
          <p:blipFill>
            <a:blip r:embed="rId7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5138" y="4143375"/>
              <a:ext cx="141288" cy="379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07" name="Freeform 1771"/>
            <p:cNvSpPr>
              <a:spLocks noEditPoints="1"/>
            </p:cNvSpPr>
            <p:nvPr/>
          </p:nvSpPr>
          <p:spPr bwMode="auto">
            <a:xfrm>
              <a:off x="10685463" y="4354513"/>
              <a:ext cx="55563" cy="63500"/>
            </a:xfrm>
            <a:custGeom>
              <a:avLst/>
              <a:gdLst>
                <a:gd name="T0" fmla="*/ 1 w 14"/>
                <a:gd name="T1" fmla="*/ 1 h 16"/>
                <a:gd name="T2" fmla="*/ 0 w 14"/>
                <a:gd name="T3" fmla="*/ 1 h 16"/>
                <a:gd name="T4" fmla="*/ 1 w 14"/>
                <a:gd name="T5" fmla="*/ 2 h 16"/>
                <a:gd name="T6" fmla="*/ 1 w 14"/>
                <a:gd name="T7" fmla="*/ 1 h 16"/>
                <a:gd name="T8" fmla="*/ 3 w 14"/>
                <a:gd name="T9" fmla="*/ 0 h 16"/>
                <a:gd name="T10" fmla="*/ 1 w 14"/>
                <a:gd name="T11" fmla="*/ 2 h 16"/>
                <a:gd name="T12" fmla="*/ 4 w 14"/>
                <a:gd name="T13" fmla="*/ 7 h 16"/>
                <a:gd name="T14" fmla="*/ 1 w 14"/>
                <a:gd name="T15" fmla="*/ 2 h 16"/>
                <a:gd name="T16" fmla="*/ 1 w 14"/>
                <a:gd name="T17" fmla="*/ 2 h 16"/>
                <a:gd name="T18" fmla="*/ 4 w 14"/>
                <a:gd name="T19" fmla="*/ 7 h 16"/>
                <a:gd name="T20" fmla="*/ 4 w 14"/>
                <a:gd name="T21" fmla="*/ 7 h 16"/>
                <a:gd name="T22" fmla="*/ 0 w 14"/>
                <a:gd name="T23" fmla="*/ 2 h 16"/>
                <a:gd name="T24" fmla="*/ 0 w 14"/>
                <a:gd name="T25" fmla="*/ 2 h 16"/>
                <a:gd name="T26" fmla="*/ 0 w 14"/>
                <a:gd name="T27" fmla="*/ 2 h 16"/>
                <a:gd name="T28" fmla="*/ 0 w 14"/>
                <a:gd name="T29" fmla="*/ 2 h 16"/>
                <a:gd name="T30" fmla="*/ 0 w 14"/>
                <a:gd name="T31" fmla="*/ 3 h 16"/>
                <a:gd name="T32" fmla="*/ 0 w 14"/>
                <a:gd name="T33" fmla="*/ 3 h 16"/>
                <a:gd name="T34" fmla="*/ 0 w 14"/>
                <a:gd name="T35" fmla="*/ 3 h 16"/>
                <a:gd name="T36" fmla="*/ 0 w 14"/>
                <a:gd name="T37" fmla="*/ 3 h 16"/>
                <a:gd name="T38" fmla="*/ 1 w 14"/>
                <a:gd name="T39" fmla="*/ 4 h 16"/>
                <a:gd name="T40" fmla="*/ 1 w 14"/>
                <a:gd name="T41" fmla="*/ 4 h 16"/>
                <a:gd name="T42" fmla="*/ 1 w 14"/>
                <a:gd name="T43" fmla="*/ 4 h 16"/>
                <a:gd name="T44" fmla="*/ 8 w 14"/>
                <a:gd name="T45" fmla="*/ 14 h 16"/>
                <a:gd name="T46" fmla="*/ 8 w 14"/>
                <a:gd name="T47" fmla="*/ 14 h 16"/>
                <a:gd name="T48" fmla="*/ 8 w 14"/>
                <a:gd name="T49" fmla="*/ 14 h 16"/>
                <a:gd name="T50" fmla="*/ 8 w 14"/>
                <a:gd name="T51" fmla="*/ 14 h 16"/>
                <a:gd name="T52" fmla="*/ 8 w 14"/>
                <a:gd name="T53" fmla="*/ 13 h 16"/>
                <a:gd name="T54" fmla="*/ 8 w 14"/>
                <a:gd name="T55" fmla="*/ 13 h 16"/>
                <a:gd name="T56" fmla="*/ 8 w 14"/>
                <a:gd name="T57" fmla="*/ 14 h 16"/>
                <a:gd name="T58" fmla="*/ 8 w 14"/>
                <a:gd name="T59" fmla="*/ 13 h 16"/>
                <a:gd name="T60" fmla="*/ 8 w 14"/>
                <a:gd name="T61" fmla="*/ 12 h 16"/>
                <a:gd name="T62" fmla="*/ 4 w 14"/>
                <a:gd name="T63" fmla="*/ 5 h 16"/>
                <a:gd name="T64" fmla="*/ 4 w 14"/>
                <a:gd name="T65" fmla="*/ 5 h 16"/>
                <a:gd name="T66" fmla="*/ 4 w 14"/>
                <a:gd name="T67" fmla="*/ 5 h 16"/>
                <a:gd name="T68" fmla="*/ 4 w 14"/>
                <a:gd name="T69" fmla="*/ 5 h 16"/>
                <a:gd name="T70" fmla="*/ 4 w 14"/>
                <a:gd name="T71" fmla="*/ 5 h 16"/>
                <a:gd name="T72" fmla="*/ 4 w 14"/>
                <a:gd name="T73" fmla="*/ 5 h 16"/>
                <a:gd name="T74" fmla="*/ 12 w 14"/>
                <a:gd name="T75" fmla="*/ 16 h 16"/>
                <a:gd name="T76" fmla="*/ 12 w 14"/>
                <a:gd name="T77" fmla="*/ 16 h 16"/>
                <a:gd name="T78" fmla="*/ 4 w 14"/>
                <a:gd name="T79" fmla="*/ 5 h 16"/>
                <a:gd name="T80" fmla="*/ 12 w 14"/>
                <a:gd name="T81" fmla="*/ 16 h 16"/>
                <a:gd name="T82" fmla="*/ 14 w 14"/>
                <a:gd name="T83" fmla="*/ 15 h 16"/>
                <a:gd name="T84" fmla="*/ 9 w 14"/>
                <a:gd name="T85" fmla="*/ 3 h 16"/>
                <a:gd name="T86" fmla="*/ 7 w 14"/>
                <a:gd name="T87" fmla="*/ 2 h 16"/>
                <a:gd name="T88" fmla="*/ 8 w 14"/>
                <a:gd name="T89" fmla="*/ 3 h 16"/>
                <a:gd name="T90" fmla="*/ 8 w 14"/>
                <a:gd name="T91" fmla="*/ 3 h 16"/>
                <a:gd name="T92" fmla="*/ 8 w 14"/>
                <a:gd name="T93" fmla="*/ 3 h 16"/>
                <a:gd name="T94" fmla="*/ 11 w 14"/>
                <a:gd name="T95" fmla="*/ 10 h 16"/>
                <a:gd name="T96" fmla="*/ 11 w 14"/>
                <a:gd name="T97" fmla="*/ 11 h 16"/>
                <a:gd name="T98" fmla="*/ 11 w 14"/>
                <a:gd name="T99" fmla="*/ 11 h 16"/>
                <a:gd name="T100" fmla="*/ 11 w 14"/>
                <a:gd name="T101" fmla="*/ 11 h 16"/>
                <a:gd name="T102" fmla="*/ 11 w 14"/>
                <a:gd name="T103" fmla="*/ 11 h 16"/>
                <a:gd name="T104" fmla="*/ 6 w 14"/>
                <a:gd name="T105" fmla="*/ 1 h 16"/>
                <a:gd name="T106" fmla="*/ 3 w 14"/>
                <a:gd name="T10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6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3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2" y="3"/>
                    <a:pt x="2" y="5"/>
                    <a:pt x="4" y="7"/>
                  </a:cubicBezTo>
                  <a:cubicBezTo>
                    <a:pt x="2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9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7" y="10"/>
                    <a:pt x="5" y="8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10"/>
                    <a:pt x="10" y="13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3"/>
                    <a:pt x="7" y="10"/>
                    <a:pt x="4" y="5"/>
                  </a:cubicBezTo>
                  <a:cubicBezTo>
                    <a:pt x="7" y="10"/>
                    <a:pt x="10" y="13"/>
                    <a:pt x="12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3" y="11"/>
                    <a:pt x="10" y="7"/>
                    <a:pt x="9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8"/>
                    <a:pt x="7" y="4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3C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96" name="Picture 1772"/>
            <p:cNvPicPr>
              <a:picLocks noChangeAspect="1" noChangeArrowheads="1"/>
            </p:cNvPicPr>
            <p:nvPr/>
          </p:nvPicPr>
          <p:blipFill>
            <a:blip r:embed="rId7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4351" y="4122738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7" name="Picture 1773"/>
            <p:cNvPicPr>
              <a:picLocks noChangeAspect="1" noChangeArrowheads="1"/>
            </p:cNvPicPr>
            <p:nvPr/>
          </p:nvPicPr>
          <p:blipFill>
            <a:blip r:embed="rId7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80701" y="4127500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8" name="Picture 1774"/>
            <p:cNvPicPr>
              <a:picLocks noChangeAspect="1" noChangeArrowheads="1"/>
            </p:cNvPicPr>
            <p:nvPr/>
          </p:nvPicPr>
          <p:blipFill>
            <a:blip r:embed="rId8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36251" y="4140200"/>
              <a:ext cx="71438" cy="1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9" name="Picture 1775"/>
            <p:cNvPicPr>
              <a:picLocks noChangeAspect="1" noChangeArrowheads="1"/>
            </p:cNvPicPr>
            <p:nvPr/>
          </p:nvPicPr>
          <p:blipFill>
            <a:blip r:embed="rId8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4351" y="4133850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0" name="Picture 1776"/>
            <p:cNvPicPr>
              <a:picLocks noChangeAspect="1" noChangeArrowheads="1"/>
            </p:cNvPicPr>
            <p:nvPr/>
          </p:nvPicPr>
          <p:blipFill>
            <a:blip r:embed="rId8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9901" y="4210050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1" name="Picture 1777"/>
            <p:cNvPicPr>
              <a:picLocks noChangeAspect="1" noChangeArrowheads="1"/>
            </p:cNvPicPr>
            <p:nvPr/>
          </p:nvPicPr>
          <p:blipFill>
            <a:blip r:embed="rId8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6413" y="4330700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08" name="Freeform 1778"/>
            <p:cNvSpPr>
              <a:spLocks noEditPoints="1"/>
            </p:cNvSpPr>
            <p:nvPr/>
          </p:nvSpPr>
          <p:spPr bwMode="auto">
            <a:xfrm>
              <a:off x="10685463" y="4359275"/>
              <a:ext cx="15875" cy="23812"/>
            </a:xfrm>
            <a:custGeom>
              <a:avLst/>
              <a:gdLst>
                <a:gd name="T0" fmla="*/ 1 w 4"/>
                <a:gd name="T1" fmla="*/ 1 h 6"/>
                <a:gd name="T2" fmla="*/ 1 w 4"/>
                <a:gd name="T3" fmla="*/ 1 h 6"/>
                <a:gd name="T4" fmla="*/ 4 w 4"/>
                <a:gd name="T5" fmla="*/ 6 h 6"/>
                <a:gd name="T6" fmla="*/ 1 w 4"/>
                <a:gd name="T7" fmla="*/ 1 h 6"/>
                <a:gd name="T8" fmla="*/ 0 w 4"/>
                <a:gd name="T9" fmla="*/ 0 h 6"/>
                <a:gd name="T10" fmla="*/ 0 w 4"/>
                <a:gd name="T11" fmla="*/ 0 h 6"/>
                <a:gd name="T12" fmla="*/ 1 w 4"/>
                <a:gd name="T13" fmla="*/ 1 h 6"/>
                <a:gd name="T14" fmla="*/ 1 w 4"/>
                <a:gd name="T15" fmla="*/ 1 h 6"/>
                <a:gd name="T16" fmla="*/ 0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4"/>
                    <a:pt x="4" y="6"/>
                  </a:cubicBezTo>
                  <a:cubicBezTo>
                    <a:pt x="2" y="4"/>
                    <a:pt x="2" y="2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0B0C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03" name="Picture 1779"/>
            <p:cNvPicPr>
              <a:picLocks noChangeAspect="1" noChangeArrowheads="1"/>
            </p:cNvPicPr>
            <p:nvPr/>
          </p:nvPicPr>
          <p:blipFill>
            <a:blip r:embed="rId8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3401" y="4446588"/>
              <a:ext cx="587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4" name="Picture 1780"/>
            <p:cNvPicPr>
              <a:picLocks noChangeAspect="1" noChangeArrowheads="1"/>
            </p:cNvPicPr>
            <p:nvPr/>
          </p:nvPicPr>
          <p:blipFill>
            <a:blip r:embed="rId8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9276" y="4454525"/>
              <a:ext cx="46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5" name="Picture 1781"/>
            <p:cNvPicPr>
              <a:picLocks noChangeAspect="1" noChangeArrowheads="1"/>
            </p:cNvPicPr>
            <p:nvPr/>
          </p:nvPicPr>
          <p:blipFill>
            <a:blip r:embed="rId8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4826" y="4335463"/>
              <a:ext cx="36513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6" name="Picture 1782"/>
            <p:cNvPicPr>
              <a:picLocks noChangeAspect="1" noChangeArrowheads="1"/>
            </p:cNvPicPr>
            <p:nvPr/>
          </p:nvPicPr>
          <p:blipFill>
            <a:blip r:embed="rId8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9113" y="4191000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7" name="Picture 1783"/>
            <p:cNvPicPr>
              <a:picLocks noChangeAspect="1" noChangeArrowheads="1"/>
            </p:cNvPicPr>
            <p:nvPr/>
          </p:nvPicPr>
          <p:blipFill>
            <a:blip r:embed="rId8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41013" y="4325938"/>
              <a:ext cx="119063" cy="2016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09" name="Freeform 1784"/>
            <p:cNvSpPr>
              <a:spLocks/>
            </p:cNvSpPr>
            <p:nvPr/>
          </p:nvSpPr>
          <p:spPr bwMode="auto">
            <a:xfrm>
              <a:off x="10671176" y="4362450"/>
              <a:ext cx="61913" cy="58737"/>
            </a:xfrm>
            <a:custGeom>
              <a:avLst/>
              <a:gdLst>
                <a:gd name="T0" fmla="*/ 4 w 16"/>
                <a:gd name="T1" fmla="*/ 0 h 15"/>
                <a:gd name="T2" fmla="*/ 0 w 16"/>
                <a:gd name="T3" fmla="*/ 5 h 15"/>
                <a:gd name="T4" fmla="*/ 1 w 16"/>
                <a:gd name="T5" fmla="*/ 6 h 15"/>
                <a:gd name="T6" fmla="*/ 2 w 16"/>
                <a:gd name="T7" fmla="*/ 9 h 15"/>
                <a:gd name="T8" fmla="*/ 2 w 16"/>
                <a:gd name="T9" fmla="*/ 4 h 15"/>
                <a:gd name="T10" fmla="*/ 10 w 16"/>
                <a:gd name="T11" fmla="*/ 13 h 15"/>
                <a:gd name="T12" fmla="*/ 10 w 16"/>
                <a:gd name="T13" fmla="*/ 14 h 15"/>
                <a:gd name="T14" fmla="*/ 10 w 16"/>
                <a:gd name="T15" fmla="*/ 14 h 15"/>
                <a:gd name="T16" fmla="*/ 11 w 16"/>
                <a:gd name="T17" fmla="*/ 15 h 15"/>
                <a:gd name="T18" fmla="*/ 12 w 16"/>
                <a:gd name="T19" fmla="*/ 15 h 15"/>
                <a:gd name="T20" fmla="*/ 16 w 16"/>
                <a:gd name="T21" fmla="*/ 14 h 15"/>
                <a:gd name="T22" fmla="*/ 8 w 16"/>
                <a:gd name="T23" fmla="*/ 3 h 15"/>
                <a:gd name="T24" fmla="*/ 12 w 16"/>
                <a:gd name="T25" fmla="*/ 10 h 15"/>
                <a:gd name="T26" fmla="*/ 12 w 16"/>
                <a:gd name="T27" fmla="*/ 11 h 15"/>
                <a:gd name="T28" fmla="*/ 12 w 16"/>
                <a:gd name="T29" fmla="*/ 11 h 15"/>
                <a:gd name="T30" fmla="*/ 12 w 16"/>
                <a:gd name="T31" fmla="*/ 11 h 15"/>
                <a:gd name="T32" fmla="*/ 12 w 16"/>
                <a:gd name="T33" fmla="*/ 12 h 15"/>
                <a:gd name="T34" fmla="*/ 12 w 16"/>
                <a:gd name="T35" fmla="*/ 12 h 15"/>
                <a:gd name="T36" fmla="*/ 12 w 16"/>
                <a:gd name="T37" fmla="*/ 12 h 15"/>
                <a:gd name="T38" fmla="*/ 12 w 16"/>
                <a:gd name="T39" fmla="*/ 12 h 15"/>
                <a:gd name="T40" fmla="*/ 12 w 16"/>
                <a:gd name="T41" fmla="*/ 12 h 15"/>
                <a:gd name="T42" fmla="*/ 12 w 16"/>
                <a:gd name="T43" fmla="*/ 12 h 15"/>
                <a:gd name="T44" fmla="*/ 5 w 16"/>
                <a:gd name="T45" fmla="*/ 2 h 15"/>
                <a:gd name="T46" fmla="*/ 5 w 16"/>
                <a:gd name="T47" fmla="*/ 2 h 15"/>
                <a:gd name="T48" fmla="*/ 5 w 16"/>
                <a:gd name="T49" fmla="*/ 2 h 15"/>
                <a:gd name="T50" fmla="*/ 4 w 16"/>
                <a:gd name="T51" fmla="*/ 1 h 15"/>
                <a:gd name="T52" fmla="*/ 4 w 16"/>
                <a:gd name="T53" fmla="*/ 1 h 15"/>
                <a:gd name="T54" fmla="*/ 4 w 16"/>
                <a:gd name="T55" fmla="*/ 1 h 15"/>
                <a:gd name="T56" fmla="*/ 4 w 16"/>
                <a:gd name="T57" fmla="*/ 1 h 15"/>
                <a:gd name="T58" fmla="*/ 4 w 16"/>
                <a:gd name="T59" fmla="*/ 0 h 15"/>
                <a:gd name="T60" fmla="*/ 4 w 16"/>
                <a:gd name="T61" fmla="*/ 0 h 15"/>
                <a:gd name="T62" fmla="*/ 4 w 16"/>
                <a:gd name="T6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15">
                  <a:moveTo>
                    <a:pt x="4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6"/>
                    <a:pt x="1" y="4"/>
                    <a:pt x="2" y="4"/>
                  </a:cubicBezTo>
                  <a:cubicBezTo>
                    <a:pt x="4" y="4"/>
                    <a:pt x="6" y="7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4" y="15"/>
                    <a:pt x="15" y="15"/>
                    <a:pt x="16" y="14"/>
                  </a:cubicBezTo>
                  <a:cubicBezTo>
                    <a:pt x="14" y="11"/>
                    <a:pt x="11" y="8"/>
                    <a:pt x="8" y="3"/>
                  </a:cubicBezTo>
                  <a:cubicBezTo>
                    <a:pt x="9" y="6"/>
                    <a:pt x="11" y="8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7" y="7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09" name="Picture 1785"/>
            <p:cNvPicPr>
              <a:picLocks noChangeAspect="1" noChangeArrowheads="1"/>
            </p:cNvPicPr>
            <p:nvPr/>
          </p:nvPicPr>
          <p:blipFill>
            <a:blip r:embed="rId8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9276" y="4448175"/>
              <a:ext cx="476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10" name="Freeform 1786"/>
            <p:cNvSpPr>
              <a:spLocks noEditPoints="1"/>
            </p:cNvSpPr>
            <p:nvPr/>
          </p:nvSpPr>
          <p:spPr bwMode="auto">
            <a:xfrm>
              <a:off x="10701338" y="4375150"/>
              <a:ext cx="15875" cy="34925"/>
            </a:xfrm>
            <a:custGeom>
              <a:avLst/>
              <a:gdLst>
                <a:gd name="T0" fmla="*/ 4 w 4"/>
                <a:gd name="T1" fmla="*/ 8 h 9"/>
                <a:gd name="T2" fmla="*/ 4 w 4"/>
                <a:gd name="T3" fmla="*/ 8 h 9"/>
                <a:gd name="T4" fmla="*/ 4 w 4"/>
                <a:gd name="T5" fmla="*/ 9 h 9"/>
                <a:gd name="T6" fmla="*/ 4 w 4"/>
                <a:gd name="T7" fmla="*/ 8 h 9"/>
                <a:gd name="T8" fmla="*/ 4 w 4"/>
                <a:gd name="T9" fmla="*/ 8 h 9"/>
                <a:gd name="T10" fmla="*/ 4 w 4"/>
                <a:gd name="T11" fmla="*/ 8 h 9"/>
                <a:gd name="T12" fmla="*/ 0 w 4"/>
                <a:gd name="T13" fmla="*/ 0 h 9"/>
                <a:gd name="T14" fmla="*/ 0 w 4"/>
                <a:gd name="T15" fmla="*/ 0 h 9"/>
                <a:gd name="T16" fmla="*/ 0 w 4"/>
                <a:gd name="T17" fmla="*/ 0 h 9"/>
                <a:gd name="T18" fmla="*/ 4 w 4"/>
                <a:gd name="T19" fmla="*/ 7 h 9"/>
                <a:gd name="T20" fmla="*/ 4 w 4"/>
                <a:gd name="T21" fmla="*/ 8 h 9"/>
                <a:gd name="T22" fmla="*/ 4 w 4"/>
                <a:gd name="T23" fmla="*/ 7 h 9"/>
                <a:gd name="T24" fmla="*/ 0 w 4"/>
                <a:gd name="T25" fmla="*/ 0 h 9"/>
                <a:gd name="T26" fmla="*/ 0 w 4"/>
                <a:gd name="T27" fmla="*/ 0 h 9"/>
                <a:gd name="T28" fmla="*/ 0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5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5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7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11" name="Picture 1787"/>
            <p:cNvPicPr>
              <a:picLocks noChangeAspect="1" noChangeArrowheads="1"/>
            </p:cNvPicPr>
            <p:nvPr/>
          </p:nvPicPr>
          <p:blipFill>
            <a:blip r:embed="rId8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5626" y="4410075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11" name="Freeform 1788"/>
            <p:cNvSpPr>
              <a:spLocks/>
            </p:cNvSpPr>
            <p:nvPr/>
          </p:nvSpPr>
          <p:spPr bwMode="auto">
            <a:xfrm>
              <a:off x="10701338" y="4375150"/>
              <a:ext cx="31750" cy="42862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11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5"/>
                    <a:pt x="6" y="8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8"/>
                    <a:pt x="3" y="5"/>
                    <a:pt x="0" y="0"/>
                  </a:cubicBezTo>
                </a:path>
              </a:pathLst>
            </a:custGeom>
            <a:solidFill>
              <a:srgbClr val="17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13" name="Picture 1789"/>
            <p:cNvPicPr>
              <a:picLocks noChangeAspect="1" noChangeArrowheads="1"/>
            </p:cNvPicPr>
            <p:nvPr/>
          </p:nvPicPr>
          <p:blipFill>
            <a:blip r:embed="rId8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9276" y="4448175"/>
              <a:ext cx="476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4" name="Picture 1790"/>
            <p:cNvPicPr>
              <a:picLocks noChangeAspect="1" noChangeArrowheads="1"/>
            </p:cNvPicPr>
            <p:nvPr/>
          </p:nvPicPr>
          <p:blipFill>
            <a:blip r:embed="rId8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20388" y="4448175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5" name="Picture 1791"/>
            <p:cNvPicPr>
              <a:picLocks noChangeAspect="1" noChangeArrowheads="1"/>
            </p:cNvPicPr>
            <p:nvPr/>
          </p:nvPicPr>
          <p:blipFill>
            <a:blip r:embed="rId8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98151" y="4203700"/>
              <a:ext cx="225425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12" name="Freeform 1792"/>
            <p:cNvSpPr>
              <a:spLocks/>
            </p:cNvSpPr>
            <p:nvPr/>
          </p:nvSpPr>
          <p:spPr bwMode="auto">
            <a:xfrm>
              <a:off x="10721976" y="4367213"/>
              <a:ext cx="31750" cy="46037"/>
            </a:xfrm>
            <a:custGeom>
              <a:avLst/>
              <a:gdLst>
                <a:gd name="T0" fmla="*/ 0 w 8"/>
                <a:gd name="T1" fmla="*/ 0 h 12"/>
                <a:gd name="T2" fmla="*/ 5 w 8"/>
                <a:gd name="T3" fmla="*/ 12 h 12"/>
                <a:gd name="T4" fmla="*/ 0 w 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1" y="4"/>
                    <a:pt x="4" y="8"/>
                    <a:pt x="5" y="12"/>
                  </a:cubicBezTo>
                  <a:cubicBezTo>
                    <a:pt x="8" y="8"/>
                    <a:pt x="4" y="3"/>
                    <a:pt x="0" y="0"/>
                  </a:cubicBezTo>
                </a:path>
              </a:pathLst>
            </a:custGeom>
            <a:solidFill>
              <a:srgbClr val="404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17" name="Picture 1793"/>
            <p:cNvPicPr>
              <a:picLocks noChangeAspect="1" noChangeArrowheads="1"/>
            </p:cNvPicPr>
            <p:nvPr/>
          </p:nvPicPr>
          <p:blipFill>
            <a:blip r:embed="rId8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85451" y="4856163"/>
              <a:ext cx="82550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8" name="Picture 1794"/>
            <p:cNvPicPr>
              <a:picLocks noChangeAspect="1" noChangeArrowheads="1"/>
            </p:cNvPicPr>
            <p:nvPr/>
          </p:nvPicPr>
          <p:blipFill>
            <a:blip r:embed="rId8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98151" y="4741863"/>
              <a:ext cx="95250" cy="141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9" name="Picture 1795"/>
            <p:cNvPicPr>
              <a:picLocks noChangeAspect="1" noChangeArrowheads="1"/>
            </p:cNvPicPr>
            <p:nvPr/>
          </p:nvPicPr>
          <p:blipFill>
            <a:blip r:embed="rId8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0376" y="4848225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0" name="Picture 1796"/>
            <p:cNvPicPr>
              <a:picLocks noChangeAspect="1" noChangeArrowheads="1"/>
            </p:cNvPicPr>
            <p:nvPr/>
          </p:nvPicPr>
          <p:blipFill>
            <a:blip r:embed="rId8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82301" y="4392613"/>
              <a:ext cx="36513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1" name="Picture 1797"/>
            <p:cNvPicPr>
              <a:picLocks noChangeAspect="1" noChangeArrowheads="1"/>
            </p:cNvPicPr>
            <p:nvPr/>
          </p:nvPicPr>
          <p:blipFill>
            <a:blip r:embed="rId8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88638" y="4294188"/>
              <a:ext cx="825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2" name="Picture 1798"/>
            <p:cNvPicPr>
              <a:picLocks noChangeAspect="1" noChangeArrowheads="1"/>
            </p:cNvPicPr>
            <p:nvPr/>
          </p:nvPicPr>
          <p:blipFill>
            <a:blip r:embed="rId8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7213" y="4286250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3" name="Picture 1799"/>
            <p:cNvPicPr>
              <a:picLocks noChangeAspect="1" noChangeArrowheads="1"/>
            </p:cNvPicPr>
            <p:nvPr/>
          </p:nvPicPr>
          <p:blipFill>
            <a:blip r:embed="rId8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9276" y="4325938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4" name="Picture 1800"/>
            <p:cNvPicPr>
              <a:picLocks noChangeAspect="1" noChangeArrowheads="1"/>
            </p:cNvPicPr>
            <p:nvPr/>
          </p:nvPicPr>
          <p:blipFill>
            <a:blip r:embed="rId8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0863" y="4333875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5" name="Picture 1801"/>
            <p:cNvPicPr>
              <a:picLocks noChangeAspect="1" noChangeArrowheads="1"/>
            </p:cNvPicPr>
            <p:nvPr/>
          </p:nvPicPr>
          <p:blipFill>
            <a:blip r:embed="rId8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8801" y="4341813"/>
              <a:ext cx="714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6" name="Picture 1802"/>
            <p:cNvPicPr>
              <a:picLocks noChangeAspect="1" noChangeArrowheads="1"/>
            </p:cNvPicPr>
            <p:nvPr/>
          </p:nvPicPr>
          <p:blipFill>
            <a:blip r:embed="rId8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20388" y="4341813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7" name="Picture 1803"/>
            <p:cNvPicPr>
              <a:picLocks noChangeAspect="1" noChangeArrowheads="1"/>
            </p:cNvPicPr>
            <p:nvPr/>
          </p:nvPicPr>
          <p:blipFill>
            <a:blip r:embed="rId8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5938" y="4705350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8" name="Picture 1804"/>
            <p:cNvPicPr>
              <a:picLocks noChangeAspect="1" noChangeArrowheads="1"/>
            </p:cNvPicPr>
            <p:nvPr/>
          </p:nvPicPr>
          <p:blipFill>
            <a:blip r:embed="rId8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82301" y="4397375"/>
              <a:ext cx="3651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9" name="Picture 1805"/>
            <p:cNvPicPr>
              <a:picLocks noChangeAspect="1" noChangeArrowheads="1"/>
            </p:cNvPicPr>
            <p:nvPr/>
          </p:nvPicPr>
          <p:blipFill>
            <a:blip r:embed="rId8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9276" y="4325938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0" name="Picture 1806"/>
            <p:cNvPicPr>
              <a:picLocks noChangeAspect="1" noChangeArrowheads="1"/>
            </p:cNvPicPr>
            <p:nvPr/>
          </p:nvPicPr>
          <p:blipFill>
            <a:blip r:embed="rId8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0863" y="4333875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1" name="Picture 1807"/>
            <p:cNvPicPr>
              <a:picLocks noChangeAspect="1" noChangeArrowheads="1"/>
            </p:cNvPicPr>
            <p:nvPr/>
          </p:nvPicPr>
          <p:blipFill>
            <a:blip r:embed="rId8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8801" y="4341813"/>
              <a:ext cx="714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2" name="Picture 1808"/>
            <p:cNvPicPr>
              <a:picLocks noChangeAspect="1" noChangeArrowheads="1"/>
            </p:cNvPicPr>
            <p:nvPr/>
          </p:nvPicPr>
          <p:blipFill>
            <a:blip r:embed="rId8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20388" y="4341813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3" name="Picture 1809"/>
            <p:cNvPicPr>
              <a:picLocks noChangeAspect="1" noChangeArrowheads="1"/>
            </p:cNvPicPr>
            <p:nvPr/>
          </p:nvPicPr>
          <p:blipFill>
            <a:blip r:embed="rId8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1813" y="4283075"/>
              <a:ext cx="47625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4" name="Picture 1810"/>
            <p:cNvPicPr>
              <a:picLocks noChangeAspect="1" noChangeArrowheads="1"/>
            </p:cNvPicPr>
            <p:nvPr/>
          </p:nvPicPr>
          <p:blipFill>
            <a:blip r:embed="rId8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1813" y="4283075"/>
              <a:ext cx="47625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5" name="Picture 1811"/>
            <p:cNvPicPr>
              <a:picLocks noChangeAspect="1" noChangeArrowheads="1"/>
            </p:cNvPicPr>
            <p:nvPr/>
          </p:nvPicPr>
          <p:blipFill>
            <a:blip r:embed="rId8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8163" y="4329113"/>
              <a:ext cx="71438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13" name="Freeform 1812"/>
            <p:cNvSpPr>
              <a:spLocks/>
            </p:cNvSpPr>
            <p:nvPr/>
          </p:nvSpPr>
          <p:spPr bwMode="auto">
            <a:xfrm>
              <a:off x="10721976" y="4367213"/>
              <a:ext cx="19050" cy="46037"/>
            </a:xfrm>
            <a:custGeom>
              <a:avLst/>
              <a:gdLst>
                <a:gd name="T0" fmla="*/ 0 w 5"/>
                <a:gd name="T1" fmla="*/ 0 h 12"/>
                <a:gd name="T2" fmla="*/ 5 w 5"/>
                <a:gd name="T3" fmla="*/ 12 h 12"/>
                <a:gd name="T4" fmla="*/ 5 w 5"/>
                <a:gd name="T5" fmla="*/ 12 h 12"/>
                <a:gd name="T6" fmla="*/ 0 w 5"/>
                <a:gd name="T7" fmla="*/ 0 h 12"/>
                <a:gd name="T8" fmla="*/ 0 w 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1" y="4"/>
                    <a:pt x="4" y="8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8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7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37" name="Picture 1813"/>
            <p:cNvPicPr>
              <a:picLocks noChangeAspect="1" noChangeArrowheads="1"/>
            </p:cNvPicPr>
            <p:nvPr/>
          </p:nvPicPr>
          <p:blipFill>
            <a:blip r:embed="rId8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4038" y="4424363"/>
              <a:ext cx="47625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8" name="Picture 1814"/>
            <p:cNvPicPr>
              <a:picLocks noChangeAspect="1" noChangeArrowheads="1"/>
            </p:cNvPicPr>
            <p:nvPr/>
          </p:nvPicPr>
          <p:blipFill>
            <a:blip r:embed="rId8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53713" y="4240213"/>
              <a:ext cx="7143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9" name="Picture 1815"/>
            <p:cNvPicPr>
              <a:picLocks noChangeAspect="1" noChangeArrowheads="1"/>
            </p:cNvPicPr>
            <p:nvPr/>
          </p:nvPicPr>
          <p:blipFill>
            <a:blip r:embed="rId8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1176" y="4243388"/>
              <a:ext cx="36513" cy="4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0" name="Picture 1816"/>
            <p:cNvPicPr>
              <a:picLocks noChangeAspect="1" noChangeArrowheads="1"/>
            </p:cNvPicPr>
            <p:nvPr/>
          </p:nvPicPr>
          <p:blipFill>
            <a:blip r:embed="rId8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2763" y="424656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1" name="Picture 1817"/>
            <p:cNvPicPr>
              <a:picLocks noChangeAspect="1" noChangeArrowheads="1"/>
            </p:cNvPicPr>
            <p:nvPr/>
          </p:nvPicPr>
          <p:blipFill>
            <a:blip r:embed="rId8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7526" y="425926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2" name="Picture 1818"/>
            <p:cNvPicPr>
              <a:picLocks noChangeAspect="1" noChangeArrowheads="1"/>
            </p:cNvPicPr>
            <p:nvPr/>
          </p:nvPicPr>
          <p:blipFill>
            <a:blip r:embed="rId8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85463" y="4260850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3" name="Picture 1819"/>
            <p:cNvPicPr>
              <a:picLocks noChangeAspect="1" noChangeArrowheads="1"/>
            </p:cNvPicPr>
            <p:nvPr/>
          </p:nvPicPr>
          <p:blipFill>
            <a:blip r:embed="rId8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7526" y="4197350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4" name="Picture 1820"/>
            <p:cNvPicPr>
              <a:picLocks noChangeAspect="1" noChangeArrowheads="1"/>
            </p:cNvPicPr>
            <p:nvPr/>
          </p:nvPicPr>
          <p:blipFill>
            <a:blip r:embed="rId8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1176" y="4111625"/>
              <a:ext cx="84138" cy="153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5" name="Picture 1821"/>
            <p:cNvPicPr>
              <a:picLocks noChangeAspect="1" noChangeArrowheads="1"/>
            </p:cNvPicPr>
            <p:nvPr/>
          </p:nvPicPr>
          <p:blipFill>
            <a:blip r:embed="rId8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1338" y="4130675"/>
              <a:ext cx="46038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6" name="Picture 1822"/>
            <p:cNvPicPr>
              <a:picLocks noChangeAspect="1" noChangeArrowheads="1"/>
            </p:cNvPicPr>
            <p:nvPr/>
          </p:nvPicPr>
          <p:blipFill>
            <a:blip r:embed="rId8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15626" y="4133850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7" name="Picture 1823"/>
            <p:cNvPicPr>
              <a:picLocks noChangeAspect="1" noChangeArrowheads="1"/>
            </p:cNvPicPr>
            <p:nvPr/>
          </p:nvPicPr>
          <p:blipFill>
            <a:blip r:embed="rId8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9113" y="4191000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8" name="Picture 1824"/>
            <p:cNvPicPr>
              <a:picLocks noChangeAspect="1" noChangeArrowheads="1"/>
            </p:cNvPicPr>
            <p:nvPr/>
          </p:nvPicPr>
          <p:blipFill>
            <a:blip r:embed="rId8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1176" y="4206875"/>
              <a:ext cx="36513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49" name="Picture 1825"/>
            <p:cNvPicPr>
              <a:picLocks noChangeAspect="1" noChangeArrowheads="1"/>
            </p:cNvPicPr>
            <p:nvPr/>
          </p:nvPicPr>
          <p:blipFill>
            <a:blip r:embed="rId8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53713" y="4133850"/>
              <a:ext cx="698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0" name="Picture 1826"/>
            <p:cNvPicPr>
              <a:picLocks noChangeAspect="1" noChangeArrowheads="1"/>
            </p:cNvPicPr>
            <p:nvPr/>
          </p:nvPicPr>
          <p:blipFill>
            <a:blip r:embed="rId8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88638" y="4129088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1" name="Picture 1827"/>
            <p:cNvPicPr>
              <a:picLocks noChangeAspect="1" noChangeArrowheads="1"/>
            </p:cNvPicPr>
            <p:nvPr/>
          </p:nvPicPr>
          <p:blipFill>
            <a:blip r:embed="rId8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56888" y="4216400"/>
              <a:ext cx="714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2" name="Picture 1828"/>
            <p:cNvPicPr>
              <a:picLocks noChangeAspect="1" noChangeArrowheads="1"/>
            </p:cNvPicPr>
            <p:nvPr/>
          </p:nvPicPr>
          <p:blipFill>
            <a:blip r:embed="rId8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8001" y="4203700"/>
              <a:ext cx="34925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3" name="Picture 1829"/>
            <p:cNvPicPr>
              <a:picLocks noChangeAspect="1" noChangeArrowheads="1"/>
            </p:cNvPicPr>
            <p:nvPr/>
          </p:nvPicPr>
          <p:blipFill>
            <a:blip r:embed="rId8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47363" y="4081463"/>
              <a:ext cx="141288" cy="295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14" name="Freeform 1830"/>
            <p:cNvSpPr>
              <a:spLocks noEditPoints="1"/>
            </p:cNvSpPr>
            <p:nvPr/>
          </p:nvSpPr>
          <p:spPr bwMode="auto">
            <a:xfrm>
              <a:off x="10709276" y="4359275"/>
              <a:ext cx="20638" cy="38100"/>
            </a:xfrm>
            <a:custGeom>
              <a:avLst/>
              <a:gdLst>
                <a:gd name="T0" fmla="*/ 0 w 5"/>
                <a:gd name="T1" fmla="*/ 0 h 10"/>
                <a:gd name="T2" fmla="*/ 5 w 5"/>
                <a:gd name="T3" fmla="*/ 10 h 10"/>
                <a:gd name="T4" fmla="*/ 5 w 5"/>
                <a:gd name="T5" fmla="*/ 9 h 10"/>
                <a:gd name="T6" fmla="*/ 2 w 5"/>
                <a:gd name="T7" fmla="*/ 2 h 10"/>
                <a:gd name="T8" fmla="*/ 2 w 5"/>
                <a:gd name="T9" fmla="*/ 2 h 10"/>
                <a:gd name="T10" fmla="*/ 1 w 5"/>
                <a:gd name="T11" fmla="*/ 1 h 10"/>
                <a:gd name="T12" fmla="*/ 0 w 5"/>
                <a:gd name="T13" fmla="*/ 0 h 10"/>
                <a:gd name="T14" fmla="*/ 0 w 5"/>
                <a:gd name="T15" fmla="*/ 0 h 10"/>
                <a:gd name="T16" fmla="*/ 5 w 5"/>
                <a:gd name="T17" fmla="*/ 10 h 10"/>
                <a:gd name="T18" fmla="*/ 5 w 5"/>
                <a:gd name="T19" fmla="*/ 10 h 10"/>
                <a:gd name="T20" fmla="*/ 0 w 5"/>
                <a:gd name="T21" fmla="*/ 0 h 10"/>
                <a:gd name="T22" fmla="*/ 0 w 5"/>
                <a:gd name="T2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1" y="3"/>
                    <a:pt x="3" y="7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1" y="3"/>
                    <a:pt x="3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7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8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5" name="Picture 1831"/>
            <p:cNvPicPr>
              <a:picLocks noChangeAspect="1" noChangeArrowheads="1"/>
            </p:cNvPicPr>
            <p:nvPr/>
          </p:nvPicPr>
          <p:blipFill>
            <a:blip r:embed="rId8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7688" y="4083050"/>
              <a:ext cx="71438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6" name="Picture 1832"/>
            <p:cNvPicPr>
              <a:picLocks noChangeAspect="1" noChangeArrowheads="1"/>
            </p:cNvPicPr>
            <p:nvPr/>
          </p:nvPicPr>
          <p:blipFill>
            <a:blip r:embed="rId8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5938" y="4110038"/>
              <a:ext cx="58738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7" name="Picture 1833"/>
            <p:cNvPicPr>
              <a:picLocks noChangeAspect="1" noChangeArrowheads="1"/>
            </p:cNvPicPr>
            <p:nvPr/>
          </p:nvPicPr>
          <p:blipFill>
            <a:blip r:embed="rId8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6576" y="4095750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8" name="Picture 1834"/>
            <p:cNvPicPr>
              <a:picLocks noChangeAspect="1" noChangeArrowheads="1"/>
            </p:cNvPicPr>
            <p:nvPr/>
          </p:nvPicPr>
          <p:blipFill>
            <a:blip r:embed="rId8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8001" y="4278313"/>
              <a:ext cx="60325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15" name="Freeform 1835"/>
            <p:cNvSpPr>
              <a:spLocks/>
            </p:cNvSpPr>
            <p:nvPr/>
          </p:nvSpPr>
          <p:spPr bwMode="auto">
            <a:xfrm>
              <a:off x="10709276" y="4359275"/>
              <a:ext cx="20638" cy="38100"/>
            </a:xfrm>
            <a:custGeom>
              <a:avLst/>
              <a:gdLst>
                <a:gd name="T0" fmla="*/ 0 w 5"/>
                <a:gd name="T1" fmla="*/ 0 h 10"/>
                <a:gd name="T2" fmla="*/ 5 w 5"/>
                <a:gd name="T3" fmla="*/ 10 h 10"/>
                <a:gd name="T4" fmla="*/ 5 w 5"/>
                <a:gd name="T5" fmla="*/ 10 h 10"/>
                <a:gd name="T6" fmla="*/ 5 w 5"/>
                <a:gd name="T7" fmla="*/ 10 h 10"/>
                <a:gd name="T8" fmla="*/ 0 w 5"/>
                <a:gd name="T9" fmla="*/ 0 h 10"/>
                <a:gd name="T10" fmla="*/ 0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1" y="3"/>
                    <a:pt x="3" y="7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7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60" name="Picture 1836"/>
            <p:cNvPicPr>
              <a:picLocks noChangeAspect="1" noChangeArrowheads="1"/>
            </p:cNvPicPr>
            <p:nvPr/>
          </p:nvPicPr>
          <p:blipFill>
            <a:blip r:embed="rId8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47363" y="4138613"/>
              <a:ext cx="58738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1" name="Picture 1837"/>
            <p:cNvPicPr>
              <a:picLocks noChangeAspect="1" noChangeArrowheads="1"/>
            </p:cNvPicPr>
            <p:nvPr/>
          </p:nvPicPr>
          <p:blipFill>
            <a:blip r:embed="rId8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5938" y="4122738"/>
              <a:ext cx="34925" cy="4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2" name="Picture 1838"/>
            <p:cNvPicPr>
              <a:picLocks noChangeAspect="1" noChangeArrowheads="1"/>
            </p:cNvPicPr>
            <p:nvPr/>
          </p:nvPicPr>
          <p:blipFill>
            <a:blip r:embed="rId8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47363" y="4227513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3" name="Picture 1839"/>
            <p:cNvPicPr>
              <a:picLocks noChangeAspect="1" noChangeArrowheads="1"/>
            </p:cNvPicPr>
            <p:nvPr/>
          </p:nvPicPr>
          <p:blipFill>
            <a:blip r:embed="rId8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1176" y="4281488"/>
              <a:ext cx="587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16" name="Freeform 1840"/>
            <p:cNvSpPr>
              <a:spLocks/>
            </p:cNvSpPr>
            <p:nvPr/>
          </p:nvSpPr>
          <p:spPr bwMode="auto">
            <a:xfrm>
              <a:off x="10714038" y="4362450"/>
              <a:ext cx="3175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E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65" name="Picture 1841"/>
            <p:cNvPicPr>
              <a:picLocks noChangeAspect="1" noChangeArrowheads="1"/>
            </p:cNvPicPr>
            <p:nvPr/>
          </p:nvPicPr>
          <p:blipFill>
            <a:blip r:embed="rId8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53713" y="420211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6" name="Picture 1842"/>
            <p:cNvPicPr>
              <a:picLocks noChangeAspect="1" noChangeArrowheads="1"/>
            </p:cNvPicPr>
            <p:nvPr/>
          </p:nvPicPr>
          <p:blipFill>
            <a:blip r:embed="rId8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1176" y="4127500"/>
              <a:ext cx="47625" cy="1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7" name="Picture 1843"/>
            <p:cNvPicPr>
              <a:picLocks noChangeAspect="1" noChangeArrowheads="1"/>
            </p:cNvPicPr>
            <p:nvPr/>
          </p:nvPicPr>
          <p:blipFill>
            <a:blip r:embed="rId8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0226" y="4127500"/>
              <a:ext cx="36513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8" name="Picture 1844"/>
            <p:cNvPicPr>
              <a:picLocks noChangeAspect="1" noChangeArrowheads="1"/>
            </p:cNvPicPr>
            <p:nvPr/>
          </p:nvPicPr>
          <p:blipFill>
            <a:blip r:embed="rId8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71176" y="4203700"/>
              <a:ext cx="36513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9" name="Picture 1845"/>
            <p:cNvPicPr>
              <a:picLocks noChangeAspect="1" noChangeArrowheads="1"/>
            </p:cNvPicPr>
            <p:nvPr/>
          </p:nvPicPr>
          <p:blipFill>
            <a:blip r:embed="rId8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7688" y="4094163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" name="Picture 1846"/>
            <p:cNvPicPr>
              <a:picLocks noChangeAspect="1" noChangeArrowheads="1"/>
            </p:cNvPicPr>
            <p:nvPr/>
          </p:nvPicPr>
          <p:blipFill>
            <a:blip r:embed="rId8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83876" y="4111625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1" name="Picture 1847"/>
            <p:cNvPicPr>
              <a:picLocks noChangeAspect="1" noChangeArrowheads="1"/>
            </p:cNvPicPr>
            <p:nvPr/>
          </p:nvPicPr>
          <p:blipFill>
            <a:blip r:embed="rId8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6576" y="4095750"/>
              <a:ext cx="47625" cy="4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2" name="Picture 1848"/>
            <p:cNvPicPr>
              <a:picLocks noChangeAspect="1" noChangeArrowheads="1"/>
            </p:cNvPicPr>
            <p:nvPr/>
          </p:nvPicPr>
          <p:blipFill>
            <a:blip r:embed="rId8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7688" y="4094163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3" name="Picture 1849"/>
            <p:cNvPicPr>
              <a:picLocks noChangeAspect="1" noChangeArrowheads="1"/>
            </p:cNvPicPr>
            <p:nvPr/>
          </p:nvPicPr>
          <p:blipFill>
            <a:blip r:embed="rId8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83876" y="4111625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4" name="Picture 1850"/>
            <p:cNvPicPr>
              <a:picLocks noChangeAspect="1" noChangeArrowheads="1"/>
            </p:cNvPicPr>
            <p:nvPr/>
          </p:nvPicPr>
          <p:blipFill>
            <a:blip r:embed="rId8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6576" y="4095750"/>
              <a:ext cx="47625" cy="4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17" name="Freeform 1851"/>
            <p:cNvSpPr>
              <a:spLocks/>
            </p:cNvSpPr>
            <p:nvPr/>
          </p:nvSpPr>
          <p:spPr bwMode="auto">
            <a:xfrm>
              <a:off x="9888538" y="4749800"/>
              <a:ext cx="31750" cy="19050"/>
            </a:xfrm>
            <a:custGeom>
              <a:avLst/>
              <a:gdLst>
                <a:gd name="T0" fmla="*/ 5 w 8"/>
                <a:gd name="T1" fmla="*/ 0 h 5"/>
                <a:gd name="T2" fmla="*/ 1 w 8"/>
                <a:gd name="T3" fmla="*/ 1 h 5"/>
                <a:gd name="T4" fmla="*/ 0 w 8"/>
                <a:gd name="T5" fmla="*/ 1 h 5"/>
                <a:gd name="T6" fmla="*/ 6 w 8"/>
                <a:gd name="T7" fmla="*/ 5 h 5"/>
                <a:gd name="T8" fmla="*/ 8 w 8"/>
                <a:gd name="T9" fmla="*/ 3 h 5"/>
                <a:gd name="T10" fmla="*/ 5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4" y="4"/>
                    <a:pt x="6" y="5"/>
                  </a:cubicBezTo>
                  <a:cubicBezTo>
                    <a:pt x="6" y="4"/>
                    <a:pt x="7" y="4"/>
                    <a:pt x="8" y="3"/>
                  </a:cubicBezTo>
                  <a:cubicBezTo>
                    <a:pt x="7" y="2"/>
                    <a:pt x="6" y="1"/>
                    <a:pt x="5" y="0"/>
                  </a:cubicBezTo>
                </a:path>
              </a:pathLst>
            </a:custGeom>
            <a:solidFill>
              <a:srgbClr val="7F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76" name="Picture 1852"/>
            <p:cNvPicPr>
              <a:picLocks noChangeAspect="1" noChangeArrowheads="1"/>
            </p:cNvPicPr>
            <p:nvPr/>
          </p:nvPicPr>
          <p:blipFill>
            <a:blip r:embed="rId8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4888" y="4741863"/>
              <a:ext cx="47625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18" name="Freeform 1853"/>
            <p:cNvSpPr>
              <a:spLocks/>
            </p:cNvSpPr>
            <p:nvPr/>
          </p:nvSpPr>
          <p:spPr bwMode="auto">
            <a:xfrm>
              <a:off x="9840913" y="4713288"/>
              <a:ext cx="31750" cy="20637"/>
            </a:xfrm>
            <a:custGeom>
              <a:avLst/>
              <a:gdLst>
                <a:gd name="T0" fmla="*/ 0 w 8"/>
                <a:gd name="T1" fmla="*/ 0 h 5"/>
                <a:gd name="T2" fmla="*/ 3 w 8"/>
                <a:gd name="T3" fmla="*/ 2 h 5"/>
                <a:gd name="T4" fmla="*/ 4 w 8"/>
                <a:gd name="T5" fmla="*/ 5 h 5"/>
                <a:gd name="T6" fmla="*/ 8 w 8"/>
                <a:gd name="T7" fmla="*/ 3 h 5"/>
                <a:gd name="T8" fmla="*/ 8 w 8"/>
                <a:gd name="T9" fmla="*/ 3 h 5"/>
                <a:gd name="T10" fmla="*/ 0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6" y="4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7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2" name="Freeform 1855"/>
            <p:cNvSpPr>
              <a:spLocks/>
            </p:cNvSpPr>
            <p:nvPr/>
          </p:nvSpPr>
          <p:spPr bwMode="auto">
            <a:xfrm>
              <a:off x="9856788" y="4725987"/>
              <a:ext cx="52388" cy="26987"/>
            </a:xfrm>
            <a:custGeom>
              <a:avLst/>
              <a:gdLst>
                <a:gd name="T0" fmla="*/ 4 w 13"/>
                <a:gd name="T1" fmla="*/ 0 h 7"/>
                <a:gd name="T2" fmla="*/ 0 w 13"/>
                <a:gd name="T3" fmla="*/ 2 h 7"/>
                <a:gd name="T4" fmla="*/ 2 w 13"/>
                <a:gd name="T5" fmla="*/ 5 h 7"/>
                <a:gd name="T6" fmla="*/ 2 w 13"/>
                <a:gd name="T7" fmla="*/ 5 h 7"/>
                <a:gd name="T8" fmla="*/ 2 w 13"/>
                <a:gd name="T9" fmla="*/ 5 h 7"/>
                <a:gd name="T10" fmla="*/ 8 w 13"/>
                <a:gd name="T11" fmla="*/ 7 h 7"/>
                <a:gd name="T12" fmla="*/ 9 w 13"/>
                <a:gd name="T13" fmla="*/ 7 h 7"/>
                <a:gd name="T14" fmla="*/ 13 w 13"/>
                <a:gd name="T15" fmla="*/ 6 h 7"/>
                <a:gd name="T16" fmla="*/ 4 w 1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">
                  <a:moveTo>
                    <a:pt x="4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6"/>
                    <a:pt x="6" y="6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2" y="6"/>
                    <a:pt x="13" y="6"/>
                  </a:cubicBezTo>
                  <a:cubicBezTo>
                    <a:pt x="10" y="4"/>
                    <a:pt x="7" y="2"/>
                    <a:pt x="4" y="0"/>
                  </a:cubicBezTo>
                </a:path>
              </a:pathLst>
            </a:custGeom>
            <a:solidFill>
              <a:srgbClr val="676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80" name="Picture 1856"/>
            <p:cNvPicPr>
              <a:picLocks noChangeAspect="1" noChangeArrowheads="1"/>
            </p:cNvPicPr>
            <p:nvPr/>
          </p:nvPicPr>
          <p:blipFill>
            <a:blip r:embed="rId8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37750" y="4849812"/>
              <a:ext cx="34925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1" name="Picture 1857"/>
            <p:cNvPicPr>
              <a:picLocks noChangeAspect="1" noChangeArrowheads="1"/>
            </p:cNvPicPr>
            <p:nvPr/>
          </p:nvPicPr>
          <p:blipFill>
            <a:blip r:embed="rId8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6638" y="4784725"/>
              <a:ext cx="460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2" name="Picture 1858"/>
            <p:cNvPicPr>
              <a:picLocks noChangeAspect="1" noChangeArrowheads="1"/>
            </p:cNvPicPr>
            <p:nvPr/>
          </p:nvPicPr>
          <p:blipFill>
            <a:blip r:embed="rId8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7425" y="4840287"/>
              <a:ext cx="46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63" name="Freeform 1859"/>
            <p:cNvSpPr>
              <a:spLocks/>
            </p:cNvSpPr>
            <p:nvPr/>
          </p:nvSpPr>
          <p:spPr bwMode="auto">
            <a:xfrm>
              <a:off x="9885363" y="47815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84" name="Picture 1860"/>
            <p:cNvPicPr>
              <a:picLocks noChangeAspect="1" noChangeArrowheads="1"/>
            </p:cNvPicPr>
            <p:nvPr/>
          </p:nvPicPr>
          <p:blipFill>
            <a:blip r:embed="rId8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1075" y="4768850"/>
              <a:ext cx="58738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5" name="Picture 1861"/>
            <p:cNvPicPr>
              <a:picLocks noChangeAspect="1" noChangeArrowheads="1"/>
            </p:cNvPicPr>
            <p:nvPr/>
          </p:nvPicPr>
          <p:blipFill>
            <a:blip r:embed="rId8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1713" y="4860925"/>
              <a:ext cx="476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6" name="Picture 1862"/>
            <p:cNvPicPr>
              <a:picLocks noChangeAspect="1" noChangeArrowheads="1"/>
            </p:cNvPicPr>
            <p:nvPr/>
          </p:nvPicPr>
          <p:blipFill>
            <a:blip r:embed="rId8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4888" y="4810125"/>
              <a:ext cx="34925" cy="4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7" name="Picture 1863"/>
            <p:cNvPicPr>
              <a:picLocks noChangeAspect="1" noChangeArrowheads="1"/>
            </p:cNvPicPr>
            <p:nvPr/>
          </p:nvPicPr>
          <p:blipFill>
            <a:blip r:embed="rId8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9488" y="4860925"/>
              <a:ext cx="119063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8" name="Picture 1864"/>
            <p:cNvPicPr>
              <a:picLocks noChangeAspect="1" noChangeArrowheads="1"/>
            </p:cNvPicPr>
            <p:nvPr/>
          </p:nvPicPr>
          <p:blipFill>
            <a:blip r:embed="rId8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4888" y="4810125"/>
              <a:ext cx="34925" cy="4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9" name="Picture 1865"/>
            <p:cNvPicPr>
              <a:picLocks noChangeAspect="1" noChangeArrowheads="1"/>
            </p:cNvPicPr>
            <p:nvPr/>
          </p:nvPicPr>
          <p:blipFill>
            <a:blip r:embed="rId8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9650" y="4860925"/>
              <a:ext cx="349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90" name="Picture 1866"/>
            <p:cNvPicPr>
              <a:picLocks noChangeAspect="1" noChangeArrowheads="1"/>
            </p:cNvPicPr>
            <p:nvPr/>
          </p:nvPicPr>
          <p:blipFill>
            <a:blip r:embed="rId8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1238" y="4757737"/>
              <a:ext cx="34925" cy="4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91" name="Picture 1867"/>
            <p:cNvPicPr>
              <a:picLocks noChangeAspect="1" noChangeArrowheads="1"/>
            </p:cNvPicPr>
            <p:nvPr/>
          </p:nvPicPr>
          <p:blipFill>
            <a:blip r:embed="rId8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31400" y="4854575"/>
              <a:ext cx="47625" cy="1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92" name="Picture 1868"/>
            <p:cNvPicPr>
              <a:picLocks noChangeAspect="1" noChangeArrowheads="1"/>
            </p:cNvPicPr>
            <p:nvPr/>
          </p:nvPicPr>
          <p:blipFill>
            <a:blip r:embed="rId8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3463" y="4799012"/>
              <a:ext cx="476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93" name="Picture 1869"/>
            <p:cNvPicPr>
              <a:picLocks noChangeAspect="1" noChangeArrowheads="1"/>
            </p:cNvPicPr>
            <p:nvPr/>
          </p:nvPicPr>
          <p:blipFill>
            <a:blip r:embed="rId8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6638" y="4800600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94" name="Picture 1870"/>
            <p:cNvPicPr>
              <a:picLocks noChangeAspect="1" noChangeArrowheads="1"/>
            </p:cNvPicPr>
            <p:nvPr/>
          </p:nvPicPr>
          <p:blipFill>
            <a:blip r:embed="rId8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1238" y="4805362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95" name="Picture 1871"/>
            <p:cNvPicPr>
              <a:picLocks noChangeAspect="1" noChangeArrowheads="1"/>
            </p:cNvPicPr>
            <p:nvPr/>
          </p:nvPicPr>
          <p:blipFill>
            <a:blip r:embed="rId8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0763" y="4854575"/>
              <a:ext cx="60325" cy="166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96" name="Picture 1872"/>
            <p:cNvPicPr>
              <a:picLocks noChangeAspect="1" noChangeArrowheads="1"/>
            </p:cNvPicPr>
            <p:nvPr/>
          </p:nvPicPr>
          <p:blipFill>
            <a:blip r:embed="rId8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0763" y="4833937"/>
              <a:ext cx="476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64" name="Freeform 1873"/>
            <p:cNvSpPr>
              <a:spLocks/>
            </p:cNvSpPr>
            <p:nvPr/>
          </p:nvSpPr>
          <p:spPr bwMode="auto">
            <a:xfrm>
              <a:off x="9872663" y="4752975"/>
              <a:ext cx="39688" cy="31750"/>
            </a:xfrm>
            <a:custGeom>
              <a:avLst/>
              <a:gdLst>
                <a:gd name="T0" fmla="*/ 4 w 10"/>
                <a:gd name="T1" fmla="*/ 0 h 8"/>
                <a:gd name="T2" fmla="*/ 0 w 10"/>
                <a:gd name="T3" fmla="*/ 1 h 8"/>
                <a:gd name="T4" fmla="*/ 0 w 10"/>
                <a:gd name="T5" fmla="*/ 1 h 8"/>
                <a:gd name="T6" fmla="*/ 3 w 10"/>
                <a:gd name="T7" fmla="*/ 7 h 8"/>
                <a:gd name="T8" fmla="*/ 3 w 10"/>
                <a:gd name="T9" fmla="*/ 7 h 8"/>
                <a:gd name="T10" fmla="*/ 4 w 10"/>
                <a:gd name="T11" fmla="*/ 8 h 8"/>
                <a:gd name="T12" fmla="*/ 4 w 10"/>
                <a:gd name="T13" fmla="*/ 8 h 8"/>
                <a:gd name="T14" fmla="*/ 3 w 10"/>
                <a:gd name="T15" fmla="*/ 7 h 8"/>
                <a:gd name="T16" fmla="*/ 4 w 10"/>
                <a:gd name="T17" fmla="*/ 8 h 8"/>
                <a:gd name="T18" fmla="*/ 4 w 10"/>
                <a:gd name="T19" fmla="*/ 8 h 8"/>
                <a:gd name="T20" fmla="*/ 3 w 10"/>
                <a:gd name="T21" fmla="*/ 7 h 8"/>
                <a:gd name="T22" fmla="*/ 4 w 10"/>
                <a:gd name="T23" fmla="*/ 8 h 8"/>
                <a:gd name="T24" fmla="*/ 10 w 10"/>
                <a:gd name="T25" fmla="*/ 4 h 8"/>
                <a:gd name="T26" fmla="*/ 4 w 10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3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6" y="7"/>
                    <a:pt x="8" y="6"/>
                    <a:pt x="10" y="4"/>
                  </a:cubicBezTo>
                  <a:cubicBezTo>
                    <a:pt x="8" y="3"/>
                    <a:pt x="6" y="1"/>
                    <a:pt x="4" y="0"/>
                  </a:cubicBezTo>
                </a:path>
              </a:pathLst>
            </a:custGeom>
            <a:solidFill>
              <a:srgbClr val="504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98" name="Picture 1874"/>
            <p:cNvPicPr>
              <a:picLocks noChangeAspect="1" noChangeArrowheads="1"/>
            </p:cNvPicPr>
            <p:nvPr/>
          </p:nvPicPr>
          <p:blipFill>
            <a:blip r:embed="rId8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1075" y="4749800"/>
              <a:ext cx="71438" cy="1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65" name="Freeform 1875"/>
            <p:cNvSpPr>
              <a:spLocks/>
            </p:cNvSpPr>
            <p:nvPr/>
          </p:nvSpPr>
          <p:spPr bwMode="auto">
            <a:xfrm>
              <a:off x="9864725" y="4745037"/>
              <a:ext cx="23813" cy="12700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2 w 6"/>
                <a:gd name="T5" fmla="*/ 3 h 3"/>
                <a:gd name="T6" fmla="*/ 2 w 6"/>
                <a:gd name="T7" fmla="*/ 3 h 3"/>
                <a:gd name="T8" fmla="*/ 6 w 6"/>
                <a:gd name="T9" fmla="*/ 2 h 3"/>
                <a:gd name="T10" fmla="*/ 0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5" y="2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3C3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00" name="Picture 1876"/>
            <p:cNvPicPr>
              <a:picLocks noChangeAspect="1" noChangeArrowheads="1"/>
            </p:cNvPicPr>
            <p:nvPr/>
          </p:nvPicPr>
          <p:blipFill>
            <a:blip r:embed="rId8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3463" y="4849812"/>
              <a:ext cx="47625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1" name="Picture 1877"/>
            <p:cNvPicPr>
              <a:picLocks noChangeAspect="1" noChangeArrowheads="1"/>
            </p:cNvPicPr>
            <p:nvPr/>
          </p:nvPicPr>
          <p:blipFill>
            <a:blip r:embed="rId8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7113" y="4810125"/>
              <a:ext cx="4603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2" name="Picture 1878"/>
            <p:cNvPicPr>
              <a:picLocks noChangeAspect="1" noChangeArrowheads="1"/>
            </p:cNvPicPr>
            <p:nvPr/>
          </p:nvPicPr>
          <p:blipFill>
            <a:blip r:embed="rId8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3300" y="4852987"/>
              <a:ext cx="71438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3" name="Picture 1879"/>
            <p:cNvPicPr>
              <a:picLocks noChangeAspect="1" noChangeArrowheads="1"/>
            </p:cNvPicPr>
            <p:nvPr/>
          </p:nvPicPr>
          <p:blipFill>
            <a:blip r:embed="rId8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0763" y="4845050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4" name="Picture 1880"/>
            <p:cNvPicPr>
              <a:picLocks noChangeAspect="1" noChangeArrowheads="1"/>
            </p:cNvPicPr>
            <p:nvPr/>
          </p:nvPicPr>
          <p:blipFill>
            <a:blip r:embed="rId8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4888" y="4808537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5" name="Picture 1881"/>
            <p:cNvPicPr>
              <a:picLocks noChangeAspect="1" noChangeArrowheads="1"/>
            </p:cNvPicPr>
            <p:nvPr/>
          </p:nvPicPr>
          <p:blipFill>
            <a:blip r:embed="rId8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7588" y="4854575"/>
              <a:ext cx="36513" cy="1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6" name="Picture 1882"/>
            <p:cNvPicPr>
              <a:picLocks noChangeAspect="1" noChangeArrowheads="1"/>
            </p:cNvPicPr>
            <p:nvPr/>
          </p:nvPicPr>
          <p:blipFill>
            <a:blip r:embed="rId8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1238" y="4802187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7" name="Picture 1883"/>
            <p:cNvPicPr>
              <a:picLocks noChangeAspect="1" noChangeArrowheads="1"/>
            </p:cNvPicPr>
            <p:nvPr/>
          </p:nvPicPr>
          <p:blipFill>
            <a:blip r:embed="rId8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3463" y="4849812"/>
              <a:ext cx="47625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8" name="Picture 1884"/>
            <p:cNvPicPr>
              <a:picLocks noChangeAspect="1" noChangeArrowheads="1"/>
            </p:cNvPicPr>
            <p:nvPr/>
          </p:nvPicPr>
          <p:blipFill>
            <a:blip r:embed="rId8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7113" y="4833937"/>
              <a:ext cx="349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66" name="Freeform 1885"/>
            <p:cNvSpPr>
              <a:spLocks/>
            </p:cNvSpPr>
            <p:nvPr/>
          </p:nvSpPr>
          <p:spPr bwMode="auto">
            <a:xfrm>
              <a:off x="9885363" y="47815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43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10" name="Picture 1886"/>
            <p:cNvPicPr>
              <a:picLocks noChangeAspect="1" noChangeArrowheads="1"/>
            </p:cNvPicPr>
            <p:nvPr/>
          </p:nvPicPr>
          <p:blipFill>
            <a:blip r:embed="rId8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1075" y="4768850"/>
              <a:ext cx="60325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67" name="Freeform 1887"/>
            <p:cNvSpPr>
              <a:spLocks/>
            </p:cNvSpPr>
            <p:nvPr/>
          </p:nvSpPr>
          <p:spPr bwMode="auto">
            <a:xfrm>
              <a:off x="9885363" y="47815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2C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12" name="Picture 1888"/>
            <p:cNvPicPr>
              <a:picLocks noChangeAspect="1" noChangeArrowheads="1"/>
            </p:cNvPicPr>
            <p:nvPr/>
          </p:nvPicPr>
          <p:blipFill>
            <a:blip r:embed="rId8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1075" y="4768850"/>
              <a:ext cx="60325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13" name="Picture 1889"/>
            <p:cNvPicPr>
              <a:picLocks noChangeAspect="1" noChangeArrowheads="1"/>
            </p:cNvPicPr>
            <p:nvPr/>
          </p:nvPicPr>
          <p:blipFill>
            <a:blip r:embed="rId8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82100" y="6356350"/>
              <a:ext cx="47625" cy="84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68" name="Freeform 1890"/>
            <p:cNvSpPr>
              <a:spLocks/>
            </p:cNvSpPr>
            <p:nvPr/>
          </p:nvSpPr>
          <p:spPr bwMode="auto">
            <a:xfrm>
              <a:off x="9185275" y="6419850"/>
              <a:ext cx="15875" cy="55562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8 h 14"/>
                <a:gd name="T4" fmla="*/ 0 w 4"/>
                <a:gd name="T5" fmla="*/ 11 h 14"/>
                <a:gd name="T6" fmla="*/ 0 w 4"/>
                <a:gd name="T7" fmla="*/ 13 h 14"/>
                <a:gd name="T8" fmla="*/ 1 w 4"/>
                <a:gd name="T9" fmla="*/ 14 h 14"/>
                <a:gd name="T10" fmla="*/ 4 w 4"/>
                <a:gd name="T11" fmla="*/ 1 h 14"/>
                <a:gd name="T12" fmla="*/ 3 w 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2" y="3"/>
                    <a:pt x="2" y="6"/>
                    <a:pt x="1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2" y="10"/>
                    <a:pt x="3" y="6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63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9" name="Freeform 1891"/>
            <p:cNvSpPr>
              <a:spLocks/>
            </p:cNvSpPr>
            <p:nvPr/>
          </p:nvSpPr>
          <p:spPr bwMode="auto">
            <a:xfrm>
              <a:off x="9185275" y="6470650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0" name="Freeform 1892"/>
            <p:cNvSpPr>
              <a:spLocks/>
            </p:cNvSpPr>
            <p:nvPr/>
          </p:nvSpPr>
          <p:spPr bwMode="auto">
            <a:xfrm>
              <a:off x="8890000" y="4879975"/>
              <a:ext cx="446088" cy="1820862"/>
            </a:xfrm>
            <a:custGeom>
              <a:avLst/>
              <a:gdLst>
                <a:gd name="T0" fmla="*/ 26 w 113"/>
                <a:gd name="T1" fmla="*/ 375 h 461"/>
                <a:gd name="T2" fmla="*/ 26 w 113"/>
                <a:gd name="T3" fmla="*/ 375 h 461"/>
                <a:gd name="T4" fmla="*/ 29 w 113"/>
                <a:gd name="T5" fmla="*/ 369 h 461"/>
                <a:gd name="T6" fmla="*/ 44 w 113"/>
                <a:gd name="T7" fmla="*/ 275 h 461"/>
                <a:gd name="T8" fmla="*/ 38 w 113"/>
                <a:gd name="T9" fmla="*/ 247 h 461"/>
                <a:gd name="T10" fmla="*/ 39 w 113"/>
                <a:gd name="T11" fmla="*/ 246 h 461"/>
                <a:gd name="T12" fmla="*/ 39 w 113"/>
                <a:gd name="T13" fmla="*/ 251 h 461"/>
                <a:gd name="T14" fmla="*/ 43 w 113"/>
                <a:gd name="T15" fmla="*/ 294 h 461"/>
                <a:gd name="T16" fmla="*/ 35 w 113"/>
                <a:gd name="T17" fmla="*/ 347 h 461"/>
                <a:gd name="T18" fmla="*/ 45 w 113"/>
                <a:gd name="T19" fmla="*/ 277 h 461"/>
                <a:gd name="T20" fmla="*/ 42 w 113"/>
                <a:gd name="T21" fmla="*/ 315 h 461"/>
                <a:gd name="T22" fmla="*/ 35 w 113"/>
                <a:gd name="T23" fmla="*/ 347 h 461"/>
                <a:gd name="T24" fmla="*/ 32 w 113"/>
                <a:gd name="T25" fmla="*/ 359 h 461"/>
                <a:gd name="T26" fmla="*/ 46 w 113"/>
                <a:gd name="T27" fmla="*/ 263 h 461"/>
                <a:gd name="T28" fmla="*/ 46 w 113"/>
                <a:gd name="T29" fmla="*/ 239 h 461"/>
                <a:gd name="T30" fmla="*/ 53 w 113"/>
                <a:gd name="T31" fmla="*/ 228 h 461"/>
                <a:gd name="T32" fmla="*/ 65 w 113"/>
                <a:gd name="T33" fmla="*/ 192 h 461"/>
                <a:gd name="T34" fmla="*/ 60 w 113"/>
                <a:gd name="T35" fmla="*/ 176 h 461"/>
                <a:gd name="T36" fmla="*/ 60 w 113"/>
                <a:gd name="T37" fmla="*/ 160 h 461"/>
                <a:gd name="T38" fmla="*/ 43 w 113"/>
                <a:gd name="T39" fmla="*/ 136 h 461"/>
                <a:gd name="T40" fmla="*/ 56 w 113"/>
                <a:gd name="T41" fmla="*/ 102 h 461"/>
                <a:gd name="T42" fmla="*/ 36 w 113"/>
                <a:gd name="T43" fmla="*/ 56 h 461"/>
                <a:gd name="T44" fmla="*/ 64 w 113"/>
                <a:gd name="T45" fmla="*/ 30 h 461"/>
                <a:gd name="T46" fmla="*/ 72 w 113"/>
                <a:gd name="T47" fmla="*/ 25 h 461"/>
                <a:gd name="T48" fmla="*/ 76 w 113"/>
                <a:gd name="T49" fmla="*/ 23 h 461"/>
                <a:gd name="T50" fmla="*/ 90 w 113"/>
                <a:gd name="T51" fmla="*/ 18 h 461"/>
                <a:gd name="T52" fmla="*/ 104 w 113"/>
                <a:gd name="T53" fmla="*/ 10 h 461"/>
                <a:gd name="T54" fmla="*/ 108 w 113"/>
                <a:gd name="T55" fmla="*/ 6 h 461"/>
                <a:gd name="T56" fmla="*/ 99 w 113"/>
                <a:gd name="T57" fmla="*/ 4 h 461"/>
                <a:gd name="T58" fmla="*/ 97 w 113"/>
                <a:gd name="T59" fmla="*/ 3 h 461"/>
                <a:gd name="T60" fmla="*/ 95 w 113"/>
                <a:gd name="T61" fmla="*/ 2 h 461"/>
                <a:gd name="T62" fmla="*/ 53 w 113"/>
                <a:gd name="T63" fmla="*/ 26 h 461"/>
                <a:gd name="T64" fmla="*/ 47 w 113"/>
                <a:gd name="T65" fmla="*/ 33 h 461"/>
                <a:gd name="T66" fmla="*/ 28 w 113"/>
                <a:gd name="T67" fmla="*/ 74 h 461"/>
                <a:gd name="T68" fmla="*/ 52 w 113"/>
                <a:gd name="T69" fmla="*/ 103 h 461"/>
                <a:gd name="T70" fmla="*/ 51 w 113"/>
                <a:gd name="T71" fmla="*/ 104 h 461"/>
                <a:gd name="T72" fmla="*/ 40 w 113"/>
                <a:gd name="T73" fmla="*/ 118 h 461"/>
                <a:gd name="T74" fmla="*/ 56 w 113"/>
                <a:gd name="T75" fmla="*/ 166 h 461"/>
                <a:gd name="T76" fmla="*/ 40 w 113"/>
                <a:gd name="T77" fmla="*/ 237 h 461"/>
                <a:gd name="T78" fmla="*/ 0 w 113"/>
                <a:gd name="T79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461">
                  <a:moveTo>
                    <a:pt x="0" y="461"/>
                  </a:moveTo>
                  <a:cubicBezTo>
                    <a:pt x="5" y="447"/>
                    <a:pt x="20" y="397"/>
                    <a:pt x="26" y="375"/>
                  </a:cubicBezTo>
                  <a:cubicBezTo>
                    <a:pt x="28" y="367"/>
                    <a:pt x="30" y="361"/>
                    <a:pt x="31" y="356"/>
                  </a:cubicBezTo>
                  <a:cubicBezTo>
                    <a:pt x="32" y="352"/>
                    <a:pt x="30" y="361"/>
                    <a:pt x="26" y="375"/>
                  </a:cubicBezTo>
                  <a:cubicBezTo>
                    <a:pt x="24" y="382"/>
                    <a:pt x="22" y="389"/>
                    <a:pt x="20" y="398"/>
                  </a:cubicBezTo>
                  <a:cubicBezTo>
                    <a:pt x="23" y="387"/>
                    <a:pt x="26" y="377"/>
                    <a:pt x="29" y="369"/>
                  </a:cubicBezTo>
                  <a:cubicBezTo>
                    <a:pt x="33" y="352"/>
                    <a:pt x="33" y="352"/>
                    <a:pt x="33" y="352"/>
                  </a:cubicBezTo>
                  <a:cubicBezTo>
                    <a:pt x="39" y="327"/>
                    <a:pt x="44" y="302"/>
                    <a:pt x="44" y="275"/>
                  </a:cubicBezTo>
                  <a:cubicBezTo>
                    <a:pt x="43" y="271"/>
                    <a:pt x="43" y="263"/>
                    <a:pt x="41" y="256"/>
                  </a:cubicBezTo>
                  <a:cubicBezTo>
                    <a:pt x="40" y="253"/>
                    <a:pt x="36" y="247"/>
                    <a:pt x="38" y="247"/>
                  </a:cubicBezTo>
                  <a:cubicBezTo>
                    <a:pt x="40" y="245"/>
                    <a:pt x="42" y="242"/>
                    <a:pt x="43" y="241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9" y="246"/>
                    <a:pt x="37" y="250"/>
                    <a:pt x="38" y="247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2" y="255"/>
                    <a:pt x="42" y="260"/>
                    <a:pt x="43" y="265"/>
                  </a:cubicBezTo>
                  <a:cubicBezTo>
                    <a:pt x="44" y="275"/>
                    <a:pt x="44" y="284"/>
                    <a:pt x="43" y="294"/>
                  </a:cubicBezTo>
                  <a:cubicBezTo>
                    <a:pt x="42" y="313"/>
                    <a:pt x="38" y="332"/>
                    <a:pt x="34" y="350"/>
                  </a:cubicBezTo>
                  <a:cubicBezTo>
                    <a:pt x="35" y="347"/>
                    <a:pt x="35" y="347"/>
                    <a:pt x="35" y="347"/>
                  </a:cubicBezTo>
                  <a:cubicBezTo>
                    <a:pt x="39" y="328"/>
                    <a:pt x="43" y="308"/>
                    <a:pt x="44" y="288"/>
                  </a:cubicBezTo>
                  <a:cubicBezTo>
                    <a:pt x="45" y="277"/>
                    <a:pt x="45" y="277"/>
                    <a:pt x="45" y="277"/>
                  </a:cubicBezTo>
                  <a:cubicBezTo>
                    <a:pt x="44" y="288"/>
                    <a:pt x="44" y="288"/>
                    <a:pt x="44" y="288"/>
                  </a:cubicBezTo>
                  <a:cubicBezTo>
                    <a:pt x="44" y="297"/>
                    <a:pt x="43" y="305"/>
                    <a:pt x="42" y="315"/>
                  </a:cubicBezTo>
                  <a:cubicBezTo>
                    <a:pt x="41" y="321"/>
                    <a:pt x="39" y="328"/>
                    <a:pt x="38" y="333"/>
                  </a:cubicBezTo>
                  <a:cubicBezTo>
                    <a:pt x="38" y="338"/>
                    <a:pt x="36" y="343"/>
                    <a:pt x="35" y="347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32" y="359"/>
                    <a:pt x="32" y="359"/>
                    <a:pt x="32" y="359"/>
                  </a:cubicBezTo>
                  <a:cubicBezTo>
                    <a:pt x="33" y="358"/>
                    <a:pt x="33" y="358"/>
                    <a:pt x="33" y="358"/>
                  </a:cubicBezTo>
                  <a:cubicBezTo>
                    <a:pt x="37" y="352"/>
                    <a:pt x="52" y="277"/>
                    <a:pt x="46" y="263"/>
                  </a:cubicBezTo>
                  <a:cubicBezTo>
                    <a:pt x="45" y="258"/>
                    <a:pt x="43" y="253"/>
                    <a:pt x="40" y="248"/>
                  </a:cubicBezTo>
                  <a:cubicBezTo>
                    <a:pt x="37" y="251"/>
                    <a:pt x="44" y="242"/>
                    <a:pt x="46" y="239"/>
                  </a:cubicBezTo>
                  <a:cubicBezTo>
                    <a:pt x="48" y="236"/>
                    <a:pt x="50" y="234"/>
                    <a:pt x="52" y="231"/>
                  </a:cubicBezTo>
                  <a:cubicBezTo>
                    <a:pt x="52" y="231"/>
                    <a:pt x="52" y="230"/>
                    <a:pt x="53" y="228"/>
                  </a:cubicBezTo>
                  <a:cubicBezTo>
                    <a:pt x="57" y="222"/>
                    <a:pt x="61" y="215"/>
                    <a:pt x="62" y="209"/>
                  </a:cubicBezTo>
                  <a:cubicBezTo>
                    <a:pt x="64" y="206"/>
                    <a:pt x="66" y="193"/>
                    <a:pt x="65" y="192"/>
                  </a:cubicBezTo>
                  <a:cubicBezTo>
                    <a:pt x="62" y="189"/>
                    <a:pt x="64" y="191"/>
                    <a:pt x="61" y="182"/>
                  </a:cubicBezTo>
                  <a:cubicBezTo>
                    <a:pt x="61" y="181"/>
                    <a:pt x="60" y="178"/>
                    <a:pt x="60" y="176"/>
                  </a:cubicBezTo>
                  <a:cubicBezTo>
                    <a:pt x="60" y="173"/>
                    <a:pt x="60" y="171"/>
                    <a:pt x="61" y="168"/>
                  </a:cubicBezTo>
                  <a:cubicBezTo>
                    <a:pt x="61" y="165"/>
                    <a:pt x="63" y="170"/>
                    <a:pt x="60" y="160"/>
                  </a:cubicBezTo>
                  <a:cubicBezTo>
                    <a:pt x="59" y="160"/>
                    <a:pt x="58" y="158"/>
                    <a:pt x="56" y="157"/>
                  </a:cubicBezTo>
                  <a:cubicBezTo>
                    <a:pt x="48" y="149"/>
                    <a:pt x="47" y="146"/>
                    <a:pt x="43" y="136"/>
                  </a:cubicBezTo>
                  <a:cubicBezTo>
                    <a:pt x="42" y="134"/>
                    <a:pt x="44" y="118"/>
                    <a:pt x="46" y="118"/>
                  </a:cubicBezTo>
                  <a:cubicBezTo>
                    <a:pt x="49" y="111"/>
                    <a:pt x="53" y="110"/>
                    <a:pt x="56" y="102"/>
                  </a:cubicBezTo>
                  <a:cubicBezTo>
                    <a:pt x="54" y="97"/>
                    <a:pt x="52" y="93"/>
                    <a:pt x="50" y="87"/>
                  </a:cubicBezTo>
                  <a:cubicBezTo>
                    <a:pt x="43" y="76"/>
                    <a:pt x="21" y="69"/>
                    <a:pt x="36" y="56"/>
                  </a:cubicBezTo>
                  <a:cubicBezTo>
                    <a:pt x="44" y="45"/>
                    <a:pt x="49" y="42"/>
                    <a:pt x="58" y="35"/>
                  </a:cubicBezTo>
                  <a:cubicBezTo>
                    <a:pt x="61" y="33"/>
                    <a:pt x="62" y="31"/>
                    <a:pt x="64" y="30"/>
                  </a:cubicBezTo>
                  <a:cubicBezTo>
                    <a:pt x="66" y="30"/>
                    <a:pt x="69" y="26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5" y="24"/>
                    <a:pt x="76" y="23"/>
                  </a:cubicBezTo>
                  <a:cubicBezTo>
                    <a:pt x="77" y="23"/>
                    <a:pt x="77" y="23"/>
                    <a:pt x="76" y="23"/>
                  </a:cubicBezTo>
                  <a:cubicBezTo>
                    <a:pt x="76" y="24"/>
                    <a:pt x="76" y="24"/>
                    <a:pt x="78" y="24"/>
                  </a:cubicBezTo>
                  <a:cubicBezTo>
                    <a:pt x="82" y="22"/>
                    <a:pt x="86" y="20"/>
                    <a:pt x="90" y="18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0"/>
                    <a:pt x="104" y="10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7"/>
                    <a:pt x="108" y="7"/>
                    <a:pt x="108" y="6"/>
                  </a:cubicBezTo>
                  <a:cubicBezTo>
                    <a:pt x="108" y="5"/>
                    <a:pt x="113" y="1"/>
                    <a:pt x="111" y="1"/>
                  </a:cubicBezTo>
                  <a:cubicBezTo>
                    <a:pt x="110" y="0"/>
                    <a:pt x="102" y="3"/>
                    <a:pt x="99" y="4"/>
                  </a:cubicBezTo>
                  <a:cubicBezTo>
                    <a:pt x="98" y="4"/>
                    <a:pt x="99" y="3"/>
                    <a:pt x="100" y="2"/>
                  </a:cubicBezTo>
                  <a:cubicBezTo>
                    <a:pt x="96" y="4"/>
                    <a:pt x="95" y="4"/>
                    <a:pt x="97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84" y="7"/>
                    <a:pt x="70" y="12"/>
                    <a:pt x="60" y="20"/>
                  </a:cubicBezTo>
                  <a:cubicBezTo>
                    <a:pt x="58" y="21"/>
                    <a:pt x="55" y="24"/>
                    <a:pt x="53" y="26"/>
                  </a:cubicBezTo>
                  <a:cubicBezTo>
                    <a:pt x="52" y="27"/>
                    <a:pt x="49" y="29"/>
                    <a:pt x="48" y="30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0" y="39"/>
                    <a:pt x="27" y="54"/>
                    <a:pt x="29" y="55"/>
                  </a:cubicBezTo>
                  <a:cubicBezTo>
                    <a:pt x="26" y="61"/>
                    <a:pt x="22" y="65"/>
                    <a:pt x="28" y="74"/>
                  </a:cubicBezTo>
                  <a:cubicBezTo>
                    <a:pt x="37" y="80"/>
                    <a:pt x="45" y="87"/>
                    <a:pt x="50" y="98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2" y="102"/>
                    <a:pt x="52" y="107"/>
                    <a:pt x="53" y="102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6"/>
                    <a:pt x="46" y="108"/>
                    <a:pt x="44" y="112"/>
                  </a:cubicBezTo>
                  <a:cubicBezTo>
                    <a:pt x="43" y="114"/>
                    <a:pt x="41" y="116"/>
                    <a:pt x="40" y="118"/>
                  </a:cubicBezTo>
                  <a:cubicBezTo>
                    <a:pt x="35" y="130"/>
                    <a:pt x="38" y="144"/>
                    <a:pt x="45" y="153"/>
                  </a:cubicBezTo>
                  <a:cubicBezTo>
                    <a:pt x="48" y="158"/>
                    <a:pt x="52" y="162"/>
                    <a:pt x="56" y="166"/>
                  </a:cubicBezTo>
                  <a:cubicBezTo>
                    <a:pt x="53" y="164"/>
                    <a:pt x="53" y="175"/>
                    <a:pt x="53" y="179"/>
                  </a:cubicBezTo>
                  <a:cubicBezTo>
                    <a:pt x="63" y="201"/>
                    <a:pt x="56" y="218"/>
                    <a:pt x="40" y="237"/>
                  </a:cubicBezTo>
                  <a:cubicBezTo>
                    <a:pt x="50" y="331"/>
                    <a:pt x="5" y="432"/>
                    <a:pt x="1" y="455"/>
                  </a:cubicBezTo>
                  <a:lnTo>
                    <a:pt x="0" y="46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1" name="Freeform 1893"/>
            <p:cNvSpPr>
              <a:spLocks/>
            </p:cNvSpPr>
            <p:nvPr/>
          </p:nvSpPr>
          <p:spPr bwMode="auto">
            <a:xfrm>
              <a:off x="9569450" y="4646612"/>
              <a:ext cx="382588" cy="1524000"/>
            </a:xfrm>
            <a:custGeom>
              <a:avLst/>
              <a:gdLst>
                <a:gd name="T0" fmla="*/ 44 w 97"/>
                <a:gd name="T1" fmla="*/ 306 h 386"/>
                <a:gd name="T2" fmla="*/ 44 w 97"/>
                <a:gd name="T3" fmla="*/ 306 h 386"/>
                <a:gd name="T4" fmla="*/ 47 w 97"/>
                <a:gd name="T5" fmla="*/ 300 h 386"/>
                <a:gd name="T6" fmla="*/ 69 w 97"/>
                <a:gd name="T7" fmla="*/ 215 h 386"/>
                <a:gd name="T8" fmla="*/ 52 w 97"/>
                <a:gd name="T9" fmla="*/ 283 h 386"/>
                <a:gd name="T10" fmla="*/ 67 w 97"/>
                <a:gd name="T11" fmla="*/ 226 h 386"/>
                <a:gd name="T12" fmla="*/ 67 w 97"/>
                <a:gd name="T13" fmla="*/ 226 h 386"/>
                <a:gd name="T14" fmla="*/ 57 w 97"/>
                <a:gd name="T15" fmla="*/ 268 h 386"/>
                <a:gd name="T16" fmla="*/ 51 w 97"/>
                <a:gd name="T17" fmla="*/ 288 h 386"/>
                <a:gd name="T18" fmla="*/ 50 w 97"/>
                <a:gd name="T19" fmla="*/ 290 h 386"/>
                <a:gd name="T20" fmla="*/ 80 w 97"/>
                <a:gd name="T21" fmla="*/ 178 h 386"/>
                <a:gd name="T22" fmla="*/ 82 w 97"/>
                <a:gd name="T23" fmla="*/ 167 h 386"/>
                <a:gd name="T24" fmla="*/ 91 w 97"/>
                <a:gd name="T25" fmla="*/ 134 h 386"/>
                <a:gd name="T26" fmla="*/ 91 w 97"/>
                <a:gd name="T27" fmla="*/ 131 h 386"/>
                <a:gd name="T28" fmla="*/ 92 w 97"/>
                <a:gd name="T29" fmla="*/ 130 h 386"/>
                <a:gd name="T30" fmla="*/ 92 w 97"/>
                <a:gd name="T31" fmla="*/ 129 h 386"/>
                <a:gd name="T32" fmla="*/ 92 w 97"/>
                <a:gd name="T33" fmla="*/ 129 h 386"/>
                <a:gd name="T34" fmla="*/ 90 w 97"/>
                <a:gd name="T35" fmla="*/ 126 h 386"/>
                <a:gd name="T36" fmla="*/ 89 w 97"/>
                <a:gd name="T37" fmla="*/ 125 h 386"/>
                <a:gd name="T38" fmla="*/ 85 w 97"/>
                <a:gd name="T39" fmla="*/ 123 h 386"/>
                <a:gd name="T40" fmla="*/ 67 w 97"/>
                <a:gd name="T41" fmla="*/ 109 h 386"/>
                <a:gd name="T42" fmla="*/ 65 w 97"/>
                <a:gd name="T43" fmla="*/ 109 h 386"/>
                <a:gd name="T44" fmla="*/ 68 w 97"/>
                <a:gd name="T45" fmla="*/ 103 h 386"/>
                <a:gd name="T46" fmla="*/ 82 w 97"/>
                <a:gd name="T47" fmla="*/ 76 h 386"/>
                <a:gd name="T48" fmla="*/ 84 w 97"/>
                <a:gd name="T49" fmla="*/ 7 h 386"/>
                <a:gd name="T50" fmla="*/ 46 w 97"/>
                <a:gd name="T51" fmla="*/ 5 h 386"/>
                <a:gd name="T52" fmla="*/ 38 w 97"/>
                <a:gd name="T53" fmla="*/ 8 h 386"/>
                <a:gd name="T54" fmla="*/ 33 w 97"/>
                <a:gd name="T55" fmla="*/ 10 h 386"/>
                <a:gd name="T56" fmla="*/ 19 w 97"/>
                <a:gd name="T57" fmla="*/ 15 h 386"/>
                <a:gd name="T58" fmla="*/ 7 w 97"/>
                <a:gd name="T59" fmla="*/ 23 h 386"/>
                <a:gd name="T60" fmla="*/ 4 w 97"/>
                <a:gd name="T61" fmla="*/ 27 h 386"/>
                <a:gd name="T62" fmla="*/ 13 w 97"/>
                <a:gd name="T63" fmla="*/ 29 h 386"/>
                <a:gd name="T64" fmla="*/ 15 w 97"/>
                <a:gd name="T65" fmla="*/ 30 h 386"/>
                <a:gd name="T66" fmla="*/ 16 w 97"/>
                <a:gd name="T67" fmla="*/ 30 h 386"/>
                <a:gd name="T68" fmla="*/ 55 w 97"/>
                <a:gd name="T69" fmla="*/ 13 h 386"/>
                <a:gd name="T70" fmla="*/ 61 w 97"/>
                <a:gd name="T71" fmla="*/ 10 h 386"/>
                <a:gd name="T72" fmla="*/ 82 w 97"/>
                <a:gd name="T73" fmla="*/ 14 h 386"/>
                <a:gd name="T74" fmla="*/ 86 w 97"/>
                <a:gd name="T75" fmla="*/ 53 h 386"/>
                <a:gd name="T76" fmla="*/ 77 w 97"/>
                <a:gd name="T77" fmla="*/ 76 h 386"/>
                <a:gd name="T78" fmla="*/ 59 w 97"/>
                <a:gd name="T79" fmla="*/ 107 h 386"/>
                <a:gd name="T80" fmla="*/ 62 w 97"/>
                <a:gd name="T81" fmla="*/ 113 h 386"/>
                <a:gd name="T82" fmla="*/ 78 w 97"/>
                <a:gd name="T83" fmla="*/ 128 h 386"/>
                <a:gd name="T84" fmla="*/ 83 w 97"/>
                <a:gd name="T85" fmla="*/ 133 h 386"/>
                <a:gd name="T86" fmla="*/ 74 w 97"/>
                <a:gd name="T87" fmla="*/ 178 h 386"/>
                <a:gd name="T88" fmla="*/ 22 w 97"/>
                <a:gd name="T8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386">
                  <a:moveTo>
                    <a:pt x="22" y="386"/>
                  </a:moveTo>
                  <a:cubicBezTo>
                    <a:pt x="27" y="373"/>
                    <a:pt x="38" y="326"/>
                    <a:pt x="44" y="306"/>
                  </a:cubicBezTo>
                  <a:cubicBezTo>
                    <a:pt x="46" y="298"/>
                    <a:pt x="47" y="292"/>
                    <a:pt x="49" y="288"/>
                  </a:cubicBezTo>
                  <a:cubicBezTo>
                    <a:pt x="50" y="284"/>
                    <a:pt x="47" y="293"/>
                    <a:pt x="44" y="306"/>
                  </a:cubicBezTo>
                  <a:cubicBezTo>
                    <a:pt x="42" y="312"/>
                    <a:pt x="40" y="319"/>
                    <a:pt x="38" y="327"/>
                  </a:cubicBezTo>
                  <a:cubicBezTo>
                    <a:pt x="41" y="317"/>
                    <a:pt x="44" y="307"/>
                    <a:pt x="47" y="300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7" y="261"/>
                    <a:pt x="63" y="238"/>
                    <a:pt x="69" y="215"/>
                  </a:cubicBezTo>
                  <a:cubicBezTo>
                    <a:pt x="71" y="207"/>
                    <a:pt x="76" y="189"/>
                    <a:pt x="78" y="180"/>
                  </a:cubicBezTo>
                  <a:cubicBezTo>
                    <a:pt x="70" y="215"/>
                    <a:pt x="61" y="249"/>
                    <a:pt x="52" y="283"/>
                  </a:cubicBezTo>
                  <a:cubicBezTo>
                    <a:pt x="53" y="280"/>
                    <a:pt x="53" y="280"/>
                    <a:pt x="53" y="280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9" y="217"/>
                    <a:pt x="69" y="217"/>
                    <a:pt x="69" y="217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5" y="234"/>
                    <a:pt x="63" y="242"/>
                    <a:pt x="61" y="251"/>
                  </a:cubicBezTo>
                  <a:cubicBezTo>
                    <a:pt x="60" y="256"/>
                    <a:pt x="58" y="262"/>
                    <a:pt x="57" y="268"/>
                  </a:cubicBezTo>
                  <a:cubicBezTo>
                    <a:pt x="55" y="272"/>
                    <a:pt x="54" y="276"/>
                    <a:pt x="53" y="280"/>
                  </a:cubicBezTo>
                  <a:cubicBezTo>
                    <a:pt x="51" y="288"/>
                    <a:pt x="51" y="288"/>
                    <a:pt x="51" y="288"/>
                  </a:cubicBezTo>
                  <a:cubicBezTo>
                    <a:pt x="50" y="290"/>
                    <a:pt x="50" y="290"/>
                    <a:pt x="50" y="290"/>
                  </a:cubicBezTo>
                  <a:cubicBezTo>
                    <a:pt x="50" y="290"/>
                    <a:pt x="50" y="290"/>
                    <a:pt x="50" y="290"/>
                  </a:cubicBezTo>
                  <a:cubicBezTo>
                    <a:pt x="53" y="284"/>
                    <a:pt x="72" y="217"/>
                    <a:pt x="75" y="206"/>
                  </a:cubicBezTo>
                  <a:cubicBezTo>
                    <a:pt x="77" y="197"/>
                    <a:pt x="77" y="188"/>
                    <a:pt x="80" y="178"/>
                  </a:cubicBezTo>
                  <a:cubicBezTo>
                    <a:pt x="80" y="175"/>
                    <a:pt x="81" y="172"/>
                    <a:pt x="82" y="169"/>
                  </a:cubicBezTo>
                  <a:cubicBezTo>
                    <a:pt x="82" y="169"/>
                    <a:pt x="82" y="168"/>
                    <a:pt x="82" y="167"/>
                  </a:cubicBezTo>
                  <a:cubicBezTo>
                    <a:pt x="83" y="160"/>
                    <a:pt x="85" y="153"/>
                    <a:pt x="86" y="148"/>
                  </a:cubicBezTo>
                  <a:cubicBezTo>
                    <a:pt x="87" y="144"/>
                    <a:pt x="92" y="135"/>
                    <a:pt x="91" y="134"/>
                  </a:cubicBezTo>
                  <a:cubicBezTo>
                    <a:pt x="91" y="133"/>
                    <a:pt x="91" y="132"/>
                    <a:pt x="91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30"/>
                    <a:pt x="91" y="128"/>
                    <a:pt x="90" y="126"/>
                  </a:cubicBezTo>
                  <a:cubicBezTo>
                    <a:pt x="88" y="124"/>
                    <a:pt x="87" y="122"/>
                    <a:pt x="89" y="125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8" y="124"/>
                    <a:pt x="87" y="124"/>
                    <a:pt x="85" y="123"/>
                  </a:cubicBezTo>
                  <a:cubicBezTo>
                    <a:pt x="85" y="123"/>
                    <a:pt x="82" y="122"/>
                    <a:pt x="80" y="121"/>
                  </a:cubicBezTo>
                  <a:cubicBezTo>
                    <a:pt x="75" y="116"/>
                    <a:pt x="74" y="115"/>
                    <a:pt x="67" y="109"/>
                  </a:cubicBezTo>
                  <a:cubicBezTo>
                    <a:pt x="66" y="108"/>
                    <a:pt x="65" y="107"/>
                    <a:pt x="63" y="106"/>
                  </a:cubicBezTo>
                  <a:cubicBezTo>
                    <a:pt x="64" y="112"/>
                    <a:pt x="64" y="110"/>
                    <a:pt x="65" y="109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6" y="106"/>
                    <a:pt x="67" y="105"/>
                    <a:pt x="68" y="103"/>
                  </a:cubicBezTo>
                  <a:cubicBezTo>
                    <a:pt x="70" y="100"/>
                    <a:pt x="71" y="97"/>
                    <a:pt x="74" y="92"/>
                  </a:cubicBezTo>
                  <a:cubicBezTo>
                    <a:pt x="74" y="91"/>
                    <a:pt x="82" y="76"/>
                    <a:pt x="82" y="76"/>
                  </a:cubicBezTo>
                  <a:cubicBezTo>
                    <a:pt x="88" y="64"/>
                    <a:pt x="90" y="56"/>
                    <a:pt x="94" y="46"/>
                  </a:cubicBezTo>
                  <a:cubicBezTo>
                    <a:pt x="96" y="35"/>
                    <a:pt x="97" y="16"/>
                    <a:pt x="84" y="7"/>
                  </a:cubicBezTo>
                  <a:cubicBezTo>
                    <a:pt x="72" y="0"/>
                    <a:pt x="65" y="1"/>
                    <a:pt x="54" y="3"/>
                  </a:cubicBezTo>
                  <a:cubicBezTo>
                    <a:pt x="50" y="3"/>
                    <a:pt x="48" y="4"/>
                    <a:pt x="46" y="5"/>
                  </a:cubicBezTo>
                  <a:cubicBezTo>
                    <a:pt x="44" y="5"/>
                    <a:pt x="40" y="8"/>
                    <a:pt x="37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7" y="8"/>
                    <a:pt x="35" y="9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9"/>
                    <a:pt x="34" y="8"/>
                    <a:pt x="32" y="9"/>
                  </a:cubicBezTo>
                  <a:cubicBezTo>
                    <a:pt x="28" y="11"/>
                    <a:pt x="23" y="13"/>
                    <a:pt x="19" y="15"/>
                  </a:cubicBezTo>
                  <a:cubicBezTo>
                    <a:pt x="15" y="17"/>
                    <a:pt x="12" y="20"/>
                    <a:pt x="8" y="22"/>
                  </a:cubicBezTo>
                  <a:cubicBezTo>
                    <a:pt x="8" y="22"/>
                    <a:pt x="8" y="23"/>
                    <a:pt x="7" y="23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4" y="27"/>
                  </a:cubicBezTo>
                  <a:cubicBezTo>
                    <a:pt x="5" y="28"/>
                    <a:pt x="0" y="32"/>
                    <a:pt x="2" y="33"/>
                  </a:cubicBezTo>
                  <a:cubicBezTo>
                    <a:pt x="3" y="33"/>
                    <a:pt x="10" y="30"/>
                    <a:pt x="13" y="29"/>
                  </a:cubicBezTo>
                  <a:cubicBezTo>
                    <a:pt x="14" y="28"/>
                    <a:pt x="12" y="30"/>
                    <a:pt x="12" y="31"/>
                  </a:cubicBezTo>
                  <a:cubicBezTo>
                    <a:pt x="16" y="28"/>
                    <a:pt x="16" y="29"/>
                    <a:pt x="15" y="30"/>
                  </a:cubicBezTo>
                  <a:cubicBezTo>
                    <a:pt x="16" y="30"/>
                    <a:pt x="17" y="29"/>
                    <a:pt x="17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7" y="25"/>
                    <a:pt x="38" y="20"/>
                    <a:pt x="47" y="16"/>
                  </a:cubicBezTo>
                  <a:cubicBezTo>
                    <a:pt x="49" y="15"/>
                    <a:pt x="53" y="13"/>
                    <a:pt x="55" y="13"/>
                  </a:cubicBezTo>
                  <a:cubicBezTo>
                    <a:pt x="56" y="12"/>
                    <a:pt x="59" y="12"/>
                    <a:pt x="60" y="12"/>
                  </a:cubicBezTo>
                  <a:cubicBezTo>
                    <a:pt x="61" y="11"/>
                    <a:pt x="61" y="10"/>
                    <a:pt x="61" y="10"/>
                  </a:cubicBezTo>
                  <a:cubicBezTo>
                    <a:pt x="66" y="9"/>
                    <a:pt x="71" y="10"/>
                    <a:pt x="75" y="12"/>
                  </a:cubicBezTo>
                  <a:cubicBezTo>
                    <a:pt x="79" y="13"/>
                    <a:pt x="81" y="14"/>
                    <a:pt x="82" y="14"/>
                  </a:cubicBezTo>
                  <a:cubicBezTo>
                    <a:pt x="85" y="18"/>
                    <a:pt x="87" y="18"/>
                    <a:pt x="89" y="24"/>
                  </a:cubicBezTo>
                  <a:cubicBezTo>
                    <a:pt x="92" y="32"/>
                    <a:pt x="90" y="43"/>
                    <a:pt x="86" y="53"/>
                  </a:cubicBezTo>
                  <a:cubicBezTo>
                    <a:pt x="84" y="59"/>
                    <a:pt x="82" y="65"/>
                    <a:pt x="79" y="70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1" y="86"/>
                    <a:pt x="66" y="94"/>
                    <a:pt x="61" y="103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3"/>
                    <a:pt x="60" y="112"/>
                    <a:pt x="61" y="112"/>
                  </a:cubicBezTo>
                  <a:cubicBezTo>
                    <a:pt x="61" y="112"/>
                    <a:pt x="61" y="112"/>
                    <a:pt x="62" y="113"/>
                  </a:cubicBezTo>
                  <a:cubicBezTo>
                    <a:pt x="64" y="114"/>
                    <a:pt x="65" y="116"/>
                    <a:pt x="67" y="117"/>
                  </a:cubicBezTo>
                  <a:cubicBezTo>
                    <a:pt x="70" y="121"/>
                    <a:pt x="74" y="125"/>
                    <a:pt x="78" y="128"/>
                  </a:cubicBezTo>
                  <a:cubicBezTo>
                    <a:pt x="80" y="129"/>
                    <a:pt x="83" y="131"/>
                    <a:pt x="86" y="131"/>
                  </a:cubicBezTo>
                  <a:cubicBezTo>
                    <a:pt x="84" y="124"/>
                    <a:pt x="84" y="133"/>
                    <a:pt x="83" y="133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78" y="158"/>
                    <a:pt x="76" y="168"/>
                    <a:pt x="74" y="178"/>
                  </a:cubicBezTo>
                  <a:cubicBezTo>
                    <a:pt x="56" y="265"/>
                    <a:pt x="28" y="358"/>
                    <a:pt x="23" y="380"/>
                  </a:cubicBezTo>
                  <a:cubicBezTo>
                    <a:pt x="22" y="386"/>
                    <a:pt x="22" y="386"/>
                    <a:pt x="22" y="386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2" name="Freeform 1894"/>
            <p:cNvSpPr>
              <a:spLocks/>
            </p:cNvSpPr>
            <p:nvPr/>
          </p:nvSpPr>
          <p:spPr bwMode="auto">
            <a:xfrm>
              <a:off x="9805988" y="3489325"/>
              <a:ext cx="958850" cy="1098550"/>
            </a:xfrm>
            <a:custGeom>
              <a:avLst/>
              <a:gdLst>
                <a:gd name="T0" fmla="*/ 238 w 243"/>
                <a:gd name="T1" fmla="*/ 82 h 278"/>
                <a:gd name="T2" fmla="*/ 201 w 243"/>
                <a:gd name="T3" fmla="*/ 34 h 278"/>
                <a:gd name="T4" fmla="*/ 229 w 243"/>
                <a:gd name="T5" fmla="*/ 62 h 278"/>
                <a:gd name="T6" fmla="*/ 199 w 243"/>
                <a:gd name="T7" fmla="*/ 29 h 278"/>
                <a:gd name="T8" fmla="*/ 90 w 243"/>
                <a:gd name="T9" fmla="*/ 18 h 278"/>
                <a:gd name="T10" fmla="*/ 196 w 243"/>
                <a:gd name="T11" fmla="*/ 24 h 278"/>
                <a:gd name="T12" fmla="*/ 129 w 243"/>
                <a:gd name="T13" fmla="*/ 9 h 278"/>
                <a:gd name="T14" fmla="*/ 166 w 243"/>
                <a:gd name="T15" fmla="*/ 11 h 278"/>
                <a:gd name="T16" fmla="*/ 196 w 243"/>
                <a:gd name="T17" fmla="*/ 24 h 278"/>
                <a:gd name="T18" fmla="*/ 206 w 243"/>
                <a:gd name="T19" fmla="*/ 30 h 278"/>
                <a:gd name="T20" fmla="*/ 166 w 243"/>
                <a:gd name="T21" fmla="*/ 7 h 278"/>
                <a:gd name="T22" fmla="*/ 87 w 243"/>
                <a:gd name="T23" fmla="*/ 15 h 278"/>
                <a:gd name="T24" fmla="*/ 75 w 243"/>
                <a:gd name="T25" fmla="*/ 20 h 278"/>
                <a:gd name="T26" fmla="*/ 41 w 243"/>
                <a:gd name="T27" fmla="*/ 25 h 278"/>
                <a:gd name="T28" fmla="*/ 41 w 243"/>
                <a:gd name="T29" fmla="*/ 25 h 278"/>
                <a:gd name="T30" fmla="*/ 31 w 243"/>
                <a:gd name="T31" fmla="*/ 41 h 278"/>
                <a:gd name="T32" fmla="*/ 31 w 243"/>
                <a:gd name="T33" fmla="*/ 41 h 278"/>
                <a:gd name="T34" fmla="*/ 31 w 243"/>
                <a:gd name="T35" fmla="*/ 41 h 278"/>
                <a:gd name="T36" fmla="*/ 32 w 243"/>
                <a:gd name="T37" fmla="*/ 41 h 278"/>
                <a:gd name="T38" fmla="*/ 34 w 243"/>
                <a:gd name="T39" fmla="*/ 43 h 278"/>
                <a:gd name="T40" fmla="*/ 34 w 243"/>
                <a:gd name="T41" fmla="*/ 53 h 278"/>
                <a:gd name="T42" fmla="*/ 25 w 243"/>
                <a:gd name="T43" fmla="*/ 96 h 278"/>
                <a:gd name="T44" fmla="*/ 21 w 243"/>
                <a:gd name="T45" fmla="*/ 146 h 278"/>
                <a:gd name="T46" fmla="*/ 5 w 243"/>
                <a:gd name="T47" fmla="*/ 217 h 278"/>
                <a:gd name="T48" fmla="*/ 6 w 243"/>
                <a:gd name="T49" fmla="*/ 235 h 278"/>
                <a:gd name="T50" fmla="*/ 4 w 243"/>
                <a:gd name="T51" fmla="*/ 239 h 278"/>
                <a:gd name="T52" fmla="*/ 0 w 243"/>
                <a:gd name="T53" fmla="*/ 241 h 278"/>
                <a:gd name="T54" fmla="*/ 5 w 243"/>
                <a:gd name="T55" fmla="*/ 270 h 278"/>
                <a:gd name="T56" fmla="*/ 10 w 243"/>
                <a:gd name="T57" fmla="*/ 275 h 278"/>
                <a:gd name="T58" fmla="*/ 28 w 243"/>
                <a:gd name="T59" fmla="*/ 276 h 278"/>
                <a:gd name="T60" fmla="*/ 33 w 243"/>
                <a:gd name="T61" fmla="*/ 265 h 278"/>
                <a:gd name="T62" fmla="*/ 35 w 243"/>
                <a:gd name="T63" fmla="*/ 259 h 278"/>
                <a:gd name="T64" fmla="*/ 37 w 243"/>
                <a:gd name="T65" fmla="*/ 227 h 278"/>
                <a:gd name="T66" fmla="*/ 36 w 243"/>
                <a:gd name="T67" fmla="*/ 214 h 278"/>
                <a:gd name="T68" fmla="*/ 33 w 243"/>
                <a:gd name="T69" fmla="*/ 187 h 278"/>
                <a:gd name="T70" fmla="*/ 38 w 243"/>
                <a:gd name="T71" fmla="*/ 139 h 278"/>
                <a:gd name="T72" fmla="*/ 40 w 243"/>
                <a:gd name="T73" fmla="*/ 114 h 278"/>
                <a:gd name="T74" fmla="*/ 55 w 243"/>
                <a:gd name="T75" fmla="*/ 53 h 278"/>
                <a:gd name="T76" fmla="*/ 55 w 243"/>
                <a:gd name="T77" fmla="*/ 39 h 278"/>
                <a:gd name="T78" fmla="*/ 54 w 243"/>
                <a:gd name="T79" fmla="*/ 37 h 278"/>
                <a:gd name="T80" fmla="*/ 47 w 243"/>
                <a:gd name="T81" fmla="*/ 48 h 278"/>
                <a:gd name="T82" fmla="*/ 48 w 243"/>
                <a:gd name="T83" fmla="*/ 48 h 278"/>
                <a:gd name="T84" fmla="*/ 49 w 243"/>
                <a:gd name="T85" fmla="*/ 47 h 278"/>
                <a:gd name="T86" fmla="*/ 93 w 243"/>
                <a:gd name="T87" fmla="*/ 31 h 278"/>
                <a:gd name="T88" fmla="*/ 236 w 243"/>
                <a:gd name="T89" fmla="*/ 1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3" h="278">
                  <a:moveTo>
                    <a:pt x="238" y="117"/>
                  </a:moveTo>
                  <a:cubicBezTo>
                    <a:pt x="241" y="111"/>
                    <a:pt x="243" y="96"/>
                    <a:pt x="238" y="82"/>
                  </a:cubicBezTo>
                  <a:cubicBezTo>
                    <a:pt x="233" y="67"/>
                    <a:pt x="222" y="54"/>
                    <a:pt x="215" y="46"/>
                  </a:cubicBezTo>
                  <a:cubicBezTo>
                    <a:pt x="209" y="41"/>
                    <a:pt x="204" y="37"/>
                    <a:pt x="201" y="34"/>
                  </a:cubicBezTo>
                  <a:cubicBezTo>
                    <a:pt x="197" y="32"/>
                    <a:pt x="205" y="37"/>
                    <a:pt x="215" y="46"/>
                  </a:cubicBezTo>
                  <a:cubicBezTo>
                    <a:pt x="219" y="50"/>
                    <a:pt x="224" y="56"/>
                    <a:pt x="229" y="62"/>
                  </a:cubicBezTo>
                  <a:cubicBezTo>
                    <a:pt x="225" y="53"/>
                    <a:pt x="218" y="44"/>
                    <a:pt x="213" y="39"/>
                  </a:cubicBezTo>
                  <a:cubicBezTo>
                    <a:pt x="209" y="35"/>
                    <a:pt x="204" y="32"/>
                    <a:pt x="199" y="29"/>
                  </a:cubicBezTo>
                  <a:cubicBezTo>
                    <a:pt x="178" y="16"/>
                    <a:pt x="153" y="10"/>
                    <a:pt x="128" y="12"/>
                  </a:cubicBezTo>
                  <a:cubicBezTo>
                    <a:pt x="118" y="12"/>
                    <a:pt x="99" y="17"/>
                    <a:pt x="90" y="18"/>
                  </a:cubicBezTo>
                  <a:cubicBezTo>
                    <a:pt x="125" y="7"/>
                    <a:pt x="166" y="7"/>
                    <a:pt x="198" y="26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79" y="15"/>
                    <a:pt x="159" y="9"/>
                    <a:pt x="139" y="9"/>
                  </a:cubicBezTo>
                  <a:cubicBezTo>
                    <a:pt x="136" y="9"/>
                    <a:pt x="132" y="9"/>
                    <a:pt x="129" y="9"/>
                  </a:cubicBezTo>
                  <a:cubicBezTo>
                    <a:pt x="132" y="9"/>
                    <a:pt x="136" y="9"/>
                    <a:pt x="139" y="9"/>
                  </a:cubicBezTo>
                  <a:cubicBezTo>
                    <a:pt x="148" y="8"/>
                    <a:pt x="157" y="9"/>
                    <a:pt x="166" y="11"/>
                  </a:cubicBezTo>
                  <a:cubicBezTo>
                    <a:pt x="172" y="12"/>
                    <a:pt x="179" y="15"/>
                    <a:pt x="184" y="17"/>
                  </a:cubicBezTo>
                  <a:cubicBezTo>
                    <a:pt x="189" y="19"/>
                    <a:pt x="192" y="22"/>
                    <a:pt x="196" y="24"/>
                  </a:cubicBezTo>
                  <a:cubicBezTo>
                    <a:pt x="203" y="29"/>
                    <a:pt x="203" y="29"/>
                    <a:pt x="203" y="29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4" y="26"/>
                    <a:pt x="187" y="13"/>
                    <a:pt x="166" y="7"/>
                  </a:cubicBezTo>
                  <a:cubicBezTo>
                    <a:pt x="144" y="0"/>
                    <a:pt x="121" y="3"/>
                    <a:pt x="115" y="4"/>
                  </a:cubicBezTo>
                  <a:cubicBezTo>
                    <a:pt x="105" y="7"/>
                    <a:pt x="97" y="12"/>
                    <a:pt x="87" y="15"/>
                  </a:cubicBezTo>
                  <a:cubicBezTo>
                    <a:pt x="83" y="17"/>
                    <a:pt x="80" y="17"/>
                    <a:pt x="78" y="18"/>
                  </a:cubicBezTo>
                  <a:cubicBezTo>
                    <a:pt x="78" y="19"/>
                    <a:pt x="76" y="20"/>
                    <a:pt x="75" y="20"/>
                  </a:cubicBezTo>
                  <a:cubicBezTo>
                    <a:pt x="69" y="23"/>
                    <a:pt x="61" y="23"/>
                    <a:pt x="57" y="26"/>
                  </a:cubicBezTo>
                  <a:cubicBezTo>
                    <a:pt x="53" y="28"/>
                    <a:pt x="41" y="23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3" y="22"/>
                    <a:pt x="23" y="55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2"/>
                    <a:pt x="34" y="43"/>
                  </a:cubicBezTo>
                  <a:cubicBezTo>
                    <a:pt x="33" y="43"/>
                    <a:pt x="32" y="45"/>
                    <a:pt x="32" y="48"/>
                  </a:cubicBezTo>
                  <a:cubicBezTo>
                    <a:pt x="32" y="49"/>
                    <a:pt x="35" y="52"/>
                    <a:pt x="34" y="53"/>
                  </a:cubicBezTo>
                  <a:cubicBezTo>
                    <a:pt x="32" y="58"/>
                    <a:pt x="34" y="60"/>
                    <a:pt x="31" y="67"/>
                  </a:cubicBezTo>
                  <a:cubicBezTo>
                    <a:pt x="28" y="80"/>
                    <a:pt x="23" y="84"/>
                    <a:pt x="25" y="96"/>
                  </a:cubicBezTo>
                  <a:cubicBezTo>
                    <a:pt x="25" y="97"/>
                    <a:pt x="26" y="115"/>
                    <a:pt x="26" y="115"/>
                  </a:cubicBezTo>
                  <a:cubicBezTo>
                    <a:pt x="25" y="128"/>
                    <a:pt x="27" y="137"/>
                    <a:pt x="21" y="146"/>
                  </a:cubicBezTo>
                  <a:cubicBezTo>
                    <a:pt x="22" y="158"/>
                    <a:pt x="15" y="173"/>
                    <a:pt x="13" y="186"/>
                  </a:cubicBezTo>
                  <a:cubicBezTo>
                    <a:pt x="12" y="200"/>
                    <a:pt x="8" y="205"/>
                    <a:pt x="5" y="217"/>
                  </a:cubicBezTo>
                  <a:cubicBezTo>
                    <a:pt x="5" y="220"/>
                    <a:pt x="5" y="223"/>
                    <a:pt x="4" y="225"/>
                  </a:cubicBezTo>
                  <a:cubicBezTo>
                    <a:pt x="3" y="227"/>
                    <a:pt x="6" y="232"/>
                    <a:pt x="6" y="235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235"/>
                    <a:pt x="4" y="238"/>
                    <a:pt x="4" y="239"/>
                  </a:cubicBezTo>
                  <a:cubicBezTo>
                    <a:pt x="4" y="240"/>
                    <a:pt x="3" y="240"/>
                    <a:pt x="3" y="240"/>
                  </a:cubicBezTo>
                  <a:cubicBezTo>
                    <a:pt x="2" y="239"/>
                    <a:pt x="0" y="239"/>
                    <a:pt x="0" y="241"/>
                  </a:cubicBezTo>
                  <a:cubicBezTo>
                    <a:pt x="0" y="246"/>
                    <a:pt x="0" y="251"/>
                    <a:pt x="0" y="256"/>
                  </a:cubicBezTo>
                  <a:cubicBezTo>
                    <a:pt x="1" y="261"/>
                    <a:pt x="3" y="266"/>
                    <a:pt x="5" y="270"/>
                  </a:cubicBezTo>
                  <a:cubicBezTo>
                    <a:pt x="6" y="270"/>
                    <a:pt x="7" y="270"/>
                    <a:pt x="8" y="271"/>
                  </a:cubicBezTo>
                  <a:cubicBezTo>
                    <a:pt x="10" y="275"/>
                    <a:pt x="10" y="275"/>
                    <a:pt x="10" y="275"/>
                  </a:cubicBezTo>
                  <a:cubicBezTo>
                    <a:pt x="11" y="275"/>
                    <a:pt x="13" y="275"/>
                    <a:pt x="14" y="275"/>
                  </a:cubicBezTo>
                  <a:cubicBezTo>
                    <a:pt x="19" y="274"/>
                    <a:pt x="24" y="278"/>
                    <a:pt x="28" y="276"/>
                  </a:cubicBezTo>
                  <a:cubicBezTo>
                    <a:pt x="29" y="275"/>
                    <a:pt x="27" y="267"/>
                    <a:pt x="29" y="264"/>
                  </a:cubicBezTo>
                  <a:cubicBezTo>
                    <a:pt x="29" y="263"/>
                    <a:pt x="31" y="264"/>
                    <a:pt x="33" y="265"/>
                  </a:cubicBezTo>
                  <a:cubicBezTo>
                    <a:pt x="32" y="260"/>
                    <a:pt x="33" y="260"/>
                    <a:pt x="35" y="261"/>
                  </a:cubicBezTo>
                  <a:cubicBezTo>
                    <a:pt x="35" y="260"/>
                    <a:pt x="35" y="259"/>
                    <a:pt x="35" y="259"/>
                  </a:cubicBezTo>
                  <a:cubicBezTo>
                    <a:pt x="35" y="259"/>
                    <a:pt x="37" y="260"/>
                    <a:pt x="37" y="260"/>
                  </a:cubicBezTo>
                  <a:cubicBezTo>
                    <a:pt x="37" y="249"/>
                    <a:pt x="39" y="237"/>
                    <a:pt x="37" y="227"/>
                  </a:cubicBezTo>
                  <a:cubicBezTo>
                    <a:pt x="36" y="225"/>
                    <a:pt x="35" y="221"/>
                    <a:pt x="35" y="219"/>
                  </a:cubicBezTo>
                  <a:cubicBezTo>
                    <a:pt x="34" y="218"/>
                    <a:pt x="35" y="215"/>
                    <a:pt x="36" y="214"/>
                  </a:cubicBezTo>
                  <a:cubicBezTo>
                    <a:pt x="34" y="212"/>
                    <a:pt x="32" y="212"/>
                    <a:pt x="31" y="212"/>
                  </a:cubicBezTo>
                  <a:cubicBezTo>
                    <a:pt x="33" y="204"/>
                    <a:pt x="38" y="188"/>
                    <a:pt x="33" y="187"/>
                  </a:cubicBezTo>
                  <a:cubicBezTo>
                    <a:pt x="34" y="181"/>
                    <a:pt x="32" y="179"/>
                    <a:pt x="33" y="172"/>
                  </a:cubicBezTo>
                  <a:cubicBezTo>
                    <a:pt x="34" y="163"/>
                    <a:pt x="36" y="152"/>
                    <a:pt x="38" y="139"/>
                  </a:cubicBezTo>
                  <a:cubicBezTo>
                    <a:pt x="39" y="133"/>
                    <a:pt x="39" y="126"/>
                    <a:pt x="39" y="120"/>
                  </a:cubicBezTo>
                  <a:cubicBezTo>
                    <a:pt x="40" y="118"/>
                    <a:pt x="40" y="116"/>
                    <a:pt x="40" y="114"/>
                  </a:cubicBezTo>
                  <a:cubicBezTo>
                    <a:pt x="41" y="102"/>
                    <a:pt x="42" y="91"/>
                    <a:pt x="45" y="83"/>
                  </a:cubicBezTo>
                  <a:cubicBezTo>
                    <a:pt x="47" y="76"/>
                    <a:pt x="55" y="65"/>
                    <a:pt x="55" y="53"/>
                  </a:cubicBezTo>
                  <a:cubicBezTo>
                    <a:pt x="55" y="50"/>
                    <a:pt x="55" y="46"/>
                    <a:pt x="55" y="44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41" y="59"/>
                    <a:pt x="50" y="43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73" y="39"/>
                    <a:pt x="83" y="36"/>
                    <a:pt x="93" y="31"/>
                  </a:cubicBezTo>
                  <a:cubicBezTo>
                    <a:pt x="134" y="12"/>
                    <a:pt x="185" y="20"/>
                    <a:pt x="211" y="47"/>
                  </a:cubicBezTo>
                  <a:cubicBezTo>
                    <a:pt x="240" y="73"/>
                    <a:pt x="237" y="103"/>
                    <a:pt x="236" y="112"/>
                  </a:cubicBezTo>
                  <a:lnTo>
                    <a:pt x="238" y="117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3" name="Freeform 1895"/>
            <p:cNvSpPr>
              <a:spLocks/>
            </p:cNvSpPr>
            <p:nvPr/>
          </p:nvSpPr>
          <p:spPr bwMode="auto">
            <a:xfrm>
              <a:off x="10658475" y="4062412"/>
              <a:ext cx="458788" cy="1449387"/>
            </a:xfrm>
            <a:custGeom>
              <a:avLst/>
              <a:gdLst>
                <a:gd name="T0" fmla="*/ 41 w 116"/>
                <a:gd name="T1" fmla="*/ 274 h 367"/>
                <a:gd name="T2" fmla="*/ 38 w 116"/>
                <a:gd name="T3" fmla="*/ 286 h 367"/>
                <a:gd name="T4" fmla="*/ 93 w 116"/>
                <a:gd name="T5" fmla="*/ 198 h 367"/>
                <a:gd name="T6" fmla="*/ 95 w 116"/>
                <a:gd name="T7" fmla="*/ 187 h 367"/>
                <a:gd name="T8" fmla="*/ 96 w 116"/>
                <a:gd name="T9" fmla="*/ 188 h 367"/>
                <a:gd name="T10" fmla="*/ 97 w 116"/>
                <a:gd name="T11" fmla="*/ 188 h 367"/>
                <a:gd name="T12" fmla="*/ 98 w 116"/>
                <a:gd name="T13" fmla="*/ 193 h 367"/>
                <a:gd name="T14" fmla="*/ 89 w 116"/>
                <a:gd name="T15" fmla="*/ 205 h 367"/>
                <a:gd name="T16" fmla="*/ 49 w 116"/>
                <a:gd name="T17" fmla="*/ 269 h 367"/>
                <a:gd name="T18" fmla="*/ 78 w 116"/>
                <a:gd name="T19" fmla="*/ 223 h 367"/>
                <a:gd name="T20" fmla="*/ 49 w 116"/>
                <a:gd name="T21" fmla="*/ 269 h 367"/>
                <a:gd name="T22" fmla="*/ 44 w 116"/>
                <a:gd name="T23" fmla="*/ 278 h 367"/>
                <a:gd name="T24" fmla="*/ 101 w 116"/>
                <a:gd name="T25" fmla="*/ 196 h 367"/>
                <a:gd name="T26" fmla="*/ 101 w 116"/>
                <a:gd name="T27" fmla="*/ 195 h 367"/>
                <a:gd name="T28" fmla="*/ 99 w 116"/>
                <a:gd name="T29" fmla="*/ 185 h 367"/>
                <a:gd name="T30" fmla="*/ 98 w 116"/>
                <a:gd name="T31" fmla="*/ 184 h 367"/>
                <a:gd name="T32" fmla="*/ 88 w 116"/>
                <a:gd name="T33" fmla="*/ 170 h 367"/>
                <a:gd name="T34" fmla="*/ 82 w 116"/>
                <a:gd name="T35" fmla="*/ 162 h 367"/>
                <a:gd name="T36" fmla="*/ 81 w 116"/>
                <a:gd name="T37" fmla="*/ 161 h 367"/>
                <a:gd name="T38" fmla="*/ 80 w 116"/>
                <a:gd name="T39" fmla="*/ 169 h 367"/>
                <a:gd name="T40" fmla="*/ 81 w 116"/>
                <a:gd name="T41" fmla="*/ 169 h 367"/>
                <a:gd name="T42" fmla="*/ 104 w 116"/>
                <a:gd name="T43" fmla="*/ 154 h 367"/>
                <a:gd name="T44" fmla="*/ 115 w 116"/>
                <a:gd name="T45" fmla="*/ 138 h 367"/>
                <a:gd name="T46" fmla="*/ 115 w 116"/>
                <a:gd name="T47" fmla="*/ 128 h 367"/>
                <a:gd name="T48" fmla="*/ 115 w 116"/>
                <a:gd name="T49" fmla="*/ 128 h 367"/>
                <a:gd name="T50" fmla="*/ 114 w 116"/>
                <a:gd name="T51" fmla="*/ 128 h 367"/>
                <a:gd name="T52" fmla="*/ 106 w 116"/>
                <a:gd name="T53" fmla="*/ 118 h 367"/>
                <a:gd name="T54" fmla="*/ 83 w 116"/>
                <a:gd name="T55" fmla="*/ 49 h 367"/>
                <a:gd name="T56" fmla="*/ 18 w 116"/>
                <a:gd name="T57" fmla="*/ 47 h 367"/>
                <a:gd name="T58" fmla="*/ 18 w 116"/>
                <a:gd name="T59" fmla="*/ 47 h 367"/>
                <a:gd name="T60" fmla="*/ 30 w 116"/>
                <a:gd name="T61" fmla="*/ 56 h 367"/>
                <a:gd name="T62" fmla="*/ 30 w 116"/>
                <a:gd name="T63" fmla="*/ 56 h 367"/>
                <a:gd name="T64" fmla="*/ 31 w 116"/>
                <a:gd name="T65" fmla="*/ 53 h 367"/>
                <a:gd name="T66" fmla="*/ 36 w 116"/>
                <a:gd name="T67" fmla="*/ 43 h 367"/>
                <a:gd name="T68" fmla="*/ 41 w 116"/>
                <a:gd name="T69" fmla="*/ 40 h 367"/>
                <a:gd name="T70" fmla="*/ 52 w 116"/>
                <a:gd name="T71" fmla="*/ 13 h 367"/>
                <a:gd name="T72" fmla="*/ 44 w 116"/>
                <a:gd name="T73" fmla="*/ 0 h 367"/>
                <a:gd name="T74" fmla="*/ 33 w 116"/>
                <a:gd name="T75" fmla="*/ 9 h 367"/>
                <a:gd name="T76" fmla="*/ 14 w 116"/>
                <a:gd name="T77" fmla="*/ 39 h 367"/>
                <a:gd name="T78" fmla="*/ 11 w 116"/>
                <a:gd name="T79" fmla="*/ 50 h 367"/>
                <a:gd name="T80" fmla="*/ 11 w 116"/>
                <a:gd name="T81" fmla="*/ 50 h 367"/>
                <a:gd name="T82" fmla="*/ 28 w 116"/>
                <a:gd name="T83" fmla="*/ 64 h 367"/>
                <a:gd name="T84" fmla="*/ 30 w 116"/>
                <a:gd name="T85" fmla="*/ 63 h 367"/>
                <a:gd name="T86" fmla="*/ 52 w 116"/>
                <a:gd name="T87" fmla="*/ 45 h 367"/>
                <a:gd name="T88" fmla="*/ 83 w 116"/>
                <a:gd name="T89" fmla="*/ 77 h 367"/>
                <a:gd name="T90" fmla="*/ 98 w 116"/>
                <a:gd name="T91" fmla="*/ 129 h 367"/>
                <a:gd name="T92" fmla="*/ 104 w 116"/>
                <a:gd name="T93" fmla="*/ 137 h 367"/>
                <a:gd name="T94" fmla="*/ 104 w 116"/>
                <a:gd name="T95" fmla="*/ 130 h 367"/>
                <a:gd name="T96" fmla="*/ 103 w 116"/>
                <a:gd name="T97" fmla="*/ 131 h 367"/>
                <a:gd name="T98" fmla="*/ 77 w 116"/>
                <a:gd name="T99" fmla="*/ 158 h 367"/>
                <a:gd name="T100" fmla="*/ 74 w 116"/>
                <a:gd name="T101" fmla="*/ 160 h 367"/>
                <a:gd name="T102" fmla="*/ 73 w 116"/>
                <a:gd name="T103" fmla="*/ 169 h 367"/>
                <a:gd name="T104" fmla="*/ 75 w 116"/>
                <a:gd name="T105" fmla="*/ 171 h 367"/>
                <a:gd name="T106" fmla="*/ 91 w 116"/>
                <a:gd name="T107" fmla="*/ 194 h 367"/>
                <a:gd name="T108" fmla="*/ 92 w 116"/>
                <a:gd name="T109" fmla="*/ 195 h 367"/>
                <a:gd name="T110" fmla="*/ 91 w 116"/>
                <a:gd name="T111" fmla="*/ 189 h 367"/>
                <a:gd name="T112" fmla="*/ 62 w 116"/>
                <a:gd name="T113" fmla="*/ 234 h 367"/>
                <a:gd name="T114" fmla="*/ 0 w 116"/>
                <a:gd name="T115" fmla="*/ 3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6" h="367">
                  <a:moveTo>
                    <a:pt x="0" y="367"/>
                  </a:moveTo>
                  <a:cubicBezTo>
                    <a:pt x="7" y="354"/>
                    <a:pt x="22" y="309"/>
                    <a:pt x="32" y="291"/>
                  </a:cubicBezTo>
                  <a:cubicBezTo>
                    <a:pt x="36" y="284"/>
                    <a:pt x="39" y="278"/>
                    <a:pt x="41" y="274"/>
                  </a:cubicBezTo>
                  <a:cubicBezTo>
                    <a:pt x="43" y="271"/>
                    <a:pt x="39" y="279"/>
                    <a:pt x="32" y="291"/>
                  </a:cubicBezTo>
                  <a:cubicBezTo>
                    <a:pt x="30" y="296"/>
                    <a:pt x="27" y="303"/>
                    <a:pt x="23" y="310"/>
                  </a:cubicBezTo>
                  <a:cubicBezTo>
                    <a:pt x="29" y="301"/>
                    <a:pt x="34" y="292"/>
                    <a:pt x="38" y="286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6" y="251"/>
                    <a:pt x="68" y="232"/>
                    <a:pt x="83" y="213"/>
                  </a:cubicBezTo>
                  <a:cubicBezTo>
                    <a:pt x="85" y="209"/>
                    <a:pt x="89" y="204"/>
                    <a:pt x="93" y="198"/>
                  </a:cubicBezTo>
                  <a:cubicBezTo>
                    <a:pt x="96" y="194"/>
                    <a:pt x="96" y="194"/>
                    <a:pt x="96" y="194"/>
                  </a:cubicBezTo>
                  <a:cubicBezTo>
                    <a:pt x="96" y="192"/>
                    <a:pt x="99" y="197"/>
                    <a:pt x="96" y="188"/>
                  </a:cubicBezTo>
                  <a:cubicBezTo>
                    <a:pt x="95" y="187"/>
                    <a:pt x="95" y="187"/>
                    <a:pt x="95" y="187"/>
                  </a:cubicBezTo>
                  <a:cubicBezTo>
                    <a:pt x="93" y="185"/>
                    <a:pt x="92" y="183"/>
                    <a:pt x="91" y="181"/>
                  </a:cubicBezTo>
                  <a:cubicBezTo>
                    <a:pt x="92" y="183"/>
                    <a:pt x="93" y="184"/>
                    <a:pt x="94" y="186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7" y="188"/>
                    <a:pt x="97" y="188"/>
                    <a:pt x="97" y="188"/>
                  </a:cubicBezTo>
                  <a:cubicBezTo>
                    <a:pt x="97" y="188"/>
                    <a:pt x="97" y="188"/>
                    <a:pt x="97" y="188"/>
                  </a:cubicBezTo>
                  <a:cubicBezTo>
                    <a:pt x="97" y="188"/>
                    <a:pt x="97" y="188"/>
                    <a:pt x="97" y="188"/>
                  </a:cubicBezTo>
                  <a:cubicBezTo>
                    <a:pt x="99" y="198"/>
                    <a:pt x="97" y="191"/>
                    <a:pt x="98" y="193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7" y="194"/>
                    <a:pt x="97" y="194"/>
                    <a:pt x="97" y="194"/>
                  </a:cubicBezTo>
                  <a:cubicBezTo>
                    <a:pt x="96" y="195"/>
                    <a:pt x="96" y="195"/>
                    <a:pt x="96" y="195"/>
                  </a:cubicBezTo>
                  <a:cubicBezTo>
                    <a:pt x="89" y="205"/>
                    <a:pt x="89" y="205"/>
                    <a:pt x="89" y="205"/>
                  </a:cubicBezTo>
                  <a:cubicBezTo>
                    <a:pt x="84" y="212"/>
                    <a:pt x="79" y="219"/>
                    <a:pt x="74" y="227"/>
                  </a:cubicBezTo>
                  <a:cubicBezTo>
                    <a:pt x="64" y="241"/>
                    <a:pt x="55" y="256"/>
                    <a:pt x="47" y="271"/>
                  </a:cubicBezTo>
                  <a:cubicBezTo>
                    <a:pt x="49" y="269"/>
                    <a:pt x="49" y="269"/>
                    <a:pt x="49" y="269"/>
                  </a:cubicBezTo>
                  <a:cubicBezTo>
                    <a:pt x="58" y="253"/>
                    <a:pt x="67" y="237"/>
                    <a:pt x="78" y="223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3" y="229"/>
                    <a:pt x="69" y="236"/>
                    <a:pt x="65" y="244"/>
                  </a:cubicBezTo>
                  <a:cubicBezTo>
                    <a:pt x="62" y="248"/>
                    <a:pt x="58" y="253"/>
                    <a:pt x="56" y="258"/>
                  </a:cubicBezTo>
                  <a:cubicBezTo>
                    <a:pt x="54" y="262"/>
                    <a:pt x="51" y="265"/>
                    <a:pt x="49" y="269"/>
                  </a:cubicBezTo>
                  <a:cubicBezTo>
                    <a:pt x="48" y="271"/>
                    <a:pt x="46" y="273"/>
                    <a:pt x="45" y="276"/>
                  </a:cubicBezTo>
                  <a:cubicBezTo>
                    <a:pt x="44" y="278"/>
                    <a:pt x="44" y="278"/>
                    <a:pt x="44" y="278"/>
                  </a:cubicBezTo>
                  <a:cubicBezTo>
                    <a:pt x="44" y="278"/>
                    <a:pt x="44" y="278"/>
                    <a:pt x="44" y="278"/>
                  </a:cubicBezTo>
                  <a:cubicBezTo>
                    <a:pt x="48" y="272"/>
                    <a:pt x="87" y="216"/>
                    <a:pt x="94" y="208"/>
                  </a:cubicBezTo>
                  <a:cubicBezTo>
                    <a:pt x="96" y="204"/>
                    <a:pt x="98" y="200"/>
                    <a:pt x="101" y="196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8"/>
                    <a:pt x="97" y="175"/>
                    <a:pt x="99" y="185"/>
                  </a:cubicBezTo>
                  <a:cubicBezTo>
                    <a:pt x="99" y="185"/>
                    <a:pt x="99" y="185"/>
                    <a:pt x="99" y="185"/>
                  </a:cubicBezTo>
                  <a:cubicBezTo>
                    <a:pt x="99" y="185"/>
                    <a:pt x="99" y="185"/>
                    <a:pt x="99" y="185"/>
                  </a:cubicBezTo>
                  <a:cubicBezTo>
                    <a:pt x="99" y="185"/>
                    <a:pt x="99" y="185"/>
                    <a:pt x="99" y="185"/>
                  </a:cubicBezTo>
                  <a:cubicBezTo>
                    <a:pt x="98" y="184"/>
                    <a:pt x="98" y="184"/>
                    <a:pt x="98" y="184"/>
                  </a:cubicBezTo>
                  <a:cubicBezTo>
                    <a:pt x="97" y="184"/>
                    <a:pt x="96" y="183"/>
                    <a:pt x="96" y="183"/>
                  </a:cubicBezTo>
                  <a:cubicBezTo>
                    <a:pt x="94" y="182"/>
                    <a:pt x="93" y="180"/>
                    <a:pt x="92" y="178"/>
                  </a:cubicBezTo>
                  <a:cubicBezTo>
                    <a:pt x="90" y="175"/>
                    <a:pt x="90" y="172"/>
                    <a:pt x="88" y="170"/>
                  </a:cubicBezTo>
                  <a:cubicBezTo>
                    <a:pt x="87" y="170"/>
                    <a:pt x="87" y="169"/>
                    <a:pt x="86" y="168"/>
                  </a:cubicBezTo>
                  <a:cubicBezTo>
                    <a:pt x="85" y="166"/>
                    <a:pt x="84" y="165"/>
                    <a:pt x="83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2" y="154"/>
                    <a:pt x="80" y="171"/>
                    <a:pt x="80" y="169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6" y="166"/>
                    <a:pt x="89" y="164"/>
                    <a:pt x="90" y="162"/>
                  </a:cubicBezTo>
                  <a:cubicBezTo>
                    <a:pt x="93" y="159"/>
                    <a:pt x="105" y="156"/>
                    <a:pt x="104" y="154"/>
                  </a:cubicBezTo>
                  <a:cubicBezTo>
                    <a:pt x="104" y="149"/>
                    <a:pt x="104" y="153"/>
                    <a:pt x="110" y="146"/>
                  </a:cubicBezTo>
                  <a:cubicBezTo>
                    <a:pt x="111" y="145"/>
                    <a:pt x="112" y="141"/>
                    <a:pt x="114" y="140"/>
                  </a:cubicBezTo>
                  <a:cubicBezTo>
                    <a:pt x="115" y="138"/>
                    <a:pt x="115" y="138"/>
                    <a:pt x="115" y="138"/>
                  </a:cubicBezTo>
                  <a:cubicBezTo>
                    <a:pt x="115" y="138"/>
                    <a:pt x="115" y="138"/>
                    <a:pt x="115" y="138"/>
                  </a:cubicBezTo>
                  <a:cubicBezTo>
                    <a:pt x="115" y="138"/>
                    <a:pt x="115" y="138"/>
                    <a:pt x="115" y="138"/>
                  </a:cubicBezTo>
                  <a:cubicBezTo>
                    <a:pt x="115" y="133"/>
                    <a:pt x="116" y="147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1" y="124"/>
                    <a:pt x="111" y="124"/>
                    <a:pt x="111" y="124"/>
                  </a:cubicBezTo>
                  <a:cubicBezTo>
                    <a:pt x="110" y="123"/>
                    <a:pt x="108" y="121"/>
                    <a:pt x="106" y="118"/>
                  </a:cubicBezTo>
                  <a:cubicBezTo>
                    <a:pt x="100" y="109"/>
                    <a:pt x="102" y="106"/>
                    <a:pt x="97" y="97"/>
                  </a:cubicBezTo>
                  <a:cubicBezTo>
                    <a:pt x="97" y="96"/>
                    <a:pt x="93" y="80"/>
                    <a:pt x="93" y="79"/>
                  </a:cubicBezTo>
                  <a:cubicBezTo>
                    <a:pt x="91" y="66"/>
                    <a:pt x="85" y="59"/>
                    <a:pt x="83" y="49"/>
                  </a:cubicBezTo>
                  <a:cubicBezTo>
                    <a:pt x="79" y="44"/>
                    <a:pt x="75" y="38"/>
                    <a:pt x="68" y="33"/>
                  </a:cubicBezTo>
                  <a:cubicBezTo>
                    <a:pt x="60" y="29"/>
                    <a:pt x="50" y="31"/>
                    <a:pt x="44" y="34"/>
                  </a:cubicBezTo>
                  <a:cubicBezTo>
                    <a:pt x="33" y="41"/>
                    <a:pt x="28" y="43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5"/>
                    <a:pt x="40" y="65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2"/>
                    <a:pt x="32" y="51"/>
                    <a:pt x="33" y="50"/>
                  </a:cubicBezTo>
                  <a:cubicBezTo>
                    <a:pt x="34" y="49"/>
                    <a:pt x="34" y="45"/>
                    <a:pt x="35" y="42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2"/>
                    <a:pt x="38" y="40"/>
                    <a:pt x="38" y="40"/>
                  </a:cubicBezTo>
                  <a:cubicBezTo>
                    <a:pt x="39" y="39"/>
                    <a:pt x="39" y="39"/>
                    <a:pt x="39" y="40"/>
                  </a:cubicBezTo>
                  <a:cubicBezTo>
                    <a:pt x="39" y="40"/>
                    <a:pt x="40" y="41"/>
                    <a:pt x="41" y="40"/>
                  </a:cubicBezTo>
                  <a:cubicBezTo>
                    <a:pt x="44" y="36"/>
                    <a:pt x="46" y="33"/>
                    <a:pt x="48" y="29"/>
                  </a:cubicBezTo>
                  <a:cubicBezTo>
                    <a:pt x="50" y="24"/>
                    <a:pt x="52" y="20"/>
                    <a:pt x="53" y="15"/>
                  </a:cubicBezTo>
                  <a:cubicBezTo>
                    <a:pt x="52" y="15"/>
                    <a:pt x="52" y="14"/>
                    <a:pt x="52" y="13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8"/>
                    <a:pt x="51" y="8"/>
                    <a:pt x="51" y="7"/>
                  </a:cubicBezTo>
                  <a:cubicBezTo>
                    <a:pt x="48" y="6"/>
                    <a:pt x="47" y="0"/>
                    <a:pt x="44" y="0"/>
                  </a:cubicBezTo>
                  <a:cubicBezTo>
                    <a:pt x="43" y="1"/>
                    <a:pt x="40" y="7"/>
                    <a:pt x="38" y="10"/>
                  </a:cubicBezTo>
                  <a:cubicBezTo>
                    <a:pt x="37" y="10"/>
                    <a:pt x="37" y="8"/>
                    <a:pt x="36" y="7"/>
                  </a:cubicBezTo>
                  <a:cubicBezTo>
                    <a:pt x="34" y="11"/>
                    <a:pt x="33" y="11"/>
                    <a:pt x="33" y="9"/>
                  </a:cubicBezTo>
                  <a:cubicBezTo>
                    <a:pt x="33" y="10"/>
                    <a:pt x="32" y="11"/>
                    <a:pt x="32" y="11"/>
                  </a:cubicBezTo>
                  <a:cubicBezTo>
                    <a:pt x="32" y="10"/>
                    <a:pt x="31" y="9"/>
                    <a:pt x="31" y="9"/>
                  </a:cubicBezTo>
                  <a:cubicBezTo>
                    <a:pt x="25" y="18"/>
                    <a:pt x="17" y="28"/>
                    <a:pt x="14" y="39"/>
                  </a:cubicBezTo>
                  <a:cubicBezTo>
                    <a:pt x="13" y="42"/>
                    <a:pt x="12" y="46"/>
                    <a:pt x="11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45" y="78"/>
                    <a:pt x="20" y="58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1" y="63"/>
                    <a:pt x="32" y="62"/>
                    <a:pt x="32" y="62"/>
                  </a:cubicBezTo>
                  <a:cubicBezTo>
                    <a:pt x="33" y="60"/>
                    <a:pt x="32" y="59"/>
                    <a:pt x="33" y="58"/>
                  </a:cubicBezTo>
                  <a:cubicBezTo>
                    <a:pt x="41" y="54"/>
                    <a:pt x="55" y="47"/>
                    <a:pt x="52" y="45"/>
                  </a:cubicBezTo>
                  <a:cubicBezTo>
                    <a:pt x="57" y="43"/>
                    <a:pt x="57" y="41"/>
                    <a:pt x="61" y="42"/>
                  </a:cubicBezTo>
                  <a:cubicBezTo>
                    <a:pt x="66" y="43"/>
                    <a:pt x="73" y="52"/>
                    <a:pt x="78" y="61"/>
                  </a:cubicBezTo>
                  <a:cubicBezTo>
                    <a:pt x="80" y="67"/>
                    <a:pt x="82" y="72"/>
                    <a:pt x="83" y="77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6" y="93"/>
                    <a:pt x="86" y="105"/>
                    <a:pt x="91" y="115"/>
                  </a:cubicBezTo>
                  <a:cubicBezTo>
                    <a:pt x="93" y="120"/>
                    <a:pt x="95" y="125"/>
                    <a:pt x="98" y="129"/>
                  </a:cubicBezTo>
                  <a:cubicBezTo>
                    <a:pt x="100" y="131"/>
                    <a:pt x="101" y="133"/>
                    <a:pt x="103" y="135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3" y="122"/>
                    <a:pt x="104" y="133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95" y="141"/>
                    <a:pt x="89" y="147"/>
                    <a:pt x="82" y="153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4" y="159"/>
                    <a:pt x="74" y="159"/>
                    <a:pt x="74" y="159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74" y="160"/>
                  </a:cubicBezTo>
                  <a:cubicBezTo>
                    <a:pt x="75" y="151"/>
                    <a:pt x="73" y="171"/>
                    <a:pt x="73" y="169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4" y="170"/>
                    <a:pt x="74" y="170"/>
                    <a:pt x="75" y="171"/>
                  </a:cubicBezTo>
                  <a:cubicBezTo>
                    <a:pt x="77" y="175"/>
                    <a:pt x="80" y="180"/>
                    <a:pt x="83" y="185"/>
                  </a:cubicBezTo>
                  <a:cubicBezTo>
                    <a:pt x="85" y="187"/>
                    <a:pt x="87" y="190"/>
                    <a:pt x="89" y="192"/>
                  </a:cubicBezTo>
                  <a:cubicBezTo>
                    <a:pt x="91" y="194"/>
                    <a:pt x="91" y="194"/>
                    <a:pt x="91" y="194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0" y="182"/>
                    <a:pt x="92" y="191"/>
                    <a:pt x="91" y="188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89" y="192"/>
                    <a:pt x="89" y="192"/>
                    <a:pt x="89" y="192"/>
                  </a:cubicBezTo>
                  <a:cubicBezTo>
                    <a:pt x="80" y="206"/>
                    <a:pt x="80" y="206"/>
                    <a:pt x="80" y="206"/>
                  </a:cubicBezTo>
                  <a:cubicBezTo>
                    <a:pt x="73" y="215"/>
                    <a:pt x="67" y="225"/>
                    <a:pt x="62" y="234"/>
                  </a:cubicBezTo>
                  <a:cubicBezTo>
                    <a:pt x="50" y="252"/>
                    <a:pt x="40" y="271"/>
                    <a:pt x="31" y="288"/>
                  </a:cubicBezTo>
                  <a:cubicBezTo>
                    <a:pt x="14" y="322"/>
                    <a:pt x="4" y="350"/>
                    <a:pt x="0" y="360"/>
                  </a:cubicBezTo>
                  <a:lnTo>
                    <a:pt x="0" y="367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4" name="Freeform 1896"/>
            <p:cNvSpPr>
              <a:spLocks/>
            </p:cNvSpPr>
            <p:nvPr/>
          </p:nvSpPr>
          <p:spPr bwMode="auto">
            <a:xfrm>
              <a:off x="10042525" y="5607050"/>
              <a:ext cx="809625" cy="1155700"/>
            </a:xfrm>
            <a:custGeom>
              <a:avLst/>
              <a:gdLst>
                <a:gd name="T0" fmla="*/ 21 w 205"/>
                <a:gd name="T1" fmla="*/ 199 h 293"/>
                <a:gd name="T2" fmla="*/ 20 w 205"/>
                <a:gd name="T3" fmla="*/ 211 h 293"/>
                <a:gd name="T4" fmla="*/ 69 w 205"/>
                <a:gd name="T5" fmla="*/ 154 h 293"/>
                <a:gd name="T6" fmla="*/ 72 w 205"/>
                <a:gd name="T7" fmla="*/ 156 h 293"/>
                <a:gd name="T8" fmla="*/ 72 w 205"/>
                <a:gd name="T9" fmla="*/ 156 h 293"/>
                <a:gd name="T10" fmla="*/ 76 w 205"/>
                <a:gd name="T11" fmla="*/ 153 h 293"/>
                <a:gd name="T12" fmla="*/ 73 w 205"/>
                <a:gd name="T13" fmla="*/ 148 h 293"/>
                <a:gd name="T14" fmla="*/ 71 w 205"/>
                <a:gd name="T15" fmla="*/ 145 h 293"/>
                <a:gd name="T16" fmla="*/ 71 w 205"/>
                <a:gd name="T17" fmla="*/ 144 h 293"/>
                <a:gd name="T18" fmla="*/ 67 w 205"/>
                <a:gd name="T19" fmla="*/ 148 h 293"/>
                <a:gd name="T20" fmla="*/ 70 w 205"/>
                <a:gd name="T21" fmla="*/ 151 h 293"/>
                <a:gd name="T22" fmla="*/ 69 w 205"/>
                <a:gd name="T23" fmla="*/ 150 h 293"/>
                <a:gd name="T24" fmla="*/ 67 w 205"/>
                <a:gd name="T25" fmla="*/ 149 h 293"/>
                <a:gd name="T26" fmla="*/ 72 w 205"/>
                <a:gd name="T27" fmla="*/ 144 h 293"/>
                <a:gd name="T28" fmla="*/ 72 w 205"/>
                <a:gd name="T29" fmla="*/ 144 h 293"/>
                <a:gd name="T30" fmla="*/ 77 w 205"/>
                <a:gd name="T31" fmla="*/ 153 h 293"/>
                <a:gd name="T32" fmla="*/ 72 w 205"/>
                <a:gd name="T33" fmla="*/ 157 h 293"/>
                <a:gd name="T34" fmla="*/ 71 w 205"/>
                <a:gd name="T35" fmla="*/ 157 h 293"/>
                <a:gd name="T36" fmla="*/ 50 w 205"/>
                <a:gd name="T37" fmla="*/ 155 h 293"/>
                <a:gd name="T38" fmla="*/ 54 w 205"/>
                <a:gd name="T39" fmla="*/ 154 h 293"/>
                <a:gd name="T40" fmla="*/ 40 w 205"/>
                <a:gd name="T41" fmla="*/ 169 h 293"/>
                <a:gd name="T42" fmla="*/ 25 w 205"/>
                <a:gd name="T43" fmla="*/ 200 h 293"/>
                <a:gd name="T44" fmla="*/ 43 w 205"/>
                <a:gd name="T45" fmla="*/ 169 h 293"/>
                <a:gd name="T46" fmla="*/ 68 w 205"/>
                <a:gd name="T47" fmla="*/ 161 h 293"/>
                <a:gd name="T48" fmla="*/ 68 w 205"/>
                <a:gd name="T49" fmla="*/ 161 h 293"/>
                <a:gd name="T50" fmla="*/ 82 w 205"/>
                <a:gd name="T51" fmla="*/ 150 h 293"/>
                <a:gd name="T52" fmla="*/ 80 w 205"/>
                <a:gd name="T53" fmla="*/ 149 h 293"/>
                <a:gd name="T54" fmla="*/ 76 w 205"/>
                <a:gd name="T55" fmla="*/ 143 h 293"/>
                <a:gd name="T56" fmla="*/ 75 w 205"/>
                <a:gd name="T57" fmla="*/ 142 h 293"/>
                <a:gd name="T58" fmla="*/ 64 w 205"/>
                <a:gd name="T59" fmla="*/ 152 h 293"/>
                <a:gd name="T60" fmla="*/ 64 w 205"/>
                <a:gd name="T61" fmla="*/ 152 h 293"/>
                <a:gd name="T62" fmla="*/ 84 w 205"/>
                <a:gd name="T63" fmla="*/ 164 h 293"/>
                <a:gd name="T64" fmla="*/ 117 w 205"/>
                <a:gd name="T65" fmla="*/ 181 h 293"/>
                <a:gd name="T66" fmla="*/ 132 w 205"/>
                <a:gd name="T67" fmla="*/ 181 h 293"/>
                <a:gd name="T68" fmla="*/ 152 w 205"/>
                <a:gd name="T69" fmla="*/ 169 h 293"/>
                <a:gd name="T70" fmla="*/ 182 w 205"/>
                <a:gd name="T71" fmla="*/ 109 h 293"/>
                <a:gd name="T72" fmla="*/ 204 w 205"/>
                <a:gd name="T73" fmla="*/ 38 h 293"/>
                <a:gd name="T74" fmla="*/ 199 w 205"/>
                <a:gd name="T75" fmla="*/ 25 h 293"/>
                <a:gd name="T76" fmla="*/ 192 w 205"/>
                <a:gd name="T77" fmla="*/ 9 h 293"/>
                <a:gd name="T78" fmla="*/ 175 w 205"/>
                <a:gd name="T79" fmla="*/ 0 h 293"/>
                <a:gd name="T80" fmla="*/ 171 w 205"/>
                <a:gd name="T81" fmla="*/ 15 h 293"/>
                <a:gd name="T82" fmla="*/ 170 w 205"/>
                <a:gd name="T83" fmla="*/ 20 h 293"/>
                <a:gd name="T84" fmla="*/ 185 w 205"/>
                <a:gd name="T85" fmla="*/ 47 h 293"/>
                <a:gd name="T86" fmla="*/ 186 w 205"/>
                <a:gd name="T87" fmla="*/ 73 h 293"/>
                <a:gd name="T88" fmla="*/ 160 w 205"/>
                <a:gd name="T89" fmla="*/ 125 h 293"/>
                <a:gd name="T90" fmla="*/ 139 w 205"/>
                <a:gd name="T91" fmla="*/ 169 h 293"/>
                <a:gd name="T92" fmla="*/ 76 w 205"/>
                <a:gd name="T93" fmla="*/ 145 h 293"/>
                <a:gd name="T94" fmla="*/ 71 w 205"/>
                <a:gd name="T95" fmla="*/ 142 h 293"/>
                <a:gd name="T96" fmla="*/ 71 w 205"/>
                <a:gd name="T97" fmla="*/ 142 h 293"/>
                <a:gd name="T98" fmla="*/ 66 w 205"/>
                <a:gd name="T99" fmla="*/ 150 h 293"/>
                <a:gd name="T100" fmla="*/ 70 w 205"/>
                <a:gd name="T101" fmla="*/ 155 h 293"/>
                <a:gd name="T102" fmla="*/ 76 w 205"/>
                <a:gd name="T103" fmla="*/ 151 h 293"/>
                <a:gd name="T104" fmla="*/ 75 w 205"/>
                <a:gd name="T105" fmla="*/ 151 h 293"/>
                <a:gd name="T106" fmla="*/ 14 w 205"/>
                <a:gd name="T107" fmla="*/ 21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" h="293">
                  <a:moveTo>
                    <a:pt x="2" y="293"/>
                  </a:moveTo>
                  <a:cubicBezTo>
                    <a:pt x="3" y="279"/>
                    <a:pt x="9" y="235"/>
                    <a:pt x="16" y="216"/>
                  </a:cubicBezTo>
                  <a:cubicBezTo>
                    <a:pt x="18" y="209"/>
                    <a:pt x="19" y="203"/>
                    <a:pt x="21" y="199"/>
                  </a:cubicBezTo>
                  <a:cubicBezTo>
                    <a:pt x="22" y="196"/>
                    <a:pt x="19" y="204"/>
                    <a:pt x="16" y="216"/>
                  </a:cubicBezTo>
                  <a:cubicBezTo>
                    <a:pt x="14" y="221"/>
                    <a:pt x="12" y="228"/>
                    <a:pt x="11" y="236"/>
                  </a:cubicBezTo>
                  <a:cubicBezTo>
                    <a:pt x="14" y="226"/>
                    <a:pt x="17" y="217"/>
                    <a:pt x="20" y="211"/>
                  </a:cubicBezTo>
                  <a:cubicBezTo>
                    <a:pt x="21" y="206"/>
                    <a:pt x="23" y="201"/>
                    <a:pt x="24" y="197"/>
                  </a:cubicBezTo>
                  <a:cubicBezTo>
                    <a:pt x="31" y="178"/>
                    <a:pt x="41" y="150"/>
                    <a:pt x="63" y="152"/>
                  </a:cubicBezTo>
                  <a:cubicBezTo>
                    <a:pt x="64" y="152"/>
                    <a:pt x="66" y="153"/>
                    <a:pt x="69" y="154"/>
                  </a:cubicBezTo>
                  <a:cubicBezTo>
                    <a:pt x="70" y="156"/>
                    <a:pt x="70" y="156"/>
                    <a:pt x="70" y="156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7" y="152"/>
                    <a:pt x="77" y="152"/>
                    <a:pt x="76" y="153"/>
                  </a:cubicBezTo>
                  <a:cubicBezTo>
                    <a:pt x="76" y="153"/>
                    <a:pt x="75" y="154"/>
                    <a:pt x="76" y="153"/>
                  </a:cubicBezTo>
                  <a:cubicBezTo>
                    <a:pt x="76" y="153"/>
                    <a:pt x="76" y="153"/>
                    <a:pt x="76" y="153"/>
                  </a:cubicBezTo>
                  <a:cubicBezTo>
                    <a:pt x="76" y="153"/>
                    <a:pt x="76" y="153"/>
                    <a:pt x="76" y="153"/>
                  </a:cubicBezTo>
                  <a:cubicBezTo>
                    <a:pt x="76" y="153"/>
                    <a:pt x="76" y="153"/>
                    <a:pt x="76" y="153"/>
                  </a:cubicBezTo>
                  <a:cubicBezTo>
                    <a:pt x="73" y="148"/>
                    <a:pt x="73" y="148"/>
                    <a:pt x="73" y="148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4" y="143"/>
                    <a:pt x="71" y="144"/>
                    <a:pt x="69" y="146"/>
                  </a:cubicBezTo>
                  <a:cubicBezTo>
                    <a:pt x="68" y="147"/>
                    <a:pt x="66" y="148"/>
                    <a:pt x="67" y="148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3" y="153"/>
                    <a:pt x="75" y="154"/>
                    <a:pt x="76" y="156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73" y="143"/>
                    <a:pt x="72" y="144"/>
                    <a:pt x="72" y="144"/>
                  </a:cubicBezTo>
                  <a:cubicBezTo>
                    <a:pt x="71" y="145"/>
                    <a:pt x="71" y="145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3" y="146"/>
                    <a:pt x="73" y="147"/>
                    <a:pt x="75" y="149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79" y="151"/>
                    <a:pt x="77" y="153"/>
                    <a:pt x="75" y="154"/>
                  </a:cubicBezTo>
                  <a:cubicBezTo>
                    <a:pt x="73" y="156"/>
                    <a:pt x="71" y="157"/>
                    <a:pt x="72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0" y="156"/>
                    <a:pt x="70" y="156"/>
                    <a:pt x="70" y="156"/>
                  </a:cubicBezTo>
                  <a:cubicBezTo>
                    <a:pt x="63" y="152"/>
                    <a:pt x="56" y="151"/>
                    <a:pt x="50" y="155"/>
                  </a:cubicBezTo>
                  <a:cubicBezTo>
                    <a:pt x="38" y="164"/>
                    <a:pt x="32" y="180"/>
                    <a:pt x="27" y="195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33" y="178"/>
                    <a:pt x="41" y="160"/>
                    <a:pt x="54" y="154"/>
                  </a:cubicBezTo>
                  <a:cubicBezTo>
                    <a:pt x="57" y="154"/>
                    <a:pt x="59" y="153"/>
                    <a:pt x="61" y="154"/>
                  </a:cubicBezTo>
                  <a:cubicBezTo>
                    <a:pt x="59" y="153"/>
                    <a:pt x="57" y="154"/>
                    <a:pt x="54" y="154"/>
                  </a:cubicBezTo>
                  <a:cubicBezTo>
                    <a:pt x="49" y="157"/>
                    <a:pt x="44" y="162"/>
                    <a:pt x="40" y="169"/>
                  </a:cubicBezTo>
                  <a:cubicBezTo>
                    <a:pt x="38" y="173"/>
                    <a:pt x="35" y="178"/>
                    <a:pt x="33" y="182"/>
                  </a:cubicBezTo>
                  <a:cubicBezTo>
                    <a:pt x="31" y="186"/>
                    <a:pt x="29" y="189"/>
                    <a:pt x="28" y="193"/>
                  </a:cubicBezTo>
                  <a:cubicBezTo>
                    <a:pt x="25" y="200"/>
                    <a:pt x="25" y="200"/>
                    <a:pt x="25" y="200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7" y="200"/>
                    <a:pt x="33" y="183"/>
                    <a:pt x="43" y="169"/>
                  </a:cubicBezTo>
                  <a:cubicBezTo>
                    <a:pt x="54" y="153"/>
                    <a:pt x="64" y="158"/>
                    <a:pt x="67" y="161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67" y="162"/>
                    <a:pt x="72" y="159"/>
                    <a:pt x="76" y="155"/>
                  </a:cubicBezTo>
                  <a:cubicBezTo>
                    <a:pt x="82" y="150"/>
                    <a:pt x="88" y="145"/>
                    <a:pt x="82" y="150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78" y="145"/>
                    <a:pt x="78" y="145"/>
                    <a:pt x="78" y="145"/>
                  </a:cubicBezTo>
                  <a:cubicBezTo>
                    <a:pt x="78" y="145"/>
                    <a:pt x="77" y="144"/>
                    <a:pt x="77" y="144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81" y="138"/>
                    <a:pt x="76" y="142"/>
                    <a:pt x="71" y="146"/>
                  </a:cubicBezTo>
                  <a:cubicBezTo>
                    <a:pt x="67" y="149"/>
                    <a:pt x="63" y="153"/>
                    <a:pt x="64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4" y="152"/>
                    <a:pt x="64" y="152"/>
                    <a:pt x="64" y="152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9" y="154"/>
                    <a:pt x="73" y="157"/>
                    <a:pt x="77" y="159"/>
                  </a:cubicBezTo>
                  <a:cubicBezTo>
                    <a:pt x="80" y="161"/>
                    <a:pt x="82" y="163"/>
                    <a:pt x="84" y="164"/>
                  </a:cubicBezTo>
                  <a:cubicBezTo>
                    <a:pt x="84" y="164"/>
                    <a:pt x="86" y="164"/>
                    <a:pt x="87" y="164"/>
                  </a:cubicBezTo>
                  <a:cubicBezTo>
                    <a:pt x="93" y="168"/>
                    <a:pt x="98" y="172"/>
                    <a:pt x="103" y="173"/>
                  </a:cubicBezTo>
                  <a:cubicBezTo>
                    <a:pt x="106" y="174"/>
                    <a:pt x="115" y="182"/>
                    <a:pt x="117" y="181"/>
                  </a:cubicBezTo>
                  <a:cubicBezTo>
                    <a:pt x="120" y="178"/>
                    <a:pt x="118" y="180"/>
                    <a:pt x="126" y="182"/>
                  </a:cubicBezTo>
                  <a:cubicBezTo>
                    <a:pt x="126" y="182"/>
                    <a:pt x="127" y="182"/>
                    <a:pt x="128" y="181"/>
                  </a:cubicBezTo>
                  <a:cubicBezTo>
                    <a:pt x="130" y="181"/>
                    <a:pt x="131" y="181"/>
                    <a:pt x="132" y="181"/>
                  </a:cubicBezTo>
                  <a:cubicBezTo>
                    <a:pt x="136" y="182"/>
                    <a:pt x="138" y="182"/>
                    <a:pt x="142" y="182"/>
                  </a:cubicBezTo>
                  <a:cubicBezTo>
                    <a:pt x="143" y="182"/>
                    <a:pt x="148" y="180"/>
                    <a:pt x="150" y="177"/>
                  </a:cubicBezTo>
                  <a:cubicBezTo>
                    <a:pt x="152" y="173"/>
                    <a:pt x="151" y="171"/>
                    <a:pt x="152" y="169"/>
                  </a:cubicBezTo>
                  <a:cubicBezTo>
                    <a:pt x="153" y="159"/>
                    <a:pt x="156" y="158"/>
                    <a:pt x="158" y="149"/>
                  </a:cubicBezTo>
                  <a:cubicBezTo>
                    <a:pt x="159" y="148"/>
                    <a:pt x="165" y="134"/>
                    <a:pt x="165" y="134"/>
                  </a:cubicBezTo>
                  <a:cubicBezTo>
                    <a:pt x="172" y="123"/>
                    <a:pt x="175" y="116"/>
                    <a:pt x="182" y="109"/>
                  </a:cubicBezTo>
                  <a:cubicBezTo>
                    <a:pt x="186" y="99"/>
                    <a:pt x="195" y="87"/>
                    <a:pt x="199" y="75"/>
                  </a:cubicBezTo>
                  <a:cubicBezTo>
                    <a:pt x="201" y="63"/>
                    <a:pt x="204" y="58"/>
                    <a:pt x="205" y="46"/>
                  </a:cubicBezTo>
                  <a:cubicBezTo>
                    <a:pt x="205" y="42"/>
                    <a:pt x="204" y="40"/>
                    <a:pt x="204" y="38"/>
                  </a:cubicBezTo>
                  <a:cubicBezTo>
                    <a:pt x="204" y="36"/>
                    <a:pt x="201" y="32"/>
                    <a:pt x="199" y="29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8"/>
                    <a:pt x="199" y="26"/>
                    <a:pt x="199" y="25"/>
                  </a:cubicBezTo>
                  <a:cubicBezTo>
                    <a:pt x="198" y="23"/>
                    <a:pt x="199" y="24"/>
                    <a:pt x="199" y="24"/>
                  </a:cubicBezTo>
                  <a:cubicBezTo>
                    <a:pt x="200" y="24"/>
                    <a:pt x="201" y="24"/>
                    <a:pt x="200" y="22"/>
                  </a:cubicBezTo>
                  <a:cubicBezTo>
                    <a:pt x="198" y="18"/>
                    <a:pt x="196" y="13"/>
                    <a:pt x="192" y="9"/>
                  </a:cubicBezTo>
                  <a:cubicBezTo>
                    <a:pt x="188" y="6"/>
                    <a:pt x="184" y="3"/>
                    <a:pt x="180" y="1"/>
                  </a:cubicBezTo>
                  <a:cubicBezTo>
                    <a:pt x="180" y="1"/>
                    <a:pt x="179" y="2"/>
                    <a:pt x="178" y="2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3" y="0"/>
                    <a:pt x="173" y="1"/>
                    <a:pt x="172" y="2"/>
                  </a:cubicBezTo>
                  <a:cubicBezTo>
                    <a:pt x="170" y="4"/>
                    <a:pt x="165" y="3"/>
                    <a:pt x="164" y="7"/>
                  </a:cubicBezTo>
                  <a:cubicBezTo>
                    <a:pt x="164" y="7"/>
                    <a:pt x="170" y="12"/>
                    <a:pt x="171" y="15"/>
                  </a:cubicBezTo>
                  <a:cubicBezTo>
                    <a:pt x="171" y="15"/>
                    <a:pt x="170" y="15"/>
                    <a:pt x="168" y="16"/>
                  </a:cubicBezTo>
                  <a:cubicBezTo>
                    <a:pt x="172" y="18"/>
                    <a:pt x="171" y="19"/>
                    <a:pt x="169" y="19"/>
                  </a:cubicBezTo>
                  <a:cubicBezTo>
                    <a:pt x="170" y="19"/>
                    <a:pt x="170" y="20"/>
                    <a:pt x="170" y="20"/>
                  </a:cubicBezTo>
                  <a:cubicBezTo>
                    <a:pt x="169" y="20"/>
                    <a:pt x="169" y="20"/>
                    <a:pt x="169" y="20"/>
                  </a:cubicBezTo>
                  <a:cubicBezTo>
                    <a:pt x="175" y="28"/>
                    <a:pt x="179" y="36"/>
                    <a:pt x="182" y="42"/>
                  </a:cubicBezTo>
                  <a:cubicBezTo>
                    <a:pt x="183" y="44"/>
                    <a:pt x="184" y="46"/>
                    <a:pt x="185" y="47"/>
                  </a:cubicBezTo>
                  <a:cubicBezTo>
                    <a:pt x="186" y="48"/>
                    <a:pt x="185" y="50"/>
                    <a:pt x="185" y="51"/>
                  </a:cubicBezTo>
                  <a:cubicBezTo>
                    <a:pt x="186" y="52"/>
                    <a:pt x="187" y="52"/>
                    <a:pt x="188" y="53"/>
                  </a:cubicBezTo>
                  <a:cubicBezTo>
                    <a:pt x="188" y="59"/>
                    <a:pt x="182" y="72"/>
                    <a:pt x="186" y="73"/>
                  </a:cubicBezTo>
                  <a:cubicBezTo>
                    <a:pt x="184" y="78"/>
                    <a:pt x="185" y="80"/>
                    <a:pt x="182" y="85"/>
                  </a:cubicBezTo>
                  <a:cubicBezTo>
                    <a:pt x="179" y="93"/>
                    <a:pt x="174" y="102"/>
                    <a:pt x="169" y="111"/>
                  </a:cubicBezTo>
                  <a:cubicBezTo>
                    <a:pt x="166" y="116"/>
                    <a:pt x="163" y="121"/>
                    <a:pt x="160" y="125"/>
                  </a:cubicBezTo>
                  <a:cubicBezTo>
                    <a:pt x="157" y="130"/>
                    <a:pt x="157" y="130"/>
                    <a:pt x="157" y="130"/>
                  </a:cubicBezTo>
                  <a:cubicBezTo>
                    <a:pt x="151" y="139"/>
                    <a:pt x="146" y="148"/>
                    <a:pt x="142" y="158"/>
                  </a:cubicBezTo>
                  <a:cubicBezTo>
                    <a:pt x="140" y="162"/>
                    <a:pt x="139" y="169"/>
                    <a:pt x="139" y="169"/>
                  </a:cubicBezTo>
                  <a:cubicBezTo>
                    <a:pt x="143" y="167"/>
                    <a:pt x="135" y="168"/>
                    <a:pt x="132" y="167"/>
                  </a:cubicBezTo>
                  <a:cubicBezTo>
                    <a:pt x="114" y="166"/>
                    <a:pt x="100" y="159"/>
                    <a:pt x="82" y="149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1" y="142"/>
                    <a:pt x="71" y="142"/>
                  </a:cubicBezTo>
                  <a:cubicBezTo>
                    <a:pt x="71" y="142"/>
                    <a:pt x="71" y="142"/>
                    <a:pt x="71" y="142"/>
                  </a:cubicBezTo>
                  <a:cubicBezTo>
                    <a:pt x="71" y="142"/>
                    <a:pt x="71" y="142"/>
                    <a:pt x="71" y="142"/>
                  </a:cubicBezTo>
                  <a:cubicBezTo>
                    <a:pt x="70" y="143"/>
                    <a:pt x="71" y="143"/>
                    <a:pt x="71" y="142"/>
                  </a:cubicBezTo>
                  <a:cubicBezTo>
                    <a:pt x="72" y="141"/>
                    <a:pt x="73" y="141"/>
                    <a:pt x="64" y="148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67" y="151"/>
                    <a:pt x="68" y="152"/>
                    <a:pt x="68" y="153"/>
                  </a:cubicBezTo>
                  <a:cubicBezTo>
                    <a:pt x="69" y="155"/>
                    <a:pt x="69" y="155"/>
                    <a:pt x="69" y="155"/>
                  </a:cubicBezTo>
                  <a:cubicBezTo>
                    <a:pt x="70" y="155"/>
                    <a:pt x="70" y="155"/>
                    <a:pt x="70" y="155"/>
                  </a:cubicBezTo>
                  <a:cubicBezTo>
                    <a:pt x="70" y="156"/>
                    <a:pt x="70" y="156"/>
                    <a:pt x="70" y="156"/>
                  </a:cubicBezTo>
                  <a:cubicBezTo>
                    <a:pt x="70" y="156"/>
                    <a:pt x="70" y="156"/>
                    <a:pt x="70" y="156"/>
                  </a:cubicBezTo>
                  <a:cubicBezTo>
                    <a:pt x="78" y="149"/>
                    <a:pt x="77" y="150"/>
                    <a:pt x="76" y="151"/>
                  </a:cubicBezTo>
                  <a:cubicBezTo>
                    <a:pt x="75" y="151"/>
                    <a:pt x="75" y="152"/>
                    <a:pt x="76" y="151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3" y="149"/>
                    <a:pt x="70" y="148"/>
                    <a:pt x="67" y="147"/>
                  </a:cubicBezTo>
                  <a:cubicBezTo>
                    <a:pt x="55" y="142"/>
                    <a:pt x="43" y="151"/>
                    <a:pt x="37" y="159"/>
                  </a:cubicBezTo>
                  <a:cubicBezTo>
                    <a:pt x="25" y="177"/>
                    <a:pt x="19" y="196"/>
                    <a:pt x="14" y="213"/>
                  </a:cubicBezTo>
                  <a:cubicBezTo>
                    <a:pt x="4" y="248"/>
                    <a:pt x="0" y="276"/>
                    <a:pt x="0" y="287"/>
                  </a:cubicBezTo>
                  <a:cubicBezTo>
                    <a:pt x="2" y="293"/>
                    <a:pt x="2" y="293"/>
                    <a:pt x="2" y="293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5" name="Freeform 1897"/>
            <p:cNvSpPr>
              <a:spLocks/>
            </p:cNvSpPr>
            <p:nvPr/>
          </p:nvSpPr>
          <p:spPr bwMode="auto">
            <a:xfrm>
              <a:off x="9055100" y="5392737"/>
              <a:ext cx="498475" cy="884237"/>
            </a:xfrm>
            <a:custGeom>
              <a:avLst/>
              <a:gdLst>
                <a:gd name="T0" fmla="*/ 75 w 126"/>
                <a:gd name="T1" fmla="*/ 221 h 224"/>
                <a:gd name="T2" fmla="*/ 65 w 126"/>
                <a:gd name="T3" fmla="*/ 219 h 224"/>
                <a:gd name="T4" fmla="*/ 80 w 126"/>
                <a:gd name="T5" fmla="*/ 174 h 224"/>
                <a:gd name="T6" fmla="*/ 75 w 126"/>
                <a:gd name="T7" fmla="*/ 189 h 224"/>
                <a:gd name="T8" fmla="*/ 105 w 126"/>
                <a:gd name="T9" fmla="*/ 110 h 224"/>
                <a:gd name="T10" fmla="*/ 91 w 126"/>
                <a:gd name="T11" fmla="*/ 156 h 224"/>
                <a:gd name="T12" fmla="*/ 104 w 126"/>
                <a:gd name="T13" fmla="*/ 118 h 224"/>
                <a:gd name="T14" fmla="*/ 91 w 126"/>
                <a:gd name="T15" fmla="*/ 156 h 224"/>
                <a:gd name="T16" fmla="*/ 89 w 126"/>
                <a:gd name="T17" fmla="*/ 164 h 224"/>
                <a:gd name="T18" fmla="*/ 120 w 126"/>
                <a:gd name="T19" fmla="*/ 78 h 224"/>
                <a:gd name="T20" fmla="*/ 122 w 126"/>
                <a:gd name="T21" fmla="*/ 71 h 224"/>
                <a:gd name="T22" fmla="*/ 123 w 126"/>
                <a:gd name="T23" fmla="*/ 70 h 224"/>
                <a:gd name="T24" fmla="*/ 123 w 126"/>
                <a:gd name="T25" fmla="*/ 70 h 224"/>
                <a:gd name="T26" fmla="*/ 120 w 126"/>
                <a:gd name="T27" fmla="*/ 63 h 224"/>
                <a:gd name="T28" fmla="*/ 111 w 126"/>
                <a:gd name="T29" fmla="*/ 54 h 224"/>
                <a:gd name="T30" fmla="*/ 108 w 126"/>
                <a:gd name="T31" fmla="*/ 51 h 224"/>
                <a:gd name="T32" fmla="*/ 108 w 126"/>
                <a:gd name="T33" fmla="*/ 51 h 224"/>
                <a:gd name="T34" fmla="*/ 111 w 126"/>
                <a:gd name="T35" fmla="*/ 65 h 224"/>
                <a:gd name="T36" fmla="*/ 117 w 126"/>
                <a:gd name="T37" fmla="*/ 56 h 224"/>
                <a:gd name="T38" fmla="*/ 125 w 126"/>
                <a:gd name="T39" fmla="*/ 35 h 224"/>
                <a:gd name="T40" fmla="*/ 125 w 126"/>
                <a:gd name="T41" fmla="*/ 34 h 224"/>
                <a:gd name="T42" fmla="*/ 119 w 126"/>
                <a:gd name="T43" fmla="*/ 24 h 224"/>
                <a:gd name="T44" fmla="*/ 118 w 126"/>
                <a:gd name="T45" fmla="*/ 24 h 224"/>
                <a:gd name="T46" fmla="*/ 94 w 126"/>
                <a:gd name="T47" fmla="*/ 34 h 224"/>
                <a:gd name="T48" fmla="*/ 31 w 126"/>
                <a:gd name="T49" fmla="*/ 33 h 224"/>
                <a:gd name="T50" fmla="*/ 26 w 126"/>
                <a:gd name="T51" fmla="*/ 25 h 224"/>
                <a:gd name="T52" fmla="*/ 27 w 126"/>
                <a:gd name="T53" fmla="*/ 21 h 224"/>
                <a:gd name="T54" fmla="*/ 19 w 126"/>
                <a:gd name="T55" fmla="*/ 5 h 224"/>
                <a:gd name="T56" fmla="*/ 5 w 126"/>
                <a:gd name="T57" fmla="*/ 2 h 224"/>
                <a:gd name="T58" fmla="*/ 1 w 126"/>
                <a:gd name="T59" fmla="*/ 13 h 224"/>
                <a:gd name="T60" fmla="*/ 11 w 126"/>
                <a:gd name="T61" fmla="*/ 42 h 224"/>
                <a:gd name="T62" fmla="*/ 24 w 126"/>
                <a:gd name="T63" fmla="*/ 49 h 224"/>
                <a:gd name="T64" fmla="*/ 82 w 126"/>
                <a:gd name="T65" fmla="*/ 49 h 224"/>
                <a:gd name="T66" fmla="*/ 120 w 126"/>
                <a:gd name="T67" fmla="*/ 36 h 224"/>
                <a:gd name="T68" fmla="*/ 115 w 126"/>
                <a:gd name="T69" fmla="*/ 27 h 224"/>
                <a:gd name="T70" fmla="*/ 115 w 126"/>
                <a:gd name="T71" fmla="*/ 27 h 224"/>
                <a:gd name="T72" fmla="*/ 112 w 126"/>
                <a:gd name="T73" fmla="*/ 32 h 224"/>
                <a:gd name="T74" fmla="*/ 101 w 126"/>
                <a:gd name="T75" fmla="*/ 54 h 224"/>
                <a:gd name="T76" fmla="*/ 100 w 126"/>
                <a:gd name="T77" fmla="*/ 54 h 224"/>
                <a:gd name="T78" fmla="*/ 102 w 126"/>
                <a:gd name="T79" fmla="*/ 65 h 224"/>
                <a:gd name="T80" fmla="*/ 104 w 126"/>
                <a:gd name="T81" fmla="*/ 66 h 224"/>
                <a:gd name="T82" fmla="*/ 115 w 126"/>
                <a:gd name="T83" fmla="*/ 73 h 224"/>
                <a:gd name="T84" fmla="*/ 115 w 126"/>
                <a:gd name="T85" fmla="*/ 74 h 224"/>
                <a:gd name="T86" fmla="*/ 112 w 126"/>
                <a:gd name="T87" fmla="*/ 66 h 224"/>
                <a:gd name="T88" fmla="*/ 107 w 126"/>
                <a:gd name="T89" fmla="*/ 82 h 224"/>
                <a:gd name="T90" fmla="*/ 61 w 126"/>
                <a:gd name="T91" fmla="*/ 219 h 224"/>
                <a:gd name="T92" fmla="*/ 65 w 126"/>
                <a:gd name="T93" fmla="*/ 215 h 224"/>
                <a:gd name="T94" fmla="*/ 77 w 126"/>
                <a:gd name="T95" fmla="*/ 222 h 224"/>
                <a:gd name="T96" fmla="*/ 77 w 126"/>
                <a:gd name="T97" fmla="*/ 21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224">
                  <a:moveTo>
                    <a:pt x="77" y="213"/>
                  </a:moveTo>
                  <a:cubicBezTo>
                    <a:pt x="76" y="214"/>
                    <a:pt x="76" y="216"/>
                    <a:pt x="75" y="218"/>
                  </a:cubicBezTo>
                  <a:cubicBezTo>
                    <a:pt x="75" y="221"/>
                    <a:pt x="75" y="221"/>
                    <a:pt x="75" y="221"/>
                  </a:cubicBezTo>
                  <a:cubicBezTo>
                    <a:pt x="75" y="221"/>
                    <a:pt x="75" y="222"/>
                    <a:pt x="75" y="222"/>
                  </a:cubicBezTo>
                  <a:cubicBezTo>
                    <a:pt x="74" y="221"/>
                    <a:pt x="76" y="224"/>
                    <a:pt x="73" y="219"/>
                  </a:cubicBezTo>
                  <a:cubicBezTo>
                    <a:pt x="65" y="215"/>
                    <a:pt x="66" y="219"/>
                    <a:pt x="65" y="219"/>
                  </a:cubicBezTo>
                  <a:cubicBezTo>
                    <a:pt x="63" y="222"/>
                    <a:pt x="64" y="220"/>
                    <a:pt x="64" y="220"/>
                  </a:cubicBezTo>
                  <a:cubicBezTo>
                    <a:pt x="65" y="215"/>
                    <a:pt x="67" y="210"/>
                    <a:pt x="69" y="204"/>
                  </a:cubicBezTo>
                  <a:cubicBezTo>
                    <a:pt x="73" y="193"/>
                    <a:pt x="77" y="181"/>
                    <a:pt x="80" y="174"/>
                  </a:cubicBezTo>
                  <a:cubicBezTo>
                    <a:pt x="82" y="168"/>
                    <a:pt x="84" y="164"/>
                    <a:pt x="85" y="161"/>
                  </a:cubicBezTo>
                  <a:cubicBezTo>
                    <a:pt x="86" y="158"/>
                    <a:pt x="84" y="165"/>
                    <a:pt x="80" y="174"/>
                  </a:cubicBezTo>
                  <a:cubicBezTo>
                    <a:pt x="79" y="178"/>
                    <a:pt x="77" y="183"/>
                    <a:pt x="75" y="189"/>
                  </a:cubicBezTo>
                  <a:cubicBezTo>
                    <a:pt x="78" y="182"/>
                    <a:pt x="82" y="175"/>
                    <a:pt x="85" y="171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94" y="142"/>
                    <a:pt x="99" y="126"/>
                    <a:pt x="105" y="110"/>
                  </a:cubicBezTo>
                  <a:cubicBezTo>
                    <a:pt x="107" y="104"/>
                    <a:pt x="112" y="91"/>
                    <a:pt x="115" y="85"/>
                  </a:cubicBezTo>
                  <a:cubicBezTo>
                    <a:pt x="106" y="109"/>
                    <a:pt x="98" y="134"/>
                    <a:pt x="90" y="158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95" y="143"/>
                    <a:pt x="100" y="131"/>
                    <a:pt x="104" y="118"/>
                  </a:cubicBezTo>
                  <a:cubicBezTo>
                    <a:pt x="107" y="112"/>
                    <a:pt x="107" y="112"/>
                    <a:pt x="107" y="112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3" y="124"/>
                    <a:pt x="101" y="129"/>
                    <a:pt x="99" y="136"/>
                  </a:cubicBezTo>
                  <a:cubicBezTo>
                    <a:pt x="98" y="139"/>
                    <a:pt x="96" y="144"/>
                    <a:pt x="95" y="148"/>
                  </a:cubicBezTo>
                  <a:cubicBezTo>
                    <a:pt x="94" y="151"/>
                    <a:pt x="92" y="153"/>
                    <a:pt x="91" y="15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93" y="160"/>
                    <a:pt x="112" y="112"/>
                    <a:pt x="114" y="104"/>
                  </a:cubicBezTo>
                  <a:cubicBezTo>
                    <a:pt x="116" y="98"/>
                    <a:pt x="116" y="92"/>
                    <a:pt x="118" y="85"/>
                  </a:cubicBezTo>
                  <a:cubicBezTo>
                    <a:pt x="119" y="82"/>
                    <a:pt x="120" y="80"/>
                    <a:pt x="120" y="78"/>
                  </a:cubicBezTo>
                  <a:cubicBezTo>
                    <a:pt x="120" y="78"/>
                    <a:pt x="120" y="77"/>
                    <a:pt x="120" y="76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6"/>
                    <a:pt x="119" y="61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18" y="62"/>
                    <a:pt x="117" y="61"/>
                    <a:pt x="115" y="60"/>
                  </a:cubicBezTo>
                  <a:cubicBezTo>
                    <a:pt x="114" y="59"/>
                    <a:pt x="113" y="57"/>
                    <a:pt x="111" y="54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9" y="57"/>
                    <a:pt x="106" y="36"/>
                    <a:pt x="111" y="66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2" y="65"/>
                    <a:pt x="113" y="64"/>
                    <a:pt x="113" y="64"/>
                  </a:cubicBezTo>
                  <a:cubicBezTo>
                    <a:pt x="112" y="59"/>
                    <a:pt x="113" y="62"/>
                    <a:pt x="117" y="56"/>
                  </a:cubicBezTo>
                  <a:cubicBezTo>
                    <a:pt x="118" y="55"/>
                    <a:pt x="118" y="52"/>
                    <a:pt x="119" y="51"/>
                  </a:cubicBezTo>
                  <a:cubicBezTo>
                    <a:pt x="122" y="46"/>
                    <a:pt x="121" y="44"/>
                    <a:pt x="123" y="39"/>
                  </a:cubicBezTo>
                  <a:cubicBezTo>
                    <a:pt x="124" y="37"/>
                    <a:pt x="124" y="35"/>
                    <a:pt x="125" y="35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6" y="36"/>
                    <a:pt x="114" y="15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3" y="25"/>
                    <a:pt x="110" y="26"/>
                    <a:pt x="107" y="28"/>
                  </a:cubicBezTo>
                  <a:cubicBezTo>
                    <a:pt x="106" y="29"/>
                    <a:pt x="94" y="34"/>
                    <a:pt x="94" y="34"/>
                  </a:cubicBezTo>
                  <a:cubicBezTo>
                    <a:pt x="85" y="37"/>
                    <a:pt x="80" y="41"/>
                    <a:pt x="72" y="41"/>
                  </a:cubicBezTo>
                  <a:cubicBezTo>
                    <a:pt x="65" y="45"/>
                    <a:pt x="53" y="45"/>
                    <a:pt x="46" y="43"/>
                  </a:cubicBezTo>
                  <a:cubicBezTo>
                    <a:pt x="37" y="42"/>
                    <a:pt x="35" y="39"/>
                    <a:pt x="31" y="33"/>
                  </a:cubicBezTo>
                  <a:cubicBezTo>
                    <a:pt x="30" y="32"/>
                    <a:pt x="29" y="31"/>
                    <a:pt x="29" y="30"/>
                  </a:cubicBezTo>
                  <a:cubicBezTo>
                    <a:pt x="28" y="29"/>
                    <a:pt x="26" y="27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5" y="23"/>
                    <a:pt x="25" y="23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7" y="22"/>
                    <a:pt x="27" y="21"/>
                  </a:cubicBezTo>
                  <a:cubicBezTo>
                    <a:pt x="26" y="18"/>
                    <a:pt x="26" y="15"/>
                    <a:pt x="25" y="13"/>
                  </a:cubicBezTo>
                  <a:cubicBezTo>
                    <a:pt x="23" y="10"/>
                    <a:pt x="22" y="7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1" y="3"/>
                    <a:pt x="7" y="0"/>
                    <a:pt x="5" y="2"/>
                  </a:cubicBezTo>
                  <a:cubicBezTo>
                    <a:pt x="4" y="2"/>
                    <a:pt x="6" y="8"/>
                    <a:pt x="5" y="11"/>
                  </a:cubicBezTo>
                  <a:cubicBezTo>
                    <a:pt x="5" y="11"/>
                    <a:pt x="3" y="10"/>
                    <a:pt x="2" y="10"/>
                  </a:cubicBezTo>
                  <a:cubicBezTo>
                    <a:pt x="3" y="13"/>
                    <a:pt x="2" y="14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1" y="23"/>
                    <a:pt x="3" y="34"/>
                    <a:pt x="11" y="42"/>
                  </a:cubicBezTo>
                  <a:cubicBezTo>
                    <a:pt x="12" y="43"/>
                    <a:pt x="15" y="45"/>
                    <a:pt x="17" y="47"/>
                  </a:cubicBezTo>
                  <a:cubicBezTo>
                    <a:pt x="18" y="47"/>
                    <a:pt x="20" y="50"/>
                    <a:pt x="21" y="51"/>
                  </a:cubicBezTo>
                  <a:cubicBezTo>
                    <a:pt x="23" y="51"/>
                    <a:pt x="23" y="50"/>
                    <a:pt x="24" y="49"/>
                  </a:cubicBezTo>
                  <a:cubicBezTo>
                    <a:pt x="29" y="56"/>
                    <a:pt x="46" y="61"/>
                    <a:pt x="46" y="56"/>
                  </a:cubicBezTo>
                  <a:cubicBezTo>
                    <a:pt x="51" y="58"/>
                    <a:pt x="52" y="55"/>
                    <a:pt x="58" y="55"/>
                  </a:cubicBezTo>
                  <a:cubicBezTo>
                    <a:pt x="65" y="54"/>
                    <a:pt x="74" y="52"/>
                    <a:pt x="82" y="49"/>
                  </a:cubicBezTo>
                  <a:cubicBezTo>
                    <a:pt x="86" y="47"/>
                    <a:pt x="90" y="45"/>
                    <a:pt x="94" y="44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7" y="40"/>
                    <a:pt x="114" y="37"/>
                    <a:pt x="120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10" y="18"/>
                    <a:pt x="118" y="31"/>
                    <a:pt x="115" y="27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30"/>
                    <a:pt x="113" y="31"/>
                    <a:pt x="112" y="32"/>
                  </a:cubicBezTo>
                  <a:cubicBezTo>
                    <a:pt x="112" y="34"/>
                    <a:pt x="111" y="35"/>
                    <a:pt x="110" y="37"/>
                  </a:cubicBezTo>
                  <a:cubicBezTo>
                    <a:pt x="108" y="40"/>
                    <a:pt x="107" y="43"/>
                    <a:pt x="105" y="46"/>
                  </a:cubicBezTo>
                  <a:cubicBezTo>
                    <a:pt x="104" y="49"/>
                    <a:pt x="102" y="52"/>
                    <a:pt x="101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8" y="45"/>
                    <a:pt x="102" y="67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6"/>
                    <a:pt x="104" y="66"/>
                    <a:pt x="104" y="66"/>
                  </a:cubicBezTo>
                  <a:cubicBezTo>
                    <a:pt x="106" y="67"/>
                    <a:pt x="107" y="68"/>
                    <a:pt x="109" y="70"/>
                  </a:cubicBezTo>
                  <a:cubicBezTo>
                    <a:pt x="110" y="71"/>
                    <a:pt x="112" y="72"/>
                    <a:pt x="114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6" y="75"/>
                    <a:pt x="109" y="58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98" y="113"/>
                    <a:pt x="88" y="146"/>
                    <a:pt x="79" y="172"/>
                  </a:cubicBezTo>
                  <a:cubicBezTo>
                    <a:pt x="74" y="185"/>
                    <a:pt x="69" y="197"/>
                    <a:pt x="66" y="206"/>
                  </a:cubicBezTo>
                  <a:cubicBezTo>
                    <a:pt x="64" y="211"/>
                    <a:pt x="62" y="214"/>
                    <a:pt x="61" y="219"/>
                  </a:cubicBezTo>
                  <a:cubicBezTo>
                    <a:pt x="61" y="219"/>
                    <a:pt x="61" y="219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19"/>
                    <a:pt x="63" y="215"/>
                    <a:pt x="65" y="215"/>
                  </a:cubicBezTo>
                  <a:cubicBezTo>
                    <a:pt x="65" y="213"/>
                    <a:pt x="76" y="214"/>
                    <a:pt x="77" y="220"/>
                  </a:cubicBezTo>
                  <a:cubicBezTo>
                    <a:pt x="78" y="224"/>
                    <a:pt x="77" y="221"/>
                    <a:pt x="77" y="222"/>
                  </a:cubicBezTo>
                  <a:cubicBezTo>
                    <a:pt x="77" y="222"/>
                    <a:pt x="77" y="222"/>
                    <a:pt x="77" y="222"/>
                  </a:cubicBezTo>
                  <a:cubicBezTo>
                    <a:pt x="77" y="221"/>
                    <a:pt x="77" y="221"/>
                    <a:pt x="77" y="221"/>
                  </a:cubicBezTo>
                  <a:cubicBezTo>
                    <a:pt x="78" y="220"/>
                    <a:pt x="78" y="218"/>
                    <a:pt x="78" y="217"/>
                  </a:cubicBezTo>
                  <a:lnTo>
                    <a:pt x="77" y="213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6" name="Freeform 1898"/>
            <p:cNvSpPr>
              <a:spLocks/>
            </p:cNvSpPr>
            <p:nvPr/>
          </p:nvSpPr>
          <p:spPr bwMode="auto">
            <a:xfrm>
              <a:off x="10855325" y="6640512"/>
              <a:ext cx="119063" cy="60325"/>
            </a:xfrm>
            <a:custGeom>
              <a:avLst/>
              <a:gdLst>
                <a:gd name="T0" fmla="*/ 7 w 30"/>
                <a:gd name="T1" fmla="*/ 0 h 15"/>
                <a:gd name="T2" fmla="*/ 4 w 30"/>
                <a:gd name="T3" fmla="*/ 2 h 15"/>
                <a:gd name="T4" fmla="*/ 4 w 30"/>
                <a:gd name="T5" fmla="*/ 1 h 15"/>
                <a:gd name="T6" fmla="*/ 0 w 30"/>
                <a:gd name="T7" fmla="*/ 4 h 15"/>
                <a:gd name="T8" fmla="*/ 12 w 30"/>
                <a:gd name="T9" fmla="*/ 15 h 15"/>
                <a:gd name="T10" fmla="*/ 13 w 30"/>
                <a:gd name="T11" fmla="*/ 15 h 15"/>
                <a:gd name="T12" fmla="*/ 7 w 3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5">
                  <a:moveTo>
                    <a:pt x="7" y="0"/>
                  </a:moveTo>
                  <a:cubicBezTo>
                    <a:pt x="2" y="0"/>
                    <a:pt x="5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3"/>
                    <a:pt x="0" y="4"/>
                  </a:cubicBezTo>
                  <a:cubicBezTo>
                    <a:pt x="7" y="7"/>
                    <a:pt x="13" y="12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30" y="13"/>
                    <a:pt x="16" y="3"/>
                    <a:pt x="7" y="0"/>
                  </a:cubicBezTo>
                </a:path>
              </a:pathLst>
            </a:custGeom>
            <a:solidFill>
              <a:srgbClr val="33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7" name="Freeform 1899"/>
            <p:cNvSpPr>
              <a:spLocks/>
            </p:cNvSpPr>
            <p:nvPr/>
          </p:nvSpPr>
          <p:spPr bwMode="auto">
            <a:xfrm>
              <a:off x="10693400" y="6629400"/>
              <a:ext cx="209550" cy="98425"/>
            </a:xfrm>
            <a:custGeom>
              <a:avLst/>
              <a:gdLst>
                <a:gd name="T0" fmla="*/ 20 w 53"/>
                <a:gd name="T1" fmla="*/ 0 h 25"/>
                <a:gd name="T2" fmla="*/ 13 w 53"/>
                <a:gd name="T3" fmla="*/ 4 h 25"/>
                <a:gd name="T4" fmla="*/ 13 w 53"/>
                <a:gd name="T5" fmla="*/ 2 h 25"/>
                <a:gd name="T6" fmla="*/ 5 w 53"/>
                <a:gd name="T7" fmla="*/ 5 h 25"/>
                <a:gd name="T8" fmla="*/ 0 w 53"/>
                <a:gd name="T9" fmla="*/ 12 h 25"/>
                <a:gd name="T10" fmla="*/ 27 w 53"/>
                <a:gd name="T11" fmla="*/ 25 h 25"/>
                <a:gd name="T12" fmla="*/ 34 w 53"/>
                <a:gd name="T13" fmla="*/ 24 h 25"/>
                <a:gd name="T14" fmla="*/ 53 w 53"/>
                <a:gd name="T15" fmla="*/ 18 h 25"/>
                <a:gd name="T16" fmla="*/ 51 w 53"/>
                <a:gd name="T17" fmla="*/ 18 h 25"/>
                <a:gd name="T18" fmla="*/ 41 w 53"/>
                <a:gd name="T19" fmla="*/ 7 h 25"/>
                <a:gd name="T20" fmla="*/ 20 w 53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5">
                  <a:moveTo>
                    <a:pt x="20" y="0"/>
                  </a:moveTo>
                  <a:cubicBezTo>
                    <a:pt x="9" y="0"/>
                    <a:pt x="16" y="2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3"/>
                    <a:pt x="7" y="4"/>
                    <a:pt x="5" y="5"/>
                  </a:cubicBezTo>
                  <a:cubicBezTo>
                    <a:pt x="4" y="8"/>
                    <a:pt x="2" y="10"/>
                    <a:pt x="0" y="12"/>
                  </a:cubicBezTo>
                  <a:cubicBezTo>
                    <a:pt x="0" y="18"/>
                    <a:pt x="10" y="25"/>
                    <a:pt x="27" y="25"/>
                  </a:cubicBezTo>
                  <a:cubicBezTo>
                    <a:pt x="30" y="25"/>
                    <a:pt x="32" y="24"/>
                    <a:pt x="34" y="24"/>
                  </a:cubicBezTo>
                  <a:cubicBezTo>
                    <a:pt x="47" y="23"/>
                    <a:pt x="52" y="21"/>
                    <a:pt x="53" y="18"/>
                  </a:cubicBezTo>
                  <a:cubicBezTo>
                    <a:pt x="52" y="18"/>
                    <a:pt x="52" y="18"/>
                    <a:pt x="51" y="18"/>
                  </a:cubicBezTo>
                  <a:cubicBezTo>
                    <a:pt x="41" y="18"/>
                    <a:pt x="37" y="12"/>
                    <a:pt x="41" y="7"/>
                  </a:cubicBezTo>
                  <a:cubicBezTo>
                    <a:pt x="34" y="4"/>
                    <a:pt x="27" y="1"/>
                    <a:pt x="20" y="0"/>
                  </a:cubicBezTo>
                </a:path>
              </a:pathLst>
            </a:custGeom>
            <a:solidFill>
              <a:srgbClr val="7C73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8" name="Freeform 1900"/>
            <p:cNvSpPr>
              <a:spLocks/>
            </p:cNvSpPr>
            <p:nvPr/>
          </p:nvSpPr>
          <p:spPr bwMode="auto">
            <a:xfrm>
              <a:off x="10839450" y="6656387"/>
              <a:ext cx="68263" cy="44450"/>
            </a:xfrm>
            <a:custGeom>
              <a:avLst/>
              <a:gdLst>
                <a:gd name="T0" fmla="*/ 4 w 17"/>
                <a:gd name="T1" fmla="*/ 0 h 11"/>
                <a:gd name="T2" fmla="*/ 14 w 17"/>
                <a:gd name="T3" fmla="*/ 11 h 11"/>
                <a:gd name="T4" fmla="*/ 16 w 17"/>
                <a:gd name="T5" fmla="*/ 11 h 11"/>
                <a:gd name="T6" fmla="*/ 4 w 1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1">
                  <a:moveTo>
                    <a:pt x="4" y="0"/>
                  </a:moveTo>
                  <a:cubicBezTo>
                    <a:pt x="0" y="5"/>
                    <a:pt x="4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7" y="8"/>
                    <a:pt x="11" y="3"/>
                    <a:pt x="4" y="0"/>
                  </a:cubicBezTo>
                </a:path>
              </a:pathLst>
            </a:custGeom>
            <a:solidFill>
              <a:srgbClr val="33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9" name="Freeform 1901"/>
            <p:cNvSpPr>
              <a:spLocks/>
            </p:cNvSpPr>
            <p:nvPr/>
          </p:nvSpPr>
          <p:spPr bwMode="auto">
            <a:xfrm>
              <a:off x="10729913" y="6518275"/>
              <a:ext cx="287338" cy="106362"/>
            </a:xfrm>
            <a:custGeom>
              <a:avLst/>
              <a:gdLst>
                <a:gd name="T0" fmla="*/ 30 w 73"/>
                <a:gd name="T1" fmla="*/ 0 h 27"/>
                <a:gd name="T2" fmla="*/ 23 w 73"/>
                <a:gd name="T3" fmla="*/ 4 h 27"/>
                <a:gd name="T4" fmla="*/ 23 w 73"/>
                <a:gd name="T5" fmla="*/ 2 h 27"/>
                <a:gd name="T6" fmla="*/ 38 w 73"/>
                <a:gd name="T7" fmla="*/ 27 h 27"/>
                <a:gd name="T8" fmla="*/ 44 w 73"/>
                <a:gd name="T9" fmla="*/ 27 h 27"/>
                <a:gd name="T10" fmla="*/ 50 w 73"/>
                <a:gd name="T11" fmla="*/ 7 h 27"/>
                <a:gd name="T12" fmla="*/ 37 w 73"/>
                <a:gd name="T13" fmla="*/ 2 h 27"/>
                <a:gd name="T14" fmla="*/ 30 w 73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7">
                  <a:moveTo>
                    <a:pt x="30" y="0"/>
                  </a:moveTo>
                  <a:cubicBezTo>
                    <a:pt x="19" y="0"/>
                    <a:pt x="26" y="2"/>
                    <a:pt x="23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0" y="10"/>
                    <a:pt x="10" y="27"/>
                    <a:pt x="38" y="27"/>
                  </a:cubicBezTo>
                  <a:cubicBezTo>
                    <a:pt x="40" y="27"/>
                    <a:pt x="42" y="27"/>
                    <a:pt x="44" y="27"/>
                  </a:cubicBezTo>
                  <a:cubicBezTo>
                    <a:pt x="73" y="24"/>
                    <a:pt x="64" y="15"/>
                    <a:pt x="50" y="7"/>
                  </a:cubicBezTo>
                  <a:cubicBezTo>
                    <a:pt x="45" y="6"/>
                    <a:pt x="41" y="4"/>
                    <a:pt x="37" y="2"/>
                  </a:cubicBezTo>
                  <a:cubicBezTo>
                    <a:pt x="35" y="1"/>
                    <a:pt x="33" y="0"/>
                    <a:pt x="30" y="0"/>
                  </a:cubicBezTo>
                </a:path>
              </a:pathLst>
            </a:custGeom>
            <a:solidFill>
              <a:srgbClr val="9F9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0" name="Freeform 1902"/>
            <p:cNvSpPr>
              <a:spLocks/>
            </p:cNvSpPr>
            <p:nvPr/>
          </p:nvSpPr>
          <p:spPr bwMode="auto">
            <a:xfrm>
              <a:off x="10820400" y="6454775"/>
              <a:ext cx="233363" cy="100012"/>
            </a:xfrm>
            <a:custGeom>
              <a:avLst/>
              <a:gdLst>
                <a:gd name="T0" fmla="*/ 38 w 59"/>
                <a:gd name="T1" fmla="*/ 0 h 25"/>
                <a:gd name="T2" fmla="*/ 0 w 59"/>
                <a:gd name="T3" fmla="*/ 9 h 25"/>
                <a:gd name="T4" fmla="*/ 5 w 59"/>
                <a:gd name="T5" fmla="*/ 9 h 25"/>
                <a:gd name="T6" fmla="*/ 14 w 59"/>
                <a:gd name="T7" fmla="*/ 18 h 25"/>
                <a:gd name="T8" fmla="*/ 27 w 59"/>
                <a:gd name="T9" fmla="*/ 23 h 25"/>
                <a:gd name="T10" fmla="*/ 40 w 59"/>
                <a:gd name="T11" fmla="*/ 25 h 25"/>
                <a:gd name="T12" fmla="*/ 58 w 59"/>
                <a:gd name="T13" fmla="*/ 11 h 25"/>
                <a:gd name="T14" fmla="*/ 38 w 59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5">
                  <a:moveTo>
                    <a:pt x="38" y="0"/>
                  </a:moveTo>
                  <a:cubicBezTo>
                    <a:pt x="24" y="0"/>
                    <a:pt x="7" y="4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10" y="15"/>
                    <a:pt x="14" y="18"/>
                  </a:cubicBezTo>
                  <a:cubicBezTo>
                    <a:pt x="18" y="19"/>
                    <a:pt x="23" y="21"/>
                    <a:pt x="27" y="23"/>
                  </a:cubicBezTo>
                  <a:cubicBezTo>
                    <a:pt x="31" y="24"/>
                    <a:pt x="36" y="25"/>
                    <a:pt x="40" y="25"/>
                  </a:cubicBezTo>
                  <a:cubicBezTo>
                    <a:pt x="49" y="25"/>
                    <a:pt x="58" y="21"/>
                    <a:pt x="58" y="11"/>
                  </a:cubicBezTo>
                  <a:cubicBezTo>
                    <a:pt x="59" y="3"/>
                    <a:pt x="50" y="0"/>
                    <a:pt x="38" y="0"/>
                  </a:cubicBezTo>
                </a:path>
              </a:pathLst>
            </a:custGeom>
            <a:solidFill>
              <a:srgbClr val="EAE9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1" name="Freeform 1903"/>
            <p:cNvSpPr>
              <a:spLocks/>
            </p:cNvSpPr>
            <p:nvPr/>
          </p:nvSpPr>
          <p:spPr bwMode="auto">
            <a:xfrm>
              <a:off x="10875963" y="6526212"/>
              <a:ext cx="50800" cy="20637"/>
            </a:xfrm>
            <a:custGeom>
              <a:avLst/>
              <a:gdLst>
                <a:gd name="T0" fmla="*/ 0 w 13"/>
                <a:gd name="T1" fmla="*/ 0 h 5"/>
                <a:gd name="T2" fmla="*/ 13 w 13"/>
                <a:gd name="T3" fmla="*/ 5 h 5"/>
                <a:gd name="T4" fmla="*/ 0 w 1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4" y="2"/>
                    <a:pt x="8" y="4"/>
                    <a:pt x="13" y="5"/>
                  </a:cubicBezTo>
                  <a:cubicBezTo>
                    <a:pt x="9" y="3"/>
                    <a:pt x="4" y="1"/>
                    <a:pt x="0" y="0"/>
                  </a:cubicBezTo>
                </a:path>
              </a:pathLst>
            </a:custGeom>
            <a:solidFill>
              <a:srgbClr val="948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2" name="Freeform 1904"/>
            <p:cNvSpPr>
              <a:spLocks noEditPoints="1"/>
            </p:cNvSpPr>
            <p:nvPr/>
          </p:nvSpPr>
          <p:spPr bwMode="auto">
            <a:xfrm>
              <a:off x="10587038" y="6403975"/>
              <a:ext cx="225425" cy="90487"/>
            </a:xfrm>
            <a:custGeom>
              <a:avLst/>
              <a:gdLst>
                <a:gd name="T0" fmla="*/ 57 w 57"/>
                <a:gd name="T1" fmla="*/ 15 h 23"/>
                <a:gd name="T2" fmla="*/ 50 w 57"/>
                <a:gd name="T3" fmla="*/ 22 h 23"/>
                <a:gd name="T4" fmla="*/ 50 w 57"/>
                <a:gd name="T5" fmla="*/ 23 h 23"/>
                <a:gd name="T6" fmla="*/ 57 w 57"/>
                <a:gd name="T7" fmla="*/ 15 h 23"/>
                <a:gd name="T8" fmla="*/ 33 w 57"/>
                <a:gd name="T9" fmla="*/ 0 h 23"/>
                <a:gd name="T10" fmla="*/ 0 w 57"/>
                <a:gd name="T11" fmla="*/ 10 h 23"/>
                <a:gd name="T12" fmla="*/ 4 w 57"/>
                <a:gd name="T13" fmla="*/ 10 h 23"/>
                <a:gd name="T14" fmla="*/ 24 w 57"/>
                <a:gd name="T15" fmla="*/ 23 h 23"/>
                <a:gd name="T16" fmla="*/ 33 w 57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3">
                  <a:moveTo>
                    <a:pt x="57" y="15"/>
                  </a:moveTo>
                  <a:cubicBezTo>
                    <a:pt x="55" y="17"/>
                    <a:pt x="53" y="20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3" y="22"/>
                    <a:pt x="56" y="19"/>
                    <a:pt x="57" y="15"/>
                  </a:cubicBezTo>
                  <a:moveTo>
                    <a:pt x="33" y="0"/>
                  </a:moveTo>
                  <a:cubicBezTo>
                    <a:pt x="20" y="1"/>
                    <a:pt x="5" y="5"/>
                    <a:pt x="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15"/>
                    <a:pt x="15" y="20"/>
                    <a:pt x="24" y="23"/>
                  </a:cubicBezTo>
                  <a:cubicBezTo>
                    <a:pt x="27" y="15"/>
                    <a:pt x="30" y="8"/>
                    <a:pt x="33" y="0"/>
                  </a:cubicBezTo>
                </a:path>
              </a:pathLst>
            </a:custGeom>
            <a:solidFill>
              <a:srgbClr val="BFB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3" name="Freeform 1905"/>
            <p:cNvSpPr>
              <a:spLocks/>
            </p:cNvSpPr>
            <p:nvPr/>
          </p:nvSpPr>
          <p:spPr bwMode="auto">
            <a:xfrm>
              <a:off x="10544175" y="6704012"/>
              <a:ext cx="204788" cy="98425"/>
            </a:xfrm>
            <a:custGeom>
              <a:avLst/>
              <a:gdLst>
                <a:gd name="T0" fmla="*/ 31 w 52"/>
                <a:gd name="T1" fmla="*/ 0 h 25"/>
                <a:gd name="T2" fmla="*/ 31 w 52"/>
                <a:gd name="T3" fmla="*/ 0 h 25"/>
                <a:gd name="T4" fmla="*/ 22 w 52"/>
                <a:gd name="T5" fmla="*/ 3 h 25"/>
                <a:gd name="T6" fmla="*/ 22 w 52"/>
                <a:gd name="T7" fmla="*/ 0 h 25"/>
                <a:gd name="T8" fmla="*/ 11 w 52"/>
                <a:gd name="T9" fmla="*/ 2 h 25"/>
                <a:gd name="T10" fmla="*/ 0 w 52"/>
                <a:gd name="T11" fmla="*/ 12 h 25"/>
                <a:gd name="T12" fmla="*/ 33 w 52"/>
                <a:gd name="T13" fmla="*/ 25 h 25"/>
                <a:gd name="T14" fmla="*/ 51 w 52"/>
                <a:gd name="T15" fmla="*/ 11 h 25"/>
                <a:gd name="T16" fmla="*/ 31 w 5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5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8" y="2"/>
                    <a:pt x="2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8" y="1"/>
                    <a:pt x="14" y="1"/>
                    <a:pt x="11" y="2"/>
                  </a:cubicBezTo>
                  <a:cubicBezTo>
                    <a:pt x="7" y="6"/>
                    <a:pt x="3" y="9"/>
                    <a:pt x="0" y="12"/>
                  </a:cubicBezTo>
                  <a:cubicBezTo>
                    <a:pt x="6" y="19"/>
                    <a:pt x="21" y="25"/>
                    <a:pt x="33" y="25"/>
                  </a:cubicBezTo>
                  <a:cubicBezTo>
                    <a:pt x="42" y="25"/>
                    <a:pt x="51" y="21"/>
                    <a:pt x="51" y="11"/>
                  </a:cubicBezTo>
                  <a:cubicBezTo>
                    <a:pt x="52" y="3"/>
                    <a:pt x="43" y="0"/>
                    <a:pt x="31" y="0"/>
                  </a:cubicBezTo>
                </a:path>
              </a:pathLst>
            </a:custGeom>
            <a:solidFill>
              <a:srgbClr val="B4A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30" name="Picture 1906"/>
            <p:cNvPicPr>
              <a:picLocks noChangeAspect="1" noChangeArrowheads="1"/>
            </p:cNvPicPr>
            <p:nvPr/>
          </p:nvPicPr>
          <p:blipFill>
            <a:blip r:embed="rId8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2100" y="5861050"/>
              <a:ext cx="122238" cy="220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1" name="Picture 1907"/>
            <p:cNvPicPr>
              <a:picLocks noChangeAspect="1" noChangeArrowheads="1"/>
            </p:cNvPicPr>
            <p:nvPr/>
          </p:nvPicPr>
          <p:blipFill>
            <a:blip r:embed="rId8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69550" y="5784850"/>
              <a:ext cx="128588" cy="242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4" name="Freeform 1908"/>
            <p:cNvSpPr>
              <a:spLocks/>
            </p:cNvSpPr>
            <p:nvPr/>
          </p:nvSpPr>
          <p:spPr bwMode="auto">
            <a:xfrm>
              <a:off x="10453688" y="6056312"/>
              <a:ext cx="34925" cy="36512"/>
            </a:xfrm>
            <a:custGeom>
              <a:avLst/>
              <a:gdLst>
                <a:gd name="T0" fmla="*/ 9 w 9"/>
                <a:gd name="T1" fmla="*/ 2 h 9"/>
                <a:gd name="T2" fmla="*/ 0 w 9"/>
                <a:gd name="T3" fmla="*/ 9 h 9"/>
                <a:gd name="T4" fmla="*/ 9 w 9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cubicBezTo>
                    <a:pt x="7" y="6"/>
                    <a:pt x="4" y="8"/>
                    <a:pt x="0" y="9"/>
                  </a:cubicBezTo>
                  <a:cubicBezTo>
                    <a:pt x="0" y="4"/>
                    <a:pt x="4" y="1"/>
                    <a:pt x="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5" name="Freeform 1909"/>
            <p:cNvSpPr>
              <a:spLocks/>
            </p:cNvSpPr>
            <p:nvPr/>
          </p:nvSpPr>
          <p:spPr bwMode="auto">
            <a:xfrm>
              <a:off x="10536238" y="6061075"/>
              <a:ext cx="47625" cy="34925"/>
            </a:xfrm>
            <a:custGeom>
              <a:avLst/>
              <a:gdLst>
                <a:gd name="T0" fmla="*/ 7 w 12"/>
                <a:gd name="T1" fmla="*/ 1 h 9"/>
                <a:gd name="T2" fmla="*/ 0 w 12"/>
                <a:gd name="T3" fmla="*/ 2 h 9"/>
                <a:gd name="T4" fmla="*/ 4 w 1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7" y="1"/>
                  </a:moveTo>
                  <a:cubicBezTo>
                    <a:pt x="12" y="9"/>
                    <a:pt x="4" y="9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6" name="Freeform 1910"/>
            <p:cNvSpPr>
              <a:spLocks/>
            </p:cNvSpPr>
            <p:nvPr/>
          </p:nvSpPr>
          <p:spPr bwMode="auto">
            <a:xfrm>
              <a:off x="10875963" y="5867400"/>
              <a:ext cx="31750" cy="26987"/>
            </a:xfrm>
            <a:custGeom>
              <a:avLst/>
              <a:gdLst>
                <a:gd name="T0" fmla="*/ 8 w 8"/>
                <a:gd name="T1" fmla="*/ 1 h 7"/>
                <a:gd name="T2" fmla="*/ 0 w 8"/>
                <a:gd name="T3" fmla="*/ 7 h 7"/>
                <a:gd name="T4" fmla="*/ 8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8" y="1"/>
                  </a:moveTo>
                  <a:cubicBezTo>
                    <a:pt x="6" y="5"/>
                    <a:pt x="4" y="7"/>
                    <a:pt x="0" y="7"/>
                  </a:cubicBezTo>
                  <a:cubicBezTo>
                    <a:pt x="0" y="3"/>
                    <a:pt x="3" y="1"/>
                    <a:pt x="8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35" name="Picture 1911"/>
            <p:cNvPicPr>
              <a:picLocks noChangeAspect="1" noChangeArrowheads="1"/>
            </p:cNvPicPr>
            <p:nvPr/>
          </p:nvPicPr>
          <p:blipFill>
            <a:blip r:embed="rId8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75963" y="5211762"/>
              <a:ext cx="188913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6" name="Picture 1912"/>
            <p:cNvPicPr>
              <a:picLocks noChangeAspect="1" noChangeArrowheads="1"/>
            </p:cNvPicPr>
            <p:nvPr/>
          </p:nvPicPr>
          <p:blipFill>
            <a:blip r:embed="rId9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96600" y="5364162"/>
              <a:ext cx="21272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7" name="Picture 1913"/>
            <p:cNvPicPr>
              <a:picLocks noChangeAspect="1" noChangeArrowheads="1"/>
            </p:cNvPicPr>
            <p:nvPr/>
          </p:nvPicPr>
          <p:blipFill>
            <a:blip r:embed="rId9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36275" y="5318125"/>
              <a:ext cx="319088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8" name="Picture 1914"/>
            <p:cNvPicPr>
              <a:picLocks noChangeAspect="1" noChangeArrowheads="1"/>
            </p:cNvPicPr>
            <p:nvPr/>
          </p:nvPicPr>
          <p:blipFill>
            <a:blip r:embed="rId9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39425" y="5365750"/>
              <a:ext cx="2841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7" name="Freeform 1915"/>
            <p:cNvSpPr>
              <a:spLocks/>
            </p:cNvSpPr>
            <p:nvPr/>
          </p:nvSpPr>
          <p:spPr bwMode="auto">
            <a:xfrm>
              <a:off x="10902950" y="5461000"/>
              <a:ext cx="74613" cy="58737"/>
            </a:xfrm>
            <a:custGeom>
              <a:avLst/>
              <a:gdLst>
                <a:gd name="T0" fmla="*/ 11 w 19"/>
                <a:gd name="T1" fmla="*/ 0 h 15"/>
                <a:gd name="T2" fmla="*/ 9 w 19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15">
                  <a:moveTo>
                    <a:pt x="11" y="0"/>
                  </a:moveTo>
                  <a:cubicBezTo>
                    <a:pt x="19" y="15"/>
                    <a:pt x="0" y="10"/>
                    <a:pt x="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8" name="Freeform 1916"/>
            <p:cNvSpPr>
              <a:spLocks/>
            </p:cNvSpPr>
            <p:nvPr/>
          </p:nvSpPr>
          <p:spPr bwMode="auto">
            <a:xfrm>
              <a:off x="10891838" y="5445125"/>
              <a:ext cx="23813" cy="23812"/>
            </a:xfrm>
            <a:custGeom>
              <a:avLst/>
              <a:gdLst>
                <a:gd name="T0" fmla="*/ 6 w 6"/>
                <a:gd name="T1" fmla="*/ 1 h 6"/>
                <a:gd name="T2" fmla="*/ 0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1"/>
                  </a:moveTo>
                  <a:cubicBezTo>
                    <a:pt x="5" y="4"/>
                    <a:pt x="3" y="6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9" name="Freeform 1917"/>
            <p:cNvSpPr>
              <a:spLocks/>
            </p:cNvSpPr>
            <p:nvPr/>
          </p:nvSpPr>
          <p:spPr bwMode="auto">
            <a:xfrm>
              <a:off x="10955338" y="5445125"/>
              <a:ext cx="34925" cy="26987"/>
            </a:xfrm>
            <a:custGeom>
              <a:avLst/>
              <a:gdLst>
                <a:gd name="T0" fmla="*/ 5 w 9"/>
                <a:gd name="T1" fmla="*/ 1 h 7"/>
                <a:gd name="T2" fmla="*/ 0 w 9"/>
                <a:gd name="T3" fmla="*/ 2 h 7"/>
                <a:gd name="T4" fmla="*/ 3 w 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5" y="1"/>
                  </a:moveTo>
                  <a:cubicBezTo>
                    <a:pt x="9" y="7"/>
                    <a:pt x="3" y="7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0" name="Freeform 1918"/>
            <p:cNvSpPr>
              <a:spLocks/>
            </p:cNvSpPr>
            <p:nvPr/>
          </p:nvSpPr>
          <p:spPr bwMode="auto">
            <a:xfrm>
              <a:off x="10279063" y="5689600"/>
              <a:ext cx="1797050" cy="1101725"/>
            </a:xfrm>
            <a:custGeom>
              <a:avLst/>
              <a:gdLst>
                <a:gd name="T0" fmla="*/ 2 w 455"/>
                <a:gd name="T1" fmla="*/ 275 h 279"/>
                <a:gd name="T2" fmla="*/ 25 w 455"/>
                <a:gd name="T3" fmla="*/ 214 h 279"/>
                <a:gd name="T4" fmla="*/ 56 w 455"/>
                <a:gd name="T5" fmla="*/ 153 h 279"/>
                <a:gd name="T6" fmla="*/ 153 w 455"/>
                <a:gd name="T7" fmla="*/ 64 h 279"/>
                <a:gd name="T8" fmla="*/ 268 w 455"/>
                <a:gd name="T9" fmla="*/ 4 h 279"/>
                <a:gd name="T10" fmla="*/ 421 w 455"/>
                <a:gd name="T11" fmla="*/ 47 h 279"/>
                <a:gd name="T12" fmla="*/ 455 w 455"/>
                <a:gd name="T13" fmla="*/ 72 h 279"/>
                <a:gd name="T14" fmla="*/ 393 w 455"/>
                <a:gd name="T15" fmla="*/ 43 h 279"/>
                <a:gd name="T16" fmla="*/ 306 w 455"/>
                <a:gd name="T17" fmla="*/ 14 h 279"/>
                <a:gd name="T18" fmla="*/ 283 w 455"/>
                <a:gd name="T19" fmla="*/ 14 h 279"/>
                <a:gd name="T20" fmla="*/ 205 w 455"/>
                <a:gd name="T21" fmla="*/ 36 h 279"/>
                <a:gd name="T22" fmla="*/ 105 w 455"/>
                <a:gd name="T23" fmla="*/ 123 h 279"/>
                <a:gd name="T24" fmla="*/ 4 w 455"/>
                <a:gd name="T25" fmla="*/ 279 h 279"/>
                <a:gd name="T26" fmla="*/ 0 w 455"/>
                <a:gd name="T27" fmla="*/ 272 h 279"/>
                <a:gd name="T28" fmla="*/ 2 w 455"/>
                <a:gd name="T29" fmla="*/ 27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5" h="279">
                  <a:moveTo>
                    <a:pt x="2" y="275"/>
                  </a:moveTo>
                  <a:cubicBezTo>
                    <a:pt x="5" y="251"/>
                    <a:pt x="17" y="235"/>
                    <a:pt x="25" y="214"/>
                  </a:cubicBezTo>
                  <a:cubicBezTo>
                    <a:pt x="33" y="191"/>
                    <a:pt x="42" y="171"/>
                    <a:pt x="56" y="153"/>
                  </a:cubicBezTo>
                  <a:cubicBezTo>
                    <a:pt x="84" y="119"/>
                    <a:pt x="121" y="93"/>
                    <a:pt x="153" y="64"/>
                  </a:cubicBezTo>
                  <a:cubicBezTo>
                    <a:pt x="186" y="33"/>
                    <a:pt x="229" y="7"/>
                    <a:pt x="268" y="4"/>
                  </a:cubicBezTo>
                  <a:cubicBezTo>
                    <a:pt x="320" y="0"/>
                    <a:pt x="374" y="22"/>
                    <a:pt x="421" y="47"/>
                  </a:cubicBezTo>
                  <a:cubicBezTo>
                    <a:pt x="443" y="59"/>
                    <a:pt x="435" y="57"/>
                    <a:pt x="455" y="72"/>
                  </a:cubicBezTo>
                  <a:cubicBezTo>
                    <a:pt x="427" y="52"/>
                    <a:pt x="423" y="57"/>
                    <a:pt x="393" y="43"/>
                  </a:cubicBezTo>
                  <a:cubicBezTo>
                    <a:pt x="365" y="30"/>
                    <a:pt x="338" y="11"/>
                    <a:pt x="306" y="14"/>
                  </a:cubicBezTo>
                  <a:cubicBezTo>
                    <a:pt x="298" y="14"/>
                    <a:pt x="290" y="14"/>
                    <a:pt x="283" y="14"/>
                  </a:cubicBezTo>
                  <a:cubicBezTo>
                    <a:pt x="256" y="14"/>
                    <a:pt x="228" y="14"/>
                    <a:pt x="205" y="36"/>
                  </a:cubicBezTo>
                  <a:cubicBezTo>
                    <a:pt x="173" y="68"/>
                    <a:pt x="137" y="92"/>
                    <a:pt x="105" y="123"/>
                  </a:cubicBezTo>
                  <a:cubicBezTo>
                    <a:pt x="62" y="165"/>
                    <a:pt x="43" y="233"/>
                    <a:pt x="4" y="279"/>
                  </a:cubicBezTo>
                  <a:cubicBezTo>
                    <a:pt x="1" y="278"/>
                    <a:pt x="0" y="275"/>
                    <a:pt x="0" y="272"/>
                  </a:cubicBezTo>
                  <a:cubicBezTo>
                    <a:pt x="2" y="275"/>
                    <a:pt x="2" y="275"/>
                    <a:pt x="2" y="275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1" name="Freeform 1919"/>
            <p:cNvSpPr>
              <a:spLocks/>
            </p:cNvSpPr>
            <p:nvPr/>
          </p:nvSpPr>
          <p:spPr bwMode="auto">
            <a:xfrm>
              <a:off x="11922125" y="5886450"/>
              <a:ext cx="249238" cy="150812"/>
            </a:xfrm>
            <a:custGeom>
              <a:avLst/>
              <a:gdLst>
                <a:gd name="T0" fmla="*/ 36 w 63"/>
                <a:gd name="T1" fmla="*/ 16 h 38"/>
                <a:gd name="T2" fmla="*/ 63 w 63"/>
                <a:gd name="T3" fmla="*/ 38 h 38"/>
                <a:gd name="T4" fmla="*/ 32 w 63"/>
                <a:gd name="T5" fmla="*/ 20 h 38"/>
                <a:gd name="T6" fmla="*/ 16 w 63"/>
                <a:gd name="T7" fmla="*/ 9 h 38"/>
                <a:gd name="T8" fmla="*/ 0 w 63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8">
                  <a:moveTo>
                    <a:pt x="36" y="16"/>
                  </a:moveTo>
                  <a:cubicBezTo>
                    <a:pt x="50" y="27"/>
                    <a:pt x="51" y="29"/>
                    <a:pt x="63" y="38"/>
                  </a:cubicBezTo>
                  <a:cubicBezTo>
                    <a:pt x="52" y="36"/>
                    <a:pt x="41" y="27"/>
                    <a:pt x="32" y="20"/>
                  </a:cubicBezTo>
                  <a:cubicBezTo>
                    <a:pt x="27" y="17"/>
                    <a:pt x="22" y="12"/>
                    <a:pt x="16" y="9"/>
                  </a:cubicBezTo>
                  <a:cubicBezTo>
                    <a:pt x="11" y="6"/>
                    <a:pt x="6" y="0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1920"/>
            <p:cNvSpPr>
              <a:spLocks/>
            </p:cNvSpPr>
            <p:nvPr/>
          </p:nvSpPr>
          <p:spPr bwMode="auto">
            <a:xfrm>
              <a:off x="10326688" y="5010150"/>
              <a:ext cx="1682750" cy="1733550"/>
            </a:xfrm>
            <a:custGeom>
              <a:avLst/>
              <a:gdLst>
                <a:gd name="T0" fmla="*/ 11 w 426"/>
                <a:gd name="T1" fmla="*/ 431 h 439"/>
                <a:gd name="T2" fmla="*/ 6 w 426"/>
                <a:gd name="T3" fmla="*/ 376 h 439"/>
                <a:gd name="T4" fmla="*/ 3 w 426"/>
                <a:gd name="T5" fmla="*/ 327 h 439"/>
                <a:gd name="T6" fmla="*/ 6 w 426"/>
                <a:gd name="T7" fmla="*/ 204 h 439"/>
                <a:gd name="T8" fmla="*/ 51 w 426"/>
                <a:gd name="T9" fmla="*/ 76 h 439"/>
                <a:gd name="T10" fmla="*/ 125 w 426"/>
                <a:gd name="T11" fmla="*/ 9 h 439"/>
                <a:gd name="T12" fmla="*/ 210 w 426"/>
                <a:gd name="T13" fmla="*/ 13 h 439"/>
                <a:gd name="T14" fmla="*/ 299 w 426"/>
                <a:gd name="T15" fmla="*/ 47 h 439"/>
                <a:gd name="T16" fmla="*/ 372 w 426"/>
                <a:gd name="T17" fmla="*/ 85 h 439"/>
                <a:gd name="T18" fmla="*/ 426 w 426"/>
                <a:gd name="T19" fmla="*/ 148 h 439"/>
                <a:gd name="T20" fmla="*/ 363 w 426"/>
                <a:gd name="T21" fmla="*/ 83 h 439"/>
                <a:gd name="T22" fmla="*/ 280 w 426"/>
                <a:gd name="T23" fmla="*/ 47 h 439"/>
                <a:gd name="T24" fmla="*/ 109 w 426"/>
                <a:gd name="T25" fmla="*/ 29 h 439"/>
                <a:gd name="T26" fmla="*/ 49 w 426"/>
                <a:gd name="T27" fmla="*/ 86 h 439"/>
                <a:gd name="T28" fmla="*/ 26 w 426"/>
                <a:gd name="T29" fmla="*/ 137 h 439"/>
                <a:gd name="T30" fmla="*/ 18 w 426"/>
                <a:gd name="T31" fmla="*/ 190 h 439"/>
                <a:gd name="T32" fmla="*/ 15 w 426"/>
                <a:gd name="T33" fmla="*/ 320 h 439"/>
                <a:gd name="T34" fmla="*/ 21 w 426"/>
                <a:gd name="T35" fmla="*/ 397 h 439"/>
                <a:gd name="T36" fmla="*/ 10 w 426"/>
                <a:gd name="T37" fmla="*/ 439 h 439"/>
                <a:gd name="T38" fmla="*/ 11 w 426"/>
                <a:gd name="T39" fmla="*/ 43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6" h="439">
                  <a:moveTo>
                    <a:pt x="11" y="431"/>
                  </a:moveTo>
                  <a:cubicBezTo>
                    <a:pt x="6" y="418"/>
                    <a:pt x="7" y="393"/>
                    <a:pt x="6" y="376"/>
                  </a:cubicBezTo>
                  <a:cubicBezTo>
                    <a:pt x="5" y="359"/>
                    <a:pt x="4" y="343"/>
                    <a:pt x="3" y="327"/>
                  </a:cubicBezTo>
                  <a:cubicBezTo>
                    <a:pt x="1" y="288"/>
                    <a:pt x="0" y="247"/>
                    <a:pt x="6" y="204"/>
                  </a:cubicBezTo>
                  <a:cubicBezTo>
                    <a:pt x="14" y="156"/>
                    <a:pt x="26" y="117"/>
                    <a:pt x="51" y="76"/>
                  </a:cubicBezTo>
                  <a:cubicBezTo>
                    <a:pt x="72" y="43"/>
                    <a:pt x="100" y="18"/>
                    <a:pt x="125" y="9"/>
                  </a:cubicBezTo>
                  <a:cubicBezTo>
                    <a:pt x="154" y="0"/>
                    <a:pt x="186" y="4"/>
                    <a:pt x="210" y="13"/>
                  </a:cubicBezTo>
                  <a:cubicBezTo>
                    <a:pt x="240" y="25"/>
                    <a:pt x="269" y="36"/>
                    <a:pt x="299" y="47"/>
                  </a:cubicBezTo>
                  <a:cubicBezTo>
                    <a:pt x="325" y="56"/>
                    <a:pt x="351" y="65"/>
                    <a:pt x="372" y="85"/>
                  </a:cubicBezTo>
                  <a:cubicBezTo>
                    <a:pt x="392" y="102"/>
                    <a:pt x="410" y="125"/>
                    <a:pt x="426" y="148"/>
                  </a:cubicBezTo>
                  <a:cubicBezTo>
                    <a:pt x="407" y="122"/>
                    <a:pt x="388" y="98"/>
                    <a:pt x="363" y="83"/>
                  </a:cubicBezTo>
                  <a:cubicBezTo>
                    <a:pt x="336" y="68"/>
                    <a:pt x="310" y="54"/>
                    <a:pt x="280" y="47"/>
                  </a:cubicBezTo>
                  <a:cubicBezTo>
                    <a:pt x="225" y="33"/>
                    <a:pt x="171" y="12"/>
                    <a:pt x="109" y="29"/>
                  </a:cubicBezTo>
                  <a:cubicBezTo>
                    <a:pt x="85" y="36"/>
                    <a:pt x="66" y="53"/>
                    <a:pt x="49" y="86"/>
                  </a:cubicBezTo>
                  <a:cubicBezTo>
                    <a:pt x="39" y="104"/>
                    <a:pt x="31" y="116"/>
                    <a:pt x="26" y="137"/>
                  </a:cubicBezTo>
                  <a:cubicBezTo>
                    <a:pt x="21" y="155"/>
                    <a:pt x="20" y="172"/>
                    <a:pt x="18" y="190"/>
                  </a:cubicBezTo>
                  <a:cubicBezTo>
                    <a:pt x="13" y="235"/>
                    <a:pt x="12" y="278"/>
                    <a:pt x="15" y="320"/>
                  </a:cubicBezTo>
                  <a:cubicBezTo>
                    <a:pt x="16" y="344"/>
                    <a:pt x="21" y="371"/>
                    <a:pt x="21" y="397"/>
                  </a:cubicBezTo>
                  <a:cubicBezTo>
                    <a:pt x="21" y="405"/>
                    <a:pt x="20" y="438"/>
                    <a:pt x="10" y="439"/>
                  </a:cubicBezTo>
                  <a:cubicBezTo>
                    <a:pt x="11" y="431"/>
                    <a:pt x="11" y="431"/>
                    <a:pt x="11" y="43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1921"/>
            <p:cNvSpPr>
              <a:spLocks/>
            </p:cNvSpPr>
            <p:nvPr/>
          </p:nvSpPr>
          <p:spPr bwMode="auto">
            <a:xfrm>
              <a:off x="10310813" y="5002212"/>
              <a:ext cx="1712913" cy="1728787"/>
            </a:xfrm>
            <a:custGeom>
              <a:avLst/>
              <a:gdLst>
                <a:gd name="T0" fmla="*/ 22 w 434"/>
                <a:gd name="T1" fmla="*/ 392 h 438"/>
                <a:gd name="T2" fmla="*/ 22 w 434"/>
                <a:gd name="T3" fmla="*/ 175 h 438"/>
                <a:gd name="T4" fmla="*/ 22 w 434"/>
                <a:gd name="T5" fmla="*/ 175 h 438"/>
                <a:gd name="T6" fmla="*/ 27 w 434"/>
                <a:gd name="T7" fmla="*/ 155 h 438"/>
                <a:gd name="T8" fmla="*/ 124 w 434"/>
                <a:gd name="T9" fmla="*/ 29 h 438"/>
                <a:gd name="T10" fmla="*/ 348 w 434"/>
                <a:gd name="T11" fmla="*/ 77 h 438"/>
                <a:gd name="T12" fmla="*/ 185 w 434"/>
                <a:gd name="T13" fmla="*/ 28 h 438"/>
                <a:gd name="T14" fmla="*/ 48 w 434"/>
                <a:gd name="T15" fmla="*/ 100 h 438"/>
                <a:gd name="T16" fmla="*/ 114 w 434"/>
                <a:gd name="T17" fmla="*/ 33 h 438"/>
                <a:gd name="T18" fmla="*/ 233 w 434"/>
                <a:gd name="T19" fmla="*/ 38 h 438"/>
                <a:gd name="T20" fmla="*/ 123 w 434"/>
                <a:gd name="T21" fmla="*/ 31 h 438"/>
                <a:gd name="T22" fmla="*/ 52 w 434"/>
                <a:gd name="T23" fmla="*/ 92 h 438"/>
                <a:gd name="T24" fmla="*/ 36 w 434"/>
                <a:gd name="T25" fmla="*/ 123 h 438"/>
                <a:gd name="T26" fmla="*/ 60 w 434"/>
                <a:gd name="T27" fmla="*/ 80 h 438"/>
                <a:gd name="T28" fmla="*/ 271 w 434"/>
                <a:gd name="T29" fmla="*/ 50 h 438"/>
                <a:gd name="T30" fmla="*/ 379 w 434"/>
                <a:gd name="T31" fmla="*/ 97 h 438"/>
                <a:gd name="T32" fmla="*/ 426 w 434"/>
                <a:gd name="T33" fmla="*/ 149 h 438"/>
                <a:gd name="T34" fmla="*/ 428 w 434"/>
                <a:gd name="T35" fmla="*/ 151 h 438"/>
                <a:gd name="T36" fmla="*/ 428 w 434"/>
                <a:gd name="T37" fmla="*/ 151 h 438"/>
                <a:gd name="T38" fmla="*/ 432 w 434"/>
                <a:gd name="T39" fmla="*/ 148 h 438"/>
                <a:gd name="T40" fmla="*/ 432 w 434"/>
                <a:gd name="T41" fmla="*/ 148 h 438"/>
                <a:gd name="T42" fmla="*/ 432 w 434"/>
                <a:gd name="T43" fmla="*/ 147 h 438"/>
                <a:gd name="T44" fmla="*/ 427 w 434"/>
                <a:gd name="T45" fmla="*/ 140 h 438"/>
                <a:gd name="T46" fmla="*/ 406 w 434"/>
                <a:gd name="T47" fmla="*/ 111 h 438"/>
                <a:gd name="T48" fmla="*/ 368 w 434"/>
                <a:gd name="T49" fmla="*/ 75 h 438"/>
                <a:gd name="T50" fmla="*/ 238 w 434"/>
                <a:gd name="T51" fmla="*/ 22 h 438"/>
                <a:gd name="T52" fmla="*/ 86 w 434"/>
                <a:gd name="T53" fmla="*/ 37 h 438"/>
                <a:gd name="T54" fmla="*/ 3 w 434"/>
                <a:gd name="T55" fmla="*/ 242 h 438"/>
                <a:gd name="T56" fmla="*/ 2 w 434"/>
                <a:gd name="T57" fmla="*/ 297 h 438"/>
                <a:gd name="T58" fmla="*/ 2 w 434"/>
                <a:gd name="T59" fmla="*/ 309 h 438"/>
                <a:gd name="T60" fmla="*/ 0 w 434"/>
                <a:gd name="T61" fmla="*/ 313 h 438"/>
                <a:gd name="T62" fmla="*/ 5 w 434"/>
                <a:gd name="T63" fmla="*/ 400 h 438"/>
                <a:gd name="T64" fmla="*/ 7 w 434"/>
                <a:gd name="T65" fmla="*/ 417 h 438"/>
                <a:gd name="T66" fmla="*/ 16 w 434"/>
                <a:gd name="T67" fmla="*/ 433 h 438"/>
                <a:gd name="T68" fmla="*/ 15 w 434"/>
                <a:gd name="T69" fmla="*/ 402 h 438"/>
                <a:gd name="T70" fmla="*/ 15 w 434"/>
                <a:gd name="T71" fmla="*/ 386 h 438"/>
                <a:gd name="T72" fmla="*/ 12 w 434"/>
                <a:gd name="T73" fmla="*/ 276 h 438"/>
                <a:gd name="T74" fmla="*/ 14 w 434"/>
                <a:gd name="T75" fmla="*/ 230 h 438"/>
                <a:gd name="T76" fmla="*/ 29 w 434"/>
                <a:gd name="T77" fmla="*/ 143 h 438"/>
                <a:gd name="T78" fmla="*/ 112 w 434"/>
                <a:gd name="T79" fmla="*/ 23 h 438"/>
                <a:gd name="T80" fmla="*/ 187 w 434"/>
                <a:gd name="T81" fmla="*/ 11 h 438"/>
                <a:gd name="T82" fmla="*/ 370 w 434"/>
                <a:gd name="T83" fmla="*/ 85 h 438"/>
                <a:gd name="T84" fmla="*/ 417 w 434"/>
                <a:gd name="T85" fmla="*/ 137 h 438"/>
                <a:gd name="T86" fmla="*/ 426 w 434"/>
                <a:gd name="T87" fmla="*/ 149 h 438"/>
                <a:gd name="T88" fmla="*/ 428 w 434"/>
                <a:gd name="T89" fmla="*/ 151 h 438"/>
                <a:gd name="T90" fmla="*/ 433 w 434"/>
                <a:gd name="T91" fmla="*/ 148 h 438"/>
                <a:gd name="T92" fmla="*/ 433 w 434"/>
                <a:gd name="T93" fmla="*/ 147 h 438"/>
                <a:gd name="T94" fmla="*/ 429 w 434"/>
                <a:gd name="T95" fmla="*/ 142 h 438"/>
                <a:gd name="T96" fmla="*/ 251 w 434"/>
                <a:gd name="T97" fmla="*/ 38 h 438"/>
                <a:gd name="T98" fmla="*/ 92 w 434"/>
                <a:gd name="T99" fmla="*/ 39 h 438"/>
                <a:gd name="T100" fmla="*/ 22 w 434"/>
                <a:gd name="T101" fmla="*/ 168 h 438"/>
                <a:gd name="T102" fmla="*/ 14 w 434"/>
                <a:gd name="T103" fmla="*/ 43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4" h="438">
                  <a:moveTo>
                    <a:pt x="14" y="437"/>
                  </a:moveTo>
                  <a:cubicBezTo>
                    <a:pt x="19" y="435"/>
                    <a:pt x="23" y="413"/>
                    <a:pt x="22" y="392"/>
                  </a:cubicBezTo>
                  <a:cubicBezTo>
                    <a:pt x="22" y="370"/>
                    <a:pt x="18" y="345"/>
                    <a:pt x="17" y="318"/>
                  </a:cubicBezTo>
                  <a:cubicBezTo>
                    <a:pt x="13" y="265"/>
                    <a:pt x="18" y="209"/>
                    <a:pt x="22" y="175"/>
                  </a:cubicBezTo>
                  <a:cubicBezTo>
                    <a:pt x="26" y="149"/>
                    <a:pt x="30" y="129"/>
                    <a:pt x="37" y="116"/>
                  </a:cubicBezTo>
                  <a:cubicBezTo>
                    <a:pt x="43" y="104"/>
                    <a:pt x="27" y="130"/>
                    <a:pt x="22" y="175"/>
                  </a:cubicBezTo>
                  <a:cubicBezTo>
                    <a:pt x="20" y="195"/>
                    <a:pt x="17" y="218"/>
                    <a:pt x="16" y="246"/>
                  </a:cubicBezTo>
                  <a:cubicBezTo>
                    <a:pt x="18" y="211"/>
                    <a:pt x="23" y="179"/>
                    <a:pt x="27" y="155"/>
                  </a:cubicBezTo>
                  <a:cubicBezTo>
                    <a:pt x="30" y="138"/>
                    <a:pt x="35" y="121"/>
                    <a:pt x="44" y="106"/>
                  </a:cubicBezTo>
                  <a:cubicBezTo>
                    <a:pt x="61" y="72"/>
                    <a:pt x="84" y="34"/>
                    <a:pt x="124" y="29"/>
                  </a:cubicBezTo>
                  <a:cubicBezTo>
                    <a:pt x="162" y="22"/>
                    <a:pt x="201" y="28"/>
                    <a:pt x="238" y="38"/>
                  </a:cubicBezTo>
                  <a:cubicBezTo>
                    <a:pt x="266" y="45"/>
                    <a:pt x="325" y="61"/>
                    <a:pt x="348" y="77"/>
                  </a:cubicBezTo>
                  <a:cubicBezTo>
                    <a:pt x="323" y="63"/>
                    <a:pt x="296" y="53"/>
                    <a:pt x="269" y="47"/>
                  </a:cubicBezTo>
                  <a:cubicBezTo>
                    <a:pt x="241" y="39"/>
                    <a:pt x="214" y="31"/>
                    <a:pt x="185" y="28"/>
                  </a:cubicBezTo>
                  <a:cubicBezTo>
                    <a:pt x="157" y="25"/>
                    <a:pt x="128" y="26"/>
                    <a:pt x="102" y="37"/>
                  </a:cubicBezTo>
                  <a:cubicBezTo>
                    <a:pt x="76" y="49"/>
                    <a:pt x="61" y="75"/>
                    <a:pt x="48" y="100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66" y="66"/>
                    <a:pt x="85" y="40"/>
                    <a:pt x="114" y="33"/>
                  </a:cubicBezTo>
                  <a:cubicBezTo>
                    <a:pt x="143" y="25"/>
                    <a:pt x="174" y="26"/>
                    <a:pt x="203" y="31"/>
                  </a:cubicBezTo>
                  <a:cubicBezTo>
                    <a:pt x="213" y="33"/>
                    <a:pt x="223" y="35"/>
                    <a:pt x="233" y="38"/>
                  </a:cubicBezTo>
                  <a:cubicBezTo>
                    <a:pt x="223" y="35"/>
                    <a:pt x="213" y="33"/>
                    <a:pt x="203" y="31"/>
                  </a:cubicBezTo>
                  <a:cubicBezTo>
                    <a:pt x="177" y="26"/>
                    <a:pt x="151" y="25"/>
                    <a:pt x="123" y="31"/>
                  </a:cubicBezTo>
                  <a:cubicBezTo>
                    <a:pt x="105" y="34"/>
                    <a:pt x="87" y="44"/>
                    <a:pt x="76" y="58"/>
                  </a:cubicBezTo>
                  <a:cubicBezTo>
                    <a:pt x="66" y="68"/>
                    <a:pt x="59" y="80"/>
                    <a:pt x="52" y="92"/>
                  </a:cubicBezTo>
                  <a:cubicBezTo>
                    <a:pt x="48" y="100"/>
                    <a:pt x="43" y="108"/>
                    <a:pt x="40" y="116"/>
                  </a:cubicBezTo>
                  <a:cubicBezTo>
                    <a:pt x="38" y="118"/>
                    <a:pt x="37" y="121"/>
                    <a:pt x="36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8" y="118"/>
                    <a:pt x="47" y="102"/>
                    <a:pt x="60" y="80"/>
                  </a:cubicBezTo>
                  <a:cubicBezTo>
                    <a:pt x="72" y="59"/>
                    <a:pt x="94" y="35"/>
                    <a:pt x="127" y="32"/>
                  </a:cubicBezTo>
                  <a:cubicBezTo>
                    <a:pt x="190" y="20"/>
                    <a:pt x="253" y="48"/>
                    <a:pt x="271" y="50"/>
                  </a:cubicBezTo>
                  <a:cubicBezTo>
                    <a:pt x="300" y="57"/>
                    <a:pt x="326" y="66"/>
                    <a:pt x="355" y="82"/>
                  </a:cubicBezTo>
                  <a:cubicBezTo>
                    <a:pt x="365" y="87"/>
                    <a:pt x="373" y="92"/>
                    <a:pt x="379" y="97"/>
                  </a:cubicBezTo>
                  <a:cubicBezTo>
                    <a:pt x="380" y="98"/>
                    <a:pt x="383" y="100"/>
                    <a:pt x="386" y="103"/>
                  </a:cubicBezTo>
                  <a:cubicBezTo>
                    <a:pt x="403" y="117"/>
                    <a:pt x="416" y="136"/>
                    <a:pt x="426" y="149"/>
                  </a:cubicBezTo>
                  <a:cubicBezTo>
                    <a:pt x="428" y="151"/>
                    <a:pt x="428" y="151"/>
                    <a:pt x="428" y="151"/>
                  </a:cubicBezTo>
                  <a:cubicBezTo>
                    <a:pt x="428" y="151"/>
                    <a:pt x="428" y="151"/>
                    <a:pt x="428" y="151"/>
                  </a:cubicBezTo>
                  <a:cubicBezTo>
                    <a:pt x="428" y="151"/>
                    <a:pt x="428" y="151"/>
                    <a:pt x="428" y="151"/>
                  </a:cubicBezTo>
                  <a:cubicBezTo>
                    <a:pt x="428" y="151"/>
                    <a:pt x="428" y="151"/>
                    <a:pt x="428" y="151"/>
                  </a:cubicBezTo>
                  <a:cubicBezTo>
                    <a:pt x="428" y="151"/>
                    <a:pt x="428" y="151"/>
                    <a:pt x="428" y="151"/>
                  </a:cubicBezTo>
                  <a:cubicBezTo>
                    <a:pt x="434" y="147"/>
                    <a:pt x="433" y="148"/>
                    <a:pt x="432" y="148"/>
                  </a:cubicBezTo>
                  <a:cubicBezTo>
                    <a:pt x="432" y="148"/>
                    <a:pt x="432" y="148"/>
                    <a:pt x="432" y="148"/>
                  </a:cubicBezTo>
                  <a:cubicBezTo>
                    <a:pt x="432" y="148"/>
                    <a:pt x="432" y="148"/>
                    <a:pt x="432" y="148"/>
                  </a:cubicBezTo>
                  <a:cubicBezTo>
                    <a:pt x="432" y="148"/>
                    <a:pt x="432" y="148"/>
                    <a:pt x="432" y="148"/>
                  </a:cubicBezTo>
                  <a:cubicBezTo>
                    <a:pt x="432" y="147"/>
                    <a:pt x="432" y="147"/>
                    <a:pt x="432" y="147"/>
                  </a:cubicBezTo>
                  <a:cubicBezTo>
                    <a:pt x="431" y="146"/>
                    <a:pt x="431" y="146"/>
                    <a:pt x="431" y="146"/>
                  </a:cubicBezTo>
                  <a:cubicBezTo>
                    <a:pt x="430" y="144"/>
                    <a:pt x="429" y="142"/>
                    <a:pt x="427" y="140"/>
                  </a:cubicBezTo>
                  <a:cubicBezTo>
                    <a:pt x="424" y="136"/>
                    <a:pt x="422" y="132"/>
                    <a:pt x="418" y="128"/>
                  </a:cubicBezTo>
                  <a:cubicBezTo>
                    <a:pt x="413" y="119"/>
                    <a:pt x="407" y="112"/>
                    <a:pt x="406" y="111"/>
                  </a:cubicBezTo>
                  <a:cubicBezTo>
                    <a:pt x="398" y="106"/>
                    <a:pt x="405" y="109"/>
                    <a:pt x="385" y="89"/>
                  </a:cubicBezTo>
                  <a:cubicBezTo>
                    <a:pt x="382" y="86"/>
                    <a:pt x="373" y="79"/>
                    <a:pt x="368" y="75"/>
                  </a:cubicBezTo>
                  <a:cubicBezTo>
                    <a:pt x="348" y="61"/>
                    <a:pt x="341" y="59"/>
                    <a:pt x="316" y="50"/>
                  </a:cubicBezTo>
                  <a:cubicBezTo>
                    <a:pt x="279" y="37"/>
                    <a:pt x="271" y="33"/>
                    <a:pt x="238" y="22"/>
                  </a:cubicBezTo>
                  <a:cubicBezTo>
                    <a:pt x="235" y="19"/>
                    <a:pt x="182" y="2"/>
                    <a:pt x="181" y="5"/>
                  </a:cubicBezTo>
                  <a:cubicBezTo>
                    <a:pt x="138" y="0"/>
                    <a:pt x="111" y="15"/>
                    <a:pt x="86" y="37"/>
                  </a:cubicBezTo>
                  <a:cubicBezTo>
                    <a:pt x="58" y="64"/>
                    <a:pt x="31" y="110"/>
                    <a:pt x="20" y="150"/>
                  </a:cubicBezTo>
                  <a:cubicBezTo>
                    <a:pt x="10" y="189"/>
                    <a:pt x="7" y="206"/>
                    <a:pt x="3" y="242"/>
                  </a:cubicBezTo>
                  <a:cubicBezTo>
                    <a:pt x="2" y="253"/>
                    <a:pt x="2" y="260"/>
                    <a:pt x="1" y="266"/>
                  </a:cubicBezTo>
                  <a:cubicBezTo>
                    <a:pt x="1" y="273"/>
                    <a:pt x="2" y="287"/>
                    <a:pt x="2" y="297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8"/>
                    <a:pt x="2" y="305"/>
                    <a:pt x="2" y="309"/>
                  </a:cubicBezTo>
                  <a:cubicBezTo>
                    <a:pt x="2" y="312"/>
                    <a:pt x="2" y="311"/>
                    <a:pt x="1" y="310"/>
                  </a:cubicBezTo>
                  <a:cubicBezTo>
                    <a:pt x="1" y="309"/>
                    <a:pt x="0" y="307"/>
                    <a:pt x="0" y="313"/>
                  </a:cubicBezTo>
                  <a:cubicBezTo>
                    <a:pt x="1" y="327"/>
                    <a:pt x="2" y="342"/>
                    <a:pt x="2" y="357"/>
                  </a:cubicBezTo>
                  <a:cubicBezTo>
                    <a:pt x="4" y="372"/>
                    <a:pt x="5" y="386"/>
                    <a:pt x="5" y="400"/>
                  </a:cubicBezTo>
                  <a:cubicBezTo>
                    <a:pt x="5" y="401"/>
                    <a:pt x="6" y="402"/>
                    <a:pt x="6" y="404"/>
                  </a:cubicBezTo>
                  <a:cubicBezTo>
                    <a:pt x="6" y="408"/>
                    <a:pt x="7" y="413"/>
                    <a:pt x="7" y="417"/>
                  </a:cubicBezTo>
                  <a:cubicBezTo>
                    <a:pt x="8" y="420"/>
                    <a:pt x="8" y="419"/>
                    <a:pt x="9" y="421"/>
                  </a:cubicBezTo>
                  <a:cubicBezTo>
                    <a:pt x="10" y="421"/>
                    <a:pt x="16" y="438"/>
                    <a:pt x="16" y="433"/>
                  </a:cubicBezTo>
                  <a:cubicBezTo>
                    <a:pt x="14" y="432"/>
                    <a:pt x="12" y="407"/>
                    <a:pt x="13" y="396"/>
                  </a:cubicBezTo>
                  <a:cubicBezTo>
                    <a:pt x="13" y="394"/>
                    <a:pt x="14" y="400"/>
                    <a:pt x="15" y="402"/>
                  </a:cubicBezTo>
                  <a:cubicBezTo>
                    <a:pt x="14" y="388"/>
                    <a:pt x="15" y="387"/>
                    <a:pt x="15" y="393"/>
                  </a:cubicBezTo>
                  <a:cubicBezTo>
                    <a:pt x="15" y="389"/>
                    <a:pt x="15" y="386"/>
                    <a:pt x="15" y="386"/>
                  </a:cubicBezTo>
                  <a:cubicBezTo>
                    <a:pt x="16" y="387"/>
                    <a:pt x="16" y="389"/>
                    <a:pt x="16" y="389"/>
                  </a:cubicBezTo>
                  <a:cubicBezTo>
                    <a:pt x="15" y="352"/>
                    <a:pt x="12" y="311"/>
                    <a:pt x="12" y="276"/>
                  </a:cubicBezTo>
                  <a:cubicBezTo>
                    <a:pt x="12" y="268"/>
                    <a:pt x="12" y="256"/>
                    <a:pt x="12" y="247"/>
                  </a:cubicBezTo>
                  <a:cubicBezTo>
                    <a:pt x="12" y="243"/>
                    <a:pt x="13" y="234"/>
                    <a:pt x="14" y="230"/>
                  </a:cubicBezTo>
                  <a:cubicBezTo>
                    <a:pt x="14" y="225"/>
                    <a:pt x="13" y="225"/>
                    <a:pt x="13" y="223"/>
                  </a:cubicBezTo>
                  <a:cubicBezTo>
                    <a:pt x="15" y="196"/>
                    <a:pt x="31" y="142"/>
                    <a:pt x="29" y="143"/>
                  </a:cubicBezTo>
                  <a:cubicBezTo>
                    <a:pt x="36" y="124"/>
                    <a:pt x="37" y="119"/>
                    <a:pt x="47" y="99"/>
                  </a:cubicBezTo>
                  <a:cubicBezTo>
                    <a:pt x="59" y="74"/>
                    <a:pt x="81" y="42"/>
                    <a:pt x="112" y="23"/>
                  </a:cubicBezTo>
                  <a:cubicBezTo>
                    <a:pt x="129" y="13"/>
                    <a:pt x="148" y="8"/>
                    <a:pt x="167" y="9"/>
                  </a:cubicBezTo>
                  <a:cubicBezTo>
                    <a:pt x="174" y="9"/>
                    <a:pt x="181" y="10"/>
                    <a:pt x="187" y="11"/>
                  </a:cubicBezTo>
                  <a:cubicBezTo>
                    <a:pt x="222" y="18"/>
                    <a:pt x="254" y="35"/>
                    <a:pt x="285" y="45"/>
                  </a:cubicBezTo>
                  <a:cubicBezTo>
                    <a:pt x="315" y="57"/>
                    <a:pt x="346" y="65"/>
                    <a:pt x="370" y="85"/>
                  </a:cubicBezTo>
                  <a:cubicBezTo>
                    <a:pt x="382" y="95"/>
                    <a:pt x="392" y="107"/>
                    <a:pt x="402" y="119"/>
                  </a:cubicBezTo>
                  <a:cubicBezTo>
                    <a:pt x="407" y="125"/>
                    <a:pt x="412" y="131"/>
                    <a:pt x="417" y="137"/>
                  </a:cubicBezTo>
                  <a:cubicBezTo>
                    <a:pt x="424" y="147"/>
                    <a:pt x="424" y="147"/>
                    <a:pt x="424" y="147"/>
                  </a:cubicBezTo>
                  <a:cubicBezTo>
                    <a:pt x="426" y="149"/>
                    <a:pt x="426" y="149"/>
                    <a:pt x="426" y="149"/>
                  </a:cubicBezTo>
                  <a:cubicBezTo>
                    <a:pt x="427" y="151"/>
                    <a:pt x="427" y="151"/>
                    <a:pt x="427" y="151"/>
                  </a:cubicBezTo>
                  <a:cubicBezTo>
                    <a:pt x="428" y="151"/>
                    <a:pt x="428" y="151"/>
                    <a:pt x="428" y="151"/>
                  </a:cubicBezTo>
                  <a:cubicBezTo>
                    <a:pt x="428" y="151"/>
                    <a:pt x="428" y="151"/>
                    <a:pt x="428" y="151"/>
                  </a:cubicBezTo>
                  <a:cubicBezTo>
                    <a:pt x="434" y="146"/>
                    <a:pt x="434" y="147"/>
                    <a:pt x="433" y="148"/>
                  </a:cubicBezTo>
                  <a:cubicBezTo>
                    <a:pt x="432" y="148"/>
                    <a:pt x="432" y="148"/>
                    <a:pt x="433" y="147"/>
                  </a:cubicBezTo>
                  <a:cubicBezTo>
                    <a:pt x="433" y="147"/>
                    <a:pt x="433" y="147"/>
                    <a:pt x="433" y="147"/>
                  </a:cubicBezTo>
                  <a:cubicBezTo>
                    <a:pt x="432" y="147"/>
                    <a:pt x="432" y="147"/>
                    <a:pt x="432" y="147"/>
                  </a:cubicBezTo>
                  <a:cubicBezTo>
                    <a:pt x="429" y="142"/>
                    <a:pt x="429" y="142"/>
                    <a:pt x="429" y="142"/>
                  </a:cubicBezTo>
                  <a:cubicBezTo>
                    <a:pt x="410" y="117"/>
                    <a:pt x="386" y="89"/>
                    <a:pt x="353" y="74"/>
                  </a:cubicBezTo>
                  <a:cubicBezTo>
                    <a:pt x="322" y="56"/>
                    <a:pt x="286" y="47"/>
                    <a:pt x="251" y="38"/>
                  </a:cubicBezTo>
                  <a:cubicBezTo>
                    <a:pt x="216" y="29"/>
                    <a:pt x="179" y="21"/>
                    <a:pt x="143" y="24"/>
                  </a:cubicBezTo>
                  <a:cubicBezTo>
                    <a:pt x="126" y="26"/>
                    <a:pt x="107" y="29"/>
                    <a:pt x="92" y="39"/>
                  </a:cubicBezTo>
                  <a:cubicBezTo>
                    <a:pt x="77" y="48"/>
                    <a:pt x="66" y="62"/>
                    <a:pt x="57" y="77"/>
                  </a:cubicBezTo>
                  <a:cubicBezTo>
                    <a:pt x="39" y="105"/>
                    <a:pt x="25" y="136"/>
                    <a:pt x="22" y="168"/>
                  </a:cubicBezTo>
                  <a:cubicBezTo>
                    <a:pt x="2" y="291"/>
                    <a:pt x="28" y="389"/>
                    <a:pt x="19" y="423"/>
                  </a:cubicBezTo>
                  <a:cubicBezTo>
                    <a:pt x="18" y="429"/>
                    <a:pt x="15" y="436"/>
                    <a:pt x="14" y="437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1922"/>
            <p:cNvSpPr>
              <a:spLocks/>
            </p:cNvSpPr>
            <p:nvPr/>
          </p:nvSpPr>
          <p:spPr bwMode="auto">
            <a:xfrm>
              <a:off x="11563350" y="5222875"/>
              <a:ext cx="536575" cy="474662"/>
            </a:xfrm>
            <a:custGeom>
              <a:avLst/>
              <a:gdLst>
                <a:gd name="T0" fmla="*/ 88 w 136"/>
                <a:gd name="T1" fmla="*/ 55 h 120"/>
                <a:gd name="T2" fmla="*/ 112 w 136"/>
                <a:gd name="T3" fmla="*/ 87 h 120"/>
                <a:gd name="T4" fmla="*/ 136 w 136"/>
                <a:gd name="T5" fmla="*/ 120 h 120"/>
                <a:gd name="T6" fmla="*/ 79 w 136"/>
                <a:gd name="T7" fmla="*/ 58 h 120"/>
                <a:gd name="T8" fmla="*/ 0 w 136"/>
                <a:gd name="T9" fmla="*/ 4 h 120"/>
                <a:gd name="T10" fmla="*/ 32 w 136"/>
                <a:gd name="T11" fmla="*/ 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20">
                  <a:moveTo>
                    <a:pt x="88" y="55"/>
                  </a:moveTo>
                  <a:cubicBezTo>
                    <a:pt x="97" y="62"/>
                    <a:pt x="105" y="78"/>
                    <a:pt x="112" y="87"/>
                  </a:cubicBezTo>
                  <a:cubicBezTo>
                    <a:pt x="121" y="98"/>
                    <a:pt x="130" y="107"/>
                    <a:pt x="136" y="120"/>
                  </a:cubicBezTo>
                  <a:cubicBezTo>
                    <a:pt x="115" y="103"/>
                    <a:pt x="100" y="75"/>
                    <a:pt x="79" y="58"/>
                  </a:cubicBezTo>
                  <a:cubicBezTo>
                    <a:pt x="55" y="38"/>
                    <a:pt x="29" y="10"/>
                    <a:pt x="0" y="4"/>
                  </a:cubicBezTo>
                  <a:cubicBezTo>
                    <a:pt x="12" y="0"/>
                    <a:pt x="24" y="9"/>
                    <a:pt x="32" y="15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1923"/>
            <p:cNvSpPr>
              <a:spLocks noEditPoints="1"/>
            </p:cNvSpPr>
            <p:nvPr/>
          </p:nvSpPr>
          <p:spPr bwMode="auto">
            <a:xfrm>
              <a:off x="10809288" y="6289675"/>
              <a:ext cx="342900" cy="173037"/>
            </a:xfrm>
            <a:custGeom>
              <a:avLst/>
              <a:gdLst>
                <a:gd name="T0" fmla="*/ 48 w 87"/>
                <a:gd name="T1" fmla="*/ 10 h 44"/>
                <a:gd name="T2" fmla="*/ 42 w 87"/>
                <a:gd name="T3" fmla="*/ 12 h 44"/>
                <a:gd name="T4" fmla="*/ 1 w 87"/>
                <a:gd name="T5" fmla="*/ 31 h 44"/>
                <a:gd name="T6" fmla="*/ 0 w 87"/>
                <a:gd name="T7" fmla="*/ 34 h 44"/>
                <a:gd name="T8" fmla="*/ 2 w 87"/>
                <a:gd name="T9" fmla="*/ 41 h 44"/>
                <a:gd name="T10" fmla="*/ 1 w 87"/>
                <a:gd name="T11" fmla="*/ 44 h 44"/>
                <a:gd name="T12" fmla="*/ 48 w 87"/>
                <a:gd name="T13" fmla="*/ 10 h 44"/>
                <a:gd name="T14" fmla="*/ 87 w 87"/>
                <a:gd name="T15" fmla="*/ 0 h 44"/>
                <a:gd name="T16" fmla="*/ 53 w 87"/>
                <a:gd name="T17" fmla="*/ 8 h 44"/>
                <a:gd name="T18" fmla="*/ 48 w 87"/>
                <a:gd name="T19" fmla="*/ 10 h 44"/>
                <a:gd name="T20" fmla="*/ 87 w 87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44">
                  <a:moveTo>
                    <a:pt x="48" y="10"/>
                  </a:moveTo>
                  <a:cubicBezTo>
                    <a:pt x="46" y="11"/>
                    <a:pt x="44" y="11"/>
                    <a:pt x="42" y="12"/>
                  </a:cubicBezTo>
                  <a:cubicBezTo>
                    <a:pt x="29" y="16"/>
                    <a:pt x="14" y="23"/>
                    <a:pt x="1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1" y="36"/>
                    <a:pt x="2" y="38"/>
                    <a:pt x="2" y="41"/>
                  </a:cubicBezTo>
                  <a:cubicBezTo>
                    <a:pt x="2" y="42"/>
                    <a:pt x="2" y="43"/>
                    <a:pt x="1" y="44"/>
                  </a:cubicBezTo>
                  <a:cubicBezTo>
                    <a:pt x="15" y="31"/>
                    <a:pt x="31" y="19"/>
                    <a:pt x="48" y="10"/>
                  </a:cubicBezTo>
                  <a:moveTo>
                    <a:pt x="87" y="0"/>
                  </a:moveTo>
                  <a:cubicBezTo>
                    <a:pt x="53" y="8"/>
                    <a:pt x="53" y="8"/>
                    <a:pt x="53" y="8"/>
                  </a:cubicBezTo>
                  <a:cubicBezTo>
                    <a:pt x="51" y="9"/>
                    <a:pt x="50" y="10"/>
                    <a:pt x="48" y="10"/>
                  </a:cubicBezTo>
                  <a:cubicBezTo>
                    <a:pt x="61" y="7"/>
                    <a:pt x="76" y="6"/>
                    <a:pt x="87" y="0"/>
                  </a:cubicBezTo>
                </a:path>
              </a:pathLst>
            </a:custGeom>
            <a:solidFill>
              <a:srgbClr val="5D5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1924"/>
            <p:cNvSpPr>
              <a:spLocks/>
            </p:cNvSpPr>
            <p:nvPr/>
          </p:nvSpPr>
          <p:spPr bwMode="auto">
            <a:xfrm>
              <a:off x="10785475" y="6423025"/>
              <a:ext cx="31750" cy="68262"/>
            </a:xfrm>
            <a:custGeom>
              <a:avLst/>
              <a:gdLst>
                <a:gd name="T0" fmla="*/ 6 w 8"/>
                <a:gd name="T1" fmla="*/ 0 h 17"/>
                <a:gd name="T2" fmla="*/ 0 w 8"/>
                <a:gd name="T3" fmla="*/ 17 h 17"/>
                <a:gd name="T4" fmla="*/ 7 w 8"/>
                <a:gd name="T5" fmla="*/ 10 h 17"/>
                <a:gd name="T6" fmla="*/ 8 w 8"/>
                <a:gd name="T7" fmla="*/ 7 h 17"/>
                <a:gd name="T8" fmla="*/ 6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6" y="0"/>
                  </a:moveTo>
                  <a:cubicBezTo>
                    <a:pt x="4" y="6"/>
                    <a:pt x="2" y="11"/>
                    <a:pt x="0" y="17"/>
                  </a:cubicBezTo>
                  <a:cubicBezTo>
                    <a:pt x="3" y="15"/>
                    <a:pt x="5" y="12"/>
                    <a:pt x="7" y="10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8" y="4"/>
                    <a:pt x="7" y="2"/>
                    <a:pt x="6" y="0"/>
                  </a:cubicBezTo>
                </a:path>
              </a:pathLst>
            </a:custGeom>
            <a:solidFill>
              <a:srgbClr val="484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1925"/>
            <p:cNvSpPr>
              <a:spLocks noEditPoints="1"/>
            </p:cNvSpPr>
            <p:nvPr/>
          </p:nvSpPr>
          <p:spPr bwMode="auto">
            <a:xfrm>
              <a:off x="10445750" y="6518275"/>
              <a:ext cx="228600" cy="273050"/>
            </a:xfrm>
            <a:custGeom>
              <a:avLst/>
              <a:gdLst>
                <a:gd name="T0" fmla="*/ 8 w 58"/>
                <a:gd name="T1" fmla="*/ 69 h 69"/>
                <a:gd name="T2" fmla="*/ 8 w 58"/>
                <a:gd name="T3" fmla="*/ 68 h 69"/>
                <a:gd name="T4" fmla="*/ 8 w 58"/>
                <a:gd name="T5" fmla="*/ 68 h 69"/>
                <a:gd name="T6" fmla="*/ 9 w 58"/>
                <a:gd name="T7" fmla="*/ 68 h 69"/>
                <a:gd name="T8" fmla="*/ 9 w 58"/>
                <a:gd name="T9" fmla="*/ 68 h 69"/>
                <a:gd name="T10" fmla="*/ 9 w 58"/>
                <a:gd name="T11" fmla="*/ 68 h 69"/>
                <a:gd name="T12" fmla="*/ 9 w 58"/>
                <a:gd name="T13" fmla="*/ 68 h 69"/>
                <a:gd name="T14" fmla="*/ 9 w 58"/>
                <a:gd name="T15" fmla="*/ 68 h 69"/>
                <a:gd name="T16" fmla="*/ 9 w 58"/>
                <a:gd name="T17" fmla="*/ 68 h 69"/>
                <a:gd name="T18" fmla="*/ 9 w 58"/>
                <a:gd name="T19" fmla="*/ 68 h 69"/>
                <a:gd name="T20" fmla="*/ 9 w 58"/>
                <a:gd name="T21" fmla="*/ 68 h 69"/>
                <a:gd name="T22" fmla="*/ 9 w 58"/>
                <a:gd name="T23" fmla="*/ 68 h 69"/>
                <a:gd name="T24" fmla="*/ 9 w 58"/>
                <a:gd name="T25" fmla="*/ 68 h 69"/>
                <a:gd name="T26" fmla="*/ 10 w 58"/>
                <a:gd name="T27" fmla="*/ 68 h 69"/>
                <a:gd name="T28" fmla="*/ 10 w 58"/>
                <a:gd name="T29" fmla="*/ 68 h 69"/>
                <a:gd name="T30" fmla="*/ 9 w 58"/>
                <a:gd name="T31" fmla="*/ 68 h 69"/>
                <a:gd name="T32" fmla="*/ 9 w 58"/>
                <a:gd name="T33" fmla="*/ 68 h 69"/>
                <a:gd name="T34" fmla="*/ 9 w 58"/>
                <a:gd name="T35" fmla="*/ 68 h 69"/>
                <a:gd name="T36" fmla="*/ 9 w 58"/>
                <a:gd name="T37" fmla="*/ 68 h 69"/>
                <a:gd name="T38" fmla="*/ 10 w 58"/>
                <a:gd name="T39" fmla="*/ 65 h 69"/>
                <a:gd name="T40" fmla="*/ 10 w 58"/>
                <a:gd name="T41" fmla="*/ 66 h 69"/>
                <a:gd name="T42" fmla="*/ 10 w 58"/>
                <a:gd name="T43" fmla="*/ 67 h 69"/>
                <a:gd name="T44" fmla="*/ 10 w 58"/>
                <a:gd name="T45" fmla="*/ 66 h 69"/>
                <a:gd name="T46" fmla="*/ 11 w 58"/>
                <a:gd name="T47" fmla="*/ 66 h 69"/>
                <a:gd name="T48" fmla="*/ 10 w 58"/>
                <a:gd name="T49" fmla="*/ 65 h 69"/>
                <a:gd name="T50" fmla="*/ 10 w 58"/>
                <a:gd name="T51" fmla="*/ 65 h 69"/>
                <a:gd name="T52" fmla="*/ 10 w 58"/>
                <a:gd name="T53" fmla="*/ 65 h 69"/>
                <a:gd name="T54" fmla="*/ 58 w 58"/>
                <a:gd name="T55" fmla="*/ 0 h 69"/>
                <a:gd name="T56" fmla="*/ 2 w 58"/>
                <a:gd name="T57" fmla="*/ 68 h 69"/>
                <a:gd name="T58" fmla="*/ 3 w 58"/>
                <a:gd name="T59" fmla="*/ 66 h 69"/>
                <a:gd name="T60" fmla="*/ 4 w 58"/>
                <a:gd name="T61" fmla="*/ 66 h 69"/>
                <a:gd name="T62" fmla="*/ 4 w 58"/>
                <a:gd name="T63" fmla="*/ 65 h 69"/>
                <a:gd name="T64" fmla="*/ 8 w 58"/>
                <a:gd name="T65" fmla="*/ 63 h 69"/>
                <a:gd name="T66" fmla="*/ 9 w 58"/>
                <a:gd name="T67" fmla="*/ 64 h 69"/>
                <a:gd name="T68" fmla="*/ 12 w 58"/>
                <a:gd name="T69" fmla="*/ 63 h 69"/>
                <a:gd name="T70" fmla="*/ 10 w 58"/>
                <a:gd name="T71" fmla="*/ 67 h 69"/>
                <a:gd name="T72" fmla="*/ 10 w 58"/>
                <a:gd name="T73" fmla="*/ 68 h 69"/>
                <a:gd name="T74" fmla="*/ 9 w 58"/>
                <a:gd name="T75" fmla="*/ 67 h 69"/>
                <a:gd name="T76" fmla="*/ 10 w 58"/>
                <a:gd name="T77" fmla="*/ 68 h 69"/>
                <a:gd name="T78" fmla="*/ 25 w 58"/>
                <a:gd name="T79" fmla="*/ 59 h 69"/>
                <a:gd name="T80" fmla="*/ 18 w 58"/>
                <a:gd name="T81" fmla="*/ 56 h 69"/>
                <a:gd name="T82" fmla="*/ 49 w 58"/>
                <a:gd name="T83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" h="69">
                  <a:moveTo>
                    <a:pt x="8" y="68"/>
                  </a:moveTo>
                  <a:cubicBezTo>
                    <a:pt x="8" y="68"/>
                    <a:pt x="8" y="68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moveTo>
                    <a:pt x="9" y="68"/>
                  </a:moveTo>
                  <a:cubicBezTo>
                    <a:pt x="9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9" y="68"/>
                    <a:pt x="9" y="68"/>
                  </a:cubicBezTo>
                  <a:moveTo>
                    <a:pt x="9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moveTo>
                    <a:pt x="9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moveTo>
                    <a:pt x="9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moveTo>
                    <a:pt x="9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moveTo>
                    <a:pt x="10" y="68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moveTo>
                    <a:pt x="8" y="66"/>
                  </a:moveTo>
                  <a:cubicBezTo>
                    <a:pt x="8" y="67"/>
                    <a:pt x="9" y="67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7"/>
                    <a:pt x="8" y="67"/>
                    <a:pt x="8" y="66"/>
                  </a:cubicBezTo>
                  <a:moveTo>
                    <a:pt x="10" y="65"/>
                  </a:move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0" y="65"/>
                    <a:pt x="10" y="65"/>
                    <a:pt x="10" y="65"/>
                  </a:cubicBezTo>
                  <a:moveTo>
                    <a:pt x="10" y="65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10" y="65"/>
                    <a:pt x="10" y="65"/>
                    <a:pt x="10" y="65"/>
                  </a:cubicBezTo>
                  <a:moveTo>
                    <a:pt x="10" y="64"/>
                  </a:moveTo>
                  <a:cubicBezTo>
                    <a:pt x="10" y="65"/>
                    <a:pt x="10" y="65"/>
                    <a:pt x="10" y="65"/>
                  </a:cubicBezTo>
                  <a:cubicBezTo>
                    <a:pt x="10" y="64"/>
                    <a:pt x="10" y="64"/>
                    <a:pt x="10" y="64"/>
                  </a:cubicBezTo>
                  <a:moveTo>
                    <a:pt x="58" y="0"/>
                  </a:moveTo>
                  <a:cubicBezTo>
                    <a:pt x="36" y="19"/>
                    <a:pt x="15" y="42"/>
                    <a:pt x="0" y="67"/>
                  </a:cubicBezTo>
                  <a:cubicBezTo>
                    <a:pt x="1" y="67"/>
                    <a:pt x="2" y="68"/>
                    <a:pt x="2" y="68"/>
                  </a:cubicBezTo>
                  <a:cubicBezTo>
                    <a:pt x="3" y="68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4"/>
                    <a:pt x="5" y="64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5"/>
                    <a:pt x="11" y="66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4" y="67"/>
                    <a:pt x="19" y="64"/>
                    <a:pt x="25" y="59"/>
                  </a:cubicBezTo>
                  <a:cubicBezTo>
                    <a:pt x="24" y="58"/>
                    <a:pt x="23" y="57"/>
                    <a:pt x="23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2" y="53"/>
                    <a:pt x="28" y="51"/>
                    <a:pt x="36" y="49"/>
                  </a:cubicBezTo>
                  <a:cubicBezTo>
                    <a:pt x="40" y="45"/>
                    <a:pt x="45" y="40"/>
                    <a:pt x="49" y="35"/>
                  </a:cubicBezTo>
                  <a:cubicBezTo>
                    <a:pt x="51" y="24"/>
                    <a:pt x="54" y="12"/>
                    <a:pt x="58" y="0"/>
                  </a:cubicBezTo>
                </a:path>
              </a:pathLst>
            </a:custGeom>
            <a:solidFill>
              <a:srgbClr val="5D5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1926"/>
            <p:cNvSpPr>
              <a:spLocks/>
            </p:cNvSpPr>
            <p:nvPr/>
          </p:nvSpPr>
          <p:spPr bwMode="auto">
            <a:xfrm>
              <a:off x="10517188" y="6711950"/>
              <a:ext cx="69850" cy="39687"/>
            </a:xfrm>
            <a:custGeom>
              <a:avLst/>
              <a:gdLst>
                <a:gd name="T0" fmla="*/ 18 w 18"/>
                <a:gd name="T1" fmla="*/ 0 h 10"/>
                <a:gd name="T2" fmla="*/ 0 w 18"/>
                <a:gd name="T3" fmla="*/ 7 h 10"/>
                <a:gd name="T4" fmla="*/ 5 w 18"/>
                <a:gd name="T5" fmla="*/ 7 h 10"/>
                <a:gd name="T6" fmla="*/ 7 w 18"/>
                <a:gd name="T7" fmla="*/ 10 h 10"/>
                <a:gd name="T8" fmla="*/ 18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0" y="2"/>
                    <a:pt x="4" y="4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10" y="7"/>
                    <a:pt x="14" y="4"/>
                    <a:pt x="18" y="0"/>
                  </a:cubicBezTo>
                </a:path>
              </a:pathLst>
            </a:custGeom>
            <a:solidFill>
              <a:srgbClr val="453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51" name="Picture 1927"/>
            <p:cNvPicPr>
              <a:picLocks noChangeAspect="1" noChangeArrowheads="1"/>
            </p:cNvPicPr>
            <p:nvPr/>
          </p:nvPicPr>
          <p:blipFill>
            <a:blip r:embed="rId9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58350" y="6008687"/>
              <a:ext cx="9525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16" name="Freeform 1928"/>
            <p:cNvSpPr>
              <a:spLocks/>
            </p:cNvSpPr>
            <p:nvPr/>
          </p:nvSpPr>
          <p:spPr bwMode="auto">
            <a:xfrm>
              <a:off x="9686925" y="6032500"/>
              <a:ext cx="7938" cy="7937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1929"/>
            <p:cNvSpPr>
              <a:spLocks/>
            </p:cNvSpPr>
            <p:nvPr/>
          </p:nvSpPr>
          <p:spPr bwMode="auto">
            <a:xfrm>
              <a:off x="10082213" y="6446837"/>
              <a:ext cx="15875" cy="12700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4 w 4"/>
                <a:gd name="T5" fmla="*/ 2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54" name="Picture 1930"/>
            <p:cNvPicPr>
              <a:picLocks noChangeAspect="1" noChangeArrowheads="1"/>
            </p:cNvPicPr>
            <p:nvPr/>
          </p:nvPicPr>
          <p:blipFill>
            <a:blip r:embed="rId9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7088" y="6049962"/>
              <a:ext cx="355600" cy="39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18" name="Freeform 1931"/>
            <p:cNvSpPr>
              <a:spLocks/>
            </p:cNvSpPr>
            <p:nvPr/>
          </p:nvSpPr>
          <p:spPr bwMode="auto">
            <a:xfrm>
              <a:off x="10050463" y="6427787"/>
              <a:ext cx="23813" cy="34925"/>
            </a:xfrm>
            <a:custGeom>
              <a:avLst/>
              <a:gdLst>
                <a:gd name="T0" fmla="*/ 1 w 6"/>
                <a:gd name="T1" fmla="*/ 0 h 9"/>
                <a:gd name="T2" fmla="*/ 0 w 6"/>
                <a:gd name="T3" fmla="*/ 4 h 9"/>
                <a:gd name="T4" fmla="*/ 3 w 6"/>
                <a:gd name="T5" fmla="*/ 9 h 9"/>
                <a:gd name="T6" fmla="*/ 6 w 6"/>
                <a:gd name="T7" fmla="*/ 4 h 9"/>
                <a:gd name="T8" fmla="*/ 1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2" y="7"/>
                    <a:pt x="3" y="9"/>
                  </a:cubicBezTo>
                  <a:cubicBezTo>
                    <a:pt x="4" y="7"/>
                    <a:pt x="5" y="5"/>
                    <a:pt x="6" y="4"/>
                  </a:cubicBezTo>
                  <a:cubicBezTo>
                    <a:pt x="4" y="2"/>
                    <a:pt x="2" y="1"/>
                    <a:pt x="1" y="0"/>
                  </a:cubicBezTo>
                </a:path>
              </a:pathLst>
            </a:custGeom>
            <a:solidFill>
              <a:srgbClr val="40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56" name="Picture 1932"/>
            <p:cNvPicPr>
              <a:picLocks noChangeAspect="1" noChangeArrowheads="1"/>
            </p:cNvPicPr>
            <p:nvPr/>
          </p:nvPicPr>
          <p:blipFill>
            <a:blip r:embed="rId9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15538" y="6399212"/>
              <a:ext cx="60325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19" name="Freeform 1933"/>
            <p:cNvSpPr>
              <a:spLocks/>
            </p:cNvSpPr>
            <p:nvPr/>
          </p:nvSpPr>
          <p:spPr bwMode="auto">
            <a:xfrm>
              <a:off x="10066338" y="6443662"/>
              <a:ext cx="26988" cy="55562"/>
            </a:xfrm>
            <a:custGeom>
              <a:avLst/>
              <a:gdLst>
                <a:gd name="T0" fmla="*/ 2 w 7"/>
                <a:gd name="T1" fmla="*/ 0 h 14"/>
                <a:gd name="T2" fmla="*/ 0 w 7"/>
                <a:gd name="T3" fmla="*/ 6 h 14"/>
                <a:gd name="T4" fmla="*/ 0 w 7"/>
                <a:gd name="T5" fmla="*/ 6 h 14"/>
                <a:gd name="T6" fmla="*/ 2 w 7"/>
                <a:gd name="T7" fmla="*/ 3 h 14"/>
                <a:gd name="T8" fmla="*/ 0 w 7"/>
                <a:gd name="T9" fmla="*/ 6 h 14"/>
                <a:gd name="T10" fmla="*/ 5 w 7"/>
                <a:gd name="T11" fmla="*/ 14 h 14"/>
                <a:gd name="T12" fmla="*/ 7 w 7"/>
                <a:gd name="T13" fmla="*/ 4 h 14"/>
                <a:gd name="T14" fmla="*/ 4 w 7"/>
                <a:gd name="T15" fmla="*/ 1 h 14"/>
                <a:gd name="T16" fmla="*/ 3 w 7"/>
                <a:gd name="T17" fmla="*/ 0 h 14"/>
                <a:gd name="T18" fmla="*/ 2 w 7"/>
                <a:gd name="T19" fmla="*/ 3 h 14"/>
                <a:gd name="T20" fmla="*/ 3 w 7"/>
                <a:gd name="T21" fmla="*/ 0 h 14"/>
                <a:gd name="T22" fmla="*/ 2 w 7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2" y="9"/>
                    <a:pt x="3" y="11"/>
                    <a:pt x="5" y="14"/>
                  </a:cubicBezTo>
                  <a:cubicBezTo>
                    <a:pt x="6" y="11"/>
                    <a:pt x="6" y="8"/>
                    <a:pt x="7" y="4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40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1934"/>
            <p:cNvSpPr>
              <a:spLocks/>
            </p:cNvSpPr>
            <p:nvPr/>
          </p:nvSpPr>
          <p:spPr bwMode="auto">
            <a:xfrm>
              <a:off x="10055225" y="6396037"/>
              <a:ext cx="26988" cy="42862"/>
            </a:xfrm>
            <a:custGeom>
              <a:avLst/>
              <a:gdLst>
                <a:gd name="T0" fmla="*/ 2 w 7"/>
                <a:gd name="T1" fmla="*/ 0 h 11"/>
                <a:gd name="T2" fmla="*/ 0 w 7"/>
                <a:gd name="T3" fmla="*/ 7 h 11"/>
                <a:gd name="T4" fmla="*/ 5 w 7"/>
                <a:gd name="T5" fmla="*/ 11 h 11"/>
                <a:gd name="T6" fmla="*/ 7 w 7"/>
                <a:gd name="T7" fmla="*/ 6 h 11"/>
                <a:gd name="T8" fmla="*/ 2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2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2" y="8"/>
                    <a:pt x="3" y="10"/>
                    <a:pt x="5" y="11"/>
                  </a:cubicBezTo>
                  <a:cubicBezTo>
                    <a:pt x="6" y="9"/>
                    <a:pt x="7" y="8"/>
                    <a:pt x="7" y="6"/>
                  </a:cubicBezTo>
                  <a:cubicBezTo>
                    <a:pt x="6" y="4"/>
                    <a:pt x="4" y="2"/>
                    <a:pt x="2" y="0"/>
                  </a:cubicBezTo>
                </a:path>
              </a:pathLst>
            </a:custGeom>
            <a:solidFill>
              <a:srgbClr val="474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59" name="Picture 1935"/>
            <p:cNvPicPr>
              <a:picLocks noChangeAspect="1" noChangeArrowheads="1"/>
            </p:cNvPicPr>
            <p:nvPr/>
          </p:nvPicPr>
          <p:blipFill>
            <a:blip r:embed="rId9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6013" y="6346825"/>
              <a:ext cx="71438" cy="93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21" name="Freeform 1936"/>
            <p:cNvSpPr>
              <a:spLocks noEditPoints="1"/>
            </p:cNvSpPr>
            <p:nvPr/>
          </p:nvSpPr>
          <p:spPr bwMode="auto">
            <a:xfrm>
              <a:off x="10079038" y="6423025"/>
              <a:ext cx="19050" cy="31750"/>
            </a:xfrm>
            <a:custGeom>
              <a:avLst/>
              <a:gdLst>
                <a:gd name="T0" fmla="*/ 2 w 5"/>
                <a:gd name="T1" fmla="*/ 0 h 8"/>
                <a:gd name="T2" fmla="*/ 0 w 5"/>
                <a:gd name="T3" fmla="*/ 5 h 8"/>
                <a:gd name="T4" fmla="*/ 1 w 5"/>
                <a:gd name="T5" fmla="*/ 6 h 8"/>
                <a:gd name="T6" fmla="*/ 5 w 5"/>
                <a:gd name="T7" fmla="*/ 8 h 8"/>
                <a:gd name="T8" fmla="*/ 5 w 5"/>
                <a:gd name="T9" fmla="*/ 6 h 8"/>
                <a:gd name="T10" fmla="*/ 5 w 5"/>
                <a:gd name="T11" fmla="*/ 5 h 8"/>
                <a:gd name="T12" fmla="*/ 2 w 5"/>
                <a:gd name="T13" fmla="*/ 0 h 8"/>
                <a:gd name="T14" fmla="*/ 2 w 5"/>
                <a:gd name="T15" fmla="*/ 0 h 8"/>
                <a:gd name="T16" fmla="*/ 0 w 5"/>
                <a:gd name="T17" fmla="*/ 5 h 8"/>
                <a:gd name="T18" fmla="*/ 0 w 5"/>
                <a:gd name="T19" fmla="*/ 5 h 8"/>
                <a:gd name="T20" fmla="*/ 2 w 5"/>
                <a:gd name="T21" fmla="*/ 0 h 8"/>
                <a:gd name="T22" fmla="*/ 2 w 5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4" y="7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4" y="3"/>
                    <a:pt x="3" y="2"/>
                    <a:pt x="2" y="0"/>
                  </a:cubicBezTo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74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1937"/>
            <p:cNvSpPr>
              <a:spLocks/>
            </p:cNvSpPr>
            <p:nvPr/>
          </p:nvSpPr>
          <p:spPr bwMode="auto">
            <a:xfrm>
              <a:off x="10055225" y="6423025"/>
              <a:ext cx="19050" cy="20637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5 w 5"/>
                <a:gd name="T5" fmla="*/ 5 h 5"/>
                <a:gd name="T6" fmla="*/ 5 w 5"/>
                <a:gd name="T7" fmla="*/ 4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solidFill>
              <a:srgbClr val="3A3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62" name="Picture 1938"/>
            <p:cNvPicPr>
              <a:picLocks noChangeAspect="1" noChangeArrowheads="1"/>
            </p:cNvPicPr>
            <p:nvPr/>
          </p:nvPicPr>
          <p:blipFill>
            <a:blip r:embed="rId9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7763" y="6405562"/>
              <a:ext cx="34925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23" name="Freeform 1939"/>
            <p:cNvSpPr>
              <a:spLocks noEditPoints="1"/>
            </p:cNvSpPr>
            <p:nvPr/>
          </p:nvSpPr>
          <p:spPr bwMode="auto">
            <a:xfrm>
              <a:off x="10074275" y="6443662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A3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64" name="Picture 1940"/>
            <p:cNvPicPr>
              <a:picLocks noChangeAspect="1" noChangeArrowheads="1"/>
            </p:cNvPicPr>
            <p:nvPr/>
          </p:nvPicPr>
          <p:blipFill>
            <a:blip r:embed="rId9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91725" y="6351587"/>
              <a:ext cx="34925" cy="58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24" name="Freeform 1941"/>
            <p:cNvSpPr>
              <a:spLocks noEditPoints="1"/>
            </p:cNvSpPr>
            <p:nvPr/>
          </p:nvSpPr>
          <p:spPr bwMode="auto">
            <a:xfrm>
              <a:off x="10063163" y="6443662"/>
              <a:ext cx="11113" cy="23812"/>
            </a:xfrm>
            <a:custGeom>
              <a:avLst/>
              <a:gdLst>
                <a:gd name="T0" fmla="*/ 3 w 3"/>
                <a:gd name="T1" fmla="*/ 3 h 6"/>
                <a:gd name="T2" fmla="*/ 1 w 3"/>
                <a:gd name="T3" fmla="*/ 6 h 6"/>
                <a:gd name="T4" fmla="*/ 1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0 w 3"/>
                <a:gd name="T11" fmla="*/ 5 h 6"/>
                <a:gd name="T12" fmla="*/ 1 w 3"/>
                <a:gd name="T13" fmla="*/ 6 h 6"/>
                <a:gd name="T14" fmla="*/ 3 w 3"/>
                <a:gd name="T15" fmla="*/ 0 h 6"/>
                <a:gd name="T16" fmla="*/ 3 w 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moveTo>
                    <a:pt x="3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2" y="4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13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1942"/>
            <p:cNvSpPr>
              <a:spLocks/>
            </p:cNvSpPr>
            <p:nvPr/>
          </p:nvSpPr>
          <p:spPr bwMode="auto">
            <a:xfrm>
              <a:off x="10074275" y="6419850"/>
              <a:ext cx="11113" cy="23812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5 h 6"/>
                <a:gd name="T4" fmla="*/ 1 w 3"/>
                <a:gd name="T5" fmla="*/ 6 h 6"/>
                <a:gd name="T6" fmla="*/ 3 w 3"/>
                <a:gd name="T7" fmla="*/ 1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4"/>
                    <a:pt x="2" y="3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33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1943"/>
            <p:cNvSpPr>
              <a:spLocks/>
            </p:cNvSpPr>
            <p:nvPr/>
          </p:nvSpPr>
          <p:spPr bwMode="auto">
            <a:xfrm>
              <a:off x="10074275" y="6438900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030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1944"/>
            <p:cNvSpPr>
              <a:spLocks/>
            </p:cNvSpPr>
            <p:nvPr/>
          </p:nvSpPr>
          <p:spPr bwMode="auto">
            <a:xfrm>
              <a:off x="10106025" y="6454775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1945"/>
            <p:cNvSpPr>
              <a:spLocks/>
            </p:cNvSpPr>
            <p:nvPr/>
          </p:nvSpPr>
          <p:spPr bwMode="auto">
            <a:xfrm>
              <a:off x="10106025" y="64516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74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1946"/>
            <p:cNvSpPr>
              <a:spLocks/>
            </p:cNvSpPr>
            <p:nvPr/>
          </p:nvSpPr>
          <p:spPr bwMode="auto">
            <a:xfrm>
              <a:off x="10101263" y="6459537"/>
              <a:ext cx="4763" cy="11112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Freeform 1947"/>
            <p:cNvSpPr>
              <a:spLocks/>
            </p:cNvSpPr>
            <p:nvPr/>
          </p:nvSpPr>
          <p:spPr bwMode="auto">
            <a:xfrm>
              <a:off x="10090150" y="6467475"/>
              <a:ext cx="11113" cy="42862"/>
            </a:xfrm>
            <a:custGeom>
              <a:avLst/>
              <a:gdLst>
                <a:gd name="T0" fmla="*/ 3 w 3"/>
                <a:gd name="T1" fmla="*/ 0 h 11"/>
                <a:gd name="T2" fmla="*/ 0 w 3"/>
                <a:gd name="T3" fmla="*/ 10 h 11"/>
                <a:gd name="T4" fmla="*/ 0 w 3"/>
                <a:gd name="T5" fmla="*/ 11 h 11"/>
                <a:gd name="T6" fmla="*/ 3 w 3"/>
                <a:gd name="T7" fmla="*/ 1 h 11"/>
                <a:gd name="T8" fmla="*/ 3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2" y="3"/>
                    <a:pt x="1" y="7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7"/>
                    <a:pt x="2" y="4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40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1948"/>
            <p:cNvSpPr>
              <a:spLocks noEditPoints="1"/>
            </p:cNvSpPr>
            <p:nvPr/>
          </p:nvSpPr>
          <p:spPr bwMode="auto">
            <a:xfrm>
              <a:off x="10106025" y="6462712"/>
              <a:ext cx="122238" cy="238125"/>
            </a:xfrm>
            <a:custGeom>
              <a:avLst/>
              <a:gdLst>
                <a:gd name="T0" fmla="*/ 12 w 31"/>
                <a:gd name="T1" fmla="*/ 15 h 60"/>
                <a:gd name="T2" fmla="*/ 7 w 31"/>
                <a:gd name="T3" fmla="*/ 27 h 60"/>
                <a:gd name="T4" fmla="*/ 7 w 31"/>
                <a:gd name="T5" fmla="*/ 27 h 60"/>
                <a:gd name="T6" fmla="*/ 4 w 31"/>
                <a:gd name="T7" fmla="*/ 32 h 60"/>
                <a:gd name="T8" fmla="*/ 19 w 31"/>
                <a:gd name="T9" fmla="*/ 60 h 60"/>
                <a:gd name="T10" fmla="*/ 12 w 31"/>
                <a:gd name="T11" fmla="*/ 15 h 60"/>
                <a:gd name="T12" fmla="*/ 10 w 31"/>
                <a:gd name="T13" fmla="*/ 12 h 60"/>
                <a:gd name="T14" fmla="*/ 7 w 31"/>
                <a:gd name="T15" fmla="*/ 27 h 60"/>
                <a:gd name="T16" fmla="*/ 7 w 31"/>
                <a:gd name="T17" fmla="*/ 27 h 60"/>
                <a:gd name="T18" fmla="*/ 10 w 31"/>
                <a:gd name="T19" fmla="*/ 12 h 60"/>
                <a:gd name="T20" fmla="*/ 10 w 31"/>
                <a:gd name="T21" fmla="*/ 12 h 60"/>
                <a:gd name="T22" fmla="*/ 2 w 31"/>
                <a:gd name="T23" fmla="*/ 0 h 60"/>
                <a:gd name="T24" fmla="*/ 0 w 31"/>
                <a:gd name="T25" fmla="*/ 4 h 60"/>
                <a:gd name="T26" fmla="*/ 1 w 31"/>
                <a:gd name="T27" fmla="*/ 6 h 60"/>
                <a:gd name="T28" fmla="*/ 3 w 31"/>
                <a:gd name="T29" fmla="*/ 1 h 60"/>
                <a:gd name="T30" fmla="*/ 2 w 31"/>
                <a:gd name="T3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60">
                  <a:moveTo>
                    <a:pt x="12" y="15"/>
                  </a:moveTo>
                  <a:cubicBezTo>
                    <a:pt x="10" y="19"/>
                    <a:pt x="8" y="23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9"/>
                    <a:pt x="5" y="30"/>
                    <a:pt x="4" y="32"/>
                  </a:cubicBezTo>
                  <a:cubicBezTo>
                    <a:pt x="8" y="43"/>
                    <a:pt x="12" y="54"/>
                    <a:pt x="19" y="60"/>
                  </a:cubicBezTo>
                  <a:cubicBezTo>
                    <a:pt x="31" y="53"/>
                    <a:pt x="24" y="34"/>
                    <a:pt x="12" y="15"/>
                  </a:cubicBezTo>
                  <a:moveTo>
                    <a:pt x="10" y="12"/>
                  </a:moveTo>
                  <a:cubicBezTo>
                    <a:pt x="9" y="17"/>
                    <a:pt x="8" y="22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2"/>
                    <a:pt x="9" y="17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4"/>
                    <a:pt x="2" y="3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4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1949"/>
            <p:cNvSpPr>
              <a:spLocks/>
            </p:cNvSpPr>
            <p:nvPr/>
          </p:nvSpPr>
          <p:spPr bwMode="auto">
            <a:xfrm>
              <a:off x="10093325" y="6478587"/>
              <a:ext cx="15875" cy="47625"/>
            </a:xfrm>
            <a:custGeom>
              <a:avLst/>
              <a:gdLst>
                <a:gd name="T0" fmla="*/ 3 w 4"/>
                <a:gd name="T1" fmla="*/ 0 h 12"/>
                <a:gd name="T2" fmla="*/ 0 w 4"/>
                <a:gd name="T3" fmla="*/ 9 h 12"/>
                <a:gd name="T4" fmla="*/ 1 w 4"/>
                <a:gd name="T5" fmla="*/ 11 h 12"/>
                <a:gd name="T6" fmla="*/ 2 w 4"/>
                <a:gd name="T7" fmla="*/ 12 h 12"/>
                <a:gd name="T8" fmla="*/ 4 w 4"/>
                <a:gd name="T9" fmla="*/ 2 h 12"/>
                <a:gd name="T10" fmla="*/ 3 w 4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cubicBezTo>
                    <a:pt x="2" y="2"/>
                    <a:pt x="1" y="5"/>
                    <a:pt x="0" y="9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3" y="9"/>
                    <a:pt x="4" y="5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40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1950"/>
            <p:cNvSpPr>
              <a:spLocks/>
            </p:cNvSpPr>
            <p:nvPr/>
          </p:nvSpPr>
          <p:spPr bwMode="auto">
            <a:xfrm>
              <a:off x="10085388" y="6443662"/>
              <a:ext cx="28575" cy="71437"/>
            </a:xfrm>
            <a:custGeom>
              <a:avLst/>
              <a:gdLst>
                <a:gd name="T0" fmla="*/ 3 w 7"/>
                <a:gd name="T1" fmla="*/ 0 h 18"/>
                <a:gd name="T2" fmla="*/ 3 w 7"/>
                <a:gd name="T3" fmla="*/ 1 h 18"/>
                <a:gd name="T4" fmla="*/ 3 w 7"/>
                <a:gd name="T5" fmla="*/ 3 h 18"/>
                <a:gd name="T6" fmla="*/ 2 w 7"/>
                <a:gd name="T7" fmla="*/ 4 h 18"/>
                <a:gd name="T8" fmla="*/ 0 w 7"/>
                <a:gd name="T9" fmla="*/ 14 h 18"/>
                <a:gd name="T10" fmla="*/ 1 w 7"/>
                <a:gd name="T11" fmla="*/ 16 h 18"/>
                <a:gd name="T12" fmla="*/ 4 w 7"/>
                <a:gd name="T13" fmla="*/ 6 h 18"/>
                <a:gd name="T14" fmla="*/ 5 w 7"/>
                <a:gd name="T15" fmla="*/ 4 h 18"/>
                <a:gd name="T16" fmla="*/ 4 w 7"/>
                <a:gd name="T17" fmla="*/ 7 h 18"/>
                <a:gd name="T18" fmla="*/ 1 w 7"/>
                <a:gd name="T19" fmla="*/ 17 h 18"/>
                <a:gd name="T20" fmla="*/ 2 w 7"/>
                <a:gd name="T21" fmla="*/ 18 h 18"/>
                <a:gd name="T22" fmla="*/ 5 w 7"/>
                <a:gd name="T23" fmla="*/ 9 h 18"/>
                <a:gd name="T24" fmla="*/ 7 w 7"/>
                <a:gd name="T25" fmla="*/ 5 h 18"/>
                <a:gd name="T26" fmla="*/ 5 w 7"/>
                <a:gd name="T27" fmla="*/ 2 h 18"/>
                <a:gd name="T28" fmla="*/ 5 w 7"/>
                <a:gd name="T29" fmla="*/ 3 h 18"/>
                <a:gd name="T30" fmla="*/ 5 w 7"/>
                <a:gd name="T31" fmla="*/ 4 h 18"/>
                <a:gd name="T32" fmla="*/ 5 w 7"/>
                <a:gd name="T33" fmla="*/ 3 h 18"/>
                <a:gd name="T34" fmla="*/ 5 w 7"/>
                <a:gd name="T35" fmla="*/ 2 h 18"/>
                <a:gd name="T36" fmla="*/ 3 w 7"/>
                <a:gd name="T3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8"/>
                    <a:pt x="1" y="11"/>
                    <a:pt x="0" y="14"/>
                  </a:cubicBezTo>
                  <a:cubicBezTo>
                    <a:pt x="0" y="15"/>
                    <a:pt x="1" y="15"/>
                    <a:pt x="1" y="16"/>
                  </a:cubicBezTo>
                  <a:cubicBezTo>
                    <a:pt x="2" y="13"/>
                    <a:pt x="3" y="9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3" y="10"/>
                    <a:pt x="2" y="13"/>
                    <a:pt x="1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3" y="14"/>
                    <a:pt x="4" y="11"/>
                    <a:pt x="5" y="9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1951"/>
            <p:cNvSpPr>
              <a:spLocks/>
            </p:cNvSpPr>
            <p:nvPr/>
          </p:nvSpPr>
          <p:spPr bwMode="auto">
            <a:xfrm>
              <a:off x="10315575" y="5081587"/>
              <a:ext cx="295275" cy="1712912"/>
            </a:xfrm>
            <a:custGeom>
              <a:avLst/>
              <a:gdLst>
                <a:gd name="T0" fmla="*/ 0 w 75"/>
                <a:gd name="T1" fmla="*/ 0 h 434"/>
                <a:gd name="T2" fmla="*/ 28 w 75"/>
                <a:gd name="T3" fmla="*/ 98 h 434"/>
                <a:gd name="T4" fmla="*/ 49 w 75"/>
                <a:gd name="T5" fmla="*/ 216 h 434"/>
                <a:gd name="T6" fmla="*/ 58 w 75"/>
                <a:gd name="T7" fmla="*/ 351 h 434"/>
                <a:gd name="T8" fmla="*/ 57 w 75"/>
                <a:gd name="T9" fmla="*/ 434 h 434"/>
                <a:gd name="T10" fmla="*/ 74 w 75"/>
                <a:gd name="T11" fmla="*/ 334 h 434"/>
                <a:gd name="T12" fmla="*/ 59 w 75"/>
                <a:gd name="T13" fmla="*/ 219 h 434"/>
                <a:gd name="T14" fmla="*/ 36 w 75"/>
                <a:gd name="T15" fmla="*/ 106 h 434"/>
                <a:gd name="T16" fmla="*/ 3 w 75"/>
                <a:gd name="T17" fmla="*/ 3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434">
                  <a:moveTo>
                    <a:pt x="0" y="0"/>
                  </a:moveTo>
                  <a:cubicBezTo>
                    <a:pt x="14" y="27"/>
                    <a:pt x="20" y="68"/>
                    <a:pt x="28" y="98"/>
                  </a:cubicBezTo>
                  <a:cubicBezTo>
                    <a:pt x="38" y="137"/>
                    <a:pt x="42" y="177"/>
                    <a:pt x="49" y="216"/>
                  </a:cubicBezTo>
                  <a:cubicBezTo>
                    <a:pt x="57" y="261"/>
                    <a:pt x="62" y="306"/>
                    <a:pt x="58" y="351"/>
                  </a:cubicBezTo>
                  <a:cubicBezTo>
                    <a:pt x="57" y="371"/>
                    <a:pt x="36" y="421"/>
                    <a:pt x="57" y="434"/>
                  </a:cubicBezTo>
                  <a:cubicBezTo>
                    <a:pt x="71" y="412"/>
                    <a:pt x="73" y="360"/>
                    <a:pt x="74" y="334"/>
                  </a:cubicBezTo>
                  <a:cubicBezTo>
                    <a:pt x="75" y="295"/>
                    <a:pt x="66" y="257"/>
                    <a:pt x="59" y="219"/>
                  </a:cubicBezTo>
                  <a:cubicBezTo>
                    <a:pt x="52" y="182"/>
                    <a:pt x="46" y="143"/>
                    <a:pt x="36" y="106"/>
                  </a:cubicBezTo>
                  <a:cubicBezTo>
                    <a:pt x="27" y="74"/>
                    <a:pt x="22" y="29"/>
                    <a:pt x="3" y="3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1952"/>
            <p:cNvSpPr>
              <a:spLocks noEditPoints="1"/>
            </p:cNvSpPr>
            <p:nvPr/>
          </p:nvSpPr>
          <p:spPr bwMode="auto">
            <a:xfrm>
              <a:off x="10674350" y="4295775"/>
              <a:ext cx="1489075" cy="2222500"/>
            </a:xfrm>
            <a:custGeom>
              <a:avLst/>
              <a:gdLst>
                <a:gd name="T0" fmla="*/ 2 w 377"/>
                <a:gd name="T1" fmla="*/ 557 h 563"/>
                <a:gd name="T2" fmla="*/ 0 w 377"/>
                <a:gd name="T3" fmla="*/ 563 h 563"/>
                <a:gd name="T4" fmla="*/ 6 w 377"/>
                <a:gd name="T5" fmla="*/ 558 h 563"/>
                <a:gd name="T6" fmla="*/ 2 w 377"/>
                <a:gd name="T7" fmla="*/ 557 h 563"/>
                <a:gd name="T8" fmla="*/ 66 w 377"/>
                <a:gd name="T9" fmla="*/ 424 h 563"/>
                <a:gd name="T10" fmla="*/ 58 w 377"/>
                <a:gd name="T11" fmla="*/ 430 h 563"/>
                <a:gd name="T12" fmla="*/ 47 w 377"/>
                <a:gd name="T13" fmla="*/ 453 h 563"/>
                <a:gd name="T14" fmla="*/ 11 w 377"/>
                <a:gd name="T15" fmla="*/ 534 h 563"/>
                <a:gd name="T16" fmla="*/ 15 w 377"/>
                <a:gd name="T17" fmla="*/ 534 h 563"/>
                <a:gd name="T18" fmla="*/ 32 w 377"/>
                <a:gd name="T19" fmla="*/ 538 h 563"/>
                <a:gd name="T20" fmla="*/ 35 w 377"/>
                <a:gd name="T21" fmla="*/ 536 h 563"/>
                <a:gd name="T22" fmla="*/ 50 w 377"/>
                <a:gd name="T23" fmla="*/ 489 h 563"/>
                <a:gd name="T24" fmla="*/ 78 w 377"/>
                <a:gd name="T25" fmla="*/ 429 h 563"/>
                <a:gd name="T26" fmla="*/ 66 w 377"/>
                <a:gd name="T27" fmla="*/ 424 h 563"/>
                <a:gd name="T28" fmla="*/ 82 w 377"/>
                <a:gd name="T29" fmla="*/ 416 h 563"/>
                <a:gd name="T30" fmla="*/ 76 w 377"/>
                <a:gd name="T31" fmla="*/ 416 h 563"/>
                <a:gd name="T32" fmla="*/ 82 w 377"/>
                <a:gd name="T33" fmla="*/ 422 h 563"/>
                <a:gd name="T34" fmla="*/ 85 w 377"/>
                <a:gd name="T35" fmla="*/ 416 h 563"/>
                <a:gd name="T36" fmla="*/ 82 w 377"/>
                <a:gd name="T37" fmla="*/ 416 h 563"/>
                <a:gd name="T38" fmla="*/ 94 w 377"/>
                <a:gd name="T39" fmla="*/ 400 h 563"/>
                <a:gd name="T40" fmla="*/ 89 w 377"/>
                <a:gd name="T41" fmla="*/ 404 h 563"/>
                <a:gd name="T42" fmla="*/ 91 w 377"/>
                <a:gd name="T43" fmla="*/ 405 h 563"/>
                <a:gd name="T44" fmla="*/ 94 w 377"/>
                <a:gd name="T45" fmla="*/ 400 h 563"/>
                <a:gd name="T46" fmla="*/ 91 w 377"/>
                <a:gd name="T47" fmla="*/ 375 h 563"/>
                <a:gd name="T48" fmla="*/ 78 w 377"/>
                <a:gd name="T49" fmla="*/ 396 h 563"/>
                <a:gd name="T50" fmla="*/ 86 w 377"/>
                <a:gd name="T51" fmla="*/ 390 h 563"/>
                <a:gd name="T52" fmla="*/ 89 w 377"/>
                <a:gd name="T53" fmla="*/ 385 h 563"/>
                <a:gd name="T54" fmla="*/ 91 w 377"/>
                <a:gd name="T55" fmla="*/ 375 h 563"/>
                <a:gd name="T56" fmla="*/ 189 w 377"/>
                <a:gd name="T57" fmla="*/ 232 h 563"/>
                <a:gd name="T58" fmla="*/ 149 w 377"/>
                <a:gd name="T59" fmla="*/ 290 h 563"/>
                <a:gd name="T60" fmla="*/ 101 w 377"/>
                <a:gd name="T61" fmla="*/ 361 h 563"/>
                <a:gd name="T62" fmla="*/ 106 w 377"/>
                <a:gd name="T63" fmla="*/ 377 h 563"/>
                <a:gd name="T64" fmla="*/ 107 w 377"/>
                <a:gd name="T65" fmla="*/ 377 h 563"/>
                <a:gd name="T66" fmla="*/ 161 w 377"/>
                <a:gd name="T67" fmla="*/ 292 h 563"/>
                <a:gd name="T68" fmla="*/ 200 w 377"/>
                <a:gd name="T69" fmla="*/ 235 h 563"/>
                <a:gd name="T70" fmla="*/ 189 w 377"/>
                <a:gd name="T71" fmla="*/ 232 h 563"/>
                <a:gd name="T72" fmla="*/ 191 w 377"/>
                <a:gd name="T73" fmla="*/ 229 h 563"/>
                <a:gd name="T74" fmla="*/ 191 w 377"/>
                <a:gd name="T75" fmla="*/ 229 h 563"/>
                <a:gd name="T76" fmla="*/ 196 w 377"/>
                <a:gd name="T77" fmla="*/ 231 h 563"/>
                <a:gd name="T78" fmla="*/ 191 w 377"/>
                <a:gd name="T79" fmla="*/ 229 h 563"/>
                <a:gd name="T80" fmla="*/ 377 w 377"/>
                <a:gd name="T81" fmla="*/ 0 h 563"/>
                <a:gd name="T82" fmla="*/ 372 w 377"/>
                <a:gd name="T83" fmla="*/ 2 h 563"/>
                <a:gd name="T84" fmla="*/ 258 w 377"/>
                <a:gd name="T85" fmla="*/ 136 h 563"/>
                <a:gd name="T86" fmla="*/ 198 w 377"/>
                <a:gd name="T87" fmla="*/ 219 h 563"/>
                <a:gd name="T88" fmla="*/ 207 w 377"/>
                <a:gd name="T89" fmla="*/ 223 h 563"/>
                <a:gd name="T90" fmla="*/ 273 w 377"/>
                <a:gd name="T91" fmla="*/ 129 h 563"/>
                <a:gd name="T92" fmla="*/ 377 w 377"/>
                <a:gd name="T93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7" h="563">
                  <a:moveTo>
                    <a:pt x="2" y="557"/>
                  </a:moveTo>
                  <a:cubicBezTo>
                    <a:pt x="1" y="559"/>
                    <a:pt x="1" y="561"/>
                    <a:pt x="0" y="563"/>
                  </a:cubicBezTo>
                  <a:cubicBezTo>
                    <a:pt x="2" y="561"/>
                    <a:pt x="4" y="560"/>
                    <a:pt x="6" y="558"/>
                  </a:cubicBezTo>
                  <a:cubicBezTo>
                    <a:pt x="5" y="558"/>
                    <a:pt x="3" y="557"/>
                    <a:pt x="2" y="557"/>
                  </a:cubicBezTo>
                  <a:moveTo>
                    <a:pt x="66" y="424"/>
                  </a:moveTo>
                  <a:cubicBezTo>
                    <a:pt x="64" y="426"/>
                    <a:pt x="61" y="428"/>
                    <a:pt x="58" y="430"/>
                  </a:cubicBezTo>
                  <a:cubicBezTo>
                    <a:pt x="54" y="438"/>
                    <a:pt x="50" y="445"/>
                    <a:pt x="47" y="453"/>
                  </a:cubicBezTo>
                  <a:cubicBezTo>
                    <a:pt x="37" y="473"/>
                    <a:pt x="23" y="504"/>
                    <a:pt x="11" y="534"/>
                  </a:cubicBezTo>
                  <a:cubicBezTo>
                    <a:pt x="12" y="534"/>
                    <a:pt x="14" y="534"/>
                    <a:pt x="15" y="534"/>
                  </a:cubicBezTo>
                  <a:cubicBezTo>
                    <a:pt x="22" y="534"/>
                    <a:pt x="28" y="535"/>
                    <a:pt x="32" y="538"/>
                  </a:cubicBezTo>
                  <a:cubicBezTo>
                    <a:pt x="33" y="537"/>
                    <a:pt x="34" y="536"/>
                    <a:pt x="35" y="536"/>
                  </a:cubicBezTo>
                  <a:cubicBezTo>
                    <a:pt x="41" y="517"/>
                    <a:pt x="45" y="500"/>
                    <a:pt x="50" y="489"/>
                  </a:cubicBezTo>
                  <a:cubicBezTo>
                    <a:pt x="59" y="468"/>
                    <a:pt x="68" y="448"/>
                    <a:pt x="78" y="429"/>
                  </a:cubicBezTo>
                  <a:cubicBezTo>
                    <a:pt x="74" y="428"/>
                    <a:pt x="70" y="426"/>
                    <a:pt x="66" y="424"/>
                  </a:cubicBezTo>
                  <a:moveTo>
                    <a:pt x="82" y="416"/>
                  </a:moveTo>
                  <a:cubicBezTo>
                    <a:pt x="80" y="416"/>
                    <a:pt x="78" y="416"/>
                    <a:pt x="76" y="416"/>
                  </a:cubicBezTo>
                  <a:cubicBezTo>
                    <a:pt x="78" y="418"/>
                    <a:pt x="80" y="420"/>
                    <a:pt x="82" y="422"/>
                  </a:cubicBezTo>
                  <a:cubicBezTo>
                    <a:pt x="83" y="420"/>
                    <a:pt x="84" y="418"/>
                    <a:pt x="85" y="416"/>
                  </a:cubicBezTo>
                  <a:cubicBezTo>
                    <a:pt x="84" y="416"/>
                    <a:pt x="83" y="416"/>
                    <a:pt x="82" y="416"/>
                  </a:cubicBezTo>
                  <a:moveTo>
                    <a:pt x="94" y="400"/>
                  </a:moveTo>
                  <a:cubicBezTo>
                    <a:pt x="92" y="401"/>
                    <a:pt x="91" y="403"/>
                    <a:pt x="89" y="404"/>
                  </a:cubicBezTo>
                  <a:cubicBezTo>
                    <a:pt x="90" y="405"/>
                    <a:pt x="90" y="405"/>
                    <a:pt x="91" y="405"/>
                  </a:cubicBezTo>
                  <a:cubicBezTo>
                    <a:pt x="92" y="404"/>
                    <a:pt x="93" y="402"/>
                    <a:pt x="94" y="400"/>
                  </a:cubicBezTo>
                  <a:moveTo>
                    <a:pt x="91" y="375"/>
                  </a:moveTo>
                  <a:cubicBezTo>
                    <a:pt x="86" y="382"/>
                    <a:pt x="82" y="389"/>
                    <a:pt x="78" y="396"/>
                  </a:cubicBezTo>
                  <a:cubicBezTo>
                    <a:pt x="81" y="394"/>
                    <a:pt x="83" y="392"/>
                    <a:pt x="86" y="390"/>
                  </a:cubicBezTo>
                  <a:cubicBezTo>
                    <a:pt x="87" y="389"/>
                    <a:pt x="88" y="387"/>
                    <a:pt x="89" y="385"/>
                  </a:cubicBezTo>
                  <a:cubicBezTo>
                    <a:pt x="90" y="382"/>
                    <a:pt x="91" y="379"/>
                    <a:pt x="91" y="375"/>
                  </a:cubicBezTo>
                  <a:moveTo>
                    <a:pt x="189" y="232"/>
                  </a:moveTo>
                  <a:cubicBezTo>
                    <a:pt x="175" y="251"/>
                    <a:pt x="162" y="271"/>
                    <a:pt x="149" y="290"/>
                  </a:cubicBezTo>
                  <a:cubicBezTo>
                    <a:pt x="133" y="314"/>
                    <a:pt x="116" y="337"/>
                    <a:pt x="101" y="361"/>
                  </a:cubicBezTo>
                  <a:cubicBezTo>
                    <a:pt x="105" y="365"/>
                    <a:pt x="107" y="372"/>
                    <a:pt x="106" y="377"/>
                  </a:cubicBezTo>
                  <a:cubicBezTo>
                    <a:pt x="106" y="377"/>
                    <a:pt x="107" y="377"/>
                    <a:pt x="107" y="377"/>
                  </a:cubicBezTo>
                  <a:cubicBezTo>
                    <a:pt x="124" y="348"/>
                    <a:pt x="143" y="320"/>
                    <a:pt x="161" y="292"/>
                  </a:cubicBezTo>
                  <a:cubicBezTo>
                    <a:pt x="174" y="273"/>
                    <a:pt x="187" y="254"/>
                    <a:pt x="200" y="235"/>
                  </a:cubicBezTo>
                  <a:cubicBezTo>
                    <a:pt x="196" y="234"/>
                    <a:pt x="193" y="233"/>
                    <a:pt x="189" y="232"/>
                  </a:cubicBezTo>
                  <a:moveTo>
                    <a:pt x="191" y="229"/>
                  </a:moveTo>
                  <a:cubicBezTo>
                    <a:pt x="191" y="229"/>
                    <a:pt x="191" y="229"/>
                    <a:pt x="191" y="229"/>
                  </a:cubicBezTo>
                  <a:cubicBezTo>
                    <a:pt x="192" y="230"/>
                    <a:pt x="194" y="230"/>
                    <a:pt x="196" y="231"/>
                  </a:cubicBezTo>
                  <a:cubicBezTo>
                    <a:pt x="194" y="230"/>
                    <a:pt x="192" y="230"/>
                    <a:pt x="191" y="229"/>
                  </a:cubicBezTo>
                  <a:moveTo>
                    <a:pt x="377" y="0"/>
                  </a:moveTo>
                  <a:cubicBezTo>
                    <a:pt x="372" y="2"/>
                    <a:pt x="372" y="2"/>
                    <a:pt x="372" y="2"/>
                  </a:cubicBezTo>
                  <a:cubicBezTo>
                    <a:pt x="331" y="30"/>
                    <a:pt x="292" y="93"/>
                    <a:pt x="258" y="136"/>
                  </a:cubicBezTo>
                  <a:cubicBezTo>
                    <a:pt x="238" y="163"/>
                    <a:pt x="217" y="191"/>
                    <a:pt x="198" y="219"/>
                  </a:cubicBezTo>
                  <a:cubicBezTo>
                    <a:pt x="201" y="220"/>
                    <a:pt x="204" y="222"/>
                    <a:pt x="207" y="223"/>
                  </a:cubicBezTo>
                  <a:cubicBezTo>
                    <a:pt x="229" y="191"/>
                    <a:pt x="250" y="159"/>
                    <a:pt x="273" y="129"/>
                  </a:cubicBezTo>
                  <a:cubicBezTo>
                    <a:pt x="304" y="88"/>
                    <a:pt x="341" y="30"/>
                    <a:pt x="377" y="0"/>
                  </a:cubicBezTo>
                </a:path>
              </a:pathLst>
            </a:custGeom>
            <a:solidFill>
              <a:srgbClr val="918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Freeform 1953"/>
            <p:cNvSpPr>
              <a:spLocks/>
            </p:cNvSpPr>
            <p:nvPr/>
          </p:nvSpPr>
          <p:spPr bwMode="auto">
            <a:xfrm>
              <a:off x="10682288" y="6403975"/>
              <a:ext cx="119063" cy="95250"/>
            </a:xfrm>
            <a:custGeom>
              <a:avLst/>
              <a:gdLst>
                <a:gd name="T0" fmla="*/ 13 w 30"/>
                <a:gd name="T1" fmla="*/ 0 h 24"/>
                <a:gd name="T2" fmla="*/ 9 w 30"/>
                <a:gd name="T3" fmla="*/ 0 h 24"/>
                <a:gd name="T4" fmla="*/ 0 w 30"/>
                <a:gd name="T5" fmla="*/ 23 h 24"/>
                <a:gd name="T6" fmla="*/ 4 w 30"/>
                <a:gd name="T7" fmla="*/ 24 h 24"/>
                <a:gd name="T8" fmla="*/ 27 w 30"/>
                <a:gd name="T9" fmla="*/ 6 h 24"/>
                <a:gd name="T10" fmla="*/ 30 w 30"/>
                <a:gd name="T11" fmla="*/ 4 h 24"/>
                <a:gd name="T12" fmla="*/ 13 w 30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4">
                  <a:moveTo>
                    <a:pt x="13" y="0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6" y="8"/>
                    <a:pt x="3" y="15"/>
                    <a:pt x="0" y="23"/>
                  </a:cubicBezTo>
                  <a:cubicBezTo>
                    <a:pt x="1" y="23"/>
                    <a:pt x="3" y="24"/>
                    <a:pt x="4" y="24"/>
                  </a:cubicBezTo>
                  <a:cubicBezTo>
                    <a:pt x="11" y="17"/>
                    <a:pt x="19" y="11"/>
                    <a:pt x="27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26" y="1"/>
                    <a:pt x="20" y="0"/>
                    <a:pt x="13" y="0"/>
                  </a:cubicBezTo>
                </a:path>
              </a:pathLst>
            </a:custGeom>
            <a:solidFill>
              <a:srgbClr val="6F6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Freeform 1954"/>
            <p:cNvSpPr>
              <a:spLocks noEditPoints="1"/>
            </p:cNvSpPr>
            <p:nvPr/>
          </p:nvSpPr>
          <p:spPr bwMode="auto">
            <a:xfrm>
              <a:off x="10902950" y="5783262"/>
              <a:ext cx="193675" cy="209550"/>
            </a:xfrm>
            <a:custGeom>
              <a:avLst/>
              <a:gdLst>
                <a:gd name="T0" fmla="*/ 5 w 49"/>
                <a:gd name="T1" fmla="*/ 44 h 53"/>
                <a:gd name="T2" fmla="*/ 0 w 49"/>
                <a:gd name="T3" fmla="*/ 53 h 53"/>
                <a:gd name="T4" fmla="*/ 8 w 49"/>
                <a:gd name="T5" fmla="*/ 47 h 53"/>
                <a:gd name="T6" fmla="*/ 5 w 49"/>
                <a:gd name="T7" fmla="*/ 44 h 53"/>
                <a:gd name="T8" fmla="*/ 28 w 49"/>
                <a:gd name="T9" fmla="*/ 13 h 53"/>
                <a:gd name="T10" fmla="*/ 20 w 49"/>
                <a:gd name="T11" fmla="*/ 19 h 53"/>
                <a:gd name="T12" fmla="*/ 18 w 49"/>
                <a:gd name="T13" fmla="*/ 23 h 53"/>
                <a:gd name="T14" fmla="*/ 19 w 49"/>
                <a:gd name="T15" fmla="*/ 26 h 53"/>
                <a:gd name="T16" fmla="*/ 20 w 49"/>
                <a:gd name="T17" fmla="*/ 26 h 53"/>
                <a:gd name="T18" fmla="*/ 28 w 49"/>
                <a:gd name="T19" fmla="*/ 13 h 53"/>
                <a:gd name="T20" fmla="*/ 44 w 49"/>
                <a:gd name="T21" fmla="*/ 9 h 53"/>
                <a:gd name="T22" fmla="*/ 23 w 49"/>
                <a:gd name="T23" fmla="*/ 26 h 53"/>
                <a:gd name="T24" fmla="*/ 31 w 49"/>
                <a:gd name="T25" fmla="*/ 27 h 53"/>
                <a:gd name="T26" fmla="*/ 36 w 49"/>
                <a:gd name="T27" fmla="*/ 23 h 53"/>
                <a:gd name="T28" fmla="*/ 44 w 49"/>
                <a:gd name="T29" fmla="*/ 9 h 53"/>
                <a:gd name="T30" fmla="*/ 49 w 49"/>
                <a:gd name="T31" fmla="*/ 0 h 53"/>
                <a:gd name="T32" fmla="*/ 48 w 49"/>
                <a:gd name="T33" fmla="*/ 0 h 53"/>
                <a:gd name="T34" fmla="*/ 47 w 49"/>
                <a:gd name="T35" fmla="*/ 4 h 53"/>
                <a:gd name="T36" fmla="*/ 47 w 49"/>
                <a:gd name="T37" fmla="*/ 4 h 53"/>
                <a:gd name="T38" fmla="*/ 49 w 49"/>
                <a:gd name="T3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53">
                  <a:moveTo>
                    <a:pt x="5" y="44"/>
                  </a:moveTo>
                  <a:cubicBezTo>
                    <a:pt x="3" y="47"/>
                    <a:pt x="2" y="50"/>
                    <a:pt x="0" y="53"/>
                  </a:cubicBezTo>
                  <a:cubicBezTo>
                    <a:pt x="3" y="51"/>
                    <a:pt x="6" y="49"/>
                    <a:pt x="8" y="47"/>
                  </a:cubicBezTo>
                  <a:cubicBezTo>
                    <a:pt x="7" y="46"/>
                    <a:pt x="6" y="45"/>
                    <a:pt x="5" y="44"/>
                  </a:cubicBezTo>
                  <a:moveTo>
                    <a:pt x="28" y="13"/>
                  </a:moveTo>
                  <a:cubicBezTo>
                    <a:pt x="25" y="15"/>
                    <a:pt x="23" y="17"/>
                    <a:pt x="20" y="19"/>
                  </a:cubicBezTo>
                  <a:cubicBezTo>
                    <a:pt x="19" y="20"/>
                    <a:pt x="18" y="21"/>
                    <a:pt x="18" y="23"/>
                  </a:cubicBezTo>
                  <a:cubicBezTo>
                    <a:pt x="18" y="24"/>
                    <a:pt x="19" y="25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2" y="20"/>
                    <a:pt x="25" y="18"/>
                    <a:pt x="28" y="13"/>
                  </a:cubicBezTo>
                  <a:moveTo>
                    <a:pt x="44" y="9"/>
                  </a:moveTo>
                  <a:cubicBezTo>
                    <a:pt x="38" y="16"/>
                    <a:pt x="30" y="20"/>
                    <a:pt x="23" y="26"/>
                  </a:cubicBezTo>
                  <a:cubicBezTo>
                    <a:pt x="26" y="26"/>
                    <a:pt x="28" y="26"/>
                    <a:pt x="31" y="27"/>
                  </a:cubicBezTo>
                  <a:cubicBezTo>
                    <a:pt x="33" y="26"/>
                    <a:pt x="34" y="24"/>
                    <a:pt x="36" y="23"/>
                  </a:cubicBezTo>
                  <a:cubicBezTo>
                    <a:pt x="38" y="18"/>
                    <a:pt x="41" y="14"/>
                    <a:pt x="44" y="9"/>
                  </a:cubicBezTo>
                  <a:moveTo>
                    <a:pt x="49" y="0"/>
                  </a:moveTo>
                  <a:cubicBezTo>
                    <a:pt x="49" y="0"/>
                    <a:pt x="48" y="0"/>
                    <a:pt x="48" y="0"/>
                  </a:cubicBezTo>
                  <a:cubicBezTo>
                    <a:pt x="48" y="2"/>
                    <a:pt x="47" y="3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8" y="2"/>
                    <a:pt x="49" y="1"/>
                    <a:pt x="4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Freeform 1955"/>
            <p:cNvSpPr>
              <a:spLocks/>
            </p:cNvSpPr>
            <p:nvPr/>
          </p:nvSpPr>
          <p:spPr bwMode="auto">
            <a:xfrm>
              <a:off x="11436350" y="5180012"/>
              <a:ext cx="42863" cy="19050"/>
            </a:xfrm>
            <a:custGeom>
              <a:avLst/>
              <a:gdLst>
                <a:gd name="T0" fmla="*/ 1 w 11"/>
                <a:gd name="T1" fmla="*/ 0 h 5"/>
                <a:gd name="T2" fmla="*/ 0 w 11"/>
                <a:gd name="T3" fmla="*/ 2 h 5"/>
                <a:gd name="T4" fmla="*/ 10 w 11"/>
                <a:gd name="T5" fmla="*/ 5 h 5"/>
                <a:gd name="T6" fmla="*/ 11 w 11"/>
                <a:gd name="T7" fmla="*/ 4 h 5"/>
                <a:gd name="T8" fmla="*/ 1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8" y="3"/>
                    <a:pt x="4" y="2"/>
                    <a:pt x="1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Freeform 1956"/>
            <p:cNvSpPr>
              <a:spLocks noEditPoints="1"/>
            </p:cNvSpPr>
            <p:nvPr/>
          </p:nvSpPr>
          <p:spPr bwMode="auto">
            <a:xfrm>
              <a:off x="11420475" y="5160962"/>
              <a:ext cx="71438" cy="61912"/>
            </a:xfrm>
            <a:custGeom>
              <a:avLst/>
              <a:gdLst>
                <a:gd name="T0" fmla="*/ 4 w 18"/>
                <a:gd name="T1" fmla="*/ 7 h 16"/>
                <a:gd name="T2" fmla="*/ 2 w 18"/>
                <a:gd name="T3" fmla="*/ 10 h 16"/>
                <a:gd name="T4" fmla="*/ 7 w 18"/>
                <a:gd name="T5" fmla="*/ 12 h 16"/>
                <a:gd name="T6" fmla="*/ 2 w 18"/>
                <a:gd name="T7" fmla="*/ 10 h 16"/>
                <a:gd name="T8" fmla="*/ 0 w 18"/>
                <a:gd name="T9" fmla="*/ 13 h 16"/>
                <a:gd name="T10" fmla="*/ 11 w 18"/>
                <a:gd name="T11" fmla="*/ 16 h 16"/>
                <a:gd name="T12" fmla="*/ 14 w 18"/>
                <a:gd name="T13" fmla="*/ 10 h 16"/>
                <a:gd name="T14" fmla="*/ 4 w 18"/>
                <a:gd name="T15" fmla="*/ 7 h 16"/>
                <a:gd name="T16" fmla="*/ 9 w 18"/>
                <a:gd name="T17" fmla="*/ 0 h 16"/>
                <a:gd name="T18" fmla="*/ 5 w 18"/>
                <a:gd name="T19" fmla="*/ 5 h 16"/>
                <a:gd name="T20" fmla="*/ 15 w 18"/>
                <a:gd name="T21" fmla="*/ 9 h 16"/>
                <a:gd name="T22" fmla="*/ 18 w 18"/>
                <a:gd name="T23" fmla="*/ 4 h 16"/>
                <a:gd name="T24" fmla="*/ 9 w 18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6">
                  <a:moveTo>
                    <a:pt x="4" y="7"/>
                  </a:moveTo>
                  <a:cubicBezTo>
                    <a:pt x="3" y="8"/>
                    <a:pt x="2" y="9"/>
                    <a:pt x="2" y="10"/>
                  </a:cubicBezTo>
                  <a:cubicBezTo>
                    <a:pt x="3" y="11"/>
                    <a:pt x="5" y="11"/>
                    <a:pt x="7" y="12"/>
                  </a:cubicBezTo>
                  <a:cubicBezTo>
                    <a:pt x="5" y="11"/>
                    <a:pt x="3" y="11"/>
                    <a:pt x="2" y="10"/>
                  </a:cubicBezTo>
                  <a:cubicBezTo>
                    <a:pt x="1" y="11"/>
                    <a:pt x="1" y="12"/>
                    <a:pt x="0" y="13"/>
                  </a:cubicBezTo>
                  <a:cubicBezTo>
                    <a:pt x="4" y="14"/>
                    <a:pt x="7" y="15"/>
                    <a:pt x="11" y="16"/>
                  </a:cubicBezTo>
                  <a:cubicBezTo>
                    <a:pt x="12" y="14"/>
                    <a:pt x="13" y="12"/>
                    <a:pt x="14" y="10"/>
                  </a:cubicBezTo>
                  <a:cubicBezTo>
                    <a:pt x="11" y="9"/>
                    <a:pt x="7" y="8"/>
                    <a:pt x="4" y="7"/>
                  </a:cubicBezTo>
                  <a:moveTo>
                    <a:pt x="9" y="0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8" y="7"/>
                    <a:pt x="12" y="8"/>
                    <a:pt x="15" y="9"/>
                  </a:cubicBezTo>
                  <a:cubicBezTo>
                    <a:pt x="16" y="7"/>
                    <a:pt x="17" y="6"/>
                    <a:pt x="18" y="4"/>
                  </a:cubicBezTo>
                  <a:cubicBezTo>
                    <a:pt x="15" y="3"/>
                    <a:pt x="12" y="1"/>
                    <a:pt x="9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Freeform 1957"/>
            <p:cNvSpPr>
              <a:spLocks/>
            </p:cNvSpPr>
            <p:nvPr/>
          </p:nvSpPr>
          <p:spPr bwMode="auto">
            <a:xfrm>
              <a:off x="10631488" y="6494462"/>
              <a:ext cx="153988" cy="209550"/>
            </a:xfrm>
            <a:custGeom>
              <a:avLst/>
              <a:gdLst>
                <a:gd name="T0" fmla="*/ 39 w 39"/>
                <a:gd name="T1" fmla="*/ 0 h 53"/>
                <a:gd name="T2" fmla="*/ 37 w 39"/>
                <a:gd name="T3" fmla="*/ 1 h 53"/>
                <a:gd name="T4" fmla="*/ 20 w 39"/>
                <a:gd name="T5" fmla="*/ 19 h 53"/>
                <a:gd name="T6" fmla="*/ 2 w 39"/>
                <a:gd name="T7" fmla="*/ 41 h 53"/>
                <a:gd name="T8" fmla="*/ 0 w 39"/>
                <a:gd name="T9" fmla="*/ 53 h 53"/>
                <a:gd name="T10" fmla="*/ 9 w 39"/>
                <a:gd name="T11" fmla="*/ 53 h 53"/>
                <a:gd name="T12" fmla="*/ 16 w 39"/>
                <a:gd name="T13" fmla="*/ 46 h 53"/>
                <a:gd name="T14" fmla="*/ 21 w 39"/>
                <a:gd name="T15" fmla="*/ 39 h 53"/>
                <a:gd name="T16" fmla="*/ 39 w 39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53">
                  <a:moveTo>
                    <a:pt x="39" y="0"/>
                  </a:moveTo>
                  <a:cubicBezTo>
                    <a:pt x="38" y="1"/>
                    <a:pt x="38" y="1"/>
                    <a:pt x="37" y="1"/>
                  </a:cubicBezTo>
                  <a:cubicBezTo>
                    <a:pt x="31" y="7"/>
                    <a:pt x="26" y="13"/>
                    <a:pt x="20" y="19"/>
                  </a:cubicBezTo>
                  <a:cubicBezTo>
                    <a:pt x="17" y="23"/>
                    <a:pt x="10" y="31"/>
                    <a:pt x="2" y="41"/>
                  </a:cubicBezTo>
                  <a:cubicBezTo>
                    <a:pt x="1" y="45"/>
                    <a:pt x="0" y="49"/>
                    <a:pt x="0" y="53"/>
                  </a:cubicBezTo>
                  <a:cubicBezTo>
                    <a:pt x="3" y="53"/>
                    <a:pt x="6" y="53"/>
                    <a:pt x="9" y="53"/>
                  </a:cubicBezTo>
                  <a:cubicBezTo>
                    <a:pt x="11" y="51"/>
                    <a:pt x="14" y="49"/>
                    <a:pt x="16" y="46"/>
                  </a:cubicBezTo>
                  <a:cubicBezTo>
                    <a:pt x="16" y="44"/>
                    <a:pt x="18" y="41"/>
                    <a:pt x="21" y="39"/>
                  </a:cubicBezTo>
                  <a:cubicBezTo>
                    <a:pt x="28" y="29"/>
                    <a:pt x="34" y="15"/>
                    <a:pt x="39" y="0"/>
                  </a:cubicBezTo>
                </a:path>
              </a:pathLst>
            </a:custGeom>
            <a:solidFill>
              <a:srgbClr val="918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1958"/>
            <p:cNvSpPr>
              <a:spLocks/>
            </p:cNvSpPr>
            <p:nvPr/>
          </p:nvSpPr>
          <p:spPr bwMode="auto">
            <a:xfrm>
              <a:off x="10693400" y="6648450"/>
              <a:ext cx="20638" cy="28575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5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2" y="2"/>
                    <a:pt x="0" y="5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</a:path>
              </a:pathLst>
            </a:custGeom>
            <a:solidFill>
              <a:srgbClr val="4A4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1959"/>
            <p:cNvSpPr>
              <a:spLocks/>
            </p:cNvSpPr>
            <p:nvPr/>
          </p:nvSpPr>
          <p:spPr bwMode="auto">
            <a:xfrm>
              <a:off x="10777538" y="6491287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6F6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1960"/>
            <p:cNvSpPr>
              <a:spLocks/>
            </p:cNvSpPr>
            <p:nvPr/>
          </p:nvSpPr>
          <p:spPr bwMode="auto">
            <a:xfrm>
              <a:off x="10631488" y="6704012"/>
              <a:ext cx="34925" cy="11112"/>
            </a:xfrm>
            <a:custGeom>
              <a:avLst/>
              <a:gdLst>
                <a:gd name="T0" fmla="*/ 9 w 9"/>
                <a:gd name="T1" fmla="*/ 0 h 3"/>
                <a:gd name="T2" fmla="*/ 0 w 9"/>
                <a:gd name="T3" fmla="*/ 0 h 3"/>
                <a:gd name="T4" fmla="*/ 0 w 9"/>
                <a:gd name="T5" fmla="*/ 3 h 3"/>
                <a:gd name="T6" fmla="*/ 9 w 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solidFill>
              <a:srgbClr val="696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1961"/>
            <p:cNvSpPr>
              <a:spLocks noEditPoints="1"/>
            </p:cNvSpPr>
            <p:nvPr/>
          </p:nvSpPr>
          <p:spPr bwMode="auto">
            <a:xfrm>
              <a:off x="10639425" y="6411912"/>
              <a:ext cx="173038" cy="244475"/>
            </a:xfrm>
            <a:custGeom>
              <a:avLst/>
              <a:gdLst>
                <a:gd name="T0" fmla="*/ 15 w 44"/>
                <a:gd name="T1" fmla="*/ 22 h 62"/>
                <a:gd name="T2" fmla="*/ 9 w 44"/>
                <a:gd name="T3" fmla="*/ 27 h 62"/>
                <a:gd name="T4" fmla="*/ 0 w 44"/>
                <a:gd name="T5" fmla="*/ 62 h 62"/>
                <a:gd name="T6" fmla="*/ 18 w 44"/>
                <a:gd name="T7" fmla="*/ 40 h 62"/>
                <a:gd name="T8" fmla="*/ 35 w 44"/>
                <a:gd name="T9" fmla="*/ 22 h 62"/>
                <a:gd name="T10" fmla="*/ 26 w 44"/>
                <a:gd name="T11" fmla="*/ 23 h 62"/>
                <a:gd name="T12" fmla="*/ 15 w 44"/>
                <a:gd name="T13" fmla="*/ 22 h 62"/>
                <a:gd name="T14" fmla="*/ 44 w 44"/>
                <a:gd name="T15" fmla="*/ 0 h 62"/>
                <a:gd name="T16" fmla="*/ 41 w 44"/>
                <a:gd name="T17" fmla="*/ 2 h 62"/>
                <a:gd name="T18" fmla="*/ 43 w 44"/>
                <a:gd name="T19" fmla="*/ 3 h 62"/>
                <a:gd name="T20" fmla="*/ 44 w 4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62">
                  <a:moveTo>
                    <a:pt x="15" y="22"/>
                  </a:moveTo>
                  <a:cubicBezTo>
                    <a:pt x="13" y="24"/>
                    <a:pt x="11" y="25"/>
                    <a:pt x="9" y="27"/>
                  </a:cubicBezTo>
                  <a:cubicBezTo>
                    <a:pt x="5" y="39"/>
                    <a:pt x="2" y="51"/>
                    <a:pt x="0" y="62"/>
                  </a:cubicBezTo>
                  <a:cubicBezTo>
                    <a:pt x="8" y="52"/>
                    <a:pt x="15" y="44"/>
                    <a:pt x="18" y="40"/>
                  </a:cubicBezTo>
                  <a:cubicBezTo>
                    <a:pt x="24" y="34"/>
                    <a:pt x="29" y="28"/>
                    <a:pt x="35" y="22"/>
                  </a:cubicBezTo>
                  <a:cubicBezTo>
                    <a:pt x="33" y="23"/>
                    <a:pt x="30" y="23"/>
                    <a:pt x="26" y="23"/>
                  </a:cubicBezTo>
                  <a:cubicBezTo>
                    <a:pt x="23" y="23"/>
                    <a:pt x="19" y="23"/>
                    <a:pt x="15" y="22"/>
                  </a:cubicBezTo>
                  <a:moveTo>
                    <a:pt x="44" y="0"/>
                  </a:moveTo>
                  <a:cubicBezTo>
                    <a:pt x="43" y="0"/>
                    <a:pt x="42" y="1"/>
                    <a:pt x="41" y="2"/>
                  </a:cubicBezTo>
                  <a:cubicBezTo>
                    <a:pt x="42" y="2"/>
                    <a:pt x="42" y="3"/>
                    <a:pt x="43" y="3"/>
                  </a:cubicBezTo>
                  <a:cubicBezTo>
                    <a:pt x="43" y="2"/>
                    <a:pt x="44" y="1"/>
                    <a:pt x="44" y="0"/>
                  </a:cubicBezTo>
                </a:path>
              </a:pathLst>
            </a:custGeom>
            <a:solidFill>
              <a:srgbClr val="3A3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1962"/>
            <p:cNvSpPr>
              <a:spLocks/>
            </p:cNvSpPr>
            <p:nvPr/>
          </p:nvSpPr>
          <p:spPr bwMode="auto">
            <a:xfrm>
              <a:off x="10698163" y="6419850"/>
              <a:ext cx="111125" cy="82550"/>
            </a:xfrm>
            <a:custGeom>
              <a:avLst/>
              <a:gdLst>
                <a:gd name="T0" fmla="*/ 26 w 28"/>
                <a:gd name="T1" fmla="*/ 0 h 21"/>
                <a:gd name="T2" fmla="*/ 23 w 28"/>
                <a:gd name="T3" fmla="*/ 2 h 21"/>
                <a:gd name="T4" fmla="*/ 0 w 28"/>
                <a:gd name="T5" fmla="*/ 20 h 21"/>
                <a:gd name="T6" fmla="*/ 11 w 28"/>
                <a:gd name="T7" fmla="*/ 21 h 21"/>
                <a:gd name="T8" fmla="*/ 20 w 28"/>
                <a:gd name="T9" fmla="*/ 20 h 21"/>
                <a:gd name="T10" fmla="*/ 22 w 28"/>
                <a:gd name="T11" fmla="*/ 18 h 21"/>
                <a:gd name="T12" fmla="*/ 28 w 28"/>
                <a:gd name="T13" fmla="*/ 1 h 21"/>
                <a:gd name="T14" fmla="*/ 26 w 28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1">
                  <a:moveTo>
                    <a:pt x="26" y="0"/>
                  </a:moveTo>
                  <a:cubicBezTo>
                    <a:pt x="25" y="0"/>
                    <a:pt x="24" y="1"/>
                    <a:pt x="23" y="2"/>
                  </a:cubicBezTo>
                  <a:cubicBezTo>
                    <a:pt x="15" y="7"/>
                    <a:pt x="7" y="13"/>
                    <a:pt x="0" y="20"/>
                  </a:cubicBezTo>
                  <a:cubicBezTo>
                    <a:pt x="4" y="21"/>
                    <a:pt x="8" y="21"/>
                    <a:pt x="11" y="21"/>
                  </a:cubicBezTo>
                  <a:cubicBezTo>
                    <a:pt x="15" y="21"/>
                    <a:pt x="18" y="21"/>
                    <a:pt x="20" y="20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4" y="12"/>
                    <a:pt x="26" y="7"/>
                    <a:pt x="28" y="1"/>
                  </a:cubicBezTo>
                  <a:cubicBezTo>
                    <a:pt x="27" y="1"/>
                    <a:pt x="27" y="0"/>
                    <a:pt x="26" y="0"/>
                  </a:cubicBezTo>
                </a:path>
              </a:pathLst>
            </a:custGeom>
            <a:solidFill>
              <a:srgbClr val="2D2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1963"/>
            <p:cNvSpPr>
              <a:spLocks/>
            </p:cNvSpPr>
            <p:nvPr/>
          </p:nvSpPr>
          <p:spPr bwMode="auto">
            <a:xfrm>
              <a:off x="10477500" y="6648450"/>
              <a:ext cx="212725" cy="185737"/>
            </a:xfrm>
            <a:custGeom>
              <a:avLst/>
              <a:gdLst>
                <a:gd name="T0" fmla="*/ 54 w 54"/>
                <a:gd name="T1" fmla="*/ 5 h 47"/>
                <a:gd name="T2" fmla="*/ 25 w 54"/>
                <a:gd name="T3" fmla="*/ 47 h 47"/>
                <a:gd name="T4" fmla="*/ 52 w 54"/>
                <a:gd name="T5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47">
                  <a:moveTo>
                    <a:pt x="54" y="5"/>
                  </a:moveTo>
                  <a:cubicBezTo>
                    <a:pt x="38" y="13"/>
                    <a:pt x="25" y="28"/>
                    <a:pt x="25" y="47"/>
                  </a:cubicBezTo>
                  <a:cubicBezTo>
                    <a:pt x="0" y="45"/>
                    <a:pt x="27" y="0"/>
                    <a:pt x="52" y="5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1964"/>
            <p:cNvSpPr>
              <a:spLocks/>
            </p:cNvSpPr>
            <p:nvPr/>
          </p:nvSpPr>
          <p:spPr bwMode="auto">
            <a:xfrm>
              <a:off x="10196513" y="6637337"/>
              <a:ext cx="355600" cy="180975"/>
            </a:xfrm>
            <a:custGeom>
              <a:avLst/>
              <a:gdLst>
                <a:gd name="T0" fmla="*/ 90 w 90"/>
                <a:gd name="T1" fmla="*/ 6 h 46"/>
                <a:gd name="T2" fmla="*/ 43 w 90"/>
                <a:gd name="T3" fmla="*/ 46 h 46"/>
                <a:gd name="T4" fmla="*/ 87 w 90"/>
                <a:gd name="T5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46">
                  <a:moveTo>
                    <a:pt x="90" y="6"/>
                  </a:moveTo>
                  <a:cubicBezTo>
                    <a:pt x="63" y="13"/>
                    <a:pt x="41" y="28"/>
                    <a:pt x="43" y="46"/>
                  </a:cubicBezTo>
                  <a:cubicBezTo>
                    <a:pt x="0" y="44"/>
                    <a:pt x="44" y="0"/>
                    <a:pt x="87" y="6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1965"/>
            <p:cNvSpPr>
              <a:spLocks/>
            </p:cNvSpPr>
            <p:nvPr/>
          </p:nvSpPr>
          <p:spPr bwMode="auto">
            <a:xfrm>
              <a:off x="10039350" y="6708775"/>
              <a:ext cx="31750" cy="58737"/>
            </a:xfrm>
            <a:custGeom>
              <a:avLst/>
              <a:gdLst>
                <a:gd name="T0" fmla="*/ 4 w 8"/>
                <a:gd name="T1" fmla="*/ 0 h 15"/>
                <a:gd name="T2" fmla="*/ 7 w 8"/>
                <a:gd name="T3" fmla="*/ 15 h 15"/>
                <a:gd name="T4" fmla="*/ 2 w 8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7" y="4"/>
                    <a:pt x="8" y="10"/>
                    <a:pt x="7" y="15"/>
                  </a:cubicBezTo>
                  <a:cubicBezTo>
                    <a:pt x="0" y="14"/>
                    <a:pt x="0" y="8"/>
                    <a:pt x="2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1966"/>
            <p:cNvSpPr>
              <a:spLocks/>
            </p:cNvSpPr>
            <p:nvPr/>
          </p:nvSpPr>
          <p:spPr bwMode="auto">
            <a:xfrm>
              <a:off x="10717213" y="6696075"/>
              <a:ext cx="39688" cy="82550"/>
            </a:xfrm>
            <a:custGeom>
              <a:avLst/>
              <a:gdLst>
                <a:gd name="T0" fmla="*/ 9 w 10"/>
                <a:gd name="T1" fmla="*/ 0 h 21"/>
                <a:gd name="T2" fmla="*/ 6 w 10"/>
                <a:gd name="T3" fmla="*/ 21 h 21"/>
                <a:gd name="T4" fmla="*/ 7 w 10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1">
                  <a:moveTo>
                    <a:pt x="9" y="0"/>
                  </a:moveTo>
                  <a:cubicBezTo>
                    <a:pt x="10" y="7"/>
                    <a:pt x="9" y="14"/>
                    <a:pt x="6" y="21"/>
                  </a:cubicBezTo>
                  <a:cubicBezTo>
                    <a:pt x="0" y="19"/>
                    <a:pt x="3" y="10"/>
                    <a:pt x="7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1967"/>
            <p:cNvSpPr>
              <a:spLocks/>
            </p:cNvSpPr>
            <p:nvPr/>
          </p:nvSpPr>
          <p:spPr bwMode="auto">
            <a:xfrm>
              <a:off x="10425113" y="6265862"/>
              <a:ext cx="214313" cy="430212"/>
            </a:xfrm>
            <a:custGeom>
              <a:avLst/>
              <a:gdLst>
                <a:gd name="T0" fmla="*/ 53 w 54"/>
                <a:gd name="T1" fmla="*/ 0 h 109"/>
                <a:gd name="T2" fmla="*/ 36 w 54"/>
                <a:gd name="T3" fmla="*/ 52 h 109"/>
                <a:gd name="T4" fmla="*/ 15 w 54"/>
                <a:gd name="T5" fmla="*/ 109 h 109"/>
                <a:gd name="T6" fmla="*/ 26 w 54"/>
                <a:gd name="T7" fmla="*/ 53 h 109"/>
                <a:gd name="T8" fmla="*/ 54 w 54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9">
                  <a:moveTo>
                    <a:pt x="53" y="0"/>
                  </a:moveTo>
                  <a:cubicBezTo>
                    <a:pt x="45" y="15"/>
                    <a:pt x="41" y="36"/>
                    <a:pt x="36" y="52"/>
                  </a:cubicBezTo>
                  <a:cubicBezTo>
                    <a:pt x="29" y="71"/>
                    <a:pt x="21" y="90"/>
                    <a:pt x="15" y="109"/>
                  </a:cubicBezTo>
                  <a:cubicBezTo>
                    <a:pt x="0" y="101"/>
                    <a:pt x="21" y="65"/>
                    <a:pt x="26" y="53"/>
                  </a:cubicBezTo>
                  <a:cubicBezTo>
                    <a:pt x="33" y="40"/>
                    <a:pt x="39" y="5"/>
                    <a:pt x="54" y="0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992" name="Picture 1968"/>
            <p:cNvPicPr>
              <a:picLocks noChangeAspect="1" noChangeArrowheads="1"/>
            </p:cNvPicPr>
            <p:nvPr/>
          </p:nvPicPr>
          <p:blipFill>
            <a:blip r:embed="rId9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47463" y="4051300"/>
              <a:ext cx="260350" cy="284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3" name="Picture 1969"/>
            <p:cNvPicPr>
              <a:picLocks noChangeAspect="1" noChangeArrowheads="1"/>
            </p:cNvPicPr>
            <p:nvPr/>
          </p:nvPicPr>
          <p:blipFill>
            <a:blip r:embed="rId9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2188" y="3894137"/>
              <a:ext cx="473075" cy="319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4" name="Picture 1970"/>
            <p:cNvPicPr>
              <a:picLocks noChangeAspect="1" noChangeArrowheads="1"/>
            </p:cNvPicPr>
            <p:nvPr/>
          </p:nvPicPr>
          <p:blipFill>
            <a:blip r:embed="rId9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37925" y="3913187"/>
              <a:ext cx="271463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5" name="Picture 1971"/>
            <p:cNvPicPr>
              <a:picLocks noChangeAspect="1" noChangeArrowheads="1"/>
            </p:cNvPicPr>
            <p:nvPr/>
          </p:nvPicPr>
          <p:blipFill>
            <a:blip r:embed="rId9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85563" y="4052887"/>
              <a:ext cx="153988" cy="176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1" name="Freeform 1972"/>
            <p:cNvSpPr>
              <a:spLocks/>
            </p:cNvSpPr>
            <p:nvPr/>
          </p:nvSpPr>
          <p:spPr bwMode="auto">
            <a:xfrm>
              <a:off x="11171238" y="3932237"/>
              <a:ext cx="434975" cy="241300"/>
            </a:xfrm>
            <a:custGeom>
              <a:avLst/>
              <a:gdLst>
                <a:gd name="T0" fmla="*/ 50 w 110"/>
                <a:gd name="T1" fmla="*/ 4 h 61"/>
                <a:gd name="T2" fmla="*/ 46 w 110"/>
                <a:gd name="T3" fmla="*/ 5 h 61"/>
                <a:gd name="T4" fmla="*/ 8 w 110"/>
                <a:gd name="T5" fmla="*/ 14 h 61"/>
                <a:gd name="T6" fmla="*/ 0 w 110"/>
                <a:gd name="T7" fmla="*/ 22 h 61"/>
                <a:gd name="T8" fmla="*/ 15 w 110"/>
                <a:gd name="T9" fmla="*/ 32 h 61"/>
                <a:gd name="T10" fmla="*/ 53 w 110"/>
                <a:gd name="T11" fmla="*/ 50 h 61"/>
                <a:gd name="T12" fmla="*/ 79 w 110"/>
                <a:gd name="T13" fmla="*/ 60 h 61"/>
                <a:gd name="T14" fmla="*/ 105 w 110"/>
                <a:gd name="T15" fmla="*/ 44 h 61"/>
                <a:gd name="T16" fmla="*/ 104 w 110"/>
                <a:gd name="T17" fmla="*/ 21 h 61"/>
                <a:gd name="T18" fmla="*/ 104 w 110"/>
                <a:gd name="T19" fmla="*/ 21 h 61"/>
                <a:gd name="T20" fmla="*/ 105 w 110"/>
                <a:gd name="T21" fmla="*/ 44 h 61"/>
                <a:gd name="T22" fmla="*/ 79 w 110"/>
                <a:gd name="T23" fmla="*/ 60 h 61"/>
                <a:gd name="T24" fmla="*/ 53 w 110"/>
                <a:gd name="T25" fmla="*/ 49 h 61"/>
                <a:gd name="T26" fmla="*/ 15 w 110"/>
                <a:gd name="T27" fmla="*/ 31 h 61"/>
                <a:gd name="T28" fmla="*/ 1 w 110"/>
                <a:gd name="T29" fmla="*/ 22 h 61"/>
                <a:gd name="T30" fmla="*/ 9 w 110"/>
                <a:gd name="T31" fmla="*/ 14 h 61"/>
                <a:gd name="T32" fmla="*/ 46 w 110"/>
                <a:gd name="T33" fmla="*/ 6 h 61"/>
                <a:gd name="T34" fmla="*/ 51 w 110"/>
                <a:gd name="T35" fmla="*/ 5 h 61"/>
                <a:gd name="T36" fmla="*/ 103 w 110"/>
                <a:gd name="T37" fmla="*/ 19 h 61"/>
                <a:gd name="T38" fmla="*/ 103 w 110"/>
                <a:gd name="T39" fmla="*/ 19 h 61"/>
                <a:gd name="T40" fmla="*/ 50 w 110"/>
                <a:gd name="T41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0" h="61">
                  <a:moveTo>
                    <a:pt x="50" y="4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34" y="7"/>
                    <a:pt x="17" y="10"/>
                    <a:pt x="8" y="14"/>
                  </a:cubicBezTo>
                  <a:cubicBezTo>
                    <a:pt x="3" y="16"/>
                    <a:pt x="0" y="19"/>
                    <a:pt x="0" y="22"/>
                  </a:cubicBezTo>
                  <a:cubicBezTo>
                    <a:pt x="1" y="27"/>
                    <a:pt x="7" y="30"/>
                    <a:pt x="15" y="32"/>
                  </a:cubicBezTo>
                  <a:cubicBezTo>
                    <a:pt x="27" y="34"/>
                    <a:pt x="45" y="41"/>
                    <a:pt x="53" y="50"/>
                  </a:cubicBezTo>
                  <a:cubicBezTo>
                    <a:pt x="61" y="59"/>
                    <a:pt x="67" y="61"/>
                    <a:pt x="79" y="60"/>
                  </a:cubicBezTo>
                  <a:cubicBezTo>
                    <a:pt x="89" y="60"/>
                    <a:pt x="100" y="53"/>
                    <a:pt x="105" y="44"/>
                  </a:cubicBezTo>
                  <a:cubicBezTo>
                    <a:pt x="108" y="39"/>
                    <a:pt x="110" y="31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10" y="31"/>
                    <a:pt x="108" y="39"/>
                    <a:pt x="105" y="44"/>
                  </a:cubicBezTo>
                  <a:cubicBezTo>
                    <a:pt x="100" y="53"/>
                    <a:pt x="89" y="60"/>
                    <a:pt x="79" y="60"/>
                  </a:cubicBezTo>
                  <a:cubicBezTo>
                    <a:pt x="67" y="60"/>
                    <a:pt x="62" y="58"/>
                    <a:pt x="53" y="49"/>
                  </a:cubicBezTo>
                  <a:cubicBezTo>
                    <a:pt x="45" y="40"/>
                    <a:pt x="27" y="33"/>
                    <a:pt x="15" y="31"/>
                  </a:cubicBezTo>
                  <a:cubicBezTo>
                    <a:pt x="7" y="30"/>
                    <a:pt x="1" y="26"/>
                    <a:pt x="1" y="22"/>
                  </a:cubicBezTo>
                  <a:cubicBezTo>
                    <a:pt x="1" y="19"/>
                    <a:pt x="3" y="16"/>
                    <a:pt x="9" y="14"/>
                  </a:cubicBezTo>
                  <a:cubicBezTo>
                    <a:pt x="17" y="10"/>
                    <a:pt x="35" y="8"/>
                    <a:pt x="46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74" y="1"/>
                    <a:pt x="98" y="7"/>
                    <a:pt x="103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98" y="7"/>
                    <a:pt x="75" y="0"/>
                    <a:pt x="50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1973"/>
            <p:cNvSpPr>
              <a:spLocks/>
            </p:cNvSpPr>
            <p:nvPr/>
          </p:nvSpPr>
          <p:spPr bwMode="auto">
            <a:xfrm>
              <a:off x="11380788" y="3971925"/>
              <a:ext cx="204788" cy="95250"/>
            </a:xfrm>
            <a:custGeom>
              <a:avLst/>
              <a:gdLst>
                <a:gd name="T0" fmla="*/ 0 w 52"/>
                <a:gd name="T1" fmla="*/ 7 h 24"/>
                <a:gd name="T2" fmla="*/ 18 w 52"/>
                <a:gd name="T3" fmla="*/ 22 h 24"/>
                <a:gd name="T4" fmla="*/ 50 w 52"/>
                <a:gd name="T5" fmla="*/ 9 h 24"/>
                <a:gd name="T6" fmla="*/ 49 w 52"/>
                <a:gd name="T7" fmla="*/ 9 h 24"/>
                <a:gd name="T8" fmla="*/ 19 w 52"/>
                <a:gd name="T9" fmla="*/ 22 h 24"/>
                <a:gd name="T10" fmla="*/ 0 w 52"/>
                <a:gd name="T11" fmla="*/ 8 h 24"/>
                <a:gd name="T12" fmla="*/ 52 w 52"/>
                <a:gd name="T13" fmla="*/ 9 h 24"/>
                <a:gd name="T14" fmla="*/ 52 w 52"/>
                <a:gd name="T15" fmla="*/ 9 h 24"/>
                <a:gd name="T16" fmla="*/ 0 w 52"/>
                <a:gd name="T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4">
                  <a:moveTo>
                    <a:pt x="0" y="7"/>
                  </a:moveTo>
                  <a:cubicBezTo>
                    <a:pt x="1" y="15"/>
                    <a:pt x="8" y="21"/>
                    <a:pt x="18" y="22"/>
                  </a:cubicBezTo>
                  <a:cubicBezTo>
                    <a:pt x="31" y="24"/>
                    <a:pt x="46" y="20"/>
                    <a:pt x="50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6" y="20"/>
                    <a:pt x="31" y="24"/>
                    <a:pt x="19" y="22"/>
                  </a:cubicBezTo>
                  <a:cubicBezTo>
                    <a:pt x="8" y="20"/>
                    <a:pt x="1" y="15"/>
                    <a:pt x="0" y="8"/>
                  </a:cubicBezTo>
                  <a:cubicBezTo>
                    <a:pt x="10" y="3"/>
                    <a:pt x="44" y="1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44" y="0"/>
                    <a:pt x="9" y="3"/>
                    <a:pt x="0" y="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1974"/>
            <p:cNvSpPr>
              <a:spLocks/>
            </p:cNvSpPr>
            <p:nvPr/>
          </p:nvSpPr>
          <p:spPr bwMode="auto">
            <a:xfrm>
              <a:off x="11183938" y="4011612"/>
              <a:ext cx="204788" cy="15875"/>
            </a:xfrm>
            <a:custGeom>
              <a:avLst/>
              <a:gdLst>
                <a:gd name="T0" fmla="*/ 9 w 52"/>
                <a:gd name="T1" fmla="*/ 3 h 4"/>
                <a:gd name="T2" fmla="*/ 0 w 52"/>
                <a:gd name="T3" fmla="*/ 4 h 4"/>
                <a:gd name="T4" fmla="*/ 9 w 52"/>
                <a:gd name="T5" fmla="*/ 4 h 4"/>
                <a:gd name="T6" fmla="*/ 52 w 52"/>
                <a:gd name="T7" fmla="*/ 2 h 4"/>
                <a:gd name="T8" fmla="*/ 52 w 52"/>
                <a:gd name="T9" fmla="*/ 2 h 4"/>
                <a:gd name="T10" fmla="*/ 9 w 52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4">
                  <a:moveTo>
                    <a:pt x="9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3" y="2"/>
                    <a:pt x="39" y="0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39" y="0"/>
                    <a:pt x="23" y="2"/>
                    <a:pt x="9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1975"/>
            <p:cNvSpPr>
              <a:spLocks/>
            </p:cNvSpPr>
            <p:nvPr/>
          </p:nvSpPr>
          <p:spPr bwMode="auto">
            <a:xfrm>
              <a:off x="11226800" y="4035425"/>
              <a:ext cx="169863" cy="23812"/>
            </a:xfrm>
            <a:custGeom>
              <a:avLst/>
              <a:gdLst>
                <a:gd name="T0" fmla="*/ 31 w 43"/>
                <a:gd name="T1" fmla="*/ 2 h 6"/>
                <a:gd name="T2" fmla="*/ 0 w 43"/>
                <a:gd name="T3" fmla="*/ 4 h 6"/>
                <a:gd name="T4" fmla="*/ 31 w 43"/>
                <a:gd name="T5" fmla="*/ 2 h 6"/>
                <a:gd name="T6" fmla="*/ 43 w 43"/>
                <a:gd name="T7" fmla="*/ 1 h 6"/>
                <a:gd name="T8" fmla="*/ 43 w 43"/>
                <a:gd name="T9" fmla="*/ 0 h 6"/>
                <a:gd name="T10" fmla="*/ 31 w 4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6">
                  <a:moveTo>
                    <a:pt x="31" y="2"/>
                  </a:moveTo>
                  <a:cubicBezTo>
                    <a:pt x="21" y="4"/>
                    <a:pt x="9" y="6"/>
                    <a:pt x="0" y="4"/>
                  </a:cubicBezTo>
                  <a:cubicBezTo>
                    <a:pt x="9" y="6"/>
                    <a:pt x="21" y="4"/>
                    <a:pt x="31" y="2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31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1976"/>
            <p:cNvSpPr>
              <a:spLocks/>
            </p:cNvSpPr>
            <p:nvPr/>
          </p:nvSpPr>
          <p:spPr bwMode="auto">
            <a:xfrm>
              <a:off x="11317288" y="4059237"/>
              <a:ext cx="119063" cy="15875"/>
            </a:xfrm>
            <a:custGeom>
              <a:avLst/>
              <a:gdLst>
                <a:gd name="T0" fmla="*/ 6 w 30"/>
                <a:gd name="T1" fmla="*/ 4 h 4"/>
                <a:gd name="T2" fmla="*/ 0 w 30"/>
                <a:gd name="T3" fmla="*/ 4 h 4"/>
                <a:gd name="T4" fmla="*/ 6 w 30"/>
                <a:gd name="T5" fmla="*/ 4 h 4"/>
                <a:gd name="T6" fmla="*/ 30 w 30"/>
                <a:gd name="T7" fmla="*/ 0 h 4"/>
                <a:gd name="T8" fmla="*/ 30 w 30"/>
                <a:gd name="T9" fmla="*/ 0 h 4"/>
                <a:gd name="T10" fmla="*/ 6 w 30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">
                  <a:moveTo>
                    <a:pt x="6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4" y="3"/>
                    <a:pt x="22" y="2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2"/>
                    <a:pt x="14" y="3"/>
                    <a:pt x="6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1977"/>
            <p:cNvSpPr>
              <a:spLocks/>
            </p:cNvSpPr>
            <p:nvPr/>
          </p:nvSpPr>
          <p:spPr bwMode="auto">
            <a:xfrm>
              <a:off x="11247438" y="3967162"/>
              <a:ext cx="149225" cy="15875"/>
            </a:xfrm>
            <a:custGeom>
              <a:avLst/>
              <a:gdLst>
                <a:gd name="T0" fmla="*/ 6 w 38"/>
                <a:gd name="T1" fmla="*/ 3 h 4"/>
                <a:gd name="T2" fmla="*/ 0 w 38"/>
                <a:gd name="T3" fmla="*/ 3 h 4"/>
                <a:gd name="T4" fmla="*/ 6 w 38"/>
                <a:gd name="T5" fmla="*/ 3 h 4"/>
                <a:gd name="T6" fmla="*/ 38 w 38"/>
                <a:gd name="T7" fmla="*/ 4 h 4"/>
                <a:gd name="T8" fmla="*/ 38 w 38"/>
                <a:gd name="T9" fmla="*/ 4 h 4"/>
                <a:gd name="T10" fmla="*/ 6 w 38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">
                  <a:moveTo>
                    <a:pt x="6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7" y="2"/>
                    <a:pt x="28" y="0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28" y="0"/>
                    <a:pt x="17" y="1"/>
                    <a:pt x="6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9" name="Freeform 1978"/>
            <p:cNvSpPr>
              <a:spLocks/>
            </p:cNvSpPr>
            <p:nvPr/>
          </p:nvSpPr>
          <p:spPr bwMode="auto">
            <a:xfrm>
              <a:off x="11401425" y="3951287"/>
              <a:ext cx="85725" cy="31750"/>
            </a:xfrm>
            <a:custGeom>
              <a:avLst/>
              <a:gdLst>
                <a:gd name="T0" fmla="*/ 15 w 22"/>
                <a:gd name="T1" fmla="*/ 5 h 8"/>
                <a:gd name="T2" fmla="*/ 21 w 22"/>
                <a:gd name="T3" fmla="*/ 8 h 8"/>
                <a:gd name="T4" fmla="*/ 22 w 22"/>
                <a:gd name="T5" fmla="*/ 8 h 8"/>
                <a:gd name="T6" fmla="*/ 15 w 22"/>
                <a:gd name="T7" fmla="*/ 5 h 8"/>
                <a:gd name="T8" fmla="*/ 0 w 22"/>
                <a:gd name="T9" fmla="*/ 0 h 8"/>
                <a:gd name="T10" fmla="*/ 15 w 22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8">
                  <a:moveTo>
                    <a:pt x="15" y="5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1" y="3"/>
                    <a:pt x="6" y="0"/>
                    <a:pt x="0" y="0"/>
                  </a:cubicBezTo>
                  <a:cubicBezTo>
                    <a:pt x="6" y="1"/>
                    <a:pt x="10" y="3"/>
                    <a:pt x="15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0" name="Freeform 1979"/>
            <p:cNvSpPr>
              <a:spLocks/>
            </p:cNvSpPr>
            <p:nvPr/>
          </p:nvSpPr>
          <p:spPr bwMode="auto">
            <a:xfrm>
              <a:off x="11361738" y="4059237"/>
              <a:ext cx="117475" cy="38100"/>
            </a:xfrm>
            <a:custGeom>
              <a:avLst/>
              <a:gdLst>
                <a:gd name="T0" fmla="*/ 2 w 30"/>
                <a:gd name="T1" fmla="*/ 10 h 10"/>
                <a:gd name="T2" fmla="*/ 0 w 30"/>
                <a:gd name="T3" fmla="*/ 10 h 10"/>
                <a:gd name="T4" fmla="*/ 2 w 30"/>
                <a:gd name="T5" fmla="*/ 10 h 10"/>
                <a:gd name="T6" fmla="*/ 30 w 30"/>
                <a:gd name="T7" fmla="*/ 0 h 10"/>
                <a:gd name="T8" fmla="*/ 30 w 30"/>
                <a:gd name="T9" fmla="*/ 0 h 10"/>
                <a:gd name="T10" fmla="*/ 2 w 3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0">
                  <a:moveTo>
                    <a:pt x="2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3" y="9"/>
                    <a:pt x="22" y="8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8"/>
                    <a:pt x="13" y="9"/>
                    <a:pt x="2" y="1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1" name="Freeform 1980"/>
            <p:cNvSpPr>
              <a:spLocks/>
            </p:cNvSpPr>
            <p:nvPr/>
          </p:nvSpPr>
          <p:spPr bwMode="auto">
            <a:xfrm>
              <a:off x="11396663" y="4051300"/>
              <a:ext cx="111125" cy="77787"/>
            </a:xfrm>
            <a:custGeom>
              <a:avLst/>
              <a:gdLst>
                <a:gd name="T0" fmla="*/ 0 w 28"/>
                <a:gd name="T1" fmla="*/ 20 h 20"/>
                <a:gd name="T2" fmla="*/ 28 w 28"/>
                <a:gd name="T3" fmla="*/ 0 h 20"/>
                <a:gd name="T4" fmla="*/ 28 w 28"/>
                <a:gd name="T5" fmla="*/ 0 h 20"/>
                <a:gd name="T6" fmla="*/ 0 w 2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11" y="20"/>
                    <a:pt x="22" y="12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2"/>
                    <a:pt x="11" y="19"/>
                    <a:pt x="0" y="2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2" name="Freeform 1981"/>
            <p:cNvSpPr>
              <a:spLocks/>
            </p:cNvSpPr>
            <p:nvPr/>
          </p:nvSpPr>
          <p:spPr bwMode="auto">
            <a:xfrm>
              <a:off x="11436350" y="4046537"/>
              <a:ext cx="98425" cy="122237"/>
            </a:xfrm>
            <a:custGeom>
              <a:avLst/>
              <a:gdLst>
                <a:gd name="T0" fmla="*/ 14 w 25"/>
                <a:gd name="T1" fmla="*/ 14 h 31"/>
                <a:gd name="T2" fmla="*/ 0 w 25"/>
                <a:gd name="T3" fmla="*/ 31 h 31"/>
                <a:gd name="T4" fmla="*/ 15 w 25"/>
                <a:gd name="T5" fmla="*/ 14 h 31"/>
                <a:gd name="T6" fmla="*/ 25 w 25"/>
                <a:gd name="T7" fmla="*/ 1 h 31"/>
                <a:gd name="T8" fmla="*/ 24 w 25"/>
                <a:gd name="T9" fmla="*/ 0 h 31"/>
                <a:gd name="T10" fmla="*/ 14 w 25"/>
                <a:gd name="T11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">
                  <a:moveTo>
                    <a:pt x="14" y="14"/>
                  </a:moveTo>
                  <a:cubicBezTo>
                    <a:pt x="11" y="20"/>
                    <a:pt x="8" y="27"/>
                    <a:pt x="0" y="31"/>
                  </a:cubicBezTo>
                  <a:cubicBezTo>
                    <a:pt x="8" y="27"/>
                    <a:pt x="11" y="21"/>
                    <a:pt x="15" y="14"/>
                  </a:cubicBezTo>
                  <a:cubicBezTo>
                    <a:pt x="17" y="9"/>
                    <a:pt x="20" y="4"/>
                    <a:pt x="25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4"/>
                    <a:pt x="17" y="9"/>
                    <a:pt x="14" y="1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3" name="Freeform 1982"/>
            <p:cNvSpPr>
              <a:spLocks/>
            </p:cNvSpPr>
            <p:nvPr/>
          </p:nvSpPr>
          <p:spPr bwMode="auto">
            <a:xfrm>
              <a:off x="11491913" y="4043362"/>
              <a:ext cx="55563" cy="122237"/>
            </a:xfrm>
            <a:custGeom>
              <a:avLst/>
              <a:gdLst>
                <a:gd name="T0" fmla="*/ 12 w 14"/>
                <a:gd name="T1" fmla="*/ 0 h 31"/>
                <a:gd name="T2" fmla="*/ 3 w 14"/>
                <a:gd name="T3" fmla="*/ 30 h 31"/>
                <a:gd name="T4" fmla="*/ 0 w 14"/>
                <a:gd name="T5" fmla="*/ 31 h 31"/>
                <a:gd name="T6" fmla="*/ 4 w 14"/>
                <a:gd name="T7" fmla="*/ 30 h 31"/>
                <a:gd name="T8" fmla="*/ 13 w 14"/>
                <a:gd name="T9" fmla="*/ 0 h 31"/>
                <a:gd name="T10" fmla="*/ 12 w 14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1">
                  <a:moveTo>
                    <a:pt x="12" y="0"/>
                  </a:moveTo>
                  <a:cubicBezTo>
                    <a:pt x="14" y="6"/>
                    <a:pt x="9" y="25"/>
                    <a:pt x="3" y="30"/>
                  </a:cubicBezTo>
                  <a:cubicBezTo>
                    <a:pt x="2" y="31"/>
                    <a:pt x="1" y="31"/>
                    <a:pt x="0" y="31"/>
                  </a:cubicBezTo>
                  <a:cubicBezTo>
                    <a:pt x="1" y="31"/>
                    <a:pt x="2" y="31"/>
                    <a:pt x="4" y="30"/>
                  </a:cubicBezTo>
                  <a:cubicBezTo>
                    <a:pt x="9" y="26"/>
                    <a:pt x="14" y="6"/>
                    <a:pt x="13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4" name="Freeform 1983"/>
            <p:cNvSpPr>
              <a:spLocks/>
            </p:cNvSpPr>
            <p:nvPr/>
          </p:nvSpPr>
          <p:spPr bwMode="auto">
            <a:xfrm>
              <a:off x="11563350" y="4027487"/>
              <a:ext cx="14288" cy="106362"/>
            </a:xfrm>
            <a:custGeom>
              <a:avLst/>
              <a:gdLst>
                <a:gd name="T0" fmla="*/ 0 w 4"/>
                <a:gd name="T1" fmla="*/ 0 h 27"/>
                <a:gd name="T2" fmla="*/ 0 w 4"/>
                <a:gd name="T3" fmla="*/ 27 h 27"/>
                <a:gd name="T4" fmla="*/ 0 w 4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7">
                  <a:moveTo>
                    <a:pt x="0" y="0"/>
                  </a:moveTo>
                  <a:cubicBezTo>
                    <a:pt x="3" y="8"/>
                    <a:pt x="4" y="20"/>
                    <a:pt x="0" y="27"/>
                  </a:cubicBezTo>
                  <a:cubicBezTo>
                    <a:pt x="4" y="20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5" name="Freeform 1984"/>
            <p:cNvSpPr>
              <a:spLocks noEditPoints="1"/>
            </p:cNvSpPr>
            <p:nvPr/>
          </p:nvSpPr>
          <p:spPr bwMode="auto">
            <a:xfrm>
              <a:off x="11436350" y="3998912"/>
              <a:ext cx="130175" cy="47625"/>
            </a:xfrm>
            <a:custGeom>
              <a:avLst/>
              <a:gdLst>
                <a:gd name="T0" fmla="*/ 30 w 33"/>
                <a:gd name="T1" fmla="*/ 1 h 12"/>
                <a:gd name="T2" fmla="*/ 26 w 33"/>
                <a:gd name="T3" fmla="*/ 3 h 12"/>
                <a:gd name="T4" fmla="*/ 22 w 33"/>
                <a:gd name="T5" fmla="*/ 3 h 12"/>
                <a:gd name="T6" fmla="*/ 0 w 33"/>
                <a:gd name="T7" fmla="*/ 6 h 12"/>
                <a:gd name="T8" fmla="*/ 5 w 33"/>
                <a:gd name="T9" fmla="*/ 10 h 12"/>
                <a:gd name="T10" fmla="*/ 26 w 33"/>
                <a:gd name="T11" fmla="*/ 4 h 12"/>
                <a:gd name="T12" fmla="*/ 33 w 33"/>
                <a:gd name="T13" fmla="*/ 4 h 12"/>
                <a:gd name="T14" fmla="*/ 33 w 33"/>
                <a:gd name="T15" fmla="*/ 3 h 12"/>
                <a:gd name="T16" fmla="*/ 27 w 33"/>
                <a:gd name="T17" fmla="*/ 4 h 12"/>
                <a:gd name="T18" fmla="*/ 30 w 33"/>
                <a:gd name="T19" fmla="*/ 1 h 12"/>
                <a:gd name="T20" fmla="*/ 32 w 33"/>
                <a:gd name="T21" fmla="*/ 0 h 12"/>
                <a:gd name="T22" fmla="*/ 30 w 33"/>
                <a:gd name="T23" fmla="*/ 1 h 12"/>
                <a:gd name="T24" fmla="*/ 5 w 33"/>
                <a:gd name="T25" fmla="*/ 10 h 12"/>
                <a:gd name="T26" fmla="*/ 0 w 33"/>
                <a:gd name="T27" fmla="*/ 6 h 12"/>
                <a:gd name="T28" fmla="*/ 22 w 33"/>
                <a:gd name="T29" fmla="*/ 4 h 12"/>
                <a:gd name="T30" fmla="*/ 26 w 33"/>
                <a:gd name="T31" fmla="*/ 4 h 12"/>
                <a:gd name="T32" fmla="*/ 5 w 33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2">
                  <a:moveTo>
                    <a:pt x="30" y="1"/>
                  </a:moveTo>
                  <a:cubicBezTo>
                    <a:pt x="29" y="2"/>
                    <a:pt x="28" y="3"/>
                    <a:pt x="26" y="3"/>
                  </a:cubicBezTo>
                  <a:cubicBezTo>
                    <a:pt x="25" y="3"/>
                    <a:pt x="23" y="3"/>
                    <a:pt x="22" y="3"/>
                  </a:cubicBezTo>
                  <a:cubicBezTo>
                    <a:pt x="13" y="3"/>
                    <a:pt x="4" y="2"/>
                    <a:pt x="0" y="6"/>
                  </a:cubicBezTo>
                  <a:cubicBezTo>
                    <a:pt x="1" y="8"/>
                    <a:pt x="3" y="9"/>
                    <a:pt x="5" y="10"/>
                  </a:cubicBezTo>
                  <a:cubicBezTo>
                    <a:pt x="11" y="12"/>
                    <a:pt x="20" y="7"/>
                    <a:pt x="26" y="4"/>
                  </a:cubicBezTo>
                  <a:cubicBezTo>
                    <a:pt x="29" y="4"/>
                    <a:pt x="31" y="4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1" y="4"/>
                    <a:pt x="29" y="4"/>
                    <a:pt x="27" y="4"/>
                  </a:cubicBezTo>
                  <a:cubicBezTo>
                    <a:pt x="28" y="3"/>
                    <a:pt x="29" y="2"/>
                    <a:pt x="30" y="1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0" y="1"/>
                  </a:lnTo>
                  <a:close/>
                  <a:moveTo>
                    <a:pt x="5" y="10"/>
                  </a:moveTo>
                  <a:cubicBezTo>
                    <a:pt x="3" y="9"/>
                    <a:pt x="1" y="8"/>
                    <a:pt x="0" y="6"/>
                  </a:cubicBezTo>
                  <a:cubicBezTo>
                    <a:pt x="4" y="3"/>
                    <a:pt x="13" y="3"/>
                    <a:pt x="22" y="4"/>
                  </a:cubicBezTo>
                  <a:cubicBezTo>
                    <a:pt x="23" y="4"/>
                    <a:pt x="24" y="4"/>
                    <a:pt x="26" y="4"/>
                  </a:cubicBezTo>
                  <a:cubicBezTo>
                    <a:pt x="19" y="7"/>
                    <a:pt x="11" y="11"/>
                    <a:pt x="5" y="1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1985"/>
            <p:cNvSpPr>
              <a:spLocks/>
            </p:cNvSpPr>
            <p:nvPr/>
          </p:nvSpPr>
          <p:spPr bwMode="auto">
            <a:xfrm>
              <a:off x="11471275" y="4070350"/>
              <a:ext cx="225425" cy="265112"/>
            </a:xfrm>
            <a:custGeom>
              <a:avLst/>
              <a:gdLst>
                <a:gd name="T0" fmla="*/ 33 w 57"/>
                <a:gd name="T1" fmla="*/ 1 h 67"/>
                <a:gd name="T2" fmla="*/ 41 w 57"/>
                <a:gd name="T3" fmla="*/ 9 h 67"/>
                <a:gd name="T4" fmla="*/ 54 w 57"/>
                <a:gd name="T5" fmla="*/ 26 h 67"/>
                <a:gd name="T6" fmla="*/ 52 w 57"/>
                <a:gd name="T7" fmla="*/ 50 h 67"/>
                <a:gd name="T8" fmla="*/ 48 w 57"/>
                <a:gd name="T9" fmla="*/ 50 h 67"/>
                <a:gd name="T10" fmla="*/ 48 w 57"/>
                <a:gd name="T11" fmla="*/ 50 h 67"/>
                <a:gd name="T12" fmla="*/ 48 w 57"/>
                <a:gd name="T13" fmla="*/ 51 h 67"/>
                <a:gd name="T14" fmla="*/ 46 w 57"/>
                <a:gd name="T15" fmla="*/ 56 h 67"/>
                <a:gd name="T16" fmla="*/ 41 w 57"/>
                <a:gd name="T17" fmla="*/ 51 h 67"/>
                <a:gd name="T18" fmla="*/ 40 w 57"/>
                <a:gd name="T19" fmla="*/ 50 h 67"/>
                <a:gd name="T20" fmla="*/ 39 w 57"/>
                <a:gd name="T21" fmla="*/ 56 h 67"/>
                <a:gd name="T22" fmla="*/ 38 w 57"/>
                <a:gd name="T23" fmla="*/ 62 h 67"/>
                <a:gd name="T24" fmla="*/ 36 w 57"/>
                <a:gd name="T25" fmla="*/ 61 h 67"/>
                <a:gd name="T26" fmla="*/ 34 w 57"/>
                <a:gd name="T27" fmla="*/ 59 h 67"/>
                <a:gd name="T28" fmla="*/ 33 w 57"/>
                <a:gd name="T29" fmla="*/ 58 h 67"/>
                <a:gd name="T30" fmla="*/ 33 w 57"/>
                <a:gd name="T31" fmla="*/ 59 h 67"/>
                <a:gd name="T32" fmla="*/ 26 w 57"/>
                <a:gd name="T33" fmla="*/ 66 h 67"/>
                <a:gd name="T34" fmla="*/ 23 w 57"/>
                <a:gd name="T35" fmla="*/ 63 h 67"/>
                <a:gd name="T36" fmla="*/ 22 w 57"/>
                <a:gd name="T37" fmla="*/ 60 h 67"/>
                <a:gd name="T38" fmla="*/ 15 w 57"/>
                <a:gd name="T39" fmla="*/ 57 h 67"/>
                <a:gd name="T40" fmla="*/ 7 w 57"/>
                <a:gd name="T41" fmla="*/ 53 h 67"/>
                <a:gd name="T42" fmla="*/ 1 w 57"/>
                <a:gd name="T43" fmla="*/ 36 h 67"/>
                <a:gd name="T44" fmla="*/ 7 w 57"/>
                <a:gd name="T45" fmla="*/ 23 h 67"/>
                <a:gd name="T46" fmla="*/ 7 w 57"/>
                <a:gd name="T47" fmla="*/ 22 h 67"/>
                <a:gd name="T48" fmla="*/ 1 w 57"/>
                <a:gd name="T49" fmla="*/ 36 h 67"/>
                <a:gd name="T50" fmla="*/ 7 w 57"/>
                <a:gd name="T51" fmla="*/ 53 h 67"/>
                <a:gd name="T52" fmla="*/ 15 w 57"/>
                <a:gd name="T53" fmla="*/ 58 h 67"/>
                <a:gd name="T54" fmla="*/ 22 w 57"/>
                <a:gd name="T55" fmla="*/ 61 h 67"/>
                <a:gd name="T56" fmla="*/ 23 w 57"/>
                <a:gd name="T57" fmla="*/ 63 h 67"/>
                <a:gd name="T58" fmla="*/ 26 w 57"/>
                <a:gd name="T59" fmla="*/ 67 h 67"/>
                <a:gd name="T60" fmla="*/ 33 w 57"/>
                <a:gd name="T61" fmla="*/ 60 h 67"/>
                <a:gd name="T62" fmla="*/ 36 w 57"/>
                <a:gd name="T63" fmla="*/ 62 h 67"/>
                <a:gd name="T64" fmla="*/ 39 w 57"/>
                <a:gd name="T65" fmla="*/ 63 h 67"/>
                <a:gd name="T66" fmla="*/ 39 w 57"/>
                <a:gd name="T67" fmla="*/ 62 h 67"/>
                <a:gd name="T68" fmla="*/ 40 w 57"/>
                <a:gd name="T69" fmla="*/ 56 h 67"/>
                <a:gd name="T70" fmla="*/ 41 w 57"/>
                <a:gd name="T71" fmla="*/ 52 h 67"/>
                <a:gd name="T72" fmla="*/ 46 w 57"/>
                <a:gd name="T73" fmla="*/ 56 h 67"/>
                <a:gd name="T74" fmla="*/ 49 w 57"/>
                <a:gd name="T75" fmla="*/ 51 h 67"/>
                <a:gd name="T76" fmla="*/ 52 w 57"/>
                <a:gd name="T77" fmla="*/ 51 h 67"/>
                <a:gd name="T78" fmla="*/ 55 w 57"/>
                <a:gd name="T79" fmla="*/ 26 h 67"/>
                <a:gd name="T80" fmla="*/ 41 w 57"/>
                <a:gd name="T81" fmla="*/ 8 h 67"/>
                <a:gd name="T82" fmla="*/ 33 w 57"/>
                <a:gd name="T83" fmla="*/ 0 h 67"/>
                <a:gd name="T84" fmla="*/ 33 w 57"/>
                <a:gd name="T85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" h="67">
                  <a:moveTo>
                    <a:pt x="33" y="1"/>
                  </a:moveTo>
                  <a:cubicBezTo>
                    <a:pt x="35" y="4"/>
                    <a:pt x="38" y="6"/>
                    <a:pt x="41" y="9"/>
                  </a:cubicBezTo>
                  <a:cubicBezTo>
                    <a:pt x="46" y="14"/>
                    <a:pt x="52" y="18"/>
                    <a:pt x="54" y="26"/>
                  </a:cubicBezTo>
                  <a:cubicBezTo>
                    <a:pt x="55" y="31"/>
                    <a:pt x="56" y="47"/>
                    <a:pt x="52" y="50"/>
                  </a:cubicBezTo>
                  <a:cubicBezTo>
                    <a:pt x="51" y="51"/>
                    <a:pt x="50" y="51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4"/>
                    <a:pt x="47" y="55"/>
                    <a:pt x="46" y="56"/>
                  </a:cubicBezTo>
                  <a:cubicBezTo>
                    <a:pt x="44" y="56"/>
                    <a:pt x="42" y="55"/>
                    <a:pt x="41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8" y="61"/>
                    <a:pt x="38" y="62"/>
                  </a:cubicBezTo>
                  <a:cubicBezTo>
                    <a:pt x="38" y="62"/>
                    <a:pt x="36" y="61"/>
                    <a:pt x="36" y="61"/>
                  </a:cubicBezTo>
                  <a:cubicBezTo>
                    <a:pt x="35" y="61"/>
                    <a:pt x="35" y="61"/>
                    <a:pt x="34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2" y="61"/>
                    <a:pt x="29" y="66"/>
                    <a:pt x="26" y="66"/>
                  </a:cubicBezTo>
                  <a:cubicBezTo>
                    <a:pt x="23" y="66"/>
                    <a:pt x="23" y="65"/>
                    <a:pt x="23" y="63"/>
                  </a:cubicBezTo>
                  <a:cubicBezTo>
                    <a:pt x="23" y="62"/>
                    <a:pt x="23" y="61"/>
                    <a:pt x="22" y="60"/>
                  </a:cubicBezTo>
                  <a:cubicBezTo>
                    <a:pt x="20" y="59"/>
                    <a:pt x="18" y="58"/>
                    <a:pt x="15" y="57"/>
                  </a:cubicBezTo>
                  <a:cubicBezTo>
                    <a:pt x="13" y="56"/>
                    <a:pt x="10" y="55"/>
                    <a:pt x="7" y="53"/>
                  </a:cubicBezTo>
                  <a:cubicBezTo>
                    <a:pt x="3" y="49"/>
                    <a:pt x="1" y="42"/>
                    <a:pt x="1" y="36"/>
                  </a:cubicBezTo>
                  <a:cubicBezTo>
                    <a:pt x="1" y="30"/>
                    <a:pt x="4" y="26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3" y="25"/>
                    <a:pt x="1" y="30"/>
                    <a:pt x="1" y="36"/>
                  </a:cubicBezTo>
                  <a:cubicBezTo>
                    <a:pt x="0" y="42"/>
                    <a:pt x="3" y="49"/>
                    <a:pt x="7" y="53"/>
                  </a:cubicBezTo>
                  <a:cubicBezTo>
                    <a:pt x="9" y="55"/>
                    <a:pt x="12" y="56"/>
                    <a:pt x="15" y="58"/>
                  </a:cubicBezTo>
                  <a:cubicBezTo>
                    <a:pt x="18" y="58"/>
                    <a:pt x="20" y="59"/>
                    <a:pt x="22" y="61"/>
                  </a:cubicBezTo>
                  <a:cubicBezTo>
                    <a:pt x="22" y="61"/>
                    <a:pt x="22" y="62"/>
                    <a:pt x="23" y="63"/>
                  </a:cubicBezTo>
                  <a:cubicBezTo>
                    <a:pt x="23" y="65"/>
                    <a:pt x="23" y="66"/>
                    <a:pt x="26" y="67"/>
                  </a:cubicBezTo>
                  <a:cubicBezTo>
                    <a:pt x="29" y="67"/>
                    <a:pt x="32" y="62"/>
                    <a:pt x="33" y="60"/>
                  </a:cubicBezTo>
                  <a:cubicBezTo>
                    <a:pt x="34" y="62"/>
                    <a:pt x="35" y="62"/>
                    <a:pt x="36" y="62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6"/>
                    <a:pt x="40" y="53"/>
                    <a:pt x="41" y="52"/>
                  </a:cubicBezTo>
                  <a:cubicBezTo>
                    <a:pt x="42" y="55"/>
                    <a:pt x="44" y="57"/>
                    <a:pt x="46" y="56"/>
                  </a:cubicBezTo>
                  <a:cubicBezTo>
                    <a:pt x="48" y="56"/>
                    <a:pt x="48" y="54"/>
                    <a:pt x="49" y="51"/>
                  </a:cubicBezTo>
                  <a:cubicBezTo>
                    <a:pt x="50" y="52"/>
                    <a:pt x="51" y="52"/>
                    <a:pt x="52" y="51"/>
                  </a:cubicBezTo>
                  <a:cubicBezTo>
                    <a:pt x="57" y="47"/>
                    <a:pt x="56" y="30"/>
                    <a:pt x="55" y="26"/>
                  </a:cubicBezTo>
                  <a:cubicBezTo>
                    <a:pt x="52" y="18"/>
                    <a:pt x="47" y="13"/>
                    <a:pt x="41" y="8"/>
                  </a:cubicBezTo>
                  <a:cubicBezTo>
                    <a:pt x="38" y="6"/>
                    <a:pt x="36" y="3"/>
                    <a:pt x="33" y="0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1986"/>
            <p:cNvSpPr>
              <a:spLocks/>
            </p:cNvSpPr>
            <p:nvPr/>
          </p:nvSpPr>
          <p:spPr bwMode="auto">
            <a:xfrm>
              <a:off x="11539538" y="4070350"/>
              <a:ext cx="90488" cy="138112"/>
            </a:xfrm>
            <a:custGeom>
              <a:avLst/>
              <a:gdLst>
                <a:gd name="T0" fmla="*/ 16 w 23"/>
                <a:gd name="T1" fmla="*/ 1 h 35"/>
                <a:gd name="T2" fmla="*/ 17 w 23"/>
                <a:gd name="T3" fmla="*/ 29 h 35"/>
                <a:gd name="T4" fmla="*/ 8 w 23"/>
                <a:gd name="T5" fmla="*/ 34 h 35"/>
                <a:gd name="T6" fmla="*/ 1 w 23"/>
                <a:gd name="T7" fmla="*/ 21 h 35"/>
                <a:gd name="T8" fmla="*/ 0 w 23"/>
                <a:gd name="T9" fmla="*/ 21 h 35"/>
                <a:gd name="T10" fmla="*/ 7 w 23"/>
                <a:gd name="T11" fmla="*/ 34 h 35"/>
                <a:gd name="T12" fmla="*/ 17 w 23"/>
                <a:gd name="T13" fmla="*/ 29 h 35"/>
                <a:gd name="T14" fmla="*/ 16 w 23"/>
                <a:gd name="T15" fmla="*/ 0 h 35"/>
                <a:gd name="T16" fmla="*/ 16 w 23"/>
                <a:gd name="T17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5">
                  <a:moveTo>
                    <a:pt x="16" y="1"/>
                  </a:moveTo>
                  <a:cubicBezTo>
                    <a:pt x="22" y="8"/>
                    <a:pt x="22" y="20"/>
                    <a:pt x="17" y="29"/>
                  </a:cubicBezTo>
                  <a:cubicBezTo>
                    <a:pt x="14" y="33"/>
                    <a:pt x="10" y="35"/>
                    <a:pt x="8" y="34"/>
                  </a:cubicBezTo>
                  <a:cubicBezTo>
                    <a:pt x="4" y="33"/>
                    <a:pt x="1" y="28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8"/>
                    <a:pt x="3" y="33"/>
                    <a:pt x="7" y="34"/>
                  </a:cubicBezTo>
                  <a:cubicBezTo>
                    <a:pt x="11" y="35"/>
                    <a:pt x="14" y="33"/>
                    <a:pt x="17" y="29"/>
                  </a:cubicBezTo>
                  <a:cubicBezTo>
                    <a:pt x="23" y="21"/>
                    <a:pt x="23" y="8"/>
                    <a:pt x="16" y="0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1987"/>
            <p:cNvSpPr>
              <a:spLocks/>
            </p:cNvSpPr>
            <p:nvPr/>
          </p:nvSpPr>
          <p:spPr bwMode="auto">
            <a:xfrm>
              <a:off x="11510963" y="4157662"/>
              <a:ext cx="74613" cy="157162"/>
            </a:xfrm>
            <a:custGeom>
              <a:avLst/>
              <a:gdLst>
                <a:gd name="T0" fmla="*/ 10 w 19"/>
                <a:gd name="T1" fmla="*/ 37 h 40"/>
                <a:gd name="T2" fmla="*/ 11 w 19"/>
                <a:gd name="T3" fmla="*/ 38 h 40"/>
                <a:gd name="T4" fmla="*/ 17 w 19"/>
                <a:gd name="T5" fmla="*/ 40 h 40"/>
                <a:gd name="T6" fmla="*/ 19 w 19"/>
                <a:gd name="T7" fmla="*/ 38 h 40"/>
                <a:gd name="T8" fmla="*/ 19 w 19"/>
                <a:gd name="T9" fmla="*/ 37 h 40"/>
                <a:gd name="T10" fmla="*/ 15 w 19"/>
                <a:gd name="T11" fmla="*/ 33 h 40"/>
                <a:gd name="T12" fmla="*/ 12 w 19"/>
                <a:gd name="T13" fmla="*/ 31 h 40"/>
                <a:gd name="T14" fmla="*/ 9 w 19"/>
                <a:gd name="T15" fmla="*/ 9 h 40"/>
                <a:gd name="T16" fmla="*/ 12 w 19"/>
                <a:gd name="T17" fmla="*/ 31 h 40"/>
                <a:gd name="T18" fmla="*/ 15 w 19"/>
                <a:gd name="T19" fmla="*/ 34 h 40"/>
                <a:gd name="T20" fmla="*/ 19 w 19"/>
                <a:gd name="T21" fmla="*/ 37 h 40"/>
                <a:gd name="T22" fmla="*/ 19 w 19"/>
                <a:gd name="T23" fmla="*/ 38 h 40"/>
                <a:gd name="T24" fmla="*/ 17 w 19"/>
                <a:gd name="T25" fmla="*/ 40 h 40"/>
                <a:gd name="T26" fmla="*/ 11 w 19"/>
                <a:gd name="T27" fmla="*/ 37 h 40"/>
                <a:gd name="T28" fmla="*/ 10 w 19"/>
                <a:gd name="T29" fmla="*/ 36 h 40"/>
                <a:gd name="T30" fmla="*/ 8 w 19"/>
                <a:gd name="T31" fmla="*/ 0 h 40"/>
                <a:gd name="T32" fmla="*/ 7 w 19"/>
                <a:gd name="T33" fmla="*/ 0 h 40"/>
                <a:gd name="T34" fmla="*/ 10 w 19"/>
                <a:gd name="T35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40">
                  <a:moveTo>
                    <a:pt x="10" y="37"/>
                  </a:moveTo>
                  <a:cubicBezTo>
                    <a:pt x="11" y="38"/>
                    <a:pt x="11" y="38"/>
                    <a:pt x="11" y="38"/>
                  </a:cubicBezTo>
                  <a:cubicBezTo>
                    <a:pt x="13" y="39"/>
                    <a:pt x="15" y="40"/>
                    <a:pt x="17" y="40"/>
                  </a:cubicBezTo>
                  <a:cubicBezTo>
                    <a:pt x="17" y="40"/>
                    <a:pt x="18" y="39"/>
                    <a:pt x="19" y="38"/>
                  </a:cubicBezTo>
                  <a:cubicBezTo>
                    <a:pt x="19" y="38"/>
                    <a:pt x="19" y="37"/>
                    <a:pt x="19" y="37"/>
                  </a:cubicBezTo>
                  <a:cubicBezTo>
                    <a:pt x="19" y="35"/>
                    <a:pt x="17" y="34"/>
                    <a:pt x="15" y="33"/>
                  </a:cubicBezTo>
                  <a:cubicBezTo>
                    <a:pt x="14" y="33"/>
                    <a:pt x="12" y="32"/>
                    <a:pt x="12" y="31"/>
                  </a:cubicBezTo>
                  <a:cubicBezTo>
                    <a:pt x="8" y="23"/>
                    <a:pt x="6" y="17"/>
                    <a:pt x="9" y="9"/>
                  </a:cubicBezTo>
                  <a:cubicBezTo>
                    <a:pt x="5" y="17"/>
                    <a:pt x="8" y="24"/>
                    <a:pt x="12" y="31"/>
                  </a:cubicBezTo>
                  <a:cubicBezTo>
                    <a:pt x="12" y="32"/>
                    <a:pt x="14" y="33"/>
                    <a:pt x="15" y="34"/>
                  </a:cubicBezTo>
                  <a:cubicBezTo>
                    <a:pt x="17" y="34"/>
                    <a:pt x="19" y="35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7" y="40"/>
                    <a:pt x="17" y="40"/>
                  </a:cubicBezTo>
                  <a:cubicBezTo>
                    <a:pt x="15" y="40"/>
                    <a:pt x="13" y="38"/>
                    <a:pt x="11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" y="31"/>
                    <a:pt x="1" y="19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9"/>
                    <a:pt x="1" y="31"/>
                    <a:pt x="10" y="3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1988"/>
            <p:cNvSpPr>
              <a:spLocks/>
            </p:cNvSpPr>
            <p:nvPr/>
          </p:nvSpPr>
          <p:spPr bwMode="auto">
            <a:xfrm>
              <a:off x="11571288" y="4192587"/>
              <a:ext cx="46038" cy="90487"/>
            </a:xfrm>
            <a:custGeom>
              <a:avLst/>
              <a:gdLst>
                <a:gd name="T0" fmla="*/ 8 w 12"/>
                <a:gd name="T1" fmla="*/ 21 h 23"/>
                <a:gd name="T2" fmla="*/ 5 w 12"/>
                <a:gd name="T3" fmla="*/ 22 h 23"/>
                <a:gd name="T4" fmla="*/ 1 w 12"/>
                <a:gd name="T5" fmla="*/ 5 h 23"/>
                <a:gd name="T6" fmla="*/ 1 w 12"/>
                <a:gd name="T7" fmla="*/ 3 h 23"/>
                <a:gd name="T8" fmla="*/ 0 w 12"/>
                <a:gd name="T9" fmla="*/ 3 h 23"/>
                <a:gd name="T10" fmla="*/ 0 w 12"/>
                <a:gd name="T11" fmla="*/ 5 h 23"/>
                <a:gd name="T12" fmla="*/ 5 w 12"/>
                <a:gd name="T13" fmla="*/ 23 h 23"/>
                <a:gd name="T14" fmla="*/ 8 w 12"/>
                <a:gd name="T15" fmla="*/ 22 h 23"/>
                <a:gd name="T16" fmla="*/ 6 w 12"/>
                <a:gd name="T17" fmla="*/ 0 h 23"/>
                <a:gd name="T18" fmla="*/ 8 w 12"/>
                <a:gd name="T1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3">
                  <a:moveTo>
                    <a:pt x="8" y="21"/>
                  </a:moveTo>
                  <a:cubicBezTo>
                    <a:pt x="7" y="22"/>
                    <a:pt x="6" y="23"/>
                    <a:pt x="5" y="22"/>
                  </a:cubicBezTo>
                  <a:cubicBezTo>
                    <a:pt x="2" y="21"/>
                    <a:pt x="1" y="10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0"/>
                    <a:pt x="2" y="21"/>
                    <a:pt x="5" y="23"/>
                  </a:cubicBezTo>
                  <a:cubicBezTo>
                    <a:pt x="6" y="23"/>
                    <a:pt x="7" y="23"/>
                    <a:pt x="8" y="22"/>
                  </a:cubicBezTo>
                  <a:cubicBezTo>
                    <a:pt x="12" y="19"/>
                    <a:pt x="7" y="3"/>
                    <a:pt x="6" y="0"/>
                  </a:cubicBezTo>
                  <a:cubicBezTo>
                    <a:pt x="7" y="4"/>
                    <a:pt x="11" y="19"/>
                    <a:pt x="8" y="2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1989"/>
            <p:cNvSpPr>
              <a:spLocks/>
            </p:cNvSpPr>
            <p:nvPr/>
          </p:nvSpPr>
          <p:spPr bwMode="auto">
            <a:xfrm>
              <a:off x="11606213" y="4121150"/>
              <a:ext cx="55563" cy="158750"/>
            </a:xfrm>
            <a:custGeom>
              <a:avLst/>
              <a:gdLst>
                <a:gd name="T0" fmla="*/ 9 w 14"/>
                <a:gd name="T1" fmla="*/ 40 h 40"/>
                <a:gd name="T2" fmla="*/ 2 w 14"/>
                <a:gd name="T3" fmla="*/ 24 h 40"/>
                <a:gd name="T4" fmla="*/ 0 w 14"/>
                <a:gd name="T5" fmla="*/ 15 h 40"/>
                <a:gd name="T6" fmla="*/ 0 w 14"/>
                <a:gd name="T7" fmla="*/ 15 h 40"/>
                <a:gd name="T8" fmla="*/ 2 w 14"/>
                <a:gd name="T9" fmla="*/ 24 h 40"/>
                <a:gd name="T10" fmla="*/ 9 w 14"/>
                <a:gd name="T11" fmla="*/ 40 h 40"/>
                <a:gd name="T12" fmla="*/ 4 w 14"/>
                <a:gd name="T13" fmla="*/ 0 h 40"/>
                <a:gd name="T14" fmla="*/ 9 w 14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40">
                  <a:moveTo>
                    <a:pt x="9" y="40"/>
                  </a:moveTo>
                  <a:cubicBezTo>
                    <a:pt x="4" y="38"/>
                    <a:pt x="3" y="31"/>
                    <a:pt x="2" y="24"/>
                  </a:cubicBezTo>
                  <a:cubicBezTo>
                    <a:pt x="1" y="21"/>
                    <a:pt x="1" y="17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1" y="21"/>
                    <a:pt x="2" y="24"/>
                  </a:cubicBezTo>
                  <a:cubicBezTo>
                    <a:pt x="3" y="31"/>
                    <a:pt x="4" y="39"/>
                    <a:pt x="9" y="40"/>
                  </a:cubicBezTo>
                  <a:cubicBezTo>
                    <a:pt x="14" y="27"/>
                    <a:pt x="13" y="14"/>
                    <a:pt x="4" y="0"/>
                  </a:cubicBezTo>
                  <a:cubicBezTo>
                    <a:pt x="12" y="15"/>
                    <a:pt x="14" y="27"/>
                    <a:pt x="9" y="4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1990"/>
            <p:cNvSpPr>
              <a:spLocks/>
            </p:cNvSpPr>
            <p:nvPr/>
          </p:nvSpPr>
          <p:spPr bwMode="auto">
            <a:xfrm>
              <a:off x="11558588" y="4110037"/>
              <a:ext cx="47625" cy="63500"/>
            </a:xfrm>
            <a:custGeom>
              <a:avLst/>
              <a:gdLst>
                <a:gd name="T0" fmla="*/ 8 w 12"/>
                <a:gd name="T1" fmla="*/ 1 h 16"/>
                <a:gd name="T2" fmla="*/ 10 w 12"/>
                <a:gd name="T3" fmla="*/ 14 h 16"/>
                <a:gd name="T4" fmla="*/ 8 w 12"/>
                <a:gd name="T5" fmla="*/ 16 h 16"/>
                <a:gd name="T6" fmla="*/ 5 w 12"/>
                <a:gd name="T7" fmla="*/ 15 h 16"/>
                <a:gd name="T8" fmla="*/ 1 w 12"/>
                <a:gd name="T9" fmla="*/ 7 h 16"/>
                <a:gd name="T10" fmla="*/ 0 w 12"/>
                <a:gd name="T11" fmla="*/ 7 h 16"/>
                <a:gd name="T12" fmla="*/ 5 w 12"/>
                <a:gd name="T13" fmla="*/ 16 h 16"/>
                <a:gd name="T14" fmla="*/ 8 w 12"/>
                <a:gd name="T15" fmla="*/ 16 h 16"/>
                <a:gd name="T16" fmla="*/ 10 w 12"/>
                <a:gd name="T17" fmla="*/ 14 h 16"/>
                <a:gd name="T18" fmla="*/ 8 w 12"/>
                <a:gd name="T19" fmla="*/ 1 h 16"/>
                <a:gd name="T20" fmla="*/ 8 w 12"/>
                <a:gd name="T21" fmla="*/ 0 h 16"/>
                <a:gd name="T22" fmla="*/ 8 w 12"/>
                <a:gd name="T2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6">
                  <a:moveTo>
                    <a:pt x="8" y="1"/>
                  </a:moveTo>
                  <a:cubicBezTo>
                    <a:pt x="9" y="4"/>
                    <a:pt x="12" y="11"/>
                    <a:pt x="10" y="14"/>
                  </a:cubicBezTo>
                  <a:cubicBezTo>
                    <a:pt x="10" y="15"/>
                    <a:pt x="9" y="15"/>
                    <a:pt x="8" y="16"/>
                  </a:cubicBezTo>
                  <a:cubicBezTo>
                    <a:pt x="7" y="16"/>
                    <a:pt x="6" y="16"/>
                    <a:pt x="5" y="15"/>
                  </a:cubicBezTo>
                  <a:cubicBezTo>
                    <a:pt x="2" y="14"/>
                    <a:pt x="1" y="9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2" y="14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0" y="15"/>
                    <a:pt x="10" y="14"/>
                  </a:cubicBezTo>
                  <a:cubicBezTo>
                    <a:pt x="12" y="11"/>
                    <a:pt x="10" y="5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1991"/>
            <p:cNvSpPr>
              <a:spLocks/>
            </p:cNvSpPr>
            <p:nvPr/>
          </p:nvSpPr>
          <p:spPr bwMode="auto">
            <a:xfrm>
              <a:off x="11242675" y="3990975"/>
              <a:ext cx="15875" cy="15875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4 h 4"/>
                <a:gd name="T4" fmla="*/ 0 w 4"/>
                <a:gd name="T5" fmla="*/ 3 h 4"/>
                <a:gd name="T6" fmla="*/ 1 w 4"/>
                <a:gd name="T7" fmla="*/ 1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Oval 1992"/>
            <p:cNvSpPr>
              <a:spLocks noChangeArrowheads="1"/>
            </p:cNvSpPr>
            <p:nvPr/>
          </p:nvSpPr>
          <p:spPr bwMode="auto">
            <a:xfrm>
              <a:off x="11274425" y="4030662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Oval 1993"/>
            <p:cNvSpPr>
              <a:spLocks noChangeArrowheads="1"/>
            </p:cNvSpPr>
            <p:nvPr/>
          </p:nvSpPr>
          <p:spPr bwMode="auto">
            <a:xfrm>
              <a:off x="11337925" y="4051300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Freeform 1994"/>
            <p:cNvSpPr>
              <a:spLocks/>
            </p:cNvSpPr>
            <p:nvPr/>
          </p:nvSpPr>
          <p:spPr bwMode="auto">
            <a:xfrm>
              <a:off x="11369675" y="4078287"/>
              <a:ext cx="15875" cy="15875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3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Oval 1995"/>
            <p:cNvSpPr>
              <a:spLocks noChangeArrowheads="1"/>
            </p:cNvSpPr>
            <p:nvPr/>
          </p:nvSpPr>
          <p:spPr bwMode="auto">
            <a:xfrm>
              <a:off x="11396663" y="4110037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1996"/>
            <p:cNvSpPr>
              <a:spLocks/>
            </p:cNvSpPr>
            <p:nvPr/>
          </p:nvSpPr>
          <p:spPr bwMode="auto">
            <a:xfrm>
              <a:off x="11428413" y="4133850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1997"/>
            <p:cNvSpPr>
              <a:spLocks/>
            </p:cNvSpPr>
            <p:nvPr/>
          </p:nvSpPr>
          <p:spPr bwMode="auto">
            <a:xfrm>
              <a:off x="11487150" y="4133850"/>
              <a:ext cx="15875" cy="15875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1998"/>
            <p:cNvSpPr>
              <a:spLocks/>
            </p:cNvSpPr>
            <p:nvPr/>
          </p:nvSpPr>
          <p:spPr bwMode="auto">
            <a:xfrm>
              <a:off x="11531600" y="4117975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4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1999"/>
            <p:cNvSpPr>
              <a:spLocks/>
            </p:cNvSpPr>
            <p:nvPr/>
          </p:nvSpPr>
          <p:spPr bwMode="auto">
            <a:xfrm>
              <a:off x="11495088" y="4232275"/>
              <a:ext cx="15875" cy="15875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3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2000"/>
            <p:cNvSpPr>
              <a:spLocks/>
            </p:cNvSpPr>
            <p:nvPr/>
          </p:nvSpPr>
          <p:spPr bwMode="auto">
            <a:xfrm>
              <a:off x="11550650" y="4275137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3 h 4"/>
                <a:gd name="T6" fmla="*/ 2 w 4"/>
                <a:gd name="T7" fmla="*/ 1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Oval 2001"/>
            <p:cNvSpPr>
              <a:spLocks noChangeArrowheads="1"/>
            </p:cNvSpPr>
            <p:nvPr/>
          </p:nvSpPr>
          <p:spPr bwMode="auto">
            <a:xfrm>
              <a:off x="11622088" y="423227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2002"/>
            <p:cNvSpPr>
              <a:spLocks/>
            </p:cNvSpPr>
            <p:nvPr/>
          </p:nvSpPr>
          <p:spPr bwMode="auto">
            <a:xfrm>
              <a:off x="11649075" y="4205287"/>
              <a:ext cx="15875" cy="15875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027" name="Picture 2003"/>
            <p:cNvPicPr>
              <a:picLocks noChangeAspect="1" noChangeArrowheads="1"/>
            </p:cNvPicPr>
            <p:nvPr/>
          </p:nvPicPr>
          <p:blipFill>
            <a:blip r:embed="rId9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01450" y="3978275"/>
              <a:ext cx="295275" cy="249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28" name="Picture 2004"/>
            <p:cNvPicPr>
              <a:picLocks noChangeAspect="1" noChangeArrowheads="1"/>
            </p:cNvPicPr>
            <p:nvPr/>
          </p:nvPicPr>
          <p:blipFill>
            <a:blip r:embed="rId9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96675" y="3594100"/>
              <a:ext cx="330200" cy="474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29" name="Picture 2005"/>
            <p:cNvPicPr>
              <a:picLocks noChangeAspect="1" noChangeArrowheads="1"/>
            </p:cNvPicPr>
            <p:nvPr/>
          </p:nvPicPr>
          <p:blipFill>
            <a:blip r:embed="rId9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66525" y="3744912"/>
              <a:ext cx="201613" cy="271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30" name="Picture 2006"/>
            <p:cNvPicPr>
              <a:picLocks noChangeAspect="1" noChangeArrowheads="1"/>
            </p:cNvPicPr>
            <p:nvPr/>
          </p:nvPicPr>
          <p:blipFill>
            <a:blip r:embed="rId9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09388" y="4002087"/>
              <a:ext cx="20002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98" name="Freeform 2007"/>
            <p:cNvSpPr>
              <a:spLocks/>
            </p:cNvSpPr>
            <p:nvPr/>
          </p:nvSpPr>
          <p:spPr bwMode="auto">
            <a:xfrm>
              <a:off x="11555413" y="3635375"/>
              <a:ext cx="255588" cy="411162"/>
            </a:xfrm>
            <a:custGeom>
              <a:avLst/>
              <a:gdLst>
                <a:gd name="T0" fmla="*/ 50 w 65"/>
                <a:gd name="T1" fmla="*/ 4 h 104"/>
                <a:gd name="T2" fmla="*/ 24 w 65"/>
                <a:gd name="T3" fmla="*/ 33 h 104"/>
                <a:gd name="T4" fmla="*/ 21 w 65"/>
                <a:gd name="T5" fmla="*/ 36 h 104"/>
                <a:gd name="T6" fmla="*/ 8 w 65"/>
                <a:gd name="T7" fmla="*/ 89 h 104"/>
                <a:gd name="T8" fmla="*/ 8 w 65"/>
                <a:gd name="T9" fmla="*/ 89 h 104"/>
                <a:gd name="T10" fmla="*/ 21 w 65"/>
                <a:gd name="T11" fmla="*/ 37 h 104"/>
                <a:gd name="T12" fmla="*/ 24 w 65"/>
                <a:gd name="T13" fmla="*/ 33 h 104"/>
                <a:gd name="T14" fmla="*/ 50 w 65"/>
                <a:gd name="T15" fmla="*/ 5 h 104"/>
                <a:gd name="T16" fmla="*/ 61 w 65"/>
                <a:gd name="T17" fmla="*/ 2 h 104"/>
                <a:gd name="T18" fmla="*/ 62 w 65"/>
                <a:gd name="T19" fmla="*/ 19 h 104"/>
                <a:gd name="T20" fmla="*/ 58 w 65"/>
                <a:gd name="T21" fmla="*/ 61 h 104"/>
                <a:gd name="T22" fmla="*/ 55 w 65"/>
                <a:gd name="T23" fmla="*/ 89 h 104"/>
                <a:gd name="T24" fmla="*/ 29 w 65"/>
                <a:gd name="T25" fmla="*/ 103 h 104"/>
                <a:gd name="T26" fmla="*/ 9 w 65"/>
                <a:gd name="T27" fmla="*/ 91 h 104"/>
                <a:gd name="T28" fmla="*/ 9 w 65"/>
                <a:gd name="T29" fmla="*/ 92 h 104"/>
                <a:gd name="T30" fmla="*/ 29 w 65"/>
                <a:gd name="T31" fmla="*/ 104 h 104"/>
                <a:gd name="T32" fmla="*/ 56 w 65"/>
                <a:gd name="T33" fmla="*/ 89 h 104"/>
                <a:gd name="T34" fmla="*/ 59 w 65"/>
                <a:gd name="T35" fmla="*/ 61 h 104"/>
                <a:gd name="T36" fmla="*/ 62 w 65"/>
                <a:gd name="T37" fmla="*/ 19 h 104"/>
                <a:gd name="T38" fmla="*/ 61 w 65"/>
                <a:gd name="T39" fmla="*/ 2 h 104"/>
                <a:gd name="T40" fmla="*/ 50 w 65"/>
                <a:gd name="T41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104">
                  <a:moveTo>
                    <a:pt x="50" y="4"/>
                  </a:moveTo>
                  <a:cubicBezTo>
                    <a:pt x="42" y="10"/>
                    <a:pt x="31" y="24"/>
                    <a:pt x="24" y="33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5" y="56"/>
                    <a:pt x="0" y="7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0" y="79"/>
                    <a:pt x="6" y="56"/>
                    <a:pt x="21" y="37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4"/>
                    <a:pt x="43" y="10"/>
                    <a:pt x="50" y="5"/>
                  </a:cubicBezTo>
                  <a:cubicBezTo>
                    <a:pt x="54" y="1"/>
                    <a:pt x="58" y="0"/>
                    <a:pt x="61" y="2"/>
                  </a:cubicBezTo>
                  <a:cubicBezTo>
                    <a:pt x="64" y="5"/>
                    <a:pt x="64" y="11"/>
                    <a:pt x="62" y="19"/>
                  </a:cubicBezTo>
                  <a:cubicBezTo>
                    <a:pt x="57" y="31"/>
                    <a:pt x="55" y="50"/>
                    <a:pt x="58" y="61"/>
                  </a:cubicBezTo>
                  <a:cubicBezTo>
                    <a:pt x="62" y="73"/>
                    <a:pt x="61" y="79"/>
                    <a:pt x="55" y="89"/>
                  </a:cubicBezTo>
                  <a:cubicBezTo>
                    <a:pt x="50" y="97"/>
                    <a:pt x="39" y="103"/>
                    <a:pt x="29" y="103"/>
                  </a:cubicBezTo>
                  <a:cubicBezTo>
                    <a:pt x="23" y="103"/>
                    <a:pt x="15" y="101"/>
                    <a:pt x="9" y="9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15" y="102"/>
                    <a:pt x="23" y="104"/>
                    <a:pt x="29" y="104"/>
                  </a:cubicBezTo>
                  <a:cubicBezTo>
                    <a:pt x="39" y="104"/>
                    <a:pt x="50" y="98"/>
                    <a:pt x="56" y="89"/>
                  </a:cubicBezTo>
                  <a:cubicBezTo>
                    <a:pt x="62" y="79"/>
                    <a:pt x="63" y="73"/>
                    <a:pt x="59" y="61"/>
                  </a:cubicBezTo>
                  <a:cubicBezTo>
                    <a:pt x="55" y="49"/>
                    <a:pt x="58" y="31"/>
                    <a:pt x="62" y="19"/>
                  </a:cubicBezTo>
                  <a:cubicBezTo>
                    <a:pt x="65" y="11"/>
                    <a:pt x="65" y="4"/>
                    <a:pt x="61" y="2"/>
                  </a:cubicBezTo>
                  <a:cubicBezTo>
                    <a:pt x="58" y="0"/>
                    <a:pt x="54" y="1"/>
                    <a:pt x="50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2008"/>
            <p:cNvSpPr>
              <a:spLocks/>
            </p:cNvSpPr>
            <p:nvPr/>
          </p:nvSpPr>
          <p:spPr bwMode="auto">
            <a:xfrm>
              <a:off x="11566525" y="3813175"/>
              <a:ext cx="142875" cy="182562"/>
            </a:xfrm>
            <a:custGeom>
              <a:avLst/>
              <a:gdLst>
                <a:gd name="T0" fmla="*/ 3 w 36"/>
                <a:gd name="T1" fmla="*/ 46 h 46"/>
                <a:gd name="T2" fmla="*/ 4 w 36"/>
                <a:gd name="T3" fmla="*/ 46 h 46"/>
                <a:gd name="T4" fmla="*/ 28 w 36"/>
                <a:gd name="T5" fmla="*/ 1 h 46"/>
                <a:gd name="T6" fmla="*/ 31 w 36"/>
                <a:gd name="T7" fmla="*/ 23 h 46"/>
                <a:gd name="T8" fmla="*/ 5 w 36"/>
                <a:gd name="T9" fmla="*/ 44 h 46"/>
                <a:gd name="T10" fmla="*/ 5 w 36"/>
                <a:gd name="T11" fmla="*/ 45 h 46"/>
                <a:gd name="T12" fmla="*/ 32 w 36"/>
                <a:gd name="T13" fmla="*/ 24 h 46"/>
                <a:gd name="T14" fmla="*/ 28 w 36"/>
                <a:gd name="T15" fmla="*/ 0 h 46"/>
                <a:gd name="T16" fmla="*/ 3 w 36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6">
                  <a:moveTo>
                    <a:pt x="3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1" y="35"/>
                    <a:pt x="19" y="7"/>
                    <a:pt x="28" y="1"/>
                  </a:cubicBezTo>
                  <a:cubicBezTo>
                    <a:pt x="34" y="5"/>
                    <a:pt x="35" y="13"/>
                    <a:pt x="31" y="23"/>
                  </a:cubicBezTo>
                  <a:cubicBezTo>
                    <a:pt x="27" y="35"/>
                    <a:pt x="16" y="46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6" y="46"/>
                    <a:pt x="27" y="35"/>
                    <a:pt x="32" y="24"/>
                  </a:cubicBezTo>
                  <a:cubicBezTo>
                    <a:pt x="36" y="13"/>
                    <a:pt x="35" y="4"/>
                    <a:pt x="28" y="0"/>
                  </a:cubicBezTo>
                  <a:cubicBezTo>
                    <a:pt x="19" y="6"/>
                    <a:pt x="0" y="35"/>
                    <a:pt x="3" y="4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2009"/>
            <p:cNvSpPr>
              <a:spLocks/>
            </p:cNvSpPr>
            <p:nvPr/>
          </p:nvSpPr>
          <p:spPr bwMode="auto">
            <a:xfrm>
              <a:off x="11688763" y="3656012"/>
              <a:ext cx="111125" cy="173037"/>
            </a:xfrm>
            <a:custGeom>
              <a:avLst/>
              <a:gdLst>
                <a:gd name="T0" fmla="*/ 22 w 28"/>
                <a:gd name="T1" fmla="*/ 7 h 44"/>
                <a:gd name="T2" fmla="*/ 0 w 28"/>
                <a:gd name="T3" fmla="*/ 44 h 44"/>
                <a:gd name="T4" fmla="*/ 0 w 28"/>
                <a:gd name="T5" fmla="*/ 44 h 44"/>
                <a:gd name="T6" fmla="*/ 23 w 28"/>
                <a:gd name="T7" fmla="*/ 7 h 44"/>
                <a:gd name="T8" fmla="*/ 28 w 28"/>
                <a:gd name="T9" fmla="*/ 0 h 44"/>
                <a:gd name="T10" fmla="*/ 22 w 28"/>
                <a:gd name="T1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4">
                  <a:moveTo>
                    <a:pt x="22" y="7"/>
                  </a:moveTo>
                  <a:cubicBezTo>
                    <a:pt x="14" y="19"/>
                    <a:pt x="4" y="32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" y="32"/>
                    <a:pt x="14" y="19"/>
                    <a:pt x="23" y="7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2010"/>
            <p:cNvSpPr>
              <a:spLocks/>
            </p:cNvSpPr>
            <p:nvPr/>
          </p:nvSpPr>
          <p:spPr bwMode="auto">
            <a:xfrm>
              <a:off x="11701463" y="3703637"/>
              <a:ext cx="93663" cy="141287"/>
            </a:xfrm>
            <a:custGeom>
              <a:avLst/>
              <a:gdLst>
                <a:gd name="T0" fmla="*/ 7 w 24"/>
                <a:gd name="T1" fmla="*/ 27 h 36"/>
                <a:gd name="T2" fmla="*/ 0 w 24"/>
                <a:gd name="T3" fmla="*/ 36 h 36"/>
                <a:gd name="T4" fmla="*/ 0 w 24"/>
                <a:gd name="T5" fmla="*/ 36 h 36"/>
                <a:gd name="T6" fmla="*/ 7 w 24"/>
                <a:gd name="T7" fmla="*/ 27 h 36"/>
                <a:gd name="T8" fmla="*/ 24 w 24"/>
                <a:gd name="T9" fmla="*/ 0 h 36"/>
                <a:gd name="T10" fmla="*/ 7 w 24"/>
                <a:gd name="T11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6">
                  <a:moveTo>
                    <a:pt x="7" y="27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4" y="19"/>
                    <a:pt x="22" y="9"/>
                    <a:pt x="24" y="0"/>
                  </a:cubicBezTo>
                  <a:cubicBezTo>
                    <a:pt x="21" y="9"/>
                    <a:pt x="14" y="18"/>
                    <a:pt x="7" y="2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2011"/>
            <p:cNvSpPr>
              <a:spLocks/>
            </p:cNvSpPr>
            <p:nvPr/>
          </p:nvSpPr>
          <p:spPr bwMode="auto">
            <a:xfrm>
              <a:off x="11701463" y="3797300"/>
              <a:ext cx="74613" cy="95250"/>
            </a:xfrm>
            <a:custGeom>
              <a:avLst/>
              <a:gdLst>
                <a:gd name="T0" fmla="*/ 15 w 19"/>
                <a:gd name="T1" fmla="*/ 5 h 24"/>
                <a:gd name="T2" fmla="*/ 0 w 19"/>
                <a:gd name="T3" fmla="*/ 23 h 24"/>
                <a:gd name="T4" fmla="*/ 0 w 19"/>
                <a:gd name="T5" fmla="*/ 24 h 24"/>
                <a:gd name="T6" fmla="*/ 15 w 19"/>
                <a:gd name="T7" fmla="*/ 5 h 24"/>
                <a:gd name="T8" fmla="*/ 19 w 19"/>
                <a:gd name="T9" fmla="*/ 0 h 24"/>
                <a:gd name="T10" fmla="*/ 15 w 19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4">
                  <a:moveTo>
                    <a:pt x="15" y="5"/>
                  </a:moveTo>
                  <a:cubicBezTo>
                    <a:pt x="10" y="11"/>
                    <a:pt x="5" y="18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" y="18"/>
                    <a:pt x="10" y="11"/>
                    <a:pt x="15" y="5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5" y="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2012"/>
            <p:cNvSpPr>
              <a:spLocks/>
            </p:cNvSpPr>
            <p:nvPr/>
          </p:nvSpPr>
          <p:spPr bwMode="auto">
            <a:xfrm>
              <a:off x="11653838" y="3687762"/>
              <a:ext cx="74613" cy="130175"/>
            </a:xfrm>
            <a:custGeom>
              <a:avLst/>
              <a:gdLst>
                <a:gd name="T0" fmla="*/ 15 w 19"/>
                <a:gd name="T1" fmla="*/ 5 h 33"/>
                <a:gd name="T2" fmla="*/ 0 w 19"/>
                <a:gd name="T3" fmla="*/ 33 h 33"/>
                <a:gd name="T4" fmla="*/ 0 w 19"/>
                <a:gd name="T5" fmla="*/ 33 h 33"/>
                <a:gd name="T6" fmla="*/ 15 w 19"/>
                <a:gd name="T7" fmla="*/ 5 h 33"/>
                <a:gd name="T8" fmla="*/ 19 w 19"/>
                <a:gd name="T9" fmla="*/ 0 h 33"/>
                <a:gd name="T10" fmla="*/ 15 w 19"/>
                <a:gd name="T1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3">
                  <a:moveTo>
                    <a:pt x="15" y="5"/>
                  </a:moveTo>
                  <a:cubicBezTo>
                    <a:pt x="8" y="14"/>
                    <a:pt x="2" y="22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22"/>
                    <a:pt x="8" y="14"/>
                    <a:pt x="15" y="5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5" y="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2013"/>
            <p:cNvSpPr>
              <a:spLocks/>
            </p:cNvSpPr>
            <p:nvPr/>
          </p:nvSpPr>
          <p:spPr bwMode="auto">
            <a:xfrm>
              <a:off x="11609388" y="3810000"/>
              <a:ext cx="15875" cy="87312"/>
            </a:xfrm>
            <a:custGeom>
              <a:avLst/>
              <a:gdLst>
                <a:gd name="T0" fmla="*/ 0 w 4"/>
                <a:gd name="T1" fmla="*/ 15 h 22"/>
                <a:gd name="T2" fmla="*/ 0 w 4"/>
                <a:gd name="T3" fmla="*/ 22 h 22"/>
                <a:gd name="T4" fmla="*/ 0 w 4"/>
                <a:gd name="T5" fmla="*/ 22 h 22"/>
                <a:gd name="T6" fmla="*/ 1 w 4"/>
                <a:gd name="T7" fmla="*/ 15 h 22"/>
                <a:gd name="T8" fmla="*/ 4 w 4"/>
                <a:gd name="T9" fmla="*/ 0 h 22"/>
                <a:gd name="T10" fmla="*/ 0 w 4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2">
                  <a:moveTo>
                    <a:pt x="0" y="15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0"/>
                    <a:pt x="1" y="5"/>
                    <a:pt x="4" y="0"/>
                  </a:cubicBezTo>
                  <a:cubicBezTo>
                    <a:pt x="1" y="5"/>
                    <a:pt x="1" y="10"/>
                    <a:pt x="0" y="1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2014"/>
            <p:cNvSpPr>
              <a:spLocks/>
            </p:cNvSpPr>
            <p:nvPr/>
          </p:nvSpPr>
          <p:spPr bwMode="auto">
            <a:xfrm>
              <a:off x="11677650" y="3844925"/>
              <a:ext cx="93663" cy="82550"/>
            </a:xfrm>
            <a:custGeom>
              <a:avLst/>
              <a:gdLst>
                <a:gd name="T0" fmla="*/ 22 w 24"/>
                <a:gd name="T1" fmla="*/ 2 h 21"/>
                <a:gd name="T2" fmla="*/ 0 w 24"/>
                <a:gd name="T3" fmla="*/ 21 h 21"/>
                <a:gd name="T4" fmla="*/ 0 w 24"/>
                <a:gd name="T5" fmla="*/ 21 h 21"/>
                <a:gd name="T6" fmla="*/ 23 w 24"/>
                <a:gd name="T7" fmla="*/ 2 h 21"/>
                <a:gd name="T8" fmla="*/ 24 w 24"/>
                <a:gd name="T9" fmla="*/ 0 h 21"/>
                <a:gd name="T10" fmla="*/ 22 w 24"/>
                <a:gd name="T1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1">
                  <a:moveTo>
                    <a:pt x="22" y="2"/>
                  </a:moveTo>
                  <a:cubicBezTo>
                    <a:pt x="16" y="10"/>
                    <a:pt x="11" y="18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1" y="18"/>
                    <a:pt x="16" y="11"/>
                    <a:pt x="23" y="2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22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2015"/>
            <p:cNvSpPr>
              <a:spLocks/>
            </p:cNvSpPr>
            <p:nvPr/>
          </p:nvSpPr>
          <p:spPr bwMode="auto">
            <a:xfrm>
              <a:off x="11657013" y="3889375"/>
              <a:ext cx="127000" cy="61912"/>
            </a:xfrm>
            <a:custGeom>
              <a:avLst/>
              <a:gdLst>
                <a:gd name="T0" fmla="*/ 0 w 32"/>
                <a:gd name="T1" fmla="*/ 15 h 16"/>
                <a:gd name="T2" fmla="*/ 0 w 32"/>
                <a:gd name="T3" fmla="*/ 15 h 16"/>
                <a:gd name="T4" fmla="*/ 32 w 32"/>
                <a:gd name="T5" fmla="*/ 0 h 16"/>
                <a:gd name="T6" fmla="*/ 0 w 32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4" y="16"/>
                    <a:pt x="25" y="10"/>
                    <a:pt x="32" y="0"/>
                  </a:cubicBezTo>
                  <a:cubicBezTo>
                    <a:pt x="25" y="10"/>
                    <a:pt x="14" y="16"/>
                    <a:pt x="0" y="1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2016"/>
            <p:cNvSpPr>
              <a:spLocks/>
            </p:cNvSpPr>
            <p:nvPr/>
          </p:nvSpPr>
          <p:spPr bwMode="auto">
            <a:xfrm>
              <a:off x="11641138" y="3943350"/>
              <a:ext cx="158750" cy="28575"/>
            </a:xfrm>
            <a:custGeom>
              <a:avLst/>
              <a:gdLst>
                <a:gd name="T0" fmla="*/ 17 w 40"/>
                <a:gd name="T1" fmla="*/ 4 h 7"/>
                <a:gd name="T2" fmla="*/ 0 w 40"/>
                <a:gd name="T3" fmla="*/ 6 h 7"/>
                <a:gd name="T4" fmla="*/ 1 w 40"/>
                <a:gd name="T5" fmla="*/ 7 h 7"/>
                <a:gd name="T6" fmla="*/ 17 w 40"/>
                <a:gd name="T7" fmla="*/ 5 h 7"/>
                <a:gd name="T8" fmla="*/ 40 w 40"/>
                <a:gd name="T9" fmla="*/ 0 h 7"/>
                <a:gd name="T10" fmla="*/ 17 w 40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7">
                  <a:moveTo>
                    <a:pt x="17" y="4"/>
                  </a:moveTo>
                  <a:cubicBezTo>
                    <a:pt x="12" y="4"/>
                    <a:pt x="6" y="4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6" y="5"/>
                    <a:pt x="12" y="5"/>
                    <a:pt x="17" y="5"/>
                  </a:cubicBezTo>
                  <a:cubicBezTo>
                    <a:pt x="25" y="5"/>
                    <a:pt x="32" y="5"/>
                    <a:pt x="40" y="0"/>
                  </a:cubicBezTo>
                  <a:cubicBezTo>
                    <a:pt x="32" y="5"/>
                    <a:pt x="25" y="5"/>
                    <a:pt x="17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8" name="Freeform 2017"/>
            <p:cNvSpPr>
              <a:spLocks/>
            </p:cNvSpPr>
            <p:nvPr/>
          </p:nvSpPr>
          <p:spPr bwMode="auto">
            <a:xfrm>
              <a:off x="11633200" y="3975100"/>
              <a:ext cx="130175" cy="36512"/>
            </a:xfrm>
            <a:custGeom>
              <a:avLst/>
              <a:gdLst>
                <a:gd name="T0" fmla="*/ 0 w 33"/>
                <a:gd name="T1" fmla="*/ 0 h 9"/>
                <a:gd name="T2" fmla="*/ 31 w 33"/>
                <a:gd name="T3" fmla="*/ 7 h 9"/>
                <a:gd name="T4" fmla="*/ 33 w 33"/>
                <a:gd name="T5" fmla="*/ 4 h 9"/>
                <a:gd name="T6" fmla="*/ 31 w 33"/>
                <a:gd name="T7" fmla="*/ 6 h 9"/>
                <a:gd name="T8" fmla="*/ 0 w 3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9">
                  <a:moveTo>
                    <a:pt x="0" y="0"/>
                  </a:moveTo>
                  <a:cubicBezTo>
                    <a:pt x="5" y="4"/>
                    <a:pt x="24" y="9"/>
                    <a:pt x="31" y="7"/>
                  </a:cubicBezTo>
                  <a:cubicBezTo>
                    <a:pt x="32" y="6"/>
                    <a:pt x="33" y="5"/>
                    <a:pt x="33" y="4"/>
                  </a:cubicBezTo>
                  <a:cubicBezTo>
                    <a:pt x="33" y="5"/>
                    <a:pt x="32" y="6"/>
                    <a:pt x="31" y="6"/>
                  </a:cubicBezTo>
                  <a:cubicBezTo>
                    <a:pt x="24" y="9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9" name="Freeform 2018"/>
            <p:cNvSpPr>
              <a:spLocks/>
            </p:cNvSpPr>
            <p:nvPr/>
          </p:nvSpPr>
          <p:spPr bwMode="auto">
            <a:xfrm>
              <a:off x="11609388" y="3983037"/>
              <a:ext cx="92075" cy="55562"/>
            </a:xfrm>
            <a:custGeom>
              <a:avLst/>
              <a:gdLst>
                <a:gd name="T0" fmla="*/ 0 w 23"/>
                <a:gd name="T1" fmla="*/ 0 h 14"/>
                <a:gd name="T2" fmla="*/ 23 w 23"/>
                <a:gd name="T3" fmla="*/ 14 h 14"/>
                <a:gd name="T4" fmla="*/ 0 w 2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4">
                  <a:moveTo>
                    <a:pt x="0" y="0"/>
                  </a:moveTo>
                  <a:cubicBezTo>
                    <a:pt x="5" y="8"/>
                    <a:pt x="15" y="13"/>
                    <a:pt x="23" y="14"/>
                  </a:cubicBezTo>
                  <a:cubicBezTo>
                    <a:pt x="15" y="13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2019"/>
            <p:cNvSpPr>
              <a:spLocks noEditPoints="1"/>
            </p:cNvSpPr>
            <p:nvPr/>
          </p:nvSpPr>
          <p:spPr bwMode="auto">
            <a:xfrm>
              <a:off x="11585575" y="3873500"/>
              <a:ext cx="87313" cy="106362"/>
            </a:xfrm>
            <a:custGeom>
              <a:avLst/>
              <a:gdLst>
                <a:gd name="T0" fmla="*/ 8 w 22"/>
                <a:gd name="T1" fmla="*/ 18 h 27"/>
                <a:gd name="T2" fmla="*/ 6 w 22"/>
                <a:gd name="T3" fmla="*/ 22 h 27"/>
                <a:gd name="T4" fmla="*/ 2 w 22"/>
                <a:gd name="T5" fmla="*/ 24 h 27"/>
                <a:gd name="T6" fmla="*/ 0 w 22"/>
                <a:gd name="T7" fmla="*/ 25 h 27"/>
                <a:gd name="T8" fmla="*/ 2 w 22"/>
                <a:gd name="T9" fmla="*/ 24 h 27"/>
                <a:gd name="T10" fmla="*/ 6 w 22"/>
                <a:gd name="T11" fmla="*/ 22 h 27"/>
                <a:gd name="T12" fmla="*/ 3 w 22"/>
                <a:gd name="T13" fmla="*/ 27 h 27"/>
                <a:gd name="T14" fmla="*/ 3 w 22"/>
                <a:gd name="T15" fmla="*/ 27 h 27"/>
                <a:gd name="T16" fmla="*/ 6 w 22"/>
                <a:gd name="T17" fmla="*/ 22 h 27"/>
                <a:gd name="T18" fmla="*/ 22 w 22"/>
                <a:gd name="T19" fmla="*/ 6 h 27"/>
                <a:gd name="T20" fmla="*/ 22 w 22"/>
                <a:gd name="T21" fmla="*/ 4 h 27"/>
                <a:gd name="T22" fmla="*/ 21 w 22"/>
                <a:gd name="T23" fmla="*/ 0 h 27"/>
                <a:gd name="T24" fmla="*/ 8 w 22"/>
                <a:gd name="T25" fmla="*/ 18 h 27"/>
                <a:gd name="T26" fmla="*/ 8 w 22"/>
                <a:gd name="T27" fmla="*/ 18 h 27"/>
                <a:gd name="T28" fmla="*/ 21 w 22"/>
                <a:gd name="T29" fmla="*/ 0 h 27"/>
                <a:gd name="T30" fmla="*/ 22 w 22"/>
                <a:gd name="T31" fmla="*/ 4 h 27"/>
                <a:gd name="T32" fmla="*/ 22 w 22"/>
                <a:gd name="T33" fmla="*/ 6 h 27"/>
                <a:gd name="T34" fmla="*/ 6 w 22"/>
                <a:gd name="T35" fmla="*/ 21 h 27"/>
                <a:gd name="T36" fmla="*/ 8 w 22"/>
                <a:gd name="T3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7">
                  <a:moveTo>
                    <a:pt x="8" y="18"/>
                  </a:moveTo>
                  <a:cubicBezTo>
                    <a:pt x="7" y="19"/>
                    <a:pt x="7" y="20"/>
                    <a:pt x="6" y="22"/>
                  </a:cubicBezTo>
                  <a:cubicBezTo>
                    <a:pt x="5" y="22"/>
                    <a:pt x="3" y="23"/>
                    <a:pt x="2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4" y="23"/>
                    <a:pt x="6" y="22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6"/>
                    <a:pt x="5" y="24"/>
                    <a:pt x="6" y="22"/>
                  </a:cubicBezTo>
                  <a:cubicBezTo>
                    <a:pt x="13" y="18"/>
                    <a:pt x="21" y="12"/>
                    <a:pt x="22" y="6"/>
                  </a:cubicBezTo>
                  <a:cubicBezTo>
                    <a:pt x="22" y="5"/>
                    <a:pt x="22" y="5"/>
                    <a:pt x="22" y="4"/>
                  </a:cubicBezTo>
                  <a:cubicBezTo>
                    <a:pt x="22" y="3"/>
                    <a:pt x="22" y="1"/>
                    <a:pt x="21" y="0"/>
                  </a:cubicBezTo>
                  <a:cubicBezTo>
                    <a:pt x="16" y="1"/>
                    <a:pt x="12" y="10"/>
                    <a:pt x="8" y="18"/>
                  </a:cubicBezTo>
                  <a:close/>
                  <a:moveTo>
                    <a:pt x="8" y="18"/>
                  </a:moveTo>
                  <a:cubicBezTo>
                    <a:pt x="12" y="10"/>
                    <a:pt x="16" y="2"/>
                    <a:pt x="21" y="0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0" y="12"/>
                    <a:pt x="13" y="17"/>
                    <a:pt x="6" y="21"/>
                  </a:cubicBezTo>
                  <a:cubicBezTo>
                    <a:pt x="7" y="20"/>
                    <a:pt x="8" y="19"/>
                    <a:pt x="8" y="1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Freeform 2020"/>
            <p:cNvSpPr>
              <a:spLocks/>
            </p:cNvSpPr>
            <p:nvPr/>
          </p:nvSpPr>
          <p:spPr bwMode="auto">
            <a:xfrm>
              <a:off x="11630025" y="3987800"/>
              <a:ext cx="247650" cy="225425"/>
            </a:xfrm>
            <a:custGeom>
              <a:avLst/>
              <a:gdLst>
                <a:gd name="T0" fmla="*/ 32 w 63"/>
                <a:gd name="T1" fmla="*/ 2 h 57"/>
                <a:gd name="T2" fmla="*/ 32 w 63"/>
                <a:gd name="T3" fmla="*/ 2 h 57"/>
                <a:gd name="T4" fmla="*/ 46 w 63"/>
                <a:gd name="T5" fmla="*/ 3 h 57"/>
                <a:gd name="T6" fmla="*/ 58 w 63"/>
                <a:gd name="T7" fmla="*/ 17 h 57"/>
                <a:gd name="T8" fmla="*/ 58 w 63"/>
                <a:gd name="T9" fmla="*/ 26 h 57"/>
                <a:gd name="T10" fmla="*/ 58 w 63"/>
                <a:gd name="T11" fmla="*/ 33 h 57"/>
                <a:gd name="T12" fmla="*/ 60 w 63"/>
                <a:gd name="T13" fmla="*/ 36 h 57"/>
                <a:gd name="T14" fmla="*/ 61 w 63"/>
                <a:gd name="T15" fmla="*/ 40 h 57"/>
                <a:gd name="T16" fmla="*/ 51 w 63"/>
                <a:gd name="T17" fmla="*/ 43 h 57"/>
                <a:gd name="T18" fmla="*/ 51 w 63"/>
                <a:gd name="T19" fmla="*/ 42 h 57"/>
                <a:gd name="T20" fmla="*/ 51 w 63"/>
                <a:gd name="T21" fmla="*/ 43 h 57"/>
                <a:gd name="T22" fmla="*/ 52 w 63"/>
                <a:gd name="T23" fmla="*/ 46 h 57"/>
                <a:gd name="T24" fmla="*/ 52 w 63"/>
                <a:gd name="T25" fmla="*/ 47 h 57"/>
                <a:gd name="T26" fmla="*/ 51 w 63"/>
                <a:gd name="T27" fmla="*/ 49 h 57"/>
                <a:gd name="T28" fmla="*/ 46 w 63"/>
                <a:gd name="T29" fmla="*/ 47 h 57"/>
                <a:gd name="T30" fmla="*/ 40 w 63"/>
                <a:gd name="T31" fmla="*/ 45 h 57"/>
                <a:gd name="T32" fmla="*/ 41 w 63"/>
                <a:gd name="T33" fmla="*/ 45 h 57"/>
                <a:gd name="T34" fmla="*/ 42 w 63"/>
                <a:gd name="T35" fmla="*/ 52 h 57"/>
                <a:gd name="T36" fmla="*/ 37 w 63"/>
                <a:gd name="T37" fmla="*/ 51 h 57"/>
                <a:gd name="T38" fmla="*/ 36 w 63"/>
                <a:gd name="T39" fmla="*/ 51 h 57"/>
                <a:gd name="T40" fmla="*/ 36 w 63"/>
                <a:gd name="T41" fmla="*/ 52 h 57"/>
                <a:gd name="T42" fmla="*/ 34 w 63"/>
                <a:gd name="T43" fmla="*/ 55 h 57"/>
                <a:gd name="T44" fmla="*/ 12 w 63"/>
                <a:gd name="T45" fmla="*/ 45 h 57"/>
                <a:gd name="T46" fmla="*/ 4 w 63"/>
                <a:gd name="T47" fmla="*/ 25 h 57"/>
                <a:gd name="T48" fmla="*/ 0 w 63"/>
                <a:gd name="T49" fmla="*/ 13 h 57"/>
                <a:gd name="T50" fmla="*/ 0 w 63"/>
                <a:gd name="T51" fmla="*/ 14 h 57"/>
                <a:gd name="T52" fmla="*/ 3 w 63"/>
                <a:gd name="T53" fmla="*/ 25 h 57"/>
                <a:gd name="T54" fmla="*/ 12 w 63"/>
                <a:gd name="T55" fmla="*/ 45 h 57"/>
                <a:gd name="T56" fmla="*/ 35 w 63"/>
                <a:gd name="T57" fmla="*/ 55 h 57"/>
                <a:gd name="T58" fmla="*/ 37 w 63"/>
                <a:gd name="T59" fmla="*/ 52 h 57"/>
                <a:gd name="T60" fmla="*/ 43 w 63"/>
                <a:gd name="T61" fmla="*/ 52 h 57"/>
                <a:gd name="T62" fmla="*/ 43 w 63"/>
                <a:gd name="T63" fmla="*/ 50 h 57"/>
                <a:gd name="T64" fmla="*/ 42 w 63"/>
                <a:gd name="T65" fmla="*/ 46 h 57"/>
                <a:gd name="T66" fmla="*/ 45 w 63"/>
                <a:gd name="T67" fmla="*/ 47 h 57"/>
                <a:gd name="T68" fmla="*/ 51 w 63"/>
                <a:gd name="T69" fmla="*/ 49 h 57"/>
                <a:gd name="T70" fmla="*/ 52 w 63"/>
                <a:gd name="T71" fmla="*/ 49 h 57"/>
                <a:gd name="T72" fmla="*/ 52 w 63"/>
                <a:gd name="T73" fmla="*/ 47 h 57"/>
                <a:gd name="T74" fmla="*/ 53 w 63"/>
                <a:gd name="T75" fmla="*/ 46 h 57"/>
                <a:gd name="T76" fmla="*/ 52 w 63"/>
                <a:gd name="T77" fmla="*/ 43 h 57"/>
                <a:gd name="T78" fmla="*/ 61 w 63"/>
                <a:gd name="T79" fmla="*/ 40 h 57"/>
                <a:gd name="T80" fmla="*/ 60 w 63"/>
                <a:gd name="T81" fmla="*/ 35 h 57"/>
                <a:gd name="T82" fmla="*/ 58 w 63"/>
                <a:gd name="T83" fmla="*/ 33 h 57"/>
                <a:gd name="T84" fmla="*/ 59 w 63"/>
                <a:gd name="T85" fmla="*/ 26 h 57"/>
                <a:gd name="T86" fmla="*/ 59 w 63"/>
                <a:gd name="T87" fmla="*/ 17 h 57"/>
                <a:gd name="T88" fmla="*/ 47 w 63"/>
                <a:gd name="T89" fmla="*/ 3 h 57"/>
                <a:gd name="T90" fmla="*/ 32 w 63"/>
                <a:gd name="T91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" h="57">
                  <a:moveTo>
                    <a:pt x="32" y="2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6" y="0"/>
                    <a:pt x="41" y="1"/>
                    <a:pt x="46" y="3"/>
                  </a:cubicBezTo>
                  <a:cubicBezTo>
                    <a:pt x="52" y="6"/>
                    <a:pt x="57" y="12"/>
                    <a:pt x="58" y="17"/>
                  </a:cubicBezTo>
                  <a:cubicBezTo>
                    <a:pt x="59" y="20"/>
                    <a:pt x="58" y="23"/>
                    <a:pt x="58" y="26"/>
                  </a:cubicBezTo>
                  <a:cubicBezTo>
                    <a:pt x="58" y="29"/>
                    <a:pt x="57" y="31"/>
                    <a:pt x="58" y="33"/>
                  </a:cubicBezTo>
                  <a:cubicBezTo>
                    <a:pt x="58" y="35"/>
                    <a:pt x="59" y="35"/>
                    <a:pt x="60" y="36"/>
                  </a:cubicBezTo>
                  <a:cubicBezTo>
                    <a:pt x="61" y="37"/>
                    <a:pt x="62" y="37"/>
                    <a:pt x="61" y="40"/>
                  </a:cubicBezTo>
                  <a:cubicBezTo>
                    <a:pt x="59" y="43"/>
                    <a:pt x="54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4"/>
                    <a:pt x="52" y="45"/>
                    <a:pt x="52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2" y="47"/>
                    <a:pt x="51" y="48"/>
                    <a:pt x="51" y="49"/>
                  </a:cubicBezTo>
                  <a:cubicBezTo>
                    <a:pt x="51" y="48"/>
                    <a:pt x="46" y="47"/>
                    <a:pt x="46" y="47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3" y="48"/>
                    <a:pt x="43" y="51"/>
                    <a:pt x="42" y="52"/>
                  </a:cubicBezTo>
                  <a:cubicBezTo>
                    <a:pt x="41" y="53"/>
                    <a:pt x="39" y="53"/>
                    <a:pt x="37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4"/>
                    <a:pt x="34" y="55"/>
                  </a:cubicBezTo>
                  <a:cubicBezTo>
                    <a:pt x="29" y="57"/>
                    <a:pt x="15" y="48"/>
                    <a:pt x="12" y="45"/>
                  </a:cubicBezTo>
                  <a:cubicBezTo>
                    <a:pt x="7" y="39"/>
                    <a:pt x="5" y="32"/>
                    <a:pt x="4" y="25"/>
                  </a:cubicBezTo>
                  <a:cubicBezTo>
                    <a:pt x="3" y="21"/>
                    <a:pt x="2" y="17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7"/>
                    <a:pt x="2" y="21"/>
                    <a:pt x="3" y="25"/>
                  </a:cubicBezTo>
                  <a:cubicBezTo>
                    <a:pt x="5" y="32"/>
                    <a:pt x="6" y="39"/>
                    <a:pt x="12" y="45"/>
                  </a:cubicBezTo>
                  <a:cubicBezTo>
                    <a:pt x="15" y="48"/>
                    <a:pt x="29" y="57"/>
                    <a:pt x="35" y="55"/>
                  </a:cubicBezTo>
                  <a:cubicBezTo>
                    <a:pt x="36" y="55"/>
                    <a:pt x="36" y="54"/>
                    <a:pt x="37" y="52"/>
                  </a:cubicBezTo>
                  <a:cubicBezTo>
                    <a:pt x="39" y="54"/>
                    <a:pt x="41" y="54"/>
                    <a:pt x="43" y="52"/>
                  </a:cubicBezTo>
                  <a:cubicBezTo>
                    <a:pt x="43" y="52"/>
                    <a:pt x="43" y="51"/>
                    <a:pt x="43" y="50"/>
                  </a:cubicBezTo>
                  <a:cubicBezTo>
                    <a:pt x="43" y="49"/>
                    <a:pt x="43" y="47"/>
                    <a:pt x="42" y="46"/>
                  </a:cubicBezTo>
                  <a:cubicBezTo>
                    <a:pt x="43" y="46"/>
                    <a:pt x="45" y="47"/>
                    <a:pt x="45" y="47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2" y="46"/>
                    <a:pt x="53" y="46"/>
                    <a:pt x="53" y="46"/>
                  </a:cubicBezTo>
                  <a:cubicBezTo>
                    <a:pt x="53" y="45"/>
                    <a:pt x="52" y="44"/>
                    <a:pt x="52" y="43"/>
                  </a:cubicBezTo>
                  <a:cubicBezTo>
                    <a:pt x="54" y="43"/>
                    <a:pt x="60" y="43"/>
                    <a:pt x="61" y="40"/>
                  </a:cubicBezTo>
                  <a:cubicBezTo>
                    <a:pt x="63" y="37"/>
                    <a:pt x="61" y="36"/>
                    <a:pt x="60" y="35"/>
                  </a:cubicBezTo>
                  <a:cubicBezTo>
                    <a:pt x="59" y="35"/>
                    <a:pt x="58" y="34"/>
                    <a:pt x="58" y="33"/>
                  </a:cubicBezTo>
                  <a:cubicBezTo>
                    <a:pt x="58" y="31"/>
                    <a:pt x="58" y="29"/>
                    <a:pt x="59" y="26"/>
                  </a:cubicBezTo>
                  <a:cubicBezTo>
                    <a:pt x="59" y="23"/>
                    <a:pt x="60" y="20"/>
                    <a:pt x="59" y="17"/>
                  </a:cubicBezTo>
                  <a:cubicBezTo>
                    <a:pt x="58" y="11"/>
                    <a:pt x="53" y="6"/>
                    <a:pt x="47" y="3"/>
                  </a:cubicBezTo>
                  <a:cubicBezTo>
                    <a:pt x="42" y="0"/>
                    <a:pt x="36" y="0"/>
                    <a:pt x="32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Freeform 2021"/>
            <p:cNvSpPr>
              <a:spLocks/>
            </p:cNvSpPr>
            <p:nvPr/>
          </p:nvSpPr>
          <p:spPr bwMode="auto">
            <a:xfrm>
              <a:off x="11630025" y="4027487"/>
              <a:ext cx="138113" cy="77787"/>
            </a:xfrm>
            <a:custGeom>
              <a:avLst/>
              <a:gdLst>
                <a:gd name="T0" fmla="*/ 26 w 35"/>
                <a:gd name="T1" fmla="*/ 1 h 20"/>
                <a:gd name="T2" fmla="*/ 33 w 35"/>
                <a:gd name="T3" fmla="*/ 13 h 20"/>
                <a:gd name="T4" fmla="*/ 24 w 35"/>
                <a:gd name="T5" fmla="*/ 18 h 20"/>
                <a:gd name="T6" fmla="*/ 0 w 35"/>
                <a:gd name="T7" fmla="*/ 4 h 20"/>
                <a:gd name="T8" fmla="*/ 0 w 35"/>
                <a:gd name="T9" fmla="*/ 4 h 20"/>
                <a:gd name="T10" fmla="*/ 24 w 35"/>
                <a:gd name="T11" fmla="*/ 19 h 20"/>
                <a:gd name="T12" fmla="*/ 34 w 35"/>
                <a:gd name="T13" fmla="*/ 13 h 20"/>
                <a:gd name="T14" fmla="*/ 26 w 35"/>
                <a:gd name="T15" fmla="*/ 0 h 20"/>
                <a:gd name="T16" fmla="*/ 26 w 35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0">
                  <a:moveTo>
                    <a:pt x="26" y="1"/>
                  </a:moveTo>
                  <a:cubicBezTo>
                    <a:pt x="31" y="4"/>
                    <a:pt x="34" y="9"/>
                    <a:pt x="33" y="13"/>
                  </a:cubicBezTo>
                  <a:cubicBezTo>
                    <a:pt x="33" y="16"/>
                    <a:pt x="29" y="18"/>
                    <a:pt x="24" y="18"/>
                  </a:cubicBezTo>
                  <a:cubicBezTo>
                    <a:pt x="15" y="19"/>
                    <a:pt x="4" y="1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13"/>
                    <a:pt x="14" y="20"/>
                    <a:pt x="24" y="19"/>
                  </a:cubicBezTo>
                  <a:cubicBezTo>
                    <a:pt x="30" y="18"/>
                    <a:pt x="33" y="16"/>
                    <a:pt x="34" y="13"/>
                  </a:cubicBezTo>
                  <a:cubicBezTo>
                    <a:pt x="35" y="9"/>
                    <a:pt x="32" y="4"/>
                    <a:pt x="26" y="0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2022"/>
            <p:cNvSpPr>
              <a:spLocks/>
            </p:cNvSpPr>
            <p:nvPr/>
          </p:nvSpPr>
          <p:spPr bwMode="auto">
            <a:xfrm>
              <a:off x="11736388" y="4030662"/>
              <a:ext cx="122238" cy="114300"/>
            </a:xfrm>
            <a:custGeom>
              <a:avLst/>
              <a:gdLst>
                <a:gd name="T0" fmla="*/ 0 w 31"/>
                <a:gd name="T1" fmla="*/ 0 h 29"/>
                <a:gd name="T2" fmla="*/ 30 w 31"/>
                <a:gd name="T3" fmla="*/ 20 h 29"/>
                <a:gd name="T4" fmla="*/ 30 w 31"/>
                <a:gd name="T5" fmla="*/ 22 h 29"/>
                <a:gd name="T6" fmla="*/ 30 w 31"/>
                <a:gd name="T7" fmla="*/ 27 h 29"/>
                <a:gd name="T8" fmla="*/ 28 w 31"/>
                <a:gd name="T9" fmla="*/ 28 h 29"/>
                <a:gd name="T10" fmla="*/ 26 w 31"/>
                <a:gd name="T11" fmla="*/ 28 h 29"/>
                <a:gd name="T12" fmla="*/ 25 w 31"/>
                <a:gd name="T13" fmla="*/ 23 h 29"/>
                <a:gd name="T14" fmla="*/ 25 w 31"/>
                <a:gd name="T15" fmla="*/ 19 h 29"/>
                <a:gd name="T16" fmla="*/ 7 w 31"/>
                <a:gd name="T17" fmla="*/ 5 h 29"/>
                <a:gd name="T18" fmla="*/ 24 w 31"/>
                <a:gd name="T19" fmla="*/ 19 h 29"/>
                <a:gd name="T20" fmla="*/ 25 w 31"/>
                <a:gd name="T21" fmla="*/ 23 h 29"/>
                <a:gd name="T22" fmla="*/ 26 w 31"/>
                <a:gd name="T23" fmla="*/ 28 h 29"/>
                <a:gd name="T24" fmla="*/ 28 w 31"/>
                <a:gd name="T25" fmla="*/ 29 h 29"/>
                <a:gd name="T26" fmla="*/ 30 w 31"/>
                <a:gd name="T27" fmla="*/ 27 h 29"/>
                <a:gd name="T28" fmla="*/ 30 w 31"/>
                <a:gd name="T29" fmla="*/ 22 h 29"/>
                <a:gd name="T30" fmla="*/ 30 w 31"/>
                <a:gd name="T31" fmla="*/ 20 h 29"/>
                <a:gd name="T32" fmla="*/ 0 w 31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29">
                  <a:moveTo>
                    <a:pt x="0" y="0"/>
                  </a:moveTo>
                  <a:cubicBezTo>
                    <a:pt x="19" y="3"/>
                    <a:pt x="29" y="10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4"/>
                    <a:pt x="31" y="26"/>
                    <a:pt x="30" y="27"/>
                  </a:cubicBezTo>
                  <a:cubicBezTo>
                    <a:pt x="29" y="28"/>
                    <a:pt x="28" y="28"/>
                    <a:pt x="28" y="28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5" y="27"/>
                    <a:pt x="25" y="25"/>
                    <a:pt x="25" y="23"/>
                  </a:cubicBezTo>
                  <a:cubicBezTo>
                    <a:pt x="25" y="21"/>
                    <a:pt x="25" y="20"/>
                    <a:pt x="25" y="19"/>
                  </a:cubicBezTo>
                  <a:cubicBezTo>
                    <a:pt x="20" y="12"/>
                    <a:pt x="15" y="6"/>
                    <a:pt x="7" y="5"/>
                  </a:cubicBezTo>
                  <a:cubicBezTo>
                    <a:pt x="15" y="7"/>
                    <a:pt x="20" y="12"/>
                    <a:pt x="24" y="19"/>
                  </a:cubicBezTo>
                  <a:cubicBezTo>
                    <a:pt x="25" y="20"/>
                    <a:pt x="25" y="21"/>
                    <a:pt x="25" y="23"/>
                  </a:cubicBezTo>
                  <a:cubicBezTo>
                    <a:pt x="25" y="25"/>
                    <a:pt x="25" y="27"/>
                    <a:pt x="26" y="28"/>
                  </a:cubicBezTo>
                  <a:cubicBezTo>
                    <a:pt x="26" y="28"/>
                    <a:pt x="27" y="29"/>
                    <a:pt x="28" y="29"/>
                  </a:cubicBezTo>
                  <a:cubicBezTo>
                    <a:pt x="29" y="28"/>
                    <a:pt x="29" y="28"/>
                    <a:pt x="30" y="27"/>
                  </a:cubicBezTo>
                  <a:cubicBezTo>
                    <a:pt x="31" y="26"/>
                    <a:pt x="31" y="24"/>
                    <a:pt x="30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9"/>
                    <a:pt x="19" y="3"/>
                    <a:pt x="0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2023"/>
            <p:cNvSpPr>
              <a:spLocks/>
            </p:cNvSpPr>
            <p:nvPr/>
          </p:nvSpPr>
          <p:spPr bwMode="auto">
            <a:xfrm>
              <a:off x="11739563" y="4081462"/>
              <a:ext cx="79375" cy="68262"/>
            </a:xfrm>
            <a:custGeom>
              <a:avLst/>
              <a:gdLst>
                <a:gd name="T0" fmla="*/ 5 w 20"/>
                <a:gd name="T1" fmla="*/ 0 h 17"/>
                <a:gd name="T2" fmla="*/ 6 w 20"/>
                <a:gd name="T3" fmla="*/ 1 h 17"/>
                <a:gd name="T4" fmla="*/ 20 w 20"/>
                <a:gd name="T5" fmla="*/ 13 h 17"/>
                <a:gd name="T6" fmla="*/ 17 w 20"/>
                <a:gd name="T7" fmla="*/ 15 h 17"/>
                <a:gd name="T8" fmla="*/ 0 w 20"/>
                <a:gd name="T9" fmla="*/ 3 h 17"/>
                <a:gd name="T10" fmla="*/ 17 w 20"/>
                <a:gd name="T11" fmla="*/ 16 h 17"/>
                <a:gd name="T12" fmla="*/ 20 w 20"/>
                <a:gd name="T13" fmla="*/ 13 h 17"/>
                <a:gd name="T14" fmla="*/ 7 w 20"/>
                <a:gd name="T15" fmla="*/ 1 h 17"/>
                <a:gd name="T16" fmla="*/ 5 w 2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5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10" y="3"/>
                    <a:pt x="20" y="10"/>
                    <a:pt x="20" y="13"/>
                  </a:cubicBezTo>
                  <a:cubicBezTo>
                    <a:pt x="19" y="14"/>
                    <a:pt x="19" y="15"/>
                    <a:pt x="17" y="15"/>
                  </a:cubicBezTo>
                  <a:cubicBezTo>
                    <a:pt x="13" y="17"/>
                    <a:pt x="2" y="6"/>
                    <a:pt x="0" y="3"/>
                  </a:cubicBezTo>
                  <a:cubicBezTo>
                    <a:pt x="2" y="5"/>
                    <a:pt x="13" y="17"/>
                    <a:pt x="17" y="16"/>
                  </a:cubicBezTo>
                  <a:cubicBezTo>
                    <a:pt x="19" y="15"/>
                    <a:pt x="20" y="15"/>
                    <a:pt x="20" y="13"/>
                  </a:cubicBezTo>
                  <a:cubicBezTo>
                    <a:pt x="20" y="10"/>
                    <a:pt x="11" y="3"/>
                    <a:pt x="7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5" name="Freeform 2024"/>
            <p:cNvSpPr>
              <a:spLocks/>
            </p:cNvSpPr>
            <p:nvPr/>
          </p:nvSpPr>
          <p:spPr bwMode="auto">
            <a:xfrm>
              <a:off x="11664950" y="4081462"/>
              <a:ext cx="130175" cy="95250"/>
            </a:xfrm>
            <a:custGeom>
              <a:avLst/>
              <a:gdLst>
                <a:gd name="T0" fmla="*/ 32 w 33"/>
                <a:gd name="T1" fmla="*/ 24 h 24"/>
                <a:gd name="T2" fmla="*/ 22 w 33"/>
                <a:gd name="T3" fmla="*/ 10 h 24"/>
                <a:gd name="T4" fmla="*/ 15 w 33"/>
                <a:gd name="T5" fmla="*/ 4 h 24"/>
                <a:gd name="T6" fmla="*/ 15 w 33"/>
                <a:gd name="T7" fmla="*/ 4 h 24"/>
                <a:gd name="T8" fmla="*/ 21 w 33"/>
                <a:gd name="T9" fmla="*/ 10 h 24"/>
                <a:gd name="T10" fmla="*/ 32 w 33"/>
                <a:gd name="T11" fmla="*/ 24 h 24"/>
                <a:gd name="T12" fmla="*/ 0 w 33"/>
                <a:gd name="T13" fmla="*/ 0 h 24"/>
                <a:gd name="T14" fmla="*/ 32 w 33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4">
                  <a:moveTo>
                    <a:pt x="32" y="24"/>
                  </a:moveTo>
                  <a:cubicBezTo>
                    <a:pt x="33" y="19"/>
                    <a:pt x="27" y="14"/>
                    <a:pt x="22" y="10"/>
                  </a:cubicBezTo>
                  <a:cubicBezTo>
                    <a:pt x="19" y="8"/>
                    <a:pt x="17" y="6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6"/>
                    <a:pt x="19" y="8"/>
                    <a:pt x="21" y="10"/>
                  </a:cubicBezTo>
                  <a:cubicBezTo>
                    <a:pt x="27" y="15"/>
                    <a:pt x="33" y="19"/>
                    <a:pt x="32" y="24"/>
                  </a:cubicBezTo>
                  <a:cubicBezTo>
                    <a:pt x="19" y="23"/>
                    <a:pt x="8" y="15"/>
                    <a:pt x="0" y="0"/>
                  </a:cubicBezTo>
                  <a:cubicBezTo>
                    <a:pt x="8" y="15"/>
                    <a:pt x="18" y="23"/>
                    <a:pt x="32" y="2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6" name="Freeform 2025"/>
            <p:cNvSpPr>
              <a:spLocks/>
            </p:cNvSpPr>
            <p:nvPr/>
          </p:nvSpPr>
          <p:spPr bwMode="auto">
            <a:xfrm>
              <a:off x="11669713" y="4038600"/>
              <a:ext cx="58738" cy="47625"/>
            </a:xfrm>
            <a:custGeom>
              <a:avLst/>
              <a:gdLst>
                <a:gd name="T0" fmla="*/ 10 w 15"/>
                <a:gd name="T1" fmla="*/ 0 h 12"/>
                <a:gd name="T2" fmla="*/ 15 w 15"/>
                <a:gd name="T3" fmla="*/ 8 h 12"/>
                <a:gd name="T4" fmla="*/ 14 w 15"/>
                <a:gd name="T5" fmla="*/ 11 h 12"/>
                <a:gd name="T6" fmla="*/ 11 w 15"/>
                <a:gd name="T7" fmla="*/ 12 h 12"/>
                <a:gd name="T8" fmla="*/ 1 w 15"/>
                <a:gd name="T9" fmla="*/ 3 h 12"/>
                <a:gd name="T10" fmla="*/ 0 w 15"/>
                <a:gd name="T11" fmla="*/ 2 h 12"/>
                <a:gd name="T12" fmla="*/ 1 w 15"/>
                <a:gd name="T13" fmla="*/ 4 h 12"/>
                <a:gd name="T14" fmla="*/ 11 w 15"/>
                <a:gd name="T15" fmla="*/ 12 h 12"/>
                <a:gd name="T16" fmla="*/ 14 w 15"/>
                <a:gd name="T17" fmla="*/ 11 h 12"/>
                <a:gd name="T18" fmla="*/ 15 w 15"/>
                <a:gd name="T19" fmla="*/ 8 h 12"/>
                <a:gd name="T20" fmla="*/ 10 w 15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2">
                  <a:moveTo>
                    <a:pt x="10" y="0"/>
                  </a:moveTo>
                  <a:cubicBezTo>
                    <a:pt x="11" y="1"/>
                    <a:pt x="15" y="5"/>
                    <a:pt x="15" y="8"/>
                  </a:cubicBezTo>
                  <a:cubicBezTo>
                    <a:pt x="15" y="9"/>
                    <a:pt x="14" y="10"/>
                    <a:pt x="14" y="11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8" y="11"/>
                    <a:pt x="3" y="6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6"/>
                    <a:pt x="8" y="12"/>
                    <a:pt x="11" y="12"/>
                  </a:cubicBezTo>
                  <a:cubicBezTo>
                    <a:pt x="12" y="12"/>
                    <a:pt x="13" y="12"/>
                    <a:pt x="14" y="11"/>
                  </a:cubicBezTo>
                  <a:cubicBezTo>
                    <a:pt x="15" y="10"/>
                    <a:pt x="15" y="9"/>
                    <a:pt x="15" y="8"/>
                  </a:cubicBezTo>
                  <a:cubicBezTo>
                    <a:pt x="15" y="5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7" name="Freeform 2026"/>
            <p:cNvSpPr>
              <a:spLocks/>
            </p:cNvSpPr>
            <p:nvPr/>
          </p:nvSpPr>
          <p:spPr bwMode="auto">
            <a:xfrm>
              <a:off x="11731625" y="3690937"/>
              <a:ext cx="20638" cy="15875"/>
            </a:xfrm>
            <a:custGeom>
              <a:avLst/>
              <a:gdLst>
                <a:gd name="T0" fmla="*/ 1 w 5"/>
                <a:gd name="T1" fmla="*/ 4 h 4"/>
                <a:gd name="T2" fmla="*/ 4 w 5"/>
                <a:gd name="T3" fmla="*/ 3 h 4"/>
                <a:gd name="T4" fmla="*/ 4 w 5"/>
                <a:gd name="T5" fmla="*/ 0 h 4"/>
                <a:gd name="T6" fmla="*/ 1 w 5"/>
                <a:gd name="T7" fmla="*/ 1 h 4"/>
                <a:gd name="T8" fmla="*/ 1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2" y="4"/>
                    <a:pt x="3" y="4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8" name="Freeform 2027"/>
            <p:cNvSpPr>
              <a:spLocks/>
            </p:cNvSpPr>
            <p:nvPr/>
          </p:nvSpPr>
          <p:spPr bwMode="auto">
            <a:xfrm>
              <a:off x="11747500" y="3738562"/>
              <a:ext cx="20638" cy="15875"/>
            </a:xfrm>
            <a:custGeom>
              <a:avLst/>
              <a:gdLst>
                <a:gd name="T0" fmla="*/ 1 w 5"/>
                <a:gd name="T1" fmla="*/ 3 h 4"/>
                <a:gd name="T2" fmla="*/ 4 w 5"/>
                <a:gd name="T3" fmla="*/ 3 h 4"/>
                <a:gd name="T4" fmla="*/ 4 w 5"/>
                <a:gd name="T5" fmla="*/ 0 h 4"/>
                <a:gd name="T6" fmla="*/ 1 w 5"/>
                <a:gd name="T7" fmla="*/ 1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4"/>
                    <a:pt x="3" y="4"/>
                    <a:pt x="4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9" name="Freeform 2028"/>
            <p:cNvSpPr>
              <a:spLocks/>
            </p:cNvSpPr>
            <p:nvPr/>
          </p:nvSpPr>
          <p:spPr bwMode="auto">
            <a:xfrm>
              <a:off x="11736388" y="3802062"/>
              <a:ext cx="19050" cy="19050"/>
            </a:xfrm>
            <a:custGeom>
              <a:avLst/>
              <a:gdLst>
                <a:gd name="T0" fmla="*/ 1 w 5"/>
                <a:gd name="T1" fmla="*/ 4 h 5"/>
                <a:gd name="T2" fmla="*/ 4 w 5"/>
                <a:gd name="T3" fmla="*/ 3 h 5"/>
                <a:gd name="T4" fmla="*/ 4 w 5"/>
                <a:gd name="T5" fmla="*/ 1 h 5"/>
                <a:gd name="T6" fmla="*/ 1 w 5"/>
                <a:gd name="T7" fmla="*/ 1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2" y="5"/>
                    <a:pt x="3" y="4"/>
                    <a:pt x="4" y="3"/>
                  </a:cubicBezTo>
                  <a:cubicBezTo>
                    <a:pt x="5" y="3"/>
                    <a:pt x="4" y="1"/>
                    <a:pt x="4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0" name="Freeform 2029"/>
            <p:cNvSpPr>
              <a:spLocks/>
            </p:cNvSpPr>
            <p:nvPr/>
          </p:nvSpPr>
          <p:spPr bwMode="auto">
            <a:xfrm>
              <a:off x="11744325" y="3841750"/>
              <a:ext cx="15875" cy="19050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3 h 5"/>
                <a:gd name="T4" fmla="*/ 3 w 4"/>
                <a:gd name="T5" fmla="*/ 1 h 5"/>
                <a:gd name="T6" fmla="*/ 0 w 4"/>
                <a:gd name="T7" fmla="*/ 1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5"/>
                    <a:pt x="3" y="4"/>
                    <a:pt x="4" y="3"/>
                  </a:cubicBezTo>
                  <a:cubicBezTo>
                    <a:pt x="4" y="3"/>
                    <a:pt x="4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2030"/>
            <p:cNvSpPr>
              <a:spLocks/>
            </p:cNvSpPr>
            <p:nvPr/>
          </p:nvSpPr>
          <p:spPr bwMode="auto">
            <a:xfrm>
              <a:off x="11760200" y="3881437"/>
              <a:ext cx="15875" cy="19050"/>
            </a:xfrm>
            <a:custGeom>
              <a:avLst/>
              <a:gdLst>
                <a:gd name="T0" fmla="*/ 1 w 4"/>
                <a:gd name="T1" fmla="*/ 4 h 5"/>
                <a:gd name="T2" fmla="*/ 3 w 4"/>
                <a:gd name="T3" fmla="*/ 4 h 5"/>
                <a:gd name="T4" fmla="*/ 3 w 4"/>
                <a:gd name="T5" fmla="*/ 1 h 5"/>
                <a:gd name="T6" fmla="*/ 0 w 4"/>
                <a:gd name="T7" fmla="*/ 2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5"/>
                    <a:pt x="3" y="5"/>
                    <a:pt x="3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2031"/>
            <p:cNvSpPr>
              <a:spLocks/>
            </p:cNvSpPr>
            <p:nvPr/>
          </p:nvSpPr>
          <p:spPr bwMode="auto">
            <a:xfrm>
              <a:off x="11763375" y="3921125"/>
              <a:ext cx="15875" cy="19050"/>
            </a:xfrm>
            <a:custGeom>
              <a:avLst/>
              <a:gdLst>
                <a:gd name="T0" fmla="*/ 1 w 4"/>
                <a:gd name="T1" fmla="*/ 4 h 5"/>
                <a:gd name="T2" fmla="*/ 4 w 4"/>
                <a:gd name="T3" fmla="*/ 3 h 5"/>
                <a:gd name="T4" fmla="*/ 3 w 4"/>
                <a:gd name="T5" fmla="*/ 1 h 5"/>
                <a:gd name="T6" fmla="*/ 1 w 4"/>
                <a:gd name="T7" fmla="*/ 1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2" y="5"/>
                    <a:pt x="3" y="4"/>
                    <a:pt x="4" y="3"/>
                  </a:cubicBezTo>
                  <a:cubicBezTo>
                    <a:pt x="4" y="3"/>
                    <a:pt x="4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2032"/>
            <p:cNvSpPr>
              <a:spLocks/>
            </p:cNvSpPr>
            <p:nvPr/>
          </p:nvSpPr>
          <p:spPr bwMode="auto">
            <a:xfrm>
              <a:off x="11731625" y="3971925"/>
              <a:ext cx="20638" cy="19050"/>
            </a:xfrm>
            <a:custGeom>
              <a:avLst/>
              <a:gdLst>
                <a:gd name="T0" fmla="*/ 1 w 5"/>
                <a:gd name="T1" fmla="*/ 4 h 5"/>
                <a:gd name="T2" fmla="*/ 4 w 5"/>
                <a:gd name="T3" fmla="*/ 4 h 5"/>
                <a:gd name="T4" fmla="*/ 4 w 5"/>
                <a:gd name="T5" fmla="*/ 1 h 5"/>
                <a:gd name="T6" fmla="*/ 1 w 5"/>
                <a:gd name="T7" fmla="*/ 2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2" y="5"/>
                    <a:pt x="3" y="5"/>
                    <a:pt x="4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2033"/>
            <p:cNvSpPr>
              <a:spLocks/>
            </p:cNvSpPr>
            <p:nvPr/>
          </p:nvSpPr>
          <p:spPr bwMode="auto">
            <a:xfrm>
              <a:off x="11696700" y="4006850"/>
              <a:ext cx="20638" cy="15875"/>
            </a:xfrm>
            <a:custGeom>
              <a:avLst/>
              <a:gdLst>
                <a:gd name="T0" fmla="*/ 1 w 5"/>
                <a:gd name="T1" fmla="*/ 3 h 4"/>
                <a:gd name="T2" fmla="*/ 4 w 5"/>
                <a:gd name="T3" fmla="*/ 3 h 4"/>
                <a:gd name="T4" fmla="*/ 4 w 5"/>
                <a:gd name="T5" fmla="*/ 0 h 4"/>
                <a:gd name="T6" fmla="*/ 1 w 5"/>
                <a:gd name="T7" fmla="*/ 1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2" y="4"/>
                    <a:pt x="3" y="4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2034"/>
            <p:cNvSpPr>
              <a:spLocks/>
            </p:cNvSpPr>
            <p:nvPr/>
          </p:nvSpPr>
          <p:spPr bwMode="auto">
            <a:xfrm>
              <a:off x="11815763" y="4030662"/>
              <a:ext cx="15875" cy="15875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3 h 4"/>
                <a:gd name="T4" fmla="*/ 3 w 4"/>
                <a:gd name="T5" fmla="*/ 0 h 4"/>
                <a:gd name="T6" fmla="*/ 0 w 4"/>
                <a:gd name="T7" fmla="*/ 1 h 4"/>
                <a:gd name="T8" fmla="*/ 1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4"/>
                    <a:pt x="3" y="4"/>
                    <a:pt x="4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2035"/>
            <p:cNvSpPr>
              <a:spLocks/>
            </p:cNvSpPr>
            <p:nvPr/>
          </p:nvSpPr>
          <p:spPr bwMode="auto">
            <a:xfrm>
              <a:off x="11826875" y="4097337"/>
              <a:ext cx="20638" cy="20637"/>
            </a:xfrm>
            <a:custGeom>
              <a:avLst/>
              <a:gdLst>
                <a:gd name="T0" fmla="*/ 2 w 5"/>
                <a:gd name="T1" fmla="*/ 4 h 5"/>
                <a:gd name="T2" fmla="*/ 4 w 5"/>
                <a:gd name="T3" fmla="*/ 4 h 5"/>
                <a:gd name="T4" fmla="*/ 4 w 5"/>
                <a:gd name="T5" fmla="*/ 1 h 5"/>
                <a:gd name="T6" fmla="*/ 1 w 5"/>
                <a:gd name="T7" fmla="*/ 1 h 5"/>
                <a:gd name="T8" fmla="*/ 2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2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2036"/>
            <p:cNvSpPr>
              <a:spLocks/>
            </p:cNvSpPr>
            <p:nvPr/>
          </p:nvSpPr>
          <p:spPr bwMode="auto">
            <a:xfrm>
              <a:off x="11755438" y="4141787"/>
              <a:ext cx="15875" cy="15875"/>
            </a:xfrm>
            <a:custGeom>
              <a:avLst/>
              <a:gdLst>
                <a:gd name="T0" fmla="*/ 1 w 4"/>
                <a:gd name="T1" fmla="*/ 3 h 4"/>
                <a:gd name="T2" fmla="*/ 3 w 4"/>
                <a:gd name="T3" fmla="*/ 3 h 4"/>
                <a:gd name="T4" fmla="*/ 3 w 4"/>
                <a:gd name="T5" fmla="*/ 0 h 4"/>
                <a:gd name="T6" fmla="*/ 0 w 4"/>
                <a:gd name="T7" fmla="*/ 1 h 4"/>
                <a:gd name="T8" fmla="*/ 1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2037"/>
            <p:cNvSpPr>
              <a:spLocks/>
            </p:cNvSpPr>
            <p:nvPr/>
          </p:nvSpPr>
          <p:spPr bwMode="auto">
            <a:xfrm>
              <a:off x="11720513" y="4149725"/>
              <a:ext cx="15875" cy="15875"/>
            </a:xfrm>
            <a:custGeom>
              <a:avLst/>
              <a:gdLst>
                <a:gd name="T0" fmla="*/ 1 w 4"/>
                <a:gd name="T1" fmla="*/ 4 h 4"/>
                <a:gd name="T2" fmla="*/ 3 w 4"/>
                <a:gd name="T3" fmla="*/ 3 h 4"/>
                <a:gd name="T4" fmla="*/ 3 w 4"/>
                <a:gd name="T5" fmla="*/ 1 h 4"/>
                <a:gd name="T6" fmla="*/ 0 w 4"/>
                <a:gd name="T7" fmla="*/ 1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3" y="4"/>
                    <a:pt x="3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2038"/>
            <p:cNvSpPr>
              <a:spLocks/>
            </p:cNvSpPr>
            <p:nvPr/>
          </p:nvSpPr>
          <p:spPr bwMode="auto">
            <a:xfrm>
              <a:off x="11555413" y="3951287"/>
              <a:ext cx="138113" cy="222250"/>
            </a:xfrm>
            <a:custGeom>
              <a:avLst/>
              <a:gdLst>
                <a:gd name="T0" fmla="*/ 0 w 35"/>
                <a:gd name="T1" fmla="*/ 5 h 56"/>
                <a:gd name="T2" fmla="*/ 16 w 35"/>
                <a:gd name="T3" fmla="*/ 30 h 56"/>
                <a:gd name="T4" fmla="*/ 34 w 35"/>
                <a:gd name="T5" fmla="*/ 56 h 56"/>
                <a:gd name="T6" fmla="*/ 1 w 35"/>
                <a:gd name="T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0" y="5"/>
                  </a:moveTo>
                  <a:cubicBezTo>
                    <a:pt x="6" y="13"/>
                    <a:pt x="10" y="22"/>
                    <a:pt x="16" y="30"/>
                  </a:cubicBezTo>
                  <a:cubicBezTo>
                    <a:pt x="21" y="38"/>
                    <a:pt x="26" y="51"/>
                    <a:pt x="34" y="56"/>
                  </a:cubicBezTo>
                  <a:cubicBezTo>
                    <a:pt x="35" y="48"/>
                    <a:pt x="6" y="0"/>
                    <a:pt x="1" y="5"/>
                  </a:cubicBezTo>
                </a:path>
              </a:pathLst>
            </a:custGeom>
            <a:solidFill>
              <a:srgbClr val="887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2039"/>
            <p:cNvSpPr>
              <a:spLocks/>
            </p:cNvSpPr>
            <p:nvPr/>
          </p:nvSpPr>
          <p:spPr bwMode="auto">
            <a:xfrm>
              <a:off x="11555413" y="3967162"/>
              <a:ext cx="138113" cy="206375"/>
            </a:xfrm>
            <a:custGeom>
              <a:avLst/>
              <a:gdLst>
                <a:gd name="T0" fmla="*/ 1 w 35"/>
                <a:gd name="T1" fmla="*/ 1 h 52"/>
                <a:gd name="T2" fmla="*/ 1 w 35"/>
                <a:gd name="T3" fmla="*/ 1 h 52"/>
                <a:gd name="T4" fmla="*/ 3 w 35"/>
                <a:gd name="T5" fmla="*/ 1 h 52"/>
                <a:gd name="T6" fmla="*/ 34 w 35"/>
                <a:gd name="T7" fmla="*/ 51 h 52"/>
                <a:gd name="T8" fmla="*/ 20 w 35"/>
                <a:gd name="T9" fmla="*/ 34 h 52"/>
                <a:gd name="T10" fmla="*/ 16 w 35"/>
                <a:gd name="T11" fmla="*/ 26 h 52"/>
                <a:gd name="T12" fmla="*/ 8 w 35"/>
                <a:gd name="T13" fmla="*/ 12 h 52"/>
                <a:gd name="T14" fmla="*/ 1 w 35"/>
                <a:gd name="T15" fmla="*/ 1 h 52"/>
                <a:gd name="T16" fmla="*/ 0 w 35"/>
                <a:gd name="T17" fmla="*/ 1 h 52"/>
                <a:gd name="T18" fmla="*/ 7 w 35"/>
                <a:gd name="T19" fmla="*/ 13 h 52"/>
                <a:gd name="T20" fmla="*/ 15 w 35"/>
                <a:gd name="T21" fmla="*/ 26 h 52"/>
                <a:gd name="T22" fmla="*/ 20 w 35"/>
                <a:gd name="T23" fmla="*/ 34 h 52"/>
                <a:gd name="T24" fmla="*/ 34 w 35"/>
                <a:gd name="T25" fmla="*/ 52 h 52"/>
                <a:gd name="T26" fmla="*/ 34 w 35"/>
                <a:gd name="T27" fmla="*/ 52 h 52"/>
                <a:gd name="T28" fmla="*/ 34 w 35"/>
                <a:gd name="T29" fmla="*/ 52 h 52"/>
                <a:gd name="T30" fmla="*/ 3 w 35"/>
                <a:gd name="T31" fmla="*/ 0 h 52"/>
                <a:gd name="T32" fmla="*/ 1 w 35"/>
                <a:gd name="T3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5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10" y="4"/>
                    <a:pt x="33" y="43"/>
                    <a:pt x="34" y="51"/>
                  </a:cubicBezTo>
                  <a:cubicBezTo>
                    <a:pt x="28" y="48"/>
                    <a:pt x="24" y="40"/>
                    <a:pt x="20" y="34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4" y="41"/>
                    <a:pt x="28" y="49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44"/>
                    <a:pt x="11" y="4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2040"/>
            <p:cNvSpPr>
              <a:spLocks/>
            </p:cNvSpPr>
            <p:nvPr/>
          </p:nvSpPr>
          <p:spPr bwMode="auto">
            <a:xfrm>
              <a:off x="11444288" y="3889375"/>
              <a:ext cx="133350" cy="98425"/>
            </a:xfrm>
            <a:custGeom>
              <a:avLst/>
              <a:gdLst>
                <a:gd name="T0" fmla="*/ 0 w 34"/>
                <a:gd name="T1" fmla="*/ 4 h 25"/>
                <a:gd name="T2" fmla="*/ 1 w 34"/>
                <a:gd name="T3" fmla="*/ 4 h 25"/>
                <a:gd name="T4" fmla="*/ 8 w 34"/>
                <a:gd name="T5" fmla="*/ 1 h 25"/>
                <a:gd name="T6" fmla="*/ 34 w 34"/>
                <a:gd name="T7" fmla="*/ 25 h 25"/>
                <a:gd name="T8" fmla="*/ 34 w 34"/>
                <a:gd name="T9" fmla="*/ 25 h 25"/>
                <a:gd name="T10" fmla="*/ 8 w 34"/>
                <a:gd name="T11" fmla="*/ 0 h 25"/>
                <a:gd name="T12" fmla="*/ 0 w 34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0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8" y="2"/>
                    <a:pt x="31" y="18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18"/>
                    <a:pt x="18" y="1"/>
                    <a:pt x="8" y="0"/>
                  </a:cubicBezTo>
                  <a:cubicBezTo>
                    <a:pt x="5" y="0"/>
                    <a:pt x="2" y="1"/>
                    <a:pt x="0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2041"/>
            <p:cNvSpPr>
              <a:spLocks/>
            </p:cNvSpPr>
            <p:nvPr/>
          </p:nvSpPr>
          <p:spPr bwMode="auto">
            <a:xfrm>
              <a:off x="11523663" y="3825875"/>
              <a:ext cx="47625" cy="153987"/>
            </a:xfrm>
            <a:custGeom>
              <a:avLst/>
              <a:gdLst>
                <a:gd name="T0" fmla="*/ 5 w 12"/>
                <a:gd name="T1" fmla="*/ 2 h 39"/>
                <a:gd name="T2" fmla="*/ 11 w 12"/>
                <a:gd name="T3" fmla="*/ 39 h 39"/>
                <a:gd name="T4" fmla="*/ 12 w 12"/>
                <a:gd name="T5" fmla="*/ 39 h 39"/>
                <a:gd name="T6" fmla="*/ 6 w 12"/>
                <a:gd name="T7" fmla="*/ 2 h 39"/>
                <a:gd name="T8" fmla="*/ 11 w 12"/>
                <a:gd name="T9" fmla="*/ 1 h 39"/>
                <a:gd name="T10" fmla="*/ 12 w 12"/>
                <a:gd name="T11" fmla="*/ 1 h 39"/>
                <a:gd name="T12" fmla="*/ 5 w 12"/>
                <a:gd name="T1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9">
                  <a:moveTo>
                    <a:pt x="5" y="2"/>
                  </a:moveTo>
                  <a:cubicBezTo>
                    <a:pt x="0" y="9"/>
                    <a:pt x="8" y="35"/>
                    <a:pt x="11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9" y="35"/>
                    <a:pt x="1" y="9"/>
                    <a:pt x="6" y="2"/>
                  </a:cubicBezTo>
                  <a:cubicBezTo>
                    <a:pt x="7" y="1"/>
                    <a:pt x="9" y="0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066" name="Picture 2042"/>
            <p:cNvPicPr>
              <a:picLocks noChangeAspect="1" noChangeArrowheads="1"/>
            </p:cNvPicPr>
            <p:nvPr/>
          </p:nvPicPr>
          <p:blipFill>
            <a:blip r:embed="rId9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0650" y="2686050"/>
              <a:ext cx="319088" cy="296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67" name="Picture 2043"/>
            <p:cNvPicPr>
              <a:picLocks noChangeAspect="1" noChangeArrowheads="1"/>
            </p:cNvPicPr>
            <p:nvPr/>
          </p:nvPicPr>
          <p:blipFill>
            <a:blip r:embed="rId9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1300" y="2722562"/>
              <a:ext cx="201613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37" name="Freeform 2044"/>
            <p:cNvSpPr>
              <a:spLocks/>
            </p:cNvSpPr>
            <p:nvPr/>
          </p:nvSpPr>
          <p:spPr bwMode="auto">
            <a:xfrm>
              <a:off x="7740650" y="2708275"/>
              <a:ext cx="300038" cy="257175"/>
            </a:xfrm>
            <a:custGeom>
              <a:avLst/>
              <a:gdLst>
                <a:gd name="T0" fmla="*/ 36 w 76"/>
                <a:gd name="T1" fmla="*/ 0 h 65"/>
                <a:gd name="T2" fmla="*/ 51 w 76"/>
                <a:gd name="T3" fmla="*/ 8 h 65"/>
                <a:gd name="T4" fmla="*/ 50 w 76"/>
                <a:gd name="T5" fmla="*/ 8 h 65"/>
                <a:gd name="T6" fmla="*/ 36 w 76"/>
                <a:gd name="T7" fmla="*/ 1 h 65"/>
                <a:gd name="T8" fmla="*/ 16 w 76"/>
                <a:gd name="T9" fmla="*/ 8 h 65"/>
                <a:gd name="T10" fmla="*/ 11 w 76"/>
                <a:gd name="T11" fmla="*/ 17 h 65"/>
                <a:gd name="T12" fmla="*/ 7 w 76"/>
                <a:gd name="T13" fmla="*/ 24 h 65"/>
                <a:gd name="T14" fmla="*/ 4 w 76"/>
                <a:gd name="T15" fmla="*/ 26 h 65"/>
                <a:gd name="T16" fmla="*/ 0 w 76"/>
                <a:gd name="T17" fmla="*/ 29 h 65"/>
                <a:gd name="T18" fmla="*/ 0 w 76"/>
                <a:gd name="T19" fmla="*/ 30 h 65"/>
                <a:gd name="T20" fmla="*/ 9 w 76"/>
                <a:gd name="T21" fmla="*/ 37 h 65"/>
                <a:gd name="T22" fmla="*/ 9 w 76"/>
                <a:gd name="T23" fmla="*/ 37 h 65"/>
                <a:gd name="T24" fmla="*/ 9 w 76"/>
                <a:gd name="T25" fmla="*/ 38 h 65"/>
                <a:gd name="T26" fmla="*/ 6 w 76"/>
                <a:gd name="T27" fmla="*/ 41 h 65"/>
                <a:gd name="T28" fmla="*/ 5 w 76"/>
                <a:gd name="T29" fmla="*/ 43 h 65"/>
                <a:gd name="T30" fmla="*/ 12 w 76"/>
                <a:gd name="T31" fmla="*/ 44 h 65"/>
                <a:gd name="T32" fmla="*/ 18 w 76"/>
                <a:gd name="T33" fmla="*/ 46 h 65"/>
                <a:gd name="T34" fmla="*/ 17 w 76"/>
                <a:gd name="T35" fmla="*/ 46 h 65"/>
                <a:gd name="T36" fmla="*/ 12 w 76"/>
                <a:gd name="T37" fmla="*/ 52 h 65"/>
                <a:gd name="T38" fmla="*/ 12 w 76"/>
                <a:gd name="T39" fmla="*/ 52 h 65"/>
                <a:gd name="T40" fmla="*/ 18 w 76"/>
                <a:gd name="T41" fmla="*/ 54 h 65"/>
                <a:gd name="T42" fmla="*/ 18 w 76"/>
                <a:gd name="T43" fmla="*/ 54 h 65"/>
                <a:gd name="T44" fmla="*/ 18 w 76"/>
                <a:gd name="T45" fmla="*/ 55 h 65"/>
                <a:gd name="T46" fmla="*/ 17 w 76"/>
                <a:gd name="T47" fmla="*/ 57 h 65"/>
                <a:gd name="T48" fmla="*/ 18 w 76"/>
                <a:gd name="T49" fmla="*/ 59 h 65"/>
                <a:gd name="T50" fmla="*/ 46 w 76"/>
                <a:gd name="T51" fmla="*/ 62 h 65"/>
                <a:gd name="T52" fmla="*/ 66 w 76"/>
                <a:gd name="T53" fmla="*/ 47 h 65"/>
                <a:gd name="T54" fmla="*/ 76 w 76"/>
                <a:gd name="T55" fmla="*/ 38 h 65"/>
                <a:gd name="T56" fmla="*/ 76 w 76"/>
                <a:gd name="T57" fmla="*/ 38 h 65"/>
                <a:gd name="T58" fmla="*/ 67 w 76"/>
                <a:gd name="T59" fmla="*/ 47 h 65"/>
                <a:gd name="T60" fmla="*/ 46 w 76"/>
                <a:gd name="T61" fmla="*/ 62 h 65"/>
                <a:gd name="T62" fmla="*/ 18 w 76"/>
                <a:gd name="T63" fmla="*/ 59 h 65"/>
                <a:gd name="T64" fmla="*/ 17 w 76"/>
                <a:gd name="T65" fmla="*/ 57 h 65"/>
                <a:gd name="T66" fmla="*/ 17 w 76"/>
                <a:gd name="T67" fmla="*/ 55 h 65"/>
                <a:gd name="T68" fmla="*/ 11 w 76"/>
                <a:gd name="T69" fmla="*/ 52 h 65"/>
                <a:gd name="T70" fmla="*/ 11 w 76"/>
                <a:gd name="T71" fmla="*/ 52 h 65"/>
                <a:gd name="T72" fmla="*/ 16 w 76"/>
                <a:gd name="T73" fmla="*/ 46 h 65"/>
                <a:gd name="T74" fmla="*/ 12 w 76"/>
                <a:gd name="T75" fmla="*/ 45 h 65"/>
                <a:gd name="T76" fmla="*/ 4 w 76"/>
                <a:gd name="T77" fmla="*/ 44 h 65"/>
                <a:gd name="T78" fmla="*/ 4 w 76"/>
                <a:gd name="T79" fmla="*/ 43 h 65"/>
                <a:gd name="T80" fmla="*/ 5 w 76"/>
                <a:gd name="T81" fmla="*/ 41 h 65"/>
                <a:gd name="T82" fmla="*/ 8 w 76"/>
                <a:gd name="T83" fmla="*/ 37 h 65"/>
                <a:gd name="T84" fmla="*/ 0 w 76"/>
                <a:gd name="T85" fmla="*/ 30 h 65"/>
                <a:gd name="T86" fmla="*/ 0 w 76"/>
                <a:gd name="T87" fmla="*/ 29 h 65"/>
                <a:gd name="T88" fmla="*/ 4 w 76"/>
                <a:gd name="T89" fmla="*/ 25 h 65"/>
                <a:gd name="T90" fmla="*/ 7 w 76"/>
                <a:gd name="T91" fmla="*/ 24 h 65"/>
                <a:gd name="T92" fmla="*/ 10 w 76"/>
                <a:gd name="T93" fmla="*/ 17 h 65"/>
                <a:gd name="T94" fmla="*/ 16 w 76"/>
                <a:gd name="T95" fmla="*/ 7 h 65"/>
                <a:gd name="T96" fmla="*/ 36 w 76"/>
                <a:gd name="T9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6" h="65">
                  <a:moveTo>
                    <a:pt x="36" y="0"/>
                  </a:moveTo>
                  <a:cubicBezTo>
                    <a:pt x="43" y="1"/>
                    <a:pt x="48" y="3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7" y="4"/>
                    <a:pt x="42" y="1"/>
                    <a:pt x="36" y="1"/>
                  </a:cubicBezTo>
                  <a:cubicBezTo>
                    <a:pt x="28" y="0"/>
                    <a:pt x="20" y="3"/>
                    <a:pt x="16" y="8"/>
                  </a:cubicBezTo>
                  <a:cubicBezTo>
                    <a:pt x="14" y="10"/>
                    <a:pt x="12" y="14"/>
                    <a:pt x="11" y="17"/>
                  </a:cubicBezTo>
                  <a:cubicBezTo>
                    <a:pt x="10" y="19"/>
                    <a:pt x="9" y="22"/>
                    <a:pt x="7" y="24"/>
                  </a:cubicBezTo>
                  <a:cubicBezTo>
                    <a:pt x="7" y="26"/>
                    <a:pt x="5" y="26"/>
                    <a:pt x="4" y="26"/>
                  </a:cubicBezTo>
                  <a:cubicBezTo>
                    <a:pt x="2" y="26"/>
                    <a:pt x="1" y="26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33"/>
                    <a:pt x="6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6" y="39"/>
                    <a:pt x="6" y="40"/>
                    <a:pt x="6" y="41"/>
                  </a:cubicBezTo>
                  <a:cubicBezTo>
                    <a:pt x="6" y="41"/>
                    <a:pt x="5" y="43"/>
                    <a:pt x="5" y="43"/>
                  </a:cubicBezTo>
                  <a:cubicBezTo>
                    <a:pt x="6" y="43"/>
                    <a:pt x="12" y="44"/>
                    <a:pt x="12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3" y="47"/>
                    <a:pt x="12" y="50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3"/>
                    <a:pt x="14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6"/>
                    <a:pt x="17" y="57"/>
                    <a:pt x="17" y="57"/>
                  </a:cubicBezTo>
                  <a:cubicBezTo>
                    <a:pt x="18" y="58"/>
                    <a:pt x="18" y="58"/>
                    <a:pt x="18" y="59"/>
                  </a:cubicBezTo>
                  <a:cubicBezTo>
                    <a:pt x="22" y="64"/>
                    <a:pt x="41" y="63"/>
                    <a:pt x="46" y="62"/>
                  </a:cubicBezTo>
                  <a:cubicBezTo>
                    <a:pt x="55" y="59"/>
                    <a:pt x="60" y="53"/>
                    <a:pt x="66" y="47"/>
                  </a:cubicBezTo>
                  <a:cubicBezTo>
                    <a:pt x="69" y="44"/>
                    <a:pt x="72" y="40"/>
                    <a:pt x="76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3" y="41"/>
                    <a:pt x="70" y="44"/>
                    <a:pt x="67" y="47"/>
                  </a:cubicBezTo>
                  <a:cubicBezTo>
                    <a:pt x="61" y="54"/>
                    <a:pt x="55" y="60"/>
                    <a:pt x="46" y="62"/>
                  </a:cubicBezTo>
                  <a:cubicBezTo>
                    <a:pt x="41" y="64"/>
                    <a:pt x="22" y="65"/>
                    <a:pt x="18" y="59"/>
                  </a:cubicBezTo>
                  <a:cubicBezTo>
                    <a:pt x="17" y="59"/>
                    <a:pt x="17" y="58"/>
                    <a:pt x="17" y="57"/>
                  </a:cubicBezTo>
                  <a:cubicBezTo>
                    <a:pt x="17" y="57"/>
                    <a:pt x="17" y="56"/>
                    <a:pt x="17" y="55"/>
                  </a:cubicBezTo>
                  <a:cubicBezTo>
                    <a:pt x="14" y="55"/>
                    <a:pt x="12" y="54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3" y="47"/>
                    <a:pt x="16" y="46"/>
                  </a:cubicBezTo>
                  <a:cubicBezTo>
                    <a:pt x="15" y="46"/>
                    <a:pt x="12" y="45"/>
                    <a:pt x="12" y="45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0"/>
                    <a:pt x="5" y="39"/>
                    <a:pt x="8" y="37"/>
                  </a:cubicBezTo>
                  <a:cubicBezTo>
                    <a:pt x="5" y="36"/>
                    <a:pt x="0" y="33"/>
                    <a:pt x="0" y="3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5"/>
                    <a:pt x="2" y="25"/>
                    <a:pt x="4" y="25"/>
                  </a:cubicBezTo>
                  <a:cubicBezTo>
                    <a:pt x="5" y="25"/>
                    <a:pt x="6" y="25"/>
                    <a:pt x="7" y="24"/>
                  </a:cubicBezTo>
                  <a:cubicBezTo>
                    <a:pt x="8" y="22"/>
                    <a:pt x="9" y="19"/>
                    <a:pt x="10" y="17"/>
                  </a:cubicBezTo>
                  <a:cubicBezTo>
                    <a:pt x="12" y="13"/>
                    <a:pt x="13" y="10"/>
                    <a:pt x="16" y="7"/>
                  </a:cubicBezTo>
                  <a:cubicBezTo>
                    <a:pt x="20" y="2"/>
                    <a:pt x="28" y="0"/>
                    <a:pt x="3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2045"/>
            <p:cNvSpPr>
              <a:spLocks/>
            </p:cNvSpPr>
            <p:nvPr/>
          </p:nvSpPr>
          <p:spPr bwMode="auto">
            <a:xfrm>
              <a:off x="7883525" y="2782887"/>
              <a:ext cx="157163" cy="106362"/>
            </a:xfrm>
            <a:custGeom>
              <a:avLst/>
              <a:gdLst>
                <a:gd name="T0" fmla="*/ 16 w 40"/>
                <a:gd name="T1" fmla="*/ 0 h 27"/>
                <a:gd name="T2" fmla="*/ 16 w 40"/>
                <a:gd name="T3" fmla="*/ 1 h 27"/>
                <a:gd name="T4" fmla="*/ 2 w 40"/>
                <a:gd name="T5" fmla="*/ 9 h 27"/>
                <a:gd name="T6" fmla="*/ 7 w 40"/>
                <a:gd name="T7" fmla="*/ 19 h 27"/>
                <a:gd name="T8" fmla="*/ 40 w 40"/>
                <a:gd name="T9" fmla="*/ 19 h 27"/>
                <a:gd name="T10" fmla="*/ 40 w 40"/>
                <a:gd name="T11" fmla="*/ 19 h 27"/>
                <a:gd name="T12" fmla="*/ 7 w 40"/>
                <a:gd name="T13" fmla="*/ 20 h 27"/>
                <a:gd name="T14" fmla="*/ 1 w 40"/>
                <a:gd name="T15" fmla="*/ 9 h 27"/>
                <a:gd name="T16" fmla="*/ 16 w 40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16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9" y="2"/>
                    <a:pt x="3" y="5"/>
                    <a:pt x="2" y="9"/>
                  </a:cubicBezTo>
                  <a:cubicBezTo>
                    <a:pt x="1" y="12"/>
                    <a:pt x="3" y="16"/>
                    <a:pt x="7" y="19"/>
                  </a:cubicBezTo>
                  <a:cubicBezTo>
                    <a:pt x="17" y="26"/>
                    <a:pt x="31" y="26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1" y="26"/>
                    <a:pt x="16" y="27"/>
                    <a:pt x="7" y="20"/>
                  </a:cubicBezTo>
                  <a:cubicBezTo>
                    <a:pt x="2" y="16"/>
                    <a:pt x="0" y="12"/>
                    <a:pt x="1" y="9"/>
                  </a:cubicBezTo>
                  <a:cubicBezTo>
                    <a:pt x="2" y="4"/>
                    <a:pt x="8" y="1"/>
                    <a:pt x="1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2046"/>
            <p:cNvSpPr>
              <a:spLocks/>
            </p:cNvSpPr>
            <p:nvPr/>
          </p:nvSpPr>
          <p:spPr bwMode="auto">
            <a:xfrm>
              <a:off x="7761288" y="2751137"/>
              <a:ext cx="180975" cy="87312"/>
            </a:xfrm>
            <a:custGeom>
              <a:avLst/>
              <a:gdLst>
                <a:gd name="T0" fmla="*/ 46 w 46"/>
                <a:gd name="T1" fmla="*/ 9 h 22"/>
                <a:gd name="T2" fmla="*/ 46 w 46"/>
                <a:gd name="T3" fmla="*/ 9 h 22"/>
                <a:gd name="T4" fmla="*/ 4 w 46"/>
                <a:gd name="T5" fmla="*/ 11 h 22"/>
                <a:gd name="T6" fmla="*/ 3 w 46"/>
                <a:gd name="T7" fmla="*/ 13 h 22"/>
                <a:gd name="T8" fmla="*/ 0 w 46"/>
                <a:gd name="T9" fmla="*/ 19 h 22"/>
                <a:gd name="T10" fmla="*/ 2 w 46"/>
                <a:gd name="T11" fmla="*/ 21 h 22"/>
                <a:gd name="T12" fmla="*/ 4 w 46"/>
                <a:gd name="T13" fmla="*/ 21 h 22"/>
                <a:gd name="T14" fmla="*/ 8 w 46"/>
                <a:gd name="T15" fmla="*/ 17 h 22"/>
                <a:gd name="T16" fmla="*/ 10 w 46"/>
                <a:gd name="T17" fmla="*/ 13 h 22"/>
                <a:gd name="T18" fmla="*/ 36 w 46"/>
                <a:gd name="T19" fmla="*/ 10 h 22"/>
                <a:gd name="T20" fmla="*/ 10 w 46"/>
                <a:gd name="T21" fmla="*/ 14 h 22"/>
                <a:gd name="T22" fmla="*/ 8 w 46"/>
                <a:gd name="T23" fmla="*/ 17 h 22"/>
                <a:gd name="T24" fmla="*/ 4 w 46"/>
                <a:gd name="T25" fmla="*/ 22 h 22"/>
                <a:gd name="T26" fmla="*/ 2 w 46"/>
                <a:gd name="T27" fmla="*/ 21 h 22"/>
                <a:gd name="T28" fmla="*/ 0 w 46"/>
                <a:gd name="T29" fmla="*/ 19 h 22"/>
                <a:gd name="T30" fmla="*/ 3 w 46"/>
                <a:gd name="T31" fmla="*/ 13 h 22"/>
                <a:gd name="T32" fmla="*/ 4 w 46"/>
                <a:gd name="T33" fmla="*/ 11 h 22"/>
                <a:gd name="T34" fmla="*/ 46 w 46"/>
                <a:gd name="T3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22">
                  <a:moveTo>
                    <a:pt x="46" y="9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25" y="1"/>
                    <a:pt x="11" y="1"/>
                    <a:pt x="4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5"/>
                    <a:pt x="0" y="17"/>
                    <a:pt x="0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1"/>
                    <a:pt x="3" y="22"/>
                    <a:pt x="4" y="21"/>
                  </a:cubicBezTo>
                  <a:cubicBezTo>
                    <a:pt x="5" y="21"/>
                    <a:pt x="6" y="19"/>
                    <a:pt x="8" y="17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8" y="9"/>
                    <a:pt x="27" y="6"/>
                    <a:pt x="36" y="10"/>
                  </a:cubicBezTo>
                  <a:cubicBezTo>
                    <a:pt x="27" y="7"/>
                    <a:pt x="19" y="9"/>
                    <a:pt x="10" y="14"/>
                  </a:cubicBezTo>
                  <a:cubicBezTo>
                    <a:pt x="9" y="14"/>
                    <a:pt x="9" y="16"/>
                    <a:pt x="8" y="17"/>
                  </a:cubicBezTo>
                  <a:cubicBezTo>
                    <a:pt x="7" y="19"/>
                    <a:pt x="6" y="21"/>
                    <a:pt x="4" y="22"/>
                  </a:cubicBezTo>
                  <a:cubicBezTo>
                    <a:pt x="3" y="22"/>
                    <a:pt x="3" y="22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17"/>
                    <a:pt x="2" y="14"/>
                    <a:pt x="3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1" y="1"/>
                    <a:pt x="25" y="0"/>
                    <a:pt x="46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Freeform 2047"/>
            <p:cNvSpPr>
              <a:spLocks/>
            </p:cNvSpPr>
            <p:nvPr/>
          </p:nvSpPr>
          <p:spPr bwMode="auto">
            <a:xfrm>
              <a:off x="7796213" y="2822575"/>
              <a:ext cx="106363" cy="47625"/>
            </a:xfrm>
            <a:custGeom>
              <a:avLst/>
              <a:gdLst>
                <a:gd name="T0" fmla="*/ 21 w 27"/>
                <a:gd name="T1" fmla="*/ 0 h 12"/>
                <a:gd name="T2" fmla="*/ 23 w 27"/>
                <a:gd name="T3" fmla="*/ 0 h 12"/>
                <a:gd name="T4" fmla="*/ 24 w 27"/>
                <a:gd name="T5" fmla="*/ 0 h 12"/>
                <a:gd name="T6" fmla="*/ 21 w 27"/>
                <a:gd name="T7" fmla="*/ 0 h 12"/>
                <a:gd name="T8" fmla="*/ 1 w 27"/>
                <a:gd name="T9" fmla="*/ 5 h 12"/>
                <a:gd name="T10" fmla="*/ 2 w 27"/>
                <a:gd name="T11" fmla="*/ 8 h 12"/>
                <a:gd name="T12" fmla="*/ 27 w 27"/>
                <a:gd name="T13" fmla="*/ 6 h 12"/>
                <a:gd name="T14" fmla="*/ 2 w 27"/>
                <a:gd name="T15" fmla="*/ 9 h 12"/>
                <a:gd name="T16" fmla="*/ 1 w 27"/>
                <a:gd name="T17" fmla="*/ 5 h 12"/>
                <a:gd name="T18" fmla="*/ 21 w 27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2">
                  <a:moveTo>
                    <a:pt x="21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0"/>
                    <a:pt x="3" y="1"/>
                    <a:pt x="1" y="5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5" y="12"/>
                    <a:pt x="23" y="8"/>
                    <a:pt x="27" y="6"/>
                  </a:cubicBezTo>
                  <a:cubicBezTo>
                    <a:pt x="23" y="8"/>
                    <a:pt x="5" y="12"/>
                    <a:pt x="2" y="9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2" y="1"/>
                    <a:pt x="16" y="0"/>
                    <a:pt x="21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2048"/>
            <p:cNvSpPr>
              <a:spLocks/>
            </p:cNvSpPr>
            <p:nvPr/>
          </p:nvSpPr>
          <p:spPr bwMode="auto">
            <a:xfrm>
              <a:off x="7800975" y="2857500"/>
              <a:ext cx="180975" cy="68262"/>
            </a:xfrm>
            <a:custGeom>
              <a:avLst/>
              <a:gdLst>
                <a:gd name="T0" fmla="*/ 29 w 46"/>
                <a:gd name="T1" fmla="*/ 1 h 17"/>
                <a:gd name="T2" fmla="*/ 19 w 46"/>
                <a:gd name="T3" fmla="*/ 3 h 17"/>
                <a:gd name="T4" fmla="*/ 1 w 46"/>
                <a:gd name="T5" fmla="*/ 11 h 17"/>
                <a:gd name="T6" fmla="*/ 46 w 46"/>
                <a:gd name="T7" fmla="*/ 5 h 17"/>
                <a:gd name="T8" fmla="*/ 0 w 46"/>
                <a:gd name="T9" fmla="*/ 11 h 17"/>
                <a:gd name="T10" fmla="*/ 19 w 46"/>
                <a:gd name="T11" fmla="*/ 3 h 17"/>
                <a:gd name="T12" fmla="*/ 29 w 46"/>
                <a:gd name="T13" fmla="*/ 0 h 17"/>
                <a:gd name="T14" fmla="*/ 29 w 46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7">
                  <a:moveTo>
                    <a:pt x="29" y="1"/>
                  </a:moveTo>
                  <a:cubicBezTo>
                    <a:pt x="26" y="2"/>
                    <a:pt x="23" y="2"/>
                    <a:pt x="19" y="3"/>
                  </a:cubicBezTo>
                  <a:cubicBezTo>
                    <a:pt x="11" y="4"/>
                    <a:pt x="2" y="5"/>
                    <a:pt x="1" y="11"/>
                  </a:cubicBezTo>
                  <a:cubicBezTo>
                    <a:pt x="15" y="17"/>
                    <a:pt x="29" y="15"/>
                    <a:pt x="46" y="5"/>
                  </a:cubicBezTo>
                  <a:cubicBezTo>
                    <a:pt x="29" y="15"/>
                    <a:pt x="15" y="17"/>
                    <a:pt x="0" y="11"/>
                  </a:cubicBezTo>
                  <a:cubicBezTo>
                    <a:pt x="2" y="5"/>
                    <a:pt x="11" y="4"/>
                    <a:pt x="19" y="3"/>
                  </a:cubicBezTo>
                  <a:cubicBezTo>
                    <a:pt x="23" y="2"/>
                    <a:pt x="26" y="1"/>
                    <a:pt x="29" y="0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2049"/>
            <p:cNvSpPr>
              <a:spLocks/>
            </p:cNvSpPr>
            <p:nvPr/>
          </p:nvSpPr>
          <p:spPr bwMode="auto">
            <a:xfrm>
              <a:off x="7923213" y="2811462"/>
              <a:ext cx="74613" cy="50800"/>
            </a:xfrm>
            <a:custGeom>
              <a:avLst/>
              <a:gdLst>
                <a:gd name="T0" fmla="*/ 11 w 19"/>
                <a:gd name="T1" fmla="*/ 0 h 13"/>
                <a:gd name="T2" fmla="*/ 1 w 19"/>
                <a:gd name="T3" fmla="*/ 5 h 13"/>
                <a:gd name="T4" fmla="*/ 1 w 19"/>
                <a:gd name="T5" fmla="*/ 8 h 13"/>
                <a:gd name="T6" fmla="*/ 3 w 19"/>
                <a:gd name="T7" fmla="*/ 11 h 13"/>
                <a:gd name="T8" fmla="*/ 18 w 19"/>
                <a:gd name="T9" fmla="*/ 8 h 13"/>
                <a:gd name="T10" fmla="*/ 19 w 19"/>
                <a:gd name="T11" fmla="*/ 8 h 13"/>
                <a:gd name="T12" fmla="*/ 18 w 19"/>
                <a:gd name="T13" fmla="*/ 9 h 13"/>
                <a:gd name="T14" fmla="*/ 2 w 19"/>
                <a:gd name="T15" fmla="*/ 11 h 13"/>
                <a:gd name="T16" fmla="*/ 0 w 19"/>
                <a:gd name="T17" fmla="*/ 8 h 13"/>
                <a:gd name="T18" fmla="*/ 1 w 19"/>
                <a:gd name="T19" fmla="*/ 5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8" y="0"/>
                    <a:pt x="3" y="2"/>
                    <a:pt x="1" y="5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6" y="12"/>
                    <a:pt x="14" y="10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4" y="10"/>
                    <a:pt x="6" y="13"/>
                    <a:pt x="2" y="11"/>
                  </a:cubicBezTo>
                  <a:cubicBezTo>
                    <a:pt x="1" y="10"/>
                    <a:pt x="1" y="10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3" y="2"/>
                    <a:pt x="8" y="0"/>
                    <a:pt x="11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Freeform 2050"/>
            <p:cNvSpPr>
              <a:spLocks/>
            </p:cNvSpPr>
            <p:nvPr/>
          </p:nvSpPr>
          <p:spPr bwMode="auto">
            <a:xfrm>
              <a:off x="7840663" y="2735262"/>
              <a:ext cx="19050" cy="15875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2 h 4"/>
                <a:gd name="T4" fmla="*/ 3 w 5"/>
                <a:gd name="T5" fmla="*/ 0 h 4"/>
                <a:gd name="T6" fmla="*/ 5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0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2051"/>
            <p:cNvSpPr>
              <a:spLocks/>
            </p:cNvSpPr>
            <p:nvPr/>
          </p:nvSpPr>
          <p:spPr bwMode="auto">
            <a:xfrm>
              <a:off x="7788275" y="2795587"/>
              <a:ext cx="15875" cy="190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3 h 5"/>
                <a:gd name="T4" fmla="*/ 2 w 4"/>
                <a:gd name="T5" fmla="*/ 0 h 5"/>
                <a:gd name="T6" fmla="*/ 4 w 4"/>
                <a:gd name="T7" fmla="*/ 2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2052"/>
            <p:cNvSpPr>
              <a:spLocks/>
            </p:cNvSpPr>
            <p:nvPr/>
          </p:nvSpPr>
          <p:spPr bwMode="auto">
            <a:xfrm>
              <a:off x="7835900" y="2878137"/>
              <a:ext cx="19050" cy="19050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3 h 5"/>
                <a:gd name="T4" fmla="*/ 2 w 5"/>
                <a:gd name="T5" fmla="*/ 0 h 5"/>
                <a:gd name="T6" fmla="*/ 5 w 5"/>
                <a:gd name="T7" fmla="*/ 2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2053"/>
            <p:cNvSpPr>
              <a:spLocks/>
            </p:cNvSpPr>
            <p:nvPr/>
          </p:nvSpPr>
          <p:spPr bwMode="auto">
            <a:xfrm>
              <a:off x="7867650" y="2909887"/>
              <a:ext cx="19050" cy="15875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2 h 4"/>
                <a:gd name="T4" fmla="*/ 2 w 5"/>
                <a:gd name="T5" fmla="*/ 0 h 4"/>
                <a:gd name="T6" fmla="*/ 5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047" name="Picture 2054"/>
            <p:cNvPicPr>
              <a:picLocks noChangeAspect="1" noChangeArrowheads="1"/>
            </p:cNvPicPr>
            <p:nvPr/>
          </p:nvPicPr>
          <p:blipFill>
            <a:blip r:embed="rId9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7950" y="2384425"/>
              <a:ext cx="44926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" name="Picture 2056"/>
            <p:cNvPicPr>
              <a:picLocks noChangeAspect="1" noChangeArrowheads="1"/>
            </p:cNvPicPr>
            <p:nvPr/>
          </p:nvPicPr>
          <p:blipFill>
            <a:blip r:embed="rId9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4950" y="2517775"/>
              <a:ext cx="273050" cy="295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9" name="Freeform 2057"/>
            <p:cNvSpPr>
              <a:spLocks/>
            </p:cNvSpPr>
            <p:nvPr/>
          </p:nvSpPr>
          <p:spPr bwMode="auto">
            <a:xfrm>
              <a:off x="7740650" y="2455862"/>
              <a:ext cx="384175" cy="425450"/>
            </a:xfrm>
            <a:custGeom>
              <a:avLst/>
              <a:gdLst>
                <a:gd name="T0" fmla="*/ 17 w 97"/>
                <a:gd name="T1" fmla="*/ 2 h 108"/>
                <a:gd name="T2" fmla="*/ 55 w 97"/>
                <a:gd name="T3" fmla="*/ 25 h 108"/>
                <a:gd name="T4" fmla="*/ 59 w 97"/>
                <a:gd name="T5" fmla="*/ 28 h 108"/>
                <a:gd name="T6" fmla="*/ 92 w 97"/>
                <a:gd name="T7" fmla="*/ 82 h 108"/>
                <a:gd name="T8" fmla="*/ 91 w 97"/>
                <a:gd name="T9" fmla="*/ 81 h 108"/>
                <a:gd name="T10" fmla="*/ 59 w 97"/>
                <a:gd name="T11" fmla="*/ 28 h 108"/>
                <a:gd name="T12" fmla="*/ 55 w 97"/>
                <a:gd name="T13" fmla="*/ 25 h 108"/>
                <a:gd name="T14" fmla="*/ 17 w 97"/>
                <a:gd name="T15" fmla="*/ 3 h 108"/>
                <a:gd name="T16" fmla="*/ 4 w 97"/>
                <a:gd name="T17" fmla="*/ 3 h 108"/>
                <a:gd name="T18" fmla="*/ 9 w 97"/>
                <a:gd name="T19" fmla="*/ 22 h 108"/>
                <a:gd name="T20" fmla="*/ 26 w 97"/>
                <a:gd name="T21" fmla="*/ 67 h 108"/>
                <a:gd name="T22" fmla="*/ 39 w 97"/>
                <a:gd name="T23" fmla="*/ 97 h 108"/>
                <a:gd name="T24" fmla="*/ 73 w 97"/>
                <a:gd name="T25" fmla="*/ 104 h 108"/>
                <a:gd name="T26" fmla="*/ 90 w 97"/>
                <a:gd name="T27" fmla="*/ 84 h 108"/>
                <a:gd name="T28" fmla="*/ 91 w 97"/>
                <a:gd name="T29" fmla="*/ 84 h 108"/>
                <a:gd name="T30" fmla="*/ 73 w 97"/>
                <a:gd name="T31" fmla="*/ 105 h 108"/>
                <a:gd name="T32" fmla="*/ 39 w 97"/>
                <a:gd name="T33" fmla="*/ 97 h 108"/>
                <a:gd name="T34" fmla="*/ 26 w 97"/>
                <a:gd name="T35" fmla="*/ 67 h 108"/>
                <a:gd name="T36" fmla="*/ 8 w 97"/>
                <a:gd name="T37" fmla="*/ 22 h 108"/>
                <a:gd name="T38" fmla="*/ 3 w 97"/>
                <a:gd name="T39" fmla="*/ 3 h 108"/>
                <a:gd name="T40" fmla="*/ 17 w 97"/>
                <a:gd name="T41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" h="108">
                  <a:moveTo>
                    <a:pt x="17" y="2"/>
                  </a:moveTo>
                  <a:cubicBezTo>
                    <a:pt x="27" y="6"/>
                    <a:pt x="44" y="17"/>
                    <a:pt x="55" y="2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83" y="44"/>
                    <a:pt x="97" y="68"/>
                    <a:pt x="92" y="82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7" y="68"/>
                    <a:pt x="82" y="44"/>
                    <a:pt x="59" y="28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44" y="18"/>
                    <a:pt x="27" y="6"/>
                    <a:pt x="17" y="3"/>
                  </a:cubicBezTo>
                  <a:cubicBezTo>
                    <a:pt x="11" y="0"/>
                    <a:pt x="6" y="1"/>
                    <a:pt x="4" y="3"/>
                  </a:cubicBezTo>
                  <a:cubicBezTo>
                    <a:pt x="1" y="7"/>
                    <a:pt x="3" y="15"/>
                    <a:pt x="9" y="22"/>
                  </a:cubicBezTo>
                  <a:cubicBezTo>
                    <a:pt x="17" y="33"/>
                    <a:pt x="27" y="53"/>
                    <a:pt x="26" y="67"/>
                  </a:cubicBezTo>
                  <a:cubicBezTo>
                    <a:pt x="26" y="82"/>
                    <a:pt x="29" y="88"/>
                    <a:pt x="39" y="97"/>
                  </a:cubicBezTo>
                  <a:cubicBezTo>
                    <a:pt x="48" y="104"/>
                    <a:pt x="62" y="107"/>
                    <a:pt x="73" y="104"/>
                  </a:cubicBezTo>
                  <a:cubicBezTo>
                    <a:pt x="80" y="102"/>
                    <a:pt x="88" y="97"/>
                    <a:pt x="90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88" y="97"/>
                    <a:pt x="80" y="102"/>
                    <a:pt x="73" y="105"/>
                  </a:cubicBezTo>
                  <a:cubicBezTo>
                    <a:pt x="62" y="108"/>
                    <a:pt x="48" y="105"/>
                    <a:pt x="39" y="97"/>
                  </a:cubicBezTo>
                  <a:cubicBezTo>
                    <a:pt x="29" y="88"/>
                    <a:pt x="25" y="82"/>
                    <a:pt x="26" y="67"/>
                  </a:cubicBezTo>
                  <a:cubicBezTo>
                    <a:pt x="26" y="54"/>
                    <a:pt x="17" y="34"/>
                    <a:pt x="8" y="22"/>
                  </a:cubicBezTo>
                  <a:cubicBezTo>
                    <a:pt x="2" y="15"/>
                    <a:pt x="0" y="7"/>
                    <a:pt x="3" y="3"/>
                  </a:cubicBezTo>
                  <a:cubicBezTo>
                    <a:pt x="6" y="0"/>
                    <a:pt x="11" y="0"/>
                    <a:pt x="17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2058"/>
            <p:cNvSpPr>
              <a:spLocks/>
            </p:cNvSpPr>
            <p:nvPr/>
          </p:nvSpPr>
          <p:spPr bwMode="auto">
            <a:xfrm>
              <a:off x="7918450" y="2617787"/>
              <a:ext cx="193675" cy="185737"/>
            </a:xfrm>
            <a:custGeom>
              <a:avLst/>
              <a:gdLst>
                <a:gd name="T0" fmla="*/ 6 w 49"/>
                <a:gd name="T1" fmla="*/ 0 h 47"/>
                <a:gd name="T2" fmla="*/ 49 w 49"/>
                <a:gd name="T3" fmla="*/ 42 h 47"/>
                <a:gd name="T4" fmla="*/ 48 w 49"/>
                <a:gd name="T5" fmla="*/ 42 h 47"/>
                <a:gd name="T6" fmla="*/ 6 w 49"/>
                <a:gd name="T7" fmla="*/ 0 h 47"/>
                <a:gd name="T8" fmla="*/ 10 w 49"/>
                <a:gd name="T9" fmla="*/ 26 h 47"/>
                <a:gd name="T10" fmla="*/ 46 w 49"/>
                <a:gd name="T11" fmla="*/ 40 h 47"/>
                <a:gd name="T12" fmla="*/ 46 w 49"/>
                <a:gd name="T13" fmla="*/ 41 h 47"/>
                <a:gd name="T14" fmla="*/ 10 w 49"/>
                <a:gd name="T15" fmla="*/ 27 h 47"/>
                <a:gd name="T16" fmla="*/ 6 w 49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7">
                  <a:moveTo>
                    <a:pt x="6" y="0"/>
                  </a:moveTo>
                  <a:cubicBezTo>
                    <a:pt x="18" y="3"/>
                    <a:pt x="48" y="28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29"/>
                    <a:pt x="19" y="4"/>
                    <a:pt x="6" y="0"/>
                  </a:cubicBezTo>
                  <a:cubicBezTo>
                    <a:pt x="1" y="7"/>
                    <a:pt x="2" y="17"/>
                    <a:pt x="10" y="26"/>
                  </a:cubicBezTo>
                  <a:cubicBezTo>
                    <a:pt x="19" y="37"/>
                    <a:pt x="35" y="46"/>
                    <a:pt x="46" y="40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35" y="47"/>
                    <a:pt x="19" y="38"/>
                    <a:pt x="10" y="27"/>
                  </a:cubicBezTo>
                  <a:cubicBezTo>
                    <a:pt x="2" y="17"/>
                    <a:pt x="0" y="7"/>
                    <a:pt x="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2059"/>
            <p:cNvSpPr>
              <a:spLocks/>
            </p:cNvSpPr>
            <p:nvPr/>
          </p:nvSpPr>
          <p:spPr bwMode="auto">
            <a:xfrm>
              <a:off x="7756525" y="2482850"/>
              <a:ext cx="177800" cy="153987"/>
            </a:xfrm>
            <a:custGeom>
              <a:avLst/>
              <a:gdLst>
                <a:gd name="T0" fmla="*/ 8 w 45"/>
                <a:gd name="T1" fmla="*/ 6 h 39"/>
                <a:gd name="T2" fmla="*/ 45 w 45"/>
                <a:gd name="T3" fmla="*/ 39 h 39"/>
                <a:gd name="T4" fmla="*/ 45 w 45"/>
                <a:gd name="T5" fmla="*/ 39 h 39"/>
                <a:gd name="T6" fmla="*/ 8 w 45"/>
                <a:gd name="T7" fmla="*/ 6 h 39"/>
                <a:gd name="T8" fmla="*/ 0 w 45"/>
                <a:gd name="T9" fmla="*/ 0 h 39"/>
                <a:gd name="T10" fmla="*/ 8 w 45"/>
                <a:gd name="T1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9">
                  <a:moveTo>
                    <a:pt x="8" y="6"/>
                  </a:moveTo>
                  <a:cubicBezTo>
                    <a:pt x="21" y="16"/>
                    <a:pt x="36" y="27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36" y="27"/>
                    <a:pt x="21" y="16"/>
                    <a:pt x="8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2060"/>
            <p:cNvSpPr>
              <a:spLocks/>
            </p:cNvSpPr>
            <p:nvPr/>
          </p:nvSpPr>
          <p:spPr bwMode="auto">
            <a:xfrm>
              <a:off x="7772400" y="2533650"/>
              <a:ext cx="158750" cy="127000"/>
            </a:xfrm>
            <a:custGeom>
              <a:avLst/>
              <a:gdLst>
                <a:gd name="T0" fmla="*/ 28 w 40"/>
                <a:gd name="T1" fmla="*/ 23 h 32"/>
                <a:gd name="T2" fmla="*/ 40 w 40"/>
                <a:gd name="T3" fmla="*/ 31 h 32"/>
                <a:gd name="T4" fmla="*/ 40 w 40"/>
                <a:gd name="T5" fmla="*/ 32 h 32"/>
                <a:gd name="T6" fmla="*/ 28 w 40"/>
                <a:gd name="T7" fmla="*/ 24 h 32"/>
                <a:gd name="T8" fmla="*/ 0 w 40"/>
                <a:gd name="T9" fmla="*/ 0 h 32"/>
                <a:gd name="T10" fmla="*/ 28 w 40"/>
                <a:gd name="T11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2">
                  <a:moveTo>
                    <a:pt x="28" y="2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8" y="17"/>
                    <a:pt x="6" y="9"/>
                    <a:pt x="0" y="0"/>
                  </a:cubicBezTo>
                  <a:cubicBezTo>
                    <a:pt x="7" y="9"/>
                    <a:pt x="18" y="17"/>
                    <a:pt x="28" y="2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2061"/>
            <p:cNvSpPr>
              <a:spLocks/>
            </p:cNvSpPr>
            <p:nvPr/>
          </p:nvSpPr>
          <p:spPr bwMode="auto">
            <a:xfrm>
              <a:off x="7832725" y="2628900"/>
              <a:ext cx="109538" cy="79375"/>
            </a:xfrm>
            <a:custGeom>
              <a:avLst/>
              <a:gdLst>
                <a:gd name="T0" fmla="*/ 6 w 28"/>
                <a:gd name="T1" fmla="*/ 4 h 20"/>
                <a:gd name="T2" fmla="*/ 28 w 28"/>
                <a:gd name="T3" fmla="*/ 20 h 20"/>
                <a:gd name="T4" fmla="*/ 28 w 28"/>
                <a:gd name="T5" fmla="*/ 20 h 20"/>
                <a:gd name="T6" fmla="*/ 5 w 28"/>
                <a:gd name="T7" fmla="*/ 4 h 20"/>
                <a:gd name="T8" fmla="*/ 0 w 28"/>
                <a:gd name="T9" fmla="*/ 0 h 20"/>
                <a:gd name="T10" fmla="*/ 6 w 28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0">
                  <a:moveTo>
                    <a:pt x="6" y="4"/>
                  </a:moveTo>
                  <a:cubicBezTo>
                    <a:pt x="13" y="10"/>
                    <a:pt x="20" y="16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0" y="16"/>
                    <a:pt x="13" y="10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2062"/>
            <p:cNvSpPr>
              <a:spLocks/>
            </p:cNvSpPr>
            <p:nvPr/>
          </p:nvSpPr>
          <p:spPr bwMode="auto">
            <a:xfrm>
              <a:off x="7843837" y="2495550"/>
              <a:ext cx="127000" cy="117475"/>
            </a:xfrm>
            <a:custGeom>
              <a:avLst/>
              <a:gdLst>
                <a:gd name="T0" fmla="*/ 7 w 32"/>
                <a:gd name="T1" fmla="*/ 4 h 30"/>
                <a:gd name="T2" fmla="*/ 32 w 32"/>
                <a:gd name="T3" fmla="*/ 30 h 30"/>
                <a:gd name="T4" fmla="*/ 32 w 32"/>
                <a:gd name="T5" fmla="*/ 30 h 30"/>
                <a:gd name="T6" fmla="*/ 6 w 32"/>
                <a:gd name="T7" fmla="*/ 4 h 30"/>
                <a:gd name="T8" fmla="*/ 0 w 32"/>
                <a:gd name="T9" fmla="*/ 0 h 30"/>
                <a:gd name="T10" fmla="*/ 7 w 32"/>
                <a:gd name="T1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0">
                  <a:moveTo>
                    <a:pt x="7" y="4"/>
                  </a:moveTo>
                  <a:cubicBezTo>
                    <a:pt x="17" y="11"/>
                    <a:pt x="27" y="18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26" y="19"/>
                    <a:pt x="17" y="12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2063"/>
            <p:cNvSpPr>
              <a:spLocks/>
            </p:cNvSpPr>
            <p:nvPr/>
          </p:nvSpPr>
          <p:spPr bwMode="auto">
            <a:xfrm>
              <a:off x="8001000" y="2593975"/>
              <a:ext cx="44450" cy="90487"/>
            </a:xfrm>
            <a:custGeom>
              <a:avLst/>
              <a:gdLst>
                <a:gd name="T0" fmla="*/ 8 w 11"/>
                <a:gd name="T1" fmla="*/ 15 h 23"/>
                <a:gd name="T2" fmla="*/ 11 w 11"/>
                <a:gd name="T3" fmla="*/ 23 h 23"/>
                <a:gd name="T4" fmla="*/ 11 w 11"/>
                <a:gd name="T5" fmla="*/ 23 h 23"/>
                <a:gd name="T6" fmla="*/ 8 w 11"/>
                <a:gd name="T7" fmla="*/ 15 h 23"/>
                <a:gd name="T8" fmla="*/ 0 w 11"/>
                <a:gd name="T9" fmla="*/ 0 h 23"/>
                <a:gd name="T10" fmla="*/ 8 w 11"/>
                <a:gd name="T1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3">
                  <a:moveTo>
                    <a:pt x="8" y="15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0"/>
                    <a:pt x="4" y="4"/>
                    <a:pt x="0" y="0"/>
                  </a:cubicBezTo>
                  <a:cubicBezTo>
                    <a:pt x="4" y="4"/>
                    <a:pt x="6" y="10"/>
                    <a:pt x="8" y="1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2064"/>
            <p:cNvSpPr>
              <a:spLocks/>
            </p:cNvSpPr>
            <p:nvPr/>
          </p:nvSpPr>
          <p:spPr bwMode="auto">
            <a:xfrm>
              <a:off x="7847012" y="2681287"/>
              <a:ext cx="134938" cy="61912"/>
            </a:xfrm>
            <a:custGeom>
              <a:avLst/>
              <a:gdLst>
                <a:gd name="T0" fmla="*/ 3 w 34"/>
                <a:gd name="T1" fmla="*/ 2 h 16"/>
                <a:gd name="T2" fmla="*/ 34 w 34"/>
                <a:gd name="T3" fmla="*/ 16 h 16"/>
                <a:gd name="T4" fmla="*/ 34 w 34"/>
                <a:gd name="T5" fmla="*/ 16 h 16"/>
                <a:gd name="T6" fmla="*/ 3 w 34"/>
                <a:gd name="T7" fmla="*/ 2 h 16"/>
                <a:gd name="T8" fmla="*/ 0 w 34"/>
                <a:gd name="T9" fmla="*/ 0 h 16"/>
                <a:gd name="T10" fmla="*/ 3 w 34"/>
                <a:gd name="T1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6">
                  <a:moveTo>
                    <a:pt x="3" y="2"/>
                  </a:moveTo>
                  <a:cubicBezTo>
                    <a:pt x="12" y="9"/>
                    <a:pt x="21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21" y="16"/>
                    <a:pt x="12" y="10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2065"/>
            <p:cNvSpPr>
              <a:spLocks/>
            </p:cNvSpPr>
            <p:nvPr/>
          </p:nvSpPr>
          <p:spPr bwMode="auto">
            <a:xfrm>
              <a:off x="7851775" y="2735262"/>
              <a:ext cx="157163" cy="44450"/>
            </a:xfrm>
            <a:custGeom>
              <a:avLst/>
              <a:gdLst>
                <a:gd name="T0" fmla="*/ 40 w 40"/>
                <a:gd name="T1" fmla="*/ 5 h 11"/>
                <a:gd name="T2" fmla="*/ 40 w 40"/>
                <a:gd name="T3" fmla="*/ 6 h 11"/>
                <a:gd name="T4" fmla="*/ 0 w 40"/>
                <a:gd name="T5" fmla="*/ 0 h 11"/>
                <a:gd name="T6" fmla="*/ 40 w 40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1">
                  <a:moveTo>
                    <a:pt x="40" y="5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25" y="11"/>
                    <a:pt x="11" y="9"/>
                    <a:pt x="0" y="0"/>
                  </a:cubicBezTo>
                  <a:cubicBezTo>
                    <a:pt x="11" y="8"/>
                    <a:pt x="25" y="11"/>
                    <a:pt x="40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2066"/>
            <p:cNvSpPr>
              <a:spLocks/>
            </p:cNvSpPr>
            <p:nvPr/>
          </p:nvSpPr>
          <p:spPr bwMode="auto">
            <a:xfrm>
              <a:off x="7854950" y="2774950"/>
              <a:ext cx="177800" cy="36512"/>
            </a:xfrm>
            <a:custGeom>
              <a:avLst/>
              <a:gdLst>
                <a:gd name="T0" fmla="*/ 25 w 45"/>
                <a:gd name="T1" fmla="*/ 4 h 9"/>
                <a:gd name="T2" fmla="*/ 45 w 45"/>
                <a:gd name="T3" fmla="*/ 0 h 9"/>
                <a:gd name="T4" fmla="*/ 45 w 45"/>
                <a:gd name="T5" fmla="*/ 0 h 9"/>
                <a:gd name="T6" fmla="*/ 26 w 45"/>
                <a:gd name="T7" fmla="*/ 4 h 9"/>
                <a:gd name="T8" fmla="*/ 0 w 45"/>
                <a:gd name="T9" fmla="*/ 6 h 9"/>
                <a:gd name="T10" fmla="*/ 25 w 45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9">
                  <a:moveTo>
                    <a:pt x="25" y="4"/>
                  </a:moveTo>
                  <a:cubicBezTo>
                    <a:pt x="32" y="2"/>
                    <a:pt x="38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8" y="0"/>
                    <a:pt x="32" y="2"/>
                    <a:pt x="26" y="4"/>
                  </a:cubicBezTo>
                  <a:cubicBezTo>
                    <a:pt x="18" y="6"/>
                    <a:pt x="10" y="9"/>
                    <a:pt x="0" y="6"/>
                  </a:cubicBezTo>
                  <a:cubicBezTo>
                    <a:pt x="10" y="9"/>
                    <a:pt x="18" y="6"/>
                    <a:pt x="25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2067"/>
            <p:cNvSpPr>
              <a:spLocks/>
            </p:cNvSpPr>
            <p:nvPr/>
          </p:nvSpPr>
          <p:spPr bwMode="auto">
            <a:xfrm>
              <a:off x="7907337" y="2779712"/>
              <a:ext cx="138113" cy="69850"/>
            </a:xfrm>
            <a:custGeom>
              <a:avLst/>
              <a:gdLst>
                <a:gd name="T0" fmla="*/ 3 w 35"/>
                <a:gd name="T1" fmla="*/ 17 h 18"/>
                <a:gd name="T2" fmla="*/ 34 w 35"/>
                <a:gd name="T3" fmla="*/ 0 h 18"/>
                <a:gd name="T4" fmla="*/ 35 w 35"/>
                <a:gd name="T5" fmla="*/ 0 h 18"/>
                <a:gd name="T6" fmla="*/ 3 w 35"/>
                <a:gd name="T7" fmla="*/ 18 h 18"/>
                <a:gd name="T8" fmla="*/ 0 w 35"/>
                <a:gd name="T9" fmla="*/ 15 h 18"/>
                <a:gd name="T10" fmla="*/ 3 w 35"/>
                <a:gd name="T1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8">
                  <a:moveTo>
                    <a:pt x="3" y="17"/>
                  </a:moveTo>
                  <a:cubicBezTo>
                    <a:pt x="11" y="18"/>
                    <a:pt x="31" y="5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6"/>
                    <a:pt x="12" y="18"/>
                    <a:pt x="3" y="18"/>
                  </a:cubicBezTo>
                  <a:cubicBezTo>
                    <a:pt x="1" y="17"/>
                    <a:pt x="0" y="17"/>
                    <a:pt x="0" y="15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2068"/>
            <p:cNvSpPr>
              <a:spLocks/>
            </p:cNvSpPr>
            <p:nvPr/>
          </p:nvSpPr>
          <p:spPr bwMode="auto">
            <a:xfrm>
              <a:off x="7989887" y="2779712"/>
              <a:ext cx="82550" cy="93662"/>
            </a:xfrm>
            <a:custGeom>
              <a:avLst/>
              <a:gdLst>
                <a:gd name="T0" fmla="*/ 21 w 21"/>
                <a:gd name="T1" fmla="*/ 0 h 24"/>
                <a:gd name="T2" fmla="*/ 21 w 21"/>
                <a:gd name="T3" fmla="*/ 1 h 24"/>
                <a:gd name="T4" fmla="*/ 0 w 21"/>
                <a:gd name="T5" fmla="*/ 24 h 24"/>
                <a:gd name="T6" fmla="*/ 21 w 21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4">
                  <a:moveTo>
                    <a:pt x="21" y="0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18" y="10"/>
                    <a:pt x="9" y="20"/>
                    <a:pt x="0" y="24"/>
                  </a:cubicBezTo>
                  <a:cubicBezTo>
                    <a:pt x="9" y="20"/>
                    <a:pt x="18" y="10"/>
                    <a:pt x="21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2069"/>
            <p:cNvSpPr>
              <a:spLocks noEditPoints="1"/>
            </p:cNvSpPr>
            <p:nvPr/>
          </p:nvSpPr>
          <p:spPr bwMode="auto">
            <a:xfrm>
              <a:off x="7970837" y="2676525"/>
              <a:ext cx="125413" cy="95250"/>
            </a:xfrm>
            <a:custGeom>
              <a:avLst/>
              <a:gdLst>
                <a:gd name="T0" fmla="*/ 0 w 32"/>
                <a:gd name="T1" fmla="*/ 0 h 24"/>
                <a:gd name="T2" fmla="*/ 1 w 32"/>
                <a:gd name="T3" fmla="*/ 7 h 24"/>
                <a:gd name="T4" fmla="*/ 5 w 32"/>
                <a:gd name="T5" fmla="*/ 11 h 24"/>
                <a:gd name="T6" fmla="*/ 24 w 32"/>
                <a:gd name="T7" fmla="*/ 19 h 24"/>
                <a:gd name="T8" fmla="*/ 29 w 32"/>
                <a:gd name="T9" fmla="*/ 24 h 24"/>
                <a:gd name="T10" fmla="*/ 29 w 32"/>
                <a:gd name="T11" fmla="*/ 24 h 24"/>
                <a:gd name="T12" fmla="*/ 30 w 32"/>
                <a:gd name="T13" fmla="*/ 24 h 24"/>
                <a:gd name="T14" fmla="*/ 30 w 32"/>
                <a:gd name="T15" fmla="*/ 24 h 24"/>
                <a:gd name="T16" fmla="*/ 25 w 32"/>
                <a:gd name="T17" fmla="*/ 19 h 24"/>
                <a:gd name="T18" fmla="*/ 29 w 32"/>
                <a:gd name="T19" fmla="*/ 21 h 24"/>
                <a:gd name="T20" fmla="*/ 32 w 32"/>
                <a:gd name="T21" fmla="*/ 21 h 24"/>
                <a:gd name="T22" fmla="*/ 29 w 32"/>
                <a:gd name="T23" fmla="*/ 20 h 24"/>
                <a:gd name="T24" fmla="*/ 24 w 32"/>
                <a:gd name="T25" fmla="*/ 19 h 24"/>
                <a:gd name="T26" fmla="*/ 21 w 32"/>
                <a:gd name="T27" fmla="*/ 15 h 24"/>
                <a:gd name="T28" fmla="*/ 9 w 32"/>
                <a:gd name="T29" fmla="*/ 4 h 24"/>
                <a:gd name="T30" fmla="*/ 0 w 32"/>
                <a:gd name="T31" fmla="*/ 0 h 24"/>
                <a:gd name="T32" fmla="*/ 24 w 32"/>
                <a:gd name="T33" fmla="*/ 19 h 24"/>
                <a:gd name="T34" fmla="*/ 5 w 32"/>
                <a:gd name="T35" fmla="*/ 11 h 24"/>
                <a:gd name="T36" fmla="*/ 2 w 32"/>
                <a:gd name="T37" fmla="*/ 7 h 24"/>
                <a:gd name="T38" fmla="*/ 1 w 32"/>
                <a:gd name="T39" fmla="*/ 1 h 24"/>
                <a:gd name="T40" fmla="*/ 9 w 32"/>
                <a:gd name="T41" fmla="*/ 4 h 24"/>
                <a:gd name="T42" fmla="*/ 20 w 32"/>
                <a:gd name="T43" fmla="*/ 16 h 24"/>
                <a:gd name="T44" fmla="*/ 24 w 32"/>
                <a:gd name="T45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4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0"/>
                    <a:pt x="5" y="11"/>
                  </a:cubicBezTo>
                  <a:cubicBezTo>
                    <a:pt x="10" y="15"/>
                    <a:pt x="18" y="18"/>
                    <a:pt x="24" y="19"/>
                  </a:cubicBezTo>
                  <a:cubicBezTo>
                    <a:pt x="26" y="21"/>
                    <a:pt x="28" y="23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8" y="23"/>
                    <a:pt x="26" y="21"/>
                    <a:pt x="25" y="19"/>
                  </a:cubicBezTo>
                  <a:cubicBezTo>
                    <a:pt x="26" y="20"/>
                    <a:pt x="28" y="20"/>
                    <a:pt x="29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6" y="20"/>
                    <a:pt x="24" y="19"/>
                  </a:cubicBezTo>
                  <a:cubicBezTo>
                    <a:pt x="23" y="18"/>
                    <a:pt x="22" y="17"/>
                    <a:pt x="21" y="15"/>
                  </a:cubicBezTo>
                  <a:cubicBezTo>
                    <a:pt x="17" y="11"/>
                    <a:pt x="13" y="7"/>
                    <a:pt x="9" y="4"/>
                  </a:cubicBezTo>
                  <a:cubicBezTo>
                    <a:pt x="6" y="2"/>
                    <a:pt x="3" y="0"/>
                    <a:pt x="0" y="0"/>
                  </a:cubicBezTo>
                  <a:close/>
                  <a:moveTo>
                    <a:pt x="24" y="19"/>
                  </a:moveTo>
                  <a:cubicBezTo>
                    <a:pt x="17" y="17"/>
                    <a:pt x="10" y="15"/>
                    <a:pt x="5" y="11"/>
                  </a:cubicBezTo>
                  <a:cubicBezTo>
                    <a:pt x="4" y="10"/>
                    <a:pt x="2" y="9"/>
                    <a:pt x="2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1"/>
                    <a:pt x="6" y="2"/>
                    <a:pt x="9" y="4"/>
                  </a:cubicBezTo>
                  <a:cubicBezTo>
                    <a:pt x="13" y="7"/>
                    <a:pt x="17" y="12"/>
                    <a:pt x="20" y="16"/>
                  </a:cubicBezTo>
                  <a:cubicBezTo>
                    <a:pt x="22" y="17"/>
                    <a:pt x="23" y="18"/>
                    <a:pt x="24" y="1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2070"/>
            <p:cNvSpPr>
              <a:spLocks/>
            </p:cNvSpPr>
            <p:nvPr/>
          </p:nvSpPr>
          <p:spPr bwMode="auto">
            <a:xfrm>
              <a:off x="7824787" y="2503487"/>
              <a:ext cx="19050" cy="19050"/>
            </a:xfrm>
            <a:custGeom>
              <a:avLst/>
              <a:gdLst>
                <a:gd name="T0" fmla="*/ 4 w 5"/>
                <a:gd name="T1" fmla="*/ 3 h 5"/>
                <a:gd name="T2" fmla="*/ 1 w 5"/>
                <a:gd name="T3" fmla="*/ 4 h 5"/>
                <a:gd name="T4" fmla="*/ 1 w 5"/>
                <a:gd name="T5" fmla="*/ 1 h 5"/>
                <a:gd name="T6" fmla="*/ 4 w 5"/>
                <a:gd name="T7" fmla="*/ 0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3" y="4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2071"/>
            <p:cNvSpPr>
              <a:spLocks/>
            </p:cNvSpPr>
            <p:nvPr/>
          </p:nvSpPr>
          <p:spPr bwMode="auto">
            <a:xfrm>
              <a:off x="7820025" y="2557462"/>
              <a:ext cx="20638" cy="20637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4 h 5"/>
                <a:gd name="T4" fmla="*/ 1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2072"/>
            <p:cNvSpPr>
              <a:spLocks/>
            </p:cNvSpPr>
            <p:nvPr/>
          </p:nvSpPr>
          <p:spPr bwMode="auto">
            <a:xfrm>
              <a:off x="7854950" y="2625725"/>
              <a:ext cx="20638" cy="19050"/>
            </a:xfrm>
            <a:custGeom>
              <a:avLst/>
              <a:gdLst>
                <a:gd name="T0" fmla="*/ 5 w 5"/>
                <a:gd name="T1" fmla="*/ 4 h 5"/>
                <a:gd name="T2" fmla="*/ 1 w 5"/>
                <a:gd name="T3" fmla="*/ 4 h 5"/>
                <a:gd name="T4" fmla="*/ 1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2" y="5"/>
                    <a:pt x="1" y="4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2073"/>
            <p:cNvSpPr>
              <a:spLocks/>
            </p:cNvSpPr>
            <p:nvPr/>
          </p:nvSpPr>
          <p:spPr bwMode="auto">
            <a:xfrm>
              <a:off x="7862887" y="2673350"/>
              <a:ext cx="20638" cy="19050"/>
            </a:xfrm>
            <a:custGeom>
              <a:avLst/>
              <a:gdLst>
                <a:gd name="T0" fmla="*/ 4 w 5"/>
                <a:gd name="T1" fmla="*/ 3 h 5"/>
                <a:gd name="T2" fmla="*/ 1 w 5"/>
                <a:gd name="T3" fmla="*/ 4 h 5"/>
                <a:gd name="T4" fmla="*/ 1 w 5"/>
                <a:gd name="T5" fmla="*/ 1 h 5"/>
                <a:gd name="T6" fmla="*/ 4 w 5"/>
                <a:gd name="T7" fmla="*/ 0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3" y="4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2074"/>
            <p:cNvSpPr>
              <a:spLocks/>
            </p:cNvSpPr>
            <p:nvPr/>
          </p:nvSpPr>
          <p:spPr bwMode="auto">
            <a:xfrm>
              <a:off x="7859712" y="2719387"/>
              <a:ext cx="19050" cy="20637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5 h 5"/>
                <a:gd name="T4" fmla="*/ 1 w 5"/>
                <a:gd name="T5" fmla="*/ 1 h 5"/>
                <a:gd name="T6" fmla="*/ 4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4" y="5"/>
                    <a:pt x="2" y="5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2075"/>
            <p:cNvSpPr>
              <a:spLocks/>
            </p:cNvSpPr>
            <p:nvPr/>
          </p:nvSpPr>
          <p:spPr bwMode="auto">
            <a:xfrm>
              <a:off x="7867650" y="2763837"/>
              <a:ext cx="19050" cy="1905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5 h 5"/>
                <a:gd name="T4" fmla="*/ 1 w 5"/>
                <a:gd name="T5" fmla="*/ 2 h 5"/>
                <a:gd name="T6" fmla="*/ 4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2" y="5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2076"/>
            <p:cNvSpPr>
              <a:spLocks/>
            </p:cNvSpPr>
            <p:nvPr/>
          </p:nvSpPr>
          <p:spPr bwMode="auto">
            <a:xfrm>
              <a:off x="7918450" y="2811462"/>
              <a:ext cx="20638" cy="19050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5 h 5"/>
                <a:gd name="T4" fmla="*/ 1 w 5"/>
                <a:gd name="T5" fmla="*/ 2 h 5"/>
                <a:gd name="T6" fmla="*/ 4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2" y="5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2077"/>
            <p:cNvSpPr>
              <a:spLocks/>
            </p:cNvSpPr>
            <p:nvPr/>
          </p:nvSpPr>
          <p:spPr bwMode="auto">
            <a:xfrm>
              <a:off x="7966075" y="2835275"/>
              <a:ext cx="20638" cy="19050"/>
            </a:xfrm>
            <a:custGeom>
              <a:avLst/>
              <a:gdLst>
                <a:gd name="T0" fmla="*/ 5 w 5"/>
                <a:gd name="T1" fmla="*/ 4 h 5"/>
                <a:gd name="T2" fmla="*/ 2 w 5"/>
                <a:gd name="T3" fmla="*/ 5 h 5"/>
                <a:gd name="T4" fmla="*/ 1 w 5"/>
                <a:gd name="T5" fmla="*/ 1 h 5"/>
                <a:gd name="T6" fmla="*/ 4 w 5"/>
                <a:gd name="T7" fmla="*/ 1 h 5"/>
                <a:gd name="T8" fmla="*/ 5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4" y="5"/>
                    <a:pt x="3" y="5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02" name="Picture 2078"/>
            <p:cNvPicPr>
              <a:picLocks noChangeAspect="1" noChangeArrowheads="1"/>
            </p:cNvPicPr>
            <p:nvPr/>
          </p:nvPicPr>
          <p:blipFill>
            <a:blip r:embed="rId9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1937" y="2343150"/>
              <a:ext cx="366713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3" name="Picture 2079"/>
            <p:cNvPicPr>
              <a:picLocks noChangeAspect="1" noChangeArrowheads="1"/>
            </p:cNvPicPr>
            <p:nvPr/>
          </p:nvPicPr>
          <p:blipFill>
            <a:blip r:embed="rId9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2112" y="2554287"/>
              <a:ext cx="2127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0" name="Freeform 2080"/>
            <p:cNvSpPr>
              <a:spLocks/>
            </p:cNvSpPr>
            <p:nvPr/>
          </p:nvSpPr>
          <p:spPr bwMode="auto">
            <a:xfrm>
              <a:off x="7931150" y="2365375"/>
              <a:ext cx="271463" cy="500062"/>
            </a:xfrm>
            <a:custGeom>
              <a:avLst/>
              <a:gdLst>
                <a:gd name="T0" fmla="*/ 55 w 69"/>
                <a:gd name="T1" fmla="*/ 10 h 127"/>
                <a:gd name="T2" fmla="*/ 64 w 69"/>
                <a:gd name="T3" fmla="*/ 53 h 127"/>
                <a:gd name="T4" fmla="*/ 65 w 69"/>
                <a:gd name="T5" fmla="*/ 58 h 127"/>
                <a:gd name="T6" fmla="*/ 47 w 69"/>
                <a:gd name="T7" fmla="*/ 118 h 127"/>
                <a:gd name="T8" fmla="*/ 47 w 69"/>
                <a:gd name="T9" fmla="*/ 118 h 127"/>
                <a:gd name="T10" fmla="*/ 64 w 69"/>
                <a:gd name="T11" fmla="*/ 58 h 127"/>
                <a:gd name="T12" fmla="*/ 63 w 69"/>
                <a:gd name="T13" fmla="*/ 53 h 127"/>
                <a:gd name="T14" fmla="*/ 54 w 69"/>
                <a:gd name="T15" fmla="*/ 10 h 127"/>
                <a:gd name="T16" fmla="*/ 45 w 69"/>
                <a:gd name="T17" fmla="*/ 1 h 127"/>
                <a:gd name="T18" fmla="*/ 34 w 69"/>
                <a:gd name="T19" fmla="*/ 17 h 127"/>
                <a:gd name="T20" fmla="*/ 13 w 69"/>
                <a:gd name="T21" fmla="*/ 61 h 127"/>
                <a:gd name="T22" fmla="*/ 0 w 69"/>
                <a:gd name="T23" fmla="*/ 90 h 127"/>
                <a:gd name="T24" fmla="*/ 18 w 69"/>
                <a:gd name="T25" fmla="*/ 120 h 127"/>
                <a:gd name="T26" fmla="*/ 44 w 69"/>
                <a:gd name="T27" fmla="*/ 119 h 127"/>
                <a:gd name="T28" fmla="*/ 44 w 69"/>
                <a:gd name="T29" fmla="*/ 120 h 127"/>
                <a:gd name="T30" fmla="*/ 18 w 69"/>
                <a:gd name="T31" fmla="*/ 121 h 127"/>
                <a:gd name="T32" fmla="*/ 0 w 69"/>
                <a:gd name="T33" fmla="*/ 90 h 127"/>
                <a:gd name="T34" fmla="*/ 12 w 69"/>
                <a:gd name="T35" fmla="*/ 60 h 127"/>
                <a:gd name="T36" fmla="*/ 34 w 69"/>
                <a:gd name="T37" fmla="*/ 17 h 127"/>
                <a:gd name="T38" fmla="*/ 45 w 69"/>
                <a:gd name="T39" fmla="*/ 0 h 127"/>
                <a:gd name="T40" fmla="*/ 55 w 69"/>
                <a:gd name="T41" fmla="*/ 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127">
                  <a:moveTo>
                    <a:pt x="55" y="10"/>
                  </a:moveTo>
                  <a:cubicBezTo>
                    <a:pt x="59" y="19"/>
                    <a:pt x="62" y="40"/>
                    <a:pt x="64" y="53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9" y="86"/>
                    <a:pt x="61" y="113"/>
                    <a:pt x="47" y="118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60" y="113"/>
                    <a:pt x="68" y="86"/>
                    <a:pt x="64" y="58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1" y="40"/>
                    <a:pt x="58" y="20"/>
                    <a:pt x="54" y="10"/>
                  </a:cubicBezTo>
                  <a:cubicBezTo>
                    <a:pt x="51" y="4"/>
                    <a:pt x="48" y="1"/>
                    <a:pt x="45" y="1"/>
                  </a:cubicBezTo>
                  <a:cubicBezTo>
                    <a:pt x="40" y="1"/>
                    <a:pt x="36" y="8"/>
                    <a:pt x="34" y="17"/>
                  </a:cubicBezTo>
                  <a:cubicBezTo>
                    <a:pt x="32" y="31"/>
                    <a:pt x="23" y="52"/>
                    <a:pt x="13" y="61"/>
                  </a:cubicBezTo>
                  <a:cubicBezTo>
                    <a:pt x="2" y="70"/>
                    <a:pt x="0" y="77"/>
                    <a:pt x="0" y="90"/>
                  </a:cubicBezTo>
                  <a:cubicBezTo>
                    <a:pt x="0" y="102"/>
                    <a:pt x="8" y="114"/>
                    <a:pt x="18" y="120"/>
                  </a:cubicBezTo>
                  <a:cubicBezTo>
                    <a:pt x="24" y="123"/>
                    <a:pt x="33" y="126"/>
                    <a:pt x="44" y="119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33" y="127"/>
                    <a:pt x="24" y="124"/>
                    <a:pt x="18" y="121"/>
                  </a:cubicBezTo>
                  <a:cubicBezTo>
                    <a:pt x="7" y="115"/>
                    <a:pt x="0" y="102"/>
                    <a:pt x="0" y="90"/>
                  </a:cubicBezTo>
                  <a:cubicBezTo>
                    <a:pt x="0" y="77"/>
                    <a:pt x="1" y="70"/>
                    <a:pt x="12" y="60"/>
                  </a:cubicBezTo>
                  <a:cubicBezTo>
                    <a:pt x="23" y="51"/>
                    <a:pt x="31" y="31"/>
                    <a:pt x="34" y="17"/>
                  </a:cubicBezTo>
                  <a:cubicBezTo>
                    <a:pt x="35" y="7"/>
                    <a:pt x="40" y="1"/>
                    <a:pt x="45" y="0"/>
                  </a:cubicBezTo>
                  <a:cubicBezTo>
                    <a:pt x="48" y="0"/>
                    <a:pt x="52" y="3"/>
                    <a:pt x="55" y="1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2081"/>
            <p:cNvSpPr>
              <a:spLocks/>
            </p:cNvSpPr>
            <p:nvPr/>
          </p:nvSpPr>
          <p:spPr bwMode="auto">
            <a:xfrm>
              <a:off x="8048625" y="2605087"/>
              <a:ext cx="106363" cy="236537"/>
            </a:xfrm>
            <a:custGeom>
              <a:avLst/>
              <a:gdLst>
                <a:gd name="T0" fmla="*/ 19 w 27"/>
                <a:gd name="T1" fmla="*/ 0 h 60"/>
                <a:gd name="T2" fmla="*/ 17 w 27"/>
                <a:gd name="T3" fmla="*/ 60 h 60"/>
                <a:gd name="T4" fmla="*/ 17 w 27"/>
                <a:gd name="T5" fmla="*/ 59 h 60"/>
                <a:gd name="T6" fmla="*/ 19 w 27"/>
                <a:gd name="T7" fmla="*/ 0 h 60"/>
                <a:gd name="T8" fmla="*/ 3 w 27"/>
                <a:gd name="T9" fmla="*/ 21 h 60"/>
                <a:gd name="T10" fmla="*/ 17 w 27"/>
                <a:gd name="T11" fmla="*/ 57 h 60"/>
                <a:gd name="T12" fmla="*/ 17 w 27"/>
                <a:gd name="T13" fmla="*/ 57 h 60"/>
                <a:gd name="T14" fmla="*/ 2 w 27"/>
                <a:gd name="T15" fmla="*/ 21 h 60"/>
                <a:gd name="T16" fmla="*/ 19 w 27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0">
                  <a:moveTo>
                    <a:pt x="19" y="0"/>
                  </a:moveTo>
                  <a:cubicBezTo>
                    <a:pt x="25" y="10"/>
                    <a:pt x="27" y="50"/>
                    <a:pt x="17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26" y="51"/>
                    <a:pt x="25" y="12"/>
                    <a:pt x="19" y="0"/>
                  </a:cubicBezTo>
                  <a:cubicBezTo>
                    <a:pt x="11" y="1"/>
                    <a:pt x="4" y="9"/>
                    <a:pt x="3" y="21"/>
                  </a:cubicBezTo>
                  <a:cubicBezTo>
                    <a:pt x="0" y="35"/>
                    <a:pt x="5" y="52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4" y="53"/>
                    <a:pt x="0" y="35"/>
                    <a:pt x="2" y="21"/>
                  </a:cubicBezTo>
                  <a:cubicBezTo>
                    <a:pt x="4" y="8"/>
                    <a:pt x="10" y="0"/>
                    <a:pt x="19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2082"/>
            <p:cNvSpPr>
              <a:spLocks/>
            </p:cNvSpPr>
            <p:nvPr/>
          </p:nvSpPr>
          <p:spPr bwMode="auto">
            <a:xfrm>
              <a:off x="8096250" y="2376487"/>
              <a:ext cx="20638" cy="236537"/>
            </a:xfrm>
            <a:custGeom>
              <a:avLst/>
              <a:gdLst>
                <a:gd name="T0" fmla="*/ 1 w 5"/>
                <a:gd name="T1" fmla="*/ 10 h 60"/>
                <a:gd name="T2" fmla="*/ 2 w 5"/>
                <a:gd name="T3" fmla="*/ 60 h 60"/>
                <a:gd name="T4" fmla="*/ 2 w 5"/>
                <a:gd name="T5" fmla="*/ 60 h 60"/>
                <a:gd name="T6" fmla="*/ 1 w 5"/>
                <a:gd name="T7" fmla="*/ 11 h 60"/>
                <a:gd name="T8" fmla="*/ 0 w 5"/>
                <a:gd name="T9" fmla="*/ 0 h 60"/>
                <a:gd name="T10" fmla="*/ 1 w 5"/>
                <a:gd name="T11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0">
                  <a:moveTo>
                    <a:pt x="1" y="10"/>
                  </a:moveTo>
                  <a:cubicBezTo>
                    <a:pt x="3" y="27"/>
                    <a:pt x="5" y="45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5" y="45"/>
                    <a:pt x="3" y="27"/>
                    <a:pt x="1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2083"/>
            <p:cNvSpPr>
              <a:spLocks/>
            </p:cNvSpPr>
            <p:nvPr/>
          </p:nvSpPr>
          <p:spPr bwMode="auto">
            <a:xfrm>
              <a:off x="8061325" y="2427287"/>
              <a:ext cx="23813" cy="198437"/>
            </a:xfrm>
            <a:custGeom>
              <a:avLst/>
              <a:gdLst>
                <a:gd name="T0" fmla="*/ 4 w 6"/>
                <a:gd name="T1" fmla="*/ 36 h 50"/>
                <a:gd name="T2" fmla="*/ 6 w 6"/>
                <a:gd name="T3" fmla="*/ 50 h 50"/>
                <a:gd name="T4" fmla="*/ 6 w 6"/>
                <a:gd name="T5" fmla="*/ 50 h 50"/>
                <a:gd name="T6" fmla="*/ 4 w 6"/>
                <a:gd name="T7" fmla="*/ 36 h 50"/>
                <a:gd name="T8" fmla="*/ 2 w 6"/>
                <a:gd name="T9" fmla="*/ 0 h 50"/>
                <a:gd name="T10" fmla="*/ 4 w 6"/>
                <a:gd name="T11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0">
                  <a:moveTo>
                    <a:pt x="4" y="36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24"/>
                    <a:pt x="0" y="10"/>
                    <a:pt x="2" y="0"/>
                  </a:cubicBezTo>
                  <a:cubicBezTo>
                    <a:pt x="0" y="10"/>
                    <a:pt x="2" y="24"/>
                    <a:pt x="4" y="3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2084"/>
            <p:cNvSpPr>
              <a:spLocks/>
            </p:cNvSpPr>
            <p:nvPr/>
          </p:nvSpPr>
          <p:spPr bwMode="auto">
            <a:xfrm>
              <a:off x="8040687" y="2530475"/>
              <a:ext cx="15875" cy="138112"/>
            </a:xfrm>
            <a:custGeom>
              <a:avLst/>
              <a:gdLst>
                <a:gd name="T0" fmla="*/ 1 w 4"/>
                <a:gd name="T1" fmla="*/ 7 h 35"/>
                <a:gd name="T2" fmla="*/ 4 w 4"/>
                <a:gd name="T3" fmla="*/ 35 h 35"/>
                <a:gd name="T4" fmla="*/ 4 w 4"/>
                <a:gd name="T5" fmla="*/ 35 h 35"/>
                <a:gd name="T6" fmla="*/ 0 w 4"/>
                <a:gd name="T7" fmla="*/ 8 h 35"/>
                <a:gd name="T8" fmla="*/ 0 w 4"/>
                <a:gd name="T9" fmla="*/ 0 h 35"/>
                <a:gd name="T10" fmla="*/ 1 w 4"/>
                <a:gd name="T1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5">
                  <a:moveTo>
                    <a:pt x="1" y="7"/>
                  </a:moveTo>
                  <a:cubicBezTo>
                    <a:pt x="1" y="17"/>
                    <a:pt x="2" y="26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26"/>
                    <a:pt x="1" y="17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2085"/>
            <p:cNvSpPr>
              <a:spLocks/>
            </p:cNvSpPr>
            <p:nvPr/>
          </p:nvSpPr>
          <p:spPr bwMode="auto">
            <a:xfrm>
              <a:off x="8143875" y="2451100"/>
              <a:ext cx="19050" cy="174625"/>
            </a:xfrm>
            <a:custGeom>
              <a:avLst/>
              <a:gdLst>
                <a:gd name="T0" fmla="*/ 2 w 5"/>
                <a:gd name="T1" fmla="*/ 7 h 44"/>
                <a:gd name="T2" fmla="*/ 1 w 5"/>
                <a:gd name="T3" fmla="*/ 44 h 44"/>
                <a:gd name="T4" fmla="*/ 0 w 5"/>
                <a:gd name="T5" fmla="*/ 44 h 44"/>
                <a:gd name="T6" fmla="*/ 2 w 5"/>
                <a:gd name="T7" fmla="*/ 7 h 44"/>
                <a:gd name="T8" fmla="*/ 1 w 5"/>
                <a:gd name="T9" fmla="*/ 0 h 44"/>
                <a:gd name="T10" fmla="*/ 2 w 5"/>
                <a:gd name="T1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4">
                  <a:moveTo>
                    <a:pt x="2" y="7"/>
                  </a:moveTo>
                  <a:cubicBezTo>
                    <a:pt x="4" y="20"/>
                    <a:pt x="5" y="32"/>
                    <a:pt x="1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32"/>
                    <a:pt x="4" y="20"/>
                    <a:pt x="2" y="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2086"/>
            <p:cNvSpPr>
              <a:spLocks/>
            </p:cNvSpPr>
            <p:nvPr/>
          </p:nvSpPr>
          <p:spPr bwMode="auto">
            <a:xfrm>
              <a:off x="8143875" y="2628900"/>
              <a:ext cx="39688" cy="98425"/>
            </a:xfrm>
            <a:custGeom>
              <a:avLst/>
              <a:gdLst>
                <a:gd name="T0" fmla="*/ 4 w 10"/>
                <a:gd name="T1" fmla="*/ 17 h 25"/>
                <a:gd name="T2" fmla="*/ 1 w 10"/>
                <a:gd name="T3" fmla="*/ 25 h 25"/>
                <a:gd name="T4" fmla="*/ 0 w 10"/>
                <a:gd name="T5" fmla="*/ 24 h 25"/>
                <a:gd name="T6" fmla="*/ 4 w 10"/>
                <a:gd name="T7" fmla="*/ 17 h 25"/>
                <a:gd name="T8" fmla="*/ 10 w 10"/>
                <a:gd name="T9" fmla="*/ 0 h 25"/>
                <a:gd name="T10" fmla="*/ 4 w 10"/>
                <a:gd name="T11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4" y="17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2"/>
                    <a:pt x="9" y="6"/>
                    <a:pt x="10" y="0"/>
                  </a:cubicBezTo>
                  <a:cubicBezTo>
                    <a:pt x="9" y="7"/>
                    <a:pt x="7" y="12"/>
                    <a:pt x="4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2087"/>
            <p:cNvSpPr>
              <a:spLocks/>
            </p:cNvSpPr>
            <p:nvPr/>
          </p:nvSpPr>
          <p:spPr bwMode="auto">
            <a:xfrm>
              <a:off x="8013700" y="2581275"/>
              <a:ext cx="42863" cy="138112"/>
            </a:xfrm>
            <a:custGeom>
              <a:avLst/>
              <a:gdLst>
                <a:gd name="T0" fmla="*/ 1 w 11"/>
                <a:gd name="T1" fmla="*/ 3 h 35"/>
                <a:gd name="T2" fmla="*/ 11 w 11"/>
                <a:gd name="T3" fmla="*/ 35 h 35"/>
                <a:gd name="T4" fmla="*/ 11 w 11"/>
                <a:gd name="T5" fmla="*/ 35 h 35"/>
                <a:gd name="T6" fmla="*/ 0 w 11"/>
                <a:gd name="T7" fmla="*/ 3 h 35"/>
                <a:gd name="T8" fmla="*/ 0 w 11"/>
                <a:gd name="T9" fmla="*/ 0 h 35"/>
                <a:gd name="T10" fmla="*/ 1 w 11"/>
                <a:gd name="T1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5">
                  <a:moveTo>
                    <a:pt x="1" y="3"/>
                  </a:moveTo>
                  <a:cubicBezTo>
                    <a:pt x="2" y="15"/>
                    <a:pt x="3" y="2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2" y="25"/>
                    <a:pt x="1" y="15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2088"/>
            <p:cNvSpPr>
              <a:spLocks/>
            </p:cNvSpPr>
            <p:nvPr/>
          </p:nvSpPr>
          <p:spPr bwMode="auto">
            <a:xfrm>
              <a:off x="7978775" y="2620962"/>
              <a:ext cx="85725" cy="127000"/>
            </a:xfrm>
            <a:custGeom>
              <a:avLst/>
              <a:gdLst>
                <a:gd name="T0" fmla="*/ 22 w 22"/>
                <a:gd name="T1" fmla="*/ 32 h 32"/>
                <a:gd name="T2" fmla="*/ 22 w 22"/>
                <a:gd name="T3" fmla="*/ 32 h 32"/>
                <a:gd name="T4" fmla="*/ 0 w 22"/>
                <a:gd name="T5" fmla="*/ 0 h 32"/>
                <a:gd name="T6" fmla="*/ 22 w 2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2"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9" y="25"/>
                    <a:pt x="0" y="13"/>
                    <a:pt x="0" y="0"/>
                  </a:cubicBezTo>
                  <a:cubicBezTo>
                    <a:pt x="0" y="13"/>
                    <a:pt x="9" y="25"/>
                    <a:pt x="22" y="3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2089"/>
            <p:cNvSpPr>
              <a:spLocks/>
            </p:cNvSpPr>
            <p:nvPr/>
          </p:nvSpPr>
          <p:spPr bwMode="auto">
            <a:xfrm>
              <a:off x="7931150" y="2665412"/>
              <a:ext cx="138113" cy="114300"/>
            </a:xfrm>
            <a:custGeom>
              <a:avLst/>
              <a:gdLst>
                <a:gd name="T0" fmla="*/ 19 w 35"/>
                <a:gd name="T1" fmla="*/ 17 h 29"/>
                <a:gd name="T2" fmla="*/ 35 w 35"/>
                <a:gd name="T3" fmla="*/ 29 h 29"/>
                <a:gd name="T4" fmla="*/ 35 w 35"/>
                <a:gd name="T5" fmla="*/ 29 h 29"/>
                <a:gd name="T6" fmla="*/ 19 w 35"/>
                <a:gd name="T7" fmla="*/ 17 h 29"/>
                <a:gd name="T8" fmla="*/ 0 w 35"/>
                <a:gd name="T9" fmla="*/ 0 h 29"/>
                <a:gd name="T10" fmla="*/ 19 w 35"/>
                <a:gd name="T11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9">
                  <a:moveTo>
                    <a:pt x="19" y="17"/>
                  </a:moveTo>
                  <a:cubicBezTo>
                    <a:pt x="25" y="20"/>
                    <a:pt x="31" y="23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1" y="24"/>
                    <a:pt x="25" y="21"/>
                    <a:pt x="19" y="17"/>
                  </a:cubicBezTo>
                  <a:cubicBezTo>
                    <a:pt x="12" y="13"/>
                    <a:pt x="5" y="9"/>
                    <a:pt x="0" y="0"/>
                  </a:cubicBezTo>
                  <a:cubicBezTo>
                    <a:pt x="5" y="9"/>
                    <a:pt x="12" y="13"/>
                    <a:pt x="19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2090"/>
            <p:cNvSpPr>
              <a:spLocks/>
            </p:cNvSpPr>
            <p:nvPr/>
          </p:nvSpPr>
          <p:spPr bwMode="auto">
            <a:xfrm>
              <a:off x="7934325" y="2732087"/>
              <a:ext cx="142875" cy="63500"/>
            </a:xfrm>
            <a:custGeom>
              <a:avLst/>
              <a:gdLst>
                <a:gd name="T0" fmla="*/ 1 w 36"/>
                <a:gd name="T1" fmla="*/ 3 h 16"/>
                <a:gd name="T2" fmla="*/ 36 w 36"/>
                <a:gd name="T3" fmla="*/ 14 h 16"/>
                <a:gd name="T4" fmla="*/ 36 w 36"/>
                <a:gd name="T5" fmla="*/ 15 h 16"/>
                <a:gd name="T6" fmla="*/ 1 w 36"/>
                <a:gd name="T7" fmla="*/ 4 h 16"/>
                <a:gd name="T8" fmla="*/ 0 w 36"/>
                <a:gd name="T9" fmla="*/ 0 h 16"/>
                <a:gd name="T10" fmla="*/ 1 w 36"/>
                <a:gd name="T1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6">
                  <a:moveTo>
                    <a:pt x="1" y="3"/>
                  </a:moveTo>
                  <a:cubicBezTo>
                    <a:pt x="6" y="10"/>
                    <a:pt x="29" y="16"/>
                    <a:pt x="36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29" y="16"/>
                    <a:pt x="6" y="10"/>
                    <a:pt x="1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2091"/>
            <p:cNvSpPr>
              <a:spLocks/>
            </p:cNvSpPr>
            <p:nvPr/>
          </p:nvSpPr>
          <p:spPr bwMode="auto">
            <a:xfrm>
              <a:off x="7970837" y="2811462"/>
              <a:ext cx="122238" cy="19050"/>
            </a:xfrm>
            <a:custGeom>
              <a:avLst/>
              <a:gdLst>
                <a:gd name="T0" fmla="*/ 31 w 31"/>
                <a:gd name="T1" fmla="*/ 0 h 5"/>
                <a:gd name="T2" fmla="*/ 31 w 31"/>
                <a:gd name="T3" fmla="*/ 1 h 5"/>
                <a:gd name="T4" fmla="*/ 0 w 31"/>
                <a:gd name="T5" fmla="*/ 1 h 5"/>
                <a:gd name="T6" fmla="*/ 31 w 3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">
                  <a:moveTo>
                    <a:pt x="31" y="0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22" y="5"/>
                    <a:pt x="9" y="5"/>
                    <a:pt x="0" y="1"/>
                  </a:cubicBezTo>
                  <a:cubicBezTo>
                    <a:pt x="9" y="5"/>
                    <a:pt x="22" y="4"/>
                    <a:pt x="31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2092"/>
            <p:cNvSpPr>
              <a:spLocks noEditPoints="1"/>
            </p:cNvSpPr>
            <p:nvPr/>
          </p:nvSpPr>
          <p:spPr bwMode="auto">
            <a:xfrm>
              <a:off x="8080375" y="2668587"/>
              <a:ext cx="44450" cy="146050"/>
            </a:xfrm>
            <a:custGeom>
              <a:avLst/>
              <a:gdLst>
                <a:gd name="T0" fmla="*/ 5 w 11"/>
                <a:gd name="T1" fmla="*/ 0 h 37"/>
                <a:gd name="T2" fmla="*/ 0 w 11"/>
                <a:gd name="T3" fmla="*/ 5 h 37"/>
                <a:gd name="T4" fmla="*/ 0 w 11"/>
                <a:gd name="T5" fmla="*/ 11 h 37"/>
                <a:gd name="T6" fmla="*/ 7 w 11"/>
                <a:gd name="T7" fmla="*/ 30 h 37"/>
                <a:gd name="T8" fmla="*/ 7 w 11"/>
                <a:gd name="T9" fmla="*/ 37 h 37"/>
                <a:gd name="T10" fmla="*/ 7 w 11"/>
                <a:gd name="T11" fmla="*/ 37 h 37"/>
                <a:gd name="T12" fmla="*/ 7 w 11"/>
                <a:gd name="T13" fmla="*/ 37 h 37"/>
                <a:gd name="T14" fmla="*/ 7 w 11"/>
                <a:gd name="T15" fmla="*/ 37 h 37"/>
                <a:gd name="T16" fmla="*/ 7 w 11"/>
                <a:gd name="T17" fmla="*/ 31 h 37"/>
                <a:gd name="T18" fmla="*/ 9 w 11"/>
                <a:gd name="T19" fmla="*/ 35 h 37"/>
                <a:gd name="T20" fmla="*/ 11 w 11"/>
                <a:gd name="T21" fmla="*/ 37 h 37"/>
                <a:gd name="T22" fmla="*/ 10 w 11"/>
                <a:gd name="T23" fmla="*/ 35 h 37"/>
                <a:gd name="T24" fmla="*/ 7 w 11"/>
                <a:gd name="T25" fmla="*/ 30 h 37"/>
                <a:gd name="T26" fmla="*/ 8 w 11"/>
                <a:gd name="T27" fmla="*/ 25 h 37"/>
                <a:gd name="T28" fmla="*/ 8 w 11"/>
                <a:gd name="T29" fmla="*/ 9 h 37"/>
                <a:gd name="T30" fmla="*/ 5 w 11"/>
                <a:gd name="T31" fmla="*/ 0 h 37"/>
                <a:gd name="T32" fmla="*/ 7 w 11"/>
                <a:gd name="T33" fmla="*/ 29 h 37"/>
                <a:gd name="T34" fmla="*/ 0 w 11"/>
                <a:gd name="T35" fmla="*/ 11 h 37"/>
                <a:gd name="T36" fmla="*/ 1 w 11"/>
                <a:gd name="T37" fmla="*/ 5 h 37"/>
                <a:gd name="T38" fmla="*/ 5 w 11"/>
                <a:gd name="T39" fmla="*/ 0 h 37"/>
                <a:gd name="T40" fmla="*/ 8 w 11"/>
                <a:gd name="T41" fmla="*/ 9 h 37"/>
                <a:gd name="T42" fmla="*/ 7 w 11"/>
                <a:gd name="T43" fmla="*/ 25 h 37"/>
                <a:gd name="T44" fmla="*/ 7 w 11"/>
                <a:gd name="T45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37">
                  <a:moveTo>
                    <a:pt x="5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9"/>
                    <a:pt x="0" y="11"/>
                  </a:cubicBezTo>
                  <a:cubicBezTo>
                    <a:pt x="0" y="17"/>
                    <a:pt x="4" y="24"/>
                    <a:pt x="7" y="30"/>
                  </a:cubicBezTo>
                  <a:cubicBezTo>
                    <a:pt x="7" y="33"/>
                    <a:pt x="7" y="35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6"/>
                    <a:pt x="7" y="33"/>
                    <a:pt x="7" y="31"/>
                  </a:cubicBezTo>
                  <a:cubicBezTo>
                    <a:pt x="8" y="32"/>
                    <a:pt x="9" y="34"/>
                    <a:pt x="9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3"/>
                    <a:pt x="8" y="32"/>
                    <a:pt x="7" y="30"/>
                  </a:cubicBezTo>
                  <a:cubicBezTo>
                    <a:pt x="7" y="28"/>
                    <a:pt x="7" y="27"/>
                    <a:pt x="8" y="25"/>
                  </a:cubicBezTo>
                  <a:cubicBezTo>
                    <a:pt x="8" y="20"/>
                    <a:pt x="8" y="14"/>
                    <a:pt x="8" y="9"/>
                  </a:cubicBezTo>
                  <a:cubicBezTo>
                    <a:pt x="7" y="5"/>
                    <a:pt x="7" y="2"/>
                    <a:pt x="5" y="0"/>
                  </a:cubicBezTo>
                  <a:close/>
                  <a:moveTo>
                    <a:pt x="7" y="29"/>
                  </a:moveTo>
                  <a:cubicBezTo>
                    <a:pt x="4" y="24"/>
                    <a:pt x="1" y="17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1" y="3"/>
                    <a:pt x="3" y="1"/>
                    <a:pt x="5" y="0"/>
                  </a:cubicBezTo>
                  <a:cubicBezTo>
                    <a:pt x="6" y="2"/>
                    <a:pt x="7" y="5"/>
                    <a:pt x="8" y="9"/>
                  </a:cubicBezTo>
                  <a:cubicBezTo>
                    <a:pt x="8" y="13"/>
                    <a:pt x="8" y="19"/>
                    <a:pt x="7" y="25"/>
                  </a:cubicBezTo>
                  <a:cubicBezTo>
                    <a:pt x="7" y="27"/>
                    <a:pt x="7" y="28"/>
                    <a:pt x="7" y="2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2093"/>
            <p:cNvSpPr>
              <a:spLocks/>
            </p:cNvSpPr>
            <p:nvPr/>
          </p:nvSpPr>
          <p:spPr bwMode="auto">
            <a:xfrm>
              <a:off x="8120062" y="2443162"/>
              <a:ext cx="15875" cy="20637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3 h 5"/>
                <a:gd name="T4" fmla="*/ 2 w 4"/>
                <a:gd name="T5" fmla="*/ 0 h 5"/>
                <a:gd name="T6" fmla="*/ 4 w 4"/>
                <a:gd name="T7" fmla="*/ 2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2094"/>
            <p:cNvSpPr>
              <a:spLocks/>
            </p:cNvSpPr>
            <p:nvPr/>
          </p:nvSpPr>
          <p:spPr bwMode="auto">
            <a:xfrm>
              <a:off x="8077200" y="2479675"/>
              <a:ext cx="15875" cy="190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3 h 5"/>
                <a:gd name="T4" fmla="*/ 2 w 4"/>
                <a:gd name="T5" fmla="*/ 1 h 5"/>
                <a:gd name="T6" fmla="*/ 4 w 4"/>
                <a:gd name="T7" fmla="*/ 3 h 5"/>
                <a:gd name="T8" fmla="*/ 2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2095"/>
            <p:cNvSpPr>
              <a:spLocks/>
            </p:cNvSpPr>
            <p:nvPr/>
          </p:nvSpPr>
          <p:spPr bwMode="auto">
            <a:xfrm>
              <a:off x="8048625" y="2554287"/>
              <a:ext cx="20638" cy="15875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2 h 4"/>
                <a:gd name="T4" fmla="*/ 2 w 5"/>
                <a:gd name="T5" fmla="*/ 0 h 4"/>
                <a:gd name="T6" fmla="*/ 5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2096"/>
            <p:cNvSpPr>
              <a:spLocks/>
            </p:cNvSpPr>
            <p:nvPr/>
          </p:nvSpPr>
          <p:spPr bwMode="auto">
            <a:xfrm>
              <a:off x="8021637" y="2589212"/>
              <a:ext cx="15875" cy="1587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2097"/>
            <p:cNvSpPr>
              <a:spLocks/>
            </p:cNvSpPr>
            <p:nvPr/>
          </p:nvSpPr>
          <p:spPr bwMode="auto">
            <a:xfrm>
              <a:off x="7981950" y="2620962"/>
              <a:ext cx="19050" cy="15875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2 h 4"/>
                <a:gd name="T4" fmla="*/ 2 w 5"/>
                <a:gd name="T5" fmla="*/ 0 h 4"/>
                <a:gd name="T6" fmla="*/ 5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2098"/>
            <p:cNvSpPr>
              <a:spLocks/>
            </p:cNvSpPr>
            <p:nvPr/>
          </p:nvSpPr>
          <p:spPr bwMode="auto">
            <a:xfrm>
              <a:off x="7954962" y="2657475"/>
              <a:ext cx="19050" cy="15875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2 h 4"/>
                <a:gd name="T4" fmla="*/ 2 w 5"/>
                <a:gd name="T5" fmla="*/ 0 h 4"/>
                <a:gd name="T6" fmla="*/ 5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2099"/>
            <p:cNvSpPr>
              <a:spLocks/>
            </p:cNvSpPr>
            <p:nvPr/>
          </p:nvSpPr>
          <p:spPr bwMode="auto">
            <a:xfrm>
              <a:off x="7954962" y="2724150"/>
              <a:ext cx="19050" cy="19050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3 h 5"/>
                <a:gd name="T4" fmla="*/ 2 w 5"/>
                <a:gd name="T5" fmla="*/ 0 h 5"/>
                <a:gd name="T6" fmla="*/ 5 w 5"/>
                <a:gd name="T7" fmla="*/ 2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2100"/>
            <p:cNvSpPr>
              <a:spLocks/>
            </p:cNvSpPr>
            <p:nvPr/>
          </p:nvSpPr>
          <p:spPr bwMode="auto">
            <a:xfrm>
              <a:off x="7970837" y="2779712"/>
              <a:ext cx="19050" cy="15875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2 h 4"/>
                <a:gd name="T4" fmla="*/ 2 w 5"/>
                <a:gd name="T5" fmla="*/ 0 h 4"/>
                <a:gd name="T6" fmla="*/ 5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0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2101"/>
            <p:cNvSpPr>
              <a:spLocks/>
            </p:cNvSpPr>
            <p:nvPr/>
          </p:nvSpPr>
          <p:spPr bwMode="auto">
            <a:xfrm>
              <a:off x="8005762" y="2740025"/>
              <a:ext cx="185738" cy="188912"/>
            </a:xfrm>
            <a:custGeom>
              <a:avLst/>
              <a:gdLst>
                <a:gd name="T0" fmla="*/ 47 w 47"/>
                <a:gd name="T1" fmla="*/ 6 h 48"/>
                <a:gd name="T2" fmla="*/ 25 w 47"/>
                <a:gd name="T3" fmla="*/ 27 h 48"/>
                <a:gd name="T4" fmla="*/ 0 w 47"/>
                <a:gd name="T5" fmla="*/ 48 h 48"/>
                <a:gd name="T6" fmla="*/ 46 w 47"/>
                <a:gd name="T7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8">
                  <a:moveTo>
                    <a:pt x="47" y="6"/>
                  </a:moveTo>
                  <a:cubicBezTo>
                    <a:pt x="40" y="12"/>
                    <a:pt x="33" y="20"/>
                    <a:pt x="25" y="27"/>
                  </a:cubicBezTo>
                  <a:cubicBezTo>
                    <a:pt x="18" y="34"/>
                    <a:pt x="9" y="45"/>
                    <a:pt x="0" y="48"/>
                  </a:cubicBezTo>
                  <a:cubicBezTo>
                    <a:pt x="1" y="39"/>
                    <a:pt x="43" y="0"/>
                    <a:pt x="46" y="5"/>
                  </a:cubicBezTo>
                </a:path>
              </a:pathLst>
            </a:custGeom>
            <a:solidFill>
              <a:srgbClr val="887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Freeform 2102"/>
            <p:cNvSpPr>
              <a:spLocks/>
            </p:cNvSpPr>
            <p:nvPr/>
          </p:nvSpPr>
          <p:spPr bwMode="auto">
            <a:xfrm>
              <a:off x="8001000" y="2755900"/>
              <a:ext cx="193675" cy="173037"/>
            </a:xfrm>
            <a:custGeom>
              <a:avLst/>
              <a:gdLst>
                <a:gd name="T0" fmla="*/ 48 w 49"/>
                <a:gd name="T1" fmla="*/ 1 h 44"/>
                <a:gd name="T2" fmla="*/ 47 w 49"/>
                <a:gd name="T3" fmla="*/ 2 h 44"/>
                <a:gd name="T4" fmla="*/ 46 w 49"/>
                <a:gd name="T5" fmla="*/ 1 h 44"/>
                <a:gd name="T6" fmla="*/ 1 w 49"/>
                <a:gd name="T7" fmla="*/ 43 h 44"/>
                <a:gd name="T8" fmla="*/ 19 w 49"/>
                <a:gd name="T9" fmla="*/ 29 h 44"/>
                <a:gd name="T10" fmla="*/ 26 w 49"/>
                <a:gd name="T11" fmla="*/ 23 h 44"/>
                <a:gd name="T12" fmla="*/ 38 w 49"/>
                <a:gd name="T13" fmla="*/ 11 h 44"/>
                <a:gd name="T14" fmla="*/ 48 w 49"/>
                <a:gd name="T15" fmla="*/ 1 h 44"/>
                <a:gd name="T16" fmla="*/ 49 w 49"/>
                <a:gd name="T17" fmla="*/ 2 h 44"/>
                <a:gd name="T18" fmla="*/ 38 w 49"/>
                <a:gd name="T19" fmla="*/ 12 h 44"/>
                <a:gd name="T20" fmla="*/ 26 w 49"/>
                <a:gd name="T21" fmla="*/ 23 h 44"/>
                <a:gd name="T22" fmla="*/ 20 w 49"/>
                <a:gd name="T23" fmla="*/ 30 h 44"/>
                <a:gd name="T24" fmla="*/ 1 w 49"/>
                <a:gd name="T25" fmla="*/ 44 h 44"/>
                <a:gd name="T26" fmla="*/ 0 w 49"/>
                <a:gd name="T27" fmla="*/ 44 h 44"/>
                <a:gd name="T28" fmla="*/ 0 w 49"/>
                <a:gd name="T29" fmla="*/ 44 h 44"/>
                <a:gd name="T30" fmla="*/ 46 w 49"/>
                <a:gd name="T31" fmla="*/ 1 h 44"/>
                <a:gd name="T32" fmla="*/ 48 w 49"/>
                <a:gd name="T33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4">
                  <a:moveTo>
                    <a:pt x="48" y="1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7" y="1"/>
                    <a:pt x="46" y="1"/>
                  </a:cubicBezTo>
                  <a:cubicBezTo>
                    <a:pt x="37" y="3"/>
                    <a:pt x="4" y="34"/>
                    <a:pt x="1" y="43"/>
                  </a:cubicBezTo>
                  <a:cubicBezTo>
                    <a:pt x="8" y="41"/>
                    <a:pt x="14" y="35"/>
                    <a:pt x="19" y="29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4" y="36"/>
                    <a:pt x="8" y="42"/>
                    <a:pt x="1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36"/>
                    <a:pt x="37" y="2"/>
                    <a:pt x="46" y="1"/>
                  </a:cubicBezTo>
                  <a:cubicBezTo>
                    <a:pt x="47" y="0"/>
                    <a:pt x="47" y="1"/>
                    <a:pt x="48" y="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2103"/>
            <p:cNvSpPr>
              <a:spLocks/>
            </p:cNvSpPr>
            <p:nvPr/>
          </p:nvSpPr>
          <p:spPr bwMode="auto">
            <a:xfrm>
              <a:off x="8162925" y="2695575"/>
              <a:ext cx="161925" cy="79375"/>
            </a:xfrm>
            <a:custGeom>
              <a:avLst/>
              <a:gdLst>
                <a:gd name="T0" fmla="*/ 33 w 41"/>
                <a:gd name="T1" fmla="*/ 1 h 20"/>
                <a:gd name="T2" fmla="*/ 41 w 41"/>
                <a:gd name="T3" fmla="*/ 7 h 20"/>
                <a:gd name="T4" fmla="*/ 40 w 41"/>
                <a:gd name="T5" fmla="*/ 7 h 20"/>
                <a:gd name="T6" fmla="*/ 33 w 41"/>
                <a:gd name="T7" fmla="*/ 2 h 20"/>
                <a:gd name="T8" fmla="*/ 1 w 41"/>
                <a:gd name="T9" fmla="*/ 20 h 20"/>
                <a:gd name="T10" fmla="*/ 0 w 41"/>
                <a:gd name="T11" fmla="*/ 19 h 20"/>
                <a:gd name="T12" fmla="*/ 33 w 41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0">
                  <a:moveTo>
                    <a:pt x="33" y="1"/>
                  </a:moveTo>
                  <a:cubicBezTo>
                    <a:pt x="37" y="2"/>
                    <a:pt x="39" y="4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4"/>
                    <a:pt x="36" y="2"/>
                    <a:pt x="33" y="2"/>
                  </a:cubicBezTo>
                  <a:cubicBezTo>
                    <a:pt x="23" y="1"/>
                    <a:pt x="5" y="13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3"/>
                    <a:pt x="22" y="0"/>
                    <a:pt x="33" y="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2104"/>
            <p:cNvSpPr>
              <a:spLocks/>
            </p:cNvSpPr>
            <p:nvPr/>
          </p:nvSpPr>
          <p:spPr bwMode="auto">
            <a:xfrm>
              <a:off x="8175625" y="2613025"/>
              <a:ext cx="79375" cy="153987"/>
            </a:xfrm>
            <a:custGeom>
              <a:avLst/>
              <a:gdLst>
                <a:gd name="T0" fmla="*/ 16 w 20"/>
                <a:gd name="T1" fmla="*/ 4 h 39"/>
                <a:gd name="T2" fmla="*/ 1 w 20"/>
                <a:gd name="T3" fmla="*/ 39 h 39"/>
                <a:gd name="T4" fmla="*/ 0 w 20"/>
                <a:gd name="T5" fmla="*/ 39 h 39"/>
                <a:gd name="T6" fmla="*/ 16 w 20"/>
                <a:gd name="T7" fmla="*/ 4 h 39"/>
                <a:gd name="T8" fmla="*/ 10 w 20"/>
                <a:gd name="T9" fmla="*/ 1 h 39"/>
                <a:gd name="T10" fmla="*/ 10 w 20"/>
                <a:gd name="T11" fmla="*/ 1 h 39"/>
                <a:gd name="T12" fmla="*/ 16 w 20"/>
                <a:gd name="T13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9">
                  <a:moveTo>
                    <a:pt x="16" y="4"/>
                  </a:moveTo>
                  <a:cubicBezTo>
                    <a:pt x="20" y="12"/>
                    <a:pt x="5" y="36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4" y="35"/>
                    <a:pt x="19" y="12"/>
                    <a:pt x="16" y="4"/>
                  </a:cubicBezTo>
                  <a:cubicBezTo>
                    <a:pt x="15" y="2"/>
                    <a:pt x="13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3" y="0"/>
                    <a:pt x="16" y="1"/>
                    <a:pt x="16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2105"/>
            <p:cNvSpPr>
              <a:spLocks/>
            </p:cNvSpPr>
            <p:nvPr/>
          </p:nvSpPr>
          <p:spPr bwMode="auto">
            <a:xfrm>
              <a:off x="8178800" y="2782887"/>
              <a:ext cx="20638" cy="95250"/>
            </a:xfrm>
            <a:custGeom>
              <a:avLst/>
              <a:gdLst>
                <a:gd name="T0" fmla="*/ 4 w 5"/>
                <a:gd name="T1" fmla="*/ 0 h 24"/>
                <a:gd name="T2" fmla="*/ 4 w 5"/>
                <a:gd name="T3" fmla="*/ 12 h 24"/>
                <a:gd name="T4" fmla="*/ 4 w 5"/>
                <a:gd name="T5" fmla="*/ 24 h 24"/>
                <a:gd name="T6" fmla="*/ 3 w 5"/>
                <a:gd name="T7" fmla="*/ 24 h 24"/>
                <a:gd name="T8" fmla="*/ 3 w 5"/>
                <a:gd name="T9" fmla="*/ 12 h 24"/>
                <a:gd name="T10" fmla="*/ 4 w 5"/>
                <a:gd name="T11" fmla="*/ 0 h 24"/>
                <a:gd name="T12" fmla="*/ 0 w 5"/>
                <a:gd name="T13" fmla="*/ 0 h 24"/>
                <a:gd name="T14" fmla="*/ 4 w 5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4">
                  <a:moveTo>
                    <a:pt x="4" y="0"/>
                  </a:moveTo>
                  <a:cubicBezTo>
                    <a:pt x="5" y="5"/>
                    <a:pt x="4" y="9"/>
                    <a:pt x="4" y="12"/>
                  </a:cubicBezTo>
                  <a:cubicBezTo>
                    <a:pt x="3" y="16"/>
                    <a:pt x="3" y="20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0"/>
                    <a:pt x="3" y="16"/>
                    <a:pt x="3" y="12"/>
                  </a:cubicBezTo>
                  <a:cubicBezTo>
                    <a:pt x="4" y="9"/>
                    <a:pt x="5" y="5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2106"/>
            <p:cNvSpPr>
              <a:spLocks/>
            </p:cNvSpPr>
            <p:nvPr/>
          </p:nvSpPr>
          <p:spPr bwMode="auto">
            <a:xfrm>
              <a:off x="8154987" y="2803525"/>
              <a:ext cx="31750" cy="69850"/>
            </a:xfrm>
            <a:custGeom>
              <a:avLst/>
              <a:gdLst>
                <a:gd name="T0" fmla="*/ 3 w 8"/>
                <a:gd name="T1" fmla="*/ 13 h 18"/>
                <a:gd name="T2" fmla="*/ 1 w 8"/>
                <a:gd name="T3" fmla="*/ 18 h 18"/>
                <a:gd name="T4" fmla="*/ 0 w 8"/>
                <a:gd name="T5" fmla="*/ 18 h 18"/>
                <a:gd name="T6" fmla="*/ 3 w 8"/>
                <a:gd name="T7" fmla="*/ 13 h 18"/>
                <a:gd name="T8" fmla="*/ 3 w 8"/>
                <a:gd name="T9" fmla="*/ 0 h 18"/>
                <a:gd name="T10" fmla="*/ 3 w 8"/>
                <a:gd name="T1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3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6" y="8"/>
                    <a:pt x="8" y="4"/>
                    <a:pt x="3" y="0"/>
                  </a:cubicBezTo>
                  <a:cubicBezTo>
                    <a:pt x="8" y="4"/>
                    <a:pt x="6" y="8"/>
                    <a:pt x="3" y="1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2107"/>
            <p:cNvSpPr>
              <a:spLocks/>
            </p:cNvSpPr>
            <p:nvPr/>
          </p:nvSpPr>
          <p:spPr bwMode="auto">
            <a:xfrm>
              <a:off x="8077200" y="2806700"/>
              <a:ext cx="47625" cy="130175"/>
            </a:xfrm>
            <a:custGeom>
              <a:avLst/>
              <a:gdLst>
                <a:gd name="T0" fmla="*/ 0 w 12"/>
                <a:gd name="T1" fmla="*/ 33 h 33"/>
                <a:gd name="T2" fmla="*/ 0 w 12"/>
                <a:gd name="T3" fmla="*/ 32 h 33"/>
                <a:gd name="T4" fmla="*/ 10 w 12"/>
                <a:gd name="T5" fmla="*/ 0 h 33"/>
                <a:gd name="T6" fmla="*/ 0 w 12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3">
                  <a:moveTo>
                    <a:pt x="0" y="33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9" y="21"/>
                    <a:pt x="12" y="16"/>
                    <a:pt x="10" y="0"/>
                  </a:cubicBezTo>
                  <a:cubicBezTo>
                    <a:pt x="12" y="16"/>
                    <a:pt x="10" y="21"/>
                    <a:pt x="0" y="3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32" name="Picture 2108"/>
            <p:cNvPicPr>
              <a:picLocks noChangeAspect="1" noChangeArrowheads="1"/>
            </p:cNvPicPr>
            <p:nvPr/>
          </p:nvPicPr>
          <p:blipFill>
            <a:blip r:embed="rId9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6475" y="2700337"/>
              <a:ext cx="438150" cy="166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8" name="Freeform 2109"/>
            <p:cNvSpPr>
              <a:spLocks/>
            </p:cNvSpPr>
            <p:nvPr/>
          </p:nvSpPr>
          <p:spPr bwMode="auto">
            <a:xfrm>
              <a:off x="7392987" y="2716212"/>
              <a:ext cx="392113" cy="141287"/>
            </a:xfrm>
            <a:custGeom>
              <a:avLst/>
              <a:gdLst>
                <a:gd name="T0" fmla="*/ 99 w 99"/>
                <a:gd name="T1" fmla="*/ 32 h 36"/>
                <a:gd name="T2" fmla="*/ 17 w 99"/>
                <a:gd name="T3" fmla="*/ 16 h 36"/>
                <a:gd name="T4" fmla="*/ 9 w 99"/>
                <a:gd name="T5" fmla="*/ 11 h 36"/>
                <a:gd name="T6" fmla="*/ 5 w 99"/>
                <a:gd name="T7" fmla="*/ 8 h 36"/>
                <a:gd name="T8" fmla="*/ 4 w 99"/>
                <a:gd name="T9" fmla="*/ 5 h 36"/>
                <a:gd name="T10" fmla="*/ 4 w 99"/>
                <a:gd name="T11" fmla="*/ 5 h 36"/>
                <a:gd name="T12" fmla="*/ 4 w 99"/>
                <a:gd name="T13" fmla="*/ 5 h 36"/>
                <a:gd name="T14" fmla="*/ 4 w 99"/>
                <a:gd name="T15" fmla="*/ 5 h 36"/>
                <a:gd name="T16" fmla="*/ 4 w 99"/>
                <a:gd name="T17" fmla="*/ 5 h 36"/>
                <a:gd name="T18" fmla="*/ 4 w 99"/>
                <a:gd name="T19" fmla="*/ 5 h 36"/>
                <a:gd name="T20" fmla="*/ 4 w 99"/>
                <a:gd name="T21" fmla="*/ 5 h 36"/>
                <a:gd name="T22" fmla="*/ 5 w 99"/>
                <a:gd name="T23" fmla="*/ 5 h 36"/>
                <a:gd name="T24" fmla="*/ 8 w 99"/>
                <a:gd name="T25" fmla="*/ 4 h 36"/>
                <a:gd name="T26" fmla="*/ 12 w 99"/>
                <a:gd name="T27" fmla="*/ 5 h 36"/>
                <a:gd name="T28" fmla="*/ 15 w 99"/>
                <a:gd name="T29" fmla="*/ 11 h 36"/>
                <a:gd name="T30" fmla="*/ 16 w 99"/>
                <a:gd name="T31" fmla="*/ 14 h 36"/>
                <a:gd name="T32" fmla="*/ 19 w 99"/>
                <a:gd name="T33" fmla="*/ 16 h 36"/>
                <a:gd name="T34" fmla="*/ 56 w 99"/>
                <a:gd name="T35" fmla="*/ 28 h 36"/>
                <a:gd name="T36" fmla="*/ 84 w 99"/>
                <a:gd name="T37" fmla="*/ 31 h 36"/>
                <a:gd name="T38" fmla="*/ 93 w 99"/>
                <a:gd name="T39" fmla="*/ 31 h 36"/>
                <a:gd name="T40" fmla="*/ 92 w 99"/>
                <a:gd name="T41" fmla="*/ 27 h 36"/>
                <a:gd name="T42" fmla="*/ 84 w 99"/>
                <a:gd name="T43" fmla="*/ 27 h 36"/>
                <a:gd name="T44" fmla="*/ 57 w 99"/>
                <a:gd name="T45" fmla="*/ 24 h 36"/>
                <a:gd name="T46" fmla="*/ 21 w 99"/>
                <a:gd name="T47" fmla="*/ 13 h 36"/>
                <a:gd name="T48" fmla="*/ 20 w 99"/>
                <a:gd name="T49" fmla="*/ 11 h 36"/>
                <a:gd name="T50" fmla="*/ 17 w 99"/>
                <a:gd name="T51" fmla="*/ 4 h 36"/>
                <a:gd name="T52" fmla="*/ 13 w 99"/>
                <a:gd name="T53" fmla="*/ 1 h 36"/>
                <a:gd name="T54" fmla="*/ 8 w 99"/>
                <a:gd name="T55" fmla="*/ 0 h 36"/>
                <a:gd name="T56" fmla="*/ 4 w 99"/>
                <a:gd name="T57" fmla="*/ 1 h 36"/>
                <a:gd name="T58" fmla="*/ 1 w 99"/>
                <a:gd name="T59" fmla="*/ 2 h 36"/>
                <a:gd name="T60" fmla="*/ 0 w 99"/>
                <a:gd name="T61" fmla="*/ 5 h 36"/>
                <a:gd name="T62" fmla="*/ 2 w 99"/>
                <a:gd name="T63" fmla="*/ 10 h 36"/>
                <a:gd name="T64" fmla="*/ 15 w 99"/>
                <a:gd name="T65" fmla="*/ 20 h 36"/>
                <a:gd name="T66" fmla="*/ 98 w 99"/>
                <a:gd name="T67" fmla="*/ 36 h 36"/>
                <a:gd name="T68" fmla="*/ 99 w 99"/>
                <a:gd name="T6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9" h="36">
                  <a:moveTo>
                    <a:pt x="99" y="32"/>
                  </a:moveTo>
                  <a:cubicBezTo>
                    <a:pt x="71" y="27"/>
                    <a:pt x="43" y="28"/>
                    <a:pt x="17" y="16"/>
                  </a:cubicBezTo>
                  <a:cubicBezTo>
                    <a:pt x="16" y="16"/>
                    <a:pt x="12" y="14"/>
                    <a:pt x="9" y="11"/>
                  </a:cubicBezTo>
                  <a:cubicBezTo>
                    <a:pt x="7" y="10"/>
                    <a:pt x="6" y="9"/>
                    <a:pt x="5" y="8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4"/>
                    <a:pt x="8" y="4"/>
                    <a:pt x="8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3" y="6"/>
                    <a:pt x="14" y="8"/>
                    <a:pt x="15" y="11"/>
                  </a:cubicBezTo>
                  <a:cubicBezTo>
                    <a:pt x="15" y="12"/>
                    <a:pt x="16" y="13"/>
                    <a:pt x="16" y="14"/>
                  </a:cubicBezTo>
                  <a:cubicBezTo>
                    <a:pt x="17" y="15"/>
                    <a:pt x="17" y="16"/>
                    <a:pt x="19" y="16"/>
                  </a:cubicBezTo>
                  <a:cubicBezTo>
                    <a:pt x="30" y="24"/>
                    <a:pt x="44" y="25"/>
                    <a:pt x="56" y="28"/>
                  </a:cubicBezTo>
                  <a:cubicBezTo>
                    <a:pt x="64" y="30"/>
                    <a:pt x="74" y="31"/>
                    <a:pt x="84" y="31"/>
                  </a:cubicBezTo>
                  <a:cubicBezTo>
                    <a:pt x="87" y="31"/>
                    <a:pt x="90" y="31"/>
                    <a:pt x="93" y="31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0" y="27"/>
                    <a:pt x="87" y="27"/>
                    <a:pt x="84" y="27"/>
                  </a:cubicBezTo>
                  <a:cubicBezTo>
                    <a:pt x="75" y="27"/>
                    <a:pt x="65" y="26"/>
                    <a:pt x="57" y="24"/>
                  </a:cubicBezTo>
                  <a:cubicBezTo>
                    <a:pt x="44" y="21"/>
                    <a:pt x="31" y="20"/>
                    <a:pt x="21" y="13"/>
                  </a:cubicBezTo>
                  <a:cubicBezTo>
                    <a:pt x="21" y="13"/>
                    <a:pt x="20" y="12"/>
                    <a:pt x="20" y="11"/>
                  </a:cubicBezTo>
                  <a:cubicBezTo>
                    <a:pt x="19" y="9"/>
                    <a:pt x="18" y="7"/>
                    <a:pt x="17" y="4"/>
                  </a:cubicBezTo>
                  <a:cubicBezTo>
                    <a:pt x="16" y="3"/>
                    <a:pt x="15" y="2"/>
                    <a:pt x="13" y="1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6" y="0"/>
                    <a:pt x="4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6" y="15"/>
                    <a:pt x="13" y="19"/>
                    <a:pt x="15" y="20"/>
                  </a:cubicBezTo>
                  <a:cubicBezTo>
                    <a:pt x="42" y="32"/>
                    <a:pt x="71" y="31"/>
                    <a:pt x="98" y="36"/>
                  </a:cubicBezTo>
                  <a:lnTo>
                    <a:pt x="99" y="3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34" name="Picture 2110"/>
            <p:cNvPicPr>
              <a:picLocks noChangeAspect="1" noChangeArrowheads="1"/>
            </p:cNvPicPr>
            <p:nvPr/>
          </p:nvPicPr>
          <p:blipFill>
            <a:blip r:embed="rId9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0775" y="2630487"/>
              <a:ext cx="320675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Freeform 2111"/>
            <p:cNvSpPr>
              <a:spLocks/>
            </p:cNvSpPr>
            <p:nvPr/>
          </p:nvSpPr>
          <p:spPr bwMode="auto">
            <a:xfrm>
              <a:off x="7500937" y="2636837"/>
              <a:ext cx="276225" cy="198437"/>
            </a:xfrm>
            <a:custGeom>
              <a:avLst/>
              <a:gdLst>
                <a:gd name="T0" fmla="*/ 70 w 70"/>
                <a:gd name="T1" fmla="*/ 47 h 50"/>
                <a:gd name="T2" fmla="*/ 11 w 70"/>
                <a:gd name="T3" fmla="*/ 15 h 50"/>
                <a:gd name="T4" fmla="*/ 10 w 70"/>
                <a:gd name="T5" fmla="*/ 13 h 50"/>
                <a:gd name="T6" fmla="*/ 6 w 70"/>
                <a:gd name="T7" fmla="*/ 8 h 50"/>
                <a:gd name="T8" fmla="*/ 4 w 70"/>
                <a:gd name="T9" fmla="*/ 5 h 50"/>
                <a:gd name="T10" fmla="*/ 4 w 70"/>
                <a:gd name="T11" fmla="*/ 4 h 50"/>
                <a:gd name="T12" fmla="*/ 4 w 70"/>
                <a:gd name="T13" fmla="*/ 3 h 50"/>
                <a:gd name="T14" fmla="*/ 4 w 70"/>
                <a:gd name="T15" fmla="*/ 3 h 50"/>
                <a:gd name="T16" fmla="*/ 4 w 70"/>
                <a:gd name="T17" fmla="*/ 3 h 50"/>
                <a:gd name="T18" fmla="*/ 4 w 70"/>
                <a:gd name="T19" fmla="*/ 3 h 50"/>
                <a:gd name="T20" fmla="*/ 4 w 70"/>
                <a:gd name="T21" fmla="*/ 3 h 50"/>
                <a:gd name="T22" fmla="*/ 4 w 70"/>
                <a:gd name="T23" fmla="*/ 3 h 50"/>
                <a:gd name="T24" fmla="*/ 3 w 70"/>
                <a:gd name="T25" fmla="*/ 3 h 50"/>
                <a:gd name="T26" fmla="*/ 4 w 70"/>
                <a:gd name="T27" fmla="*/ 4 h 50"/>
                <a:gd name="T28" fmla="*/ 4 w 70"/>
                <a:gd name="T29" fmla="*/ 3 h 50"/>
                <a:gd name="T30" fmla="*/ 3 w 70"/>
                <a:gd name="T31" fmla="*/ 3 h 50"/>
                <a:gd name="T32" fmla="*/ 4 w 70"/>
                <a:gd name="T33" fmla="*/ 4 h 50"/>
                <a:gd name="T34" fmla="*/ 4 w 70"/>
                <a:gd name="T35" fmla="*/ 3 h 50"/>
                <a:gd name="T36" fmla="*/ 4 w 70"/>
                <a:gd name="T37" fmla="*/ 4 h 50"/>
                <a:gd name="T38" fmla="*/ 4 w 70"/>
                <a:gd name="T39" fmla="*/ 4 h 50"/>
                <a:gd name="T40" fmla="*/ 4 w 70"/>
                <a:gd name="T41" fmla="*/ 3 h 50"/>
                <a:gd name="T42" fmla="*/ 4 w 70"/>
                <a:gd name="T43" fmla="*/ 4 h 50"/>
                <a:gd name="T44" fmla="*/ 4 w 70"/>
                <a:gd name="T45" fmla="*/ 4 h 50"/>
                <a:gd name="T46" fmla="*/ 5 w 70"/>
                <a:gd name="T47" fmla="*/ 4 h 50"/>
                <a:gd name="T48" fmla="*/ 5 w 70"/>
                <a:gd name="T49" fmla="*/ 4 h 50"/>
                <a:gd name="T50" fmla="*/ 5 w 70"/>
                <a:gd name="T51" fmla="*/ 4 h 50"/>
                <a:gd name="T52" fmla="*/ 5 w 70"/>
                <a:gd name="T53" fmla="*/ 4 h 50"/>
                <a:gd name="T54" fmla="*/ 9 w 70"/>
                <a:gd name="T55" fmla="*/ 5 h 50"/>
                <a:gd name="T56" fmla="*/ 10 w 70"/>
                <a:gd name="T57" fmla="*/ 7 h 50"/>
                <a:gd name="T58" fmla="*/ 11 w 70"/>
                <a:gd name="T59" fmla="*/ 11 h 50"/>
                <a:gd name="T60" fmla="*/ 11 w 70"/>
                <a:gd name="T61" fmla="*/ 13 h 50"/>
                <a:gd name="T62" fmla="*/ 12 w 70"/>
                <a:gd name="T63" fmla="*/ 16 h 50"/>
                <a:gd name="T64" fmla="*/ 38 w 70"/>
                <a:gd name="T65" fmla="*/ 34 h 50"/>
                <a:gd name="T66" fmla="*/ 66 w 70"/>
                <a:gd name="T67" fmla="*/ 45 h 50"/>
                <a:gd name="T68" fmla="*/ 67 w 70"/>
                <a:gd name="T69" fmla="*/ 41 h 50"/>
                <a:gd name="T70" fmla="*/ 40 w 70"/>
                <a:gd name="T71" fmla="*/ 30 h 50"/>
                <a:gd name="T72" fmla="*/ 15 w 70"/>
                <a:gd name="T73" fmla="*/ 13 h 50"/>
                <a:gd name="T74" fmla="*/ 15 w 70"/>
                <a:gd name="T75" fmla="*/ 13 h 50"/>
                <a:gd name="T76" fmla="*/ 15 w 70"/>
                <a:gd name="T77" fmla="*/ 10 h 50"/>
                <a:gd name="T78" fmla="*/ 13 w 70"/>
                <a:gd name="T79" fmla="*/ 3 h 50"/>
                <a:gd name="T80" fmla="*/ 10 w 70"/>
                <a:gd name="T81" fmla="*/ 1 h 50"/>
                <a:gd name="T82" fmla="*/ 5 w 70"/>
                <a:gd name="T83" fmla="*/ 0 h 50"/>
                <a:gd name="T84" fmla="*/ 5 w 70"/>
                <a:gd name="T85" fmla="*/ 2 h 50"/>
                <a:gd name="T86" fmla="*/ 5 w 70"/>
                <a:gd name="T87" fmla="*/ 0 h 50"/>
                <a:gd name="T88" fmla="*/ 5 w 70"/>
                <a:gd name="T89" fmla="*/ 0 h 50"/>
                <a:gd name="T90" fmla="*/ 1 w 70"/>
                <a:gd name="T91" fmla="*/ 1 h 50"/>
                <a:gd name="T92" fmla="*/ 0 w 70"/>
                <a:gd name="T93" fmla="*/ 4 h 50"/>
                <a:gd name="T94" fmla="*/ 1 w 70"/>
                <a:gd name="T95" fmla="*/ 8 h 50"/>
                <a:gd name="T96" fmla="*/ 5 w 70"/>
                <a:gd name="T97" fmla="*/ 14 h 50"/>
                <a:gd name="T98" fmla="*/ 9 w 70"/>
                <a:gd name="T99" fmla="*/ 17 h 50"/>
                <a:gd name="T100" fmla="*/ 68 w 70"/>
                <a:gd name="T101" fmla="*/ 50 h 50"/>
                <a:gd name="T102" fmla="*/ 70 w 70"/>
                <a:gd name="T103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0">
                  <a:moveTo>
                    <a:pt x="70" y="47"/>
                  </a:moveTo>
                  <a:cubicBezTo>
                    <a:pt x="50" y="36"/>
                    <a:pt x="28" y="30"/>
                    <a:pt x="11" y="15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8" y="11"/>
                    <a:pt x="7" y="9"/>
                    <a:pt x="6" y="8"/>
                  </a:cubicBezTo>
                  <a:cubicBezTo>
                    <a:pt x="5" y="7"/>
                    <a:pt x="5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8" y="4"/>
                    <a:pt x="9" y="5"/>
                  </a:cubicBezTo>
                  <a:cubicBezTo>
                    <a:pt x="10" y="5"/>
                    <a:pt x="10" y="6"/>
                    <a:pt x="10" y="7"/>
                  </a:cubicBezTo>
                  <a:cubicBezTo>
                    <a:pt x="11" y="8"/>
                    <a:pt x="11" y="9"/>
                    <a:pt x="11" y="11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9" y="25"/>
                    <a:pt x="29" y="28"/>
                    <a:pt x="38" y="34"/>
                  </a:cubicBezTo>
                  <a:cubicBezTo>
                    <a:pt x="46" y="39"/>
                    <a:pt x="56" y="43"/>
                    <a:pt x="66" y="45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58" y="40"/>
                    <a:pt x="48" y="35"/>
                    <a:pt x="40" y="30"/>
                  </a:cubicBezTo>
                  <a:cubicBezTo>
                    <a:pt x="31" y="25"/>
                    <a:pt x="21" y="2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8"/>
                    <a:pt x="14" y="5"/>
                    <a:pt x="13" y="3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2" y="10"/>
                    <a:pt x="4" y="12"/>
                    <a:pt x="5" y="14"/>
                  </a:cubicBezTo>
                  <a:cubicBezTo>
                    <a:pt x="7" y="15"/>
                    <a:pt x="8" y="17"/>
                    <a:pt x="9" y="17"/>
                  </a:cubicBezTo>
                  <a:cubicBezTo>
                    <a:pt x="26" y="34"/>
                    <a:pt x="49" y="40"/>
                    <a:pt x="68" y="50"/>
                  </a:cubicBezTo>
                  <a:cubicBezTo>
                    <a:pt x="70" y="47"/>
                    <a:pt x="70" y="47"/>
                    <a:pt x="70" y="4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327" name="Picture 2303"/>
            <p:cNvPicPr>
              <a:picLocks noChangeAspect="1" noChangeArrowheads="1"/>
            </p:cNvPicPr>
            <p:nvPr/>
          </p:nvPicPr>
          <p:blipFill>
            <a:blip r:embed="rId9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00" y="5895975"/>
              <a:ext cx="534988" cy="950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28" name="Picture 2304"/>
            <p:cNvPicPr>
              <a:picLocks noChangeAspect="1" noChangeArrowheads="1"/>
            </p:cNvPicPr>
            <p:nvPr/>
          </p:nvPicPr>
          <p:blipFill>
            <a:blip r:embed="rId9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9063" y="4864100"/>
              <a:ext cx="1060450" cy="1584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29" name="Picture 2305"/>
            <p:cNvPicPr>
              <a:picLocks noChangeAspect="1" noChangeArrowheads="1"/>
            </p:cNvPicPr>
            <p:nvPr/>
          </p:nvPicPr>
          <p:blipFill>
            <a:blip r:embed="rId9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80688" y="4872038"/>
              <a:ext cx="527050" cy="142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30" name="Picture 2306"/>
            <p:cNvPicPr>
              <a:picLocks noChangeAspect="1" noChangeArrowheads="1"/>
            </p:cNvPicPr>
            <p:nvPr/>
          </p:nvPicPr>
          <p:blipFill>
            <a:blip r:embed="rId9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25" y="4856163"/>
              <a:ext cx="614363" cy="1035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31" name="Picture 2307"/>
            <p:cNvPicPr>
              <a:picLocks noChangeAspect="1" noChangeArrowheads="1"/>
            </p:cNvPicPr>
            <p:nvPr/>
          </p:nvPicPr>
          <p:blipFill>
            <a:blip r:embed="rId9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31288" y="3328988"/>
              <a:ext cx="492125" cy="958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399451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</a:t>
            </a:r>
            <a:r>
              <a:rPr lang="zh-CN" altLang="en-US" smtClean="0"/>
              <a:t>整理发布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9361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350" y="1357313"/>
            <a:ext cx="5718175" cy="4762500"/>
            <a:chOff x="-6350" y="1357313"/>
            <a:chExt cx="5718175" cy="4762500"/>
          </a:xfrm>
        </p:grpSpPr>
        <p:sp>
          <p:nvSpPr>
            <p:cNvPr id="161" name="Freeform 5"/>
            <p:cNvSpPr>
              <a:spLocks noEditPoints="1"/>
            </p:cNvSpPr>
            <p:nvPr/>
          </p:nvSpPr>
          <p:spPr bwMode="auto">
            <a:xfrm>
              <a:off x="-6350" y="1357313"/>
              <a:ext cx="1935163" cy="1527175"/>
            </a:xfrm>
            <a:custGeom>
              <a:avLst/>
              <a:gdLst>
                <a:gd name="T0" fmla="*/ 349 w 576"/>
                <a:gd name="T1" fmla="*/ 47 h 455"/>
                <a:gd name="T2" fmla="*/ 330 w 576"/>
                <a:gd name="T3" fmla="*/ 166 h 455"/>
                <a:gd name="T4" fmla="*/ 264 w 576"/>
                <a:gd name="T5" fmla="*/ 141 h 455"/>
                <a:gd name="T6" fmla="*/ 186 w 576"/>
                <a:gd name="T7" fmla="*/ 122 h 455"/>
                <a:gd name="T8" fmla="*/ 2 w 576"/>
                <a:gd name="T9" fmla="*/ 199 h 455"/>
                <a:gd name="T10" fmla="*/ 66 w 576"/>
                <a:gd name="T11" fmla="*/ 260 h 455"/>
                <a:gd name="T12" fmla="*/ 244 w 576"/>
                <a:gd name="T13" fmla="*/ 342 h 455"/>
                <a:gd name="T14" fmla="*/ 413 w 576"/>
                <a:gd name="T15" fmla="*/ 399 h 455"/>
                <a:gd name="T16" fmla="*/ 484 w 576"/>
                <a:gd name="T17" fmla="*/ 284 h 455"/>
                <a:gd name="T18" fmla="*/ 548 w 576"/>
                <a:gd name="T19" fmla="*/ 38 h 455"/>
                <a:gd name="T20" fmla="*/ 375 w 576"/>
                <a:gd name="T21" fmla="*/ 52 h 455"/>
                <a:gd name="T22" fmla="*/ 384 w 576"/>
                <a:gd name="T23" fmla="*/ 113 h 455"/>
                <a:gd name="T24" fmla="*/ 375 w 576"/>
                <a:gd name="T25" fmla="*/ 77 h 455"/>
                <a:gd name="T26" fmla="*/ 380 w 576"/>
                <a:gd name="T27" fmla="*/ 131 h 455"/>
                <a:gd name="T28" fmla="*/ 462 w 576"/>
                <a:gd name="T29" fmla="*/ 91 h 455"/>
                <a:gd name="T30" fmla="*/ 445 w 576"/>
                <a:gd name="T31" fmla="*/ 84 h 455"/>
                <a:gd name="T32" fmla="*/ 429 w 576"/>
                <a:gd name="T33" fmla="*/ 131 h 455"/>
                <a:gd name="T34" fmla="*/ 265 w 576"/>
                <a:gd name="T35" fmla="*/ 179 h 455"/>
                <a:gd name="T36" fmla="*/ 368 w 576"/>
                <a:gd name="T37" fmla="*/ 175 h 455"/>
                <a:gd name="T38" fmla="*/ 338 w 576"/>
                <a:gd name="T39" fmla="*/ 182 h 455"/>
                <a:gd name="T40" fmla="*/ 267 w 576"/>
                <a:gd name="T41" fmla="*/ 216 h 455"/>
                <a:gd name="T42" fmla="*/ 362 w 576"/>
                <a:gd name="T43" fmla="*/ 272 h 455"/>
                <a:gd name="T44" fmla="*/ 402 w 576"/>
                <a:gd name="T45" fmla="*/ 229 h 455"/>
                <a:gd name="T46" fmla="*/ 127 w 576"/>
                <a:gd name="T47" fmla="*/ 292 h 455"/>
                <a:gd name="T48" fmla="*/ 159 w 576"/>
                <a:gd name="T49" fmla="*/ 255 h 455"/>
                <a:gd name="T50" fmla="*/ 269 w 576"/>
                <a:gd name="T51" fmla="*/ 287 h 455"/>
                <a:gd name="T52" fmla="*/ 285 w 576"/>
                <a:gd name="T53" fmla="*/ 238 h 455"/>
                <a:gd name="T54" fmla="*/ 313 w 576"/>
                <a:gd name="T55" fmla="*/ 210 h 455"/>
                <a:gd name="T56" fmla="*/ 293 w 576"/>
                <a:gd name="T57" fmla="*/ 278 h 455"/>
                <a:gd name="T58" fmla="*/ 343 w 576"/>
                <a:gd name="T59" fmla="*/ 296 h 455"/>
                <a:gd name="T60" fmla="*/ 261 w 576"/>
                <a:gd name="T61" fmla="*/ 261 h 455"/>
                <a:gd name="T62" fmla="*/ 201 w 576"/>
                <a:gd name="T63" fmla="*/ 204 h 455"/>
                <a:gd name="T64" fmla="*/ 192 w 576"/>
                <a:gd name="T65" fmla="*/ 127 h 455"/>
                <a:gd name="T66" fmla="*/ 151 w 576"/>
                <a:gd name="T67" fmla="*/ 180 h 455"/>
                <a:gd name="T68" fmla="*/ 35 w 576"/>
                <a:gd name="T69" fmla="*/ 187 h 455"/>
                <a:gd name="T70" fmla="*/ 88 w 576"/>
                <a:gd name="T71" fmla="*/ 139 h 455"/>
                <a:gd name="T72" fmla="*/ 161 w 576"/>
                <a:gd name="T73" fmla="*/ 157 h 455"/>
                <a:gd name="T74" fmla="*/ 81 w 576"/>
                <a:gd name="T75" fmla="*/ 267 h 455"/>
                <a:gd name="T76" fmla="*/ 108 w 576"/>
                <a:gd name="T77" fmla="*/ 231 h 455"/>
                <a:gd name="T78" fmla="*/ 139 w 576"/>
                <a:gd name="T79" fmla="*/ 324 h 455"/>
                <a:gd name="T80" fmla="*/ 130 w 576"/>
                <a:gd name="T81" fmla="*/ 218 h 455"/>
                <a:gd name="T82" fmla="*/ 153 w 576"/>
                <a:gd name="T83" fmla="*/ 195 h 455"/>
                <a:gd name="T84" fmla="*/ 206 w 576"/>
                <a:gd name="T85" fmla="*/ 283 h 455"/>
                <a:gd name="T86" fmla="*/ 283 w 576"/>
                <a:gd name="T87" fmla="*/ 311 h 455"/>
                <a:gd name="T88" fmla="*/ 254 w 576"/>
                <a:gd name="T89" fmla="*/ 363 h 455"/>
                <a:gd name="T90" fmla="*/ 297 w 576"/>
                <a:gd name="T91" fmla="*/ 373 h 455"/>
                <a:gd name="T92" fmla="*/ 323 w 576"/>
                <a:gd name="T93" fmla="*/ 413 h 455"/>
                <a:gd name="T94" fmla="*/ 445 w 576"/>
                <a:gd name="T95" fmla="*/ 377 h 455"/>
                <a:gd name="T96" fmla="*/ 353 w 576"/>
                <a:gd name="T97" fmla="*/ 369 h 455"/>
                <a:gd name="T98" fmla="*/ 347 w 576"/>
                <a:gd name="T99" fmla="*/ 341 h 455"/>
                <a:gd name="T100" fmla="*/ 333 w 576"/>
                <a:gd name="T101" fmla="*/ 302 h 455"/>
                <a:gd name="T102" fmla="*/ 419 w 576"/>
                <a:gd name="T103" fmla="*/ 237 h 455"/>
                <a:gd name="T104" fmla="*/ 433 w 576"/>
                <a:gd name="T105" fmla="*/ 244 h 455"/>
                <a:gd name="T106" fmla="*/ 511 w 576"/>
                <a:gd name="T107" fmla="*/ 249 h 455"/>
                <a:gd name="T108" fmla="*/ 562 w 576"/>
                <a:gd name="T109" fmla="*/ 130 h 455"/>
                <a:gd name="T110" fmla="*/ 525 w 576"/>
                <a:gd name="T111" fmla="*/ 132 h 455"/>
                <a:gd name="T112" fmla="*/ 484 w 576"/>
                <a:gd name="T113" fmla="*/ 167 h 455"/>
                <a:gd name="T114" fmla="*/ 457 w 576"/>
                <a:gd name="T115" fmla="*/ 222 h 455"/>
                <a:gd name="T116" fmla="*/ 543 w 576"/>
                <a:gd name="T117" fmla="*/ 37 h 455"/>
                <a:gd name="T118" fmla="*/ 505 w 576"/>
                <a:gd name="T119" fmla="*/ 59 h 455"/>
                <a:gd name="T120" fmla="*/ 501 w 576"/>
                <a:gd name="T121" fmla="*/ 44 h 455"/>
                <a:gd name="T122" fmla="*/ 456 w 576"/>
                <a:gd name="T123" fmla="*/ 2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6" h="455">
                  <a:moveTo>
                    <a:pt x="528" y="20"/>
                  </a:moveTo>
                  <a:cubicBezTo>
                    <a:pt x="527" y="20"/>
                    <a:pt x="527" y="20"/>
                    <a:pt x="527" y="20"/>
                  </a:cubicBezTo>
                  <a:cubicBezTo>
                    <a:pt x="526" y="16"/>
                    <a:pt x="526" y="16"/>
                    <a:pt x="526" y="16"/>
                  </a:cubicBezTo>
                  <a:cubicBezTo>
                    <a:pt x="526" y="14"/>
                    <a:pt x="526" y="14"/>
                    <a:pt x="526" y="14"/>
                  </a:cubicBezTo>
                  <a:cubicBezTo>
                    <a:pt x="523" y="9"/>
                    <a:pt x="523" y="9"/>
                    <a:pt x="523" y="9"/>
                  </a:cubicBezTo>
                  <a:cubicBezTo>
                    <a:pt x="523" y="9"/>
                    <a:pt x="515" y="4"/>
                    <a:pt x="513" y="4"/>
                  </a:cubicBezTo>
                  <a:cubicBezTo>
                    <a:pt x="512" y="3"/>
                    <a:pt x="505" y="0"/>
                    <a:pt x="497" y="9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4" y="6"/>
                    <a:pt x="494" y="6"/>
                    <a:pt x="494" y="6"/>
                  </a:cubicBezTo>
                  <a:cubicBezTo>
                    <a:pt x="494" y="6"/>
                    <a:pt x="493" y="3"/>
                    <a:pt x="483" y="1"/>
                  </a:cubicBezTo>
                  <a:cubicBezTo>
                    <a:pt x="483" y="1"/>
                    <a:pt x="473" y="0"/>
                    <a:pt x="463" y="5"/>
                  </a:cubicBezTo>
                  <a:cubicBezTo>
                    <a:pt x="463" y="5"/>
                    <a:pt x="452" y="11"/>
                    <a:pt x="452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2" y="26"/>
                    <a:pt x="447" y="25"/>
                    <a:pt x="441" y="29"/>
                  </a:cubicBezTo>
                  <a:cubicBezTo>
                    <a:pt x="441" y="29"/>
                    <a:pt x="429" y="35"/>
                    <a:pt x="425" y="43"/>
                  </a:cubicBezTo>
                  <a:cubicBezTo>
                    <a:pt x="424" y="44"/>
                    <a:pt x="424" y="44"/>
                    <a:pt x="424" y="44"/>
                  </a:cubicBezTo>
                  <a:cubicBezTo>
                    <a:pt x="424" y="44"/>
                    <a:pt x="410" y="29"/>
                    <a:pt x="392" y="32"/>
                  </a:cubicBezTo>
                  <a:cubicBezTo>
                    <a:pt x="392" y="32"/>
                    <a:pt x="378" y="31"/>
                    <a:pt x="371" y="46"/>
                  </a:cubicBezTo>
                  <a:cubicBezTo>
                    <a:pt x="370" y="47"/>
                    <a:pt x="370" y="47"/>
                    <a:pt x="370" y="47"/>
                  </a:cubicBezTo>
                  <a:cubicBezTo>
                    <a:pt x="367" y="45"/>
                    <a:pt x="367" y="45"/>
                    <a:pt x="367" y="45"/>
                  </a:cubicBezTo>
                  <a:cubicBezTo>
                    <a:pt x="366" y="44"/>
                    <a:pt x="366" y="44"/>
                    <a:pt x="366" y="44"/>
                  </a:cubicBezTo>
                  <a:cubicBezTo>
                    <a:pt x="363" y="43"/>
                    <a:pt x="363" y="43"/>
                    <a:pt x="363" y="43"/>
                  </a:cubicBezTo>
                  <a:cubicBezTo>
                    <a:pt x="362" y="45"/>
                    <a:pt x="362" y="45"/>
                    <a:pt x="362" y="45"/>
                  </a:cubicBezTo>
                  <a:cubicBezTo>
                    <a:pt x="362" y="45"/>
                    <a:pt x="354" y="44"/>
                    <a:pt x="349" y="47"/>
                  </a:cubicBezTo>
                  <a:cubicBezTo>
                    <a:pt x="349" y="47"/>
                    <a:pt x="339" y="51"/>
                    <a:pt x="337" y="55"/>
                  </a:cubicBezTo>
                  <a:cubicBezTo>
                    <a:pt x="337" y="55"/>
                    <a:pt x="332" y="61"/>
                    <a:pt x="333" y="70"/>
                  </a:cubicBezTo>
                  <a:cubicBezTo>
                    <a:pt x="333" y="71"/>
                    <a:pt x="333" y="71"/>
                    <a:pt x="333" y="71"/>
                  </a:cubicBezTo>
                  <a:cubicBezTo>
                    <a:pt x="333" y="71"/>
                    <a:pt x="326" y="70"/>
                    <a:pt x="316" y="76"/>
                  </a:cubicBezTo>
                  <a:cubicBezTo>
                    <a:pt x="316" y="76"/>
                    <a:pt x="309" y="81"/>
                    <a:pt x="308" y="85"/>
                  </a:cubicBezTo>
                  <a:cubicBezTo>
                    <a:pt x="308" y="85"/>
                    <a:pt x="305" y="96"/>
                    <a:pt x="306" y="97"/>
                  </a:cubicBezTo>
                  <a:cubicBezTo>
                    <a:pt x="306" y="97"/>
                    <a:pt x="307" y="110"/>
                    <a:pt x="318" y="117"/>
                  </a:cubicBezTo>
                  <a:cubicBezTo>
                    <a:pt x="318" y="117"/>
                    <a:pt x="326" y="123"/>
                    <a:pt x="340" y="124"/>
                  </a:cubicBezTo>
                  <a:cubicBezTo>
                    <a:pt x="340" y="124"/>
                    <a:pt x="346" y="137"/>
                    <a:pt x="366" y="136"/>
                  </a:cubicBezTo>
                  <a:cubicBezTo>
                    <a:pt x="366" y="136"/>
                    <a:pt x="380" y="165"/>
                    <a:pt x="404" y="142"/>
                  </a:cubicBezTo>
                  <a:cubicBezTo>
                    <a:pt x="405" y="142"/>
                    <a:pt x="405" y="142"/>
                    <a:pt x="405" y="142"/>
                  </a:cubicBezTo>
                  <a:cubicBezTo>
                    <a:pt x="405" y="142"/>
                    <a:pt x="409" y="144"/>
                    <a:pt x="414" y="146"/>
                  </a:cubicBezTo>
                  <a:cubicBezTo>
                    <a:pt x="420" y="147"/>
                    <a:pt x="428" y="147"/>
                    <a:pt x="436" y="144"/>
                  </a:cubicBezTo>
                  <a:cubicBezTo>
                    <a:pt x="436" y="144"/>
                    <a:pt x="430" y="154"/>
                    <a:pt x="431" y="15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26" y="157"/>
                    <a:pt x="411" y="159"/>
                    <a:pt x="404" y="181"/>
                  </a:cubicBezTo>
                  <a:cubicBezTo>
                    <a:pt x="404" y="182"/>
                    <a:pt x="404" y="182"/>
                    <a:pt x="404" y="182"/>
                  </a:cubicBezTo>
                  <a:cubicBezTo>
                    <a:pt x="403" y="182"/>
                    <a:pt x="403" y="182"/>
                    <a:pt x="403" y="182"/>
                  </a:cubicBezTo>
                  <a:cubicBezTo>
                    <a:pt x="403" y="182"/>
                    <a:pt x="388" y="165"/>
                    <a:pt x="373" y="169"/>
                  </a:cubicBezTo>
                  <a:cubicBezTo>
                    <a:pt x="372" y="169"/>
                    <a:pt x="372" y="169"/>
                    <a:pt x="372" y="169"/>
                  </a:cubicBezTo>
                  <a:cubicBezTo>
                    <a:pt x="372" y="169"/>
                    <a:pt x="370" y="164"/>
                    <a:pt x="368" y="163"/>
                  </a:cubicBezTo>
                  <a:cubicBezTo>
                    <a:pt x="366" y="162"/>
                    <a:pt x="360" y="158"/>
                    <a:pt x="355" y="158"/>
                  </a:cubicBezTo>
                  <a:cubicBezTo>
                    <a:pt x="355" y="158"/>
                    <a:pt x="349" y="157"/>
                    <a:pt x="343" y="158"/>
                  </a:cubicBezTo>
                  <a:cubicBezTo>
                    <a:pt x="343" y="158"/>
                    <a:pt x="335" y="159"/>
                    <a:pt x="330" y="166"/>
                  </a:cubicBezTo>
                  <a:cubicBezTo>
                    <a:pt x="330" y="166"/>
                    <a:pt x="316" y="151"/>
                    <a:pt x="297" y="166"/>
                  </a:cubicBezTo>
                  <a:cubicBezTo>
                    <a:pt x="296" y="166"/>
                    <a:pt x="296" y="166"/>
                    <a:pt x="296" y="166"/>
                  </a:cubicBezTo>
                  <a:cubicBezTo>
                    <a:pt x="296" y="166"/>
                    <a:pt x="287" y="163"/>
                    <a:pt x="284" y="164"/>
                  </a:cubicBezTo>
                  <a:cubicBezTo>
                    <a:pt x="274" y="164"/>
                    <a:pt x="274" y="164"/>
                    <a:pt x="274" y="164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7"/>
                    <a:pt x="258" y="176"/>
                    <a:pt x="257" y="185"/>
                  </a:cubicBezTo>
                  <a:cubicBezTo>
                    <a:pt x="256" y="185"/>
                    <a:pt x="256" y="185"/>
                    <a:pt x="256" y="185"/>
                  </a:cubicBezTo>
                  <a:cubicBezTo>
                    <a:pt x="256" y="185"/>
                    <a:pt x="244" y="185"/>
                    <a:pt x="235" y="196"/>
                  </a:cubicBezTo>
                  <a:cubicBezTo>
                    <a:pt x="235" y="196"/>
                    <a:pt x="231" y="202"/>
                    <a:pt x="236" y="210"/>
                  </a:cubicBezTo>
                  <a:cubicBezTo>
                    <a:pt x="228" y="214"/>
                    <a:pt x="228" y="214"/>
                    <a:pt x="228" y="214"/>
                  </a:cubicBezTo>
                  <a:cubicBezTo>
                    <a:pt x="228" y="214"/>
                    <a:pt x="218" y="222"/>
                    <a:pt x="216" y="231"/>
                  </a:cubicBezTo>
                  <a:cubicBezTo>
                    <a:pt x="216" y="233"/>
                    <a:pt x="215" y="234"/>
                    <a:pt x="215" y="236"/>
                  </a:cubicBezTo>
                  <a:cubicBezTo>
                    <a:pt x="214" y="236"/>
                    <a:pt x="214" y="236"/>
                    <a:pt x="214" y="236"/>
                  </a:cubicBezTo>
                  <a:cubicBezTo>
                    <a:pt x="214" y="236"/>
                    <a:pt x="202" y="233"/>
                    <a:pt x="200" y="216"/>
                  </a:cubicBezTo>
                  <a:cubicBezTo>
                    <a:pt x="200" y="216"/>
                    <a:pt x="200" y="208"/>
                    <a:pt x="205" y="202"/>
                  </a:cubicBezTo>
                  <a:cubicBezTo>
                    <a:pt x="213" y="196"/>
                    <a:pt x="213" y="196"/>
                    <a:pt x="213" y="196"/>
                  </a:cubicBezTo>
                  <a:cubicBezTo>
                    <a:pt x="213" y="196"/>
                    <a:pt x="226" y="200"/>
                    <a:pt x="233" y="195"/>
                  </a:cubicBezTo>
                  <a:cubicBezTo>
                    <a:pt x="236" y="193"/>
                    <a:pt x="239" y="191"/>
                    <a:pt x="241" y="189"/>
                  </a:cubicBezTo>
                  <a:cubicBezTo>
                    <a:pt x="243" y="187"/>
                    <a:pt x="244" y="184"/>
                    <a:pt x="245" y="182"/>
                  </a:cubicBezTo>
                  <a:cubicBezTo>
                    <a:pt x="246" y="180"/>
                    <a:pt x="247" y="179"/>
                    <a:pt x="246" y="178"/>
                  </a:cubicBezTo>
                  <a:cubicBezTo>
                    <a:pt x="246" y="178"/>
                    <a:pt x="255" y="175"/>
                    <a:pt x="258" y="171"/>
                  </a:cubicBezTo>
                  <a:cubicBezTo>
                    <a:pt x="258" y="171"/>
                    <a:pt x="263" y="166"/>
                    <a:pt x="264" y="162"/>
                  </a:cubicBezTo>
                  <a:cubicBezTo>
                    <a:pt x="265" y="158"/>
                    <a:pt x="267" y="157"/>
                    <a:pt x="266" y="147"/>
                  </a:cubicBezTo>
                  <a:cubicBezTo>
                    <a:pt x="266" y="147"/>
                    <a:pt x="266" y="144"/>
                    <a:pt x="264" y="141"/>
                  </a:cubicBezTo>
                  <a:cubicBezTo>
                    <a:pt x="264" y="141"/>
                    <a:pt x="260" y="136"/>
                    <a:pt x="259" y="135"/>
                  </a:cubicBezTo>
                  <a:cubicBezTo>
                    <a:pt x="259" y="135"/>
                    <a:pt x="260" y="131"/>
                    <a:pt x="260" y="127"/>
                  </a:cubicBezTo>
                  <a:cubicBezTo>
                    <a:pt x="260" y="126"/>
                    <a:pt x="260" y="125"/>
                    <a:pt x="260" y="124"/>
                  </a:cubicBezTo>
                  <a:cubicBezTo>
                    <a:pt x="258" y="118"/>
                    <a:pt x="258" y="118"/>
                    <a:pt x="258" y="118"/>
                  </a:cubicBezTo>
                  <a:cubicBezTo>
                    <a:pt x="258" y="118"/>
                    <a:pt x="255" y="111"/>
                    <a:pt x="249" y="109"/>
                  </a:cubicBezTo>
                  <a:cubicBezTo>
                    <a:pt x="244" y="106"/>
                    <a:pt x="237" y="106"/>
                    <a:pt x="237" y="106"/>
                  </a:cubicBezTo>
                  <a:cubicBezTo>
                    <a:pt x="237" y="106"/>
                    <a:pt x="234" y="106"/>
                    <a:pt x="232" y="107"/>
                  </a:cubicBezTo>
                  <a:cubicBezTo>
                    <a:pt x="230" y="108"/>
                    <a:pt x="227" y="111"/>
                    <a:pt x="227" y="111"/>
                  </a:cubicBezTo>
                  <a:cubicBezTo>
                    <a:pt x="221" y="107"/>
                    <a:pt x="221" y="107"/>
                    <a:pt x="221" y="107"/>
                  </a:cubicBezTo>
                  <a:cubicBezTo>
                    <a:pt x="221" y="107"/>
                    <a:pt x="215" y="105"/>
                    <a:pt x="207" y="106"/>
                  </a:cubicBezTo>
                  <a:cubicBezTo>
                    <a:pt x="207" y="106"/>
                    <a:pt x="201" y="109"/>
                    <a:pt x="194" y="115"/>
                  </a:cubicBezTo>
                  <a:cubicBezTo>
                    <a:pt x="194" y="115"/>
                    <a:pt x="186" y="126"/>
                    <a:pt x="186" y="139"/>
                  </a:cubicBezTo>
                  <a:cubicBezTo>
                    <a:pt x="186" y="139"/>
                    <a:pt x="186" y="141"/>
                    <a:pt x="186" y="141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84" y="143"/>
                    <a:pt x="177" y="146"/>
                    <a:pt x="175" y="150"/>
                  </a:cubicBezTo>
                  <a:cubicBezTo>
                    <a:pt x="172" y="154"/>
                    <a:pt x="169" y="161"/>
                    <a:pt x="169" y="162"/>
                  </a:cubicBezTo>
                  <a:cubicBezTo>
                    <a:pt x="169" y="162"/>
                    <a:pt x="168" y="164"/>
                    <a:pt x="168" y="163"/>
                  </a:cubicBezTo>
                  <a:cubicBezTo>
                    <a:pt x="167" y="163"/>
                    <a:pt x="164" y="160"/>
                    <a:pt x="164" y="160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6" y="158"/>
                    <a:pt x="166" y="158"/>
                    <a:pt x="166" y="158"/>
                  </a:cubicBezTo>
                  <a:cubicBezTo>
                    <a:pt x="166" y="158"/>
                    <a:pt x="172" y="150"/>
                    <a:pt x="169" y="142"/>
                  </a:cubicBezTo>
                  <a:cubicBezTo>
                    <a:pt x="172" y="141"/>
                    <a:pt x="172" y="141"/>
                    <a:pt x="172" y="141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0" y="136"/>
                    <a:pt x="187" y="129"/>
                    <a:pt x="186" y="122"/>
                  </a:cubicBezTo>
                  <a:cubicBezTo>
                    <a:pt x="186" y="122"/>
                    <a:pt x="188" y="119"/>
                    <a:pt x="182" y="108"/>
                  </a:cubicBezTo>
                  <a:cubicBezTo>
                    <a:pt x="182" y="108"/>
                    <a:pt x="174" y="101"/>
                    <a:pt x="162" y="102"/>
                  </a:cubicBezTo>
                  <a:cubicBezTo>
                    <a:pt x="162" y="102"/>
                    <a:pt x="157" y="104"/>
                    <a:pt x="156" y="105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2" y="98"/>
                    <a:pt x="146" y="93"/>
                    <a:pt x="142" y="94"/>
                  </a:cubicBezTo>
                  <a:cubicBezTo>
                    <a:pt x="142" y="94"/>
                    <a:pt x="134" y="93"/>
                    <a:pt x="132" y="94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4" y="101"/>
                    <a:pt x="126" y="104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23" y="109"/>
                    <a:pt x="123" y="109"/>
                    <a:pt x="123" y="109"/>
                  </a:cubicBezTo>
                  <a:cubicBezTo>
                    <a:pt x="123" y="109"/>
                    <a:pt x="115" y="103"/>
                    <a:pt x="109" y="103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89" y="110"/>
                    <a:pt x="79" y="119"/>
                    <a:pt x="84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59" y="152"/>
                    <a:pt x="59" y="152"/>
                    <a:pt x="59" y="152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48" y="147"/>
                    <a:pt x="44" y="148"/>
                  </a:cubicBezTo>
                  <a:cubicBezTo>
                    <a:pt x="44" y="148"/>
                    <a:pt x="40" y="148"/>
                    <a:pt x="29" y="153"/>
                  </a:cubicBezTo>
                  <a:cubicBezTo>
                    <a:pt x="29" y="153"/>
                    <a:pt x="16" y="160"/>
                    <a:pt x="15" y="180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0" y="183"/>
                    <a:pt x="3" y="189"/>
                    <a:pt x="2" y="199"/>
                  </a:cubicBezTo>
                  <a:cubicBezTo>
                    <a:pt x="2" y="199"/>
                    <a:pt x="1" y="216"/>
                    <a:pt x="15" y="223"/>
                  </a:cubicBezTo>
                  <a:cubicBezTo>
                    <a:pt x="15" y="223"/>
                    <a:pt x="23" y="228"/>
                    <a:pt x="33" y="223"/>
                  </a:cubicBezTo>
                  <a:cubicBezTo>
                    <a:pt x="35" y="222"/>
                    <a:pt x="37" y="222"/>
                    <a:pt x="38" y="220"/>
                  </a:cubicBezTo>
                  <a:cubicBezTo>
                    <a:pt x="38" y="220"/>
                    <a:pt x="46" y="222"/>
                    <a:pt x="51" y="221"/>
                  </a:cubicBezTo>
                  <a:cubicBezTo>
                    <a:pt x="51" y="221"/>
                    <a:pt x="62" y="217"/>
                    <a:pt x="66" y="212"/>
                  </a:cubicBezTo>
                  <a:cubicBezTo>
                    <a:pt x="67" y="211"/>
                    <a:pt x="73" y="200"/>
                    <a:pt x="72" y="194"/>
                  </a:cubicBezTo>
                  <a:cubicBezTo>
                    <a:pt x="72" y="193"/>
                    <a:pt x="71" y="185"/>
                    <a:pt x="69" y="182"/>
                  </a:cubicBezTo>
                  <a:cubicBezTo>
                    <a:pt x="69" y="182"/>
                    <a:pt x="82" y="186"/>
                    <a:pt x="86" y="185"/>
                  </a:cubicBezTo>
                  <a:cubicBezTo>
                    <a:pt x="86" y="185"/>
                    <a:pt x="89" y="184"/>
                    <a:pt x="92" y="182"/>
                  </a:cubicBezTo>
                  <a:cubicBezTo>
                    <a:pt x="95" y="181"/>
                    <a:pt x="97" y="179"/>
                    <a:pt x="97" y="179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4" y="191"/>
                    <a:pt x="97" y="197"/>
                  </a:cubicBezTo>
                  <a:cubicBezTo>
                    <a:pt x="97" y="197"/>
                    <a:pt x="86" y="199"/>
                    <a:pt x="86" y="200"/>
                  </a:cubicBezTo>
                  <a:cubicBezTo>
                    <a:pt x="86" y="200"/>
                    <a:pt x="85" y="201"/>
                    <a:pt x="85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1"/>
                    <a:pt x="84" y="201"/>
                    <a:pt x="84" y="201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7" y="204"/>
                    <a:pt x="69" y="215"/>
                    <a:pt x="69" y="216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3" y="217"/>
                    <a:pt x="54" y="222"/>
                    <a:pt x="51" y="235"/>
                  </a:cubicBezTo>
                  <a:cubicBezTo>
                    <a:pt x="51" y="235"/>
                    <a:pt x="48" y="248"/>
                    <a:pt x="57" y="254"/>
                  </a:cubicBezTo>
                  <a:cubicBezTo>
                    <a:pt x="57" y="254"/>
                    <a:pt x="63" y="259"/>
                    <a:pt x="66" y="260"/>
                  </a:cubicBezTo>
                  <a:cubicBezTo>
                    <a:pt x="67" y="260"/>
                    <a:pt x="72" y="261"/>
                    <a:pt x="72" y="261"/>
                  </a:cubicBezTo>
                  <a:cubicBezTo>
                    <a:pt x="72" y="261"/>
                    <a:pt x="73" y="268"/>
                    <a:pt x="83" y="271"/>
                  </a:cubicBezTo>
                  <a:cubicBezTo>
                    <a:pt x="83" y="272"/>
                    <a:pt x="85" y="271"/>
                    <a:pt x="85" y="271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3" y="278"/>
                    <a:pt x="83" y="278"/>
                    <a:pt x="83" y="278"/>
                  </a:cubicBezTo>
                  <a:cubicBezTo>
                    <a:pt x="83" y="278"/>
                    <a:pt x="81" y="288"/>
                    <a:pt x="85" y="296"/>
                  </a:cubicBezTo>
                  <a:cubicBezTo>
                    <a:pt x="85" y="296"/>
                    <a:pt x="90" y="306"/>
                    <a:pt x="97" y="304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11" y="327"/>
                    <a:pt x="116" y="328"/>
                  </a:cubicBezTo>
                  <a:cubicBezTo>
                    <a:pt x="116" y="328"/>
                    <a:pt x="126" y="333"/>
                    <a:pt x="135" y="329"/>
                  </a:cubicBezTo>
                  <a:cubicBezTo>
                    <a:pt x="135" y="329"/>
                    <a:pt x="143" y="325"/>
                    <a:pt x="146" y="322"/>
                  </a:cubicBezTo>
                  <a:cubicBezTo>
                    <a:pt x="146" y="322"/>
                    <a:pt x="149" y="323"/>
                    <a:pt x="153" y="323"/>
                  </a:cubicBezTo>
                  <a:cubicBezTo>
                    <a:pt x="158" y="323"/>
                    <a:pt x="164" y="323"/>
                    <a:pt x="167" y="322"/>
                  </a:cubicBezTo>
                  <a:cubicBezTo>
                    <a:pt x="168" y="323"/>
                    <a:pt x="168" y="323"/>
                    <a:pt x="168" y="323"/>
                  </a:cubicBezTo>
                  <a:cubicBezTo>
                    <a:pt x="168" y="327"/>
                    <a:pt x="168" y="327"/>
                    <a:pt x="168" y="327"/>
                  </a:cubicBezTo>
                  <a:cubicBezTo>
                    <a:pt x="168" y="327"/>
                    <a:pt x="171" y="335"/>
                    <a:pt x="174" y="338"/>
                  </a:cubicBezTo>
                  <a:cubicBezTo>
                    <a:pt x="174" y="338"/>
                    <a:pt x="183" y="347"/>
                    <a:pt x="189" y="346"/>
                  </a:cubicBezTo>
                  <a:cubicBezTo>
                    <a:pt x="189" y="346"/>
                    <a:pt x="204" y="350"/>
                    <a:pt x="219" y="338"/>
                  </a:cubicBezTo>
                  <a:cubicBezTo>
                    <a:pt x="219" y="337"/>
                    <a:pt x="219" y="337"/>
                    <a:pt x="219" y="337"/>
                  </a:cubicBezTo>
                  <a:cubicBezTo>
                    <a:pt x="219" y="337"/>
                    <a:pt x="223" y="338"/>
                    <a:pt x="226" y="339"/>
                  </a:cubicBezTo>
                  <a:cubicBezTo>
                    <a:pt x="226" y="339"/>
                    <a:pt x="238" y="340"/>
                    <a:pt x="244" y="337"/>
                  </a:cubicBezTo>
                  <a:cubicBezTo>
                    <a:pt x="244" y="337"/>
                    <a:pt x="259" y="332"/>
                    <a:pt x="260" y="330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0" y="332"/>
                    <a:pt x="247" y="337"/>
                    <a:pt x="244" y="342"/>
                  </a:cubicBezTo>
                  <a:cubicBezTo>
                    <a:pt x="238" y="348"/>
                    <a:pt x="238" y="348"/>
                    <a:pt x="238" y="348"/>
                  </a:cubicBezTo>
                  <a:cubicBezTo>
                    <a:pt x="236" y="349"/>
                    <a:pt x="236" y="349"/>
                    <a:pt x="236" y="349"/>
                  </a:cubicBezTo>
                  <a:cubicBezTo>
                    <a:pt x="236" y="349"/>
                    <a:pt x="222" y="348"/>
                    <a:pt x="218" y="350"/>
                  </a:cubicBezTo>
                  <a:cubicBezTo>
                    <a:pt x="218" y="350"/>
                    <a:pt x="205" y="354"/>
                    <a:pt x="203" y="359"/>
                  </a:cubicBezTo>
                  <a:cubicBezTo>
                    <a:pt x="203" y="359"/>
                    <a:pt x="194" y="366"/>
                    <a:pt x="193" y="374"/>
                  </a:cubicBezTo>
                  <a:cubicBezTo>
                    <a:pt x="193" y="374"/>
                    <a:pt x="190" y="382"/>
                    <a:pt x="194" y="391"/>
                  </a:cubicBezTo>
                  <a:cubicBezTo>
                    <a:pt x="194" y="391"/>
                    <a:pt x="200" y="404"/>
                    <a:pt x="216" y="404"/>
                  </a:cubicBezTo>
                  <a:cubicBezTo>
                    <a:pt x="223" y="403"/>
                    <a:pt x="223" y="403"/>
                    <a:pt x="223" y="403"/>
                  </a:cubicBezTo>
                  <a:cubicBezTo>
                    <a:pt x="224" y="407"/>
                    <a:pt x="224" y="407"/>
                    <a:pt x="224" y="407"/>
                  </a:cubicBezTo>
                  <a:cubicBezTo>
                    <a:pt x="224" y="407"/>
                    <a:pt x="226" y="416"/>
                    <a:pt x="236" y="420"/>
                  </a:cubicBezTo>
                  <a:cubicBezTo>
                    <a:pt x="236" y="420"/>
                    <a:pt x="253" y="423"/>
                    <a:pt x="257" y="415"/>
                  </a:cubicBezTo>
                  <a:cubicBezTo>
                    <a:pt x="260" y="411"/>
                    <a:pt x="260" y="411"/>
                    <a:pt x="260" y="411"/>
                  </a:cubicBezTo>
                  <a:cubicBezTo>
                    <a:pt x="260" y="411"/>
                    <a:pt x="264" y="414"/>
                    <a:pt x="277" y="414"/>
                  </a:cubicBezTo>
                  <a:cubicBezTo>
                    <a:pt x="278" y="413"/>
                    <a:pt x="278" y="413"/>
                    <a:pt x="278" y="413"/>
                  </a:cubicBezTo>
                  <a:cubicBezTo>
                    <a:pt x="279" y="415"/>
                    <a:pt x="279" y="415"/>
                    <a:pt x="279" y="415"/>
                  </a:cubicBezTo>
                  <a:cubicBezTo>
                    <a:pt x="279" y="415"/>
                    <a:pt x="280" y="422"/>
                    <a:pt x="282" y="423"/>
                  </a:cubicBezTo>
                  <a:cubicBezTo>
                    <a:pt x="282" y="423"/>
                    <a:pt x="286" y="427"/>
                    <a:pt x="294" y="426"/>
                  </a:cubicBezTo>
                  <a:cubicBezTo>
                    <a:pt x="295" y="428"/>
                    <a:pt x="295" y="428"/>
                    <a:pt x="295" y="428"/>
                  </a:cubicBezTo>
                  <a:cubicBezTo>
                    <a:pt x="295" y="428"/>
                    <a:pt x="297" y="437"/>
                    <a:pt x="300" y="440"/>
                  </a:cubicBezTo>
                  <a:cubicBezTo>
                    <a:pt x="300" y="440"/>
                    <a:pt x="306" y="446"/>
                    <a:pt x="316" y="447"/>
                  </a:cubicBezTo>
                  <a:cubicBezTo>
                    <a:pt x="316" y="447"/>
                    <a:pt x="333" y="447"/>
                    <a:pt x="341" y="443"/>
                  </a:cubicBezTo>
                  <a:cubicBezTo>
                    <a:pt x="341" y="443"/>
                    <a:pt x="356" y="436"/>
                    <a:pt x="363" y="432"/>
                  </a:cubicBezTo>
                  <a:cubicBezTo>
                    <a:pt x="363" y="432"/>
                    <a:pt x="377" y="420"/>
                    <a:pt x="381" y="420"/>
                  </a:cubicBezTo>
                  <a:cubicBezTo>
                    <a:pt x="381" y="420"/>
                    <a:pt x="409" y="404"/>
                    <a:pt x="413" y="399"/>
                  </a:cubicBezTo>
                  <a:cubicBezTo>
                    <a:pt x="413" y="399"/>
                    <a:pt x="432" y="385"/>
                    <a:pt x="438" y="385"/>
                  </a:cubicBezTo>
                  <a:cubicBezTo>
                    <a:pt x="438" y="385"/>
                    <a:pt x="449" y="381"/>
                    <a:pt x="455" y="383"/>
                  </a:cubicBezTo>
                  <a:cubicBezTo>
                    <a:pt x="455" y="383"/>
                    <a:pt x="463" y="383"/>
                    <a:pt x="466" y="389"/>
                  </a:cubicBezTo>
                  <a:cubicBezTo>
                    <a:pt x="465" y="390"/>
                    <a:pt x="465" y="390"/>
                    <a:pt x="465" y="390"/>
                  </a:cubicBezTo>
                  <a:cubicBezTo>
                    <a:pt x="467" y="389"/>
                    <a:pt x="467" y="389"/>
                    <a:pt x="467" y="389"/>
                  </a:cubicBezTo>
                  <a:cubicBezTo>
                    <a:pt x="467" y="389"/>
                    <a:pt x="468" y="387"/>
                    <a:pt x="467" y="384"/>
                  </a:cubicBezTo>
                  <a:cubicBezTo>
                    <a:pt x="467" y="384"/>
                    <a:pt x="465" y="380"/>
                    <a:pt x="465" y="380"/>
                  </a:cubicBezTo>
                  <a:cubicBezTo>
                    <a:pt x="452" y="375"/>
                    <a:pt x="452" y="375"/>
                    <a:pt x="452" y="375"/>
                  </a:cubicBezTo>
                  <a:cubicBezTo>
                    <a:pt x="452" y="375"/>
                    <a:pt x="436" y="371"/>
                    <a:pt x="429" y="373"/>
                  </a:cubicBezTo>
                  <a:cubicBezTo>
                    <a:pt x="429" y="373"/>
                    <a:pt x="413" y="375"/>
                    <a:pt x="404" y="378"/>
                  </a:cubicBezTo>
                  <a:cubicBezTo>
                    <a:pt x="404" y="378"/>
                    <a:pt x="375" y="394"/>
                    <a:pt x="373" y="394"/>
                  </a:cubicBezTo>
                  <a:cubicBezTo>
                    <a:pt x="373" y="394"/>
                    <a:pt x="350" y="407"/>
                    <a:pt x="347" y="391"/>
                  </a:cubicBezTo>
                  <a:cubicBezTo>
                    <a:pt x="347" y="389"/>
                    <a:pt x="347" y="387"/>
                    <a:pt x="348" y="385"/>
                  </a:cubicBezTo>
                  <a:cubicBezTo>
                    <a:pt x="348" y="385"/>
                    <a:pt x="350" y="378"/>
                    <a:pt x="356" y="374"/>
                  </a:cubicBezTo>
                  <a:cubicBezTo>
                    <a:pt x="358" y="374"/>
                    <a:pt x="358" y="374"/>
                    <a:pt x="358" y="374"/>
                  </a:cubicBezTo>
                  <a:cubicBezTo>
                    <a:pt x="358" y="374"/>
                    <a:pt x="365" y="374"/>
                    <a:pt x="371" y="371"/>
                  </a:cubicBezTo>
                  <a:cubicBezTo>
                    <a:pt x="371" y="371"/>
                    <a:pt x="391" y="362"/>
                    <a:pt x="386" y="345"/>
                  </a:cubicBezTo>
                  <a:cubicBezTo>
                    <a:pt x="391" y="342"/>
                    <a:pt x="391" y="342"/>
                    <a:pt x="391" y="342"/>
                  </a:cubicBezTo>
                  <a:cubicBezTo>
                    <a:pt x="391" y="342"/>
                    <a:pt x="407" y="325"/>
                    <a:pt x="392" y="306"/>
                  </a:cubicBezTo>
                  <a:cubicBezTo>
                    <a:pt x="391" y="306"/>
                    <a:pt x="391" y="306"/>
                    <a:pt x="391" y="306"/>
                  </a:cubicBezTo>
                  <a:cubicBezTo>
                    <a:pt x="391" y="306"/>
                    <a:pt x="405" y="307"/>
                    <a:pt x="407" y="307"/>
                  </a:cubicBezTo>
                  <a:cubicBezTo>
                    <a:pt x="407" y="307"/>
                    <a:pt x="433" y="305"/>
                    <a:pt x="435" y="304"/>
                  </a:cubicBezTo>
                  <a:cubicBezTo>
                    <a:pt x="458" y="297"/>
                    <a:pt x="458" y="297"/>
                    <a:pt x="458" y="297"/>
                  </a:cubicBezTo>
                  <a:cubicBezTo>
                    <a:pt x="458" y="297"/>
                    <a:pt x="480" y="286"/>
                    <a:pt x="484" y="284"/>
                  </a:cubicBezTo>
                  <a:cubicBezTo>
                    <a:pt x="484" y="284"/>
                    <a:pt x="504" y="269"/>
                    <a:pt x="505" y="267"/>
                  </a:cubicBezTo>
                  <a:cubicBezTo>
                    <a:pt x="505" y="267"/>
                    <a:pt x="524" y="244"/>
                    <a:pt x="516" y="230"/>
                  </a:cubicBezTo>
                  <a:cubicBezTo>
                    <a:pt x="524" y="223"/>
                    <a:pt x="524" y="223"/>
                    <a:pt x="524" y="223"/>
                  </a:cubicBezTo>
                  <a:cubicBezTo>
                    <a:pt x="524" y="223"/>
                    <a:pt x="531" y="217"/>
                    <a:pt x="529" y="201"/>
                  </a:cubicBezTo>
                  <a:cubicBezTo>
                    <a:pt x="529" y="201"/>
                    <a:pt x="526" y="191"/>
                    <a:pt x="525" y="189"/>
                  </a:cubicBezTo>
                  <a:cubicBezTo>
                    <a:pt x="524" y="189"/>
                    <a:pt x="524" y="189"/>
                    <a:pt x="524" y="189"/>
                  </a:cubicBezTo>
                  <a:cubicBezTo>
                    <a:pt x="524" y="189"/>
                    <a:pt x="530" y="184"/>
                    <a:pt x="530" y="181"/>
                  </a:cubicBezTo>
                  <a:cubicBezTo>
                    <a:pt x="545" y="174"/>
                    <a:pt x="545" y="174"/>
                    <a:pt x="545" y="174"/>
                  </a:cubicBezTo>
                  <a:cubicBezTo>
                    <a:pt x="545" y="174"/>
                    <a:pt x="575" y="161"/>
                    <a:pt x="573" y="143"/>
                  </a:cubicBezTo>
                  <a:cubicBezTo>
                    <a:pt x="573" y="143"/>
                    <a:pt x="576" y="132"/>
                    <a:pt x="562" y="124"/>
                  </a:cubicBezTo>
                  <a:cubicBezTo>
                    <a:pt x="562" y="124"/>
                    <a:pt x="549" y="120"/>
                    <a:pt x="543" y="122"/>
                  </a:cubicBezTo>
                  <a:cubicBezTo>
                    <a:pt x="543" y="122"/>
                    <a:pt x="516" y="126"/>
                    <a:pt x="514" y="126"/>
                  </a:cubicBezTo>
                  <a:cubicBezTo>
                    <a:pt x="514" y="126"/>
                    <a:pt x="499" y="129"/>
                    <a:pt x="492" y="123"/>
                  </a:cubicBezTo>
                  <a:cubicBezTo>
                    <a:pt x="492" y="123"/>
                    <a:pt x="480" y="113"/>
                    <a:pt x="484" y="99"/>
                  </a:cubicBezTo>
                  <a:cubicBezTo>
                    <a:pt x="484" y="99"/>
                    <a:pt x="487" y="92"/>
                    <a:pt x="491" y="91"/>
                  </a:cubicBezTo>
                  <a:cubicBezTo>
                    <a:pt x="491" y="91"/>
                    <a:pt x="498" y="87"/>
                    <a:pt x="503" y="87"/>
                  </a:cubicBezTo>
                  <a:cubicBezTo>
                    <a:pt x="503" y="87"/>
                    <a:pt x="510" y="86"/>
                    <a:pt x="514" y="84"/>
                  </a:cubicBezTo>
                  <a:cubicBezTo>
                    <a:pt x="514" y="83"/>
                    <a:pt x="519" y="80"/>
                    <a:pt x="519" y="80"/>
                  </a:cubicBezTo>
                  <a:cubicBezTo>
                    <a:pt x="519" y="80"/>
                    <a:pt x="525" y="72"/>
                    <a:pt x="524" y="68"/>
                  </a:cubicBezTo>
                  <a:cubicBezTo>
                    <a:pt x="524" y="68"/>
                    <a:pt x="524" y="68"/>
                    <a:pt x="524" y="68"/>
                  </a:cubicBezTo>
                  <a:cubicBezTo>
                    <a:pt x="524" y="68"/>
                    <a:pt x="530" y="69"/>
                    <a:pt x="532" y="68"/>
                  </a:cubicBezTo>
                  <a:cubicBezTo>
                    <a:pt x="539" y="63"/>
                    <a:pt x="539" y="63"/>
                    <a:pt x="539" y="63"/>
                  </a:cubicBezTo>
                  <a:cubicBezTo>
                    <a:pt x="539" y="63"/>
                    <a:pt x="545" y="57"/>
                    <a:pt x="546" y="54"/>
                  </a:cubicBezTo>
                  <a:cubicBezTo>
                    <a:pt x="546" y="54"/>
                    <a:pt x="549" y="43"/>
                    <a:pt x="548" y="38"/>
                  </a:cubicBezTo>
                  <a:cubicBezTo>
                    <a:pt x="547" y="37"/>
                    <a:pt x="544" y="28"/>
                    <a:pt x="540" y="25"/>
                  </a:cubicBezTo>
                  <a:cubicBezTo>
                    <a:pt x="540" y="25"/>
                    <a:pt x="537" y="19"/>
                    <a:pt x="528" y="20"/>
                  </a:cubicBezTo>
                  <a:close/>
                  <a:moveTo>
                    <a:pt x="347" y="127"/>
                  </a:moveTo>
                  <a:cubicBezTo>
                    <a:pt x="343" y="120"/>
                    <a:pt x="343" y="120"/>
                    <a:pt x="343" y="120"/>
                  </a:cubicBezTo>
                  <a:cubicBezTo>
                    <a:pt x="342" y="120"/>
                    <a:pt x="342" y="120"/>
                    <a:pt x="342" y="120"/>
                  </a:cubicBezTo>
                  <a:cubicBezTo>
                    <a:pt x="335" y="119"/>
                    <a:pt x="335" y="119"/>
                    <a:pt x="335" y="119"/>
                  </a:cubicBezTo>
                  <a:cubicBezTo>
                    <a:pt x="333" y="119"/>
                    <a:pt x="326" y="117"/>
                    <a:pt x="324" y="116"/>
                  </a:cubicBezTo>
                  <a:cubicBezTo>
                    <a:pt x="322" y="115"/>
                    <a:pt x="315" y="110"/>
                    <a:pt x="315" y="110"/>
                  </a:cubicBezTo>
                  <a:cubicBezTo>
                    <a:pt x="315" y="110"/>
                    <a:pt x="314" y="108"/>
                    <a:pt x="313" y="106"/>
                  </a:cubicBezTo>
                  <a:cubicBezTo>
                    <a:pt x="311" y="104"/>
                    <a:pt x="310" y="102"/>
                    <a:pt x="310" y="102"/>
                  </a:cubicBezTo>
                  <a:cubicBezTo>
                    <a:pt x="309" y="98"/>
                    <a:pt x="310" y="91"/>
                    <a:pt x="310" y="91"/>
                  </a:cubicBezTo>
                  <a:cubicBezTo>
                    <a:pt x="310" y="90"/>
                    <a:pt x="311" y="89"/>
                    <a:pt x="311" y="88"/>
                  </a:cubicBezTo>
                  <a:cubicBezTo>
                    <a:pt x="313" y="79"/>
                    <a:pt x="320" y="77"/>
                    <a:pt x="320" y="77"/>
                  </a:cubicBezTo>
                  <a:cubicBezTo>
                    <a:pt x="326" y="74"/>
                    <a:pt x="336" y="75"/>
                    <a:pt x="336" y="75"/>
                  </a:cubicBezTo>
                  <a:cubicBezTo>
                    <a:pt x="337" y="75"/>
                    <a:pt x="337" y="75"/>
                    <a:pt x="337" y="75"/>
                  </a:cubicBezTo>
                  <a:cubicBezTo>
                    <a:pt x="338" y="74"/>
                    <a:pt x="338" y="74"/>
                    <a:pt x="338" y="74"/>
                  </a:cubicBezTo>
                  <a:cubicBezTo>
                    <a:pt x="336" y="70"/>
                    <a:pt x="336" y="70"/>
                    <a:pt x="336" y="70"/>
                  </a:cubicBezTo>
                  <a:cubicBezTo>
                    <a:pt x="335" y="68"/>
                    <a:pt x="337" y="62"/>
                    <a:pt x="337" y="62"/>
                  </a:cubicBezTo>
                  <a:cubicBezTo>
                    <a:pt x="338" y="58"/>
                    <a:pt x="342" y="55"/>
                    <a:pt x="342" y="55"/>
                  </a:cubicBezTo>
                  <a:cubicBezTo>
                    <a:pt x="345" y="52"/>
                    <a:pt x="350" y="50"/>
                    <a:pt x="350" y="50"/>
                  </a:cubicBezTo>
                  <a:cubicBezTo>
                    <a:pt x="354" y="49"/>
                    <a:pt x="363" y="49"/>
                    <a:pt x="363" y="49"/>
                  </a:cubicBezTo>
                  <a:cubicBezTo>
                    <a:pt x="365" y="49"/>
                    <a:pt x="374" y="52"/>
                    <a:pt x="374" y="52"/>
                  </a:cubicBezTo>
                  <a:cubicBezTo>
                    <a:pt x="374" y="52"/>
                    <a:pt x="374" y="52"/>
                    <a:pt x="374" y="52"/>
                  </a:cubicBezTo>
                  <a:cubicBezTo>
                    <a:pt x="375" y="52"/>
                    <a:pt x="375" y="52"/>
                    <a:pt x="375" y="52"/>
                  </a:cubicBezTo>
                  <a:cubicBezTo>
                    <a:pt x="375" y="51"/>
                    <a:pt x="375" y="51"/>
                    <a:pt x="375" y="51"/>
                  </a:cubicBezTo>
                  <a:cubicBezTo>
                    <a:pt x="375" y="43"/>
                    <a:pt x="380" y="40"/>
                    <a:pt x="380" y="40"/>
                  </a:cubicBezTo>
                  <a:cubicBezTo>
                    <a:pt x="385" y="37"/>
                    <a:pt x="385" y="37"/>
                    <a:pt x="385" y="37"/>
                  </a:cubicBezTo>
                  <a:cubicBezTo>
                    <a:pt x="393" y="34"/>
                    <a:pt x="401" y="36"/>
                    <a:pt x="401" y="36"/>
                  </a:cubicBezTo>
                  <a:cubicBezTo>
                    <a:pt x="407" y="36"/>
                    <a:pt x="421" y="44"/>
                    <a:pt x="421" y="44"/>
                  </a:cubicBezTo>
                  <a:cubicBezTo>
                    <a:pt x="422" y="48"/>
                    <a:pt x="422" y="48"/>
                    <a:pt x="422" y="48"/>
                  </a:cubicBezTo>
                  <a:cubicBezTo>
                    <a:pt x="419" y="55"/>
                    <a:pt x="422" y="61"/>
                    <a:pt x="422" y="61"/>
                  </a:cubicBezTo>
                  <a:cubicBezTo>
                    <a:pt x="421" y="62"/>
                    <a:pt x="421" y="62"/>
                    <a:pt x="421" y="62"/>
                  </a:cubicBezTo>
                  <a:cubicBezTo>
                    <a:pt x="420" y="62"/>
                    <a:pt x="413" y="62"/>
                    <a:pt x="413" y="62"/>
                  </a:cubicBezTo>
                  <a:cubicBezTo>
                    <a:pt x="408" y="65"/>
                    <a:pt x="408" y="65"/>
                    <a:pt x="408" y="65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4" y="58"/>
                    <a:pt x="394" y="57"/>
                    <a:pt x="394" y="57"/>
                  </a:cubicBezTo>
                  <a:cubicBezTo>
                    <a:pt x="390" y="56"/>
                    <a:pt x="383" y="58"/>
                    <a:pt x="383" y="58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5" y="63"/>
                    <a:pt x="375" y="63"/>
                    <a:pt x="375" y="63"/>
                  </a:cubicBezTo>
                  <a:cubicBezTo>
                    <a:pt x="372" y="64"/>
                    <a:pt x="369" y="72"/>
                    <a:pt x="369" y="72"/>
                  </a:cubicBezTo>
                  <a:cubicBezTo>
                    <a:pt x="367" y="74"/>
                    <a:pt x="367" y="74"/>
                    <a:pt x="367" y="74"/>
                  </a:cubicBezTo>
                  <a:cubicBezTo>
                    <a:pt x="362" y="74"/>
                    <a:pt x="362" y="74"/>
                    <a:pt x="362" y="74"/>
                  </a:cubicBezTo>
                  <a:cubicBezTo>
                    <a:pt x="351" y="80"/>
                    <a:pt x="351" y="80"/>
                    <a:pt x="351" y="80"/>
                  </a:cubicBezTo>
                  <a:cubicBezTo>
                    <a:pt x="350" y="81"/>
                    <a:pt x="345" y="89"/>
                    <a:pt x="345" y="89"/>
                  </a:cubicBezTo>
                  <a:cubicBezTo>
                    <a:pt x="342" y="95"/>
                    <a:pt x="343" y="102"/>
                    <a:pt x="343" y="102"/>
                  </a:cubicBezTo>
                  <a:cubicBezTo>
                    <a:pt x="347" y="110"/>
                    <a:pt x="347" y="110"/>
                    <a:pt x="347" y="110"/>
                  </a:cubicBezTo>
                  <a:cubicBezTo>
                    <a:pt x="352" y="116"/>
                    <a:pt x="361" y="115"/>
                    <a:pt x="361" y="115"/>
                  </a:cubicBezTo>
                  <a:cubicBezTo>
                    <a:pt x="366" y="117"/>
                    <a:pt x="384" y="113"/>
                    <a:pt x="384" y="113"/>
                  </a:cubicBezTo>
                  <a:cubicBezTo>
                    <a:pt x="395" y="106"/>
                    <a:pt x="395" y="106"/>
                    <a:pt x="395" y="106"/>
                  </a:cubicBezTo>
                  <a:cubicBezTo>
                    <a:pt x="400" y="103"/>
                    <a:pt x="403" y="95"/>
                    <a:pt x="403" y="95"/>
                  </a:cubicBezTo>
                  <a:cubicBezTo>
                    <a:pt x="405" y="91"/>
                    <a:pt x="403" y="87"/>
                    <a:pt x="403" y="87"/>
                  </a:cubicBezTo>
                  <a:cubicBezTo>
                    <a:pt x="402" y="85"/>
                    <a:pt x="402" y="85"/>
                    <a:pt x="402" y="85"/>
                  </a:cubicBezTo>
                  <a:cubicBezTo>
                    <a:pt x="400" y="83"/>
                    <a:pt x="400" y="83"/>
                    <a:pt x="400" y="83"/>
                  </a:cubicBezTo>
                  <a:cubicBezTo>
                    <a:pt x="397" y="81"/>
                    <a:pt x="389" y="82"/>
                    <a:pt x="389" y="82"/>
                  </a:cubicBezTo>
                  <a:cubicBezTo>
                    <a:pt x="385" y="84"/>
                    <a:pt x="385" y="84"/>
                    <a:pt x="385" y="84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4" y="88"/>
                    <a:pt x="384" y="88"/>
                    <a:pt x="384" y="88"/>
                  </a:cubicBezTo>
                  <a:cubicBezTo>
                    <a:pt x="384" y="88"/>
                    <a:pt x="384" y="88"/>
                    <a:pt x="384" y="88"/>
                  </a:cubicBezTo>
                  <a:cubicBezTo>
                    <a:pt x="388" y="83"/>
                    <a:pt x="390" y="85"/>
                    <a:pt x="390" y="85"/>
                  </a:cubicBezTo>
                  <a:cubicBezTo>
                    <a:pt x="392" y="84"/>
                    <a:pt x="396" y="86"/>
                    <a:pt x="396" y="86"/>
                  </a:cubicBezTo>
                  <a:cubicBezTo>
                    <a:pt x="398" y="90"/>
                    <a:pt x="398" y="90"/>
                    <a:pt x="398" y="90"/>
                  </a:cubicBezTo>
                  <a:cubicBezTo>
                    <a:pt x="399" y="92"/>
                    <a:pt x="398" y="94"/>
                    <a:pt x="398" y="94"/>
                  </a:cubicBezTo>
                  <a:cubicBezTo>
                    <a:pt x="398" y="98"/>
                    <a:pt x="392" y="103"/>
                    <a:pt x="392" y="103"/>
                  </a:cubicBezTo>
                  <a:cubicBezTo>
                    <a:pt x="380" y="110"/>
                    <a:pt x="380" y="110"/>
                    <a:pt x="380" y="110"/>
                  </a:cubicBezTo>
                  <a:cubicBezTo>
                    <a:pt x="373" y="114"/>
                    <a:pt x="360" y="112"/>
                    <a:pt x="360" y="112"/>
                  </a:cubicBezTo>
                  <a:cubicBezTo>
                    <a:pt x="354" y="111"/>
                    <a:pt x="350" y="106"/>
                    <a:pt x="350" y="106"/>
                  </a:cubicBezTo>
                  <a:cubicBezTo>
                    <a:pt x="347" y="101"/>
                    <a:pt x="347" y="101"/>
                    <a:pt x="347" y="101"/>
                  </a:cubicBezTo>
                  <a:cubicBezTo>
                    <a:pt x="346" y="98"/>
                    <a:pt x="348" y="93"/>
                    <a:pt x="348" y="93"/>
                  </a:cubicBezTo>
                  <a:cubicBezTo>
                    <a:pt x="351" y="85"/>
                    <a:pt x="355" y="83"/>
                    <a:pt x="355" y="83"/>
                  </a:cubicBezTo>
                  <a:cubicBezTo>
                    <a:pt x="359" y="79"/>
                    <a:pt x="365" y="78"/>
                    <a:pt x="365" y="78"/>
                  </a:cubicBezTo>
                  <a:cubicBezTo>
                    <a:pt x="372" y="78"/>
                    <a:pt x="372" y="78"/>
                    <a:pt x="372" y="78"/>
                  </a:cubicBezTo>
                  <a:cubicBezTo>
                    <a:pt x="375" y="77"/>
                    <a:pt x="375" y="77"/>
                    <a:pt x="375" y="77"/>
                  </a:cubicBezTo>
                  <a:cubicBezTo>
                    <a:pt x="375" y="76"/>
                    <a:pt x="375" y="76"/>
                    <a:pt x="375" y="76"/>
                  </a:cubicBezTo>
                  <a:cubicBezTo>
                    <a:pt x="373" y="72"/>
                    <a:pt x="376" y="70"/>
                    <a:pt x="376" y="70"/>
                  </a:cubicBezTo>
                  <a:cubicBezTo>
                    <a:pt x="378" y="62"/>
                    <a:pt x="388" y="60"/>
                    <a:pt x="388" y="60"/>
                  </a:cubicBezTo>
                  <a:cubicBezTo>
                    <a:pt x="397" y="58"/>
                    <a:pt x="403" y="64"/>
                    <a:pt x="403" y="64"/>
                  </a:cubicBezTo>
                  <a:cubicBezTo>
                    <a:pt x="406" y="70"/>
                    <a:pt x="406" y="70"/>
                    <a:pt x="406" y="70"/>
                  </a:cubicBezTo>
                  <a:cubicBezTo>
                    <a:pt x="407" y="69"/>
                    <a:pt x="407" y="69"/>
                    <a:pt x="407" y="69"/>
                  </a:cubicBezTo>
                  <a:cubicBezTo>
                    <a:pt x="413" y="64"/>
                    <a:pt x="415" y="65"/>
                    <a:pt x="415" y="65"/>
                  </a:cubicBezTo>
                  <a:cubicBezTo>
                    <a:pt x="428" y="64"/>
                    <a:pt x="435" y="72"/>
                    <a:pt x="435" y="72"/>
                  </a:cubicBezTo>
                  <a:cubicBezTo>
                    <a:pt x="440" y="78"/>
                    <a:pt x="441" y="87"/>
                    <a:pt x="441" y="87"/>
                  </a:cubicBezTo>
                  <a:cubicBezTo>
                    <a:pt x="442" y="90"/>
                    <a:pt x="440" y="95"/>
                    <a:pt x="440" y="95"/>
                  </a:cubicBezTo>
                  <a:cubicBezTo>
                    <a:pt x="440" y="101"/>
                    <a:pt x="432" y="109"/>
                    <a:pt x="432" y="109"/>
                  </a:cubicBezTo>
                  <a:cubicBezTo>
                    <a:pt x="426" y="112"/>
                    <a:pt x="426" y="112"/>
                    <a:pt x="426" y="112"/>
                  </a:cubicBezTo>
                  <a:cubicBezTo>
                    <a:pt x="418" y="117"/>
                    <a:pt x="418" y="117"/>
                    <a:pt x="418" y="117"/>
                  </a:cubicBezTo>
                  <a:cubicBezTo>
                    <a:pt x="413" y="120"/>
                    <a:pt x="403" y="115"/>
                    <a:pt x="403" y="115"/>
                  </a:cubicBezTo>
                  <a:cubicBezTo>
                    <a:pt x="402" y="115"/>
                    <a:pt x="402" y="115"/>
                    <a:pt x="402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0" y="116"/>
                    <a:pt x="400" y="116"/>
                    <a:pt x="400" y="116"/>
                  </a:cubicBezTo>
                  <a:cubicBezTo>
                    <a:pt x="398" y="117"/>
                    <a:pt x="398" y="117"/>
                    <a:pt x="398" y="117"/>
                  </a:cubicBezTo>
                  <a:cubicBezTo>
                    <a:pt x="398" y="117"/>
                    <a:pt x="397" y="113"/>
                    <a:pt x="398" y="118"/>
                  </a:cubicBezTo>
                  <a:cubicBezTo>
                    <a:pt x="399" y="122"/>
                    <a:pt x="394" y="126"/>
                    <a:pt x="394" y="126"/>
                  </a:cubicBezTo>
                  <a:cubicBezTo>
                    <a:pt x="394" y="126"/>
                    <a:pt x="393" y="127"/>
                    <a:pt x="393" y="128"/>
                  </a:cubicBezTo>
                  <a:cubicBezTo>
                    <a:pt x="392" y="128"/>
                    <a:pt x="387" y="131"/>
                    <a:pt x="387" y="131"/>
                  </a:cubicBezTo>
                  <a:cubicBezTo>
                    <a:pt x="384" y="131"/>
                    <a:pt x="384" y="131"/>
                    <a:pt x="384" y="131"/>
                  </a:cubicBezTo>
                  <a:cubicBezTo>
                    <a:pt x="380" y="131"/>
                    <a:pt x="380" y="131"/>
                    <a:pt x="380" y="131"/>
                  </a:cubicBezTo>
                  <a:cubicBezTo>
                    <a:pt x="380" y="131"/>
                    <a:pt x="379" y="131"/>
                    <a:pt x="379" y="130"/>
                  </a:cubicBezTo>
                  <a:cubicBezTo>
                    <a:pt x="379" y="130"/>
                    <a:pt x="379" y="130"/>
                    <a:pt x="378" y="130"/>
                  </a:cubicBezTo>
                  <a:cubicBezTo>
                    <a:pt x="378" y="130"/>
                    <a:pt x="378" y="130"/>
                    <a:pt x="377" y="129"/>
                  </a:cubicBezTo>
                  <a:cubicBezTo>
                    <a:pt x="377" y="129"/>
                    <a:pt x="376" y="129"/>
                    <a:pt x="376" y="129"/>
                  </a:cubicBezTo>
                  <a:cubicBezTo>
                    <a:pt x="376" y="129"/>
                    <a:pt x="374" y="128"/>
                    <a:pt x="374" y="128"/>
                  </a:cubicBezTo>
                  <a:cubicBezTo>
                    <a:pt x="373" y="128"/>
                    <a:pt x="373" y="127"/>
                    <a:pt x="373" y="127"/>
                  </a:cubicBezTo>
                  <a:cubicBezTo>
                    <a:pt x="371" y="128"/>
                    <a:pt x="371" y="128"/>
                    <a:pt x="371" y="128"/>
                  </a:cubicBezTo>
                  <a:cubicBezTo>
                    <a:pt x="370" y="128"/>
                    <a:pt x="370" y="128"/>
                    <a:pt x="370" y="128"/>
                  </a:cubicBezTo>
                  <a:cubicBezTo>
                    <a:pt x="370" y="131"/>
                    <a:pt x="370" y="131"/>
                    <a:pt x="370" y="131"/>
                  </a:cubicBezTo>
                  <a:cubicBezTo>
                    <a:pt x="369" y="131"/>
                    <a:pt x="369" y="131"/>
                    <a:pt x="369" y="131"/>
                  </a:cubicBezTo>
                  <a:cubicBezTo>
                    <a:pt x="366" y="133"/>
                    <a:pt x="364" y="132"/>
                    <a:pt x="364" y="132"/>
                  </a:cubicBezTo>
                  <a:cubicBezTo>
                    <a:pt x="358" y="135"/>
                    <a:pt x="347" y="127"/>
                    <a:pt x="347" y="127"/>
                  </a:cubicBezTo>
                  <a:close/>
                  <a:moveTo>
                    <a:pt x="467" y="125"/>
                  </a:moveTo>
                  <a:cubicBezTo>
                    <a:pt x="467" y="125"/>
                    <a:pt x="472" y="130"/>
                    <a:pt x="473" y="130"/>
                  </a:cubicBezTo>
                  <a:cubicBezTo>
                    <a:pt x="473" y="131"/>
                    <a:pt x="473" y="131"/>
                    <a:pt x="473" y="131"/>
                  </a:cubicBezTo>
                  <a:cubicBezTo>
                    <a:pt x="471" y="130"/>
                    <a:pt x="471" y="130"/>
                    <a:pt x="471" y="130"/>
                  </a:cubicBezTo>
                  <a:cubicBezTo>
                    <a:pt x="471" y="130"/>
                    <a:pt x="462" y="127"/>
                    <a:pt x="460" y="124"/>
                  </a:cubicBezTo>
                  <a:cubicBezTo>
                    <a:pt x="460" y="124"/>
                    <a:pt x="453" y="118"/>
                    <a:pt x="452" y="110"/>
                  </a:cubicBezTo>
                  <a:cubicBezTo>
                    <a:pt x="452" y="110"/>
                    <a:pt x="450" y="98"/>
                    <a:pt x="455" y="90"/>
                  </a:cubicBezTo>
                  <a:cubicBezTo>
                    <a:pt x="461" y="79"/>
                    <a:pt x="461" y="79"/>
                    <a:pt x="461" y="79"/>
                  </a:cubicBezTo>
                  <a:cubicBezTo>
                    <a:pt x="462" y="77"/>
                    <a:pt x="462" y="77"/>
                    <a:pt x="462" y="77"/>
                  </a:cubicBezTo>
                  <a:cubicBezTo>
                    <a:pt x="464" y="76"/>
                    <a:pt x="464" y="76"/>
                    <a:pt x="464" y="76"/>
                  </a:cubicBezTo>
                  <a:cubicBezTo>
                    <a:pt x="471" y="79"/>
                    <a:pt x="471" y="79"/>
                    <a:pt x="471" y="79"/>
                  </a:cubicBezTo>
                  <a:cubicBezTo>
                    <a:pt x="471" y="79"/>
                    <a:pt x="463" y="87"/>
                    <a:pt x="462" y="91"/>
                  </a:cubicBezTo>
                  <a:cubicBezTo>
                    <a:pt x="462" y="91"/>
                    <a:pt x="459" y="101"/>
                    <a:pt x="460" y="107"/>
                  </a:cubicBezTo>
                  <a:cubicBezTo>
                    <a:pt x="460" y="107"/>
                    <a:pt x="461" y="119"/>
                    <a:pt x="467" y="125"/>
                  </a:cubicBezTo>
                  <a:close/>
                  <a:moveTo>
                    <a:pt x="452" y="121"/>
                  </a:moveTo>
                  <a:cubicBezTo>
                    <a:pt x="452" y="121"/>
                    <a:pt x="452" y="121"/>
                    <a:pt x="452" y="121"/>
                  </a:cubicBezTo>
                  <a:cubicBezTo>
                    <a:pt x="454" y="123"/>
                    <a:pt x="454" y="123"/>
                    <a:pt x="454" y="123"/>
                  </a:cubicBezTo>
                  <a:cubicBezTo>
                    <a:pt x="457" y="127"/>
                    <a:pt x="458" y="127"/>
                    <a:pt x="458" y="127"/>
                  </a:cubicBezTo>
                  <a:cubicBezTo>
                    <a:pt x="464" y="131"/>
                    <a:pt x="464" y="131"/>
                    <a:pt x="464" y="131"/>
                  </a:cubicBezTo>
                  <a:cubicBezTo>
                    <a:pt x="464" y="132"/>
                    <a:pt x="464" y="132"/>
                    <a:pt x="464" y="132"/>
                  </a:cubicBezTo>
                  <a:cubicBezTo>
                    <a:pt x="465" y="132"/>
                    <a:pt x="466" y="132"/>
                    <a:pt x="466" y="132"/>
                  </a:cubicBezTo>
                  <a:cubicBezTo>
                    <a:pt x="469" y="133"/>
                    <a:pt x="474" y="133"/>
                    <a:pt x="474" y="133"/>
                  </a:cubicBezTo>
                  <a:cubicBezTo>
                    <a:pt x="475" y="134"/>
                    <a:pt x="475" y="134"/>
                    <a:pt x="475" y="134"/>
                  </a:cubicBezTo>
                  <a:cubicBezTo>
                    <a:pt x="471" y="138"/>
                    <a:pt x="471" y="138"/>
                    <a:pt x="471" y="138"/>
                  </a:cubicBezTo>
                  <a:cubicBezTo>
                    <a:pt x="462" y="127"/>
                    <a:pt x="450" y="135"/>
                    <a:pt x="450" y="135"/>
                  </a:cubicBezTo>
                  <a:cubicBezTo>
                    <a:pt x="449" y="134"/>
                    <a:pt x="449" y="134"/>
                    <a:pt x="449" y="134"/>
                  </a:cubicBezTo>
                  <a:cubicBezTo>
                    <a:pt x="455" y="124"/>
                    <a:pt x="452" y="121"/>
                    <a:pt x="452" y="121"/>
                  </a:cubicBezTo>
                  <a:close/>
                  <a:moveTo>
                    <a:pt x="459" y="78"/>
                  </a:moveTo>
                  <a:cubicBezTo>
                    <a:pt x="459" y="78"/>
                    <a:pt x="452" y="88"/>
                    <a:pt x="450" y="91"/>
                  </a:cubicBezTo>
                  <a:cubicBezTo>
                    <a:pt x="450" y="91"/>
                    <a:pt x="445" y="103"/>
                    <a:pt x="448" y="111"/>
                  </a:cubicBezTo>
                  <a:cubicBezTo>
                    <a:pt x="448" y="112"/>
                    <a:pt x="448" y="112"/>
                    <a:pt x="448" y="112"/>
                  </a:cubicBezTo>
                  <a:cubicBezTo>
                    <a:pt x="447" y="111"/>
                    <a:pt x="447" y="111"/>
                    <a:pt x="447" y="111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45" y="108"/>
                    <a:pt x="440" y="105"/>
                    <a:pt x="439" y="105"/>
                  </a:cubicBezTo>
                  <a:cubicBezTo>
                    <a:pt x="439" y="105"/>
                    <a:pt x="439" y="105"/>
                    <a:pt x="439" y="105"/>
                  </a:cubicBezTo>
                  <a:cubicBezTo>
                    <a:pt x="439" y="105"/>
                    <a:pt x="447" y="91"/>
                    <a:pt x="445" y="84"/>
                  </a:cubicBezTo>
                  <a:cubicBezTo>
                    <a:pt x="444" y="83"/>
                    <a:pt x="444" y="83"/>
                    <a:pt x="444" y="83"/>
                  </a:cubicBezTo>
                  <a:cubicBezTo>
                    <a:pt x="445" y="82"/>
                    <a:pt x="445" y="82"/>
                    <a:pt x="445" y="82"/>
                  </a:cubicBezTo>
                  <a:cubicBezTo>
                    <a:pt x="445" y="82"/>
                    <a:pt x="453" y="82"/>
                    <a:pt x="461" y="75"/>
                  </a:cubicBezTo>
                  <a:cubicBezTo>
                    <a:pt x="462" y="75"/>
                    <a:pt x="462" y="75"/>
                    <a:pt x="462" y="75"/>
                  </a:cubicBezTo>
                  <a:lnTo>
                    <a:pt x="459" y="78"/>
                  </a:lnTo>
                  <a:close/>
                  <a:moveTo>
                    <a:pt x="419" y="143"/>
                  </a:moveTo>
                  <a:cubicBezTo>
                    <a:pt x="419" y="143"/>
                    <a:pt x="410" y="146"/>
                    <a:pt x="405" y="137"/>
                  </a:cubicBezTo>
                  <a:cubicBezTo>
                    <a:pt x="404" y="137"/>
                    <a:pt x="404" y="137"/>
                    <a:pt x="404" y="137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2" y="138"/>
                    <a:pt x="400" y="141"/>
                    <a:pt x="396" y="144"/>
                  </a:cubicBezTo>
                  <a:cubicBezTo>
                    <a:pt x="389" y="147"/>
                    <a:pt x="389" y="147"/>
                    <a:pt x="389" y="147"/>
                  </a:cubicBezTo>
                  <a:cubicBezTo>
                    <a:pt x="389" y="147"/>
                    <a:pt x="376" y="149"/>
                    <a:pt x="369" y="137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74" y="133"/>
                    <a:pt x="374" y="133"/>
                    <a:pt x="374" y="133"/>
                  </a:cubicBezTo>
                  <a:cubicBezTo>
                    <a:pt x="374" y="133"/>
                    <a:pt x="381" y="136"/>
                    <a:pt x="385" y="135"/>
                  </a:cubicBezTo>
                  <a:cubicBezTo>
                    <a:pt x="385" y="135"/>
                    <a:pt x="389" y="135"/>
                    <a:pt x="396" y="130"/>
                  </a:cubicBezTo>
                  <a:cubicBezTo>
                    <a:pt x="396" y="130"/>
                    <a:pt x="401" y="127"/>
                    <a:pt x="401" y="125"/>
                  </a:cubicBezTo>
                  <a:cubicBezTo>
                    <a:pt x="404" y="120"/>
                    <a:pt x="404" y="120"/>
                    <a:pt x="404" y="120"/>
                  </a:cubicBezTo>
                  <a:cubicBezTo>
                    <a:pt x="404" y="120"/>
                    <a:pt x="414" y="123"/>
                    <a:pt x="421" y="119"/>
                  </a:cubicBezTo>
                  <a:cubicBezTo>
                    <a:pt x="421" y="119"/>
                    <a:pt x="421" y="119"/>
                    <a:pt x="421" y="119"/>
                  </a:cubicBezTo>
                  <a:cubicBezTo>
                    <a:pt x="422" y="119"/>
                    <a:pt x="422" y="119"/>
                    <a:pt x="422" y="119"/>
                  </a:cubicBezTo>
                  <a:cubicBezTo>
                    <a:pt x="422" y="119"/>
                    <a:pt x="421" y="122"/>
                    <a:pt x="422" y="124"/>
                  </a:cubicBezTo>
                  <a:cubicBezTo>
                    <a:pt x="424" y="128"/>
                    <a:pt x="424" y="128"/>
                    <a:pt x="424" y="128"/>
                  </a:cubicBezTo>
                  <a:cubicBezTo>
                    <a:pt x="424" y="128"/>
                    <a:pt x="427" y="131"/>
                    <a:pt x="429" y="131"/>
                  </a:cubicBezTo>
                  <a:cubicBezTo>
                    <a:pt x="429" y="131"/>
                    <a:pt x="433" y="132"/>
                    <a:pt x="434" y="131"/>
                  </a:cubicBezTo>
                  <a:cubicBezTo>
                    <a:pt x="436" y="129"/>
                    <a:pt x="436" y="129"/>
                    <a:pt x="436" y="129"/>
                  </a:cubicBezTo>
                  <a:cubicBezTo>
                    <a:pt x="437" y="127"/>
                    <a:pt x="437" y="127"/>
                    <a:pt x="437" y="127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5" y="125"/>
                    <a:pt x="435" y="125"/>
                    <a:pt x="435" y="125"/>
                  </a:cubicBezTo>
                  <a:cubicBezTo>
                    <a:pt x="435" y="125"/>
                    <a:pt x="435" y="125"/>
                    <a:pt x="435" y="125"/>
                  </a:cubicBezTo>
                  <a:cubicBezTo>
                    <a:pt x="431" y="127"/>
                    <a:pt x="431" y="127"/>
                    <a:pt x="431" y="127"/>
                  </a:cubicBezTo>
                  <a:cubicBezTo>
                    <a:pt x="431" y="127"/>
                    <a:pt x="428" y="127"/>
                    <a:pt x="427" y="126"/>
                  </a:cubicBezTo>
                  <a:cubicBezTo>
                    <a:pt x="425" y="122"/>
                    <a:pt x="425" y="122"/>
                    <a:pt x="425" y="122"/>
                  </a:cubicBezTo>
                  <a:cubicBezTo>
                    <a:pt x="425" y="122"/>
                    <a:pt x="425" y="118"/>
                    <a:pt x="426" y="117"/>
                  </a:cubicBezTo>
                  <a:cubicBezTo>
                    <a:pt x="426" y="116"/>
                    <a:pt x="426" y="116"/>
                    <a:pt x="426" y="116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10"/>
                    <a:pt x="441" y="109"/>
                    <a:pt x="443" y="113"/>
                  </a:cubicBezTo>
                  <a:cubicBezTo>
                    <a:pt x="446" y="116"/>
                    <a:pt x="446" y="116"/>
                    <a:pt x="446" y="116"/>
                  </a:cubicBezTo>
                  <a:cubicBezTo>
                    <a:pt x="448" y="120"/>
                    <a:pt x="448" y="120"/>
                    <a:pt x="448" y="120"/>
                  </a:cubicBezTo>
                  <a:cubicBezTo>
                    <a:pt x="448" y="120"/>
                    <a:pt x="451" y="128"/>
                    <a:pt x="445" y="132"/>
                  </a:cubicBezTo>
                  <a:cubicBezTo>
                    <a:pt x="445" y="132"/>
                    <a:pt x="444" y="135"/>
                    <a:pt x="441" y="137"/>
                  </a:cubicBezTo>
                  <a:cubicBezTo>
                    <a:pt x="436" y="141"/>
                    <a:pt x="429" y="145"/>
                    <a:pt x="419" y="143"/>
                  </a:cubicBezTo>
                  <a:close/>
                  <a:moveTo>
                    <a:pt x="240" y="195"/>
                  </a:moveTo>
                  <a:cubicBezTo>
                    <a:pt x="245" y="189"/>
                    <a:pt x="254" y="189"/>
                    <a:pt x="254" y="189"/>
                  </a:cubicBezTo>
                  <a:cubicBezTo>
                    <a:pt x="262" y="189"/>
                    <a:pt x="262" y="189"/>
                    <a:pt x="262" y="189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5" y="187"/>
                    <a:pt x="265" y="187"/>
                    <a:pt x="265" y="187"/>
                  </a:cubicBezTo>
                  <a:cubicBezTo>
                    <a:pt x="265" y="179"/>
                    <a:pt x="265" y="179"/>
                    <a:pt x="265" y="179"/>
                  </a:cubicBezTo>
                  <a:cubicBezTo>
                    <a:pt x="265" y="177"/>
                    <a:pt x="270" y="170"/>
                    <a:pt x="270" y="170"/>
                  </a:cubicBezTo>
                  <a:cubicBezTo>
                    <a:pt x="274" y="166"/>
                    <a:pt x="282" y="166"/>
                    <a:pt x="282" y="166"/>
                  </a:cubicBezTo>
                  <a:cubicBezTo>
                    <a:pt x="284" y="166"/>
                    <a:pt x="293" y="169"/>
                    <a:pt x="293" y="169"/>
                  </a:cubicBezTo>
                  <a:cubicBezTo>
                    <a:pt x="296" y="171"/>
                    <a:pt x="296" y="171"/>
                    <a:pt x="296" y="171"/>
                  </a:cubicBezTo>
                  <a:cubicBezTo>
                    <a:pt x="297" y="172"/>
                    <a:pt x="297" y="172"/>
                    <a:pt x="297" y="172"/>
                  </a:cubicBezTo>
                  <a:cubicBezTo>
                    <a:pt x="299" y="171"/>
                    <a:pt x="299" y="171"/>
                    <a:pt x="299" y="171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68"/>
                    <a:pt x="299" y="168"/>
                    <a:pt x="299" y="168"/>
                  </a:cubicBezTo>
                  <a:cubicBezTo>
                    <a:pt x="300" y="167"/>
                    <a:pt x="300" y="167"/>
                    <a:pt x="300" y="167"/>
                  </a:cubicBezTo>
                  <a:cubicBezTo>
                    <a:pt x="313" y="156"/>
                    <a:pt x="327" y="168"/>
                    <a:pt x="327" y="168"/>
                  </a:cubicBezTo>
                  <a:cubicBezTo>
                    <a:pt x="329" y="171"/>
                    <a:pt x="329" y="171"/>
                    <a:pt x="329" y="171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9" y="174"/>
                    <a:pt x="329" y="174"/>
                    <a:pt x="329" y="174"/>
                  </a:cubicBezTo>
                  <a:cubicBezTo>
                    <a:pt x="330" y="173"/>
                    <a:pt x="330" y="173"/>
                    <a:pt x="330" y="173"/>
                  </a:cubicBezTo>
                  <a:cubicBezTo>
                    <a:pt x="332" y="171"/>
                    <a:pt x="332" y="171"/>
                    <a:pt x="332" y="171"/>
                  </a:cubicBezTo>
                  <a:cubicBezTo>
                    <a:pt x="333" y="164"/>
                    <a:pt x="337" y="164"/>
                    <a:pt x="337" y="164"/>
                  </a:cubicBezTo>
                  <a:cubicBezTo>
                    <a:pt x="343" y="160"/>
                    <a:pt x="349" y="160"/>
                    <a:pt x="349" y="160"/>
                  </a:cubicBezTo>
                  <a:cubicBezTo>
                    <a:pt x="362" y="161"/>
                    <a:pt x="364" y="166"/>
                    <a:pt x="364" y="166"/>
                  </a:cubicBezTo>
                  <a:cubicBezTo>
                    <a:pt x="367" y="171"/>
                    <a:pt x="367" y="171"/>
                    <a:pt x="367" y="171"/>
                  </a:cubicBezTo>
                  <a:cubicBezTo>
                    <a:pt x="365" y="173"/>
                    <a:pt x="365" y="173"/>
                    <a:pt x="365" y="173"/>
                  </a:cubicBezTo>
                  <a:cubicBezTo>
                    <a:pt x="366" y="175"/>
                    <a:pt x="366" y="175"/>
                    <a:pt x="366" y="175"/>
                  </a:cubicBezTo>
                  <a:cubicBezTo>
                    <a:pt x="366" y="176"/>
                    <a:pt x="366" y="176"/>
                    <a:pt x="366" y="176"/>
                  </a:cubicBezTo>
                  <a:cubicBezTo>
                    <a:pt x="367" y="176"/>
                    <a:pt x="367" y="176"/>
                    <a:pt x="367" y="176"/>
                  </a:cubicBezTo>
                  <a:cubicBezTo>
                    <a:pt x="368" y="175"/>
                    <a:pt x="368" y="175"/>
                    <a:pt x="368" y="175"/>
                  </a:cubicBezTo>
                  <a:cubicBezTo>
                    <a:pt x="371" y="174"/>
                    <a:pt x="371" y="174"/>
                    <a:pt x="371" y="174"/>
                  </a:cubicBezTo>
                  <a:cubicBezTo>
                    <a:pt x="371" y="173"/>
                    <a:pt x="371" y="173"/>
                    <a:pt x="371" y="173"/>
                  </a:cubicBezTo>
                  <a:cubicBezTo>
                    <a:pt x="374" y="172"/>
                    <a:pt x="374" y="172"/>
                    <a:pt x="374" y="172"/>
                  </a:cubicBezTo>
                  <a:cubicBezTo>
                    <a:pt x="390" y="171"/>
                    <a:pt x="398" y="183"/>
                    <a:pt x="398" y="183"/>
                  </a:cubicBezTo>
                  <a:cubicBezTo>
                    <a:pt x="404" y="191"/>
                    <a:pt x="402" y="199"/>
                    <a:pt x="402" y="199"/>
                  </a:cubicBezTo>
                  <a:cubicBezTo>
                    <a:pt x="402" y="207"/>
                    <a:pt x="394" y="211"/>
                    <a:pt x="394" y="211"/>
                  </a:cubicBezTo>
                  <a:cubicBezTo>
                    <a:pt x="390" y="215"/>
                    <a:pt x="385" y="213"/>
                    <a:pt x="385" y="213"/>
                  </a:cubicBezTo>
                  <a:cubicBezTo>
                    <a:pt x="382" y="214"/>
                    <a:pt x="382" y="212"/>
                    <a:pt x="382" y="212"/>
                  </a:cubicBezTo>
                  <a:cubicBezTo>
                    <a:pt x="382" y="214"/>
                    <a:pt x="382" y="214"/>
                    <a:pt x="382" y="214"/>
                  </a:cubicBezTo>
                  <a:cubicBezTo>
                    <a:pt x="383" y="222"/>
                    <a:pt x="380" y="225"/>
                    <a:pt x="380" y="225"/>
                  </a:cubicBezTo>
                  <a:cubicBezTo>
                    <a:pt x="377" y="231"/>
                    <a:pt x="369" y="233"/>
                    <a:pt x="369" y="233"/>
                  </a:cubicBezTo>
                  <a:cubicBezTo>
                    <a:pt x="365" y="236"/>
                    <a:pt x="362" y="233"/>
                    <a:pt x="362" y="233"/>
                  </a:cubicBezTo>
                  <a:cubicBezTo>
                    <a:pt x="360" y="233"/>
                    <a:pt x="360" y="233"/>
                    <a:pt x="360" y="233"/>
                  </a:cubicBezTo>
                  <a:cubicBezTo>
                    <a:pt x="361" y="235"/>
                    <a:pt x="359" y="234"/>
                    <a:pt x="359" y="234"/>
                  </a:cubicBezTo>
                  <a:cubicBezTo>
                    <a:pt x="361" y="228"/>
                    <a:pt x="355" y="218"/>
                    <a:pt x="355" y="218"/>
                  </a:cubicBezTo>
                  <a:cubicBezTo>
                    <a:pt x="361" y="218"/>
                    <a:pt x="361" y="218"/>
                    <a:pt x="361" y="218"/>
                  </a:cubicBezTo>
                  <a:cubicBezTo>
                    <a:pt x="362" y="219"/>
                    <a:pt x="370" y="214"/>
                    <a:pt x="370" y="214"/>
                  </a:cubicBezTo>
                  <a:cubicBezTo>
                    <a:pt x="379" y="209"/>
                    <a:pt x="376" y="199"/>
                    <a:pt x="376" y="199"/>
                  </a:cubicBezTo>
                  <a:cubicBezTo>
                    <a:pt x="371" y="191"/>
                    <a:pt x="371" y="191"/>
                    <a:pt x="371" y="191"/>
                  </a:cubicBezTo>
                  <a:cubicBezTo>
                    <a:pt x="367" y="189"/>
                    <a:pt x="367" y="189"/>
                    <a:pt x="367" y="189"/>
                  </a:cubicBezTo>
                  <a:cubicBezTo>
                    <a:pt x="364" y="186"/>
                    <a:pt x="356" y="189"/>
                    <a:pt x="356" y="189"/>
                  </a:cubicBezTo>
                  <a:cubicBezTo>
                    <a:pt x="352" y="185"/>
                    <a:pt x="352" y="185"/>
                    <a:pt x="352" y="185"/>
                  </a:cubicBezTo>
                  <a:cubicBezTo>
                    <a:pt x="346" y="183"/>
                    <a:pt x="346" y="183"/>
                    <a:pt x="346" y="183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29" y="186"/>
                    <a:pt x="329" y="186"/>
                    <a:pt x="329" y="186"/>
                  </a:cubicBezTo>
                  <a:cubicBezTo>
                    <a:pt x="318" y="192"/>
                    <a:pt x="318" y="207"/>
                    <a:pt x="318" y="207"/>
                  </a:cubicBezTo>
                  <a:cubicBezTo>
                    <a:pt x="309" y="207"/>
                    <a:pt x="309" y="207"/>
                    <a:pt x="309" y="207"/>
                  </a:cubicBezTo>
                  <a:cubicBezTo>
                    <a:pt x="305" y="209"/>
                    <a:pt x="305" y="209"/>
                    <a:pt x="305" y="209"/>
                  </a:cubicBezTo>
                  <a:cubicBezTo>
                    <a:pt x="309" y="199"/>
                    <a:pt x="307" y="193"/>
                    <a:pt x="307" y="193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02" y="185"/>
                    <a:pt x="296" y="182"/>
                    <a:pt x="296" y="182"/>
                  </a:cubicBezTo>
                  <a:cubicBezTo>
                    <a:pt x="287" y="182"/>
                    <a:pt x="287" y="182"/>
                    <a:pt x="287" y="182"/>
                  </a:cubicBezTo>
                  <a:cubicBezTo>
                    <a:pt x="282" y="181"/>
                    <a:pt x="275" y="186"/>
                    <a:pt x="275" y="186"/>
                  </a:cubicBezTo>
                  <a:cubicBezTo>
                    <a:pt x="273" y="188"/>
                    <a:pt x="271" y="189"/>
                    <a:pt x="270" y="191"/>
                  </a:cubicBezTo>
                  <a:cubicBezTo>
                    <a:pt x="269" y="194"/>
                    <a:pt x="269" y="197"/>
                    <a:pt x="269" y="197"/>
                  </a:cubicBezTo>
                  <a:cubicBezTo>
                    <a:pt x="272" y="205"/>
                    <a:pt x="277" y="204"/>
                    <a:pt x="277" y="204"/>
                  </a:cubicBezTo>
                  <a:cubicBezTo>
                    <a:pt x="281" y="202"/>
                    <a:pt x="281" y="202"/>
                    <a:pt x="281" y="202"/>
                  </a:cubicBezTo>
                  <a:cubicBezTo>
                    <a:pt x="280" y="201"/>
                    <a:pt x="280" y="201"/>
                    <a:pt x="280" y="201"/>
                  </a:cubicBezTo>
                  <a:cubicBezTo>
                    <a:pt x="276" y="203"/>
                    <a:pt x="274" y="200"/>
                    <a:pt x="274" y="200"/>
                  </a:cubicBezTo>
                  <a:cubicBezTo>
                    <a:pt x="272" y="196"/>
                    <a:pt x="275" y="191"/>
                    <a:pt x="275" y="191"/>
                  </a:cubicBezTo>
                  <a:cubicBezTo>
                    <a:pt x="276" y="188"/>
                    <a:pt x="284" y="185"/>
                    <a:pt x="284" y="185"/>
                  </a:cubicBezTo>
                  <a:cubicBezTo>
                    <a:pt x="293" y="183"/>
                    <a:pt x="297" y="188"/>
                    <a:pt x="297" y="188"/>
                  </a:cubicBezTo>
                  <a:cubicBezTo>
                    <a:pt x="303" y="191"/>
                    <a:pt x="303" y="198"/>
                    <a:pt x="303" y="198"/>
                  </a:cubicBezTo>
                  <a:cubicBezTo>
                    <a:pt x="304" y="202"/>
                    <a:pt x="297" y="213"/>
                    <a:pt x="297" y="213"/>
                  </a:cubicBezTo>
                  <a:cubicBezTo>
                    <a:pt x="296" y="217"/>
                    <a:pt x="291" y="218"/>
                    <a:pt x="288" y="221"/>
                  </a:cubicBezTo>
                  <a:cubicBezTo>
                    <a:pt x="285" y="223"/>
                    <a:pt x="278" y="222"/>
                    <a:pt x="278" y="222"/>
                  </a:cubicBezTo>
                  <a:cubicBezTo>
                    <a:pt x="278" y="222"/>
                    <a:pt x="278" y="223"/>
                    <a:pt x="277" y="221"/>
                  </a:cubicBezTo>
                  <a:cubicBezTo>
                    <a:pt x="276" y="218"/>
                    <a:pt x="269" y="216"/>
                    <a:pt x="267" y="216"/>
                  </a:cubicBezTo>
                  <a:cubicBezTo>
                    <a:pt x="266" y="216"/>
                    <a:pt x="259" y="217"/>
                    <a:pt x="259" y="217"/>
                  </a:cubicBezTo>
                  <a:cubicBezTo>
                    <a:pt x="256" y="213"/>
                    <a:pt x="256" y="213"/>
                    <a:pt x="256" y="213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47" y="208"/>
                    <a:pt x="239" y="210"/>
                    <a:pt x="239" y="210"/>
                  </a:cubicBezTo>
                  <a:cubicBezTo>
                    <a:pt x="232" y="205"/>
                    <a:pt x="240" y="195"/>
                    <a:pt x="240" y="195"/>
                  </a:cubicBezTo>
                  <a:close/>
                  <a:moveTo>
                    <a:pt x="409" y="231"/>
                  </a:moveTo>
                  <a:cubicBezTo>
                    <a:pt x="411" y="234"/>
                    <a:pt x="411" y="234"/>
                    <a:pt x="411" y="234"/>
                  </a:cubicBezTo>
                  <a:cubicBezTo>
                    <a:pt x="413" y="234"/>
                    <a:pt x="413" y="234"/>
                    <a:pt x="413" y="234"/>
                  </a:cubicBezTo>
                  <a:cubicBezTo>
                    <a:pt x="414" y="235"/>
                    <a:pt x="414" y="235"/>
                    <a:pt x="414" y="235"/>
                  </a:cubicBezTo>
                  <a:cubicBezTo>
                    <a:pt x="413" y="235"/>
                    <a:pt x="413" y="235"/>
                    <a:pt x="413" y="235"/>
                  </a:cubicBezTo>
                  <a:cubicBezTo>
                    <a:pt x="412" y="237"/>
                    <a:pt x="412" y="237"/>
                    <a:pt x="412" y="237"/>
                  </a:cubicBezTo>
                  <a:cubicBezTo>
                    <a:pt x="412" y="238"/>
                    <a:pt x="412" y="238"/>
                    <a:pt x="412" y="238"/>
                  </a:cubicBezTo>
                  <a:cubicBezTo>
                    <a:pt x="413" y="238"/>
                    <a:pt x="413" y="238"/>
                    <a:pt x="413" y="238"/>
                  </a:cubicBezTo>
                  <a:cubicBezTo>
                    <a:pt x="415" y="237"/>
                    <a:pt x="415" y="237"/>
                    <a:pt x="415" y="237"/>
                  </a:cubicBezTo>
                  <a:cubicBezTo>
                    <a:pt x="415" y="237"/>
                    <a:pt x="417" y="236"/>
                    <a:pt x="416" y="241"/>
                  </a:cubicBezTo>
                  <a:cubicBezTo>
                    <a:pt x="416" y="241"/>
                    <a:pt x="420" y="256"/>
                    <a:pt x="410" y="265"/>
                  </a:cubicBezTo>
                  <a:cubicBezTo>
                    <a:pt x="410" y="265"/>
                    <a:pt x="407" y="270"/>
                    <a:pt x="398" y="273"/>
                  </a:cubicBezTo>
                  <a:cubicBezTo>
                    <a:pt x="397" y="273"/>
                    <a:pt x="391" y="275"/>
                    <a:pt x="390" y="274"/>
                  </a:cubicBezTo>
                  <a:cubicBezTo>
                    <a:pt x="390" y="274"/>
                    <a:pt x="387" y="274"/>
                    <a:pt x="387" y="267"/>
                  </a:cubicBezTo>
                  <a:cubicBezTo>
                    <a:pt x="387" y="267"/>
                    <a:pt x="384" y="261"/>
                    <a:pt x="382" y="260"/>
                  </a:cubicBezTo>
                  <a:cubicBezTo>
                    <a:pt x="382" y="260"/>
                    <a:pt x="375" y="256"/>
                    <a:pt x="369" y="259"/>
                  </a:cubicBezTo>
                  <a:cubicBezTo>
                    <a:pt x="364" y="262"/>
                    <a:pt x="364" y="262"/>
                    <a:pt x="364" y="262"/>
                  </a:cubicBezTo>
                  <a:cubicBezTo>
                    <a:pt x="364" y="262"/>
                    <a:pt x="360" y="270"/>
                    <a:pt x="361" y="272"/>
                  </a:cubicBezTo>
                  <a:cubicBezTo>
                    <a:pt x="362" y="272"/>
                    <a:pt x="362" y="272"/>
                    <a:pt x="362" y="272"/>
                  </a:cubicBezTo>
                  <a:cubicBezTo>
                    <a:pt x="362" y="272"/>
                    <a:pt x="365" y="267"/>
                    <a:pt x="365" y="267"/>
                  </a:cubicBezTo>
                  <a:cubicBezTo>
                    <a:pt x="365" y="267"/>
                    <a:pt x="371" y="262"/>
                    <a:pt x="374" y="262"/>
                  </a:cubicBezTo>
                  <a:cubicBezTo>
                    <a:pt x="374" y="262"/>
                    <a:pt x="379" y="261"/>
                    <a:pt x="381" y="263"/>
                  </a:cubicBezTo>
                  <a:cubicBezTo>
                    <a:pt x="382" y="265"/>
                    <a:pt x="382" y="265"/>
                    <a:pt x="382" y="265"/>
                  </a:cubicBezTo>
                  <a:cubicBezTo>
                    <a:pt x="384" y="269"/>
                    <a:pt x="384" y="269"/>
                    <a:pt x="384" y="269"/>
                  </a:cubicBezTo>
                  <a:cubicBezTo>
                    <a:pt x="384" y="269"/>
                    <a:pt x="385" y="278"/>
                    <a:pt x="382" y="282"/>
                  </a:cubicBezTo>
                  <a:cubicBezTo>
                    <a:pt x="382" y="282"/>
                    <a:pt x="379" y="289"/>
                    <a:pt x="373" y="293"/>
                  </a:cubicBezTo>
                  <a:cubicBezTo>
                    <a:pt x="373" y="293"/>
                    <a:pt x="360" y="300"/>
                    <a:pt x="353" y="297"/>
                  </a:cubicBezTo>
                  <a:cubicBezTo>
                    <a:pt x="352" y="296"/>
                    <a:pt x="351" y="293"/>
                    <a:pt x="351" y="293"/>
                  </a:cubicBezTo>
                  <a:cubicBezTo>
                    <a:pt x="351" y="293"/>
                    <a:pt x="347" y="293"/>
                    <a:pt x="347" y="292"/>
                  </a:cubicBezTo>
                  <a:cubicBezTo>
                    <a:pt x="346" y="291"/>
                    <a:pt x="345" y="293"/>
                    <a:pt x="345" y="293"/>
                  </a:cubicBezTo>
                  <a:cubicBezTo>
                    <a:pt x="345" y="293"/>
                    <a:pt x="338" y="293"/>
                    <a:pt x="335" y="287"/>
                  </a:cubicBezTo>
                  <a:cubicBezTo>
                    <a:pt x="335" y="287"/>
                    <a:pt x="330" y="284"/>
                    <a:pt x="331" y="277"/>
                  </a:cubicBezTo>
                  <a:cubicBezTo>
                    <a:pt x="331" y="277"/>
                    <a:pt x="350" y="271"/>
                    <a:pt x="345" y="252"/>
                  </a:cubicBezTo>
                  <a:cubicBezTo>
                    <a:pt x="345" y="252"/>
                    <a:pt x="359" y="250"/>
                    <a:pt x="359" y="237"/>
                  </a:cubicBezTo>
                  <a:cubicBezTo>
                    <a:pt x="359" y="237"/>
                    <a:pt x="369" y="239"/>
                    <a:pt x="376" y="233"/>
                  </a:cubicBezTo>
                  <a:cubicBezTo>
                    <a:pt x="377" y="233"/>
                    <a:pt x="377" y="233"/>
                    <a:pt x="377" y="233"/>
                  </a:cubicBezTo>
                  <a:cubicBezTo>
                    <a:pt x="379" y="233"/>
                    <a:pt x="379" y="233"/>
                    <a:pt x="379" y="233"/>
                  </a:cubicBezTo>
                  <a:cubicBezTo>
                    <a:pt x="380" y="233"/>
                    <a:pt x="380" y="233"/>
                    <a:pt x="380" y="233"/>
                  </a:cubicBezTo>
                  <a:cubicBezTo>
                    <a:pt x="380" y="233"/>
                    <a:pt x="382" y="232"/>
                    <a:pt x="386" y="235"/>
                  </a:cubicBezTo>
                  <a:cubicBezTo>
                    <a:pt x="386" y="235"/>
                    <a:pt x="389" y="234"/>
                    <a:pt x="390" y="232"/>
                  </a:cubicBezTo>
                  <a:cubicBezTo>
                    <a:pt x="391" y="231"/>
                    <a:pt x="397" y="228"/>
                    <a:pt x="400" y="229"/>
                  </a:cubicBezTo>
                  <a:cubicBezTo>
                    <a:pt x="402" y="228"/>
                    <a:pt x="402" y="228"/>
                    <a:pt x="402" y="228"/>
                  </a:cubicBezTo>
                  <a:cubicBezTo>
                    <a:pt x="402" y="228"/>
                    <a:pt x="401" y="229"/>
                    <a:pt x="402" y="229"/>
                  </a:cubicBezTo>
                  <a:cubicBezTo>
                    <a:pt x="402" y="229"/>
                    <a:pt x="405" y="230"/>
                    <a:pt x="405" y="229"/>
                  </a:cubicBezTo>
                  <a:cubicBezTo>
                    <a:pt x="407" y="230"/>
                    <a:pt x="407" y="230"/>
                    <a:pt x="407" y="230"/>
                  </a:cubicBezTo>
                  <a:cubicBezTo>
                    <a:pt x="407" y="230"/>
                    <a:pt x="405" y="227"/>
                    <a:pt x="409" y="231"/>
                  </a:cubicBezTo>
                  <a:close/>
                  <a:moveTo>
                    <a:pt x="222" y="321"/>
                  </a:moveTo>
                  <a:cubicBezTo>
                    <a:pt x="219" y="322"/>
                    <a:pt x="207" y="329"/>
                    <a:pt x="207" y="329"/>
                  </a:cubicBezTo>
                  <a:cubicBezTo>
                    <a:pt x="207" y="329"/>
                    <a:pt x="195" y="333"/>
                    <a:pt x="188" y="326"/>
                  </a:cubicBezTo>
                  <a:cubicBezTo>
                    <a:pt x="186" y="324"/>
                    <a:pt x="186" y="324"/>
                    <a:pt x="186" y="324"/>
                  </a:cubicBezTo>
                  <a:cubicBezTo>
                    <a:pt x="186" y="324"/>
                    <a:pt x="185" y="322"/>
                    <a:pt x="183" y="319"/>
                  </a:cubicBezTo>
                  <a:cubicBezTo>
                    <a:pt x="182" y="317"/>
                    <a:pt x="182" y="315"/>
                    <a:pt x="182" y="315"/>
                  </a:cubicBezTo>
                  <a:cubicBezTo>
                    <a:pt x="188" y="311"/>
                    <a:pt x="188" y="311"/>
                    <a:pt x="188" y="311"/>
                  </a:cubicBezTo>
                  <a:cubicBezTo>
                    <a:pt x="188" y="311"/>
                    <a:pt x="189" y="320"/>
                    <a:pt x="197" y="322"/>
                  </a:cubicBezTo>
                  <a:cubicBezTo>
                    <a:pt x="197" y="322"/>
                    <a:pt x="208" y="322"/>
                    <a:pt x="219" y="315"/>
                  </a:cubicBezTo>
                  <a:cubicBezTo>
                    <a:pt x="219" y="315"/>
                    <a:pt x="228" y="321"/>
                    <a:pt x="240" y="319"/>
                  </a:cubicBezTo>
                  <a:cubicBezTo>
                    <a:pt x="240" y="319"/>
                    <a:pt x="255" y="319"/>
                    <a:pt x="268" y="311"/>
                  </a:cubicBezTo>
                  <a:cubicBezTo>
                    <a:pt x="268" y="311"/>
                    <a:pt x="282" y="302"/>
                    <a:pt x="286" y="295"/>
                  </a:cubicBezTo>
                  <a:cubicBezTo>
                    <a:pt x="286" y="295"/>
                    <a:pt x="294" y="285"/>
                    <a:pt x="294" y="283"/>
                  </a:cubicBezTo>
                  <a:cubicBezTo>
                    <a:pt x="300" y="280"/>
                    <a:pt x="300" y="280"/>
                    <a:pt x="300" y="280"/>
                  </a:cubicBezTo>
                  <a:cubicBezTo>
                    <a:pt x="300" y="280"/>
                    <a:pt x="288" y="300"/>
                    <a:pt x="279" y="305"/>
                  </a:cubicBezTo>
                  <a:cubicBezTo>
                    <a:pt x="279" y="305"/>
                    <a:pt x="259" y="322"/>
                    <a:pt x="248" y="323"/>
                  </a:cubicBezTo>
                  <a:cubicBezTo>
                    <a:pt x="248" y="323"/>
                    <a:pt x="232" y="328"/>
                    <a:pt x="223" y="322"/>
                  </a:cubicBezTo>
                  <a:cubicBezTo>
                    <a:pt x="223" y="322"/>
                    <a:pt x="223" y="322"/>
                    <a:pt x="223" y="322"/>
                  </a:cubicBezTo>
                  <a:lnTo>
                    <a:pt x="222" y="321"/>
                  </a:lnTo>
                  <a:close/>
                  <a:moveTo>
                    <a:pt x="120" y="277"/>
                  </a:moveTo>
                  <a:cubicBezTo>
                    <a:pt x="121" y="289"/>
                    <a:pt x="127" y="292"/>
                    <a:pt x="127" y="292"/>
                  </a:cubicBezTo>
                  <a:cubicBezTo>
                    <a:pt x="133" y="298"/>
                    <a:pt x="151" y="295"/>
                    <a:pt x="152" y="294"/>
                  </a:cubicBezTo>
                  <a:cubicBezTo>
                    <a:pt x="154" y="294"/>
                    <a:pt x="173" y="287"/>
                    <a:pt x="173" y="287"/>
                  </a:cubicBezTo>
                  <a:cubicBezTo>
                    <a:pt x="174" y="288"/>
                    <a:pt x="174" y="288"/>
                    <a:pt x="174" y="288"/>
                  </a:cubicBezTo>
                  <a:cubicBezTo>
                    <a:pt x="165" y="296"/>
                    <a:pt x="145" y="302"/>
                    <a:pt x="145" y="302"/>
                  </a:cubicBezTo>
                  <a:cubicBezTo>
                    <a:pt x="131" y="307"/>
                    <a:pt x="125" y="301"/>
                    <a:pt x="125" y="301"/>
                  </a:cubicBezTo>
                  <a:cubicBezTo>
                    <a:pt x="117" y="297"/>
                    <a:pt x="115" y="285"/>
                    <a:pt x="115" y="285"/>
                  </a:cubicBezTo>
                  <a:cubicBezTo>
                    <a:pt x="114" y="281"/>
                    <a:pt x="120" y="272"/>
                    <a:pt x="120" y="272"/>
                  </a:cubicBezTo>
                  <a:lnTo>
                    <a:pt x="120" y="277"/>
                  </a:lnTo>
                  <a:close/>
                  <a:moveTo>
                    <a:pt x="123" y="276"/>
                  </a:moveTo>
                  <a:cubicBezTo>
                    <a:pt x="123" y="276"/>
                    <a:pt x="124" y="268"/>
                    <a:pt x="124" y="267"/>
                  </a:cubicBezTo>
                  <a:cubicBezTo>
                    <a:pt x="131" y="264"/>
                    <a:pt x="131" y="264"/>
                    <a:pt x="131" y="264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2" y="265"/>
                    <a:pt x="128" y="275"/>
                    <a:pt x="133" y="282"/>
                  </a:cubicBezTo>
                  <a:cubicBezTo>
                    <a:pt x="133" y="282"/>
                    <a:pt x="136" y="288"/>
                    <a:pt x="144" y="289"/>
                  </a:cubicBezTo>
                  <a:cubicBezTo>
                    <a:pt x="145" y="290"/>
                    <a:pt x="151" y="291"/>
                    <a:pt x="154" y="290"/>
                  </a:cubicBezTo>
                  <a:cubicBezTo>
                    <a:pt x="164" y="288"/>
                    <a:pt x="164" y="288"/>
                    <a:pt x="164" y="288"/>
                  </a:cubicBezTo>
                  <a:cubicBezTo>
                    <a:pt x="164" y="288"/>
                    <a:pt x="153" y="293"/>
                    <a:pt x="151" y="293"/>
                  </a:cubicBezTo>
                  <a:cubicBezTo>
                    <a:pt x="151" y="293"/>
                    <a:pt x="136" y="296"/>
                    <a:pt x="129" y="289"/>
                  </a:cubicBezTo>
                  <a:cubicBezTo>
                    <a:pt x="129" y="289"/>
                    <a:pt x="121" y="280"/>
                    <a:pt x="123" y="276"/>
                  </a:cubicBezTo>
                  <a:close/>
                  <a:moveTo>
                    <a:pt x="169" y="282"/>
                  </a:moveTo>
                  <a:cubicBezTo>
                    <a:pt x="151" y="291"/>
                    <a:pt x="145" y="286"/>
                    <a:pt x="145" y="286"/>
                  </a:cubicBezTo>
                  <a:cubicBezTo>
                    <a:pt x="131" y="281"/>
                    <a:pt x="133" y="273"/>
                    <a:pt x="133" y="273"/>
                  </a:cubicBezTo>
                  <a:cubicBezTo>
                    <a:pt x="133" y="263"/>
                    <a:pt x="138" y="263"/>
                    <a:pt x="138" y="263"/>
                  </a:cubicBezTo>
                  <a:cubicBezTo>
                    <a:pt x="154" y="261"/>
                    <a:pt x="159" y="255"/>
                    <a:pt x="159" y="255"/>
                  </a:cubicBezTo>
                  <a:cubicBezTo>
                    <a:pt x="160" y="255"/>
                    <a:pt x="163" y="249"/>
                    <a:pt x="163" y="249"/>
                  </a:cubicBezTo>
                  <a:cubicBezTo>
                    <a:pt x="164" y="248"/>
                    <a:pt x="164" y="248"/>
                    <a:pt x="164" y="248"/>
                  </a:cubicBezTo>
                  <a:cubicBezTo>
                    <a:pt x="170" y="249"/>
                    <a:pt x="176" y="243"/>
                    <a:pt x="176" y="243"/>
                  </a:cubicBezTo>
                  <a:cubicBezTo>
                    <a:pt x="181" y="253"/>
                    <a:pt x="186" y="255"/>
                    <a:pt x="186" y="255"/>
                  </a:cubicBezTo>
                  <a:cubicBezTo>
                    <a:pt x="189" y="259"/>
                    <a:pt x="203" y="259"/>
                    <a:pt x="203" y="259"/>
                  </a:cubicBezTo>
                  <a:cubicBezTo>
                    <a:pt x="203" y="260"/>
                    <a:pt x="203" y="260"/>
                    <a:pt x="203" y="260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199" y="270"/>
                    <a:pt x="199" y="270"/>
                    <a:pt x="199" y="270"/>
                  </a:cubicBezTo>
                  <a:cubicBezTo>
                    <a:pt x="191" y="274"/>
                    <a:pt x="191" y="274"/>
                    <a:pt x="191" y="274"/>
                  </a:cubicBezTo>
                  <a:cubicBezTo>
                    <a:pt x="186" y="276"/>
                    <a:pt x="169" y="282"/>
                    <a:pt x="169" y="282"/>
                  </a:cubicBezTo>
                  <a:close/>
                  <a:moveTo>
                    <a:pt x="207" y="248"/>
                  </a:moveTo>
                  <a:cubicBezTo>
                    <a:pt x="207" y="249"/>
                    <a:pt x="207" y="249"/>
                    <a:pt x="207" y="249"/>
                  </a:cubicBezTo>
                  <a:cubicBezTo>
                    <a:pt x="205" y="255"/>
                    <a:pt x="205" y="255"/>
                    <a:pt x="205" y="255"/>
                  </a:cubicBezTo>
                  <a:cubicBezTo>
                    <a:pt x="202" y="256"/>
                    <a:pt x="202" y="256"/>
                    <a:pt x="202" y="256"/>
                  </a:cubicBezTo>
                  <a:cubicBezTo>
                    <a:pt x="202" y="256"/>
                    <a:pt x="184" y="262"/>
                    <a:pt x="179" y="239"/>
                  </a:cubicBezTo>
                  <a:cubicBezTo>
                    <a:pt x="182" y="228"/>
                    <a:pt x="182" y="228"/>
                    <a:pt x="182" y="228"/>
                  </a:cubicBezTo>
                  <a:cubicBezTo>
                    <a:pt x="182" y="227"/>
                    <a:pt x="182" y="227"/>
                    <a:pt x="182" y="227"/>
                  </a:cubicBezTo>
                  <a:cubicBezTo>
                    <a:pt x="182" y="227"/>
                    <a:pt x="188" y="249"/>
                    <a:pt x="207" y="248"/>
                  </a:cubicBezTo>
                  <a:close/>
                  <a:moveTo>
                    <a:pt x="235" y="285"/>
                  </a:moveTo>
                  <a:cubicBezTo>
                    <a:pt x="240" y="290"/>
                    <a:pt x="240" y="290"/>
                    <a:pt x="240" y="290"/>
                  </a:cubicBezTo>
                  <a:cubicBezTo>
                    <a:pt x="240" y="290"/>
                    <a:pt x="247" y="295"/>
                    <a:pt x="255" y="292"/>
                  </a:cubicBezTo>
                  <a:cubicBezTo>
                    <a:pt x="255" y="292"/>
                    <a:pt x="257" y="292"/>
                    <a:pt x="259" y="292"/>
                  </a:cubicBezTo>
                  <a:cubicBezTo>
                    <a:pt x="263" y="290"/>
                    <a:pt x="269" y="287"/>
                    <a:pt x="269" y="287"/>
                  </a:cubicBezTo>
                  <a:cubicBezTo>
                    <a:pt x="274" y="280"/>
                    <a:pt x="274" y="280"/>
                    <a:pt x="274" y="280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5" y="279"/>
                    <a:pt x="282" y="283"/>
                    <a:pt x="289" y="283"/>
                  </a:cubicBezTo>
                  <a:cubicBezTo>
                    <a:pt x="290" y="284"/>
                    <a:pt x="290" y="284"/>
                    <a:pt x="290" y="284"/>
                  </a:cubicBezTo>
                  <a:cubicBezTo>
                    <a:pt x="290" y="284"/>
                    <a:pt x="276" y="303"/>
                    <a:pt x="268" y="306"/>
                  </a:cubicBezTo>
                  <a:cubicBezTo>
                    <a:pt x="260" y="310"/>
                    <a:pt x="260" y="310"/>
                    <a:pt x="260" y="310"/>
                  </a:cubicBezTo>
                  <a:cubicBezTo>
                    <a:pt x="260" y="310"/>
                    <a:pt x="243" y="318"/>
                    <a:pt x="237" y="316"/>
                  </a:cubicBezTo>
                  <a:cubicBezTo>
                    <a:pt x="237" y="316"/>
                    <a:pt x="225" y="316"/>
                    <a:pt x="223" y="312"/>
                  </a:cubicBezTo>
                  <a:cubicBezTo>
                    <a:pt x="222" y="310"/>
                    <a:pt x="222" y="310"/>
                    <a:pt x="222" y="310"/>
                  </a:cubicBezTo>
                  <a:cubicBezTo>
                    <a:pt x="221" y="309"/>
                    <a:pt x="221" y="309"/>
                    <a:pt x="221" y="309"/>
                  </a:cubicBezTo>
                  <a:cubicBezTo>
                    <a:pt x="207" y="317"/>
                    <a:pt x="207" y="317"/>
                    <a:pt x="207" y="317"/>
                  </a:cubicBezTo>
                  <a:cubicBezTo>
                    <a:pt x="207" y="317"/>
                    <a:pt x="192" y="322"/>
                    <a:pt x="190" y="310"/>
                  </a:cubicBezTo>
                  <a:cubicBezTo>
                    <a:pt x="190" y="309"/>
                    <a:pt x="190" y="309"/>
                    <a:pt x="190" y="309"/>
                  </a:cubicBezTo>
                  <a:cubicBezTo>
                    <a:pt x="190" y="309"/>
                    <a:pt x="206" y="294"/>
                    <a:pt x="207" y="285"/>
                  </a:cubicBezTo>
                  <a:cubicBezTo>
                    <a:pt x="208" y="285"/>
                    <a:pt x="208" y="285"/>
                    <a:pt x="208" y="285"/>
                  </a:cubicBezTo>
                  <a:cubicBezTo>
                    <a:pt x="208" y="285"/>
                    <a:pt x="216" y="297"/>
                    <a:pt x="235" y="285"/>
                  </a:cubicBezTo>
                  <a:close/>
                  <a:moveTo>
                    <a:pt x="293" y="278"/>
                  </a:moveTo>
                  <a:cubicBezTo>
                    <a:pt x="293" y="278"/>
                    <a:pt x="282" y="281"/>
                    <a:pt x="278" y="277"/>
                  </a:cubicBezTo>
                  <a:cubicBezTo>
                    <a:pt x="278" y="277"/>
                    <a:pt x="267" y="272"/>
                    <a:pt x="271" y="260"/>
                  </a:cubicBezTo>
                  <a:cubicBezTo>
                    <a:pt x="271" y="260"/>
                    <a:pt x="283" y="247"/>
                    <a:pt x="282" y="242"/>
                  </a:cubicBezTo>
                  <a:cubicBezTo>
                    <a:pt x="282" y="242"/>
                    <a:pt x="285" y="230"/>
                    <a:pt x="281" y="225"/>
                  </a:cubicBezTo>
                  <a:cubicBezTo>
                    <a:pt x="288" y="224"/>
                    <a:pt x="288" y="224"/>
                    <a:pt x="288" y="224"/>
                  </a:cubicBezTo>
                  <a:cubicBezTo>
                    <a:pt x="288" y="224"/>
                    <a:pt x="287" y="232"/>
                    <a:pt x="287" y="234"/>
                  </a:cubicBezTo>
                  <a:cubicBezTo>
                    <a:pt x="285" y="238"/>
                    <a:pt x="285" y="238"/>
                    <a:pt x="285" y="238"/>
                  </a:cubicBezTo>
                  <a:cubicBezTo>
                    <a:pt x="285" y="238"/>
                    <a:pt x="282" y="248"/>
                    <a:pt x="288" y="255"/>
                  </a:cubicBezTo>
                  <a:cubicBezTo>
                    <a:pt x="288" y="255"/>
                    <a:pt x="290" y="258"/>
                    <a:pt x="294" y="260"/>
                  </a:cubicBezTo>
                  <a:cubicBezTo>
                    <a:pt x="297" y="262"/>
                    <a:pt x="302" y="262"/>
                    <a:pt x="309" y="261"/>
                  </a:cubicBezTo>
                  <a:cubicBezTo>
                    <a:pt x="309" y="261"/>
                    <a:pt x="320" y="257"/>
                    <a:pt x="324" y="250"/>
                  </a:cubicBezTo>
                  <a:cubicBezTo>
                    <a:pt x="324" y="250"/>
                    <a:pt x="327" y="242"/>
                    <a:pt x="324" y="237"/>
                  </a:cubicBezTo>
                  <a:cubicBezTo>
                    <a:pt x="324" y="236"/>
                    <a:pt x="320" y="229"/>
                    <a:pt x="314" y="228"/>
                  </a:cubicBezTo>
                  <a:cubicBezTo>
                    <a:pt x="314" y="228"/>
                    <a:pt x="308" y="227"/>
                    <a:pt x="305" y="229"/>
                  </a:cubicBezTo>
                  <a:cubicBezTo>
                    <a:pt x="305" y="229"/>
                    <a:pt x="298" y="235"/>
                    <a:pt x="299" y="240"/>
                  </a:cubicBezTo>
                  <a:cubicBezTo>
                    <a:pt x="300" y="240"/>
                    <a:pt x="300" y="240"/>
                    <a:pt x="300" y="240"/>
                  </a:cubicBezTo>
                  <a:cubicBezTo>
                    <a:pt x="302" y="240"/>
                    <a:pt x="302" y="240"/>
                    <a:pt x="302" y="240"/>
                  </a:cubicBezTo>
                  <a:cubicBezTo>
                    <a:pt x="302" y="240"/>
                    <a:pt x="304" y="235"/>
                    <a:pt x="304" y="235"/>
                  </a:cubicBezTo>
                  <a:cubicBezTo>
                    <a:pt x="305" y="234"/>
                    <a:pt x="309" y="231"/>
                    <a:pt x="309" y="231"/>
                  </a:cubicBezTo>
                  <a:cubicBezTo>
                    <a:pt x="309" y="231"/>
                    <a:pt x="315" y="230"/>
                    <a:pt x="316" y="232"/>
                  </a:cubicBezTo>
                  <a:cubicBezTo>
                    <a:pt x="316" y="232"/>
                    <a:pt x="322" y="236"/>
                    <a:pt x="322" y="241"/>
                  </a:cubicBezTo>
                  <a:cubicBezTo>
                    <a:pt x="322" y="241"/>
                    <a:pt x="322" y="252"/>
                    <a:pt x="311" y="257"/>
                  </a:cubicBezTo>
                  <a:cubicBezTo>
                    <a:pt x="311" y="257"/>
                    <a:pt x="299" y="262"/>
                    <a:pt x="293" y="255"/>
                  </a:cubicBezTo>
                  <a:cubicBezTo>
                    <a:pt x="293" y="255"/>
                    <a:pt x="289" y="256"/>
                    <a:pt x="288" y="247"/>
                  </a:cubicBezTo>
                  <a:cubicBezTo>
                    <a:pt x="288" y="247"/>
                    <a:pt x="289" y="241"/>
                    <a:pt x="292" y="239"/>
                  </a:cubicBezTo>
                  <a:cubicBezTo>
                    <a:pt x="292" y="236"/>
                    <a:pt x="292" y="236"/>
                    <a:pt x="292" y="236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3" y="222"/>
                    <a:pt x="293" y="221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302" y="214"/>
                    <a:pt x="302" y="214"/>
                    <a:pt x="302" y="214"/>
                  </a:cubicBezTo>
                  <a:cubicBezTo>
                    <a:pt x="302" y="214"/>
                    <a:pt x="309" y="209"/>
                    <a:pt x="313" y="210"/>
                  </a:cubicBezTo>
                  <a:cubicBezTo>
                    <a:pt x="313" y="210"/>
                    <a:pt x="322" y="210"/>
                    <a:pt x="325" y="213"/>
                  </a:cubicBezTo>
                  <a:cubicBezTo>
                    <a:pt x="325" y="213"/>
                    <a:pt x="326" y="214"/>
                    <a:pt x="327" y="215"/>
                  </a:cubicBezTo>
                  <a:cubicBezTo>
                    <a:pt x="328" y="216"/>
                    <a:pt x="328" y="218"/>
                    <a:pt x="328" y="218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1" y="218"/>
                    <a:pt x="331" y="218"/>
                    <a:pt x="331" y="218"/>
                  </a:cubicBezTo>
                  <a:cubicBezTo>
                    <a:pt x="332" y="218"/>
                    <a:pt x="332" y="218"/>
                    <a:pt x="332" y="218"/>
                  </a:cubicBezTo>
                  <a:cubicBezTo>
                    <a:pt x="333" y="217"/>
                    <a:pt x="333" y="217"/>
                    <a:pt x="333" y="217"/>
                  </a:cubicBezTo>
                  <a:cubicBezTo>
                    <a:pt x="334" y="216"/>
                    <a:pt x="334" y="216"/>
                    <a:pt x="334" y="216"/>
                  </a:cubicBezTo>
                  <a:cubicBezTo>
                    <a:pt x="334" y="216"/>
                    <a:pt x="335" y="216"/>
                    <a:pt x="336" y="215"/>
                  </a:cubicBezTo>
                  <a:cubicBezTo>
                    <a:pt x="338" y="214"/>
                    <a:pt x="342" y="214"/>
                    <a:pt x="342" y="214"/>
                  </a:cubicBezTo>
                  <a:cubicBezTo>
                    <a:pt x="342" y="214"/>
                    <a:pt x="350" y="215"/>
                    <a:pt x="352" y="220"/>
                  </a:cubicBezTo>
                  <a:cubicBezTo>
                    <a:pt x="352" y="220"/>
                    <a:pt x="355" y="225"/>
                    <a:pt x="355" y="227"/>
                  </a:cubicBezTo>
                  <a:cubicBezTo>
                    <a:pt x="355" y="227"/>
                    <a:pt x="358" y="238"/>
                    <a:pt x="352" y="243"/>
                  </a:cubicBezTo>
                  <a:cubicBezTo>
                    <a:pt x="352" y="243"/>
                    <a:pt x="347" y="249"/>
                    <a:pt x="344" y="250"/>
                  </a:cubicBezTo>
                  <a:cubicBezTo>
                    <a:pt x="341" y="249"/>
                    <a:pt x="341" y="249"/>
                    <a:pt x="341" y="249"/>
                  </a:cubicBezTo>
                  <a:cubicBezTo>
                    <a:pt x="340" y="250"/>
                    <a:pt x="340" y="250"/>
                    <a:pt x="340" y="250"/>
                  </a:cubicBezTo>
                  <a:cubicBezTo>
                    <a:pt x="340" y="251"/>
                    <a:pt x="340" y="251"/>
                    <a:pt x="340" y="251"/>
                  </a:cubicBezTo>
                  <a:cubicBezTo>
                    <a:pt x="341" y="253"/>
                    <a:pt x="341" y="253"/>
                    <a:pt x="341" y="253"/>
                  </a:cubicBezTo>
                  <a:cubicBezTo>
                    <a:pt x="341" y="253"/>
                    <a:pt x="343" y="255"/>
                    <a:pt x="342" y="257"/>
                  </a:cubicBezTo>
                  <a:cubicBezTo>
                    <a:pt x="342" y="257"/>
                    <a:pt x="341" y="266"/>
                    <a:pt x="337" y="268"/>
                  </a:cubicBezTo>
                  <a:cubicBezTo>
                    <a:pt x="337" y="268"/>
                    <a:pt x="331" y="275"/>
                    <a:pt x="324" y="276"/>
                  </a:cubicBezTo>
                  <a:cubicBezTo>
                    <a:pt x="324" y="276"/>
                    <a:pt x="311" y="277"/>
                    <a:pt x="306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2" y="274"/>
                    <a:pt x="295" y="278"/>
                    <a:pt x="293" y="278"/>
                  </a:cubicBezTo>
                  <a:close/>
                  <a:moveTo>
                    <a:pt x="350" y="198"/>
                  </a:moveTo>
                  <a:cubicBezTo>
                    <a:pt x="350" y="198"/>
                    <a:pt x="343" y="203"/>
                    <a:pt x="345" y="210"/>
                  </a:cubicBezTo>
                  <a:cubicBezTo>
                    <a:pt x="345" y="211"/>
                    <a:pt x="345" y="211"/>
                    <a:pt x="345" y="211"/>
                  </a:cubicBezTo>
                  <a:cubicBezTo>
                    <a:pt x="339" y="211"/>
                    <a:pt x="339" y="211"/>
                    <a:pt x="339" y="211"/>
                  </a:cubicBezTo>
                  <a:cubicBezTo>
                    <a:pt x="330" y="214"/>
                    <a:pt x="330" y="214"/>
                    <a:pt x="330" y="214"/>
                  </a:cubicBezTo>
                  <a:cubicBezTo>
                    <a:pt x="328" y="212"/>
                    <a:pt x="328" y="212"/>
                    <a:pt x="328" y="212"/>
                  </a:cubicBezTo>
                  <a:cubicBezTo>
                    <a:pt x="328" y="212"/>
                    <a:pt x="322" y="209"/>
                    <a:pt x="321" y="208"/>
                  </a:cubicBezTo>
                  <a:cubicBezTo>
                    <a:pt x="321" y="207"/>
                    <a:pt x="321" y="189"/>
                    <a:pt x="340" y="186"/>
                  </a:cubicBezTo>
                  <a:cubicBezTo>
                    <a:pt x="340" y="186"/>
                    <a:pt x="345" y="181"/>
                    <a:pt x="353" y="192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7" y="191"/>
                    <a:pt x="357" y="191"/>
                    <a:pt x="357" y="191"/>
                  </a:cubicBezTo>
                  <a:cubicBezTo>
                    <a:pt x="357" y="191"/>
                    <a:pt x="363" y="190"/>
                    <a:pt x="365" y="191"/>
                  </a:cubicBezTo>
                  <a:cubicBezTo>
                    <a:pt x="365" y="191"/>
                    <a:pt x="370" y="193"/>
                    <a:pt x="370" y="197"/>
                  </a:cubicBezTo>
                  <a:cubicBezTo>
                    <a:pt x="370" y="197"/>
                    <a:pt x="373" y="203"/>
                    <a:pt x="369" y="208"/>
                  </a:cubicBezTo>
                  <a:cubicBezTo>
                    <a:pt x="369" y="208"/>
                    <a:pt x="364" y="216"/>
                    <a:pt x="357" y="214"/>
                  </a:cubicBezTo>
                  <a:cubicBezTo>
                    <a:pt x="357" y="214"/>
                    <a:pt x="350" y="214"/>
                    <a:pt x="349" y="205"/>
                  </a:cubicBezTo>
                  <a:cubicBezTo>
                    <a:pt x="349" y="205"/>
                    <a:pt x="350" y="202"/>
                    <a:pt x="350" y="201"/>
                  </a:cubicBezTo>
                  <a:cubicBezTo>
                    <a:pt x="351" y="201"/>
                    <a:pt x="350" y="198"/>
                    <a:pt x="350" y="198"/>
                  </a:cubicBezTo>
                  <a:close/>
                  <a:moveTo>
                    <a:pt x="328" y="278"/>
                  </a:moveTo>
                  <a:cubicBezTo>
                    <a:pt x="328" y="279"/>
                    <a:pt x="328" y="279"/>
                    <a:pt x="328" y="279"/>
                  </a:cubicBezTo>
                  <a:cubicBezTo>
                    <a:pt x="328" y="279"/>
                    <a:pt x="328" y="288"/>
                    <a:pt x="336" y="293"/>
                  </a:cubicBezTo>
                  <a:cubicBezTo>
                    <a:pt x="336" y="293"/>
                    <a:pt x="342" y="295"/>
                    <a:pt x="343" y="296"/>
                  </a:cubicBezTo>
                  <a:cubicBezTo>
                    <a:pt x="343" y="296"/>
                    <a:pt x="343" y="296"/>
                    <a:pt x="343" y="296"/>
                  </a:cubicBezTo>
                  <a:cubicBezTo>
                    <a:pt x="343" y="296"/>
                    <a:pt x="343" y="296"/>
                    <a:pt x="343" y="296"/>
                  </a:cubicBezTo>
                  <a:cubicBezTo>
                    <a:pt x="342" y="296"/>
                    <a:pt x="339" y="296"/>
                    <a:pt x="339" y="296"/>
                  </a:cubicBezTo>
                  <a:cubicBezTo>
                    <a:pt x="339" y="296"/>
                    <a:pt x="329" y="297"/>
                    <a:pt x="326" y="305"/>
                  </a:cubicBezTo>
                  <a:cubicBezTo>
                    <a:pt x="326" y="305"/>
                    <a:pt x="326" y="305"/>
                    <a:pt x="326" y="305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4" y="303"/>
                    <a:pt x="314" y="299"/>
                    <a:pt x="312" y="300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97" y="305"/>
                    <a:pt x="297" y="305"/>
                    <a:pt x="297" y="305"/>
                  </a:cubicBezTo>
                  <a:cubicBezTo>
                    <a:pt x="297" y="305"/>
                    <a:pt x="291" y="311"/>
                    <a:pt x="290" y="320"/>
                  </a:cubicBezTo>
                  <a:cubicBezTo>
                    <a:pt x="288" y="321"/>
                    <a:pt x="288" y="321"/>
                    <a:pt x="288" y="321"/>
                  </a:cubicBezTo>
                  <a:cubicBezTo>
                    <a:pt x="279" y="319"/>
                    <a:pt x="279" y="319"/>
                    <a:pt x="279" y="319"/>
                  </a:cubicBezTo>
                  <a:cubicBezTo>
                    <a:pt x="279" y="319"/>
                    <a:pt x="309" y="299"/>
                    <a:pt x="314" y="279"/>
                  </a:cubicBezTo>
                  <a:cubicBezTo>
                    <a:pt x="314" y="279"/>
                    <a:pt x="320" y="280"/>
                    <a:pt x="328" y="278"/>
                  </a:cubicBezTo>
                  <a:close/>
                  <a:moveTo>
                    <a:pt x="218" y="234"/>
                  </a:moveTo>
                  <a:cubicBezTo>
                    <a:pt x="218" y="234"/>
                    <a:pt x="220" y="226"/>
                    <a:pt x="225" y="221"/>
                  </a:cubicBezTo>
                  <a:cubicBezTo>
                    <a:pt x="225" y="221"/>
                    <a:pt x="237" y="207"/>
                    <a:pt x="254" y="215"/>
                  </a:cubicBezTo>
                  <a:cubicBezTo>
                    <a:pt x="257" y="220"/>
                    <a:pt x="257" y="220"/>
                    <a:pt x="257" y="220"/>
                  </a:cubicBezTo>
                  <a:cubicBezTo>
                    <a:pt x="257" y="220"/>
                    <a:pt x="257" y="220"/>
                    <a:pt x="257" y="220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63" y="220"/>
                    <a:pt x="263" y="220"/>
                    <a:pt x="263" y="220"/>
                  </a:cubicBezTo>
                  <a:cubicBezTo>
                    <a:pt x="263" y="220"/>
                    <a:pt x="271" y="218"/>
                    <a:pt x="276" y="225"/>
                  </a:cubicBezTo>
                  <a:cubicBezTo>
                    <a:pt x="276" y="225"/>
                    <a:pt x="279" y="228"/>
                    <a:pt x="280" y="231"/>
                  </a:cubicBezTo>
                  <a:cubicBezTo>
                    <a:pt x="281" y="235"/>
                    <a:pt x="281" y="240"/>
                    <a:pt x="278" y="244"/>
                  </a:cubicBezTo>
                  <a:cubicBezTo>
                    <a:pt x="278" y="244"/>
                    <a:pt x="274" y="252"/>
                    <a:pt x="271" y="255"/>
                  </a:cubicBezTo>
                  <a:cubicBezTo>
                    <a:pt x="261" y="261"/>
                    <a:pt x="261" y="261"/>
                    <a:pt x="261" y="261"/>
                  </a:cubicBezTo>
                  <a:cubicBezTo>
                    <a:pt x="261" y="261"/>
                    <a:pt x="249" y="266"/>
                    <a:pt x="243" y="256"/>
                  </a:cubicBezTo>
                  <a:cubicBezTo>
                    <a:pt x="243" y="256"/>
                    <a:pt x="238" y="249"/>
                    <a:pt x="251" y="239"/>
                  </a:cubicBezTo>
                  <a:cubicBezTo>
                    <a:pt x="251" y="238"/>
                    <a:pt x="251" y="238"/>
                    <a:pt x="251" y="238"/>
                  </a:cubicBezTo>
                  <a:cubicBezTo>
                    <a:pt x="250" y="237"/>
                    <a:pt x="250" y="237"/>
                    <a:pt x="250" y="237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0"/>
                    <a:pt x="239" y="247"/>
                    <a:pt x="240" y="254"/>
                  </a:cubicBezTo>
                  <a:cubicBezTo>
                    <a:pt x="240" y="254"/>
                    <a:pt x="240" y="256"/>
                    <a:pt x="241" y="258"/>
                  </a:cubicBezTo>
                  <a:cubicBezTo>
                    <a:pt x="242" y="260"/>
                    <a:pt x="243" y="262"/>
                    <a:pt x="243" y="262"/>
                  </a:cubicBezTo>
                  <a:cubicBezTo>
                    <a:pt x="243" y="262"/>
                    <a:pt x="249" y="271"/>
                    <a:pt x="267" y="262"/>
                  </a:cubicBezTo>
                  <a:cubicBezTo>
                    <a:pt x="268" y="263"/>
                    <a:pt x="268" y="263"/>
                    <a:pt x="268" y="263"/>
                  </a:cubicBezTo>
                  <a:cubicBezTo>
                    <a:pt x="268" y="263"/>
                    <a:pt x="266" y="270"/>
                    <a:pt x="273" y="278"/>
                  </a:cubicBezTo>
                  <a:cubicBezTo>
                    <a:pt x="273" y="278"/>
                    <a:pt x="270" y="283"/>
                    <a:pt x="269" y="283"/>
                  </a:cubicBezTo>
                  <a:cubicBezTo>
                    <a:pt x="269" y="283"/>
                    <a:pt x="266" y="286"/>
                    <a:pt x="263" y="287"/>
                  </a:cubicBezTo>
                  <a:cubicBezTo>
                    <a:pt x="261" y="288"/>
                    <a:pt x="259" y="289"/>
                    <a:pt x="259" y="289"/>
                  </a:cubicBezTo>
                  <a:cubicBezTo>
                    <a:pt x="259" y="289"/>
                    <a:pt x="251" y="291"/>
                    <a:pt x="248" y="290"/>
                  </a:cubicBezTo>
                  <a:cubicBezTo>
                    <a:pt x="248" y="290"/>
                    <a:pt x="240" y="289"/>
                    <a:pt x="238" y="282"/>
                  </a:cubicBezTo>
                  <a:cubicBezTo>
                    <a:pt x="238" y="281"/>
                    <a:pt x="238" y="281"/>
                    <a:pt x="238" y="281"/>
                  </a:cubicBezTo>
                  <a:cubicBezTo>
                    <a:pt x="237" y="280"/>
                    <a:pt x="237" y="280"/>
                    <a:pt x="237" y="280"/>
                  </a:cubicBezTo>
                  <a:cubicBezTo>
                    <a:pt x="227" y="285"/>
                    <a:pt x="227" y="285"/>
                    <a:pt x="227" y="285"/>
                  </a:cubicBezTo>
                  <a:cubicBezTo>
                    <a:pt x="227" y="285"/>
                    <a:pt x="206" y="295"/>
                    <a:pt x="205" y="266"/>
                  </a:cubicBezTo>
                  <a:cubicBezTo>
                    <a:pt x="205" y="266"/>
                    <a:pt x="206" y="252"/>
                    <a:pt x="213" y="246"/>
                  </a:cubicBezTo>
                  <a:cubicBezTo>
                    <a:pt x="218" y="244"/>
                    <a:pt x="218" y="244"/>
                    <a:pt x="218" y="244"/>
                  </a:cubicBezTo>
                  <a:cubicBezTo>
                    <a:pt x="218" y="244"/>
                    <a:pt x="217" y="238"/>
                    <a:pt x="218" y="234"/>
                  </a:cubicBezTo>
                  <a:close/>
                  <a:moveTo>
                    <a:pt x="201" y="204"/>
                  </a:moveTo>
                  <a:cubicBezTo>
                    <a:pt x="201" y="204"/>
                    <a:pt x="196" y="216"/>
                    <a:pt x="198" y="220"/>
                  </a:cubicBezTo>
                  <a:cubicBezTo>
                    <a:pt x="198" y="220"/>
                    <a:pt x="200" y="236"/>
                    <a:pt x="214" y="238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5" y="239"/>
                    <a:pt x="213" y="244"/>
                    <a:pt x="209" y="247"/>
                  </a:cubicBezTo>
                  <a:cubicBezTo>
                    <a:pt x="209" y="247"/>
                    <a:pt x="199" y="247"/>
                    <a:pt x="191" y="238"/>
                  </a:cubicBezTo>
                  <a:cubicBezTo>
                    <a:pt x="188" y="236"/>
                    <a:pt x="187" y="231"/>
                    <a:pt x="185" y="227"/>
                  </a:cubicBezTo>
                  <a:cubicBezTo>
                    <a:pt x="185" y="227"/>
                    <a:pt x="195" y="218"/>
                    <a:pt x="192" y="206"/>
                  </a:cubicBezTo>
                  <a:cubicBezTo>
                    <a:pt x="200" y="204"/>
                    <a:pt x="200" y="204"/>
                    <a:pt x="200" y="204"/>
                  </a:cubicBezTo>
                  <a:lnTo>
                    <a:pt x="201" y="204"/>
                  </a:lnTo>
                  <a:close/>
                  <a:moveTo>
                    <a:pt x="168" y="167"/>
                  </a:moveTo>
                  <a:cubicBezTo>
                    <a:pt x="168" y="167"/>
                    <a:pt x="168" y="204"/>
                    <a:pt x="210" y="187"/>
                  </a:cubicBezTo>
                  <a:cubicBezTo>
                    <a:pt x="210" y="187"/>
                    <a:pt x="234" y="172"/>
                    <a:pt x="231" y="151"/>
                  </a:cubicBezTo>
                  <a:cubicBezTo>
                    <a:pt x="231" y="151"/>
                    <a:pt x="222" y="131"/>
                    <a:pt x="200" y="143"/>
                  </a:cubicBezTo>
                  <a:cubicBezTo>
                    <a:pt x="200" y="143"/>
                    <a:pt x="188" y="149"/>
                    <a:pt x="192" y="159"/>
                  </a:cubicBezTo>
                  <a:cubicBezTo>
                    <a:pt x="194" y="159"/>
                    <a:pt x="194" y="159"/>
                    <a:pt x="194" y="159"/>
                  </a:cubicBezTo>
                  <a:cubicBezTo>
                    <a:pt x="194" y="159"/>
                    <a:pt x="194" y="150"/>
                    <a:pt x="199" y="147"/>
                  </a:cubicBezTo>
                  <a:cubicBezTo>
                    <a:pt x="199" y="147"/>
                    <a:pt x="207" y="140"/>
                    <a:pt x="217" y="143"/>
                  </a:cubicBezTo>
                  <a:cubicBezTo>
                    <a:pt x="217" y="143"/>
                    <a:pt x="229" y="147"/>
                    <a:pt x="228" y="152"/>
                  </a:cubicBezTo>
                  <a:cubicBezTo>
                    <a:pt x="228" y="152"/>
                    <a:pt x="230" y="180"/>
                    <a:pt x="197" y="187"/>
                  </a:cubicBezTo>
                  <a:cubicBezTo>
                    <a:pt x="194" y="188"/>
                    <a:pt x="190" y="188"/>
                    <a:pt x="186" y="188"/>
                  </a:cubicBezTo>
                  <a:cubicBezTo>
                    <a:pt x="186" y="188"/>
                    <a:pt x="164" y="183"/>
                    <a:pt x="173" y="160"/>
                  </a:cubicBezTo>
                  <a:cubicBezTo>
                    <a:pt x="174" y="157"/>
                    <a:pt x="176" y="155"/>
                    <a:pt x="179" y="151"/>
                  </a:cubicBezTo>
                  <a:cubicBezTo>
                    <a:pt x="179" y="151"/>
                    <a:pt x="189" y="143"/>
                    <a:pt x="191" y="143"/>
                  </a:cubicBezTo>
                  <a:cubicBezTo>
                    <a:pt x="191" y="143"/>
                    <a:pt x="190" y="129"/>
                    <a:pt x="192" y="127"/>
                  </a:cubicBezTo>
                  <a:cubicBezTo>
                    <a:pt x="192" y="127"/>
                    <a:pt x="200" y="109"/>
                    <a:pt x="213" y="109"/>
                  </a:cubicBezTo>
                  <a:cubicBezTo>
                    <a:pt x="213" y="109"/>
                    <a:pt x="220" y="109"/>
                    <a:pt x="222" y="111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6" y="117"/>
                    <a:pt x="226" y="117"/>
                    <a:pt x="226" y="117"/>
                  </a:cubicBezTo>
                  <a:cubicBezTo>
                    <a:pt x="226" y="117"/>
                    <a:pt x="230" y="112"/>
                    <a:pt x="231" y="111"/>
                  </a:cubicBezTo>
                  <a:cubicBezTo>
                    <a:pt x="231" y="111"/>
                    <a:pt x="241" y="105"/>
                    <a:pt x="253" y="115"/>
                  </a:cubicBezTo>
                  <a:cubicBezTo>
                    <a:pt x="253" y="115"/>
                    <a:pt x="262" y="123"/>
                    <a:pt x="255" y="135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4" y="139"/>
                    <a:pt x="269" y="140"/>
                    <a:pt x="262" y="158"/>
                  </a:cubicBezTo>
                  <a:cubicBezTo>
                    <a:pt x="262" y="158"/>
                    <a:pt x="262" y="159"/>
                    <a:pt x="262" y="159"/>
                  </a:cubicBezTo>
                  <a:cubicBezTo>
                    <a:pt x="261" y="161"/>
                    <a:pt x="260" y="162"/>
                    <a:pt x="259" y="163"/>
                  </a:cubicBezTo>
                  <a:cubicBezTo>
                    <a:pt x="259" y="163"/>
                    <a:pt x="256" y="170"/>
                    <a:pt x="249" y="172"/>
                  </a:cubicBezTo>
                  <a:cubicBezTo>
                    <a:pt x="244" y="176"/>
                    <a:pt x="244" y="176"/>
                    <a:pt x="244" y="176"/>
                  </a:cubicBezTo>
                  <a:cubicBezTo>
                    <a:pt x="244" y="176"/>
                    <a:pt x="244" y="188"/>
                    <a:pt x="228" y="192"/>
                  </a:cubicBezTo>
                  <a:cubicBezTo>
                    <a:pt x="228" y="192"/>
                    <a:pt x="218" y="195"/>
                    <a:pt x="214" y="193"/>
                  </a:cubicBezTo>
                  <a:cubicBezTo>
                    <a:pt x="210" y="194"/>
                    <a:pt x="210" y="194"/>
                    <a:pt x="210" y="194"/>
                  </a:cubicBezTo>
                  <a:cubicBezTo>
                    <a:pt x="210" y="194"/>
                    <a:pt x="210" y="197"/>
                    <a:pt x="205" y="200"/>
                  </a:cubicBezTo>
                  <a:cubicBezTo>
                    <a:pt x="203" y="200"/>
                    <a:pt x="200" y="202"/>
                    <a:pt x="197" y="203"/>
                  </a:cubicBezTo>
                  <a:cubicBezTo>
                    <a:pt x="198" y="202"/>
                    <a:pt x="196" y="202"/>
                    <a:pt x="194" y="202"/>
                  </a:cubicBezTo>
                  <a:cubicBezTo>
                    <a:pt x="193" y="202"/>
                    <a:pt x="191" y="202"/>
                    <a:pt x="191" y="202"/>
                  </a:cubicBezTo>
                  <a:cubicBezTo>
                    <a:pt x="191" y="202"/>
                    <a:pt x="183" y="190"/>
                    <a:pt x="169" y="193"/>
                  </a:cubicBezTo>
                  <a:cubicBezTo>
                    <a:pt x="169" y="193"/>
                    <a:pt x="165" y="181"/>
                    <a:pt x="154" y="187"/>
                  </a:cubicBezTo>
                  <a:cubicBezTo>
                    <a:pt x="154" y="187"/>
                    <a:pt x="152" y="182"/>
                    <a:pt x="151" y="180"/>
                  </a:cubicBezTo>
                  <a:cubicBezTo>
                    <a:pt x="149" y="179"/>
                    <a:pt x="148" y="179"/>
                    <a:pt x="144" y="181"/>
                  </a:cubicBezTo>
                  <a:cubicBezTo>
                    <a:pt x="145" y="181"/>
                    <a:pt x="145" y="181"/>
                    <a:pt x="145" y="181"/>
                  </a:cubicBezTo>
                  <a:cubicBezTo>
                    <a:pt x="145" y="181"/>
                    <a:pt x="151" y="181"/>
                    <a:pt x="151" y="188"/>
                  </a:cubicBezTo>
                  <a:cubicBezTo>
                    <a:pt x="151" y="188"/>
                    <a:pt x="153" y="196"/>
                    <a:pt x="144" y="198"/>
                  </a:cubicBezTo>
                  <a:cubicBezTo>
                    <a:pt x="144" y="198"/>
                    <a:pt x="130" y="204"/>
                    <a:pt x="128" y="191"/>
                  </a:cubicBezTo>
                  <a:cubicBezTo>
                    <a:pt x="127" y="189"/>
                    <a:pt x="128" y="187"/>
                    <a:pt x="128" y="184"/>
                  </a:cubicBezTo>
                  <a:cubicBezTo>
                    <a:pt x="128" y="182"/>
                    <a:pt x="128" y="182"/>
                    <a:pt x="128" y="182"/>
                  </a:cubicBezTo>
                  <a:cubicBezTo>
                    <a:pt x="128" y="182"/>
                    <a:pt x="143" y="175"/>
                    <a:pt x="146" y="164"/>
                  </a:cubicBezTo>
                  <a:cubicBezTo>
                    <a:pt x="146" y="164"/>
                    <a:pt x="158" y="159"/>
                    <a:pt x="168" y="167"/>
                  </a:cubicBezTo>
                  <a:close/>
                  <a:moveTo>
                    <a:pt x="111" y="200"/>
                  </a:moveTo>
                  <a:cubicBezTo>
                    <a:pt x="111" y="200"/>
                    <a:pt x="107" y="196"/>
                    <a:pt x="110" y="186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1" y="186"/>
                    <a:pt x="114" y="186"/>
                    <a:pt x="117" y="186"/>
                  </a:cubicBezTo>
                  <a:cubicBezTo>
                    <a:pt x="120" y="186"/>
                    <a:pt x="123" y="185"/>
                    <a:pt x="125" y="184"/>
                  </a:cubicBezTo>
                  <a:cubicBezTo>
                    <a:pt x="126" y="184"/>
                    <a:pt x="126" y="184"/>
                    <a:pt x="126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6"/>
                    <a:pt x="125" y="192"/>
                    <a:pt x="128" y="198"/>
                  </a:cubicBezTo>
                  <a:cubicBezTo>
                    <a:pt x="128" y="198"/>
                    <a:pt x="122" y="201"/>
                    <a:pt x="121" y="209"/>
                  </a:cubicBezTo>
                  <a:cubicBezTo>
                    <a:pt x="120" y="209"/>
                    <a:pt x="120" y="209"/>
                    <a:pt x="120" y="209"/>
                  </a:cubicBezTo>
                  <a:cubicBezTo>
                    <a:pt x="120" y="209"/>
                    <a:pt x="115" y="200"/>
                    <a:pt x="111" y="200"/>
                  </a:cubicBezTo>
                  <a:close/>
                  <a:moveTo>
                    <a:pt x="63" y="177"/>
                  </a:moveTo>
                  <a:cubicBezTo>
                    <a:pt x="51" y="175"/>
                    <a:pt x="51" y="175"/>
                    <a:pt x="51" y="175"/>
                  </a:cubicBezTo>
                  <a:cubicBezTo>
                    <a:pt x="51" y="175"/>
                    <a:pt x="46" y="176"/>
                    <a:pt x="40" y="180"/>
                  </a:cubicBezTo>
                  <a:cubicBezTo>
                    <a:pt x="35" y="187"/>
                    <a:pt x="35" y="187"/>
                    <a:pt x="35" y="187"/>
                  </a:cubicBezTo>
                  <a:cubicBezTo>
                    <a:pt x="35" y="187"/>
                    <a:pt x="32" y="197"/>
                    <a:pt x="39" y="201"/>
                  </a:cubicBezTo>
                  <a:cubicBezTo>
                    <a:pt x="39" y="201"/>
                    <a:pt x="49" y="202"/>
                    <a:pt x="51" y="202"/>
                  </a:cubicBezTo>
                  <a:cubicBezTo>
                    <a:pt x="51" y="202"/>
                    <a:pt x="54" y="200"/>
                    <a:pt x="53" y="196"/>
                  </a:cubicBezTo>
                  <a:cubicBezTo>
                    <a:pt x="53" y="196"/>
                    <a:pt x="49" y="201"/>
                    <a:pt x="44" y="199"/>
                  </a:cubicBezTo>
                  <a:cubicBezTo>
                    <a:pt x="43" y="198"/>
                    <a:pt x="35" y="198"/>
                    <a:pt x="39" y="186"/>
                  </a:cubicBezTo>
                  <a:cubicBezTo>
                    <a:pt x="39" y="186"/>
                    <a:pt x="41" y="178"/>
                    <a:pt x="55" y="179"/>
                  </a:cubicBezTo>
                  <a:cubicBezTo>
                    <a:pt x="55" y="179"/>
                    <a:pt x="70" y="178"/>
                    <a:pt x="69" y="197"/>
                  </a:cubicBezTo>
                  <a:cubicBezTo>
                    <a:pt x="69" y="197"/>
                    <a:pt x="67" y="219"/>
                    <a:pt x="45" y="219"/>
                  </a:cubicBezTo>
                  <a:cubicBezTo>
                    <a:pt x="43" y="219"/>
                    <a:pt x="41" y="218"/>
                    <a:pt x="39" y="217"/>
                  </a:cubicBezTo>
                  <a:cubicBezTo>
                    <a:pt x="36" y="217"/>
                    <a:pt x="36" y="217"/>
                    <a:pt x="36" y="217"/>
                  </a:cubicBezTo>
                  <a:cubicBezTo>
                    <a:pt x="36" y="217"/>
                    <a:pt x="31" y="224"/>
                    <a:pt x="21" y="222"/>
                  </a:cubicBezTo>
                  <a:cubicBezTo>
                    <a:pt x="21" y="222"/>
                    <a:pt x="0" y="218"/>
                    <a:pt x="6" y="195"/>
                  </a:cubicBezTo>
                  <a:cubicBezTo>
                    <a:pt x="6" y="195"/>
                    <a:pt x="10" y="186"/>
                    <a:pt x="14" y="184"/>
                  </a:cubicBezTo>
                  <a:cubicBezTo>
                    <a:pt x="14" y="184"/>
                    <a:pt x="17" y="184"/>
                    <a:pt x="18" y="183"/>
                  </a:cubicBezTo>
                  <a:cubicBezTo>
                    <a:pt x="19" y="182"/>
                    <a:pt x="20" y="181"/>
                    <a:pt x="20" y="181"/>
                  </a:cubicBezTo>
                  <a:cubicBezTo>
                    <a:pt x="20" y="181"/>
                    <a:pt x="15" y="173"/>
                    <a:pt x="29" y="158"/>
                  </a:cubicBezTo>
                  <a:cubicBezTo>
                    <a:pt x="29" y="158"/>
                    <a:pt x="44" y="146"/>
                    <a:pt x="57" y="157"/>
                  </a:cubicBezTo>
                  <a:cubicBezTo>
                    <a:pt x="57" y="157"/>
                    <a:pt x="57" y="172"/>
                    <a:pt x="63" y="177"/>
                  </a:cubicBezTo>
                  <a:close/>
                  <a:moveTo>
                    <a:pt x="94" y="177"/>
                  </a:moveTo>
                  <a:cubicBezTo>
                    <a:pt x="88" y="181"/>
                    <a:pt x="88" y="181"/>
                    <a:pt x="88" y="181"/>
                  </a:cubicBezTo>
                  <a:cubicBezTo>
                    <a:pt x="88" y="181"/>
                    <a:pt x="69" y="187"/>
                    <a:pt x="63" y="166"/>
                  </a:cubicBezTo>
                  <a:cubicBezTo>
                    <a:pt x="63" y="166"/>
                    <a:pt x="60" y="163"/>
                    <a:pt x="63" y="155"/>
                  </a:cubicBezTo>
                  <a:cubicBezTo>
                    <a:pt x="63" y="155"/>
                    <a:pt x="69" y="140"/>
                    <a:pt x="80" y="138"/>
                  </a:cubicBezTo>
                  <a:cubicBezTo>
                    <a:pt x="88" y="139"/>
                    <a:pt x="88" y="139"/>
                    <a:pt x="88" y="139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3"/>
                    <a:pt x="82" y="126"/>
                    <a:pt x="89" y="117"/>
                  </a:cubicBezTo>
                  <a:cubicBezTo>
                    <a:pt x="95" y="108"/>
                    <a:pt x="100" y="109"/>
                    <a:pt x="103" y="107"/>
                  </a:cubicBezTo>
                  <a:cubicBezTo>
                    <a:pt x="103" y="107"/>
                    <a:pt x="113" y="106"/>
                    <a:pt x="116" y="109"/>
                  </a:cubicBezTo>
                  <a:cubicBezTo>
                    <a:pt x="116" y="110"/>
                    <a:pt x="125" y="114"/>
                    <a:pt x="127" y="110"/>
                  </a:cubicBezTo>
                  <a:cubicBezTo>
                    <a:pt x="129" y="110"/>
                    <a:pt x="131" y="106"/>
                    <a:pt x="130" y="104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9" y="101"/>
                    <a:pt x="132" y="96"/>
                    <a:pt x="137" y="97"/>
                  </a:cubicBezTo>
                  <a:cubicBezTo>
                    <a:pt x="137" y="97"/>
                    <a:pt x="144" y="95"/>
                    <a:pt x="150" y="101"/>
                  </a:cubicBezTo>
                  <a:cubicBezTo>
                    <a:pt x="150" y="101"/>
                    <a:pt x="154" y="107"/>
                    <a:pt x="153" y="109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6" y="111"/>
                    <a:pt x="156" y="111"/>
                    <a:pt x="156" y="111"/>
                  </a:cubicBezTo>
                  <a:cubicBezTo>
                    <a:pt x="156" y="111"/>
                    <a:pt x="156" y="107"/>
                    <a:pt x="158" y="107"/>
                  </a:cubicBezTo>
                  <a:cubicBezTo>
                    <a:pt x="160" y="106"/>
                    <a:pt x="164" y="104"/>
                    <a:pt x="168" y="106"/>
                  </a:cubicBezTo>
                  <a:cubicBezTo>
                    <a:pt x="168" y="106"/>
                    <a:pt x="175" y="106"/>
                    <a:pt x="177" y="110"/>
                  </a:cubicBezTo>
                  <a:cubicBezTo>
                    <a:pt x="177" y="110"/>
                    <a:pt x="186" y="115"/>
                    <a:pt x="182" y="127"/>
                  </a:cubicBezTo>
                  <a:cubicBezTo>
                    <a:pt x="182" y="127"/>
                    <a:pt x="179" y="138"/>
                    <a:pt x="170" y="138"/>
                  </a:cubicBezTo>
                  <a:cubicBezTo>
                    <a:pt x="170" y="138"/>
                    <a:pt x="166" y="139"/>
                    <a:pt x="165" y="137"/>
                  </a:cubicBezTo>
                  <a:cubicBezTo>
                    <a:pt x="163" y="137"/>
                    <a:pt x="163" y="137"/>
                    <a:pt x="163" y="137"/>
                  </a:cubicBezTo>
                  <a:cubicBezTo>
                    <a:pt x="163" y="139"/>
                    <a:pt x="163" y="139"/>
                    <a:pt x="163" y="139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5" y="139"/>
                    <a:pt x="172" y="151"/>
                    <a:pt x="163" y="157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9" y="159"/>
                    <a:pt x="152" y="157"/>
                    <a:pt x="147" y="159"/>
                  </a:cubicBezTo>
                  <a:cubicBezTo>
                    <a:pt x="147" y="159"/>
                    <a:pt x="149" y="155"/>
                    <a:pt x="149" y="150"/>
                  </a:cubicBezTo>
                  <a:cubicBezTo>
                    <a:pt x="149" y="145"/>
                    <a:pt x="147" y="140"/>
                    <a:pt x="144" y="136"/>
                  </a:cubicBezTo>
                  <a:cubicBezTo>
                    <a:pt x="136" y="128"/>
                    <a:pt x="123" y="131"/>
                    <a:pt x="116" y="137"/>
                  </a:cubicBezTo>
                  <a:cubicBezTo>
                    <a:pt x="116" y="137"/>
                    <a:pt x="105" y="149"/>
                    <a:pt x="114" y="159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5" y="157"/>
                    <a:pt x="109" y="152"/>
                    <a:pt x="117" y="142"/>
                  </a:cubicBezTo>
                  <a:cubicBezTo>
                    <a:pt x="117" y="142"/>
                    <a:pt x="125" y="132"/>
                    <a:pt x="133" y="135"/>
                  </a:cubicBezTo>
                  <a:cubicBezTo>
                    <a:pt x="133" y="135"/>
                    <a:pt x="144" y="136"/>
                    <a:pt x="145" y="147"/>
                  </a:cubicBezTo>
                  <a:cubicBezTo>
                    <a:pt x="145" y="147"/>
                    <a:pt x="150" y="166"/>
                    <a:pt x="128" y="179"/>
                  </a:cubicBezTo>
                  <a:cubicBezTo>
                    <a:pt x="128" y="179"/>
                    <a:pt x="110" y="191"/>
                    <a:pt x="99" y="174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96" y="172"/>
                    <a:pt x="97" y="176"/>
                    <a:pt x="94" y="177"/>
                  </a:cubicBezTo>
                  <a:close/>
                  <a:moveTo>
                    <a:pt x="101" y="182"/>
                  </a:moveTo>
                  <a:cubicBezTo>
                    <a:pt x="101" y="182"/>
                    <a:pt x="106" y="185"/>
                    <a:pt x="107" y="185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08" y="186"/>
                    <a:pt x="105" y="190"/>
                    <a:pt x="108" y="198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6" y="187"/>
                    <a:pt x="101" y="182"/>
                  </a:cubicBezTo>
                  <a:close/>
                  <a:moveTo>
                    <a:pt x="81" y="267"/>
                  </a:moveTo>
                  <a:cubicBezTo>
                    <a:pt x="76" y="264"/>
                    <a:pt x="76" y="264"/>
                    <a:pt x="76" y="264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67" y="255"/>
                    <a:pt x="66" y="255"/>
                  </a:cubicBezTo>
                  <a:cubicBezTo>
                    <a:pt x="65" y="255"/>
                    <a:pt x="60" y="254"/>
                    <a:pt x="56" y="249"/>
                  </a:cubicBezTo>
                  <a:cubicBezTo>
                    <a:pt x="52" y="244"/>
                    <a:pt x="53" y="240"/>
                    <a:pt x="54" y="234"/>
                  </a:cubicBezTo>
                  <a:cubicBezTo>
                    <a:pt x="55" y="228"/>
                    <a:pt x="62" y="223"/>
                    <a:pt x="62" y="223"/>
                  </a:cubicBezTo>
                  <a:cubicBezTo>
                    <a:pt x="67" y="221"/>
                    <a:pt x="67" y="221"/>
                    <a:pt x="67" y="221"/>
                  </a:cubicBezTo>
                  <a:cubicBezTo>
                    <a:pt x="70" y="221"/>
                    <a:pt x="70" y="221"/>
                    <a:pt x="70" y="221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8" y="204"/>
                    <a:pt x="90" y="203"/>
                    <a:pt x="90" y="203"/>
                  </a:cubicBezTo>
                  <a:cubicBezTo>
                    <a:pt x="109" y="198"/>
                    <a:pt x="113" y="206"/>
                    <a:pt x="113" y="206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09" y="214"/>
                    <a:pt x="100" y="216"/>
                    <a:pt x="100" y="216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1" y="232"/>
                    <a:pt x="86" y="239"/>
                    <a:pt x="86" y="239"/>
                  </a:cubicBezTo>
                  <a:cubicBezTo>
                    <a:pt x="91" y="247"/>
                    <a:pt x="98" y="246"/>
                    <a:pt x="98" y="246"/>
                  </a:cubicBezTo>
                  <a:cubicBezTo>
                    <a:pt x="107" y="241"/>
                    <a:pt x="107" y="241"/>
                    <a:pt x="107" y="241"/>
                  </a:cubicBezTo>
                  <a:cubicBezTo>
                    <a:pt x="111" y="237"/>
                    <a:pt x="110" y="232"/>
                    <a:pt x="110" y="232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0" y="231"/>
                    <a:pt x="110" y="230"/>
                    <a:pt x="109" y="231"/>
                  </a:cubicBezTo>
                  <a:cubicBezTo>
                    <a:pt x="109" y="231"/>
                    <a:pt x="108" y="231"/>
                    <a:pt x="108" y="231"/>
                  </a:cubicBezTo>
                  <a:cubicBezTo>
                    <a:pt x="108" y="232"/>
                    <a:pt x="108" y="232"/>
                    <a:pt x="108" y="232"/>
                  </a:cubicBezTo>
                  <a:cubicBezTo>
                    <a:pt x="107" y="240"/>
                    <a:pt x="102" y="241"/>
                    <a:pt x="102" y="241"/>
                  </a:cubicBezTo>
                  <a:cubicBezTo>
                    <a:pt x="94" y="245"/>
                    <a:pt x="88" y="239"/>
                    <a:pt x="88" y="239"/>
                  </a:cubicBezTo>
                  <a:cubicBezTo>
                    <a:pt x="83" y="231"/>
                    <a:pt x="93" y="224"/>
                    <a:pt x="93" y="224"/>
                  </a:cubicBezTo>
                  <a:cubicBezTo>
                    <a:pt x="102" y="218"/>
                    <a:pt x="102" y="218"/>
                    <a:pt x="102" y="218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21" y="219"/>
                    <a:pt x="123" y="228"/>
                    <a:pt x="123" y="228"/>
                  </a:cubicBezTo>
                  <a:cubicBezTo>
                    <a:pt x="130" y="243"/>
                    <a:pt x="118" y="253"/>
                    <a:pt x="118" y="253"/>
                  </a:cubicBezTo>
                  <a:cubicBezTo>
                    <a:pt x="113" y="256"/>
                    <a:pt x="113" y="256"/>
                    <a:pt x="113" y="256"/>
                  </a:cubicBezTo>
                  <a:cubicBezTo>
                    <a:pt x="109" y="255"/>
                    <a:pt x="109" y="255"/>
                    <a:pt x="109" y="255"/>
                  </a:cubicBezTo>
                  <a:cubicBezTo>
                    <a:pt x="106" y="257"/>
                    <a:pt x="106" y="257"/>
                    <a:pt x="106" y="257"/>
                  </a:cubicBezTo>
                  <a:cubicBezTo>
                    <a:pt x="106" y="257"/>
                    <a:pt x="106" y="257"/>
                    <a:pt x="106" y="258"/>
                  </a:cubicBezTo>
                  <a:cubicBezTo>
                    <a:pt x="106" y="260"/>
                    <a:pt x="103" y="264"/>
                    <a:pt x="103" y="264"/>
                  </a:cubicBezTo>
                  <a:cubicBezTo>
                    <a:pt x="103" y="264"/>
                    <a:pt x="100" y="265"/>
                    <a:pt x="97" y="267"/>
                  </a:cubicBezTo>
                  <a:cubicBezTo>
                    <a:pt x="98" y="268"/>
                    <a:pt x="98" y="268"/>
                    <a:pt x="98" y="268"/>
                  </a:cubicBezTo>
                  <a:cubicBezTo>
                    <a:pt x="97" y="268"/>
                    <a:pt x="95" y="268"/>
                    <a:pt x="95" y="268"/>
                  </a:cubicBezTo>
                  <a:cubicBezTo>
                    <a:pt x="94" y="268"/>
                    <a:pt x="93" y="268"/>
                    <a:pt x="92" y="268"/>
                  </a:cubicBezTo>
                  <a:cubicBezTo>
                    <a:pt x="89" y="270"/>
                    <a:pt x="81" y="267"/>
                    <a:pt x="81" y="267"/>
                  </a:cubicBezTo>
                  <a:close/>
                  <a:moveTo>
                    <a:pt x="149" y="319"/>
                  </a:moveTo>
                  <a:cubicBezTo>
                    <a:pt x="148" y="317"/>
                    <a:pt x="148" y="317"/>
                    <a:pt x="148" y="317"/>
                  </a:cubicBezTo>
                  <a:cubicBezTo>
                    <a:pt x="146" y="317"/>
                    <a:pt x="146" y="317"/>
                    <a:pt x="146" y="317"/>
                  </a:cubicBezTo>
                  <a:cubicBezTo>
                    <a:pt x="143" y="319"/>
                    <a:pt x="143" y="319"/>
                    <a:pt x="143" y="319"/>
                  </a:cubicBezTo>
                  <a:cubicBezTo>
                    <a:pt x="142" y="321"/>
                    <a:pt x="142" y="321"/>
                    <a:pt x="142" y="321"/>
                  </a:cubicBezTo>
                  <a:cubicBezTo>
                    <a:pt x="139" y="324"/>
                    <a:pt x="139" y="324"/>
                    <a:pt x="139" y="324"/>
                  </a:cubicBezTo>
                  <a:cubicBezTo>
                    <a:pt x="134" y="326"/>
                    <a:pt x="134" y="326"/>
                    <a:pt x="134" y="326"/>
                  </a:cubicBezTo>
                  <a:cubicBezTo>
                    <a:pt x="134" y="326"/>
                    <a:pt x="118" y="332"/>
                    <a:pt x="107" y="316"/>
                  </a:cubicBezTo>
                  <a:cubicBezTo>
                    <a:pt x="107" y="316"/>
                    <a:pt x="101" y="310"/>
                    <a:pt x="101" y="303"/>
                  </a:cubicBezTo>
                  <a:cubicBezTo>
                    <a:pt x="101" y="303"/>
                    <a:pt x="101" y="303"/>
                    <a:pt x="101" y="302"/>
                  </a:cubicBezTo>
                  <a:cubicBezTo>
                    <a:pt x="100" y="302"/>
                    <a:pt x="100" y="302"/>
                    <a:pt x="100" y="302"/>
                  </a:cubicBezTo>
                  <a:cubicBezTo>
                    <a:pt x="99" y="301"/>
                    <a:pt x="99" y="301"/>
                    <a:pt x="99" y="301"/>
                  </a:cubicBezTo>
                  <a:cubicBezTo>
                    <a:pt x="96" y="301"/>
                    <a:pt x="96" y="301"/>
                    <a:pt x="96" y="301"/>
                  </a:cubicBezTo>
                  <a:cubicBezTo>
                    <a:pt x="96" y="301"/>
                    <a:pt x="80" y="298"/>
                    <a:pt x="87" y="274"/>
                  </a:cubicBezTo>
                  <a:cubicBezTo>
                    <a:pt x="87" y="273"/>
                    <a:pt x="87" y="273"/>
                    <a:pt x="87" y="273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88" y="271"/>
                    <a:pt x="100" y="274"/>
                    <a:pt x="108" y="260"/>
                  </a:cubicBezTo>
                  <a:cubicBezTo>
                    <a:pt x="109" y="259"/>
                    <a:pt x="109" y="259"/>
                    <a:pt x="109" y="259"/>
                  </a:cubicBezTo>
                  <a:cubicBezTo>
                    <a:pt x="109" y="259"/>
                    <a:pt x="113" y="260"/>
                    <a:pt x="117" y="258"/>
                  </a:cubicBezTo>
                  <a:cubicBezTo>
                    <a:pt x="117" y="258"/>
                    <a:pt x="124" y="254"/>
                    <a:pt x="125" y="250"/>
                  </a:cubicBezTo>
                  <a:cubicBezTo>
                    <a:pt x="125" y="250"/>
                    <a:pt x="129" y="244"/>
                    <a:pt x="128" y="238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30" y="237"/>
                    <a:pt x="133" y="237"/>
                    <a:pt x="136" y="237"/>
                  </a:cubicBezTo>
                  <a:cubicBezTo>
                    <a:pt x="139" y="236"/>
                    <a:pt x="142" y="234"/>
                    <a:pt x="145" y="233"/>
                  </a:cubicBezTo>
                  <a:cubicBezTo>
                    <a:pt x="145" y="233"/>
                    <a:pt x="150" y="228"/>
                    <a:pt x="151" y="226"/>
                  </a:cubicBezTo>
                  <a:cubicBezTo>
                    <a:pt x="151" y="226"/>
                    <a:pt x="154" y="220"/>
                    <a:pt x="151" y="213"/>
                  </a:cubicBezTo>
                  <a:cubicBezTo>
                    <a:pt x="147" y="208"/>
                    <a:pt x="147" y="208"/>
                    <a:pt x="147" y="208"/>
                  </a:cubicBezTo>
                  <a:cubicBezTo>
                    <a:pt x="147" y="208"/>
                    <a:pt x="140" y="205"/>
                    <a:pt x="135" y="209"/>
                  </a:cubicBezTo>
                  <a:cubicBezTo>
                    <a:pt x="135" y="209"/>
                    <a:pt x="130" y="212"/>
                    <a:pt x="130" y="218"/>
                  </a:cubicBezTo>
                  <a:cubicBezTo>
                    <a:pt x="132" y="222"/>
                    <a:pt x="132" y="222"/>
                    <a:pt x="132" y="222"/>
                  </a:cubicBezTo>
                  <a:cubicBezTo>
                    <a:pt x="134" y="222"/>
                    <a:pt x="134" y="222"/>
                    <a:pt x="134" y="222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33" y="219"/>
                    <a:pt x="133" y="219"/>
                    <a:pt x="133" y="219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4" y="212"/>
                    <a:pt x="137" y="211"/>
                  </a:cubicBezTo>
                  <a:cubicBezTo>
                    <a:pt x="137" y="211"/>
                    <a:pt x="141" y="210"/>
                    <a:pt x="144" y="211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48" y="213"/>
                    <a:pt x="148" y="216"/>
                    <a:pt x="148" y="216"/>
                  </a:cubicBezTo>
                  <a:cubicBezTo>
                    <a:pt x="148" y="216"/>
                    <a:pt x="150" y="223"/>
                    <a:pt x="145" y="227"/>
                  </a:cubicBezTo>
                  <a:cubicBezTo>
                    <a:pt x="142" y="229"/>
                    <a:pt x="142" y="229"/>
                    <a:pt x="142" y="229"/>
                  </a:cubicBezTo>
                  <a:cubicBezTo>
                    <a:pt x="142" y="229"/>
                    <a:pt x="142" y="231"/>
                    <a:pt x="140" y="232"/>
                  </a:cubicBezTo>
                  <a:cubicBezTo>
                    <a:pt x="138" y="232"/>
                    <a:pt x="135" y="233"/>
                    <a:pt x="135" y="233"/>
                  </a:cubicBezTo>
                  <a:cubicBezTo>
                    <a:pt x="135" y="233"/>
                    <a:pt x="131" y="236"/>
                    <a:pt x="130" y="233"/>
                  </a:cubicBezTo>
                  <a:cubicBezTo>
                    <a:pt x="129" y="233"/>
                    <a:pt x="129" y="233"/>
                    <a:pt x="129" y="233"/>
                  </a:cubicBezTo>
                  <a:cubicBezTo>
                    <a:pt x="129" y="233"/>
                    <a:pt x="124" y="220"/>
                    <a:pt x="121" y="219"/>
                  </a:cubicBezTo>
                  <a:cubicBezTo>
                    <a:pt x="119" y="218"/>
                    <a:pt x="119" y="218"/>
                    <a:pt x="119" y="218"/>
                  </a:cubicBezTo>
                  <a:cubicBezTo>
                    <a:pt x="119" y="218"/>
                    <a:pt x="119" y="215"/>
                    <a:pt x="120" y="214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5" y="209"/>
                    <a:pt x="125" y="209"/>
                    <a:pt x="125" y="209"/>
                  </a:cubicBezTo>
                  <a:cubicBezTo>
                    <a:pt x="125" y="209"/>
                    <a:pt x="124" y="205"/>
                    <a:pt x="125" y="204"/>
                  </a:cubicBezTo>
                  <a:cubicBezTo>
                    <a:pt x="125" y="204"/>
                    <a:pt x="129" y="200"/>
                    <a:pt x="129" y="200"/>
                  </a:cubicBezTo>
                  <a:cubicBezTo>
                    <a:pt x="129" y="200"/>
                    <a:pt x="132" y="204"/>
                    <a:pt x="140" y="204"/>
                  </a:cubicBezTo>
                  <a:cubicBezTo>
                    <a:pt x="140" y="204"/>
                    <a:pt x="153" y="200"/>
                    <a:pt x="153" y="195"/>
                  </a:cubicBezTo>
                  <a:cubicBezTo>
                    <a:pt x="154" y="194"/>
                    <a:pt x="154" y="191"/>
                    <a:pt x="154" y="190"/>
                  </a:cubicBezTo>
                  <a:cubicBezTo>
                    <a:pt x="154" y="190"/>
                    <a:pt x="161" y="186"/>
                    <a:pt x="165" y="191"/>
                  </a:cubicBezTo>
                  <a:cubicBezTo>
                    <a:pt x="168" y="198"/>
                    <a:pt x="168" y="198"/>
                    <a:pt x="168" y="198"/>
                  </a:cubicBezTo>
                  <a:cubicBezTo>
                    <a:pt x="168" y="198"/>
                    <a:pt x="171" y="195"/>
                    <a:pt x="175" y="196"/>
                  </a:cubicBezTo>
                  <a:cubicBezTo>
                    <a:pt x="175" y="196"/>
                    <a:pt x="184" y="195"/>
                    <a:pt x="188" y="202"/>
                  </a:cubicBezTo>
                  <a:cubicBezTo>
                    <a:pt x="188" y="202"/>
                    <a:pt x="194" y="210"/>
                    <a:pt x="185" y="221"/>
                  </a:cubicBezTo>
                  <a:cubicBezTo>
                    <a:pt x="178" y="225"/>
                    <a:pt x="178" y="225"/>
                    <a:pt x="178" y="225"/>
                  </a:cubicBezTo>
                  <a:cubicBezTo>
                    <a:pt x="177" y="226"/>
                    <a:pt x="177" y="226"/>
                    <a:pt x="177" y="226"/>
                  </a:cubicBezTo>
                  <a:cubicBezTo>
                    <a:pt x="179" y="230"/>
                    <a:pt x="179" y="230"/>
                    <a:pt x="179" y="230"/>
                  </a:cubicBezTo>
                  <a:cubicBezTo>
                    <a:pt x="179" y="230"/>
                    <a:pt x="178" y="244"/>
                    <a:pt x="161" y="243"/>
                  </a:cubicBezTo>
                  <a:cubicBezTo>
                    <a:pt x="160" y="242"/>
                    <a:pt x="160" y="242"/>
                    <a:pt x="160" y="242"/>
                  </a:cubicBezTo>
                  <a:cubicBezTo>
                    <a:pt x="157" y="242"/>
                    <a:pt x="157" y="242"/>
                    <a:pt x="157" y="242"/>
                  </a:cubicBezTo>
                  <a:cubicBezTo>
                    <a:pt x="158" y="245"/>
                    <a:pt x="158" y="245"/>
                    <a:pt x="158" y="245"/>
                  </a:cubicBezTo>
                  <a:cubicBezTo>
                    <a:pt x="158" y="245"/>
                    <a:pt x="158" y="252"/>
                    <a:pt x="148" y="254"/>
                  </a:cubicBezTo>
                  <a:cubicBezTo>
                    <a:pt x="148" y="254"/>
                    <a:pt x="135" y="257"/>
                    <a:pt x="134" y="257"/>
                  </a:cubicBezTo>
                  <a:cubicBezTo>
                    <a:pt x="133" y="257"/>
                    <a:pt x="122" y="262"/>
                    <a:pt x="117" y="270"/>
                  </a:cubicBezTo>
                  <a:cubicBezTo>
                    <a:pt x="117" y="270"/>
                    <a:pt x="109" y="282"/>
                    <a:pt x="115" y="294"/>
                  </a:cubicBezTo>
                  <a:cubicBezTo>
                    <a:pt x="115" y="294"/>
                    <a:pt x="121" y="311"/>
                    <a:pt x="146" y="305"/>
                  </a:cubicBezTo>
                  <a:cubicBezTo>
                    <a:pt x="146" y="305"/>
                    <a:pt x="160" y="301"/>
                    <a:pt x="168" y="296"/>
                  </a:cubicBezTo>
                  <a:cubicBezTo>
                    <a:pt x="168" y="296"/>
                    <a:pt x="189" y="281"/>
                    <a:pt x="190" y="279"/>
                  </a:cubicBezTo>
                  <a:cubicBezTo>
                    <a:pt x="192" y="277"/>
                    <a:pt x="192" y="277"/>
                    <a:pt x="192" y="277"/>
                  </a:cubicBezTo>
                  <a:cubicBezTo>
                    <a:pt x="202" y="272"/>
                    <a:pt x="202" y="272"/>
                    <a:pt x="202" y="272"/>
                  </a:cubicBezTo>
                  <a:cubicBezTo>
                    <a:pt x="202" y="272"/>
                    <a:pt x="205" y="281"/>
                    <a:pt x="206" y="282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05" y="285"/>
                    <a:pt x="199" y="299"/>
                    <a:pt x="187" y="307"/>
                  </a:cubicBezTo>
                  <a:cubicBezTo>
                    <a:pt x="187" y="307"/>
                    <a:pt x="171" y="323"/>
                    <a:pt x="149" y="319"/>
                  </a:cubicBezTo>
                  <a:close/>
                  <a:moveTo>
                    <a:pt x="251" y="331"/>
                  </a:moveTo>
                  <a:cubicBezTo>
                    <a:pt x="251" y="331"/>
                    <a:pt x="236" y="338"/>
                    <a:pt x="229" y="335"/>
                  </a:cubicBezTo>
                  <a:cubicBezTo>
                    <a:pt x="225" y="334"/>
                    <a:pt x="225" y="334"/>
                    <a:pt x="225" y="334"/>
                  </a:cubicBezTo>
                  <a:cubicBezTo>
                    <a:pt x="222" y="331"/>
                    <a:pt x="222" y="331"/>
                    <a:pt x="222" y="331"/>
                  </a:cubicBezTo>
                  <a:cubicBezTo>
                    <a:pt x="220" y="331"/>
                    <a:pt x="220" y="331"/>
                    <a:pt x="220" y="331"/>
                  </a:cubicBezTo>
                  <a:cubicBezTo>
                    <a:pt x="216" y="333"/>
                    <a:pt x="216" y="333"/>
                    <a:pt x="216" y="333"/>
                  </a:cubicBezTo>
                  <a:cubicBezTo>
                    <a:pt x="216" y="333"/>
                    <a:pt x="217" y="337"/>
                    <a:pt x="208" y="340"/>
                  </a:cubicBezTo>
                  <a:cubicBezTo>
                    <a:pt x="208" y="340"/>
                    <a:pt x="197" y="345"/>
                    <a:pt x="191" y="342"/>
                  </a:cubicBezTo>
                  <a:cubicBezTo>
                    <a:pt x="191" y="342"/>
                    <a:pt x="182" y="341"/>
                    <a:pt x="177" y="334"/>
                  </a:cubicBezTo>
                  <a:cubicBezTo>
                    <a:pt x="177" y="334"/>
                    <a:pt x="173" y="332"/>
                    <a:pt x="171" y="324"/>
                  </a:cubicBezTo>
                  <a:cubicBezTo>
                    <a:pt x="169" y="321"/>
                    <a:pt x="169" y="321"/>
                    <a:pt x="169" y="321"/>
                  </a:cubicBezTo>
                  <a:cubicBezTo>
                    <a:pt x="180" y="316"/>
                    <a:pt x="180" y="316"/>
                    <a:pt x="180" y="316"/>
                  </a:cubicBezTo>
                  <a:cubicBezTo>
                    <a:pt x="180" y="316"/>
                    <a:pt x="186" y="341"/>
                    <a:pt x="213" y="331"/>
                  </a:cubicBezTo>
                  <a:cubicBezTo>
                    <a:pt x="216" y="330"/>
                    <a:pt x="217" y="329"/>
                    <a:pt x="221" y="327"/>
                  </a:cubicBezTo>
                  <a:cubicBezTo>
                    <a:pt x="222" y="326"/>
                    <a:pt x="222" y="326"/>
                    <a:pt x="222" y="326"/>
                  </a:cubicBezTo>
                  <a:cubicBezTo>
                    <a:pt x="222" y="326"/>
                    <a:pt x="236" y="332"/>
                    <a:pt x="248" y="326"/>
                  </a:cubicBezTo>
                  <a:cubicBezTo>
                    <a:pt x="248" y="326"/>
                    <a:pt x="265" y="323"/>
                    <a:pt x="280" y="310"/>
                  </a:cubicBezTo>
                  <a:cubicBezTo>
                    <a:pt x="286" y="304"/>
                    <a:pt x="290" y="301"/>
                    <a:pt x="294" y="296"/>
                  </a:cubicBezTo>
                  <a:cubicBezTo>
                    <a:pt x="298" y="290"/>
                    <a:pt x="301" y="284"/>
                    <a:pt x="305" y="278"/>
                  </a:cubicBezTo>
                  <a:cubicBezTo>
                    <a:pt x="311" y="279"/>
                    <a:pt x="311" y="279"/>
                    <a:pt x="311" y="279"/>
                  </a:cubicBezTo>
                  <a:cubicBezTo>
                    <a:pt x="311" y="279"/>
                    <a:pt x="304" y="294"/>
                    <a:pt x="296" y="299"/>
                  </a:cubicBezTo>
                  <a:cubicBezTo>
                    <a:pt x="296" y="299"/>
                    <a:pt x="293" y="304"/>
                    <a:pt x="283" y="311"/>
                  </a:cubicBezTo>
                  <a:cubicBezTo>
                    <a:pt x="275" y="318"/>
                    <a:pt x="260" y="327"/>
                    <a:pt x="251" y="331"/>
                  </a:cubicBezTo>
                  <a:close/>
                  <a:moveTo>
                    <a:pt x="263" y="407"/>
                  </a:moveTo>
                  <a:cubicBezTo>
                    <a:pt x="263" y="407"/>
                    <a:pt x="261" y="403"/>
                    <a:pt x="261" y="403"/>
                  </a:cubicBezTo>
                  <a:cubicBezTo>
                    <a:pt x="261" y="402"/>
                    <a:pt x="260" y="403"/>
                    <a:pt x="260" y="403"/>
                  </a:cubicBezTo>
                  <a:cubicBezTo>
                    <a:pt x="260" y="403"/>
                    <a:pt x="260" y="406"/>
                    <a:pt x="256" y="411"/>
                  </a:cubicBezTo>
                  <a:cubicBezTo>
                    <a:pt x="256" y="411"/>
                    <a:pt x="249" y="418"/>
                    <a:pt x="237" y="415"/>
                  </a:cubicBezTo>
                  <a:cubicBezTo>
                    <a:pt x="237" y="415"/>
                    <a:pt x="227" y="414"/>
                    <a:pt x="226" y="402"/>
                  </a:cubicBezTo>
                  <a:cubicBezTo>
                    <a:pt x="228" y="399"/>
                    <a:pt x="228" y="399"/>
                    <a:pt x="228" y="399"/>
                  </a:cubicBezTo>
                  <a:cubicBezTo>
                    <a:pt x="231" y="396"/>
                    <a:pt x="231" y="396"/>
                    <a:pt x="231" y="396"/>
                  </a:cubicBezTo>
                  <a:cubicBezTo>
                    <a:pt x="230" y="394"/>
                    <a:pt x="230" y="394"/>
                    <a:pt x="230" y="394"/>
                  </a:cubicBezTo>
                  <a:cubicBezTo>
                    <a:pt x="224" y="399"/>
                    <a:pt x="224" y="399"/>
                    <a:pt x="224" y="399"/>
                  </a:cubicBezTo>
                  <a:cubicBezTo>
                    <a:pt x="224" y="399"/>
                    <a:pt x="196" y="405"/>
                    <a:pt x="195" y="380"/>
                  </a:cubicBezTo>
                  <a:cubicBezTo>
                    <a:pt x="195" y="380"/>
                    <a:pt x="195" y="371"/>
                    <a:pt x="198" y="368"/>
                  </a:cubicBezTo>
                  <a:cubicBezTo>
                    <a:pt x="198" y="368"/>
                    <a:pt x="213" y="347"/>
                    <a:pt x="235" y="353"/>
                  </a:cubicBezTo>
                  <a:cubicBezTo>
                    <a:pt x="238" y="352"/>
                    <a:pt x="238" y="352"/>
                    <a:pt x="238" y="352"/>
                  </a:cubicBezTo>
                  <a:cubicBezTo>
                    <a:pt x="238" y="352"/>
                    <a:pt x="244" y="343"/>
                    <a:pt x="250" y="340"/>
                  </a:cubicBezTo>
                  <a:cubicBezTo>
                    <a:pt x="255" y="337"/>
                    <a:pt x="255" y="337"/>
                    <a:pt x="255" y="337"/>
                  </a:cubicBezTo>
                  <a:cubicBezTo>
                    <a:pt x="255" y="337"/>
                    <a:pt x="266" y="334"/>
                    <a:pt x="270" y="336"/>
                  </a:cubicBezTo>
                  <a:cubicBezTo>
                    <a:pt x="270" y="336"/>
                    <a:pt x="280" y="339"/>
                    <a:pt x="283" y="343"/>
                  </a:cubicBezTo>
                  <a:cubicBezTo>
                    <a:pt x="284" y="343"/>
                    <a:pt x="284" y="343"/>
                    <a:pt x="284" y="343"/>
                  </a:cubicBezTo>
                  <a:cubicBezTo>
                    <a:pt x="287" y="348"/>
                    <a:pt x="291" y="355"/>
                    <a:pt x="286" y="362"/>
                  </a:cubicBezTo>
                  <a:cubicBezTo>
                    <a:pt x="286" y="362"/>
                    <a:pt x="286" y="369"/>
                    <a:pt x="270" y="379"/>
                  </a:cubicBezTo>
                  <a:cubicBezTo>
                    <a:pt x="270" y="379"/>
                    <a:pt x="258" y="387"/>
                    <a:pt x="247" y="378"/>
                  </a:cubicBezTo>
                  <a:cubicBezTo>
                    <a:pt x="247" y="378"/>
                    <a:pt x="241" y="369"/>
                    <a:pt x="254" y="363"/>
                  </a:cubicBezTo>
                  <a:cubicBezTo>
                    <a:pt x="254" y="362"/>
                    <a:pt x="254" y="362"/>
                    <a:pt x="254" y="362"/>
                  </a:cubicBezTo>
                  <a:cubicBezTo>
                    <a:pt x="253" y="361"/>
                    <a:pt x="253" y="361"/>
                    <a:pt x="253" y="361"/>
                  </a:cubicBezTo>
                  <a:cubicBezTo>
                    <a:pt x="248" y="364"/>
                    <a:pt x="248" y="364"/>
                    <a:pt x="248" y="364"/>
                  </a:cubicBezTo>
                  <a:cubicBezTo>
                    <a:pt x="248" y="364"/>
                    <a:pt x="240" y="368"/>
                    <a:pt x="242" y="376"/>
                  </a:cubicBezTo>
                  <a:cubicBezTo>
                    <a:pt x="245" y="382"/>
                    <a:pt x="245" y="382"/>
                    <a:pt x="245" y="382"/>
                  </a:cubicBezTo>
                  <a:cubicBezTo>
                    <a:pt x="245" y="382"/>
                    <a:pt x="254" y="387"/>
                    <a:pt x="257" y="386"/>
                  </a:cubicBezTo>
                  <a:cubicBezTo>
                    <a:pt x="261" y="385"/>
                    <a:pt x="261" y="385"/>
                    <a:pt x="261" y="385"/>
                  </a:cubicBezTo>
                  <a:cubicBezTo>
                    <a:pt x="262" y="386"/>
                    <a:pt x="262" y="386"/>
                    <a:pt x="262" y="386"/>
                  </a:cubicBezTo>
                  <a:cubicBezTo>
                    <a:pt x="262" y="390"/>
                    <a:pt x="262" y="390"/>
                    <a:pt x="262" y="390"/>
                  </a:cubicBezTo>
                  <a:cubicBezTo>
                    <a:pt x="265" y="396"/>
                    <a:pt x="265" y="396"/>
                    <a:pt x="265" y="396"/>
                  </a:cubicBezTo>
                  <a:cubicBezTo>
                    <a:pt x="265" y="396"/>
                    <a:pt x="269" y="402"/>
                    <a:pt x="281" y="398"/>
                  </a:cubicBezTo>
                  <a:cubicBezTo>
                    <a:pt x="281" y="398"/>
                    <a:pt x="293" y="393"/>
                    <a:pt x="290" y="384"/>
                  </a:cubicBezTo>
                  <a:cubicBezTo>
                    <a:pt x="288" y="382"/>
                    <a:pt x="288" y="382"/>
                    <a:pt x="288" y="382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287" y="383"/>
                    <a:pt x="290" y="386"/>
                    <a:pt x="284" y="392"/>
                  </a:cubicBezTo>
                  <a:cubicBezTo>
                    <a:pt x="284" y="392"/>
                    <a:pt x="283" y="394"/>
                    <a:pt x="282" y="395"/>
                  </a:cubicBezTo>
                  <a:cubicBezTo>
                    <a:pt x="280" y="396"/>
                    <a:pt x="277" y="396"/>
                    <a:pt x="277" y="396"/>
                  </a:cubicBezTo>
                  <a:cubicBezTo>
                    <a:pt x="277" y="396"/>
                    <a:pt x="270" y="397"/>
                    <a:pt x="267" y="394"/>
                  </a:cubicBezTo>
                  <a:cubicBezTo>
                    <a:pt x="264" y="388"/>
                    <a:pt x="264" y="388"/>
                    <a:pt x="264" y="388"/>
                  </a:cubicBezTo>
                  <a:cubicBezTo>
                    <a:pt x="264" y="388"/>
                    <a:pt x="264" y="386"/>
                    <a:pt x="265" y="385"/>
                  </a:cubicBezTo>
                  <a:cubicBezTo>
                    <a:pt x="265" y="385"/>
                    <a:pt x="278" y="378"/>
                    <a:pt x="279" y="377"/>
                  </a:cubicBezTo>
                  <a:cubicBezTo>
                    <a:pt x="280" y="377"/>
                    <a:pt x="283" y="372"/>
                    <a:pt x="284" y="372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287" y="370"/>
                    <a:pt x="294" y="369"/>
                    <a:pt x="297" y="373"/>
                  </a:cubicBezTo>
                  <a:cubicBezTo>
                    <a:pt x="297" y="373"/>
                    <a:pt x="303" y="380"/>
                    <a:pt x="300" y="385"/>
                  </a:cubicBezTo>
                  <a:cubicBezTo>
                    <a:pt x="300" y="385"/>
                    <a:pt x="300" y="398"/>
                    <a:pt x="283" y="406"/>
                  </a:cubicBezTo>
                  <a:cubicBezTo>
                    <a:pt x="283" y="406"/>
                    <a:pt x="275" y="414"/>
                    <a:pt x="263" y="407"/>
                  </a:cubicBezTo>
                  <a:close/>
                  <a:moveTo>
                    <a:pt x="411" y="395"/>
                  </a:moveTo>
                  <a:cubicBezTo>
                    <a:pt x="402" y="399"/>
                    <a:pt x="402" y="399"/>
                    <a:pt x="402" y="399"/>
                  </a:cubicBezTo>
                  <a:cubicBezTo>
                    <a:pt x="391" y="409"/>
                    <a:pt x="391" y="409"/>
                    <a:pt x="391" y="409"/>
                  </a:cubicBezTo>
                  <a:cubicBezTo>
                    <a:pt x="391" y="409"/>
                    <a:pt x="385" y="414"/>
                    <a:pt x="380" y="416"/>
                  </a:cubicBezTo>
                  <a:cubicBezTo>
                    <a:pt x="380" y="416"/>
                    <a:pt x="375" y="419"/>
                    <a:pt x="371" y="421"/>
                  </a:cubicBezTo>
                  <a:cubicBezTo>
                    <a:pt x="367" y="424"/>
                    <a:pt x="363" y="427"/>
                    <a:pt x="363" y="427"/>
                  </a:cubicBezTo>
                  <a:cubicBezTo>
                    <a:pt x="346" y="437"/>
                    <a:pt x="346" y="437"/>
                    <a:pt x="346" y="437"/>
                  </a:cubicBezTo>
                  <a:cubicBezTo>
                    <a:pt x="346" y="437"/>
                    <a:pt x="312" y="455"/>
                    <a:pt x="300" y="433"/>
                  </a:cubicBezTo>
                  <a:cubicBezTo>
                    <a:pt x="300" y="432"/>
                    <a:pt x="296" y="428"/>
                    <a:pt x="299" y="423"/>
                  </a:cubicBezTo>
                  <a:cubicBezTo>
                    <a:pt x="298" y="422"/>
                    <a:pt x="298" y="422"/>
                    <a:pt x="298" y="422"/>
                  </a:cubicBezTo>
                  <a:cubicBezTo>
                    <a:pt x="296" y="422"/>
                    <a:pt x="296" y="422"/>
                    <a:pt x="296" y="422"/>
                  </a:cubicBezTo>
                  <a:cubicBezTo>
                    <a:pt x="294" y="421"/>
                    <a:pt x="294" y="421"/>
                    <a:pt x="294" y="421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2"/>
                    <a:pt x="285" y="422"/>
                    <a:pt x="284" y="419"/>
                  </a:cubicBezTo>
                  <a:cubicBezTo>
                    <a:pt x="284" y="419"/>
                    <a:pt x="282" y="417"/>
                    <a:pt x="281" y="411"/>
                  </a:cubicBezTo>
                  <a:cubicBezTo>
                    <a:pt x="282" y="412"/>
                    <a:pt x="282" y="412"/>
                    <a:pt x="282" y="412"/>
                  </a:cubicBezTo>
                  <a:cubicBezTo>
                    <a:pt x="282" y="412"/>
                    <a:pt x="300" y="407"/>
                    <a:pt x="305" y="384"/>
                  </a:cubicBezTo>
                  <a:cubicBezTo>
                    <a:pt x="305" y="384"/>
                    <a:pt x="312" y="386"/>
                    <a:pt x="321" y="386"/>
                  </a:cubicBezTo>
                  <a:cubicBezTo>
                    <a:pt x="321" y="387"/>
                    <a:pt x="321" y="387"/>
                    <a:pt x="321" y="387"/>
                  </a:cubicBezTo>
                  <a:cubicBezTo>
                    <a:pt x="321" y="387"/>
                    <a:pt x="317" y="394"/>
                    <a:pt x="318" y="400"/>
                  </a:cubicBezTo>
                  <a:cubicBezTo>
                    <a:pt x="318" y="400"/>
                    <a:pt x="318" y="407"/>
                    <a:pt x="323" y="413"/>
                  </a:cubicBezTo>
                  <a:cubicBezTo>
                    <a:pt x="323" y="413"/>
                    <a:pt x="331" y="421"/>
                    <a:pt x="343" y="419"/>
                  </a:cubicBezTo>
                  <a:cubicBezTo>
                    <a:pt x="343" y="419"/>
                    <a:pt x="351" y="419"/>
                    <a:pt x="357" y="417"/>
                  </a:cubicBezTo>
                  <a:cubicBezTo>
                    <a:pt x="357" y="417"/>
                    <a:pt x="369" y="410"/>
                    <a:pt x="373" y="408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404" y="392"/>
                    <a:pt x="404" y="392"/>
                    <a:pt x="404" y="392"/>
                  </a:cubicBezTo>
                  <a:cubicBezTo>
                    <a:pt x="404" y="392"/>
                    <a:pt x="417" y="388"/>
                    <a:pt x="418" y="387"/>
                  </a:cubicBezTo>
                  <a:cubicBezTo>
                    <a:pt x="419" y="387"/>
                    <a:pt x="423" y="386"/>
                    <a:pt x="423" y="386"/>
                  </a:cubicBezTo>
                  <a:lnTo>
                    <a:pt x="411" y="395"/>
                  </a:lnTo>
                  <a:close/>
                  <a:moveTo>
                    <a:pt x="325" y="387"/>
                  </a:moveTo>
                  <a:cubicBezTo>
                    <a:pt x="325" y="387"/>
                    <a:pt x="331" y="383"/>
                    <a:pt x="333" y="384"/>
                  </a:cubicBezTo>
                  <a:cubicBezTo>
                    <a:pt x="336" y="385"/>
                    <a:pt x="332" y="392"/>
                    <a:pt x="336" y="397"/>
                  </a:cubicBezTo>
                  <a:cubicBezTo>
                    <a:pt x="339" y="403"/>
                    <a:pt x="344" y="406"/>
                    <a:pt x="346" y="406"/>
                  </a:cubicBezTo>
                  <a:cubicBezTo>
                    <a:pt x="349" y="407"/>
                    <a:pt x="350" y="412"/>
                    <a:pt x="375" y="402"/>
                  </a:cubicBezTo>
                  <a:cubicBezTo>
                    <a:pt x="376" y="402"/>
                    <a:pt x="376" y="402"/>
                    <a:pt x="376" y="402"/>
                  </a:cubicBezTo>
                  <a:cubicBezTo>
                    <a:pt x="356" y="414"/>
                    <a:pt x="356" y="414"/>
                    <a:pt x="356" y="414"/>
                  </a:cubicBezTo>
                  <a:cubicBezTo>
                    <a:pt x="356" y="414"/>
                    <a:pt x="329" y="425"/>
                    <a:pt x="321" y="403"/>
                  </a:cubicBezTo>
                  <a:cubicBezTo>
                    <a:pt x="321" y="403"/>
                    <a:pt x="319" y="395"/>
                    <a:pt x="325" y="387"/>
                  </a:cubicBezTo>
                  <a:close/>
                  <a:moveTo>
                    <a:pt x="345" y="385"/>
                  </a:moveTo>
                  <a:cubicBezTo>
                    <a:pt x="345" y="385"/>
                    <a:pt x="341" y="398"/>
                    <a:pt x="353" y="402"/>
                  </a:cubicBezTo>
                  <a:cubicBezTo>
                    <a:pt x="353" y="402"/>
                    <a:pt x="363" y="403"/>
                    <a:pt x="368" y="400"/>
                  </a:cubicBezTo>
                  <a:cubicBezTo>
                    <a:pt x="393" y="387"/>
                    <a:pt x="393" y="387"/>
                    <a:pt x="393" y="387"/>
                  </a:cubicBezTo>
                  <a:cubicBezTo>
                    <a:pt x="404" y="382"/>
                    <a:pt x="404" y="382"/>
                    <a:pt x="404" y="382"/>
                  </a:cubicBezTo>
                  <a:cubicBezTo>
                    <a:pt x="404" y="382"/>
                    <a:pt x="424" y="375"/>
                    <a:pt x="431" y="377"/>
                  </a:cubicBezTo>
                  <a:cubicBezTo>
                    <a:pt x="445" y="377"/>
                    <a:pt x="445" y="377"/>
                    <a:pt x="445" y="377"/>
                  </a:cubicBezTo>
                  <a:cubicBezTo>
                    <a:pt x="441" y="380"/>
                    <a:pt x="441" y="380"/>
                    <a:pt x="441" y="380"/>
                  </a:cubicBezTo>
                  <a:cubicBezTo>
                    <a:pt x="441" y="380"/>
                    <a:pt x="428" y="380"/>
                    <a:pt x="422" y="383"/>
                  </a:cubicBezTo>
                  <a:cubicBezTo>
                    <a:pt x="422" y="383"/>
                    <a:pt x="401" y="388"/>
                    <a:pt x="390" y="395"/>
                  </a:cubicBezTo>
                  <a:cubicBezTo>
                    <a:pt x="387" y="396"/>
                    <a:pt x="387" y="396"/>
                    <a:pt x="387" y="396"/>
                  </a:cubicBezTo>
                  <a:cubicBezTo>
                    <a:pt x="382" y="397"/>
                    <a:pt x="382" y="397"/>
                    <a:pt x="382" y="397"/>
                  </a:cubicBezTo>
                  <a:cubicBezTo>
                    <a:pt x="382" y="397"/>
                    <a:pt x="378" y="398"/>
                    <a:pt x="377" y="398"/>
                  </a:cubicBezTo>
                  <a:cubicBezTo>
                    <a:pt x="377" y="399"/>
                    <a:pt x="366" y="403"/>
                    <a:pt x="366" y="403"/>
                  </a:cubicBezTo>
                  <a:cubicBezTo>
                    <a:pt x="366" y="403"/>
                    <a:pt x="354" y="408"/>
                    <a:pt x="345" y="402"/>
                  </a:cubicBezTo>
                  <a:cubicBezTo>
                    <a:pt x="345" y="402"/>
                    <a:pt x="336" y="400"/>
                    <a:pt x="337" y="388"/>
                  </a:cubicBezTo>
                  <a:cubicBezTo>
                    <a:pt x="337" y="383"/>
                    <a:pt x="337" y="383"/>
                    <a:pt x="337" y="383"/>
                  </a:cubicBezTo>
                  <a:cubicBezTo>
                    <a:pt x="337" y="383"/>
                    <a:pt x="352" y="376"/>
                    <a:pt x="352" y="372"/>
                  </a:cubicBezTo>
                  <a:cubicBezTo>
                    <a:pt x="353" y="373"/>
                    <a:pt x="353" y="373"/>
                    <a:pt x="353" y="373"/>
                  </a:cubicBezTo>
                  <a:cubicBezTo>
                    <a:pt x="353" y="373"/>
                    <a:pt x="347" y="378"/>
                    <a:pt x="345" y="385"/>
                  </a:cubicBezTo>
                  <a:close/>
                  <a:moveTo>
                    <a:pt x="393" y="328"/>
                  </a:moveTo>
                  <a:cubicBezTo>
                    <a:pt x="394" y="335"/>
                    <a:pt x="388" y="339"/>
                    <a:pt x="387" y="339"/>
                  </a:cubicBezTo>
                  <a:cubicBezTo>
                    <a:pt x="387" y="340"/>
                    <a:pt x="383" y="342"/>
                    <a:pt x="383" y="342"/>
                  </a:cubicBezTo>
                  <a:cubicBezTo>
                    <a:pt x="382" y="341"/>
                    <a:pt x="382" y="341"/>
                    <a:pt x="382" y="341"/>
                  </a:cubicBezTo>
                  <a:cubicBezTo>
                    <a:pt x="379" y="342"/>
                    <a:pt x="379" y="342"/>
                    <a:pt x="379" y="342"/>
                  </a:cubicBezTo>
                  <a:cubicBezTo>
                    <a:pt x="378" y="344"/>
                    <a:pt x="378" y="344"/>
                    <a:pt x="378" y="344"/>
                  </a:cubicBezTo>
                  <a:cubicBezTo>
                    <a:pt x="382" y="346"/>
                    <a:pt x="382" y="346"/>
                    <a:pt x="382" y="346"/>
                  </a:cubicBezTo>
                  <a:cubicBezTo>
                    <a:pt x="383" y="348"/>
                    <a:pt x="383" y="351"/>
                    <a:pt x="383" y="351"/>
                  </a:cubicBezTo>
                  <a:cubicBezTo>
                    <a:pt x="383" y="358"/>
                    <a:pt x="378" y="361"/>
                    <a:pt x="378" y="361"/>
                  </a:cubicBezTo>
                  <a:cubicBezTo>
                    <a:pt x="375" y="367"/>
                    <a:pt x="366" y="369"/>
                    <a:pt x="366" y="369"/>
                  </a:cubicBezTo>
                  <a:cubicBezTo>
                    <a:pt x="361" y="372"/>
                    <a:pt x="353" y="369"/>
                    <a:pt x="353" y="369"/>
                  </a:cubicBezTo>
                  <a:cubicBezTo>
                    <a:pt x="351" y="368"/>
                    <a:pt x="351" y="368"/>
                    <a:pt x="351" y="368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0" y="371"/>
                    <a:pt x="345" y="375"/>
                    <a:pt x="345" y="375"/>
                  </a:cubicBezTo>
                  <a:cubicBezTo>
                    <a:pt x="345" y="375"/>
                    <a:pt x="342" y="377"/>
                    <a:pt x="339" y="378"/>
                  </a:cubicBezTo>
                  <a:cubicBezTo>
                    <a:pt x="336" y="380"/>
                    <a:pt x="332" y="381"/>
                    <a:pt x="332" y="381"/>
                  </a:cubicBezTo>
                  <a:cubicBezTo>
                    <a:pt x="330" y="380"/>
                    <a:pt x="330" y="380"/>
                    <a:pt x="330" y="380"/>
                  </a:cubicBezTo>
                  <a:cubicBezTo>
                    <a:pt x="325" y="382"/>
                    <a:pt x="325" y="382"/>
                    <a:pt x="325" y="382"/>
                  </a:cubicBezTo>
                  <a:cubicBezTo>
                    <a:pt x="312" y="385"/>
                    <a:pt x="305" y="380"/>
                    <a:pt x="305" y="380"/>
                  </a:cubicBezTo>
                  <a:cubicBezTo>
                    <a:pt x="303" y="373"/>
                    <a:pt x="298" y="369"/>
                    <a:pt x="298" y="369"/>
                  </a:cubicBezTo>
                  <a:cubicBezTo>
                    <a:pt x="297" y="366"/>
                    <a:pt x="297" y="366"/>
                    <a:pt x="297" y="366"/>
                  </a:cubicBezTo>
                  <a:cubicBezTo>
                    <a:pt x="295" y="359"/>
                    <a:pt x="297" y="352"/>
                    <a:pt x="297" y="352"/>
                  </a:cubicBezTo>
                  <a:cubicBezTo>
                    <a:pt x="303" y="336"/>
                    <a:pt x="321" y="332"/>
                    <a:pt x="321" y="332"/>
                  </a:cubicBezTo>
                  <a:cubicBezTo>
                    <a:pt x="331" y="330"/>
                    <a:pt x="340" y="336"/>
                    <a:pt x="340" y="336"/>
                  </a:cubicBezTo>
                  <a:cubicBezTo>
                    <a:pt x="345" y="342"/>
                    <a:pt x="343" y="346"/>
                    <a:pt x="343" y="346"/>
                  </a:cubicBezTo>
                  <a:cubicBezTo>
                    <a:pt x="343" y="352"/>
                    <a:pt x="335" y="359"/>
                    <a:pt x="335" y="359"/>
                  </a:cubicBezTo>
                  <a:cubicBezTo>
                    <a:pt x="328" y="364"/>
                    <a:pt x="326" y="363"/>
                    <a:pt x="326" y="363"/>
                  </a:cubicBezTo>
                  <a:cubicBezTo>
                    <a:pt x="322" y="365"/>
                    <a:pt x="316" y="360"/>
                    <a:pt x="316" y="360"/>
                  </a:cubicBezTo>
                  <a:cubicBezTo>
                    <a:pt x="313" y="356"/>
                    <a:pt x="313" y="356"/>
                    <a:pt x="313" y="356"/>
                  </a:cubicBezTo>
                  <a:cubicBezTo>
                    <a:pt x="312" y="356"/>
                    <a:pt x="312" y="356"/>
                    <a:pt x="312" y="356"/>
                  </a:cubicBezTo>
                  <a:cubicBezTo>
                    <a:pt x="315" y="371"/>
                    <a:pt x="331" y="365"/>
                    <a:pt x="331" y="365"/>
                  </a:cubicBezTo>
                  <a:cubicBezTo>
                    <a:pt x="338" y="361"/>
                    <a:pt x="338" y="361"/>
                    <a:pt x="338" y="361"/>
                  </a:cubicBezTo>
                  <a:cubicBezTo>
                    <a:pt x="345" y="352"/>
                    <a:pt x="345" y="352"/>
                    <a:pt x="345" y="352"/>
                  </a:cubicBezTo>
                  <a:cubicBezTo>
                    <a:pt x="346" y="351"/>
                    <a:pt x="346" y="350"/>
                    <a:pt x="346" y="349"/>
                  </a:cubicBezTo>
                  <a:cubicBezTo>
                    <a:pt x="347" y="345"/>
                    <a:pt x="347" y="341"/>
                    <a:pt x="347" y="341"/>
                  </a:cubicBezTo>
                  <a:cubicBezTo>
                    <a:pt x="347" y="337"/>
                    <a:pt x="342" y="332"/>
                    <a:pt x="342" y="332"/>
                  </a:cubicBezTo>
                  <a:cubicBezTo>
                    <a:pt x="333" y="326"/>
                    <a:pt x="315" y="330"/>
                    <a:pt x="315" y="330"/>
                  </a:cubicBezTo>
                  <a:cubicBezTo>
                    <a:pt x="310" y="331"/>
                    <a:pt x="300" y="343"/>
                    <a:pt x="300" y="343"/>
                  </a:cubicBezTo>
                  <a:cubicBezTo>
                    <a:pt x="292" y="356"/>
                    <a:pt x="293" y="367"/>
                    <a:pt x="293" y="367"/>
                  </a:cubicBezTo>
                  <a:cubicBezTo>
                    <a:pt x="289" y="366"/>
                    <a:pt x="289" y="366"/>
                    <a:pt x="289" y="366"/>
                  </a:cubicBezTo>
                  <a:cubicBezTo>
                    <a:pt x="289" y="366"/>
                    <a:pt x="292" y="357"/>
                    <a:pt x="292" y="357"/>
                  </a:cubicBezTo>
                  <a:cubicBezTo>
                    <a:pt x="294" y="354"/>
                    <a:pt x="289" y="345"/>
                    <a:pt x="289" y="345"/>
                  </a:cubicBezTo>
                  <a:cubicBezTo>
                    <a:pt x="289" y="343"/>
                    <a:pt x="282" y="338"/>
                    <a:pt x="282" y="338"/>
                  </a:cubicBezTo>
                  <a:cubicBezTo>
                    <a:pt x="280" y="336"/>
                    <a:pt x="272" y="333"/>
                    <a:pt x="272" y="333"/>
                  </a:cubicBezTo>
                  <a:cubicBezTo>
                    <a:pt x="263" y="332"/>
                    <a:pt x="263" y="332"/>
                    <a:pt x="263" y="332"/>
                  </a:cubicBezTo>
                  <a:cubicBezTo>
                    <a:pt x="262" y="331"/>
                    <a:pt x="266" y="326"/>
                    <a:pt x="266" y="326"/>
                  </a:cubicBezTo>
                  <a:cubicBezTo>
                    <a:pt x="275" y="322"/>
                    <a:pt x="275" y="322"/>
                    <a:pt x="275" y="322"/>
                  </a:cubicBezTo>
                  <a:cubicBezTo>
                    <a:pt x="280" y="320"/>
                    <a:pt x="292" y="325"/>
                    <a:pt x="292" y="325"/>
                  </a:cubicBezTo>
                  <a:cubicBezTo>
                    <a:pt x="293" y="325"/>
                    <a:pt x="293" y="325"/>
                    <a:pt x="293" y="325"/>
                  </a:cubicBezTo>
                  <a:cubicBezTo>
                    <a:pt x="294" y="323"/>
                    <a:pt x="294" y="323"/>
                    <a:pt x="294" y="323"/>
                  </a:cubicBezTo>
                  <a:cubicBezTo>
                    <a:pt x="293" y="321"/>
                    <a:pt x="294" y="314"/>
                    <a:pt x="294" y="314"/>
                  </a:cubicBezTo>
                  <a:cubicBezTo>
                    <a:pt x="296" y="307"/>
                    <a:pt x="303" y="304"/>
                    <a:pt x="303" y="304"/>
                  </a:cubicBezTo>
                  <a:cubicBezTo>
                    <a:pt x="304" y="304"/>
                    <a:pt x="305" y="304"/>
                    <a:pt x="305" y="303"/>
                  </a:cubicBezTo>
                  <a:cubicBezTo>
                    <a:pt x="317" y="300"/>
                    <a:pt x="323" y="306"/>
                    <a:pt x="323" y="306"/>
                  </a:cubicBezTo>
                  <a:cubicBezTo>
                    <a:pt x="325" y="309"/>
                    <a:pt x="325" y="309"/>
                    <a:pt x="325" y="309"/>
                  </a:cubicBezTo>
                  <a:cubicBezTo>
                    <a:pt x="326" y="308"/>
                    <a:pt x="326" y="308"/>
                    <a:pt x="326" y="308"/>
                  </a:cubicBezTo>
                  <a:cubicBezTo>
                    <a:pt x="327" y="309"/>
                    <a:pt x="327" y="309"/>
                    <a:pt x="327" y="309"/>
                  </a:cubicBezTo>
                  <a:cubicBezTo>
                    <a:pt x="328" y="308"/>
                    <a:pt x="328" y="308"/>
                    <a:pt x="328" y="308"/>
                  </a:cubicBezTo>
                  <a:cubicBezTo>
                    <a:pt x="328" y="306"/>
                    <a:pt x="333" y="302"/>
                    <a:pt x="333" y="302"/>
                  </a:cubicBezTo>
                  <a:cubicBezTo>
                    <a:pt x="339" y="299"/>
                    <a:pt x="344" y="299"/>
                    <a:pt x="344" y="299"/>
                  </a:cubicBezTo>
                  <a:cubicBezTo>
                    <a:pt x="348" y="299"/>
                    <a:pt x="356" y="304"/>
                    <a:pt x="356" y="304"/>
                  </a:cubicBezTo>
                  <a:cubicBezTo>
                    <a:pt x="358" y="308"/>
                    <a:pt x="358" y="308"/>
                    <a:pt x="358" y="308"/>
                  </a:cubicBezTo>
                  <a:cubicBezTo>
                    <a:pt x="358" y="308"/>
                    <a:pt x="357" y="309"/>
                    <a:pt x="357" y="309"/>
                  </a:cubicBezTo>
                  <a:cubicBezTo>
                    <a:pt x="357" y="310"/>
                    <a:pt x="356" y="310"/>
                    <a:pt x="356" y="310"/>
                  </a:cubicBezTo>
                  <a:cubicBezTo>
                    <a:pt x="356" y="311"/>
                    <a:pt x="356" y="311"/>
                    <a:pt x="356" y="311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3" y="306"/>
                    <a:pt x="363" y="306"/>
                    <a:pt x="363" y="306"/>
                  </a:cubicBezTo>
                  <a:cubicBezTo>
                    <a:pt x="373" y="300"/>
                    <a:pt x="375" y="303"/>
                    <a:pt x="375" y="303"/>
                  </a:cubicBezTo>
                  <a:cubicBezTo>
                    <a:pt x="380" y="303"/>
                    <a:pt x="388" y="308"/>
                    <a:pt x="388" y="308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5" y="321"/>
                    <a:pt x="393" y="328"/>
                    <a:pt x="393" y="328"/>
                  </a:cubicBezTo>
                  <a:close/>
                  <a:moveTo>
                    <a:pt x="385" y="301"/>
                  </a:moveTo>
                  <a:cubicBezTo>
                    <a:pt x="377" y="300"/>
                    <a:pt x="377" y="300"/>
                    <a:pt x="377" y="300"/>
                  </a:cubicBezTo>
                  <a:cubicBezTo>
                    <a:pt x="367" y="298"/>
                    <a:pt x="360" y="306"/>
                    <a:pt x="360" y="306"/>
                  </a:cubicBezTo>
                  <a:cubicBezTo>
                    <a:pt x="357" y="301"/>
                    <a:pt x="357" y="301"/>
                    <a:pt x="357" y="301"/>
                  </a:cubicBezTo>
                  <a:cubicBezTo>
                    <a:pt x="363" y="300"/>
                    <a:pt x="363" y="300"/>
                    <a:pt x="363" y="300"/>
                  </a:cubicBezTo>
                  <a:cubicBezTo>
                    <a:pt x="369" y="300"/>
                    <a:pt x="380" y="291"/>
                    <a:pt x="380" y="291"/>
                  </a:cubicBezTo>
                  <a:cubicBezTo>
                    <a:pt x="386" y="283"/>
                    <a:pt x="387" y="278"/>
                    <a:pt x="387" y="278"/>
                  </a:cubicBezTo>
                  <a:cubicBezTo>
                    <a:pt x="388" y="277"/>
                    <a:pt x="388" y="277"/>
                    <a:pt x="388" y="277"/>
                  </a:cubicBezTo>
                  <a:cubicBezTo>
                    <a:pt x="389" y="278"/>
                    <a:pt x="395" y="277"/>
                    <a:pt x="395" y="277"/>
                  </a:cubicBezTo>
                  <a:cubicBezTo>
                    <a:pt x="413" y="272"/>
                    <a:pt x="417" y="259"/>
                    <a:pt x="417" y="259"/>
                  </a:cubicBezTo>
                  <a:cubicBezTo>
                    <a:pt x="423" y="248"/>
                    <a:pt x="418" y="237"/>
                    <a:pt x="418" y="237"/>
                  </a:cubicBezTo>
                  <a:cubicBezTo>
                    <a:pt x="419" y="237"/>
                    <a:pt x="419" y="237"/>
                    <a:pt x="419" y="237"/>
                  </a:cubicBezTo>
                  <a:cubicBezTo>
                    <a:pt x="432" y="241"/>
                    <a:pt x="429" y="248"/>
                    <a:pt x="429" y="248"/>
                  </a:cubicBezTo>
                  <a:cubicBezTo>
                    <a:pt x="429" y="261"/>
                    <a:pt x="424" y="263"/>
                    <a:pt x="424" y="263"/>
                  </a:cubicBezTo>
                  <a:cubicBezTo>
                    <a:pt x="424" y="269"/>
                    <a:pt x="412" y="277"/>
                    <a:pt x="411" y="277"/>
                  </a:cubicBezTo>
                  <a:cubicBezTo>
                    <a:pt x="410" y="278"/>
                    <a:pt x="407" y="279"/>
                    <a:pt x="407" y="279"/>
                  </a:cubicBezTo>
                  <a:cubicBezTo>
                    <a:pt x="406" y="278"/>
                    <a:pt x="406" y="278"/>
                    <a:pt x="406" y="278"/>
                  </a:cubicBezTo>
                  <a:cubicBezTo>
                    <a:pt x="405" y="279"/>
                    <a:pt x="405" y="279"/>
                    <a:pt x="405" y="279"/>
                  </a:cubicBezTo>
                  <a:cubicBezTo>
                    <a:pt x="406" y="282"/>
                    <a:pt x="406" y="282"/>
                    <a:pt x="406" y="282"/>
                  </a:cubicBezTo>
                  <a:cubicBezTo>
                    <a:pt x="406" y="285"/>
                    <a:pt x="406" y="285"/>
                    <a:pt x="406" y="285"/>
                  </a:cubicBezTo>
                  <a:cubicBezTo>
                    <a:pt x="407" y="290"/>
                    <a:pt x="398" y="297"/>
                    <a:pt x="398" y="297"/>
                  </a:cubicBezTo>
                  <a:cubicBezTo>
                    <a:pt x="391" y="302"/>
                    <a:pt x="385" y="301"/>
                    <a:pt x="385" y="301"/>
                  </a:cubicBezTo>
                  <a:close/>
                  <a:moveTo>
                    <a:pt x="428" y="236"/>
                  </a:moveTo>
                  <a:cubicBezTo>
                    <a:pt x="428" y="236"/>
                    <a:pt x="444" y="226"/>
                    <a:pt x="444" y="225"/>
                  </a:cubicBezTo>
                  <a:cubicBezTo>
                    <a:pt x="444" y="225"/>
                    <a:pt x="460" y="230"/>
                    <a:pt x="477" y="218"/>
                  </a:cubicBezTo>
                  <a:cubicBezTo>
                    <a:pt x="478" y="217"/>
                    <a:pt x="478" y="217"/>
                    <a:pt x="478" y="217"/>
                  </a:cubicBezTo>
                  <a:cubicBezTo>
                    <a:pt x="478" y="217"/>
                    <a:pt x="485" y="221"/>
                    <a:pt x="490" y="219"/>
                  </a:cubicBezTo>
                  <a:cubicBezTo>
                    <a:pt x="490" y="219"/>
                    <a:pt x="489" y="226"/>
                    <a:pt x="487" y="228"/>
                  </a:cubicBezTo>
                  <a:cubicBezTo>
                    <a:pt x="487" y="228"/>
                    <a:pt x="477" y="245"/>
                    <a:pt x="472" y="249"/>
                  </a:cubicBezTo>
                  <a:cubicBezTo>
                    <a:pt x="472" y="249"/>
                    <a:pt x="466" y="257"/>
                    <a:pt x="455" y="263"/>
                  </a:cubicBezTo>
                  <a:cubicBezTo>
                    <a:pt x="443" y="269"/>
                    <a:pt x="443" y="269"/>
                    <a:pt x="443" y="269"/>
                  </a:cubicBezTo>
                  <a:cubicBezTo>
                    <a:pt x="443" y="269"/>
                    <a:pt x="427" y="275"/>
                    <a:pt x="423" y="275"/>
                  </a:cubicBezTo>
                  <a:cubicBezTo>
                    <a:pt x="422" y="274"/>
                    <a:pt x="422" y="274"/>
                    <a:pt x="422" y="274"/>
                  </a:cubicBezTo>
                  <a:cubicBezTo>
                    <a:pt x="422" y="274"/>
                    <a:pt x="425" y="272"/>
                    <a:pt x="426" y="272"/>
                  </a:cubicBezTo>
                  <a:cubicBezTo>
                    <a:pt x="426" y="271"/>
                    <a:pt x="429" y="263"/>
                    <a:pt x="431" y="260"/>
                  </a:cubicBezTo>
                  <a:cubicBezTo>
                    <a:pt x="431" y="260"/>
                    <a:pt x="434" y="251"/>
                    <a:pt x="433" y="244"/>
                  </a:cubicBezTo>
                  <a:cubicBezTo>
                    <a:pt x="433" y="244"/>
                    <a:pt x="431" y="238"/>
                    <a:pt x="428" y="236"/>
                  </a:cubicBezTo>
                  <a:close/>
                  <a:moveTo>
                    <a:pt x="493" y="221"/>
                  </a:moveTo>
                  <a:cubicBezTo>
                    <a:pt x="493" y="221"/>
                    <a:pt x="493" y="219"/>
                    <a:pt x="493" y="219"/>
                  </a:cubicBezTo>
                  <a:cubicBezTo>
                    <a:pt x="503" y="210"/>
                    <a:pt x="503" y="210"/>
                    <a:pt x="503" y="210"/>
                  </a:cubicBezTo>
                  <a:cubicBezTo>
                    <a:pt x="503" y="210"/>
                    <a:pt x="505" y="213"/>
                    <a:pt x="504" y="219"/>
                  </a:cubicBezTo>
                  <a:cubicBezTo>
                    <a:pt x="503" y="226"/>
                    <a:pt x="500" y="238"/>
                    <a:pt x="493" y="244"/>
                  </a:cubicBezTo>
                  <a:cubicBezTo>
                    <a:pt x="493" y="244"/>
                    <a:pt x="487" y="259"/>
                    <a:pt x="467" y="268"/>
                  </a:cubicBezTo>
                  <a:cubicBezTo>
                    <a:pt x="447" y="279"/>
                    <a:pt x="447" y="279"/>
                    <a:pt x="447" y="279"/>
                  </a:cubicBezTo>
                  <a:cubicBezTo>
                    <a:pt x="447" y="279"/>
                    <a:pt x="425" y="289"/>
                    <a:pt x="414" y="288"/>
                  </a:cubicBezTo>
                  <a:cubicBezTo>
                    <a:pt x="411" y="288"/>
                    <a:pt x="411" y="288"/>
                    <a:pt x="411" y="288"/>
                  </a:cubicBezTo>
                  <a:cubicBezTo>
                    <a:pt x="411" y="283"/>
                    <a:pt x="411" y="283"/>
                    <a:pt x="411" y="283"/>
                  </a:cubicBezTo>
                  <a:cubicBezTo>
                    <a:pt x="419" y="278"/>
                    <a:pt x="419" y="278"/>
                    <a:pt x="419" y="278"/>
                  </a:cubicBezTo>
                  <a:cubicBezTo>
                    <a:pt x="419" y="278"/>
                    <a:pt x="441" y="277"/>
                    <a:pt x="455" y="267"/>
                  </a:cubicBezTo>
                  <a:cubicBezTo>
                    <a:pt x="455" y="267"/>
                    <a:pt x="472" y="258"/>
                    <a:pt x="480" y="248"/>
                  </a:cubicBezTo>
                  <a:cubicBezTo>
                    <a:pt x="480" y="248"/>
                    <a:pt x="491" y="234"/>
                    <a:pt x="491" y="231"/>
                  </a:cubicBezTo>
                  <a:cubicBezTo>
                    <a:pt x="491" y="231"/>
                    <a:pt x="493" y="222"/>
                    <a:pt x="493" y="221"/>
                  </a:cubicBezTo>
                  <a:close/>
                  <a:moveTo>
                    <a:pt x="524" y="199"/>
                  </a:moveTo>
                  <a:cubicBezTo>
                    <a:pt x="524" y="203"/>
                    <a:pt x="526" y="206"/>
                    <a:pt x="524" y="211"/>
                  </a:cubicBezTo>
                  <a:cubicBezTo>
                    <a:pt x="524" y="211"/>
                    <a:pt x="523" y="219"/>
                    <a:pt x="519" y="222"/>
                  </a:cubicBezTo>
                  <a:cubicBezTo>
                    <a:pt x="515" y="225"/>
                    <a:pt x="518" y="223"/>
                    <a:pt x="518" y="223"/>
                  </a:cubicBezTo>
                  <a:cubicBezTo>
                    <a:pt x="518" y="223"/>
                    <a:pt x="513" y="227"/>
                    <a:pt x="512" y="228"/>
                  </a:cubicBezTo>
                  <a:cubicBezTo>
                    <a:pt x="512" y="228"/>
                    <a:pt x="511" y="231"/>
                    <a:pt x="511" y="231"/>
                  </a:cubicBezTo>
                  <a:cubicBezTo>
                    <a:pt x="514" y="234"/>
                    <a:pt x="514" y="234"/>
                    <a:pt x="514" y="234"/>
                  </a:cubicBezTo>
                  <a:cubicBezTo>
                    <a:pt x="514" y="234"/>
                    <a:pt x="515" y="245"/>
                    <a:pt x="511" y="249"/>
                  </a:cubicBezTo>
                  <a:cubicBezTo>
                    <a:pt x="511" y="249"/>
                    <a:pt x="508" y="256"/>
                    <a:pt x="507" y="258"/>
                  </a:cubicBezTo>
                  <a:cubicBezTo>
                    <a:pt x="507" y="258"/>
                    <a:pt x="497" y="270"/>
                    <a:pt x="491" y="273"/>
                  </a:cubicBezTo>
                  <a:cubicBezTo>
                    <a:pt x="491" y="273"/>
                    <a:pt x="478" y="284"/>
                    <a:pt x="475" y="284"/>
                  </a:cubicBezTo>
                  <a:cubicBezTo>
                    <a:pt x="475" y="284"/>
                    <a:pt x="460" y="294"/>
                    <a:pt x="450" y="296"/>
                  </a:cubicBezTo>
                  <a:cubicBezTo>
                    <a:pt x="450" y="296"/>
                    <a:pt x="431" y="303"/>
                    <a:pt x="426" y="302"/>
                  </a:cubicBezTo>
                  <a:cubicBezTo>
                    <a:pt x="426" y="302"/>
                    <a:pt x="398" y="306"/>
                    <a:pt x="396" y="304"/>
                  </a:cubicBezTo>
                  <a:cubicBezTo>
                    <a:pt x="395" y="303"/>
                    <a:pt x="395" y="303"/>
                    <a:pt x="395" y="303"/>
                  </a:cubicBezTo>
                  <a:cubicBezTo>
                    <a:pt x="395" y="303"/>
                    <a:pt x="406" y="297"/>
                    <a:pt x="409" y="291"/>
                  </a:cubicBezTo>
                  <a:cubicBezTo>
                    <a:pt x="409" y="291"/>
                    <a:pt x="429" y="290"/>
                    <a:pt x="439" y="286"/>
                  </a:cubicBezTo>
                  <a:cubicBezTo>
                    <a:pt x="439" y="286"/>
                    <a:pt x="461" y="277"/>
                    <a:pt x="466" y="274"/>
                  </a:cubicBezTo>
                  <a:cubicBezTo>
                    <a:pt x="466" y="274"/>
                    <a:pt x="490" y="258"/>
                    <a:pt x="495" y="250"/>
                  </a:cubicBezTo>
                  <a:cubicBezTo>
                    <a:pt x="495" y="250"/>
                    <a:pt x="507" y="237"/>
                    <a:pt x="508" y="219"/>
                  </a:cubicBezTo>
                  <a:cubicBezTo>
                    <a:pt x="508" y="211"/>
                    <a:pt x="508" y="211"/>
                    <a:pt x="508" y="211"/>
                  </a:cubicBezTo>
                  <a:cubicBezTo>
                    <a:pt x="508" y="209"/>
                    <a:pt x="508" y="209"/>
                    <a:pt x="508" y="209"/>
                  </a:cubicBezTo>
                  <a:cubicBezTo>
                    <a:pt x="507" y="207"/>
                    <a:pt x="507" y="207"/>
                    <a:pt x="507" y="207"/>
                  </a:cubicBezTo>
                  <a:cubicBezTo>
                    <a:pt x="506" y="206"/>
                    <a:pt x="506" y="206"/>
                    <a:pt x="506" y="206"/>
                  </a:cubicBezTo>
                  <a:cubicBezTo>
                    <a:pt x="506" y="206"/>
                    <a:pt x="513" y="196"/>
                    <a:pt x="512" y="193"/>
                  </a:cubicBezTo>
                  <a:cubicBezTo>
                    <a:pt x="513" y="193"/>
                    <a:pt x="513" y="193"/>
                    <a:pt x="513" y="193"/>
                  </a:cubicBezTo>
                  <a:cubicBezTo>
                    <a:pt x="513" y="193"/>
                    <a:pt x="513" y="193"/>
                    <a:pt x="513" y="193"/>
                  </a:cubicBezTo>
                  <a:cubicBezTo>
                    <a:pt x="513" y="193"/>
                    <a:pt x="513" y="193"/>
                    <a:pt x="513" y="193"/>
                  </a:cubicBezTo>
                  <a:cubicBezTo>
                    <a:pt x="513" y="193"/>
                    <a:pt x="513" y="194"/>
                    <a:pt x="519" y="191"/>
                  </a:cubicBezTo>
                  <a:cubicBezTo>
                    <a:pt x="521" y="192"/>
                    <a:pt x="521" y="192"/>
                    <a:pt x="521" y="192"/>
                  </a:cubicBezTo>
                  <a:cubicBezTo>
                    <a:pt x="521" y="192"/>
                    <a:pt x="524" y="194"/>
                    <a:pt x="524" y="199"/>
                  </a:cubicBezTo>
                  <a:close/>
                  <a:moveTo>
                    <a:pt x="562" y="130"/>
                  </a:moveTo>
                  <a:cubicBezTo>
                    <a:pt x="572" y="139"/>
                    <a:pt x="567" y="147"/>
                    <a:pt x="567" y="147"/>
                  </a:cubicBezTo>
                  <a:cubicBezTo>
                    <a:pt x="564" y="159"/>
                    <a:pt x="557" y="163"/>
                    <a:pt x="557" y="163"/>
                  </a:cubicBezTo>
                  <a:cubicBezTo>
                    <a:pt x="533" y="176"/>
                    <a:pt x="533" y="176"/>
                    <a:pt x="533" y="176"/>
                  </a:cubicBezTo>
                  <a:cubicBezTo>
                    <a:pt x="536" y="170"/>
                    <a:pt x="536" y="170"/>
                    <a:pt x="536" y="170"/>
                  </a:cubicBezTo>
                  <a:cubicBezTo>
                    <a:pt x="539" y="167"/>
                    <a:pt x="539" y="167"/>
                    <a:pt x="539" y="167"/>
                  </a:cubicBezTo>
                  <a:cubicBezTo>
                    <a:pt x="542" y="165"/>
                    <a:pt x="542" y="165"/>
                    <a:pt x="542" y="165"/>
                  </a:cubicBezTo>
                  <a:cubicBezTo>
                    <a:pt x="552" y="159"/>
                    <a:pt x="552" y="159"/>
                    <a:pt x="552" y="159"/>
                  </a:cubicBezTo>
                  <a:cubicBezTo>
                    <a:pt x="554" y="156"/>
                    <a:pt x="554" y="156"/>
                    <a:pt x="554" y="156"/>
                  </a:cubicBezTo>
                  <a:cubicBezTo>
                    <a:pt x="561" y="147"/>
                    <a:pt x="558" y="142"/>
                    <a:pt x="558" y="142"/>
                  </a:cubicBezTo>
                  <a:cubicBezTo>
                    <a:pt x="555" y="129"/>
                    <a:pt x="540" y="126"/>
                    <a:pt x="540" y="126"/>
                  </a:cubicBezTo>
                  <a:cubicBezTo>
                    <a:pt x="553" y="124"/>
                    <a:pt x="562" y="130"/>
                    <a:pt x="562" y="130"/>
                  </a:cubicBezTo>
                  <a:close/>
                  <a:moveTo>
                    <a:pt x="544" y="131"/>
                  </a:moveTo>
                  <a:cubicBezTo>
                    <a:pt x="544" y="131"/>
                    <a:pt x="550" y="133"/>
                    <a:pt x="552" y="136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6" y="147"/>
                    <a:pt x="553" y="150"/>
                  </a:cubicBezTo>
                  <a:cubicBezTo>
                    <a:pt x="553" y="150"/>
                    <a:pt x="548" y="159"/>
                    <a:pt x="543" y="161"/>
                  </a:cubicBezTo>
                  <a:cubicBezTo>
                    <a:pt x="536" y="166"/>
                    <a:pt x="536" y="166"/>
                    <a:pt x="536" y="166"/>
                  </a:cubicBezTo>
                  <a:cubicBezTo>
                    <a:pt x="536" y="160"/>
                    <a:pt x="536" y="160"/>
                    <a:pt x="536" y="160"/>
                  </a:cubicBezTo>
                  <a:cubicBezTo>
                    <a:pt x="536" y="160"/>
                    <a:pt x="547" y="152"/>
                    <a:pt x="545" y="144"/>
                  </a:cubicBezTo>
                  <a:cubicBezTo>
                    <a:pt x="545" y="144"/>
                    <a:pt x="544" y="136"/>
                    <a:pt x="536" y="132"/>
                  </a:cubicBezTo>
                  <a:cubicBezTo>
                    <a:pt x="536" y="132"/>
                    <a:pt x="523" y="128"/>
                    <a:pt x="519" y="129"/>
                  </a:cubicBezTo>
                  <a:cubicBezTo>
                    <a:pt x="519" y="129"/>
                    <a:pt x="542" y="127"/>
                    <a:pt x="544" y="131"/>
                  </a:cubicBezTo>
                  <a:close/>
                  <a:moveTo>
                    <a:pt x="506" y="131"/>
                  </a:moveTo>
                  <a:cubicBezTo>
                    <a:pt x="511" y="130"/>
                    <a:pt x="525" y="132"/>
                    <a:pt x="525" y="132"/>
                  </a:cubicBezTo>
                  <a:cubicBezTo>
                    <a:pt x="535" y="134"/>
                    <a:pt x="538" y="138"/>
                    <a:pt x="538" y="138"/>
                  </a:cubicBezTo>
                  <a:cubicBezTo>
                    <a:pt x="546" y="151"/>
                    <a:pt x="536" y="157"/>
                    <a:pt x="536" y="157"/>
                  </a:cubicBezTo>
                  <a:cubicBezTo>
                    <a:pt x="530" y="145"/>
                    <a:pt x="530" y="145"/>
                    <a:pt x="530" y="145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2" y="138"/>
                    <a:pt x="511" y="140"/>
                    <a:pt x="511" y="140"/>
                  </a:cubicBezTo>
                  <a:lnTo>
                    <a:pt x="506" y="131"/>
                  </a:lnTo>
                  <a:close/>
                  <a:moveTo>
                    <a:pt x="504" y="135"/>
                  </a:moveTo>
                  <a:cubicBezTo>
                    <a:pt x="508" y="141"/>
                    <a:pt x="505" y="144"/>
                    <a:pt x="505" y="144"/>
                  </a:cubicBezTo>
                  <a:cubicBezTo>
                    <a:pt x="506" y="146"/>
                    <a:pt x="506" y="146"/>
                    <a:pt x="506" y="146"/>
                  </a:cubicBezTo>
                  <a:cubicBezTo>
                    <a:pt x="508" y="145"/>
                    <a:pt x="508" y="145"/>
                    <a:pt x="508" y="145"/>
                  </a:cubicBezTo>
                  <a:cubicBezTo>
                    <a:pt x="509" y="141"/>
                    <a:pt x="516" y="143"/>
                    <a:pt x="516" y="143"/>
                  </a:cubicBezTo>
                  <a:cubicBezTo>
                    <a:pt x="529" y="144"/>
                    <a:pt x="531" y="163"/>
                    <a:pt x="531" y="163"/>
                  </a:cubicBezTo>
                  <a:cubicBezTo>
                    <a:pt x="532" y="177"/>
                    <a:pt x="526" y="181"/>
                    <a:pt x="526" y="181"/>
                  </a:cubicBezTo>
                  <a:cubicBezTo>
                    <a:pt x="525" y="185"/>
                    <a:pt x="518" y="187"/>
                    <a:pt x="518" y="187"/>
                  </a:cubicBezTo>
                  <a:cubicBezTo>
                    <a:pt x="518" y="187"/>
                    <a:pt x="518" y="187"/>
                    <a:pt x="515" y="188"/>
                  </a:cubicBezTo>
                  <a:cubicBezTo>
                    <a:pt x="513" y="190"/>
                    <a:pt x="508" y="187"/>
                    <a:pt x="508" y="187"/>
                  </a:cubicBezTo>
                  <a:cubicBezTo>
                    <a:pt x="509" y="190"/>
                    <a:pt x="509" y="190"/>
                    <a:pt x="509" y="190"/>
                  </a:cubicBezTo>
                  <a:cubicBezTo>
                    <a:pt x="509" y="193"/>
                    <a:pt x="509" y="193"/>
                    <a:pt x="509" y="193"/>
                  </a:cubicBezTo>
                  <a:cubicBezTo>
                    <a:pt x="511" y="200"/>
                    <a:pt x="496" y="213"/>
                    <a:pt x="496" y="213"/>
                  </a:cubicBezTo>
                  <a:cubicBezTo>
                    <a:pt x="485" y="219"/>
                    <a:pt x="481" y="215"/>
                    <a:pt x="481" y="215"/>
                  </a:cubicBezTo>
                  <a:cubicBezTo>
                    <a:pt x="481" y="214"/>
                    <a:pt x="481" y="214"/>
                    <a:pt x="481" y="214"/>
                  </a:cubicBezTo>
                  <a:cubicBezTo>
                    <a:pt x="485" y="211"/>
                    <a:pt x="489" y="200"/>
                    <a:pt x="489" y="200"/>
                  </a:cubicBezTo>
                  <a:cubicBezTo>
                    <a:pt x="503" y="190"/>
                    <a:pt x="498" y="177"/>
                    <a:pt x="498" y="177"/>
                  </a:cubicBezTo>
                  <a:cubicBezTo>
                    <a:pt x="490" y="166"/>
                    <a:pt x="484" y="167"/>
                    <a:pt x="484" y="167"/>
                  </a:cubicBezTo>
                  <a:cubicBezTo>
                    <a:pt x="479" y="165"/>
                    <a:pt x="469" y="169"/>
                    <a:pt x="469" y="169"/>
                  </a:cubicBezTo>
                  <a:cubicBezTo>
                    <a:pt x="469" y="169"/>
                    <a:pt x="467" y="170"/>
                    <a:pt x="459" y="173"/>
                  </a:cubicBezTo>
                  <a:cubicBezTo>
                    <a:pt x="458" y="173"/>
                    <a:pt x="458" y="173"/>
                    <a:pt x="458" y="173"/>
                  </a:cubicBezTo>
                  <a:cubicBezTo>
                    <a:pt x="451" y="177"/>
                    <a:pt x="443" y="185"/>
                    <a:pt x="443" y="185"/>
                  </a:cubicBezTo>
                  <a:cubicBezTo>
                    <a:pt x="435" y="200"/>
                    <a:pt x="445" y="204"/>
                    <a:pt x="445" y="204"/>
                  </a:cubicBezTo>
                  <a:cubicBezTo>
                    <a:pt x="462" y="207"/>
                    <a:pt x="468" y="198"/>
                    <a:pt x="468" y="198"/>
                  </a:cubicBezTo>
                  <a:cubicBezTo>
                    <a:pt x="476" y="194"/>
                    <a:pt x="476" y="187"/>
                    <a:pt x="476" y="187"/>
                  </a:cubicBezTo>
                  <a:cubicBezTo>
                    <a:pt x="478" y="186"/>
                    <a:pt x="478" y="186"/>
                    <a:pt x="478" y="186"/>
                  </a:cubicBezTo>
                  <a:cubicBezTo>
                    <a:pt x="477" y="185"/>
                    <a:pt x="477" y="185"/>
                    <a:pt x="477" y="185"/>
                  </a:cubicBezTo>
                  <a:cubicBezTo>
                    <a:pt x="475" y="184"/>
                    <a:pt x="475" y="184"/>
                    <a:pt x="475" y="184"/>
                  </a:cubicBezTo>
                  <a:cubicBezTo>
                    <a:pt x="476" y="190"/>
                    <a:pt x="470" y="192"/>
                    <a:pt x="470" y="193"/>
                  </a:cubicBezTo>
                  <a:cubicBezTo>
                    <a:pt x="467" y="198"/>
                    <a:pt x="457" y="200"/>
                    <a:pt x="457" y="200"/>
                  </a:cubicBezTo>
                  <a:cubicBezTo>
                    <a:pt x="434" y="204"/>
                    <a:pt x="447" y="187"/>
                    <a:pt x="447" y="187"/>
                  </a:cubicBezTo>
                  <a:cubicBezTo>
                    <a:pt x="452" y="180"/>
                    <a:pt x="472" y="172"/>
                    <a:pt x="472" y="172"/>
                  </a:cubicBezTo>
                  <a:cubicBezTo>
                    <a:pt x="484" y="168"/>
                    <a:pt x="494" y="176"/>
                    <a:pt x="494" y="176"/>
                  </a:cubicBezTo>
                  <a:cubicBezTo>
                    <a:pt x="497" y="182"/>
                    <a:pt x="495" y="187"/>
                    <a:pt x="495" y="187"/>
                  </a:cubicBezTo>
                  <a:cubicBezTo>
                    <a:pt x="494" y="191"/>
                    <a:pt x="491" y="194"/>
                    <a:pt x="491" y="194"/>
                  </a:cubicBezTo>
                  <a:cubicBezTo>
                    <a:pt x="490" y="197"/>
                    <a:pt x="489" y="196"/>
                    <a:pt x="489" y="196"/>
                  </a:cubicBezTo>
                  <a:cubicBezTo>
                    <a:pt x="486" y="197"/>
                    <a:pt x="486" y="197"/>
                    <a:pt x="486" y="197"/>
                  </a:cubicBezTo>
                  <a:cubicBezTo>
                    <a:pt x="485" y="198"/>
                    <a:pt x="485" y="198"/>
                    <a:pt x="485" y="198"/>
                  </a:cubicBezTo>
                  <a:cubicBezTo>
                    <a:pt x="484" y="200"/>
                    <a:pt x="484" y="200"/>
                    <a:pt x="484" y="200"/>
                  </a:cubicBezTo>
                  <a:cubicBezTo>
                    <a:pt x="485" y="202"/>
                    <a:pt x="485" y="202"/>
                    <a:pt x="485" y="202"/>
                  </a:cubicBezTo>
                  <a:cubicBezTo>
                    <a:pt x="477" y="213"/>
                    <a:pt x="477" y="213"/>
                    <a:pt x="477" y="213"/>
                  </a:cubicBezTo>
                  <a:cubicBezTo>
                    <a:pt x="467" y="222"/>
                    <a:pt x="457" y="222"/>
                    <a:pt x="457" y="222"/>
                  </a:cubicBezTo>
                  <a:cubicBezTo>
                    <a:pt x="452" y="224"/>
                    <a:pt x="441" y="220"/>
                    <a:pt x="441" y="220"/>
                  </a:cubicBezTo>
                  <a:cubicBezTo>
                    <a:pt x="440" y="221"/>
                    <a:pt x="440" y="221"/>
                    <a:pt x="440" y="221"/>
                  </a:cubicBezTo>
                  <a:cubicBezTo>
                    <a:pt x="438" y="225"/>
                    <a:pt x="433" y="229"/>
                    <a:pt x="432" y="230"/>
                  </a:cubicBezTo>
                  <a:cubicBezTo>
                    <a:pt x="422" y="236"/>
                    <a:pt x="417" y="234"/>
                    <a:pt x="417" y="234"/>
                  </a:cubicBezTo>
                  <a:cubicBezTo>
                    <a:pt x="414" y="227"/>
                    <a:pt x="402" y="226"/>
                    <a:pt x="402" y="226"/>
                  </a:cubicBezTo>
                  <a:cubicBezTo>
                    <a:pt x="397" y="219"/>
                    <a:pt x="401" y="211"/>
                    <a:pt x="401" y="211"/>
                  </a:cubicBezTo>
                  <a:cubicBezTo>
                    <a:pt x="400" y="210"/>
                    <a:pt x="400" y="210"/>
                    <a:pt x="400" y="210"/>
                  </a:cubicBezTo>
                  <a:cubicBezTo>
                    <a:pt x="402" y="209"/>
                    <a:pt x="402" y="209"/>
                    <a:pt x="402" y="209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5" y="193"/>
                    <a:pt x="406" y="189"/>
                    <a:pt x="406" y="189"/>
                  </a:cubicBezTo>
                  <a:cubicBezTo>
                    <a:pt x="405" y="186"/>
                    <a:pt x="406" y="188"/>
                    <a:pt x="407" y="180"/>
                  </a:cubicBezTo>
                  <a:cubicBezTo>
                    <a:pt x="408" y="173"/>
                    <a:pt x="417" y="166"/>
                    <a:pt x="417" y="166"/>
                  </a:cubicBezTo>
                  <a:cubicBezTo>
                    <a:pt x="424" y="161"/>
                    <a:pt x="432" y="162"/>
                    <a:pt x="432" y="162"/>
                  </a:cubicBezTo>
                  <a:cubicBezTo>
                    <a:pt x="434" y="160"/>
                    <a:pt x="434" y="160"/>
                    <a:pt x="434" y="160"/>
                  </a:cubicBezTo>
                  <a:cubicBezTo>
                    <a:pt x="434" y="157"/>
                    <a:pt x="434" y="157"/>
                    <a:pt x="434" y="157"/>
                  </a:cubicBezTo>
                  <a:cubicBezTo>
                    <a:pt x="435" y="153"/>
                    <a:pt x="438" y="147"/>
                    <a:pt x="438" y="147"/>
                  </a:cubicBezTo>
                  <a:cubicBezTo>
                    <a:pt x="441" y="141"/>
                    <a:pt x="451" y="138"/>
                    <a:pt x="451" y="138"/>
                  </a:cubicBezTo>
                  <a:cubicBezTo>
                    <a:pt x="457" y="135"/>
                    <a:pt x="464" y="138"/>
                    <a:pt x="464" y="138"/>
                  </a:cubicBezTo>
                  <a:cubicBezTo>
                    <a:pt x="467" y="141"/>
                    <a:pt x="470" y="146"/>
                    <a:pt x="470" y="146"/>
                  </a:cubicBezTo>
                  <a:cubicBezTo>
                    <a:pt x="471" y="145"/>
                    <a:pt x="471" y="145"/>
                    <a:pt x="471" y="145"/>
                  </a:cubicBezTo>
                  <a:cubicBezTo>
                    <a:pt x="471" y="143"/>
                    <a:pt x="474" y="140"/>
                    <a:pt x="474" y="140"/>
                  </a:cubicBezTo>
                  <a:cubicBezTo>
                    <a:pt x="484" y="129"/>
                    <a:pt x="491" y="131"/>
                    <a:pt x="491" y="131"/>
                  </a:cubicBezTo>
                  <a:cubicBezTo>
                    <a:pt x="500" y="130"/>
                    <a:pt x="504" y="135"/>
                    <a:pt x="504" y="135"/>
                  </a:cubicBezTo>
                  <a:close/>
                  <a:moveTo>
                    <a:pt x="543" y="37"/>
                  </a:moveTo>
                  <a:cubicBezTo>
                    <a:pt x="543" y="37"/>
                    <a:pt x="545" y="48"/>
                    <a:pt x="539" y="57"/>
                  </a:cubicBezTo>
                  <a:cubicBezTo>
                    <a:pt x="539" y="57"/>
                    <a:pt x="540" y="57"/>
                    <a:pt x="536" y="61"/>
                  </a:cubicBezTo>
                  <a:cubicBezTo>
                    <a:pt x="530" y="65"/>
                    <a:pt x="530" y="65"/>
                    <a:pt x="530" y="65"/>
                  </a:cubicBezTo>
                  <a:cubicBezTo>
                    <a:pt x="530" y="65"/>
                    <a:pt x="526" y="67"/>
                    <a:pt x="520" y="61"/>
                  </a:cubicBezTo>
                  <a:cubicBezTo>
                    <a:pt x="518" y="63"/>
                    <a:pt x="518" y="63"/>
                    <a:pt x="518" y="63"/>
                  </a:cubicBezTo>
                  <a:cubicBezTo>
                    <a:pt x="521" y="68"/>
                    <a:pt x="521" y="68"/>
                    <a:pt x="521" y="68"/>
                  </a:cubicBezTo>
                  <a:cubicBezTo>
                    <a:pt x="521" y="68"/>
                    <a:pt x="521" y="74"/>
                    <a:pt x="517" y="77"/>
                  </a:cubicBezTo>
                  <a:cubicBezTo>
                    <a:pt x="507" y="83"/>
                    <a:pt x="507" y="83"/>
                    <a:pt x="507" y="83"/>
                  </a:cubicBezTo>
                  <a:cubicBezTo>
                    <a:pt x="507" y="83"/>
                    <a:pt x="496" y="85"/>
                    <a:pt x="492" y="86"/>
                  </a:cubicBezTo>
                  <a:cubicBezTo>
                    <a:pt x="487" y="89"/>
                    <a:pt x="487" y="89"/>
                    <a:pt x="487" y="89"/>
                  </a:cubicBezTo>
                  <a:cubicBezTo>
                    <a:pt x="487" y="89"/>
                    <a:pt x="480" y="97"/>
                    <a:pt x="479" y="102"/>
                  </a:cubicBezTo>
                  <a:cubicBezTo>
                    <a:pt x="479" y="102"/>
                    <a:pt x="477" y="107"/>
                    <a:pt x="480" y="112"/>
                  </a:cubicBezTo>
                  <a:cubicBezTo>
                    <a:pt x="480" y="112"/>
                    <a:pt x="483" y="122"/>
                    <a:pt x="489" y="126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1" y="130"/>
                    <a:pt x="481" y="130"/>
                    <a:pt x="481" y="130"/>
                  </a:cubicBezTo>
                  <a:cubicBezTo>
                    <a:pt x="481" y="130"/>
                    <a:pt x="470" y="129"/>
                    <a:pt x="467" y="118"/>
                  </a:cubicBezTo>
                  <a:cubicBezTo>
                    <a:pt x="467" y="118"/>
                    <a:pt x="461" y="108"/>
                    <a:pt x="463" y="103"/>
                  </a:cubicBezTo>
                  <a:cubicBezTo>
                    <a:pt x="463" y="103"/>
                    <a:pt x="463" y="91"/>
                    <a:pt x="467" y="89"/>
                  </a:cubicBezTo>
                  <a:cubicBezTo>
                    <a:pt x="471" y="84"/>
                    <a:pt x="471" y="84"/>
                    <a:pt x="471" y="84"/>
                  </a:cubicBezTo>
                  <a:cubicBezTo>
                    <a:pt x="471" y="84"/>
                    <a:pt x="474" y="81"/>
                    <a:pt x="474" y="80"/>
                  </a:cubicBezTo>
                  <a:cubicBezTo>
                    <a:pt x="477" y="79"/>
                    <a:pt x="477" y="79"/>
                    <a:pt x="477" y="79"/>
                  </a:cubicBezTo>
                  <a:cubicBezTo>
                    <a:pt x="477" y="79"/>
                    <a:pt x="485" y="79"/>
                    <a:pt x="487" y="78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95" y="73"/>
                    <a:pt x="504" y="64"/>
                    <a:pt x="505" y="59"/>
                  </a:cubicBezTo>
                  <a:cubicBezTo>
                    <a:pt x="505" y="59"/>
                    <a:pt x="508" y="50"/>
                    <a:pt x="506" y="45"/>
                  </a:cubicBezTo>
                  <a:cubicBezTo>
                    <a:pt x="503" y="37"/>
                    <a:pt x="503" y="37"/>
                    <a:pt x="503" y="37"/>
                  </a:cubicBezTo>
                  <a:cubicBezTo>
                    <a:pt x="503" y="37"/>
                    <a:pt x="492" y="29"/>
                    <a:pt x="485" y="29"/>
                  </a:cubicBezTo>
                  <a:cubicBezTo>
                    <a:pt x="485" y="29"/>
                    <a:pt x="475" y="29"/>
                    <a:pt x="468" y="32"/>
                  </a:cubicBezTo>
                  <a:cubicBezTo>
                    <a:pt x="461" y="36"/>
                    <a:pt x="461" y="36"/>
                    <a:pt x="461" y="36"/>
                  </a:cubicBezTo>
                  <a:cubicBezTo>
                    <a:pt x="461" y="36"/>
                    <a:pt x="456" y="40"/>
                    <a:pt x="456" y="43"/>
                  </a:cubicBezTo>
                  <a:cubicBezTo>
                    <a:pt x="456" y="43"/>
                    <a:pt x="454" y="49"/>
                    <a:pt x="456" y="53"/>
                  </a:cubicBezTo>
                  <a:cubicBezTo>
                    <a:pt x="458" y="56"/>
                    <a:pt x="458" y="56"/>
                    <a:pt x="458" y="56"/>
                  </a:cubicBezTo>
                  <a:cubicBezTo>
                    <a:pt x="458" y="56"/>
                    <a:pt x="463" y="60"/>
                    <a:pt x="470" y="60"/>
                  </a:cubicBezTo>
                  <a:cubicBezTo>
                    <a:pt x="470" y="60"/>
                    <a:pt x="471" y="60"/>
                    <a:pt x="473" y="59"/>
                  </a:cubicBezTo>
                  <a:cubicBezTo>
                    <a:pt x="476" y="58"/>
                    <a:pt x="480" y="55"/>
                    <a:pt x="480" y="55"/>
                  </a:cubicBezTo>
                  <a:cubicBezTo>
                    <a:pt x="480" y="55"/>
                    <a:pt x="483" y="52"/>
                    <a:pt x="483" y="49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82" y="49"/>
                    <a:pt x="482" y="49"/>
                    <a:pt x="482" y="49"/>
                  </a:cubicBezTo>
                  <a:cubicBezTo>
                    <a:pt x="482" y="49"/>
                    <a:pt x="481" y="52"/>
                    <a:pt x="480" y="53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71" y="57"/>
                    <a:pt x="465" y="58"/>
                    <a:pt x="461" y="55"/>
                  </a:cubicBezTo>
                  <a:cubicBezTo>
                    <a:pt x="461" y="55"/>
                    <a:pt x="458" y="49"/>
                    <a:pt x="459" y="48"/>
                  </a:cubicBezTo>
                  <a:cubicBezTo>
                    <a:pt x="459" y="48"/>
                    <a:pt x="460" y="40"/>
                    <a:pt x="462" y="39"/>
                  </a:cubicBezTo>
                  <a:cubicBezTo>
                    <a:pt x="462" y="39"/>
                    <a:pt x="471" y="35"/>
                    <a:pt x="471" y="35"/>
                  </a:cubicBezTo>
                  <a:cubicBezTo>
                    <a:pt x="472" y="35"/>
                    <a:pt x="484" y="31"/>
                    <a:pt x="486" y="33"/>
                  </a:cubicBezTo>
                  <a:cubicBezTo>
                    <a:pt x="486" y="33"/>
                    <a:pt x="495" y="36"/>
                    <a:pt x="497" y="38"/>
                  </a:cubicBezTo>
                  <a:cubicBezTo>
                    <a:pt x="497" y="38"/>
                    <a:pt x="498" y="39"/>
                    <a:pt x="499" y="41"/>
                  </a:cubicBezTo>
                  <a:cubicBezTo>
                    <a:pt x="501" y="44"/>
                    <a:pt x="501" y="44"/>
                    <a:pt x="501" y="44"/>
                  </a:cubicBezTo>
                  <a:cubicBezTo>
                    <a:pt x="501" y="44"/>
                    <a:pt x="502" y="48"/>
                    <a:pt x="502" y="50"/>
                  </a:cubicBezTo>
                  <a:cubicBezTo>
                    <a:pt x="502" y="50"/>
                    <a:pt x="503" y="60"/>
                    <a:pt x="496" y="68"/>
                  </a:cubicBezTo>
                  <a:cubicBezTo>
                    <a:pt x="496" y="68"/>
                    <a:pt x="494" y="70"/>
                    <a:pt x="491" y="71"/>
                  </a:cubicBezTo>
                  <a:cubicBezTo>
                    <a:pt x="488" y="74"/>
                    <a:pt x="483" y="75"/>
                    <a:pt x="483" y="75"/>
                  </a:cubicBezTo>
                  <a:cubicBezTo>
                    <a:pt x="483" y="75"/>
                    <a:pt x="473" y="80"/>
                    <a:pt x="464" y="72"/>
                  </a:cubicBezTo>
                  <a:cubicBezTo>
                    <a:pt x="464" y="72"/>
                    <a:pt x="463" y="71"/>
                    <a:pt x="463" y="71"/>
                  </a:cubicBezTo>
                  <a:cubicBezTo>
                    <a:pt x="463" y="70"/>
                    <a:pt x="463" y="70"/>
                    <a:pt x="463" y="70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2" y="69"/>
                    <a:pt x="462" y="69"/>
                    <a:pt x="462" y="69"/>
                  </a:cubicBezTo>
                  <a:cubicBezTo>
                    <a:pt x="462" y="69"/>
                    <a:pt x="459" y="74"/>
                    <a:pt x="457" y="74"/>
                  </a:cubicBezTo>
                  <a:cubicBezTo>
                    <a:pt x="457" y="74"/>
                    <a:pt x="449" y="80"/>
                    <a:pt x="448" y="80"/>
                  </a:cubicBezTo>
                  <a:cubicBezTo>
                    <a:pt x="448" y="80"/>
                    <a:pt x="444" y="80"/>
                    <a:pt x="444" y="80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1"/>
                    <a:pt x="432" y="63"/>
                    <a:pt x="425" y="63"/>
                  </a:cubicBezTo>
                  <a:cubicBezTo>
                    <a:pt x="425" y="63"/>
                    <a:pt x="423" y="58"/>
                    <a:pt x="426" y="50"/>
                  </a:cubicBezTo>
                  <a:cubicBezTo>
                    <a:pt x="426" y="50"/>
                    <a:pt x="430" y="40"/>
                    <a:pt x="438" y="35"/>
                  </a:cubicBezTo>
                  <a:cubicBezTo>
                    <a:pt x="446" y="31"/>
                    <a:pt x="446" y="31"/>
                    <a:pt x="446" y="31"/>
                  </a:cubicBezTo>
                  <a:cubicBezTo>
                    <a:pt x="446" y="31"/>
                    <a:pt x="452" y="28"/>
                    <a:pt x="459" y="31"/>
                  </a:cubicBezTo>
                  <a:cubicBezTo>
                    <a:pt x="460" y="31"/>
                    <a:pt x="460" y="31"/>
                    <a:pt x="460" y="31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62" y="30"/>
                    <a:pt x="462" y="30"/>
                    <a:pt x="462" y="30"/>
                  </a:cubicBezTo>
                  <a:cubicBezTo>
                    <a:pt x="462" y="30"/>
                    <a:pt x="462" y="29"/>
                    <a:pt x="462" y="29"/>
                  </a:cubicBezTo>
                  <a:cubicBezTo>
                    <a:pt x="461" y="28"/>
                    <a:pt x="461" y="28"/>
                    <a:pt x="461" y="28"/>
                  </a:cubicBezTo>
                  <a:cubicBezTo>
                    <a:pt x="456" y="27"/>
                    <a:pt x="456" y="27"/>
                    <a:pt x="456" y="27"/>
                  </a:cubicBezTo>
                  <a:cubicBezTo>
                    <a:pt x="456" y="27"/>
                    <a:pt x="455" y="26"/>
                    <a:pt x="455" y="24"/>
                  </a:cubicBezTo>
                  <a:cubicBezTo>
                    <a:pt x="456" y="20"/>
                    <a:pt x="458" y="14"/>
                    <a:pt x="466" y="9"/>
                  </a:cubicBezTo>
                  <a:cubicBezTo>
                    <a:pt x="471" y="6"/>
                    <a:pt x="471" y="6"/>
                    <a:pt x="471" y="6"/>
                  </a:cubicBezTo>
                  <a:cubicBezTo>
                    <a:pt x="471" y="6"/>
                    <a:pt x="480" y="4"/>
                    <a:pt x="482" y="5"/>
                  </a:cubicBezTo>
                  <a:cubicBezTo>
                    <a:pt x="482" y="5"/>
                    <a:pt x="487" y="5"/>
                    <a:pt x="489" y="7"/>
                  </a:cubicBezTo>
                  <a:cubicBezTo>
                    <a:pt x="490" y="8"/>
                    <a:pt x="490" y="8"/>
                    <a:pt x="490" y="8"/>
                  </a:cubicBezTo>
                  <a:cubicBezTo>
                    <a:pt x="491" y="8"/>
                    <a:pt x="491" y="8"/>
                    <a:pt x="491" y="8"/>
                  </a:cubicBezTo>
                  <a:cubicBezTo>
                    <a:pt x="495" y="14"/>
                    <a:pt x="495" y="14"/>
                    <a:pt x="495" y="14"/>
                  </a:cubicBezTo>
                  <a:cubicBezTo>
                    <a:pt x="495" y="14"/>
                    <a:pt x="495" y="14"/>
                    <a:pt x="495" y="14"/>
                  </a:cubicBezTo>
                  <a:cubicBezTo>
                    <a:pt x="495" y="14"/>
                    <a:pt x="496" y="14"/>
                    <a:pt x="496" y="14"/>
                  </a:cubicBezTo>
                  <a:cubicBezTo>
                    <a:pt x="497" y="14"/>
                    <a:pt x="497" y="14"/>
                    <a:pt x="497" y="14"/>
                  </a:cubicBezTo>
                  <a:cubicBezTo>
                    <a:pt x="497" y="12"/>
                    <a:pt x="497" y="12"/>
                    <a:pt x="497" y="12"/>
                  </a:cubicBezTo>
                  <a:cubicBezTo>
                    <a:pt x="497" y="11"/>
                    <a:pt x="497" y="11"/>
                    <a:pt x="497" y="11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8" y="11"/>
                    <a:pt x="505" y="6"/>
                    <a:pt x="506" y="7"/>
                  </a:cubicBezTo>
                  <a:cubicBezTo>
                    <a:pt x="506" y="7"/>
                    <a:pt x="514" y="6"/>
                    <a:pt x="519" y="10"/>
                  </a:cubicBezTo>
                  <a:cubicBezTo>
                    <a:pt x="523" y="18"/>
                    <a:pt x="523" y="18"/>
                    <a:pt x="523" y="18"/>
                  </a:cubicBezTo>
                  <a:cubicBezTo>
                    <a:pt x="523" y="25"/>
                    <a:pt x="523" y="25"/>
                    <a:pt x="523" y="25"/>
                  </a:cubicBezTo>
                  <a:cubicBezTo>
                    <a:pt x="527" y="23"/>
                    <a:pt x="527" y="23"/>
                    <a:pt x="527" y="23"/>
                  </a:cubicBezTo>
                  <a:cubicBezTo>
                    <a:pt x="527" y="23"/>
                    <a:pt x="533" y="22"/>
                    <a:pt x="536" y="25"/>
                  </a:cubicBezTo>
                  <a:cubicBezTo>
                    <a:pt x="536" y="25"/>
                    <a:pt x="543" y="32"/>
                    <a:pt x="543" y="37"/>
                  </a:cubicBezTo>
                  <a:close/>
                </a:path>
              </a:pathLst>
            </a:custGeom>
            <a:solidFill>
              <a:srgbClr val="DAB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6"/>
            <p:cNvSpPr>
              <a:spLocks/>
            </p:cNvSpPr>
            <p:nvPr/>
          </p:nvSpPr>
          <p:spPr bwMode="auto">
            <a:xfrm>
              <a:off x="3382963" y="5880100"/>
              <a:ext cx="185738" cy="219075"/>
            </a:xfrm>
            <a:custGeom>
              <a:avLst/>
              <a:gdLst>
                <a:gd name="T0" fmla="*/ 19 w 55"/>
                <a:gd name="T1" fmla="*/ 34 h 65"/>
                <a:gd name="T2" fmla="*/ 9 w 55"/>
                <a:gd name="T3" fmla="*/ 50 h 65"/>
                <a:gd name="T4" fmla="*/ 0 w 55"/>
                <a:gd name="T5" fmla="*/ 65 h 65"/>
                <a:gd name="T6" fmla="*/ 23 w 55"/>
                <a:gd name="T7" fmla="*/ 33 h 65"/>
                <a:gd name="T8" fmla="*/ 55 w 55"/>
                <a:gd name="T9" fmla="*/ 0 h 65"/>
                <a:gd name="T10" fmla="*/ 42 w 55"/>
                <a:gd name="T11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65">
                  <a:moveTo>
                    <a:pt x="19" y="34"/>
                  </a:moveTo>
                  <a:cubicBezTo>
                    <a:pt x="15" y="38"/>
                    <a:pt x="12" y="45"/>
                    <a:pt x="9" y="50"/>
                  </a:cubicBezTo>
                  <a:cubicBezTo>
                    <a:pt x="6" y="55"/>
                    <a:pt x="2" y="60"/>
                    <a:pt x="0" y="65"/>
                  </a:cubicBezTo>
                  <a:cubicBezTo>
                    <a:pt x="9" y="55"/>
                    <a:pt x="14" y="43"/>
                    <a:pt x="23" y="33"/>
                  </a:cubicBezTo>
                  <a:cubicBezTo>
                    <a:pt x="32" y="22"/>
                    <a:pt x="43" y="8"/>
                    <a:pt x="55" y="0"/>
                  </a:cubicBezTo>
                  <a:cubicBezTo>
                    <a:pt x="50" y="1"/>
                    <a:pt x="45" y="7"/>
                    <a:pt x="42" y="10"/>
                  </a:cubicBezTo>
                </a:path>
              </a:pathLst>
            </a:custGeom>
            <a:solidFill>
              <a:srgbClr val="B5B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7"/>
            <p:cNvSpPr>
              <a:spLocks/>
            </p:cNvSpPr>
            <p:nvPr/>
          </p:nvSpPr>
          <p:spPr bwMode="auto">
            <a:xfrm>
              <a:off x="3732213" y="5894388"/>
              <a:ext cx="125413" cy="76200"/>
            </a:xfrm>
            <a:custGeom>
              <a:avLst/>
              <a:gdLst>
                <a:gd name="T0" fmla="*/ 15 w 37"/>
                <a:gd name="T1" fmla="*/ 11 h 23"/>
                <a:gd name="T2" fmla="*/ 7 w 37"/>
                <a:gd name="T3" fmla="*/ 17 h 23"/>
                <a:gd name="T4" fmla="*/ 0 w 37"/>
                <a:gd name="T5" fmla="*/ 23 h 23"/>
                <a:gd name="T6" fmla="*/ 17 w 37"/>
                <a:gd name="T7" fmla="*/ 11 h 23"/>
                <a:gd name="T8" fmla="*/ 37 w 37"/>
                <a:gd name="T9" fmla="*/ 1 h 23"/>
                <a:gd name="T10" fmla="*/ 29 w 37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3">
                  <a:moveTo>
                    <a:pt x="15" y="11"/>
                  </a:moveTo>
                  <a:cubicBezTo>
                    <a:pt x="12" y="13"/>
                    <a:pt x="10" y="15"/>
                    <a:pt x="7" y="17"/>
                  </a:cubicBezTo>
                  <a:cubicBezTo>
                    <a:pt x="5" y="19"/>
                    <a:pt x="2" y="21"/>
                    <a:pt x="0" y="23"/>
                  </a:cubicBezTo>
                  <a:cubicBezTo>
                    <a:pt x="6" y="20"/>
                    <a:pt x="11" y="15"/>
                    <a:pt x="17" y="11"/>
                  </a:cubicBezTo>
                  <a:cubicBezTo>
                    <a:pt x="23" y="8"/>
                    <a:pt x="30" y="3"/>
                    <a:pt x="37" y="1"/>
                  </a:cubicBezTo>
                  <a:cubicBezTo>
                    <a:pt x="35" y="0"/>
                    <a:pt x="32" y="2"/>
                    <a:pt x="29" y="3"/>
                  </a:cubicBezTo>
                </a:path>
              </a:pathLst>
            </a:custGeom>
            <a:solidFill>
              <a:srgbClr val="B5B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106" name="Picture 1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5725" y="3379788"/>
              <a:ext cx="4445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2238375" y="3589338"/>
              <a:ext cx="412750" cy="246063"/>
            </a:xfrm>
            <a:custGeom>
              <a:avLst/>
              <a:gdLst>
                <a:gd name="T0" fmla="*/ 122 w 123"/>
                <a:gd name="T1" fmla="*/ 47 h 73"/>
                <a:gd name="T2" fmla="*/ 103 w 123"/>
                <a:gd name="T3" fmla="*/ 23 h 73"/>
                <a:gd name="T4" fmla="*/ 74 w 123"/>
                <a:gd name="T5" fmla="*/ 1 h 73"/>
                <a:gd name="T6" fmla="*/ 67 w 123"/>
                <a:gd name="T7" fmla="*/ 2 h 73"/>
                <a:gd name="T8" fmla="*/ 55 w 123"/>
                <a:gd name="T9" fmla="*/ 6 h 73"/>
                <a:gd name="T10" fmla="*/ 45 w 123"/>
                <a:gd name="T11" fmla="*/ 15 h 73"/>
                <a:gd name="T12" fmla="*/ 37 w 123"/>
                <a:gd name="T13" fmla="*/ 27 h 73"/>
                <a:gd name="T14" fmla="*/ 26 w 123"/>
                <a:gd name="T15" fmla="*/ 39 h 73"/>
                <a:gd name="T16" fmla="*/ 0 w 123"/>
                <a:gd name="T17" fmla="*/ 39 h 73"/>
                <a:gd name="T18" fmla="*/ 16 w 123"/>
                <a:gd name="T19" fmla="*/ 46 h 73"/>
                <a:gd name="T20" fmla="*/ 26 w 123"/>
                <a:gd name="T21" fmla="*/ 46 h 73"/>
                <a:gd name="T22" fmla="*/ 39 w 123"/>
                <a:gd name="T23" fmla="*/ 56 h 73"/>
                <a:gd name="T24" fmla="*/ 51 w 123"/>
                <a:gd name="T25" fmla="*/ 68 h 73"/>
                <a:gd name="T26" fmla="*/ 58 w 123"/>
                <a:gd name="T27" fmla="*/ 69 h 73"/>
                <a:gd name="T28" fmla="*/ 69 w 123"/>
                <a:gd name="T29" fmla="*/ 70 h 73"/>
                <a:gd name="T30" fmla="*/ 105 w 123"/>
                <a:gd name="T31" fmla="*/ 54 h 73"/>
                <a:gd name="T32" fmla="*/ 122 w 123"/>
                <a:gd name="T33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73">
                  <a:moveTo>
                    <a:pt x="122" y="47"/>
                  </a:moveTo>
                  <a:cubicBezTo>
                    <a:pt x="122" y="47"/>
                    <a:pt x="116" y="38"/>
                    <a:pt x="103" y="23"/>
                  </a:cubicBezTo>
                  <a:cubicBezTo>
                    <a:pt x="90" y="7"/>
                    <a:pt x="79" y="0"/>
                    <a:pt x="74" y="1"/>
                  </a:cubicBezTo>
                  <a:cubicBezTo>
                    <a:pt x="72" y="2"/>
                    <a:pt x="69" y="2"/>
                    <a:pt x="67" y="2"/>
                  </a:cubicBezTo>
                  <a:cubicBezTo>
                    <a:pt x="61" y="2"/>
                    <a:pt x="54" y="2"/>
                    <a:pt x="55" y="6"/>
                  </a:cubicBezTo>
                  <a:cubicBezTo>
                    <a:pt x="56" y="12"/>
                    <a:pt x="43" y="7"/>
                    <a:pt x="45" y="15"/>
                  </a:cubicBezTo>
                  <a:cubicBezTo>
                    <a:pt x="47" y="23"/>
                    <a:pt x="32" y="20"/>
                    <a:pt x="37" y="27"/>
                  </a:cubicBezTo>
                  <a:cubicBezTo>
                    <a:pt x="43" y="35"/>
                    <a:pt x="37" y="41"/>
                    <a:pt x="26" y="39"/>
                  </a:cubicBezTo>
                  <a:cubicBezTo>
                    <a:pt x="16" y="37"/>
                    <a:pt x="0" y="28"/>
                    <a:pt x="0" y="39"/>
                  </a:cubicBezTo>
                  <a:cubicBezTo>
                    <a:pt x="0" y="47"/>
                    <a:pt x="8" y="46"/>
                    <a:pt x="16" y="46"/>
                  </a:cubicBezTo>
                  <a:cubicBezTo>
                    <a:pt x="20" y="46"/>
                    <a:pt x="23" y="45"/>
                    <a:pt x="26" y="46"/>
                  </a:cubicBezTo>
                  <a:cubicBezTo>
                    <a:pt x="34" y="47"/>
                    <a:pt x="31" y="55"/>
                    <a:pt x="39" y="56"/>
                  </a:cubicBezTo>
                  <a:cubicBezTo>
                    <a:pt x="47" y="56"/>
                    <a:pt x="44" y="73"/>
                    <a:pt x="51" y="68"/>
                  </a:cubicBezTo>
                  <a:cubicBezTo>
                    <a:pt x="55" y="65"/>
                    <a:pt x="56" y="67"/>
                    <a:pt x="58" y="69"/>
                  </a:cubicBezTo>
                  <a:cubicBezTo>
                    <a:pt x="60" y="71"/>
                    <a:pt x="63" y="73"/>
                    <a:pt x="69" y="70"/>
                  </a:cubicBezTo>
                  <a:cubicBezTo>
                    <a:pt x="82" y="64"/>
                    <a:pt x="89" y="59"/>
                    <a:pt x="105" y="54"/>
                  </a:cubicBezTo>
                  <a:cubicBezTo>
                    <a:pt x="121" y="50"/>
                    <a:pt x="123" y="49"/>
                    <a:pt x="122" y="47"/>
                  </a:cubicBezTo>
                </a:path>
              </a:pathLst>
            </a:custGeom>
            <a:solidFill>
              <a:srgbClr val="3910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2690813" y="3579813"/>
              <a:ext cx="84138" cy="131763"/>
            </a:xfrm>
            <a:custGeom>
              <a:avLst/>
              <a:gdLst>
                <a:gd name="T0" fmla="*/ 10 w 25"/>
                <a:gd name="T1" fmla="*/ 20 h 39"/>
                <a:gd name="T2" fmla="*/ 14 w 25"/>
                <a:gd name="T3" fmla="*/ 9 h 39"/>
                <a:gd name="T4" fmla="*/ 18 w 25"/>
                <a:gd name="T5" fmla="*/ 4 h 39"/>
                <a:gd name="T6" fmla="*/ 18 w 25"/>
                <a:gd name="T7" fmla="*/ 4 h 39"/>
                <a:gd name="T8" fmla="*/ 21 w 25"/>
                <a:gd name="T9" fmla="*/ 7 h 39"/>
                <a:gd name="T10" fmla="*/ 19 w 25"/>
                <a:gd name="T11" fmla="*/ 7 h 39"/>
                <a:gd name="T12" fmla="*/ 19 w 25"/>
                <a:gd name="T13" fmla="*/ 7 h 39"/>
                <a:gd name="T14" fmla="*/ 18 w 25"/>
                <a:gd name="T15" fmla="*/ 7 h 39"/>
                <a:gd name="T16" fmla="*/ 17 w 25"/>
                <a:gd name="T17" fmla="*/ 7 h 39"/>
                <a:gd name="T18" fmla="*/ 18 w 25"/>
                <a:gd name="T19" fmla="*/ 7 h 39"/>
                <a:gd name="T20" fmla="*/ 17 w 25"/>
                <a:gd name="T21" fmla="*/ 8 h 39"/>
                <a:gd name="T22" fmla="*/ 17 w 25"/>
                <a:gd name="T23" fmla="*/ 8 h 39"/>
                <a:gd name="T24" fmla="*/ 18 w 25"/>
                <a:gd name="T25" fmla="*/ 7 h 39"/>
                <a:gd name="T26" fmla="*/ 18 w 25"/>
                <a:gd name="T27" fmla="*/ 8 h 39"/>
                <a:gd name="T28" fmla="*/ 18 w 25"/>
                <a:gd name="T29" fmla="*/ 8 h 39"/>
                <a:gd name="T30" fmla="*/ 18 w 25"/>
                <a:gd name="T31" fmla="*/ 8 h 39"/>
                <a:gd name="T32" fmla="*/ 18 w 25"/>
                <a:gd name="T33" fmla="*/ 7 h 39"/>
                <a:gd name="T34" fmla="*/ 18 w 25"/>
                <a:gd name="T35" fmla="*/ 7 h 39"/>
                <a:gd name="T36" fmla="*/ 18 w 25"/>
                <a:gd name="T37" fmla="*/ 7 h 39"/>
                <a:gd name="T38" fmla="*/ 17 w 25"/>
                <a:gd name="T39" fmla="*/ 7 h 39"/>
                <a:gd name="T40" fmla="*/ 15 w 25"/>
                <a:gd name="T41" fmla="*/ 5 h 39"/>
                <a:gd name="T42" fmla="*/ 14 w 25"/>
                <a:gd name="T43" fmla="*/ 8 h 39"/>
                <a:gd name="T44" fmla="*/ 18 w 25"/>
                <a:gd name="T45" fmla="*/ 11 h 39"/>
                <a:gd name="T46" fmla="*/ 20 w 25"/>
                <a:gd name="T47" fmla="*/ 9 h 39"/>
                <a:gd name="T48" fmla="*/ 23 w 25"/>
                <a:gd name="T49" fmla="*/ 10 h 39"/>
                <a:gd name="T50" fmla="*/ 23 w 25"/>
                <a:gd name="T51" fmla="*/ 2 h 39"/>
                <a:gd name="T52" fmla="*/ 18 w 25"/>
                <a:gd name="T53" fmla="*/ 0 h 39"/>
                <a:gd name="T54" fmla="*/ 14 w 25"/>
                <a:gd name="T55" fmla="*/ 2 h 39"/>
                <a:gd name="T56" fmla="*/ 6 w 25"/>
                <a:gd name="T57" fmla="*/ 20 h 39"/>
                <a:gd name="T58" fmla="*/ 3 w 25"/>
                <a:gd name="T59" fmla="*/ 32 h 39"/>
                <a:gd name="T60" fmla="*/ 0 w 25"/>
                <a:gd name="T61" fmla="*/ 37 h 39"/>
                <a:gd name="T62" fmla="*/ 4 w 25"/>
                <a:gd name="T6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39">
                  <a:moveTo>
                    <a:pt x="4" y="39"/>
                  </a:moveTo>
                  <a:cubicBezTo>
                    <a:pt x="4" y="39"/>
                    <a:pt x="9" y="3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6"/>
                    <a:pt x="12" y="12"/>
                    <a:pt x="14" y="9"/>
                  </a:cubicBezTo>
                  <a:cubicBezTo>
                    <a:pt x="15" y="7"/>
                    <a:pt x="16" y="6"/>
                    <a:pt x="17" y="5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20" y="5"/>
                  </a:cubicBezTo>
                  <a:cubicBezTo>
                    <a:pt x="20" y="5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5"/>
                    <a:pt x="14" y="6"/>
                  </a:cubicBezTo>
                  <a:cubicBezTo>
                    <a:pt x="14" y="6"/>
                    <a:pt x="14" y="7"/>
                    <a:pt x="14" y="8"/>
                  </a:cubicBezTo>
                  <a:cubicBezTo>
                    <a:pt x="14" y="8"/>
                    <a:pt x="14" y="10"/>
                    <a:pt x="15" y="10"/>
                  </a:cubicBezTo>
                  <a:cubicBezTo>
                    <a:pt x="16" y="11"/>
                    <a:pt x="17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2" y="10"/>
                    <a:pt x="23" y="10"/>
                  </a:cubicBezTo>
                  <a:cubicBezTo>
                    <a:pt x="24" y="9"/>
                    <a:pt x="25" y="8"/>
                    <a:pt x="25" y="7"/>
                  </a:cubicBezTo>
                  <a:cubicBezTo>
                    <a:pt x="25" y="5"/>
                    <a:pt x="24" y="3"/>
                    <a:pt x="23" y="2"/>
                  </a:cubicBezTo>
                  <a:cubicBezTo>
                    <a:pt x="22" y="1"/>
                    <a:pt x="20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2" y="4"/>
                    <a:pt x="10" y="7"/>
                    <a:pt x="9" y="10"/>
                  </a:cubicBezTo>
                  <a:cubicBezTo>
                    <a:pt x="7" y="13"/>
                    <a:pt x="6" y="16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4"/>
                    <a:pt x="4" y="29"/>
                    <a:pt x="3" y="32"/>
                  </a:cubicBezTo>
                  <a:cubicBezTo>
                    <a:pt x="2" y="33"/>
                    <a:pt x="1" y="35"/>
                    <a:pt x="1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4" y="3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2690813" y="3573463"/>
              <a:ext cx="57150" cy="141288"/>
            </a:xfrm>
            <a:custGeom>
              <a:avLst/>
              <a:gdLst>
                <a:gd name="T0" fmla="*/ 4 w 17"/>
                <a:gd name="T1" fmla="*/ 42 h 42"/>
                <a:gd name="T2" fmla="*/ 6 w 17"/>
                <a:gd name="T3" fmla="*/ 27 h 42"/>
                <a:gd name="T4" fmla="*/ 6 w 17"/>
                <a:gd name="T5" fmla="*/ 23 h 42"/>
                <a:gd name="T6" fmla="*/ 6 w 17"/>
                <a:gd name="T7" fmla="*/ 23 h 42"/>
                <a:gd name="T8" fmla="*/ 5 w 17"/>
                <a:gd name="T9" fmla="*/ 20 h 42"/>
                <a:gd name="T10" fmla="*/ 7 w 17"/>
                <a:gd name="T11" fmla="*/ 9 h 42"/>
                <a:gd name="T12" fmla="*/ 9 w 17"/>
                <a:gd name="T13" fmla="*/ 6 h 42"/>
                <a:gd name="T14" fmla="*/ 10 w 17"/>
                <a:gd name="T15" fmla="*/ 4 h 42"/>
                <a:gd name="T16" fmla="*/ 9 w 17"/>
                <a:gd name="T17" fmla="*/ 2 h 42"/>
                <a:gd name="T18" fmla="*/ 10 w 17"/>
                <a:gd name="T19" fmla="*/ 4 h 42"/>
                <a:gd name="T20" fmla="*/ 10 w 17"/>
                <a:gd name="T21" fmla="*/ 4 h 42"/>
                <a:gd name="T22" fmla="*/ 12 w 17"/>
                <a:gd name="T23" fmla="*/ 5 h 42"/>
                <a:gd name="T24" fmla="*/ 13 w 17"/>
                <a:gd name="T25" fmla="*/ 7 h 42"/>
                <a:gd name="T26" fmla="*/ 13 w 17"/>
                <a:gd name="T27" fmla="*/ 7 h 42"/>
                <a:gd name="T28" fmla="*/ 12 w 17"/>
                <a:gd name="T29" fmla="*/ 7 h 42"/>
                <a:gd name="T30" fmla="*/ 12 w 17"/>
                <a:gd name="T31" fmla="*/ 7 h 42"/>
                <a:gd name="T32" fmla="*/ 10 w 17"/>
                <a:gd name="T33" fmla="*/ 8 h 42"/>
                <a:gd name="T34" fmla="*/ 10 w 17"/>
                <a:gd name="T35" fmla="*/ 8 h 42"/>
                <a:gd name="T36" fmla="*/ 10 w 17"/>
                <a:gd name="T37" fmla="*/ 8 h 42"/>
                <a:gd name="T38" fmla="*/ 10 w 17"/>
                <a:gd name="T39" fmla="*/ 8 h 42"/>
                <a:gd name="T40" fmla="*/ 10 w 17"/>
                <a:gd name="T41" fmla="*/ 8 h 42"/>
                <a:gd name="T42" fmla="*/ 10 w 17"/>
                <a:gd name="T43" fmla="*/ 8 h 42"/>
                <a:gd name="T44" fmla="*/ 10 w 17"/>
                <a:gd name="T45" fmla="*/ 8 h 42"/>
                <a:gd name="T46" fmla="*/ 10 w 17"/>
                <a:gd name="T47" fmla="*/ 8 h 42"/>
                <a:gd name="T48" fmla="*/ 10 w 17"/>
                <a:gd name="T49" fmla="*/ 8 h 42"/>
                <a:gd name="T50" fmla="*/ 10 w 17"/>
                <a:gd name="T51" fmla="*/ 8 h 42"/>
                <a:gd name="T52" fmla="*/ 10 w 17"/>
                <a:gd name="T53" fmla="*/ 8 h 42"/>
                <a:gd name="T54" fmla="*/ 10 w 17"/>
                <a:gd name="T55" fmla="*/ 8 h 42"/>
                <a:gd name="T56" fmla="*/ 10 w 17"/>
                <a:gd name="T57" fmla="*/ 8 h 42"/>
                <a:gd name="T58" fmla="*/ 10 w 17"/>
                <a:gd name="T59" fmla="*/ 8 h 42"/>
                <a:gd name="T60" fmla="*/ 10 w 17"/>
                <a:gd name="T61" fmla="*/ 8 h 42"/>
                <a:gd name="T62" fmla="*/ 10 w 17"/>
                <a:gd name="T63" fmla="*/ 8 h 42"/>
                <a:gd name="T64" fmla="*/ 10 w 17"/>
                <a:gd name="T65" fmla="*/ 8 h 42"/>
                <a:gd name="T66" fmla="*/ 10 w 17"/>
                <a:gd name="T67" fmla="*/ 8 h 42"/>
                <a:gd name="T68" fmla="*/ 10 w 17"/>
                <a:gd name="T69" fmla="*/ 8 h 42"/>
                <a:gd name="T70" fmla="*/ 10 w 17"/>
                <a:gd name="T71" fmla="*/ 8 h 42"/>
                <a:gd name="T72" fmla="*/ 10 w 17"/>
                <a:gd name="T73" fmla="*/ 8 h 42"/>
                <a:gd name="T74" fmla="*/ 7 w 17"/>
                <a:gd name="T75" fmla="*/ 6 h 42"/>
                <a:gd name="T76" fmla="*/ 6 w 17"/>
                <a:gd name="T77" fmla="*/ 8 h 42"/>
                <a:gd name="T78" fmla="*/ 7 w 17"/>
                <a:gd name="T79" fmla="*/ 10 h 42"/>
                <a:gd name="T80" fmla="*/ 10 w 17"/>
                <a:gd name="T81" fmla="*/ 12 h 42"/>
                <a:gd name="T82" fmla="*/ 13 w 17"/>
                <a:gd name="T83" fmla="*/ 11 h 42"/>
                <a:gd name="T84" fmla="*/ 13 w 17"/>
                <a:gd name="T85" fmla="*/ 11 h 42"/>
                <a:gd name="T86" fmla="*/ 16 w 17"/>
                <a:gd name="T87" fmla="*/ 9 h 42"/>
                <a:gd name="T88" fmla="*/ 17 w 17"/>
                <a:gd name="T89" fmla="*/ 7 h 42"/>
                <a:gd name="T90" fmla="*/ 15 w 17"/>
                <a:gd name="T91" fmla="*/ 2 h 42"/>
                <a:gd name="T92" fmla="*/ 10 w 17"/>
                <a:gd name="T93" fmla="*/ 0 h 42"/>
                <a:gd name="T94" fmla="*/ 9 w 17"/>
                <a:gd name="T95" fmla="*/ 1 h 42"/>
                <a:gd name="T96" fmla="*/ 9 w 17"/>
                <a:gd name="T97" fmla="*/ 1 h 42"/>
                <a:gd name="T98" fmla="*/ 9 w 17"/>
                <a:gd name="T99" fmla="*/ 1 h 42"/>
                <a:gd name="T100" fmla="*/ 6 w 17"/>
                <a:gd name="T101" fmla="*/ 3 h 42"/>
                <a:gd name="T102" fmla="*/ 3 w 17"/>
                <a:gd name="T103" fmla="*/ 10 h 42"/>
                <a:gd name="T104" fmla="*/ 1 w 17"/>
                <a:gd name="T105" fmla="*/ 20 h 42"/>
                <a:gd name="T106" fmla="*/ 2 w 17"/>
                <a:gd name="T107" fmla="*/ 23 h 42"/>
                <a:gd name="T108" fmla="*/ 2 w 17"/>
                <a:gd name="T109" fmla="*/ 23 h 42"/>
                <a:gd name="T110" fmla="*/ 2 w 17"/>
                <a:gd name="T111" fmla="*/ 23 h 42"/>
                <a:gd name="T112" fmla="*/ 2 w 17"/>
                <a:gd name="T113" fmla="*/ 27 h 42"/>
                <a:gd name="T114" fmla="*/ 1 w 17"/>
                <a:gd name="T115" fmla="*/ 37 h 42"/>
                <a:gd name="T116" fmla="*/ 0 w 17"/>
                <a:gd name="T117" fmla="*/ 40 h 42"/>
                <a:gd name="T118" fmla="*/ 0 w 17"/>
                <a:gd name="T119" fmla="*/ 41 h 42"/>
                <a:gd name="T120" fmla="*/ 0 w 17"/>
                <a:gd name="T121" fmla="*/ 41 h 42"/>
                <a:gd name="T122" fmla="*/ 4 w 17"/>
                <a:gd name="T12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" h="42">
                  <a:moveTo>
                    <a:pt x="4" y="42"/>
                  </a:moveTo>
                  <a:cubicBezTo>
                    <a:pt x="4" y="42"/>
                    <a:pt x="6" y="35"/>
                    <a:pt x="6" y="27"/>
                  </a:cubicBezTo>
                  <a:cubicBezTo>
                    <a:pt x="6" y="26"/>
                    <a:pt x="6" y="24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5" y="21"/>
                    <a:pt x="5" y="20"/>
                  </a:cubicBezTo>
                  <a:cubicBezTo>
                    <a:pt x="5" y="16"/>
                    <a:pt x="6" y="12"/>
                    <a:pt x="7" y="9"/>
                  </a:cubicBezTo>
                  <a:cubicBezTo>
                    <a:pt x="8" y="8"/>
                    <a:pt x="8" y="6"/>
                    <a:pt x="9" y="6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5"/>
                    <a:pt x="12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11" y="12"/>
                    <a:pt x="12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5" y="10"/>
                    <a:pt x="16" y="9"/>
                  </a:cubicBezTo>
                  <a:cubicBezTo>
                    <a:pt x="17" y="9"/>
                    <a:pt x="17" y="7"/>
                    <a:pt x="17" y="7"/>
                  </a:cubicBezTo>
                  <a:cubicBezTo>
                    <a:pt x="17" y="5"/>
                    <a:pt x="16" y="3"/>
                    <a:pt x="15" y="2"/>
                  </a:cubicBezTo>
                  <a:cubicBezTo>
                    <a:pt x="13" y="1"/>
                    <a:pt x="12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2" y="13"/>
                    <a:pt x="1" y="16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6"/>
                    <a:pt x="2" y="27"/>
                  </a:cubicBezTo>
                  <a:cubicBezTo>
                    <a:pt x="2" y="31"/>
                    <a:pt x="1" y="34"/>
                    <a:pt x="1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4" y="4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110" name="Picture 1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6988" y="3706813"/>
              <a:ext cx="128588" cy="109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11" name="Picture 1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5413" y="3697288"/>
              <a:ext cx="396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9" name="Freeform 16"/>
            <p:cNvSpPr>
              <a:spLocks/>
            </p:cNvSpPr>
            <p:nvPr/>
          </p:nvSpPr>
          <p:spPr bwMode="auto">
            <a:xfrm>
              <a:off x="3379788" y="3616325"/>
              <a:ext cx="36513" cy="246063"/>
            </a:xfrm>
            <a:custGeom>
              <a:avLst/>
              <a:gdLst>
                <a:gd name="T0" fmla="*/ 7 w 11"/>
                <a:gd name="T1" fmla="*/ 2 h 73"/>
                <a:gd name="T2" fmla="*/ 8 w 11"/>
                <a:gd name="T3" fmla="*/ 0 h 73"/>
                <a:gd name="T4" fmla="*/ 11 w 11"/>
                <a:gd name="T5" fmla="*/ 5 h 73"/>
                <a:gd name="T6" fmla="*/ 10 w 11"/>
                <a:gd name="T7" fmla="*/ 11 h 73"/>
                <a:gd name="T8" fmla="*/ 8 w 11"/>
                <a:gd name="T9" fmla="*/ 23 h 73"/>
                <a:gd name="T10" fmla="*/ 6 w 11"/>
                <a:gd name="T11" fmla="*/ 37 h 73"/>
                <a:gd name="T12" fmla="*/ 6 w 11"/>
                <a:gd name="T13" fmla="*/ 61 h 73"/>
                <a:gd name="T14" fmla="*/ 6 w 11"/>
                <a:gd name="T15" fmla="*/ 69 h 73"/>
                <a:gd name="T16" fmla="*/ 6 w 11"/>
                <a:gd name="T17" fmla="*/ 72 h 73"/>
                <a:gd name="T18" fmla="*/ 3 w 11"/>
                <a:gd name="T19" fmla="*/ 73 h 73"/>
                <a:gd name="T20" fmla="*/ 1 w 11"/>
                <a:gd name="T21" fmla="*/ 67 h 73"/>
                <a:gd name="T22" fmla="*/ 1 w 11"/>
                <a:gd name="T23" fmla="*/ 60 h 73"/>
                <a:gd name="T24" fmla="*/ 2 w 11"/>
                <a:gd name="T25" fmla="*/ 55 h 73"/>
                <a:gd name="T26" fmla="*/ 2 w 11"/>
                <a:gd name="T27" fmla="*/ 49 h 73"/>
                <a:gd name="T28" fmla="*/ 3 w 11"/>
                <a:gd name="T29" fmla="*/ 40 h 73"/>
                <a:gd name="T30" fmla="*/ 3 w 11"/>
                <a:gd name="T31" fmla="*/ 31 h 73"/>
                <a:gd name="T32" fmla="*/ 4 w 11"/>
                <a:gd name="T33" fmla="*/ 22 h 73"/>
                <a:gd name="T34" fmla="*/ 4 w 11"/>
                <a:gd name="T35" fmla="*/ 18 h 73"/>
                <a:gd name="T36" fmla="*/ 7 w 11"/>
                <a:gd name="T37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73">
                  <a:moveTo>
                    <a:pt x="7" y="2"/>
                  </a:moveTo>
                  <a:cubicBezTo>
                    <a:pt x="7" y="1"/>
                    <a:pt x="7" y="0"/>
                    <a:pt x="8" y="0"/>
                  </a:cubicBezTo>
                  <a:cubicBezTo>
                    <a:pt x="9" y="2"/>
                    <a:pt x="11" y="3"/>
                    <a:pt x="11" y="5"/>
                  </a:cubicBezTo>
                  <a:cubicBezTo>
                    <a:pt x="11" y="7"/>
                    <a:pt x="10" y="9"/>
                    <a:pt x="10" y="11"/>
                  </a:cubicBezTo>
                  <a:cubicBezTo>
                    <a:pt x="9" y="15"/>
                    <a:pt x="8" y="19"/>
                    <a:pt x="8" y="23"/>
                  </a:cubicBezTo>
                  <a:cubicBezTo>
                    <a:pt x="8" y="26"/>
                    <a:pt x="7" y="33"/>
                    <a:pt x="6" y="37"/>
                  </a:cubicBezTo>
                  <a:cubicBezTo>
                    <a:pt x="6" y="46"/>
                    <a:pt x="6" y="51"/>
                    <a:pt x="6" y="61"/>
                  </a:cubicBezTo>
                  <a:cubicBezTo>
                    <a:pt x="6" y="64"/>
                    <a:pt x="6" y="67"/>
                    <a:pt x="6" y="69"/>
                  </a:cubicBezTo>
                  <a:cubicBezTo>
                    <a:pt x="6" y="70"/>
                    <a:pt x="6" y="72"/>
                    <a:pt x="6" y="72"/>
                  </a:cubicBezTo>
                  <a:cubicBezTo>
                    <a:pt x="5" y="73"/>
                    <a:pt x="3" y="73"/>
                    <a:pt x="3" y="73"/>
                  </a:cubicBezTo>
                  <a:cubicBezTo>
                    <a:pt x="0" y="72"/>
                    <a:pt x="1" y="69"/>
                    <a:pt x="1" y="67"/>
                  </a:cubicBezTo>
                  <a:cubicBezTo>
                    <a:pt x="1" y="65"/>
                    <a:pt x="1" y="62"/>
                    <a:pt x="1" y="60"/>
                  </a:cubicBezTo>
                  <a:cubicBezTo>
                    <a:pt x="1" y="58"/>
                    <a:pt x="1" y="57"/>
                    <a:pt x="2" y="55"/>
                  </a:cubicBezTo>
                  <a:cubicBezTo>
                    <a:pt x="2" y="53"/>
                    <a:pt x="1" y="51"/>
                    <a:pt x="2" y="49"/>
                  </a:cubicBezTo>
                  <a:cubicBezTo>
                    <a:pt x="2" y="46"/>
                    <a:pt x="2" y="43"/>
                    <a:pt x="3" y="40"/>
                  </a:cubicBezTo>
                  <a:cubicBezTo>
                    <a:pt x="4" y="37"/>
                    <a:pt x="3" y="34"/>
                    <a:pt x="3" y="31"/>
                  </a:cubicBezTo>
                  <a:cubicBezTo>
                    <a:pt x="3" y="28"/>
                    <a:pt x="3" y="25"/>
                    <a:pt x="4" y="22"/>
                  </a:cubicBezTo>
                  <a:cubicBezTo>
                    <a:pt x="4" y="21"/>
                    <a:pt x="4" y="19"/>
                    <a:pt x="4" y="18"/>
                  </a:cubicBezTo>
                  <a:cubicBezTo>
                    <a:pt x="4" y="15"/>
                    <a:pt x="7" y="4"/>
                    <a:pt x="7" y="2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3343275" y="3848100"/>
              <a:ext cx="76200" cy="30163"/>
            </a:xfrm>
            <a:custGeom>
              <a:avLst/>
              <a:gdLst>
                <a:gd name="T0" fmla="*/ 17 w 23"/>
                <a:gd name="T1" fmla="*/ 5 h 9"/>
                <a:gd name="T2" fmla="*/ 23 w 23"/>
                <a:gd name="T3" fmla="*/ 9 h 9"/>
                <a:gd name="T4" fmla="*/ 11 w 23"/>
                <a:gd name="T5" fmla="*/ 7 h 9"/>
                <a:gd name="T6" fmla="*/ 5 w 23"/>
                <a:gd name="T7" fmla="*/ 4 h 9"/>
                <a:gd name="T8" fmla="*/ 0 w 23"/>
                <a:gd name="T9" fmla="*/ 0 h 9"/>
                <a:gd name="T10" fmla="*/ 5 w 23"/>
                <a:gd name="T11" fmla="*/ 1 h 9"/>
                <a:gd name="T12" fmla="*/ 11 w 23"/>
                <a:gd name="T13" fmla="*/ 1 h 9"/>
                <a:gd name="T14" fmla="*/ 7 w 23"/>
                <a:gd name="T15" fmla="*/ 3 h 9"/>
                <a:gd name="T16" fmla="*/ 10 w 23"/>
                <a:gd name="T17" fmla="*/ 6 h 9"/>
                <a:gd name="T18" fmla="*/ 15 w 23"/>
                <a:gd name="T19" fmla="*/ 6 h 9"/>
                <a:gd name="T20" fmla="*/ 17 w 23"/>
                <a:gd name="T21" fmla="*/ 7 h 9"/>
                <a:gd name="T22" fmla="*/ 17 w 23"/>
                <a:gd name="T2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9">
                  <a:moveTo>
                    <a:pt x="17" y="5"/>
                  </a:moveTo>
                  <a:cubicBezTo>
                    <a:pt x="18" y="7"/>
                    <a:pt x="23" y="6"/>
                    <a:pt x="23" y="9"/>
                  </a:cubicBezTo>
                  <a:cubicBezTo>
                    <a:pt x="20" y="7"/>
                    <a:pt x="15" y="8"/>
                    <a:pt x="11" y="7"/>
                  </a:cubicBezTo>
                  <a:cubicBezTo>
                    <a:pt x="9" y="7"/>
                    <a:pt x="7" y="6"/>
                    <a:pt x="5" y="4"/>
                  </a:cubicBezTo>
                  <a:cubicBezTo>
                    <a:pt x="4" y="3"/>
                    <a:pt x="1" y="2"/>
                    <a:pt x="0" y="0"/>
                  </a:cubicBezTo>
                  <a:cubicBezTo>
                    <a:pt x="1" y="0"/>
                    <a:pt x="4" y="1"/>
                    <a:pt x="5" y="1"/>
                  </a:cubicBezTo>
                  <a:cubicBezTo>
                    <a:pt x="7" y="1"/>
                    <a:pt x="9" y="0"/>
                    <a:pt x="11" y="1"/>
                  </a:cubicBezTo>
                  <a:cubicBezTo>
                    <a:pt x="10" y="1"/>
                    <a:pt x="7" y="2"/>
                    <a:pt x="7" y="3"/>
                  </a:cubicBezTo>
                  <a:cubicBezTo>
                    <a:pt x="7" y="4"/>
                    <a:pt x="10" y="5"/>
                    <a:pt x="10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7" y="5"/>
                    <a:pt x="17" y="4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3306763" y="3875088"/>
              <a:ext cx="90488" cy="541338"/>
            </a:xfrm>
            <a:custGeom>
              <a:avLst/>
              <a:gdLst>
                <a:gd name="T0" fmla="*/ 24 w 27"/>
                <a:gd name="T1" fmla="*/ 16 h 161"/>
                <a:gd name="T2" fmla="*/ 20 w 27"/>
                <a:gd name="T3" fmla="*/ 36 h 161"/>
                <a:gd name="T4" fmla="*/ 13 w 27"/>
                <a:gd name="T5" fmla="*/ 77 h 161"/>
                <a:gd name="T6" fmla="*/ 10 w 27"/>
                <a:gd name="T7" fmla="*/ 108 h 161"/>
                <a:gd name="T8" fmla="*/ 10 w 27"/>
                <a:gd name="T9" fmla="*/ 152 h 161"/>
                <a:gd name="T10" fmla="*/ 10 w 27"/>
                <a:gd name="T11" fmla="*/ 155 h 161"/>
                <a:gd name="T12" fmla="*/ 11 w 27"/>
                <a:gd name="T13" fmla="*/ 156 h 161"/>
                <a:gd name="T14" fmla="*/ 12 w 27"/>
                <a:gd name="T15" fmla="*/ 157 h 161"/>
                <a:gd name="T16" fmla="*/ 10 w 27"/>
                <a:gd name="T17" fmla="*/ 160 h 161"/>
                <a:gd name="T18" fmla="*/ 6 w 27"/>
                <a:gd name="T19" fmla="*/ 160 h 161"/>
                <a:gd name="T20" fmla="*/ 4 w 27"/>
                <a:gd name="T21" fmla="*/ 158 h 161"/>
                <a:gd name="T22" fmla="*/ 1 w 27"/>
                <a:gd name="T23" fmla="*/ 157 h 161"/>
                <a:gd name="T24" fmla="*/ 0 w 27"/>
                <a:gd name="T25" fmla="*/ 148 h 161"/>
                <a:gd name="T26" fmla="*/ 0 w 27"/>
                <a:gd name="T27" fmla="*/ 139 h 161"/>
                <a:gd name="T28" fmla="*/ 4 w 27"/>
                <a:gd name="T29" fmla="*/ 120 h 161"/>
                <a:gd name="T30" fmla="*/ 5 w 27"/>
                <a:gd name="T31" fmla="*/ 105 h 161"/>
                <a:gd name="T32" fmla="*/ 6 w 27"/>
                <a:gd name="T33" fmla="*/ 97 h 161"/>
                <a:gd name="T34" fmla="*/ 8 w 27"/>
                <a:gd name="T35" fmla="*/ 93 h 161"/>
                <a:gd name="T36" fmla="*/ 6 w 27"/>
                <a:gd name="T37" fmla="*/ 89 h 161"/>
                <a:gd name="T38" fmla="*/ 6 w 27"/>
                <a:gd name="T39" fmla="*/ 82 h 161"/>
                <a:gd name="T40" fmla="*/ 7 w 27"/>
                <a:gd name="T41" fmla="*/ 73 h 161"/>
                <a:gd name="T42" fmla="*/ 7 w 27"/>
                <a:gd name="T43" fmla="*/ 64 h 161"/>
                <a:gd name="T44" fmla="*/ 9 w 27"/>
                <a:gd name="T45" fmla="*/ 58 h 161"/>
                <a:gd name="T46" fmla="*/ 10 w 27"/>
                <a:gd name="T47" fmla="*/ 49 h 161"/>
                <a:gd name="T48" fmla="*/ 13 w 27"/>
                <a:gd name="T49" fmla="*/ 30 h 161"/>
                <a:gd name="T50" fmla="*/ 16 w 27"/>
                <a:gd name="T51" fmla="*/ 17 h 161"/>
                <a:gd name="T52" fmla="*/ 18 w 27"/>
                <a:gd name="T53" fmla="*/ 6 h 161"/>
                <a:gd name="T54" fmla="*/ 21 w 27"/>
                <a:gd name="T55" fmla="*/ 1 h 161"/>
                <a:gd name="T56" fmla="*/ 26 w 27"/>
                <a:gd name="T57" fmla="*/ 3 h 161"/>
                <a:gd name="T58" fmla="*/ 24 w 27"/>
                <a:gd name="T59" fmla="*/ 1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161">
                  <a:moveTo>
                    <a:pt x="24" y="16"/>
                  </a:moveTo>
                  <a:cubicBezTo>
                    <a:pt x="23" y="23"/>
                    <a:pt x="22" y="29"/>
                    <a:pt x="20" y="36"/>
                  </a:cubicBezTo>
                  <a:cubicBezTo>
                    <a:pt x="18" y="50"/>
                    <a:pt x="14" y="63"/>
                    <a:pt x="13" y="77"/>
                  </a:cubicBezTo>
                  <a:cubicBezTo>
                    <a:pt x="12" y="87"/>
                    <a:pt x="11" y="98"/>
                    <a:pt x="10" y="108"/>
                  </a:cubicBezTo>
                  <a:cubicBezTo>
                    <a:pt x="10" y="122"/>
                    <a:pt x="9" y="137"/>
                    <a:pt x="10" y="152"/>
                  </a:cubicBezTo>
                  <a:cubicBezTo>
                    <a:pt x="10" y="153"/>
                    <a:pt x="10" y="154"/>
                    <a:pt x="10" y="155"/>
                  </a:cubicBezTo>
                  <a:cubicBezTo>
                    <a:pt x="10" y="155"/>
                    <a:pt x="11" y="156"/>
                    <a:pt x="11" y="156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2" y="158"/>
                    <a:pt x="11" y="160"/>
                    <a:pt x="10" y="160"/>
                  </a:cubicBezTo>
                  <a:cubicBezTo>
                    <a:pt x="10" y="161"/>
                    <a:pt x="7" y="160"/>
                    <a:pt x="6" y="160"/>
                  </a:cubicBezTo>
                  <a:cubicBezTo>
                    <a:pt x="6" y="159"/>
                    <a:pt x="4" y="158"/>
                    <a:pt x="4" y="158"/>
                  </a:cubicBezTo>
                  <a:cubicBezTo>
                    <a:pt x="3" y="158"/>
                    <a:pt x="2" y="158"/>
                    <a:pt x="1" y="157"/>
                  </a:cubicBezTo>
                  <a:cubicBezTo>
                    <a:pt x="0" y="156"/>
                    <a:pt x="0" y="151"/>
                    <a:pt x="0" y="148"/>
                  </a:cubicBezTo>
                  <a:cubicBezTo>
                    <a:pt x="1" y="145"/>
                    <a:pt x="0" y="142"/>
                    <a:pt x="0" y="139"/>
                  </a:cubicBezTo>
                  <a:cubicBezTo>
                    <a:pt x="0" y="132"/>
                    <a:pt x="2" y="126"/>
                    <a:pt x="4" y="120"/>
                  </a:cubicBezTo>
                  <a:cubicBezTo>
                    <a:pt x="5" y="115"/>
                    <a:pt x="5" y="110"/>
                    <a:pt x="5" y="105"/>
                  </a:cubicBezTo>
                  <a:cubicBezTo>
                    <a:pt x="6" y="102"/>
                    <a:pt x="6" y="99"/>
                    <a:pt x="6" y="97"/>
                  </a:cubicBezTo>
                  <a:cubicBezTo>
                    <a:pt x="7" y="95"/>
                    <a:pt x="8" y="95"/>
                    <a:pt x="8" y="93"/>
                  </a:cubicBezTo>
                  <a:cubicBezTo>
                    <a:pt x="8" y="92"/>
                    <a:pt x="6" y="91"/>
                    <a:pt x="6" y="89"/>
                  </a:cubicBezTo>
                  <a:cubicBezTo>
                    <a:pt x="6" y="87"/>
                    <a:pt x="6" y="84"/>
                    <a:pt x="6" y="82"/>
                  </a:cubicBezTo>
                  <a:cubicBezTo>
                    <a:pt x="7" y="79"/>
                    <a:pt x="7" y="76"/>
                    <a:pt x="7" y="73"/>
                  </a:cubicBezTo>
                  <a:cubicBezTo>
                    <a:pt x="7" y="69"/>
                    <a:pt x="7" y="67"/>
                    <a:pt x="7" y="64"/>
                  </a:cubicBezTo>
                  <a:cubicBezTo>
                    <a:pt x="8" y="61"/>
                    <a:pt x="9" y="60"/>
                    <a:pt x="9" y="58"/>
                  </a:cubicBezTo>
                  <a:cubicBezTo>
                    <a:pt x="10" y="55"/>
                    <a:pt x="9" y="52"/>
                    <a:pt x="10" y="49"/>
                  </a:cubicBezTo>
                  <a:cubicBezTo>
                    <a:pt x="12" y="40"/>
                    <a:pt x="12" y="36"/>
                    <a:pt x="13" y="30"/>
                  </a:cubicBezTo>
                  <a:cubicBezTo>
                    <a:pt x="14" y="25"/>
                    <a:pt x="15" y="22"/>
                    <a:pt x="16" y="17"/>
                  </a:cubicBezTo>
                  <a:cubicBezTo>
                    <a:pt x="16" y="14"/>
                    <a:pt x="17" y="10"/>
                    <a:pt x="18" y="6"/>
                  </a:cubicBezTo>
                  <a:cubicBezTo>
                    <a:pt x="19" y="4"/>
                    <a:pt x="18" y="2"/>
                    <a:pt x="21" y="1"/>
                  </a:cubicBezTo>
                  <a:cubicBezTo>
                    <a:pt x="23" y="0"/>
                    <a:pt x="26" y="3"/>
                    <a:pt x="26" y="3"/>
                  </a:cubicBezTo>
                  <a:cubicBezTo>
                    <a:pt x="27" y="4"/>
                    <a:pt x="25" y="12"/>
                    <a:pt x="24" y="16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3238500" y="3959225"/>
              <a:ext cx="185738" cy="177800"/>
            </a:xfrm>
            <a:custGeom>
              <a:avLst/>
              <a:gdLst>
                <a:gd name="T0" fmla="*/ 55 w 55"/>
                <a:gd name="T1" fmla="*/ 0 h 53"/>
                <a:gd name="T2" fmla="*/ 49 w 55"/>
                <a:gd name="T3" fmla="*/ 7 h 53"/>
                <a:gd name="T4" fmla="*/ 41 w 55"/>
                <a:gd name="T5" fmla="*/ 17 h 53"/>
                <a:gd name="T6" fmla="*/ 28 w 55"/>
                <a:gd name="T7" fmla="*/ 34 h 53"/>
                <a:gd name="T8" fmla="*/ 9 w 55"/>
                <a:gd name="T9" fmla="*/ 50 h 53"/>
                <a:gd name="T10" fmla="*/ 18 w 55"/>
                <a:gd name="T11" fmla="*/ 34 h 53"/>
                <a:gd name="T12" fmla="*/ 36 w 55"/>
                <a:gd name="T13" fmla="*/ 15 h 53"/>
                <a:gd name="T14" fmla="*/ 55 w 55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53">
                  <a:moveTo>
                    <a:pt x="55" y="0"/>
                  </a:moveTo>
                  <a:cubicBezTo>
                    <a:pt x="53" y="1"/>
                    <a:pt x="51" y="5"/>
                    <a:pt x="49" y="7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37" y="24"/>
                    <a:pt x="33" y="28"/>
                    <a:pt x="28" y="34"/>
                  </a:cubicBezTo>
                  <a:cubicBezTo>
                    <a:pt x="24" y="40"/>
                    <a:pt x="15" y="49"/>
                    <a:pt x="9" y="50"/>
                  </a:cubicBezTo>
                  <a:cubicBezTo>
                    <a:pt x="0" y="53"/>
                    <a:pt x="15" y="37"/>
                    <a:pt x="18" y="34"/>
                  </a:cubicBezTo>
                  <a:cubicBezTo>
                    <a:pt x="24" y="28"/>
                    <a:pt x="30" y="21"/>
                    <a:pt x="36" y="15"/>
                  </a:cubicBezTo>
                  <a:cubicBezTo>
                    <a:pt x="43" y="9"/>
                    <a:pt x="47" y="2"/>
                    <a:pt x="55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3192463" y="4416425"/>
              <a:ext cx="136525" cy="650875"/>
            </a:xfrm>
            <a:custGeom>
              <a:avLst/>
              <a:gdLst>
                <a:gd name="T0" fmla="*/ 36 w 41"/>
                <a:gd name="T1" fmla="*/ 14 h 194"/>
                <a:gd name="T2" fmla="*/ 32 w 41"/>
                <a:gd name="T3" fmla="*/ 32 h 194"/>
                <a:gd name="T4" fmla="*/ 29 w 41"/>
                <a:gd name="T5" fmla="*/ 51 h 194"/>
                <a:gd name="T6" fmla="*/ 26 w 41"/>
                <a:gd name="T7" fmla="*/ 80 h 194"/>
                <a:gd name="T8" fmla="*/ 24 w 41"/>
                <a:gd name="T9" fmla="*/ 91 h 194"/>
                <a:gd name="T10" fmla="*/ 21 w 41"/>
                <a:gd name="T11" fmla="*/ 111 h 194"/>
                <a:gd name="T12" fmla="*/ 19 w 41"/>
                <a:gd name="T13" fmla="*/ 130 h 194"/>
                <a:gd name="T14" fmla="*/ 18 w 41"/>
                <a:gd name="T15" fmla="*/ 141 h 194"/>
                <a:gd name="T16" fmla="*/ 17 w 41"/>
                <a:gd name="T17" fmla="*/ 151 h 194"/>
                <a:gd name="T18" fmla="*/ 15 w 41"/>
                <a:gd name="T19" fmla="*/ 178 h 194"/>
                <a:gd name="T20" fmla="*/ 16 w 41"/>
                <a:gd name="T21" fmla="*/ 191 h 194"/>
                <a:gd name="T22" fmla="*/ 7 w 41"/>
                <a:gd name="T23" fmla="*/ 193 h 194"/>
                <a:gd name="T24" fmla="*/ 0 w 41"/>
                <a:gd name="T25" fmla="*/ 187 h 194"/>
                <a:gd name="T26" fmla="*/ 2 w 41"/>
                <a:gd name="T27" fmla="*/ 169 h 194"/>
                <a:gd name="T28" fmla="*/ 5 w 41"/>
                <a:gd name="T29" fmla="*/ 169 h 194"/>
                <a:gd name="T30" fmla="*/ 4 w 41"/>
                <a:gd name="T31" fmla="*/ 168 h 194"/>
                <a:gd name="T32" fmla="*/ 5 w 41"/>
                <a:gd name="T33" fmla="*/ 160 h 194"/>
                <a:gd name="T34" fmla="*/ 6 w 41"/>
                <a:gd name="T35" fmla="*/ 151 h 194"/>
                <a:gd name="T36" fmla="*/ 8 w 41"/>
                <a:gd name="T37" fmla="*/ 135 h 194"/>
                <a:gd name="T38" fmla="*/ 8 w 41"/>
                <a:gd name="T39" fmla="*/ 126 h 194"/>
                <a:gd name="T40" fmla="*/ 10 w 41"/>
                <a:gd name="T41" fmla="*/ 118 h 194"/>
                <a:gd name="T42" fmla="*/ 11 w 41"/>
                <a:gd name="T43" fmla="*/ 104 h 194"/>
                <a:gd name="T44" fmla="*/ 20 w 41"/>
                <a:gd name="T45" fmla="*/ 57 h 194"/>
                <a:gd name="T46" fmla="*/ 22 w 41"/>
                <a:gd name="T47" fmla="*/ 48 h 194"/>
                <a:gd name="T48" fmla="*/ 23 w 41"/>
                <a:gd name="T49" fmla="*/ 39 h 194"/>
                <a:gd name="T50" fmla="*/ 22 w 41"/>
                <a:gd name="T51" fmla="*/ 35 h 194"/>
                <a:gd name="T52" fmla="*/ 25 w 41"/>
                <a:gd name="T53" fmla="*/ 31 h 194"/>
                <a:gd name="T54" fmla="*/ 26 w 41"/>
                <a:gd name="T55" fmla="*/ 23 h 194"/>
                <a:gd name="T56" fmla="*/ 27 w 41"/>
                <a:gd name="T57" fmla="*/ 14 h 194"/>
                <a:gd name="T58" fmla="*/ 27 w 41"/>
                <a:gd name="T59" fmla="*/ 10 h 194"/>
                <a:gd name="T60" fmla="*/ 27 w 41"/>
                <a:gd name="T61" fmla="*/ 6 h 194"/>
                <a:gd name="T62" fmla="*/ 25 w 41"/>
                <a:gd name="T63" fmla="*/ 10 h 194"/>
                <a:gd name="T64" fmla="*/ 26 w 41"/>
                <a:gd name="T65" fmla="*/ 6 h 194"/>
                <a:gd name="T66" fmla="*/ 26 w 41"/>
                <a:gd name="T67" fmla="*/ 2 h 194"/>
                <a:gd name="T68" fmla="*/ 29 w 41"/>
                <a:gd name="T69" fmla="*/ 3 h 194"/>
                <a:gd name="T70" fmla="*/ 30 w 41"/>
                <a:gd name="T71" fmla="*/ 0 h 194"/>
                <a:gd name="T72" fmla="*/ 40 w 41"/>
                <a:gd name="T73" fmla="*/ 4 h 194"/>
                <a:gd name="T74" fmla="*/ 36 w 41"/>
                <a:gd name="T75" fmla="*/ 1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194">
                  <a:moveTo>
                    <a:pt x="36" y="14"/>
                  </a:moveTo>
                  <a:cubicBezTo>
                    <a:pt x="34" y="20"/>
                    <a:pt x="33" y="26"/>
                    <a:pt x="32" y="32"/>
                  </a:cubicBezTo>
                  <a:cubicBezTo>
                    <a:pt x="31" y="38"/>
                    <a:pt x="29" y="44"/>
                    <a:pt x="29" y="51"/>
                  </a:cubicBezTo>
                  <a:cubicBezTo>
                    <a:pt x="28" y="60"/>
                    <a:pt x="26" y="70"/>
                    <a:pt x="26" y="80"/>
                  </a:cubicBezTo>
                  <a:cubicBezTo>
                    <a:pt x="25" y="83"/>
                    <a:pt x="24" y="88"/>
                    <a:pt x="24" y="91"/>
                  </a:cubicBezTo>
                  <a:cubicBezTo>
                    <a:pt x="23" y="98"/>
                    <a:pt x="22" y="105"/>
                    <a:pt x="21" y="111"/>
                  </a:cubicBezTo>
                  <a:cubicBezTo>
                    <a:pt x="21" y="118"/>
                    <a:pt x="20" y="125"/>
                    <a:pt x="19" y="130"/>
                  </a:cubicBezTo>
                  <a:cubicBezTo>
                    <a:pt x="19" y="133"/>
                    <a:pt x="18" y="137"/>
                    <a:pt x="18" y="141"/>
                  </a:cubicBezTo>
                  <a:cubicBezTo>
                    <a:pt x="18" y="144"/>
                    <a:pt x="17" y="147"/>
                    <a:pt x="17" y="151"/>
                  </a:cubicBezTo>
                  <a:cubicBezTo>
                    <a:pt x="17" y="160"/>
                    <a:pt x="16" y="169"/>
                    <a:pt x="15" y="178"/>
                  </a:cubicBezTo>
                  <a:cubicBezTo>
                    <a:pt x="15" y="182"/>
                    <a:pt x="16" y="188"/>
                    <a:pt x="16" y="191"/>
                  </a:cubicBezTo>
                  <a:cubicBezTo>
                    <a:pt x="14" y="194"/>
                    <a:pt x="10" y="193"/>
                    <a:pt x="7" y="193"/>
                  </a:cubicBezTo>
                  <a:cubicBezTo>
                    <a:pt x="3" y="193"/>
                    <a:pt x="0" y="192"/>
                    <a:pt x="0" y="187"/>
                  </a:cubicBezTo>
                  <a:cubicBezTo>
                    <a:pt x="1" y="182"/>
                    <a:pt x="2" y="175"/>
                    <a:pt x="2" y="169"/>
                  </a:cubicBezTo>
                  <a:cubicBezTo>
                    <a:pt x="3" y="169"/>
                    <a:pt x="4" y="170"/>
                    <a:pt x="5" y="169"/>
                  </a:cubicBezTo>
                  <a:cubicBezTo>
                    <a:pt x="7" y="168"/>
                    <a:pt x="5" y="167"/>
                    <a:pt x="4" y="168"/>
                  </a:cubicBezTo>
                  <a:cubicBezTo>
                    <a:pt x="5" y="165"/>
                    <a:pt x="5" y="162"/>
                    <a:pt x="5" y="160"/>
                  </a:cubicBezTo>
                  <a:cubicBezTo>
                    <a:pt x="5" y="157"/>
                    <a:pt x="6" y="154"/>
                    <a:pt x="6" y="151"/>
                  </a:cubicBezTo>
                  <a:cubicBezTo>
                    <a:pt x="7" y="146"/>
                    <a:pt x="7" y="141"/>
                    <a:pt x="8" y="135"/>
                  </a:cubicBezTo>
                  <a:cubicBezTo>
                    <a:pt x="9" y="132"/>
                    <a:pt x="8" y="129"/>
                    <a:pt x="8" y="126"/>
                  </a:cubicBezTo>
                  <a:cubicBezTo>
                    <a:pt x="8" y="124"/>
                    <a:pt x="10" y="121"/>
                    <a:pt x="10" y="118"/>
                  </a:cubicBezTo>
                  <a:cubicBezTo>
                    <a:pt x="10" y="114"/>
                    <a:pt x="12" y="109"/>
                    <a:pt x="11" y="104"/>
                  </a:cubicBezTo>
                  <a:cubicBezTo>
                    <a:pt x="12" y="99"/>
                    <a:pt x="20" y="60"/>
                    <a:pt x="20" y="57"/>
                  </a:cubicBezTo>
                  <a:cubicBezTo>
                    <a:pt x="21" y="54"/>
                    <a:pt x="22" y="51"/>
                    <a:pt x="22" y="48"/>
                  </a:cubicBezTo>
                  <a:cubicBezTo>
                    <a:pt x="22" y="45"/>
                    <a:pt x="23" y="42"/>
                    <a:pt x="23" y="39"/>
                  </a:cubicBezTo>
                  <a:cubicBezTo>
                    <a:pt x="23" y="38"/>
                    <a:pt x="22" y="36"/>
                    <a:pt x="22" y="35"/>
                  </a:cubicBezTo>
                  <a:cubicBezTo>
                    <a:pt x="23" y="33"/>
                    <a:pt x="24" y="33"/>
                    <a:pt x="25" y="31"/>
                  </a:cubicBezTo>
                  <a:cubicBezTo>
                    <a:pt x="26" y="29"/>
                    <a:pt x="25" y="25"/>
                    <a:pt x="26" y="23"/>
                  </a:cubicBezTo>
                  <a:cubicBezTo>
                    <a:pt x="26" y="20"/>
                    <a:pt x="28" y="17"/>
                    <a:pt x="27" y="14"/>
                  </a:cubicBezTo>
                  <a:cubicBezTo>
                    <a:pt x="27" y="13"/>
                    <a:pt x="27" y="12"/>
                    <a:pt x="27" y="10"/>
                  </a:cubicBezTo>
                  <a:cubicBezTo>
                    <a:pt x="27" y="9"/>
                    <a:pt x="28" y="7"/>
                    <a:pt x="27" y="6"/>
                  </a:cubicBezTo>
                  <a:cubicBezTo>
                    <a:pt x="27" y="7"/>
                    <a:pt x="25" y="9"/>
                    <a:pt x="25" y="10"/>
                  </a:cubicBezTo>
                  <a:cubicBezTo>
                    <a:pt x="24" y="9"/>
                    <a:pt x="26" y="8"/>
                    <a:pt x="26" y="6"/>
                  </a:cubicBezTo>
                  <a:cubicBezTo>
                    <a:pt x="27" y="5"/>
                    <a:pt x="27" y="3"/>
                    <a:pt x="26" y="2"/>
                  </a:cubicBezTo>
                  <a:cubicBezTo>
                    <a:pt x="27" y="2"/>
                    <a:pt x="28" y="2"/>
                    <a:pt x="29" y="3"/>
                  </a:cubicBezTo>
                  <a:cubicBezTo>
                    <a:pt x="29" y="2"/>
                    <a:pt x="29" y="1"/>
                    <a:pt x="30" y="0"/>
                  </a:cubicBezTo>
                  <a:cubicBezTo>
                    <a:pt x="32" y="2"/>
                    <a:pt x="38" y="1"/>
                    <a:pt x="40" y="4"/>
                  </a:cubicBezTo>
                  <a:cubicBezTo>
                    <a:pt x="41" y="7"/>
                    <a:pt x="37" y="12"/>
                    <a:pt x="36" y="14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3282950" y="4392613"/>
              <a:ext cx="73025" cy="44450"/>
            </a:xfrm>
            <a:custGeom>
              <a:avLst/>
              <a:gdLst>
                <a:gd name="T0" fmla="*/ 17 w 22"/>
                <a:gd name="T1" fmla="*/ 8 h 13"/>
                <a:gd name="T2" fmla="*/ 18 w 22"/>
                <a:gd name="T3" fmla="*/ 11 h 13"/>
                <a:gd name="T4" fmla="*/ 14 w 22"/>
                <a:gd name="T5" fmla="*/ 11 h 13"/>
                <a:gd name="T6" fmla="*/ 6 w 22"/>
                <a:gd name="T7" fmla="*/ 6 h 13"/>
                <a:gd name="T8" fmla="*/ 4 w 22"/>
                <a:gd name="T9" fmla="*/ 4 h 13"/>
                <a:gd name="T10" fmla="*/ 5 w 22"/>
                <a:gd name="T11" fmla="*/ 3 h 13"/>
                <a:gd name="T12" fmla="*/ 7 w 22"/>
                <a:gd name="T13" fmla="*/ 1 h 13"/>
                <a:gd name="T14" fmla="*/ 5 w 22"/>
                <a:gd name="T15" fmla="*/ 1 h 13"/>
                <a:gd name="T16" fmla="*/ 3 w 22"/>
                <a:gd name="T17" fmla="*/ 1 h 13"/>
                <a:gd name="T18" fmla="*/ 1 w 22"/>
                <a:gd name="T19" fmla="*/ 0 h 13"/>
                <a:gd name="T20" fmla="*/ 2 w 22"/>
                <a:gd name="T21" fmla="*/ 4 h 13"/>
                <a:gd name="T22" fmla="*/ 11 w 22"/>
                <a:gd name="T23" fmla="*/ 11 h 13"/>
                <a:gd name="T24" fmla="*/ 16 w 22"/>
                <a:gd name="T25" fmla="*/ 13 h 13"/>
                <a:gd name="T26" fmla="*/ 20 w 22"/>
                <a:gd name="T27" fmla="*/ 12 h 13"/>
                <a:gd name="T28" fmla="*/ 17 w 22"/>
                <a:gd name="T2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3">
                  <a:moveTo>
                    <a:pt x="17" y="8"/>
                  </a:moveTo>
                  <a:cubicBezTo>
                    <a:pt x="17" y="8"/>
                    <a:pt x="19" y="11"/>
                    <a:pt x="18" y="11"/>
                  </a:cubicBezTo>
                  <a:cubicBezTo>
                    <a:pt x="17" y="12"/>
                    <a:pt x="15" y="11"/>
                    <a:pt x="14" y="11"/>
                  </a:cubicBezTo>
                  <a:cubicBezTo>
                    <a:pt x="10" y="10"/>
                    <a:pt x="8" y="9"/>
                    <a:pt x="6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4" y="3"/>
                    <a:pt x="5" y="4"/>
                    <a:pt x="5" y="3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2" y="3"/>
                    <a:pt x="2" y="4"/>
                  </a:cubicBezTo>
                  <a:cubicBezTo>
                    <a:pt x="5" y="7"/>
                    <a:pt x="7" y="9"/>
                    <a:pt x="11" y="11"/>
                  </a:cubicBezTo>
                  <a:cubicBezTo>
                    <a:pt x="12" y="12"/>
                    <a:pt x="14" y="12"/>
                    <a:pt x="16" y="13"/>
                  </a:cubicBezTo>
                  <a:cubicBezTo>
                    <a:pt x="17" y="13"/>
                    <a:pt x="19" y="13"/>
                    <a:pt x="20" y="12"/>
                  </a:cubicBezTo>
                  <a:cubicBezTo>
                    <a:pt x="22" y="11"/>
                    <a:pt x="19" y="8"/>
                    <a:pt x="17" y="8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3175000" y="5067300"/>
              <a:ext cx="80963" cy="658813"/>
            </a:xfrm>
            <a:custGeom>
              <a:avLst/>
              <a:gdLst>
                <a:gd name="T0" fmla="*/ 14 w 24"/>
                <a:gd name="T1" fmla="*/ 3 h 196"/>
                <a:gd name="T2" fmla="*/ 17 w 24"/>
                <a:gd name="T3" fmla="*/ 4 h 196"/>
                <a:gd name="T4" fmla="*/ 17 w 24"/>
                <a:gd name="T5" fmla="*/ 12 h 196"/>
                <a:gd name="T6" fmla="*/ 13 w 24"/>
                <a:gd name="T7" fmla="*/ 25 h 196"/>
                <a:gd name="T8" fmla="*/ 12 w 24"/>
                <a:gd name="T9" fmla="*/ 50 h 196"/>
                <a:gd name="T10" fmla="*/ 14 w 24"/>
                <a:gd name="T11" fmla="*/ 102 h 196"/>
                <a:gd name="T12" fmla="*/ 17 w 24"/>
                <a:gd name="T13" fmla="*/ 162 h 196"/>
                <a:gd name="T14" fmla="*/ 20 w 24"/>
                <a:gd name="T15" fmla="*/ 177 h 196"/>
                <a:gd name="T16" fmla="*/ 23 w 24"/>
                <a:gd name="T17" fmla="*/ 190 h 196"/>
                <a:gd name="T18" fmla="*/ 15 w 24"/>
                <a:gd name="T19" fmla="*/ 194 h 196"/>
                <a:gd name="T20" fmla="*/ 7 w 24"/>
                <a:gd name="T21" fmla="*/ 187 h 196"/>
                <a:gd name="T22" fmla="*/ 9 w 24"/>
                <a:gd name="T23" fmla="*/ 162 h 196"/>
                <a:gd name="T24" fmla="*/ 7 w 24"/>
                <a:gd name="T25" fmla="*/ 134 h 196"/>
                <a:gd name="T26" fmla="*/ 3 w 24"/>
                <a:gd name="T27" fmla="*/ 108 h 196"/>
                <a:gd name="T28" fmla="*/ 2 w 24"/>
                <a:gd name="T29" fmla="*/ 81 h 196"/>
                <a:gd name="T30" fmla="*/ 1 w 24"/>
                <a:gd name="T31" fmla="*/ 41 h 196"/>
                <a:gd name="T32" fmla="*/ 0 w 24"/>
                <a:gd name="T33" fmla="*/ 27 h 196"/>
                <a:gd name="T34" fmla="*/ 0 w 24"/>
                <a:gd name="T35" fmla="*/ 16 h 196"/>
                <a:gd name="T36" fmla="*/ 1 w 24"/>
                <a:gd name="T37" fmla="*/ 9 h 196"/>
                <a:gd name="T38" fmla="*/ 3 w 24"/>
                <a:gd name="T39" fmla="*/ 3 h 196"/>
                <a:gd name="T40" fmla="*/ 13 w 24"/>
                <a:gd name="T41" fmla="*/ 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196">
                  <a:moveTo>
                    <a:pt x="14" y="3"/>
                  </a:moveTo>
                  <a:cubicBezTo>
                    <a:pt x="15" y="4"/>
                    <a:pt x="16" y="3"/>
                    <a:pt x="17" y="4"/>
                  </a:cubicBezTo>
                  <a:cubicBezTo>
                    <a:pt x="19" y="5"/>
                    <a:pt x="18" y="9"/>
                    <a:pt x="17" y="12"/>
                  </a:cubicBezTo>
                  <a:cubicBezTo>
                    <a:pt x="16" y="13"/>
                    <a:pt x="13" y="14"/>
                    <a:pt x="13" y="25"/>
                  </a:cubicBezTo>
                  <a:cubicBezTo>
                    <a:pt x="12" y="33"/>
                    <a:pt x="12" y="42"/>
                    <a:pt x="12" y="50"/>
                  </a:cubicBezTo>
                  <a:cubicBezTo>
                    <a:pt x="13" y="69"/>
                    <a:pt x="13" y="84"/>
                    <a:pt x="14" y="102"/>
                  </a:cubicBezTo>
                  <a:cubicBezTo>
                    <a:pt x="15" y="121"/>
                    <a:pt x="15" y="146"/>
                    <a:pt x="17" y="162"/>
                  </a:cubicBezTo>
                  <a:cubicBezTo>
                    <a:pt x="18" y="167"/>
                    <a:pt x="19" y="173"/>
                    <a:pt x="20" y="177"/>
                  </a:cubicBezTo>
                  <a:cubicBezTo>
                    <a:pt x="20" y="182"/>
                    <a:pt x="23" y="186"/>
                    <a:pt x="23" y="190"/>
                  </a:cubicBezTo>
                  <a:cubicBezTo>
                    <a:pt x="24" y="196"/>
                    <a:pt x="20" y="195"/>
                    <a:pt x="15" y="194"/>
                  </a:cubicBezTo>
                  <a:cubicBezTo>
                    <a:pt x="9" y="193"/>
                    <a:pt x="7" y="193"/>
                    <a:pt x="7" y="187"/>
                  </a:cubicBezTo>
                  <a:cubicBezTo>
                    <a:pt x="7" y="178"/>
                    <a:pt x="10" y="171"/>
                    <a:pt x="9" y="162"/>
                  </a:cubicBezTo>
                  <a:cubicBezTo>
                    <a:pt x="7" y="152"/>
                    <a:pt x="8" y="143"/>
                    <a:pt x="7" y="134"/>
                  </a:cubicBezTo>
                  <a:cubicBezTo>
                    <a:pt x="5" y="125"/>
                    <a:pt x="4" y="117"/>
                    <a:pt x="3" y="108"/>
                  </a:cubicBezTo>
                  <a:cubicBezTo>
                    <a:pt x="1" y="99"/>
                    <a:pt x="2" y="90"/>
                    <a:pt x="2" y="81"/>
                  </a:cubicBezTo>
                  <a:cubicBezTo>
                    <a:pt x="1" y="66"/>
                    <a:pt x="3" y="62"/>
                    <a:pt x="1" y="41"/>
                  </a:cubicBezTo>
                  <a:cubicBezTo>
                    <a:pt x="0" y="32"/>
                    <a:pt x="0" y="31"/>
                    <a:pt x="0" y="27"/>
                  </a:cubicBezTo>
                  <a:cubicBezTo>
                    <a:pt x="0" y="23"/>
                    <a:pt x="0" y="20"/>
                    <a:pt x="0" y="16"/>
                  </a:cubicBezTo>
                  <a:cubicBezTo>
                    <a:pt x="0" y="13"/>
                    <a:pt x="1" y="12"/>
                    <a:pt x="1" y="9"/>
                  </a:cubicBezTo>
                  <a:cubicBezTo>
                    <a:pt x="1" y="7"/>
                    <a:pt x="0" y="6"/>
                    <a:pt x="3" y="3"/>
                  </a:cubicBezTo>
                  <a:cubicBezTo>
                    <a:pt x="5" y="0"/>
                    <a:pt x="10" y="4"/>
                    <a:pt x="13" y="3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3"/>
            <p:cNvSpPr>
              <a:spLocks/>
            </p:cNvSpPr>
            <p:nvPr/>
          </p:nvSpPr>
          <p:spPr bwMode="auto">
            <a:xfrm>
              <a:off x="3171825" y="5048250"/>
              <a:ext cx="84138" cy="39688"/>
            </a:xfrm>
            <a:custGeom>
              <a:avLst/>
              <a:gdLst>
                <a:gd name="T0" fmla="*/ 22 w 25"/>
                <a:gd name="T1" fmla="*/ 4 h 12"/>
                <a:gd name="T2" fmla="*/ 19 w 25"/>
                <a:gd name="T3" fmla="*/ 8 h 12"/>
                <a:gd name="T4" fmla="*/ 12 w 25"/>
                <a:gd name="T5" fmla="*/ 7 h 12"/>
                <a:gd name="T6" fmla="*/ 5 w 25"/>
                <a:gd name="T7" fmla="*/ 6 h 12"/>
                <a:gd name="T8" fmla="*/ 5 w 25"/>
                <a:gd name="T9" fmla="*/ 4 h 12"/>
                <a:gd name="T10" fmla="*/ 8 w 25"/>
                <a:gd name="T11" fmla="*/ 4 h 12"/>
                <a:gd name="T12" fmla="*/ 4 w 25"/>
                <a:gd name="T13" fmla="*/ 2 h 12"/>
                <a:gd name="T14" fmla="*/ 1 w 25"/>
                <a:gd name="T15" fmla="*/ 1 h 12"/>
                <a:gd name="T16" fmla="*/ 1 w 25"/>
                <a:gd name="T17" fmla="*/ 4 h 12"/>
                <a:gd name="T18" fmla="*/ 4 w 25"/>
                <a:gd name="T19" fmla="*/ 7 h 12"/>
                <a:gd name="T20" fmla="*/ 12 w 25"/>
                <a:gd name="T21" fmla="*/ 11 h 12"/>
                <a:gd name="T22" fmla="*/ 21 w 25"/>
                <a:gd name="T23" fmla="*/ 10 h 12"/>
                <a:gd name="T24" fmla="*/ 25 w 25"/>
                <a:gd name="T25" fmla="*/ 7 h 12"/>
                <a:gd name="T26" fmla="*/ 22 w 25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2">
                  <a:moveTo>
                    <a:pt x="22" y="4"/>
                  </a:moveTo>
                  <a:cubicBezTo>
                    <a:pt x="23" y="6"/>
                    <a:pt x="22" y="8"/>
                    <a:pt x="19" y="8"/>
                  </a:cubicBezTo>
                  <a:cubicBezTo>
                    <a:pt x="17" y="8"/>
                    <a:pt x="14" y="8"/>
                    <a:pt x="12" y="7"/>
                  </a:cubicBezTo>
                  <a:cubicBezTo>
                    <a:pt x="10" y="7"/>
                    <a:pt x="7" y="7"/>
                    <a:pt x="5" y="6"/>
                  </a:cubicBezTo>
                  <a:cubicBezTo>
                    <a:pt x="5" y="5"/>
                    <a:pt x="3" y="4"/>
                    <a:pt x="5" y="4"/>
                  </a:cubicBezTo>
                  <a:cubicBezTo>
                    <a:pt x="6" y="3"/>
                    <a:pt x="7" y="4"/>
                    <a:pt x="8" y="4"/>
                  </a:cubicBezTo>
                  <a:cubicBezTo>
                    <a:pt x="7" y="3"/>
                    <a:pt x="5" y="3"/>
                    <a:pt x="4" y="2"/>
                  </a:cubicBezTo>
                  <a:cubicBezTo>
                    <a:pt x="3" y="1"/>
                    <a:pt x="3" y="0"/>
                    <a:pt x="1" y="1"/>
                  </a:cubicBezTo>
                  <a:cubicBezTo>
                    <a:pt x="0" y="2"/>
                    <a:pt x="0" y="2"/>
                    <a:pt x="1" y="4"/>
                  </a:cubicBezTo>
                  <a:cubicBezTo>
                    <a:pt x="1" y="5"/>
                    <a:pt x="2" y="6"/>
                    <a:pt x="4" y="7"/>
                  </a:cubicBezTo>
                  <a:cubicBezTo>
                    <a:pt x="6" y="9"/>
                    <a:pt x="9" y="10"/>
                    <a:pt x="12" y="11"/>
                  </a:cubicBezTo>
                  <a:cubicBezTo>
                    <a:pt x="15" y="12"/>
                    <a:pt x="18" y="10"/>
                    <a:pt x="21" y="10"/>
                  </a:cubicBezTo>
                  <a:cubicBezTo>
                    <a:pt x="23" y="9"/>
                    <a:pt x="25" y="9"/>
                    <a:pt x="25" y="7"/>
                  </a:cubicBezTo>
                  <a:cubicBezTo>
                    <a:pt x="25" y="4"/>
                    <a:pt x="24" y="5"/>
                    <a:pt x="22" y="4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3463925" y="3633788"/>
              <a:ext cx="107950" cy="144463"/>
            </a:xfrm>
            <a:custGeom>
              <a:avLst/>
              <a:gdLst>
                <a:gd name="T0" fmla="*/ 30 w 32"/>
                <a:gd name="T1" fmla="*/ 0 h 43"/>
                <a:gd name="T2" fmla="*/ 19 w 32"/>
                <a:gd name="T3" fmla="*/ 13 h 43"/>
                <a:gd name="T4" fmla="*/ 6 w 32"/>
                <a:gd name="T5" fmla="*/ 23 h 43"/>
                <a:gd name="T6" fmla="*/ 2 w 32"/>
                <a:gd name="T7" fmla="*/ 37 h 43"/>
                <a:gd name="T8" fmla="*/ 12 w 32"/>
                <a:gd name="T9" fmla="*/ 28 h 43"/>
                <a:gd name="T10" fmla="*/ 24 w 32"/>
                <a:gd name="T11" fmla="*/ 17 h 43"/>
                <a:gd name="T12" fmla="*/ 30 w 32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3">
                  <a:moveTo>
                    <a:pt x="30" y="0"/>
                  </a:moveTo>
                  <a:cubicBezTo>
                    <a:pt x="28" y="5"/>
                    <a:pt x="23" y="10"/>
                    <a:pt x="19" y="13"/>
                  </a:cubicBezTo>
                  <a:cubicBezTo>
                    <a:pt x="14" y="17"/>
                    <a:pt x="9" y="17"/>
                    <a:pt x="6" y="23"/>
                  </a:cubicBezTo>
                  <a:cubicBezTo>
                    <a:pt x="4" y="26"/>
                    <a:pt x="0" y="33"/>
                    <a:pt x="2" y="37"/>
                  </a:cubicBezTo>
                  <a:cubicBezTo>
                    <a:pt x="5" y="43"/>
                    <a:pt x="11" y="31"/>
                    <a:pt x="12" y="28"/>
                  </a:cubicBezTo>
                  <a:cubicBezTo>
                    <a:pt x="15" y="23"/>
                    <a:pt x="21" y="22"/>
                    <a:pt x="24" y="17"/>
                  </a:cubicBezTo>
                  <a:cubicBezTo>
                    <a:pt x="26" y="13"/>
                    <a:pt x="32" y="4"/>
                    <a:pt x="3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3521075" y="3738563"/>
              <a:ext cx="114300" cy="19050"/>
            </a:xfrm>
            <a:custGeom>
              <a:avLst/>
              <a:gdLst>
                <a:gd name="T0" fmla="*/ 0 w 34"/>
                <a:gd name="T1" fmla="*/ 5 h 6"/>
                <a:gd name="T2" fmla="*/ 17 w 34"/>
                <a:gd name="T3" fmla="*/ 3 h 6"/>
                <a:gd name="T4" fmla="*/ 34 w 34"/>
                <a:gd name="T5" fmla="*/ 3 h 6"/>
                <a:gd name="T6" fmla="*/ 27 w 34"/>
                <a:gd name="T7" fmla="*/ 6 h 6"/>
                <a:gd name="T8" fmla="*/ 16 w 34"/>
                <a:gd name="T9" fmla="*/ 5 h 6"/>
                <a:gd name="T10" fmla="*/ 0 w 34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6">
                  <a:moveTo>
                    <a:pt x="0" y="5"/>
                  </a:moveTo>
                  <a:cubicBezTo>
                    <a:pt x="5" y="0"/>
                    <a:pt x="11" y="2"/>
                    <a:pt x="17" y="3"/>
                  </a:cubicBezTo>
                  <a:cubicBezTo>
                    <a:pt x="23" y="4"/>
                    <a:pt x="29" y="3"/>
                    <a:pt x="34" y="3"/>
                  </a:cubicBezTo>
                  <a:cubicBezTo>
                    <a:pt x="32" y="3"/>
                    <a:pt x="30" y="5"/>
                    <a:pt x="27" y="6"/>
                  </a:cubicBezTo>
                  <a:cubicBezTo>
                    <a:pt x="24" y="6"/>
                    <a:pt x="20" y="6"/>
                    <a:pt x="16" y="5"/>
                  </a:cubicBezTo>
                  <a:cubicBezTo>
                    <a:pt x="11" y="4"/>
                    <a:pt x="5" y="3"/>
                    <a:pt x="0" y="4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3427413" y="3795713"/>
              <a:ext cx="120650" cy="25400"/>
            </a:xfrm>
            <a:custGeom>
              <a:avLst/>
              <a:gdLst>
                <a:gd name="T0" fmla="*/ 36 w 36"/>
                <a:gd name="T1" fmla="*/ 0 h 8"/>
                <a:gd name="T2" fmla="*/ 20 w 36"/>
                <a:gd name="T3" fmla="*/ 1 h 8"/>
                <a:gd name="T4" fmla="*/ 5 w 36"/>
                <a:gd name="T5" fmla="*/ 3 h 8"/>
                <a:gd name="T6" fmla="*/ 4 w 36"/>
                <a:gd name="T7" fmla="*/ 8 h 8"/>
                <a:gd name="T8" fmla="*/ 11 w 36"/>
                <a:gd name="T9" fmla="*/ 4 h 8"/>
                <a:gd name="T10" fmla="*/ 26 w 36"/>
                <a:gd name="T11" fmla="*/ 2 h 8"/>
                <a:gd name="T12" fmla="*/ 36 w 3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8">
                  <a:moveTo>
                    <a:pt x="36" y="0"/>
                  </a:moveTo>
                  <a:cubicBezTo>
                    <a:pt x="31" y="1"/>
                    <a:pt x="26" y="0"/>
                    <a:pt x="20" y="1"/>
                  </a:cubicBezTo>
                  <a:cubicBezTo>
                    <a:pt x="15" y="1"/>
                    <a:pt x="9" y="1"/>
                    <a:pt x="5" y="3"/>
                  </a:cubicBezTo>
                  <a:cubicBezTo>
                    <a:pt x="3" y="4"/>
                    <a:pt x="0" y="8"/>
                    <a:pt x="4" y="8"/>
                  </a:cubicBezTo>
                  <a:cubicBezTo>
                    <a:pt x="6" y="8"/>
                    <a:pt x="9" y="5"/>
                    <a:pt x="11" y="4"/>
                  </a:cubicBezTo>
                  <a:cubicBezTo>
                    <a:pt x="16" y="3"/>
                    <a:pt x="21" y="2"/>
                    <a:pt x="26" y="2"/>
                  </a:cubicBezTo>
                  <a:cubicBezTo>
                    <a:pt x="29" y="1"/>
                    <a:pt x="33" y="1"/>
                    <a:pt x="36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3382963" y="3700463"/>
              <a:ext cx="63500" cy="104775"/>
            </a:xfrm>
            <a:custGeom>
              <a:avLst/>
              <a:gdLst>
                <a:gd name="T0" fmla="*/ 19 w 19"/>
                <a:gd name="T1" fmla="*/ 0 h 31"/>
                <a:gd name="T2" fmla="*/ 10 w 19"/>
                <a:gd name="T3" fmla="*/ 16 h 31"/>
                <a:gd name="T4" fmla="*/ 4 w 19"/>
                <a:gd name="T5" fmla="*/ 30 h 31"/>
                <a:gd name="T6" fmla="*/ 6 w 19"/>
                <a:gd name="T7" fmla="*/ 17 h 31"/>
                <a:gd name="T8" fmla="*/ 13 w 19"/>
                <a:gd name="T9" fmla="*/ 4 h 31"/>
                <a:gd name="T10" fmla="*/ 19 w 19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1">
                  <a:moveTo>
                    <a:pt x="19" y="0"/>
                  </a:moveTo>
                  <a:cubicBezTo>
                    <a:pt x="14" y="3"/>
                    <a:pt x="11" y="11"/>
                    <a:pt x="10" y="16"/>
                  </a:cubicBezTo>
                  <a:cubicBezTo>
                    <a:pt x="9" y="19"/>
                    <a:pt x="9" y="31"/>
                    <a:pt x="4" y="30"/>
                  </a:cubicBezTo>
                  <a:cubicBezTo>
                    <a:pt x="0" y="30"/>
                    <a:pt x="6" y="20"/>
                    <a:pt x="6" y="17"/>
                  </a:cubicBezTo>
                  <a:cubicBezTo>
                    <a:pt x="8" y="12"/>
                    <a:pt x="10" y="9"/>
                    <a:pt x="13" y="4"/>
                  </a:cubicBezTo>
                  <a:cubicBezTo>
                    <a:pt x="14" y="3"/>
                    <a:pt x="17" y="0"/>
                    <a:pt x="19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8"/>
            <p:cNvSpPr>
              <a:spLocks/>
            </p:cNvSpPr>
            <p:nvPr/>
          </p:nvSpPr>
          <p:spPr bwMode="auto">
            <a:xfrm>
              <a:off x="3394075" y="3805238"/>
              <a:ext cx="42863" cy="50800"/>
            </a:xfrm>
            <a:custGeom>
              <a:avLst/>
              <a:gdLst>
                <a:gd name="T0" fmla="*/ 13 w 13"/>
                <a:gd name="T1" fmla="*/ 1 h 15"/>
                <a:gd name="T2" fmla="*/ 6 w 13"/>
                <a:gd name="T3" fmla="*/ 8 h 15"/>
                <a:gd name="T4" fmla="*/ 2 w 13"/>
                <a:gd name="T5" fmla="*/ 13 h 15"/>
                <a:gd name="T6" fmla="*/ 13 w 1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0" y="4"/>
                    <a:pt x="9" y="6"/>
                    <a:pt x="6" y="8"/>
                  </a:cubicBezTo>
                  <a:cubicBezTo>
                    <a:pt x="5" y="9"/>
                    <a:pt x="0" y="12"/>
                    <a:pt x="2" y="13"/>
                  </a:cubicBezTo>
                  <a:cubicBezTo>
                    <a:pt x="7" y="15"/>
                    <a:pt x="12" y="3"/>
                    <a:pt x="13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9"/>
            <p:cNvSpPr>
              <a:spLocks/>
            </p:cNvSpPr>
            <p:nvPr/>
          </p:nvSpPr>
          <p:spPr bwMode="auto">
            <a:xfrm>
              <a:off x="3451225" y="3721100"/>
              <a:ext cx="19050" cy="74613"/>
            </a:xfrm>
            <a:custGeom>
              <a:avLst/>
              <a:gdLst>
                <a:gd name="T0" fmla="*/ 3 w 6"/>
                <a:gd name="T1" fmla="*/ 0 h 22"/>
                <a:gd name="T2" fmla="*/ 2 w 6"/>
                <a:gd name="T3" fmla="*/ 10 h 22"/>
                <a:gd name="T4" fmla="*/ 2 w 6"/>
                <a:gd name="T5" fmla="*/ 19 h 22"/>
                <a:gd name="T6" fmla="*/ 1 w 6"/>
                <a:gd name="T7" fmla="*/ 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1" y="3"/>
                    <a:pt x="2" y="7"/>
                    <a:pt x="2" y="10"/>
                  </a:cubicBezTo>
                  <a:cubicBezTo>
                    <a:pt x="3" y="11"/>
                    <a:pt x="6" y="22"/>
                    <a:pt x="2" y="19"/>
                  </a:cubicBezTo>
                  <a:cubicBezTo>
                    <a:pt x="0" y="18"/>
                    <a:pt x="1" y="11"/>
                    <a:pt x="1" y="9"/>
                  </a:cubicBezTo>
                  <a:cubicBezTo>
                    <a:pt x="0" y="6"/>
                    <a:pt x="0" y="2"/>
                    <a:pt x="3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0"/>
            <p:cNvSpPr>
              <a:spLocks/>
            </p:cNvSpPr>
            <p:nvPr/>
          </p:nvSpPr>
          <p:spPr bwMode="auto">
            <a:xfrm>
              <a:off x="3457575" y="3721100"/>
              <a:ext cx="103188" cy="63500"/>
            </a:xfrm>
            <a:custGeom>
              <a:avLst/>
              <a:gdLst>
                <a:gd name="T0" fmla="*/ 31 w 31"/>
                <a:gd name="T1" fmla="*/ 1 h 19"/>
                <a:gd name="T2" fmla="*/ 16 w 31"/>
                <a:gd name="T3" fmla="*/ 6 h 19"/>
                <a:gd name="T4" fmla="*/ 11 w 31"/>
                <a:gd name="T5" fmla="*/ 13 h 19"/>
                <a:gd name="T6" fmla="*/ 6 w 31"/>
                <a:gd name="T7" fmla="*/ 19 h 19"/>
                <a:gd name="T8" fmla="*/ 11 w 31"/>
                <a:gd name="T9" fmla="*/ 7 h 19"/>
                <a:gd name="T10" fmla="*/ 25 w 31"/>
                <a:gd name="T11" fmla="*/ 1 h 19"/>
                <a:gd name="T12" fmla="*/ 31 w 31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9">
                  <a:moveTo>
                    <a:pt x="31" y="1"/>
                  </a:moveTo>
                  <a:cubicBezTo>
                    <a:pt x="26" y="2"/>
                    <a:pt x="21" y="2"/>
                    <a:pt x="16" y="6"/>
                  </a:cubicBezTo>
                  <a:cubicBezTo>
                    <a:pt x="14" y="7"/>
                    <a:pt x="12" y="10"/>
                    <a:pt x="11" y="13"/>
                  </a:cubicBezTo>
                  <a:cubicBezTo>
                    <a:pt x="10" y="14"/>
                    <a:pt x="8" y="19"/>
                    <a:pt x="6" y="19"/>
                  </a:cubicBezTo>
                  <a:cubicBezTo>
                    <a:pt x="0" y="19"/>
                    <a:pt x="10" y="8"/>
                    <a:pt x="11" y="7"/>
                  </a:cubicBezTo>
                  <a:cubicBezTo>
                    <a:pt x="15" y="3"/>
                    <a:pt x="19" y="1"/>
                    <a:pt x="25" y="1"/>
                  </a:cubicBezTo>
                  <a:cubicBezTo>
                    <a:pt x="27" y="1"/>
                    <a:pt x="29" y="0"/>
                    <a:pt x="31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1"/>
            <p:cNvSpPr>
              <a:spLocks/>
            </p:cNvSpPr>
            <p:nvPr/>
          </p:nvSpPr>
          <p:spPr bwMode="auto">
            <a:xfrm>
              <a:off x="3406775" y="3771900"/>
              <a:ext cx="23813" cy="60325"/>
            </a:xfrm>
            <a:custGeom>
              <a:avLst/>
              <a:gdLst>
                <a:gd name="T0" fmla="*/ 1 w 7"/>
                <a:gd name="T1" fmla="*/ 0 h 18"/>
                <a:gd name="T2" fmla="*/ 4 w 7"/>
                <a:gd name="T3" fmla="*/ 16 h 18"/>
                <a:gd name="T4" fmla="*/ 3 w 7"/>
                <a:gd name="T5" fmla="*/ 10 h 18"/>
                <a:gd name="T6" fmla="*/ 1 w 7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1" y="0"/>
                  </a:moveTo>
                  <a:cubicBezTo>
                    <a:pt x="2" y="3"/>
                    <a:pt x="7" y="14"/>
                    <a:pt x="4" y="16"/>
                  </a:cubicBezTo>
                  <a:cubicBezTo>
                    <a:pt x="0" y="18"/>
                    <a:pt x="2" y="10"/>
                    <a:pt x="3" y="10"/>
                  </a:cubicBezTo>
                  <a:cubicBezTo>
                    <a:pt x="3" y="7"/>
                    <a:pt x="1" y="3"/>
                    <a:pt x="1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2"/>
            <p:cNvSpPr>
              <a:spLocks/>
            </p:cNvSpPr>
            <p:nvPr/>
          </p:nvSpPr>
          <p:spPr bwMode="auto">
            <a:xfrm>
              <a:off x="3436938" y="3751263"/>
              <a:ext cx="39688" cy="87313"/>
            </a:xfrm>
            <a:custGeom>
              <a:avLst/>
              <a:gdLst>
                <a:gd name="T0" fmla="*/ 12 w 12"/>
                <a:gd name="T1" fmla="*/ 0 h 26"/>
                <a:gd name="T2" fmla="*/ 6 w 12"/>
                <a:gd name="T3" fmla="*/ 12 h 26"/>
                <a:gd name="T4" fmla="*/ 2 w 12"/>
                <a:gd name="T5" fmla="*/ 25 h 26"/>
                <a:gd name="T6" fmla="*/ 3 w 12"/>
                <a:gd name="T7" fmla="*/ 13 h 26"/>
                <a:gd name="T8" fmla="*/ 5 w 12"/>
                <a:gd name="T9" fmla="*/ 6 h 26"/>
                <a:gd name="T10" fmla="*/ 11 w 12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12" y="0"/>
                  </a:moveTo>
                  <a:cubicBezTo>
                    <a:pt x="8" y="3"/>
                    <a:pt x="7" y="8"/>
                    <a:pt x="6" y="12"/>
                  </a:cubicBezTo>
                  <a:cubicBezTo>
                    <a:pt x="6" y="14"/>
                    <a:pt x="5" y="25"/>
                    <a:pt x="2" y="25"/>
                  </a:cubicBezTo>
                  <a:cubicBezTo>
                    <a:pt x="0" y="26"/>
                    <a:pt x="3" y="14"/>
                    <a:pt x="3" y="13"/>
                  </a:cubicBezTo>
                  <a:cubicBezTo>
                    <a:pt x="4" y="11"/>
                    <a:pt x="4" y="8"/>
                    <a:pt x="5" y="6"/>
                  </a:cubicBezTo>
                  <a:cubicBezTo>
                    <a:pt x="7" y="4"/>
                    <a:pt x="9" y="3"/>
                    <a:pt x="11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3"/>
            <p:cNvSpPr>
              <a:spLocks/>
            </p:cNvSpPr>
            <p:nvPr/>
          </p:nvSpPr>
          <p:spPr bwMode="auto">
            <a:xfrm>
              <a:off x="3440113" y="3751263"/>
              <a:ext cx="14288" cy="39688"/>
            </a:xfrm>
            <a:custGeom>
              <a:avLst/>
              <a:gdLst>
                <a:gd name="T0" fmla="*/ 3 w 4"/>
                <a:gd name="T1" fmla="*/ 0 h 12"/>
                <a:gd name="T2" fmla="*/ 2 w 4"/>
                <a:gd name="T3" fmla="*/ 6 h 12"/>
                <a:gd name="T4" fmla="*/ 3 w 4"/>
                <a:gd name="T5" fmla="*/ 12 h 12"/>
                <a:gd name="T6" fmla="*/ 0 w 4"/>
                <a:gd name="T7" fmla="*/ 6 h 12"/>
                <a:gd name="T8" fmla="*/ 2 w 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3" y="0"/>
                  </a:moveTo>
                  <a:cubicBezTo>
                    <a:pt x="3" y="2"/>
                    <a:pt x="2" y="4"/>
                    <a:pt x="2" y="6"/>
                  </a:cubicBezTo>
                  <a:cubicBezTo>
                    <a:pt x="2" y="7"/>
                    <a:pt x="4" y="12"/>
                    <a:pt x="3" y="12"/>
                  </a:cubicBezTo>
                  <a:cubicBezTo>
                    <a:pt x="2" y="12"/>
                    <a:pt x="0" y="7"/>
                    <a:pt x="0" y="6"/>
                  </a:cubicBezTo>
                  <a:cubicBezTo>
                    <a:pt x="0" y="4"/>
                    <a:pt x="2" y="2"/>
                    <a:pt x="2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4"/>
            <p:cNvSpPr>
              <a:spLocks/>
            </p:cNvSpPr>
            <p:nvPr/>
          </p:nvSpPr>
          <p:spPr bwMode="auto">
            <a:xfrm>
              <a:off x="3406775" y="3832225"/>
              <a:ext cx="57150" cy="23813"/>
            </a:xfrm>
            <a:custGeom>
              <a:avLst/>
              <a:gdLst>
                <a:gd name="T0" fmla="*/ 17 w 17"/>
                <a:gd name="T1" fmla="*/ 0 h 7"/>
                <a:gd name="T2" fmla="*/ 2 w 17"/>
                <a:gd name="T3" fmla="*/ 4 h 7"/>
                <a:gd name="T4" fmla="*/ 10 w 17"/>
                <a:gd name="T5" fmla="*/ 2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5" y="0"/>
                    <a:pt x="0" y="0"/>
                    <a:pt x="2" y="4"/>
                  </a:cubicBezTo>
                  <a:cubicBezTo>
                    <a:pt x="4" y="7"/>
                    <a:pt x="8" y="3"/>
                    <a:pt x="10" y="2"/>
                  </a:cubicBezTo>
                  <a:cubicBezTo>
                    <a:pt x="12" y="1"/>
                    <a:pt x="14" y="0"/>
                    <a:pt x="17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35"/>
            <p:cNvSpPr>
              <a:spLocks/>
            </p:cNvSpPr>
            <p:nvPr/>
          </p:nvSpPr>
          <p:spPr bwMode="auto">
            <a:xfrm>
              <a:off x="3249613" y="3633788"/>
              <a:ext cx="139700" cy="138113"/>
            </a:xfrm>
            <a:custGeom>
              <a:avLst/>
              <a:gdLst>
                <a:gd name="T0" fmla="*/ 0 w 42"/>
                <a:gd name="T1" fmla="*/ 0 h 41"/>
                <a:gd name="T2" fmla="*/ 13 w 42"/>
                <a:gd name="T3" fmla="*/ 9 h 41"/>
                <a:gd name="T4" fmla="*/ 25 w 42"/>
                <a:gd name="T5" fmla="*/ 19 h 41"/>
                <a:gd name="T6" fmla="*/ 35 w 42"/>
                <a:gd name="T7" fmla="*/ 30 h 41"/>
                <a:gd name="T8" fmla="*/ 38 w 42"/>
                <a:gd name="T9" fmla="*/ 36 h 41"/>
                <a:gd name="T10" fmla="*/ 42 w 42"/>
                <a:gd name="T11" fmla="*/ 41 h 41"/>
                <a:gd name="T12" fmla="*/ 38 w 42"/>
                <a:gd name="T13" fmla="*/ 36 h 41"/>
                <a:gd name="T14" fmla="*/ 32 w 42"/>
                <a:gd name="T15" fmla="*/ 34 h 41"/>
                <a:gd name="T16" fmla="*/ 22 w 42"/>
                <a:gd name="T17" fmla="*/ 23 h 41"/>
                <a:gd name="T18" fmla="*/ 10 w 42"/>
                <a:gd name="T19" fmla="*/ 12 h 41"/>
                <a:gd name="T20" fmla="*/ 1 w 42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1">
                  <a:moveTo>
                    <a:pt x="0" y="0"/>
                  </a:moveTo>
                  <a:cubicBezTo>
                    <a:pt x="5" y="2"/>
                    <a:pt x="9" y="6"/>
                    <a:pt x="13" y="9"/>
                  </a:cubicBezTo>
                  <a:cubicBezTo>
                    <a:pt x="17" y="13"/>
                    <a:pt x="21" y="16"/>
                    <a:pt x="25" y="19"/>
                  </a:cubicBezTo>
                  <a:cubicBezTo>
                    <a:pt x="29" y="22"/>
                    <a:pt x="33" y="25"/>
                    <a:pt x="35" y="30"/>
                  </a:cubicBezTo>
                  <a:cubicBezTo>
                    <a:pt x="36" y="32"/>
                    <a:pt x="37" y="34"/>
                    <a:pt x="38" y="36"/>
                  </a:cubicBezTo>
                  <a:cubicBezTo>
                    <a:pt x="40" y="37"/>
                    <a:pt x="42" y="39"/>
                    <a:pt x="42" y="41"/>
                  </a:cubicBezTo>
                  <a:cubicBezTo>
                    <a:pt x="41" y="39"/>
                    <a:pt x="39" y="37"/>
                    <a:pt x="38" y="36"/>
                  </a:cubicBezTo>
                  <a:cubicBezTo>
                    <a:pt x="36" y="35"/>
                    <a:pt x="34" y="35"/>
                    <a:pt x="32" y="34"/>
                  </a:cubicBezTo>
                  <a:cubicBezTo>
                    <a:pt x="27" y="32"/>
                    <a:pt x="25" y="27"/>
                    <a:pt x="22" y="23"/>
                  </a:cubicBezTo>
                  <a:cubicBezTo>
                    <a:pt x="18" y="19"/>
                    <a:pt x="14" y="16"/>
                    <a:pt x="10" y="12"/>
                  </a:cubicBezTo>
                  <a:cubicBezTo>
                    <a:pt x="7" y="9"/>
                    <a:pt x="4" y="4"/>
                    <a:pt x="1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36"/>
            <p:cNvSpPr>
              <a:spLocks/>
            </p:cNvSpPr>
            <p:nvPr/>
          </p:nvSpPr>
          <p:spPr bwMode="auto">
            <a:xfrm>
              <a:off x="3376613" y="3711575"/>
              <a:ext cx="20638" cy="4921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8 h 15"/>
                <a:gd name="T4" fmla="*/ 5 w 6"/>
                <a:gd name="T5" fmla="*/ 15 h 15"/>
                <a:gd name="T6" fmla="*/ 2 w 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1" y="3"/>
                    <a:pt x="1" y="5"/>
                    <a:pt x="2" y="8"/>
                  </a:cubicBezTo>
                  <a:cubicBezTo>
                    <a:pt x="3" y="10"/>
                    <a:pt x="6" y="13"/>
                    <a:pt x="5" y="15"/>
                  </a:cubicBezTo>
                  <a:cubicBezTo>
                    <a:pt x="2" y="14"/>
                    <a:pt x="0" y="3"/>
                    <a:pt x="2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37"/>
            <p:cNvSpPr>
              <a:spLocks/>
            </p:cNvSpPr>
            <p:nvPr/>
          </p:nvSpPr>
          <p:spPr bwMode="auto">
            <a:xfrm>
              <a:off x="3367088" y="3778250"/>
              <a:ext cx="12700" cy="23813"/>
            </a:xfrm>
            <a:custGeom>
              <a:avLst/>
              <a:gdLst>
                <a:gd name="T0" fmla="*/ 3 w 4"/>
                <a:gd name="T1" fmla="*/ 0 h 7"/>
                <a:gd name="T2" fmla="*/ 0 w 4"/>
                <a:gd name="T3" fmla="*/ 6 h 7"/>
                <a:gd name="T4" fmla="*/ 3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0"/>
                  </a:moveTo>
                  <a:cubicBezTo>
                    <a:pt x="1" y="2"/>
                    <a:pt x="4" y="7"/>
                    <a:pt x="0" y="6"/>
                  </a:cubicBezTo>
                  <a:cubicBezTo>
                    <a:pt x="1" y="4"/>
                    <a:pt x="1" y="1"/>
                    <a:pt x="3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38"/>
            <p:cNvSpPr>
              <a:spLocks/>
            </p:cNvSpPr>
            <p:nvPr/>
          </p:nvSpPr>
          <p:spPr bwMode="auto">
            <a:xfrm>
              <a:off x="3192463" y="3862388"/>
              <a:ext cx="87313" cy="198438"/>
            </a:xfrm>
            <a:custGeom>
              <a:avLst/>
              <a:gdLst>
                <a:gd name="T0" fmla="*/ 0 w 26"/>
                <a:gd name="T1" fmla="*/ 0 h 59"/>
                <a:gd name="T2" fmla="*/ 10 w 26"/>
                <a:gd name="T3" fmla="*/ 30 h 59"/>
                <a:gd name="T4" fmla="*/ 14 w 26"/>
                <a:gd name="T5" fmla="*/ 45 h 59"/>
                <a:gd name="T6" fmla="*/ 14 w 26"/>
                <a:gd name="T7" fmla="*/ 52 h 59"/>
                <a:gd name="T8" fmla="*/ 19 w 26"/>
                <a:gd name="T9" fmla="*/ 57 h 59"/>
                <a:gd name="T10" fmla="*/ 25 w 26"/>
                <a:gd name="T11" fmla="*/ 57 h 59"/>
                <a:gd name="T12" fmla="*/ 24 w 26"/>
                <a:gd name="T13" fmla="*/ 51 h 59"/>
                <a:gd name="T14" fmla="*/ 19 w 26"/>
                <a:gd name="T15" fmla="*/ 34 h 59"/>
                <a:gd name="T16" fmla="*/ 3 w 26"/>
                <a:gd name="T17" fmla="*/ 4 h 59"/>
                <a:gd name="T18" fmla="*/ 0 w 26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9">
                  <a:moveTo>
                    <a:pt x="0" y="0"/>
                  </a:moveTo>
                  <a:cubicBezTo>
                    <a:pt x="5" y="9"/>
                    <a:pt x="8" y="19"/>
                    <a:pt x="10" y="30"/>
                  </a:cubicBezTo>
                  <a:cubicBezTo>
                    <a:pt x="11" y="35"/>
                    <a:pt x="14" y="40"/>
                    <a:pt x="14" y="45"/>
                  </a:cubicBezTo>
                  <a:cubicBezTo>
                    <a:pt x="14" y="47"/>
                    <a:pt x="13" y="50"/>
                    <a:pt x="14" y="52"/>
                  </a:cubicBezTo>
                  <a:cubicBezTo>
                    <a:pt x="14" y="55"/>
                    <a:pt x="16" y="56"/>
                    <a:pt x="19" y="57"/>
                  </a:cubicBezTo>
                  <a:cubicBezTo>
                    <a:pt x="20" y="58"/>
                    <a:pt x="24" y="59"/>
                    <a:pt x="25" y="57"/>
                  </a:cubicBezTo>
                  <a:cubicBezTo>
                    <a:pt x="26" y="56"/>
                    <a:pt x="25" y="52"/>
                    <a:pt x="24" y="51"/>
                  </a:cubicBezTo>
                  <a:cubicBezTo>
                    <a:pt x="23" y="45"/>
                    <a:pt x="21" y="40"/>
                    <a:pt x="19" y="34"/>
                  </a:cubicBezTo>
                  <a:cubicBezTo>
                    <a:pt x="14" y="24"/>
                    <a:pt x="8" y="14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6" name="Freeform 39"/>
            <p:cNvSpPr>
              <a:spLocks/>
            </p:cNvSpPr>
            <p:nvPr/>
          </p:nvSpPr>
          <p:spPr bwMode="auto">
            <a:xfrm>
              <a:off x="3228975" y="4052888"/>
              <a:ext cx="36513" cy="80963"/>
            </a:xfrm>
            <a:custGeom>
              <a:avLst/>
              <a:gdLst>
                <a:gd name="T0" fmla="*/ 0 w 11"/>
                <a:gd name="T1" fmla="*/ 0 h 24"/>
                <a:gd name="T2" fmla="*/ 5 w 11"/>
                <a:gd name="T3" fmla="*/ 13 h 24"/>
                <a:gd name="T4" fmla="*/ 8 w 11"/>
                <a:gd name="T5" fmla="*/ 19 h 24"/>
                <a:gd name="T6" fmla="*/ 8 w 11"/>
                <a:gd name="T7" fmla="*/ 23 h 24"/>
                <a:gd name="T8" fmla="*/ 0 w 11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4">
                  <a:moveTo>
                    <a:pt x="0" y="0"/>
                  </a:moveTo>
                  <a:cubicBezTo>
                    <a:pt x="1" y="4"/>
                    <a:pt x="3" y="9"/>
                    <a:pt x="5" y="13"/>
                  </a:cubicBezTo>
                  <a:cubicBezTo>
                    <a:pt x="6" y="15"/>
                    <a:pt x="7" y="17"/>
                    <a:pt x="8" y="19"/>
                  </a:cubicBezTo>
                  <a:cubicBezTo>
                    <a:pt x="9" y="20"/>
                    <a:pt x="11" y="23"/>
                    <a:pt x="8" y="23"/>
                  </a:cubicBezTo>
                  <a:cubicBezTo>
                    <a:pt x="4" y="24"/>
                    <a:pt x="0" y="4"/>
                    <a:pt x="0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7" name="Freeform 40"/>
            <p:cNvSpPr>
              <a:spLocks/>
            </p:cNvSpPr>
            <p:nvPr/>
          </p:nvSpPr>
          <p:spPr bwMode="auto">
            <a:xfrm>
              <a:off x="3208338" y="4064000"/>
              <a:ext cx="47625" cy="96838"/>
            </a:xfrm>
            <a:custGeom>
              <a:avLst/>
              <a:gdLst>
                <a:gd name="T0" fmla="*/ 0 w 14"/>
                <a:gd name="T1" fmla="*/ 0 h 29"/>
                <a:gd name="T2" fmla="*/ 14 w 14"/>
                <a:gd name="T3" fmla="*/ 29 h 29"/>
                <a:gd name="T4" fmla="*/ 7 w 14"/>
                <a:gd name="T5" fmla="*/ 27 h 29"/>
                <a:gd name="T6" fmla="*/ 7 w 14"/>
                <a:gd name="T7" fmla="*/ 23 h 29"/>
                <a:gd name="T8" fmla="*/ 5 w 14"/>
                <a:gd name="T9" fmla="*/ 18 h 29"/>
                <a:gd name="T10" fmla="*/ 2 w 14"/>
                <a:gd name="T11" fmla="*/ 8 h 29"/>
                <a:gd name="T12" fmla="*/ 0 w 14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9">
                  <a:moveTo>
                    <a:pt x="0" y="0"/>
                  </a:moveTo>
                  <a:cubicBezTo>
                    <a:pt x="5" y="9"/>
                    <a:pt x="11" y="19"/>
                    <a:pt x="14" y="29"/>
                  </a:cubicBezTo>
                  <a:cubicBezTo>
                    <a:pt x="13" y="29"/>
                    <a:pt x="7" y="28"/>
                    <a:pt x="7" y="27"/>
                  </a:cubicBezTo>
                  <a:cubicBezTo>
                    <a:pt x="7" y="27"/>
                    <a:pt x="7" y="24"/>
                    <a:pt x="7" y="23"/>
                  </a:cubicBezTo>
                  <a:cubicBezTo>
                    <a:pt x="7" y="21"/>
                    <a:pt x="6" y="20"/>
                    <a:pt x="5" y="18"/>
                  </a:cubicBezTo>
                  <a:cubicBezTo>
                    <a:pt x="4" y="15"/>
                    <a:pt x="3" y="11"/>
                    <a:pt x="2" y="8"/>
                  </a:cubicBezTo>
                  <a:cubicBezTo>
                    <a:pt x="1" y="6"/>
                    <a:pt x="1" y="4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8" name="Freeform 41"/>
            <p:cNvSpPr>
              <a:spLocks/>
            </p:cNvSpPr>
            <p:nvPr/>
          </p:nvSpPr>
          <p:spPr bwMode="auto">
            <a:xfrm>
              <a:off x="3252788" y="4022725"/>
              <a:ext cx="36513" cy="255588"/>
            </a:xfrm>
            <a:custGeom>
              <a:avLst/>
              <a:gdLst>
                <a:gd name="T0" fmla="*/ 9 w 11"/>
                <a:gd name="T1" fmla="*/ 1 h 76"/>
                <a:gd name="T2" fmla="*/ 6 w 11"/>
                <a:gd name="T3" fmla="*/ 14 h 76"/>
                <a:gd name="T4" fmla="*/ 4 w 11"/>
                <a:gd name="T5" fmla="*/ 28 h 76"/>
                <a:gd name="T6" fmla="*/ 4 w 11"/>
                <a:gd name="T7" fmla="*/ 55 h 76"/>
                <a:gd name="T8" fmla="*/ 6 w 11"/>
                <a:gd name="T9" fmla="*/ 63 h 76"/>
                <a:gd name="T10" fmla="*/ 8 w 11"/>
                <a:gd name="T11" fmla="*/ 70 h 76"/>
                <a:gd name="T12" fmla="*/ 6 w 11"/>
                <a:gd name="T13" fmla="*/ 76 h 76"/>
                <a:gd name="T14" fmla="*/ 4 w 11"/>
                <a:gd name="T15" fmla="*/ 69 h 76"/>
                <a:gd name="T16" fmla="*/ 3 w 11"/>
                <a:gd name="T17" fmla="*/ 55 h 76"/>
                <a:gd name="T18" fmla="*/ 1 w 11"/>
                <a:gd name="T19" fmla="*/ 42 h 76"/>
                <a:gd name="T20" fmla="*/ 1 w 11"/>
                <a:gd name="T21" fmla="*/ 37 h 76"/>
                <a:gd name="T22" fmla="*/ 2 w 11"/>
                <a:gd name="T23" fmla="*/ 32 h 76"/>
                <a:gd name="T24" fmla="*/ 3 w 11"/>
                <a:gd name="T25" fmla="*/ 22 h 76"/>
                <a:gd name="T26" fmla="*/ 6 w 11"/>
                <a:gd name="T27" fmla="*/ 11 h 76"/>
                <a:gd name="T28" fmla="*/ 9 w 11"/>
                <a:gd name="T29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76">
                  <a:moveTo>
                    <a:pt x="9" y="1"/>
                  </a:moveTo>
                  <a:cubicBezTo>
                    <a:pt x="11" y="3"/>
                    <a:pt x="7" y="11"/>
                    <a:pt x="6" y="14"/>
                  </a:cubicBezTo>
                  <a:cubicBezTo>
                    <a:pt x="5" y="19"/>
                    <a:pt x="4" y="23"/>
                    <a:pt x="4" y="28"/>
                  </a:cubicBezTo>
                  <a:cubicBezTo>
                    <a:pt x="3" y="38"/>
                    <a:pt x="2" y="45"/>
                    <a:pt x="4" y="55"/>
                  </a:cubicBezTo>
                  <a:cubicBezTo>
                    <a:pt x="4" y="58"/>
                    <a:pt x="5" y="61"/>
                    <a:pt x="6" y="63"/>
                  </a:cubicBezTo>
                  <a:cubicBezTo>
                    <a:pt x="6" y="65"/>
                    <a:pt x="8" y="68"/>
                    <a:pt x="8" y="70"/>
                  </a:cubicBezTo>
                  <a:cubicBezTo>
                    <a:pt x="8" y="71"/>
                    <a:pt x="7" y="76"/>
                    <a:pt x="6" y="76"/>
                  </a:cubicBezTo>
                  <a:cubicBezTo>
                    <a:pt x="3" y="75"/>
                    <a:pt x="4" y="71"/>
                    <a:pt x="4" y="69"/>
                  </a:cubicBezTo>
                  <a:cubicBezTo>
                    <a:pt x="4" y="65"/>
                    <a:pt x="3" y="60"/>
                    <a:pt x="3" y="55"/>
                  </a:cubicBezTo>
                  <a:cubicBezTo>
                    <a:pt x="3" y="51"/>
                    <a:pt x="2" y="46"/>
                    <a:pt x="1" y="42"/>
                  </a:cubicBezTo>
                  <a:cubicBezTo>
                    <a:pt x="1" y="40"/>
                    <a:pt x="0" y="39"/>
                    <a:pt x="1" y="37"/>
                  </a:cubicBezTo>
                  <a:cubicBezTo>
                    <a:pt x="1" y="36"/>
                    <a:pt x="2" y="34"/>
                    <a:pt x="2" y="32"/>
                  </a:cubicBezTo>
                  <a:cubicBezTo>
                    <a:pt x="2" y="29"/>
                    <a:pt x="2" y="25"/>
                    <a:pt x="3" y="22"/>
                  </a:cubicBezTo>
                  <a:cubicBezTo>
                    <a:pt x="4" y="18"/>
                    <a:pt x="5" y="15"/>
                    <a:pt x="6" y="11"/>
                  </a:cubicBezTo>
                  <a:cubicBezTo>
                    <a:pt x="6" y="8"/>
                    <a:pt x="8" y="0"/>
                    <a:pt x="9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9" name="Freeform 42"/>
            <p:cNvSpPr>
              <a:spLocks/>
            </p:cNvSpPr>
            <p:nvPr/>
          </p:nvSpPr>
          <p:spPr bwMode="auto">
            <a:xfrm>
              <a:off x="3259138" y="4164013"/>
              <a:ext cx="23813" cy="38100"/>
            </a:xfrm>
            <a:custGeom>
              <a:avLst/>
              <a:gdLst>
                <a:gd name="T0" fmla="*/ 3 w 7"/>
                <a:gd name="T1" fmla="*/ 0 h 11"/>
                <a:gd name="T2" fmla="*/ 2 w 7"/>
                <a:gd name="T3" fmla="*/ 11 h 11"/>
                <a:gd name="T4" fmla="*/ 3 w 7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2" y="3"/>
                    <a:pt x="7" y="10"/>
                    <a:pt x="2" y="11"/>
                  </a:cubicBezTo>
                  <a:cubicBezTo>
                    <a:pt x="0" y="11"/>
                    <a:pt x="1" y="3"/>
                    <a:pt x="3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0" name="Freeform 43"/>
            <p:cNvSpPr>
              <a:spLocks/>
            </p:cNvSpPr>
            <p:nvPr/>
          </p:nvSpPr>
          <p:spPr bwMode="auto">
            <a:xfrm>
              <a:off x="3232150" y="4202113"/>
              <a:ext cx="36513" cy="90488"/>
            </a:xfrm>
            <a:custGeom>
              <a:avLst/>
              <a:gdLst>
                <a:gd name="T0" fmla="*/ 2 w 11"/>
                <a:gd name="T1" fmla="*/ 1 h 27"/>
                <a:gd name="T2" fmla="*/ 7 w 11"/>
                <a:gd name="T3" fmla="*/ 15 h 27"/>
                <a:gd name="T4" fmla="*/ 10 w 11"/>
                <a:gd name="T5" fmla="*/ 22 h 27"/>
                <a:gd name="T6" fmla="*/ 10 w 11"/>
                <a:gd name="T7" fmla="*/ 24 h 27"/>
                <a:gd name="T8" fmla="*/ 8 w 11"/>
                <a:gd name="T9" fmla="*/ 27 h 27"/>
                <a:gd name="T10" fmla="*/ 6 w 11"/>
                <a:gd name="T11" fmla="*/ 21 h 27"/>
                <a:gd name="T12" fmla="*/ 3 w 11"/>
                <a:gd name="T13" fmla="*/ 14 h 27"/>
                <a:gd name="T14" fmla="*/ 2 w 1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7">
                  <a:moveTo>
                    <a:pt x="2" y="1"/>
                  </a:moveTo>
                  <a:cubicBezTo>
                    <a:pt x="2" y="6"/>
                    <a:pt x="5" y="11"/>
                    <a:pt x="7" y="15"/>
                  </a:cubicBezTo>
                  <a:cubicBezTo>
                    <a:pt x="8" y="17"/>
                    <a:pt x="9" y="20"/>
                    <a:pt x="10" y="22"/>
                  </a:cubicBezTo>
                  <a:cubicBezTo>
                    <a:pt x="11" y="24"/>
                    <a:pt x="11" y="23"/>
                    <a:pt x="10" y="24"/>
                  </a:cubicBezTo>
                  <a:cubicBezTo>
                    <a:pt x="10" y="25"/>
                    <a:pt x="8" y="26"/>
                    <a:pt x="8" y="27"/>
                  </a:cubicBezTo>
                  <a:cubicBezTo>
                    <a:pt x="7" y="26"/>
                    <a:pt x="6" y="23"/>
                    <a:pt x="6" y="21"/>
                  </a:cubicBezTo>
                  <a:cubicBezTo>
                    <a:pt x="5" y="19"/>
                    <a:pt x="4" y="16"/>
                    <a:pt x="3" y="14"/>
                  </a:cubicBezTo>
                  <a:cubicBezTo>
                    <a:pt x="2" y="10"/>
                    <a:pt x="0" y="5"/>
                    <a:pt x="2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1" name="Freeform 44"/>
            <p:cNvSpPr>
              <a:spLocks/>
            </p:cNvSpPr>
            <p:nvPr/>
          </p:nvSpPr>
          <p:spPr bwMode="auto">
            <a:xfrm>
              <a:off x="3187700" y="4103688"/>
              <a:ext cx="47625" cy="131763"/>
            </a:xfrm>
            <a:custGeom>
              <a:avLst/>
              <a:gdLst>
                <a:gd name="T0" fmla="*/ 1 w 14"/>
                <a:gd name="T1" fmla="*/ 0 h 39"/>
                <a:gd name="T2" fmla="*/ 6 w 14"/>
                <a:gd name="T3" fmla="*/ 17 h 39"/>
                <a:gd name="T4" fmla="*/ 12 w 14"/>
                <a:gd name="T5" fmla="*/ 32 h 39"/>
                <a:gd name="T6" fmla="*/ 5 w 14"/>
                <a:gd name="T7" fmla="*/ 24 h 39"/>
                <a:gd name="T8" fmla="*/ 1 w 14"/>
                <a:gd name="T9" fmla="*/ 10 h 39"/>
                <a:gd name="T10" fmla="*/ 1 w 14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9">
                  <a:moveTo>
                    <a:pt x="1" y="0"/>
                  </a:moveTo>
                  <a:cubicBezTo>
                    <a:pt x="1" y="6"/>
                    <a:pt x="3" y="12"/>
                    <a:pt x="6" y="17"/>
                  </a:cubicBezTo>
                  <a:cubicBezTo>
                    <a:pt x="8" y="21"/>
                    <a:pt x="14" y="28"/>
                    <a:pt x="12" y="32"/>
                  </a:cubicBezTo>
                  <a:cubicBezTo>
                    <a:pt x="10" y="39"/>
                    <a:pt x="6" y="26"/>
                    <a:pt x="5" y="24"/>
                  </a:cubicBezTo>
                  <a:cubicBezTo>
                    <a:pt x="3" y="19"/>
                    <a:pt x="1" y="15"/>
                    <a:pt x="1" y="10"/>
                  </a:cubicBezTo>
                  <a:cubicBezTo>
                    <a:pt x="0" y="6"/>
                    <a:pt x="1" y="3"/>
                    <a:pt x="1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2" name="Freeform 45"/>
            <p:cNvSpPr>
              <a:spLocks/>
            </p:cNvSpPr>
            <p:nvPr/>
          </p:nvSpPr>
          <p:spPr bwMode="auto">
            <a:xfrm>
              <a:off x="3074988" y="3983038"/>
              <a:ext cx="117475" cy="150813"/>
            </a:xfrm>
            <a:custGeom>
              <a:avLst/>
              <a:gdLst>
                <a:gd name="T0" fmla="*/ 0 w 35"/>
                <a:gd name="T1" fmla="*/ 0 h 45"/>
                <a:gd name="T2" fmla="*/ 6 w 35"/>
                <a:gd name="T3" fmla="*/ 7 h 45"/>
                <a:gd name="T4" fmla="*/ 12 w 35"/>
                <a:gd name="T5" fmla="*/ 14 h 45"/>
                <a:gd name="T6" fmla="*/ 24 w 35"/>
                <a:gd name="T7" fmla="*/ 28 h 45"/>
                <a:gd name="T8" fmla="*/ 33 w 35"/>
                <a:gd name="T9" fmla="*/ 42 h 45"/>
                <a:gd name="T10" fmla="*/ 20 w 35"/>
                <a:gd name="T11" fmla="*/ 35 h 45"/>
                <a:gd name="T12" fmla="*/ 10 w 35"/>
                <a:gd name="T13" fmla="*/ 17 h 45"/>
                <a:gd name="T14" fmla="*/ 5 w 35"/>
                <a:gd name="T15" fmla="*/ 9 h 45"/>
                <a:gd name="T16" fmla="*/ 0 w 35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45">
                  <a:moveTo>
                    <a:pt x="0" y="0"/>
                  </a:moveTo>
                  <a:cubicBezTo>
                    <a:pt x="3" y="2"/>
                    <a:pt x="5" y="5"/>
                    <a:pt x="6" y="7"/>
                  </a:cubicBezTo>
                  <a:cubicBezTo>
                    <a:pt x="8" y="10"/>
                    <a:pt x="10" y="12"/>
                    <a:pt x="12" y="14"/>
                  </a:cubicBezTo>
                  <a:cubicBezTo>
                    <a:pt x="17" y="19"/>
                    <a:pt x="20" y="23"/>
                    <a:pt x="24" y="28"/>
                  </a:cubicBezTo>
                  <a:cubicBezTo>
                    <a:pt x="26" y="30"/>
                    <a:pt x="35" y="40"/>
                    <a:pt x="33" y="42"/>
                  </a:cubicBezTo>
                  <a:cubicBezTo>
                    <a:pt x="31" y="45"/>
                    <a:pt x="22" y="37"/>
                    <a:pt x="20" y="35"/>
                  </a:cubicBezTo>
                  <a:cubicBezTo>
                    <a:pt x="16" y="30"/>
                    <a:pt x="13" y="23"/>
                    <a:pt x="10" y="17"/>
                  </a:cubicBezTo>
                  <a:cubicBezTo>
                    <a:pt x="9" y="14"/>
                    <a:pt x="7" y="12"/>
                    <a:pt x="5" y="9"/>
                  </a:cubicBezTo>
                  <a:cubicBezTo>
                    <a:pt x="4" y="6"/>
                    <a:pt x="3" y="3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3" name="Freeform 46"/>
            <p:cNvSpPr>
              <a:spLocks/>
            </p:cNvSpPr>
            <p:nvPr/>
          </p:nvSpPr>
          <p:spPr bwMode="auto">
            <a:xfrm>
              <a:off x="3195638" y="3979863"/>
              <a:ext cx="46038" cy="195263"/>
            </a:xfrm>
            <a:custGeom>
              <a:avLst/>
              <a:gdLst>
                <a:gd name="T0" fmla="*/ 13 w 14"/>
                <a:gd name="T1" fmla="*/ 0 h 58"/>
                <a:gd name="T2" fmla="*/ 11 w 14"/>
                <a:gd name="T3" fmla="*/ 16 h 58"/>
                <a:gd name="T4" fmla="*/ 8 w 14"/>
                <a:gd name="T5" fmla="*/ 31 h 58"/>
                <a:gd name="T6" fmla="*/ 2 w 14"/>
                <a:gd name="T7" fmla="*/ 47 h 58"/>
                <a:gd name="T8" fmla="*/ 0 w 14"/>
                <a:gd name="T9" fmla="*/ 54 h 58"/>
                <a:gd name="T10" fmla="*/ 3 w 14"/>
                <a:gd name="T11" fmla="*/ 53 h 58"/>
                <a:gd name="T12" fmla="*/ 9 w 14"/>
                <a:gd name="T13" fmla="*/ 42 h 58"/>
                <a:gd name="T14" fmla="*/ 12 w 14"/>
                <a:gd name="T15" fmla="*/ 30 h 58"/>
                <a:gd name="T16" fmla="*/ 14 w 14"/>
                <a:gd name="T17" fmla="*/ 17 h 58"/>
                <a:gd name="T18" fmla="*/ 14 w 14"/>
                <a:gd name="T19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8">
                  <a:moveTo>
                    <a:pt x="13" y="0"/>
                  </a:moveTo>
                  <a:cubicBezTo>
                    <a:pt x="14" y="5"/>
                    <a:pt x="12" y="11"/>
                    <a:pt x="11" y="16"/>
                  </a:cubicBezTo>
                  <a:cubicBezTo>
                    <a:pt x="11" y="21"/>
                    <a:pt x="10" y="26"/>
                    <a:pt x="8" y="31"/>
                  </a:cubicBezTo>
                  <a:cubicBezTo>
                    <a:pt x="7" y="37"/>
                    <a:pt x="5" y="42"/>
                    <a:pt x="2" y="47"/>
                  </a:cubicBezTo>
                  <a:cubicBezTo>
                    <a:pt x="1" y="49"/>
                    <a:pt x="0" y="51"/>
                    <a:pt x="0" y="54"/>
                  </a:cubicBezTo>
                  <a:cubicBezTo>
                    <a:pt x="0" y="58"/>
                    <a:pt x="1" y="56"/>
                    <a:pt x="3" y="53"/>
                  </a:cubicBezTo>
                  <a:cubicBezTo>
                    <a:pt x="5" y="49"/>
                    <a:pt x="8" y="46"/>
                    <a:pt x="9" y="42"/>
                  </a:cubicBezTo>
                  <a:cubicBezTo>
                    <a:pt x="11" y="38"/>
                    <a:pt x="11" y="34"/>
                    <a:pt x="12" y="30"/>
                  </a:cubicBezTo>
                  <a:cubicBezTo>
                    <a:pt x="13" y="25"/>
                    <a:pt x="14" y="22"/>
                    <a:pt x="14" y="17"/>
                  </a:cubicBezTo>
                  <a:cubicBezTo>
                    <a:pt x="14" y="14"/>
                    <a:pt x="13" y="9"/>
                    <a:pt x="14" y="6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4" name="Freeform 47"/>
            <p:cNvSpPr>
              <a:spLocks/>
            </p:cNvSpPr>
            <p:nvPr/>
          </p:nvSpPr>
          <p:spPr bwMode="auto">
            <a:xfrm>
              <a:off x="3148013" y="4144963"/>
              <a:ext cx="90488" cy="82550"/>
            </a:xfrm>
            <a:custGeom>
              <a:avLst/>
              <a:gdLst>
                <a:gd name="T0" fmla="*/ 0 w 27"/>
                <a:gd name="T1" fmla="*/ 0 h 25"/>
                <a:gd name="T2" fmla="*/ 14 w 27"/>
                <a:gd name="T3" fmla="*/ 12 h 25"/>
                <a:gd name="T4" fmla="*/ 27 w 27"/>
                <a:gd name="T5" fmla="*/ 25 h 25"/>
                <a:gd name="T6" fmla="*/ 0 w 27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5">
                  <a:moveTo>
                    <a:pt x="0" y="0"/>
                  </a:moveTo>
                  <a:cubicBezTo>
                    <a:pt x="5" y="4"/>
                    <a:pt x="9" y="8"/>
                    <a:pt x="14" y="12"/>
                  </a:cubicBezTo>
                  <a:cubicBezTo>
                    <a:pt x="18" y="16"/>
                    <a:pt x="22" y="22"/>
                    <a:pt x="27" y="25"/>
                  </a:cubicBezTo>
                  <a:cubicBezTo>
                    <a:pt x="17" y="19"/>
                    <a:pt x="7" y="10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5" name="Freeform 48"/>
            <p:cNvSpPr>
              <a:spLocks/>
            </p:cNvSpPr>
            <p:nvPr/>
          </p:nvSpPr>
          <p:spPr bwMode="auto">
            <a:xfrm>
              <a:off x="3097213" y="4073525"/>
              <a:ext cx="41275" cy="57150"/>
            </a:xfrm>
            <a:custGeom>
              <a:avLst/>
              <a:gdLst>
                <a:gd name="T0" fmla="*/ 0 w 12"/>
                <a:gd name="T1" fmla="*/ 0 h 17"/>
                <a:gd name="T2" fmla="*/ 12 w 12"/>
                <a:gd name="T3" fmla="*/ 16 h 17"/>
                <a:gd name="T4" fmla="*/ 6 w 12"/>
                <a:gd name="T5" fmla="*/ 11 h 17"/>
                <a:gd name="T6" fmla="*/ 0 w 1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4" y="5"/>
                    <a:pt x="9" y="10"/>
                    <a:pt x="12" y="16"/>
                  </a:cubicBezTo>
                  <a:cubicBezTo>
                    <a:pt x="7" y="17"/>
                    <a:pt x="7" y="14"/>
                    <a:pt x="6" y="11"/>
                  </a:cubicBezTo>
                  <a:cubicBezTo>
                    <a:pt x="4" y="7"/>
                    <a:pt x="1" y="3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7" name="Freeform 49"/>
            <p:cNvSpPr>
              <a:spLocks/>
            </p:cNvSpPr>
            <p:nvPr/>
          </p:nvSpPr>
          <p:spPr bwMode="auto">
            <a:xfrm>
              <a:off x="3165475" y="4046538"/>
              <a:ext cx="33338" cy="104775"/>
            </a:xfrm>
            <a:custGeom>
              <a:avLst/>
              <a:gdLst>
                <a:gd name="T0" fmla="*/ 0 w 10"/>
                <a:gd name="T1" fmla="*/ 0 h 31"/>
                <a:gd name="T2" fmla="*/ 2 w 10"/>
                <a:gd name="T3" fmla="*/ 9 h 31"/>
                <a:gd name="T4" fmla="*/ 4 w 10"/>
                <a:gd name="T5" fmla="*/ 16 h 31"/>
                <a:gd name="T6" fmla="*/ 10 w 10"/>
                <a:gd name="T7" fmla="*/ 31 h 31"/>
                <a:gd name="T8" fmla="*/ 3 w 10"/>
                <a:gd name="T9" fmla="*/ 16 h 31"/>
                <a:gd name="T10" fmla="*/ 0 w 10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cubicBezTo>
                    <a:pt x="1" y="4"/>
                    <a:pt x="2" y="6"/>
                    <a:pt x="2" y="9"/>
                  </a:cubicBezTo>
                  <a:cubicBezTo>
                    <a:pt x="3" y="11"/>
                    <a:pt x="4" y="14"/>
                    <a:pt x="4" y="16"/>
                  </a:cubicBezTo>
                  <a:cubicBezTo>
                    <a:pt x="6" y="21"/>
                    <a:pt x="10" y="26"/>
                    <a:pt x="10" y="31"/>
                  </a:cubicBezTo>
                  <a:cubicBezTo>
                    <a:pt x="6" y="29"/>
                    <a:pt x="4" y="20"/>
                    <a:pt x="3" y="16"/>
                  </a:cubicBezTo>
                  <a:cubicBezTo>
                    <a:pt x="2" y="11"/>
                    <a:pt x="0" y="5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8" name="Freeform 50"/>
            <p:cNvSpPr>
              <a:spLocks/>
            </p:cNvSpPr>
            <p:nvPr/>
          </p:nvSpPr>
          <p:spPr bwMode="auto">
            <a:xfrm>
              <a:off x="3148013" y="4127500"/>
              <a:ext cx="63500" cy="66675"/>
            </a:xfrm>
            <a:custGeom>
              <a:avLst/>
              <a:gdLst>
                <a:gd name="T0" fmla="*/ 1 w 19"/>
                <a:gd name="T1" fmla="*/ 0 h 20"/>
                <a:gd name="T2" fmla="*/ 19 w 19"/>
                <a:gd name="T3" fmla="*/ 18 h 20"/>
                <a:gd name="T4" fmla="*/ 8 w 19"/>
                <a:gd name="T5" fmla="*/ 12 h 20"/>
                <a:gd name="T6" fmla="*/ 0 w 1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0">
                  <a:moveTo>
                    <a:pt x="1" y="0"/>
                  </a:moveTo>
                  <a:cubicBezTo>
                    <a:pt x="5" y="7"/>
                    <a:pt x="14" y="11"/>
                    <a:pt x="19" y="18"/>
                  </a:cubicBezTo>
                  <a:cubicBezTo>
                    <a:pt x="15" y="20"/>
                    <a:pt x="10" y="15"/>
                    <a:pt x="8" y="12"/>
                  </a:cubicBezTo>
                  <a:cubicBezTo>
                    <a:pt x="6" y="8"/>
                    <a:pt x="2" y="5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9" name="Freeform 51"/>
            <p:cNvSpPr>
              <a:spLocks/>
            </p:cNvSpPr>
            <p:nvPr/>
          </p:nvSpPr>
          <p:spPr bwMode="auto">
            <a:xfrm>
              <a:off x="3171825" y="4170363"/>
              <a:ext cx="60325" cy="104775"/>
            </a:xfrm>
            <a:custGeom>
              <a:avLst/>
              <a:gdLst>
                <a:gd name="T0" fmla="*/ 0 w 18"/>
                <a:gd name="T1" fmla="*/ 0 h 31"/>
                <a:gd name="T2" fmla="*/ 7 w 18"/>
                <a:gd name="T3" fmla="*/ 15 h 31"/>
                <a:gd name="T4" fmla="*/ 18 w 18"/>
                <a:gd name="T5" fmla="*/ 28 h 31"/>
                <a:gd name="T6" fmla="*/ 7 w 18"/>
                <a:gd name="T7" fmla="*/ 18 h 31"/>
                <a:gd name="T8" fmla="*/ 0 w 18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1">
                  <a:moveTo>
                    <a:pt x="0" y="0"/>
                  </a:moveTo>
                  <a:cubicBezTo>
                    <a:pt x="2" y="5"/>
                    <a:pt x="4" y="10"/>
                    <a:pt x="7" y="15"/>
                  </a:cubicBezTo>
                  <a:cubicBezTo>
                    <a:pt x="10" y="19"/>
                    <a:pt x="16" y="23"/>
                    <a:pt x="18" y="28"/>
                  </a:cubicBezTo>
                  <a:cubicBezTo>
                    <a:pt x="11" y="31"/>
                    <a:pt x="9" y="22"/>
                    <a:pt x="7" y="18"/>
                  </a:cubicBezTo>
                  <a:cubicBezTo>
                    <a:pt x="4" y="12"/>
                    <a:pt x="2" y="6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2" name="Freeform 52"/>
            <p:cNvSpPr>
              <a:spLocks/>
            </p:cNvSpPr>
            <p:nvPr/>
          </p:nvSpPr>
          <p:spPr bwMode="auto">
            <a:xfrm>
              <a:off x="3282950" y="4265613"/>
              <a:ext cx="15875" cy="73025"/>
            </a:xfrm>
            <a:custGeom>
              <a:avLst/>
              <a:gdLst>
                <a:gd name="T0" fmla="*/ 2 w 5"/>
                <a:gd name="T1" fmla="*/ 0 h 22"/>
                <a:gd name="T2" fmla="*/ 3 w 5"/>
                <a:gd name="T3" fmla="*/ 12 h 22"/>
                <a:gd name="T4" fmla="*/ 5 w 5"/>
                <a:gd name="T5" fmla="*/ 22 h 22"/>
                <a:gd name="T6" fmla="*/ 2 w 5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2">
                  <a:moveTo>
                    <a:pt x="2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4" y="15"/>
                    <a:pt x="4" y="19"/>
                    <a:pt x="5" y="22"/>
                  </a:cubicBezTo>
                  <a:cubicBezTo>
                    <a:pt x="0" y="19"/>
                    <a:pt x="1" y="6"/>
                    <a:pt x="2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3" name="Freeform 53"/>
            <p:cNvSpPr>
              <a:spLocks/>
            </p:cNvSpPr>
            <p:nvPr/>
          </p:nvSpPr>
          <p:spPr bwMode="auto">
            <a:xfrm>
              <a:off x="3255963" y="4271963"/>
              <a:ext cx="46038" cy="107950"/>
            </a:xfrm>
            <a:custGeom>
              <a:avLst/>
              <a:gdLst>
                <a:gd name="T0" fmla="*/ 0 w 14"/>
                <a:gd name="T1" fmla="*/ 0 h 32"/>
                <a:gd name="T2" fmla="*/ 7 w 14"/>
                <a:gd name="T3" fmla="*/ 16 h 32"/>
                <a:gd name="T4" fmla="*/ 10 w 14"/>
                <a:gd name="T5" fmla="*/ 23 h 32"/>
                <a:gd name="T6" fmla="*/ 14 w 14"/>
                <a:gd name="T7" fmla="*/ 30 h 32"/>
                <a:gd name="T8" fmla="*/ 12 w 14"/>
                <a:gd name="T9" fmla="*/ 32 h 32"/>
                <a:gd name="T10" fmla="*/ 10 w 14"/>
                <a:gd name="T11" fmla="*/ 31 h 32"/>
                <a:gd name="T12" fmla="*/ 8 w 14"/>
                <a:gd name="T13" fmla="*/ 25 h 32"/>
                <a:gd name="T14" fmla="*/ 3 w 14"/>
                <a:gd name="T15" fmla="*/ 10 h 32"/>
                <a:gd name="T16" fmla="*/ 0 w 14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2">
                  <a:moveTo>
                    <a:pt x="0" y="0"/>
                  </a:moveTo>
                  <a:cubicBezTo>
                    <a:pt x="3" y="5"/>
                    <a:pt x="4" y="11"/>
                    <a:pt x="7" y="16"/>
                  </a:cubicBezTo>
                  <a:cubicBezTo>
                    <a:pt x="8" y="18"/>
                    <a:pt x="9" y="21"/>
                    <a:pt x="10" y="23"/>
                  </a:cubicBezTo>
                  <a:cubicBezTo>
                    <a:pt x="11" y="25"/>
                    <a:pt x="14" y="29"/>
                    <a:pt x="14" y="30"/>
                  </a:cubicBezTo>
                  <a:cubicBezTo>
                    <a:pt x="14" y="32"/>
                    <a:pt x="14" y="32"/>
                    <a:pt x="12" y="32"/>
                  </a:cubicBezTo>
                  <a:cubicBezTo>
                    <a:pt x="10" y="32"/>
                    <a:pt x="11" y="32"/>
                    <a:pt x="10" y="31"/>
                  </a:cubicBezTo>
                  <a:cubicBezTo>
                    <a:pt x="7" y="29"/>
                    <a:pt x="8" y="27"/>
                    <a:pt x="8" y="25"/>
                  </a:cubicBezTo>
                  <a:cubicBezTo>
                    <a:pt x="7" y="20"/>
                    <a:pt x="5" y="14"/>
                    <a:pt x="3" y="10"/>
                  </a:cubicBezTo>
                  <a:cubicBezTo>
                    <a:pt x="2" y="7"/>
                    <a:pt x="1" y="5"/>
                    <a:pt x="0" y="2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4" name="Freeform 54"/>
            <p:cNvSpPr>
              <a:spLocks/>
            </p:cNvSpPr>
            <p:nvPr/>
          </p:nvSpPr>
          <p:spPr bwMode="auto">
            <a:xfrm>
              <a:off x="3003550" y="4221163"/>
              <a:ext cx="201613" cy="47625"/>
            </a:xfrm>
            <a:custGeom>
              <a:avLst/>
              <a:gdLst>
                <a:gd name="T0" fmla="*/ 0 w 60"/>
                <a:gd name="T1" fmla="*/ 4 h 14"/>
                <a:gd name="T2" fmla="*/ 16 w 60"/>
                <a:gd name="T3" fmla="*/ 0 h 14"/>
                <a:gd name="T4" fmla="*/ 31 w 60"/>
                <a:gd name="T5" fmla="*/ 0 h 14"/>
                <a:gd name="T6" fmla="*/ 46 w 60"/>
                <a:gd name="T7" fmla="*/ 2 h 14"/>
                <a:gd name="T8" fmla="*/ 53 w 60"/>
                <a:gd name="T9" fmla="*/ 5 h 14"/>
                <a:gd name="T10" fmla="*/ 60 w 60"/>
                <a:gd name="T11" fmla="*/ 8 h 14"/>
                <a:gd name="T12" fmla="*/ 60 w 60"/>
                <a:gd name="T13" fmla="*/ 8 h 14"/>
                <a:gd name="T14" fmla="*/ 31 w 60"/>
                <a:gd name="T15" fmla="*/ 9 h 14"/>
                <a:gd name="T16" fmla="*/ 16 w 60"/>
                <a:gd name="T17" fmla="*/ 5 h 14"/>
                <a:gd name="T18" fmla="*/ 0 w 60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4">
                  <a:moveTo>
                    <a:pt x="0" y="4"/>
                  </a:moveTo>
                  <a:cubicBezTo>
                    <a:pt x="5" y="3"/>
                    <a:pt x="10" y="1"/>
                    <a:pt x="16" y="0"/>
                  </a:cubicBezTo>
                  <a:cubicBezTo>
                    <a:pt x="21" y="0"/>
                    <a:pt x="26" y="0"/>
                    <a:pt x="31" y="0"/>
                  </a:cubicBezTo>
                  <a:cubicBezTo>
                    <a:pt x="36" y="0"/>
                    <a:pt x="41" y="1"/>
                    <a:pt x="46" y="2"/>
                  </a:cubicBezTo>
                  <a:cubicBezTo>
                    <a:pt x="48" y="3"/>
                    <a:pt x="50" y="4"/>
                    <a:pt x="53" y="5"/>
                  </a:cubicBezTo>
                  <a:cubicBezTo>
                    <a:pt x="54" y="5"/>
                    <a:pt x="59" y="7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3" y="14"/>
                    <a:pt x="39" y="11"/>
                    <a:pt x="31" y="9"/>
                  </a:cubicBezTo>
                  <a:cubicBezTo>
                    <a:pt x="26" y="7"/>
                    <a:pt x="21" y="6"/>
                    <a:pt x="16" y="5"/>
                  </a:cubicBezTo>
                  <a:cubicBezTo>
                    <a:pt x="11" y="5"/>
                    <a:pt x="4" y="3"/>
                    <a:pt x="0" y="4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5" name="Freeform 55"/>
            <p:cNvSpPr>
              <a:spLocks/>
            </p:cNvSpPr>
            <p:nvPr/>
          </p:nvSpPr>
          <p:spPr bwMode="auto">
            <a:xfrm>
              <a:off x="3181350" y="4224338"/>
              <a:ext cx="111125" cy="101600"/>
            </a:xfrm>
            <a:custGeom>
              <a:avLst/>
              <a:gdLst>
                <a:gd name="T0" fmla="*/ 0 w 33"/>
                <a:gd name="T1" fmla="*/ 0 h 30"/>
                <a:gd name="T2" fmla="*/ 27 w 33"/>
                <a:gd name="T3" fmla="*/ 21 h 30"/>
                <a:gd name="T4" fmla="*/ 31 w 33"/>
                <a:gd name="T5" fmla="*/ 27 h 30"/>
                <a:gd name="T6" fmla="*/ 25 w 33"/>
                <a:gd name="T7" fmla="*/ 25 h 30"/>
                <a:gd name="T8" fmla="*/ 14 w 33"/>
                <a:gd name="T9" fmla="*/ 12 h 30"/>
                <a:gd name="T10" fmla="*/ 1 w 33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0">
                  <a:moveTo>
                    <a:pt x="0" y="0"/>
                  </a:moveTo>
                  <a:cubicBezTo>
                    <a:pt x="10" y="6"/>
                    <a:pt x="19" y="13"/>
                    <a:pt x="27" y="21"/>
                  </a:cubicBezTo>
                  <a:cubicBezTo>
                    <a:pt x="29" y="23"/>
                    <a:pt x="33" y="25"/>
                    <a:pt x="31" y="27"/>
                  </a:cubicBezTo>
                  <a:cubicBezTo>
                    <a:pt x="29" y="30"/>
                    <a:pt x="26" y="27"/>
                    <a:pt x="25" y="25"/>
                  </a:cubicBezTo>
                  <a:cubicBezTo>
                    <a:pt x="22" y="19"/>
                    <a:pt x="18" y="17"/>
                    <a:pt x="14" y="12"/>
                  </a:cubicBezTo>
                  <a:cubicBezTo>
                    <a:pt x="11" y="9"/>
                    <a:pt x="5" y="4"/>
                    <a:pt x="1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6" name="Freeform 56"/>
            <p:cNvSpPr>
              <a:spLocks/>
            </p:cNvSpPr>
            <p:nvPr/>
          </p:nvSpPr>
          <p:spPr bwMode="auto">
            <a:xfrm>
              <a:off x="3175000" y="4221163"/>
              <a:ext cx="123825" cy="104775"/>
            </a:xfrm>
            <a:custGeom>
              <a:avLst/>
              <a:gdLst>
                <a:gd name="T0" fmla="*/ 0 w 37"/>
                <a:gd name="T1" fmla="*/ 2 h 31"/>
                <a:gd name="T2" fmla="*/ 19 w 37"/>
                <a:gd name="T3" fmla="*/ 16 h 31"/>
                <a:gd name="T4" fmla="*/ 28 w 37"/>
                <a:gd name="T5" fmla="*/ 24 h 31"/>
                <a:gd name="T6" fmla="*/ 30 w 37"/>
                <a:gd name="T7" fmla="*/ 30 h 31"/>
                <a:gd name="T8" fmla="*/ 34 w 37"/>
                <a:gd name="T9" fmla="*/ 28 h 31"/>
                <a:gd name="T10" fmla="*/ 28 w 37"/>
                <a:gd name="T11" fmla="*/ 23 h 31"/>
                <a:gd name="T12" fmla="*/ 20 w 37"/>
                <a:gd name="T13" fmla="*/ 15 h 31"/>
                <a:gd name="T14" fmla="*/ 4 w 37"/>
                <a:gd name="T15" fmla="*/ 1 h 31"/>
                <a:gd name="T16" fmla="*/ 1 w 37"/>
                <a:gd name="T17" fmla="*/ 3 h 31"/>
                <a:gd name="T18" fmla="*/ 20 w 37"/>
                <a:gd name="T19" fmla="*/ 20 h 31"/>
                <a:gd name="T20" fmla="*/ 27 w 37"/>
                <a:gd name="T21" fmla="*/ 29 h 31"/>
                <a:gd name="T22" fmla="*/ 31 w 37"/>
                <a:gd name="T23" fmla="*/ 30 h 31"/>
                <a:gd name="T24" fmla="*/ 34 w 37"/>
                <a:gd name="T25" fmla="*/ 28 h 31"/>
                <a:gd name="T26" fmla="*/ 29 w 37"/>
                <a:gd name="T27" fmla="*/ 20 h 31"/>
                <a:gd name="T28" fmla="*/ 4 w 37"/>
                <a:gd name="T29" fmla="*/ 0 h 31"/>
                <a:gd name="T30" fmla="*/ 0 w 37"/>
                <a:gd name="T3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31">
                  <a:moveTo>
                    <a:pt x="0" y="2"/>
                  </a:moveTo>
                  <a:cubicBezTo>
                    <a:pt x="7" y="6"/>
                    <a:pt x="13" y="11"/>
                    <a:pt x="19" y="16"/>
                  </a:cubicBezTo>
                  <a:cubicBezTo>
                    <a:pt x="22" y="19"/>
                    <a:pt x="25" y="22"/>
                    <a:pt x="28" y="24"/>
                  </a:cubicBezTo>
                  <a:cubicBezTo>
                    <a:pt x="30" y="26"/>
                    <a:pt x="33" y="28"/>
                    <a:pt x="30" y="30"/>
                  </a:cubicBezTo>
                  <a:cubicBezTo>
                    <a:pt x="31" y="30"/>
                    <a:pt x="33" y="29"/>
                    <a:pt x="34" y="28"/>
                  </a:cubicBezTo>
                  <a:cubicBezTo>
                    <a:pt x="31" y="29"/>
                    <a:pt x="29" y="25"/>
                    <a:pt x="28" y="23"/>
                  </a:cubicBezTo>
                  <a:cubicBezTo>
                    <a:pt x="26" y="20"/>
                    <a:pt x="23" y="18"/>
                    <a:pt x="20" y="15"/>
                  </a:cubicBezTo>
                  <a:cubicBezTo>
                    <a:pt x="15" y="10"/>
                    <a:pt x="10" y="5"/>
                    <a:pt x="4" y="1"/>
                  </a:cubicBezTo>
                  <a:cubicBezTo>
                    <a:pt x="4" y="0"/>
                    <a:pt x="1" y="3"/>
                    <a:pt x="1" y="3"/>
                  </a:cubicBezTo>
                  <a:cubicBezTo>
                    <a:pt x="8" y="8"/>
                    <a:pt x="13" y="14"/>
                    <a:pt x="20" y="20"/>
                  </a:cubicBezTo>
                  <a:cubicBezTo>
                    <a:pt x="23" y="22"/>
                    <a:pt x="25" y="26"/>
                    <a:pt x="27" y="29"/>
                  </a:cubicBezTo>
                  <a:cubicBezTo>
                    <a:pt x="28" y="31"/>
                    <a:pt x="30" y="30"/>
                    <a:pt x="31" y="30"/>
                  </a:cubicBezTo>
                  <a:cubicBezTo>
                    <a:pt x="32" y="29"/>
                    <a:pt x="33" y="29"/>
                    <a:pt x="34" y="28"/>
                  </a:cubicBezTo>
                  <a:cubicBezTo>
                    <a:pt x="37" y="25"/>
                    <a:pt x="31" y="22"/>
                    <a:pt x="29" y="20"/>
                  </a:cubicBezTo>
                  <a:cubicBezTo>
                    <a:pt x="21" y="12"/>
                    <a:pt x="13" y="6"/>
                    <a:pt x="4" y="0"/>
                  </a:cubicBezTo>
                  <a:cubicBezTo>
                    <a:pt x="3" y="0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7" name="Freeform 57"/>
            <p:cNvSpPr>
              <a:spLocks/>
            </p:cNvSpPr>
            <p:nvPr/>
          </p:nvSpPr>
          <p:spPr bwMode="auto">
            <a:xfrm>
              <a:off x="3006725" y="3952875"/>
              <a:ext cx="93663" cy="168275"/>
            </a:xfrm>
            <a:custGeom>
              <a:avLst/>
              <a:gdLst>
                <a:gd name="T0" fmla="*/ 0 w 28"/>
                <a:gd name="T1" fmla="*/ 0 h 50"/>
                <a:gd name="T2" fmla="*/ 14 w 28"/>
                <a:gd name="T3" fmla="*/ 26 h 50"/>
                <a:gd name="T4" fmla="*/ 27 w 28"/>
                <a:gd name="T5" fmla="*/ 50 h 50"/>
                <a:gd name="T6" fmla="*/ 16 w 28"/>
                <a:gd name="T7" fmla="*/ 40 h 50"/>
                <a:gd name="T8" fmla="*/ 9 w 28"/>
                <a:gd name="T9" fmla="*/ 27 h 50"/>
                <a:gd name="T10" fmla="*/ 0 w 2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50">
                  <a:moveTo>
                    <a:pt x="0" y="0"/>
                  </a:moveTo>
                  <a:cubicBezTo>
                    <a:pt x="4" y="8"/>
                    <a:pt x="8" y="17"/>
                    <a:pt x="14" y="26"/>
                  </a:cubicBezTo>
                  <a:cubicBezTo>
                    <a:pt x="18" y="32"/>
                    <a:pt x="28" y="42"/>
                    <a:pt x="27" y="50"/>
                  </a:cubicBezTo>
                  <a:cubicBezTo>
                    <a:pt x="23" y="49"/>
                    <a:pt x="19" y="43"/>
                    <a:pt x="16" y="40"/>
                  </a:cubicBezTo>
                  <a:cubicBezTo>
                    <a:pt x="13" y="36"/>
                    <a:pt x="10" y="31"/>
                    <a:pt x="9" y="27"/>
                  </a:cubicBezTo>
                  <a:cubicBezTo>
                    <a:pt x="6" y="17"/>
                    <a:pt x="2" y="9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8" name="Freeform 58"/>
            <p:cNvSpPr>
              <a:spLocks/>
            </p:cNvSpPr>
            <p:nvPr/>
          </p:nvSpPr>
          <p:spPr bwMode="auto">
            <a:xfrm>
              <a:off x="2868613" y="4027488"/>
              <a:ext cx="179388" cy="52388"/>
            </a:xfrm>
            <a:custGeom>
              <a:avLst/>
              <a:gdLst>
                <a:gd name="T0" fmla="*/ 1 w 53"/>
                <a:gd name="T1" fmla="*/ 0 h 16"/>
                <a:gd name="T2" fmla="*/ 28 w 53"/>
                <a:gd name="T3" fmla="*/ 4 h 16"/>
                <a:gd name="T4" fmla="*/ 53 w 53"/>
                <a:gd name="T5" fmla="*/ 14 h 16"/>
                <a:gd name="T6" fmla="*/ 40 w 53"/>
                <a:gd name="T7" fmla="*/ 14 h 16"/>
                <a:gd name="T8" fmla="*/ 26 w 53"/>
                <a:gd name="T9" fmla="*/ 11 h 16"/>
                <a:gd name="T10" fmla="*/ 0 w 5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6">
                  <a:moveTo>
                    <a:pt x="1" y="0"/>
                  </a:moveTo>
                  <a:cubicBezTo>
                    <a:pt x="9" y="2"/>
                    <a:pt x="19" y="2"/>
                    <a:pt x="28" y="4"/>
                  </a:cubicBezTo>
                  <a:cubicBezTo>
                    <a:pt x="36" y="5"/>
                    <a:pt x="49" y="7"/>
                    <a:pt x="53" y="14"/>
                  </a:cubicBezTo>
                  <a:cubicBezTo>
                    <a:pt x="50" y="16"/>
                    <a:pt x="43" y="14"/>
                    <a:pt x="40" y="14"/>
                  </a:cubicBezTo>
                  <a:cubicBezTo>
                    <a:pt x="35" y="14"/>
                    <a:pt x="30" y="13"/>
                    <a:pt x="26" y="11"/>
                  </a:cubicBezTo>
                  <a:cubicBezTo>
                    <a:pt x="17" y="8"/>
                    <a:pt x="9" y="4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9" name="Freeform 59"/>
            <p:cNvSpPr>
              <a:spLocks/>
            </p:cNvSpPr>
            <p:nvPr/>
          </p:nvSpPr>
          <p:spPr bwMode="auto">
            <a:xfrm>
              <a:off x="2994025" y="4033838"/>
              <a:ext cx="141288" cy="103188"/>
            </a:xfrm>
            <a:custGeom>
              <a:avLst/>
              <a:gdLst>
                <a:gd name="T0" fmla="*/ 0 w 42"/>
                <a:gd name="T1" fmla="*/ 0 h 31"/>
                <a:gd name="T2" fmla="*/ 18 w 42"/>
                <a:gd name="T3" fmla="*/ 16 h 31"/>
                <a:gd name="T4" fmla="*/ 37 w 42"/>
                <a:gd name="T5" fmla="*/ 28 h 31"/>
                <a:gd name="T6" fmla="*/ 34 w 42"/>
                <a:gd name="T7" fmla="*/ 29 h 31"/>
                <a:gd name="T8" fmla="*/ 24 w 42"/>
                <a:gd name="T9" fmla="*/ 24 h 31"/>
                <a:gd name="T10" fmla="*/ 8 w 42"/>
                <a:gd name="T11" fmla="*/ 9 h 31"/>
                <a:gd name="T12" fmla="*/ 1 w 42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31">
                  <a:moveTo>
                    <a:pt x="0" y="0"/>
                  </a:moveTo>
                  <a:cubicBezTo>
                    <a:pt x="6" y="6"/>
                    <a:pt x="15" y="13"/>
                    <a:pt x="18" y="16"/>
                  </a:cubicBezTo>
                  <a:cubicBezTo>
                    <a:pt x="24" y="21"/>
                    <a:pt x="30" y="24"/>
                    <a:pt x="37" y="28"/>
                  </a:cubicBezTo>
                  <a:cubicBezTo>
                    <a:pt x="42" y="31"/>
                    <a:pt x="37" y="31"/>
                    <a:pt x="34" y="29"/>
                  </a:cubicBezTo>
                  <a:cubicBezTo>
                    <a:pt x="31" y="27"/>
                    <a:pt x="27" y="26"/>
                    <a:pt x="24" y="24"/>
                  </a:cubicBezTo>
                  <a:cubicBezTo>
                    <a:pt x="18" y="19"/>
                    <a:pt x="14" y="15"/>
                    <a:pt x="8" y="9"/>
                  </a:cubicBezTo>
                  <a:cubicBezTo>
                    <a:pt x="6" y="7"/>
                    <a:pt x="1" y="1"/>
                    <a:pt x="1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0" name="Freeform 60"/>
            <p:cNvSpPr>
              <a:spLocks/>
            </p:cNvSpPr>
            <p:nvPr/>
          </p:nvSpPr>
          <p:spPr bwMode="auto">
            <a:xfrm>
              <a:off x="2990850" y="4030663"/>
              <a:ext cx="139700" cy="109538"/>
            </a:xfrm>
            <a:custGeom>
              <a:avLst/>
              <a:gdLst>
                <a:gd name="T0" fmla="*/ 0 w 42"/>
                <a:gd name="T1" fmla="*/ 2 h 33"/>
                <a:gd name="T2" fmla="*/ 17 w 42"/>
                <a:gd name="T3" fmla="*/ 18 h 33"/>
                <a:gd name="T4" fmla="*/ 38 w 42"/>
                <a:gd name="T5" fmla="*/ 32 h 33"/>
                <a:gd name="T6" fmla="*/ 42 w 42"/>
                <a:gd name="T7" fmla="*/ 30 h 33"/>
                <a:gd name="T8" fmla="*/ 32 w 42"/>
                <a:gd name="T9" fmla="*/ 26 h 33"/>
                <a:gd name="T10" fmla="*/ 20 w 42"/>
                <a:gd name="T11" fmla="*/ 18 h 33"/>
                <a:gd name="T12" fmla="*/ 3 w 42"/>
                <a:gd name="T13" fmla="*/ 0 h 33"/>
                <a:gd name="T14" fmla="*/ 0 w 42"/>
                <a:gd name="T15" fmla="*/ 2 h 33"/>
                <a:gd name="T16" fmla="*/ 15 w 42"/>
                <a:gd name="T17" fmla="*/ 18 h 33"/>
                <a:gd name="T18" fmla="*/ 26 w 42"/>
                <a:gd name="T19" fmla="*/ 27 h 33"/>
                <a:gd name="T20" fmla="*/ 38 w 42"/>
                <a:gd name="T21" fmla="*/ 32 h 33"/>
                <a:gd name="T22" fmla="*/ 42 w 42"/>
                <a:gd name="T23" fmla="*/ 30 h 33"/>
                <a:gd name="T24" fmla="*/ 21 w 42"/>
                <a:gd name="T25" fmla="*/ 16 h 33"/>
                <a:gd name="T26" fmla="*/ 3 w 42"/>
                <a:gd name="T27" fmla="*/ 0 h 33"/>
                <a:gd name="T28" fmla="*/ 0 w 42"/>
                <a:gd name="T2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3">
                  <a:moveTo>
                    <a:pt x="0" y="2"/>
                  </a:moveTo>
                  <a:cubicBezTo>
                    <a:pt x="5" y="8"/>
                    <a:pt x="11" y="13"/>
                    <a:pt x="17" y="18"/>
                  </a:cubicBezTo>
                  <a:cubicBezTo>
                    <a:pt x="19" y="20"/>
                    <a:pt x="39" y="30"/>
                    <a:pt x="38" y="32"/>
                  </a:cubicBezTo>
                  <a:cubicBezTo>
                    <a:pt x="39" y="32"/>
                    <a:pt x="40" y="31"/>
                    <a:pt x="42" y="30"/>
                  </a:cubicBezTo>
                  <a:cubicBezTo>
                    <a:pt x="38" y="30"/>
                    <a:pt x="35" y="28"/>
                    <a:pt x="32" y="26"/>
                  </a:cubicBezTo>
                  <a:cubicBezTo>
                    <a:pt x="27" y="24"/>
                    <a:pt x="23" y="21"/>
                    <a:pt x="20" y="18"/>
                  </a:cubicBezTo>
                  <a:cubicBezTo>
                    <a:pt x="15" y="13"/>
                    <a:pt x="6" y="7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8"/>
                    <a:pt x="10" y="13"/>
                    <a:pt x="15" y="18"/>
                  </a:cubicBezTo>
                  <a:cubicBezTo>
                    <a:pt x="18" y="22"/>
                    <a:pt x="22" y="25"/>
                    <a:pt x="26" y="27"/>
                  </a:cubicBezTo>
                  <a:cubicBezTo>
                    <a:pt x="29" y="29"/>
                    <a:pt x="34" y="33"/>
                    <a:pt x="38" y="32"/>
                  </a:cubicBezTo>
                  <a:cubicBezTo>
                    <a:pt x="39" y="32"/>
                    <a:pt x="41" y="31"/>
                    <a:pt x="42" y="30"/>
                  </a:cubicBezTo>
                  <a:cubicBezTo>
                    <a:pt x="42" y="28"/>
                    <a:pt x="23" y="18"/>
                    <a:pt x="21" y="16"/>
                  </a:cubicBezTo>
                  <a:cubicBezTo>
                    <a:pt x="15" y="11"/>
                    <a:pt x="9" y="6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1" name="Freeform 61"/>
            <p:cNvSpPr>
              <a:spLocks/>
            </p:cNvSpPr>
            <p:nvPr/>
          </p:nvSpPr>
          <p:spPr bwMode="auto">
            <a:xfrm>
              <a:off x="2873375" y="4013200"/>
              <a:ext cx="196850" cy="96838"/>
            </a:xfrm>
            <a:custGeom>
              <a:avLst/>
              <a:gdLst>
                <a:gd name="T0" fmla="*/ 0 w 59"/>
                <a:gd name="T1" fmla="*/ 0 h 29"/>
                <a:gd name="T2" fmla="*/ 29 w 59"/>
                <a:gd name="T3" fmla="*/ 15 h 29"/>
                <a:gd name="T4" fmla="*/ 44 w 59"/>
                <a:gd name="T5" fmla="*/ 21 h 29"/>
                <a:gd name="T6" fmla="*/ 59 w 59"/>
                <a:gd name="T7" fmla="*/ 27 h 29"/>
                <a:gd name="T8" fmla="*/ 44 w 59"/>
                <a:gd name="T9" fmla="*/ 23 h 29"/>
                <a:gd name="T10" fmla="*/ 28 w 59"/>
                <a:gd name="T11" fmla="*/ 17 h 29"/>
                <a:gd name="T12" fmla="*/ 0 w 59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9">
                  <a:moveTo>
                    <a:pt x="0" y="0"/>
                  </a:moveTo>
                  <a:cubicBezTo>
                    <a:pt x="6" y="6"/>
                    <a:pt x="20" y="11"/>
                    <a:pt x="29" y="15"/>
                  </a:cubicBezTo>
                  <a:cubicBezTo>
                    <a:pt x="34" y="17"/>
                    <a:pt x="39" y="19"/>
                    <a:pt x="44" y="21"/>
                  </a:cubicBezTo>
                  <a:cubicBezTo>
                    <a:pt x="48" y="22"/>
                    <a:pt x="56" y="23"/>
                    <a:pt x="59" y="27"/>
                  </a:cubicBezTo>
                  <a:cubicBezTo>
                    <a:pt x="56" y="29"/>
                    <a:pt x="47" y="25"/>
                    <a:pt x="44" y="23"/>
                  </a:cubicBezTo>
                  <a:cubicBezTo>
                    <a:pt x="39" y="21"/>
                    <a:pt x="33" y="19"/>
                    <a:pt x="28" y="17"/>
                  </a:cubicBezTo>
                  <a:cubicBezTo>
                    <a:pt x="18" y="13"/>
                    <a:pt x="8" y="8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2" name="Freeform 62"/>
            <p:cNvSpPr>
              <a:spLocks/>
            </p:cNvSpPr>
            <p:nvPr/>
          </p:nvSpPr>
          <p:spPr bwMode="auto">
            <a:xfrm>
              <a:off x="2930525" y="4094163"/>
              <a:ext cx="139700" cy="30163"/>
            </a:xfrm>
            <a:custGeom>
              <a:avLst/>
              <a:gdLst>
                <a:gd name="T0" fmla="*/ 0 w 42"/>
                <a:gd name="T1" fmla="*/ 6 h 9"/>
                <a:gd name="T2" fmla="*/ 22 w 42"/>
                <a:gd name="T3" fmla="*/ 3 h 9"/>
                <a:gd name="T4" fmla="*/ 42 w 42"/>
                <a:gd name="T5" fmla="*/ 4 h 9"/>
                <a:gd name="T6" fmla="*/ 21 w 42"/>
                <a:gd name="T7" fmla="*/ 5 h 9"/>
                <a:gd name="T8" fmla="*/ 0 w 42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9">
                  <a:moveTo>
                    <a:pt x="0" y="6"/>
                  </a:moveTo>
                  <a:cubicBezTo>
                    <a:pt x="7" y="6"/>
                    <a:pt x="15" y="4"/>
                    <a:pt x="22" y="3"/>
                  </a:cubicBezTo>
                  <a:cubicBezTo>
                    <a:pt x="26" y="3"/>
                    <a:pt x="40" y="0"/>
                    <a:pt x="42" y="4"/>
                  </a:cubicBezTo>
                  <a:cubicBezTo>
                    <a:pt x="38" y="7"/>
                    <a:pt x="27" y="5"/>
                    <a:pt x="21" y="5"/>
                  </a:cubicBezTo>
                  <a:cubicBezTo>
                    <a:pt x="15" y="5"/>
                    <a:pt x="6" y="9"/>
                    <a:pt x="0" y="6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3" name="Freeform 63"/>
            <p:cNvSpPr>
              <a:spLocks/>
            </p:cNvSpPr>
            <p:nvPr/>
          </p:nvSpPr>
          <p:spPr bwMode="auto">
            <a:xfrm>
              <a:off x="3009900" y="4117975"/>
              <a:ext cx="114300" cy="26988"/>
            </a:xfrm>
            <a:custGeom>
              <a:avLst/>
              <a:gdLst>
                <a:gd name="T0" fmla="*/ 1 w 34"/>
                <a:gd name="T1" fmla="*/ 1 h 8"/>
                <a:gd name="T2" fmla="*/ 18 w 34"/>
                <a:gd name="T3" fmla="*/ 2 h 8"/>
                <a:gd name="T4" fmla="*/ 34 w 34"/>
                <a:gd name="T5" fmla="*/ 5 h 8"/>
                <a:gd name="T6" fmla="*/ 17 w 34"/>
                <a:gd name="T7" fmla="*/ 5 h 8"/>
                <a:gd name="T8" fmla="*/ 0 w 34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8">
                  <a:moveTo>
                    <a:pt x="1" y="1"/>
                  </a:moveTo>
                  <a:cubicBezTo>
                    <a:pt x="6" y="2"/>
                    <a:pt x="12" y="3"/>
                    <a:pt x="18" y="2"/>
                  </a:cubicBezTo>
                  <a:cubicBezTo>
                    <a:pt x="24" y="2"/>
                    <a:pt x="28" y="0"/>
                    <a:pt x="34" y="5"/>
                  </a:cubicBezTo>
                  <a:cubicBezTo>
                    <a:pt x="28" y="8"/>
                    <a:pt x="22" y="5"/>
                    <a:pt x="17" y="5"/>
                  </a:cubicBezTo>
                  <a:cubicBezTo>
                    <a:pt x="11" y="4"/>
                    <a:pt x="5" y="4"/>
                    <a:pt x="0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4" name="Freeform 64"/>
            <p:cNvSpPr>
              <a:spLocks/>
            </p:cNvSpPr>
            <p:nvPr/>
          </p:nvSpPr>
          <p:spPr bwMode="auto">
            <a:xfrm>
              <a:off x="2819400" y="4060825"/>
              <a:ext cx="133350" cy="66675"/>
            </a:xfrm>
            <a:custGeom>
              <a:avLst/>
              <a:gdLst>
                <a:gd name="T0" fmla="*/ 0 w 40"/>
                <a:gd name="T1" fmla="*/ 20 h 20"/>
                <a:gd name="T2" fmla="*/ 21 w 40"/>
                <a:gd name="T3" fmla="*/ 8 h 20"/>
                <a:gd name="T4" fmla="*/ 38 w 40"/>
                <a:gd name="T5" fmla="*/ 7 h 20"/>
                <a:gd name="T6" fmla="*/ 20 w 40"/>
                <a:gd name="T7" fmla="*/ 16 h 20"/>
                <a:gd name="T8" fmla="*/ 1 w 40"/>
                <a:gd name="T9" fmla="*/ 19 h 20"/>
                <a:gd name="T10" fmla="*/ 0 w 40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0">
                  <a:moveTo>
                    <a:pt x="0" y="20"/>
                  </a:moveTo>
                  <a:cubicBezTo>
                    <a:pt x="6" y="15"/>
                    <a:pt x="14" y="12"/>
                    <a:pt x="21" y="8"/>
                  </a:cubicBezTo>
                  <a:cubicBezTo>
                    <a:pt x="24" y="6"/>
                    <a:pt x="40" y="0"/>
                    <a:pt x="38" y="7"/>
                  </a:cubicBezTo>
                  <a:cubicBezTo>
                    <a:pt x="36" y="14"/>
                    <a:pt x="25" y="14"/>
                    <a:pt x="20" y="16"/>
                  </a:cubicBezTo>
                  <a:cubicBezTo>
                    <a:pt x="14" y="17"/>
                    <a:pt x="7" y="18"/>
                    <a:pt x="1" y="19"/>
                  </a:cubicBezTo>
                  <a:cubicBezTo>
                    <a:pt x="0" y="20"/>
                    <a:pt x="0" y="20"/>
                    <a:pt x="0" y="2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5" name="Freeform 65"/>
            <p:cNvSpPr>
              <a:spLocks/>
            </p:cNvSpPr>
            <p:nvPr/>
          </p:nvSpPr>
          <p:spPr bwMode="auto">
            <a:xfrm>
              <a:off x="2636838" y="3895725"/>
              <a:ext cx="282575" cy="177800"/>
            </a:xfrm>
            <a:custGeom>
              <a:avLst/>
              <a:gdLst>
                <a:gd name="T0" fmla="*/ 0 w 84"/>
                <a:gd name="T1" fmla="*/ 0 h 53"/>
                <a:gd name="T2" fmla="*/ 43 w 84"/>
                <a:gd name="T3" fmla="*/ 21 h 53"/>
                <a:gd name="T4" fmla="*/ 76 w 84"/>
                <a:gd name="T5" fmla="*/ 52 h 53"/>
                <a:gd name="T6" fmla="*/ 56 w 84"/>
                <a:gd name="T7" fmla="*/ 44 h 53"/>
                <a:gd name="T8" fmla="*/ 37 w 84"/>
                <a:gd name="T9" fmla="*/ 29 h 53"/>
                <a:gd name="T10" fmla="*/ 19 w 84"/>
                <a:gd name="T11" fmla="*/ 13 h 53"/>
                <a:gd name="T12" fmla="*/ 0 w 84"/>
                <a:gd name="T1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53">
                  <a:moveTo>
                    <a:pt x="0" y="0"/>
                  </a:moveTo>
                  <a:cubicBezTo>
                    <a:pt x="14" y="8"/>
                    <a:pt x="30" y="11"/>
                    <a:pt x="43" y="21"/>
                  </a:cubicBezTo>
                  <a:cubicBezTo>
                    <a:pt x="46" y="23"/>
                    <a:pt x="84" y="47"/>
                    <a:pt x="76" y="52"/>
                  </a:cubicBezTo>
                  <a:cubicBezTo>
                    <a:pt x="73" y="53"/>
                    <a:pt x="59" y="45"/>
                    <a:pt x="56" y="44"/>
                  </a:cubicBezTo>
                  <a:cubicBezTo>
                    <a:pt x="49" y="40"/>
                    <a:pt x="43" y="34"/>
                    <a:pt x="37" y="29"/>
                  </a:cubicBezTo>
                  <a:cubicBezTo>
                    <a:pt x="30" y="24"/>
                    <a:pt x="25" y="18"/>
                    <a:pt x="19" y="13"/>
                  </a:cubicBezTo>
                  <a:cubicBezTo>
                    <a:pt x="13" y="9"/>
                    <a:pt x="6" y="3"/>
                    <a:pt x="0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6" name="Freeform 66"/>
            <p:cNvSpPr>
              <a:spLocks/>
            </p:cNvSpPr>
            <p:nvPr/>
          </p:nvSpPr>
          <p:spPr bwMode="auto">
            <a:xfrm>
              <a:off x="2606675" y="4073525"/>
              <a:ext cx="234950" cy="107950"/>
            </a:xfrm>
            <a:custGeom>
              <a:avLst/>
              <a:gdLst>
                <a:gd name="T0" fmla="*/ 0 w 70"/>
                <a:gd name="T1" fmla="*/ 32 h 32"/>
                <a:gd name="T2" fmla="*/ 20 w 70"/>
                <a:gd name="T3" fmla="*/ 19 h 32"/>
                <a:gd name="T4" fmla="*/ 40 w 70"/>
                <a:gd name="T5" fmla="*/ 9 h 32"/>
                <a:gd name="T6" fmla="*/ 59 w 70"/>
                <a:gd name="T7" fmla="*/ 2 h 32"/>
                <a:gd name="T8" fmla="*/ 51 w 70"/>
                <a:gd name="T9" fmla="*/ 15 h 32"/>
                <a:gd name="T10" fmla="*/ 26 w 70"/>
                <a:gd name="T11" fmla="*/ 24 h 32"/>
                <a:gd name="T12" fmla="*/ 2 w 70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32">
                  <a:moveTo>
                    <a:pt x="0" y="32"/>
                  </a:moveTo>
                  <a:cubicBezTo>
                    <a:pt x="7" y="28"/>
                    <a:pt x="13" y="24"/>
                    <a:pt x="20" y="19"/>
                  </a:cubicBezTo>
                  <a:cubicBezTo>
                    <a:pt x="26" y="14"/>
                    <a:pt x="33" y="12"/>
                    <a:pt x="40" y="9"/>
                  </a:cubicBezTo>
                  <a:cubicBezTo>
                    <a:pt x="46" y="5"/>
                    <a:pt x="52" y="0"/>
                    <a:pt x="59" y="2"/>
                  </a:cubicBezTo>
                  <a:cubicBezTo>
                    <a:pt x="70" y="3"/>
                    <a:pt x="54" y="13"/>
                    <a:pt x="51" y="15"/>
                  </a:cubicBezTo>
                  <a:cubicBezTo>
                    <a:pt x="43" y="20"/>
                    <a:pt x="35" y="21"/>
                    <a:pt x="26" y="24"/>
                  </a:cubicBezTo>
                  <a:cubicBezTo>
                    <a:pt x="18" y="26"/>
                    <a:pt x="10" y="30"/>
                    <a:pt x="2" y="32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7" name="Freeform 67"/>
            <p:cNvSpPr>
              <a:spLocks/>
            </p:cNvSpPr>
            <p:nvPr/>
          </p:nvSpPr>
          <p:spPr bwMode="auto">
            <a:xfrm>
              <a:off x="2771775" y="4046538"/>
              <a:ext cx="219075" cy="36513"/>
            </a:xfrm>
            <a:custGeom>
              <a:avLst/>
              <a:gdLst>
                <a:gd name="T0" fmla="*/ 57 w 65"/>
                <a:gd name="T1" fmla="*/ 5 h 11"/>
                <a:gd name="T2" fmla="*/ 47 w 65"/>
                <a:gd name="T3" fmla="*/ 8 h 11"/>
                <a:gd name="T4" fmla="*/ 31 w 65"/>
                <a:gd name="T5" fmla="*/ 8 h 11"/>
                <a:gd name="T6" fmla="*/ 15 w 65"/>
                <a:gd name="T7" fmla="*/ 5 h 11"/>
                <a:gd name="T8" fmla="*/ 6 w 65"/>
                <a:gd name="T9" fmla="*/ 1 h 11"/>
                <a:gd name="T10" fmla="*/ 2 w 65"/>
                <a:gd name="T11" fmla="*/ 3 h 11"/>
                <a:gd name="T12" fmla="*/ 10 w 65"/>
                <a:gd name="T13" fmla="*/ 5 h 11"/>
                <a:gd name="T14" fmla="*/ 25 w 65"/>
                <a:gd name="T15" fmla="*/ 8 h 11"/>
                <a:gd name="T16" fmla="*/ 42 w 65"/>
                <a:gd name="T17" fmla="*/ 10 h 11"/>
                <a:gd name="T18" fmla="*/ 50 w 65"/>
                <a:gd name="T19" fmla="*/ 10 h 11"/>
                <a:gd name="T20" fmla="*/ 59 w 65"/>
                <a:gd name="T2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11">
                  <a:moveTo>
                    <a:pt x="57" y="5"/>
                  </a:moveTo>
                  <a:cubicBezTo>
                    <a:pt x="61" y="10"/>
                    <a:pt x="50" y="8"/>
                    <a:pt x="47" y="8"/>
                  </a:cubicBezTo>
                  <a:cubicBezTo>
                    <a:pt x="41" y="8"/>
                    <a:pt x="36" y="8"/>
                    <a:pt x="31" y="8"/>
                  </a:cubicBezTo>
                  <a:cubicBezTo>
                    <a:pt x="26" y="7"/>
                    <a:pt x="20" y="5"/>
                    <a:pt x="15" y="5"/>
                  </a:cubicBezTo>
                  <a:cubicBezTo>
                    <a:pt x="12" y="4"/>
                    <a:pt x="1" y="5"/>
                    <a:pt x="6" y="1"/>
                  </a:cubicBezTo>
                  <a:cubicBezTo>
                    <a:pt x="4" y="0"/>
                    <a:pt x="0" y="1"/>
                    <a:pt x="2" y="3"/>
                  </a:cubicBezTo>
                  <a:cubicBezTo>
                    <a:pt x="4" y="5"/>
                    <a:pt x="8" y="5"/>
                    <a:pt x="10" y="5"/>
                  </a:cubicBezTo>
                  <a:cubicBezTo>
                    <a:pt x="15" y="6"/>
                    <a:pt x="20" y="7"/>
                    <a:pt x="25" y="8"/>
                  </a:cubicBezTo>
                  <a:cubicBezTo>
                    <a:pt x="31" y="9"/>
                    <a:pt x="36" y="10"/>
                    <a:pt x="42" y="10"/>
                  </a:cubicBezTo>
                  <a:cubicBezTo>
                    <a:pt x="45" y="10"/>
                    <a:pt x="48" y="10"/>
                    <a:pt x="50" y="10"/>
                  </a:cubicBezTo>
                  <a:cubicBezTo>
                    <a:pt x="54" y="10"/>
                    <a:pt x="65" y="11"/>
                    <a:pt x="59" y="6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8" name="Freeform 68"/>
            <p:cNvSpPr>
              <a:spLocks/>
            </p:cNvSpPr>
            <p:nvPr/>
          </p:nvSpPr>
          <p:spPr bwMode="auto">
            <a:xfrm>
              <a:off x="2808288" y="4067175"/>
              <a:ext cx="47625" cy="26988"/>
            </a:xfrm>
            <a:custGeom>
              <a:avLst/>
              <a:gdLst>
                <a:gd name="T0" fmla="*/ 0 w 14"/>
                <a:gd name="T1" fmla="*/ 5 h 8"/>
                <a:gd name="T2" fmla="*/ 7 w 14"/>
                <a:gd name="T3" fmla="*/ 3 h 8"/>
                <a:gd name="T4" fmla="*/ 14 w 14"/>
                <a:gd name="T5" fmla="*/ 1 h 8"/>
                <a:gd name="T6" fmla="*/ 1 w 14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3" y="5"/>
                    <a:pt x="5" y="4"/>
                    <a:pt x="7" y="3"/>
                  </a:cubicBezTo>
                  <a:cubicBezTo>
                    <a:pt x="10" y="1"/>
                    <a:pt x="11" y="0"/>
                    <a:pt x="14" y="1"/>
                  </a:cubicBezTo>
                  <a:cubicBezTo>
                    <a:pt x="12" y="5"/>
                    <a:pt x="4" y="8"/>
                    <a:pt x="1" y="5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9" name="Freeform 69"/>
            <p:cNvSpPr>
              <a:spLocks/>
            </p:cNvSpPr>
            <p:nvPr/>
          </p:nvSpPr>
          <p:spPr bwMode="auto">
            <a:xfrm>
              <a:off x="2873375" y="4060825"/>
              <a:ext cx="133350" cy="76200"/>
            </a:xfrm>
            <a:custGeom>
              <a:avLst/>
              <a:gdLst>
                <a:gd name="T0" fmla="*/ 0 w 40"/>
                <a:gd name="T1" fmla="*/ 0 h 23"/>
                <a:gd name="T2" fmla="*/ 22 w 40"/>
                <a:gd name="T3" fmla="*/ 10 h 23"/>
                <a:gd name="T4" fmla="*/ 40 w 40"/>
                <a:gd name="T5" fmla="*/ 22 h 23"/>
                <a:gd name="T6" fmla="*/ 19 w 40"/>
                <a:gd name="T7" fmla="*/ 13 h 23"/>
                <a:gd name="T8" fmla="*/ 0 w 4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0"/>
                  </a:moveTo>
                  <a:cubicBezTo>
                    <a:pt x="6" y="5"/>
                    <a:pt x="14" y="7"/>
                    <a:pt x="22" y="10"/>
                  </a:cubicBezTo>
                  <a:cubicBezTo>
                    <a:pt x="27" y="12"/>
                    <a:pt x="39" y="15"/>
                    <a:pt x="40" y="22"/>
                  </a:cubicBezTo>
                  <a:cubicBezTo>
                    <a:pt x="33" y="23"/>
                    <a:pt x="25" y="16"/>
                    <a:pt x="19" y="13"/>
                  </a:cubicBezTo>
                  <a:cubicBezTo>
                    <a:pt x="12" y="9"/>
                    <a:pt x="6" y="7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0" name="Freeform 70"/>
            <p:cNvSpPr>
              <a:spLocks/>
            </p:cNvSpPr>
            <p:nvPr/>
          </p:nvSpPr>
          <p:spPr bwMode="auto">
            <a:xfrm>
              <a:off x="2960688" y="4083050"/>
              <a:ext cx="57150" cy="38100"/>
            </a:xfrm>
            <a:custGeom>
              <a:avLst/>
              <a:gdLst>
                <a:gd name="T0" fmla="*/ 8 w 17"/>
                <a:gd name="T1" fmla="*/ 5 h 11"/>
                <a:gd name="T2" fmla="*/ 1 w 17"/>
                <a:gd name="T3" fmla="*/ 0 h 11"/>
                <a:gd name="T4" fmla="*/ 7 w 17"/>
                <a:gd name="T5" fmla="*/ 6 h 11"/>
                <a:gd name="T6" fmla="*/ 17 w 17"/>
                <a:gd name="T7" fmla="*/ 11 h 11"/>
                <a:gd name="T8" fmla="*/ 8 w 17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8" y="5"/>
                  </a:moveTo>
                  <a:cubicBezTo>
                    <a:pt x="6" y="4"/>
                    <a:pt x="3" y="2"/>
                    <a:pt x="1" y="0"/>
                  </a:cubicBezTo>
                  <a:cubicBezTo>
                    <a:pt x="0" y="2"/>
                    <a:pt x="6" y="5"/>
                    <a:pt x="7" y="6"/>
                  </a:cubicBezTo>
                  <a:cubicBezTo>
                    <a:pt x="9" y="8"/>
                    <a:pt x="14" y="11"/>
                    <a:pt x="17" y="11"/>
                  </a:cubicBezTo>
                  <a:cubicBezTo>
                    <a:pt x="15" y="8"/>
                    <a:pt x="11" y="7"/>
                    <a:pt x="8" y="5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1" name="Freeform 71"/>
            <p:cNvSpPr>
              <a:spLocks/>
            </p:cNvSpPr>
            <p:nvPr/>
          </p:nvSpPr>
          <p:spPr bwMode="auto">
            <a:xfrm>
              <a:off x="2916238" y="4043363"/>
              <a:ext cx="47625" cy="33338"/>
            </a:xfrm>
            <a:custGeom>
              <a:avLst/>
              <a:gdLst>
                <a:gd name="T0" fmla="*/ 1 w 14"/>
                <a:gd name="T1" fmla="*/ 0 h 10"/>
                <a:gd name="T2" fmla="*/ 11 w 14"/>
                <a:gd name="T3" fmla="*/ 10 h 10"/>
                <a:gd name="T4" fmla="*/ 0 w 1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4" y="2"/>
                    <a:pt x="14" y="7"/>
                    <a:pt x="11" y="10"/>
                  </a:cubicBezTo>
                  <a:cubicBezTo>
                    <a:pt x="7" y="6"/>
                    <a:pt x="3" y="4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2" name="Freeform 72"/>
            <p:cNvSpPr>
              <a:spLocks/>
            </p:cNvSpPr>
            <p:nvPr/>
          </p:nvSpPr>
          <p:spPr bwMode="auto">
            <a:xfrm>
              <a:off x="2886075" y="4117975"/>
              <a:ext cx="138113" cy="130175"/>
            </a:xfrm>
            <a:custGeom>
              <a:avLst/>
              <a:gdLst>
                <a:gd name="T0" fmla="*/ 0 w 41"/>
                <a:gd name="T1" fmla="*/ 39 h 39"/>
                <a:gd name="T2" fmla="*/ 10 w 41"/>
                <a:gd name="T3" fmla="*/ 33 h 39"/>
                <a:gd name="T4" fmla="*/ 19 w 41"/>
                <a:gd name="T5" fmla="*/ 25 h 39"/>
                <a:gd name="T6" fmla="*/ 37 w 41"/>
                <a:gd name="T7" fmla="*/ 9 h 39"/>
                <a:gd name="T8" fmla="*/ 38 w 41"/>
                <a:gd name="T9" fmla="*/ 0 h 39"/>
                <a:gd name="T10" fmla="*/ 30 w 41"/>
                <a:gd name="T11" fmla="*/ 5 h 39"/>
                <a:gd name="T12" fmla="*/ 13 w 41"/>
                <a:gd name="T13" fmla="*/ 22 h 39"/>
                <a:gd name="T14" fmla="*/ 0 w 41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9">
                  <a:moveTo>
                    <a:pt x="0" y="39"/>
                  </a:moveTo>
                  <a:cubicBezTo>
                    <a:pt x="2" y="36"/>
                    <a:pt x="6" y="35"/>
                    <a:pt x="10" y="33"/>
                  </a:cubicBezTo>
                  <a:cubicBezTo>
                    <a:pt x="13" y="30"/>
                    <a:pt x="16" y="27"/>
                    <a:pt x="19" y="25"/>
                  </a:cubicBezTo>
                  <a:cubicBezTo>
                    <a:pt x="24" y="22"/>
                    <a:pt x="33" y="13"/>
                    <a:pt x="37" y="9"/>
                  </a:cubicBezTo>
                  <a:cubicBezTo>
                    <a:pt x="38" y="8"/>
                    <a:pt x="41" y="1"/>
                    <a:pt x="38" y="0"/>
                  </a:cubicBezTo>
                  <a:cubicBezTo>
                    <a:pt x="37" y="0"/>
                    <a:pt x="31" y="4"/>
                    <a:pt x="30" y="5"/>
                  </a:cubicBezTo>
                  <a:cubicBezTo>
                    <a:pt x="24" y="10"/>
                    <a:pt x="18" y="17"/>
                    <a:pt x="13" y="22"/>
                  </a:cubicBezTo>
                  <a:cubicBezTo>
                    <a:pt x="9" y="27"/>
                    <a:pt x="3" y="33"/>
                    <a:pt x="0" y="39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3" name="Freeform 73"/>
            <p:cNvSpPr>
              <a:spLocks/>
            </p:cNvSpPr>
            <p:nvPr/>
          </p:nvSpPr>
          <p:spPr bwMode="auto">
            <a:xfrm>
              <a:off x="3195638" y="5967413"/>
              <a:ext cx="42863" cy="122238"/>
            </a:xfrm>
            <a:custGeom>
              <a:avLst/>
              <a:gdLst>
                <a:gd name="T0" fmla="*/ 1 w 13"/>
                <a:gd name="T1" fmla="*/ 20 h 36"/>
                <a:gd name="T2" fmla="*/ 1 w 13"/>
                <a:gd name="T3" fmla="*/ 6 h 36"/>
                <a:gd name="T4" fmla="*/ 1 w 13"/>
                <a:gd name="T5" fmla="*/ 0 h 36"/>
                <a:gd name="T6" fmla="*/ 9 w 13"/>
                <a:gd name="T7" fmla="*/ 18 h 36"/>
                <a:gd name="T8" fmla="*/ 12 w 13"/>
                <a:gd name="T9" fmla="*/ 25 h 36"/>
                <a:gd name="T10" fmla="*/ 13 w 13"/>
                <a:gd name="T11" fmla="*/ 36 h 36"/>
                <a:gd name="T12" fmla="*/ 0 w 13"/>
                <a:gd name="T13" fmla="*/ 36 h 36"/>
                <a:gd name="T14" fmla="*/ 1 w 13"/>
                <a:gd name="T15" fmla="*/ 29 h 36"/>
                <a:gd name="T16" fmla="*/ 1 w 13"/>
                <a:gd name="T17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1" y="20"/>
                  </a:moveTo>
                  <a:cubicBezTo>
                    <a:pt x="1" y="13"/>
                    <a:pt x="1" y="12"/>
                    <a:pt x="1" y="6"/>
                  </a:cubicBezTo>
                  <a:cubicBezTo>
                    <a:pt x="1" y="4"/>
                    <a:pt x="2" y="1"/>
                    <a:pt x="1" y="0"/>
                  </a:cubicBezTo>
                  <a:cubicBezTo>
                    <a:pt x="4" y="6"/>
                    <a:pt x="6" y="12"/>
                    <a:pt x="9" y="18"/>
                  </a:cubicBezTo>
                  <a:cubicBezTo>
                    <a:pt x="10" y="20"/>
                    <a:pt x="11" y="23"/>
                    <a:pt x="12" y="25"/>
                  </a:cubicBezTo>
                  <a:cubicBezTo>
                    <a:pt x="12" y="29"/>
                    <a:pt x="12" y="33"/>
                    <a:pt x="13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3"/>
                    <a:pt x="0" y="31"/>
                    <a:pt x="1" y="29"/>
                  </a:cubicBezTo>
                  <a:cubicBezTo>
                    <a:pt x="1" y="25"/>
                    <a:pt x="1" y="21"/>
                    <a:pt x="1" y="20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4" name="Freeform 74"/>
            <p:cNvSpPr>
              <a:spLocks/>
            </p:cNvSpPr>
            <p:nvPr/>
          </p:nvSpPr>
          <p:spPr bwMode="auto">
            <a:xfrm>
              <a:off x="3192463" y="5729288"/>
              <a:ext cx="52388" cy="273050"/>
            </a:xfrm>
            <a:custGeom>
              <a:avLst/>
              <a:gdLst>
                <a:gd name="T0" fmla="*/ 3 w 16"/>
                <a:gd name="T1" fmla="*/ 54 h 81"/>
                <a:gd name="T2" fmla="*/ 2 w 16"/>
                <a:gd name="T3" fmla="*/ 46 h 81"/>
                <a:gd name="T4" fmla="*/ 2 w 16"/>
                <a:gd name="T5" fmla="*/ 24 h 81"/>
                <a:gd name="T6" fmla="*/ 1 w 16"/>
                <a:gd name="T7" fmla="*/ 14 h 81"/>
                <a:gd name="T8" fmla="*/ 1 w 16"/>
                <a:gd name="T9" fmla="*/ 0 h 81"/>
                <a:gd name="T10" fmla="*/ 7 w 16"/>
                <a:gd name="T11" fmla="*/ 3 h 81"/>
                <a:gd name="T12" fmla="*/ 14 w 16"/>
                <a:gd name="T13" fmla="*/ 2 h 81"/>
                <a:gd name="T14" fmla="*/ 15 w 16"/>
                <a:gd name="T15" fmla="*/ 36 h 81"/>
                <a:gd name="T16" fmla="*/ 16 w 16"/>
                <a:gd name="T17" fmla="*/ 53 h 81"/>
                <a:gd name="T18" fmla="*/ 15 w 16"/>
                <a:gd name="T19" fmla="*/ 72 h 81"/>
                <a:gd name="T20" fmla="*/ 14 w 16"/>
                <a:gd name="T21" fmla="*/ 81 h 81"/>
                <a:gd name="T22" fmla="*/ 2 w 16"/>
                <a:gd name="T23" fmla="*/ 59 h 81"/>
                <a:gd name="T24" fmla="*/ 3 w 16"/>
                <a:gd name="T25" fmla="*/ 5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81">
                  <a:moveTo>
                    <a:pt x="3" y="54"/>
                  </a:moveTo>
                  <a:cubicBezTo>
                    <a:pt x="3" y="51"/>
                    <a:pt x="2" y="49"/>
                    <a:pt x="2" y="46"/>
                  </a:cubicBezTo>
                  <a:cubicBezTo>
                    <a:pt x="2" y="39"/>
                    <a:pt x="2" y="31"/>
                    <a:pt x="2" y="24"/>
                  </a:cubicBezTo>
                  <a:cubicBezTo>
                    <a:pt x="2" y="20"/>
                    <a:pt x="2" y="17"/>
                    <a:pt x="1" y="14"/>
                  </a:cubicBezTo>
                  <a:cubicBezTo>
                    <a:pt x="0" y="9"/>
                    <a:pt x="1" y="4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10" y="3"/>
                    <a:pt x="11" y="2"/>
                    <a:pt x="14" y="2"/>
                  </a:cubicBezTo>
                  <a:cubicBezTo>
                    <a:pt x="13" y="14"/>
                    <a:pt x="15" y="25"/>
                    <a:pt x="15" y="36"/>
                  </a:cubicBezTo>
                  <a:cubicBezTo>
                    <a:pt x="15" y="42"/>
                    <a:pt x="15" y="48"/>
                    <a:pt x="16" y="53"/>
                  </a:cubicBezTo>
                  <a:cubicBezTo>
                    <a:pt x="16" y="59"/>
                    <a:pt x="15" y="66"/>
                    <a:pt x="15" y="72"/>
                  </a:cubicBezTo>
                  <a:cubicBezTo>
                    <a:pt x="15" y="75"/>
                    <a:pt x="14" y="78"/>
                    <a:pt x="14" y="81"/>
                  </a:cubicBezTo>
                  <a:cubicBezTo>
                    <a:pt x="10" y="73"/>
                    <a:pt x="7" y="67"/>
                    <a:pt x="2" y="59"/>
                  </a:cubicBezTo>
                  <a:cubicBezTo>
                    <a:pt x="3" y="57"/>
                    <a:pt x="3" y="55"/>
                    <a:pt x="3" y="54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5" name="Freeform 75"/>
            <p:cNvSpPr>
              <a:spLocks/>
            </p:cNvSpPr>
            <p:nvPr/>
          </p:nvSpPr>
          <p:spPr bwMode="auto">
            <a:xfrm>
              <a:off x="3235325" y="6051550"/>
              <a:ext cx="20638" cy="38100"/>
            </a:xfrm>
            <a:custGeom>
              <a:avLst/>
              <a:gdLst>
                <a:gd name="T0" fmla="*/ 0 w 6"/>
                <a:gd name="T1" fmla="*/ 0 h 11"/>
                <a:gd name="T2" fmla="*/ 6 w 6"/>
                <a:gd name="T3" fmla="*/ 11 h 11"/>
                <a:gd name="T4" fmla="*/ 1 w 6"/>
                <a:gd name="T5" fmla="*/ 11 h 11"/>
                <a:gd name="T6" fmla="*/ 0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2" y="3"/>
                    <a:pt x="3" y="7"/>
                    <a:pt x="6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6" name="Rectangle 76"/>
            <p:cNvSpPr>
              <a:spLocks noChangeArrowheads="1"/>
            </p:cNvSpPr>
            <p:nvPr/>
          </p:nvSpPr>
          <p:spPr bwMode="auto">
            <a:xfrm>
              <a:off x="3238500" y="5735638"/>
              <a:ext cx="1588" cy="1588"/>
            </a:xfrm>
            <a:prstGeom prst="rect">
              <a:avLst/>
            </a:pr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7" name="Freeform 77"/>
            <p:cNvSpPr>
              <a:spLocks/>
            </p:cNvSpPr>
            <p:nvPr/>
          </p:nvSpPr>
          <p:spPr bwMode="auto">
            <a:xfrm>
              <a:off x="3130550" y="5795963"/>
              <a:ext cx="68263" cy="171450"/>
            </a:xfrm>
            <a:custGeom>
              <a:avLst/>
              <a:gdLst>
                <a:gd name="T0" fmla="*/ 20 w 20"/>
                <a:gd name="T1" fmla="*/ 51 h 51"/>
                <a:gd name="T2" fmla="*/ 20 w 20"/>
                <a:gd name="T3" fmla="*/ 48 h 51"/>
                <a:gd name="T4" fmla="*/ 12 w 20"/>
                <a:gd name="T5" fmla="*/ 30 h 51"/>
                <a:gd name="T6" fmla="*/ 8 w 20"/>
                <a:gd name="T7" fmla="*/ 21 h 51"/>
                <a:gd name="T8" fmla="*/ 0 w 20"/>
                <a:gd name="T9" fmla="*/ 4 h 51"/>
                <a:gd name="T10" fmla="*/ 0 w 20"/>
                <a:gd name="T11" fmla="*/ 2 h 51"/>
                <a:gd name="T12" fmla="*/ 0 w 20"/>
                <a:gd name="T13" fmla="*/ 0 h 51"/>
                <a:gd name="T14" fmla="*/ 17 w 20"/>
                <a:gd name="T15" fmla="*/ 32 h 51"/>
                <a:gd name="T16" fmla="*/ 20 w 20"/>
                <a:gd name="T17" fmla="*/ 39 h 51"/>
                <a:gd name="T18" fmla="*/ 20 w 20"/>
                <a:gd name="T19" fmla="*/ 42 h 51"/>
                <a:gd name="T20" fmla="*/ 20 w 20"/>
                <a:gd name="T2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51">
                  <a:moveTo>
                    <a:pt x="20" y="51"/>
                  </a:moveTo>
                  <a:cubicBezTo>
                    <a:pt x="20" y="50"/>
                    <a:pt x="20" y="49"/>
                    <a:pt x="20" y="48"/>
                  </a:cubicBezTo>
                  <a:cubicBezTo>
                    <a:pt x="17" y="41"/>
                    <a:pt x="16" y="37"/>
                    <a:pt x="12" y="30"/>
                  </a:cubicBezTo>
                  <a:cubicBezTo>
                    <a:pt x="11" y="27"/>
                    <a:pt x="9" y="24"/>
                    <a:pt x="8" y="21"/>
                  </a:cubicBezTo>
                  <a:cubicBezTo>
                    <a:pt x="7" y="19"/>
                    <a:pt x="3" y="11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5" y="11"/>
                    <a:pt x="11" y="22"/>
                    <a:pt x="17" y="32"/>
                  </a:cubicBezTo>
                  <a:cubicBezTo>
                    <a:pt x="18" y="35"/>
                    <a:pt x="19" y="37"/>
                    <a:pt x="20" y="39"/>
                  </a:cubicBezTo>
                  <a:cubicBezTo>
                    <a:pt x="20" y="40"/>
                    <a:pt x="20" y="41"/>
                    <a:pt x="20" y="42"/>
                  </a:cubicBezTo>
                  <a:cubicBezTo>
                    <a:pt x="20" y="44"/>
                    <a:pt x="20" y="47"/>
                    <a:pt x="20" y="51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8" name="Freeform 78"/>
            <p:cNvSpPr>
              <a:spLocks/>
            </p:cNvSpPr>
            <p:nvPr/>
          </p:nvSpPr>
          <p:spPr bwMode="auto">
            <a:xfrm>
              <a:off x="3198813" y="5927725"/>
              <a:ext cx="93663" cy="161925"/>
            </a:xfrm>
            <a:custGeom>
              <a:avLst/>
              <a:gdLst>
                <a:gd name="T0" fmla="*/ 0 w 28"/>
                <a:gd name="T1" fmla="*/ 0 h 48"/>
                <a:gd name="T2" fmla="*/ 12 w 28"/>
                <a:gd name="T3" fmla="*/ 22 h 48"/>
                <a:gd name="T4" fmla="*/ 17 w 28"/>
                <a:gd name="T5" fmla="*/ 30 h 48"/>
                <a:gd name="T6" fmla="*/ 28 w 28"/>
                <a:gd name="T7" fmla="*/ 48 h 48"/>
                <a:gd name="T8" fmla="*/ 17 w 28"/>
                <a:gd name="T9" fmla="*/ 48 h 48"/>
                <a:gd name="T10" fmla="*/ 11 w 28"/>
                <a:gd name="T11" fmla="*/ 37 h 48"/>
                <a:gd name="T12" fmla="*/ 8 w 28"/>
                <a:gd name="T13" fmla="*/ 30 h 48"/>
                <a:gd name="T14" fmla="*/ 0 w 28"/>
                <a:gd name="T15" fmla="*/ 12 h 48"/>
                <a:gd name="T16" fmla="*/ 0 w 28"/>
                <a:gd name="T17" fmla="*/ 3 h 48"/>
                <a:gd name="T18" fmla="*/ 0 w 28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8">
                  <a:moveTo>
                    <a:pt x="0" y="0"/>
                  </a:moveTo>
                  <a:cubicBezTo>
                    <a:pt x="5" y="8"/>
                    <a:pt x="8" y="14"/>
                    <a:pt x="12" y="22"/>
                  </a:cubicBezTo>
                  <a:cubicBezTo>
                    <a:pt x="14" y="25"/>
                    <a:pt x="15" y="27"/>
                    <a:pt x="17" y="30"/>
                  </a:cubicBezTo>
                  <a:cubicBezTo>
                    <a:pt x="19" y="35"/>
                    <a:pt x="23" y="42"/>
                    <a:pt x="2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4" y="44"/>
                    <a:pt x="13" y="40"/>
                    <a:pt x="11" y="37"/>
                  </a:cubicBezTo>
                  <a:cubicBezTo>
                    <a:pt x="10" y="35"/>
                    <a:pt x="9" y="32"/>
                    <a:pt x="8" y="30"/>
                  </a:cubicBezTo>
                  <a:cubicBezTo>
                    <a:pt x="5" y="24"/>
                    <a:pt x="3" y="18"/>
                    <a:pt x="0" y="12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9" name="Freeform 79"/>
            <p:cNvSpPr>
              <a:spLocks/>
            </p:cNvSpPr>
            <p:nvPr/>
          </p:nvSpPr>
          <p:spPr bwMode="auto">
            <a:xfrm>
              <a:off x="3117850" y="5773738"/>
              <a:ext cx="12700" cy="36513"/>
            </a:xfrm>
            <a:custGeom>
              <a:avLst/>
              <a:gdLst>
                <a:gd name="T0" fmla="*/ 4 w 4"/>
                <a:gd name="T1" fmla="*/ 11 h 11"/>
                <a:gd name="T2" fmla="*/ 0 w 4"/>
                <a:gd name="T3" fmla="*/ 1 h 11"/>
                <a:gd name="T4" fmla="*/ 0 w 4"/>
                <a:gd name="T5" fmla="*/ 0 h 11"/>
                <a:gd name="T6" fmla="*/ 4 w 4"/>
                <a:gd name="T7" fmla="*/ 7 h 11"/>
                <a:gd name="T8" fmla="*/ 4 w 4"/>
                <a:gd name="T9" fmla="*/ 9 h 11"/>
                <a:gd name="T10" fmla="*/ 4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cubicBezTo>
                    <a:pt x="2" y="6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5"/>
                    <a:pt x="4" y="7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0" name="Freeform 80"/>
            <p:cNvSpPr>
              <a:spLocks/>
            </p:cNvSpPr>
            <p:nvPr/>
          </p:nvSpPr>
          <p:spPr bwMode="auto">
            <a:xfrm>
              <a:off x="3054350" y="5672138"/>
              <a:ext cx="117475" cy="417513"/>
            </a:xfrm>
            <a:custGeom>
              <a:avLst/>
              <a:gdLst>
                <a:gd name="T0" fmla="*/ 11 w 35"/>
                <a:gd name="T1" fmla="*/ 1 h 124"/>
                <a:gd name="T2" fmla="*/ 17 w 35"/>
                <a:gd name="T3" fmla="*/ 2 h 124"/>
                <a:gd name="T4" fmla="*/ 18 w 35"/>
                <a:gd name="T5" fmla="*/ 8 h 124"/>
                <a:gd name="T6" fmla="*/ 20 w 35"/>
                <a:gd name="T7" fmla="*/ 18 h 124"/>
                <a:gd name="T8" fmla="*/ 23 w 35"/>
                <a:gd name="T9" fmla="*/ 37 h 124"/>
                <a:gd name="T10" fmla="*/ 19 w 35"/>
                <a:gd name="T11" fmla="*/ 30 h 124"/>
                <a:gd name="T12" fmla="*/ 19 w 35"/>
                <a:gd name="T13" fmla="*/ 31 h 124"/>
                <a:gd name="T14" fmla="*/ 23 w 35"/>
                <a:gd name="T15" fmla="*/ 41 h 124"/>
                <a:gd name="T16" fmla="*/ 27 w 35"/>
                <a:gd name="T17" fmla="*/ 80 h 124"/>
                <a:gd name="T18" fmla="*/ 29 w 35"/>
                <a:gd name="T19" fmla="*/ 99 h 124"/>
                <a:gd name="T20" fmla="*/ 33 w 35"/>
                <a:gd name="T21" fmla="*/ 118 h 124"/>
                <a:gd name="T22" fmla="*/ 35 w 35"/>
                <a:gd name="T23" fmla="*/ 124 h 124"/>
                <a:gd name="T24" fmla="*/ 20 w 35"/>
                <a:gd name="T25" fmla="*/ 124 h 124"/>
                <a:gd name="T26" fmla="*/ 18 w 35"/>
                <a:gd name="T27" fmla="*/ 106 h 124"/>
                <a:gd name="T28" fmla="*/ 14 w 35"/>
                <a:gd name="T29" fmla="*/ 67 h 124"/>
                <a:gd name="T30" fmla="*/ 12 w 35"/>
                <a:gd name="T31" fmla="*/ 49 h 124"/>
                <a:gd name="T32" fmla="*/ 9 w 35"/>
                <a:gd name="T33" fmla="*/ 29 h 124"/>
                <a:gd name="T34" fmla="*/ 5 w 35"/>
                <a:gd name="T35" fmla="*/ 16 h 124"/>
                <a:gd name="T36" fmla="*/ 0 w 35"/>
                <a:gd name="T37" fmla="*/ 2 h 124"/>
                <a:gd name="T38" fmla="*/ 11 w 35"/>
                <a:gd name="T39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24">
                  <a:moveTo>
                    <a:pt x="11" y="1"/>
                  </a:moveTo>
                  <a:cubicBezTo>
                    <a:pt x="13" y="0"/>
                    <a:pt x="16" y="0"/>
                    <a:pt x="17" y="2"/>
                  </a:cubicBezTo>
                  <a:cubicBezTo>
                    <a:pt x="20" y="4"/>
                    <a:pt x="18" y="5"/>
                    <a:pt x="18" y="8"/>
                  </a:cubicBezTo>
                  <a:cubicBezTo>
                    <a:pt x="18" y="11"/>
                    <a:pt x="19" y="15"/>
                    <a:pt x="20" y="18"/>
                  </a:cubicBezTo>
                  <a:cubicBezTo>
                    <a:pt x="21" y="24"/>
                    <a:pt x="22" y="30"/>
                    <a:pt x="23" y="37"/>
                  </a:cubicBezTo>
                  <a:cubicBezTo>
                    <a:pt x="22" y="35"/>
                    <a:pt x="20" y="32"/>
                    <a:pt x="19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21" y="36"/>
                    <a:pt x="23" y="41"/>
                  </a:cubicBezTo>
                  <a:cubicBezTo>
                    <a:pt x="24" y="54"/>
                    <a:pt x="25" y="67"/>
                    <a:pt x="27" y="80"/>
                  </a:cubicBezTo>
                  <a:cubicBezTo>
                    <a:pt x="28" y="86"/>
                    <a:pt x="28" y="93"/>
                    <a:pt x="29" y="99"/>
                  </a:cubicBezTo>
                  <a:cubicBezTo>
                    <a:pt x="30" y="106"/>
                    <a:pt x="31" y="112"/>
                    <a:pt x="33" y="118"/>
                  </a:cubicBezTo>
                  <a:cubicBezTo>
                    <a:pt x="33" y="120"/>
                    <a:pt x="34" y="122"/>
                    <a:pt x="35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9" y="119"/>
                    <a:pt x="19" y="112"/>
                    <a:pt x="18" y="106"/>
                  </a:cubicBezTo>
                  <a:cubicBezTo>
                    <a:pt x="17" y="93"/>
                    <a:pt x="16" y="80"/>
                    <a:pt x="14" y="67"/>
                  </a:cubicBezTo>
                  <a:cubicBezTo>
                    <a:pt x="14" y="61"/>
                    <a:pt x="13" y="55"/>
                    <a:pt x="12" y="49"/>
                  </a:cubicBezTo>
                  <a:cubicBezTo>
                    <a:pt x="11" y="43"/>
                    <a:pt x="11" y="37"/>
                    <a:pt x="9" y="29"/>
                  </a:cubicBezTo>
                  <a:cubicBezTo>
                    <a:pt x="8" y="25"/>
                    <a:pt x="6" y="21"/>
                    <a:pt x="5" y="16"/>
                  </a:cubicBezTo>
                  <a:cubicBezTo>
                    <a:pt x="4" y="11"/>
                    <a:pt x="2" y="7"/>
                    <a:pt x="0" y="2"/>
                  </a:cubicBezTo>
                  <a:cubicBezTo>
                    <a:pt x="2" y="3"/>
                    <a:pt x="9" y="1"/>
                    <a:pt x="11" y="1"/>
                  </a:cubicBez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1" name="Freeform 81"/>
            <p:cNvSpPr>
              <a:spLocks/>
            </p:cNvSpPr>
            <p:nvPr/>
          </p:nvSpPr>
          <p:spPr bwMode="auto">
            <a:xfrm>
              <a:off x="2100263" y="4349750"/>
              <a:ext cx="174625" cy="217488"/>
            </a:xfrm>
            <a:custGeom>
              <a:avLst/>
              <a:gdLst>
                <a:gd name="T0" fmla="*/ 0 w 52"/>
                <a:gd name="T1" fmla="*/ 0 h 65"/>
                <a:gd name="T2" fmla="*/ 30 w 52"/>
                <a:gd name="T3" fmla="*/ 36 h 65"/>
                <a:gd name="T4" fmla="*/ 46 w 52"/>
                <a:gd name="T5" fmla="*/ 53 h 65"/>
                <a:gd name="T6" fmla="*/ 50 w 52"/>
                <a:gd name="T7" fmla="*/ 58 h 65"/>
                <a:gd name="T8" fmla="*/ 52 w 52"/>
                <a:gd name="T9" fmla="*/ 60 h 65"/>
                <a:gd name="T10" fmla="*/ 50 w 52"/>
                <a:gd name="T11" fmla="*/ 62 h 65"/>
                <a:gd name="T12" fmla="*/ 45 w 52"/>
                <a:gd name="T13" fmla="*/ 60 h 65"/>
                <a:gd name="T14" fmla="*/ 0 w 52"/>
                <a:gd name="T1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5">
                  <a:moveTo>
                    <a:pt x="0" y="0"/>
                  </a:moveTo>
                  <a:cubicBezTo>
                    <a:pt x="8" y="14"/>
                    <a:pt x="19" y="26"/>
                    <a:pt x="30" y="36"/>
                  </a:cubicBezTo>
                  <a:cubicBezTo>
                    <a:pt x="36" y="41"/>
                    <a:pt x="40" y="47"/>
                    <a:pt x="46" y="53"/>
                  </a:cubicBezTo>
                  <a:cubicBezTo>
                    <a:pt x="47" y="55"/>
                    <a:pt x="49" y="57"/>
                    <a:pt x="50" y="58"/>
                  </a:cubicBezTo>
                  <a:cubicBezTo>
                    <a:pt x="51" y="59"/>
                    <a:pt x="51" y="59"/>
                    <a:pt x="52" y="60"/>
                  </a:cubicBezTo>
                  <a:cubicBezTo>
                    <a:pt x="52" y="62"/>
                    <a:pt x="50" y="62"/>
                    <a:pt x="50" y="62"/>
                  </a:cubicBezTo>
                  <a:cubicBezTo>
                    <a:pt x="47" y="65"/>
                    <a:pt x="47" y="62"/>
                    <a:pt x="45" y="60"/>
                  </a:cubicBezTo>
                  <a:cubicBezTo>
                    <a:pt x="32" y="39"/>
                    <a:pt x="7" y="24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2" name="Freeform 82"/>
            <p:cNvSpPr>
              <a:spLocks/>
            </p:cNvSpPr>
            <p:nvPr/>
          </p:nvSpPr>
          <p:spPr bwMode="auto">
            <a:xfrm>
              <a:off x="2268538" y="4560888"/>
              <a:ext cx="433388" cy="442913"/>
            </a:xfrm>
            <a:custGeom>
              <a:avLst/>
              <a:gdLst>
                <a:gd name="T0" fmla="*/ 18 w 129"/>
                <a:gd name="T1" fmla="*/ 18 h 132"/>
                <a:gd name="T2" fmla="*/ 35 w 129"/>
                <a:gd name="T3" fmla="*/ 35 h 132"/>
                <a:gd name="T4" fmla="*/ 51 w 129"/>
                <a:gd name="T5" fmla="*/ 51 h 132"/>
                <a:gd name="T6" fmla="*/ 69 w 129"/>
                <a:gd name="T7" fmla="*/ 68 h 132"/>
                <a:gd name="T8" fmla="*/ 101 w 129"/>
                <a:gd name="T9" fmla="*/ 98 h 132"/>
                <a:gd name="T10" fmla="*/ 113 w 129"/>
                <a:gd name="T11" fmla="*/ 109 h 132"/>
                <a:gd name="T12" fmla="*/ 124 w 129"/>
                <a:gd name="T13" fmla="*/ 118 h 132"/>
                <a:gd name="T14" fmla="*/ 129 w 129"/>
                <a:gd name="T15" fmla="*/ 124 h 132"/>
                <a:gd name="T16" fmla="*/ 124 w 129"/>
                <a:gd name="T17" fmla="*/ 131 h 132"/>
                <a:gd name="T18" fmla="*/ 118 w 129"/>
                <a:gd name="T19" fmla="*/ 127 h 132"/>
                <a:gd name="T20" fmla="*/ 99 w 129"/>
                <a:gd name="T21" fmla="*/ 109 h 132"/>
                <a:gd name="T22" fmla="*/ 81 w 129"/>
                <a:gd name="T23" fmla="*/ 91 h 132"/>
                <a:gd name="T24" fmla="*/ 65 w 129"/>
                <a:gd name="T25" fmla="*/ 76 h 132"/>
                <a:gd name="T26" fmla="*/ 53 w 129"/>
                <a:gd name="T27" fmla="*/ 60 h 132"/>
                <a:gd name="T28" fmla="*/ 46 w 129"/>
                <a:gd name="T29" fmla="*/ 53 h 132"/>
                <a:gd name="T30" fmla="*/ 33 w 129"/>
                <a:gd name="T31" fmla="*/ 41 h 132"/>
                <a:gd name="T32" fmla="*/ 26 w 129"/>
                <a:gd name="T33" fmla="*/ 35 h 132"/>
                <a:gd name="T34" fmla="*/ 13 w 129"/>
                <a:gd name="T35" fmla="*/ 23 h 132"/>
                <a:gd name="T36" fmla="*/ 8 w 129"/>
                <a:gd name="T37" fmla="*/ 17 h 132"/>
                <a:gd name="T38" fmla="*/ 5 w 129"/>
                <a:gd name="T39" fmla="*/ 12 h 132"/>
                <a:gd name="T40" fmla="*/ 1 w 129"/>
                <a:gd name="T41" fmla="*/ 5 h 132"/>
                <a:gd name="T42" fmla="*/ 1 w 129"/>
                <a:gd name="T43" fmla="*/ 3 h 132"/>
                <a:gd name="T44" fmla="*/ 8 w 129"/>
                <a:gd name="T45" fmla="*/ 9 h 132"/>
                <a:gd name="T46" fmla="*/ 18 w 129"/>
                <a:gd name="T47" fmla="*/ 1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9" h="132">
                  <a:moveTo>
                    <a:pt x="18" y="18"/>
                  </a:moveTo>
                  <a:cubicBezTo>
                    <a:pt x="23" y="24"/>
                    <a:pt x="29" y="29"/>
                    <a:pt x="35" y="35"/>
                  </a:cubicBezTo>
                  <a:cubicBezTo>
                    <a:pt x="41" y="40"/>
                    <a:pt x="46" y="45"/>
                    <a:pt x="51" y="51"/>
                  </a:cubicBezTo>
                  <a:cubicBezTo>
                    <a:pt x="57" y="56"/>
                    <a:pt x="64" y="62"/>
                    <a:pt x="69" y="68"/>
                  </a:cubicBezTo>
                  <a:cubicBezTo>
                    <a:pt x="79" y="79"/>
                    <a:pt x="90" y="88"/>
                    <a:pt x="101" y="98"/>
                  </a:cubicBezTo>
                  <a:cubicBezTo>
                    <a:pt x="106" y="103"/>
                    <a:pt x="108" y="105"/>
                    <a:pt x="113" y="109"/>
                  </a:cubicBezTo>
                  <a:cubicBezTo>
                    <a:pt x="116" y="112"/>
                    <a:pt x="121" y="116"/>
                    <a:pt x="124" y="118"/>
                  </a:cubicBezTo>
                  <a:cubicBezTo>
                    <a:pt x="126" y="120"/>
                    <a:pt x="129" y="120"/>
                    <a:pt x="129" y="124"/>
                  </a:cubicBezTo>
                  <a:cubicBezTo>
                    <a:pt x="129" y="126"/>
                    <a:pt x="127" y="130"/>
                    <a:pt x="124" y="131"/>
                  </a:cubicBezTo>
                  <a:cubicBezTo>
                    <a:pt x="121" y="132"/>
                    <a:pt x="120" y="129"/>
                    <a:pt x="118" y="127"/>
                  </a:cubicBezTo>
                  <a:cubicBezTo>
                    <a:pt x="112" y="122"/>
                    <a:pt x="105" y="115"/>
                    <a:pt x="99" y="109"/>
                  </a:cubicBezTo>
                  <a:cubicBezTo>
                    <a:pt x="94" y="103"/>
                    <a:pt x="87" y="97"/>
                    <a:pt x="81" y="91"/>
                  </a:cubicBezTo>
                  <a:cubicBezTo>
                    <a:pt x="76" y="86"/>
                    <a:pt x="71" y="81"/>
                    <a:pt x="65" y="76"/>
                  </a:cubicBezTo>
                  <a:cubicBezTo>
                    <a:pt x="60" y="72"/>
                    <a:pt x="57" y="65"/>
                    <a:pt x="53" y="60"/>
                  </a:cubicBezTo>
                  <a:cubicBezTo>
                    <a:pt x="51" y="57"/>
                    <a:pt x="48" y="55"/>
                    <a:pt x="46" y="53"/>
                  </a:cubicBezTo>
                  <a:cubicBezTo>
                    <a:pt x="41" y="49"/>
                    <a:pt x="37" y="45"/>
                    <a:pt x="33" y="41"/>
                  </a:cubicBezTo>
                  <a:cubicBezTo>
                    <a:pt x="30" y="39"/>
                    <a:pt x="29" y="37"/>
                    <a:pt x="26" y="35"/>
                  </a:cubicBezTo>
                  <a:cubicBezTo>
                    <a:pt x="22" y="31"/>
                    <a:pt x="18" y="27"/>
                    <a:pt x="13" y="23"/>
                  </a:cubicBezTo>
                  <a:cubicBezTo>
                    <a:pt x="12" y="21"/>
                    <a:pt x="10" y="19"/>
                    <a:pt x="8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4" y="10"/>
                    <a:pt x="3" y="8"/>
                    <a:pt x="1" y="5"/>
                  </a:cubicBezTo>
                  <a:cubicBezTo>
                    <a:pt x="1" y="4"/>
                    <a:pt x="0" y="4"/>
                    <a:pt x="1" y="3"/>
                  </a:cubicBezTo>
                  <a:cubicBezTo>
                    <a:pt x="3" y="0"/>
                    <a:pt x="7" y="8"/>
                    <a:pt x="8" y="9"/>
                  </a:cubicBezTo>
                  <a:cubicBezTo>
                    <a:pt x="11" y="12"/>
                    <a:pt x="15" y="15"/>
                    <a:pt x="18" y="18"/>
                  </a:cubicBez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3" name="Freeform 83"/>
            <p:cNvSpPr>
              <a:spLocks/>
            </p:cNvSpPr>
            <p:nvPr/>
          </p:nvSpPr>
          <p:spPr bwMode="auto">
            <a:xfrm>
              <a:off x="2233613" y="4537075"/>
              <a:ext cx="61913" cy="44450"/>
            </a:xfrm>
            <a:custGeom>
              <a:avLst/>
              <a:gdLst>
                <a:gd name="T0" fmla="*/ 13 w 18"/>
                <a:gd name="T1" fmla="*/ 3 h 13"/>
                <a:gd name="T2" fmla="*/ 13 w 18"/>
                <a:gd name="T3" fmla="*/ 6 h 13"/>
                <a:gd name="T4" fmla="*/ 9 w 18"/>
                <a:gd name="T5" fmla="*/ 10 h 13"/>
                <a:gd name="T6" fmla="*/ 7 w 18"/>
                <a:gd name="T7" fmla="*/ 9 h 13"/>
                <a:gd name="T8" fmla="*/ 7 w 18"/>
                <a:gd name="T9" fmla="*/ 7 h 13"/>
                <a:gd name="T10" fmla="*/ 6 w 18"/>
                <a:gd name="T11" fmla="*/ 8 h 13"/>
                <a:gd name="T12" fmla="*/ 4 w 18"/>
                <a:gd name="T13" fmla="*/ 10 h 13"/>
                <a:gd name="T14" fmla="*/ 1 w 18"/>
                <a:gd name="T15" fmla="*/ 10 h 13"/>
                <a:gd name="T16" fmla="*/ 2 w 18"/>
                <a:gd name="T17" fmla="*/ 12 h 13"/>
                <a:gd name="T18" fmla="*/ 7 w 18"/>
                <a:gd name="T19" fmla="*/ 12 h 13"/>
                <a:gd name="T20" fmla="*/ 12 w 18"/>
                <a:gd name="T21" fmla="*/ 9 h 13"/>
                <a:gd name="T22" fmla="*/ 16 w 18"/>
                <a:gd name="T23" fmla="*/ 6 h 13"/>
                <a:gd name="T24" fmla="*/ 17 w 18"/>
                <a:gd name="T25" fmla="*/ 1 h 13"/>
                <a:gd name="T26" fmla="*/ 15 w 18"/>
                <a:gd name="T27" fmla="*/ 2 h 13"/>
                <a:gd name="T28" fmla="*/ 13 w 18"/>
                <a:gd name="T2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3">
                  <a:moveTo>
                    <a:pt x="13" y="3"/>
                  </a:moveTo>
                  <a:cubicBezTo>
                    <a:pt x="16" y="3"/>
                    <a:pt x="14" y="5"/>
                    <a:pt x="13" y="6"/>
                  </a:cubicBezTo>
                  <a:cubicBezTo>
                    <a:pt x="11" y="8"/>
                    <a:pt x="11" y="10"/>
                    <a:pt x="9" y="10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7" y="9"/>
                    <a:pt x="8" y="7"/>
                    <a:pt x="7" y="7"/>
                  </a:cubicBezTo>
                  <a:cubicBezTo>
                    <a:pt x="7" y="6"/>
                    <a:pt x="6" y="8"/>
                    <a:pt x="6" y="8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4" y="12"/>
                    <a:pt x="6" y="13"/>
                    <a:pt x="7" y="12"/>
                  </a:cubicBezTo>
                  <a:cubicBezTo>
                    <a:pt x="9" y="12"/>
                    <a:pt x="10" y="10"/>
                    <a:pt x="12" y="9"/>
                  </a:cubicBezTo>
                  <a:cubicBezTo>
                    <a:pt x="13" y="8"/>
                    <a:pt x="15" y="7"/>
                    <a:pt x="16" y="6"/>
                  </a:cubicBezTo>
                  <a:cubicBezTo>
                    <a:pt x="16" y="5"/>
                    <a:pt x="18" y="2"/>
                    <a:pt x="17" y="1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4" y="2"/>
                    <a:pt x="13" y="2"/>
                    <a:pt x="13" y="3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4" name="Freeform 84"/>
            <p:cNvSpPr>
              <a:spLocks/>
            </p:cNvSpPr>
            <p:nvPr/>
          </p:nvSpPr>
          <p:spPr bwMode="auto">
            <a:xfrm>
              <a:off x="2654300" y="4973638"/>
              <a:ext cx="74613" cy="47625"/>
            </a:xfrm>
            <a:custGeom>
              <a:avLst/>
              <a:gdLst>
                <a:gd name="T0" fmla="*/ 13 w 22"/>
                <a:gd name="T1" fmla="*/ 1 h 14"/>
                <a:gd name="T2" fmla="*/ 16 w 22"/>
                <a:gd name="T3" fmla="*/ 3 h 14"/>
                <a:gd name="T4" fmla="*/ 8 w 22"/>
                <a:gd name="T5" fmla="*/ 11 h 14"/>
                <a:gd name="T6" fmla="*/ 3 w 22"/>
                <a:gd name="T7" fmla="*/ 11 h 14"/>
                <a:gd name="T8" fmla="*/ 2 w 22"/>
                <a:gd name="T9" fmla="*/ 12 h 14"/>
                <a:gd name="T10" fmla="*/ 13 w 22"/>
                <a:gd name="T11" fmla="*/ 10 h 14"/>
                <a:gd name="T12" fmla="*/ 18 w 22"/>
                <a:gd name="T13" fmla="*/ 5 h 14"/>
                <a:gd name="T14" fmla="*/ 22 w 22"/>
                <a:gd name="T15" fmla="*/ 0 h 14"/>
                <a:gd name="T16" fmla="*/ 12 w 22"/>
                <a:gd name="T1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13" y="1"/>
                  </a:moveTo>
                  <a:cubicBezTo>
                    <a:pt x="14" y="2"/>
                    <a:pt x="15" y="2"/>
                    <a:pt x="16" y="3"/>
                  </a:cubicBezTo>
                  <a:cubicBezTo>
                    <a:pt x="14" y="6"/>
                    <a:pt x="13" y="11"/>
                    <a:pt x="8" y="11"/>
                  </a:cubicBezTo>
                  <a:cubicBezTo>
                    <a:pt x="6" y="11"/>
                    <a:pt x="5" y="11"/>
                    <a:pt x="3" y="11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6" y="14"/>
                    <a:pt x="10" y="12"/>
                    <a:pt x="13" y="10"/>
                  </a:cubicBezTo>
                  <a:cubicBezTo>
                    <a:pt x="15" y="8"/>
                    <a:pt x="17" y="7"/>
                    <a:pt x="18" y="5"/>
                  </a:cubicBezTo>
                  <a:cubicBezTo>
                    <a:pt x="19" y="3"/>
                    <a:pt x="21" y="1"/>
                    <a:pt x="22" y="0"/>
                  </a:cubicBezTo>
                  <a:cubicBezTo>
                    <a:pt x="20" y="0"/>
                    <a:pt x="15" y="1"/>
                    <a:pt x="12" y="1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5" name="Freeform 85"/>
            <p:cNvSpPr>
              <a:spLocks/>
            </p:cNvSpPr>
            <p:nvPr/>
          </p:nvSpPr>
          <p:spPr bwMode="auto">
            <a:xfrm>
              <a:off x="2690813" y="4994275"/>
              <a:ext cx="414338" cy="674688"/>
            </a:xfrm>
            <a:custGeom>
              <a:avLst/>
              <a:gdLst>
                <a:gd name="T0" fmla="*/ 6 w 123"/>
                <a:gd name="T1" fmla="*/ 1 h 201"/>
                <a:gd name="T2" fmla="*/ 10 w 123"/>
                <a:gd name="T3" fmla="*/ 1 h 201"/>
                <a:gd name="T4" fmla="*/ 12 w 123"/>
                <a:gd name="T5" fmla="*/ 4 h 201"/>
                <a:gd name="T6" fmla="*/ 13 w 123"/>
                <a:gd name="T7" fmla="*/ 9 h 201"/>
                <a:gd name="T8" fmla="*/ 30 w 123"/>
                <a:gd name="T9" fmla="*/ 36 h 201"/>
                <a:gd name="T10" fmla="*/ 54 w 123"/>
                <a:gd name="T11" fmla="*/ 75 h 201"/>
                <a:gd name="T12" fmla="*/ 100 w 123"/>
                <a:gd name="T13" fmla="*/ 155 h 201"/>
                <a:gd name="T14" fmla="*/ 111 w 123"/>
                <a:gd name="T15" fmla="*/ 175 h 201"/>
                <a:gd name="T16" fmla="*/ 123 w 123"/>
                <a:gd name="T17" fmla="*/ 193 h 201"/>
                <a:gd name="T18" fmla="*/ 123 w 123"/>
                <a:gd name="T19" fmla="*/ 200 h 201"/>
                <a:gd name="T20" fmla="*/ 115 w 123"/>
                <a:gd name="T21" fmla="*/ 199 h 201"/>
                <a:gd name="T22" fmla="*/ 110 w 123"/>
                <a:gd name="T23" fmla="*/ 199 h 201"/>
                <a:gd name="T24" fmla="*/ 106 w 123"/>
                <a:gd name="T25" fmla="*/ 197 h 201"/>
                <a:gd name="T26" fmla="*/ 101 w 123"/>
                <a:gd name="T27" fmla="*/ 183 h 201"/>
                <a:gd name="T28" fmla="*/ 61 w 123"/>
                <a:gd name="T29" fmla="*/ 106 h 201"/>
                <a:gd name="T30" fmla="*/ 31 w 123"/>
                <a:gd name="T31" fmla="*/ 51 h 201"/>
                <a:gd name="T32" fmla="*/ 13 w 123"/>
                <a:gd name="T33" fmla="*/ 25 h 201"/>
                <a:gd name="T34" fmla="*/ 0 w 123"/>
                <a:gd name="T35" fmla="*/ 7 h 201"/>
                <a:gd name="T36" fmla="*/ 6 w 123"/>
                <a:gd name="T3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3" h="201">
                  <a:moveTo>
                    <a:pt x="6" y="1"/>
                  </a:moveTo>
                  <a:cubicBezTo>
                    <a:pt x="8" y="2"/>
                    <a:pt x="9" y="0"/>
                    <a:pt x="10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6"/>
                    <a:pt x="11" y="7"/>
                    <a:pt x="13" y="9"/>
                  </a:cubicBezTo>
                  <a:cubicBezTo>
                    <a:pt x="18" y="17"/>
                    <a:pt x="27" y="31"/>
                    <a:pt x="30" y="36"/>
                  </a:cubicBezTo>
                  <a:cubicBezTo>
                    <a:pt x="38" y="50"/>
                    <a:pt x="45" y="60"/>
                    <a:pt x="54" y="75"/>
                  </a:cubicBezTo>
                  <a:cubicBezTo>
                    <a:pt x="70" y="102"/>
                    <a:pt x="86" y="127"/>
                    <a:pt x="100" y="155"/>
                  </a:cubicBezTo>
                  <a:cubicBezTo>
                    <a:pt x="103" y="162"/>
                    <a:pt x="107" y="169"/>
                    <a:pt x="111" y="175"/>
                  </a:cubicBezTo>
                  <a:cubicBezTo>
                    <a:pt x="115" y="180"/>
                    <a:pt x="120" y="190"/>
                    <a:pt x="123" y="193"/>
                  </a:cubicBezTo>
                  <a:cubicBezTo>
                    <a:pt x="123" y="194"/>
                    <a:pt x="123" y="199"/>
                    <a:pt x="123" y="200"/>
                  </a:cubicBezTo>
                  <a:cubicBezTo>
                    <a:pt x="122" y="201"/>
                    <a:pt x="120" y="198"/>
                    <a:pt x="115" y="199"/>
                  </a:cubicBezTo>
                  <a:cubicBezTo>
                    <a:pt x="114" y="200"/>
                    <a:pt x="112" y="199"/>
                    <a:pt x="110" y="199"/>
                  </a:cubicBezTo>
                  <a:cubicBezTo>
                    <a:pt x="109" y="198"/>
                    <a:pt x="108" y="198"/>
                    <a:pt x="106" y="197"/>
                  </a:cubicBezTo>
                  <a:cubicBezTo>
                    <a:pt x="105" y="196"/>
                    <a:pt x="104" y="188"/>
                    <a:pt x="101" y="183"/>
                  </a:cubicBezTo>
                  <a:cubicBezTo>
                    <a:pt x="89" y="156"/>
                    <a:pt x="76" y="130"/>
                    <a:pt x="61" y="106"/>
                  </a:cubicBezTo>
                  <a:cubicBezTo>
                    <a:pt x="49" y="88"/>
                    <a:pt x="41" y="69"/>
                    <a:pt x="31" y="51"/>
                  </a:cubicBezTo>
                  <a:cubicBezTo>
                    <a:pt x="25" y="41"/>
                    <a:pt x="20" y="33"/>
                    <a:pt x="13" y="25"/>
                  </a:cubicBezTo>
                  <a:cubicBezTo>
                    <a:pt x="8" y="20"/>
                    <a:pt x="1" y="13"/>
                    <a:pt x="0" y="7"/>
                  </a:cubicBezTo>
                  <a:cubicBezTo>
                    <a:pt x="0" y="4"/>
                    <a:pt x="2" y="3"/>
                    <a:pt x="6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6" name="Freeform 86"/>
            <p:cNvSpPr>
              <a:spLocks/>
            </p:cNvSpPr>
            <p:nvPr/>
          </p:nvSpPr>
          <p:spPr bwMode="auto">
            <a:xfrm>
              <a:off x="3030538" y="5648325"/>
              <a:ext cx="107950" cy="41275"/>
            </a:xfrm>
            <a:custGeom>
              <a:avLst/>
              <a:gdLst>
                <a:gd name="T0" fmla="*/ 24 w 32"/>
                <a:gd name="T1" fmla="*/ 1 h 12"/>
                <a:gd name="T2" fmla="*/ 32 w 32"/>
                <a:gd name="T3" fmla="*/ 4 h 12"/>
                <a:gd name="T4" fmla="*/ 8 w 32"/>
                <a:gd name="T5" fmla="*/ 11 h 12"/>
                <a:gd name="T6" fmla="*/ 3 w 32"/>
                <a:gd name="T7" fmla="*/ 9 h 12"/>
                <a:gd name="T8" fmla="*/ 0 w 32"/>
                <a:gd name="T9" fmla="*/ 8 h 12"/>
                <a:gd name="T10" fmla="*/ 0 w 32"/>
                <a:gd name="T11" fmla="*/ 5 h 12"/>
                <a:gd name="T12" fmla="*/ 6 w 32"/>
                <a:gd name="T13" fmla="*/ 6 h 12"/>
                <a:gd name="T14" fmla="*/ 12 w 32"/>
                <a:gd name="T15" fmla="*/ 2 h 12"/>
                <a:gd name="T16" fmla="*/ 9 w 32"/>
                <a:gd name="T17" fmla="*/ 8 h 12"/>
                <a:gd name="T18" fmla="*/ 18 w 32"/>
                <a:gd name="T19" fmla="*/ 6 h 12"/>
                <a:gd name="T20" fmla="*/ 24 w 3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2">
                  <a:moveTo>
                    <a:pt x="24" y="1"/>
                  </a:moveTo>
                  <a:cubicBezTo>
                    <a:pt x="27" y="1"/>
                    <a:pt x="30" y="2"/>
                    <a:pt x="32" y="4"/>
                  </a:cubicBezTo>
                  <a:cubicBezTo>
                    <a:pt x="27" y="10"/>
                    <a:pt x="16" y="12"/>
                    <a:pt x="8" y="11"/>
                  </a:cubicBezTo>
                  <a:cubicBezTo>
                    <a:pt x="6" y="10"/>
                    <a:pt x="4" y="10"/>
                    <a:pt x="3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5" y="6"/>
                    <a:pt x="6" y="6"/>
                  </a:cubicBezTo>
                  <a:cubicBezTo>
                    <a:pt x="8" y="6"/>
                    <a:pt x="10" y="4"/>
                    <a:pt x="12" y="2"/>
                  </a:cubicBezTo>
                  <a:cubicBezTo>
                    <a:pt x="12" y="5"/>
                    <a:pt x="9" y="6"/>
                    <a:pt x="9" y="8"/>
                  </a:cubicBezTo>
                  <a:cubicBezTo>
                    <a:pt x="12" y="8"/>
                    <a:pt x="15" y="7"/>
                    <a:pt x="18" y="6"/>
                  </a:cubicBezTo>
                  <a:cubicBezTo>
                    <a:pt x="21" y="5"/>
                    <a:pt x="25" y="4"/>
                    <a:pt x="24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7" name="Freeform 87"/>
            <p:cNvSpPr>
              <a:spLocks/>
            </p:cNvSpPr>
            <p:nvPr/>
          </p:nvSpPr>
          <p:spPr bwMode="auto">
            <a:xfrm>
              <a:off x="2181225" y="4257675"/>
              <a:ext cx="36513" cy="236538"/>
            </a:xfrm>
            <a:custGeom>
              <a:avLst/>
              <a:gdLst>
                <a:gd name="T0" fmla="*/ 10 w 11"/>
                <a:gd name="T1" fmla="*/ 0 h 70"/>
                <a:gd name="T2" fmla="*/ 11 w 11"/>
                <a:gd name="T3" fmla="*/ 36 h 70"/>
                <a:gd name="T4" fmla="*/ 11 w 11"/>
                <a:gd name="T5" fmla="*/ 54 h 70"/>
                <a:gd name="T6" fmla="*/ 8 w 11"/>
                <a:gd name="T7" fmla="*/ 70 h 70"/>
                <a:gd name="T8" fmla="*/ 1 w 11"/>
                <a:gd name="T9" fmla="*/ 37 h 70"/>
                <a:gd name="T10" fmla="*/ 4 w 11"/>
                <a:gd name="T11" fmla="*/ 19 h 70"/>
                <a:gd name="T12" fmla="*/ 10 w 11"/>
                <a:gd name="T1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8" y="12"/>
                    <a:pt x="10" y="24"/>
                    <a:pt x="11" y="36"/>
                  </a:cubicBezTo>
                  <a:cubicBezTo>
                    <a:pt x="11" y="42"/>
                    <a:pt x="11" y="48"/>
                    <a:pt x="11" y="54"/>
                  </a:cubicBezTo>
                  <a:cubicBezTo>
                    <a:pt x="11" y="59"/>
                    <a:pt x="11" y="66"/>
                    <a:pt x="8" y="70"/>
                  </a:cubicBezTo>
                  <a:cubicBezTo>
                    <a:pt x="1" y="65"/>
                    <a:pt x="0" y="45"/>
                    <a:pt x="1" y="37"/>
                  </a:cubicBezTo>
                  <a:cubicBezTo>
                    <a:pt x="1" y="31"/>
                    <a:pt x="4" y="25"/>
                    <a:pt x="4" y="19"/>
                  </a:cubicBezTo>
                  <a:cubicBezTo>
                    <a:pt x="5" y="13"/>
                    <a:pt x="7" y="5"/>
                    <a:pt x="1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8" name="Freeform 88"/>
            <p:cNvSpPr>
              <a:spLocks/>
            </p:cNvSpPr>
            <p:nvPr/>
          </p:nvSpPr>
          <p:spPr bwMode="auto">
            <a:xfrm>
              <a:off x="2001838" y="4322763"/>
              <a:ext cx="185738" cy="117475"/>
            </a:xfrm>
            <a:custGeom>
              <a:avLst/>
              <a:gdLst>
                <a:gd name="T0" fmla="*/ 0 w 55"/>
                <a:gd name="T1" fmla="*/ 0 h 35"/>
                <a:gd name="T2" fmla="*/ 49 w 55"/>
                <a:gd name="T3" fmla="*/ 28 h 35"/>
                <a:gd name="T4" fmla="*/ 48 w 55"/>
                <a:gd name="T5" fmla="*/ 34 h 35"/>
                <a:gd name="T6" fmla="*/ 37 w 55"/>
                <a:gd name="T7" fmla="*/ 32 h 35"/>
                <a:gd name="T8" fmla="*/ 15 w 55"/>
                <a:gd name="T9" fmla="*/ 13 h 35"/>
                <a:gd name="T10" fmla="*/ 0 w 55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5">
                  <a:moveTo>
                    <a:pt x="0" y="0"/>
                  </a:moveTo>
                  <a:cubicBezTo>
                    <a:pt x="14" y="12"/>
                    <a:pt x="36" y="13"/>
                    <a:pt x="49" y="28"/>
                  </a:cubicBezTo>
                  <a:cubicBezTo>
                    <a:pt x="52" y="32"/>
                    <a:pt x="55" y="35"/>
                    <a:pt x="48" y="34"/>
                  </a:cubicBezTo>
                  <a:cubicBezTo>
                    <a:pt x="45" y="34"/>
                    <a:pt x="40" y="33"/>
                    <a:pt x="37" y="32"/>
                  </a:cubicBezTo>
                  <a:cubicBezTo>
                    <a:pt x="28" y="27"/>
                    <a:pt x="23" y="19"/>
                    <a:pt x="15" y="13"/>
                  </a:cubicBezTo>
                  <a:cubicBezTo>
                    <a:pt x="10" y="9"/>
                    <a:pt x="4" y="5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9" name="Freeform 89"/>
            <p:cNvSpPr>
              <a:spLocks/>
            </p:cNvSpPr>
            <p:nvPr/>
          </p:nvSpPr>
          <p:spPr bwMode="auto">
            <a:xfrm>
              <a:off x="1871663" y="4362450"/>
              <a:ext cx="234950" cy="158750"/>
            </a:xfrm>
            <a:custGeom>
              <a:avLst/>
              <a:gdLst>
                <a:gd name="T0" fmla="*/ 0 w 70"/>
                <a:gd name="T1" fmla="*/ 0 h 47"/>
                <a:gd name="T2" fmla="*/ 25 w 70"/>
                <a:gd name="T3" fmla="*/ 12 h 47"/>
                <a:gd name="T4" fmla="*/ 49 w 70"/>
                <a:gd name="T5" fmla="*/ 25 h 47"/>
                <a:gd name="T6" fmla="*/ 68 w 70"/>
                <a:gd name="T7" fmla="*/ 44 h 47"/>
                <a:gd name="T8" fmla="*/ 58 w 70"/>
                <a:gd name="T9" fmla="*/ 47 h 47"/>
                <a:gd name="T10" fmla="*/ 46 w 70"/>
                <a:gd name="T11" fmla="*/ 42 h 47"/>
                <a:gd name="T12" fmla="*/ 23 w 70"/>
                <a:gd name="T13" fmla="*/ 20 h 47"/>
                <a:gd name="T14" fmla="*/ 11 w 70"/>
                <a:gd name="T15" fmla="*/ 9 h 47"/>
                <a:gd name="T16" fmla="*/ 0 w 70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47">
                  <a:moveTo>
                    <a:pt x="0" y="0"/>
                  </a:moveTo>
                  <a:cubicBezTo>
                    <a:pt x="7" y="6"/>
                    <a:pt x="17" y="9"/>
                    <a:pt x="25" y="12"/>
                  </a:cubicBezTo>
                  <a:cubicBezTo>
                    <a:pt x="33" y="16"/>
                    <a:pt x="42" y="19"/>
                    <a:pt x="49" y="25"/>
                  </a:cubicBezTo>
                  <a:cubicBezTo>
                    <a:pt x="53" y="28"/>
                    <a:pt x="70" y="39"/>
                    <a:pt x="68" y="44"/>
                  </a:cubicBezTo>
                  <a:cubicBezTo>
                    <a:pt x="67" y="47"/>
                    <a:pt x="60" y="47"/>
                    <a:pt x="58" y="47"/>
                  </a:cubicBezTo>
                  <a:cubicBezTo>
                    <a:pt x="53" y="47"/>
                    <a:pt x="49" y="45"/>
                    <a:pt x="46" y="42"/>
                  </a:cubicBezTo>
                  <a:cubicBezTo>
                    <a:pt x="38" y="35"/>
                    <a:pt x="31" y="27"/>
                    <a:pt x="23" y="20"/>
                  </a:cubicBezTo>
                  <a:cubicBezTo>
                    <a:pt x="19" y="16"/>
                    <a:pt x="15" y="13"/>
                    <a:pt x="11" y="9"/>
                  </a:cubicBezTo>
                  <a:cubicBezTo>
                    <a:pt x="7" y="6"/>
                    <a:pt x="2" y="4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0" name="Freeform 90"/>
            <p:cNvSpPr>
              <a:spLocks/>
            </p:cNvSpPr>
            <p:nvPr/>
          </p:nvSpPr>
          <p:spPr bwMode="auto">
            <a:xfrm>
              <a:off x="2058988" y="4551363"/>
              <a:ext cx="117475" cy="96838"/>
            </a:xfrm>
            <a:custGeom>
              <a:avLst/>
              <a:gdLst>
                <a:gd name="T0" fmla="*/ 1 w 35"/>
                <a:gd name="T1" fmla="*/ 29 h 29"/>
                <a:gd name="T2" fmla="*/ 15 w 35"/>
                <a:gd name="T3" fmla="*/ 13 h 29"/>
                <a:gd name="T4" fmla="*/ 34 w 35"/>
                <a:gd name="T5" fmla="*/ 4 h 29"/>
                <a:gd name="T6" fmla="*/ 29 w 35"/>
                <a:gd name="T7" fmla="*/ 12 h 29"/>
                <a:gd name="T8" fmla="*/ 19 w 35"/>
                <a:gd name="T9" fmla="*/ 18 h 29"/>
                <a:gd name="T10" fmla="*/ 0 w 35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9">
                  <a:moveTo>
                    <a:pt x="1" y="29"/>
                  </a:moveTo>
                  <a:cubicBezTo>
                    <a:pt x="7" y="25"/>
                    <a:pt x="10" y="18"/>
                    <a:pt x="15" y="13"/>
                  </a:cubicBezTo>
                  <a:cubicBezTo>
                    <a:pt x="17" y="11"/>
                    <a:pt x="31" y="0"/>
                    <a:pt x="34" y="4"/>
                  </a:cubicBezTo>
                  <a:cubicBezTo>
                    <a:pt x="35" y="6"/>
                    <a:pt x="31" y="11"/>
                    <a:pt x="29" y="12"/>
                  </a:cubicBezTo>
                  <a:cubicBezTo>
                    <a:pt x="26" y="16"/>
                    <a:pt x="23" y="17"/>
                    <a:pt x="19" y="18"/>
                  </a:cubicBezTo>
                  <a:cubicBezTo>
                    <a:pt x="13" y="21"/>
                    <a:pt x="6" y="25"/>
                    <a:pt x="0" y="29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1" name="Freeform 91"/>
            <p:cNvSpPr>
              <a:spLocks/>
            </p:cNvSpPr>
            <p:nvPr/>
          </p:nvSpPr>
          <p:spPr bwMode="auto">
            <a:xfrm>
              <a:off x="1804988" y="4503738"/>
              <a:ext cx="207963" cy="107950"/>
            </a:xfrm>
            <a:custGeom>
              <a:avLst/>
              <a:gdLst>
                <a:gd name="T0" fmla="*/ 0 w 62"/>
                <a:gd name="T1" fmla="*/ 32 h 32"/>
                <a:gd name="T2" fmla="*/ 12 w 62"/>
                <a:gd name="T3" fmla="*/ 22 h 32"/>
                <a:gd name="T4" fmla="*/ 26 w 62"/>
                <a:gd name="T5" fmla="*/ 14 h 32"/>
                <a:gd name="T6" fmla="*/ 51 w 62"/>
                <a:gd name="T7" fmla="*/ 2 h 32"/>
                <a:gd name="T8" fmla="*/ 61 w 62"/>
                <a:gd name="T9" fmla="*/ 5 h 32"/>
                <a:gd name="T10" fmla="*/ 53 w 62"/>
                <a:gd name="T11" fmla="*/ 14 h 32"/>
                <a:gd name="T12" fmla="*/ 28 w 62"/>
                <a:gd name="T13" fmla="*/ 25 h 32"/>
                <a:gd name="T14" fmla="*/ 0 w 62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32">
                  <a:moveTo>
                    <a:pt x="0" y="32"/>
                  </a:moveTo>
                  <a:cubicBezTo>
                    <a:pt x="5" y="30"/>
                    <a:pt x="8" y="25"/>
                    <a:pt x="12" y="22"/>
                  </a:cubicBezTo>
                  <a:cubicBezTo>
                    <a:pt x="17" y="19"/>
                    <a:pt x="22" y="17"/>
                    <a:pt x="26" y="14"/>
                  </a:cubicBezTo>
                  <a:cubicBezTo>
                    <a:pt x="34" y="9"/>
                    <a:pt x="41" y="4"/>
                    <a:pt x="51" y="2"/>
                  </a:cubicBezTo>
                  <a:cubicBezTo>
                    <a:pt x="54" y="1"/>
                    <a:pt x="60" y="0"/>
                    <a:pt x="61" y="5"/>
                  </a:cubicBezTo>
                  <a:cubicBezTo>
                    <a:pt x="62" y="9"/>
                    <a:pt x="56" y="12"/>
                    <a:pt x="53" y="14"/>
                  </a:cubicBezTo>
                  <a:cubicBezTo>
                    <a:pt x="45" y="18"/>
                    <a:pt x="37" y="22"/>
                    <a:pt x="28" y="25"/>
                  </a:cubicBezTo>
                  <a:cubicBezTo>
                    <a:pt x="19" y="27"/>
                    <a:pt x="9" y="29"/>
                    <a:pt x="0" y="32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2" name="Freeform 92"/>
            <p:cNvSpPr>
              <a:spLocks/>
            </p:cNvSpPr>
            <p:nvPr/>
          </p:nvSpPr>
          <p:spPr bwMode="auto">
            <a:xfrm>
              <a:off x="2009775" y="4486275"/>
              <a:ext cx="147638" cy="80963"/>
            </a:xfrm>
            <a:custGeom>
              <a:avLst/>
              <a:gdLst>
                <a:gd name="T0" fmla="*/ 0 w 44"/>
                <a:gd name="T1" fmla="*/ 24 h 24"/>
                <a:gd name="T2" fmla="*/ 21 w 44"/>
                <a:gd name="T3" fmla="*/ 8 h 24"/>
                <a:gd name="T4" fmla="*/ 43 w 44"/>
                <a:gd name="T5" fmla="*/ 6 h 24"/>
                <a:gd name="T6" fmla="*/ 35 w 44"/>
                <a:gd name="T7" fmla="*/ 14 h 24"/>
                <a:gd name="T8" fmla="*/ 24 w 44"/>
                <a:gd name="T9" fmla="*/ 16 h 24"/>
                <a:gd name="T10" fmla="*/ 1 w 44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4">
                  <a:moveTo>
                    <a:pt x="0" y="24"/>
                  </a:moveTo>
                  <a:cubicBezTo>
                    <a:pt x="8" y="20"/>
                    <a:pt x="13" y="13"/>
                    <a:pt x="21" y="8"/>
                  </a:cubicBezTo>
                  <a:cubicBezTo>
                    <a:pt x="24" y="7"/>
                    <a:pt x="41" y="0"/>
                    <a:pt x="43" y="6"/>
                  </a:cubicBezTo>
                  <a:cubicBezTo>
                    <a:pt x="44" y="9"/>
                    <a:pt x="37" y="13"/>
                    <a:pt x="35" y="14"/>
                  </a:cubicBezTo>
                  <a:cubicBezTo>
                    <a:pt x="31" y="17"/>
                    <a:pt x="28" y="15"/>
                    <a:pt x="24" y="16"/>
                  </a:cubicBezTo>
                  <a:cubicBezTo>
                    <a:pt x="16" y="17"/>
                    <a:pt x="9" y="24"/>
                    <a:pt x="1" y="24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3" name="Freeform 93"/>
            <p:cNvSpPr>
              <a:spLocks/>
            </p:cNvSpPr>
            <p:nvPr/>
          </p:nvSpPr>
          <p:spPr bwMode="auto">
            <a:xfrm>
              <a:off x="2119313" y="4440238"/>
              <a:ext cx="74613" cy="66675"/>
            </a:xfrm>
            <a:custGeom>
              <a:avLst/>
              <a:gdLst>
                <a:gd name="T0" fmla="*/ 0 w 22"/>
                <a:gd name="T1" fmla="*/ 0 h 20"/>
                <a:gd name="T2" fmla="*/ 11 w 22"/>
                <a:gd name="T3" fmla="*/ 9 h 20"/>
                <a:gd name="T4" fmla="*/ 21 w 22"/>
                <a:gd name="T5" fmla="*/ 15 h 20"/>
                <a:gd name="T6" fmla="*/ 10 w 22"/>
                <a:gd name="T7" fmla="*/ 11 h 20"/>
                <a:gd name="T8" fmla="*/ 0 w 2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cubicBezTo>
                    <a:pt x="4" y="3"/>
                    <a:pt x="7" y="6"/>
                    <a:pt x="11" y="9"/>
                  </a:cubicBezTo>
                  <a:cubicBezTo>
                    <a:pt x="14" y="11"/>
                    <a:pt x="22" y="13"/>
                    <a:pt x="21" y="15"/>
                  </a:cubicBezTo>
                  <a:cubicBezTo>
                    <a:pt x="18" y="20"/>
                    <a:pt x="11" y="13"/>
                    <a:pt x="10" y="11"/>
                  </a:cubicBezTo>
                  <a:cubicBezTo>
                    <a:pt x="7" y="7"/>
                    <a:pt x="5" y="5"/>
                    <a:pt x="0" y="1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4" name="Freeform 94"/>
            <p:cNvSpPr>
              <a:spLocks/>
            </p:cNvSpPr>
            <p:nvPr/>
          </p:nvSpPr>
          <p:spPr bwMode="auto">
            <a:xfrm>
              <a:off x="2097088" y="4543425"/>
              <a:ext cx="153988" cy="33338"/>
            </a:xfrm>
            <a:custGeom>
              <a:avLst/>
              <a:gdLst>
                <a:gd name="T0" fmla="*/ 45 w 46"/>
                <a:gd name="T1" fmla="*/ 9 h 10"/>
                <a:gd name="T2" fmla="*/ 0 w 46"/>
                <a:gd name="T3" fmla="*/ 4 h 10"/>
                <a:gd name="T4" fmla="*/ 12 w 46"/>
                <a:gd name="T5" fmla="*/ 4 h 10"/>
                <a:gd name="T6" fmla="*/ 27 w 46"/>
                <a:gd name="T7" fmla="*/ 4 h 10"/>
                <a:gd name="T8" fmla="*/ 34 w 46"/>
                <a:gd name="T9" fmla="*/ 5 h 10"/>
                <a:gd name="T10" fmla="*/ 45 w 46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0">
                  <a:moveTo>
                    <a:pt x="45" y="9"/>
                  </a:moveTo>
                  <a:cubicBezTo>
                    <a:pt x="46" y="0"/>
                    <a:pt x="6" y="1"/>
                    <a:pt x="0" y="4"/>
                  </a:cubicBezTo>
                  <a:cubicBezTo>
                    <a:pt x="3" y="6"/>
                    <a:pt x="9" y="4"/>
                    <a:pt x="12" y="4"/>
                  </a:cubicBezTo>
                  <a:cubicBezTo>
                    <a:pt x="17" y="4"/>
                    <a:pt x="22" y="4"/>
                    <a:pt x="27" y="4"/>
                  </a:cubicBezTo>
                  <a:cubicBezTo>
                    <a:pt x="29" y="5"/>
                    <a:pt x="32" y="5"/>
                    <a:pt x="34" y="5"/>
                  </a:cubicBezTo>
                  <a:cubicBezTo>
                    <a:pt x="42" y="6"/>
                    <a:pt x="42" y="10"/>
                    <a:pt x="45" y="1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5" name="Freeform 95"/>
            <p:cNvSpPr>
              <a:spLocks/>
            </p:cNvSpPr>
            <p:nvPr/>
          </p:nvSpPr>
          <p:spPr bwMode="auto">
            <a:xfrm>
              <a:off x="2085975" y="4470400"/>
              <a:ext cx="125413" cy="90488"/>
            </a:xfrm>
            <a:custGeom>
              <a:avLst/>
              <a:gdLst>
                <a:gd name="T0" fmla="*/ 30 w 37"/>
                <a:gd name="T1" fmla="*/ 24 h 27"/>
                <a:gd name="T2" fmla="*/ 18 w 37"/>
                <a:gd name="T3" fmla="*/ 12 h 27"/>
                <a:gd name="T4" fmla="*/ 0 w 37"/>
                <a:gd name="T5" fmla="*/ 1 h 27"/>
                <a:gd name="T6" fmla="*/ 19 w 37"/>
                <a:gd name="T7" fmla="*/ 11 h 27"/>
                <a:gd name="T8" fmla="*/ 27 w 37"/>
                <a:gd name="T9" fmla="*/ 19 h 27"/>
                <a:gd name="T10" fmla="*/ 36 w 37"/>
                <a:gd name="T11" fmla="*/ 25 h 27"/>
                <a:gd name="T12" fmla="*/ 37 w 37"/>
                <a:gd name="T13" fmla="*/ 26 h 27"/>
                <a:gd name="T14" fmla="*/ 30 w 37"/>
                <a:gd name="T1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7">
                  <a:moveTo>
                    <a:pt x="30" y="24"/>
                  </a:moveTo>
                  <a:cubicBezTo>
                    <a:pt x="25" y="21"/>
                    <a:pt x="22" y="16"/>
                    <a:pt x="18" y="12"/>
                  </a:cubicBezTo>
                  <a:cubicBezTo>
                    <a:pt x="13" y="7"/>
                    <a:pt x="5" y="3"/>
                    <a:pt x="0" y="1"/>
                  </a:cubicBezTo>
                  <a:cubicBezTo>
                    <a:pt x="5" y="0"/>
                    <a:pt x="15" y="8"/>
                    <a:pt x="19" y="11"/>
                  </a:cubicBezTo>
                  <a:cubicBezTo>
                    <a:pt x="22" y="14"/>
                    <a:pt x="24" y="17"/>
                    <a:pt x="27" y="19"/>
                  </a:cubicBezTo>
                  <a:cubicBezTo>
                    <a:pt x="29" y="21"/>
                    <a:pt x="35" y="22"/>
                    <a:pt x="36" y="25"/>
                  </a:cubicBezTo>
                  <a:cubicBezTo>
                    <a:pt x="36" y="26"/>
                    <a:pt x="37" y="26"/>
                    <a:pt x="37" y="26"/>
                  </a:cubicBezTo>
                  <a:cubicBezTo>
                    <a:pt x="35" y="26"/>
                    <a:pt x="32" y="27"/>
                    <a:pt x="30" y="25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6" name="Freeform 96"/>
            <p:cNvSpPr>
              <a:spLocks/>
            </p:cNvSpPr>
            <p:nvPr/>
          </p:nvSpPr>
          <p:spPr bwMode="auto">
            <a:xfrm>
              <a:off x="1949450" y="4494213"/>
              <a:ext cx="120650" cy="15875"/>
            </a:xfrm>
            <a:custGeom>
              <a:avLst/>
              <a:gdLst>
                <a:gd name="T0" fmla="*/ 0 w 36"/>
                <a:gd name="T1" fmla="*/ 2 h 5"/>
                <a:gd name="T2" fmla="*/ 20 w 36"/>
                <a:gd name="T3" fmla="*/ 2 h 5"/>
                <a:gd name="T4" fmla="*/ 36 w 36"/>
                <a:gd name="T5" fmla="*/ 4 h 5"/>
                <a:gd name="T6" fmla="*/ 19 w 36"/>
                <a:gd name="T7" fmla="*/ 3 h 5"/>
                <a:gd name="T8" fmla="*/ 1 w 3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">
                  <a:moveTo>
                    <a:pt x="0" y="2"/>
                  </a:moveTo>
                  <a:cubicBezTo>
                    <a:pt x="6" y="0"/>
                    <a:pt x="14" y="2"/>
                    <a:pt x="20" y="2"/>
                  </a:cubicBezTo>
                  <a:cubicBezTo>
                    <a:pt x="23" y="3"/>
                    <a:pt x="35" y="3"/>
                    <a:pt x="36" y="4"/>
                  </a:cubicBezTo>
                  <a:cubicBezTo>
                    <a:pt x="31" y="5"/>
                    <a:pt x="24" y="4"/>
                    <a:pt x="19" y="3"/>
                  </a:cubicBezTo>
                  <a:cubicBezTo>
                    <a:pt x="14" y="2"/>
                    <a:pt x="2" y="3"/>
                    <a:pt x="1" y="2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7" name="Freeform 97"/>
            <p:cNvSpPr>
              <a:spLocks/>
            </p:cNvSpPr>
            <p:nvPr/>
          </p:nvSpPr>
          <p:spPr bwMode="auto">
            <a:xfrm>
              <a:off x="2166938" y="4479925"/>
              <a:ext cx="47625" cy="66675"/>
            </a:xfrm>
            <a:custGeom>
              <a:avLst/>
              <a:gdLst>
                <a:gd name="T0" fmla="*/ 1 w 14"/>
                <a:gd name="T1" fmla="*/ 0 h 20"/>
                <a:gd name="T2" fmla="*/ 7 w 14"/>
                <a:gd name="T3" fmla="*/ 9 h 20"/>
                <a:gd name="T4" fmla="*/ 13 w 14"/>
                <a:gd name="T5" fmla="*/ 17 h 20"/>
                <a:gd name="T6" fmla="*/ 11 w 14"/>
                <a:gd name="T7" fmla="*/ 18 h 20"/>
                <a:gd name="T8" fmla="*/ 9 w 14"/>
                <a:gd name="T9" fmla="*/ 13 h 20"/>
                <a:gd name="T10" fmla="*/ 2 w 14"/>
                <a:gd name="T11" fmla="*/ 5 h 20"/>
                <a:gd name="T12" fmla="*/ 1 w 14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1" y="0"/>
                  </a:moveTo>
                  <a:cubicBezTo>
                    <a:pt x="2" y="3"/>
                    <a:pt x="5" y="6"/>
                    <a:pt x="7" y="9"/>
                  </a:cubicBezTo>
                  <a:cubicBezTo>
                    <a:pt x="9" y="11"/>
                    <a:pt x="13" y="14"/>
                    <a:pt x="13" y="17"/>
                  </a:cubicBezTo>
                  <a:cubicBezTo>
                    <a:pt x="14" y="19"/>
                    <a:pt x="13" y="20"/>
                    <a:pt x="11" y="18"/>
                  </a:cubicBezTo>
                  <a:cubicBezTo>
                    <a:pt x="11" y="18"/>
                    <a:pt x="10" y="15"/>
                    <a:pt x="9" y="13"/>
                  </a:cubicBezTo>
                  <a:cubicBezTo>
                    <a:pt x="8" y="11"/>
                    <a:pt x="4" y="8"/>
                    <a:pt x="2" y="5"/>
                  </a:cubicBezTo>
                  <a:cubicBezTo>
                    <a:pt x="1" y="3"/>
                    <a:pt x="0" y="1"/>
                    <a:pt x="1" y="1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8" name="Freeform 98"/>
            <p:cNvSpPr>
              <a:spLocks/>
            </p:cNvSpPr>
            <p:nvPr/>
          </p:nvSpPr>
          <p:spPr bwMode="auto">
            <a:xfrm>
              <a:off x="2146300" y="4506913"/>
              <a:ext cx="95250" cy="57150"/>
            </a:xfrm>
            <a:custGeom>
              <a:avLst/>
              <a:gdLst>
                <a:gd name="T0" fmla="*/ 1 w 28"/>
                <a:gd name="T1" fmla="*/ 0 h 17"/>
                <a:gd name="T2" fmla="*/ 15 w 28"/>
                <a:gd name="T3" fmla="*/ 7 h 17"/>
                <a:gd name="T4" fmla="*/ 25 w 28"/>
                <a:gd name="T5" fmla="*/ 17 h 17"/>
                <a:gd name="T6" fmla="*/ 23 w 28"/>
                <a:gd name="T7" fmla="*/ 13 h 17"/>
                <a:gd name="T8" fmla="*/ 20 w 28"/>
                <a:gd name="T9" fmla="*/ 11 h 17"/>
                <a:gd name="T10" fmla="*/ 13 w 28"/>
                <a:gd name="T11" fmla="*/ 8 h 17"/>
                <a:gd name="T12" fmla="*/ 0 w 2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7">
                  <a:moveTo>
                    <a:pt x="1" y="0"/>
                  </a:moveTo>
                  <a:cubicBezTo>
                    <a:pt x="5" y="1"/>
                    <a:pt x="11" y="5"/>
                    <a:pt x="15" y="7"/>
                  </a:cubicBezTo>
                  <a:cubicBezTo>
                    <a:pt x="19" y="9"/>
                    <a:pt x="28" y="12"/>
                    <a:pt x="25" y="17"/>
                  </a:cubicBezTo>
                  <a:cubicBezTo>
                    <a:pt x="22" y="16"/>
                    <a:pt x="25" y="15"/>
                    <a:pt x="23" y="13"/>
                  </a:cubicBezTo>
                  <a:cubicBezTo>
                    <a:pt x="23" y="12"/>
                    <a:pt x="21" y="12"/>
                    <a:pt x="20" y="11"/>
                  </a:cubicBezTo>
                  <a:cubicBezTo>
                    <a:pt x="18" y="10"/>
                    <a:pt x="16" y="9"/>
                    <a:pt x="13" y="8"/>
                  </a:cubicBezTo>
                  <a:cubicBezTo>
                    <a:pt x="10" y="6"/>
                    <a:pt x="2" y="2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9" name="Freeform 99"/>
            <p:cNvSpPr>
              <a:spLocks/>
            </p:cNvSpPr>
            <p:nvPr/>
          </p:nvSpPr>
          <p:spPr bwMode="auto">
            <a:xfrm>
              <a:off x="2119313" y="4521200"/>
              <a:ext cx="47625" cy="39688"/>
            </a:xfrm>
            <a:custGeom>
              <a:avLst/>
              <a:gdLst>
                <a:gd name="T0" fmla="*/ 0 w 14"/>
                <a:gd name="T1" fmla="*/ 0 h 12"/>
                <a:gd name="T2" fmla="*/ 14 w 14"/>
                <a:gd name="T3" fmla="*/ 10 h 12"/>
                <a:gd name="T4" fmla="*/ 1 w 14"/>
                <a:gd name="T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cubicBezTo>
                    <a:pt x="4" y="4"/>
                    <a:pt x="9" y="7"/>
                    <a:pt x="14" y="10"/>
                  </a:cubicBezTo>
                  <a:cubicBezTo>
                    <a:pt x="10" y="12"/>
                    <a:pt x="3" y="5"/>
                    <a:pt x="1" y="2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6" name="Freeform 100"/>
            <p:cNvSpPr>
              <a:spLocks/>
            </p:cNvSpPr>
            <p:nvPr/>
          </p:nvSpPr>
          <p:spPr bwMode="auto">
            <a:xfrm>
              <a:off x="2633663" y="4314825"/>
              <a:ext cx="50800" cy="269875"/>
            </a:xfrm>
            <a:custGeom>
              <a:avLst/>
              <a:gdLst>
                <a:gd name="T0" fmla="*/ 7 w 15"/>
                <a:gd name="T1" fmla="*/ 0 h 80"/>
                <a:gd name="T2" fmla="*/ 10 w 15"/>
                <a:gd name="T3" fmla="*/ 18 h 80"/>
                <a:gd name="T4" fmla="*/ 11 w 15"/>
                <a:gd name="T5" fmla="*/ 36 h 80"/>
                <a:gd name="T6" fmla="*/ 11 w 15"/>
                <a:gd name="T7" fmla="*/ 57 h 80"/>
                <a:gd name="T8" fmla="*/ 13 w 15"/>
                <a:gd name="T9" fmla="*/ 67 h 80"/>
                <a:gd name="T10" fmla="*/ 14 w 15"/>
                <a:gd name="T11" fmla="*/ 76 h 80"/>
                <a:gd name="T12" fmla="*/ 3 w 15"/>
                <a:gd name="T13" fmla="*/ 63 h 80"/>
                <a:gd name="T14" fmla="*/ 1 w 15"/>
                <a:gd name="T15" fmla="*/ 38 h 80"/>
                <a:gd name="T16" fmla="*/ 6 w 15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80">
                  <a:moveTo>
                    <a:pt x="7" y="0"/>
                  </a:moveTo>
                  <a:cubicBezTo>
                    <a:pt x="7" y="6"/>
                    <a:pt x="9" y="12"/>
                    <a:pt x="10" y="18"/>
                  </a:cubicBezTo>
                  <a:cubicBezTo>
                    <a:pt x="11" y="24"/>
                    <a:pt x="11" y="29"/>
                    <a:pt x="11" y="36"/>
                  </a:cubicBezTo>
                  <a:cubicBezTo>
                    <a:pt x="11" y="42"/>
                    <a:pt x="10" y="51"/>
                    <a:pt x="11" y="57"/>
                  </a:cubicBezTo>
                  <a:cubicBezTo>
                    <a:pt x="11" y="60"/>
                    <a:pt x="12" y="64"/>
                    <a:pt x="13" y="67"/>
                  </a:cubicBezTo>
                  <a:cubicBezTo>
                    <a:pt x="13" y="69"/>
                    <a:pt x="15" y="74"/>
                    <a:pt x="14" y="76"/>
                  </a:cubicBezTo>
                  <a:cubicBezTo>
                    <a:pt x="11" y="80"/>
                    <a:pt x="5" y="66"/>
                    <a:pt x="3" y="63"/>
                  </a:cubicBezTo>
                  <a:cubicBezTo>
                    <a:pt x="0" y="57"/>
                    <a:pt x="0" y="45"/>
                    <a:pt x="1" y="38"/>
                  </a:cubicBezTo>
                  <a:cubicBezTo>
                    <a:pt x="2" y="23"/>
                    <a:pt x="5" y="14"/>
                    <a:pt x="6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7" name="Freeform 101"/>
            <p:cNvSpPr>
              <a:spLocks/>
            </p:cNvSpPr>
            <p:nvPr/>
          </p:nvSpPr>
          <p:spPr bwMode="auto">
            <a:xfrm>
              <a:off x="2647950" y="4476750"/>
              <a:ext cx="250825" cy="165100"/>
            </a:xfrm>
            <a:custGeom>
              <a:avLst/>
              <a:gdLst>
                <a:gd name="T0" fmla="*/ 75 w 75"/>
                <a:gd name="T1" fmla="*/ 0 h 49"/>
                <a:gd name="T2" fmla="*/ 57 w 75"/>
                <a:gd name="T3" fmla="*/ 9 h 49"/>
                <a:gd name="T4" fmla="*/ 36 w 75"/>
                <a:gd name="T5" fmla="*/ 19 h 49"/>
                <a:gd name="T6" fmla="*/ 15 w 75"/>
                <a:gd name="T7" fmla="*/ 31 h 49"/>
                <a:gd name="T8" fmla="*/ 3 w 75"/>
                <a:gd name="T9" fmla="*/ 46 h 49"/>
                <a:gd name="T10" fmla="*/ 22 w 75"/>
                <a:gd name="T11" fmla="*/ 43 h 49"/>
                <a:gd name="T12" fmla="*/ 41 w 75"/>
                <a:gd name="T13" fmla="*/ 31 h 49"/>
                <a:gd name="T14" fmla="*/ 75 w 75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49">
                  <a:moveTo>
                    <a:pt x="75" y="0"/>
                  </a:moveTo>
                  <a:cubicBezTo>
                    <a:pt x="68" y="3"/>
                    <a:pt x="63" y="6"/>
                    <a:pt x="57" y="9"/>
                  </a:cubicBezTo>
                  <a:cubicBezTo>
                    <a:pt x="50" y="11"/>
                    <a:pt x="42" y="15"/>
                    <a:pt x="36" y="19"/>
                  </a:cubicBezTo>
                  <a:cubicBezTo>
                    <a:pt x="29" y="23"/>
                    <a:pt x="22" y="28"/>
                    <a:pt x="15" y="31"/>
                  </a:cubicBezTo>
                  <a:cubicBezTo>
                    <a:pt x="10" y="34"/>
                    <a:pt x="0" y="41"/>
                    <a:pt x="3" y="46"/>
                  </a:cubicBezTo>
                  <a:cubicBezTo>
                    <a:pt x="5" y="49"/>
                    <a:pt x="18" y="44"/>
                    <a:pt x="22" y="43"/>
                  </a:cubicBezTo>
                  <a:cubicBezTo>
                    <a:pt x="29" y="39"/>
                    <a:pt x="35" y="36"/>
                    <a:pt x="41" y="31"/>
                  </a:cubicBezTo>
                  <a:cubicBezTo>
                    <a:pt x="53" y="21"/>
                    <a:pt x="62" y="10"/>
                    <a:pt x="75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8" name="Freeform 102"/>
            <p:cNvSpPr>
              <a:spLocks/>
            </p:cNvSpPr>
            <p:nvPr/>
          </p:nvSpPr>
          <p:spPr bwMode="auto">
            <a:xfrm>
              <a:off x="2566988" y="4537075"/>
              <a:ext cx="84138" cy="147638"/>
            </a:xfrm>
            <a:custGeom>
              <a:avLst/>
              <a:gdLst>
                <a:gd name="T0" fmla="*/ 1 w 25"/>
                <a:gd name="T1" fmla="*/ 0 h 44"/>
                <a:gd name="T2" fmla="*/ 11 w 25"/>
                <a:gd name="T3" fmla="*/ 19 h 44"/>
                <a:gd name="T4" fmla="*/ 16 w 25"/>
                <a:gd name="T5" fmla="*/ 30 h 44"/>
                <a:gd name="T6" fmla="*/ 24 w 25"/>
                <a:gd name="T7" fmla="*/ 40 h 44"/>
                <a:gd name="T8" fmla="*/ 17 w 25"/>
                <a:gd name="T9" fmla="*/ 40 h 44"/>
                <a:gd name="T10" fmla="*/ 11 w 25"/>
                <a:gd name="T11" fmla="*/ 31 h 44"/>
                <a:gd name="T12" fmla="*/ 3 w 25"/>
                <a:gd name="T13" fmla="*/ 9 h 44"/>
                <a:gd name="T14" fmla="*/ 0 w 25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4">
                  <a:moveTo>
                    <a:pt x="1" y="0"/>
                  </a:moveTo>
                  <a:cubicBezTo>
                    <a:pt x="4" y="6"/>
                    <a:pt x="8" y="13"/>
                    <a:pt x="11" y="19"/>
                  </a:cubicBezTo>
                  <a:cubicBezTo>
                    <a:pt x="13" y="23"/>
                    <a:pt x="15" y="27"/>
                    <a:pt x="16" y="30"/>
                  </a:cubicBezTo>
                  <a:cubicBezTo>
                    <a:pt x="18" y="33"/>
                    <a:pt x="23" y="37"/>
                    <a:pt x="24" y="40"/>
                  </a:cubicBezTo>
                  <a:cubicBezTo>
                    <a:pt x="25" y="44"/>
                    <a:pt x="19" y="42"/>
                    <a:pt x="17" y="40"/>
                  </a:cubicBezTo>
                  <a:cubicBezTo>
                    <a:pt x="13" y="38"/>
                    <a:pt x="12" y="35"/>
                    <a:pt x="11" y="31"/>
                  </a:cubicBezTo>
                  <a:cubicBezTo>
                    <a:pt x="8" y="24"/>
                    <a:pt x="6" y="17"/>
                    <a:pt x="3" y="9"/>
                  </a:cubicBezTo>
                  <a:cubicBezTo>
                    <a:pt x="2" y="6"/>
                    <a:pt x="0" y="3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9" name="Freeform 103"/>
            <p:cNvSpPr>
              <a:spLocks/>
            </p:cNvSpPr>
            <p:nvPr/>
          </p:nvSpPr>
          <p:spPr bwMode="auto">
            <a:xfrm>
              <a:off x="2627313" y="4651375"/>
              <a:ext cx="53975" cy="100013"/>
            </a:xfrm>
            <a:custGeom>
              <a:avLst/>
              <a:gdLst>
                <a:gd name="T0" fmla="*/ 15 w 16"/>
                <a:gd name="T1" fmla="*/ 0 h 30"/>
                <a:gd name="T2" fmla="*/ 11 w 16"/>
                <a:gd name="T3" fmla="*/ 16 h 30"/>
                <a:gd name="T4" fmla="*/ 5 w 16"/>
                <a:gd name="T5" fmla="*/ 30 h 30"/>
                <a:gd name="T6" fmla="*/ 13 w 16"/>
                <a:gd name="T7" fmla="*/ 17 h 30"/>
                <a:gd name="T8" fmla="*/ 15 w 1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0">
                  <a:moveTo>
                    <a:pt x="15" y="0"/>
                  </a:moveTo>
                  <a:cubicBezTo>
                    <a:pt x="14" y="6"/>
                    <a:pt x="13" y="12"/>
                    <a:pt x="11" y="16"/>
                  </a:cubicBezTo>
                  <a:cubicBezTo>
                    <a:pt x="9" y="21"/>
                    <a:pt x="0" y="25"/>
                    <a:pt x="5" y="30"/>
                  </a:cubicBezTo>
                  <a:cubicBezTo>
                    <a:pt x="10" y="25"/>
                    <a:pt x="12" y="24"/>
                    <a:pt x="13" y="17"/>
                  </a:cubicBezTo>
                  <a:cubicBezTo>
                    <a:pt x="15" y="12"/>
                    <a:pt x="16" y="6"/>
                    <a:pt x="15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0" name="Freeform 104"/>
            <p:cNvSpPr>
              <a:spLocks/>
            </p:cNvSpPr>
            <p:nvPr/>
          </p:nvSpPr>
          <p:spPr bwMode="auto">
            <a:xfrm>
              <a:off x="2335213" y="4540250"/>
              <a:ext cx="195263" cy="165100"/>
            </a:xfrm>
            <a:custGeom>
              <a:avLst/>
              <a:gdLst>
                <a:gd name="T0" fmla="*/ 0 w 58"/>
                <a:gd name="T1" fmla="*/ 0 h 49"/>
                <a:gd name="T2" fmla="*/ 20 w 58"/>
                <a:gd name="T3" fmla="*/ 12 h 49"/>
                <a:gd name="T4" fmla="*/ 38 w 58"/>
                <a:gd name="T5" fmla="*/ 25 h 49"/>
                <a:gd name="T6" fmla="*/ 56 w 58"/>
                <a:gd name="T7" fmla="*/ 42 h 49"/>
                <a:gd name="T8" fmla="*/ 39 w 58"/>
                <a:gd name="T9" fmla="*/ 39 h 49"/>
                <a:gd name="T10" fmla="*/ 0 w 58"/>
                <a:gd name="T11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9">
                  <a:moveTo>
                    <a:pt x="0" y="0"/>
                  </a:moveTo>
                  <a:cubicBezTo>
                    <a:pt x="4" y="3"/>
                    <a:pt x="14" y="8"/>
                    <a:pt x="20" y="12"/>
                  </a:cubicBezTo>
                  <a:cubicBezTo>
                    <a:pt x="26" y="16"/>
                    <a:pt x="32" y="20"/>
                    <a:pt x="38" y="25"/>
                  </a:cubicBezTo>
                  <a:cubicBezTo>
                    <a:pt x="43" y="29"/>
                    <a:pt x="53" y="35"/>
                    <a:pt x="56" y="42"/>
                  </a:cubicBezTo>
                  <a:cubicBezTo>
                    <a:pt x="58" y="49"/>
                    <a:pt x="42" y="41"/>
                    <a:pt x="39" y="39"/>
                  </a:cubicBezTo>
                  <a:cubicBezTo>
                    <a:pt x="24" y="28"/>
                    <a:pt x="13" y="14"/>
                    <a:pt x="0" y="1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1" name="Freeform 105"/>
            <p:cNvSpPr>
              <a:spLocks/>
            </p:cNvSpPr>
            <p:nvPr/>
          </p:nvSpPr>
          <p:spPr bwMode="auto">
            <a:xfrm>
              <a:off x="2281238" y="4684713"/>
              <a:ext cx="219075" cy="47625"/>
            </a:xfrm>
            <a:custGeom>
              <a:avLst/>
              <a:gdLst>
                <a:gd name="T0" fmla="*/ 0 w 65"/>
                <a:gd name="T1" fmla="*/ 0 h 14"/>
                <a:gd name="T2" fmla="*/ 45 w 65"/>
                <a:gd name="T3" fmla="*/ 3 h 14"/>
                <a:gd name="T4" fmla="*/ 63 w 65"/>
                <a:gd name="T5" fmla="*/ 11 h 14"/>
                <a:gd name="T6" fmla="*/ 43 w 65"/>
                <a:gd name="T7" fmla="*/ 13 h 14"/>
                <a:gd name="T8" fmla="*/ 20 w 65"/>
                <a:gd name="T9" fmla="*/ 8 h 14"/>
                <a:gd name="T10" fmla="*/ 0 w 65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14">
                  <a:moveTo>
                    <a:pt x="0" y="0"/>
                  </a:moveTo>
                  <a:cubicBezTo>
                    <a:pt x="15" y="2"/>
                    <a:pt x="30" y="2"/>
                    <a:pt x="45" y="3"/>
                  </a:cubicBezTo>
                  <a:cubicBezTo>
                    <a:pt x="48" y="4"/>
                    <a:pt x="65" y="6"/>
                    <a:pt x="63" y="11"/>
                  </a:cubicBezTo>
                  <a:cubicBezTo>
                    <a:pt x="61" y="14"/>
                    <a:pt x="46" y="13"/>
                    <a:pt x="43" y="13"/>
                  </a:cubicBezTo>
                  <a:cubicBezTo>
                    <a:pt x="34" y="13"/>
                    <a:pt x="27" y="11"/>
                    <a:pt x="20" y="8"/>
                  </a:cubicBezTo>
                  <a:cubicBezTo>
                    <a:pt x="14" y="6"/>
                    <a:pt x="8" y="4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2" name="Freeform 106"/>
            <p:cNvSpPr>
              <a:spLocks/>
            </p:cNvSpPr>
            <p:nvPr/>
          </p:nvSpPr>
          <p:spPr bwMode="auto">
            <a:xfrm>
              <a:off x="2570163" y="4691063"/>
              <a:ext cx="117475" cy="168275"/>
            </a:xfrm>
            <a:custGeom>
              <a:avLst/>
              <a:gdLst>
                <a:gd name="T0" fmla="*/ 0 w 35"/>
                <a:gd name="T1" fmla="*/ 0 h 50"/>
                <a:gd name="T2" fmla="*/ 13 w 35"/>
                <a:gd name="T3" fmla="*/ 18 h 50"/>
                <a:gd name="T4" fmla="*/ 31 w 35"/>
                <a:gd name="T5" fmla="*/ 36 h 50"/>
                <a:gd name="T6" fmla="*/ 35 w 35"/>
                <a:gd name="T7" fmla="*/ 45 h 50"/>
                <a:gd name="T8" fmla="*/ 28 w 35"/>
                <a:gd name="T9" fmla="*/ 41 h 50"/>
                <a:gd name="T10" fmla="*/ 11 w 35"/>
                <a:gd name="T11" fmla="*/ 21 h 50"/>
                <a:gd name="T12" fmla="*/ 0 w 35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0">
                  <a:moveTo>
                    <a:pt x="0" y="0"/>
                  </a:moveTo>
                  <a:cubicBezTo>
                    <a:pt x="3" y="7"/>
                    <a:pt x="7" y="12"/>
                    <a:pt x="13" y="18"/>
                  </a:cubicBezTo>
                  <a:cubicBezTo>
                    <a:pt x="18" y="24"/>
                    <a:pt x="27" y="29"/>
                    <a:pt x="31" y="36"/>
                  </a:cubicBezTo>
                  <a:cubicBezTo>
                    <a:pt x="32" y="38"/>
                    <a:pt x="35" y="43"/>
                    <a:pt x="35" y="45"/>
                  </a:cubicBezTo>
                  <a:cubicBezTo>
                    <a:pt x="35" y="50"/>
                    <a:pt x="29" y="43"/>
                    <a:pt x="28" y="41"/>
                  </a:cubicBezTo>
                  <a:cubicBezTo>
                    <a:pt x="22" y="35"/>
                    <a:pt x="16" y="28"/>
                    <a:pt x="11" y="21"/>
                  </a:cubicBezTo>
                  <a:cubicBezTo>
                    <a:pt x="6" y="15"/>
                    <a:pt x="1" y="8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3" name="Freeform 107"/>
            <p:cNvSpPr>
              <a:spLocks/>
            </p:cNvSpPr>
            <p:nvPr/>
          </p:nvSpPr>
          <p:spPr bwMode="auto">
            <a:xfrm>
              <a:off x="2540000" y="4614863"/>
              <a:ext cx="23813" cy="147638"/>
            </a:xfrm>
            <a:custGeom>
              <a:avLst/>
              <a:gdLst>
                <a:gd name="T0" fmla="*/ 2 w 7"/>
                <a:gd name="T1" fmla="*/ 0 h 44"/>
                <a:gd name="T2" fmla="*/ 6 w 7"/>
                <a:gd name="T3" fmla="*/ 37 h 44"/>
                <a:gd name="T4" fmla="*/ 2 w 7"/>
                <a:gd name="T5" fmla="*/ 40 h 44"/>
                <a:gd name="T6" fmla="*/ 1 w 7"/>
                <a:gd name="T7" fmla="*/ 30 h 44"/>
                <a:gd name="T8" fmla="*/ 0 w 7"/>
                <a:gd name="T9" fmla="*/ 11 h 44"/>
                <a:gd name="T10" fmla="*/ 2 w 7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4">
                  <a:moveTo>
                    <a:pt x="2" y="0"/>
                  </a:moveTo>
                  <a:cubicBezTo>
                    <a:pt x="1" y="12"/>
                    <a:pt x="4" y="25"/>
                    <a:pt x="6" y="37"/>
                  </a:cubicBezTo>
                  <a:cubicBezTo>
                    <a:pt x="7" y="41"/>
                    <a:pt x="6" y="44"/>
                    <a:pt x="2" y="40"/>
                  </a:cubicBezTo>
                  <a:cubicBezTo>
                    <a:pt x="1" y="38"/>
                    <a:pt x="1" y="33"/>
                    <a:pt x="1" y="30"/>
                  </a:cubicBezTo>
                  <a:cubicBezTo>
                    <a:pt x="0" y="24"/>
                    <a:pt x="0" y="18"/>
                    <a:pt x="0" y="11"/>
                  </a:cubicBezTo>
                  <a:cubicBezTo>
                    <a:pt x="1" y="6"/>
                    <a:pt x="1" y="3"/>
                    <a:pt x="2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4" name="Freeform 108"/>
            <p:cNvSpPr>
              <a:spLocks/>
            </p:cNvSpPr>
            <p:nvPr/>
          </p:nvSpPr>
          <p:spPr bwMode="auto">
            <a:xfrm>
              <a:off x="2479675" y="4660900"/>
              <a:ext cx="36513" cy="84138"/>
            </a:xfrm>
            <a:custGeom>
              <a:avLst/>
              <a:gdLst>
                <a:gd name="T0" fmla="*/ 0 w 11"/>
                <a:gd name="T1" fmla="*/ 0 h 25"/>
                <a:gd name="T2" fmla="*/ 11 w 11"/>
                <a:gd name="T3" fmla="*/ 24 h 25"/>
                <a:gd name="T4" fmla="*/ 2 w 11"/>
                <a:gd name="T5" fmla="*/ 15 h 25"/>
                <a:gd name="T6" fmla="*/ 0 w 11"/>
                <a:gd name="T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5">
                  <a:moveTo>
                    <a:pt x="0" y="0"/>
                  </a:moveTo>
                  <a:cubicBezTo>
                    <a:pt x="1" y="10"/>
                    <a:pt x="5" y="17"/>
                    <a:pt x="11" y="24"/>
                  </a:cubicBezTo>
                  <a:cubicBezTo>
                    <a:pt x="4" y="25"/>
                    <a:pt x="3" y="21"/>
                    <a:pt x="2" y="15"/>
                  </a:cubicBezTo>
                  <a:cubicBezTo>
                    <a:pt x="1" y="11"/>
                    <a:pt x="0" y="6"/>
                    <a:pt x="0" y="1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5" name="Freeform 109"/>
            <p:cNvSpPr>
              <a:spLocks/>
            </p:cNvSpPr>
            <p:nvPr/>
          </p:nvSpPr>
          <p:spPr bwMode="auto">
            <a:xfrm>
              <a:off x="2432050" y="4672013"/>
              <a:ext cx="128588" cy="96838"/>
            </a:xfrm>
            <a:custGeom>
              <a:avLst/>
              <a:gdLst>
                <a:gd name="T0" fmla="*/ 1 w 38"/>
                <a:gd name="T1" fmla="*/ 0 h 29"/>
                <a:gd name="T2" fmla="*/ 18 w 38"/>
                <a:gd name="T3" fmla="*/ 15 h 29"/>
                <a:gd name="T4" fmla="*/ 37 w 38"/>
                <a:gd name="T5" fmla="*/ 23 h 29"/>
                <a:gd name="T6" fmla="*/ 30 w 38"/>
                <a:gd name="T7" fmla="*/ 25 h 29"/>
                <a:gd name="T8" fmla="*/ 18 w 38"/>
                <a:gd name="T9" fmla="*/ 17 h 29"/>
                <a:gd name="T10" fmla="*/ 1 w 38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9">
                  <a:moveTo>
                    <a:pt x="1" y="0"/>
                  </a:moveTo>
                  <a:cubicBezTo>
                    <a:pt x="7" y="5"/>
                    <a:pt x="13" y="9"/>
                    <a:pt x="18" y="15"/>
                  </a:cubicBezTo>
                  <a:cubicBezTo>
                    <a:pt x="21" y="17"/>
                    <a:pt x="35" y="29"/>
                    <a:pt x="37" y="23"/>
                  </a:cubicBezTo>
                  <a:cubicBezTo>
                    <a:pt x="38" y="27"/>
                    <a:pt x="33" y="27"/>
                    <a:pt x="30" y="25"/>
                  </a:cubicBezTo>
                  <a:cubicBezTo>
                    <a:pt x="26" y="22"/>
                    <a:pt x="22" y="19"/>
                    <a:pt x="18" y="17"/>
                  </a:cubicBezTo>
                  <a:cubicBezTo>
                    <a:pt x="13" y="12"/>
                    <a:pt x="0" y="0"/>
                    <a:pt x="1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6" name="Freeform 110"/>
            <p:cNvSpPr>
              <a:spLocks/>
            </p:cNvSpPr>
            <p:nvPr/>
          </p:nvSpPr>
          <p:spPr bwMode="auto">
            <a:xfrm>
              <a:off x="2687638" y="4660900"/>
              <a:ext cx="120650" cy="219075"/>
            </a:xfrm>
            <a:custGeom>
              <a:avLst/>
              <a:gdLst>
                <a:gd name="T0" fmla="*/ 36 w 36"/>
                <a:gd name="T1" fmla="*/ 1 h 65"/>
                <a:gd name="T2" fmla="*/ 31 w 36"/>
                <a:gd name="T3" fmla="*/ 20 h 65"/>
                <a:gd name="T4" fmla="*/ 22 w 36"/>
                <a:gd name="T5" fmla="*/ 39 h 65"/>
                <a:gd name="T6" fmla="*/ 10 w 36"/>
                <a:gd name="T7" fmla="*/ 59 h 65"/>
                <a:gd name="T8" fmla="*/ 3 w 36"/>
                <a:gd name="T9" fmla="*/ 64 h 65"/>
                <a:gd name="T10" fmla="*/ 4 w 36"/>
                <a:gd name="T11" fmla="*/ 55 h 65"/>
                <a:gd name="T12" fmla="*/ 22 w 36"/>
                <a:gd name="T13" fmla="*/ 27 h 65"/>
                <a:gd name="T14" fmla="*/ 29 w 36"/>
                <a:gd name="T15" fmla="*/ 14 h 65"/>
                <a:gd name="T16" fmla="*/ 36 w 36"/>
                <a:gd name="T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65">
                  <a:moveTo>
                    <a:pt x="36" y="1"/>
                  </a:moveTo>
                  <a:cubicBezTo>
                    <a:pt x="34" y="7"/>
                    <a:pt x="33" y="13"/>
                    <a:pt x="31" y="20"/>
                  </a:cubicBezTo>
                  <a:cubicBezTo>
                    <a:pt x="29" y="26"/>
                    <a:pt x="25" y="34"/>
                    <a:pt x="22" y="39"/>
                  </a:cubicBezTo>
                  <a:cubicBezTo>
                    <a:pt x="19" y="46"/>
                    <a:pt x="16" y="53"/>
                    <a:pt x="10" y="59"/>
                  </a:cubicBezTo>
                  <a:cubicBezTo>
                    <a:pt x="9" y="60"/>
                    <a:pt x="4" y="65"/>
                    <a:pt x="3" y="64"/>
                  </a:cubicBezTo>
                  <a:cubicBezTo>
                    <a:pt x="0" y="63"/>
                    <a:pt x="3" y="57"/>
                    <a:pt x="4" y="55"/>
                  </a:cubicBezTo>
                  <a:cubicBezTo>
                    <a:pt x="9" y="46"/>
                    <a:pt x="16" y="37"/>
                    <a:pt x="22" y="27"/>
                  </a:cubicBezTo>
                  <a:cubicBezTo>
                    <a:pt x="24" y="23"/>
                    <a:pt x="27" y="18"/>
                    <a:pt x="29" y="14"/>
                  </a:cubicBezTo>
                  <a:cubicBezTo>
                    <a:pt x="32" y="9"/>
                    <a:pt x="33" y="4"/>
                    <a:pt x="36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7" name="Freeform 111"/>
            <p:cNvSpPr>
              <a:spLocks/>
            </p:cNvSpPr>
            <p:nvPr/>
          </p:nvSpPr>
          <p:spPr bwMode="auto">
            <a:xfrm>
              <a:off x="2422525" y="4783138"/>
              <a:ext cx="141288" cy="42863"/>
            </a:xfrm>
            <a:custGeom>
              <a:avLst/>
              <a:gdLst>
                <a:gd name="T0" fmla="*/ 1 w 42"/>
                <a:gd name="T1" fmla="*/ 0 h 13"/>
                <a:gd name="T2" fmla="*/ 22 w 42"/>
                <a:gd name="T3" fmla="*/ 3 h 13"/>
                <a:gd name="T4" fmla="*/ 42 w 42"/>
                <a:gd name="T5" fmla="*/ 13 h 13"/>
                <a:gd name="T6" fmla="*/ 0 w 4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3">
                  <a:moveTo>
                    <a:pt x="1" y="0"/>
                  </a:moveTo>
                  <a:cubicBezTo>
                    <a:pt x="7" y="2"/>
                    <a:pt x="15" y="1"/>
                    <a:pt x="22" y="3"/>
                  </a:cubicBezTo>
                  <a:cubicBezTo>
                    <a:pt x="28" y="4"/>
                    <a:pt x="39" y="7"/>
                    <a:pt x="42" y="13"/>
                  </a:cubicBezTo>
                  <a:cubicBezTo>
                    <a:pt x="27" y="12"/>
                    <a:pt x="12" y="8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8" name="Freeform 112"/>
            <p:cNvSpPr>
              <a:spLocks/>
            </p:cNvSpPr>
            <p:nvPr/>
          </p:nvSpPr>
          <p:spPr bwMode="auto">
            <a:xfrm>
              <a:off x="1985963" y="4699000"/>
              <a:ext cx="285750" cy="73025"/>
            </a:xfrm>
            <a:custGeom>
              <a:avLst/>
              <a:gdLst>
                <a:gd name="T0" fmla="*/ 0 w 85"/>
                <a:gd name="T1" fmla="*/ 0 h 22"/>
                <a:gd name="T2" fmla="*/ 20 w 85"/>
                <a:gd name="T3" fmla="*/ 2 h 22"/>
                <a:gd name="T4" fmla="*/ 40 w 85"/>
                <a:gd name="T5" fmla="*/ 5 h 22"/>
                <a:gd name="T6" fmla="*/ 82 w 85"/>
                <a:gd name="T7" fmla="*/ 15 h 22"/>
                <a:gd name="T8" fmla="*/ 85 w 85"/>
                <a:gd name="T9" fmla="*/ 18 h 22"/>
                <a:gd name="T10" fmla="*/ 76 w 85"/>
                <a:gd name="T11" fmla="*/ 21 h 22"/>
                <a:gd name="T12" fmla="*/ 65 w 85"/>
                <a:gd name="T13" fmla="*/ 20 h 22"/>
                <a:gd name="T14" fmla="*/ 54 w 85"/>
                <a:gd name="T15" fmla="*/ 16 h 22"/>
                <a:gd name="T16" fmla="*/ 42 w 85"/>
                <a:gd name="T17" fmla="*/ 13 h 22"/>
                <a:gd name="T18" fmla="*/ 22 w 85"/>
                <a:gd name="T19" fmla="*/ 7 h 22"/>
                <a:gd name="T20" fmla="*/ 2 w 85"/>
                <a:gd name="T21" fmla="*/ 1 h 22"/>
                <a:gd name="T22" fmla="*/ 1 w 85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22">
                  <a:moveTo>
                    <a:pt x="0" y="0"/>
                  </a:moveTo>
                  <a:cubicBezTo>
                    <a:pt x="6" y="1"/>
                    <a:pt x="13" y="2"/>
                    <a:pt x="20" y="2"/>
                  </a:cubicBezTo>
                  <a:cubicBezTo>
                    <a:pt x="26" y="3"/>
                    <a:pt x="33" y="4"/>
                    <a:pt x="40" y="5"/>
                  </a:cubicBezTo>
                  <a:cubicBezTo>
                    <a:pt x="53" y="7"/>
                    <a:pt x="70" y="8"/>
                    <a:pt x="82" y="15"/>
                  </a:cubicBezTo>
                  <a:cubicBezTo>
                    <a:pt x="83" y="16"/>
                    <a:pt x="85" y="16"/>
                    <a:pt x="85" y="18"/>
                  </a:cubicBezTo>
                  <a:cubicBezTo>
                    <a:pt x="82" y="19"/>
                    <a:pt x="79" y="19"/>
                    <a:pt x="76" y="21"/>
                  </a:cubicBezTo>
                  <a:cubicBezTo>
                    <a:pt x="72" y="22"/>
                    <a:pt x="69" y="22"/>
                    <a:pt x="65" y="20"/>
                  </a:cubicBezTo>
                  <a:cubicBezTo>
                    <a:pt x="61" y="18"/>
                    <a:pt x="58" y="17"/>
                    <a:pt x="54" y="16"/>
                  </a:cubicBezTo>
                  <a:cubicBezTo>
                    <a:pt x="50" y="15"/>
                    <a:pt x="46" y="14"/>
                    <a:pt x="42" y="13"/>
                  </a:cubicBezTo>
                  <a:cubicBezTo>
                    <a:pt x="36" y="11"/>
                    <a:pt x="29" y="9"/>
                    <a:pt x="22" y="7"/>
                  </a:cubicBezTo>
                  <a:cubicBezTo>
                    <a:pt x="15" y="5"/>
                    <a:pt x="8" y="4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9" name="Freeform 113"/>
            <p:cNvSpPr>
              <a:spLocks/>
            </p:cNvSpPr>
            <p:nvPr/>
          </p:nvSpPr>
          <p:spPr bwMode="auto">
            <a:xfrm>
              <a:off x="2036763" y="4772025"/>
              <a:ext cx="177800" cy="150813"/>
            </a:xfrm>
            <a:custGeom>
              <a:avLst/>
              <a:gdLst>
                <a:gd name="T0" fmla="*/ 53 w 53"/>
                <a:gd name="T1" fmla="*/ 0 h 45"/>
                <a:gd name="T2" fmla="*/ 42 w 53"/>
                <a:gd name="T3" fmla="*/ 12 h 45"/>
                <a:gd name="T4" fmla="*/ 27 w 53"/>
                <a:gd name="T5" fmla="*/ 24 h 45"/>
                <a:gd name="T6" fmla="*/ 13 w 53"/>
                <a:gd name="T7" fmla="*/ 35 h 45"/>
                <a:gd name="T8" fmla="*/ 0 w 53"/>
                <a:gd name="T9" fmla="*/ 45 h 45"/>
                <a:gd name="T10" fmla="*/ 12 w 53"/>
                <a:gd name="T11" fmla="*/ 31 h 45"/>
                <a:gd name="T12" fmla="*/ 24 w 53"/>
                <a:gd name="T13" fmla="*/ 18 h 45"/>
                <a:gd name="T14" fmla="*/ 53 w 5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5">
                  <a:moveTo>
                    <a:pt x="53" y="0"/>
                  </a:moveTo>
                  <a:cubicBezTo>
                    <a:pt x="51" y="6"/>
                    <a:pt x="46" y="8"/>
                    <a:pt x="42" y="12"/>
                  </a:cubicBezTo>
                  <a:cubicBezTo>
                    <a:pt x="37" y="16"/>
                    <a:pt x="33" y="20"/>
                    <a:pt x="27" y="24"/>
                  </a:cubicBezTo>
                  <a:cubicBezTo>
                    <a:pt x="23" y="28"/>
                    <a:pt x="18" y="31"/>
                    <a:pt x="13" y="35"/>
                  </a:cubicBezTo>
                  <a:cubicBezTo>
                    <a:pt x="9" y="38"/>
                    <a:pt x="5" y="43"/>
                    <a:pt x="0" y="45"/>
                  </a:cubicBezTo>
                  <a:cubicBezTo>
                    <a:pt x="3" y="40"/>
                    <a:pt x="8" y="36"/>
                    <a:pt x="12" y="31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31" y="11"/>
                    <a:pt x="42" y="0"/>
                    <a:pt x="53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0" name="Freeform 114"/>
            <p:cNvSpPr>
              <a:spLocks/>
            </p:cNvSpPr>
            <p:nvPr/>
          </p:nvSpPr>
          <p:spPr bwMode="auto">
            <a:xfrm>
              <a:off x="2227263" y="4741863"/>
              <a:ext cx="90488" cy="90488"/>
            </a:xfrm>
            <a:custGeom>
              <a:avLst/>
              <a:gdLst>
                <a:gd name="T0" fmla="*/ 27 w 27"/>
                <a:gd name="T1" fmla="*/ 0 h 27"/>
                <a:gd name="T2" fmla="*/ 17 w 27"/>
                <a:gd name="T3" fmla="*/ 13 h 27"/>
                <a:gd name="T4" fmla="*/ 0 w 27"/>
                <a:gd name="T5" fmla="*/ 27 h 27"/>
                <a:gd name="T6" fmla="*/ 11 w 27"/>
                <a:gd name="T7" fmla="*/ 10 h 27"/>
                <a:gd name="T8" fmla="*/ 26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7" y="0"/>
                  </a:moveTo>
                  <a:cubicBezTo>
                    <a:pt x="27" y="3"/>
                    <a:pt x="23" y="9"/>
                    <a:pt x="17" y="13"/>
                  </a:cubicBezTo>
                  <a:cubicBezTo>
                    <a:pt x="13" y="16"/>
                    <a:pt x="4" y="22"/>
                    <a:pt x="0" y="27"/>
                  </a:cubicBezTo>
                  <a:cubicBezTo>
                    <a:pt x="3" y="21"/>
                    <a:pt x="7" y="15"/>
                    <a:pt x="11" y="10"/>
                  </a:cubicBezTo>
                  <a:cubicBezTo>
                    <a:pt x="15" y="5"/>
                    <a:pt x="22" y="1"/>
                    <a:pt x="26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1" name="Freeform 115"/>
            <p:cNvSpPr>
              <a:spLocks/>
            </p:cNvSpPr>
            <p:nvPr/>
          </p:nvSpPr>
          <p:spPr bwMode="auto">
            <a:xfrm>
              <a:off x="2227263" y="4705350"/>
              <a:ext cx="60325" cy="39688"/>
            </a:xfrm>
            <a:custGeom>
              <a:avLst/>
              <a:gdLst>
                <a:gd name="T0" fmla="*/ 0 w 18"/>
                <a:gd name="T1" fmla="*/ 0 h 12"/>
                <a:gd name="T2" fmla="*/ 18 w 18"/>
                <a:gd name="T3" fmla="*/ 8 h 12"/>
                <a:gd name="T4" fmla="*/ 1 w 1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6" y="3"/>
                    <a:pt x="14" y="5"/>
                    <a:pt x="18" y="8"/>
                  </a:cubicBezTo>
                  <a:cubicBezTo>
                    <a:pt x="17" y="12"/>
                    <a:pt x="3" y="2"/>
                    <a:pt x="1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2" name="Freeform 116"/>
            <p:cNvSpPr>
              <a:spLocks/>
            </p:cNvSpPr>
            <p:nvPr/>
          </p:nvSpPr>
          <p:spPr bwMode="auto">
            <a:xfrm>
              <a:off x="2166938" y="4735513"/>
              <a:ext cx="215900" cy="47625"/>
            </a:xfrm>
            <a:custGeom>
              <a:avLst/>
              <a:gdLst>
                <a:gd name="T0" fmla="*/ 63 w 64"/>
                <a:gd name="T1" fmla="*/ 1 h 14"/>
                <a:gd name="T2" fmla="*/ 48 w 64"/>
                <a:gd name="T3" fmla="*/ 0 h 14"/>
                <a:gd name="T4" fmla="*/ 33 w 64"/>
                <a:gd name="T5" fmla="*/ 1 h 14"/>
                <a:gd name="T6" fmla="*/ 15 w 64"/>
                <a:gd name="T7" fmla="*/ 4 h 14"/>
                <a:gd name="T8" fmla="*/ 0 w 64"/>
                <a:gd name="T9" fmla="*/ 13 h 14"/>
                <a:gd name="T10" fmla="*/ 14 w 64"/>
                <a:gd name="T11" fmla="*/ 6 h 14"/>
                <a:gd name="T12" fmla="*/ 33 w 64"/>
                <a:gd name="T13" fmla="*/ 3 h 14"/>
                <a:gd name="T14" fmla="*/ 49 w 64"/>
                <a:gd name="T15" fmla="*/ 2 h 14"/>
                <a:gd name="T16" fmla="*/ 58 w 64"/>
                <a:gd name="T17" fmla="*/ 2 h 14"/>
                <a:gd name="T18" fmla="*/ 63 w 64"/>
                <a:gd name="T1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4">
                  <a:moveTo>
                    <a:pt x="63" y="1"/>
                  </a:moveTo>
                  <a:cubicBezTo>
                    <a:pt x="58" y="0"/>
                    <a:pt x="53" y="0"/>
                    <a:pt x="48" y="0"/>
                  </a:cubicBezTo>
                  <a:cubicBezTo>
                    <a:pt x="43" y="1"/>
                    <a:pt x="38" y="1"/>
                    <a:pt x="33" y="1"/>
                  </a:cubicBezTo>
                  <a:cubicBezTo>
                    <a:pt x="27" y="2"/>
                    <a:pt x="21" y="3"/>
                    <a:pt x="15" y="4"/>
                  </a:cubicBezTo>
                  <a:cubicBezTo>
                    <a:pt x="11" y="6"/>
                    <a:pt x="3" y="8"/>
                    <a:pt x="0" y="13"/>
                  </a:cubicBezTo>
                  <a:cubicBezTo>
                    <a:pt x="3" y="14"/>
                    <a:pt x="3" y="9"/>
                    <a:pt x="14" y="6"/>
                  </a:cubicBezTo>
                  <a:cubicBezTo>
                    <a:pt x="20" y="4"/>
                    <a:pt x="27" y="3"/>
                    <a:pt x="33" y="3"/>
                  </a:cubicBezTo>
                  <a:cubicBezTo>
                    <a:pt x="38" y="2"/>
                    <a:pt x="42" y="2"/>
                    <a:pt x="49" y="2"/>
                  </a:cubicBezTo>
                  <a:cubicBezTo>
                    <a:pt x="52" y="2"/>
                    <a:pt x="55" y="2"/>
                    <a:pt x="58" y="2"/>
                  </a:cubicBezTo>
                  <a:cubicBezTo>
                    <a:pt x="59" y="2"/>
                    <a:pt x="64" y="4"/>
                    <a:pt x="63" y="1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3" name="Freeform 117"/>
            <p:cNvSpPr>
              <a:spLocks/>
            </p:cNvSpPr>
            <p:nvPr/>
          </p:nvSpPr>
          <p:spPr bwMode="auto">
            <a:xfrm>
              <a:off x="2470150" y="4603750"/>
              <a:ext cx="169863" cy="261938"/>
            </a:xfrm>
            <a:custGeom>
              <a:avLst/>
              <a:gdLst>
                <a:gd name="T0" fmla="*/ 6 w 51"/>
                <a:gd name="T1" fmla="*/ 5 h 78"/>
                <a:gd name="T2" fmla="*/ 0 w 51"/>
                <a:gd name="T3" fmla="*/ 0 h 78"/>
                <a:gd name="T4" fmla="*/ 12 w 51"/>
                <a:gd name="T5" fmla="*/ 19 h 78"/>
                <a:gd name="T6" fmla="*/ 24 w 51"/>
                <a:gd name="T7" fmla="*/ 38 h 78"/>
                <a:gd name="T8" fmla="*/ 36 w 51"/>
                <a:gd name="T9" fmla="*/ 58 h 78"/>
                <a:gd name="T10" fmla="*/ 44 w 51"/>
                <a:gd name="T11" fmla="*/ 70 h 78"/>
                <a:gd name="T12" fmla="*/ 47 w 51"/>
                <a:gd name="T13" fmla="*/ 76 h 78"/>
                <a:gd name="T14" fmla="*/ 51 w 51"/>
                <a:gd name="T15" fmla="*/ 75 h 78"/>
                <a:gd name="T16" fmla="*/ 48 w 51"/>
                <a:gd name="T17" fmla="*/ 74 h 78"/>
                <a:gd name="T18" fmla="*/ 45 w 51"/>
                <a:gd name="T19" fmla="*/ 69 h 78"/>
                <a:gd name="T20" fmla="*/ 39 w 51"/>
                <a:gd name="T21" fmla="*/ 61 h 78"/>
                <a:gd name="T22" fmla="*/ 27 w 51"/>
                <a:gd name="T23" fmla="*/ 42 h 78"/>
                <a:gd name="T24" fmla="*/ 16 w 51"/>
                <a:gd name="T25" fmla="*/ 24 h 78"/>
                <a:gd name="T26" fmla="*/ 4 w 51"/>
                <a:gd name="T27" fmla="*/ 5 h 78"/>
                <a:gd name="T28" fmla="*/ 6 w 51"/>
                <a:gd name="T29" fmla="*/ 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78">
                  <a:moveTo>
                    <a:pt x="6" y="5"/>
                  </a:moveTo>
                  <a:cubicBezTo>
                    <a:pt x="5" y="4"/>
                    <a:pt x="2" y="1"/>
                    <a:pt x="0" y="0"/>
                  </a:cubicBezTo>
                  <a:cubicBezTo>
                    <a:pt x="2" y="7"/>
                    <a:pt x="8" y="13"/>
                    <a:pt x="12" y="19"/>
                  </a:cubicBezTo>
                  <a:cubicBezTo>
                    <a:pt x="16" y="25"/>
                    <a:pt x="20" y="32"/>
                    <a:pt x="24" y="38"/>
                  </a:cubicBezTo>
                  <a:cubicBezTo>
                    <a:pt x="28" y="45"/>
                    <a:pt x="32" y="51"/>
                    <a:pt x="36" y="58"/>
                  </a:cubicBezTo>
                  <a:cubicBezTo>
                    <a:pt x="38" y="62"/>
                    <a:pt x="41" y="66"/>
                    <a:pt x="44" y="70"/>
                  </a:cubicBezTo>
                  <a:cubicBezTo>
                    <a:pt x="45" y="72"/>
                    <a:pt x="46" y="75"/>
                    <a:pt x="47" y="76"/>
                  </a:cubicBezTo>
                  <a:cubicBezTo>
                    <a:pt x="49" y="78"/>
                    <a:pt x="51" y="77"/>
                    <a:pt x="51" y="75"/>
                  </a:cubicBezTo>
                  <a:cubicBezTo>
                    <a:pt x="49" y="75"/>
                    <a:pt x="49" y="76"/>
                    <a:pt x="48" y="74"/>
                  </a:cubicBezTo>
                  <a:cubicBezTo>
                    <a:pt x="47" y="72"/>
                    <a:pt x="46" y="70"/>
                    <a:pt x="45" y="69"/>
                  </a:cubicBezTo>
                  <a:cubicBezTo>
                    <a:pt x="43" y="66"/>
                    <a:pt x="41" y="64"/>
                    <a:pt x="39" y="61"/>
                  </a:cubicBezTo>
                  <a:cubicBezTo>
                    <a:pt x="35" y="55"/>
                    <a:pt x="31" y="48"/>
                    <a:pt x="27" y="42"/>
                  </a:cubicBezTo>
                  <a:cubicBezTo>
                    <a:pt x="25" y="37"/>
                    <a:pt x="21" y="30"/>
                    <a:pt x="16" y="24"/>
                  </a:cubicBezTo>
                  <a:cubicBezTo>
                    <a:pt x="12" y="18"/>
                    <a:pt x="7" y="12"/>
                    <a:pt x="4" y="5"/>
                  </a:cubicBezTo>
                  <a:cubicBezTo>
                    <a:pt x="4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4" name="Freeform 118"/>
            <p:cNvSpPr>
              <a:spLocks/>
            </p:cNvSpPr>
            <p:nvPr/>
          </p:nvSpPr>
          <p:spPr bwMode="auto">
            <a:xfrm>
              <a:off x="2435225" y="4732338"/>
              <a:ext cx="134938" cy="66675"/>
            </a:xfrm>
            <a:custGeom>
              <a:avLst/>
              <a:gdLst>
                <a:gd name="T0" fmla="*/ 1 w 40"/>
                <a:gd name="T1" fmla="*/ 0 h 20"/>
                <a:gd name="T2" fmla="*/ 21 w 40"/>
                <a:gd name="T3" fmla="*/ 8 h 20"/>
                <a:gd name="T4" fmla="*/ 40 w 40"/>
                <a:gd name="T5" fmla="*/ 19 h 20"/>
                <a:gd name="T6" fmla="*/ 30 w 40"/>
                <a:gd name="T7" fmla="*/ 14 h 20"/>
                <a:gd name="T8" fmla="*/ 20 w 40"/>
                <a:gd name="T9" fmla="*/ 9 h 20"/>
                <a:gd name="T10" fmla="*/ 10 w 40"/>
                <a:gd name="T11" fmla="*/ 5 h 20"/>
                <a:gd name="T12" fmla="*/ 0 w 4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0">
                  <a:moveTo>
                    <a:pt x="1" y="0"/>
                  </a:moveTo>
                  <a:cubicBezTo>
                    <a:pt x="8" y="2"/>
                    <a:pt x="15" y="4"/>
                    <a:pt x="21" y="8"/>
                  </a:cubicBezTo>
                  <a:cubicBezTo>
                    <a:pt x="25" y="10"/>
                    <a:pt x="40" y="14"/>
                    <a:pt x="40" y="19"/>
                  </a:cubicBezTo>
                  <a:cubicBezTo>
                    <a:pt x="37" y="20"/>
                    <a:pt x="37" y="17"/>
                    <a:pt x="30" y="14"/>
                  </a:cubicBezTo>
                  <a:cubicBezTo>
                    <a:pt x="27" y="12"/>
                    <a:pt x="23" y="10"/>
                    <a:pt x="20" y="9"/>
                  </a:cubicBezTo>
                  <a:cubicBezTo>
                    <a:pt x="16" y="7"/>
                    <a:pt x="13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5" name="Freeform 119"/>
            <p:cNvSpPr>
              <a:spLocks/>
            </p:cNvSpPr>
            <p:nvPr/>
          </p:nvSpPr>
          <p:spPr bwMode="auto">
            <a:xfrm>
              <a:off x="2552700" y="4751388"/>
              <a:ext cx="50800" cy="114300"/>
            </a:xfrm>
            <a:custGeom>
              <a:avLst/>
              <a:gdLst>
                <a:gd name="T0" fmla="*/ 1 w 15"/>
                <a:gd name="T1" fmla="*/ 0 h 34"/>
                <a:gd name="T2" fmla="*/ 6 w 15"/>
                <a:gd name="T3" fmla="*/ 16 h 34"/>
                <a:gd name="T4" fmla="*/ 10 w 15"/>
                <a:gd name="T5" fmla="*/ 25 h 34"/>
                <a:gd name="T6" fmla="*/ 15 w 15"/>
                <a:gd name="T7" fmla="*/ 33 h 34"/>
                <a:gd name="T8" fmla="*/ 6 w 15"/>
                <a:gd name="T9" fmla="*/ 18 h 34"/>
                <a:gd name="T10" fmla="*/ 0 w 15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4">
                  <a:moveTo>
                    <a:pt x="1" y="0"/>
                  </a:moveTo>
                  <a:cubicBezTo>
                    <a:pt x="1" y="6"/>
                    <a:pt x="4" y="11"/>
                    <a:pt x="6" y="16"/>
                  </a:cubicBezTo>
                  <a:cubicBezTo>
                    <a:pt x="7" y="19"/>
                    <a:pt x="8" y="22"/>
                    <a:pt x="10" y="25"/>
                  </a:cubicBezTo>
                  <a:cubicBezTo>
                    <a:pt x="11" y="28"/>
                    <a:pt x="14" y="30"/>
                    <a:pt x="15" y="33"/>
                  </a:cubicBezTo>
                  <a:cubicBezTo>
                    <a:pt x="10" y="34"/>
                    <a:pt x="7" y="21"/>
                    <a:pt x="6" y="18"/>
                  </a:cubicBezTo>
                  <a:cubicBezTo>
                    <a:pt x="3" y="13"/>
                    <a:pt x="0" y="3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6" name="Freeform 120"/>
            <p:cNvSpPr>
              <a:spLocks/>
            </p:cNvSpPr>
            <p:nvPr/>
          </p:nvSpPr>
          <p:spPr bwMode="auto">
            <a:xfrm>
              <a:off x="2584450" y="4805363"/>
              <a:ext cx="15875" cy="41275"/>
            </a:xfrm>
            <a:custGeom>
              <a:avLst/>
              <a:gdLst>
                <a:gd name="T0" fmla="*/ 0 w 5"/>
                <a:gd name="T1" fmla="*/ 1 h 12"/>
                <a:gd name="T2" fmla="*/ 5 w 5"/>
                <a:gd name="T3" fmla="*/ 11 h 12"/>
                <a:gd name="T4" fmla="*/ 0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0" y="1"/>
                  </a:moveTo>
                  <a:cubicBezTo>
                    <a:pt x="2" y="4"/>
                    <a:pt x="4" y="8"/>
                    <a:pt x="5" y="11"/>
                  </a:cubicBezTo>
                  <a:cubicBezTo>
                    <a:pt x="2" y="12"/>
                    <a:pt x="2" y="6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7" name="Freeform 121"/>
            <p:cNvSpPr>
              <a:spLocks/>
            </p:cNvSpPr>
            <p:nvPr/>
          </p:nvSpPr>
          <p:spPr bwMode="auto">
            <a:xfrm>
              <a:off x="2522538" y="4772025"/>
              <a:ext cx="111125" cy="111125"/>
            </a:xfrm>
            <a:custGeom>
              <a:avLst/>
              <a:gdLst>
                <a:gd name="T0" fmla="*/ 4 w 33"/>
                <a:gd name="T1" fmla="*/ 1 h 33"/>
                <a:gd name="T2" fmla="*/ 17 w 33"/>
                <a:gd name="T3" fmla="*/ 14 h 33"/>
                <a:gd name="T4" fmla="*/ 33 w 33"/>
                <a:gd name="T5" fmla="*/ 28 h 33"/>
                <a:gd name="T6" fmla="*/ 33 w 33"/>
                <a:gd name="T7" fmla="*/ 28 h 33"/>
                <a:gd name="T8" fmla="*/ 17 w 33"/>
                <a:gd name="T9" fmla="*/ 16 h 33"/>
                <a:gd name="T10" fmla="*/ 3 w 33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4" y="1"/>
                  </a:moveTo>
                  <a:cubicBezTo>
                    <a:pt x="4" y="6"/>
                    <a:pt x="14" y="11"/>
                    <a:pt x="17" y="14"/>
                  </a:cubicBezTo>
                  <a:cubicBezTo>
                    <a:pt x="21" y="18"/>
                    <a:pt x="28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29" y="33"/>
                    <a:pt x="20" y="19"/>
                    <a:pt x="17" y="16"/>
                  </a:cubicBezTo>
                  <a:cubicBezTo>
                    <a:pt x="15" y="14"/>
                    <a:pt x="0" y="2"/>
                    <a:pt x="3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8" name="Freeform 122"/>
            <p:cNvSpPr>
              <a:spLocks/>
            </p:cNvSpPr>
            <p:nvPr/>
          </p:nvSpPr>
          <p:spPr bwMode="auto">
            <a:xfrm>
              <a:off x="2600325" y="4792663"/>
              <a:ext cx="33338" cy="30163"/>
            </a:xfrm>
            <a:custGeom>
              <a:avLst/>
              <a:gdLst>
                <a:gd name="T0" fmla="*/ 0 w 10"/>
                <a:gd name="T1" fmla="*/ 0 h 9"/>
                <a:gd name="T2" fmla="*/ 10 w 10"/>
                <a:gd name="T3" fmla="*/ 7 h 9"/>
                <a:gd name="T4" fmla="*/ 5 w 10"/>
                <a:gd name="T5" fmla="*/ 8 h 9"/>
                <a:gd name="T6" fmla="*/ 0 w 10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3"/>
                    <a:pt x="6" y="7"/>
                    <a:pt x="10" y="7"/>
                  </a:cubicBezTo>
                  <a:cubicBezTo>
                    <a:pt x="7" y="9"/>
                    <a:pt x="7" y="9"/>
                    <a:pt x="5" y="8"/>
                  </a:cubicBezTo>
                  <a:cubicBezTo>
                    <a:pt x="3" y="6"/>
                    <a:pt x="2" y="4"/>
                    <a:pt x="0" y="1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9" name="Freeform 123"/>
            <p:cNvSpPr>
              <a:spLocks/>
            </p:cNvSpPr>
            <p:nvPr/>
          </p:nvSpPr>
          <p:spPr bwMode="auto">
            <a:xfrm>
              <a:off x="2705100" y="4862513"/>
              <a:ext cx="19050" cy="60325"/>
            </a:xfrm>
            <a:custGeom>
              <a:avLst/>
              <a:gdLst>
                <a:gd name="T0" fmla="*/ 0 w 6"/>
                <a:gd name="T1" fmla="*/ 0 h 18"/>
                <a:gd name="T2" fmla="*/ 2 w 6"/>
                <a:gd name="T3" fmla="*/ 10 h 18"/>
                <a:gd name="T4" fmla="*/ 2 w 6"/>
                <a:gd name="T5" fmla="*/ 17 h 18"/>
                <a:gd name="T6" fmla="*/ 1 w 6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cubicBezTo>
                    <a:pt x="0" y="4"/>
                    <a:pt x="1" y="7"/>
                    <a:pt x="2" y="10"/>
                  </a:cubicBezTo>
                  <a:cubicBezTo>
                    <a:pt x="2" y="12"/>
                    <a:pt x="0" y="18"/>
                    <a:pt x="2" y="17"/>
                  </a:cubicBezTo>
                  <a:cubicBezTo>
                    <a:pt x="6" y="16"/>
                    <a:pt x="1" y="3"/>
                    <a:pt x="1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0" name="Freeform 124"/>
            <p:cNvSpPr>
              <a:spLocks/>
            </p:cNvSpPr>
            <p:nvPr/>
          </p:nvSpPr>
          <p:spPr bwMode="auto">
            <a:xfrm>
              <a:off x="2674938" y="4783138"/>
              <a:ext cx="15875" cy="127000"/>
            </a:xfrm>
            <a:custGeom>
              <a:avLst/>
              <a:gdLst>
                <a:gd name="T0" fmla="*/ 2 w 5"/>
                <a:gd name="T1" fmla="*/ 0 h 38"/>
                <a:gd name="T2" fmla="*/ 1 w 5"/>
                <a:gd name="T3" fmla="*/ 8 h 38"/>
                <a:gd name="T4" fmla="*/ 2 w 5"/>
                <a:gd name="T5" fmla="*/ 20 h 38"/>
                <a:gd name="T6" fmla="*/ 3 w 5"/>
                <a:gd name="T7" fmla="*/ 29 h 38"/>
                <a:gd name="T8" fmla="*/ 5 w 5"/>
                <a:gd name="T9" fmla="*/ 38 h 38"/>
                <a:gd name="T10" fmla="*/ 1 w 5"/>
                <a:gd name="T11" fmla="*/ 20 h 38"/>
                <a:gd name="T12" fmla="*/ 2 w 5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8">
                  <a:moveTo>
                    <a:pt x="2" y="0"/>
                  </a:moveTo>
                  <a:cubicBezTo>
                    <a:pt x="2" y="3"/>
                    <a:pt x="1" y="5"/>
                    <a:pt x="1" y="8"/>
                  </a:cubicBezTo>
                  <a:cubicBezTo>
                    <a:pt x="1" y="12"/>
                    <a:pt x="2" y="16"/>
                    <a:pt x="2" y="20"/>
                  </a:cubicBezTo>
                  <a:cubicBezTo>
                    <a:pt x="2" y="23"/>
                    <a:pt x="2" y="26"/>
                    <a:pt x="3" y="29"/>
                  </a:cubicBezTo>
                  <a:cubicBezTo>
                    <a:pt x="3" y="32"/>
                    <a:pt x="5" y="36"/>
                    <a:pt x="5" y="38"/>
                  </a:cubicBezTo>
                  <a:cubicBezTo>
                    <a:pt x="1" y="36"/>
                    <a:pt x="1" y="24"/>
                    <a:pt x="1" y="20"/>
                  </a:cubicBezTo>
                  <a:cubicBezTo>
                    <a:pt x="0" y="13"/>
                    <a:pt x="0" y="1"/>
                    <a:pt x="2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1" name="Freeform 125"/>
            <p:cNvSpPr>
              <a:spLocks/>
            </p:cNvSpPr>
            <p:nvPr/>
          </p:nvSpPr>
          <p:spPr bwMode="auto">
            <a:xfrm>
              <a:off x="2663825" y="4835525"/>
              <a:ext cx="33338" cy="60325"/>
            </a:xfrm>
            <a:custGeom>
              <a:avLst/>
              <a:gdLst>
                <a:gd name="T0" fmla="*/ 1 w 10"/>
                <a:gd name="T1" fmla="*/ 0 h 18"/>
                <a:gd name="T2" fmla="*/ 5 w 10"/>
                <a:gd name="T3" fmla="*/ 10 h 18"/>
                <a:gd name="T4" fmla="*/ 9 w 10"/>
                <a:gd name="T5" fmla="*/ 18 h 18"/>
                <a:gd name="T6" fmla="*/ 0 w 1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1" y="0"/>
                  </a:moveTo>
                  <a:cubicBezTo>
                    <a:pt x="2" y="2"/>
                    <a:pt x="4" y="7"/>
                    <a:pt x="5" y="10"/>
                  </a:cubicBezTo>
                  <a:cubicBezTo>
                    <a:pt x="6" y="11"/>
                    <a:pt x="10" y="17"/>
                    <a:pt x="9" y="18"/>
                  </a:cubicBezTo>
                  <a:cubicBezTo>
                    <a:pt x="7" y="18"/>
                    <a:pt x="1" y="3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2" name="Freeform 126"/>
            <p:cNvSpPr>
              <a:spLocks/>
            </p:cNvSpPr>
            <p:nvPr/>
          </p:nvSpPr>
          <p:spPr bwMode="auto">
            <a:xfrm>
              <a:off x="2651125" y="4826000"/>
              <a:ext cx="39688" cy="101600"/>
            </a:xfrm>
            <a:custGeom>
              <a:avLst/>
              <a:gdLst>
                <a:gd name="T0" fmla="*/ 0 w 12"/>
                <a:gd name="T1" fmla="*/ 0 h 30"/>
                <a:gd name="T2" fmla="*/ 6 w 12"/>
                <a:gd name="T3" fmla="*/ 15 h 30"/>
                <a:gd name="T4" fmla="*/ 9 w 12"/>
                <a:gd name="T5" fmla="*/ 23 h 30"/>
                <a:gd name="T6" fmla="*/ 10 w 12"/>
                <a:gd name="T7" fmla="*/ 27 h 30"/>
                <a:gd name="T8" fmla="*/ 12 w 12"/>
                <a:gd name="T9" fmla="*/ 30 h 30"/>
                <a:gd name="T10" fmla="*/ 5 w 12"/>
                <a:gd name="T11" fmla="*/ 17 h 30"/>
                <a:gd name="T12" fmla="*/ 0 w 12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0">
                  <a:moveTo>
                    <a:pt x="0" y="0"/>
                  </a:moveTo>
                  <a:cubicBezTo>
                    <a:pt x="3" y="4"/>
                    <a:pt x="5" y="10"/>
                    <a:pt x="6" y="15"/>
                  </a:cubicBezTo>
                  <a:cubicBezTo>
                    <a:pt x="7" y="18"/>
                    <a:pt x="8" y="20"/>
                    <a:pt x="9" y="23"/>
                  </a:cubicBezTo>
                  <a:cubicBezTo>
                    <a:pt x="9" y="24"/>
                    <a:pt x="10" y="25"/>
                    <a:pt x="10" y="27"/>
                  </a:cubicBezTo>
                  <a:cubicBezTo>
                    <a:pt x="11" y="28"/>
                    <a:pt x="12" y="28"/>
                    <a:pt x="12" y="30"/>
                  </a:cubicBezTo>
                  <a:cubicBezTo>
                    <a:pt x="8" y="29"/>
                    <a:pt x="6" y="20"/>
                    <a:pt x="5" y="17"/>
                  </a:cubicBezTo>
                  <a:cubicBezTo>
                    <a:pt x="2" y="3"/>
                    <a:pt x="0" y="1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3" name="Freeform 127"/>
            <p:cNvSpPr>
              <a:spLocks/>
            </p:cNvSpPr>
            <p:nvPr/>
          </p:nvSpPr>
          <p:spPr bwMode="auto">
            <a:xfrm>
              <a:off x="2633663" y="4799013"/>
              <a:ext cx="68263" cy="168275"/>
            </a:xfrm>
            <a:custGeom>
              <a:avLst/>
              <a:gdLst>
                <a:gd name="T0" fmla="*/ 2 w 20"/>
                <a:gd name="T1" fmla="*/ 0 h 50"/>
                <a:gd name="T2" fmla="*/ 9 w 20"/>
                <a:gd name="T3" fmla="*/ 27 h 50"/>
                <a:gd name="T4" fmla="*/ 14 w 20"/>
                <a:gd name="T5" fmla="*/ 40 h 50"/>
                <a:gd name="T6" fmla="*/ 18 w 20"/>
                <a:gd name="T7" fmla="*/ 47 h 50"/>
                <a:gd name="T8" fmla="*/ 20 w 20"/>
                <a:gd name="T9" fmla="*/ 49 h 50"/>
                <a:gd name="T10" fmla="*/ 17 w 20"/>
                <a:gd name="T11" fmla="*/ 50 h 50"/>
                <a:gd name="T12" fmla="*/ 12 w 20"/>
                <a:gd name="T13" fmla="*/ 38 h 50"/>
                <a:gd name="T14" fmla="*/ 8 w 20"/>
                <a:gd name="T15" fmla="*/ 25 h 50"/>
                <a:gd name="T16" fmla="*/ 2 w 20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0">
                  <a:moveTo>
                    <a:pt x="2" y="0"/>
                  </a:moveTo>
                  <a:cubicBezTo>
                    <a:pt x="2" y="10"/>
                    <a:pt x="7" y="19"/>
                    <a:pt x="9" y="27"/>
                  </a:cubicBezTo>
                  <a:cubicBezTo>
                    <a:pt x="11" y="32"/>
                    <a:pt x="12" y="36"/>
                    <a:pt x="14" y="40"/>
                  </a:cubicBezTo>
                  <a:cubicBezTo>
                    <a:pt x="15" y="43"/>
                    <a:pt x="16" y="45"/>
                    <a:pt x="18" y="47"/>
                  </a:cubicBezTo>
                  <a:cubicBezTo>
                    <a:pt x="19" y="47"/>
                    <a:pt x="20" y="48"/>
                    <a:pt x="20" y="49"/>
                  </a:cubicBezTo>
                  <a:cubicBezTo>
                    <a:pt x="19" y="50"/>
                    <a:pt x="17" y="50"/>
                    <a:pt x="17" y="50"/>
                  </a:cubicBezTo>
                  <a:cubicBezTo>
                    <a:pt x="14" y="49"/>
                    <a:pt x="13" y="40"/>
                    <a:pt x="12" y="38"/>
                  </a:cubicBezTo>
                  <a:cubicBezTo>
                    <a:pt x="10" y="34"/>
                    <a:pt x="9" y="29"/>
                    <a:pt x="8" y="25"/>
                  </a:cubicBezTo>
                  <a:cubicBezTo>
                    <a:pt x="5" y="17"/>
                    <a:pt x="0" y="3"/>
                    <a:pt x="2" y="1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4" name="Freeform 128"/>
            <p:cNvSpPr>
              <a:spLocks/>
            </p:cNvSpPr>
            <p:nvPr/>
          </p:nvSpPr>
          <p:spPr bwMode="auto">
            <a:xfrm>
              <a:off x="2640013" y="4638675"/>
              <a:ext cx="14288" cy="144463"/>
            </a:xfrm>
            <a:custGeom>
              <a:avLst/>
              <a:gdLst>
                <a:gd name="T0" fmla="*/ 3 w 4"/>
                <a:gd name="T1" fmla="*/ 0 h 43"/>
                <a:gd name="T2" fmla="*/ 3 w 4"/>
                <a:gd name="T3" fmla="*/ 9 h 43"/>
                <a:gd name="T4" fmla="*/ 3 w 4"/>
                <a:gd name="T5" fmla="*/ 20 h 43"/>
                <a:gd name="T6" fmla="*/ 2 w 4"/>
                <a:gd name="T7" fmla="*/ 30 h 43"/>
                <a:gd name="T8" fmla="*/ 2 w 4"/>
                <a:gd name="T9" fmla="*/ 43 h 43"/>
                <a:gd name="T10" fmla="*/ 1 w 4"/>
                <a:gd name="T11" fmla="*/ 34 h 43"/>
                <a:gd name="T12" fmla="*/ 2 w 4"/>
                <a:gd name="T13" fmla="*/ 21 h 43"/>
                <a:gd name="T14" fmla="*/ 2 w 4"/>
                <a:gd name="T15" fmla="*/ 11 h 43"/>
                <a:gd name="T16" fmla="*/ 3 w 4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3">
                  <a:moveTo>
                    <a:pt x="3" y="0"/>
                  </a:moveTo>
                  <a:cubicBezTo>
                    <a:pt x="4" y="3"/>
                    <a:pt x="3" y="7"/>
                    <a:pt x="3" y="9"/>
                  </a:cubicBezTo>
                  <a:cubicBezTo>
                    <a:pt x="3" y="13"/>
                    <a:pt x="3" y="16"/>
                    <a:pt x="3" y="20"/>
                  </a:cubicBezTo>
                  <a:cubicBezTo>
                    <a:pt x="3" y="23"/>
                    <a:pt x="2" y="26"/>
                    <a:pt x="2" y="30"/>
                  </a:cubicBezTo>
                  <a:cubicBezTo>
                    <a:pt x="2" y="33"/>
                    <a:pt x="3" y="40"/>
                    <a:pt x="2" y="43"/>
                  </a:cubicBezTo>
                  <a:cubicBezTo>
                    <a:pt x="0" y="43"/>
                    <a:pt x="1" y="37"/>
                    <a:pt x="1" y="34"/>
                  </a:cubicBezTo>
                  <a:cubicBezTo>
                    <a:pt x="1" y="30"/>
                    <a:pt x="1" y="25"/>
                    <a:pt x="2" y="21"/>
                  </a:cubicBezTo>
                  <a:cubicBezTo>
                    <a:pt x="2" y="17"/>
                    <a:pt x="2" y="14"/>
                    <a:pt x="2" y="11"/>
                  </a:cubicBezTo>
                  <a:cubicBezTo>
                    <a:pt x="3" y="7"/>
                    <a:pt x="2" y="4"/>
                    <a:pt x="3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5" name="Freeform 129"/>
            <p:cNvSpPr>
              <a:spLocks/>
            </p:cNvSpPr>
            <p:nvPr/>
          </p:nvSpPr>
          <p:spPr bwMode="auto">
            <a:xfrm>
              <a:off x="2609850" y="4732338"/>
              <a:ext cx="38100" cy="50800"/>
            </a:xfrm>
            <a:custGeom>
              <a:avLst/>
              <a:gdLst>
                <a:gd name="T0" fmla="*/ 1 w 11"/>
                <a:gd name="T1" fmla="*/ 0 h 15"/>
                <a:gd name="T2" fmla="*/ 11 w 11"/>
                <a:gd name="T3" fmla="*/ 12 h 15"/>
                <a:gd name="T4" fmla="*/ 4 w 11"/>
                <a:gd name="T5" fmla="*/ 7 h 15"/>
                <a:gd name="T6" fmla="*/ 0 w 1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3" y="3"/>
                    <a:pt x="6" y="11"/>
                    <a:pt x="11" y="12"/>
                  </a:cubicBezTo>
                  <a:cubicBezTo>
                    <a:pt x="9" y="15"/>
                    <a:pt x="5" y="9"/>
                    <a:pt x="4" y="7"/>
                  </a:cubicBezTo>
                  <a:cubicBezTo>
                    <a:pt x="2" y="5"/>
                    <a:pt x="0" y="0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6" name="Freeform 130"/>
            <p:cNvSpPr>
              <a:spLocks/>
            </p:cNvSpPr>
            <p:nvPr/>
          </p:nvSpPr>
          <p:spPr bwMode="auto">
            <a:xfrm>
              <a:off x="2630488" y="4597400"/>
              <a:ext cx="33338" cy="60325"/>
            </a:xfrm>
            <a:custGeom>
              <a:avLst/>
              <a:gdLst>
                <a:gd name="T0" fmla="*/ 2 w 10"/>
                <a:gd name="T1" fmla="*/ 1 h 18"/>
                <a:gd name="T2" fmla="*/ 10 w 10"/>
                <a:gd name="T3" fmla="*/ 15 h 18"/>
                <a:gd name="T4" fmla="*/ 2 w 10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2" y="1"/>
                  </a:moveTo>
                  <a:cubicBezTo>
                    <a:pt x="3" y="5"/>
                    <a:pt x="4" y="14"/>
                    <a:pt x="10" y="15"/>
                  </a:cubicBezTo>
                  <a:cubicBezTo>
                    <a:pt x="4" y="18"/>
                    <a:pt x="0" y="0"/>
                    <a:pt x="2" y="1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7" name="Freeform 131"/>
            <p:cNvSpPr>
              <a:spLocks/>
            </p:cNvSpPr>
            <p:nvPr/>
          </p:nvSpPr>
          <p:spPr bwMode="auto">
            <a:xfrm>
              <a:off x="2614613" y="4564063"/>
              <a:ext cx="22225" cy="47625"/>
            </a:xfrm>
            <a:custGeom>
              <a:avLst/>
              <a:gdLst>
                <a:gd name="T0" fmla="*/ 0 w 7"/>
                <a:gd name="T1" fmla="*/ 0 h 14"/>
                <a:gd name="T2" fmla="*/ 7 w 7"/>
                <a:gd name="T3" fmla="*/ 11 h 14"/>
                <a:gd name="T4" fmla="*/ 0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2" y="4"/>
                    <a:pt x="2" y="9"/>
                    <a:pt x="7" y="11"/>
                  </a:cubicBezTo>
                  <a:cubicBezTo>
                    <a:pt x="5" y="14"/>
                    <a:pt x="1" y="6"/>
                    <a:pt x="0" y="0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8" name="Freeform 132"/>
            <p:cNvSpPr>
              <a:spLocks/>
            </p:cNvSpPr>
            <p:nvPr/>
          </p:nvSpPr>
          <p:spPr bwMode="auto">
            <a:xfrm>
              <a:off x="2647950" y="4494213"/>
              <a:ext cx="69850" cy="150813"/>
            </a:xfrm>
            <a:custGeom>
              <a:avLst/>
              <a:gdLst>
                <a:gd name="T0" fmla="*/ 21 w 21"/>
                <a:gd name="T1" fmla="*/ 3 h 45"/>
                <a:gd name="T2" fmla="*/ 18 w 21"/>
                <a:gd name="T3" fmla="*/ 6 h 45"/>
                <a:gd name="T4" fmla="*/ 14 w 21"/>
                <a:gd name="T5" fmla="*/ 10 h 45"/>
                <a:gd name="T6" fmla="*/ 10 w 21"/>
                <a:gd name="T7" fmla="*/ 19 h 45"/>
                <a:gd name="T8" fmla="*/ 7 w 21"/>
                <a:gd name="T9" fmla="*/ 28 h 45"/>
                <a:gd name="T10" fmla="*/ 1 w 21"/>
                <a:gd name="T11" fmla="*/ 45 h 45"/>
                <a:gd name="T12" fmla="*/ 6 w 21"/>
                <a:gd name="T13" fmla="*/ 28 h 45"/>
                <a:gd name="T14" fmla="*/ 10 w 21"/>
                <a:gd name="T15" fmla="*/ 19 h 45"/>
                <a:gd name="T16" fmla="*/ 14 w 21"/>
                <a:gd name="T17" fmla="*/ 9 h 45"/>
                <a:gd name="T18" fmla="*/ 21 w 21"/>
                <a:gd name="T1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5">
                  <a:moveTo>
                    <a:pt x="21" y="3"/>
                  </a:moveTo>
                  <a:cubicBezTo>
                    <a:pt x="21" y="5"/>
                    <a:pt x="19" y="5"/>
                    <a:pt x="18" y="6"/>
                  </a:cubicBezTo>
                  <a:cubicBezTo>
                    <a:pt x="16" y="7"/>
                    <a:pt x="15" y="9"/>
                    <a:pt x="14" y="10"/>
                  </a:cubicBezTo>
                  <a:cubicBezTo>
                    <a:pt x="12" y="13"/>
                    <a:pt x="12" y="16"/>
                    <a:pt x="10" y="19"/>
                  </a:cubicBezTo>
                  <a:cubicBezTo>
                    <a:pt x="9" y="22"/>
                    <a:pt x="8" y="25"/>
                    <a:pt x="7" y="28"/>
                  </a:cubicBezTo>
                  <a:cubicBezTo>
                    <a:pt x="6" y="31"/>
                    <a:pt x="3" y="43"/>
                    <a:pt x="1" y="45"/>
                  </a:cubicBezTo>
                  <a:cubicBezTo>
                    <a:pt x="0" y="43"/>
                    <a:pt x="5" y="30"/>
                    <a:pt x="6" y="28"/>
                  </a:cubicBezTo>
                  <a:cubicBezTo>
                    <a:pt x="7" y="25"/>
                    <a:pt x="8" y="22"/>
                    <a:pt x="10" y="19"/>
                  </a:cubicBezTo>
                  <a:cubicBezTo>
                    <a:pt x="11" y="15"/>
                    <a:pt x="12" y="12"/>
                    <a:pt x="14" y="9"/>
                  </a:cubicBezTo>
                  <a:cubicBezTo>
                    <a:pt x="15" y="8"/>
                    <a:pt x="20" y="0"/>
                    <a:pt x="21" y="3"/>
                  </a:cubicBezTo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9" name="Freeform 133"/>
            <p:cNvSpPr>
              <a:spLocks/>
            </p:cNvSpPr>
            <p:nvPr/>
          </p:nvSpPr>
          <p:spPr bwMode="auto">
            <a:xfrm>
              <a:off x="3165475" y="5708650"/>
              <a:ext cx="93663" cy="34925"/>
            </a:xfrm>
            <a:custGeom>
              <a:avLst/>
              <a:gdLst>
                <a:gd name="T0" fmla="*/ 25 w 28"/>
                <a:gd name="T1" fmla="*/ 5 h 10"/>
                <a:gd name="T2" fmla="*/ 22 w 28"/>
                <a:gd name="T3" fmla="*/ 7 h 10"/>
                <a:gd name="T4" fmla="*/ 18 w 28"/>
                <a:gd name="T5" fmla="*/ 6 h 10"/>
                <a:gd name="T6" fmla="*/ 14 w 28"/>
                <a:gd name="T7" fmla="*/ 5 h 10"/>
                <a:gd name="T8" fmla="*/ 9 w 28"/>
                <a:gd name="T9" fmla="*/ 4 h 10"/>
                <a:gd name="T10" fmla="*/ 7 w 28"/>
                <a:gd name="T11" fmla="*/ 2 h 10"/>
                <a:gd name="T12" fmla="*/ 8 w 28"/>
                <a:gd name="T13" fmla="*/ 1 h 10"/>
                <a:gd name="T14" fmla="*/ 5 w 28"/>
                <a:gd name="T15" fmla="*/ 0 h 10"/>
                <a:gd name="T16" fmla="*/ 1 w 28"/>
                <a:gd name="T17" fmla="*/ 1 h 10"/>
                <a:gd name="T18" fmla="*/ 1 w 28"/>
                <a:gd name="T19" fmla="*/ 3 h 10"/>
                <a:gd name="T20" fmla="*/ 6 w 28"/>
                <a:gd name="T21" fmla="*/ 6 h 10"/>
                <a:gd name="T22" fmla="*/ 7 w 28"/>
                <a:gd name="T23" fmla="*/ 7 h 10"/>
                <a:gd name="T24" fmla="*/ 8 w 28"/>
                <a:gd name="T25" fmla="*/ 7 h 10"/>
                <a:gd name="T26" fmla="*/ 11 w 28"/>
                <a:gd name="T27" fmla="*/ 8 h 10"/>
                <a:gd name="T28" fmla="*/ 16 w 28"/>
                <a:gd name="T29" fmla="*/ 10 h 10"/>
                <a:gd name="T30" fmla="*/ 21 w 28"/>
                <a:gd name="T31" fmla="*/ 10 h 10"/>
                <a:gd name="T32" fmla="*/ 24 w 28"/>
                <a:gd name="T33" fmla="*/ 10 h 10"/>
                <a:gd name="T34" fmla="*/ 28 w 28"/>
                <a:gd name="T35" fmla="*/ 8 h 10"/>
                <a:gd name="T36" fmla="*/ 27 w 28"/>
                <a:gd name="T37" fmla="*/ 6 h 10"/>
                <a:gd name="T38" fmla="*/ 25 w 28"/>
                <a:gd name="T3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10">
                  <a:moveTo>
                    <a:pt x="25" y="5"/>
                  </a:moveTo>
                  <a:cubicBezTo>
                    <a:pt x="26" y="7"/>
                    <a:pt x="24" y="7"/>
                    <a:pt x="22" y="7"/>
                  </a:cubicBezTo>
                  <a:cubicBezTo>
                    <a:pt x="21" y="7"/>
                    <a:pt x="19" y="6"/>
                    <a:pt x="18" y="6"/>
                  </a:cubicBezTo>
                  <a:cubicBezTo>
                    <a:pt x="17" y="6"/>
                    <a:pt x="15" y="6"/>
                    <a:pt x="14" y="5"/>
                  </a:cubicBezTo>
                  <a:cubicBezTo>
                    <a:pt x="12" y="5"/>
                    <a:pt x="11" y="4"/>
                    <a:pt x="9" y="4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6" y="1"/>
                    <a:pt x="8" y="1"/>
                    <a:pt x="8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3" y="4"/>
                    <a:pt x="4" y="5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3" y="9"/>
                    <a:pt x="15" y="9"/>
                    <a:pt x="16" y="10"/>
                  </a:cubicBezTo>
                  <a:cubicBezTo>
                    <a:pt x="18" y="10"/>
                    <a:pt x="19" y="10"/>
                    <a:pt x="21" y="10"/>
                  </a:cubicBezTo>
                  <a:cubicBezTo>
                    <a:pt x="22" y="10"/>
                    <a:pt x="23" y="10"/>
                    <a:pt x="24" y="10"/>
                  </a:cubicBezTo>
                  <a:cubicBezTo>
                    <a:pt x="26" y="10"/>
                    <a:pt x="28" y="10"/>
                    <a:pt x="28" y="8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6" y="5"/>
                    <a:pt x="25" y="5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0" name="Freeform 134"/>
            <p:cNvSpPr>
              <a:spLocks/>
            </p:cNvSpPr>
            <p:nvPr/>
          </p:nvSpPr>
          <p:spPr bwMode="auto">
            <a:xfrm>
              <a:off x="3436938" y="5289550"/>
              <a:ext cx="120650" cy="282575"/>
            </a:xfrm>
            <a:custGeom>
              <a:avLst/>
              <a:gdLst>
                <a:gd name="T0" fmla="*/ 36 w 36"/>
                <a:gd name="T1" fmla="*/ 1 h 84"/>
                <a:gd name="T2" fmla="*/ 24 w 36"/>
                <a:gd name="T3" fmla="*/ 40 h 84"/>
                <a:gd name="T4" fmla="*/ 16 w 36"/>
                <a:gd name="T5" fmla="*/ 62 h 84"/>
                <a:gd name="T6" fmla="*/ 12 w 36"/>
                <a:gd name="T7" fmla="*/ 73 h 84"/>
                <a:gd name="T8" fmla="*/ 8 w 36"/>
                <a:gd name="T9" fmla="*/ 82 h 84"/>
                <a:gd name="T10" fmla="*/ 2 w 36"/>
                <a:gd name="T11" fmla="*/ 74 h 84"/>
                <a:gd name="T12" fmla="*/ 1 w 36"/>
                <a:gd name="T13" fmla="*/ 64 h 84"/>
                <a:gd name="T14" fmla="*/ 11 w 36"/>
                <a:gd name="T15" fmla="*/ 43 h 84"/>
                <a:gd name="T16" fmla="*/ 26 w 36"/>
                <a:gd name="T17" fmla="*/ 21 h 84"/>
                <a:gd name="T18" fmla="*/ 36 w 36"/>
                <a:gd name="T19" fmla="*/ 1 h 84"/>
                <a:gd name="T20" fmla="*/ 36 w 36"/>
                <a:gd name="T2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84">
                  <a:moveTo>
                    <a:pt x="36" y="1"/>
                  </a:moveTo>
                  <a:cubicBezTo>
                    <a:pt x="33" y="17"/>
                    <a:pt x="30" y="27"/>
                    <a:pt x="24" y="40"/>
                  </a:cubicBezTo>
                  <a:cubicBezTo>
                    <a:pt x="21" y="47"/>
                    <a:pt x="19" y="52"/>
                    <a:pt x="16" y="62"/>
                  </a:cubicBezTo>
                  <a:cubicBezTo>
                    <a:pt x="14" y="66"/>
                    <a:pt x="13" y="69"/>
                    <a:pt x="12" y="73"/>
                  </a:cubicBezTo>
                  <a:cubicBezTo>
                    <a:pt x="12" y="75"/>
                    <a:pt x="10" y="80"/>
                    <a:pt x="8" y="82"/>
                  </a:cubicBezTo>
                  <a:cubicBezTo>
                    <a:pt x="5" y="84"/>
                    <a:pt x="2" y="76"/>
                    <a:pt x="2" y="74"/>
                  </a:cubicBezTo>
                  <a:cubicBezTo>
                    <a:pt x="0" y="71"/>
                    <a:pt x="0" y="67"/>
                    <a:pt x="1" y="64"/>
                  </a:cubicBezTo>
                  <a:cubicBezTo>
                    <a:pt x="2" y="57"/>
                    <a:pt x="7" y="48"/>
                    <a:pt x="11" y="43"/>
                  </a:cubicBezTo>
                  <a:cubicBezTo>
                    <a:pt x="16" y="36"/>
                    <a:pt x="21" y="28"/>
                    <a:pt x="26" y="21"/>
                  </a:cubicBezTo>
                  <a:cubicBezTo>
                    <a:pt x="30" y="15"/>
                    <a:pt x="34" y="7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1" name="Freeform 135"/>
            <p:cNvSpPr>
              <a:spLocks/>
            </p:cNvSpPr>
            <p:nvPr/>
          </p:nvSpPr>
          <p:spPr bwMode="auto">
            <a:xfrm>
              <a:off x="3424238" y="5527675"/>
              <a:ext cx="274638" cy="101600"/>
            </a:xfrm>
            <a:custGeom>
              <a:avLst/>
              <a:gdLst>
                <a:gd name="T0" fmla="*/ 82 w 82"/>
                <a:gd name="T1" fmla="*/ 0 h 30"/>
                <a:gd name="T2" fmla="*/ 62 w 82"/>
                <a:gd name="T3" fmla="*/ 3 h 30"/>
                <a:gd name="T4" fmla="*/ 42 w 82"/>
                <a:gd name="T5" fmla="*/ 9 h 30"/>
                <a:gd name="T6" fmla="*/ 3 w 82"/>
                <a:gd name="T7" fmla="*/ 24 h 30"/>
                <a:gd name="T8" fmla="*/ 0 w 82"/>
                <a:gd name="T9" fmla="*/ 26 h 30"/>
                <a:gd name="T10" fmla="*/ 22 w 82"/>
                <a:gd name="T11" fmla="*/ 26 h 30"/>
                <a:gd name="T12" fmla="*/ 42 w 82"/>
                <a:gd name="T13" fmla="*/ 20 h 30"/>
                <a:gd name="T14" fmla="*/ 82 w 82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30">
                  <a:moveTo>
                    <a:pt x="82" y="0"/>
                  </a:moveTo>
                  <a:cubicBezTo>
                    <a:pt x="76" y="0"/>
                    <a:pt x="68" y="2"/>
                    <a:pt x="62" y="3"/>
                  </a:cubicBezTo>
                  <a:cubicBezTo>
                    <a:pt x="55" y="5"/>
                    <a:pt x="49" y="7"/>
                    <a:pt x="42" y="9"/>
                  </a:cubicBezTo>
                  <a:cubicBezTo>
                    <a:pt x="28" y="12"/>
                    <a:pt x="15" y="16"/>
                    <a:pt x="3" y="24"/>
                  </a:cubicBezTo>
                  <a:cubicBezTo>
                    <a:pt x="2" y="24"/>
                    <a:pt x="1" y="25"/>
                    <a:pt x="0" y="26"/>
                  </a:cubicBezTo>
                  <a:cubicBezTo>
                    <a:pt x="3" y="30"/>
                    <a:pt x="18" y="27"/>
                    <a:pt x="22" y="26"/>
                  </a:cubicBezTo>
                  <a:cubicBezTo>
                    <a:pt x="29" y="25"/>
                    <a:pt x="35" y="22"/>
                    <a:pt x="42" y="20"/>
                  </a:cubicBezTo>
                  <a:cubicBezTo>
                    <a:pt x="55" y="14"/>
                    <a:pt x="67" y="3"/>
                    <a:pt x="82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2" name="Freeform 136"/>
            <p:cNvSpPr>
              <a:spLocks/>
            </p:cNvSpPr>
            <p:nvPr/>
          </p:nvSpPr>
          <p:spPr bwMode="auto">
            <a:xfrm>
              <a:off x="3382963" y="5470525"/>
              <a:ext cx="23813" cy="168275"/>
            </a:xfrm>
            <a:custGeom>
              <a:avLst/>
              <a:gdLst>
                <a:gd name="T0" fmla="*/ 7 w 7"/>
                <a:gd name="T1" fmla="*/ 1 h 50"/>
                <a:gd name="T2" fmla="*/ 6 w 7"/>
                <a:gd name="T3" fmla="*/ 38 h 50"/>
                <a:gd name="T4" fmla="*/ 2 w 7"/>
                <a:gd name="T5" fmla="*/ 50 h 50"/>
                <a:gd name="T6" fmla="*/ 0 w 7"/>
                <a:gd name="T7" fmla="*/ 40 h 50"/>
                <a:gd name="T8" fmla="*/ 2 w 7"/>
                <a:gd name="T9" fmla="*/ 20 h 50"/>
                <a:gd name="T10" fmla="*/ 7 w 7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0">
                  <a:moveTo>
                    <a:pt x="7" y="1"/>
                  </a:moveTo>
                  <a:cubicBezTo>
                    <a:pt x="7" y="15"/>
                    <a:pt x="6" y="24"/>
                    <a:pt x="6" y="38"/>
                  </a:cubicBezTo>
                  <a:cubicBezTo>
                    <a:pt x="6" y="40"/>
                    <a:pt x="5" y="50"/>
                    <a:pt x="2" y="50"/>
                  </a:cubicBezTo>
                  <a:cubicBezTo>
                    <a:pt x="0" y="50"/>
                    <a:pt x="0" y="42"/>
                    <a:pt x="0" y="40"/>
                  </a:cubicBezTo>
                  <a:cubicBezTo>
                    <a:pt x="1" y="34"/>
                    <a:pt x="1" y="27"/>
                    <a:pt x="2" y="20"/>
                  </a:cubicBezTo>
                  <a:cubicBezTo>
                    <a:pt x="3" y="13"/>
                    <a:pt x="5" y="7"/>
                    <a:pt x="7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3" name="Freeform 137"/>
            <p:cNvSpPr>
              <a:spLocks/>
            </p:cNvSpPr>
            <p:nvPr/>
          </p:nvSpPr>
          <p:spPr bwMode="auto">
            <a:xfrm>
              <a:off x="3259138" y="5443538"/>
              <a:ext cx="77788" cy="185738"/>
            </a:xfrm>
            <a:custGeom>
              <a:avLst/>
              <a:gdLst>
                <a:gd name="T0" fmla="*/ 1 w 23"/>
                <a:gd name="T1" fmla="*/ 0 h 55"/>
                <a:gd name="T2" fmla="*/ 12 w 23"/>
                <a:gd name="T3" fmla="*/ 19 h 55"/>
                <a:gd name="T4" fmla="*/ 20 w 23"/>
                <a:gd name="T5" fmla="*/ 39 h 55"/>
                <a:gd name="T6" fmla="*/ 22 w 23"/>
                <a:gd name="T7" fmla="*/ 50 h 55"/>
                <a:gd name="T8" fmla="*/ 17 w 23"/>
                <a:gd name="T9" fmla="*/ 47 h 55"/>
                <a:gd name="T10" fmla="*/ 9 w 23"/>
                <a:gd name="T11" fmla="*/ 23 h 55"/>
                <a:gd name="T12" fmla="*/ 0 w 23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5">
                  <a:moveTo>
                    <a:pt x="1" y="0"/>
                  </a:moveTo>
                  <a:cubicBezTo>
                    <a:pt x="4" y="7"/>
                    <a:pt x="8" y="13"/>
                    <a:pt x="12" y="19"/>
                  </a:cubicBezTo>
                  <a:cubicBezTo>
                    <a:pt x="16" y="25"/>
                    <a:pt x="18" y="32"/>
                    <a:pt x="20" y="39"/>
                  </a:cubicBezTo>
                  <a:cubicBezTo>
                    <a:pt x="21" y="42"/>
                    <a:pt x="23" y="47"/>
                    <a:pt x="22" y="50"/>
                  </a:cubicBezTo>
                  <a:cubicBezTo>
                    <a:pt x="22" y="55"/>
                    <a:pt x="19" y="50"/>
                    <a:pt x="17" y="47"/>
                  </a:cubicBezTo>
                  <a:cubicBezTo>
                    <a:pt x="13" y="41"/>
                    <a:pt x="12" y="30"/>
                    <a:pt x="9" y="23"/>
                  </a:cubicBezTo>
                  <a:cubicBezTo>
                    <a:pt x="6" y="15"/>
                    <a:pt x="3" y="10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7" name="Freeform 138"/>
            <p:cNvSpPr>
              <a:spLocks/>
            </p:cNvSpPr>
            <p:nvPr/>
          </p:nvSpPr>
          <p:spPr bwMode="auto">
            <a:xfrm>
              <a:off x="3309938" y="5575300"/>
              <a:ext cx="76200" cy="103188"/>
            </a:xfrm>
            <a:custGeom>
              <a:avLst/>
              <a:gdLst>
                <a:gd name="T0" fmla="*/ 23 w 23"/>
                <a:gd name="T1" fmla="*/ 0 h 31"/>
                <a:gd name="T2" fmla="*/ 13 w 23"/>
                <a:gd name="T3" fmla="*/ 13 h 31"/>
                <a:gd name="T4" fmla="*/ 10 w 23"/>
                <a:gd name="T5" fmla="*/ 19 h 31"/>
                <a:gd name="T6" fmla="*/ 6 w 23"/>
                <a:gd name="T7" fmla="*/ 27 h 31"/>
                <a:gd name="T8" fmla="*/ 8 w 23"/>
                <a:gd name="T9" fmla="*/ 16 h 31"/>
                <a:gd name="T10" fmla="*/ 23 w 23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1">
                  <a:moveTo>
                    <a:pt x="23" y="0"/>
                  </a:moveTo>
                  <a:cubicBezTo>
                    <a:pt x="19" y="4"/>
                    <a:pt x="16" y="9"/>
                    <a:pt x="13" y="13"/>
                  </a:cubicBezTo>
                  <a:cubicBezTo>
                    <a:pt x="12" y="15"/>
                    <a:pt x="11" y="16"/>
                    <a:pt x="10" y="19"/>
                  </a:cubicBezTo>
                  <a:cubicBezTo>
                    <a:pt x="9" y="21"/>
                    <a:pt x="9" y="25"/>
                    <a:pt x="6" y="27"/>
                  </a:cubicBezTo>
                  <a:cubicBezTo>
                    <a:pt x="0" y="31"/>
                    <a:pt x="7" y="18"/>
                    <a:pt x="8" y="16"/>
                  </a:cubicBezTo>
                  <a:cubicBezTo>
                    <a:pt x="11" y="11"/>
                    <a:pt x="18" y="3"/>
                    <a:pt x="23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8" name="Freeform 139"/>
            <p:cNvSpPr>
              <a:spLocks/>
            </p:cNvSpPr>
            <p:nvPr/>
          </p:nvSpPr>
          <p:spPr bwMode="auto">
            <a:xfrm>
              <a:off x="3255963" y="5557838"/>
              <a:ext cx="30163" cy="125413"/>
            </a:xfrm>
            <a:custGeom>
              <a:avLst/>
              <a:gdLst>
                <a:gd name="T0" fmla="*/ 9 w 9"/>
                <a:gd name="T1" fmla="*/ 0 h 37"/>
                <a:gd name="T2" fmla="*/ 5 w 9"/>
                <a:gd name="T3" fmla="*/ 21 h 37"/>
                <a:gd name="T4" fmla="*/ 4 w 9"/>
                <a:gd name="T5" fmla="*/ 35 h 37"/>
                <a:gd name="T6" fmla="*/ 1 w 9"/>
                <a:gd name="T7" fmla="*/ 28 h 37"/>
                <a:gd name="T8" fmla="*/ 2 w 9"/>
                <a:gd name="T9" fmla="*/ 18 h 37"/>
                <a:gd name="T10" fmla="*/ 9 w 9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cubicBezTo>
                    <a:pt x="7" y="6"/>
                    <a:pt x="5" y="15"/>
                    <a:pt x="5" y="21"/>
                  </a:cubicBezTo>
                  <a:cubicBezTo>
                    <a:pt x="5" y="24"/>
                    <a:pt x="5" y="34"/>
                    <a:pt x="4" y="35"/>
                  </a:cubicBezTo>
                  <a:cubicBezTo>
                    <a:pt x="3" y="37"/>
                    <a:pt x="1" y="29"/>
                    <a:pt x="1" y="28"/>
                  </a:cubicBezTo>
                  <a:cubicBezTo>
                    <a:pt x="0" y="24"/>
                    <a:pt x="1" y="21"/>
                    <a:pt x="2" y="18"/>
                  </a:cubicBezTo>
                  <a:cubicBezTo>
                    <a:pt x="5" y="12"/>
                    <a:pt x="7" y="6"/>
                    <a:pt x="9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9" name="Freeform 140"/>
            <p:cNvSpPr>
              <a:spLocks/>
            </p:cNvSpPr>
            <p:nvPr/>
          </p:nvSpPr>
          <p:spPr bwMode="auto">
            <a:xfrm>
              <a:off x="3252788" y="5675313"/>
              <a:ext cx="66675" cy="185738"/>
            </a:xfrm>
            <a:custGeom>
              <a:avLst/>
              <a:gdLst>
                <a:gd name="T0" fmla="*/ 0 w 20"/>
                <a:gd name="T1" fmla="*/ 0 h 55"/>
                <a:gd name="T2" fmla="*/ 7 w 20"/>
                <a:gd name="T3" fmla="*/ 27 h 55"/>
                <a:gd name="T4" fmla="*/ 12 w 20"/>
                <a:gd name="T5" fmla="*/ 42 h 55"/>
                <a:gd name="T6" fmla="*/ 15 w 20"/>
                <a:gd name="T7" fmla="*/ 49 h 55"/>
                <a:gd name="T8" fmla="*/ 19 w 20"/>
                <a:gd name="T9" fmla="*/ 55 h 55"/>
                <a:gd name="T10" fmla="*/ 12 w 20"/>
                <a:gd name="T11" fmla="*/ 53 h 55"/>
                <a:gd name="T12" fmla="*/ 7 w 20"/>
                <a:gd name="T13" fmla="*/ 47 h 55"/>
                <a:gd name="T14" fmla="*/ 4 w 20"/>
                <a:gd name="T15" fmla="*/ 30 h 55"/>
                <a:gd name="T16" fmla="*/ 1 w 20"/>
                <a:gd name="T17" fmla="*/ 15 h 55"/>
                <a:gd name="T18" fmla="*/ 0 w 20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55">
                  <a:moveTo>
                    <a:pt x="0" y="0"/>
                  </a:moveTo>
                  <a:cubicBezTo>
                    <a:pt x="2" y="10"/>
                    <a:pt x="5" y="19"/>
                    <a:pt x="7" y="27"/>
                  </a:cubicBezTo>
                  <a:cubicBezTo>
                    <a:pt x="9" y="32"/>
                    <a:pt x="10" y="37"/>
                    <a:pt x="12" y="42"/>
                  </a:cubicBezTo>
                  <a:cubicBezTo>
                    <a:pt x="13" y="44"/>
                    <a:pt x="14" y="47"/>
                    <a:pt x="15" y="49"/>
                  </a:cubicBezTo>
                  <a:cubicBezTo>
                    <a:pt x="16" y="51"/>
                    <a:pt x="20" y="53"/>
                    <a:pt x="19" y="55"/>
                  </a:cubicBezTo>
                  <a:cubicBezTo>
                    <a:pt x="16" y="55"/>
                    <a:pt x="14" y="54"/>
                    <a:pt x="12" y="53"/>
                  </a:cubicBezTo>
                  <a:cubicBezTo>
                    <a:pt x="9" y="52"/>
                    <a:pt x="8" y="49"/>
                    <a:pt x="7" y="47"/>
                  </a:cubicBezTo>
                  <a:cubicBezTo>
                    <a:pt x="6" y="41"/>
                    <a:pt x="5" y="35"/>
                    <a:pt x="4" y="30"/>
                  </a:cubicBezTo>
                  <a:cubicBezTo>
                    <a:pt x="3" y="25"/>
                    <a:pt x="2" y="20"/>
                    <a:pt x="1" y="15"/>
                  </a:cubicBezTo>
                  <a:cubicBezTo>
                    <a:pt x="0" y="10"/>
                    <a:pt x="0" y="2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0" name="Freeform 141"/>
            <p:cNvSpPr>
              <a:spLocks/>
            </p:cNvSpPr>
            <p:nvPr/>
          </p:nvSpPr>
          <p:spPr bwMode="auto">
            <a:xfrm>
              <a:off x="3295650" y="5732463"/>
              <a:ext cx="44450" cy="125413"/>
            </a:xfrm>
            <a:custGeom>
              <a:avLst/>
              <a:gdLst>
                <a:gd name="T0" fmla="*/ 5 w 13"/>
                <a:gd name="T1" fmla="*/ 1 h 37"/>
                <a:gd name="T2" fmla="*/ 7 w 13"/>
                <a:gd name="T3" fmla="*/ 18 h 37"/>
                <a:gd name="T4" fmla="*/ 9 w 13"/>
                <a:gd name="T5" fmla="*/ 27 h 37"/>
                <a:gd name="T6" fmla="*/ 11 w 13"/>
                <a:gd name="T7" fmla="*/ 34 h 37"/>
                <a:gd name="T8" fmla="*/ 5 w 1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7">
                  <a:moveTo>
                    <a:pt x="5" y="1"/>
                  </a:moveTo>
                  <a:cubicBezTo>
                    <a:pt x="4" y="6"/>
                    <a:pt x="5" y="13"/>
                    <a:pt x="7" y="18"/>
                  </a:cubicBezTo>
                  <a:cubicBezTo>
                    <a:pt x="7" y="21"/>
                    <a:pt x="8" y="24"/>
                    <a:pt x="9" y="27"/>
                  </a:cubicBezTo>
                  <a:cubicBezTo>
                    <a:pt x="10" y="29"/>
                    <a:pt x="13" y="33"/>
                    <a:pt x="11" y="34"/>
                  </a:cubicBezTo>
                  <a:cubicBezTo>
                    <a:pt x="0" y="37"/>
                    <a:pt x="3" y="5"/>
                    <a:pt x="5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1" name="Freeform 142"/>
            <p:cNvSpPr>
              <a:spLocks/>
            </p:cNvSpPr>
            <p:nvPr/>
          </p:nvSpPr>
          <p:spPr bwMode="auto">
            <a:xfrm>
              <a:off x="3340100" y="5740400"/>
              <a:ext cx="136525" cy="103188"/>
            </a:xfrm>
            <a:custGeom>
              <a:avLst/>
              <a:gdLst>
                <a:gd name="T0" fmla="*/ 41 w 41"/>
                <a:gd name="T1" fmla="*/ 0 h 31"/>
                <a:gd name="T2" fmla="*/ 6 w 41"/>
                <a:gd name="T3" fmla="*/ 29 h 31"/>
                <a:gd name="T4" fmla="*/ 4 w 41"/>
                <a:gd name="T5" fmla="*/ 26 h 31"/>
                <a:gd name="T6" fmla="*/ 12 w 41"/>
                <a:gd name="T7" fmla="*/ 19 h 31"/>
                <a:gd name="T8" fmla="*/ 33 w 41"/>
                <a:gd name="T9" fmla="*/ 5 h 31"/>
                <a:gd name="T10" fmla="*/ 41 w 41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41" y="0"/>
                  </a:moveTo>
                  <a:cubicBezTo>
                    <a:pt x="30" y="10"/>
                    <a:pt x="20" y="22"/>
                    <a:pt x="6" y="29"/>
                  </a:cubicBezTo>
                  <a:cubicBezTo>
                    <a:pt x="2" y="31"/>
                    <a:pt x="0" y="30"/>
                    <a:pt x="4" y="26"/>
                  </a:cubicBezTo>
                  <a:cubicBezTo>
                    <a:pt x="6" y="23"/>
                    <a:pt x="9" y="21"/>
                    <a:pt x="12" y="19"/>
                  </a:cubicBezTo>
                  <a:cubicBezTo>
                    <a:pt x="19" y="13"/>
                    <a:pt x="26" y="9"/>
                    <a:pt x="33" y="5"/>
                  </a:cubicBezTo>
                  <a:cubicBezTo>
                    <a:pt x="34" y="4"/>
                    <a:pt x="37" y="2"/>
                    <a:pt x="4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2" name="Freeform 143"/>
            <p:cNvSpPr>
              <a:spLocks/>
            </p:cNvSpPr>
            <p:nvPr/>
          </p:nvSpPr>
          <p:spPr bwMode="auto">
            <a:xfrm>
              <a:off x="3340100" y="5880100"/>
              <a:ext cx="238125" cy="138113"/>
            </a:xfrm>
            <a:custGeom>
              <a:avLst/>
              <a:gdLst>
                <a:gd name="T0" fmla="*/ 71 w 71"/>
                <a:gd name="T1" fmla="*/ 1 h 41"/>
                <a:gd name="T2" fmla="*/ 57 w 71"/>
                <a:gd name="T3" fmla="*/ 12 h 41"/>
                <a:gd name="T4" fmla="*/ 38 w 71"/>
                <a:gd name="T5" fmla="*/ 25 h 41"/>
                <a:gd name="T6" fmla="*/ 20 w 71"/>
                <a:gd name="T7" fmla="*/ 34 h 41"/>
                <a:gd name="T8" fmla="*/ 11 w 71"/>
                <a:gd name="T9" fmla="*/ 37 h 41"/>
                <a:gd name="T10" fmla="*/ 1 w 71"/>
                <a:gd name="T11" fmla="*/ 41 h 41"/>
                <a:gd name="T12" fmla="*/ 13 w 71"/>
                <a:gd name="T13" fmla="*/ 29 h 41"/>
                <a:gd name="T14" fmla="*/ 34 w 71"/>
                <a:gd name="T15" fmla="*/ 21 h 41"/>
                <a:gd name="T16" fmla="*/ 53 w 71"/>
                <a:gd name="T17" fmla="*/ 11 h 41"/>
                <a:gd name="T18" fmla="*/ 71 w 71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41">
                  <a:moveTo>
                    <a:pt x="71" y="1"/>
                  </a:moveTo>
                  <a:cubicBezTo>
                    <a:pt x="65" y="4"/>
                    <a:pt x="62" y="8"/>
                    <a:pt x="57" y="12"/>
                  </a:cubicBezTo>
                  <a:cubicBezTo>
                    <a:pt x="51" y="17"/>
                    <a:pt x="44" y="21"/>
                    <a:pt x="38" y="25"/>
                  </a:cubicBezTo>
                  <a:cubicBezTo>
                    <a:pt x="32" y="28"/>
                    <a:pt x="27" y="32"/>
                    <a:pt x="20" y="34"/>
                  </a:cubicBezTo>
                  <a:cubicBezTo>
                    <a:pt x="17" y="35"/>
                    <a:pt x="14" y="36"/>
                    <a:pt x="11" y="37"/>
                  </a:cubicBezTo>
                  <a:cubicBezTo>
                    <a:pt x="7" y="38"/>
                    <a:pt x="4" y="40"/>
                    <a:pt x="1" y="41"/>
                  </a:cubicBezTo>
                  <a:cubicBezTo>
                    <a:pt x="0" y="37"/>
                    <a:pt x="9" y="31"/>
                    <a:pt x="13" y="29"/>
                  </a:cubicBezTo>
                  <a:cubicBezTo>
                    <a:pt x="19" y="27"/>
                    <a:pt x="28" y="24"/>
                    <a:pt x="34" y="21"/>
                  </a:cubicBezTo>
                  <a:cubicBezTo>
                    <a:pt x="41" y="18"/>
                    <a:pt x="46" y="15"/>
                    <a:pt x="53" y="11"/>
                  </a:cubicBezTo>
                  <a:cubicBezTo>
                    <a:pt x="59" y="7"/>
                    <a:pt x="65" y="4"/>
                    <a:pt x="7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3" name="Freeform 144"/>
            <p:cNvSpPr>
              <a:spLocks/>
            </p:cNvSpPr>
            <p:nvPr/>
          </p:nvSpPr>
          <p:spPr bwMode="auto">
            <a:xfrm>
              <a:off x="3295650" y="5876925"/>
              <a:ext cx="23813" cy="177800"/>
            </a:xfrm>
            <a:custGeom>
              <a:avLst/>
              <a:gdLst>
                <a:gd name="T0" fmla="*/ 4 w 7"/>
                <a:gd name="T1" fmla="*/ 0 h 53"/>
                <a:gd name="T2" fmla="*/ 6 w 7"/>
                <a:gd name="T3" fmla="*/ 27 h 53"/>
                <a:gd name="T4" fmla="*/ 6 w 7"/>
                <a:gd name="T5" fmla="*/ 43 h 53"/>
                <a:gd name="T6" fmla="*/ 0 w 7"/>
                <a:gd name="T7" fmla="*/ 50 h 53"/>
                <a:gd name="T8" fmla="*/ 1 w 7"/>
                <a:gd name="T9" fmla="*/ 39 h 53"/>
                <a:gd name="T10" fmla="*/ 2 w 7"/>
                <a:gd name="T11" fmla="*/ 26 h 53"/>
                <a:gd name="T12" fmla="*/ 4 w 7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3">
                  <a:moveTo>
                    <a:pt x="4" y="0"/>
                  </a:moveTo>
                  <a:cubicBezTo>
                    <a:pt x="4" y="9"/>
                    <a:pt x="4" y="18"/>
                    <a:pt x="6" y="27"/>
                  </a:cubicBezTo>
                  <a:cubicBezTo>
                    <a:pt x="6" y="31"/>
                    <a:pt x="7" y="38"/>
                    <a:pt x="6" y="43"/>
                  </a:cubicBezTo>
                  <a:cubicBezTo>
                    <a:pt x="5" y="45"/>
                    <a:pt x="2" y="53"/>
                    <a:pt x="0" y="50"/>
                  </a:cubicBezTo>
                  <a:cubicBezTo>
                    <a:pt x="4" y="50"/>
                    <a:pt x="1" y="42"/>
                    <a:pt x="1" y="39"/>
                  </a:cubicBezTo>
                  <a:cubicBezTo>
                    <a:pt x="1" y="35"/>
                    <a:pt x="1" y="30"/>
                    <a:pt x="2" y="26"/>
                  </a:cubicBezTo>
                  <a:cubicBezTo>
                    <a:pt x="2" y="18"/>
                    <a:pt x="4" y="8"/>
                    <a:pt x="4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4" name="Freeform 145"/>
            <p:cNvSpPr>
              <a:spLocks/>
            </p:cNvSpPr>
            <p:nvPr/>
          </p:nvSpPr>
          <p:spPr bwMode="auto">
            <a:xfrm>
              <a:off x="3295650" y="5648325"/>
              <a:ext cx="41275" cy="141288"/>
            </a:xfrm>
            <a:custGeom>
              <a:avLst/>
              <a:gdLst>
                <a:gd name="T0" fmla="*/ 1 w 12"/>
                <a:gd name="T1" fmla="*/ 0 h 42"/>
                <a:gd name="T2" fmla="*/ 6 w 12"/>
                <a:gd name="T3" fmla="*/ 19 h 42"/>
                <a:gd name="T4" fmla="*/ 11 w 12"/>
                <a:gd name="T5" fmla="*/ 38 h 42"/>
                <a:gd name="T6" fmla="*/ 1 w 12"/>
                <a:gd name="T7" fmla="*/ 1 h 42"/>
                <a:gd name="T8" fmla="*/ 1 w 12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2">
                  <a:moveTo>
                    <a:pt x="1" y="0"/>
                  </a:moveTo>
                  <a:cubicBezTo>
                    <a:pt x="1" y="6"/>
                    <a:pt x="3" y="13"/>
                    <a:pt x="6" y="19"/>
                  </a:cubicBezTo>
                  <a:cubicBezTo>
                    <a:pt x="7" y="22"/>
                    <a:pt x="12" y="37"/>
                    <a:pt x="11" y="38"/>
                  </a:cubicBezTo>
                  <a:cubicBezTo>
                    <a:pt x="7" y="42"/>
                    <a:pt x="0" y="6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5" name="Freeform 146"/>
            <p:cNvSpPr>
              <a:spLocks/>
            </p:cNvSpPr>
            <p:nvPr/>
          </p:nvSpPr>
          <p:spPr bwMode="auto">
            <a:xfrm>
              <a:off x="3228975" y="5299075"/>
              <a:ext cx="90488" cy="333375"/>
            </a:xfrm>
            <a:custGeom>
              <a:avLst/>
              <a:gdLst>
                <a:gd name="T0" fmla="*/ 27 w 27"/>
                <a:gd name="T1" fmla="*/ 0 h 99"/>
                <a:gd name="T2" fmla="*/ 21 w 27"/>
                <a:gd name="T3" fmla="*/ 38 h 99"/>
                <a:gd name="T4" fmla="*/ 15 w 27"/>
                <a:gd name="T5" fmla="*/ 60 h 99"/>
                <a:gd name="T6" fmla="*/ 10 w 27"/>
                <a:gd name="T7" fmla="*/ 79 h 99"/>
                <a:gd name="T8" fmla="*/ 7 w 27"/>
                <a:gd name="T9" fmla="*/ 89 h 99"/>
                <a:gd name="T10" fmla="*/ 6 w 27"/>
                <a:gd name="T11" fmla="*/ 98 h 99"/>
                <a:gd name="T12" fmla="*/ 1 w 27"/>
                <a:gd name="T13" fmla="*/ 82 h 99"/>
                <a:gd name="T14" fmla="*/ 6 w 27"/>
                <a:gd name="T15" fmla="*/ 61 h 99"/>
                <a:gd name="T16" fmla="*/ 15 w 27"/>
                <a:gd name="T17" fmla="*/ 38 h 99"/>
                <a:gd name="T18" fmla="*/ 21 w 27"/>
                <a:gd name="T19" fmla="*/ 23 h 99"/>
                <a:gd name="T20" fmla="*/ 27 w 27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99">
                  <a:moveTo>
                    <a:pt x="27" y="0"/>
                  </a:moveTo>
                  <a:cubicBezTo>
                    <a:pt x="26" y="8"/>
                    <a:pt x="24" y="26"/>
                    <a:pt x="21" y="38"/>
                  </a:cubicBezTo>
                  <a:cubicBezTo>
                    <a:pt x="19" y="45"/>
                    <a:pt x="18" y="53"/>
                    <a:pt x="15" y="60"/>
                  </a:cubicBezTo>
                  <a:cubicBezTo>
                    <a:pt x="13" y="67"/>
                    <a:pt x="12" y="72"/>
                    <a:pt x="10" y="79"/>
                  </a:cubicBezTo>
                  <a:cubicBezTo>
                    <a:pt x="9" y="82"/>
                    <a:pt x="8" y="85"/>
                    <a:pt x="7" y="89"/>
                  </a:cubicBezTo>
                  <a:cubicBezTo>
                    <a:pt x="7" y="91"/>
                    <a:pt x="7" y="97"/>
                    <a:pt x="6" y="98"/>
                  </a:cubicBezTo>
                  <a:cubicBezTo>
                    <a:pt x="4" y="99"/>
                    <a:pt x="0" y="85"/>
                    <a:pt x="1" y="82"/>
                  </a:cubicBezTo>
                  <a:cubicBezTo>
                    <a:pt x="2" y="74"/>
                    <a:pt x="4" y="69"/>
                    <a:pt x="6" y="61"/>
                  </a:cubicBezTo>
                  <a:cubicBezTo>
                    <a:pt x="9" y="53"/>
                    <a:pt x="12" y="45"/>
                    <a:pt x="15" y="38"/>
                  </a:cubicBezTo>
                  <a:cubicBezTo>
                    <a:pt x="17" y="33"/>
                    <a:pt x="19" y="28"/>
                    <a:pt x="21" y="23"/>
                  </a:cubicBezTo>
                  <a:cubicBezTo>
                    <a:pt x="23" y="18"/>
                    <a:pt x="25" y="5"/>
                    <a:pt x="27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6" name="Freeform 147"/>
            <p:cNvSpPr>
              <a:spLocks/>
            </p:cNvSpPr>
            <p:nvPr/>
          </p:nvSpPr>
          <p:spPr bwMode="auto">
            <a:xfrm>
              <a:off x="3017838" y="5464175"/>
              <a:ext cx="196850" cy="134938"/>
            </a:xfrm>
            <a:custGeom>
              <a:avLst/>
              <a:gdLst>
                <a:gd name="T0" fmla="*/ 1 w 59"/>
                <a:gd name="T1" fmla="*/ 0 h 40"/>
                <a:gd name="T2" fmla="*/ 31 w 59"/>
                <a:gd name="T3" fmla="*/ 16 h 40"/>
                <a:gd name="T4" fmla="*/ 47 w 59"/>
                <a:gd name="T5" fmla="*/ 25 h 40"/>
                <a:gd name="T6" fmla="*/ 58 w 59"/>
                <a:gd name="T7" fmla="*/ 40 h 40"/>
                <a:gd name="T8" fmla="*/ 42 w 59"/>
                <a:gd name="T9" fmla="*/ 36 h 40"/>
                <a:gd name="T10" fmla="*/ 26 w 59"/>
                <a:gd name="T11" fmla="*/ 25 h 40"/>
                <a:gd name="T12" fmla="*/ 13 w 59"/>
                <a:gd name="T13" fmla="*/ 12 h 40"/>
                <a:gd name="T14" fmla="*/ 0 w 59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0">
                  <a:moveTo>
                    <a:pt x="1" y="0"/>
                  </a:moveTo>
                  <a:cubicBezTo>
                    <a:pt x="11" y="5"/>
                    <a:pt x="22" y="10"/>
                    <a:pt x="31" y="16"/>
                  </a:cubicBezTo>
                  <a:cubicBezTo>
                    <a:pt x="37" y="19"/>
                    <a:pt x="42" y="22"/>
                    <a:pt x="47" y="25"/>
                  </a:cubicBezTo>
                  <a:cubicBezTo>
                    <a:pt x="51" y="28"/>
                    <a:pt x="59" y="35"/>
                    <a:pt x="58" y="40"/>
                  </a:cubicBezTo>
                  <a:cubicBezTo>
                    <a:pt x="53" y="39"/>
                    <a:pt x="47" y="39"/>
                    <a:pt x="42" y="36"/>
                  </a:cubicBezTo>
                  <a:cubicBezTo>
                    <a:pt x="36" y="33"/>
                    <a:pt x="32" y="29"/>
                    <a:pt x="26" y="25"/>
                  </a:cubicBezTo>
                  <a:cubicBezTo>
                    <a:pt x="22" y="21"/>
                    <a:pt x="17" y="16"/>
                    <a:pt x="13" y="12"/>
                  </a:cubicBezTo>
                  <a:cubicBezTo>
                    <a:pt x="10" y="8"/>
                    <a:pt x="2" y="4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7" name="Freeform 148"/>
            <p:cNvSpPr>
              <a:spLocks/>
            </p:cNvSpPr>
            <p:nvPr/>
          </p:nvSpPr>
          <p:spPr bwMode="auto">
            <a:xfrm>
              <a:off x="3328988" y="5564188"/>
              <a:ext cx="23813" cy="92075"/>
            </a:xfrm>
            <a:custGeom>
              <a:avLst/>
              <a:gdLst>
                <a:gd name="T0" fmla="*/ 4 w 7"/>
                <a:gd name="T1" fmla="*/ 0 h 27"/>
                <a:gd name="T2" fmla="*/ 4 w 7"/>
                <a:gd name="T3" fmla="*/ 15 h 27"/>
                <a:gd name="T4" fmla="*/ 7 w 7"/>
                <a:gd name="T5" fmla="*/ 27 h 27"/>
                <a:gd name="T6" fmla="*/ 4 w 7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7">
                  <a:moveTo>
                    <a:pt x="4" y="0"/>
                  </a:moveTo>
                  <a:cubicBezTo>
                    <a:pt x="4" y="5"/>
                    <a:pt x="4" y="10"/>
                    <a:pt x="4" y="15"/>
                  </a:cubicBezTo>
                  <a:cubicBezTo>
                    <a:pt x="4" y="19"/>
                    <a:pt x="6" y="23"/>
                    <a:pt x="7" y="27"/>
                  </a:cubicBezTo>
                  <a:cubicBezTo>
                    <a:pt x="0" y="21"/>
                    <a:pt x="2" y="2"/>
                    <a:pt x="4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8" name="Freeform 149"/>
            <p:cNvSpPr>
              <a:spLocks/>
            </p:cNvSpPr>
            <p:nvPr/>
          </p:nvSpPr>
          <p:spPr bwMode="auto">
            <a:xfrm>
              <a:off x="3373438" y="5470525"/>
              <a:ext cx="177800" cy="180975"/>
            </a:xfrm>
            <a:custGeom>
              <a:avLst/>
              <a:gdLst>
                <a:gd name="T0" fmla="*/ 52 w 53"/>
                <a:gd name="T1" fmla="*/ 3 h 54"/>
                <a:gd name="T2" fmla="*/ 3 w 53"/>
                <a:gd name="T3" fmla="*/ 54 h 54"/>
                <a:gd name="T4" fmla="*/ 6 w 53"/>
                <a:gd name="T5" fmla="*/ 46 h 54"/>
                <a:gd name="T6" fmla="*/ 52 w 53"/>
                <a:gd name="T7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4">
                  <a:moveTo>
                    <a:pt x="52" y="3"/>
                  </a:moveTo>
                  <a:cubicBezTo>
                    <a:pt x="52" y="3"/>
                    <a:pt x="9" y="47"/>
                    <a:pt x="3" y="54"/>
                  </a:cubicBezTo>
                  <a:cubicBezTo>
                    <a:pt x="3" y="54"/>
                    <a:pt x="0" y="52"/>
                    <a:pt x="6" y="46"/>
                  </a:cubicBezTo>
                  <a:cubicBezTo>
                    <a:pt x="11" y="41"/>
                    <a:pt x="53" y="0"/>
                    <a:pt x="52" y="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9" name="Freeform 150"/>
            <p:cNvSpPr>
              <a:spLocks/>
            </p:cNvSpPr>
            <p:nvPr/>
          </p:nvSpPr>
          <p:spPr bwMode="auto">
            <a:xfrm>
              <a:off x="3359150" y="5611813"/>
              <a:ext cx="111125" cy="74613"/>
            </a:xfrm>
            <a:custGeom>
              <a:avLst/>
              <a:gdLst>
                <a:gd name="T0" fmla="*/ 33 w 33"/>
                <a:gd name="T1" fmla="*/ 0 h 22"/>
                <a:gd name="T2" fmla="*/ 2 w 33"/>
                <a:gd name="T3" fmla="*/ 22 h 22"/>
                <a:gd name="T4" fmla="*/ 7 w 33"/>
                <a:gd name="T5" fmla="*/ 15 h 22"/>
                <a:gd name="T6" fmla="*/ 33 w 3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2">
                  <a:moveTo>
                    <a:pt x="33" y="0"/>
                  </a:moveTo>
                  <a:cubicBezTo>
                    <a:pt x="33" y="0"/>
                    <a:pt x="30" y="5"/>
                    <a:pt x="2" y="22"/>
                  </a:cubicBezTo>
                  <a:cubicBezTo>
                    <a:pt x="2" y="22"/>
                    <a:pt x="0" y="19"/>
                    <a:pt x="7" y="15"/>
                  </a:cubicBezTo>
                  <a:cubicBezTo>
                    <a:pt x="14" y="11"/>
                    <a:pt x="29" y="1"/>
                    <a:pt x="33" y="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0" name="Freeform 151"/>
            <p:cNvSpPr>
              <a:spLocks/>
            </p:cNvSpPr>
            <p:nvPr/>
          </p:nvSpPr>
          <p:spPr bwMode="auto">
            <a:xfrm>
              <a:off x="3319463" y="5578475"/>
              <a:ext cx="63500" cy="134938"/>
            </a:xfrm>
            <a:custGeom>
              <a:avLst/>
              <a:gdLst>
                <a:gd name="T0" fmla="*/ 18 w 19"/>
                <a:gd name="T1" fmla="*/ 2 h 40"/>
                <a:gd name="T2" fmla="*/ 6 w 19"/>
                <a:gd name="T3" fmla="*/ 36 h 40"/>
                <a:gd name="T4" fmla="*/ 2 w 19"/>
                <a:gd name="T5" fmla="*/ 39 h 40"/>
                <a:gd name="T6" fmla="*/ 5 w 19"/>
                <a:gd name="T7" fmla="*/ 30 h 40"/>
                <a:gd name="T8" fmla="*/ 18 w 19"/>
                <a:gd name="T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0">
                  <a:moveTo>
                    <a:pt x="18" y="2"/>
                  </a:moveTo>
                  <a:cubicBezTo>
                    <a:pt x="18" y="2"/>
                    <a:pt x="19" y="4"/>
                    <a:pt x="6" y="36"/>
                  </a:cubicBezTo>
                  <a:cubicBezTo>
                    <a:pt x="6" y="36"/>
                    <a:pt x="5" y="40"/>
                    <a:pt x="2" y="39"/>
                  </a:cubicBezTo>
                  <a:cubicBezTo>
                    <a:pt x="0" y="38"/>
                    <a:pt x="3" y="34"/>
                    <a:pt x="5" y="30"/>
                  </a:cubicBezTo>
                  <a:cubicBezTo>
                    <a:pt x="7" y="25"/>
                    <a:pt x="18" y="0"/>
                    <a:pt x="18" y="2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1" name="Freeform 152"/>
            <p:cNvSpPr>
              <a:spLocks/>
            </p:cNvSpPr>
            <p:nvPr/>
          </p:nvSpPr>
          <p:spPr bwMode="auto">
            <a:xfrm>
              <a:off x="3271838" y="5651500"/>
              <a:ext cx="23813" cy="119063"/>
            </a:xfrm>
            <a:custGeom>
              <a:avLst/>
              <a:gdLst>
                <a:gd name="T0" fmla="*/ 7 w 7"/>
                <a:gd name="T1" fmla="*/ 0 h 35"/>
                <a:gd name="T2" fmla="*/ 3 w 7"/>
                <a:gd name="T3" fmla="*/ 23 h 35"/>
                <a:gd name="T4" fmla="*/ 0 w 7"/>
                <a:gd name="T5" fmla="*/ 35 h 35"/>
                <a:gd name="T6" fmla="*/ 7 w 7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5">
                  <a:moveTo>
                    <a:pt x="7" y="0"/>
                  </a:moveTo>
                  <a:cubicBezTo>
                    <a:pt x="7" y="0"/>
                    <a:pt x="4" y="14"/>
                    <a:pt x="3" y="23"/>
                  </a:cubicBezTo>
                  <a:cubicBezTo>
                    <a:pt x="3" y="32"/>
                    <a:pt x="0" y="34"/>
                    <a:pt x="0" y="35"/>
                  </a:cubicBezTo>
                  <a:cubicBezTo>
                    <a:pt x="0" y="35"/>
                    <a:pt x="0" y="19"/>
                    <a:pt x="7" y="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2" name="Freeform 153"/>
            <p:cNvSpPr>
              <a:spLocks/>
            </p:cNvSpPr>
            <p:nvPr/>
          </p:nvSpPr>
          <p:spPr bwMode="auto">
            <a:xfrm>
              <a:off x="3279775" y="5743575"/>
              <a:ext cx="9525" cy="60325"/>
            </a:xfrm>
            <a:custGeom>
              <a:avLst/>
              <a:gdLst>
                <a:gd name="T0" fmla="*/ 3 w 3"/>
                <a:gd name="T1" fmla="*/ 0 h 18"/>
                <a:gd name="T2" fmla="*/ 2 w 3"/>
                <a:gd name="T3" fmla="*/ 18 h 18"/>
                <a:gd name="T4" fmla="*/ 0 w 3"/>
                <a:gd name="T5" fmla="*/ 12 h 18"/>
                <a:gd name="T6" fmla="*/ 0 w 3"/>
                <a:gd name="T7" fmla="*/ 12 h 18"/>
                <a:gd name="T8" fmla="*/ 3 w 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8">
                  <a:moveTo>
                    <a:pt x="3" y="0"/>
                  </a:moveTo>
                  <a:cubicBezTo>
                    <a:pt x="3" y="0"/>
                    <a:pt x="1" y="12"/>
                    <a:pt x="2" y="1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3"/>
                    <a:pt x="3" y="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3" name="Freeform 154"/>
            <p:cNvSpPr>
              <a:spLocks/>
            </p:cNvSpPr>
            <p:nvPr/>
          </p:nvSpPr>
          <p:spPr bwMode="auto">
            <a:xfrm>
              <a:off x="3316288" y="5641975"/>
              <a:ext cx="23813" cy="93663"/>
            </a:xfrm>
            <a:custGeom>
              <a:avLst/>
              <a:gdLst>
                <a:gd name="T0" fmla="*/ 6 w 7"/>
                <a:gd name="T1" fmla="*/ 0 h 28"/>
                <a:gd name="T2" fmla="*/ 0 w 7"/>
                <a:gd name="T3" fmla="*/ 26 h 28"/>
                <a:gd name="T4" fmla="*/ 0 w 7"/>
                <a:gd name="T5" fmla="*/ 28 h 28"/>
                <a:gd name="T6" fmla="*/ 6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6" y="0"/>
                  </a:moveTo>
                  <a:cubicBezTo>
                    <a:pt x="6" y="0"/>
                    <a:pt x="4" y="17"/>
                    <a:pt x="0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7" y="15"/>
                    <a:pt x="6" y="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4" name="Freeform 155"/>
            <p:cNvSpPr>
              <a:spLocks/>
            </p:cNvSpPr>
            <p:nvPr/>
          </p:nvSpPr>
          <p:spPr bwMode="auto">
            <a:xfrm>
              <a:off x="3298825" y="5641975"/>
              <a:ext cx="90488" cy="234950"/>
            </a:xfrm>
            <a:custGeom>
              <a:avLst/>
              <a:gdLst>
                <a:gd name="T0" fmla="*/ 17 w 27"/>
                <a:gd name="T1" fmla="*/ 25 h 70"/>
                <a:gd name="T2" fmla="*/ 12 w 27"/>
                <a:gd name="T3" fmla="*/ 39 h 70"/>
                <a:gd name="T4" fmla="*/ 7 w 27"/>
                <a:gd name="T5" fmla="*/ 52 h 70"/>
                <a:gd name="T6" fmla="*/ 4 w 27"/>
                <a:gd name="T7" fmla="*/ 61 h 70"/>
                <a:gd name="T8" fmla="*/ 0 w 27"/>
                <a:gd name="T9" fmla="*/ 70 h 70"/>
                <a:gd name="T10" fmla="*/ 3 w 27"/>
                <a:gd name="T11" fmla="*/ 53 h 70"/>
                <a:gd name="T12" fmla="*/ 8 w 27"/>
                <a:gd name="T13" fmla="*/ 33 h 70"/>
                <a:gd name="T14" fmla="*/ 13 w 27"/>
                <a:gd name="T15" fmla="*/ 15 h 70"/>
                <a:gd name="T16" fmla="*/ 18 w 27"/>
                <a:gd name="T17" fmla="*/ 7 h 70"/>
                <a:gd name="T18" fmla="*/ 26 w 27"/>
                <a:gd name="T19" fmla="*/ 4 h 70"/>
                <a:gd name="T20" fmla="*/ 24 w 27"/>
                <a:gd name="T21" fmla="*/ 11 h 70"/>
                <a:gd name="T22" fmla="*/ 17 w 27"/>
                <a:gd name="T23" fmla="*/ 2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70">
                  <a:moveTo>
                    <a:pt x="17" y="25"/>
                  </a:moveTo>
                  <a:cubicBezTo>
                    <a:pt x="15" y="29"/>
                    <a:pt x="13" y="35"/>
                    <a:pt x="12" y="39"/>
                  </a:cubicBezTo>
                  <a:cubicBezTo>
                    <a:pt x="10" y="44"/>
                    <a:pt x="8" y="48"/>
                    <a:pt x="7" y="52"/>
                  </a:cubicBezTo>
                  <a:cubicBezTo>
                    <a:pt x="6" y="55"/>
                    <a:pt x="5" y="59"/>
                    <a:pt x="4" y="61"/>
                  </a:cubicBezTo>
                  <a:cubicBezTo>
                    <a:pt x="3" y="63"/>
                    <a:pt x="1" y="70"/>
                    <a:pt x="0" y="70"/>
                  </a:cubicBezTo>
                  <a:cubicBezTo>
                    <a:pt x="0" y="64"/>
                    <a:pt x="1" y="58"/>
                    <a:pt x="3" y="53"/>
                  </a:cubicBezTo>
                  <a:cubicBezTo>
                    <a:pt x="5" y="46"/>
                    <a:pt x="5" y="39"/>
                    <a:pt x="8" y="33"/>
                  </a:cubicBezTo>
                  <a:cubicBezTo>
                    <a:pt x="10" y="27"/>
                    <a:pt x="10" y="21"/>
                    <a:pt x="13" y="15"/>
                  </a:cubicBezTo>
                  <a:cubicBezTo>
                    <a:pt x="14" y="12"/>
                    <a:pt x="15" y="9"/>
                    <a:pt x="18" y="7"/>
                  </a:cubicBezTo>
                  <a:cubicBezTo>
                    <a:pt x="20" y="5"/>
                    <a:pt x="26" y="0"/>
                    <a:pt x="26" y="4"/>
                  </a:cubicBezTo>
                  <a:cubicBezTo>
                    <a:pt x="27" y="6"/>
                    <a:pt x="24" y="10"/>
                    <a:pt x="24" y="11"/>
                  </a:cubicBezTo>
                  <a:cubicBezTo>
                    <a:pt x="21" y="16"/>
                    <a:pt x="19" y="20"/>
                    <a:pt x="17" y="25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5" name="Freeform 156"/>
            <p:cNvSpPr>
              <a:spLocks/>
            </p:cNvSpPr>
            <p:nvPr/>
          </p:nvSpPr>
          <p:spPr bwMode="auto">
            <a:xfrm>
              <a:off x="3349625" y="5668963"/>
              <a:ext cx="50800" cy="57150"/>
            </a:xfrm>
            <a:custGeom>
              <a:avLst/>
              <a:gdLst>
                <a:gd name="T0" fmla="*/ 3 w 15"/>
                <a:gd name="T1" fmla="*/ 11 h 17"/>
                <a:gd name="T2" fmla="*/ 15 w 15"/>
                <a:gd name="T3" fmla="*/ 0 h 17"/>
                <a:gd name="T4" fmla="*/ 0 w 15"/>
                <a:gd name="T5" fmla="*/ 17 h 17"/>
                <a:gd name="T6" fmla="*/ 3 w 15"/>
                <a:gd name="T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7">
                  <a:moveTo>
                    <a:pt x="3" y="11"/>
                  </a:moveTo>
                  <a:cubicBezTo>
                    <a:pt x="3" y="11"/>
                    <a:pt x="11" y="3"/>
                    <a:pt x="15" y="0"/>
                  </a:cubicBezTo>
                  <a:cubicBezTo>
                    <a:pt x="15" y="0"/>
                    <a:pt x="12" y="5"/>
                    <a:pt x="0" y="17"/>
                  </a:cubicBezTo>
                  <a:lnTo>
                    <a:pt x="3" y="11"/>
                  </a:ln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6" name="Freeform 157"/>
            <p:cNvSpPr>
              <a:spLocks/>
            </p:cNvSpPr>
            <p:nvPr/>
          </p:nvSpPr>
          <p:spPr bwMode="auto">
            <a:xfrm>
              <a:off x="3332163" y="5708650"/>
              <a:ext cx="38100" cy="258763"/>
            </a:xfrm>
            <a:custGeom>
              <a:avLst/>
              <a:gdLst>
                <a:gd name="T0" fmla="*/ 6 w 11"/>
                <a:gd name="T1" fmla="*/ 0 h 77"/>
                <a:gd name="T2" fmla="*/ 7 w 11"/>
                <a:gd name="T3" fmla="*/ 18 h 77"/>
                <a:gd name="T4" fmla="*/ 8 w 11"/>
                <a:gd name="T5" fmla="*/ 27 h 77"/>
                <a:gd name="T6" fmla="*/ 6 w 11"/>
                <a:gd name="T7" fmla="*/ 36 h 77"/>
                <a:gd name="T8" fmla="*/ 8 w 11"/>
                <a:gd name="T9" fmla="*/ 55 h 77"/>
                <a:gd name="T10" fmla="*/ 9 w 11"/>
                <a:gd name="T11" fmla="*/ 77 h 77"/>
                <a:gd name="T12" fmla="*/ 4 w 11"/>
                <a:gd name="T13" fmla="*/ 59 h 77"/>
                <a:gd name="T14" fmla="*/ 4 w 11"/>
                <a:gd name="T15" fmla="*/ 40 h 77"/>
                <a:gd name="T16" fmla="*/ 2 w 11"/>
                <a:gd name="T17" fmla="*/ 21 h 77"/>
                <a:gd name="T18" fmla="*/ 2 w 11"/>
                <a:gd name="T19" fmla="*/ 11 h 77"/>
                <a:gd name="T20" fmla="*/ 4 w 11"/>
                <a:gd name="T21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7">
                  <a:moveTo>
                    <a:pt x="6" y="0"/>
                  </a:moveTo>
                  <a:cubicBezTo>
                    <a:pt x="7" y="7"/>
                    <a:pt x="6" y="13"/>
                    <a:pt x="7" y="18"/>
                  </a:cubicBezTo>
                  <a:cubicBezTo>
                    <a:pt x="7" y="21"/>
                    <a:pt x="8" y="24"/>
                    <a:pt x="8" y="27"/>
                  </a:cubicBezTo>
                  <a:cubicBezTo>
                    <a:pt x="8" y="31"/>
                    <a:pt x="6" y="32"/>
                    <a:pt x="6" y="36"/>
                  </a:cubicBezTo>
                  <a:cubicBezTo>
                    <a:pt x="7" y="42"/>
                    <a:pt x="7" y="49"/>
                    <a:pt x="8" y="55"/>
                  </a:cubicBezTo>
                  <a:cubicBezTo>
                    <a:pt x="9" y="62"/>
                    <a:pt x="11" y="71"/>
                    <a:pt x="9" y="77"/>
                  </a:cubicBezTo>
                  <a:cubicBezTo>
                    <a:pt x="5" y="74"/>
                    <a:pt x="3" y="64"/>
                    <a:pt x="4" y="59"/>
                  </a:cubicBezTo>
                  <a:cubicBezTo>
                    <a:pt x="4" y="53"/>
                    <a:pt x="3" y="46"/>
                    <a:pt x="4" y="40"/>
                  </a:cubicBezTo>
                  <a:cubicBezTo>
                    <a:pt x="5" y="34"/>
                    <a:pt x="5" y="28"/>
                    <a:pt x="2" y="21"/>
                  </a:cubicBezTo>
                  <a:cubicBezTo>
                    <a:pt x="0" y="17"/>
                    <a:pt x="2" y="15"/>
                    <a:pt x="2" y="11"/>
                  </a:cubicBezTo>
                  <a:cubicBezTo>
                    <a:pt x="2" y="7"/>
                    <a:pt x="2" y="4"/>
                    <a:pt x="4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7" name="Freeform 158"/>
            <p:cNvSpPr>
              <a:spLocks/>
            </p:cNvSpPr>
            <p:nvPr/>
          </p:nvSpPr>
          <p:spPr bwMode="auto">
            <a:xfrm>
              <a:off x="3252788" y="5740400"/>
              <a:ext cx="133350" cy="254000"/>
            </a:xfrm>
            <a:custGeom>
              <a:avLst/>
              <a:gdLst>
                <a:gd name="T0" fmla="*/ 40 w 40"/>
                <a:gd name="T1" fmla="*/ 0 h 76"/>
                <a:gd name="T2" fmla="*/ 0 w 40"/>
                <a:gd name="T3" fmla="*/ 70 h 76"/>
                <a:gd name="T4" fmla="*/ 0 w 40"/>
                <a:gd name="T5" fmla="*/ 76 h 76"/>
                <a:gd name="T6" fmla="*/ 40 w 40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76">
                  <a:moveTo>
                    <a:pt x="40" y="0"/>
                  </a:moveTo>
                  <a:cubicBezTo>
                    <a:pt x="40" y="0"/>
                    <a:pt x="18" y="44"/>
                    <a:pt x="0" y="7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8" y="37"/>
                    <a:pt x="40" y="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8" name="Freeform 159"/>
            <p:cNvSpPr>
              <a:spLocks/>
            </p:cNvSpPr>
            <p:nvPr/>
          </p:nvSpPr>
          <p:spPr bwMode="auto">
            <a:xfrm>
              <a:off x="3271838" y="5849938"/>
              <a:ext cx="34925" cy="242888"/>
            </a:xfrm>
            <a:custGeom>
              <a:avLst/>
              <a:gdLst>
                <a:gd name="T0" fmla="*/ 2 w 10"/>
                <a:gd name="T1" fmla="*/ 0 h 72"/>
                <a:gd name="T2" fmla="*/ 7 w 10"/>
                <a:gd name="T3" fmla="*/ 41 h 72"/>
                <a:gd name="T4" fmla="*/ 8 w 10"/>
                <a:gd name="T5" fmla="*/ 63 h 72"/>
                <a:gd name="T6" fmla="*/ 7 w 10"/>
                <a:gd name="T7" fmla="*/ 70 h 72"/>
                <a:gd name="T8" fmla="*/ 4 w 10"/>
                <a:gd name="T9" fmla="*/ 59 h 72"/>
                <a:gd name="T10" fmla="*/ 1 w 10"/>
                <a:gd name="T11" fmla="*/ 38 h 72"/>
                <a:gd name="T12" fmla="*/ 0 w 10"/>
                <a:gd name="T13" fmla="*/ 13 h 72"/>
                <a:gd name="T14" fmla="*/ 2 w 10"/>
                <a:gd name="T15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2">
                  <a:moveTo>
                    <a:pt x="2" y="0"/>
                  </a:moveTo>
                  <a:cubicBezTo>
                    <a:pt x="2" y="14"/>
                    <a:pt x="5" y="27"/>
                    <a:pt x="7" y="41"/>
                  </a:cubicBezTo>
                  <a:cubicBezTo>
                    <a:pt x="7" y="48"/>
                    <a:pt x="8" y="56"/>
                    <a:pt x="8" y="63"/>
                  </a:cubicBezTo>
                  <a:cubicBezTo>
                    <a:pt x="9" y="65"/>
                    <a:pt x="10" y="72"/>
                    <a:pt x="7" y="70"/>
                  </a:cubicBezTo>
                  <a:cubicBezTo>
                    <a:pt x="5" y="69"/>
                    <a:pt x="4" y="61"/>
                    <a:pt x="4" y="59"/>
                  </a:cubicBezTo>
                  <a:cubicBezTo>
                    <a:pt x="2" y="53"/>
                    <a:pt x="2" y="46"/>
                    <a:pt x="1" y="38"/>
                  </a:cubicBezTo>
                  <a:cubicBezTo>
                    <a:pt x="0" y="30"/>
                    <a:pt x="1" y="24"/>
                    <a:pt x="0" y="13"/>
                  </a:cubicBezTo>
                  <a:cubicBezTo>
                    <a:pt x="0" y="9"/>
                    <a:pt x="1" y="1"/>
                    <a:pt x="2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9" name="Freeform 160"/>
            <p:cNvSpPr>
              <a:spLocks/>
            </p:cNvSpPr>
            <p:nvPr/>
          </p:nvSpPr>
          <p:spPr bwMode="auto">
            <a:xfrm>
              <a:off x="3306763" y="5894388"/>
              <a:ext cx="63500" cy="153988"/>
            </a:xfrm>
            <a:custGeom>
              <a:avLst/>
              <a:gdLst>
                <a:gd name="T0" fmla="*/ 19 w 19"/>
                <a:gd name="T1" fmla="*/ 2 h 46"/>
                <a:gd name="T2" fmla="*/ 13 w 19"/>
                <a:gd name="T3" fmla="*/ 23 h 46"/>
                <a:gd name="T4" fmla="*/ 9 w 19"/>
                <a:gd name="T5" fmla="*/ 35 h 46"/>
                <a:gd name="T6" fmla="*/ 5 w 19"/>
                <a:gd name="T7" fmla="*/ 46 h 46"/>
                <a:gd name="T8" fmla="*/ 10 w 19"/>
                <a:gd name="T9" fmla="*/ 25 h 46"/>
                <a:gd name="T10" fmla="*/ 19 w 19"/>
                <a:gd name="T1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46">
                  <a:moveTo>
                    <a:pt x="19" y="2"/>
                  </a:moveTo>
                  <a:cubicBezTo>
                    <a:pt x="18" y="6"/>
                    <a:pt x="15" y="17"/>
                    <a:pt x="13" y="23"/>
                  </a:cubicBezTo>
                  <a:cubicBezTo>
                    <a:pt x="11" y="27"/>
                    <a:pt x="11" y="31"/>
                    <a:pt x="9" y="35"/>
                  </a:cubicBezTo>
                  <a:cubicBezTo>
                    <a:pt x="8" y="39"/>
                    <a:pt x="6" y="42"/>
                    <a:pt x="5" y="46"/>
                  </a:cubicBezTo>
                  <a:cubicBezTo>
                    <a:pt x="0" y="46"/>
                    <a:pt x="8" y="28"/>
                    <a:pt x="10" y="25"/>
                  </a:cubicBezTo>
                  <a:cubicBezTo>
                    <a:pt x="12" y="18"/>
                    <a:pt x="18" y="0"/>
                    <a:pt x="19" y="2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0" name="Freeform 161"/>
            <p:cNvSpPr>
              <a:spLocks/>
            </p:cNvSpPr>
            <p:nvPr/>
          </p:nvSpPr>
          <p:spPr bwMode="auto">
            <a:xfrm>
              <a:off x="3340100" y="5888038"/>
              <a:ext cx="87313" cy="117475"/>
            </a:xfrm>
            <a:custGeom>
              <a:avLst/>
              <a:gdLst>
                <a:gd name="T0" fmla="*/ 26 w 26"/>
                <a:gd name="T1" fmla="*/ 0 h 35"/>
                <a:gd name="T2" fmla="*/ 15 w 26"/>
                <a:gd name="T3" fmla="*/ 18 h 35"/>
                <a:gd name="T4" fmla="*/ 3 w 26"/>
                <a:gd name="T5" fmla="*/ 34 h 35"/>
                <a:gd name="T6" fmla="*/ 3 w 26"/>
                <a:gd name="T7" fmla="*/ 28 h 35"/>
                <a:gd name="T8" fmla="*/ 11 w 26"/>
                <a:gd name="T9" fmla="*/ 20 h 35"/>
                <a:gd name="T10" fmla="*/ 19 w 26"/>
                <a:gd name="T11" fmla="*/ 11 h 35"/>
                <a:gd name="T12" fmla="*/ 26 w 26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5">
                  <a:moveTo>
                    <a:pt x="26" y="0"/>
                  </a:moveTo>
                  <a:cubicBezTo>
                    <a:pt x="26" y="4"/>
                    <a:pt x="21" y="13"/>
                    <a:pt x="15" y="18"/>
                  </a:cubicBezTo>
                  <a:cubicBezTo>
                    <a:pt x="12" y="21"/>
                    <a:pt x="0" y="30"/>
                    <a:pt x="3" y="34"/>
                  </a:cubicBezTo>
                  <a:cubicBezTo>
                    <a:pt x="0" y="35"/>
                    <a:pt x="2" y="30"/>
                    <a:pt x="3" y="28"/>
                  </a:cubicBezTo>
                  <a:cubicBezTo>
                    <a:pt x="6" y="26"/>
                    <a:pt x="8" y="23"/>
                    <a:pt x="11" y="20"/>
                  </a:cubicBezTo>
                  <a:cubicBezTo>
                    <a:pt x="14" y="17"/>
                    <a:pt x="17" y="15"/>
                    <a:pt x="19" y="11"/>
                  </a:cubicBezTo>
                  <a:cubicBezTo>
                    <a:pt x="21" y="8"/>
                    <a:pt x="25" y="4"/>
                    <a:pt x="26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1" name="Freeform 162"/>
            <p:cNvSpPr>
              <a:spLocks/>
            </p:cNvSpPr>
            <p:nvPr/>
          </p:nvSpPr>
          <p:spPr bwMode="auto">
            <a:xfrm>
              <a:off x="3302000" y="5994400"/>
              <a:ext cx="71438" cy="104775"/>
            </a:xfrm>
            <a:custGeom>
              <a:avLst/>
              <a:gdLst>
                <a:gd name="T0" fmla="*/ 20 w 21"/>
                <a:gd name="T1" fmla="*/ 1 h 31"/>
                <a:gd name="T2" fmla="*/ 13 w 21"/>
                <a:gd name="T3" fmla="*/ 13 h 31"/>
                <a:gd name="T4" fmla="*/ 0 w 21"/>
                <a:gd name="T5" fmla="*/ 25 h 31"/>
                <a:gd name="T6" fmla="*/ 11 w 21"/>
                <a:gd name="T7" fmla="*/ 17 h 31"/>
                <a:gd name="T8" fmla="*/ 21 w 2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1">
                  <a:moveTo>
                    <a:pt x="20" y="1"/>
                  </a:moveTo>
                  <a:cubicBezTo>
                    <a:pt x="17" y="5"/>
                    <a:pt x="17" y="10"/>
                    <a:pt x="13" y="13"/>
                  </a:cubicBezTo>
                  <a:cubicBezTo>
                    <a:pt x="11" y="16"/>
                    <a:pt x="0" y="23"/>
                    <a:pt x="0" y="25"/>
                  </a:cubicBezTo>
                  <a:cubicBezTo>
                    <a:pt x="0" y="31"/>
                    <a:pt x="10" y="18"/>
                    <a:pt x="11" y="17"/>
                  </a:cubicBezTo>
                  <a:cubicBezTo>
                    <a:pt x="17" y="11"/>
                    <a:pt x="18" y="5"/>
                    <a:pt x="2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2" name="Freeform 163"/>
            <p:cNvSpPr>
              <a:spLocks/>
            </p:cNvSpPr>
            <p:nvPr/>
          </p:nvSpPr>
          <p:spPr bwMode="auto">
            <a:xfrm>
              <a:off x="3325813" y="6027738"/>
              <a:ext cx="74613" cy="65088"/>
            </a:xfrm>
            <a:custGeom>
              <a:avLst/>
              <a:gdLst>
                <a:gd name="T0" fmla="*/ 22 w 22"/>
                <a:gd name="T1" fmla="*/ 0 h 19"/>
                <a:gd name="T2" fmla="*/ 12 w 22"/>
                <a:gd name="T3" fmla="*/ 10 h 19"/>
                <a:gd name="T4" fmla="*/ 0 w 22"/>
                <a:gd name="T5" fmla="*/ 17 h 19"/>
                <a:gd name="T6" fmla="*/ 12 w 22"/>
                <a:gd name="T7" fmla="*/ 12 h 19"/>
                <a:gd name="T8" fmla="*/ 22 w 2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22" y="0"/>
                  </a:moveTo>
                  <a:cubicBezTo>
                    <a:pt x="18" y="3"/>
                    <a:pt x="16" y="7"/>
                    <a:pt x="12" y="10"/>
                  </a:cubicBezTo>
                  <a:cubicBezTo>
                    <a:pt x="9" y="12"/>
                    <a:pt x="2" y="14"/>
                    <a:pt x="0" y="17"/>
                  </a:cubicBezTo>
                  <a:cubicBezTo>
                    <a:pt x="3" y="19"/>
                    <a:pt x="10" y="14"/>
                    <a:pt x="12" y="12"/>
                  </a:cubicBezTo>
                  <a:cubicBezTo>
                    <a:pt x="16" y="9"/>
                    <a:pt x="19" y="4"/>
                    <a:pt x="22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3" name="Freeform 164"/>
            <p:cNvSpPr>
              <a:spLocks/>
            </p:cNvSpPr>
            <p:nvPr/>
          </p:nvSpPr>
          <p:spPr bwMode="auto">
            <a:xfrm>
              <a:off x="3181350" y="5611813"/>
              <a:ext cx="84138" cy="63500"/>
            </a:xfrm>
            <a:custGeom>
              <a:avLst/>
              <a:gdLst>
                <a:gd name="T0" fmla="*/ 0 w 25"/>
                <a:gd name="T1" fmla="*/ 0 h 19"/>
                <a:gd name="T2" fmla="*/ 24 w 25"/>
                <a:gd name="T3" fmla="*/ 19 h 19"/>
                <a:gd name="T4" fmla="*/ 0 w 25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7" y="5"/>
                    <a:pt x="25" y="15"/>
                    <a:pt x="24" y="19"/>
                  </a:cubicBezTo>
                  <a:cubicBezTo>
                    <a:pt x="19" y="19"/>
                    <a:pt x="4" y="6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4" name="Freeform 165"/>
            <p:cNvSpPr>
              <a:spLocks/>
            </p:cNvSpPr>
            <p:nvPr/>
          </p:nvSpPr>
          <p:spPr bwMode="auto">
            <a:xfrm>
              <a:off x="2690813" y="5918200"/>
              <a:ext cx="319088" cy="57150"/>
            </a:xfrm>
            <a:custGeom>
              <a:avLst/>
              <a:gdLst>
                <a:gd name="T0" fmla="*/ 1 w 95"/>
                <a:gd name="T1" fmla="*/ 15 h 17"/>
                <a:gd name="T2" fmla="*/ 31 w 95"/>
                <a:gd name="T3" fmla="*/ 6 h 17"/>
                <a:gd name="T4" fmla="*/ 65 w 95"/>
                <a:gd name="T5" fmla="*/ 2 h 17"/>
                <a:gd name="T6" fmla="*/ 91 w 95"/>
                <a:gd name="T7" fmla="*/ 6 h 17"/>
                <a:gd name="T8" fmla="*/ 72 w 95"/>
                <a:gd name="T9" fmla="*/ 15 h 17"/>
                <a:gd name="T10" fmla="*/ 49 w 95"/>
                <a:gd name="T11" fmla="*/ 15 h 17"/>
                <a:gd name="T12" fmla="*/ 19 w 95"/>
                <a:gd name="T13" fmla="*/ 16 h 17"/>
                <a:gd name="T14" fmla="*/ 0 w 95"/>
                <a:gd name="T15" fmla="*/ 16 h 17"/>
                <a:gd name="T16" fmla="*/ 1 w 95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7">
                  <a:moveTo>
                    <a:pt x="1" y="15"/>
                  </a:moveTo>
                  <a:cubicBezTo>
                    <a:pt x="11" y="14"/>
                    <a:pt x="21" y="8"/>
                    <a:pt x="31" y="6"/>
                  </a:cubicBezTo>
                  <a:cubicBezTo>
                    <a:pt x="42" y="4"/>
                    <a:pt x="54" y="4"/>
                    <a:pt x="65" y="2"/>
                  </a:cubicBezTo>
                  <a:cubicBezTo>
                    <a:pt x="71" y="1"/>
                    <a:pt x="86" y="0"/>
                    <a:pt x="91" y="6"/>
                  </a:cubicBezTo>
                  <a:cubicBezTo>
                    <a:pt x="95" y="12"/>
                    <a:pt x="76" y="14"/>
                    <a:pt x="72" y="15"/>
                  </a:cubicBezTo>
                  <a:cubicBezTo>
                    <a:pt x="65" y="16"/>
                    <a:pt x="57" y="15"/>
                    <a:pt x="49" y="15"/>
                  </a:cubicBezTo>
                  <a:cubicBezTo>
                    <a:pt x="38" y="16"/>
                    <a:pt x="30" y="16"/>
                    <a:pt x="19" y="16"/>
                  </a:cubicBezTo>
                  <a:cubicBezTo>
                    <a:pt x="14" y="17"/>
                    <a:pt x="6" y="16"/>
                    <a:pt x="0" y="16"/>
                  </a:cubicBezTo>
                  <a:cubicBezTo>
                    <a:pt x="0" y="15"/>
                    <a:pt x="0" y="15"/>
                    <a:pt x="1" y="16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5" name="Freeform 166"/>
            <p:cNvSpPr>
              <a:spLocks/>
            </p:cNvSpPr>
            <p:nvPr/>
          </p:nvSpPr>
          <p:spPr bwMode="auto">
            <a:xfrm>
              <a:off x="2862263" y="5686425"/>
              <a:ext cx="215900" cy="292100"/>
            </a:xfrm>
            <a:custGeom>
              <a:avLst/>
              <a:gdLst>
                <a:gd name="T0" fmla="*/ 1 w 64"/>
                <a:gd name="T1" fmla="*/ 1 h 87"/>
                <a:gd name="T2" fmla="*/ 36 w 64"/>
                <a:gd name="T3" fmla="*/ 39 h 87"/>
                <a:gd name="T4" fmla="*/ 51 w 64"/>
                <a:gd name="T5" fmla="*/ 58 h 87"/>
                <a:gd name="T6" fmla="*/ 56 w 64"/>
                <a:gd name="T7" fmla="*/ 68 h 87"/>
                <a:gd name="T8" fmla="*/ 62 w 64"/>
                <a:gd name="T9" fmla="*/ 77 h 87"/>
                <a:gd name="T10" fmla="*/ 58 w 64"/>
                <a:gd name="T11" fmla="*/ 85 h 87"/>
                <a:gd name="T12" fmla="*/ 47 w 64"/>
                <a:gd name="T13" fmla="*/ 81 h 87"/>
                <a:gd name="T14" fmla="*/ 45 w 64"/>
                <a:gd name="T15" fmla="*/ 76 h 87"/>
                <a:gd name="T16" fmla="*/ 41 w 64"/>
                <a:gd name="T17" fmla="*/ 73 h 87"/>
                <a:gd name="T18" fmla="*/ 40 w 64"/>
                <a:gd name="T19" fmla="*/ 68 h 87"/>
                <a:gd name="T20" fmla="*/ 21 w 64"/>
                <a:gd name="T21" fmla="*/ 38 h 87"/>
                <a:gd name="T22" fmla="*/ 7 w 64"/>
                <a:gd name="T23" fmla="*/ 14 h 87"/>
                <a:gd name="T24" fmla="*/ 0 w 64"/>
                <a:gd name="T2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7">
                  <a:moveTo>
                    <a:pt x="1" y="1"/>
                  </a:moveTo>
                  <a:cubicBezTo>
                    <a:pt x="12" y="14"/>
                    <a:pt x="23" y="27"/>
                    <a:pt x="36" y="39"/>
                  </a:cubicBezTo>
                  <a:cubicBezTo>
                    <a:pt x="42" y="44"/>
                    <a:pt x="47" y="52"/>
                    <a:pt x="51" y="58"/>
                  </a:cubicBezTo>
                  <a:cubicBezTo>
                    <a:pt x="53" y="61"/>
                    <a:pt x="54" y="65"/>
                    <a:pt x="56" y="68"/>
                  </a:cubicBezTo>
                  <a:cubicBezTo>
                    <a:pt x="57" y="71"/>
                    <a:pt x="60" y="74"/>
                    <a:pt x="62" y="77"/>
                  </a:cubicBezTo>
                  <a:cubicBezTo>
                    <a:pt x="64" y="82"/>
                    <a:pt x="64" y="87"/>
                    <a:pt x="58" y="85"/>
                  </a:cubicBezTo>
                  <a:cubicBezTo>
                    <a:pt x="55" y="84"/>
                    <a:pt x="49" y="83"/>
                    <a:pt x="47" y="81"/>
                  </a:cubicBezTo>
                  <a:cubicBezTo>
                    <a:pt x="46" y="80"/>
                    <a:pt x="46" y="77"/>
                    <a:pt x="45" y="76"/>
                  </a:cubicBezTo>
                  <a:cubicBezTo>
                    <a:pt x="43" y="75"/>
                    <a:pt x="42" y="75"/>
                    <a:pt x="41" y="73"/>
                  </a:cubicBezTo>
                  <a:cubicBezTo>
                    <a:pt x="41" y="72"/>
                    <a:pt x="41" y="69"/>
                    <a:pt x="40" y="68"/>
                  </a:cubicBezTo>
                  <a:cubicBezTo>
                    <a:pt x="36" y="58"/>
                    <a:pt x="28" y="47"/>
                    <a:pt x="21" y="38"/>
                  </a:cubicBezTo>
                  <a:cubicBezTo>
                    <a:pt x="15" y="30"/>
                    <a:pt x="12" y="23"/>
                    <a:pt x="7" y="14"/>
                  </a:cubicBezTo>
                  <a:cubicBezTo>
                    <a:pt x="4" y="10"/>
                    <a:pt x="2" y="5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6" name="Freeform 167"/>
            <p:cNvSpPr>
              <a:spLocks/>
            </p:cNvSpPr>
            <p:nvPr/>
          </p:nvSpPr>
          <p:spPr bwMode="auto">
            <a:xfrm>
              <a:off x="2976563" y="5988050"/>
              <a:ext cx="128588" cy="84138"/>
            </a:xfrm>
            <a:custGeom>
              <a:avLst/>
              <a:gdLst>
                <a:gd name="T0" fmla="*/ 3 w 38"/>
                <a:gd name="T1" fmla="*/ 1 h 25"/>
                <a:gd name="T2" fmla="*/ 38 w 38"/>
                <a:gd name="T3" fmla="*/ 24 h 25"/>
                <a:gd name="T4" fmla="*/ 28 w 38"/>
                <a:gd name="T5" fmla="*/ 21 h 25"/>
                <a:gd name="T6" fmla="*/ 16 w 38"/>
                <a:gd name="T7" fmla="*/ 15 h 25"/>
                <a:gd name="T8" fmla="*/ 0 w 38"/>
                <a:gd name="T9" fmla="*/ 3 h 25"/>
                <a:gd name="T10" fmla="*/ 6 w 38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5">
                  <a:moveTo>
                    <a:pt x="3" y="1"/>
                  </a:moveTo>
                  <a:cubicBezTo>
                    <a:pt x="17" y="6"/>
                    <a:pt x="31" y="10"/>
                    <a:pt x="38" y="24"/>
                  </a:cubicBezTo>
                  <a:cubicBezTo>
                    <a:pt x="35" y="25"/>
                    <a:pt x="31" y="22"/>
                    <a:pt x="28" y="21"/>
                  </a:cubicBezTo>
                  <a:cubicBezTo>
                    <a:pt x="23" y="20"/>
                    <a:pt x="19" y="18"/>
                    <a:pt x="16" y="15"/>
                  </a:cubicBezTo>
                  <a:cubicBezTo>
                    <a:pt x="10" y="11"/>
                    <a:pt x="5" y="7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7" name="Freeform 168"/>
            <p:cNvSpPr>
              <a:spLocks/>
            </p:cNvSpPr>
            <p:nvPr/>
          </p:nvSpPr>
          <p:spPr bwMode="auto">
            <a:xfrm>
              <a:off x="3171825" y="6027738"/>
              <a:ext cx="36513" cy="23813"/>
            </a:xfrm>
            <a:custGeom>
              <a:avLst/>
              <a:gdLst>
                <a:gd name="T0" fmla="*/ 0 w 11"/>
                <a:gd name="T1" fmla="*/ 0 h 7"/>
                <a:gd name="T2" fmla="*/ 11 w 11"/>
                <a:gd name="T3" fmla="*/ 7 h 7"/>
                <a:gd name="T4" fmla="*/ 0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4" y="1"/>
                    <a:pt x="9" y="4"/>
                    <a:pt x="11" y="7"/>
                  </a:cubicBezTo>
                  <a:cubicBezTo>
                    <a:pt x="7" y="6"/>
                    <a:pt x="2" y="5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8" name="Freeform 169"/>
            <p:cNvSpPr>
              <a:spLocks/>
            </p:cNvSpPr>
            <p:nvPr/>
          </p:nvSpPr>
          <p:spPr bwMode="auto">
            <a:xfrm>
              <a:off x="2979738" y="6042025"/>
              <a:ext cx="131763" cy="53975"/>
            </a:xfrm>
            <a:custGeom>
              <a:avLst/>
              <a:gdLst>
                <a:gd name="T0" fmla="*/ 0 w 39"/>
                <a:gd name="T1" fmla="*/ 16 h 16"/>
                <a:gd name="T2" fmla="*/ 34 w 39"/>
                <a:gd name="T3" fmla="*/ 6 h 16"/>
                <a:gd name="T4" fmla="*/ 27 w 39"/>
                <a:gd name="T5" fmla="*/ 14 h 16"/>
                <a:gd name="T6" fmla="*/ 10 w 39"/>
                <a:gd name="T7" fmla="*/ 16 h 16"/>
                <a:gd name="T8" fmla="*/ 0 w 3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0" y="16"/>
                  </a:moveTo>
                  <a:cubicBezTo>
                    <a:pt x="9" y="13"/>
                    <a:pt x="25" y="0"/>
                    <a:pt x="34" y="6"/>
                  </a:cubicBezTo>
                  <a:cubicBezTo>
                    <a:pt x="39" y="9"/>
                    <a:pt x="31" y="12"/>
                    <a:pt x="27" y="14"/>
                  </a:cubicBezTo>
                  <a:cubicBezTo>
                    <a:pt x="22" y="16"/>
                    <a:pt x="16" y="16"/>
                    <a:pt x="10" y="16"/>
                  </a:cubicBezTo>
                  <a:cubicBezTo>
                    <a:pt x="8" y="16"/>
                    <a:pt x="3" y="16"/>
                    <a:pt x="0" y="16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9" name="Freeform 170"/>
            <p:cNvSpPr>
              <a:spLocks/>
            </p:cNvSpPr>
            <p:nvPr/>
          </p:nvSpPr>
          <p:spPr bwMode="auto">
            <a:xfrm>
              <a:off x="2892425" y="5464175"/>
              <a:ext cx="134938" cy="349250"/>
            </a:xfrm>
            <a:custGeom>
              <a:avLst/>
              <a:gdLst>
                <a:gd name="T0" fmla="*/ 6 w 40"/>
                <a:gd name="T1" fmla="*/ 22 h 104"/>
                <a:gd name="T2" fmla="*/ 23 w 40"/>
                <a:gd name="T3" fmla="*/ 59 h 104"/>
                <a:gd name="T4" fmla="*/ 40 w 40"/>
                <a:gd name="T5" fmla="*/ 99 h 104"/>
                <a:gd name="T6" fmla="*/ 20 w 40"/>
                <a:gd name="T7" fmla="*/ 60 h 104"/>
                <a:gd name="T8" fmla="*/ 5 w 40"/>
                <a:gd name="T9" fmla="*/ 21 h 104"/>
                <a:gd name="T10" fmla="*/ 0 w 40"/>
                <a:gd name="T11" fmla="*/ 0 h 104"/>
                <a:gd name="T12" fmla="*/ 6 w 40"/>
                <a:gd name="T13" fmla="*/ 2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04">
                  <a:moveTo>
                    <a:pt x="6" y="22"/>
                  </a:moveTo>
                  <a:cubicBezTo>
                    <a:pt x="12" y="35"/>
                    <a:pt x="17" y="46"/>
                    <a:pt x="23" y="59"/>
                  </a:cubicBezTo>
                  <a:cubicBezTo>
                    <a:pt x="24" y="63"/>
                    <a:pt x="40" y="95"/>
                    <a:pt x="40" y="99"/>
                  </a:cubicBezTo>
                  <a:cubicBezTo>
                    <a:pt x="40" y="104"/>
                    <a:pt x="22" y="64"/>
                    <a:pt x="20" y="60"/>
                  </a:cubicBezTo>
                  <a:cubicBezTo>
                    <a:pt x="14" y="43"/>
                    <a:pt x="10" y="35"/>
                    <a:pt x="5" y="21"/>
                  </a:cubicBezTo>
                  <a:cubicBezTo>
                    <a:pt x="1" y="13"/>
                    <a:pt x="1" y="6"/>
                    <a:pt x="0" y="0"/>
                  </a:cubicBezTo>
                  <a:cubicBezTo>
                    <a:pt x="5" y="5"/>
                    <a:pt x="6" y="16"/>
                    <a:pt x="6" y="22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0" name="Freeform 171"/>
            <p:cNvSpPr>
              <a:spLocks/>
            </p:cNvSpPr>
            <p:nvPr/>
          </p:nvSpPr>
          <p:spPr bwMode="auto">
            <a:xfrm>
              <a:off x="2865438" y="5027613"/>
              <a:ext cx="131763" cy="346075"/>
            </a:xfrm>
            <a:custGeom>
              <a:avLst/>
              <a:gdLst>
                <a:gd name="T0" fmla="*/ 39 w 39"/>
                <a:gd name="T1" fmla="*/ 0 h 103"/>
                <a:gd name="T2" fmla="*/ 34 w 39"/>
                <a:gd name="T3" fmla="*/ 21 h 103"/>
                <a:gd name="T4" fmla="*/ 30 w 39"/>
                <a:gd name="T5" fmla="*/ 39 h 103"/>
                <a:gd name="T6" fmla="*/ 20 w 39"/>
                <a:gd name="T7" fmla="*/ 75 h 103"/>
                <a:gd name="T8" fmla="*/ 13 w 39"/>
                <a:gd name="T9" fmla="*/ 93 h 103"/>
                <a:gd name="T10" fmla="*/ 4 w 39"/>
                <a:gd name="T11" fmla="*/ 103 h 103"/>
                <a:gd name="T12" fmla="*/ 4 w 39"/>
                <a:gd name="T13" fmla="*/ 84 h 103"/>
                <a:gd name="T14" fmla="*/ 10 w 39"/>
                <a:gd name="T15" fmla="*/ 65 h 103"/>
                <a:gd name="T16" fmla="*/ 15 w 39"/>
                <a:gd name="T17" fmla="*/ 53 h 103"/>
                <a:gd name="T18" fmla="*/ 19 w 39"/>
                <a:gd name="T19" fmla="*/ 41 h 103"/>
                <a:gd name="T20" fmla="*/ 29 w 39"/>
                <a:gd name="T21" fmla="*/ 20 h 103"/>
                <a:gd name="T22" fmla="*/ 39 w 39"/>
                <a:gd name="T2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3">
                  <a:moveTo>
                    <a:pt x="39" y="0"/>
                  </a:moveTo>
                  <a:cubicBezTo>
                    <a:pt x="37" y="6"/>
                    <a:pt x="36" y="13"/>
                    <a:pt x="34" y="21"/>
                  </a:cubicBezTo>
                  <a:cubicBezTo>
                    <a:pt x="33" y="28"/>
                    <a:pt x="32" y="32"/>
                    <a:pt x="30" y="39"/>
                  </a:cubicBezTo>
                  <a:cubicBezTo>
                    <a:pt x="28" y="50"/>
                    <a:pt x="25" y="59"/>
                    <a:pt x="20" y="75"/>
                  </a:cubicBezTo>
                  <a:cubicBezTo>
                    <a:pt x="18" y="80"/>
                    <a:pt x="15" y="88"/>
                    <a:pt x="13" y="93"/>
                  </a:cubicBezTo>
                  <a:cubicBezTo>
                    <a:pt x="11" y="96"/>
                    <a:pt x="7" y="102"/>
                    <a:pt x="4" y="103"/>
                  </a:cubicBezTo>
                  <a:cubicBezTo>
                    <a:pt x="0" y="99"/>
                    <a:pt x="3" y="89"/>
                    <a:pt x="4" y="84"/>
                  </a:cubicBezTo>
                  <a:cubicBezTo>
                    <a:pt x="5" y="79"/>
                    <a:pt x="8" y="73"/>
                    <a:pt x="10" y="65"/>
                  </a:cubicBezTo>
                  <a:cubicBezTo>
                    <a:pt x="12" y="61"/>
                    <a:pt x="13" y="58"/>
                    <a:pt x="15" y="53"/>
                  </a:cubicBezTo>
                  <a:cubicBezTo>
                    <a:pt x="17" y="48"/>
                    <a:pt x="18" y="45"/>
                    <a:pt x="19" y="41"/>
                  </a:cubicBezTo>
                  <a:cubicBezTo>
                    <a:pt x="21" y="34"/>
                    <a:pt x="25" y="28"/>
                    <a:pt x="29" y="20"/>
                  </a:cubicBezTo>
                  <a:cubicBezTo>
                    <a:pt x="32" y="13"/>
                    <a:pt x="36" y="6"/>
                    <a:pt x="39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1" name="Freeform 172"/>
            <p:cNvSpPr>
              <a:spLocks/>
            </p:cNvSpPr>
            <p:nvPr/>
          </p:nvSpPr>
          <p:spPr bwMode="auto">
            <a:xfrm>
              <a:off x="2624138" y="5105400"/>
              <a:ext cx="252413" cy="304800"/>
            </a:xfrm>
            <a:custGeom>
              <a:avLst/>
              <a:gdLst>
                <a:gd name="T0" fmla="*/ 0 w 75"/>
                <a:gd name="T1" fmla="*/ 0 h 91"/>
                <a:gd name="T2" fmla="*/ 66 w 75"/>
                <a:gd name="T3" fmla="*/ 71 h 91"/>
                <a:gd name="T4" fmla="*/ 72 w 75"/>
                <a:gd name="T5" fmla="*/ 80 h 91"/>
                <a:gd name="T6" fmla="*/ 75 w 75"/>
                <a:gd name="T7" fmla="*/ 91 h 91"/>
                <a:gd name="T8" fmla="*/ 58 w 75"/>
                <a:gd name="T9" fmla="*/ 75 h 91"/>
                <a:gd name="T10" fmla="*/ 42 w 75"/>
                <a:gd name="T11" fmla="*/ 58 h 91"/>
                <a:gd name="T12" fmla="*/ 25 w 75"/>
                <a:gd name="T13" fmla="*/ 36 h 91"/>
                <a:gd name="T14" fmla="*/ 13 w 75"/>
                <a:gd name="T15" fmla="*/ 17 h 91"/>
                <a:gd name="T16" fmla="*/ 0 w 75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91">
                  <a:moveTo>
                    <a:pt x="0" y="0"/>
                  </a:moveTo>
                  <a:cubicBezTo>
                    <a:pt x="20" y="25"/>
                    <a:pt x="45" y="43"/>
                    <a:pt x="66" y="71"/>
                  </a:cubicBezTo>
                  <a:cubicBezTo>
                    <a:pt x="69" y="74"/>
                    <a:pt x="70" y="77"/>
                    <a:pt x="72" y="80"/>
                  </a:cubicBezTo>
                  <a:cubicBezTo>
                    <a:pt x="72" y="83"/>
                    <a:pt x="75" y="88"/>
                    <a:pt x="75" y="91"/>
                  </a:cubicBezTo>
                  <a:cubicBezTo>
                    <a:pt x="72" y="90"/>
                    <a:pt x="60" y="78"/>
                    <a:pt x="58" y="75"/>
                  </a:cubicBezTo>
                  <a:cubicBezTo>
                    <a:pt x="53" y="69"/>
                    <a:pt x="47" y="64"/>
                    <a:pt x="42" y="58"/>
                  </a:cubicBezTo>
                  <a:cubicBezTo>
                    <a:pt x="36" y="51"/>
                    <a:pt x="31" y="44"/>
                    <a:pt x="25" y="36"/>
                  </a:cubicBezTo>
                  <a:cubicBezTo>
                    <a:pt x="20" y="30"/>
                    <a:pt x="17" y="24"/>
                    <a:pt x="13" y="17"/>
                  </a:cubicBezTo>
                  <a:cubicBezTo>
                    <a:pt x="9" y="12"/>
                    <a:pt x="4" y="5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2" name="Freeform 173"/>
            <p:cNvSpPr>
              <a:spLocks/>
            </p:cNvSpPr>
            <p:nvPr/>
          </p:nvSpPr>
          <p:spPr bwMode="auto">
            <a:xfrm>
              <a:off x="2862263" y="5286375"/>
              <a:ext cx="30163" cy="198438"/>
            </a:xfrm>
            <a:custGeom>
              <a:avLst/>
              <a:gdLst>
                <a:gd name="T0" fmla="*/ 1 w 9"/>
                <a:gd name="T1" fmla="*/ 0 h 59"/>
                <a:gd name="T2" fmla="*/ 4 w 9"/>
                <a:gd name="T3" fmla="*/ 20 h 59"/>
                <a:gd name="T4" fmla="*/ 7 w 9"/>
                <a:gd name="T5" fmla="*/ 40 h 59"/>
                <a:gd name="T6" fmla="*/ 9 w 9"/>
                <a:gd name="T7" fmla="*/ 51 h 59"/>
                <a:gd name="T8" fmla="*/ 7 w 9"/>
                <a:gd name="T9" fmla="*/ 53 h 59"/>
                <a:gd name="T10" fmla="*/ 4 w 9"/>
                <a:gd name="T11" fmla="*/ 34 h 59"/>
                <a:gd name="T12" fmla="*/ 1 w 9"/>
                <a:gd name="T13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9">
                  <a:moveTo>
                    <a:pt x="1" y="0"/>
                  </a:moveTo>
                  <a:cubicBezTo>
                    <a:pt x="3" y="7"/>
                    <a:pt x="3" y="13"/>
                    <a:pt x="4" y="20"/>
                  </a:cubicBezTo>
                  <a:cubicBezTo>
                    <a:pt x="6" y="27"/>
                    <a:pt x="6" y="34"/>
                    <a:pt x="7" y="40"/>
                  </a:cubicBezTo>
                  <a:cubicBezTo>
                    <a:pt x="8" y="44"/>
                    <a:pt x="9" y="48"/>
                    <a:pt x="9" y="51"/>
                  </a:cubicBezTo>
                  <a:cubicBezTo>
                    <a:pt x="9" y="55"/>
                    <a:pt x="9" y="59"/>
                    <a:pt x="7" y="53"/>
                  </a:cubicBezTo>
                  <a:cubicBezTo>
                    <a:pt x="5" y="48"/>
                    <a:pt x="5" y="40"/>
                    <a:pt x="4" y="34"/>
                  </a:cubicBezTo>
                  <a:cubicBezTo>
                    <a:pt x="3" y="25"/>
                    <a:pt x="0" y="11"/>
                    <a:pt x="1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3" name="Freeform 174"/>
            <p:cNvSpPr>
              <a:spLocks/>
            </p:cNvSpPr>
            <p:nvPr/>
          </p:nvSpPr>
          <p:spPr bwMode="auto">
            <a:xfrm>
              <a:off x="2786063" y="5356225"/>
              <a:ext cx="103188" cy="111125"/>
            </a:xfrm>
            <a:custGeom>
              <a:avLst/>
              <a:gdLst>
                <a:gd name="T0" fmla="*/ 0 w 31"/>
                <a:gd name="T1" fmla="*/ 0 h 33"/>
                <a:gd name="T2" fmla="*/ 17 w 31"/>
                <a:gd name="T3" fmla="*/ 16 h 33"/>
                <a:gd name="T4" fmla="*/ 31 w 31"/>
                <a:gd name="T5" fmla="*/ 33 h 33"/>
                <a:gd name="T6" fmla="*/ 22 w 31"/>
                <a:gd name="T7" fmla="*/ 30 h 33"/>
                <a:gd name="T8" fmla="*/ 16 w 31"/>
                <a:gd name="T9" fmla="*/ 19 h 33"/>
                <a:gd name="T10" fmla="*/ 0 w 3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cubicBezTo>
                    <a:pt x="6" y="5"/>
                    <a:pt x="12" y="10"/>
                    <a:pt x="17" y="16"/>
                  </a:cubicBezTo>
                  <a:cubicBezTo>
                    <a:pt x="22" y="21"/>
                    <a:pt x="28" y="26"/>
                    <a:pt x="31" y="33"/>
                  </a:cubicBezTo>
                  <a:cubicBezTo>
                    <a:pt x="28" y="32"/>
                    <a:pt x="24" y="32"/>
                    <a:pt x="22" y="30"/>
                  </a:cubicBezTo>
                  <a:cubicBezTo>
                    <a:pt x="19" y="27"/>
                    <a:pt x="18" y="23"/>
                    <a:pt x="16" y="19"/>
                  </a:cubicBezTo>
                  <a:cubicBezTo>
                    <a:pt x="11" y="13"/>
                    <a:pt x="5" y="7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4" name="Freeform 175"/>
            <p:cNvSpPr>
              <a:spLocks/>
            </p:cNvSpPr>
            <p:nvPr/>
          </p:nvSpPr>
          <p:spPr bwMode="auto">
            <a:xfrm>
              <a:off x="2879725" y="5295900"/>
              <a:ext cx="90488" cy="155575"/>
            </a:xfrm>
            <a:custGeom>
              <a:avLst/>
              <a:gdLst>
                <a:gd name="T0" fmla="*/ 27 w 27"/>
                <a:gd name="T1" fmla="*/ 0 h 46"/>
                <a:gd name="T2" fmla="*/ 7 w 27"/>
                <a:gd name="T3" fmla="*/ 42 h 46"/>
                <a:gd name="T4" fmla="*/ 1 w 27"/>
                <a:gd name="T5" fmla="*/ 42 h 46"/>
                <a:gd name="T6" fmla="*/ 3 w 27"/>
                <a:gd name="T7" fmla="*/ 33 h 46"/>
                <a:gd name="T8" fmla="*/ 18 w 27"/>
                <a:gd name="T9" fmla="*/ 14 h 46"/>
                <a:gd name="T10" fmla="*/ 27 w 27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6">
                  <a:moveTo>
                    <a:pt x="27" y="0"/>
                  </a:moveTo>
                  <a:cubicBezTo>
                    <a:pt x="22" y="14"/>
                    <a:pt x="17" y="30"/>
                    <a:pt x="7" y="42"/>
                  </a:cubicBezTo>
                  <a:cubicBezTo>
                    <a:pt x="5" y="44"/>
                    <a:pt x="3" y="46"/>
                    <a:pt x="1" y="42"/>
                  </a:cubicBezTo>
                  <a:cubicBezTo>
                    <a:pt x="0" y="39"/>
                    <a:pt x="2" y="35"/>
                    <a:pt x="3" y="33"/>
                  </a:cubicBezTo>
                  <a:cubicBezTo>
                    <a:pt x="7" y="26"/>
                    <a:pt x="13" y="20"/>
                    <a:pt x="18" y="14"/>
                  </a:cubicBezTo>
                  <a:cubicBezTo>
                    <a:pt x="21" y="11"/>
                    <a:pt x="24" y="5"/>
                    <a:pt x="27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5" name="Freeform 176"/>
            <p:cNvSpPr>
              <a:spLocks/>
            </p:cNvSpPr>
            <p:nvPr/>
          </p:nvSpPr>
          <p:spPr bwMode="auto">
            <a:xfrm>
              <a:off x="2816225" y="5349875"/>
              <a:ext cx="49213" cy="127000"/>
            </a:xfrm>
            <a:custGeom>
              <a:avLst/>
              <a:gdLst>
                <a:gd name="T0" fmla="*/ 1 w 15"/>
                <a:gd name="T1" fmla="*/ 0 h 38"/>
                <a:gd name="T2" fmla="*/ 7 w 15"/>
                <a:gd name="T3" fmla="*/ 21 h 38"/>
                <a:gd name="T4" fmla="*/ 12 w 15"/>
                <a:gd name="T5" fmla="*/ 31 h 38"/>
                <a:gd name="T6" fmla="*/ 10 w 15"/>
                <a:gd name="T7" fmla="*/ 35 h 38"/>
                <a:gd name="T8" fmla="*/ 2 w 15"/>
                <a:gd name="T9" fmla="*/ 18 h 38"/>
                <a:gd name="T10" fmla="*/ 1 w 15"/>
                <a:gd name="T11" fmla="*/ 8 h 38"/>
                <a:gd name="T12" fmla="*/ 1 w 15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8">
                  <a:moveTo>
                    <a:pt x="1" y="0"/>
                  </a:moveTo>
                  <a:cubicBezTo>
                    <a:pt x="1" y="7"/>
                    <a:pt x="4" y="15"/>
                    <a:pt x="7" y="21"/>
                  </a:cubicBezTo>
                  <a:cubicBezTo>
                    <a:pt x="9" y="24"/>
                    <a:pt x="11" y="27"/>
                    <a:pt x="12" y="31"/>
                  </a:cubicBezTo>
                  <a:cubicBezTo>
                    <a:pt x="14" y="34"/>
                    <a:pt x="15" y="38"/>
                    <a:pt x="10" y="35"/>
                  </a:cubicBezTo>
                  <a:cubicBezTo>
                    <a:pt x="4" y="32"/>
                    <a:pt x="3" y="24"/>
                    <a:pt x="2" y="18"/>
                  </a:cubicBezTo>
                  <a:cubicBezTo>
                    <a:pt x="2" y="14"/>
                    <a:pt x="1" y="11"/>
                    <a:pt x="1" y="8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6" name="Freeform 177"/>
            <p:cNvSpPr>
              <a:spLocks/>
            </p:cNvSpPr>
            <p:nvPr/>
          </p:nvSpPr>
          <p:spPr bwMode="auto">
            <a:xfrm>
              <a:off x="2859088" y="5446713"/>
              <a:ext cx="17463" cy="50800"/>
            </a:xfrm>
            <a:custGeom>
              <a:avLst/>
              <a:gdLst>
                <a:gd name="T0" fmla="*/ 1 w 5"/>
                <a:gd name="T1" fmla="*/ 0 h 15"/>
                <a:gd name="T2" fmla="*/ 5 w 5"/>
                <a:gd name="T3" fmla="*/ 13 h 15"/>
                <a:gd name="T4" fmla="*/ 2 w 5"/>
                <a:gd name="T5" fmla="*/ 15 h 15"/>
                <a:gd name="T6" fmla="*/ 1 w 5"/>
                <a:gd name="T7" fmla="*/ 7 h 15"/>
                <a:gd name="T8" fmla="*/ 0 w 5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1" y="0"/>
                  </a:moveTo>
                  <a:cubicBezTo>
                    <a:pt x="2" y="4"/>
                    <a:pt x="2" y="10"/>
                    <a:pt x="5" y="13"/>
                  </a:cubicBezTo>
                  <a:cubicBezTo>
                    <a:pt x="4" y="14"/>
                    <a:pt x="2" y="14"/>
                    <a:pt x="2" y="15"/>
                  </a:cubicBezTo>
                  <a:cubicBezTo>
                    <a:pt x="1" y="14"/>
                    <a:pt x="1" y="9"/>
                    <a:pt x="1" y="7"/>
                  </a:cubicBezTo>
                  <a:cubicBezTo>
                    <a:pt x="1" y="5"/>
                    <a:pt x="0" y="3"/>
                    <a:pt x="0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7" name="Freeform 178"/>
            <p:cNvSpPr>
              <a:spLocks/>
            </p:cNvSpPr>
            <p:nvPr/>
          </p:nvSpPr>
          <p:spPr bwMode="auto">
            <a:xfrm>
              <a:off x="2609850" y="5421313"/>
              <a:ext cx="228600" cy="55563"/>
            </a:xfrm>
            <a:custGeom>
              <a:avLst/>
              <a:gdLst>
                <a:gd name="T0" fmla="*/ 0 w 68"/>
                <a:gd name="T1" fmla="*/ 1 h 17"/>
                <a:gd name="T2" fmla="*/ 22 w 68"/>
                <a:gd name="T3" fmla="*/ 1 h 17"/>
                <a:gd name="T4" fmla="*/ 41 w 68"/>
                <a:gd name="T5" fmla="*/ 2 h 17"/>
                <a:gd name="T6" fmla="*/ 61 w 68"/>
                <a:gd name="T7" fmla="*/ 8 h 17"/>
                <a:gd name="T8" fmla="*/ 67 w 68"/>
                <a:gd name="T9" fmla="*/ 15 h 17"/>
                <a:gd name="T10" fmla="*/ 58 w 68"/>
                <a:gd name="T11" fmla="*/ 15 h 17"/>
                <a:gd name="T12" fmla="*/ 3 w 68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17">
                  <a:moveTo>
                    <a:pt x="0" y="1"/>
                  </a:moveTo>
                  <a:cubicBezTo>
                    <a:pt x="7" y="3"/>
                    <a:pt x="15" y="2"/>
                    <a:pt x="22" y="1"/>
                  </a:cubicBezTo>
                  <a:cubicBezTo>
                    <a:pt x="28" y="0"/>
                    <a:pt x="35" y="1"/>
                    <a:pt x="41" y="2"/>
                  </a:cubicBezTo>
                  <a:cubicBezTo>
                    <a:pt x="47" y="4"/>
                    <a:pt x="55" y="5"/>
                    <a:pt x="61" y="8"/>
                  </a:cubicBezTo>
                  <a:cubicBezTo>
                    <a:pt x="63" y="9"/>
                    <a:pt x="68" y="12"/>
                    <a:pt x="67" y="15"/>
                  </a:cubicBezTo>
                  <a:cubicBezTo>
                    <a:pt x="66" y="17"/>
                    <a:pt x="60" y="16"/>
                    <a:pt x="58" y="15"/>
                  </a:cubicBezTo>
                  <a:cubicBezTo>
                    <a:pt x="39" y="13"/>
                    <a:pt x="21" y="6"/>
                    <a:pt x="3" y="3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8" name="Freeform 179"/>
            <p:cNvSpPr>
              <a:spLocks/>
            </p:cNvSpPr>
            <p:nvPr/>
          </p:nvSpPr>
          <p:spPr bwMode="auto">
            <a:xfrm>
              <a:off x="2868613" y="5397500"/>
              <a:ext cx="104775" cy="184150"/>
            </a:xfrm>
            <a:custGeom>
              <a:avLst/>
              <a:gdLst>
                <a:gd name="T0" fmla="*/ 1 w 31"/>
                <a:gd name="T1" fmla="*/ 0 h 55"/>
                <a:gd name="T2" fmla="*/ 12 w 31"/>
                <a:gd name="T3" fmla="*/ 19 h 55"/>
                <a:gd name="T4" fmla="*/ 20 w 31"/>
                <a:gd name="T5" fmla="*/ 38 h 55"/>
                <a:gd name="T6" fmla="*/ 24 w 31"/>
                <a:gd name="T7" fmla="*/ 48 h 55"/>
                <a:gd name="T8" fmla="*/ 25 w 31"/>
                <a:gd name="T9" fmla="*/ 53 h 55"/>
                <a:gd name="T10" fmla="*/ 12 w 31"/>
                <a:gd name="T11" fmla="*/ 36 h 55"/>
                <a:gd name="T12" fmla="*/ 0 w 31"/>
                <a:gd name="T13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5">
                  <a:moveTo>
                    <a:pt x="1" y="0"/>
                  </a:moveTo>
                  <a:cubicBezTo>
                    <a:pt x="2" y="6"/>
                    <a:pt x="9" y="13"/>
                    <a:pt x="12" y="19"/>
                  </a:cubicBezTo>
                  <a:cubicBezTo>
                    <a:pt x="15" y="25"/>
                    <a:pt x="18" y="32"/>
                    <a:pt x="20" y="38"/>
                  </a:cubicBezTo>
                  <a:cubicBezTo>
                    <a:pt x="21" y="42"/>
                    <a:pt x="23" y="45"/>
                    <a:pt x="24" y="48"/>
                  </a:cubicBezTo>
                  <a:cubicBezTo>
                    <a:pt x="26" y="50"/>
                    <a:pt x="31" y="55"/>
                    <a:pt x="25" y="53"/>
                  </a:cubicBezTo>
                  <a:cubicBezTo>
                    <a:pt x="19" y="51"/>
                    <a:pt x="15" y="41"/>
                    <a:pt x="12" y="36"/>
                  </a:cubicBezTo>
                  <a:cubicBezTo>
                    <a:pt x="7" y="24"/>
                    <a:pt x="3" y="13"/>
                    <a:pt x="0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9" name="Freeform 180"/>
            <p:cNvSpPr>
              <a:spLocks/>
            </p:cNvSpPr>
            <p:nvPr/>
          </p:nvSpPr>
          <p:spPr bwMode="auto">
            <a:xfrm>
              <a:off x="2852738" y="5534025"/>
              <a:ext cx="96838" cy="87313"/>
            </a:xfrm>
            <a:custGeom>
              <a:avLst/>
              <a:gdLst>
                <a:gd name="T0" fmla="*/ 1 w 29"/>
                <a:gd name="T1" fmla="*/ 1 h 26"/>
                <a:gd name="T2" fmla="*/ 16 w 29"/>
                <a:gd name="T3" fmla="*/ 13 h 26"/>
                <a:gd name="T4" fmla="*/ 29 w 29"/>
                <a:gd name="T5" fmla="*/ 26 h 26"/>
                <a:gd name="T6" fmla="*/ 13 w 29"/>
                <a:gd name="T7" fmla="*/ 15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1" y="1"/>
                  </a:moveTo>
                  <a:cubicBezTo>
                    <a:pt x="6" y="4"/>
                    <a:pt x="10" y="9"/>
                    <a:pt x="16" y="13"/>
                  </a:cubicBezTo>
                  <a:cubicBezTo>
                    <a:pt x="21" y="16"/>
                    <a:pt x="29" y="19"/>
                    <a:pt x="29" y="26"/>
                  </a:cubicBezTo>
                  <a:cubicBezTo>
                    <a:pt x="23" y="26"/>
                    <a:pt x="17" y="19"/>
                    <a:pt x="13" y="15"/>
                  </a:cubicBezTo>
                  <a:cubicBezTo>
                    <a:pt x="8" y="11"/>
                    <a:pt x="4" y="6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0" name="Freeform 181"/>
            <p:cNvSpPr>
              <a:spLocks/>
            </p:cNvSpPr>
            <p:nvPr/>
          </p:nvSpPr>
          <p:spPr bwMode="auto">
            <a:xfrm>
              <a:off x="2940050" y="5376863"/>
              <a:ext cx="114300" cy="241300"/>
            </a:xfrm>
            <a:custGeom>
              <a:avLst/>
              <a:gdLst>
                <a:gd name="T0" fmla="*/ 34 w 34"/>
                <a:gd name="T1" fmla="*/ 0 h 72"/>
                <a:gd name="T2" fmla="*/ 22 w 34"/>
                <a:gd name="T3" fmla="*/ 37 h 72"/>
                <a:gd name="T4" fmla="*/ 4 w 34"/>
                <a:gd name="T5" fmla="*/ 72 h 72"/>
                <a:gd name="T6" fmla="*/ 7 w 34"/>
                <a:gd name="T7" fmla="*/ 58 h 72"/>
                <a:gd name="T8" fmla="*/ 15 w 34"/>
                <a:gd name="T9" fmla="*/ 41 h 72"/>
                <a:gd name="T10" fmla="*/ 22 w 34"/>
                <a:gd name="T11" fmla="*/ 24 h 72"/>
                <a:gd name="T12" fmla="*/ 34 w 34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72">
                  <a:moveTo>
                    <a:pt x="34" y="0"/>
                  </a:moveTo>
                  <a:cubicBezTo>
                    <a:pt x="31" y="13"/>
                    <a:pt x="26" y="25"/>
                    <a:pt x="22" y="37"/>
                  </a:cubicBezTo>
                  <a:cubicBezTo>
                    <a:pt x="17" y="51"/>
                    <a:pt x="10" y="67"/>
                    <a:pt x="4" y="72"/>
                  </a:cubicBezTo>
                  <a:cubicBezTo>
                    <a:pt x="0" y="68"/>
                    <a:pt x="5" y="62"/>
                    <a:pt x="7" y="58"/>
                  </a:cubicBezTo>
                  <a:cubicBezTo>
                    <a:pt x="10" y="53"/>
                    <a:pt x="12" y="48"/>
                    <a:pt x="15" y="41"/>
                  </a:cubicBezTo>
                  <a:cubicBezTo>
                    <a:pt x="17" y="35"/>
                    <a:pt x="20" y="29"/>
                    <a:pt x="22" y="24"/>
                  </a:cubicBezTo>
                  <a:cubicBezTo>
                    <a:pt x="24" y="19"/>
                    <a:pt x="31" y="5"/>
                    <a:pt x="34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1" name="Freeform 182"/>
            <p:cNvSpPr>
              <a:spLocks/>
            </p:cNvSpPr>
            <p:nvPr/>
          </p:nvSpPr>
          <p:spPr bwMode="auto">
            <a:xfrm>
              <a:off x="2936875" y="5446713"/>
              <a:ext cx="33338" cy="222250"/>
            </a:xfrm>
            <a:custGeom>
              <a:avLst/>
              <a:gdLst>
                <a:gd name="T0" fmla="*/ 3 w 10"/>
                <a:gd name="T1" fmla="*/ 0 h 66"/>
                <a:gd name="T2" fmla="*/ 4 w 10"/>
                <a:gd name="T3" fmla="*/ 34 h 66"/>
                <a:gd name="T4" fmla="*/ 8 w 10"/>
                <a:gd name="T5" fmla="*/ 66 h 66"/>
                <a:gd name="T6" fmla="*/ 5 w 10"/>
                <a:gd name="T7" fmla="*/ 53 h 66"/>
                <a:gd name="T8" fmla="*/ 5 w 10"/>
                <a:gd name="T9" fmla="*/ 38 h 66"/>
                <a:gd name="T10" fmla="*/ 2 w 10"/>
                <a:gd name="T1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6">
                  <a:moveTo>
                    <a:pt x="3" y="0"/>
                  </a:moveTo>
                  <a:cubicBezTo>
                    <a:pt x="4" y="12"/>
                    <a:pt x="4" y="22"/>
                    <a:pt x="4" y="34"/>
                  </a:cubicBezTo>
                  <a:cubicBezTo>
                    <a:pt x="4" y="43"/>
                    <a:pt x="0" y="61"/>
                    <a:pt x="8" y="66"/>
                  </a:cubicBezTo>
                  <a:cubicBezTo>
                    <a:pt x="10" y="65"/>
                    <a:pt x="5" y="60"/>
                    <a:pt x="5" y="53"/>
                  </a:cubicBezTo>
                  <a:cubicBezTo>
                    <a:pt x="5" y="48"/>
                    <a:pt x="5" y="43"/>
                    <a:pt x="5" y="38"/>
                  </a:cubicBezTo>
                  <a:cubicBezTo>
                    <a:pt x="6" y="29"/>
                    <a:pt x="5" y="11"/>
                    <a:pt x="2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2" name="Freeform 183"/>
            <p:cNvSpPr>
              <a:spLocks/>
            </p:cNvSpPr>
            <p:nvPr/>
          </p:nvSpPr>
          <p:spPr bwMode="auto">
            <a:xfrm>
              <a:off x="2768600" y="5380038"/>
              <a:ext cx="141288" cy="158750"/>
            </a:xfrm>
            <a:custGeom>
              <a:avLst/>
              <a:gdLst>
                <a:gd name="T0" fmla="*/ 0 w 42"/>
                <a:gd name="T1" fmla="*/ 0 h 47"/>
                <a:gd name="T2" fmla="*/ 20 w 42"/>
                <a:gd name="T3" fmla="*/ 24 h 47"/>
                <a:gd name="T4" fmla="*/ 30 w 42"/>
                <a:gd name="T5" fmla="*/ 35 h 47"/>
                <a:gd name="T6" fmla="*/ 37 w 42"/>
                <a:gd name="T7" fmla="*/ 41 h 47"/>
                <a:gd name="T8" fmla="*/ 42 w 42"/>
                <a:gd name="T9" fmla="*/ 45 h 47"/>
                <a:gd name="T10" fmla="*/ 30 w 42"/>
                <a:gd name="T11" fmla="*/ 40 h 47"/>
                <a:gd name="T12" fmla="*/ 19 w 42"/>
                <a:gd name="T13" fmla="*/ 27 h 47"/>
                <a:gd name="T14" fmla="*/ 0 w 42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7">
                  <a:moveTo>
                    <a:pt x="0" y="0"/>
                  </a:moveTo>
                  <a:cubicBezTo>
                    <a:pt x="6" y="9"/>
                    <a:pt x="13" y="17"/>
                    <a:pt x="20" y="24"/>
                  </a:cubicBezTo>
                  <a:cubicBezTo>
                    <a:pt x="24" y="28"/>
                    <a:pt x="26" y="32"/>
                    <a:pt x="30" y="35"/>
                  </a:cubicBezTo>
                  <a:cubicBezTo>
                    <a:pt x="32" y="37"/>
                    <a:pt x="34" y="40"/>
                    <a:pt x="37" y="41"/>
                  </a:cubicBezTo>
                  <a:cubicBezTo>
                    <a:pt x="38" y="42"/>
                    <a:pt x="42" y="43"/>
                    <a:pt x="42" y="45"/>
                  </a:cubicBezTo>
                  <a:cubicBezTo>
                    <a:pt x="37" y="47"/>
                    <a:pt x="33" y="44"/>
                    <a:pt x="30" y="40"/>
                  </a:cubicBezTo>
                  <a:cubicBezTo>
                    <a:pt x="26" y="36"/>
                    <a:pt x="23" y="32"/>
                    <a:pt x="19" y="27"/>
                  </a:cubicBezTo>
                  <a:cubicBezTo>
                    <a:pt x="13" y="18"/>
                    <a:pt x="4" y="10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3" name="Freeform 184"/>
            <p:cNvSpPr>
              <a:spLocks/>
            </p:cNvSpPr>
            <p:nvPr/>
          </p:nvSpPr>
          <p:spPr bwMode="auto">
            <a:xfrm>
              <a:off x="2862263" y="5518150"/>
              <a:ext cx="57150" cy="138113"/>
            </a:xfrm>
            <a:custGeom>
              <a:avLst/>
              <a:gdLst>
                <a:gd name="T0" fmla="*/ 1 w 17"/>
                <a:gd name="T1" fmla="*/ 0 h 41"/>
                <a:gd name="T2" fmla="*/ 17 w 17"/>
                <a:gd name="T3" fmla="*/ 41 h 41"/>
                <a:gd name="T4" fmla="*/ 6 w 17"/>
                <a:gd name="T5" fmla="*/ 22 h 41"/>
                <a:gd name="T6" fmla="*/ 0 w 17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1">
                  <a:moveTo>
                    <a:pt x="1" y="0"/>
                  </a:moveTo>
                  <a:cubicBezTo>
                    <a:pt x="5" y="14"/>
                    <a:pt x="13" y="27"/>
                    <a:pt x="17" y="41"/>
                  </a:cubicBezTo>
                  <a:cubicBezTo>
                    <a:pt x="10" y="37"/>
                    <a:pt x="8" y="29"/>
                    <a:pt x="6" y="22"/>
                  </a:cubicBezTo>
                  <a:cubicBezTo>
                    <a:pt x="4" y="15"/>
                    <a:pt x="1" y="7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4" name="Freeform 185"/>
            <p:cNvSpPr>
              <a:spLocks/>
            </p:cNvSpPr>
            <p:nvPr/>
          </p:nvSpPr>
          <p:spPr bwMode="auto">
            <a:xfrm>
              <a:off x="2711450" y="5518150"/>
              <a:ext cx="187325" cy="96838"/>
            </a:xfrm>
            <a:custGeom>
              <a:avLst/>
              <a:gdLst>
                <a:gd name="T0" fmla="*/ 0 w 56"/>
                <a:gd name="T1" fmla="*/ 0 h 29"/>
                <a:gd name="T2" fmla="*/ 19 w 56"/>
                <a:gd name="T3" fmla="*/ 5 h 29"/>
                <a:gd name="T4" fmla="*/ 39 w 56"/>
                <a:gd name="T5" fmla="*/ 16 h 29"/>
                <a:gd name="T6" fmla="*/ 48 w 56"/>
                <a:gd name="T7" fmla="*/ 22 h 29"/>
                <a:gd name="T8" fmla="*/ 50 w 56"/>
                <a:gd name="T9" fmla="*/ 27 h 29"/>
                <a:gd name="T10" fmla="*/ 31 w 56"/>
                <a:gd name="T11" fmla="*/ 19 h 29"/>
                <a:gd name="T12" fmla="*/ 15 w 56"/>
                <a:gd name="T13" fmla="*/ 6 h 29"/>
                <a:gd name="T14" fmla="*/ 0 w 56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29">
                  <a:moveTo>
                    <a:pt x="0" y="0"/>
                  </a:moveTo>
                  <a:cubicBezTo>
                    <a:pt x="7" y="1"/>
                    <a:pt x="13" y="3"/>
                    <a:pt x="19" y="5"/>
                  </a:cubicBezTo>
                  <a:cubicBezTo>
                    <a:pt x="26" y="8"/>
                    <a:pt x="32" y="12"/>
                    <a:pt x="39" y="16"/>
                  </a:cubicBezTo>
                  <a:cubicBezTo>
                    <a:pt x="42" y="18"/>
                    <a:pt x="44" y="20"/>
                    <a:pt x="48" y="22"/>
                  </a:cubicBezTo>
                  <a:cubicBezTo>
                    <a:pt x="50" y="23"/>
                    <a:pt x="56" y="26"/>
                    <a:pt x="50" y="27"/>
                  </a:cubicBezTo>
                  <a:cubicBezTo>
                    <a:pt x="43" y="29"/>
                    <a:pt x="36" y="23"/>
                    <a:pt x="31" y="19"/>
                  </a:cubicBezTo>
                  <a:cubicBezTo>
                    <a:pt x="26" y="14"/>
                    <a:pt x="22" y="9"/>
                    <a:pt x="15" y="6"/>
                  </a:cubicBezTo>
                  <a:cubicBezTo>
                    <a:pt x="11" y="4"/>
                    <a:pt x="3" y="3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5" name="Freeform 186"/>
            <p:cNvSpPr>
              <a:spLocks/>
            </p:cNvSpPr>
            <p:nvPr/>
          </p:nvSpPr>
          <p:spPr bwMode="auto">
            <a:xfrm>
              <a:off x="2741613" y="5527675"/>
              <a:ext cx="107950" cy="93663"/>
            </a:xfrm>
            <a:custGeom>
              <a:avLst/>
              <a:gdLst>
                <a:gd name="T0" fmla="*/ 1 w 32"/>
                <a:gd name="T1" fmla="*/ 0 h 28"/>
                <a:gd name="T2" fmla="*/ 17 w 32"/>
                <a:gd name="T3" fmla="*/ 14 h 28"/>
                <a:gd name="T4" fmla="*/ 31 w 32"/>
                <a:gd name="T5" fmla="*/ 28 h 28"/>
                <a:gd name="T6" fmla="*/ 14 w 32"/>
                <a:gd name="T7" fmla="*/ 16 h 28"/>
                <a:gd name="T8" fmla="*/ 0 w 32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8">
                  <a:moveTo>
                    <a:pt x="1" y="0"/>
                  </a:moveTo>
                  <a:cubicBezTo>
                    <a:pt x="4" y="6"/>
                    <a:pt x="12" y="10"/>
                    <a:pt x="17" y="14"/>
                  </a:cubicBezTo>
                  <a:cubicBezTo>
                    <a:pt x="22" y="17"/>
                    <a:pt x="32" y="21"/>
                    <a:pt x="31" y="28"/>
                  </a:cubicBezTo>
                  <a:cubicBezTo>
                    <a:pt x="25" y="27"/>
                    <a:pt x="19" y="20"/>
                    <a:pt x="14" y="16"/>
                  </a:cubicBezTo>
                  <a:cubicBezTo>
                    <a:pt x="10" y="11"/>
                    <a:pt x="2" y="4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6" name="Freeform 187"/>
            <p:cNvSpPr>
              <a:spLocks/>
            </p:cNvSpPr>
            <p:nvPr/>
          </p:nvSpPr>
          <p:spPr bwMode="auto">
            <a:xfrm>
              <a:off x="2690813" y="5581650"/>
              <a:ext cx="165100" cy="33338"/>
            </a:xfrm>
            <a:custGeom>
              <a:avLst/>
              <a:gdLst>
                <a:gd name="T0" fmla="*/ 0 w 49"/>
                <a:gd name="T1" fmla="*/ 9 h 10"/>
                <a:gd name="T2" fmla="*/ 25 w 49"/>
                <a:gd name="T3" fmla="*/ 4 h 10"/>
                <a:gd name="T4" fmla="*/ 49 w 49"/>
                <a:gd name="T5" fmla="*/ 7 h 10"/>
                <a:gd name="T6" fmla="*/ 25 w 49"/>
                <a:gd name="T7" fmla="*/ 8 h 10"/>
                <a:gd name="T8" fmla="*/ 12 w 49"/>
                <a:gd name="T9" fmla="*/ 8 h 10"/>
                <a:gd name="T10" fmla="*/ 0 w 4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0">
                  <a:moveTo>
                    <a:pt x="0" y="9"/>
                  </a:moveTo>
                  <a:cubicBezTo>
                    <a:pt x="8" y="6"/>
                    <a:pt x="16" y="5"/>
                    <a:pt x="25" y="4"/>
                  </a:cubicBezTo>
                  <a:cubicBezTo>
                    <a:pt x="31" y="4"/>
                    <a:pt x="46" y="0"/>
                    <a:pt x="49" y="7"/>
                  </a:cubicBezTo>
                  <a:cubicBezTo>
                    <a:pt x="43" y="10"/>
                    <a:pt x="32" y="8"/>
                    <a:pt x="25" y="8"/>
                  </a:cubicBezTo>
                  <a:cubicBezTo>
                    <a:pt x="21" y="7"/>
                    <a:pt x="16" y="7"/>
                    <a:pt x="12" y="8"/>
                  </a:cubicBezTo>
                  <a:cubicBezTo>
                    <a:pt x="7" y="8"/>
                    <a:pt x="4" y="9"/>
                    <a:pt x="0" y="1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7" name="Freeform 188"/>
            <p:cNvSpPr>
              <a:spLocks/>
            </p:cNvSpPr>
            <p:nvPr/>
          </p:nvSpPr>
          <p:spPr bwMode="auto">
            <a:xfrm>
              <a:off x="2644775" y="5575300"/>
              <a:ext cx="117475" cy="50800"/>
            </a:xfrm>
            <a:custGeom>
              <a:avLst/>
              <a:gdLst>
                <a:gd name="T0" fmla="*/ 0 w 35"/>
                <a:gd name="T1" fmla="*/ 0 h 15"/>
                <a:gd name="T2" fmla="*/ 33 w 35"/>
                <a:gd name="T3" fmla="*/ 10 h 15"/>
                <a:gd name="T4" fmla="*/ 17 w 35"/>
                <a:gd name="T5" fmla="*/ 6 h 15"/>
                <a:gd name="T6" fmla="*/ 0 w 35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4" y="0"/>
                    <a:pt x="35" y="5"/>
                    <a:pt x="33" y="10"/>
                  </a:cubicBezTo>
                  <a:cubicBezTo>
                    <a:pt x="32" y="15"/>
                    <a:pt x="19" y="6"/>
                    <a:pt x="17" y="6"/>
                  </a:cubicBezTo>
                  <a:cubicBezTo>
                    <a:pt x="12" y="3"/>
                    <a:pt x="6" y="1"/>
                    <a:pt x="0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8" name="Freeform 189"/>
            <p:cNvSpPr>
              <a:spLocks/>
            </p:cNvSpPr>
            <p:nvPr/>
          </p:nvSpPr>
          <p:spPr bwMode="auto">
            <a:xfrm>
              <a:off x="2798763" y="5614988"/>
              <a:ext cx="96838" cy="90488"/>
            </a:xfrm>
            <a:custGeom>
              <a:avLst/>
              <a:gdLst>
                <a:gd name="T0" fmla="*/ 0 w 29"/>
                <a:gd name="T1" fmla="*/ 0 h 27"/>
                <a:gd name="T2" fmla="*/ 29 w 29"/>
                <a:gd name="T3" fmla="*/ 27 h 27"/>
                <a:gd name="T4" fmla="*/ 14 w 29"/>
                <a:gd name="T5" fmla="*/ 16 h 27"/>
                <a:gd name="T6" fmla="*/ 0 w 29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7">
                  <a:moveTo>
                    <a:pt x="0" y="0"/>
                  </a:moveTo>
                  <a:cubicBezTo>
                    <a:pt x="12" y="7"/>
                    <a:pt x="23" y="15"/>
                    <a:pt x="29" y="27"/>
                  </a:cubicBezTo>
                  <a:cubicBezTo>
                    <a:pt x="24" y="27"/>
                    <a:pt x="17" y="19"/>
                    <a:pt x="14" y="16"/>
                  </a:cubicBezTo>
                  <a:cubicBezTo>
                    <a:pt x="9" y="10"/>
                    <a:pt x="4" y="5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9" name="Freeform 190"/>
            <p:cNvSpPr>
              <a:spLocks/>
            </p:cNvSpPr>
            <p:nvPr/>
          </p:nvSpPr>
          <p:spPr bwMode="auto">
            <a:xfrm>
              <a:off x="2849563" y="5599113"/>
              <a:ext cx="157163" cy="150813"/>
            </a:xfrm>
            <a:custGeom>
              <a:avLst/>
              <a:gdLst>
                <a:gd name="T0" fmla="*/ 1 w 47"/>
                <a:gd name="T1" fmla="*/ 0 h 45"/>
                <a:gd name="T2" fmla="*/ 36 w 47"/>
                <a:gd name="T3" fmla="*/ 31 h 45"/>
                <a:gd name="T4" fmla="*/ 43 w 47"/>
                <a:gd name="T5" fmla="*/ 40 h 45"/>
                <a:gd name="T6" fmla="*/ 39 w 47"/>
                <a:gd name="T7" fmla="*/ 40 h 45"/>
                <a:gd name="T8" fmla="*/ 34 w 47"/>
                <a:gd name="T9" fmla="*/ 33 h 45"/>
                <a:gd name="T10" fmla="*/ 30 w 47"/>
                <a:gd name="T11" fmla="*/ 33 h 45"/>
                <a:gd name="T12" fmla="*/ 27 w 47"/>
                <a:gd name="T13" fmla="*/ 28 h 45"/>
                <a:gd name="T14" fmla="*/ 14 w 47"/>
                <a:gd name="T15" fmla="*/ 13 h 45"/>
                <a:gd name="T16" fmla="*/ 0 w 47"/>
                <a:gd name="T17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5">
                  <a:moveTo>
                    <a:pt x="1" y="0"/>
                  </a:moveTo>
                  <a:cubicBezTo>
                    <a:pt x="13" y="10"/>
                    <a:pt x="25" y="19"/>
                    <a:pt x="36" y="31"/>
                  </a:cubicBezTo>
                  <a:cubicBezTo>
                    <a:pt x="39" y="34"/>
                    <a:pt x="41" y="37"/>
                    <a:pt x="43" y="40"/>
                  </a:cubicBezTo>
                  <a:cubicBezTo>
                    <a:pt x="47" y="45"/>
                    <a:pt x="42" y="44"/>
                    <a:pt x="39" y="40"/>
                  </a:cubicBezTo>
                  <a:cubicBezTo>
                    <a:pt x="38" y="38"/>
                    <a:pt x="36" y="33"/>
                    <a:pt x="34" y="33"/>
                  </a:cubicBezTo>
                  <a:cubicBezTo>
                    <a:pt x="32" y="32"/>
                    <a:pt x="32" y="33"/>
                    <a:pt x="30" y="33"/>
                  </a:cubicBezTo>
                  <a:cubicBezTo>
                    <a:pt x="29" y="32"/>
                    <a:pt x="27" y="29"/>
                    <a:pt x="27" y="28"/>
                  </a:cubicBezTo>
                  <a:cubicBezTo>
                    <a:pt x="23" y="22"/>
                    <a:pt x="18" y="16"/>
                    <a:pt x="14" y="13"/>
                  </a:cubicBezTo>
                  <a:cubicBezTo>
                    <a:pt x="11" y="10"/>
                    <a:pt x="4" y="4"/>
                    <a:pt x="0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0" name="Freeform 191"/>
            <p:cNvSpPr>
              <a:spLocks/>
            </p:cNvSpPr>
            <p:nvPr/>
          </p:nvSpPr>
          <p:spPr bwMode="auto">
            <a:xfrm>
              <a:off x="2841625" y="5591175"/>
              <a:ext cx="61913" cy="104775"/>
            </a:xfrm>
            <a:custGeom>
              <a:avLst/>
              <a:gdLst>
                <a:gd name="T0" fmla="*/ 0 w 18"/>
                <a:gd name="T1" fmla="*/ 0 h 31"/>
                <a:gd name="T2" fmla="*/ 8 w 18"/>
                <a:gd name="T3" fmla="*/ 17 h 31"/>
                <a:gd name="T4" fmla="*/ 18 w 18"/>
                <a:gd name="T5" fmla="*/ 31 h 31"/>
                <a:gd name="T6" fmla="*/ 10 w 18"/>
                <a:gd name="T7" fmla="*/ 17 h 31"/>
                <a:gd name="T8" fmla="*/ 1 w 18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1">
                  <a:moveTo>
                    <a:pt x="0" y="0"/>
                  </a:moveTo>
                  <a:cubicBezTo>
                    <a:pt x="2" y="6"/>
                    <a:pt x="6" y="11"/>
                    <a:pt x="8" y="17"/>
                  </a:cubicBezTo>
                  <a:cubicBezTo>
                    <a:pt x="10" y="22"/>
                    <a:pt x="12" y="31"/>
                    <a:pt x="18" y="31"/>
                  </a:cubicBezTo>
                  <a:cubicBezTo>
                    <a:pt x="18" y="26"/>
                    <a:pt x="13" y="20"/>
                    <a:pt x="10" y="17"/>
                  </a:cubicBezTo>
                  <a:cubicBezTo>
                    <a:pt x="7" y="12"/>
                    <a:pt x="5" y="6"/>
                    <a:pt x="1" y="2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1" name="Freeform 192"/>
            <p:cNvSpPr>
              <a:spLocks/>
            </p:cNvSpPr>
            <p:nvPr/>
          </p:nvSpPr>
          <p:spPr bwMode="auto">
            <a:xfrm>
              <a:off x="2852738" y="5557838"/>
              <a:ext cx="46038" cy="71438"/>
            </a:xfrm>
            <a:custGeom>
              <a:avLst/>
              <a:gdLst>
                <a:gd name="T0" fmla="*/ 0 w 14"/>
                <a:gd name="T1" fmla="*/ 0 h 21"/>
                <a:gd name="T2" fmla="*/ 14 w 14"/>
                <a:gd name="T3" fmla="*/ 21 h 21"/>
                <a:gd name="T4" fmla="*/ 0 w 14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1">
                  <a:moveTo>
                    <a:pt x="0" y="0"/>
                  </a:moveTo>
                  <a:cubicBezTo>
                    <a:pt x="6" y="6"/>
                    <a:pt x="8" y="15"/>
                    <a:pt x="14" y="21"/>
                  </a:cubicBezTo>
                  <a:cubicBezTo>
                    <a:pt x="13" y="14"/>
                    <a:pt x="5" y="5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2" name="Freeform 193"/>
            <p:cNvSpPr>
              <a:spLocks/>
            </p:cNvSpPr>
            <p:nvPr/>
          </p:nvSpPr>
          <p:spPr bwMode="auto">
            <a:xfrm>
              <a:off x="2811463" y="5659438"/>
              <a:ext cx="141288" cy="69850"/>
            </a:xfrm>
            <a:custGeom>
              <a:avLst/>
              <a:gdLst>
                <a:gd name="T0" fmla="*/ 1 w 42"/>
                <a:gd name="T1" fmla="*/ 0 h 21"/>
                <a:gd name="T2" fmla="*/ 22 w 42"/>
                <a:gd name="T3" fmla="*/ 7 h 21"/>
                <a:gd name="T4" fmla="*/ 32 w 42"/>
                <a:gd name="T5" fmla="*/ 13 h 21"/>
                <a:gd name="T6" fmla="*/ 42 w 42"/>
                <a:gd name="T7" fmla="*/ 18 h 21"/>
                <a:gd name="T8" fmla="*/ 21 w 42"/>
                <a:gd name="T9" fmla="*/ 9 h 21"/>
                <a:gd name="T10" fmla="*/ 11 w 42"/>
                <a:gd name="T11" fmla="*/ 4 h 21"/>
                <a:gd name="T12" fmla="*/ 1 w 4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1">
                  <a:moveTo>
                    <a:pt x="1" y="0"/>
                  </a:moveTo>
                  <a:cubicBezTo>
                    <a:pt x="8" y="2"/>
                    <a:pt x="15" y="4"/>
                    <a:pt x="22" y="7"/>
                  </a:cubicBezTo>
                  <a:cubicBezTo>
                    <a:pt x="25" y="9"/>
                    <a:pt x="29" y="11"/>
                    <a:pt x="32" y="13"/>
                  </a:cubicBezTo>
                  <a:cubicBezTo>
                    <a:pt x="35" y="14"/>
                    <a:pt x="41" y="16"/>
                    <a:pt x="42" y="18"/>
                  </a:cubicBezTo>
                  <a:cubicBezTo>
                    <a:pt x="36" y="21"/>
                    <a:pt x="27" y="12"/>
                    <a:pt x="21" y="9"/>
                  </a:cubicBezTo>
                  <a:cubicBezTo>
                    <a:pt x="18" y="7"/>
                    <a:pt x="15" y="6"/>
                    <a:pt x="11" y="4"/>
                  </a:cubicBezTo>
                  <a:cubicBezTo>
                    <a:pt x="8" y="3"/>
                    <a:pt x="0" y="1"/>
                    <a:pt x="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3" name="Freeform 194"/>
            <p:cNvSpPr>
              <a:spLocks/>
            </p:cNvSpPr>
            <p:nvPr/>
          </p:nvSpPr>
          <p:spPr bwMode="auto">
            <a:xfrm>
              <a:off x="2735263" y="5683250"/>
              <a:ext cx="147638" cy="60325"/>
            </a:xfrm>
            <a:custGeom>
              <a:avLst/>
              <a:gdLst>
                <a:gd name="T0" fmla="*/ 44 w 44"/>
                <a:gd name="T1" fmla="*/ 4 h 18"/>
                <a:gd name="T2" fmla="*/ 22 w 44"/>
                <a:gd name="T3" fmla="*/ 14 h 18"/>
                <a:gd name="T4" fmla="*/ 0 w 44"/>
                <a:gd name="T5" fmla="*/ 18 h 18"/>
                <a:gd name="T6" fmla="*/ 22 w 44"/>
                <a:gd name="T7" fmla="*/ 9 h 18"/>
                <a:gd name="T8" fmla="*/ 43 w 44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44" y="4"/>
                  </a:moveTo>
                  <a:cubicBezTo>
                    <a:pt x="43" y="10"/>
                    <a:pt x="27" y="14"/>
                    <a:pt x="22" y="14"/>
                  </a:cubicBezTo>
                  <a:cubicBezTo>
                    <a:pt x="15" y="16"/>
                    <a:pt x="7" y="18"/>
                    <a:pt x="0" y="18"/>
                  </a:cubicBezTo>
                  <a:cubicBezTo>
                    <a:pt x="7" y="15"/>
                    <a:pt x="15" y="13"/>
                    <a:pt x="22" y="9"/>
                  </a:cubicBezTo>
                  <a:cubicBezTo>
                    <a:pt x="27" y="7"/>
                    <a:pt x="37" y="0"/>
                    <a:pt x="43" y="3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4" name="Freeform 195"/>
            <p:cNvSpPr>
              <a:spLocks/>
            </p:cNvSpPr>
            <p:nvPr/>
          </p:nvSpPr>
          <p:spPr bwMode="auto">
            <a:xfrm>
              <a:off x="2751138" y="5599113"/>
              <a:ext cx="107950" cy="73025"/>
            </a:xfrm>
            <a:custGeom>
              <a:avLst/>
              <a:gdLst>
                <a:gd name="T0" fmla="*/ 32 w 32"/>
                <a:gd name="T1" fmla="*/ 7 h 22"/>
                <a:gd name="T2" fmla="*/ 0 w 32"/>
                <a:gd name="T3" fmla="*/ 22 h 22"/>
                <a:gd name="T4" fmla="*/ 17 w 32"/>
                <a:gd name="T5" fmla="*/ 15 h 22"/>
                <a:gd name="T6" fmla="*/ 32 w 32"/>
                <a:gd name="T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32" y="7"/>
                  </a:moveTo>
                  <a:cubicBezTo>
                    <a:pt x="25" y="0"/>
                    <a:pt x="4" y="16"/>
                    <a:pt x="0" y="22"/>
                  </a:cubicBezTo>
                  <a:cubicBezTo>
                    <a:pt x="5" y="18"/>
                    <a:pt x="11" y="18"/>
                    <a:pt x="17" y="15"/>
                  </a:cubicBezTo>
                  <a:cubicBezTo>
                    <a:pt x="20" y="14"/>
                    <a:pt x="31" y="11"/>
                    <a:pt x="32" y="7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5" name="Freeform 196"/>
            <p:cNvSpPr>
              <a:spLocks/>
            </p:cNvSpPr>
            <p:nvPr/>
          </p:nvSpPr>
          <p:spPr bwMode="auto">
            <a:xfrm>
              <a:off x="2651125" y="5618163"/>
              <a:ext cx="117475" cy="101600"/>
            </a:xfrm>
            <a:custGeom>
              <a:avLst/>
              <a:gdLst>
                <a:gd name="T0" fmla="*/ 35 w 35"/>
                <a:gd name="T1" fmla="*/ 0 h 30"/>
                <a:gd name="T2" fmla="*/ 20 w 35"/>
                <a:gd name="T3" fmla="*/ 15 h 30"/>
                <a:gd name="T4" fmla="*/ 1 w 35"/>
                <a:gd name="T5" fmla="*/ 30 h 30"/>
                <a:gd name="T6" fmla="*/ 16 w 35"/>
                <a:gd name="T7" fmla="*/ 12 h 30"/>
                <a:gd name="T8" fmla="*/ 35 w 3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0">
                  <a:moveTo>
                    <a:pt x="35" y="0"/>
                  </a:moveTo>
                  <a:cubicBezTo>
                    <a:pt x="33" y="7"/>
                    <a:pt x="25" y="11"/>
                    <a:pt x="20" y="15"/>
                  </a:cubicBezTo>
                  <a:cubicBezTo>
                    <a:pt x="14" y="20"/>
                    <a:pt x="8" y="27"/>
                    <a:pt x="1" y="30"/>
                  </a:cubicBezTo>
                  <a:cubicBezTo>
                    <a:pt x="0" y="24"/>
                    <a:pt x="11" y="16"/>
                    <a:pt x="16" y="12"/>
                  </a:cubicBezTo>
                  <a:cubicBezTo>
                    <a:pt x="21" y="8"/>
                    <a:pt x="28" y="0"/>
                    <a:pt x="35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6" name="Freeform 197"/>
            <p:cNvSpPr>
              <a:spLocks/>
            </p:cNvSpPr>
            <p:nvPr/>
          </p:nvSpPr>
          <p:spPr bwMode="auto">
            <a:xfrm>
              <a:off x="2590800" y="5541963"/>
              <a:ext cx="150813" cy="39688"/>
            </a:xfrm>
            <a:custGeom>
              <a:avLst/>
              <a:gdLst>
                <a:gd name="T0" fmla="*/ 0 w 45"/>
                <a:gd name="T1" fmla="*/ 10 h 12"/>
                <a:gd name="T2" fmla="*/ 10 w 45"/>
                <a:gd name="T3" fmla="*/ 10 h 12"/>
                <a:gd name="T4" fmla="*/ 20 w 45"/>
                <a:gd name="T5" fmla="*/ 5 h 12"/>
                <a:gd name="T6" fmla="*/ 41 w 45"/>
                <a:gd name="T7" fmla="*/ 5 h 12"/>
                <a:gd name="T8" fmla="*/ 37 w 45"/>
                <a:gd name="T9" fmla="*/ 9 h 12"/>
                <a:gd name="T10" fmla="*/ 27 w 45"/>
                <a:gd name="T11" fmla="*/ 9 h 12"/>
                <a:gd name="T12" fmla="*/ 7 w 45"/>
                <a:gd name="T13" fmla="*/ 12 h 12"/>
                <a:gd name="T14" fmla="*/ 0 w 45"/>
                <a:gd name="T1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2">
                  <a:moveTo>
                    <a:pt x="0" y="10"/>
                  </a:moveTo>
                  <a:cubicBezTo>
                    <a:pt x="3" y="10"/>
                    <a:pt x="7" y="11"/>
                    <a:pt x="10" y="10"/>
                  </a:cubicBezTo>
                  <a:cubicBezTo>
                    <a:pt x="13" y="9"/>
                    <a:pt x="17" y="7"/>
                    <a:pt x="20" y="5"/>
                  </a:cubicBezTo>
                  <a:cubicBezTo>
                    <a:pt x="26" y="2"/>
                    <a:pt x="35" y="0"/>
                    <a:pt x="41" y="5"/>
                  </a:cubicBezTo>
                  <a:cubicBezTo>
                    <a:pt x="45" y="8"/>
                    <a:pt x="40" y="8"/>
                    <a:pt x="37" y="9"/>
                  </a:cubicBezTo>
                  <a:cubicBezTo>
                    <a:pt x="33" y="9"/>
                    <a:pt x="30" y="9"/>
                    <a:pt x="27" y="9"/>
                  </a:cubicBezTo>
                  <a:cubicBezTo>
                    <a:pt x="20" y="9"/>
                    <a:pt x="14" y="12"/>
                    <a:pt x="7" y="12"/>
                  </a:cubicBezTo>
                  <a:cubicBezTo>
                    <a:pt x="5" y="12"/>
                    <a:pt x="2" y="11"/>
                    <a:pt x="0" y="1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7" name="Freeform 198"/>
            <p:cNvSpPr>
              <a:spLocks/>
            </p:cNvSpPr>
            <p:nvPr/>
          </p:nvSpPr>
          <p:spPr bwMode="auto">
            <a:xfrm>
              <a:off x="2617788" y="5621338"/>
              <a:ext cx="84138" cy="165100"/>
            </a:xfrm>
            <a:custGeom>
              <a:avLst/>
              <a:gdLst>
                <a:gd name="T0" fmla="*/ 0 w 25"/>
                <a:gd name="T1" fmla="*/ 49 h 49"/>
                <a:gd name="T2" fmla="*/ 13 w 25"/>
                <a:gd name="T3" fmla="*/ 31 h 49"/>
                <a:gd name="T4" fmla="*/ 21 w 25"/>
                <a:gd name="T5" fmla="*/ 12 h 49"/>
                <a:gd name="T6" fmla="*/ 24 w 25"/>
                <a:gd name="T7" fmla="*/ 2 h 49"/>
                <a:gd name="T8" fmla="*/ 15 w 25"/>
                <a:gd name="T9" fmla="*/ 5 h 49"/>
                <a:gd name="T10" fmla="*/ 8 w 25"/>
                <a:gd name="T11" fmla="*/ 24 h 49"/>
                <a:gd name="T12" fmla="*/ 6 w 25"/>
                <a:gd name="T13" fmla="*/ 36 h 49"/>
                <a:gd name="T14" fmla="*/ 0 w 25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49"/>
                  </a:moveTo>
                  <a:cubicBezTo>
                    <a:pt x="5" y="42"/>
                    <a:pt x="9" y="38"/>
                    <a:pt x="13" y="31"/>
                  </a:cubicBezTo>
                  <a:cubicBezTo>
                    <a:pt x="17" y="26"/>
                    <a:pt x="18" y="18"/>
                    <a:pt x="21" y="12"/>
                  </a:cubicBezTo>
                  <a:cubicBezTo>
                    <a:pt x="22" y="10"/>
                    <a:pt x="25" y="4"/>
                    <a:pt x="24" y="2"/>
                  </a:cubicBezTo>
                  <a:cubicBezTo>
                    <a:pt x="22" y="0"/>
                    <a:pt x="16" y="4"/>
                    <a:pt x="15" y="5"/>
                  </a:cubicBezTo>
                  <a:cubicBezTo>
                    <a:pt x="12" y="10"/>
                    <a:pt x="9" y="19"/>
                    <a:pt x="8" y="24"/>
                  </a:cubicBezTo>
                  <a:cubicBezTo>
                    <a:pt x="7" y="28"/>
                    <a:pt x="7" y="32"/>
                    <a:pt x="6" y="36"/>
                  </a:cubicBezTo>
                  <a:cubicBezTo>
                    <a:pt x="5" y="40"/>
                    <a:pt x="1" y="45"/>
                    <a:pt x="0" y="49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8" name="Freeform 199"/>
            <p:cNvSpPr>
              <a:spLocks/>
            </p:cNvSpPr>
            <p:nvPr/>
          </p:nvSpPr>
          <p:spPr bwMode="auto">
            <a:xfrm>
              <a:off x="2389188" y="5443538"/>
              <a:ext cx="452438" cy="182563"/>
            </a:xfrm>
            <a:custGeom>
              <a:avLst/>
              <a:gdLst>
                <a:gd name="T0" fmla="*/ 132 w 135"/>
                <a:gd name="T1" fmla="*/ 54 h 54"/>
                <a:gd name="T2" fmla="*/ 114 w 135"/>
                <a:gd name="T3" fmla="*/ 42 h 54"/>
                <a:gd name="T4" fmla="*/ 92 w 135"/>
                <a:gd name="T5" fmla="*/ 31 h 54"/>
                <a:gd name="T6" fmla="*/ 51 w 135"/>
                <a:gd name="T7" fmla="*/ 16 h 54"/>
                <a:gd name="T8" fmla="*/ 1 w 135"/>
                <a:gd name="T9" fmla="*/ 1 h 54"/>
                <a:gd name="T10" fmla="*/ 23 w 135"/>
                <a:gd name="T11" fmla="*/ 8 h 54"/>
                <a:gd name="T12" fmla="*/ 44 w 135"/>
                <a:gd name="T13" fmla="*/ 13 h 54"/>
                <a:gd name="T14" fmla="*/ 84 w 135"/>
                <a:gd name="T15" fmla="*/ 25 h 54"/>
                <a:gd name="T16" fmla="*/ 109 w 135"/>
                <a:gd name="T17" fmla="*/ 37 h 54"/>
                <a:gd name="T18" fmla="*/ 135 w 135"/>
                <a:gd name="T19" fmla="*/ 52 h 54"/>
                <a:gd name="T20" fmla="*/ 133 w 135"/>
                <a:gd name="T21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5" h="54">
                  <a:moveTo>
                    <a:pt x="132" y="54"/>
                  </a:moveTo>
                  <a:cubicBezTo>
                    <a:pt x="129" y="51"/>
                    <a:pt x="120" y="45"/>
                    <a:pt x="114" y="42"/>
                  </a:cubicBezTo>
                  <a:cubicBezTo>
                    <a:pt x="107" y="38"/>
                    <a:pt x="99" y="35"/>
                    <a:pt x="92" y="31"/>
                  </a:cubicBezTo>
                  <a:cubicBezTo>
                    <a:pt x="79" y="25"/>
                    <a:pt x="61" y="19"/>
                    <a:pt x="51" y="16"/>
                  </a:cubicBezTo>
                  <a:cubicBezTo>
                    <a:pt x="35" y="12"/>
                    <a:pt x="16" y="9"/>
                    <a:pt x="1" y="1"/>
                  </a:cubicBezTo>
                  <a:cubicBezTo>
                    <a:pt x="0" y="0"/>
                    <a:pt x="17" y="6"/>
                    <a:pt x="23" y="8"/>
                  </a:cubicBezTo>
                  <a:cubicBezTo>
                    <a:pt x="30" y="10"/>
                    <a:pt x="37" y="11"/>
                    <a:pt x="44" y="13"/>
                  </a:cubicBezTo>
                  <a:cubicBezTo>
                    <a:pt x="60" y="16"/>
                    <a:pt x="70" y="20"/>
                    <a:pt x="84" y="25"/>
                  </a:cubicBezTo>
                  <a:cubicBezTo>
                    <a:pt x="92" y="28"/>
                    <a:pt x="101" y="33"/>
                    <a:pt x="109" y="37"/>
                  </a:cubicBezTo>
                  <a:cubicBezTo>
                    <a:pt x="118" y="41"/>
                    <a:pt x="130" y="49"/>
                    <a:pt x="135" y="52"/>
                  </a:cubicBezTo>
                  <a:cubicBezTo>
                    <a:pt x="135" y="52"/>
                    <a:pt x="134" y="53"/>
                    <a:pt x="133" y="53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9" name="Freeform 200"/>
            <p:cNvSpPr>
              <a:spLocks/>
            </p:cNvSpPr>
            <p:nvPr/>
          </p:nvSpPr>
          <p:spPr bwMode="auto">
            <a:xfrm>
              <a:off x="2573338" y="5457825"/>
              <a:ext cx="188913" cy="111125"/>
            </a:xfrm>
            <a:custGeom>
              <a:avLst/>
              <a:gdLst>
                <a:gd name="T0" fmla="*/ 0 w 56"/>
                <a:gd name="T1" fmla="*/ 0 h 33"/>
                <a:gd name="T2" fmla="*/ 9 w 56"/>
                <a:gd name="T3" fmla="*/ 5 h 33"/>
                <a:gd name="T4" fmla="*/ 19 w 56"/>
                <a:gd name="T5" fmla="*/ 11 h 33"/>
                <a:gd name="T6" fmla="*/ 39 w 56"/>
                <a:gd name="T7" fmla="*/ 21 h 33"/>
                <a:gd name="T8" fmla="*/ 49 w 56"/>
                <a:gd name="T9" fmla="*/ 26 h 33"/>
                <a:gd name="T10" fmla="*/ 50 w 56"/>
                <a:gd name="T11" fmla="*/ 32 h 33"/>
                <a:gd name="T12" fmla="*/ 43 w 56"/>
                <a:gd name="T13" fmla="*/ 25 h 33"/>
                <a:gd name="T14" fmla="*/ 34 w 56"/>
                <a:gd name="T15" fmla="*/ 19 h 33"/>
                <a:gd name="T16" fmla="*/ 17 w 56"/>
                <a:gd name="T17" fmla="*/ 11 h 33"/>
                <a:gd name="T18" fmla="*/ 0 w 56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33">
                  <a:moveTo>
                    <a:pt x="0" y="0"/>
                  </a:moveTo>
                  <a:cubicBezTo>
                    <a:pt x="3" y="1"/>
                    <a:pt x="7" y="4"/>
                    <a:pt x="9" y="5"/>
                  </a:cubicBezTo>
                  <a:cubicBezTo>
                    <a:pt x="13" y="7"/>
                    <a:pt x="16" y="9"/>
                    <a:pt x="19" y="11"/>
                  </a:cubicBezTo>
                  <a:cubicBezTo>
                    <a:pt x="26" y="14"/>
                    <a:pt x="32" y="18"/>
                    <a:pt x="39" y="21"/>
                  </a:cubicBezTo>
                  <a:cubicBezTo>
                    <a:pt x="42" y="23"/>
                    <a:pt x="45" y="25"/>
                    <a:pt x="49" y="26"/>
                  </a:cubicBezTo>
                  <a:cubicBezTo>
                    <a:pt x="51" y="28"/>
                    <a:pt x="56" y="33"/>
                    <a:pt x="50" y="32"/>
                  </a:cubicBezTo>
                  <a:cubicBezTo>
                    <a:pt x="47" y="32"/>
                    <a:pt x="46" y="27"/>
                    <a:pt x="43" y="25"/>
                  </a:cubicBezTo>
                  <a:cubicBezTo>
                    <a:pt x="40" y="23"/>
                    <a:pt x="37" y="21"/>
                    <a:pt x="34" y="19"/>
                  </a:cubicBezTo>
                  <a:cubicBezTo>
                    <a:pt x="28" y="16"/>
                    <a:pt x="22" y="14"/>
                    <a:pt x="17" y="11"/>
                  </a:cubicBezTo>
                  <a:cubicBezTo>
                    <a:pt x="13" y="9"/>
                    <a:pt x="1" y="4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0" name="Freeform 201"/>
            <p:cNvSpPr>
              <a:spLocks/>
            </p:cNvSpPr>
            <p:nvPr/>
          </p:nvSpPr>
          <p:spPr bwMode="auto">
            <a:xfrm>
              <a:off x="2516188" y="5329238"/>
              <a:ext cx="185738" cy="195263"/>
            </a:xfrm>
            <a:custGeom>
              <a:avLst/>
              <a:gdLst>
                <a:gd name="T0" fmla="*/ 0 w 55"/>
                <a:gd name="T1" fmla="*/ 0 h 58"/>
                <a:gd name="T2" fmla="*/ 15 w 55"/>
                <a:gd name="T3" fmla="*/ 13 h 58"/>
                <a:gd name="T4" fmla="*/ 31 w 55"/>
                <a:gd name="T5" fmla="*/ 27 h 58"/>
                <a:gd name="T6" fmla="*/ 55 w 55"/>
                <a:gd name="T7" fmla="*/ 58 h 58"/>
                <a:gd name="T8" fmla="*/ 47 w 55"/>
                <a:gd name="T9" fmla="*/ 54 h 58"/>
                <a:gd name="T10" fmla="*/ 38 w 55"/>
                <a:gd name="T11" fmla="*/ 50 h 58"/>
                <a:gd name="T12" fmla="*/ 26 w 55"/>
                <a:gd name="T13" fmla="*/ 34 h 58"/>
                <a:gd name="T14" fmla="*/ 13 w 55"/>
                <a:gd name="T15" fmla="*/ 16 h 58"/>
                <a:gd name="T16" fmla="*/ 0 w 55"/>
                <a:gd name="T17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8">
                  <a:moveTo>
                    <a:pt x="0" y="0"/>
                  </a:moveTo>
                  <a:cubicBezTo>
                    <a:pt x="4" y="6"/>
                    <a:pt x="9" y="9"/>
                    <a:pt x="15" y="13"/>
                  </a:cubicBezTo>
                  <a:cubicBezTo>
                    <a:pt x="20" y="17"/>
                    <a:pt x="26" y="22"/>
                    <a:pt x="31" y="27"/>
                  </a:cubicBezTo>
                  <a:cubicBezTo>
                    <a:pt x="38" y="36"/>
                    <a:pt x="53" y="46"/>
                    <a:pt x="55" y="58"/>
                  </a:cubicBezTo>
                  <a:cubicBezTo>
                    <a:pt x="52" y="58"/>
                    <a:pt x="50" y="56"/>
                    <a:pt x="47" y="54"/>
                  </a:cubicBezTo>
                  <a:cubicBezTo>
                    <a:pt x="44" y="53"/>
                    <a:pt x="41" y="52"/>
                    <a:pt x="38" y="50"/>
                  </a:cubicBezTo>
                  <a:cubicBezTo>
                    <a:pt x="33" y="47"/>
                    <a:pt x="29" y="39"/>
                    <a:pt x="26" y="34"/>
                  </a:cubicBezTo>
                  <a:cubicBezTo>
                    <a:pt x="22" y="27"/>
                    <a:pt x="18" y="22"/>
                    <a:pt x="13" y="16"/>
                  </a:cubicBezTo>
                  <a:cubicBezTo>
                    <a:pt x="9" y="11"/>
                    <a:pt x="4" y="6"/>
                    <a:pt x="0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1" name="Freeform 202"/>
            <p:cNvSpPr>
              <a:spLocks/>
            </p:cNvSpPr>
            <p:nvPr/>
          </p:nvSpPr>
          <p:spPr bwMode="auto">
            <a:xfrm>
              <a:off x="2452688" y="5541963"/>
              <a:ext cx="127000" cy="42863"/>
            </a:xfrm>
            <a:custGeom>
              <a:avLst/>
              <a:gdLst>
                <a:gd name="T0" fmla="*/ 0 w 38"/>
                <a:gd name="T1" fmla="*/ 4 h 13"/>
                <a:gd name="T2" fmla="*/ 19 w 38"/>
                <a:gd name="T3" fmla="*/ 1 h 13"/>
                <a:gd name="T4" fmla="*/ 38 w 38"/>
                <a:gd name="T5" fmla="*/ 8 h 13"/>
                <a:gd name="T6" fmla="*/ 31 w 38"/>
                <a:gd name="T7" fmla="*/ 9 h 13"/>
                <a:gd name="T8" fmla="*/ 20 w 38"/>
                <a:gd name="T9" fmla="*/ 5 h 13"/>
                <a:gd name="T10" fmla="*/ 0 w 38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3">
                  <a:moveTo>
                    <a:pt x="0" y="4"/>
                  </a:moveTo>
                  <a:cubicBezTo>
                    <a:pt x="6" y="1"/>
                    <a:pt x="13" y="0"/>
                    <a:pt x="19" y="1"/>
                  </a:cubicBezTo>
                  <a:cubicBezTo>
                    <a:pt x="23" y="1"/>
                    <a:pt x="38" y="3"/>
                    <a:pt x="38" y="8"/>
                  </a:cubicBezTo>
                  <a:cubicBezTo>
                    <a:pt x="38" y="13"/>
                    <a:pt x="33" y="10"/>
                    <a:pt x="31" y="9"/>
                  </a:cubicBezTo>
                  <a:cubicBezTo>
                    <a:pt x="27" y="7"/>
                    <a:pt x="24" y="6"/>
                    <a:pt x="20" y="5"/>
                  </a:cubicBezTo>
                  <a:cubicBezTo>
                    <a:pt x="14" y="4"/>
                    <a:pt x="8" y="3"/>
                    <a:pt x="0" y="4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2" name="Freeform 203"/>
            <p:cNvSpPr>
              <a:spLocks/>
            </p:cNvSpPr>
            <p:nvPr/>
          </p:nvSpPr>
          <p:spPr bwMode="auto">
            <a:xfrm>
              <a:off x="2365375" y="5473700"/>
              <a:ext cx="292100" cy="114300"/>
            </a:xfrm>
            <a:custGeom>
              <a:avLst/>
              <a:gdLst>
                <a:gd name="T0" fmla="*/ 0 w 87"/>
                <a:gd name="T1" fmla="*/ 34 h 34"/>
                <a:gd name="T2" fmla="*/ 17 w 87"/>
                <a:gd name="T3" fmla="*/ 18 h 34"/>
                <a:gd name="T4" fmla="*/ 39 w 87"/>
                <a:gd name="T5" fmla="*/ 6 h 34"/>
                <a:gd name="T6" fmla="*/ 80 w 87"/>
                <a:gd name="T7" fmla="*/ 6 h 34"/>
                <a:gd name="T8" fmla="*/ 87 w 87"/>
                <a:gd name="T9" fmla="*/ 9 h 34"/>
                <a:gd name="T10" fmla="*/ 66 w 87"/>
                <a:gd name="T11" fmla="*/ 11 h 34"/>
                <a:gd name="T12" fmla="*/ 43 w 87"/>
                <a:gd name="T13" fmla="*/ 14 h 34"/>
                <a:gd name="T14" fmla="*/ 2 w 87"/>
                <a:gd name="T15" fmla="*/ 33 h 34"/>
                <a:gd name="T16" fmla="*/ 1 w 87"/>
                <a:gd name="T1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34">
                  <a:moveTo>
                    <a:pt x="0" y="34"/>
                  </a:moveTo>
                  <a:cubicBezTo>
                    <a:pt x="7" y="29"/>
                    <a:pt x="11" y="24"/>
                    <a:pt x="17" y="18"/>
                  </a:cubicBezTo>
                  <a:cubicBezTo>
                    <a:pt x="23" y="12"/>
                    <a:pt x="31" y="8"/>
                    <a:pt x="39" y="6"/>
                  </a:cubicBezTo>
                  <a:cubicBezTo>
                    <a:pt x="52" y="2"/>
                    <a:pt x="67" y="0"/>
                    <a:pt x="80" y="6"/>
                  </a:cubicBezTo>
                  <a:cubicBezTo>
                    <a:pt x="82" y="6"/>
                    <a:pt x="85" y="8"/>
                    <a:pt x="87" y="9"/>
                  </a:cubicBezTo>
                  <a:cubicBezTo>
                    <a:pt x="82" y="13"/>
                    <a:pt x="71" y="11"/>
                    <a:pt x="66" y="11"/>
                  </a:cubicBezTo>
                  <a:cubicBezTo>
                    <a:pt x="58" y="12"/>
                    <a:pt x="51" y="12"/>
                    <a:pt x="43" y="14"/>
                  </a:cubicBezTo>
                  <a:cubicBezTo>
                    <a:pt x="29" y="19"/>
                    <a:pt x="17" y="29"/>
                    <a:pt x="2" y="33"/>
                  </a:cubicBezTo>
                  <a:cubicBezTo>
                    <a:pt x="2" y="33"/>
                    <a:pt x="1" y="33"/>
                    <a:pt x="1" y="33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3" name="Freeform 204"/>
            <p:cNvSpPr>
              <a:spLocks/>
            </p:cNvSpPr>
            <p:nvPr/>
          </p:nvSpPr>
          <p:spPr bwMode="auto">
            <a:xfrm>
              <a:off x="2513013" y="5508625"/>
              <a:ext cx="96838" cy="69850"/>
            </a:xfrm>
            <a:custGeom>
              <a:avLst/>
              <a:gdLst>
                <a:gd name="T0" fmla="*/ 1 w 29"/>
                <a:gd name="T1" fmla="*/ 0 h 21"/>
                <a:gd name="T2" fmla="*/ 25 w 29"/>
                <a:gd name="T3" fmla="*/ 18 h 21"/>
                <a:gd name="T4" fmla="*/ 13 w 29"/>
                <a:gd name="T5" fmla="*/ 9 h 21"/>
                <a:gd name="T6" fmla="*/ 0 w 29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1">
                  <a:moveTo>
                    <a:pt x="1" y="0"/>
                  </a:moveTo>
                  <a:cubicBezTo>
                    <a:pt x="4" y="2"/>
                    <a:pt x="29" y="12"/>
                    <a:pt x="25" y="18"/>
                  </a:cubicBezTo>
                  <a:cubicBezTo>
                    <a:pt x="23" y="21"/>
                    <a:pt x="14" y="10"/>
                    <a:pt x="13" y="9"/>
                  </a:cubicBezTo>
                  <a:cubicBezTo>
                    <a:pt x="9" y="5"/>
                    <a:pt x="4" y="4"/>
                    <a:pt x="0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6"/>
            <p:cNvSpPr>
              <a:spLocks/>
            </p:cNvSpPr>
            <p:nvPr/>
          </p:nvSpPr>
          <p:spPr bwMode="auto">
            <a:xfrm>
              <a:off x="2509838" y="5524500"/>
              <a:ext cx="174625" cy="30163"/>
            </a:xfrm>
            <a:custGeom>
              <a:avLst/>
              <a:gdLst>
                <a:gd name="T0" fmla="*/ 48 w 52"/>
                <a:gd name="T1" fmla="*/ 2 h 9"/>
                <a:gd name="T2" fmla="*/ 28 w 52"/>
                <a:gd name="T3" fmla="*/ 0 h 9"/>
                <a:gd name="T4" fmla="*/ 7 w 52"/>
                <a:gd name="T5" fmla="*/ 3 h 9"/>
                <a:gd name="T6" fmla="*/ 5 w 52"/>
                <a:gd name="T7" fmla="*/ 7 h 9"/>
                <a:gd name="T8" fmla="*/ 15 w 52"/>
                <a:gd name="T9" fmla="*/ 3 h 9"/>
                <a:gd name="T10" fmla="*/ 36 w 52"/>
                <a:gd name="T11" fmla="*/ 3 h 9"/>
                <a:gd name="T12" fmla="*/ 52 w 52"/>
                <a:gd name="T13" fmla="*/ 4 h 9"/>
                <a:gd name="T14" fmla="*/ 45 w 52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9">
                  <a:moveTo>
                    <a:pt x="48" y="2"/>
                  </a:moveTo>
                  <a:cubicBezTo>
                    <a:pt x="42" y="0"/>
                    <a:pt x="34" y="0"/>
                    <a:pt x="28" y="0"/>
                  </a:cubicBezTo>
                  <a:cubicBezTo>
                    <a:pt x="21" y="0"/>
                    <a:pt x="13" y="0"/>
                    <a:pt x="7" y="3"/>
                  </a:cubicBezTo>
                  <a:cubicBezTo>
                    <a:pt x="4" y="5"/>
                    <a:pt x="0" y="9"/>
                    <a:pt x="5" y="7"/>
                  </a:cubicBezTo>
                  <a:cubicBezTo>
                    <a:pt x="9" y="6"/>
                    <a:pt x="11" y="3"/>
                    <a:pt x="15" y="3"/>
                  </a:cubicBezTo>
                  <a:cubicBezTo>
                    <a:pt x="22" y="2"/>
                    <a:pt x="29" y="2"/>
                    <a:pt x="36" y="3"/>
                  </a:cubicBezTo>
                  <a:cubicBezTo>
                    <a:pt x="41" y="3"/>
                    <a:pt x="47" y="2"/>
                    <a:pt x="52" y="4"/>
                  </a:cubicBezTo>
                  <a:cubicBezTo>
                    <a:pt x="50" y="3"/>
                    <a:pt x="47" y="2"/>
                    <a:pt x="45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7"/>
            <p:cNvSpPr>
              <a:spLocks/>
            </p:cNvSpPr>
            <p:nvPr/>
          </p:nvSpPr>
          <p:spPr bwMode="auto">
            <a:xfrm>
              <a:off x="2443163" y="5400675"/>
              <a:ext cx="180975" cy="144463"/>
            </a:xfrm>
            <a:custGeom>
              <a:avLst/>
              <a:gdLst>
                <a:gd name="T0" fmla="*/ 0 w 54"/>
                <a:gd name="T1" fmla="*/ 0 h 43"/>
                <a:gd name="T2" fmla="*/ 22 w 54"/>
                <a:gd name="T3" fmla="*/ 12 h 43"/>
                <a:gd name="T4" fmla="*/ 42 w 54"/>
                <a:gd name="T5" fmla="*/ 27 h 43"/>
                <a:gd name="T6" fmla="*/ 50 w 54"/>
                <a:gd name="T7" fmla="*/ 35 h 43"/>
                <a:gd name="T8" fmla="*/ 49 w 54"/>
                <a:gd name="T9" fmla="*/ 41 h 43"/>
                <a:gd name="T10" fmla="*/ 40 w 54"/>
                <a:gd name="T11" fmla="*/ 34 h 43"/>
                <a:gd name="T12" fmla="*/ 31 w 54"/>
                <a:gd name="T13" fmla="*/ 26 h 43"/>
                <a:gd name="T14" fmla="*/ 15 w 54"/>
                <a:gd name="T15" fmla="*/ 13 h 43"/>
                <a:gd name="T16" fmla="*/ 0 w 54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3">
                  <a:moveTo>
                    <a:pt x="0" y="0"/>
                  </a:moveTo>
                  <a:cubicBezTo>
                    <a:pt x="7" y="2"/>
                    <a:pt x="16" y="8"/>
                    <a:pt x="22" y="12"/>
                  </a:cubicBezTo>
                  <a:cubicBezTo>
                    <a:pt x="29" y="17"/>
                    <a:pt x="35" y="22"/>
                    <a:pt x="42" y="27"/>
                  </a:cubicBezTo>
                  <a:cubicBezTo>
                    <a:pt x="45" y="30"/>
                    <a:pt x="48" y="32"/>
                    <a:pt x="50" y="35"/>
                  </a:cubicBezTo>
                  <a:cubicBezTo>
                    <a:pt x="52" y="37"/>
                    <a:pt x="54" y="43"/>
                    <a:pt x="49" y="41"/>
                  </a:cubicBezTo>
                  <a:cubicBezTo>
                    <a:pt x="46" y="40"/>
                    <a:pt x="43" y="36"/>
                    <a:pt x="40" y="34"/>
                  </a:cubicBezTo>
                  <a:cubicBezTo>
                    <a:pt x="37" y="31"/>
                    <a:pt x="34" y="29"/>
                    <a:pt x="31" y="26"/>
                  </a:cubicBezTo>
                  <a:cubicBezTo>
                    <a:pt x="26" y="22"/>
                    <a:pt x="21" y="17"/>
                    <a:pt x="15" y="13"/>
                  </a:cubicBezTo>
                  <a:cubicBezTo>
                    <a:pt x="10" y="9"/>
                    <a:pt x="4" y="5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8"/>
            <p:cNvSpPr>
              <a:spLocks/>
            </p:cNvSpPr>
            <p:nvPr/>
          </p:nvSpPr>
          <p:spPr bwMode="auto">
            <a:xfrm>
              <a:off x="2422525" y="5541963"/>
              <a:ext cx="222250" cy="184150"/>
            </a:xfrm>
            <a:custGeom>
              <a:avLst/>
              <a:gdLst>
                <a:gd name="T0" fmla="*/ 60 w 66"/>
                <a:gd name="T1" fmla="*/ 0 h 55"/>
                <a:gd name="T2" fmla="*/ 50 w 66"/>
                <a:gd name="T3" fmla="*/ 14 h 55"/>
                <a:gd name="T4" fmla="*/ 32 w 66"/>
                <a:gd name="T5" fmla="*/ 27 h 55"/>
                <a:gd name="T6" fmla="*/ 16 w 66"/>
                <a:gd name="T7" fmla="*/ 41 h 55"/>
                <a:gd name="T8" fmla="*/ 7 w 66"/>
                <a:gd name="T9" fmla="*/ 48 h 55"/>
                <a:gd name="T10" fmla="*/ 0 w 66"/>
                <a:gd name="T11" fmla="*/ 55 h 55"/>
                <a:gd name="T12" fmla="*/ 10 w 66"/>
                <a:gd name="T13" fmla="*/ 39 h 55"/>
                <a:gd name="T14" fmla="*/ 24 w 66"/>
                <a:gd name="T15" fmla="*/ 22 h 55"/>
                <a:gd name="T16" fmla="*/ 41 w 66"/>
                <a:gd name="T17" fmla="*/ 8 h 55"/>
                <a:gd name="T18" fmla="*/ 60 w 66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5">
                  <a:moveTo>
                    <a:pt x="60" y="0"/>
                  </a:moveTo>
                  <a:cubicBezTo>
                    <a:pt x="66" y="3"/>
                    <a:pt x="52" y="12"/>
                    <a:pt x="50" y="14"/>
                  </a:cubicBezTo>
                  <a:cubicBezTo>
                    <a:pt x="44" y="18"/>
                    <a:pt x="37" y="22"/>
                    <a:pt x="32" y="27"/>
                  </a:cubicBezTo>
                  <a:cubicBezTo>
                    <a:pt x="26" y="32"/>
                    <a:pt x="21" y="36"/>
                    <a:pt x="16" y="41"/>
                  </a:cubicBezTo>
                  <a:cubicBezTo>
                    <a:pt x="13" y="44"/>
                    <a:pt x="10" y="46"/>
                    <a:pt x="7" y="48"/>
                  </a:cubicBezTo>
                  <a:cubicBezTo>
                    <a:pt x="5" y="50"/>
                    <a:pt x="3" y="54"/>
                    <a:pt x="0" y="55"/>
                  </a:cubicBezTo>
                  <a:cubicBezTo>
                    <a:pt x="6" y="47"/>
                    <a:pt x="7" y="43"/>
                    <a:pt x="10" y="39"/>
                  </a:cubicBezTo>
                  <a:cubicBezTo>
                    <a:pt x="15" y="33"/>
                    <a:pt x="18" y="26"/>
                    <a:pt x="24" y="22"/>
                  </a:cubicBezTo>
                  <a:cubicBezTo>
                    <a:pt x="29" y="17"/>
                    <a:pt x="35" y="13"/>
                    <a:pt x="41" y="8"/>
                  </a:cubicBezTo>
                  <a:cubicBezTo>
                    <a:pt x="47" y="4"/>
                    <a:pt x="53" y="0"/>
                    <a:pt x="6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9"/>
            <p:cNvSpPr>
              <a:spLocks/>
            </p:cNvSpPr>
            <p:nvPr/>
          </p:nvSpPr>
          <p:spPr bwMode="auto">
            <a:xfrm>
              <a:off x="2335213" y="5621338"/>
              <a:ext cx="352425" cy="134938"/>
            </a:xfrm>
            <a:custGeom>
              <a:avLst/>
              <a:gdLst>
                <a:gd name="T0" fmla="*/ 0 w 105"/>
                <a:gd name="T1" fmla="*/ 40 h 40"/>
                <a:gd name="T2" fmla="*/ 19 w 105"/>
                <a:gd name="T3" fmla="*/ 30 h 40"/>
                <a:gd name="T4" fmla="*/ 40 w 105"/>
                <a:gd name="T5" fmla="*/ 23 h 40"/>
                <a:gd name="T6" fmla="*/ 82 w 105"/>
                <a:gd name="T7" fmla="*/ 12 h 40"/>
                <a:gd name="T8" fmla="*/ 101 w 105"/>
                <a:gd name="T9" fmla="*/ 6 h 40"/>
                <a:gd name="T10" fmla="*/ 86 w 105"/>
                <a:gd name="T11" fmla="*/ 1 h 40"/>
                <a:gd name="T12" fmla="*/ 43 w 105"/>
                <a:gd name="T13" fmla="*/ 10 h 40"/>
                <a:gd name="T14" fmla="*/ 20 w 105"/>
                <a:gd name="T15" fmla="*/ 23 h 40"/>
                <a:gd name="T16" fmla="*/ 9 w 105"/>
                <a:gd name="T17" fmla="*/ 31 h 40"/>
                <a:gd name="T18" fmla="*/ 1 w 105"/>
                <a:gd name="T1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40">
                  <a:moveTo>
                    <a:pt x="0" y="40"/>
                  </a:moveTo>
                  <a:cubicBezTo>
                    <a:pt x="7" y="36"/>
                    <a:pt x="13" y="32"/>
                    <a:pt x="19" y="30"/>
                  </a:cubicBezTo>
                  <a:cubicBezTo>
                    <a:pt x="26" y="27"/>
                    <a:pt x="33" y="26"/>
                    <a:pt x="40" y="23"/>
                  </a:cubicBezTo>
                  <a:cubicBezTo>
                    <a:pt x="53" y="18"/>
                    <a:pt x="68" y="14"/>
                    <a:pt x="82" y="12"/>
                  </a:cubicBezTo>
                  <a:cubicBezTo>
                    <a:pt x="88" y="12"/>
                    <a:pt x="97" y="11"/>
                    <a:pt x="101" y="6"/>
                  </a:cubicBezTo>
                  <a:cubicBezTo>
                    <a:pt x="105" y="1"/>
                    <a:pt x="89" y="1"/>
                    <a:pt x="86" y="1"/>
                  </a:cubicBezTo>
                  <a:cubicBezTo>
                    <a:pt x="70" y="0"/>
                    <a:pt x="57" y="4"/>
                    <a:pt x="43" y="10"/>
                  </a:cubicBezTo>
                  <a:cubicBezTo>
                    <a:pt x="35" y="13"/>
                    <a:pt x="27" y="17"/>
                    <a:pt x="20" y="23"/>
                  </a:cubicBezTo>
                  <a:cubicBezTo>
                    <a:pt x="16" y="25"/>
                    <a:pt x="12" y="28"/>
                    <a:pt x="9" y="31"/>
                  </a:cubicBezTo>
                  <a:cubicBezTo>
                    <a:pt x="7" y="33"/>
                    <a:pt x="1" y="37"/>
                    <a:pt x="1" y="4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0"/>
            <p:cNvSpPr>
              <a:spLocks/>
            </p:cNvSpPr>
            <p:nvPr/>
          </p:nvSpPr>
          <p:spPr bwMode="auto">
            <a:xfrm>
              <a:off x="2495550" y="5618163"/>
              <a:ext cx="171450" cy="161925"/>
            </a:xfrm>
            <a:custGeom>
              <a:avLst/>
              <a:gdLst>
                <a:gd name="T0" fmla="*/ 50 w 51"/>
                <a:gd name="T1" fmla="*/ 1 h 48"/>
                <a:gd name="T2" fmla="*/ 33 w 51"/>
                <a:gd name="T3" fmla="*/ 16 h 48"/>
                <a:gd name="T4" fmla="*/ 17 w 51"/>
                <a:gd name="T5" fmla="*/ 33 h 48"/>
                <a:gd name="T6" fmla="*/ 21 w 51"/>
                <a:gd name="T7" fmla="*/ 32 h 48"/>
                <a:gd name="T8" fmla="*/ 11 w 51"/>
                <a:gd name="T9" fmla="*/ 40 h 48"/>
                <a:gd name="T10" fmla="*/ 1 w 51"/>
                <a:gd name="T11" fmla="*/ 47 h 48"/>
                <a:gd name="T12" fmla="*/ 5 w 51"/>
                <a:gd name="T13" fmla="*/ 42 h 48"/>
                <a:gd name="T14" fmla="*/ 11 w 51"/>
                <a:gd name="T15" fmla="*/ 35 h 48"/>
                <a:gd name="T16" fmla="*/ 23 w 51"/>
                <a:gd name="T17" fmla="*/ 23 h 48"/>
                <a:gd name="T18" fmla="*/ 37 w 51"/>
                <a:gd name="T19" fmla="*/ 10 h 48"/>
                <a:gd name="T20" fmla="*/ 50 w 51"/>
                <a:gd name="T21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48">
                  <a:moveTo>
                    <a:pt x="50" y="1"/>
                  </a:moveTo>
                  <a:cubicBezTo>
                    <a:pt x="51" y="4"/>
                    <a:pt x="36" y="13"/>
                    <a:pt x="33" y="16"/>
                  </a:cubicBezTo>
                  <a:cubicBezTo>
                    <a:pt x="29" y="20"/>
                    <a:pt x="22" y="27"/>
                    <a:pt x="17" y="33"/>
                  </a:cubicBezTo>
                  <a:cubicBezTo>
                    <a:pt x="18" y="33"/>
                    <a:pt x="19" y="32"/>
                    <a:pt x="21" y="32"/>
                  </a:cubicBezTo>
                  <a:cubicBezTo>
                    <a:pt x="17" y="35"/>
                    <a:pt x="14" y="37"/>
                    <a:pt x="11" y="40"/>
                  </a:cubicBezTo>
                  <a:cubicBezTo>
                    <a:pt x="8" y="42"/>
                    <a:pt x="4" y="48"/>
                    <a:pt x="1" y="47"/>
                  </a:cubicBezTo>
                  <a:cubicBezTo>
                    <a:pt x="0" y="46"/>
                    <a:pt x="3" y="43"/>
                    <a:pt x="5" y="42"/>
                  </a:cubicBezTo>
                  <a:cubicBezTo>
                    <a:pt x="7" y="39"/>
                    <a:pt x="9" y="37"/>
                    <a:pt x="11" y="35"/>
                  </a:cubicBezTo>
                  <a:cubicBezTo>
                    <a:pt x="15" y="31"/>
                    <a:pt x="19" y="27"/>
                    <a:pt x="23" y="23"/>
                  </a:cubicBezTo>
                  <a:cubicBezTo>
                    <a:pt x="28" y="18"/>
                    <a:pt x="32" y="14"/>
                    <a:pt x="37" y="10"/>
                  </a:cubicBezTo>
                  <a:cubicBezTo>
                    <a:pt x="40" y="8"/>
                    <a:pt x="47" y="0"/>
                    <a:pt x="50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1"/>
            <p:cNvSpPr>
              <a:spLocks/>
            </p:cNvSpPr>
            <p:nvPr/>
          </p:nvSpPr>
          <p:spPr bwMode="auto">
            <a:xfrm>
              <a:off x="2506663" y="5656263"/>
              <a:ext cx="127000" cy="301625"/>
            </a:xfrm>
            <a:custGeom>
              <a:avLst/>
              <a:gdLst>
                <a:gd name="T0" fmla="*/ 36 w 38"/>
                <a:gd name="T1" fmla="*/ 0 h 90"/>
                <a:gd name="T2" fmla="*/ 33 w 38"/>
                <a:gd name="T3" fmla="*/ 23 h 90"/>
                <a:gd name="T4" fmla="*/ 27 w 38"/>
                <a:gd name="T5" fmla="*/ 43 h 90"/>
                <a:gd name="T6" fmla="*/ 4 w 38"/>
                <a:gd name="T7" fmla="*/ 86 h 90"/>
                <a:gd name="T8" fmla="*/ 0 w 38"/>
                <a:gd name="T9" fmla="*/ 90 h 90"/>
                <a:gd name="T10" fmla="*/ 5 w 38"/>
                <a:gd name="T11" fmla="*/ 69 h 90"/>
                <a:gd name="T12" fmla="*/ 10 w 38"/>
                <a:gd name="T13" fmla="*/ 47 h 90"/>
                <a:gd name="T14" fmla="*/ 18 w 38"/>
                <a:gd name="T15" fmla="*/ 25 h 90"/>
                <a:gd name="T16" fmla="*/ 30 w 38"/>
                <a:gd name="T17" fmla="*/ 5 h 90"/>
                <a:gd name="T18" fmla="*/ 35 w 38"/>
                <a:gd name="T19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90">
                  <a:moveTo>
                    <a:pt x="36" y="0"/>
                  </a:moveTo>
                  <a:cubicBezTo>
                    <a:pt x="38" y="5"/>
                    <a:pt x="34" y="18"/>
                    <a:pt x="33" y="23"/>
                  </a:cubicBezTo>
                  <a:cubicBezTo>
                    <a:pt x="31" y="31"/>
                    <a:pt x="30" y="36"/>
                    <a:pt x="27" y="43"/>
                  </a:cubicBezTo>
                  <a:cubicBezTo>
                    <a:pt x="21" y="58"/>
                    <a:pt x="13" y="72"/>
                    <a:pt x="4" y="86"/>
                  </a:cubicBezTo>
                  <a:cubicBezTo>
                    <a:pt x="3" y="87"/>
                    <a:pt x="1" y="89"/>
                    <a:pt x="0" y="90"/>
                  </a:cubicBezTo>
                  <a:cubicBezTo>
                    <a:pt x="4" y="83"/>
                    <a:pt x="4" y="77"/>
                    <a:pt x="5" y="69"/>
                  </a:cubicBezTo>
                  <a:cubicBezTo>
                    <a:pt x="7" y="61"/>
                    <a:pt x="8" y="55"/>
                    <a:pt x="10" y="47"/>
                  </a:cubicBezTo>
                  <a:cubicBezTo>
                    <a:pt x="12" y="40"/>
                    <a:pt x="15" y="32"/>
                    <a:pt x="18" y="25"/>
                  </a:cubicBezTo>
                  <a:cubicBezTo>
                    <a:pt x="21" y="18"/>
                    <a:pt x="25" y="11"/>
                    <a:pt x="30" y="5"/>
                  </a:cubicBezTo>
                  <a:cubicBezTo>
                    <a:pt x="32" y="3"/>
                    <a:pt x="33" y="3"/>
                    <a:pt x="35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2"/>
            <p:cNvSpPr>
              <a:spLocks/>
            </p:cNvSpPr>
            <p:nvPr/>
          </p:nvSpPr>
          <p:spPr bwMode="auto">
            <a:xfrm>
              <a:off x="2119313" y="5235575"/>
              <a:ext cx="376238" cy="238125"/>
            </a:xfrm>
            <a:custGeom>
              <a:avLst/>
              <a:gdLst>
                <a:gd name="T0" fmla="*/ 0 w 112"/>
                <a:gd name="T1" fmla="*/ 0 h 71"/>
                <a:gd name="T2" fmla="*/ 22 w 112"/>
                <a:gd name="T3" fmla="*/ 11 h 71"/>
                <a:gd name="T4" fmla="*/ 44 w 112"/>
                <a:gd name="T5" fmla="*/ 21 h 71"/>
                <a:gd name="T6" fmla="*/ 90 w 112"/>
                <a:gd name="T7" fmla="*/ 46 h 71"/>
                <a:gd name="T8" fmla="*/ 112 w 112"/>
                <a:gd name="T9" fmla="*/ 71 h 71"/>
                <a:gd name="T10" fmla="*/ 101 w 112"/>
                <a:gd name="T11" fmla="*/ 70 h 71"/>
                <a:gd name="T12" fmla="*/ 91 w 112"/>
                <a:gd name="T13" fmla="*/ 66 h 71"/>
                <a:gd name="T14" fmla="*/ 72 w 112"/>
                <a:gd name="T15" fmla="*/ 52 h 71"/>
                <a:gd name="T16" fmla="*/ 27 w 112"/>
                <a:gd name="T17" fmla="*/ 22 h 71"/>
                <a:gd name="T18" fmla="*/ 0 w 112"/>
                <a:gd name="T19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71">
                  <a:moveTo>
                    <a:pt x="0" y="0"/>
                  </a:moveTo>
                  <a:cubicBezTo>
                    <a:pt x="6" y="6"/>
                    <a:pt x="14" y="8"/>
                    <a:pt x="22" y="11"/>
                  </a:cubicBezTo>
                  <a:cubicBezTo>
                    <a:pt x="29" y="14"/>
                    <a:pt x="36" y="17"/>
                    <a:pt x="44" y="21"/>
                  </a:cubicBezTo>
                  <a:cubicBezTo>
                    <a:pt x="59" y="27"/>
                    <a:pt x="76" y="37"/>
                    <a:pt x="90" y="46"/>
                  </a:cubicBezTo>
                  <a:cubicBezTo>
                    <a:pt x="100" y="53"/>
                    <a:pt x="109" y="58"/>
                    <a:pt x="112" y="71"/>
                  </a:cubicBezTo>
                  <a:cubicBezTo>
                    <a:pt x="109" y="70"/>
                    <a:pt x="104" y="70"/>
                    <a:pt x="101" y="70"/>
                  </a:cubicBezTo>
                  <a:cubicBezTo>
                    <a:pt x="97" y="70"/>
                    <a:pt x="94" y="68"/>
                    <a:pt x="91" y="66"/>
                  </a:cubicBezTo>
                  <a:cubicBezTo>
                    <a:pt x="83" y="61"/>
                    <a:pt x="80" y="57"/>
                    <a:pt x="72" y="52"/>
                  </a:cubicBezTo>
                  <a:cubicBezTo>
                    <a:pt x="57" y="41"/>
                    <a:pt x="42" y="33"/>
                    <a:pt x="27" y="22"/>
                  </a:cubicBezTo>
                  <a:cubicBezTo>
                    <a:pt x="18" y="16"/>
                    <a:pt x="8" y="9"/>
                    <a:pt x="0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3"/>
            <p:cNvSpPr>
              <a:spLocks/>
            </p:cNvSpPr>
            <p:nvPr/>
          </p:nvSpPr>
          <p:spPr bwMode="auto">
            <a:xfrm>
              <a:off x="2093913" y="5464175"/>
              <a:ext cx="346075" cy="161925"/>
            </a:xfrm>
            <a:custGeom>
              <a:avLst/>
              <a:gdLst>
                <a:gd name="T0" fmla="*/ 0 w 103"/>
                <a:gd name="T1" fmla="*/ 48 h 48"/>
                <a:gd name="T2" fmla="*/ 8 w 103"/>
                <a:gd name="T3" fmla="*/ 40 h 48"/>
                <a:gd name="T4" fmla="*/ 18 w 103"/>
                <a:gd name="T5" fmla="*/ 33 h 48"/>
                <a:gd name="T6" fmla="*/ 38 w 103"/>
                <a:gd name="T7" fmla="*/ 20 h 48"/>
                <a:gd name="T8" fmla="*/ 84 w 103"/>
                <a:gd name="T9" fmla="*/ 2 h 48"/>
                <a:gd name="T10" fmla="*/ 96 w 103"/>
                <a:gd name="T11" fmla="*/ 8 h 48"/>
                <a:gd name="T12" fmla="*/ 75 w 103"/>
                <a:gd name="T13" fmla="*/ 19 h 48"/>
                <a:gd name="T14" fmla="*/ 31 w 103"/>
                <a:gd name="T15" fmla="*/ 38 h 48"/>
                <a:gd name="T16" fmla="*/ 0 w 103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48">
                  <a:moveTo>
                    <a:pt x="0" y="48"/>
                  </a:moveTo>
                  <a:cubicBezTo>
                    <a:pt x="2" y="45"/>
                    <a:pt x="5" y="42"/>
                    <a:pt x="8" y="40"/>
                  </a:cubicBezTo>
                  <a:cubicBezTo>
                    <a:pt x="11" y="38"/>
                    <a:pt x="15" y="35"/>
                    <a:pt x="18" y="33"/>
                  </a:cubicBezTo>
                  <a:cubicBezTo>
                    <a:pt x="24" y="27"/>
                    <a:pt x="31" y="24"/>
                    <a:pt x="38" y="20"/>
                  </a:cubicBezTo>
                  <a:cubicBezTo>
                    <a:pt x="53" y="14"/>
                    <a:pt x="68" y="4"/>
                    <a:pt x="84" y="2"/>
                  </a:cubicBezTo>
                  <a:cubicBezTo>
                    <a:pt x="89" y="1"/>
                    <a:pt x="103" y="0"/>
                    <a:pt x="96" y="8"/>
                  </a:cubicBezTo>
                  <a:cubicBezTo>
                    <a:pt x="91" y="13"/>
                    <a:pt x="81" y="16"/>
                    <a:pt x="75" y="19"/>
                  </a:cubicBezTo>
                  <a:cubicBezTo>
                    <a:pt x="60" y="25"/>
                    <a:pt x="47" y="33"/>
                    <a:pt x="31" y="38"/>
                  </a:cubicBezTo>
                  <a:cubicBezTo>
                    <a:pt x="21" y="40"/>
                    <a:pt x="11" y="42"/>
                    <a:pt x="0" y="48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4"/>
            <p:cNvSpPr>
              <a:spLocks/>
            </p:cNvSpPr>
            <p:nvPr/>
          </p:nvSpPr>
          <p:spPr bwMode="auto">
            <a:xfrm>
              <a:off x="2925763" y="5900738"/>
              <a:ext cx="77788" cy="50800"/>
            </a:xfrm>
            <a:custGeom>
              <a:avLst/>
              <a:gdLst>
                <a:gd name="T0" fmla="*/ 23 w 23"/>
                <a:gd name="T1" fmla="*/ 15 h 15"/>
                <a:gd name="T2" fmla="*/ 13 w 23"/>
                <a:gd name="T3" fmla="*/ 4 h 15"/>
                <a:gd name="T4" fmla="*/ 0 w 23"/>
                <a:gd name="T5" fmla="*/ 2 h 15"/>
                <a:gd name="T6" fmla="*/ 4 w 23"/>
                <a:gd name="T7" fmla="*/ 5 h 15"/>
                <a:gd name="T8" fmla="*/ 2 w 23"/>
                <a:gd name="T9" fmla="*/ 3 h 15"/>
                <a:gd name="T10" fmla="*/ 14 w 23"/>
                <a:gd name="T11" fmla="*/ 6 h 15"/>
                <a:gd name="T12" fmla="*/ 19 w 23"/>
                <a:gd name="T13" fmla="*/ 10 h 15"/>
                <a:gd name="T14" fmla="*/ 23 w 23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5">
                  <a:moveTo>
                    <a:pt x="23" y="15"/>
                  </a:moveTo>
                  <a:cubicBezTo>
                    <a:pt x="23" y="10"/>
                    <a:pt x="17" y="6"/>
                    <a:pt x="13" y="4"/>
                  </a:cubicBezTo>
                  <a:cubicBezTo>
                    <a:pt x="10" y="3"/>
                    <a:pt x="3" y="0"/>
                    <a:pt x="0" y="2"/>
                  </a:cubicBezTo>
                  <a:cubicBezTo>
                    <a:pt x="1" y="3"/>
                    <a:pt x="2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5" y="2"/>
                    <a:pt x="11" y="4"/>
                    <a:pt x="14" y="6"/>
                  </a:cubicBezTo>
                  <a:cubicBezTo>
                    <a:pt x="16" y="7"/>
                    <a:pt x="18" y="8"/>
                    <a:pt x="19" y="10"/>
                  </a:cubicBezTo>
                  <a:cubicBezTo>
                    <a:pt x="20" y="11"/>
                    <a:pt x="21" y="15"/>
                    <a:pt x="23" y="14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5"/>
            <p:cNvSpPr>
              <a:spLocks/>
            </p:cNvSpPr>
            <p:nvPr/>
          </p:nvSpPr>
          <p:spPr bwMode="auto">
            <a:xfrm>
              <a:off x="3259138" y="5861050"/>
              <a:ext cx="26988" cy="127000"/>
            </a:xfrm>
            <a:custGeom>
              <a:avLst/>
              <a:gdLst>
                <a:gd name="T0" fmla="*/ 1 w 8"/>
                <a:gd name="T1" fmla="*/ 0 h 38"/>
                <a:gd name="T2" fmla="*/ 8 w 8"/>
                <a:gd name="T3" fmla="*/ 38 h 38"/>
                <a:gd name="T4" fmla="*/ 2 w 8"/>
                <a:gd name="T5" fmla="*/ 19 h 38"/>
                <a:gd name="T6" fmla="*/ 1 w 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8">
                  <a:moveTo>
                    <a:pt x="1" y="0"/>
                  </a:moveTo>
                  <a:cubicBezTo>
                    <a:pt x="2" y="12"/>
                    <a:pt x="8" y="19"/>
                    <a:pt x="8" y="38"/>
                  </a:cubicBezTo>
                  <a:cubicBezTo>
                    <a:pt x="4" y="34"/>
                    <a:pt x="3" y="25"/>
                    <a:pt x="2" y="19"/>
                  </a:cubicBezTo>
                  <a:cubicBezTo>
                    <a:pt x="1" y="14"/>
                    <a:pt x="0" y="0"/>
                    <a:pt x="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6"/>
            <p:cNvSpPr>
              <a:spLocks/>
            </p:cNvSpPr>
            <p:nvPr/>
          </p:nvSpPr>
          <p:spPr bwMode="auto">
            <a:xfrm>
              <a:off x="3259138" y="5948363"/>
              <a:ext cx="36513" cy="117475"/>
            </a:xfrm>
            <a:custGeom>
              <a:avLst/>
              <a:gdLst>
                <a:gd name="T0" fmla="*/ 1 w 11"/>
                <a:gd name="T1" fmla="*/ 0 h 35"/>
                <a:gd name="T2" fmla="*/ 4 w 11"/>
                <a:gd name="T3" fmla="*/ 15 h 35"/>
                <a:gd name="T4" fmla="*/ 9 w 11"/>
                <a:gd name="T5" fmla="*/ 31 h 35"/>
                <a:gd name="T6" fmla="*/ 1 w 11"/>
                <a:gd name="T7" fmla="*/ 18 h 35"/>
                <a:gd name="T8" fmla="*/ 1 w 11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5">
                  <a:moveTo>
                    <a:pt x="1" y="0"/>
                  </a:moveTo>
                  <a:cubicBezTo>
                    <a:pt x="1" y="5"/>
                    <a:pt x="2" y="11"/>
                    <a:pt x="4" y="15"/>
                  </a:cubicBezTo>
                  <a:cubicBezTo>
                    <a:pt x="4" y="17"/>
                    <a:pt x="11" y="30"/>
                    <a:pt x="9" y="31"/>
                  </a:cubicBezTo>
                  <a:cubicBezTo>
                    <a:pt x="6" y="35"/>
                    <a:pt x="2" y="20"/>
                    <a:pt x="1" y="18"/>
                  </a:cubicBezTo>
                  <a:cubicBezTo>
                    <a:pt x="0" y="13"/>
                    <a:pt x="0" y="5"/>
                    <a:pt x="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7"/>
            <p:cNvSpPr>
              <a:spLocks/>
            </p:cNvSpPr>
            <p:nvPr/>
          </p:nvSpPr>
          <p:spPr bwMode="auto">
            <a:xfrm>
              <a:off x="2967038" y="5722938"/>
              <a:ext cx="261938" cy="180975"/>
            </a:xfrm>
            <a:custGeom>
              <a:avLst/>
              <a:gdLst>
                <a:gd name="T0" fmla="*/ 0 w 78"/>
                <a:gd name="T1" fmla="*/ 0 h 54"/>
                <a:gd name="T2" fmla="*/ 38 w 78"/>
                <a:gd name="T3" fmla="*/ 20 h 54"/>
                <a:gd name="T4" fmla="*/ 57 w 78"/>
                <a:gd name="T5" fmla="*/ 35 h 54"/>
                <a:gd name="T6" fmla="*/ 77 w 78"/>
                <a:gd name="T7" fmla="*/ 50 h 54"/>
                <a:gd name="T8" fmla="*/ 57 w 78"/>
                <a:gd name="T9" fmla="*/ 44 h 54"/>
                <a:gd name="T10" fmla="*/ 27 w 78"/>
                <a:gd name="T11" fmla="*/ 22 h 54"/>
                <a:gd name="T12" fmla="*/ 13 w 78"/>
                <a:gd name="T13" fmla="*/ 11 h 54"/>
                <a:gd name="T14" fmla="*/ 0 w 78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4">
                  <a:moveTo>
                    <a:pt x="0" y="0"/>
                  </a:moveTo>
                  <a:cubicBezTo>
                    <a:pt x="11" y="8"/>
                    <a:pt x="26" y="11"/>
                    <a:pt x="38" y="20"/>
                  </a:cubicBezTo>
                  <a:cubicBezTo>
                    <a:pt x="44" y="25"/>
                    <a:pt x="51" y="30"/>
                    <a:pt x="57" y="35"/>
                  </a:cubicBezTo>
                  <a:cubicBezTo>
                    <a:pt x="60" y="37"/>
                    <a:pt x="76" y="47"/>
                    <a:pt x="77" y="50"/>
                  </a:cubicBezTo>
                  <a:cubicBezTo>
                    <a:pt x="78" y="54"/>
                    <a:pt x="60" y="45"/>
                    <a:pt x="57" y="44"/>
                  </a:cubicBezTo>
                  <a:cubicBezTo>
                    <a:pt x="46" y="39"/>
                    <a:pt x="36" y="31"/>
                    <a:pt x="27" y="22"/>
                  </a:cubicBezTo>
                  <a:cubicBezTo>
                    <a:pt x="23" y="18"/>
                    <a:pt x="18" y="14"/>
                    <a:pt x="13" y="11"/>
                  </a:cubicBezTo>
                  <a:cubicBezTo>
                    <a:pt x="9" y="8"/>
                    <a:pt x="2" y="5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8"/>
            <p:cNvSpPr>
              <a:spLocks/>
            </p:cNvSpPr>
            <p:nvPr/>
          </p:nvSpPr>
          <p:spPr bwMode="auto">
            <a:xfrm>
              <a:off x="3060700" y="5867400"/>
              <a:ext cx="198438" cy="90488"/>
            </a:xfrm>
            <a:custGeom>
              <a:avLst/>
              <a:gdLst>
                <a:gd name="T0" fmla="*/ 0 w 59"/>
                <a:gd name="T1" fmla="*/ 0 h 27"/>
                <a:gd name="T2" fmla="*/ 30 w 59"/>
                <a:gd name="T3" fmla="*/ 12 h 27"/>
                <a:gd name="T4" fmla="*/ 46 w 59"/>
                <a:gd name="T5" fmla="*/ 16 h 27"/>
                <a:gd name="T6" fmla="*/ 59 w 59"/>
                <a:gd name="T7" fmla="*/ 25 h 27"/>
                <a:gd name="T8" fmla="*/ 43 w 59"/>
                <a:gd name="T9" fmla="*/ 22 h 27"/>
                <a:gd name="T10" fmla="*/ 28 w 59"/>
                <a:gd name="T11" fmla="*/ 20 h 27"/>
                <a:gd name="T12" fmla="*/ 0 w 59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7">
                  <a:moveTo>
                    <a:pt x="0" y="0"/>
                  </a:moveTo>
                  <a:cubicBezTo>
                    <a:pt x="10" y="2"/>
                    <a:pt x="19" y="10"/>
                    <a:pt x="30" y="12"/>
                  </a:cubicBezTo>
                  <a:cubicBezTo>
                    <a:pt x="35" y="13"/>
                    <a:pt x="41" y="14"/>
                    <a:pt x="46" y="16"/>
                  </a:cubicBezTo>
                  <a:cubicBezTo>
                    <a:pt x="49" y="17"/>
                    <a:pt x="59" y="21"/>
                    <a:pt x="59" y="25"/>
                  </a:cubicBezTo>
                  <a:cubicBezTo>
                    <a:pt x="56" y="27"/>
                    <a:pt x="48" y="23"/>
                    <a:pt x="43" y="22"/>
                  </a:cubicBezTo>
                  <a:cubicBezTo>
                    <a:pt x="38" y="22"/>
                    <a:pt x="33" y="22"/>
                    <a:pt x="28" y="20"/>
                  </a:cubicBezTo>
                  <a:cubicBezTo>
                    <a:pt x="17" y="16"/>
                    <a:pt x="8" y="8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9"/>
            <p:cNvSpPr>
              <a:spLocks/>
            </p:cNvSpPr>
            <p:nvPr/>
          </p:nvSpPr>
          <p:spPr bwMode="auto">
            <a:xfrm>
              <a:off x="3003550" y="5749925"/>
              <a:ext cx="201613" cy="225425"/>
            </a:xfrm>
            <a:custGeom>
              <a:avLst/>
              <a:gdLst>
                <a:gd name="T0" fmla="*/ 2 w 60"/>
                <a:gd name="T1" fmla="*/ 1 h 67"/>
                <a:gd name="T2" fmla="*/ 26 w 60"/>
                <a:gd name="T3" fmla="*/ 28 h 67"/>
                <a:gd name="T4" fmla="*/ 45 w 60"/>
                <a:gd name="T5" fmla="*/ 52 h 67"/>
                <a:gd name="T6" fmla="*/ 54 w 60"/>
                <a:gd name="T7" fmla="*/ 62 h 67"/>
                <a:gd name="T8" fmla="*/ 56 w 60"/>
                <a:gd name="T9" fmla="*/ 66 h 67"/>
                <a:gd name="T10" fmla="*/ 49 w 60"/>
                <a:gd name="T11" fmla="*/ 63 h 67"/>
                <a:gd name="T12" fmla="*/ 26 w 60"/>
                <a:gd name="T13" fmla="*/ 34 h 67"/>
                <a:gd name="T14" fmla="*/ 12 w 60"/>
                <a:gd name="T15" fmla="*/ 17 h 67"/>
                <a:gd name="T16" fmla="*/ 0 w 60"/>
                <a:gd name="T17" fmla="*/ 0 h 67"/>
                <a:gd name="T18" fmla="*/ 4 w 60"/>
                <a:gd name="T1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7">
                  <a:moveTo>
                    <a:pt x="2" y="1"/>
                  </a:moveTo>
                  <a:cubicBezTo>
                    <a:pt x="9" y="10"/>
                    <a:pt x="18" y="19"/>
                    <a:pt x="26" y="28"/>
                  </a:cubicBezTo>
                  <a:cubicBezTo>
                    <a:pt x="32" y="36"/>
                    <a:pt x="38" y="44"/>
                    <a:pt x="45" y="52"/>
                  </a:cubicBezTo>
                  <a:cubicBezTo>
                    <a:pt x="48" y="55"/>
                    <a:pt x="51" y="59"/>
                    <a:pt x="54" y="62"/>
                  </a:cubicBezTo>
                  <a:cubicBezTo>
                    <a:pt x="55" y="64"/>
                    <a:pt x="60" y="65"/>
                    <a:pt x="56" y="66"/>
                  </a:cubicBezTo>
                  <a:cubicBezTo>
                    <a:pt x="54" y="67"/>
                    <a:pt x="51" y="65"/>
                    <a:pt x="49" y="63"/>
                  </a:cubicBezTo>
                  <a:cubicBezTo>
                    <a:pt x="40" y="51"/>
                    <a:pt x="33" y="43"/>
                    <a:pt x="26" y="34"/>
                  </a:cubicBezTo>
                  <a:cubicBezTo>
                    <a:pt x="21" y="28"/>
                    <a:pt x="17" y="22"/>
                    <a:pt x="12" y="17"/>
                  </a:cubicBezTo>
                  <a:cubicBezTo>
                    <a:pt x="8" y="12"/>
                    <a:pt x="3" y="6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0"/>
            <p:cNvSpPr>
              <a:spLocks/>
            </p:cNvSpPr>
            <p:nvPr/>
          </p:nvSpPr>
          <p:spPr bwMode="auto">
            <a:xfrm>
              <a:off x="3162300" y="5605463"/>
              <a:ext cx="39688" cy="322263"/>
            </a:xfrm>
            <a:custGeom>
              <a:avLst/>
              <a:gdLst>
                <a:gd name="T0" fmla="*/ 6 w 12"/>
                <a:gd name="T1" fmla="*/ 0 h 96"/>
                <a:gd name="T2" fmla="*/ 8 w 12"/>
                <a:gd name="T3" fmla="*/ 18 h 96"/>
                <a:gd name="T4" fmla="*/ 11 w 12"/>
                <a:gd name="T5" fmla="*/ 38 h 96"/>
                <a:gd name="T6" fmla="*/ 10 w 12"/>
                <a:gd name="T7" fmla="*/ 82 h 96"/>
                <a:gd name="T8" fmla="*/ 9 w 12"/>
                <a:gd name="T9" fmla="*/ 92 h 96"/>
                <a:gd name="T10" fmla="*/ 4 w 12"/>
                <a:gd name="T11" fmla="*/ 91 h 96"/>
                <a:gd name="T12" fmla="*/ 0 w 12"/>
                <a:gd name="T13" fmla="*/ 70 h 96"/>
                <a:gd name="T14" fmla="*/ 2 w 12"/>
                <a:gd name="T15" fmla="*/ 52 h 96"/>
                <a:gd name="T16" fmla="*/ 5 w 12"/>
                <a:gd name="T17" fmla="*/ 29 h 96"/>
                <a:gd name="T18" fmla="*/ 6 w 12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96">
                  <a:moveTo>
                    <a:pt x="6" y="0"/>
                  </a:moveTo>
                  <a:cubicBezTo>
                    <a:pt x="8" y="5"/>
                    <a:pt x="7" y="13"/>
                    <a:pt x="8" y="18"/>
                  </a:cubicBezTo>
                  <a:cubicBezTo>
                    <a:pt x="9" y="25"/>
                    <a:pt x="10" y="32"/>
                    <a:pt x="11" y="38"/>
                  </a:cubicBezTo>
                  <a:cubicBezTo>
                    <a:pt x="12" y="53"/>
                    <a:pt x="11" y="68"/>
                    <a:pt x="10" y="82"/>
                  </a:cubicBezTo>
                  <a:cubicBezTo>
                    <a:pt x="10" y="85"/>
                    <a:pt x="10" y="89"/>
                    <a:pt x="9" y="92"/>
                  </a:cubicBezTo>
                  <a:cubicBezTo>
                    <a:pt x="7" y="96"/>
                    <a:pt x="5" y="94"/>
                    <a:pt x="4" y="91"/>
                  </a:cubicBezTo>
                  <a:cubicBezTo>
                    <a:pt x="1" y="85"/>
                    <a:pt x="1" y="76"/>
                    <a:pt x="0" y="70"/>
                  </a:cubicBezTo>
                  <a:cubicBezTo>
                    <a:pt x="0" y="63"/>
                    <a:pt x="1" y="59"/>
                    <a:pt x="2" y="52"/>
                  </a:cubicBezTo>
                  <a:cubicBezTo>
                    <a:pt x="3" y="45"/>
                    <a:pt x="4" y="36"/>
                    <a:pt x="5" y="29"/>
                  </a:cubicBezTo>
                  <a:cubicBezTo>
                    <a:pt x="6" y="22"/>
                    <a:pt x="6" y="7"/>
                    <a:pt x="6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1"/>
            <p:cNvSpPr>
              <a:spLocks/>
            </p:cNvSpPr>
            <p:nvPr/>
          </p:nvSpPr>
          <p:spPr bwMode="auto">
            <a:xfrm>
              <a:off x="3238500" y="5880100"/>
              <a:ext cx="23813" cy="158750"/>
            </a:xfrm>
            <a:custGeom>
              <a:avLst/>
              <a:gdLst>
                <a:gd name="T0" fmla="*/ 0 w 7"/>
                <a:gd name="T1" fmla="*/ 0 h 47"/>
                <a:gd name="T2" fmla="*/ 4 w 7"/>
                <a:gd name="T3" fmla="*/ 20 h 47"/>
                <a:gd name="T4" fmla="*/ 6 w 7"/>
                <a:gd name="T5" fmla="*/ 39 h 47"/>
                <a:gd name="T6" fmla="*/ 4 w 7"/>
                <a:gd name="T7" fmla="*/ 46 h 47"/>
                <a:gd name="T8" fmla="*/ 3 w 7"/>
                <a:gd name="T9" fmla="*/ 37 h 47"/>
                <a:gd name="T10" fmla="*/ 2 w 7"/>
                <a:gd name="T11" fmla="*/ 18 h 47"/>
                <a:gd name="T12" fmla="*/ 0 w 7"/>
                <a:gd name="T1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7">
                  <a:moveTo>
                    <a:pt x="0" y="0"/>
                  </a:moveTo>
                  <a:cubicBezTo>
                    <a:pt x="2" y="6"/>
                    <a:pt x="3" y="13"/>
                    <a:pt x="4" y="20"/>
                  </a:cubicBezTo>
                  <a:cubicBezTo>
                    <a:pt x="5" y="26"/>
                    <a:pt x="6" y="33"/>
                    <a:pt x="6" y="39"/>
                  </a:cubicBezTo>
                  <a:cubicBezTo>
                    <a:pt x="6" y="41"/>
                    <a:pt x="7" y="47"/>
                    <a:pt x="4" y="46"/>
                  </a:cubicBezTo>
                  <a:cubicBezTo>
                    <a:pt x="2" y="44"/>
                    <a:pt x="3" y="39"/>
                    <a:pt x="3" y="37"/>
                  </a:cubicBezTo>
                  <a:cubicBezTo>
                    <a:pt x="3" y="30"/>
                    <a:pt x="3" y="24"/>
                    <a:pt x="2" y="18"/>
                  </a:cubicBezTo>
                  <a:cubicBezTo>
                    <a:pt x="2" y="12"/>
                    <a:pt x="1" y="7"/>
                    <a:pt x="0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2"/>
            <p:cNvSpPr>
              <a:spLocks/>
            </p:cNvSpPr>
            <p:nvPr/>
          </p:nvSpPr>
          <p:spPr bwMode="auto">
            <a:xfrm>
              <a:off x="3138488" y="5803900"/>
              <a:ext cx="114300" cy="100013"/>
            </a:xfrm>
            <a:custGeom>
              <a:avLst/>
              <a:gdLst>
                <a:gd name="T0" fmla="*/ 2 w 34"/>
                <a:gd name="T1" fmla="*/ 0 h 30"/>
                <a:gd name="T2" fmla="*/ 18 w 34"/>
                <a:gd name="T3" fmla="*/ 15 h 30"/>
                <a:gd name="T4" fmla="*/ 34 w 34"/>
                <a:gd name="T5" fmla="*/ 29 h 30"/>
                <a:gd name="T6" fmla="*/ 16 w 34"/>
                <a:gd name="T7" fmla="*/ 18 h 30"/>
                <a:gd name="T8" fmla="*/ 2 w 3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0">
                  <a:moveTo>
                    <a:pt x="2" y="0"/>
                  </a:moveTo>
                  <a:cubicBezTo>
                    <a:pt x="7" y="6"/>
                    <a:pt x="13" y="10"/>
                    <a:pt x="18" y="15"/>
                  </a:cubicBezTo>
                  <a:cubicBezTo>
                    <a:pt x="22" y="18"/>
                    <a:pt x="34" y="23"/>
                    <a:pt x="34" y="29"/>
                  </a:cubicBezTo>
                  <a:cubicBezTo>
                    <a:pt x="28" y="30"/>
                    <a:pt x="20" y="22"/>
                    <a:pt x="16" y="18"/>
                  </a:cubicBezTo>
                  <a:cubicBezTo>
                    <a:pt x="11" y="14"/>
                    <a:pt x="0" y="0"/>
                    <a:pt x="2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3"/>
            <p:cNvSpPr>
              <a:spLocks/>
            </p:cNvSpPr>
            <p:nvPr/>
          </p:nvSpPr>
          <p:spPr bwMode="auto">
            <a:xfrm>
              <a:off x="3051175" y="5880100"/>
              <a:ext cx="160338" cy="158750"/>
            </a:xfrm>
            <a:custGeom>
              <a:avLst/>
              <a:gdLst>
                <a:gd name="T0" fmla="*/ 0 w 48"/>
                <a:gd name="T1" fmla="*/ 0 h 47"/>
                <a:gd name="T2" fmla="*/ 16 w 48"/>
                <a:gd name="T3" fmla="*/ 15 h 47"/>
                <a:gd name="T4" fmla="*/ 32 w 48"/>
                <a:gd name="T5" fmla="*/ 28 h 47"/>
                <a:gd name="T6" fmla="*/ 42 w 48"/>
                <a:gd name="T7" fmla="*/ 38 h 47"/>
                <a:gd name="T8" fmla="*/ 48 w 48"/>
                <a:gd name="T9" fmla="*/ 42 h 47"/>
                <a:gd name="T10" fmla="*/ 47 w 48"/>
                <a:gd name="T11" fmla="*/ 47 h 47"/>
                <a:gd name="T12" fmla="*/ 45 w 48"/>
                <a:gd name="T13" fmla="*/ 43 h 47"/>
                <a:gd name="T14" fmla="*/ 44 w 48"/>
                <a:gd name="T15" fmla="*/ 43 h 47"/>
                <a:gd name="T16" fmla="*/ 42 w 48"/>
                <a:gd name="T17" fmla="*/ 45 h 47"/>
                <a:gd name="T18" fmla="*/ 40 w 48"/>
                <a:gd name="T19" fmla="*/ 38 h 47"/>
                <a:gd name="T20" fmla="*/ 33 w 48"/>
                <a:gd name="T21" fmla="*/ 31 h 47"/>
                <a:gd name="T22" fmla="*/ 21 w 48"/>
                <a:gd name="T23" fmla="*/ 20 h 47"/>
                <a:gd name="T24" fmla="*/ 9 w 48"/>
                <a:gd name="T25" fmla="*/ 8 h 47"/>
                <a:gd name="T26" fmla="*/ 0 w 48"/>
                <a:gd name="T2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7">
                  <a:moveTo>
                    <a:pt x="0" y="0"/>
                  </a:moveTo>
                  <a:cubicBezTo>
                    <a:pt x="7" y="3"/>
                    <a:pt x="11" y="10"/>
                    <a:pt x="16" y="15"/>
                  </a:cubicBezTo>
                  <a:cubicBezTo>
                    <a:pt x="21" y="19"/>
                    <a:pt x="27" y="23"/>
                    <a:pt x="32" y="28"/>
                  </a:cubicBezTo>
                  <a:cubicBezTo>
                    <a:pt x="35" y="31"/>
                    <a:pt x="37" y="33"/>
                    <a:pt x="42" y="38"/>
                  </a:cubicBezTo>
                  <a:cubicBezTo>
                    <a:pt x="44" y="39"/>
                    <a:pt x="47" y="40"/>
                    <a:pt x="48" y="42"/>
                  </a:cubicBezTo>
                  <a:cubicBezTo>
                    <a:pt x="48" y="42"/>
                    <a:pt x="47" y="47"/>
                    <a:pt x="47" y="47"/>
                  </a:cubicBezTo>
                  <a:cubicBezTo>
                    <a:pt x="46" y="46"/>
                    <a:pt x="46" y="44"/>
                    <a:pt x="45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4"/>
                    <a:pt x="43" y="44"/>
                    <a:pt x="42" y="45"/>
                  </a:cubicBezTo>
                  <a:cubicBezTo>
                    <a:pt x="41" y="42"/>
                    <a:pt x="42" y="40"/>
                    <a:pt x="40" y="38"/>
                  </a:cubicBezTo>
                  <a:cubicBezTo>
                    <a:pt x="38" y="35"/>
                    <a:pt x="35" y="33"/>
                    <a:pt x="33" y="31"/>
                  </a:cubicBezTo>
                  <a:cubicBezTo>
                    <a:pt x="29" y="27"/>
                    <a:pt x="25" y="24"/>
                    <a:pt x="21" y="20"/>
                  </a:cubicBezTo>
                  <a:cubicBezTo>
                    <a:pt x="16" y="16"/>
                    <a:pt x="12" y="13"/>
                    <a:pt x="9" y="8"/>
                  </a:cubicBezTo>
                  <a:cubicBezTo>
                    <a:pt x="6" y="5"/>
                    <a:pt x="4" y="2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4"/>
            <p:cNvSpPr>
              <a:spLocks/>
            </p:cNvSpPr>
            <p:nvPr/>
          </p:nvSpPr>
          <p:spPr bwMode="auto">
            <a:xfrm>
              <a:off x="3105150" y="5867400"/>
              <a:ext cx="57150" cy="153988"/>
            </a:xfrm>
            <a:custGeom>
              <a:avLst/>
              <a:gdLst>
                <a:gd name="T0" fmla="*/ 0 w 17"/>
                <a:gd name="T1" fmla="*/ 0 h 46"/>
                <a:gd name="T2" fmla="*/ 9 w 17"/>
                <a:gd name="T3" fmla="*/ 26 h 46"/>
                <a:gd name="T4" fmla="*/ 13 w 17"/>
                <a:gd name="T5" fmla="*/ 35 h 46"/>
                <a:gd name="T6" fmla="*/ 16 w 17"/>
                <a:gd name="T7" fmla="*/ 43 h 46"/>
                <a:gd name="T8" fmla="*/ 12 w 17"/>
                <a:gd name="T9" fmla="*/ 45 h 46"/>
                <a:gd name="T10" fmla="*/ 7 w 17"/>
                <a:gd name="T11" fmla="*/ 38 h 46"/>
                <a:gd name="T12" fmla="*/ 1 w 17"/>
                <a:gd name="T13" fmla="*/ 17 h 46"/>
                <a:gd name="T14" fmla="*/ 0 w 17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6">
                  <a:moveTo>
                    <a:pt x="0" y="0"/>
                  </a:moveTo>
                  <a:cubicBezTo>
                    <a:pt x="4" y="7"/>
                    <a:pt x="6" y="18"/>
                    <a:pt x="9" y="26"/>
                  </a:cubicBezTo>
                  <a:cubicBezTo>
                    <a:pt x="10" y="29"/>
                    <a:pt x="11" y="32"/>
                    <a:pt x="13" y="35"/>
                  </a:cubicBezTo>
                  <a:cubicBezTo>
                    <a:pt x="14" y="37"/>
                    <a:pt x="16" y="41"/>
                    <a:pt x="16" y="43"/>
                  </a:cubicBezTo>
                  <a:cubicBezTo>
                    <a:pt x="17" y="46"/>
                    <a:pt x="15" y="46"/>
                    <a:pt x="12" y="45"/>
                  </a:cubicBezTo>
                  <a:cubicBezTo>
                    <a:pt x="9" y="43"/>
                    <a:pt x="8" y="41"/>
                    <a:pt x="7" y="38"/>
                  </a:cubicBezTo>
                  <a:cubicBezTo>
                    <a:pt x="5" y="31"/>
                    <a:pt x="2" y="24"/>
                    <a:pt x="1" y="17"/>
                  </a:cubicBezTo>
                  <a:cubicBezTo>
                    <a:pt x="0" y="12"/>
                    <a:pt x="0" y="7"/>
                    <a:pt x="0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5"/>
            <p:cNvSpPr>
              <a:spLocks/>
            </p:cNvSpPr>
            <p:nvPr/>
          </p:nvSpPr>
          <p:spPr bwMode="auto">
            <a:xfrm>
              <a:off x="3151188" y="6008688"/>
              <a:ext cx="53975" cy="80963"/>
            </a:xfrm>
            <a:custGeom>
              <a:avLst/>
              <a:gdLst>
                <a:gd name="T0" fmla="*/ 1 w 16"/>
                <a:gd name="T1" fmla="*/ 0 h 24"/>
                <a:gd name="T2" fmla="*/ 16 w 16"/>
                <a:gd name="T3" fmla="*/ 20 h 24"/>
                <a:gd name="T4" fmla="*/ 16 w 16"/>
                <a:gd name="T5" fmla="*/ 23 h 24"/>
                <a:gd name="T6" fmla="*/ 15 w 16"/>
                <a:gd name="T7" fmla="*/ 24 h 24"/>
                <a:gd name="T8" fmla="*/ 0 w 16"/>
                <a:gd name="T9" fmla="*/ 2 h 24"/>
                <a:gd name="T10" fmla="*/ 1 w 16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4">
                  <a:moveTo>
                    <a:pt x="1" y="0"/>
                  </a:moveTo>
                  <a:cubicBezTo>
                    <a:pt x="7" y="5"/>
                    <a:pt x="11" y="13"/>
                    <a:pt x="16" y="20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16"/>
                    <a:pt x="7" y="6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6"/>
            <p:cNvSpPr>
              <a:spLocks/>
            </p:cNvSpPr>
            <p:nvPr/>
          </p:nvSpPr>
          <p:spPr bwMode="auto">
            <a:xfrm>
              <a:off x="2909888" y="5954713"/>
              <a:ext cx="238125" cy="53975"/>
            </a:xfrm>
            <a:custGeom>
              <a:avLst/>
              <a:gdLst>
                <a:gd name="T0" fmla="*/ 0 w 71"/>
                <a:gd name="T1" fmla="*/ 14 h 16"/>
                <a:gd name="T2" fmla="*/ 18 w 71"/>
                <a:gd name="T3" fmla="*/ 10 h 16"/>
                <a:gd name="T4" fmla="*/ 36 w 71"/>
                <a:gd name="T5" fmla="*/ 4 h 16"/>
                <a:gd name="T6" fmla="*/ 54 w 71"/>
                <a:gd name="T7" fmla="*/ 1 h 16"/>
                <a:gd name="T8" fmla="*/ 68 w 71"/>
                <a:gd name="T9" fmla="*/ 8 h 16"/>
                <a:gd name="T10" fmla="*/ 58 w 71"/>
                <a:gd name="T11" fmla="*/ 11 h 16"/>
                <a:gd name="T12" fmla="*/ 46 w 71"/>
                <a:gd name="T13" fmla="*/ 10 h 16"/>
                <a:gd name="T14" fmla="*/ 11 w 71"/>
                <a:gd name="T15" fmla="*/ 16 h 16"/>
                <a:gd name="T16" fmla="*/ 0 w 71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6">
                  <a:moveTo>
                    <a:pt x="0" y="14"/>
                  </a:moveTo>
                  <a:cubicBezTo>
                    <a:pt x="6" y="15"/>
                    <a:pt x="13" y="12"/>
                    <a:pt x="18" y="10"/>
                  </a:cubicBezTo>
                  <a:cubicBezTo>
                    <a:pt x="24" y="7"/>
                    <a:pt x="30" y="6"/>
                    <a:pt x="36" y="4"/>
                  </a:cubicBezTo>
                  <a:cubicBezTo>
                    <a:pt x="42" y="2"/>
                    <a:pt x="47" y="0"/>
                    <a:pt x="54" y="1"/>
                  </a:cubicBezTo>
                  <a:cubicBezTo>
                    <a:pt x="58" y="2"/>
                    <a:pt x="66" y="4"/>
                    <a:pt x="68" y="8"/>
                  </a:cubicBezTo>
                  <a:cubicBezTo>
                    <a:pt x="71" y="13"/>
                    <a:pt x="61" y="11"/>
                    <a:pt x="58" y="11"/>
                  </a:cubicBezTo>
                  <a:cubicBezTo>
                    <a:pt x="54" y="10"/>
                    <a:pt x="50" y="10"/>
                    <a:pt x="46" y="10"/>
                  </a:cubicBezTo>
                  <a:cubicBezTo>
                    <a:pt x="35" y="13"/>
                    <a:pt x="23" y="16"/>
                    <a:pt x="11" y="16"/>
                  </a:cubicBezTo>
                  <a:cubicBezTo>
                    <a:pt x="7" y="16"/>
                    <a:pt x="4" y="15"/>
                    <a:pt x="0" y="15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7"/>
            <p:cNvSpPr>
              <a:spLocks/>
            </p:cNvSpPr>
            <p:nvPr/>
          </p:nvSpPr>
          <p:spPr bwMode="auto">
            <a:xfrm>
              <a:off x="2960688" y="5937250"/>
              <a:ext cx="117475" cy="38100"/>
            </a:xfrm>
            <a:custGeom>
              <a:avLst/>
              <a:gdLst>
                <a:gd name="T0" fmla="*/ 3 w 35"/>
                <a:gd name="T1" fmla="*/ 0 h 11"/>
                <a:gd name="T2" fmla="*/ 29 w 35"/>
                <a:gd name="T3" fmla="*/ 6 h 11"/>
                <a:gd name="T4" fmla="*/ 35 w 35"/>
                <a:gd name="T5" fmla="*/ 9 h 11"/>
                <a:gd name="T6" fmla="*/ 27 w 35"/>
                <a:gd name="T7" fmla="*/ 11 h 11"/>
                <a:gd name="T8" fmla="*/ 16 w 35"/>
                <a:gd name="T9" fmla="*/ 8 h 11"/>
                <a:gd name="T10" fmla="*/ 0 w 35"/>
                <a:gd name="T11" fmla="*/ 3 h 11"/>
                <a:gd name="T12" fmla="*/ 3 w 3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">
                  <a:moveTo>
                    <a:pt x="3" y="0"/>
                  </a:moveTo>
                  <a:cubicBezTo>
                    <a:pt x="12" y="3"/>
                    <a:pt x="20" y="5"/>
                    <a:pt x="29" y="6"/>
                  </a:cubicBezTo>
                  <a:cubicBezTo>
                    <a:pt x="31" y="7"/>
                    <a:pt x="35" y="6"/>
                    <a:pt x="35" y="9"/>
                  </a:cubicBezTo>
                  <a:cubicBezTo>
                    <a:pt x="35" y="11"/>
                    <a:pt x="29" y="11"/>
                    <a:pt x="27" y="11"/>
                  </a:cubicBezTo>
                  <a:cubicBezTo>
                    <a:pt x="23" y="11"/>
                    <a:pt x="20" y="9"/>
                    <a:pt x="16" y="8"/>
                  </a:cubicBezTo>
                  <a:cubicBezTo>
                    <a:pt x="10" y="6"/>
                    <a:pt x="5" y="6"/>
                    <a:pt x="0" y="3"/>
                  </a:cubicBezTo>
                  <a:cubicBezTo>
                    <a:pt x="3" y="3"/>
                    <a:pt x="0" y="1"/>
                    <a:pt x="3" y="1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8"/>
            <p:cNvSpPr>
              <a:spLocks/>
            </p:cNvSpPr>
            <p:nvPr/>
          </p:nvSpPr>
          <p:spPr bwMode="auto">
            <a:xfrm>
              <a:off x="3067050" y="5978525"/>
              <a:ext cx="57150" cy="79375"/>
            </a:xfrm>
            <a:custGeom>
              <a:avLst/>
              <a:gdLst>
                <a:gd name="T0" fmla="*/ 4 w 17"/>
                <a:gd name="T1" fmla="*/ 0 h 24"/>
                <a:gd name="T2" fmla="*/ 12 w 17"/>
                <a:gd name="T3" fmla="*/ 14 h 24"/>
                <a:gd name="T4" fmla="*/ 17 w 17"/>
                <a:gd name="T5" fmla="*/ 24 h 24"/>
                <a:gd name="T6" fmla="*/ 9 w 17"/>
                <a:gd name="T7" fmla="*/ 16 h 24"/>
                <a:gd name="T8" fmla="*/ 0 w 17"/>
                <a:gd name="T9" fmla="*/ 1 h 24"/>
                <a:gd name="T10" fmla="*/ 3 w 17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4">
                  <a:moveTo>
                    <a:pt x="4" y="0"/>
                  </a:moveTo>
                  <a:cubicBezTo>
                    <a:pt x="7" y="3"/>
                    <a:pt x="10" y="9"/>
                    <a:pt x="12" y="14"/>
                  </a:cubicBezTo>
                  <a:cubicBezTo>
                    <a:pt x="14" y="17"/>
                    <a:pt x="17" y="21"/>
                    <a:pt x="17" y="24"/>
                  </a:cubicBezTo>
                  <a:cubicBezTo>
                    <a:pt x="11" y="23"/>
                    <a:pt x="10" y="22"/>
                    <a:pt x="9" y="16"/>
                  </a:cubicBezTo>
                  <a:cubicBezTo>
                    <a:pt x="7" y="10"/>
                    <a:pt x="4" y="6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29"/>
            <p:cNvSpPr>
              <a:spLocks/>
            </p:cNvSpPr>
            <p:nvPr/>
          </p:nvSpPr>
          <p:spPr bwMode="auto">
            <a:xfrm>
              <a:off x="3087688" y="5978525"/>
              <a:ext cx="80963" cy="100013"/>
            </a:xfrm>
            <a:custGeom>
              <a:avLst/>
              <a:gdLst>
                <a:gd name="T0" fmla="*/ 2 w 24"/>
                <a:gd name="T1" fmla="*/ 0 h 30"/>
                <a:gd name="T2" fmla="*/ 24 w 24"/>
                <a:gd name="T3" fmla="*/ 24 h 30"/>
                <a:gd name="T4" fmla="*/ 15 w 24"/>
                <a:gd name="T5" fmla="*/ 18 h 30"/>
                <a:gd name="T6" fmla="*/ 0 w 24"/>
                <a:gd name="T7" fmla="*/ 0 h 30"/>
                <a:gd name="T8" fmla="*/ 1 w 2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0">
                  <a:moveTo>
                    <a:pt x="2" y="0"/>
                  </a:moveTo>
                  <a:cubicBezTo>
                    <a:pt x="11" y="6"/>
                    <a:pt x="16" y="18"/>
                    <a:pt x="24" y="24"/>
                  </a:cubicBezTo>
                  <a:cubicBezTo>
                    <a:pt x="20" y="30"/>
                    <a:pt x="17" y="22"/>
                    <a:pt x="15" y="18"/>
                  </a:cubicBezTo>
                  <a:cubicBezTo>
                    <a:pt x="11" y="12"/>
                    <a:pt x="4" y="6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0"/>
            <p:cNvSpPr>
              <a:spLocks/>
            </p:cNvSpPr>
            <p:nvPr/>
          </p:nvSpPr>
          <p:spPr bwMode="auto">
            <a:xfrm>
              <a:off x="3568700" y="4564063"/>
              <a:ext cx="214313" cy="211138"/>
            </a:xfrm>
            <a:custGeom>
              <a:avLst/>
              <a:gdLst>
                <a:gd name="T0" fmla="*/ 64 w 64"/>
                <a:gd name="T1" fmla="*/ 1 h 63"/>
                <a:gd name="T2" fmla="*/ 36 w 64"/>
                <a:gd name="T3" fmla="*/ 31 h 63"/>
                <a:gd name="T4" fmla="*/ 19 w 64"/>
                <a:gd name="T5" fmla="*/ 48 h 63"/>
                <a:gd name="T6" fmla="*/ 11 w 64"/>
                <a:gd name="T7" fmla="*/ 56 h 63"/>
                <a:gd name="T8" fmla="*/ 4 w 64"/>
                <a:gd name="T9" fmla="*/ 62 h 63"/>
                <a:gd name="T10" fmla="*/ 1 w 64"/>
                <a:gd name="T11" fmla="*/ 53 h 63"/>
                <a:gd name="T12" fmla="*/ 5 w 64"/>
                <a:gd name="T13" fmla="*/ 43 h 63"/>
                <a:gd name="T14" fmla="*/ 23 w 64"/>
                <a:gd name="T15" fmla="*/ 28 h 63"/>
                <a:gd name="T16" fmla="*/ 46 w 64"/>
                <a:gd name="T17" fmla="*/ 15 h 63"/>
                <a:gd name="T18" fmla="*/ 64 w 64"/>
                <a:gd name="T19" fmla="*/ 1 h 63"/>
                <a:gd name="T20" fmla="*/ 63 w 64"/>
                <a:gd name="T2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3">
                  <a:moveTo>
                    <a:pt x="64" y="1"/>
                  </a:moveTo>
                  <a:cubicBezTo>
                    <a:pt x="53" y="14"/>
                    <a:pt x="46" y="22"/>
                    <a:pt x="36" y="31"/>
                  </a:cubicBezTo>
                  <a:cubicBezTo>
                    <a:pt x="30" y="36"/>
                    <a:pt x="26" y="40"/>
                    <a:pt x="19" y="48"/>
                  </a:cubicBezTo>
                  <a:cubicBezTo>
                    <a:pt x="16" y="51"/>
                    <a:pt x="14" y="53"/>
                    <a:pt x="11" y="56"/>
                  </a:cubicBezTo>
                  <a:cubicBezTo>
                    <a:pt x="10" y="57"/>
                    <a:pt x="6" y="62"/>
                    <a:pt x="4" y="62"/>
                  </a:cubicBezTo>
                  <a:cubicBezTo>
                    <a:pt x="0" y="63"/>
                    <a:pt x="1" y="55"/>
                    <a:pt x="1" y="53"/>
                  </a:cubicBezTo>
                  <a:cubicBezTo>
                    <a:pt x="1" y="50"/>
                    <a:pt x="3" y="46"/>
                    <a:pt x="5" y="43"/>
                  </a:cubicBezTo>
                  <a:cubicBezTo>
                    <a:pt x="9" y="37"/>
                    <a:pt x="16" y="32"/>
                    <a:pt x="23" y="28"/>
                  </a:cubicBezTo>
                  <a:cubicBezTo>
                    <a:pt x="30" y="24"/>
                    <a:pt x="38" y="19"/>
                    <a:pt x="46" y="15"/>
                  </a:cubicBezTo>
                  <a:cubicBezTo>
                    <a:pt x="52" y="12"/>
                    <a:pt x="58" y="6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1"/>
            <p:cNvSpPr>
              <a:spLocks/>
            </p:cNvSpPr>
            <p:nvPr/>
          </p:nvSpPr>
          <p:spPr bwMode="auto">
            <a:xfrm>
              <a:off x="3521075" y="4792663"/>
              <a:ext cx="285750" cy="53975"/>
            </a:xfrm>
            <a:custGeom>
              <a:avLst/>
              <a:gdLst>
                <a:gd name="T0" fmla="*/ 85 w 85"/>
                <a:gd name="T1" fmla="*/ 14 h 16"/>
                <a:gd name="T2" fmla="*/ 66 w 85"/>
                <a:gd name="T3" fmla="*/ 9 h 16"/>
                <a:gd name="T4" fmla="*/ 46 w 85"/>
                <a:gd name="T5" fmla="*/ 5 h 16"/>
                <a:gd name="T6" fmla="*/ 4 w 85"/>
                <a:gd name="T7" fmla="*/ 2 h 16"/>
                <a:gd name="T8" fmla="*/ 0 w 85"/>
                <a:gd name="T9" fmla="*/ 3 h 16"/>
                <a:gd name="T10" fmla="*/ 20 w 85"/>
                <a:gd name="T11" fmla="*/ 13 h 16"/>
                <a:gd name="T12" fmla="*/ 41 w 85"/>
                <a:gd name="T13" fmla="*/ 15 h 16"/>
                <a:gd name="T14" fmla="*/ 85 w 85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16">
                  <a:moveTo>
                    <a:pt x="85" y="14"/>
                  </a:moveTo>
                  <a:cubicBezTo>
                    <a:pt x="81" y="12"/>
                    <a:pt x="73" y="10"/>
                    <a:pt x="66" y="9"/>
                  </a:cubicBezTo>
                  <a:cubicBezTo>
                    <a:pt x="60" y="7"/>
                    <a:pt x="53" y="7"/>
                    <a:pt x="46" y="5"/>
                  </a:cubicBezTo>
                  <a:cubicBezTo>
                    <a:pt x="32" y="3"/>
                    <a:pt x="18" y="0"/>
                    <a:pt x="4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2" y="8"/>
                    <a:pt x="16" y="12"/>
                    <a:pt x="20" y="13"/>
                  </a:cubicBezTo>
                  <a:cubicBezTo>
                    <a:pt x="27" y="15"/>
                    <a:pt x="34" y="15"/>
                    <a:pt x="41" y="15"/>
                  </a:cubicBezTo>
                  <a:cubicBezTo>
                    <a:pt x="56" y="16"/>
                    <a:pt x="71" y="11"/>
                    <a:pt x="85" y="14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2"/>
            <p:cNvSpPr>
              <a:spLocks/>
            </p:cNvSpPr>
            <p:nvPr/>
          </p:nvSpPr>
          <p:spPr bwMode="auto">
            <a:xfrm>
              <a:off x="3473450" y="4664075"/>
              <a:ext cx="95250" cy="149225"/>
            </a:xfrm>
            <a:custGeom>
              <a:avLst/>
              <a:gdLst>
                <a:gd name="T0" fmla="*/ 27 w 28"/>
                <a:gd name="T1" fmla="*/ 0 h 44"/>
                <a:gd name="T2" fmla="*/ 11 w 28"/>
                <a:gd name="T3" fmla="*/ 34 h 44"/>
                <a:gd name="T4" fmla="*/ 3 w 28"/>
                <a:gd name="T5" fmla="*/ 43 h 44"/>
                <a:gd name="T6" fmla="*/ 5 w 28"/>
                <a:gd name="T7" fmla="*/ 34 h 44"/>
                <a:gd name="T8" fmla="*/ 15 w 28"/>
                <a:gd name="T9" fmla="*/ 16 h 44"/>
                <a:gd name="T10" fmla="*/ 28 w 28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4">
                  <a:moveTo>
                    <a:pt x="27" y="0"/>
                  </a:moveTo>
                  <a:cubicBezTo>
                    <a:pt x="22" y="13"/>
                    <a:pt x="17" y="21"/>
                    <a:pt x="11" y="34"/>
                  </a:cubicBezTo>
                  <a:cubicBezTo>
                    <a:pt x="10" y="36"/>
                    <a:pt x="5" y="44"/>
                    <a:pt x="3" y="43"/>
                  </a:cubicBezTo>
                  <a:cubicBezTo>
                    <a:pt x="0" y="42"/>
                    <a:pt x="4" y="36"/>
                    <a:pt x="5" y="34"/>
                  </a:cubicBezTo>
                  <a:cubicBezTo>
                    <a:pt x="8" y="28"/>
                    <a:pt x="11" y="22"/>
                    <a:pt x="15" y="16"/>
                  </a:cubicBezTo>
                  <a:cubicBezTo>
                    <a:pt x="19" y="10"/>
                    <a:pt x="23" y="5"/>
                    <a:pt x="28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3"/>
            <p:cNvSpPr>
              <a:spLocks/>
            </p:cNvSpPr>
            <p:nvPr/>
          </p:nvSpPr>
          <p:spPr bwMode="auto">
            <a:xfrm>
              <a:off x="3424238" y="4581525"/>
              <a:ext cx="33338" cy="196850"/>
            </a:xfrm>
            <a:custGeom>
              <a:avLst/>
              <a:gdLst>
                <a:gd name="T0" fmla="*/ 7 w 10"/>
                <a:gd name="T1" fmla="*/ 0 h 59"/>
                <a:gd name="T2" fmla="*/ 9 w 10"/>
                <a:gd name="T3" fmla="*/ 22 h 59"/>
                <a:gd name="T4" fmla="*/ 8 w 10"/>
                <a:gd name="T5" fmla="*/ 43 h 59"/>
                <a:gd name="T6" fmla="*/ 6 w 10"/>
                <a:gd name="T7" fmla="*/ 54 h 59"/>
                <a:gd name="T8" fmla="*/ 2 w 10"/>
                <a:gd name="T9" fmla="*/ 49 h 59"/>
                <a:gd name="T10" fmla="*/ 5 w 10"/>
                <a:gd name="T11" fmla="*/ 24 h 59"/>
                <a:gd name="T12" fmla="*/ 7 w 10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9">
                  <a:moveTo>
                    <a:pt x="7" y="0"/>
                  </a:moveTo>
                  <a:cubicBezTo>
                    <a:pt x="7" y="7"/>
                    <a:pt x="8" y="14"/>
                    <a:pt x="9" y="22"/>
                  </a:cubicBezTo>
                  <a:cubicBezTo>
                    <a:pt x="10" y="29"/>
                    <a:pt x="9" y="36"/>
                    <a:pt x="8" y="43"/>
                  </a:cubicBezTo>
                  <a:cubicBezTo>
                    <a:pt x="8" y="46"/>
                    <a:pt x="7" y="51"/>
                    <a:pt x="6" y="54"/>
                  </a:cubicBezTo>
                  <a:cubicBezTo>
                    <a:pt x="3" y="59"/>
                    <a:pt x="3" y="52"/>
                    <a:pt x="2" y="49"/>
                  </a:cubicBezTo>
                  <a:cubicBezTo>
                    <a:pt x="0" y="42"/>
                    <a:pt x="4" y="31"/>
                    <a:pt x="5" y="24"/>
                  </a:cubicBezTo>
                  <a:cubicBezTo>
                    <a:pt x="6" y="15"/>
                    <a:pt x="5" y="10"/>
                    <a:pt x="7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4"/>
            <p:cNvSpPr>
              <a:spLocks/>
            </p:cNvSpPr>
            <p:nvPr/>
          </p:nvSpPr>
          <p:spPr bwMode="auto">
            <a:xfrm>
              <a:off x="3394075" y="4751388"/>
              <a:ext cx="114300" cy="61913"/>
            </a:xfrm>
            <a:custGeom>
              <a:avLst/>
              <a:gdLst>
                <a:gd name="T0" fmla="*/ 34 w 34"/>
                <a:gd name="T1" fmla="*/ 0 h 18"/>
                <a:gd name="T2" fmla="*/ 19 w 34"/>
                <a:gd name="T3" fmla="*/ 7 h 18"/>
                <a:gd name="T4" fmla="*/ 14 w 34"/>
                <a:gd name="T5" fmla="*/ 11 h 18"/>
                <a:gd name="T6" fmla="*/ 7 w 34"/>
                <a:gd name="T7" fmla="*/ 17 h 18"/>
                <a:gd name="T8" fmla="*/ 13 w 34"/>
                <a:gd name="T9" fmla="*/ 8 h 18"/>
                <a:gd name="T10" fmla="*/ 33 w 34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8">
                  <a:moveTo>
                    <a:pt x="34" y="0"/>
                  </a:moveTo>
                  <a:cubicBezTo>
                    <a:pt x="29" y="1"/>
                    <a:pt x="24" y="5"/>
                    <a:pt x="19" y="7"/>
                  </a:cubicBezTo>
                  <a:cubicBezTo>
                    <a:pt x="17" y="9"/>
                    <a:pt x="16" y="9"/>
                    <a:pt x="14" y="11"/>
                  </a:cubicBezTo>
                  <a:cubicBezTo>
                    <a:pt x="12" y="13"/>
                    <a:pt x="10" y="17"/>
                    <a:pt x="7" y="17"/>
                  </a:cubicBezTo>
                  <a:cubicBezTo>
                    <a:pt x="0" y="18"/>
                    <a:pt x="11" y="9"/>
                    <a:pt x="13" y="8"/>
                  </a:cubicBezTo>
                  <a:cubicBezTo>
                    <a:pt x="18" y="5"/>
                    <a:pt x="28" y="1"/>
                    <a:pt x="33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5"/>
            <p:cNvSpPr>
              <a:spLocks/>
            </p:cNvSpPr>
            <p:nvPr/>
          </p:nvSpPr>
          <p:spPr bwMode="auto">
            <a:xfrm>
              <a:off x="3349625" y="4691063"/>
              <a:ext cx="69850" cy="104775"/>
            </a:xfrm>
            <a:custGeom>
              <a:avLst/>
              <a:gdLst>
                <a:gd name="T0" fmla="*/ 21 w 21"/>
                <a:gd name="T1" fmla="*/ 0 h 31"/>
                <a:gd name="T2" fmla="*/ 9 w 21"/>
                <a:gd name="T3" fmla="*/ 18 h 31"/>
                <a:gd name="T4" fmla="*/ 2 w 21"/>
                <a:gd name="T5" fmla="*/ 30 h 31"/>
                <a:gd name="T6" fmla="*/ 2 w 21"/>
                <a:gd name="T7" fmla="*/ 22 h 31"/>
                <a:gd name="T8" fmla="*/ 7 w 21"/>
                <a:gd name="T9" fmla="*/ 14 h 31"/>
                <a:gd name="T10" fmla="*/ 21 w 21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1">
                  <a:moveTo>
                    <a:pt x="21" y="0"/>
                  </a:moveTo>
                  <a:cubicBezTo>
                    <a:pt x="17" y="5"/>
                    <a:pt x="11" y="13"/>
                    <a:pt x="9" y="18"/>
                  </a:cubicBezTo>
                  <a:cubicBezTo>
                    <a:pt x="8" y="20"/>
                    <a:pt x="3" y="30"/>
                    <a:pt x="2" y="30"/>
                  </a:cubicBezTo>
                  <a:cubicBezTo>
                    <a:pt x="0" y="31"/>
                    <a:pt x="2" y="24"/>
                    <a:pt x="2" y="22"/>
                  </a:cubicBezTo>
                  <a:cubicBezTo>
                    <a:pt x="3" y="19"/>
                    <a:pt x="5" y="17"/>
                    <a:pt x="7" y="14"/>
                  </a:cubicBezTo>
                  <a:cubicBezTo>
                    <a:pt x="12" y="10"/>
                    <a:pt x="17" y="5"/>
                    <a:pt x="21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6"/>
            <p:cNvSpPr>
              <a:spLocks/>
            </p:cNvSpPr>
            <p:nvPr/>
          </p:nvSpPr>
          <p:spPr bwMode="auto">
            <a:xfrm>
              <a:off x="3295650" y="4786313"/>
              <a:ext cx="47625" cy="190500"/>
            </a:xfrm>
            <a:custGeom>
              <a:avLst/>
              <a:gdLst>
                <a:gd name="T0" fmla="*/ 14 w 14"/>
                <a:gd name="T1" fmla="*/ 0 h 57"/>
                <a:gd name="T2" fmla="*/ 9 w 14"/>
                <a:gd name="T3" fmla="*/ 27 h 57"/>
                <a:gd name="T4" fmla="*/ 7 w 14"/>
                <a:gd name="T5" fmla="*/ 43 h 57"/>
                <a:gd name="T6" fmla="*/ 6 w 14"/>
                <a:gd name="T7" fmla="*/ 51 h 57"/>
                <a:gd name="T8" fmla="*/ 7 w 14"/>
                <a:gd name="T9" fmla="*/ 57 h 57"/>
                <a:gd name="T10" fmla="*/ 2 w 14"/>
                <a:gd name="T11" fmla="*/ 53 h 57"/>
                <a:gd name="T12" fmla="*/ 1 w 14"/>
                <a:gd name="T13" fmla="*/ 45 h 57"/>
                <a:gd name="T14" fmla="*/ 5 w 14"/>
                <a:gd name="T15" fmla="*/ 29 h 57"/>
                <a:gd name="T16" fmla="*/ 8 w 14"/>
                <a:gd name="T17" fmla="*/ 14 h 57"/>
                <a:gd name="T18" fmla="*/ 14 w 14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7">
                  <a:moveTo>
                    <a:pt x="14" y="0"/>
                  </a:moveTo>
                  <a:cubicBezTo>
                    <a:pt x="11" y="9"/>
                    <a:pt x="10" y="19"/>
                    <a:pt x="9" y="27"/>
                  </a:cubicBezTo>
                  <a:cubicBezTo>
                    <a:pt x="8" y="33"/>
                    <a:pt x="7" y="38"/>
                    <a:pt x="7" y="43"/>
                  </a:cubicBezTo>
                  <a:cubicBezTo>
                    <a:pt x="6" y="45"/>
                    <a:pt x="6" y="48"/>
                    <a:pt x="6" y="51"/>
                  </a:cubicBezTo>
                  <a:cubicBezTo>
                    <a:pt x="6" y="53"/>
                    <a:pt x="9" y="57"/>
                    <a:pt x="7" y="57"/>
                  </a:cubicBezTo>
                  <a:cubicBezTo>
                    <a:pt x="5" y="57"/>
                    <a:pt x="3" y="55"/>
                    <a:pt x="2" y="53"/>
                  </a:cubicBezTo>
                  <a:cubicBezTo>
                    <a:pt x="0" y="51"/>
                    <a:pt x="0" y="48"/>
                    <a:pt x="1" y="45"/>
                  </a:cubicBezTo>
                  <a:cubicBezTo>
                    <a:pt x="1" y="40"/>
                    <a:pt x="3" y="34"/>
                    <a:pt x="5" y="29"/>
                  </a:cubicBezTo>
                  <a:cubicBezTo>
                    <a:pt x="6" y="24"/>
                    <a:pt x="7" y="19"/>
                    <a:pt x="8" y="14"/>
                  </a:cubicBezTo>
                  <a:cubicBezTo>
                    <a:pt x="10" y="9"/>
                    <a:pt x="12" y="2"/>
                    <a:pt x="14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37"/>
            <p:cNvSpPr>
              <a:spLocks/>
            </p:cNvSpPr>
            <p:nvPr/>
          </p:nvSpPr>
          <p:spPr bwMode="auto">
            <a:xfrm>
              <a:off x="3306763" y="4862513"/>
              <a:ext cx="63500" cy="111125"/>
            </a:xfrm>
            <a:custGeom>
              <a:avLst/>
              <a:gdLst>
                <a:gd name="T0" fmla="*/ 19 w 19"/>
                <a:gd name="T1" fmla="*/ 1 h 33"/>
                <a:gd name="T2" fmla="*/ 14 w 19"/>
                <a:gd name="T3" fmla="*/ 17 h 33"/>
                <a:gd name="T4" fmla="*/ 12 w 19"/>
                <a:gd name="T5" fmla="*/ 26 h 33"/>
                <a:gd name="T6" fmla="*/ 11 w 19"/>
                <a:gd name="T7" fmla="*/ 33 h 33"/>
                <a:gd name="T8" fmla="*/ 19 w 19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3">
                  <a:moveTo>
                    <a:pt x="19" y="1"/>
                  </a:moveTo>
                  <a:cubicBezTo>
                    <a:pt x="16" y="5"/>
                    <a:pt x="15" y="12"/>
                    <a:pt x="14" y="17"/>
                  </a:cubicBezTo>
                  <a:cubicBezTo>
                    <a:pt x="13" y="20"/>
                    <a:pt x="13" y="23"/>
                    <a:pt x="12" y="26"/>
                  </a:cubicBezTo>
                  <a:cubicBezTo>
                    <a:pt x="12" y="29"/>
                    <a:pt x="13" y="33"/>
                    <a:pt x="11" y="33"/>
                  </a:cubicBezTo>
                  <a:cubicBezTo>
                    <a:pt x="0" y="32"/>
                    <a:pt x="15" y="4"/>
                    <a:pt x="19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38"/>
            <p:cNvSpPr>
              <a:spLocks/>
            </p:cNvSpPr>
            <p:nvPr/>
          </p:nvSpPr>
          <p:spPr bwMode="auto">
            <a:xfrm>
              <a:off x="3352800" y="4937125"/>
              <a:ext cx="168275" cy="39688"/>
            </a:xfrm>
            <a:custGeom>
              <a:avLst/>
              <a:gdLst>
                <a:gd name="T0" fmla="*/ 49 w 50"/>
                <a:gd name="T1" fmla="*/ 1 h 12"/>
                <a:gd name="T2" fmla="*/ 6 w 50"/>
                <a:gd name="T3" fmla="*/ 12 h 12"/>
                <a:gd name="T4" fmla="*/ 4 w 50"/>
                <a:gd name="T5" fmla="*/ 8 h 12"/>
                <a:gd name="T6" fmla="*/ 16 w 50"/>
                <a:gd name="T7" fmla="*/ 5 h 12"/>
                <a:gd name="T8" fmla="*/ 40 w 50"/>
                <a:gd name="T9" fmla="*/ 1 h 12"/>
                <a:gd name="T10" fmla="*/ 50 w 5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2">
                  <a:moveTo>
                    <a:pt x="49" y="1"/>
                  </a:moveTo>
                  <a:cubicBezTo>
                    <a:pt x="35" y="5"/>
                    <a:pt x="21" y="12"/>
                    <a:pt x="6" y="12"/>
                  </a:cubicBezTo>
                  <a:cubicBezTo>
                    <a:pt x="1" y="12"/>
                    <a:pt x="0" y="11"/>
                    <a:pt x="4" y="8"/>
                  </a:cubicBezTo>
                  <a:cubicBezTo>
                    <a:pt x="8" y="7"/>
                    <a:pt x="12" y="6"/>
                    <a:pt x="16" y="5"/>
                  </a:cubicBezTo>
                  <a:cubicBezTo>
                    <a:pt x="24" y="3"/>
                    <a:pt x="32" y="3"/>
                    <a:pt x="40" y="1"/>
                  </a:cubicBezTo>
                  <a:cubicBezTo>
                    <a:pt x="41" y="1"/>
                    <a:pt x="44" y="0"/>
                    <a:pt x="5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39"/>
            <p:cNvSpPr>
              <a:spLocks/>
            </p:cNvSpPr>
            <p:nvPr/>
          </p:nvSpPr>
          <p:spPr bwMode="auto">
            <a:xfrm>
              <a:off x="3279775" y="5108575"/>
              <a:ext cx="271463" cy="33338"/>
            </a:xfrm>
            <a:custGeom>
              <a:avLst/>
              <a:gdLst>
                <a:gd name="T0" fmla="*/ 80 w 81"/>
                <a:gd name="T1" fmla="*/ 1 h 10"/>
                <a:gd name="T2" fmla="*/ 63 w 81"/>
                <a:gd name="T3" fmla="*/ 5 h 10"/>
                <a:gd name="T4" fmla="*/ 40 w 81"/>
                <a:gd name="T5" fmla="*/ 9 h 10"/>
                <a:gd name="T6" fmla="*/ 21 w 81"/>
                <a:gd name="T7" fmla="*/ 10 h 10"/>
                <a:gd name="T8" fmla="*/ 11 w 81"/>
                <a:gd name="T9" fmla="*/ 8 h 10"/>
                <a:gd name="T10" fmla="*/ 0 w 81"/>
                <a:gd name="T11" fmla="*/ 8 h 10"/>
                <a:gd name="T12" fmla="*/ 16 w 81"/>
                <a:gd name="T13" fmla="*/ 2 h 10"/>
                <a:gd name="T14" fmla="*/ 38 w 81"/>
                <a:gd name="T15" fmla="*/ 4 h 10"/>
                <a:gd name="T16" fmla="*/ 60 w 81"/>
                <a:gd name="T17" fmla="*/ 3 h 10"/>
                <a:gd name="T18" fmla="*/ 81 w 8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10">
                  <a:moveTo>
                    <a:pt x="80" y="1"/>
                  </a:moveTo>
                  <a:cubicBezTo>
                    <a:pt x="73" y="2"/>
                    <a:pt x="69" y="4"/>
                    <a:pt x="63" y="5"/>
                  </a:cubicBezTo>
                  <a:cubicBezTo>
                    <a:pt x="55" y="7"/>
                    <a:pt x="48" y="8"/>
                    <a:pt x="40" y="9"/>
                  </a:cubicBezTo>
                  <a:cubicBezTo>
                    <a:pt x="34" y="10"/>
                    <a:pt x="27" y="10"/>
                    <a:pt x="21" y="10"/>
                  </a:cubicBezTo>
                  <a:cubicBezTo>
                    <a:pt x="17" y="9"/>
                    <a:pt x="14" y="9"/>
                    <a:pt x="11" y="8"/>
                  </a:cubicBezTo>
                  <a:cubicBezTo>
                    <a:pt x="7" y="8"/>
                    <a:pt x="3" y="8"/>
                    <a:pt x="0" y="8"/>
                  </a:cubicBezTo>
                  <a:cubicBezTo>
                    <a:pt x="1" y="4"/>
                    <a:pt x="12" y="2"/>
                    <a:pt x="16" y="2"/>
                  </a:cubicBezTo>
                  <a:cubicBezTo>
                    <a:pt x="23" y="3"/>
                    <a:pt x="32" y="4"/>
                    <a:pt x="38" y="4"/>
                  </a:cubicBezTo>
                  <a:cubicBezTo>
                    <a:pt x="46" y="4"/>
                    <a:pt x="52" y="3"/>
                    <a:pt x="60" y="3"/>
                  </a:cubicBezTo>
                  <a:cubicBezTo>
                    <a:pt x="67" y="2"/>
                    <a:pt x="73" y="1"/>
                    <a:pt x="81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0"/>
            <p:cNvSpPr>
              <a:spLocks/>
            </p:cNvSpPr>
            <p:nvPr/>
          </p:nvSpPr>
          <p:spPr bwMode="auto">
            <a:xfrm>
              <a:off x="3225800" y="4991100"/>
              <a:ext cx="84138" cy="160338"/>
            </a:xfrm>
            <a:custGeom>
              <a:avLst/>
              <a:gdLst>
                <a:gd name="T0" fmla="*/ 25 w 25"/>
                <a:gd name="T1" fmla="*/ 0 h 48"/>
                <a:gd name="T2" fmla="*/ 15 w 25"/>
                <a:gd name="T3" fmla="*/ 25 h 48"/>
                <a:gd name="T4" fmla="*/ 8 w 25"/>
                <a:gd name="T5" fmla="*/ 40 h 48"/>
                <a:gd name="T6" fmla="*/ 0 w 25"/>
                <a:gd name="T7" fmla="*/ 44 h 48"/>
                <a:gd name="T8" fmla="*/ 6 w 25"/>
                <a:gd name="T9" fmla="*/ 35 h 48"/>
                <a:gd name="T10" fmla="*/ 12 w 25"/>
                <a:gd name="T11" fmla="*/ 23 h 48"/>
                <a:gd name="T12" fmla="*/ 25 w 25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8">
                  <a:moveTo>
                    <a:pt x="25" y="0"/>
                  </a:moveTo>
                  <a:cubicBezTo>
                    <a:pt x="21" y="9"/>
                    <a:pt x="18" y="17"/>
                    <a:pt x="15" y="25"/>
                  </a:cubicBezTo>
                  <a:cubicBezTo>
                    <a:pt x="14" y="30"/>
                    <a:pt x="11" y="36"/>
                    <a:pt x="8" y="40"/>
                  </a:cubicBezTo>
                  <a:cubicBezTo>
                    <a:pt x="7" y="42"/>
                    <a:pt x="1" y="48"/>
                    <a:pt x="0" y="44"/>
                  </a:cubicBezTo>
                  <a:cubicBezTo>
                    <a:pt x="4" y="46"/>
                    <a:pt x="5" y="37"/>
                    <a:pt x="6" y="35"/>
                  </a:cubicBezTo>
                  <a:cubicBezTo>
                    <a:pt x="7" y="31"/>
                    <a:pt x="9" y="27"/>
                    <a:pt x="12" y="23"/>
                  </a:cubicBezTo>
                  <a:cubicBezTo>
                    <a:pt x="16" y="16"/>
                    <a:pt x="21" y="8"/>
                    <a:pt x="25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1"/>
            <p:cNvSpPr>
              <a:spLocks/>
            </p:cNvSpPr>
            <p:nvPr/>
          </p:nvSpPr>
          <p:spPr bwMode="auto">
            <a:xfrm>
              <a:off x="3352800" y="4783138"/>
              <a:ext cx="44450" cy="133350"/>
            </a:xfrm>
            <a:custGeom>
              <a:avLst/>
              <a:gdLst>
                <a:gd name="T0" fmla="*/ 12 w 13"/>
                <a:gd name="T1" fmla="*/ 0 h 40"/>
                <a:gd name="T2" fmla="*/ 9 w 13"/>
                <a:gd name="T3" fmla="*/ 19 h 40"/>
                <a:gd name="T4" fmla="*/ 5 w 13"/>
                <a:gd name="T5" fmla="*/ 38 h 40"/>
                <a:gd name="T6" fmla="*/ 12 w 13"/>
                <a:gd name="T7" fmla="*/ 1 h 40"/>
                <a:gd name="T8" fmla="*/ 13 w 13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0">
                  <a:moveTo>
                    <a:pt x="12" y="0"/>
                  </a:moveTo>
                  <a:cubicBezTo>
                    <a:pt x="10" y="5"/>
                    <a:pt x="9" y="12"/>
                    <a:pt x="9" y="19"/>
                  </a:cubicBezTo>
                  <a:cubicBezTo>
                    <a:pt x="8" y="22"/>
                    <a:pt x="7" y="38"/>
                    <a:pt x="5" y="38"/>
                  </a:cubicBezTo>
                  <a:cubicBezTo>
                    <a:pt x="0" y="40"/>
                    <a:pt x="9" y="4"/>
                    <a:pt x="12" y="1"/>
                  </a:cubicBezTo>
                  <a:cubicBezTo>
                    <a:pt x="12" y="0"/>
                    <a:pt x="12" y="0"/>
                    <a:pt x="13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2"/>
            <p:cNvSpPr>
              <a:spLocks/>
            </p:cNvSpPr>
            <p:nvPr/>
          </p:nvSpPr>
          <p:spPr bwMode="auto">
            <a:xfrm>
              <a:off x="3349625" y="4473575"/>
              <a:ext cx="211138" cy="268288"/>
            </a:xfrm>
            <a:custGeom>
              <a:avLst/>
              <a:gdLst>
                <a:gd name="T0" fmla="*/ 63 w 63"/>
                <a:gd name="T1" fmla="*/ 0 h 80"/>
                <a:gd name="T2" fmla="*/ 41 w 63"/>
                <a:gd name="T3" fmla="*/ 32 h 80"/>
                <a:gd name="T4" fmla="*/ 27 w 63"/>
                <a:gd name="T5" fmla="*/ 49 h 80"/>
                <a:gd name="T6" fmla="*/ 14 w 63"/>
                <a:gd name="T7" fmla="*/ 64 h 80"/>
                <a:gd name="T8" fmla="*/ 8 w 63"/>
                <a:gd name="T9" fmla="*/ 72 h 80"/>
                <a:gd name="T10" fmla="*/ 2 w 63"/>
                <a:gd name="T11" fmla="*/ 79 h 80"/>
                <a:gd name="T12" fmla="*/ 4 w 63"/>
                <a:gd name="T13" fmla="*/ 63 h 80"/>
                <a:gd name="T14" fmla="*/ 19 w 63"/>
                <a:gd name="T15" fmla="*/ 46 h 80"/>
                <a:gd name="T16" fmla="*/ 36 w 63"/>
                <a:gd name="T17" fmla="*/ 30 h 80"/>
                <a:gd name="T18" fmla="*/ 48 w 63"/>
                <a:gd name="T19" fmla="*/ 18 h 80"/>
                <a:gd name="T20" fmla="*/ 63 w 6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0">
                  <a:moveTo>
                    <a:pt x="63" y="0"/>
                  </a:moveTo>
                  <a:cubicBezTo>
                    <a:pt x="58" y="7"/>
                    <a:pt x="49" y="22"/>
                    <a:pt x="41" y="32"/>
                  </a:cubicBezTo>
                  <a:cubicBezTo>
                    <a:pt x="37" y="37"/>
                    <a:pt x="32" y="44"/>
                    <a:pt x="27" y="49"/>
                  </a:cubicBezTo>
                  <a:cubicBezTo>
                    <a:pt x="22" y="54"/>
                    <a:pt x="18" y="59"/>
                    <a:pt x="14" y="64"/>
                  </a:cubicBezTo>
                  <a:cubicBezTo>
                    <a:pt x="12" y="67"/>
                    <a:pt x="9" y="69"/>
                    <a:pt x="8" y="72"/>
                  </a:cubicBezTo>
                  <a:cubicBezTo>
                    <a:pt x="7" y="74"/>
                    <a:pt x="4" y="79"/>
                    <a:pt x="2" y="79"/>
                  </a:cubicBezTo>
                  <a:cubicBezTo>
                    <a:pt x="0" y="80"/>
                    <a:pt x="3" y="65"/>
                    <a:pt x="4" y="63"/>
                  </a:cubicBezTo>
                  <a:cubicBezTo>
                    <a:pt x="9" y="57"/>
                    <a:pt x="12" y="53"/>
                    <a:pt x="19" y="46"/>
                  </a:cubicBezTo>
                  <a:cubicBezTo>
                    <a:pt x="24" y="40"/>
                    <a:pt x="30" y="35"/>
                    <a:pt x="36" y="30"/>
                  </a:cubicBezTo>
                  <a:cubicBezTo>
                    <a:pt x="40" y="26"/>
                    <a:pt x="44" y="22"/>
                    <a:pt x="48" y="18"/>
                  </a:cubicBezTo>
                  <a:cubicBezTo>
                    <a:pt x="51" y="15"/>
                    <a:pt x="59" y="3"/>
                    <a:pt x="63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3"/>
            <p:cNvSpPr>
              <a:spLocks/>
            </p:cNvSpPr>
            <p:nvPr/>
          </p:nvSpPr>
          <p:spPr bwMode="auto">
            <a:xfrm>
              <a:off x="3219450" y="4494213"/>
              <a:ext cx="127000" cy="204788"/>
            </a:xfrm>
            <a:custGeom>
              <a:avLst/>
              <a:gdLst>
                <a:gd name="T0" fmla="*/ 0 w 38"/>
                <a:gd name="T1" fmla="*/ 1 h 61"/>
                <a:gd name="T2" fmla="*/ 21 w 38"/>
                <a:gd name="T3" fmla="*/ 28 h 61"/>
                <a:gd name="T4" fmla="*/ 32 w 38"/>
                <a:gd name="T5" fmla="*/ 43 h 61"/>
                <a:gd name="T6" fmla="*/ 35 w 38"/>
                <a:gd name="T7" fmla="*/ 61 h 61"/>
                <a:gd name="T8" fmla="*/ 23 w 38"/>
                <a:gd name="T9" fmla="*/ 51 h 61"/>
                <a:gd name="T10" fmla="*/ 13 w 38"/>
                <a:gd name="T11" fmla="*/ 34 h 61"/>
                <a:gd name="T12" fmla="*/ 6 w 38"/>
                <a:gd name="T13" fmla="*/ 17 h 61"/>
                <a:gd name="T14" fmla="*/ 0 w 38"/>
                <a:gd name="T1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61">
                  <a:moveTo>
                    <a:pt x="0" y="1"/>
                  </a:moveTo>
                  <a:cubicBezTo>
                    <a:pt x="8" y="9"/>
                    <a:pt x="15" y="19"/>
                    <a:pt x="21" y="28"/>
                  </a:cubicBezTo>
                  <a:cubicBezTo>
                    <a:pt x="25" y="33"/>
                    <a:pt x="28" y="38"/>
                    <a:pt x="32" y="43"/>
                  </a:cubicBezTo>
                  <a:cubicBezTo>
                    <a:pt x="34" y="47"/>
                    <a:pt x="38" y="57"/>
                    <a:pt x="35" y="61"/>
                  </a:cubicBezTo>
                  <a:cubicBezTo>
                    <a:pt x="31" y="58"/>
                    <a:pt x="26" y="55"/>
                    <a:pt x="23" y="51"/>
                  </a:cubicBezTo>
                  <a:cubicBezTo>
                    <a:pt x="19" y="46"/>
                    <a:pt x="16" y="40"/>
                    <a:pt x="13" y="34"/>
                  </a:cubicBezTo>
                  <a:cubicBezTo>
                    <a:pt x="10" y="28"/>
                    <a:pt x="8" y="23"/>
                    <a:pt x="6" y="17"/>
                  </a:cubicBezTo>
                  <a:cubicBezTo>
                    <a:pt x="5" y="12"/>
                    <a:pt x="0" y="5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4"/>
            <p:cNvSpPr>
              <a:spLocks/>
            </p:cNvSpPr>
            <p:nvPr/>
          </p:nvSpPr>
          <p:spPr bwMode="auto">
            <a:xfrm>
              <a:off x="3427413" y="4725988"/>
              <a:ext cx="42863" cy="82550"/>
            </a:xfrm>
            <a:custGeom>
              <a:avLst/>
              <a:gdLst>
                <a:gd name="T0" fmla="*/ 13 w 13"/>
                <a:gd name="T1" fmla="*/ 0 h 25"/>
                <a:gd name="T2" fmla="*/ 7 w 13"/>
                <a:gd name="T3" fmla="*/ 13 h 25"/>
                <a:gd name="T4" fmla="*/ 4 w 13"/>
                <a:gd name="T5" fmla="*/ 25 h 25"/>
                <a:gd name="T6" fmla="*/ 13 w 13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11" y="4"/>
                    <a:pt x="9" y="8"/>
                    <a:pt x="7" y="13"/>
                  </a:cubicBezTo>
                  <a:cubicBezTo>
                    <a:pt x="5" y="17"/>
                    <a:pt x="5" y="21"/>
                    <a:pt x="4" y="25"/>
                  </a:cubicBezTo>
                  <a:cubicBezTo>
                    <a:pt x="0" y="17"/>
                    <a:pt x="10" y="0"/>
                    <a:pt x="13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5"/>
            <p:cNvSpPr>
              <a:spLocks/>
            </p:cNvSpPr>
            <p:nvPr/>
          </p:nvSpPr>
          <p:spPr bwMode="auto">
            <a:xfrm>
              <a:off x="3463925" y="4725988"/>
              <a:ext cx="234950" cy="96838"/>
            </a:xfrm>
            <a:custGeom>
              <a:avLst/>
              <a:gdLst>
                <a:gd name="T0" fmla="*/ 68 w 70"/>
                <a:gd name="T1" fmla="*/ 2 h 29"/>
                <a:gd name="T2" fmla="*/ 2 w 70"/>
                <a:gd name="T3" fmla="*/ 29 h 29"/>
                <a:gd name="T4" fmla="*/ 7 w 70"/>
                <a:gd name="T5" fmla="*/ 22 h 29"/>
                <a:gd name="T6" fmla="*/ 68 w 70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29">
                  <a:moveTo>
                    <a:pt x="68" y="2"/>
                  </a:moveTo>
                  <a:cubicBezTo>
                    <a:pt x="68" y="2"/>
                    <a:pt x="10" y="24"/>
                    <a:pt x="2" y="29"/>
                  </a:cubicBezTo>
                  <a:cubicBezTo>
                    <a:pt x="2" y="29"/>
                    <a:pt x="0" y="25"/>
                    <a:pt x="7" y="22"/>
                  </a:cubicBezTo>
                  <a:cubicBezTo>
                    <a:pt x="14" y="19"/>
                    <a:pt x="70" y="0"/>
                    <a:pt x="68" y="2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6"/>
            <p:cNvSpPr>
              <a:spLocks/>
            </p:cNvSpPr>
            <p:nvPr/>
          </p:nvSpPr>
          <p:spPr bwMode="auto">
            <a:xfrm>
              <a:off x="3436938" y="4819650"/>
              <a:ext cx="131763" cy="23813"/>
            </a:xfrm>
            <a:custGeom>
              <a:avLst/>
              <a:gdLst>
                <a:gd name="T0" fmla="*/ 39 w 39"/>
                <a:gd name="T1" fmla="*/ 0 h 7"/>
                <a:gd name="T2" fmla="*/ 1 w 39"/>
                <a:gd name="T3" fmla="*/ 7 h 7"/>
                <a:gd name="T4" fmla="*/ 8 w 39"/>
                <a:gd name="T5" fmla="*/ 3 h 7"/>
                <a:gd name="T6" fmla="*/ 39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39" y="0"/>
                  </a:moveTo>
                  <a:cubicBezTo>
                    <a:pt x="39" y="0"/>
                    <a:pt x="33" y="3"/>
                    <a:pt x="1" y="7"/>
                  </a:cubicBezTo>
                  <a:cubicBezTo>
                    <a:pt x="1" y="7"/>
                    <a:pt x="0" y="3"/>
                    <a:pt x="8" y="3"/>
                  </a:cubicBezTo>
                  <a:cubicBezTo>
                    <a:pt x="17" y="2"/>
                    <a:pt x="34" y="0"/>
                    <a:pt x="39" y="0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47"/>
            <p:cNvSpPr>
              <a:spLocks/>
            </p:cNvSpPr>
            <p:nvPr/>
          </p:nvSpPr>
          <p:spPr bwMode="auto">
            <a:xfrm>
              <a:off x="3389313" y="4751388"/>
              <a:ext cx="107950" cy="101600"/>
            </a:xfrm>
            <a:custGeom>
              <a:avLst/>
              <a:gdLst>
                <a:gd name="T0" fmla="*/ 32 w 32"/>
                <a:gd name="T1" fmla="*/ 2 h 30"/>
                <a:gd name="T2" fmla="*/ 6 w 32"/>
                <a:gd name="T3" fmla="*/ 27 h 30"/>
                <a:gd name="T4" fmla="*/ 2 w 32"/>
                <a:gd name="T5" fmla="*/ 28 h 30"/>
                <a:gd name="T6" fmla="*/ 8 w 32"/>
                <a:gd name="T7" fmla="*/ 21 h 30"/>
                <a:gd name="T8" fmla="*/ 32 w 32"/>
                <a:gd name="T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0">
                  <a:moveTo>
                    <a:pt x="32" y="2"/>
                  </a:moveTo>
                  <a:cubicBezTo>
                    <a:pt x="32" y="2"/>
                    <a:pt x="31" y="4"/>
                    <a:pt x="6" y="27"/>
                  </a:cubicBezTo>
                  <a:cubicBezTo>
                    <a:pt x="6" y="27"/>
                    <a:pt x="3" y="30"/>
                    <a:pt x="2" y="28"/>
                  </a:cubicBezTo>
                  <a:cubicBezTo>
                    <a:pt x="0" y="26"/>
                    <a:pt x="4" y="24"/>
                    <a:pt x="8" y="21"/>
                  </a:cubicBezTo>
                  <a:cubicBezTo>
                    <a:pt x="12" y="17"/>
                    <a:pt x="32" y="0"/>
                    <a:pt x="32" y="2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48"/>
            <p:cNvSpPr>
              <a:spLocks/>
            </p:cNvSpPr>
            <p:nvPr/>
          </p:nvSpPr>
          <p:spPr bwMode="auto">
            <a:xfrm>
              <a:off x="3319463" y="4783138"/>
              <a:ext cx="69850" cy="93663"/>
            </a:xfrm>
            <a:custGeom>
              <a:avLst/>
              <a:gdLst>
                <a:gd name="T0" fmla="*/ 21 w 21"/>
                <a:gd name="T1" fmla="*/ 0 h 28"/>
                <a:gd name="T2" fmla="*/ 8 w 21"/>
                <a:gd name="T3" fmla="*/ 19 h 28"/>
                <a:gd name="T4" fmla="*/ 0 w 21"/>
                <a:gd name="T5" fmla="*/ 28 h 28"/>
                <a:gd name="T6" fmla="*/ 21 w 2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21" y="0"/>
                    <a:pt x="13" y="11"/>
                    <a:pt x="8" y="19"/>
                  </a:cubicBezTo>
                  <a:cubicBezTo>
                    <a:pt x="4" y="27"/>
                    <a:pt x="1" y="28"/>
                    <a:pt x="0" y="28"/>
                  </a:cubicBezTo>
                  <a:cubicBezTo>
                    <a:pt x="0" y="28"/>
                    <a:pt x="7" y="14"/>
                    <a:pt x="21" y="0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49"/>
            <p:cNvSpPr>
              <a:spLocks/>
            </p:cNvSpPr>
            <p:nvPr/>
          </p:nvSpPr>
          <p:spPr bwMode="auto">
            <a:xfrm>
              <a:off x="3319463" y="4862513"/>
              <a:ext cx="26988" cy="53975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16 h 16"/>
                <a:gd name="T4" fmla="*/ 0 w 8"/>
                <a:gd name="T5" fmla="*/ 9 h 16"/>
                <a:gd name="T6" fmla="*/ 1 w 8"/>
                <a:gd name="T7" fmla="*/ 9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8" y="0"/>
                    <a:pt x="2" y="10"/>
                    <a:pt x="0" y="1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0"/>
            <p:cNvSpPr>
              <a:spLocks/>
            </p:cNvSpPr>
            <p:nvPr/>
          </p:nvSpPr>
          <p:spPr bwMode="auto">
            <a:xfrm>
              <a:off x="3376613" y="4789488"/>
              <a:ext cx="53975" cy="76200"/>
            </a:xfrm>
            <a:custGeom>
              <a:avLst/>
              <a:gdLst>
                <a:gd name="T0" fmla="*/ 16 w 16"/>
                <a:gd name="T1" fmla="*/ 0 h 23"/>
                <a:gd name="T2" fmla="*/ 0 w 16"/>
                <a:gd name="T3" fmla="*/ 21 h 23"/>
                <a:gd name="T4" fmla="*/ 0 w 16"/>
                <a:gd name="T5" fmla="*/ 23 h 23"/>
                <a:gd name="T6" fmla="*/ 16 w 16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3">
                  <a:moveTo>
                    <a:pt x="16" y="0"/>
                  </a:moveTo>
                  <a:cubicBezTo>
                    <a:pt x="16" y="0"/>
                    <a:pt x="7" y="15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1" y="15"/>
                    <a:pt x="16" y="0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1"/>
            <p:cNvSpPr>
              <a:spLocks/>
            </p:cNvSpPr>
            <p:nvPr/>
          </p:nvSpPr>
          <p:spPr bwMode="auto">
            <a:xfrm>
              <a:off x="3298825" y="4813300"/>
              <a:ext cx="174625" cy="177800"/>
            </a:xfrm>
            <a:custGeom>
              <a:avLst/>
              <a:gdLst>
                <a:gd name="T0" fmla="*/ 34 w 52"/>
                <a:gd name="T1" fmla="*/ 19 h 53"/>
                <a:gd name="T2" fmla="*/ 24 w 52"/>
                <a:gd name="T3" fmla="*/ 29 h 53"/>
                <a:gd name="T4" fmla="*/ 14 w 52"/>
                <a:gd name="T5" fmla="*/ 39 h 53"/>
                <a:gd name="T6" fmla="*/ 7 w 52"/>
                <a:gd name="T7" fmla="*/ 46 h 53"/>
                <a:gd name="T8" fmla="*/ 0 w 52"/>
                <a:gd name="T9" fmla="*/ 53 h 53"/>
                <a:gd name="T10" fmla="*/ 10 w 52"/>
                <a:gd name="T11" fmla="*/ 38 h 53"/>
                <a:gd name="T12" fmla="*/ 23 w 52"/>
                <a:gd name="T13" fmla="*/ 22 h 53"/>
                <a:gd name="T14" fmla="*/ 35 w 52"/>
                <a:gd name="T15" fmla="*/ 8 h 53"/>
                <a:gd name="T16" fmla="*/ 43 w 52"/>
                <a:gd name="T17" fmla="*/ 3 h 53"/>
                <a:gd name="T18" fmla="*/ 52 w 52"/>
                <a:gd name="T19" fmla="*/ 3 h 53"/>
                <a:gd name="T20" fmla="*/ 46 w 52"/>
                <a:gd name="T21" fmla="*/ 9 h 53"/>
                <a:gd name="T22" fmla="*/ 34 w 52"/>
                <a:gd name="T23" fmla="*/ 1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53">
                  <a:moveTo>
                    <a:pt x="34" y="19"/>
                  </a:moveTo>
                  <a:cubicBezTo>
                    <a:pt x="31" y="22"/>
                    <a:pt x="27" y="26"/>
                    <a:pt x="24" y="29"/>
                  </a:cubicBezTo>
                  <a:cubicBezTo>
                    <a:pt x="20" y="33"/>
                    <a:pt x="17" y="36"/>
                    <a:pt x="14" y="39"/>
                  </a:cubicBezTo>
                  <a:cubicBezTo>
                    <a:pt x="11" y="41"/>
                    <a:pt x="9" y="44"/>
                    <a:pt x="7" y="46"/>
                  </a:cubicBezTo>
                  <a:cubicBezTo>
                    <a:pt x="6" y="48"/>
                    <a:pt x="1" y="53"/>
                    <a:pt x="0" y="53"/>
                  </a:cubicBezTo>
                  <a:cubicBezTo>
                    <a:pt x="3" y="47"/>
                    <a:pt x="6" y="42"/>
                    <a:pt x="10" y="38"/>
                  </a:cubicBezTo>
                  <a:cubicBezTo>
                    <a:pt x="15" y="33"/>
                    <a:pt x="18" y="27"/>
                    <a:pt x="23" y="22"/>
                  </a:cubicBezTo>
                  <a:cubicBezTo>
                    <a:pt x="27" y="17"/>
                    <a:pt x="30" y="12"/>
                    <a:pt x="35" y="8"/>
                  </a:cubicBezTo>
                  <a:cubicBezTo>
                    <a:pt x="37" y="6"/>
                    <a:pt x="39" y="4"/>
                    <a:pt x="43" y="3"/>
                  </a:cubicBezTo>
                  <a:cubicBezTo>
                    <a:pt x="45" y="2"/>
                    <a:pt x="52" y="0"/>
                    <a:pt x="52" y="3"/>
                  </a:cubicBezTo>
                  <a:cubicBezTo>
                    <a:pt x="51" y="5"/>
                    <a:pt x="48" y="8"/>
                    <a:pt x="46" y="9"/>
                  </a:cubicBezTo>
                  <a:cubicBezTo>
                    <a:pt x="42" y="13"/>
                    <a:pt x="38" y="15"/>
                    <a:pt x="34" y="19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2"/>
            <p:cNvSpPr>
              <a:spLocks/>
            </p:cNvSpPr>
            <p:nvPr/>
          </p:nvSpPr>
          <p:spPr bwMode="auto">
            <a:xfrm>
              <a:off x="3406775" y="4840288"/>
              <a:ext cx="74613" cy="30163"/>
            </a:xfrm>
            <a:custGeom>
              <a:avLst/>
              <a:gdLst>
                <a:gd name="T0" fmla="*/ 6 w 22"/>
                <a:gd name="T1" fmla="*/ 5 h 9"/>
                <a:gd name="T2" fmla="*/ 22 w 22"/>
                <a:gd name="T3" fmla="*/ 0 h 9"/>
                <a:gd name="T4" fmla="*/ 0 w 22"/>
                <a:gd name="T5" fmla="*/ 9 h 9"/>
                <a:gd name="T6" fmla="*/ 6 w 22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9">
                  <a:moveTo>
                    <a:pt x="6" y="5"/>
                  </a:moveTo>
                  <a:cubicBezTo>
                    <a:pt x="6" y="5"/>
                    <a:pt x="17" y="2"/>
                    <a:pt x="22" y="0"/>
                  </a:cubicBezTo>
                  <a:cubicBezTo>
                    <a:pt x="22" y="0"/>
                    <a:pt x="17" y="4"/>
                    <a:pt x="0" y="9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3"/>
            <p:cNvSpPr>
              <a:spLocks/>
            </p:cNvSpPr>
            <p:nvPr/>
          </p:nvSpPr>
          <p:spPr bwMode="auto">
            <a:xfrm>
              <a:off x="3313113" y="4859338"/>
              <a:ext cx="103188" cy="238125"/>
            </a:xfrm>
            <a:custGeom>
              <a:avLst/>
              <a:gdLst>
                <a:gd name="T0" fmla="*/ 31 w 31"/>
                <a:gd name="T1" fmla="*/ 0 h 71"/>
                <a:gd name="T2" fmla="*/ 25 w 31"/>
                <a:gd name="T3" fmla="*/ 16 h 71"/>
                <a:gd name="T4" fmla="*/ 22 w 31"/>
                <a:gd name="T5" fmla="*/ 25 h 71"/>
                <a:gd name="T6" fmla="*/ 17 w 31"/>
                <a:gd name="T7" fmla="*/ 32 h 71"/>
                <a:gd name="T8" fmla="*/ 10 w 31"/>
                <a:gd name="T9" fmla="*/ 51 h 71"/>
                <a:gd name="T10" fmla="*/ 2 w 31"/>
                <a:gd name="T11" fmla="*/ 71 h 71"/>
                <a:gd name="T12" fmla="*/ 4 w 31"/>
                <a:gd name="T13" fmla="*/ 53 h 71"/>
                <a:gd name="T14" fmla="*/ 13 w 31"/>
                <a:gd name="T15" fmla="*/ 36 h 71"/>
                <a:gd name="T16" fmla="*/ 19 w 31"/>
                <a:gd name="T17" fmla="*/ 18 h 71"/>
                <a:gd name="T18" fmla="*/ 23 w 31"/>
                <a:gd name="T19" fmla="*/ 8 h 71"/>
                <a:gd name="T20" fmla="*/ 29 w 31"/>
                <a:gd name="T2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71">
                  <a:moveTo>
                    <a:pt x="31" y="0"/>
                  </a:moveTo>
                  <a:cubicBezTo>
                    <a:pt x="29" y="7"/>
                    <a:pt x="26" y="12"/>
                    <a:pt x="25" y="16"/>
                  </a:cubicBezTo>
                  <a:cubicBezTo>
                    <a:pt x="24" y="19"/>
                    <a:pt x="24" y="23"/>
                    <a:pt x="22" y="25"/>
                  </a:cubicBezTo>
                  <a:cubicBezTo>
                    <a:pt x="21" y="28"/>
                    <a:pt x="18" y="29"/>
                    <a:pt x="17" y="32"/>
                  </a:cubicBezTo>
                  <a:cubicBezTo>
                    <a:pt x="14" y="38"/>
                    <a:pt x="12" y="45"/>
                    <a:pt x="10" y="51"/>
                  </a:cubicBezTo>
                  <a:cubicBezTo>
                    <a:pt x="8" y="57"/>
                    <a:pt x="6" y="66"/>
                    <a:pt x="2" y="71"/>
                  </a:cubicBezTo>
                  <a:cubicBezTo>
                    <a:pt x="0" y="66"/>
                    <a:pt x="2" y="57"/>
                    <a:pt x="4" y="53"/>
                  </a:cubicBezTo>
                  <a:cubicBezTo>
                    <a:pt x="7" y="47"/>
                    <a:pt x="9" y="41"/>
                    <a:pt x="13" y="36"/>
                  </a:cubicBezTo>
                  <a:cubicBezTo>
                    <a:pt x="16" y="30"/>
                    <a:pt x="19" y="25"/>
                    <a:pt x="19" y="18"/>
                  </a:cubicBezTo>
                  <a:cubicBezTo>
                    <a:pt x="19" y="13"/>
                    <a:pt x="21" y="12"/>
                    <a:pt x="23" y="8"/>
                  </a:cubicBezTo>
                  <a:cubicBezTo>
                    <a:pt x="25" y="4"/>
                    <a:pt x="26" y="2"/>
                    <a:pt x="29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4"/>
            <p:cNvSpPr>
              <a:spLocks/>
            </p:cNvSpPr>
            <p:nvPr/>
          </p:nvSpPr>
          <p:spPr bwMode="auto">
            <a:xfrm>
              <a:off x="3214688" y="4889500"/>
              <a:ext cx="228600" cy="174625"/>
            </a:xfrm>
            <a:custGeom>
              <a:avLst/>
              <a:gdLst>
                <a:gd name="T0" fmla="*/ 68 w 68"/>
                <a:gd name="T1" fmla="*/ 0 h 52"/>
                <a:gd name="T2" fmla="*/ 2 w 68"/>
                <a:gd name="T3" fmla="*/ 47 h 52"/>
                <a:gd name="T4" fmla="*/ 0 w 68"/>
                <a:gd name="T5" fmla="*/ 52 h 52"/>
                <a:gd name="T6" fmla="*/ 68 w 6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52">
                  <a:moveTo>
                    <a:pt x="68" y="0"/>
                  </a:moveTo>
                  <a:cubicBezTo>
                    <a:pt x="68" y="0"/>
                    <a:pt x="29" y="31"/>
                    <a:pt x="2" y="4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41" y="28"/>
                    <a:pt x="68" y="0"/>
                  </a:cubicBezTo>
                  <a:close/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5"/>
            <p:cNvSpPr>
              <a:spLocks/>
            </p:cNvSpPr>
            <p:nvPr/>
          </p:nvSpPr>
          <p:spPr bwMode="auto">
            <a:xfrm>
              <a:off x="3232150" y="5033963"/>
              <a:ext cx="120650" cy="120650"/>
            </a:xfrm>
            <a:custGeom>
              <a:avLst/>
              <a:gdLst>
                <a:gd name="T0" fmla="*/ 36 w 36"/>
                <a:gd name="T1" fmla="*/ 1 h 36"/>
                <a:gd name="T2" fmla="*/ 21 w 36"/>
                <a:gd name="T3" fmla="*/ 18 h 36"/>
                <a:gd name="T4" fmla="*/ 14 w 36"/>
                <a:gd name="T5" fmla="*/ 27 h 36"/>
                <a:gd name="T6" fmla="*/ 5 w 36"/>
                <a:gd name="T7" fmla="*/ 36 h 36"/>
                <a:gd name="T8" fmla="*/ 18 w 36"/>
                <a:gd name="T9" fmla="*/ 18 h 36"/>
                <a:gd name="T10" fmla="*/ 36 w 36"/>
                <a:gd name="T1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6">
                  <a:moveTo>
                    <a:pt x="36" y="1"/>
                  </a:moveTo>
                  <a:cubicBezTo>
                    <a:pt x="33" y="5"/>
                    <a:pt x="26" y="13"/>
                    <a:pt x="21" y="18"/>
                  </a:cubicBezTo>
                  <a:cubicBezTo>
                    <a:pt x="19" y="21"/>
                    <a:pt x="16" y="24"/>
                    <a:pt x="14" y="27"/>
                  </a:cubicBezTo>
                  <a:cubicBezTo>
                    <a:pt x="10" y="30"/>
                    <a:pt x="7" y="32"/>
                    <a:pt x="5" y="36"/>
                  </a:cubicBezTo>
                  <a:cubicBezTo>
                    <a:pt x="0" y="33"/>
                    <a:pt x="15" y="21"/>
                    <a:pt x="18" y="18"/>
                  </a:cubicBezTo>
                  <a:cubicBezTo>
                    <a:pt x="23" y="13"/>
                    <a:pt x="36" y="0"/>
                    <a:pt x="36" y="1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6"/>
            <p:cNvSpPr>
              <a:spLocks/>
            </p:cNvSpPr>
            <p:nvPr/>
          </p:nvSpPr>
          <p:spPr bwMode="auto">
            <a:xfrm>
              <a:off x="3282950" y="5051425"/>
              <a:ext cx="130175" cy="73025"/>
            </a:xfrm>
            <a:custGeom>
              <a:avLst/>
              <a:gdLst>
                <a:gd name="T0" fmla="*/ 38 w 39"/>
                <a:gd name="T1" fmla="*/ 1 h 22"/>
                <a:gd name="T2" fmla="*/ 21 w 39"/>
                <a:gd name="T3" fmla="*/ 12 h 22"/>
                <a:gd name="T4" fmla="*/ 3 w 39"/>
                <a:gd name="T5" fmla="*/ 22 h 22"/>
                <a:gd name="T6" fmla="*/ 6 w 39"/>
                <a:gd name="T7" fmla="*/ 16 h 22"/>
                <a:gd name="T8" fmla="*/ 16 w 39"/>
                <a:gd name="T9" fmla="*/ 12 h 22"/>
                <a:gd name="T10" fmla="*/ 27 w 39"/>
                <a:gd name="T11" fmla="*/ 7 h 22"/>
                <a:gd name="T12" fmla="*/ 39 w 3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2">
                  <a:moveTo>
                    <a:pt x="38" y="1"/>
                  </a:moveTo>
                  <a:cubicBezTo>
                    <a:pt x="37" y="3"/>
                    <a:pt x="28" y="9"/>
                    <a:pt x="21" y="12"/>
                  </a:cubicBezTo>
                  <a:cubicBezTo>
                    <a:pt x="17" y="13"/>
                    <a:pt x="2" y="17"/>
                    <a:pt x="3" y="22"/>
                  </a:cubicBezTo>
                  <a:cubicBezTo>
                    <a:pt x="0" y="21"/>
                    <a:pt x="4" y="17"/>
                    <a:pt x="6" y="16"/>
                  </a:cubicBezTo>
                  <a:cubicBezTo>
                    <a:pt x="9" y="15"/>
                    <a:pt x="13" y="13"/>
                    <a:pt x="16" y="12"/>
                  </a:cubicBezTo>
                  <a:cubicBezTo>
                    <a:pt x="20" y="11"/>
                    <a:pt x="24" y="10"/>
                    <a:pt x="27" y="7"/>
                  </a:cubicBezTo>
                  <a:cubicBezTo>
                    <a:pt x="30" y="6"/>
                    <a:pt x="35" y="3"/>
                    <a:pt x="39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7"/>
            <p:cNvSpPr>
              <a:spLocks/>
            </p:cNvSpPr>
            <p:nvPr/>
          </p:nvSpPr>
          <p:spPr bwMode="auto">
            <a:xfrm>
              <a:off x="3208338" y="5124450"/>
              <a:ext cx="107950" cy="68263"/>
            </a:xfrm>
            <a:custGeom>
              <a:avLst/>
              <a:gdLst>
                <a:gd name="T0" fmla="*/ 31 w 32"/>
                <a:gd name="T1" fmla="*/ 0 h 20"/>
                <a:gd name="T2" fmla="*/ 19 w 32"/>
                <a:gd name="T3" fmla="*/ 9 h 20"/>
                <a:gd name="T4" fmla="*/ 3 w 32"/>
                <a:gd name="T5" fmla="*/ 15 h 20"/>
                <a:gd name="T6" fmla="*/ 16 w 32"/>
                <a:gd name="T7" fmla="*/ 12 h 20"/>
                <a:gd name="T8" fmla="*/ 32 w 3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31" y="0"/>
                  </a:moveTo>
                  <a:cubicBezTo>
                    <a:pt x="27" y="3"/>
                    <a:pt x="24" y="7"/>
                    <a:pt x="19" y="9"/>
                  </a:cubicBezTo>
                  <a:cubicBezTo>
                    <a:pt x="17" y="10"/>
                    <a:pt x="4" y="12"/>
                    <a:pt x="3" y="15"/>
                  </a:cubicBezTo>
                  <a:cubicBezTo>
                    <a:pt x="0" y="20"/>
                    <a:pt x="15" y="13"/>
                    <a:pt x="16" y="12"/>
                  </a:cubicBezTo>
                  <a:cubicBezTo>
                    <a:pt x="24" y="9"/>
                    <a:pt x="28" y="4"/>
                    <a:pt x="32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58"/>
            <p:cNvSpPr>
              <a:spLocks/>
            </p:cNvSpPr>
            <p:nvPr/>
          </p:nvSpPr>
          <p:spPr bwMode="auto">
            <a:xfrm>
              <a:off x="3235325" y="5168900"/>
              <a:ext cx="90488" cy="30163"/>
            </a:xfrm>
            <a:custGeom>
              <a:avLst/>
              <a:gdLst>
                <a:gd name="T0" fmla="*/ 27 w 27"/>
                <a:gd name="T1" fmla="*/ 0 h 9"/>
                <a:gd name="T2" fmla="*/ 14 w 27"/>
                <a:gd name="T3" fmla="*/ 5 h 9"/>
                <a:gd name="T4" fmla="*/ 0 w 27"/>
                <a:gd name="T5" fmla="*/ 6 h 9"/>
                <a:gd name="T6" fmla="*/ 13 w 27"/>
                <a:gd name="T7" fmla="*/ 7 h 9"/>
                <a:gd name="T8" fmla="*/ 27 w 2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27" y="0"/>
                  </a:moveTo>
                  <a:cubicBezTo>
                    <a:pt x="23" y="1"/>
                    <a:pt x="19" y="3"/>
                    <a:pt x="14" y="5"/>
                  </a:cubicBezTo>
                  <a:cubicBezTo>
                    <a:pt x="10" y="5"/>
                    <a:pt x="3" y="4"/>
                    <a:pt x="0" y="6"/>
                  </a:cubicBezTo>
                  <a:cubicBezTo>
                    <a:pt x="2" y="9"/>
                    <a:pt x="11" y="7"/>
                    <a:pt x="13" y="7"/>
                  </a:cubicBezTo>
                  <a:cubicBezTo>
                    <a:pt x="18" y="5"/>
                    <a:pt x="22" y="2"/>
                    <a:pt x="27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59"/>
            <p:cNvSpPr>
              <a:spLocks/>
            </p:cNvSpPr>
            <p:nvPr/>
          </p:nvSpPr>
          <p:spPr bwMode="auto">
            <a:xfrm>
              <a:off x="3306763" y="4699000"/>
              <a:ext cx="52388" cy="90488"/>
            </a:xfrm>
            <a:custGeom>
              <a:avLst/>
              <a:gdLst>
                <a:gd name="T0" fmla="*/ 0 w 16"/>
                <a:gd name="T1" fmla="*/ 0 h 27"/>
                <a:gd name="T2" fmla="*/ 13 w 16"/>
                <a:gd name="T3" fmla="*/ 27 h 27"/>
                <a:gd name="T4" fmla="*/ 0 w 1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7">
                  <a:moveTo>
                    <a:pt x="0" y="0"/>
                  </a:moveTo>
                  <a:cubicBezTo>
                    <a:pt x="4" y="8"/>
                    <a:pt x="16" y="24"/>
                    <a:pt x="13" y="27"/>
                  </a:cubicBezTo>
                  <a:cubicBezTo>
                    <a:pt x="9" y="25"/>
                    <a:pt x="1" y="7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0"/>
            <p:cNvSpPr>
              <a:spLocks/>
            </p:cNvSpPr>
            <p:nvPr/>
          </p:nvSpPr>
          <p:spPr bwMode="auto">
            <a:xfrm>
              <a:off x="3060700" y="4708525"/>
              <a:ext cx="168275" cy="274638"/>
            </a:xfrm>
            <a:custGeom>
              <a:avLst/>
              <a:gdLst>
                <a:gd name="T0" fmla="*/ 0 w 50"/>
                <a:gd name="T1" fmla="*/ 0 h 82"/>
                <a:gd name="T2" fmla="*/ 26 w 50"/>
                <a:gd name="T3" fmla="*/ 34 h 82"/>
                <a:gd name="T4" fmla="*/ 37 w 50"/>
                <a:gd name="T5" fmla="*/ 55 h 82"/>
                <a:gd name="T6" fmla="*/ 49 w 50"/>
                <a:gd name="T7" fmla="*/ 78 h 82"/>
                <a:gd name="T8" fmla="*/ 34 w 50"/>
                <a:gd name="T9" fmla="*/ 64 h 82"/>
                <a:gd name="T10" fmla="*/ 16 w 50"/>
                <a:gd name="T11" fmla="*/ 32 h 82"/>
                <a:gd name="T12" fmla="*/ 8 w 50"/>
                <a:gd name="T13" fmla="*/ 16 h 82"/>
                <a:gd name="T14" fmla="*/ 0 w 50"/>
                <a:gd name="T1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82">
                  <a:moveTo>
                    <a:pt x="0" y="0"/>
                  </a:moveTo>
                  <a:cubicBezTo>
                    <a:pt x="7" y="12"/>
                    <a:pt x="19" y="21"/>
                    <a:pt x="26" y="34"/>
                  </a:cubicBezTo>
                  <a:cubicBezTo>
                    <a:pt x="30" y="41"/>
                    <a:pt x="34" y="49"/>
                    <a:pt x="37" y="55"/>
                  </a:cubicBezTo>
                  <a:cubicBezTo>
                    <a:pt x="39" y="59"/>
                    <a:pt x="50" y="74"/>
                    <a:pt x="49" y="78"/>
                  </a:cubicBezTo>
                  <a:cubicBezTo>
                    <a:pt x="48" y="82"/>
                    <a:pt x="36" y="66"/>
                    <a:pt x="34" y="64"/>
                  </a:cubicBezTo>
                  <a:cubicBezTo>
                    <a:pt x="26" y="54"/>
                    <a:pt x="21" y="43"/>
                    <a:pt x="16" y="32"/>
                  </a:cubicBezTo>
                  <a:cubicBezTo>
                    <a:pt x="14" y="26"/>
                    <a:pt x="11" y="21"/>
                    <a:pt x="8" y="16"/>
                  </a:cubicBezTo>
                  <a:cubicBezTo>
                    <a:pt x="5" y="11"/>
                    <a:pt x="1" y="5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61"/>
            <p:cNvSpPr>
              <a:spLocks/>
            </p:cNvSpPr>
            <p:nvPr/>
          </p:nvSpPr>
          <p:spPr bwMode="auto">
            <a:xfrm>
              <a:off x="3087688" y="4879975"/>
              <a:ext cx="147638" cy="157163"/>
            </a:xfrm>
            <a:custGeom>
              <a:avLst/>
              <a:gdLst>
                <a:gd name="T0" fmla="*/ 0 w 44"/>
                <a:gd name="T1" fmla="*/ 0 h 47"/>
                <a:gd name="T2" fmla="*/ 22 w 44"/>
                <a:gd name="T3" fmla="*/ 23 h 47"/>
                <a:gd name="T4" fmla="*/ 35 w 44"/>
                <a:gd name="T5" fmla="*/ 34 h 47"/>
                <a:gd name="T6" fmla="*/ 43 w 44"/>
                <a:gd name="T7" fmla="*/ 47 h 47"/>
                <a:gd name="T8" fmla="*/ 30 w 44"/>
                <a:gd name="T9" fmla="*/ 38 h 47"/>
                <a:gd name="T10" fmla="*/ 17 w 44"/>
                <a:gd name="T11" fmla="*/ 30 h 47"/>
                <a:gd name="T12" fmla="*/ 0 w 44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7">
                  <a:moveTo>
                    <a:pt x="0" y="0"/>
                  </a:moveTo>
                  <a:cubicBezTo>
                    <a:pt x="8" y="6"/>
                    <a:pt x="13" y="17"/>
                    <a:pt x="22" y="23"/>
                  </a:cubicBezTo>
                  <a:cubicBezTo>
                    <a:pt x="26" y="26"/>
                    <a:pt x="31" y="30"/>
                    <a:pt x="35" y="34"/>
                  </a:cubicBezTo>
                  <a:cubicBezTo>
                    <a:pt x="37" y="36"/>
                    <a:pt x="44" y="44"/>
                    <a:pt x="43" y="47"/>
                  </a:cubicBezTo>
                  <a:cubicBezTo>
                    <a:pt x="39" y="47"/>
                    <a:pt x="33" y="40"/>
                    <a:pt x="30" y="38"/>
                  </a:cubicBezTo>
                  <a:cubicBezTo>
                    <a:pt x="25" y="36"/>
                    <a:pt x="20" y="33"/>
                    <a:pt x="17" y="30"/>
                  </a:cubicBezTo>
                  <a:cubicBezTo>
                    <a:pt x="8" y="22"/>
                    <a:pt x="3" y="11"/>
                    <a:pt x="0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2"/>
            <p:cNvSpPr>
              <a:spLocks/>
            </p:cNvSpPr>
            <p:nvPr/>
          </p:nvSpPr>
          <p:spPr bwMode="auto">
            <a:xfrm>
              <a:off x="3184525" y="4856163"/>
              <a:ext cx="68263" cy="134938"/>
            </a:xfrm>
            <a:custGeom>
              <a:avLst/>
              <a:gdLst>
                <a:gd name="T0" fmla="*/ 2 w 20"/>
                <a:gd name="T1" fmla="*/ 0 h 40"/>
                <a:gd name="T2" fmla="*/ 10 w 20"/>
                <a:gd name="T3" fmla="*/ 20 h 40"/>
                <a:gd name="T4" fmla="*/ 18 w 20"/>
                <a:gd name="T5" fmla="*/ 40 h 40"/>
                <a:gd name="T6" fmla="*/ 7 w 20"/>
                <a:gd name="T7" fmla="*/ 23 h 40"/>
                <a:gd name="T8" fmla="*/ 2 w 2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0">
                  <a:moveTo>
                    <a:pt x="2" y="0"/>
                  </a:moveTo>
                  <a:cubicBezTo>
                    <a:pt x="3" y="7"/>
                    <a:pt x="7" y="14"/>
                    <a:pt x="10" y="20"/>
                  </a:cubicBezTo>
                  <a:cubicBezTo>
                    <a:pt x="12" y="25"/>
                    <a:pt x="20" y="34"/>
                    <a:pt x="18" y="40"/>
                  </a:cubicBezTo>
                  <a:cubicBezTo>
                    <a:pt x="13" y="38"/>
                    <a:pt x="9" y="27"/>
                    <a:pt x="7" y="23"/>
                  </a:cubicBezTo>
                  <a:cubicBezTo>
                    <a:pt x="4" y="16"/>
                    <a:pt x="0" y="0"/>
                    <a:pt x="2" y="0"/>
                  </a:cubicBezTo>
                </a:path>
              </a:pathLst>
            </a:custGeom>
            <a:solidFill>
              <a:srgbClr val="3E3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91"/>
            <p:cNvSpPr>
              <a:spLocks noEditPoints="1"/>
            </p:cNvSpPr>
            <p:nvPr/>
          </p:nvSpPr>
          <p:spPr bwMode="auto">
            <a:xfrm>
              <a:off x="3154363" y="2844800"/>
              <a:ext cx="450850" cy="415925"/>
            </a:xfrm>
            <a:custGeom>
              <a:avLst/>
              <a:gdLst>
                <a:gd name="T0" fmla="*/ 14 w 134"/>
                <a:gd name="T1" fmla="*/ 25 h 124"/>
                <a:gd name="T2" fmla="*/ 53 w 134"/>
                <a:gd name="T3" fmla="*/ 9 h 124"/>
                <a:gd name="T4" fmla="*/ 109 w 134"/>
                <a:gd name="T5" fmla="*/ 3 h 124"/>
                <a:gd name="T6" fmla="*/ 113 w 134"/>
                <a:gd name="T7" fmla="*/ 9 h 124"/>
                <a:gd name="T8" fmla="*/ 130 w 134"/>
                <a:gd name="T9" fmla="*/ 22 h 124"/>
                <a:gd name="T10" fmla="*/ 130 w 134"/>
                <a:gd name="T11" fmla="*/ 48 h 124"/>
                <a:gd name="T12" fmla="*/ 134 w 134"/>
                <a:gd name="T13" fmla="*/ 82 h 124"/>
                <a:gd name="T14" fmla="*/ 131 w 134"/>
                <a:gd name="T15" fmla="*/ 104 h 124"/>
                <a:gd name="T16" fmla="*/ 130 w 134"/>
                <a:gd name="T17" fmla="*/ 102 h 124"/>
                <a:gd name="T18" fmla="*/ 128 w 134"/>
                <a:gd name="T19" fmla="*/ 113 h 124"/>
                <a:gd name="T20" fmla="*/ 125 w 134"/>
                <a:gd name="T21" fmla="*/ 120 h 124"/>
                <a:gd name="T22" fmla="*/ 124 w 134"/>
                <a:gd name="T23" fmla="*/ 123 h 124"/>
                <a:gd name="T24" fmla="*/ 121 w 134"/>
                <a:gd name="T25" fmla="*/ 100 h 124"/>
                <a:gd name="T26" fmla="*/ 112 w 134"/>
                <a:gd name="T27" fmla="*/ 42 h 124"/>
                <a:gd name="T28" fmla="*/ 102 w 134"/>
                <a:gd name="T29" fmla="*/ 26 h 124"/>
                <a:gd name="T30" fmla="*/ 84 w 134"/>
                <a:gd name="T31" fmla="*/ 43 h 124"/>
                <a:gd name="T32" fmla="*/ 57 w 134"/>
                <a:gd name="T33" fmla="*/ 69 h 124"/>
                <a:gd name="T34" fmla="*/ 42 w 134"/>
                <a:gd name="T35" fmla="*/ 81 h 124"/>
                <a:gd name="T36" fmla="*/ 38 w 134"/>
                <a:gd name="T37" fmla="*/ 85 h 124"/>
                <a:gd name="T38" fmla="*/ 30 w 134"/>
                <a:gd name="T39" fmla="*/ 90 h 124"/>
                <a:gd name="T40" fmla="*/ 27 w 134"/>
                <a:gd name="T41" fmla="*/ 94 h 124"/>
                <a:gd name="T42" fmla="*/ 15 w 134"/>
                <a:gd name="T43" fmla="*/ 102 h 124"/>
                <a:gd name="T44" fmla="*/ 15 w 134"/>
                <a:gd name="T45" fmla="*/ 101 h 124"/>
                <a:gd name="T46" fmla="*/ 27 w 134"/>
                <a:gd name="T47" fmla="*/ 86 h 124"/>
                <a:gd name="T48" fmla="*/ 73 w 134"/>
                <a:gd name="T49" fmla="*/ 32 h 124"/>
                <a:gd name="T50" fmla="*/ 96 w 134"/>
                <a:gd name="T51" fmla="*/ 13 h 124"/>
                <a:gd name="T52" fmla="*/ 72 w 134"/>
                <a:gd name="T53" fmla="*/ 16 h 124"/>
                <a:gd name="T54" fmla="*/ 43 w 134"/>
                <a:gd name="T55" fmla="*/ 23 h 124"/>
                <a:gd name="T56" fmla="*/ 27 w 134"/>
                <a:gd name="T57" fmla="*/ 27 h 124"/>
                <a:gd name="T58" fmla="*/ 23 w 134"/>
                <a:gd name="T59" fmla="*/ 28 h 124"/>
                <a:gd name="T60" fmla="*/ 0 w 134"/>
                <a:gd name="T61" fmla="*/ 33 h 124"/>
                <a:gd name="T62" fmla="*/ 0 w 134"/>
                <a:gd name="T63" fmla="*/ 32 h 124"/>
                <a:gd name="T64" fmla="*/ 0 w 134"/>
                <a:gd name="T65" fmla="*/ 32 h 124"/>
                <a:gd name="T66" fmla="*/ 31 w 134"/>
                <a:gd name="T67" fmla="*/ 8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4" h="124">
                  <a:moveTo>
                    <a:pt x="9" y="28"/>
                  </a:moveTo>
                  <a:cubicBezTo>
                    <a:pt x="9" y="26"/>
                    <a:pt x="11" y="25"/>
                    <a:pt x="14" y="25"/>
                  </a:cubicBezTo>
                  <a:cubicBezTo>
                    <a:pt x="15" y="23"/>
                    <a:pt x="18" y="22"/>
                    <a:pt x="21" y="21"/>
                  </a:cubicBezTo>
                  <a:cubicBezTo>
                    <a:pt x="30" y="17"/>
                    <a:pt x="41" y="13"/>
                    <a:pt x="53" y="9"/>
                  </a:cubicBezTo>
                  <a:cubicBezTo>
                    <a:pt x="58" y="8"/>
                    <a:pt x="64" y="6"/>
                    <a:pt x="71" y="5"/>
                  </a:cubicBezTo>
                  <a:cubicBezTo>
                    <a:pt x="84" y="3"/>
                    <a:pt x="96" y="0"/>
                    <a:pt x="109" y="3"/>
                  </a:cubicBezTo>
                  <a:cubicBezTo>
                    <a:pt x="112" y="5"/>
                    <a:pt x="110" y="8"/>
                    <a:pt x="108" y="10"/>
                  </a:cubicBezTo>
                  <a:cubicBezTo>
                    <a:pt x="110" y="9"/>
                    <a:pt x="111" y="9"/>
                    <a:pt x="113" y="9"/>
                  </a:cubicBezTo>
                  <a:cubicBezTo>
                    <a:pt x="120" y="10"/>
                    <a:pt x="128" y="9"/>
                    <a:pt x="130" y="14"/>
                  </a:cubicBezTo>
                  <a:cubicBezTo>
                    <a:pt x="130" y="16"/>
                    <a:pt x="128" y="19"/>
                    <a:pt x="130" y="22"/>
                  </a:cubicBezTo>
                  <a:cubicBezTo>
                    <a:pt x="123" y="24"/>
                    <a:pt x="131" y="30"/>
                    <a:pt x="131" y="32"/>
                  </a:cubicBezTo>
                  <a:cubicBezTo>
                    <a:pt x="134" y="38"/>
                    <a:pt x="130" y="43"/>
                    <a:pt x="130" y="48"/>
                  </a:cubicBezTo>
                  <a:cubicBezTo>
                    <a:pt x="130" y="60"/>
                    <a:pt x="133" y="72"/>
                    <a:pt x="131" y="82"/>
                  </a:cubicBezTo>
                  <a:cubicBezTo>
                    <a:pt x="133" y="83"/>
                    <a:pt x="134" y="81"/>
                    <a:pt x="134" y="82"/>
                  </a:cubicBezTo>
                  <a:cubicBezTo>
                    <a:pt x="131" y="84"/>
                    <a:pt x="132" y="86"/>
                    <a:pt x="132" y="89"/>
                  </a:cubicBezTo>
                  <a:cubicBezTo>
                    <a:pt x="132" y="94"/>
                    <a:pt x="129" y="99"/>
                    <a:pt x="131" y="104"/>
                  </a:cubicBezTo>
                  <a:cubicBezTo>
                    <a:pt x="131" y="105"/>
                    <a:pt x="131" y="106"/>
                    <a:pt x="131" y="107"/>
                  </a:cubicBezTo>
                  <a:cubicBezTo>
                    <a:pt x="130" y="105"/>
                    <a:pt x="132" y="102"/>
                    <a:pt x="130" y="102"/>
                  </a:cubicBezTo>
                  <a:cubicBezTo>
                    <a:pt x="130" y="102"/>
                    <a:pt x="129" y="104"/>
                    <a:pt x="129" y="104"/>
                  </a:cubicBezTo>
                  <a:cubicBezTo>
                    <a:pt x="131" y="107"/>
                    <a:pt x="130" y="111"/>
                    <a:pt x="128" y="113"/>
                  </a:cubicBezTo>
                  <a:cubicBezTo>
                    <a:pt x="131" y="116"/>
                    <a:pt x="128" y="121"/>
                    <a:pt x="127" y="124"/>
                  </a:cubicBezTo>
                  <a:cubicBezTo>
                    <a:pt x="126" y="122"/>
                    <a:pt x="126" y="120"/>
                    <a:pt x="125" y="120"/>
                  </a:cubicBezTo>
                  <a:cubicBezTo>
                    <a:pt x="124" y="121"/>
                    <a:pt x="127" y="123"/>
                    <a:pt x="126" y="124"/>
                  </a:cubicBezTo>
                  <a:cubicBezTo>
                    <a:pt x="125" y="124"/>
                    <a:pt x="125" y="123"/>
                    <a:pt x="124" y="123"/>
                  </a:cubicBezTo>
                  <a:cubicBezTo>
                    <a:pt x="124" y="114"/>
                    <a:pt x="121" y="106"/>
                    <a:pt x="120" y="99"/>
                  </a:cubicBezTo>
                  <a:cubicBezTo>
                    <a:pt x="120" y="100"/>
                    <a:pt x="121" y="100"/>
                    <a:pt x="121" y="100"/>
                  </a:cubicBezTo>
                  <a:cubicBezTo>
                    <a:pt x="122" y="98"/>
                    <a:pt x="119" y="99"/>
                    <a:pt x="119" y="98"/>
                  </a:cubicBezTo>
                  <a:cubicBezTo>
                    <a:pt x="118" y="80"/>
                    <a:pt x="111" y="61"/>
                    <a:pt x="112" y="42"/>
                  </a:cubicBezTo>
                  <a:cubicBezTo>
                    <a:pt x="113" y="35"/>
                    <a:pt x="111" y="28"/>
                    <a:pt x="110" y="22"/>
                  </a:cubicBezTo>
                  <a:cubicBezTo>
                    <a:pt x="106" y="23"/>
                    <a:pt x="104" y="24"/>
                    <a:pt x="102" y="26"/>
                  </a:cubicBezTo>
                  <a:cubicBezTo>
                    <a:pt x="101" y="28"/>
                    <a:pt x="101" y="30"/>
                    <a:pt x="100" y="31"/>
                  </a:cubicBezTo>
                  <a:cubicBezTo>
                    <a:pt x="97" y="35"/>
                    <a:pt x="89" y="38"/>
                    <a:pt x="84" y="43"/>
                  </a:cubicBezTo>
                  <a:cubicBezTo>
                    <a:pt x="79" y="47"/>
                    <a:pt x="75" y="52"/>
                    <a:pt x="71" y="56"/>
                  </a:cubicBezTo>
                  <a:cubicBezTo>
                    <a:pt x="66" y="60"/>
                    <a:pt x="61" y="64"/>
                    <a:pt x="57" y="69"/>
                  </a:cubicBezTo>
                  <a:cubicBezTo>
                    <a:pt x="54" y="71"/>
                    <a:pt x="53" y="73"/>
                    <a:pt x="50" y="75"/>
                  </a:cubicBezTo>
                  <a:cubicBezTo>
                    <a:pt x="48" y="78"/>
                    <a:pt x="44" y="79"/>
                    <a:pt x="42" y="81"/>
                  </a:cubicBezTo>
                  <a:cubicBezTo>
                    <a:pt x="39" y="84"/>
                    <a:pt x="38" y="88"/>
                    <a:pt x="33" y="90"/>
                  </a:cubicBezTo>
                  <a:cubicBezTo>
                    <a:pt x="35" y="88"/>
                    <a:pt x="38" y="86"/>
                    <a:pt x="38" y="85"/>
                  </a:cubicBezTo>
                  <a:cubicBezTo>
                    <a:pt x="36" y="85"/>
                    <a:pt x="35" y="86"/>
                    <a:pt x="34" y="87"/>
                  </a:cubicBezTo>
                  <a:cubicBezTo>
                    <a:pt x="36" y="89"/>
                    <a:pt x="31" y="89"/>
                    <a:pt x="30" y="90"/>
                  </a:cubicBezTo>
                  <a:cubicBezTo>
                    <a:pt x="30" y="91"/>
                    <a:pt x="32" y="91"/>
                    <a:pt x="31" y="92"/>
                  </a:cubicBezTo>
                  <a:cubicBezTo>
                    <a:pt x="30" y="92"/>
                    <a:pt x="28" y="93"/>
                    <a:pt x="27" y="94"/>
                  </a:cubicBezTo>
                  <a:cubicBezTo>
                    <a:pt x="26" y="94"/>
                    <a:pt x="26" y="95"/>
                    <a:pt x="26" y="96"/>
                  </a:cubicBezTo>
                  <a:cubicBezTo>
                    <a:pt x="22" y="98"/>
                    <a:pt x="18" y="102"/>
                    <a:pt x="15" y="102"/>
                  </a:cubicBezTo>
                  <a:cubicBezTo>
                    <a:pt x="17" y="102"/>
                    <a:pt x="18" y="99"/>
                    <a:pt x="19" y="98"/>
                  </a:cubicBezTo>
                  <a:cubicBezTo>
                    <a:pt x="17" y="98"/>
                    <a:pt x="17" y="100"/>
                    <a:pt x="15" y="101"/>
                  </a:cubicBezTo>
                  <a:cubicBezTo>
                    <a:pt x="17" y="97"/>
                    <a:pt x="20" y="95"/>
                    <a:pt x="23" y="92"/>
                  </a:cubicBezTo>
                  <a:cubicBezTo>
                    <a:pt x="23" y="89"/>
                    <a:pt x="25" y="88"/>
                    <a:pt x="27" y="86"/>
                  </a:cubicBezTo>
                  <a:cubicBezTo>
                    <a:pt x="34" y="73"/>
                    <a:pt x="46" y="61"/>
                    <a:pt x="57" y="49"/>
                  </a:cubicBezTo>
                  <a:cubicBezTo>
                    <a:pt x="62" y="43"/>
                    <a:pt x="79" y="27"/>
                    <a:pt x="73" y="32"/>
                  </a:cubicBezTo>
                  <a:cubicBezTo>
                    <a:pt x="64" y="39"/>
                    <a:pt x="77" y="24"/>
                    <a:pt x="101" y="12"/>
                  </a:cubicBezTo>
                  <a:cubicBezTo>
                    <a:pt x="99" y="12"/>
                    <a:pt x="97" y="13"/>
                    <a:pt x="96" y="13"/>
                  </a:cubicBezTo>
                  <a:cubicBezTo>
                    <a:pt x="93" y="9"/>
                    <a:pt x="89" y="15"/>
                    <a:pt x="83" y="16"/>
                  </a:cubicBezTo>
                  <a:cubicBezTo>
                    <a:pt x="79" y="16"/>
                    <a:pt x="75" y="16"/>
                    <a:pt x="72" y="16"/>
                  </a:cubicBezTo>
                  <a:cubicBezTo>
                    <a:pt x="67" y="17"/>
                    <a:pt x="60" y="20"/>
                    <a:pt x="53" y="21"/>
                  </a:cubicBezTo>
                  <a:cubicBezTo>
                    <a:pt x="49" y="22"/>
                    <a:pt x="46" y="23"/>
                    <a:pt x="43" y="23"/>
                  </a:cubicBezTo>
                  <a:cubicBezTo>
                    <a:pt x="39" y="24"/>
                    <a:pt x="36" y="26"/>
                    <a:pt x="33" y="26"/>
                  </a:cubicBezTo>
                  <a:cubicBezTo>
                    <a:pt x="31" y="27"/>
                    <a:pt x="29" y="26"/>
                    <a:pt x="27" y="27"/>
                  </a:cubicBezTo>
                  <a:cubicBezTo>
                    <a:pt x="24" y="27"/>
                    <a:pt x="22" y="31"/>
                    <a:pt x="18" y="30"/>
                  </a:cubicBezTo>
                  <a:cubicBezTo>
                    <a:pt x="20" y="29"/>
                    <a:pt x="22" y="29"/>
                    <a:pt x="23" y="28"/>
                  </a:cubicBezTo>
                  <a:cubicBezTo>
                    <a:pt x="18" y="27"/>
                    <a:pt x="17" y="31"/>
                    <a:pt x="11" y="30"/>
                  </a:cubicBezTo>
                  <a:cubicBezTo>
                    <a:pt x="10" y="33"/>
                    <a:pt x="3" y="32"/>
                    <a:pt x="0" y="33"/>
                  </a:cubicBezTo>
                  <a:cubicBezTo>
                    <a:pt x="0" y="30"/>
                    <a:pt x="5" y="29"/>
                    <a:pt x="9" y="28"/>
                  </a:cubicBezTo>
                  <a:close/>
                  <a:moveTo>
                    <a:pt x="0" y="32"/>
                  </a:moveTo>
                  <a:cubicBezTo>
                    <a:pt x="2" y="33"/>
                    <a:pt x="3" y="31"/>
                    <a:pt x="3" y="31"/>
                  </a:cubicBezTo>
                  <a:cubicBezTo>
                    <a:pt x="4" y="30"/>
                    <a:pt x="0" y="32"/>
                    <a:pt x="0" y="32"/>
                  </a:cubicBezTo>
                  <a:close/>
                  <a:moveTo>
                    <a:pt x="33" y="79"/>
                  </a:moveTo>
                  <a:cubicBezTo>
                    <a:pt x="32" y="79"/>
                    <a:pt x="32" y="80"/>
                    <a:pt x="31" y="80"/>
                  </a:cubicBezTo>
                  <a:cubicBezTo>
                    <a:pt x="33" y="81"/>
                    <a:pt x="32" y="79"/>
                    <a:pt x="33" y="79"/>
                  </a:cubicBez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2"/>
            <p:cNvSpPr>
              <a:spLocks noEditPoints="1"/>
            </p:cNvSpPr>
            <p:nvPr/>
          </p:nvSpPr>
          <p:spPr bwMode="auto">
            <a:xfrm>
              <a:off x="3797300" y="2192338"/>
              <a:ext cx="452438" cy="396875"/>
            </a:xfrm>
            <a:custGeom>
              <a:avLst/>
              <a:gdLst>
                <a:gd name="T0" fmla="*/ 14 w 135"/>
                <a:gd name="T1" fmla="*/ 24 h 118"/>
                <a:gd name="T2" fmla="*/ 53 w 135"/>
                <a:gd name="T3" fmla="*/ 9 h 118"/>
                <a:gd name="T4" fmla="*/ 109 w 135"/>
                <a:gd name="T5" fmla="*/ 3 h 118"/>
                <a:gd name="T6" fmla="*/ 113 w 135"/>
                <a:gd name="T7" fmla="*/ 8 h 118"/>
                <a:gd name="T8" fmla="*/ 130 w 135"/>
                <a:gd name="T9" fmla="*/ 20 h 118"/>
                <a:gd name="T10" fmla="*/ 130 w 135"/>
                <a:gd name="T11" fmla="*/ 46 h 118"/>
                <a:gd name="T12" fmla="*/ 135 w 135"/>
                <a:gd name="T13" fmla="*/ 78 h 118"/>
                <a:gd name="T14" fmla="*/ 132 w 135"/>
                <a:gd name="T15" fmla="*/ 99 h 118"/>
                <a:gd name="T16" fmla="*/ 131 w 135"/>
                <a:gd name="T17" fmla="*/ 97 h 118"/>
                <a:gd name="T18" fmla="*/ 128 w 135"/>
                <a:gd name="T19" fmla="*/ 108 h 118"/>
                <a:gd name="T20" fmla="*/ 125 w 135"/>
                <a:gd name="T21" fmla="*/ 114 h 118"/>
                <a:gd name="T22" fmla="*/ 124 w 135"/>
                <a:gd name="T23" fmla="*/ 117 h 118"/>
                <a:gd name="T24" fmla="*/ 121 w 135"/>
                <a:gd name="T25" fmla="*/ 95 h 118"/>
                <a:gd name="T26" fmla="*/ 112 w 135"/>
                <a:gd name="T27" fmla="*/ 40 h 118"/>
                <a:gd name="T28" fmla="*/ 102 w 135"/>
                <a:gd name="T29" fmla="*/ 25 h 118"/>
                <a:gd name="T30" fmla="*/ 84 w 135"/>
                <a:gd name="T31" fmla="*/ 40 h 118"/>
                <a:gd name="T32" fmla="*/ 57 w 135"/>
                <a:gd name="T33" fmla="*/ 65 h 118"/>
                <a:gd name="T34" fmla="*/ 42 w 135"/>
                <a:gd name="T35" fmla="*/ 77 h 118"/>
                <a:gd name="T36" fmla="*/ 38 w 135"/>
                <a:gd name="T37" fmla="*/ 81 h 118"/>
                <a:gd name="T38" fmla="*/ 31 w 135"/>
                <a:gd name="T39" fmla="*/ 86 h 118"/>
                <a:gd name="T40" fmla="*/ 27 w 135"/>
                <a:gd name="T41" fmla="*/ 89 h 118"/>
                <a:gd name="T42" fmla="*/ 16 w 135"/>
                <a:gd name="T43" fmla="*/ 97 h 118"/>
                <a:gd name="T44" fmla="*/ 16 w 135"/>
                <a:gd name="T45" fmla="*/ 96 h 118"/>
                <a:gd name="T46" fmla="*/ 27 w 135"/>
                <a:gd name="T47" fmla="*/ 82 h 118"/>
                <a:gd name="T48" fmla="*/ 73 w 135"/>
                <a:gd name="T49" fmla="*/ 31 h 118"/>
                <a:gd name="T50" fmla="*/ 96 w 135"/>
                <a:gd name="T51" fmla="*/ 12 h 118"/>
                <a:gd name="T52" fmla="*/ 72 w 135"/>
                <a:gd name="T53" fmla="*/ 15 h 118"/>
                <a:gd name="T54" fmla="*/ 43 w 135"/>
                <a:gd name="T55" fmla="*/ 22 h 118"/>
                <a:gd name="T56" fmla="*/ 27 w 135"/>
                <a:gd name="T57" fmla="*/ 25 h 118"/>
                <a:gd name="T58" fmla="*/ 23 w 135"/>
                <a:gd name="T59" fmla="*/ 27 h 118"/>
                <a:gd name="T60" fmla="*/ 0 w 135"/>
                <a:gd name="T61" fmla="*/ 31 h 118"/>
                <a:gd name="T62" fmla="*/ 1 w 135"/>
                <a:gd name="T63" fmla="*/ 31 h 118"/>
                <a:gd name="T64" fmla="*/ 1 w 135"/>
                <a:gd name="T65" fmla="*/ 31 h 118"/>
                <a:gd name="T66" fmla="*/ 32 w 135"/>
                <a:gd name="T67" fmla="*/ 7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18">
                  <a:moveTo>
                    <a:pt x="9" y="26"/>
                  </a:moveTo>
                  <a:cubicBezTo>
                    <a:pt x="9" y="25"/>
                    <a:pt x="11" y="24"/>
                    <a:pt x="14" y="24"/>
                  </a:cubicBezTo>
                  <a:cubicBezTo>
                    <a:pt x="15" y="22"/>
                    <a:pt x="18" y="21"/>
                    <a:pt x="21" y="20"/>
                  </a:cubicBezTo>
                  <a:cubicBezTo>
                    <a:pt x="30" y="16"/>
                    <a:pt x="42" y="12"/>
                    <a:pt x="53" y="9"/>
                  </a:cubicBezTo>
                  <a:cubicBezTo>
                    <a:pt x="59" y="7"/>
                    <a:pt x="65" y="5"/>
                    <a:pt x="71" y="4"/>
                  </a:cubicBezTo>
                  <a:cubicBezTo>
                    <a:pt x="84" y="3"/>
                    <a:pt x="96" y="0"/>
                    <a:pt x="109" y="3"/>
                  </a:cubicBezTo>
                  <a:cubicBezTo>
                    <a:pt x="112" y="5"/>
                    <a:pt x="110" y="7"/>
                    <a:pt x="108" y="9"/>
                  </a:cubicBezTo>
                  <a:cubicBezTo>
                    <a:pt x="110" y="9"/>
                    <a:pt x="111" y="8"/>
                    <a:pt x="113" y="8"/>
                  </a:cubicBezTo>
                  <a:cubicBezTo>
                    <a:pt x="120" y="9"/>
                    <a:pt x="128" y="8"/>
                    <a:pt x="130" y="13"/>
                  </a:cubicBezTo>
                  <a:cubicBezTo>
                    <a:pt x="131" y="15"/>
                    <a:pt x="129" y="18"/>
                    <a:pt x="130" y="20"/>
                  </a:cubicBezTo>
                  <a:cubicBezTo>
                    <a:pt x="123" y="23"/>
                    <a:pt x="131" y="29"/>
                    <a:pt x="132" y="31"/>
                  </a:cubicBezTo>
                  <a:cubicBezTo>
                    <a:pt x="134" y="36"/>
                    <a:pt x="130" y="41"/>
                    <a:pt x="130" y="46"/>
                  </a:cubicBezTo>
                  <a:cubicBezTo>
                    <a:pt x="130" y="57"/>
                    <a:pt x="133" y="68"/>
                    <a:pt x="132" y="78"/>
                  </a:cubicBezTo>
                  <a:cubicBezTo>
                    <a:pt x="133" y="79"/>
                    <a:pt x="134" y="77"/>
                    <a:pt x="135" y="78"/>
                  </a:cubicBezTo>
                  <a:cubicBezTo>
                    <a:pt x="131" y="80"/>
                    <a:pt x="133" y="82"/>
                    <a:pt x="133" y="84"/>
                  </a:cubicBezTo>
                  <a:cubicBezTo>
                    <a:pt x="133" y="89"/>
                    <a:pt x="129" y="94"/>
                    <a:pt x="132" y="99"/>
                  </a:cubicBezTo>
                  <a:cubicBezTo>
                    <a:pt x="132" y="99"/>
                    <a:pt x="132" y="100"/>
                    <a:pt x="132" y="101"/>
                  </a:cubicBezTo>
                  <a:cubicBezTo>
                    <a:pt x="130" y="100"/>
                    <a:pt x="133" y="97"/>
                    <a:pt x="131" y="97"/>
                  </a:cubicBezTo>
                  <a:cubicBezTo>
                    <a:pt x="131" y="97"/>
                    <a:pt x="129" y="98"/>
                    <a:pt x="129" y="99"/>
                  </a:cubicBezTo>
                  <a:cubicBezTo>
                    <a:pt x="131" y="102"/>
                    <a:pt x="130" y="105"/>
                    <a:pt x="128" y="108"/>
                  </a:cubicBezTo>
                  <a:cubicBezTo>
                    <a:pt x="131" y="111"/>
                    <a:pt x="128" y="114"/>
                    <a:pt x="127" y="118"/>
                  </a:cubicBezTo>
                  <a:cubicBezTo>
                    <a:pt x="126" y="116"/>
                    <a:pt x="126" y="114"/>
                    <a:pt x="125" y="114"/>
                  </a:cubicBezTo>
                  <a:cubicBezTo>
                    <a:pt x="124" y="115"/>
                    <a:pt x="127" y="117"/>
                    <a:pt x="126" y="118"/>
                  </a:cubicBezTo>
                  <a:cubicBezTo>
                    <a:pt x="126" y="118"/>
                    <a:pt x="125" y="117"/>
                    <a:pt x="124" y="117"/>
                  </a:cubicBezTo>
                  <a:cubicBezTo>
                    <a:pt x="124" y="109"/>
                    <a:pt x="121" y="101"/>
                    <a:pt x="120" y="94"/>
                  </a:cubicBezTo>
                  <a:cubicBezTo>
                    <a:pt x="120" y="95"/>
                    <a:pt x="121" y="95"/>
                    <a:pt x="121" y="95"/>
                  </a:cubicBezTo>
                  <a:cubicBezTo>
                    <a:pt x="122" y="93"/>
                    <a:pt x="119" y="94"/>
                    <a:pt x="119" y="93"/>
                  </a:cubicBezTo>
                  <a:cubicBezTo>
                    <a:pt x="118" y="76"/>
                    <a:pt x="111" y="58"/>
                    <a:pt x="112" y="40"/>
                  </a:cubicBezTo>
                  <a:cubicBezTo>
                    <a:pt x="113" y="33"/>
                    <a:pt x="111" y="27"/>
                    <a:pt x="110" y="21"/>
                  </a:cubicBezTo>
                  <a:cubicBezTo>
                    <a:pt x="107" y="22"/>
                    <a:pt x="104" y="23"/>
                    <a:pt x="102" y="25"/>
                  </a:cubicBezTo>
                  <a:cubicBezTo>
                    <a:pt x="101" y="26"/>
                    <a:pt x="101" y="28"/>
                    <a:pt x="100" y="30"/>
                  </a:cubicBezTo>
                  <a:cubicBezTo>
                    <a:pt x="97" y="33"/>
                    <a:pt x="89" y="36"/>
                    <a:pt x="84" y="40"/>
                  </a:cubicBezTo>
                  <a:cubicBezTo>
                    <a:pt x="79" y="44"/>
                    <a:pt x="75" y="49"/>
                    <a:pt x="71" y="53"/>
                  </a:cubicBezTo>
                  <a:cubicBezTo>
                    <a:pt x="66" y="57"/>
                    <a:pt x="61" y="61"/>
                    <a:pt x="57" y="65"/>
                  </a:cubicBezTo>
                  <a:cubicBezTo>
                    <a:pt x="55" y="67"/>
                    <a:pt x="53" y="70"/>
                    <a:pt x="51" y="72"/>
                  </a:cubicBezTo>
                  <a:cubicBezTo>
                    <a:pt x="48" y="74"/>
                    <a:pt x="45" y="75"/>
                    <a:pt x="42" y="77"/>
                  </a:cubicBezTo>
                  <a:cubicBezTo>
                    <a:pt x="39" y="79"/>
                    <a:pt x="39" y="84"/>
                    <a:pt x="34" y="85"/>
                  </a:cubicBezTo>
                  <a:cubicBezTo>
                    <a:pt x="35" y="84"/>
                    <a:pt x="38" y="82"/>
                    <a:pt x="38" y="81"/>
                  </a:cubicBezTo>
                  <a:cubicBezTo>
                    <a:pt x="36" y="81"/>
                    <a:pt x="35" y="82"/>
                    <a:pt x="34" y="83"/>
                  </a:cubicBezTo>
                  <a:cubicBezTo>
                    <a:pt x="36" y="84"/>
                    <a:pt x="31" y="85"/>
                    <a:pt x="31" y="86"/>
                  </a:cubicBezTo>
                  <a:cubicBezTo>
                    <a:pt x="30" y="87"/>
                    <a:pt x="32" y="86"/>
                    <a:pt x="31" y="87"/>
                  </a:cubicBezTo>
                  <a:cubicBezTo>
                    <a:pt x="30" y="88"/>
                    <a:pt x="28" y="88"/>
                    <a:pt x="27" y="89"/>
                  </a:cubicBezTo>
                  <a:cubicBezTo>
                    <a:pt x="26" y="90"/>
                    <a:pt x="26" y="91"/>
                    <a:pt x="26" y="92"/>
                  </a:cubicBezTo>
                  <a:cubicBezTo>
                    <a:pt x="23" y="93"/>
                    <a:pt x="18" y="97"/>
                    <a:pt x="16" y="97"/>
                  </a:cubicBezTo>
                  <a:cubicBezTo>
                    <a:pt x="17" y="97"/>
                    <a:pt x="18" y="94"/>
                    <a:pt x="19" y="93"/>
                  </a:cubicBezTo>
                  <a:cubicBezTo>
                    <a:pt x="17" y="93"/>
                    <a:pt x="17" y="95"/>
                    <a:pt x="16" y="96"/>
                  </a:cubicBezTo>
                  <a:cubicBezTo>
                    <a:pt x="17" y="92"/>
                    <a:pt x="20" y="90"/>
                    <a:pt x="23" y="87"/>
                  </a:cubicBezTo>
                  <a:cubicBezTo>
                    <a:pt x="23" y="85"/>
                    <a:pt x="25" y="83"/>
                    <a:pt x="27" y="82"/>
                  </a:cubicBezTo>
                  <a:cubicBezTo>
                    <a:pt x="35" y="69"/>
                    <a:pt x="47" y="58"/>
                    <a:pt x="57" y="47"/>
                  </a:cubicBezTo>
                  <a:cubicBezTo>
                    <a:pt x="62" y="41"/>
                    <a:pt x="79" y="26"/>
                    <a:pt x="73" y="31"/>
                  </a:cubicBezTo>
                  <a:cubicBezTo>
                    <a:pt x="65" y="37"/>
                    <a:pt x="77" y="23"/>
                    <a:pt x="101" y="12"/>
                  </a:cubicBezTo>
                  <a:cubicBezTo>
                    <a:pt x="99" y="11"/>
                    <a:pt x="97" y="13"/>
                    <a:pt x="96" y="12"/>
                  </a:cubicBezTo>
                  <a:cubicBezTo>
                    <a:pt x="93" y="8"/>
                    <a:pt x="89" y="14"/>
                    <a:pt x="83" y="15"/>
                  </a:cubicBezTo>
                  <a:cubicBezTo>
                    <a:pt x="79" y="16"/>
                    <a:pt x="75" y="15"/>
                    <a:pt x="72" y="15"/>
                  </a:cubicBezTo>
                  <a:cubicBezTo>
                    <a:pt x="67" y="16"/>
                    <a:pt x="60" y="19"/>
                    <a:pt x="53" y="20"/>
                  </a:cubicBezTo>
                  <a:cubicBezTo>
                    <a:pt x="50" y="21"/>
                    <a:pt x="46" y="21"/>
                    <a:pt x="43" y="22"/>
                  </a:cubicBezTo>
                  <a:cubicBezTo>
                    <a:pt x="39" y="23"/>
                    <a:pt x="36" y="25"/>
                    <a:pt x="34" y="25"/>
                  </a:cubicBezTo>
                  <a:cubicBezTo>
                    <a:pt x="31" y="25"/>
                    <a:pt x="29" y="25"/>
                    <a:pt x="27" y="25"/>
                  </a:cubicBezTo>
                  <a:cubicBezTo>
                    <a:pt x="24" y="26"/>
                    <a:pt x="22" y="29"/>
                    <a:pt x="18" y="28"/>
                  </a:cubicBezTo>
                  <a:cubicBezTo>
                    <a:pt x="20" y="28"/>
                    <a:pt x="22" y="27"/>
                    <a:pt x="23" y="27"/>
                  </a:cubicBezTo>
                  <a:cubicBezTo>
                    <a:pt x="18" y="26"/>
                    <a:pt x="17" y="29"/>
                    <a:pt x="11" y="29"/>
                  </a:cubicBezTo>
                  <a:cubicBezTo>
                    <a:pt x="10" y="31"/>
                    <a:pt x="3" y="30"/>
                    <a:pt x="0" y="31"/>
                  </a:cubicBezTo>
                  <a:cubicBezTo>
                    <a:pt x="0" y="28"/>
                    <a:pt x="5" y="27"/>
                    <a:pt x="9" y="26"/>
                  </a:cubicBezTo>
                  <a:close/>
                  <a:moveTo>
                    <a:pt x="1" y="31"/>
                  </a:moveTo>
                  <a:cubicBezTo>
                    <a:pt x="2" y="31"/>
                    <a:pt x="3" y="29"/>
                    <a:pt x="3" y="30"/>
                  </a:cubicBezTo>
                  <a:cubicBezTo>
                    <a:pt x="4" y="28"/>
                    <a:pt x="0" y="30"/>
                    <a:pt x="1" y="31"/>
                  </a:cubicBezTo>
                  <a:close/>
                  <a:moveTo>
                    <a:pt x="33" y="75"/>
                  </a:moveTo>
                  <a:cubicBezTo>
                    <a:pt x="32" y="75"/>
                    <a:pt x="32" y="76"/>
                    <a:pt x="32" y="76"/>
                  </a:cubicBezTo>
                  <a:cubicBezTo>
                    <a:pt x="33" y="76"/>
                    <a:pt x="33" y="75"/>
                    <a:pt x="33" y="75"/>
                  </a:cubicBezTo>
                  <a:close/>
                </a:path>
              </a:pathLst>
            </a:custGeom>
            <a:solidFill>
              <a:srgbClr val="DC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3"/>
            <p:cNvSpPr>
              <a:spLocks noEditPoints="1"/>
            </p:cNvSpPr>
            <p:nvPr/>
          </p:nvSpPr>
          <p:spPr bwMode="auto">
            <a:xfrm>
              <a:off x="3306763" y="3092450"/>
              <a:ext cx="452438" cy="688975"/>
            </a:xfrm>
            <a:custGeom>
              <a:avLst/>
              <a:gdLst>
                <a:gd name="T0" fmla="*/ 14 w 135"/>
                <a:gd name="T1" fmla="*/ 42 h 205"/>
                <a:gd name="T2" fmla="*/ 53 w 135"/>
                <a:gd name="T3" fmla="*/ 16 h 205"/>
                <a:gd name="T4" fmla="*/ 110 w 135"/>
                <a:gd name="T5" fmla="*/ 6 h 205"/>
                <a:gd name="T6" fmla="*/ 114 w 135"/>
                <a:gd name="T7" fmla="*/ 15 h 205"/>
                <a:gd name="T8" fmla="*/ 131 w 135"/>
                <a:gd name="T9" fmla="*/ 36 h 205"/>
                <a:gd name="T10" fmla="*/ 131 w 135"/>
                <a:gd name="T11" fmla="*/ 80 h 205"/>
                <a:gd name="T12" fmla="*/ 135 w 135"/>
                <a:gd name="T13" fmla="*/ 136 h 205"/>
                <a:gd name="T14" fmla="*/ 132 w 135"/>
                <a:gd name="T15" fmla="*/ 171 h 205"/>
                <a:gd name="T16" fmla="*/ 131 w 135"/>
                <a:gd name="T17" fmla="*/ 168 h 205"/>
                <a:gd name="T18" fmla="*/ 129 w 135"/>
                <a:gd name="T19" fmla="*/ 187 h 205"/>
                <a:gd name="T20" fmla="*/ 126 w 135"/>
                <a:gd name="T21" fmla="*/ 197 h 205"/>
                <a:gd name="T22" fmla="*/ 125 w 135"/>
                <a:gd name="T23" fmla="*/ 203 h 205"/>
                <a:gd name="T24" fmla="*/ 122 w 135"/>
                <a:gd name="T25" fmla="*/ 164 h 205"/>
                <a:gd name="T26" fmla="*/ 113 w 135"/>
                <a:gd name="T27" fmla="*/ 69 h 205"/>
                <a:gd name="T28" fmla="*/ 102 w 135"/>
                <a:gd name="T29" fmla="*/ 44 h 205"/>
                <a:gd name="T30" fmla="*/ 84 w 135"/>
                <a:gd name="T31" fmla="*/ 71 h 205"/>
                <a:gd name="T32" fmla="*/ 57 w 135"/>
                <a:gd name="T33" fmla="*/ 113 h 205"/>
                <a:gd name="T34" fmla="*/ 43 w 135"/>
                <a:gd name="T35" fmla="*/ 134 h 205"/>
                <a:gd name="T36" fmla="*/ 39 w 135"/>
                <a:gd name="T37" fmla="*/ 141 h 205"/>
                <a:gd name="T38" fmla="*/ 31 w 135"/>
                <a:gd name="T39" fmla="*/ 149 h 205"/>
                <a:gd name="T40" fmla="*/ 27 w 135"/>
                <a:gd name="T41" fmla="*/ 155 h 205"/>
                <a:gd name="T42" fmla="*/ 16 w 135"/>
                <a:gd name="T43" fmla="*/ 168 h 205"/>
                <a:gd name="T44" fmla="*/ 16 w 135"/>
                <a:gd name="T45" fmla="*/ 167 h 205"/>
                <a:gd name="T46" fmla="*/ 28 w 135"/>
                <a:gd name="T47" fmla="*/ 142 h 205"/>
                <a:gd name="T48" fmla="*/ 73 w 135"/>
                <a:gd name="T49" fmla="*/ 54 h 205"/>
                <a:gd name="T50" fmla="*/ 97 w 135"/>
                <a:gd name="T51" fmla="*/ 22 h 205"/>
                <a:gd name="T52" fmla="*/ 73 w 135"/>
                <a:gd name="T53" fmla="*/ 28 h 205"/>
                <a:gd name="T54" fmla="*/ 43 w 135"/>
                <a:gd name="T55" fmla="*/ 39 h 205"/>
                <a:gd name="T56" fmla="*/ 28 w 135"/>
                <a:gd name="T57" fmla="*/ 45 h 205"/>
                <a:gd name="T58" fmla="*/ 23 w 135"/>
                <a:gd name="T59" fmla="*/ 47 h 205"/>
                <a:gd name="T60" fmla="*/ 0 w 135"/>
                <a:gd name="T61" fmla="*/ 55 h 205"/>
                <a:gd name="T62" fmla="*/ 1 w 135"/>
                <a:gd name="T63" fmla="*/ 54 h 205"/>
                <a:gd name="T64" fmla="*/ 1 w 135"/>
                <a:gd name="T65" fmla="*/ 54 h 205"/>
                <a:gd name="T66" fmla="*/ 32 w 135"/>
                <a:gd name="T67" fmla="*/ 13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5">
                  <a:moveTo>
                    <a:pt x="9" y="46"/>
                  </a:moveTo>
                  <a:cubicBezTo>
                    <a:pt x="10" y="44"/>
                    <a:pt x="12" y="43"/>
                    <a:pt x="14" y="42"/>
                  </a:cubicBezTo>
                  <a:cubicBezTo>
                    <a:pt x="16" y="39"/>
                    <a:pt x="19" y="37"/>
                    <a:pt x="21" y="35"/>
                  </a:cubicBezTo>
                  <a:cubicBezTo>
                    <a:pt x="31" y="28"/>
                    <a:pt x="42" y="23"/>
                    <a:pt x="53" y="16"/>
                  </a:cubicBezTo>
                  <a:cubicBezTo>
                    <a:pt x="59" y="13"/>
                    <a:pt x="65" y="10"/>
                    <a:pt x="71" y="9"/>
                  </a:cubicBezTo>
                  <a:cubicBezTo>
                    <a:pt x="84" y="6"/>
                    <a:pt x="97" y="0"/>
                    <a:pt x="110" y="6"/>
                  </a:cubicBezTo>
                  <a:cubicBezTo>
                    <a:pt x="112" y="9"/>
                    <a:pt x="111" y="14"/>
                    <a:pt x="109" y="17"/>
                  </a:cubicBezTo>
                  <a:cubicBezTo>
                    <a:pt x="110" y="16"/>
                    <a:pt x="111" y="15"/>
                    <a:pt x="114" y="15"/>
                  </a:cubicBezTo>
                  <a:cubicBezTo>
                    <a:pt x="120" y="17"/>
                    <a:pt x="128" y="16"/>
                    <a:pt x="130" y="23"/>
                  </a:cubicBezTo>
                  <a:cubicBezTo>
                    <a:pt x="131" y="27"/>
                    <a:pt x="129" y="32"/>
                    <a:pt x="131" y="36"/>
                  </a:cubicBezTo>
                  <a:cubicBezTo>
                    <a:pt x="124" y="40"/>
                    <a:pt x="131" y="51"/>
                    <a:pt x="132" y="54"/>
                  </a:cubicBezTo>
                  <a:cubicBezTo>
                    <a:pt x="134" y="63"/>
                    <a:pt x="130" y="71"/>
                    <a:pt x="131" y="80"/>
                  </a:cubicBezTo>
                  <a:cubicBezTo>
                    <a:pt x="131" y="99"/>
                    <a:pt x="134" y="118"/>
                    <a:pt x="132" y="136"/>
                  </a:cubicBezTo>
                  <a:cubicBezTo>
                    <a:pt x="133" y="137"/>
                    <a:pt x="134" y="133"/>
                    <a:pt x="135" y="136"/>
                  </a:cubicBezTo>
                  <a:cubicBezTo>
                    <a:pt x="131" y="138"/>
                    <a:pt x="133" y="143"/>
                    <a:pt x="133" y="147"/>
                  </a:cubicBezTo>
                  <a:cubicBezTo>
                    <a:pt x="133" y="155"/>
                    <a:pt x="130" y="163"/>
                    <a:pt x="132" y="171"/>
                  </a:cubicBezTo>
                  <a:cubicBezTo>
                    <a:pt x="132" y="173"/>
                    <a:pt x="132" y="174"/>
                    <a:pt x="132" y="176"/>
                  </a:cubicBezTo>
                  <a:cubicBezTo>
                    <a:pt x="130" y="174"/>
                    <a:pt x="133" y="169"/>
                    <a:pt x="131" y="168"/>
                  </a:cubicBezTo>
                  <a:cubicBezTo>
                    <a:pt x="131" y="168"/>
                    <a:pt x="129" y="171"/>
                    <a:pt x="129" y="172"/>
                  </a:cubicBezTo>
                  <a:cubicBezTo>
                    <a:pt x="131" y="177"/>
                    <a:pt x="131" y="182"/>
                    <a:pt x="129" y="187"/>
                  </a:cubicBezTo>
                  <a:cubicBezTo>
                    <a:pt x="132" y="192"/>
                    <a:pt x="128" y="199"/>
                    <a:pt x="127" y="204"/>
                  </a:cubicBezTo>
                  <a:cubicBezTo>
                    <a:pt x="127" y="201"/>
                    <a:pt x="127" y="199"/>
                    <a:pt x="126" y="197"/>
                  </a:cubicBezTo>
                  <a:cubicBezTo>
                    <a:pt x="124" y="200"/>
                    <a:pt x="127" y="204"/>
                    <a:pt x="127" y="205"/>
                  </a:cubicBezTo>
                  <a:cubicBezTo>
                    <a:pt x="126" y="204"/>
                    <a:pt x="126" y="203"/>
                    <a:pt x="125" y="203"/>
                  </a:cubicBezTo>
                  <a:cubicBezTo>
                    <a:pt x="125" y="189"/>
                    <a:pt x="121" y="176"/>
                    <a:pt x="121" y="163"/>
                  </a:cubicBezTo>
                  <a:cubicBezTo>
                    <a:pt x="120" y="164"/>
                    <a:pt x="122" y="166"/>
                    <a:pt x="122" y="164"/>
                  </a:cubicBezTo>
                  <a:cubicBezTo>
                    <a:pt x="122" y="161"/>
                    <a:pt x="120" y="164"/>
                    <a:pt x="120" y="162"/>
                  </a:cubicBezTo>
                  <a:cubicBezTo>
                    <a:pt x="118" y="132"/>
                    <a:pt x="111" y="101"/>
                    <a:pt x="113" y="69"/>
                  </a:cubicBezTo>
                  <a:cubicBezTo>
                    <a:pt x="113" y="59"/>
                    <a:pt x="112" y="47"/>
                    <a:pt x="111" y="38"/>
                  </a:cubicBezTo>
                  <a:cubicBezTo>
                    <a:pt x="107" y="38"/>
                    <a:pt x="104" y="40"/>
                    <a:pt x="102" y="44"/>
                  </a:cubicBezTo>
                  <a:cubicBezTo>
                    <a:pt x="101" y="47"/>
                    <a:pt x="101" y="50"/>
                    <a:pt x="100" y="52"/>
                  </a:cubicBezTo>
                  <a:cubicBezTo>
                    <a:pt x="98" y="59"/>
                    <a:pt x="89" y="64"/>
                    <a:pt x="84" y="71"/>
                  </a:cubicBezTo>
                  <a:cubicBezTo>
                    <a:pt x="80" y="78"/>
                    <a:pt x="75" y="86"/>
                    <a:pt x="71" y="93"/>
                  </a:cubicBezTo>
                  <a:cubicBezTo>
                    <a:pt x="67" y="100"/>
                    <a:pt x="62" y="106"/>
                    <a:pt x="57" y="113"/>
                  </a:cubicBezTo>
                  <a:cubicBezTo>
                    <a:pt x="55" y="117"/>
                    <a:pt x="53" y="121"/>
                    <a:pt x="51" y="125"/>
                  </a:cubicBezTo>
                  <a:cubicBezTo>
                    <a:pt x="49" y="128"/>
                    <a:pt x="45" y="130"/>
                    <a:pt x="43" y="134"/>
                  </a:cubicBezTo>
                  <a:cubicBezTo>
                    <a:pt x="40" y="138"/>
                    <a:pt x="39" y="146"/>
                    <a:pt x="34" y="148"/>
                  </a:cubicBezTo>
                  <a:cubicBezTo>
                    <a:pt x="36" y="146"/>
                    <a:pt x="39" y="143"/>
                    <a:pt x="39" y="141"/>
                  </a:cubicBezTo>
                  <a:cubicBezTo>
                    <a:pt x="37" y="141"/>
                    <a:pt x="35" y="142"/>
                    <a:pt x="34" y="144"/>
                  </a:cubicBezTo>
                  <a:cubicBezTo>
                    <a:pt x="37" y="147"/>
                    <a:pt x="32" y="148"/>
                    <a:pt x="31" y="149"/>
                  </a:cubicBezTo>
                  <a:cubicBezTo>
                    <a:pt x="31" y="151"/>
                    <a:pt x="33" y="150"/>
                    <a:pt x="31" y="151"/>
                  </a:cubicBezTo>
                  <a:cubicBezTo>
                    <a:pt x="30" y="153"/>
                    <a:pt x="28" y="153"/>
                    <a:pt x="27" y="155"/>
                  </a:cubicBezTo>
                  <a:cubicBezTo>
                    <a:pt x="27" y="156"/>
                    <a:pt x="26" y="158"/>
                    <a:pt x="26" y="159"/>
                  </a:cubicBezTo>
                  <a:cubicBezTo>
                    <a:pt x="23" y="161"/>
                    <a:pt x="18" y="168"/>
                    <a:pt x="16" y="168"/>
                  </a:cubicBezTo>
                  <a:cubicBezTo>
                    <a:pt x="18" y="168"/>
                    <a:pt x="19" y="164"/>
                    <a:pt x="19" y="162"/>
                  </a:cubicBezTo>
                  <a:cubicBezTo>
                    <a:pt x="17" y="162"/>
                    <a:pt x="18" y="166"/>
                    <a:pt x="16" y="167"/>
                  </a:cubicBezTo>
                  <a:cubicBezTo>
                    <a:pt x="17" y="161"/>
                    <a:pt x="20" y="156"/>
                    <a:pt x="23" y="152"/>
                  </a:cubicBezTo>
                  <a:cubicBezTo>
                    <a:pt x="24" y="148"/>
                    <a:pt x="26" y="145"/>
                    <a:pt x="28" y="142"/>
                  </a:cubicBezTo>
                  <a:cubicBezTo>
                    <a:pt x="35" y="120"/>
                    <a:pt x="47" y="101"/>
                    <a:pt x="57" y="81"/>
                  </a:cubicBezTo>
                  <a:cubicBezTo>
                    <a:pt x="62" y="72"/>
                    <a:pt x="80" y="46"/>
                    <a:pt x="73" y="54"/>
                  </a:cubicBezTo>
                  <a:cubicBezTo>
                    <a:pt x="65" y="65"/>
                    <a:pt x="77" y="41"/>
                    <a:pt x="101" y="21"/>
                  </a:cubicBezTo>
                  <a:cubicBezTo>
                    <a:pt x="99" y="21"/>
                    <a:pt x="98" y="23"/>
                    <a:pt x="97" y="22"/>
                  </a:cubicBezTo>
                  <a:cubicBezTo>
                    <a:pt x="93" y="16"/>
                    <a:pt x="89" y="26"/>
                    <a:pt x="83" y="27"/>
                  </a:cubicBezTo>
                  <a:cubicBezTo>
                    <a:pt x="79" y="28"/>
                    <a:pt x="76" y="27"/>
                    <a:pt x="73" y="28"/>
                  </a:cubicBezTo>
                  <a:cubicBezTo>
                    <a:pt x="67" y="29"/>
                    <a:pt x="60" y="33"/>
                    <a:pt x="53" y="36"/>
                  </a:cubicBezTo>
                  <a:cubicBezTo>
                    <a:pt x="50" y="37"/>
                    <a:pt x="46" y="38"/>
                    <a:pt x="43" y="39"/>
                  </a:cubicBezTo>
                  <a:cubicBezTo>
                    <a:pt x="39" y="41"/>
                    <a:pt x="36" y="43"/>
                    <a:pt x="34" y="44"/>
                  </a:cubicBezTo>
                  <a:cubicBezTo>
                    <a:pt x="31" y="45"/>
                    <a:pt x="29" y="44"/>
                    <a:pt x="28" y="45"/>
                  </a:cubicBezTo>
                  <a:cubicBezTo>
                    <a:pt x="24" y="46"/>
                    <a:pt x="22" y="51"/>
                    <a:pt x="18" y="49"/>
                  </a:cubicBezTo>
                  <a:cubicBezTo>
                    <a:pt x="20" y="49"/>
                    <a:pt x="22" y="48"/>
                    <a:pt x="23" y="47"/>
                  </a:cubicBezTo>
                  <a:cubicBezTo>
                    <a:pt x="18" y="45"/>
                    <a:pt x="17" y="52"/>
                    <a:pt x="11" y="50"/>
                  </a:cubicBezTo>
                  <a:cubicBezTo>
                    <a:pt x="10" y="55"/>
                    <a:pt x="4" y="53"/>
                    <a:pt x="0" y="55"/>
                  </a:cubicBezTo>
                  <a:cubicBezTo>
                    <a:pt x="1" y="50"/>
                    <a:pt x="5" y="48"/>
                    <a:pt x="9" y="46"/>
                  </a:cubicBezTo>
                  <a:close/>
                  <a:moveTo>
                    <a:pt x="1" y="54"/>
                  </a:moveTo>
                  <a:cubicBezTo>
                    <a:pt x="3" y="55"/>
                    <a:pt x="3" y="51"/>
                    <a:pt x="4" y="52"/>
                  </a:cubicBezTo>
                  <a:cubicBezTo>
                    <a:pt x="5" y="50"/>
                    <a:pt x="1" y="53"/>
                    <a:pt x="1" y="54"/>
                  </a:cubicBezTo>
                  <a:close/>
                  <a:moveTo>
                    <a:pt x="33" y="130"/>
                  </a:moveTo>
                  <a:cubicBezTo>
                    <a:pt x="32" y="130"/>
                    <a:pt x="32" y="132"/>
                    <a:pt x="32" y="133"/>
                  </a:cubicBezTo>
                  <a:cubicBezTo>
                    <a:pt x="33" y="133"/>
                    <a:pt x="33" y="131"/>
                    <a:pt x="33" y="13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94"/>
            <p:cNvSpPr>
              <a:spLocks noEditPoints="1"/>
            </p:cNvSpPr>
            <p:nvPr/>
          </p:nvSpPr>
          <p:spPr bwMode="auto">
            <a:xfrm>
              <a:off x="5092700" y="2974975"/>
              <a:ext cx="517525" cy="481013"/>
            </a:xfrm>
            <a:custGeom>
              <a:avLst/>
              <a:gdLst>
                <a:gd name="T0" fmla="*/ 138 w 154"/>
                <a:gd name="T1" fmla="*/ 29 h 143"/>
                <a:gd name="T2" fmla="*/ 94 w 154"/>
                <a:gd name="T3" fmla="*/ 11 h 143"/>
                <a:gd name="T4" fmla="*/ 29 w 154"/>
                <a:gd name="T5" fmla="*/ 4 h 143"/>
                <a:gd name="T6" fmla="*/ 25 w 154"/>
                <a:gd name="T7" fmla="*/ 10 h 143"/>
                <a:gd name="T8" fmla="*/ 5 w 154"/>
                <a:gd name="T9" fmla="*/ 25 h 143"/>
                <a:gd name="T10" fmla="*/ 5 w 154"/>
                <a:gd name="T11" fmla="*/ 56 h 143"/>
                <a:gd name="T12" fmla="*/ 0 w 154"/>
                <a:gd name="T13" fmla="*/ 95 h 143"/>
                <a:gd name="T14" fmla="*/ 4 w 154"/>
                <a:gd name="T15" fmla="*/ 119 h 143"/>
                <a:gd name="T16" fmla="*/ 5 w 154"/>
                <a:gd name="T17" fmla="*/ 117 h 143"/>
                <a:gd name="T18" fmla="*/ 8 w 154"/>
                <a:gd name="T19" fmla="*/ 130 h 143"/>
                <a:gd name="T20" fmla="*/ 11 w 154"/>
                <a:gd name="T21" fmla="*/ 138 h 143"/>
                <a:gd name="T22" fmla="*/ 12 w 154"/>
                <a:gd name="T23" fmla="*/ 141 h 143"/>
                <a:gd name="T24" fmla="*/ 15 w 154"/>
                <a:gd name="T25" fmla="*/ 115 h 143"/>
                <a:gd name="T26" fmla="*/ 26 w 154"/>
                <a:gd name="T27" fmla="*/ 48 h 143"/>
                <a:gd name="T28" fmla="*/ 38 w 154"/>
                <a:gd name="T29" fmla="*/ 30 h 143"/>
                <a:gd name="T30" fmla="*/ 58 w 154"/>
                <a:gd name="T31" fmla="*/ 49 h 143"/>
                <a:gd name="T32" fmla="*/ 89 w 154"/>
                <a:gd name="T33" fmla="*/ 79 h 143"/>
                <a:gd name="T34" fmla="*/ 106 w 154"/>
                <a:gd name="T35" fmla="*/ 93 h 143"/>
                <a:gd name="T36" fmla="*/ 110 w 154"/>
                <a:gd name="T37" fmla="*/ 98 h 143"/>
                <a:gd name="T38" fmla="*/ 119 w 154"/>
                <a:gd name="T39" fmla="*/ 104 h 143"/>
                <a:gd name="T40" fmla="*/ 124 w 154"/>
                <a:gd name="T41" fmla="*/ 108 h 143"/>
                <a:gd name="T42" fmla="*/ 136 w 154"/>
                <a:gd name="T43" fmla="*/ 117 h 143"/>
                <a:gd name="T44" fmla="*/ 136 w 154"/>
                <a:gd name="T45" fmla="*/ 116 h 143"/>
                <a:gd name="T46" fmla="*/ 123 w 154"/>
                <a:gd name="T47" fmla="*/ 99 h 143"/>
                <a:gd name="T48" fmla="*/ 71 w 154"/>
                <a:gd name="T49" fmla="*/ 38 h 143"/>
                <a:gd name="T50" fmla="*/ 44 w 154"/>
                <a:gd name="T51" fmla="*/ 15 h 143"/>
                <a:gd name="T52" fmla="*/ 71 w 154"/>
                <a:gd name="T53" fmla="*/ 19 h 143"/>
                <a:gd name="T54" fmla="*/ 105 w 154"/>
                <a:gd name="T55" fmla="*/ 27 h 143"/>
                <a:gd name="T56" fmla="*/ 123 w 154"/>
                <a:gd name="T57" fmla="*/ 31 h 143"/>
                <a:gd name="T58" fmla="*/ 128 w 154"/>
                <a:gd name="T59" fmla="*/ 32 h 143"/>
                <a:gd name="T60" fmla="*/ 154 w 154"/>
                <a:gd name="T61" fmla="*/ 38 h 143"/>
                <a:gd name="T62" fmla="*/ 154 w 154"/>
                <a:gd name="T63" fmla="*/ 38 h 143"/>
                <a:gd name="T64" fmla="*/ 154 w 154"/>
                <a:gd name="T65" fmla="*/ 38 h 143"/>
                <a:gd name="T66" fmla="*/ 118 w 154"/>
                <a:gd name="T67" fmla="*/ 9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" h="143">
                  <a:moveTo>
                    <a:pt x="144" y="32"/>
                  </a:moveTo>
                  <a:cubicBezTo>
                    <a:pt x="143" y="30"/>
                    <a:pt x="141" y="29"/>
                    <a:pt x="138" y="29"/>
                  </a:cubicBezTo>
                  <a:cubicBezTo>
                    <a:pt x="136" y="27"/>
                    <a:pt x="133" y="26"/>
                    <a:pt x="130" y="24"/>
                  </a:cubicBezTo>
                  <a:cubicBezTo>
                    <a:pt x="120" y="19"/>
                    <a:pt x="107" y="15"/>
                    <a:pt x="94" y="11"/>
                  </a:cubicBezTo>
                  <a:cubicBezTo>
                    <a:pt x="87" y="9"/>
                    <a:pt x="80" y="7"/>
                    <a:pt x="73" y="6"/>
                  </a:cubicBezTo>
                  <a:cubicBezTo>
                    <a:pt x="58" y="3"/>
                    <a:pt x="44" y="0"/>
                    <a:pt x="29" y="4"/>
                  </a:cubicBezTo>
                  <a:cubicBezTo>
                    <a:pt x="26" y="6"/>
                    <a:pt x="28" y="9"/>
                    <a:pt x="30" y="11"/>
                  </a:cubicBezTo>
                  <a:cubicBezTo>
                    <a:pt x="29" y="11"/>
                    <a:pt x="27" y="10"/>
                    <a:pt x="25" y="10"/>
                  </a:cubicBezTo>
                  <a:cubicBezTo>
                    <a:pt x="17" y="12"/>
                    <a:pt x="8" y="11"/>
                    <a:pt x="6" y="16"/>
                  </a:cubicBezTo>
                  <a:cubicBezTo>
                    <a:pt x="5" y="18"/>
                    <a:pt x="7" y="22"/>
                    <a:pt x="5" y="25"/>
                  </a:cubicBezTo>
                  <a:cubicBezTo>
                    <a:pt x="13" y="28"/>
                    <a:pt x="5" y="35"/>
                    <a:pt x="4" y="37"/>
                  </a:cubicBezTo>
                  <a:cubicBezTo>
                    <a:pt x="1" y="43"/>
                    <a:pt x="5" y="49"/>
                    <a:pt x="5" y="56"/>
                  </a:cubicBezTo>
                  <a:cubicBezTo>
                    <a:pt x="5" y="69"/>
                    <a:pt x="2" y="82"/>
                    <a:pt x="4" y="95"/>
                  </a:cubicBezTo>
                  <a:cubicBezTo>
                    <a:pt x="2" y="95"/>
                    <a:pt x="1" y="93"/>
                    <a:pt x="0" y="95"/>
                  </a:cubicBezTo>
                  <a:cubicBezTo>
                    <a:pt x="4" y="96"/>
                    <a:pt x="3" y="99"/>
                    <a:pt x="3" y="102"/>
                  </a:cubicBezTo>
                  <a:cubicBezTo>
                    <a:pt x="3" y="108"/>
                    <a:pt x="6" y="114"/>
                    <a:pt x="4" y="119"/>
                  </a:cubicBezTo>
                  <a:cubicBezTo>
                    <a:pt x="4" y="120"/>
                    <a:pt x="4" y="122"/>
                    <a:pt x="4" y="123"/>
                  </a:cubicBezTo>
                  <a:cubicBezTo>
                    <a:pt x="6" y="121"/>
                    <a:pt x="3" y="117"/>
                    <a:pt x="5" y="117"/>
                  </a:cubicBezTo>
                  <a:cubicBezTo>
                    <a:pt x="5" y="117"/>
                    <a:pt x="7" y="119"/>
                    <a:pt x="7" y="120"/>
                  </a:cubicBezTo>
                  <a:cubicBezTo>
                    <a:pt x="5" y="123"/>
                    <a:pt x="5" y="127"/>
                    <a:pt x="8" y="130"/>
                  </a:cubicBezTo>
                  <a:cubicBezTo>
                    <a:pt x="4" y="134"/>
                    <a:pt x="8" y="139"/>
                    <a:pt x="9" y="142"/>
                  </a:cubicBezTo>
                  <a:cubicBezTo>
                    <a:pt x="9" y="140"/>
                    <a:pt x="10" y="139"/>
                    <a:pt x="11" y="138"/>
                  </a:cubicBezTo>
                  <a:cubicBezTo>
                    <a:pt x="13" y="140"/>
                    <a:pt x="9" y="142"/>
                    <a:pt x="10" y="143"/>
                  </a:cubicBezTo>
                  <a:cubicBezTo>
                    <a:pt x="11" y="143"/>
                    <a:pt x="11" y="142"/>
                    <a:pt x="12" y="141"/>
                  </a:cubicBezTo>
                  <a:cubicBezTo>
                    <a:pt x="12" y="132"/>
                    <a:pt x="16" y="122"/>
                    <a:pt x="16" y="114"/>
                  </a:cubicBezTo>
                  <a:cubicBezTo>
                    <a:pt x="17" y="114"/>
                    <a:pt x="15" y="115"/>
                    <a:pt x="15" y="115"/>
                  </a:cubicBezTo>
                  <a:cubicBezTo>
                    <a:pt x="15" y="112"/>
                    <a:pt x="18" y="114"/>
                    <a:pt x="18" y="113"/>
                  </a:cubicBezTo>
                  <a:cubicBezTo>
                    <a:pt x="19" y="92"/>
                    <a:pt x="28" y="70"/>
                    <a:pt x="26" y="48"/>
                  </a:cubicBezTo>
                  <a:cubicBezTo>
                    <a:pt x="25" y="41"/>
                    <a:pt x="27" y="33"/>
                    <a:pt x="28" y="26"/>
                  </a:cubicBezTo>
                  <a:cubicBezTo>
                    <a:pt x="32" y="26"/>
                    <a:pt x="36" y="28"/>
                    <a:pt x="38" y="30"/>
                  </a:cubicBezTo>
                  <a:cubicBezTo>
                    <a:pt x="39" y="32"/>
                    <a:pt x="39" y="34"/>
                    <a:pt x="40" y="36"/>
                  </a:cubicBezTo>
                  <a:cubicBezTo>
                    <a:pt x="43" y="41"/>
                    <a:pt x="53" y="44"/>
                    <a:pt x="58" y="49"/>
                  </a:cubicBezTo>
                  <a:cubicBezTo>
                    <a:pt x="64" y="54"/>
                    <a:pt x="68" y="60"/>
                    <a:pt x="73" y="64"/>
                  </a:cubicBezTo>
                  <a:cubicBezTo>
                    <a:pt x="78" y="69"/>
                    <a:pt x="84" y="74"/>
                    <a:pt x="89" y="79"/>
                  </a:cubicBezTo>
                  <a:cubicBezTo>
                    <a:pt x="92" y="82"/>
                    <a:pt x="94" y="84"/>
                    <a:pt x="96" y="87"/>
                  </a:cubicBezTo>
                  <a:cubicBezTo>
                    <a:pt x="99" y="89"/>
                    <a:pt x="103" y="91"/>
                    <a:pt x="106" y="93"/>
                  </a:cubicBezTo>
                  <a:cubicBezTo>
                    <a:pt x="109" y="96"/>
                    <a:pt x="110" y="102"/>
                    <a:pt x="116" y="103"/>
                  </a:cubicBezTo>
                  <a:cubicBezTo>
                    <a:pt x="114" y="102"/>
                    <a:pt x="111" y="99"/>
                    <a:pt x="110" y="98"/>
                  </a:cubicBezTo>
                  <a:cubicBezTo>
                    <a:pt x="113" y="98"/>
                    <a:pt x="114" y="99"/>
                    <a:pt x="115" y="100"/>
                  </a:cubicBezTo>
                  <a:cubicBezTo>
                    <a:pt x="112" y="102"/>
                    <a:pt x="119" y="103"/>
                    <a:pt x="119" y="104"/>
                  </a:cubicBezTo>
                  <a:cubicBezTo>
                    <a:pt x="120" y="105"/>
                    <a:pt x="117" y="104"/>
                    <a:pt x="119" y="105"/>
                  </a:cubicBezTo>
                  <a:cubicBezTo>
                    <a:pt x="120" y="106"/>
                    <a:pt x="122" y="106"/>
                    <a:pt x="124" y="108"/>
                  </a:cubicBezTo>
                  <a:cubicBezTo>
                    <a:pt x="124" y="109"/>
                    <a:pt x="124" y="110"/>
                    <a:pt x="125" y="111"/>
                  </a:cubicBezTo>
                  <a:cubicBezTo>
                    <a:pt x="128" y="112"/>
                    <a:pt x="134" y="117"/>
                    <a:pt x="136" y="117"/>
                  </a:cubicBezTo>
                  <a:cubicBezTo>
                    <a:pt x="134" y="117"/>
                    <a:pt x="133" y="114"/>
                    <a:pt x="132" y="113"/>
                  </a:cubicBezTo>
                  <a:cubicBezTo>
                    <a:pt x="135" y="113"/>
                    <a:pt x="134" y="115"/>
                    <a:pt x="136" y="116"/>
                  </a:cubicBezTo>
                  <a:cubicBezTo>
                    <a:pt x="135" y="112"/>
                    <a:pt x="132" y="109"/>
                    <a:pt x="128" y="106"/>
                  </a:cubicBezTo>
                  <a:cubicBezTo>
                    <a:pt x="127" y="103"/>
                    <a:pt x="125" y="101"/>
                    <a:pt x="123" y="99"/>
                  </a:cubicBezTo>
                  <a:cubicBezTo>
                    <a:pt x="115" y="84"/>
                    <a:pt x="101" y="70"/>
                    <a:pt x="89" y="57"/>
                  </a:cubicBezTo>
                  <a:cubicBezTo>
                    <a:pt x="83" y="50"/>
                    <a:pt x="63" y="32"/>
                    <a:pt x="71" y="38"/>
                  </a:cubicBezTo>
                  <a:cubicBezTo>
                    <a:pt x="80" y="45"/>
                    <a:pt x="66" y="28"/>
                    <a:pt x="39" y="14"/>
                  </a:cubicBezTo>
                  <a:cubicBezTo>
                    <a:pt x="41" y="14"/>
                    <a:pt x="43" y="16"/>
                    <a:pt x="44" y="15"/>
                  </a:cubicBezTo>
                  <a:cubicBezTo>
                    <a:pt x="48" y="10"/>
                    <a:pt x="53" y="18"/>
                    <a:pt x="59" y="19"/>
                  </a:cubicBezTo>
                  <a:cubicBezTo>
                    <a:pt x="64" y="19"/>
                    <a:pt x="68" y="18"/>
                    <a:pt x="71" y="19"/>
                  </a:cubicBezTo>
                  <a:cubicBezTo>
                    <a:pt x="78" y="20"/>
                    <a:pt x="86" y="23"/>
                    <a:pt x="94" y="25"/>
                  </a:cubicBezTo>
                  <a:cubicBezTo>
                    <a:pt x="97" y="25"/>
                    <a:pt x="102" y="26"/>
                    <a:pt x="105" y="27"/>
                  </a:cubicBezTo>
                  <a:cubicBezTo>
                    <a:pt x="109" y="28"/>
                    <a:pt x="113" y="30"/>
                    <a:pt x="116" y="30"/>
                  </a:cubicBezTo>
                  <a:cubicBezTo>
                    <a:pt x="119" y="31"/>
                    <a:pt x="121" y="30"/>
                    <a:pt x="123" y="31"/>
                  </a:cubicBezTo>
                  <a:cubicBezTo>
                    <a:pt x="127" y="32"/>
                    <a:pt x="129" y="35"/>
                    <a:pt x="134" y="34"/>
                  </a:cubicBezTo>
                  <a:cubicBezTo>
                    <a:pt x="131" y="34"/>
                    <a:pt x="129" y="33"/>
                    <a:pt x="128" y="32"/>
                  </a:cubicBezTo>
                  <a:cubicBezTo>
                    <a:pt x="134" y="31"/>
                    <a:pt x="135" y="36"/>
                    <a:pt x="142" y="35"/>
                  </a:cubicBezTo>
                  <a:cubicBezTo>
                    <a:pt x="143" y="38"/>
                    <a:pt x="151" y="37"/>
                    <a:pt x="154" y="38"/>
                  </a:cubicBezTo>
                  <a:cubicBezTo>
                    <a:pt x="154" y="34"/>
                    <a:pt x="149" y="33"/>
                    <a:pt x="144" y="32"/>
                  </a:cubicBezTo>
                  <a:close/>
                  <a:moveTo>
                    <a:pt x="154" y="38"/>
                  </a:moveTo>
                  <a:cubicBezTo>
                    <a:pt x="152" y="38"/>
                    <a:pt x="151" y="35"/>
                    <a:pt x="150" y="36"/>
                  </a:cubicBezTo>
                  <a:cubicBezTo>
                    <a:pt x="149" y="35"/>
                    <a:pt x="154" y="36"/>
                    <a:pt x="154" y="38"/>
                  </a:cubicBezTo>
                  <a:close/>
                  <a:moveTo>
                    <a:pt x="116" y="91"/>
                  </a:moveTo>
                  <a:cubicBezTo>
                    <a:pt x="118" y="91"/>
                    <a:pt x="118" y="92"/>
                    <a:pt x="118" y="93"/>
                  </a:cubicBezTo>
                  <a:cubicBezTo>
                    <a:pt x="116" y="93"/>
                    <a:pt x="117" y="91"/>
                    <a:pt x="116" y="9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5"/>
            <p:cNvSpPr>
              <a:spLocks noEditPoints="1"/>
            </p:cNvSpPr>
            <p:nvPr/>
          </p:nvSpPr>
          <p:spPr bwMode="auto">
            <a:xfrm>
              <a:off x="4968875" y="3076575"/>
              <a:ext cx="444500" cy="419100"/>
            </a:xfrm>
            <a:custGeom>
              <a:avLst/>
              <a:gdLst>
                <a:gd name="T0" fmla="*/ 119 w 132"/>
                <a:gd name="T1" fmla="*/ 26 h 125"/>
                <a:gd name="T2" fmla="*/ 80 w 132"/>
                <a:gd name="T3" fmla="*/ 10 h 125"/>
                <a:gd name="T4" fmla="*/ 25 w 132"/>
                <a:gd name="T5" fmla="*/ 4 h 125"/>
                <a:gd name="T6" fmla="*/ 21 w 132"/>
                <a:gd name="T7" fmla="*/ 10 h 125"/>
                <a:gd name="T8" fmla="*/ 4 w 132"/>
                <a:gd name="T9" fmla="*/ 22 h 125"/>
                <a:gd name="T10" fmla="*/ 4 w 132"/>
                <a:gd name="T11" fmla="*/ 49 h 125"/>
                <a:gd name="T12" fmla="*/ 0 w 132"/>
                <a:gd name="T13" fmla="*/ 83 h 125"/>
                <a:gd name="T14" fmla="*/ 3 w 132"/>
                <a:gd name="T15" fmla="*/ 105 h 125"/>
                <a:gd name="T16" fmla="*/ 4 w 132"/>
                <a:gd name="T17" fmla="*/ 102 h 125"/>
                <a:gd name="T18" fmla="*/ 6 w 132"/>
                <a:gd name="T19" fmla="*/ 114 h 125"/>
                <a:gd name="T20" fmla="*/ 9 w 132"/>
                <a:gd name="T21" fmla="*/ 120 h 125"/>
                <a:gd name="T22" fmla="*/ 10 w 132"/>
                <a:gd name="T23" fmla="*/ 124 h 125"/>
                <a:gd name="T24" fmla="*/ 13 w 132"/>
                <a:gd name="T25" fmla="*/ 100 h 125"/>
                <a:gd name="T26" fmla="*/ 22 w 132"/>
                <a:gd name="T27" fmla="*/ 42 h 125"/>
                <a:gd name="T28" fmla="*/ 32 w 132"/>
                <a:gd name="T29" fmla="*/ 27 h 125"/>
                <a:gd name="T30" fmla="*/ 50 w 132"/>
                <a:gd name="T31" fmla="*/ 43 h 125"/>
                <a:gd name="T32" fmla="*/ 76 w 132"/>
                <a:gd name="T33" fmla="*/ 69 h 125"/>
                <a:gd name="T34" fmla="*/ 91 w 132"/>
                <a:gd name="T35" fmla="*/ 82 h 125"/>
                <a:gd name="T36" fmla="*/ 95 w 132"/>
                <a:gd name="T37" fmla="*/ 86 h 125"/>
                <a:gd name="T38" fmla="*/ 102 w 132"/>
                <a:gd name="T39" fmla="*/ 91 h 125"/>
                <a:gd name="T40" fmla="*/ 106 w 132"/>
                <a:gd name="T41" fmla="*/ 94 h 125"/>
                <a:gd name="T42" fmla="*/ 117 w 132"/>
                <a:gd name="T43" fmla="*/ 102 h 125"/>
                <a:gd name="T44" fmla="*/ 117 w 132"/>
                <a:gd name="T45" fmla="*/ 102 h 125"/>
                <a:gd name="T46" fmla="*/ 106 w 132"/>
                <a:gd name="T47" fmla="*/ 87 h 125"/>
                <a:gd name="T48" fmla="*/ 61 w 132"/>
                <a:gd name="T49" fmla="*/ 33 h 125"/>
                <a:gd name="T50" fmla="*/ 38 w 132"/>
                <a:gd name="T51" fmla="*/ 13 h 125"/>
                <a:gd name="T52" fmla="*/ 61 w 132"/>
                <a:gd name="T53" fmla="*/ 17 h 125"/>
                <a:gd name="T54" fmla="*/ 90 w 132"/>
                <a:gd name="T55" fmla="*/ 24 h 125"/>
                <a:gd name="T56" fmla="*/ 106 w 132"/>
                <a:gd name="T57" fmla="*/ 27 h 125"/>
                <a:gd name="T58" fmla="*/ 110 w 132"/>
                <a:gd name="T59" fmla="*/ 29 h 125"/>
                <a:gd name="T60" fmla="*/ 132 w 132"/>
                <a:gd name="T61" fmla="*/ 34 h 125"/>
                <a:gd name="T62" fmla="*/ 132 w 132"/>
                <a:gd name="T63" fmla="*/ 33 h 125"/>
                <a:gd name="T64" fmla="*/ 132 w 132"/>
                <a:gd name="T65" fmla="*/ 33 h 125"/>
                <a:gd name="T66" fmla="*/ 101 w 132"/>
                <a:gd name="T67" fmla="*/ 8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2" h="125">
                  <a:moveTo>
                    <a:pt x="124" y="29"/>
                  </a:moveTo>
                  <a:cubicBezTo>
                    <a:pt x="123" y="27"/>
                    <a:pt x="121" y="26"/>
                    <a:pt x="119" y="26"/>
                  </a:cubicBezTo>
                  <a:cubicBezTo>
                    <a:pt x="117" y="24"/>
                    <a:pt x="114" y="23"/>
                    <a:pt x="112" y="22"/>
                  </a:cubicBezTo>
                  <a:cubicBezTo>
                    <a:pt x="103" y="17"/>
                    <a:pt x="92" y="14"/>
                    <a:pt x="80" y="10"/>
                  </a:cubicBezTo>
                  <a:cubicBezTo>
                    <a:pt x="75" y="8"/>
                    <a:pt x="69" y="6"/>
                    <a:pt x="63" y="5"/>
                  </a:cubicBezTo>
                  <a:cubicBezTo>
                    <a:pt x="50" y="4"/>
                    <a:pt x="38" y="0"/>
                    <a:pt x="25" y="4"/>
                  </a:cubicBezTo>
                  <a:cubicBezTo>
                    <a:pt x="22" y="6"/>
                    <a:pt x="24" y="9"/>
                    <a:pt x="26" y="10"/>
                  </a:cubicBezTo>
                  <a:cubicBezTo>
                    <a:pt x="24" y="10"/>
                    <a:pt x="23" y="10"/>
                    <a:pt x="21" y="10"/>
                  </a:cubicBezTo>
                  <a:cubicBezTo>
                    <a:pt x="15" y="11"/>
                    <a:pt x="7" y="10"/>
                    <a:pt x="5" y="14"/>
                  </a:cubicBezTo>
                  <a:cubicBezTo>
                    <a:pt x="4" y="16"/>
                    <a:pt x="6" y="19"/>
                    <a:pt x="4" y="22"/>
                  </a:cubicBezTo>
                  <a:cubicBezTo>
                    <a:pt x="11" y="25"/>
                    <a:pt x="4" y="31"/>
                    <a:pt x="3" y="33"/>
                  </a:cubicBezTo>
                  <a:cubicBezTo>
                    <a:pt x="0" y="38"/>
                    <a:pt x="4" y="44"/>
                    <a:pt x="4" y="49"/>
                  </a:cubicBezTo>
                  <a:cubicBezTo>
                    <a:pt x="4" y="61"/>
                    <a:pt x="1" y="72"/>
                    <a:pt x="3" y="83"/>
                  </a:cubicBezTo>
                  <a:cubicBezTo>
                    <a:pt x="1" y="84"/>
                    <a:pt x="0" y="81"/>
                    <a:pt x="0" y="83"/>
                  </a:cubicBezTo>
                  <a:cubicBezTo>
                    <a:pt x="3" y="85"/>
                    <a:pt x="2" y="87"/>
                    <a:pt x="2" y="90"/>
                  </a:cubicBezTo>
                  <a:cubicBezTo>
                    <a:pt x="2" y="94"/>
                    <a:pt x="5" y="100"/>
                    <a:pt x="3" y="105"/>
                  </a:cubicBezTo>
                  <a:cubicBezTo>
                    <a:pt x="3" y="106"/>
                    <a:pt x="3" y="106"/>
                    <a:pt x="3" y="107"/>
                  </a:cubicBezTo>
                  <a:cubicBezTo>
                    <a:pt x="5" y="106"/>
                    <a:pt x="2" y="103"/>
                    <a:pt x="4" y="102"/>
                  </a:cubicBezTo>
                  <a:cubicBezTo>
                    <a:pt x="4" y="102"/>
                    <a:pt x="6" y="104"/>
                    <a:pt x="6" y="105"/>
                  </a:cubicBezTo>
                  <a:cubicBezTo>
                    <a:pt x="4" y="108"/>
                    <a:pt x="4" y="111"/>
                    <a:pt x="6" y="114"/>
                  </a:cubicBezTo>
                  <a:cubicBezTo>
                    <a:pt x="3" y="117"/>
                    <a:pt x="7" y="121"/>
                    <a:pt x="8" y="125"/>
                  </a:cubicBezTo>
                  <a:cubicBezTo>
                    <a:pt x="8" y="123"/>
                    <a:pt x="8" y="121"/>
                    <a:pt x="9" y="120"/>
                  </a:cubicBezTo>
                  <a:cubicBezTo>
                    <a:pt x="11" y="122"/>
                    <a:pt x="7" y="124"/>
                    <a:pt x="8" y="125"/>
                  </a:cubicBezTo>
                  <a:cubicBezTo>
                    <a:pt x="9" y="125"/>
                    <a:pt x="9" y="124"/>
                    <a:pt x="10" y="124"/>
                  </a:cubicBezTo>
                  <a:cubicBezTo>
                    <a:pt x="10" y="115"/>
                    <a:pt x="14" y="107"/>
                    <a:pt x="14" y="100"/>
                  </a:cubicBezTo>
                  <a:cubicBezTo>
                    <a:pt x="14" y="100"/>
                    <a:pt x="13" y="101"/>
                    <a:pt x="13" y="100"/>
                  </a:cubicBezTo>
                  <a:cubicBezTo>
                    <a:pt x="12" y="99"/>
                    <a:pt x="15" y="100"/>
                    <a:pt x="15" y="99"/>
                  </a:cubicBezTo>
                  <a:cubicBezTo>
                    <a:pt x="16" y="80"/>
                    <a:pt x="23" y="62"/>
                    <a:pt x="22" y="42"/>
                  </a:cubicBezTo>
                  <a:cubicBezTo>
                    <a:pt x="21" y="36"/>
                    <a:pt x="23" y="29"/>
                    <a:pt x="24" y="23"/>
                  </a:cubicBezTo>
                  <a:cubicBezTo>
                    <a:pt x="28" y="24"/>
                    <a:pt x="30" y="25"/>
                    <a:pt x="32" y="27"/>
                  </a:cubicBezTo>
                  <a:cubicBezTo>
                    <a:pt x="33" y="29"/>
                    <a:pt x="33" y="31"/>
                    <a:pt x="34" y="32"/>
                  </a:cubicBezTo>
                  <a:cubicBezTo>
                    <a:pt x="37" y="36"/>
                    <a:pt x="45" y="39"/>
                    <a:pt x="50" y="43"/>
                  </a:cubicBezTo>
                  <a:cubicBezTo>
                    <a:pt x="54" y="48"/>
                    <a:pt x="59" y="53"/>
                    <a:pt x="63" y="57"/>
                  </a:cubicBezTo>
                  <a:cubicBezTo>
                    <a:pt x="67" y="61"/>
                    <a:pt x="72" y="65"/>
                    <a:pt x="76" y="69"/>
                  </a:cubicBezTo>
                  <a:cubicBezTo>
                    <a:pt x="79" y="72"/>
                    <a:pt x="80" y="74"/>
                    <a:pt x="83" y="76"/>
                  </a:cubicBezTo>
                  <a:cubicBezTo>
                    <a:pt x="85" y="78"/>
                    <a:pt x="89" y="80"/>
                    <a:pt x="91" y="82"/>
                  </a:cubicBezTo>
                  <a:cubicBezTo>
                    <a:pt x="94" y="84"/>
                    <a:pt x="94" y="89"/>
                    <a:pt x="99" y="90"/>
                  </a:cubicBezTo>
                  <a:cubicBezTo>
                    <a:pt x="98" y="89"/>
                    <a:pt x="95" y="87"/>
                    <a:pt x="95" y="86"/>
                  </a:cubicBezTo>
                  <a:cubicBezTo>
                    <a:pt x="97" y="86"/>
                    <a:pt x="98" y="87"/>
                    <a:pt x="99" y="88"/>
                  </a:cubicBezTo>
                  <a:cubicBezTo>
                    <a:pt x="97" y="90"/>
                    <a:pt x="102" y="90"/>
                    <a:pt x="102" y="91"/>
                  </a:cubicBezTo>
                  <a:cubicBezTo>
                    <a:pt x="103" y="92"/>
                    <a:pt x="101" y="92"/>
                    <a:pt x="102" y="92"/>
                  </a:cubicBezTo>
                  <a:cubicBezTo>
                    <a:pt x="103" y="93"/>
                    <a:pt x="105" y="93"/>
                    <a:pt x="106" y="94"/>
                  </a:cubicBezTo>
                  <a:cubicBezTo>
                    <a:pt x="107" y="95"/>
                    <a:pt x="107" y="96"/>
                    <a:pt x="107" y="97"/>
                  </a:cubicBezTo>
                  <a:cubicBezTo>
                    <a:pt x="110" y="98"/>
                    <a:pt x="115" y="103"/>
                    <a:pt x="117" y="102"/>
                  </a:cubicBezTo>
                  <a:cubicBezTo>
                    <a:pt x="115" y="102"/>
                    <a:pt x="114" y="100"/>
                    <a:pt x="114" y="99"/>
                  </a:cubicBezTo>
                  <a:cubicBezTo>
                    <a:pt x="116" y="99"/>
                    <a:pt x="115" y="101"/>
                    <a:pt x="117" y="102"/>
                  </a:cubicBezTo>
                  <a:cubicBezTo>
                    <a:pt x="116" y="98"/>
                    <a:pt x="113" y="95"/>
                    <a:pt x="110" y="93"/>
                  </a:cubicBezTo>
                  <a:cubicBezTo>
                    <a:pt x="109" y="90"/>
                    <a:pt x="108" y="88"/>
                    <a:pt x="106" y="87"/>
                  </a:cubicBezTo>
                  <a:cubicBezTo>
                    <a:pt x="98" y="73"/>
                    <a:pt x="87" y="62"/>
                    <a:pt x="76" y="50"/>
                  </a:cubicBezTo>
                  <a:cubicBezTo>
                    <a:pt x="72" y="44"/>
                    <a:pt x="54" y="28"/>
                    <a:pt x="61" y="33"/>
                  </a:cubicBezTo>
                  <a:cubicBezTo>
                    <a:pt x="69" y="40"/>
                    <a:pt x="57" y="25"/>
                    <a:pt x="33" y="13"/>
                  </a:cubicBezTo>
                  <a:cubicBezTo>
                    <a:pt x="35" y="13"/>
                    <a:pt x="37" y="14"/>
                    <a:pt x="38" y="13"/>
                  </a:cubicBezTo>
                  <a:cubicBezTo>
                    <a:pt x="41" y="10"/>
                    <a:pt x="45" y="16"/>
                    <a:pt x="51" y="17"/>
                  </a:cubicBezTo>
                  <a:cubicBezTo>
                    <a:pt x="55" y="17"/>
                    <a:pt x="58" y="17"/>
                    <a:pt x="61" y="17"/>
                  </a:cubicBezTo>
                  <a:cubicBezTo>
                    <a:pt x="67" y="18"/>
                    <a:pt x="73" y="20"/>
                    <a:pt x="80" y="22"/>
                  </a:cubicBezTo>
                  <a:cubicBezTo>
                    <a:pt x="84" y="23"/>
                    <a:pt x="87" y="23"/>
                    <a:pt x="90" y="24"/>
                  </a:cubicBezTo>
                  <a:cubicBezTo>
                    <a:pt x="94" y="25"/>
                    <a:pt x="97" y="27"/>
                    <a:pt x="99" y="27"/>
                  </a:cubicBezTo>
                  <a:cubicBezTo>
                    <a:pt x="102" y="27"/>
                    <a:pt x="104" y="27"/>
                    <a:pt x="106" y="27"/>
                  </a:cubicBezTo>
                  <a:cubicBezTo>
                    <a:pt x="109" y="28"/>
                    <a:pt x="111" y="31"/>
                    <a:pt x="115" y="30"/>
                  </a:cubicBezTo>
                  <a:cubicBezTo>
                    <a:pt x="113" y="30"/>
                    <a:pt x="111" y="30"/>
                    <a:pt x="110" y="29"/>
                  </a:cubicBezTo>
                  <a:cubicBezTo>
                    <a:pt x="115" y="28"/>
                    <a:pt x="116" y="32"/>
                    <a:pt x="122" y="31"/>
                  </a:cubicBezTo>
                  <a:cubicBezTo>
                    <a:pt x="123" y="34"/>
                    <a:pt x="129" y="33"/>
                    <a:pt x="132" y="34"/>
                  </a:cubicBezTo>
                  <a:cubicBezTo>
                    <a:pt x="132" y="31"/>
                    <a:pt x="128" y="30"/>
                    <a:pt x="124" y="29"/>
                  </a:cubicBezTo>
                  <a:close/>
                  <a:moveTo>
                    <a:pt x="132" y="33"/>
                  </a:moveTo>
                  <a:cubicBezTo>
                    <a:pt x="130" y="34"/>
                    <a:pt x="130" y="31"/>
                    <a:pt x="129" y="32"/>
                  </a:cubicBezTo>
                  <a:cubicBezTo>
                    <a:pt x="128" y="31"/>
                    <a:pt x="132" y="32"/>
                    <a:pt x="132" y="33"/>
                  </a:cubicBezTo>
                  <a:close/>
                  <a:moveTo>
                    <a:pt x="100" y="80"/>
                  </a:moveTo>
                  <a:cubicBezTo>
                    <a:pt x="101" y="80"/>
                    <a:pt x="101" y="80"/>
                    <a:pt x="101" y="81"/>
                  </a:cubicBezTo>
                  <a:cubicBezTo>
                    <a:pt x="100" y="81"/>
                    <a:pt x="100" y="80"/>
                    <a:pt x="100" y="8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6"/>
            <p:cNvSpPr>
              <a:spLocks noEditPoints="1"/>
            </p:cNvSpPr>
            <p:nvPr/>
          </p:nvSpPr>
          <p:spPr bwMode="auto">
            <a:xfrm>
              <a:off x="3359150" y="1417638"/>
              <a:ext cx="2352675" cy="4681538"/>
            </a:xfrm>
            <a:custGeom>
              <a:avLst/>
              <a:gdLst>
                <a:gd name="T0" fmla="*/ 521 w 700"/>
                <a:gd name="T1" fmla="*/ 11 h 1394"/>
                <a:gd name="T2" fmla="*/ 450 w 700"/>
                <a:gd name="T3" fmla="*/ 218 h 1394"/>
                <a:gd name="T4" fmla="*/ 355 w 700"/>
                <a:gd name="T5" fmla="*/ 234 h 1394"/>
                <a:gd name="T6" fmla="*/ 396 w 700"/>
                <a:gd name="T7" fmla="*/ 159 h 1394"/>
                <a:gd name="T8" fmla="*/ 441 w 700"/>
                <a:gd name="T9" fmla="*/ 48 h 1394"/>
                <a:gd name="T10" fmla="*/ 202 w 700"/>
                <a:gd name="T11" fmla="*/ 117 h 1394"/>
                <a:gd name="T12" fmla="*/ 78 w 700"/>
                <a:gd name="T13" fmla="*/ 132 h 1394"/>
                <a:gd name="T14" fmla="*/ 9 w 700"/>
                <a:gd name="T15" fmla="*/ 360 h 1394"/>
                <a:gd name="T16" fmla="*/ 77 w 700"/>
                <a:gd name="T17" fmla="*/ 422 h 1394"/>
                <a:gd name="T18" fmla="*/ 168 w 700"/>
                <a:gd name="T19" fmla="*/ 724 h 1394"/>
                <a:gd name="T20" fmla="*/ 109 w 700"/>
                <a:gd name="T21" fmla="*/ 1042 h 1394"/>
                <a:gd name="T22" fmla="*/ 244 w 700"/>
                <a:gd name="T23" fmla="*/ 1265 h 1394"/>
                <a:gd name="T24" fmla="*/ 193 w 700"/>
                <a:gd name="T25" fmla="*/ 1353 h 1394"/>
                <a:gd name="T26" fmla="*/ 301 w 700"/>
                <a:gd name="T27" fmla="*/ 1223 h 1394"/>
                <a:gd name="T28" fmla="*/ 357 w 700"/>
                <a:gd name="T29" fmla="*/ 1250 h 1394"/>
                <a:gd name="T30" fmla="*/ 411 w 700"/>
                <a:gd name="T31" fmla="*/ 1350 h 1394"/>
                <a:gd name="T32" fmla="*/ 419 w 700"/>
                <a:gd name="T33" fmla="*/ 1307 h 1394"/>
                <a:gd name="T34" fmla="*/ 357 w 700"/>
                <a:gd name="T35" fmla="*/ 1050 h 1394"/>
                <a:gd name="T36" fmla="*/ 429 w 700"/>
                <a:gd name="T37" fmla="*/ 1098 h 1394"/>
                <a:gd name="T38" fmla="*/ 560 w 700"/>
                <a:gd name="T39" fmla="*/ 1139 h 1394"/>
                <a:gd name="T40" fmla="*/ 424 w 700"/>
                <a:gd name="T41" fmla="*/ 1018 h 1394"/>
                <a:gd name="T42" fmla="*/ 367 w 700"/>
                <a:gd name="T43" fmla="*/ 722 h 1394"/>
                <a:gd name="T44" fmla="*/ 384 w 700"/>
                <a:gd name="T45" fmla="*/ 592 h 1394"/>
                <a:gd name="T46" fmla="*/ 403 w 700"/>
                <a:gd name="T47" fmla="*/ 430 h 1394"/>
                <a:gd name="T48" fmla="*/ 404 w 700"/>
                <a:gd name="T49" fmla="*/ 356 h 1394"/>
                <a:gd name="T50" fmla="*/ 471 w 700"/>
                <a:gd name="T51" fmla="*/ 226 h 1394"/>
                <a:gd name="T52" fmla="*/ 560 w 700"/>
                <a:gd name="T53" fmla="*/ 183 h 1394"/>
                <a:gd name="T54" fmla="*/ 443 w 700"/>
                <a:gd name="T55" fmla="*/ 345 h 1394"/>
                <a:gd name="T56" fmla="*/ 367 w 700"/>
                <a:gd name="T57" fmla="*/ 1111 h 1394"/>
                <a:gd name="T58" fmla="*/ 67 w 700"/>
                <a:gd name="T59" fmla="*/ 1044 h 1394"/>
                <a:gd name="T60" fmla="*/ 357 w 700"/>
                <a:gd name="T61" fmla="*/ 538 h 1394"/>
                <a:gd name="T62" fmla="*/ 284 w 700"/>
                <a:gd name="T63" fmla="*/ 223 h 1394"/>
                <a:gd name="T64" fmla="*/ 237 w 700"/>
                <a:gd name="T65" fmla="*/ 354 h 1394"/>
                <a:gd name="T66" fmla="*/ 200 w 700"/>
                <a:gd name="T67" fmla="*/ 162 h 1394"/>
                <a:gd name="T68" fmla="*/ 321 w 700"/>
                <a:gd name="T69" fmla="*/ 211 h 1394"/>
                <a:gd name="T70" fmla="*/ 359 w 700"/>
                <a:gd name="T71" fmla="*/ 439 h 1394"/>
                <a:gd name="T72" fmla="*/ 238 w 700"/>
                <a:gd name="T73" fmla="*/ 190 h 1394"/>
                <a:gd name="T74" fmla="*/ 572 w 700"/>
                <a:gd name="T75" fmla="*/ 71 h 1394"/>
                <a:gd name="T76" fmla="*/ 524 w 700"/>
                <a:gd name="T77" fmla="*/ 144 h 1394"/>
                <a:gd name="T78" fmla="*/ 623 w 700"/>
                <a:gd name="T79" fmla="*/ 109 h 1394"/>
                <a:gd name="T80" fmla="*/ 208 w 700"/>
                <a:gd name="T81" fmla="*/ 263 h 1394"/>
                <a:gd name="T82" fmla="*/ 152 w 700"/>
                <a:gd name="T83" fmla="*/ 257 h 1394"/>
                <a:gd name="T84" fmla="*/ 171 w 700"/>
                <a:gd name="T85" fmla="*/ 422 h 1394"/>
                <a:gd name="T86" fmla="*/ 220 w 700"/>
                <a:gd name="T87" fmla="*/ 323 h 1394"/>
                <a:gd name="T88" fmla="*/ 195 w 700"/>
                <a:gd name="T89" fmla="*/ 693 h 1394"/>
                <a:gd name="T90" fmla="*/ 290 w 700"/>
                <a:gd name="T91" fmla="*/ 607 h 1394"/>
                <a:gd name="T92" fmla="*/ 213 w 700"/>
                <a:gd name="T93" fmla="*/ 487 h 1394"/>
                <a:gd name="T94" fmla="*/ 132 w 700"/>
                <a:gd name="T95" fmla="*/ 381 h 1394"/>
                <a:gd name="T96" fmla="*/ 153 w 700"/>
                <a:gd name="T97" fmla="*/ 438 h 1394"/>
                <a:gd name="T98" fmla="*/ 318 w 700"/>
                <a:gd name="T99" fmla="*/ 608 h 1394"/>
                <a:gd name="T100" fmla="*/ 313 w 700"/>
                <a:gd name="T101" fmla="*/ 605 h 1394"/>
                <a:gd name="T102" fmla="*/ 268 w 700"/>
                <a:gd name="T103" fmla="*/ 747 h 1394"/>
                <a:gd name="T104" fmla="*/ 232 w 700"/>
                <a:gd name="T105" fmla="*/ 719 h 1394"/>
                <a:gd name="T106" fmla="*/ 301 w 700"/>
                <a:gd name="T107" fmla="*/ 862 h 1394"/>
                <a:gd name="T108" fmla="*/ 300 w 700"/>
                <a:gd name="T109" fmla="*/ 1006 h 1394"/>
                <a:gd name="T110" fmla="*/ 218 w 700"/>
                <a:gd name="T111" fmla="*/ 875 h 1394"/>
                <a:gd name="T112" fmla="*/ 244 w 700"/>
                <a:gd name="T113" fmla="*/ 955 h 1394"/>
                <a:gd name="T114" fmla="*/ 254 w 700"/>
                <a:gd name="T115" fmla="*/ 1069 h 1394"/>
                <a:gd name="T116" fmla="*/ 234 w 700"/>
                <a:gd name="T117" fmla="*/ 999 h 1394"/>
                <a:gd name="T118" fmla="*/ 296 w 700"/>
                <a:gd name="T119" fmla="*/ 999 h 1394"/>
                <a:gd name="T120" fmla="*/ 394 w 700"/>
                <a:gd name="T121" fmla="*/ 1020 h 1394"/>
                <a:gd name="T122" fmla="*/ 321 w 700"/>
                <a:gd name="T123" fmla="*/ 1082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0" h="1394">
                  <a:moveTo>
                    <a:pt x="661" y="94"/>
                  </a:moveTo>
                  <a:cubicBezTo>
                    <a:pt x="660" y="94"/>
                    <a:pt x="665" y="77"/>
                    <a:pt x="700" y="84"/>
                  </a:cubicBezTo>
                  <a:cubicBezTo>
                    <a:pt x="700" y="85"/>
                    <a:pt x="668" y="69"/>
                    <a:pt x="667" y="70"/>
                  </a:cubicBezTo>
                  <a:cubicBezTo>
                    <a:pt x="661" y="67"/>
                    <a:pt x="646" y="83"/>
                    <a:pt x="638" y="83"/>
                  </a:cubicBezTo>
                  <a:cubicBezTo>
                    <a:pt x="631" y="83"/>
                    <a:pt x="627" y="89"/>
                    <a:pt x="620" y="90"/>
                  </a:cubicBezTo>
                  <a:cubicBezTo>
                    <a:pt x="619" y="90"/>
                    <a:pt x="621" y="88"/>
                    <a:pt x="620" y="88"/>
                  </a:cubicBezTo>
                  <a:cubicBezTo>
                    <a:pt x="619" y="89"/>
                    <a:pt x="619" y="90"/>
                    <a:pt x="618" y="90"/>
                  </a:cubicBezTo>
                  <a:cubicBezTo>
                    <a:pt x="612" y="73"/>
                    <a:pt x="600" y="58"/>
                    <a:pt x="590" y="48"/>
                  </a:cubicBezTo>
                  <a:cubicBezTo>
                    <a:pt x="585" y="42"/>
                    <a:pt x="579" y="47"/>
                    <a:pt x="573" y="44"/>
                  </a:cubicBezTo>
                  <a:cubicBezTo>
                    <a:pt x="571" y="44"/>
                    <a:pt x="573" y="43"/>
                    <a:pt x="572" y="43"/>
                  </a:cubicBezTo>
                  <a:cubicBezTo>
                    <a:pt x="569" y="45"/>
                    <a:pt x="567" y="39"/>
                    <a:pt x="563" y="41"/>
                  </a:cubicBezTo>
                  <a:cubicBezTo>
                    <a:pt x="561" y="38"/>
                    <a:pt x="557" y="36"/>
                    <a:pt x="555" y="39"/>
                  </a:cubicBezTo>
                  <a:cubicBezTo>
                    <a:pt x="549" y="30"/>
                    <a:pt x="539" y="28"/>
                    <a:pt x="534" y="18"/>
                  </a:cubicBezTo>
                  <a:cubicBezTo>
                    <a:pt x="539" y="21"/>
                    <a:pt x="542" y="26"/>
                    <a:pt x="549" y="26"/>
                  </a:cubicBezTo>
                  <a:cubicBezTo>
                    <a:pt x="554" y="26"/>
                    <a:pt x="559" y="25"/>
                    <a:pt x="563" y="26"/>
                  </a:cubicBezTo>
                  <a:cubicBezTo>
                    <a:pt x="575" y="27"/>
                    <a:pt x="587" y="30"/>
                    <a:pt x="599" y="31"/>
                  </a:cubicBezTo>
                  <a:cubicBezTo>
                    <a:pt x="601" y="33"/>
                    <a:pt x="606" y="36"/>
                    <a:pt x="607" y="35"/>
                  </a:cubicBezTo>
                  <a:cubicBezTo>
                    <a:pt x="606" y="34"/>
                    <a:pt x="604" y="34"/>
                    <a:pt x="603" y="33"/>
                  </a:cubicBezTo>
                  <a:cubicBezTo>
                    <a:pt x="604" y="32"/>
                    <a:pt x="604" y="32"/>
                    <a:pt x="606" y="32"/>
                  </a:cubicBezTo>
                  <a:cubicBezTo>
                    <a:pt x="606" y="36"/>
                    <a:pt x="610" y="33"/>
                    <a:pt x="610" y="36"/>
                  </a:cubicBezTo>
                  <a:cubicBezTo>
                    <a:pt x="611" y="36"/>
                    <a:pt x="612" y="35"/>
                    <a:pt x="612" y="35"/>
                  </a:cubicBezTo>
                  <a:cubicBezTo>
                    <a:pt x="614" y="39"/>
                    <a:pt x="619" y="40"/>
                    <a:pt x="622" y="40"/>
                  </a:cubicBezTo>
                  <a:cubicBezTo>
                    <a:pt x="620" y="39"/>
                    <a:pt x="620" y="38"/>
                    <a:pt x="619" y="37"/>
                  </a:cubicBezTo>
                  <a:cubicBezTo>
                    <a:pt x="621" y="37"/>
                    <a:pt x="621" y="39"/>
                    <a:pt x="622" y="39"/>
                  </a:cubicBezTo>
                  <a:cubicBezTo>
                    <a:pt x="619" y="34"/>
                    <a:pt x="614" y="30"/>
                    <a:pt x="609" y="27"/>
                  </a:cubicBezTo>
                  <a:cubicBezTo>
                    <a:pt x="609" y="27"/>
                    <a:pt x="608" y="26"/>
                    <a:pt x="608" y="25"/>
                  </a:cubicBezTo>
                  <a:cubicBezTo>
                    <a:pt x="593" y="15"/>
                    <a:pt x="574" y="8"/>
                    <a:pt x="555" y="7"/>
                  </a:cubicBezTo>
                  <a:cubicBezTo>
                    <a:pt x="543" y="6"/>
                    <a:pt x="537" y="2"/>
                    <a:pt x="526" y="0"/>
                  </a:cubicBezTo>
                  <a:cubicBezTo>
                    <a:pt x="525" y="1"/>
                    <a:pt x="524" y="1"/>
                    <a:pt x="524" y="1"/>
                  </a:cubicBezTo>
                  <a:cubicBezTo>
                    <a:pt x="522" y="3"/>
                    <a:pt x="520" y="5"/>
                    <a:pt x="521" y="11"/>
                  </a:cubicBezTo>
                  <a:cubicBezTo>
                    <a:pt x="517" y="12"/>
                    <a:pt x="519" y="20"/>
                    <a:pt x="515" y="23"/>
                  </a:cubicBezTo>
                  <a:cubicBezTo>
                    <a:pt x="516" y="23"/>
                    <a:pt x="517" y="23"/>
                    <a:pt x="517" y="24"/>
                  </a:cubicBezTo>
                  <a:cubicBezTo>
                    <a:pt x="516" y="30"/>
                    <a:pt x="512" y="30"/>
                    <a:pt x="509" y="34"/>
                  </a:cubicBezTo>
                  <a:cubicBezTo>
                    <a:pt x="507" y="39"/>
                    <a:pt x="507" y="50"/>
                    <a:pt x="507" y="59"/>
                  </a:cubicBezTo>
                  <a:cubicBezTo>
                    <a:pt x="506" y="74"/>
                    <a:pt x="508" y="93"/>
                    <a:pt x="511" y="108"/>
                  </a:cubicBezTo>
                  <a:cubicBezTo>
                    <a:pt x="509" y="111"/>
                    <a:pt x="508" y="114"/>
                    <a:pt x="507" y="117"/>
                  </a:cubicBezTo>
                  <a:cubicBezTo>
                    <a:pt x="503" y="120"/>
                    <a:pt x="498" y="120"/>
                    <a:pt x="495" y="124"/>
                  </a:cubicBezTo>
                  <a:cubicBezTo>
                    <a:pt x="490" y="132"/>
                    <a:pt x="490" y="147"/>
                    <a:pt x="487" y="157"/>
                  </a:cubicBezTo>
                  <a:cubicBezTo>
                    <a:pt x="484" y="158"/>
                    <a:pt x="486" y="160"/>
                    <a:pt x="484" y="161"/>
                  </a:cubicBezTo>
                  <a:cubicBezTo>
                    <a:pt x="481" y="164"/>
                    <a:pt x="473" y="161"/>
                    <a:pt x="473" y="167"/>
                  </a:cubicBezTo>
                  <a:cubicBezTo>
                    <a:pt x="471" y="160"/>
                    <a:pt x="467" y="158"/>
                    <a:pt x="461" y="161"/>
                  </a:cubicBezTo>
                  <a:cubicBezTo>
                    <a:pt x="461" y="162"/>
                    <a:pt x="461" y="163"/>
                    <a:pt x="460" y="164"/>
                  </a:cubicBezTo>
                  <a:cubicBezTo>
                    <a:pt x="458" y="166"/>
                    <a:pt x="456" y="164"/>
                    <a:pt x="454" y="164"/>
                  </a:cubicBezTo>
                  <a:cubicBezTo>
                    <a:pt x="448" y="164"/>
                    <a:pt x="446" y="170"/>
                    <a:pt x="442" y="173"/>
                  </a:cubicBezTo>
                  <a:cubicBezTo>
                    <a:pt x="438" y="177"/>
                    <a:pt x="433" y="181"/>
                    <a:pt x="429" y="186"/>
                  </a:cubicBezTo>
                  <a:cubicBezTo>
                    <a:pt x="425" y="192"/>
                    <a:pt x="423" y="199"/>
                    <a:pt x="419" y="202"/>
                  </a:cubicBezTo>
                  <a:cubicBezTo>
                    <a:pt x="418" y="205"/>
                    <a:pt x="417" y="208"/>
                    <a:pt x="417" y="211"/>
                  </a:cubicBezTo>
                  <a:cubicBezTo>
                    <a:pt x="414" y="212"/>
                    <a:pt x="412" y="216"/>
                    <a:pt x="412" y="219"/>
                  </a:cubicBezTo>
                  <a:cubicBezTo>
                    <a:pt x="413" y="218"/>
                    <a:pt x="414" y="214"/>
                    <a:pt x="415" y="214"/>
                  </a:cubicBezTo>
                  <a:cubicBezTo>
                    <a:pt x="415" y="215"/>
                    <a:pt x="415" y="217"/>
                    <a:pt x="415" y="218"/>
                  </a:cubicBezTo>
                  <a:cubicBezTo>
                    <a:pt x="413" y="217"/>
                    <a:pt x="413" y="220"/>
                    <a:pt x="413" y="221"/>
                  </a:cubicBezTo>
                  <a:cubicBezTo>
                    <a:pt x="412" y="222"/>
                    <a:pt x="411" y="222"/>
                    <a:pt x="412" y="225"/>
                  </a:cubicBezTo>
                  <a:cubicBezTo>
                    <a:pt x="409" y="226"/>
                    <a:pt x="409" y="232"/>
                    <a:pt x="409" y="235"/>
                  </a:cubicBezTo>
                  <a:cubicBezTo>
                    <a:pt x="410" y="234"/>
                    <a:pt x="410" y="233"/>
                    <a:pt x="411" y="233"/>
                  </a:cubicBezTo>
                  <a:cubicBezTo>
                    <a:pt x="411" y="235"/>
                    <a:pt x="409" y="234"/>
                    <a:pt x="410" y="236"/>
                  </a:cubicBezTo>
                  <a:cubicBezTo>
                    <a:pt x="413" y="232"/>
                    <a:pt x="415" y="228"/>
                    <a:pt x="418" y="223"/>
                  </a:cubicBezTo>
                  <a:cubicBezTo>
                    <a:pt x="426" y="216"/>
                    <a:pt x="431" y="206"/>
                    <a:pt x="439" y="198"/>
                  </a:cubicBezTo>
                  <a:cubicBezTo>
                    <a:pt x="447" y="191"/>
                    <a:pt x="455" y="183"/>
                    <a:pt x="465" y="179"/>
                  </a:cubicBezTo>
                  <a:cubicBezTo>
                    <a:pt x="461" y="186"/>
                    <a:pt x="458" y="193"/>
                    <a:pt x="455" y="201"/>
                  </a:cubicBezTo>
                  <a:cubicBezTo>
                    <a:pt x="453" y="206"/>
                    <a:pt x="450" y="212"/>
                    <a:pt x="450" y="218"/>
                  </a:cubicBezTo>
                  <a:cubicBezTo>
                    <a:pt x="449" y="221"/>
                    <a:pt x="446" y="225"/>
                    <a:pt x="447" y="229"/>
                  </a:cubicBezTo>
                  <a:cubicBezTo>
                    <a:pt x="448" y="227"/>
                    <a:pt x="448" y="224"/>
                    <a:pt x="449" y="223"/>
                  </a:cubicBezTo>
                  <a:cubicBezTo>
                    <a:pt x="449" y="224"/>
                    <a:pt x="450" y="225"/>
                    <a:pt x="449" y="226"/>
                  </a:cubicBezTo>
                  <a:cubicBezTo>
                    <a:pt x="447" y="229"/>
                    <a:pt x="448" y="235"/>
                    <a:pt x="446" y="238"/>
                  </a:cubicBezTo>
                  <a:cubicBezTo>
                    <a:pt x="446" y="241"/>
                    <a:pt x="446" y="243"/>
                    <a:pt x="446" y="246"/>
                  </a:cubicBezTo>
                  <a:cubicBezTo>
                    <a:pt x="450" y="246"/>
                    <a:pt x="450" y="239"/>
                    <a:pt x="451" y="237"/>
                  </a:cubicBezTo>
                  <a:cubicBezTo>
                    <a:pt x="461" y="218"/>
                    <a:pt x="470" y="196"/>
                    <a:pt x="483" y="182"/>
                  </a:cubicBezTo>
                  <a:cubicBezTo>
                    <a:pt x="482" y="190"/>
                    <a:pt x="483" y="199"/>
                    <a:pt x="482" y="207"/>
                  </a:cubicBezTo>
                  <a:cubicBezTo>
                    <a:pt x="480" y="208"/>
                    <a:pt x="480" y="210"/>
                    <a:pt x="479" y="211"/>
                  </a:cubicBezTo>
                  <a:cubicBezTo>
                    <a:pt x="475" y="213"/>
                    <a:pt x="475" y="216"/>
                    <a:pt x="472" y="219"/>
                  </a:cubicBezTo>
                  <a:cubicBezTo>
                    <a:pt x="468" y="224"/>
                    <a:pt x="460" y="233"/>
                    <a:pt x="458" y="240"/>
                  </a:cubicBezTo>
                  <a:cubicBezTo>
                    <a:pt x="458" y="236"/>
                    <a:pt x="460" y="233"/>
                    <a:pt x="461" y="229"/>
                  </a:cubicBezTo>
                  <a:cubicBezTo>
                    <a:pt x="462" y="225"/>
                    <a:pt x="465" y="222"/>
                    <a:pt x="465" y="217"/>
                  </a:cubicBezTo>
                  <a:cubicBezTo>
                    <a:pt x="467" y="215"/>
                    <a:pt x="469" y="210"/>
                    <a:pt x="471" y="207"/>
                  </a:cubicBezTo>
                  <a:cubicBezTo>
                    <a:pt x="473" y="202"/>
                    <a:pt x="477" y="201"/>
                    <a:pt x="475" y="195"/>
                  </a:cubicBezTo>
                  <a:cubicBezTo>
                    <a:pt x="462" y="213"/>
                    <a:pt x="456" y="235"/>
                    <a:pt x="446" y="255"/>
                  </a:cubicBezTo>
                  <a:cubicBezTo>
                    <a:pt x="445" y="262"/>
                    <a:pt x="440" y="268"/>
                    <a:pt x="439" y="275"/>
                  </a:cubicBezTo>
                  <a:cubicBezTo>
                    <a:pt x="430" y="289"/>
                    <a:pt x="424" y="305"/>
                    <a:pt x="418" y="321"/>
                  </a:cubicBezTo>
                  <a:cubicBezTo>
                    <a:pt x="408" y="316"/>
                    <a:pt x="398" y="309"/>
                    <a:pt x="385" y="306"/>
                  </a:cubicBezTo>
                  <a:cubicBezTo>
                    <a:pt x="377" y="305"/>
                    <a:pt x="371" y="301"/>
                    <a:pt x="363" y="306"/>
                  </a:cubicBezTo>
                  <a:cubicBezTo>
                    <a:pt x="360" y="309"/>
                    <a:pt x="363" y="316"/>
                    <a:pt x="363" y="318"/>
                  </a:cubicBezTo>
                  <a:cubicBezTo>
                    <a:pt x="363" y="317"/>
                    <a:pt x="361" y="317"/>
                    <a:pt x="360" y="317"/>
                  </a:cubicBezTo>
                  <a:cubicBezTo>
                    <a:pt x="356" y="306"/>
                    <a:pt x="353" y="294"/>
                    <a:pt x="348" y="284"/>
                  </a:cubicBezTo>
                  <a:cubicBezTo>
                    <a:pt x="347" y="280"/>
                    <a:pt x="343" y="276"/>
                    <a:pt x="344" y="270"/>
                  </a:cubicBezTo>
                  <a:cubicBezTo>
                    <a:pt x="337" y="254"/>
                    <a:pt x="332" y="231"/>
                    <a:pt x="327" y="212"/>
                  </a:cubicBezTo>
                  <a:cubicBezTo>
                    <a:pt x="333" y="216"/>
                    <a:pt x="337" y="223"/>
                    <a:pt x="345" y="225"/>
                  </a:cubicBezTo>
                  <a:cubicBezTo>
                    <a:pt x="347" y="228"/>
                    <a:pt x="350" y="233"/>
                    <a:pt x="354" y="233"/>
                  </a:cubicBezTo>
                  <a:cubicBezTo>
                    <a:pt x="352" y="232"/>
                    <a:pt x="350" y="231"/>
                    <a:pt x="348" y="229"/>
                  </a:cubicBezTo>
                  <a:cubicBezTo>
                    <a:pt x="350" y="228"/>
                    <a:pt x="353" y="228"/>
                    <a:pt x="352" y="232"/>
                  </a:cubicBezTo>
                  <a:cubicBezTo>
                    <a:pt x="354" y="232"/>
                    <a:pt x="356" y="232"/>
                    <a:pt x="355" y="234"/>
                  </a:cubicBezTo>
                  <a:cubicBezTo>
                    <a:pt x="356" y="234"/>
                    <a:pt x="357" y="235"/>
                    <a:pt x="358" y="234"/>
                  </a:cubicBezTo>
                  <a:cubicBezTo>
                    <a:pt x="360" y="240"/>
                    <a:pt x="365" y="240"/>
                    <a:pt x="368" y="242"/>
                  </a:cubicBezTo>
                  <a:cubicBezTo>
                    <a:pt x="367" y="241"/>
                    <a:pt x="366" y="239"/>
                    <a:pt x="365" y="238"/>
                  </a:cubicBezTo>
                  <a:cubicBezTo>
                    <a:pt x="367" y="237"/>
                    <a:pt x="366" y="240"/>
                    <a:pt x="368" y="240"/>
                  </a:cubicBezTo>
                  <a:cubicBezTo>
                    <a:pt x="366" y="235"/>
                    <a:pt x="363" y="234"/>
                    <a:pt x="360" y="231"/>
                  </a:cubicBezTo>
                  <a:cubicBezTo>
                    <a:pt x="356" y="224"/>
                    <a:pt x="352" y="219"/>
                    <a:pt x="347" y="213"/>
                  </a:cubicBezTo>
                  <a:cubicBezTo>
                    <a:pt x="340" y="205"/>
                    <a:pt x="334" y="199"/>
                    <a:pt x="327" y="192"/>
                  </a:cubicBezTo>
                  <a:cubicBezTo>
                    <a:pt x="322" y="187"/>
                    <a:pt x="316" y="182"/>
                    <a:pt x="316" y="175"/>
                  </a:cubicBezTo>
                  <a:cubicBezTo>
                    <a:pt x="323" y="178"/>
                    <a:pt x="329" y="184"/>
                    <a:pt x="339" y="184"/>
                  </a:cubicBezTo>
                  <a:cubicBezTo>
                    <a:pt x="340" y="186"/>
                    <a:pt x="342" y="189"/>
                    <a:pt x="345" y="188"/>
                  </a:cubicBezTo>
                  <a:cubicBezTo>
                    <a:pt x="344" y="187"/>
                    <a:pt x="342" y="188"/>
                    <a:pt x="342" y="186"/>
                  </a:cubicBezTo>
                  <a:cubicBezTo>
                    <a:pt x="344" y="183"/>
                    <a:pt x="346" y="190"/>
                    <a:pt x="349" y="187"/>
                  </a:cubicBezTo>
                  <a:cubicBezTo>
                    <a:pt x="350" y="191"/>
                    <a:pt x="355" y="190"/>
                    <a:pt x="357" y="189"/>
                  </a:cubicBezTo>
                  <a:cubicBezTo>
                    <a:pt x="355" y="189"/>
                    <a:pt x="355" y="187"/>
                    <a:pt x="354" y="187"/>
                  </a:cubicBezTo>
                  <a:cubicBezTo>
                    <a:pt x="356" y="186"/>
                    <a:pt x="356" y="189"/>
                    <a:pt x="357" y="188"/>
                  </a:cubicBezTo>
                  <a:cubicBezTo>
                    <a:pt x="354" y="184"/>
                    <a:pt x="351" y="182"/>
                    <a:pt x="347" y="180"/>
                  </a:cubicBezTo>
                  <a:cubicBezTo>
                    <a:pt x="340" y="170"/>
                    <a:pt x="327" y="166"/>
                    <a:pt x="320" y="158"/>
                  </a:cubicBezTo>
                  <a:cubicBezTo>
                    <a:pt x="324" y="157"/>
                    <a:pt x="328" y="158"/>
                    <a:pt x="330" y="159"/>
                  </a:cubicBezTo>
                  <a:cubicBezTo>
                    <a:pt x="331" y="160"/>
                    <a:pt x="329" y="157"/>
                    <a:pt x="330" y="157"/>
                  </a:cubicBezTo>
                  <a:cubicBezTo>
                    <a:pt x="336" y="158"/>
                    <a:pt x="344" y="156"/>
                    <a:pt x="352" y="156"/>
                  </a:cubicBezTo>
                  <a:cubicBezTo>
                    <a:pt x="356" y="155"/>
                    <a:pt x="360" y="157"/>
                    <a:pt x="363" y="156"/>
                  </a:cubicBezTo>
                  <a:cubicBezTo>
                    <a:pt x="365" y="156"/>
                    <a:pt x="367" y="155"/>
                    <a:pt x="369" y="155"/>
                  </a:cubicBezTo>
                  <a:cubicBezTo>
                    <a:pt x="373" y="155"/>
                    <a:pt x="376" y="160"/>
                    <a:pt x="379" y="157"/>
                  </a:cubicBezTo>
                  <a:cubicBezTo>
                    <a:pt x="377" y="157"/>
                    <a:pt x="375" y="157"/>
                    <a:pt x="374" y="156"/>
                  </a:cubicBezTo>
                  <a:cubicBezTo>
                    <a:pt x="375" y="156"/>
                    <a:pt x="375" y="154"/>
                    <a:pt x="377" y="154"/>
                  </a:cubicBezTo>
                  <a:cubicBezTo>
                    <a:pt x="377" y="158"/>
                    <a:pt x="381" y="155"/>
                    <a:pt x="382" y="157"/>
                  </a:cubicBezTo>
                  <a:cubicBezTo>
                    <a:pt x="383" y="157"/>
                    <a:pt x="384" y="157"/>
                    <a:pt x="385" y="157"/>
                  </a:cubicBezTo>
                  <a:cubicBezTo>
                    <a:pt x="387" y="160"/>
                    <a:pt x="392" y="160"/>
                    <a:pt x="396" y="161"/>
                  </a:cubicBezTo>
                  <a:cubicBezTo>
                    <a:pt x="395" y="160"/>
                    <a:pt x="393" y="159"/>
                    <a:pt x="392" y="157"/>
                  </a:cubicBezTo>
                  <a:cubicBezTo>
                    <a:pt x="394" y="157"/>
                    <a:pt x="394" y="159"/>
                    <a:pt x="396" y="159"/>
                  </a:cubicBezTo>
                  <a:cubicBezTo>
                    <a:pt x="394" y="155"/>
                    <a:pt x="389" y="155"/>
                    <a:pt x="386" y="153"/>
                  </a:cubicBezTo>
                  <a:cubicBezTo>
                    <a:pt x="385" y="152"/>
                    <a:pt x="384" y="151"/>
                    <a:pt x="383" y="150"/>
                  </a:cubicBezTo>
                  <a:cubicBezTo>
                    <a:pt x="374" y="145"/>
                    <a:pt x="365" y="142"/>
                    <a:pt x="354" y="141"/>
                  </a:cubicBezTo>
                  <a:cubicBezTo>
                    <a:pt x="345" y="140"/>
                    <a:pt x="333" y="140"/>
                    <a:pt x="322" y="139"/>
                  </a:cubicBezTo>
                  <a:cubicBezTo>
                    <a:pt x="321" y="138"/>
                    <a:pt x="321" y="135"/>
                    <a:pt x="319" y="134"/>
                  </a:cubicBezTo>
                  <a:cubicBezTo>
                    <a:pt x="318" y="135"/>
                    <a:pt x="320" y="139"/>
                    <a:pt x="319" y="139"/>
                  </a:cubicBezTo>
                  <a:cubicBezTo>
                    <a:pt x="317" y="138"/>
                    <a:pt x="317" y="134"/>
                    <a:pt x="316" y="131"/>
                  </a:cubicBezTo>
                  <a:cubicBezTo>
                    <a:pt x="315" y="130"/>
                    <a:pt x="313" y="130"/>
                    <a:pt x="313" y="127"/>
                  </a:cubicBezTo>
                  <a:cubicBezTo>
                    <a:pt x="318" y="122"/>
                    <a:pt x="322" y="118"/>
                    <a:pt x="328" y="114"/>
                  </a:cubicBezTo>
                  <a:cubicBezTo>
                    <a:pt x="359" y="118"/>
                    <a:pt x="381" y="136"/>
                    <a:pt x="405" y="150"/>
                  </a:cubicBezTo>
                  <a:cubicBezTo>
                    <a:pt x="408" y="154"/>
                    <a:pt x="411" y="158"/>
                    <a:pt x="417" y="158"/>
                  </a:cubicBezTo>
                  <a:cubicBezTo>
                    <a:pt x="414" y="154"/>
                    <a:pt x="412" y="147"/>
                    <a:pt x="407" y="146"/>
                  </a:cubicBezTo>
                  <a:cubicBezTo>
                    <a:pt x="406" y="144"/>
                    <a:pt x="406" y="143"/>
                    <a:pt x="405" y="142"/>
                  </a:cubicBezTo>
                  <a:cubicBezTo>
                    <a:pt x="403" y="144"/>
                    <a:pt x="403" y="137"/>
                    <a:pt x="399" y="138"/>
                  </a:cubicBezTo>
                  <a:cubicBezTo>
                    <a:pt x="399" y="137"/>
                    <a:pt x="397" y="135"/>
                    <a:pt x="398" y="134"/>
                  </a:cubicBezTo>
                  <a:cubicBezTo>
                    <a:pt x="400" y="135"/>
                    <a:pt x="402" y="139"/>
                    <a:pt x="404" y="139"/>
                  </a:cubicBezTo>
                  <a:cubicBezTo>
                    <a:pt x="401" y="134"/>
                    <a:pt x="396" y="133"/>
                    <a:pt x="393" y="130"/>
                  </a:cubicBezTo>
                  <a:cubicBezTo>
                    <a:pt x="390" y="128"/>
                    <a:pt x="389" y="124"/>
                    <a:pt x="386" y="121"/>
                  </a:cubicBezTo>
                  <a:cubicBezTo>
                    <a:pt x="380" y="116"/>
                    <a:pt x="373" y="113"/>
                    <a:pt x="366" y="107"/>
                  </a:cubicBezTo>
                  <a:cubicBezTo>
                    <a:pt x="381" y="101"/>
                    <a:pt x="400" y="99"/>
                    <a:pt x="417" y="97"/>
                  </a:cubicBezTo>
                  <a:cubicBezTo>
                    <a:pt x="423" y="97"/>
                    <a:pt x="428" y="100"/>
                    <a:pt x="432" y="96"/>
                  </a:cubicBezTo>
                  <a:cubicBezTo>
                    <a:pt x="429" y="95"/>
                    <a:pt x="427" y="90"/>
                    <a:pt x="423" y="92"/>
                  </a:cubicBezTo>
                  <a:cubicBezTo>
                    <a:pt x="421" y="89"/>
                    <a:pt x="419" y="89"/>
                    <a:pt x="416" y="90"/>
                  </a:cubicBezTo>
                  <a:cubicBezTo>
                    <a:pt x="416" y="89"/>
                    <a:pt x="414" y="88"/>
                    <a:pt x="415" y="87"/>
                  </a:cubicBezTo>
                  <a:cubicBezTo>
                    <a:pt x="416" y="87"/>
                    <a:pt x="419" y="89"/>
                    <a:pt x="420" y="88"/>
                  </a:cubicBezTo>
                  <a:cubicBezTo>
                    <a:pt x="417" y="87"/>
                    <a:pt x="414" y="86"/>
                    <a:pt x="411" y="87"/>
                  </a:cubicBezTo>
                  <a:cubicBezTo>
                    <a:pt x="402" y="82"/>
                    <a:pt x="387" y="82"/>
                    <a:pt x="376" y="85"/>
                  </a:cubicBezTo>
                  <a:cubicBezTo>
                    <a:pt x="382" y="76"/>
                    <a:pt x="391" y="71"/>
                    <a:pt x="401" y="65"/>
                  </a:cubicBezTo>
                  <a:cubicBezTo>
                    <a:pt x="410" y="58"/>
                    <a:pt x="422" y="57"/>
                    <a:pt x="432" y="52"/>
                  </a:cubicBezTo>
                  <a:cubicBezTo>
                    <a:pt x="435" y="50"/>
                    <a:pt x="438" y="49"/>
                    <a:pt x="441" y="48"/>
                  </a:cubicBezTo>
                  <a:cubicBezTo>
                    <a:pt x="443" y="48"/>
                    <a:pt x="447" y="49"/>
                    <a:pt x="448" y="45"/>
                  </a:cubicBezTo>
                  <a:cubicBezTo>
                    <a:pt x="444" y="44"/>
                    <a:pt x="442" y="41"/>
                    <a:pt x="438" y="43"/>
                  </a:cubicBezTo>
                  <a:cubicBezTo>
                    <a:pt x="436" y="41"/>
                    <a:pt x="434" y="42"/>
                    <a:pt x="431" y="44"/>
                  </a:cubicBezTo>
                  <a:cubicBezTo>
                    <a:pt x="431" y="42"/>
                    <a:pt x="429" y="43"/>
                    <a:pt x="429" y="41"/>
                  </a:cubicBezTo>
                  <a:cubicBezTo>
                    <a:pt x="431" y="40"/>
                    <a:pt x="433" y="42"/>
                    <a:pt x="434" y="40"/>
                  </a:cubicBezTo>
                  <a:cubicBezTo>
                    <a:pt x="431" y="40"/>
                    <a:pt x="427" y="41"/>
                    <a:pt x="425" y="42"/>
                  </a:cubicBezTo>
                  <a:cubicBezTo>
                    <a:pt x="423" y="41"/>
                    <a:pt x="420" y="41"/>
                    <a:pt x="417" y="41"/>
                  </a:cubicBezTo>
                  <a:cubicBezTo>
                    <a:pt x="408" y="43"/>
                    <a:pt x="396" y="47"/>
                    <a:pt x="388" y="52"/>
                  </a:cubicBezTo>
                  <a:cubicBezTo>
                    <a:pt x="386" y="53"/>
                    <a:pt x="384" y="55"/>
                    <a:pt x="381" y="56"/>
                  </a:cubicBezTo>
                  <a:cubicBezTo>
                    <a:pt x="378" y="57"/>
                    <a:pt x="376" y="58"/>
                    <a:pt x="374" y="59"/>
                  </a:cubicBezTo>
                  <a:cubicBezTo>
                    <a:pt x="371" y="63"/>
                    <a:pt x="369" y="75"/>
                    <a:pt x="366" y="70"/>
                  </a:cubicBezTo>
                  <a:cubicBezTo>
                    <a:pt x="363" y="74"/>
                    <a:pt x="358" y="80"/>
                    <a:pt x="362" y="88"/>
                  </a:cubicBezTo>
                  <a:cubicBezTo>
                    <a:pt x="355" y="87"/>
                    <a:pt x="356" y="100"/>
                    <a:pt x="349" y="98"/>
                  </a:cubicBezTo>
                  <a:cubicBezTo>
                    <a:pt x="349" y="96"/>
                    <a:pt x="350" y="96"/>
                    <a:pt x="351" y="94"/>
                  </a:cubicBezTo>
                  <a:cubicBezTo>
                    <a:pt x="348" y="97"/>
                    <a:pt x="348" y="99"/>
                    <a:pt x="344" y="98"/>
                  </a:cubicBezTo>
                  <a:cubicBezTo>
                    <a:pt x="344" y="96"/>
                    <a:pt x="346" y="96"/>
                    <a:pt x="345" y="95"/>
                  </a:cubicBezTo>
                  <a:cubicBezTo>
                    <a:pt x="342" y="93"/>
                    <a:pt x="340" y="96"/>
                    <a:pt x="337" y="96"/>
                  </a:cubicBezTo>
                  <a:cubicBezTo>
                    <a:pt x="333" y="96"/>
                    <a:pt x="329" y="93"/>
                    <a:pt x="325" y="93"/>
                  </a:cubicBezTo>
                  <a:cubicBezTo>
                    <a:pt x="315" y="92"/>
                    <a:pt x="313" y="102"/>
                    <a:pt x="305" y="104"/>
                  </a:cubicBezTo>
                  <a:cubicBezTo>
                    <a:pt x="304" y="105"/>
                    <a:pt x="304" y="104"/>
                    <a:pt x="303" y="104"/>
                  </a:cubicBezTo>
                  <a:cubicBezTo>
                    <a:pt x="303" y="104"/>
                    <a:pt x="303" y="105"/>
                    <a:pt x="302" y="106"/>
                  </a:cubicBezTo>
                  <a:cubicBezTo>
                    <a:pt x="299" y="100"/>
                    <a:pt x="295" y="96"/>
                    <a:pt x="291" y="90"/>
                  </a:cubicBezTo>
                  <a:cubicBezTo>
                    <a:pt x="284" y="82"/>
                    <a:pt x="276" y="77"/>
                    <a:pt x="268" y="71"/>
                  </a:cubicBezTo>
                  <a:cubicBezTo>
                    <a:pt x="264" y="68"/>
                    <a:pt x="259" y="63"/>
                    <a:pt x="255" y="63"/>
                  </a:cubicBezTo>
                  <a:cubicBezTo>
                    <a:pt x="249" y="63"/>
                    <a:pt x="246" y="69"/>
                    <a:pt x="241" y="65"/>
                  </a:cubicBezTo>
                  <a:cubicBezTo>
                    <a:pt x="240" y="65"/>
                    <a:pt x="241" y="64"/>
                    <a:pt x="241" y="64"/>
                  </a:cubicBezTo>
                  <a:cubicBezTo>
                    <a:pt x="238" y="67"/>
                    <a:pt x="234" y="62"/>
                    <a:pt x="230" y="65"/>
                  </a:cubicBezTo>
                  <a:cubicBezTo>
                    <a:pt x="222" y="57"/>
                    <a:pt x="219" y="68"/>
                    <a:pt x="216" y="75"/>
                  </a:cubicBezTo>
                  <a:cubicBezTo>
                    <a:pt x="214" y="80"/>
                    <a:pt x="214" y="86"/>
                    <a:pt x="212" y="90"/>
                  </a:cubicBezTo>
                  <a:cubicBezTo>
                    <a:pt x="209" y="100"/>
                    <a:pt x="205" y="108"/>
                    <a:pt x="202" y="117"/>
                  </a:cubicBezTo>
                  <a:cubicBezTo>
                    <a:pt x="195" y="138"/>
                    <a:pt x="187" y="157"/>
                    <a:pt x="187" y="181"/>
                  </a:cubicBezTo>
                  <a:cubicBezTo>
                    <a:pt x="186" y="185"/>
                    <a:pt x="188" y="190"/>
                    <a:pt x="186" y="194"/>
                  </a:cubicBezTo>
                  <a:cubicBezTo>
                    <a:pt x="174" y="195"/>
                    <a:pt x="165" y="187"/>
                    <a:pt x="153" y="188"/>
                  </a:cubicBezTo>
                  <a:cubicBezTo>
                    <a:pt x="151" y="190"/>
                    <a:pt x="151" y="194"/>
                    <a:pt x="151" y="198"/>
                  </a:cubicBezTo>
                  <a:cubicBezTo>
                    <a:pt x="147" y="200"/>
                    <a:pt x="148" y="208"/>
                    <a:pt x="145" y="210"/>
                  </a:cubicBezTo>
                  <a:cubicBezTo>
                    <a:pt x="145" y="210"/>
                    <a:pt x="146" y="210"/>
                    <a:pt x="146" y="211"/>
                  </a:cubicBezTo>
                  <a:cubicBezTo>
                    <a:pt x="146" y="217"/>
                    <a:pt x="142" y="217"/>
                    <a:pt x="139" y="221"/>
                  </a:cubicBezTo>
                  <a:cubicBezTo>
                    <a:pt x="137" y="225"/>
                    <a:pt x="137" y="237"/>
                    <a:pt x="136" y="249"/>
                  </a:cubicBezTo>
                  <a:cubicBezTo>
                    <a:pt x="136" y="265"/>
                    <a:pt x="138" y="283"/>
                    <a:pt x="141" y="299"/>
                  </a:cubicBezTo>
                  <a:cubicBezTo>
                    <a:pt x="141" y="299"/>
                    <a:pt x="139" y="298"/>
                    <a:pt x="139" y="300"/>
                  </a:cubicBezTo>
                  <a:cubicBezTo>
                    <a:pt x="140" y="302"/>
                    <a:pt x="134" y="306"/>
                    <a:pt x="130" y="308"/>
                  </a:cubicBezTo>
                  <a:cubicBezTo>
                    <a:pt x="126" y="291"/>
                    <a:pt x="125" y="275"/>
                    <a:pt x="121" y="258"/>
                  </a:cubicBezTo>
                  <a:cubicBezTo>
                    <a:pt x="120" y="252"/>
                    <a:pt x="117" y="246"/>
                    <a:pt x="116" y="240"/>
                  </a:cubicBezTo>
                  <a:cubicBezTo>
                    <a:pt x="114" y="224"/>
                    <a:pt x="113" y="209"/>
                    <a:pt x="110" y="194"/>
                  </a:cubicBezTo>
                  <a:cubicBezTo>
                    <a:pt x="109" y="193"/>
                    <a:pt x="109" y="196"/>
                    <a:pt x="108" y="195"/>
                  </a:cubicBezTo>
                  <a:cubicBezTo>
                    <a:pt x="107" y="191"/>
                    <a:pt x="107" y="188"/>
                    <a:pt x="106" y="184"/>
                  </a:cubicBezTo>
                  <a:cubicBezTo>
                    <a:pt x="103" y="178"/>
                    <a:pt x="101" y="168"/>
                    <a:pt x="99" y="159"/>
                  </a:cubicBezTo>
                  <a:cubicBezTo>
                    <a:pt x="100" y="180"/>
                    <a:pt x="112" y="202"/>
                    <a:pt x="110" y="223"/>
                  </a:cubicBezTo>
                  <a:cubicBezTo>
                    <a:pt x="110" y="222"/>
                    <a:pt x="111" y="221"/>
                    <a:pt x="111" y="222"/>
                  </a:cubicBezTo>
                  <a:cubicBezTo>
                    <a:pt x="111" y="232"/>
                    <a:pt x="114" y="241"/>
                    <a:pt x="114" y="252"/>
                  </a:cubicBezTo>
                  <a:cubicBezTo>
                    <a:pt x="116" y="274"/>
                    <a:pt x="119" y="296"/>
                    <a:pt x="124" y="315"/>
                  </a:cubicBezTo>
                  <a:cubicBezTo>
                    <a:pt x="122" y="318"/>
                    <a:pt x="121" y="323"/>
                    <a:pt x="120" y="327"/>
                  </a:cubicBezTo>
                  <a:cubicBezTo>
                    <a:pt x="116" y="321"/>
                    <a:pt x="115" y="312"/>
                    <a:pt x="112" y="304"/>
                  </a:cubicBezTo>
                  <a:cubicBezTo>
                    <a:pt x="111" y="301"/>
                    <a:pt x="110" y="300"/>
                    <a:pt x="109" y="298"/>
                  </a:cubicBezTo>
                  <a:cubicBezTo>
                    <a:pt x="106" y="287"/>
                    <a:pt x="105" y="273"/>
                    <a:pt x="103" y="260"/>
                  </a:cubicBezTo>
                  <a:cubicBezTo>
                    <a:pt x="101" y="240"/>
                    <a:pt x="97" y="219"/>
                    <a:pt x="95" y="201"/>
                  </a:cubicBezTo>
                  <a:cubicBezTo>
                    <a:pt x="96" y="210"/>
                    <a:pt x="97" y="217"/>
                    <a:pt x="99" y="224"/>
                  </a:cubicBezTo>
                  <a:cubicBezTo>
                    <a:pt x="94" y="198"/>
                    <a:pt x="91" y="167"/>
                    <a:pt x="82" y="146"/>
                  </a:cubicBezTo>
                  <a:cubicBezTo>
                    <a:pt x="83" y="147"/>
                    <a:pt x="82" y="148"/>
                    <a:pt x="82" y="147"/>
                  </a:cubicBezTo>
                  <a:cubicBezTo>
                    <a:pt x="82" y="142"/>
                    <a:pt x="79" y="137"/>
                    <a:pt x="78" y="132"/>
                  </a:cubicBezTo>
                  <a:cubicBezTo>
                    <a:pt x="76" y="121"/>
                    <a:pt x="75" y="111"/>
                    <a:pt x="72" y="102"/>
                  </a:cubicBezTo>
                  <a:cubicBezTo>
                    <a:pt x="73" y="112"/>
                    <a:pt x="76" y="123"/>
                    <a:pt x="77" y="131"/>
                  </a:cubicBezTo>
                  <a:cubicBezTo>
                    <a:pt x="77" y="129"/>
                    <a:pt x="76" y="127"/>
                    <a:pt x="75" y="126"/>
                  </a:cubicBezTo>
                  <a:cubicBezTo>
                    <a:pt x="76" y="130"/>
                    <a:pt x="78" y="134"/>
                    <a:pt x="77" y="139"/>
                  </a:cubicBezTo>
                  <a:cubicBezTo>
                    <a:pt x="76" y="136"/>
                    <a:pt x="75" y="132"/>
                    <a:pt x="74" y="129"/>
                  </a:cubicBezTo>
                  <a:cubicBezTo>
                    <a:pt x="75" y="139"/>
                    <a:pt x="78" y="148"/>
                    <a:pt x="80" y="158"/>
                  </a:cubicBezTo>
                  <a:cubicBezTo>
                    <a:pt x="83" y="167"/>
                    <a:pt x="86" y="175"/>
                    <a:pt x="88" y="184"/>
                  </a:cubicBezTo>
                  <a:cubicBezTo>
                    <a:pt x="88" y="188"/>
                    <a:pt x="88" y="191"/>
                    <a:pt x="89" y="195"/>
                  </a:cubicBezTo>
                  <a:cubicBezTo>
                    <a:pt x="90" y="202"/>
                    <a:pt x="92" y="208"/>
                    <a:pt x="92" y="215"/>
                  </a:cubicBezTo>
                  <a:cubicBezTo>
                    <a:pt x="94" y="241"/>
                    <a:pt x="95" y="267"/>
                    <a:pt x="100" y="293"/>
                  </a:cubicBezTo>
                  <a:cubicBezTo>
                    <a:pt x="97" y="289"/>
                    <a:pt x="91" y="286"/>
                    <a:pt x="87" y="292"/>
                  </a:cubicBezTo>
                  <a:cubicBezTo>
                    <a:pt x="88" y="293"/>
                    <a:pt x="88" y="295"/>
                    <a:pt x="87" y="296"/>
                  </a:cubicBezTo>
                  <a:cubicBezTo>
                    <a:pt x="85" y="288"/>
                    <a:pt x="77" y="288"/>
                    <a:pt x="72" y="292"/>
                  </a:cubicBezTo>
                  <a:cubicBezTo>
                    <a:pt x="73" y="292"/>
                    <a:pt x="73" y="292"/>
                    <a:pt x="73" y="293"/>
                  </a:cubicBezTo>
                  <a:cubicBezTo>
                    <a:pt x="70" y="298"/>
                    <a:pt x="65" y="294"/>
                    <a:pt x="61" y="296"/>
                  </a:cubicBezTo>
                  <a:cubicBezTo>
                    <a:pt x="58" y="297"/>
                    <a:pt x="55" y="303"/>
                    <a:pt x="51" y="305"/>
                  </a:cubicBezTo>
                  <a:cubicBezTo>
                    <a:pt x="42" y="312"/>
                    <a:pt x="36" y="316"/>
                    <a:pt x="29" y="323"/>
                  </a:cubicBezTo>
                  <a:cubicBezTo>
                    <a:pt x="25" y="327"/>
                    <a:pt x="21" y="330"/>
                    <a:pt x="19" y="333"/>
                  </a:cubicBezTo>
                  <a:cubicBezTo>
                    <a:pt x="17" y="336"/>
                    <a:pt x="16" y="340"/>
                    <a:pt x="15" y="342"/>
                  </a:cubicBezTo>
                  <a:cubicBezTo>
                    <a:pt x="12" y="344"/>
                    <a:pt x="9" y="346"/>
                    <a:pt x="8" y="350"/>
                  </a:cubicBezTo>
                  <a:cubicBezTo>
                    <a:pt x="9" y="348"/>
                    <a:pt x="10" y="346"/>
                    <a:pt x="12" y="345"/>
                  </a:cubicBezTo>
                  <a:cubicBezTo>
                    <a:pt x="12" y="346"/>
                    <a:pt x="12" y="348"/>
                    <a:pt x="11" y="349"/>
                  </a:cubicBezTo>
                  <a:cubicBezTo>
                    <a:pt x="11" y="349"/>
                    <a:pt x="10" y="349"/>
                    <a:pt x="10" y="349"/>
                  </a:cubicBezTo>
                  <a:cubicBezTo>
                    <a:pt x="9" y="351"/>
                    <a:pt x="8" y="353"/>
                    <a:pt x="7" y="353"/>
                  </a:cubicBezTo>
                  <a:cubicBezTo>
                    <a:pt x="6" y="354"/>
                    <a:pt x="7" y="356"/>
                    <a:pt x="6" y="357"/>
                  </a:cubicBezTo>
                  <a:cubicBezTo>
                    <a:pt x="6" y="357"/>
                    <a:pt x="4" y="358"/>
                    <a:pt x="3" y="359"/>
                  </a:cubicBezTo>
                  <a:cubicBezTo>
                    <a:pt x="3" y="362"/>
                    <a:pt x="0" y="367"/>
                    <a:pt x="1" y="368"/>
                  </a:cubicBezTo>
                  <a:cubicBezTo>
                    <a:pt x="1" y="367"/>
                    <a:pt x="3" y="366"/>
                    <a:pt x="4" y="365"/>
                  </a:cubicBezTo>
                  <a:cubicBezTo>
                    <a:pt x="4" y="367"/>
                    <a:pt x="2" y="366"/>
                    <a:pt x="2" y="368"/>
                  </a:cubicBezTo>
                  <a:cubicBezTo>
                    <a:pt x="5" y="367"/>
                    <a:pt x="7" y="363"/>
                    <a:pt x="9" y="360"/>
                  </a:cubicBezTo>
                  <a:cubicBezTo>
                    <a:pt x="20" y="351"/>
                    <a:pt x="31" y="339"/>
                    <a:pt x="44" y="331"/>
                  </a:cubicBezTo>
                  <a:cubicBezTo>
                    <a:pt x="49" y="327"/>
                    <a:pt x="55" y="324"/>
                    <a:pt x="60" y="320"/>
                  </a:cubicBezTo>
                  <a:cubicBezTo>
                    <a:pt x="65" y="316"/>
                    <a:pt x="70" y="311"/>
                    <a:pt x="77" y="311"/>
                  </a:cubicBezTo>
                  <a:cubicBezTo>
                    <a:pt x="75" y="315"/>
                    <a:pt x="73" y="319"/>
                    <a:pt x="72" y="325"/>
                  </a:cubicBezTo>
                  <a:cubicBezTo>
                    <a:pt x="71" y="330"/>
                    <a:pt x="69" y="338"/>
                    <a:pt x="69" y="343"/>
                  </a:cubicBezTo>
                  <a:cubicBezTo>
                    <a:pt x="69" y="345"/>
                    <a:pt x="70" y="347"/>
                    <a:pt x="70" y="349"/>
                  </a:cubicBezTo>
                  <a:cubicBezTo>
                    <a:pt x="70" y="351"/>
                    <a:pt x="68" y="355"/>
                    <a:pt x="70" y="357"/>
                  </a:cubicBezTo>
                  <a:cubicBezTo>
                    <a:pt x="69" y="352"/>
                    <a:pt x="71" y="353"/>
                    <a:pt x="71" y="355"/>
                  </a:cubicBezTo>
                  <a:cubicBezTo>
                    <a:pt x="71" y="356"/>
                    <a:pt x="71" y="356"/>
                    <a:pt x="71" y="357"/>
                  </a:cubicBezTo>
                  <a:cubicBezTo>
                    <a:pt x="70" y="360"/>
                    <a:pt x="70" y="361"/>
                    <a:pt x="71" y="362"/>
                  </a:cubicBezTo>
                  <a:cubicBezTo>
                    <a:pt x="67" y="366"/>
                    <a:pt x="62" y="369"/>
                    <a:pt x="59" y="374"/>
                  </a:cubicBezTo>
                  <a:cubicBezTo>
                    <a:pt x="54" y="381"/>
                    <a:pt x="48" y="389"/>
                    <a:pt x="47" y="398"/>
                  </a:cubicBezTo>
                  <a:cubicBezTo>
                    <a:pt x="44" y="400"/>
                    <a:pt x="42" y="403"/>
                    <a:pt x="42" y="406"/>
                  </a:cubicBezTo>
                  <a:cubicBezTo>
                    <a:pt x="43" y="405"/>
                    <a:pt x="43" y="401"/>
                    <a:pt x="45" y="402"/>
                  </a:cubicBezTo>
                  <a:cubicBezTo>
                    <a:pt x="45" y="404"/>
                    <a:pt x="44" y="404"/>
                    <a:pt x="45" y="405"/>
                  </a:cubicBezTo>
                  <a:cubicBezTo>
                    <a:pt x="42" y="404"/>
                    <a:pt x="43" y="408"/>
                    <a:pt x="42" y="409"/>
                  </a:cubicBezTo>
                  <a:cubicBezTo>
                    <a:pt x="42" y="410"/>
                    <a:pt x="40" y="406"/>
                    <a:pt x="41" y="409"/>
                  </a:cubicBezTo>
                  <a:cubicBezTo>
                    <a:pt x="41" y="410"/>
                    <a:pt x="41" y="412"/>
                    <a:pt x="41" y="413"/>
                  </a:cubicBezTo>
                  <a:cubicBezTo>
                    <a:pt x="38" y="414"/>
                    <a:pt x="39" y="420"/>
                    <a:pt x="38" y="424"/>
                  </a:cubicBezTo>
                  <a:cubicBezTo>
                    <a:pt x="42" y="423"/>
                    <a:pt x="42" y="418"/>
                    <a:pt x="44" y="415"/>
                  </a:cubicBezTo>
                  <a:cubicBezTo>
                    <a:pt x="53" y="406"/>
                    <a:pt x="60" y="395"/>
                    <a:pt x="69" y="386"/>
                  </a:cubicBezTo>
                  <a:cubicBezTo>
                    <a:pt x="72" y="382"/>
                    <a:pt x="77" y="379"/>
                    <a:pt x="81" y="376"/>
                  </a:cubicBezTo>
                  <a:cubicBezTo>
                    <a:pt x="85" y="372"/>
                    <a:pt x="89" y="367"/>
                    <a:pt x="95" y="368"/>
                  </a:cubicBezTo>
                  <a:cubicBezTo>
                    <a:pt x="91" y="373"/>
                    <a:pt x="89" y="378"/>
                    <a:pt x="86" y="385"/>
                  </a:cubicBezTo>
                  <a:cubicBezTo>
                    <a:pt x="84" y="390"/>
                    <a:pt x="82" y="394"/>
                    <a:pt x="81" y="398"/>
                  </a:cubicBezTo>
                  <a:cubicBezTo>
                    <a:pt x="80" y="400"/>
                    <a:pt x="81" y="404"/>
                    <a:pt x="80" y="406"/>
                  </a:cubicBezTo>
                  <a:cubicBezTo>
                    <a:pt x="79" y="409"/>
                    <a:pt x="76" y="412"/>
                    <a:pt x="77" y="416"/>
                  </a:cubicBezTo>
                  <a:cubicBezTo>
                    <a:pt x="77" y="414"/>
                    <a:pt x="77" y="411"/>
                    <a:pt x="79" y="411"/>
                  </a:cubicBezTo>
                  <a:cubicBezTo>
                    <a:pt x="79" y="412"/>
                    <a:pt x="79" y="413"/>
                    <a:pt x="79" y="414"/>
                  </a:cubicBezTo>
                  <a:cubicBezTo>
                    <a:pt x="77" y="415"/>
                    <a:pt x="76" y="419"/>
                    <a:pt x="77" y="422"/>
                  </a:cubicBezTo>
                  <a:cubicBezTo>
                    <a:pt x="75" y="424"/>
                    <a:pt x="75" y="429"/>
                    <a:pt x="76" y="434"/>
                  </a:cubicBezTo>
                  <a:cubicBezTo>
                    <a:pt x="76" y="433"/>
                    <a:pt x="76" y="431"/>
                    <a:pt x="77" y="430"/>
                  </a:cubicBezTo>
                  <a:cubicBezTo>
                    <a:pt x="78" y="432"/>
                    <a:pt x="75" y="433"/>
                    <a:pt x="77" y="433"/>
                  </a:cubicBezTo>
                  <a:cubicBezTo>
                    <a:pt x="87" y="411"/>
                    <a:pt x="98" y="387"/>
                    <a:pt x="112" y="371"/>
                  </a:cubicBezTo>
                  <a:cubicBezTo>
                    <a:pt x="113" y="382"/>
                    <a:pt x="112" y="390"/>
                    <a:pt x="112" y="401"/>
                  </a:cubicBezTo>
                  <a:cubicBezTo>
                    <a:pt x="107" y="404"/>
                    <a:pt x="108" y="413"/>
                    <a:pt x="107" y="421"/>
                  </a:cubicBezTo>
                  <a:cubicBezTo>
                    <a:pt x="105" y="431"/>
                    <a:pt x="103" y="440"/>
                    <a:pt x="103" y="452"/>
                  </a:cubicBezTo>
                  <a:cubicBezTo>
                    <a:pt x="103" y="458"/>
                    <a:pt x="102" y="464"/>
                    <a:pt x="102" y="469"/>
                  </a:cubicBezTo>
                  <a:cubicBezTo>
                    <a:pt x="102" y="473"/>
                    <a:pt x="104" y="476"/>
                    <a:pt x="104" y="480"/>
                  </a:cubicBezTo>
                  <a:cubicBezTo>
                    <a:pt x="104" y="483"/>
                    <a:pt x="102" y="488"/>
                    <a:pt x="104" y="490"/>
                  </a:cubicBezTo>
                  <a:cubicBezTo>
                    <a:pt x="104" y="489"/>
                    <a:pt x="103" y="486"/>
                    <a:pt x="104" y="485"/>
                  </a:cubicBezTo>
                  <a:cubicBezTo>
                    <a:pt x="105" y="486"/>
                    <a:pt x="105" y="488"/>
                    <a:pt x="106" y="489"/>
                  </a:cubicBezTo>
                  <a:cubicBezTo>
                    <a:pt x="103" y="489"/>
                    <a:pt x="107" y="494"/>
                    <a:pt x="105" y="495"/>
                  </a:cubicBezTo>
                  <a:cubicBezTo>
                    <a:pt x="105" y="496"/>
                    <a:pt x="106" y="497"/>
                    <a:pt x="106" y="499"/>
                  </a:cubicBezTo>
                  <a:cubicBezTo>
                    <a:pt x="105" y="503"/>
                    <a:pt x="108" y="507"/>
                    <a:pt x="109" y="512"/>
                  </a:cubicBezTo>
                  <a:cubicBezTo>
                    <a:pt x="112" y="507"/>
                    <a:pt x="110" y="496"/>
                    <a:pt x="110" y="491"/>
                  </a:cubicBezTo>
                  <a:cubicBezTo>
                    <a:pt x="111" y="489"/>
                    <a:pt x="112" y="485"/>
                    <a:pt x="111" y="482"/>
                  </a:cubicBezTo>
                  <a:cubicBezTo>
                    <a:pt x="111" y="483"/>
                    <a:pt x="110" y="484"/>
                    <a:pt x="110" y="483"/>
                  </a:cubicBezTo>
                  <a:cubicBezTo>
                    <a:pt x="111" y="482"/>
                    <a:pt x="111" y="481"/>
                    <a:pt x="112" y="482"/>
                  </a:cubicBezTo>
                  <a:cubicBezTo>
                    <a:pt x="113" y="471"/>
                    <a:pt x="113" y="459"/>
                    <a:pt x="116" y="450"/>
                  </a:cubicBezTo>
                  <a:cubicBezTo>
                    <a:pt x="116" y="452"/>
                    <a:pt x="116" y="458"/>
                    <a:pt x="117" y="457"/>
                  </a:cubicBezTo>
                  <a:cubicBezTo>
                    <a:pt x="118" y="453"/>
                    <a:pt x="116" y="447"/>
                    <a:pt x="117" y="442"/>
                  </a:cubicBezTo>
                  <a:cubicBezTo>
                    <a:pt x="118" y="445"/>
                    <a:pt x="118" y="451"/>
                    <a:pt x="120" y="451"/>
                  </a:cubicBezTo>
                  <a:cubicBezTo>
                    <a:pt x="121" y="460"/>
                    <a:pt x="122" y="473"/>
                    <a:pt x="124" y="481"/>
                  </a:cubicBezTo>
                  <a:cubicBezTo>
                    <a:pt x="129" y="517"/>
                    <a:pt x="133" y="562"/>
                    <a:pt x="148" y="576"/>
                  </a:cubicBezTo>
                  <a:cubicBezTo>
                    <a:pt x="152" y="580"/>
                    <a:pt x="155" y="580"/>
                    <a:pt x="157" y="585"/>
                  </a:cubicBezTo>
                  <a:cubicBezTo>
                    <a:pt x="150" y="593"/>
                    <a:pt x="148" y="603"/>
                    <a:pt x="150" y="620"/>
                  </a:cubicBezTo>
                  <a:cubicBezTo>
                    <a:pt x="153" y="646"/>
                    <a:pt x="162" y="669"/>
                    <a:pt x="166" y="696"/>
                  </a:cubicBezTo>
                  <a:cubicBezTo>
                    <a:pt x="168" y="705"/>
                    <a:pt x="169" y="714"/>
                    <a:pt x="171" y="723"/>
                  </a:cubicBezTo>
                  <a:cubicBezTo>
                    <a:pt x="170" y="723"/>
                    <a:pt x="168" y="723"/>
                    <a:pt x="168" y="724"/>
                  </a:cubicBezTo>
                  <a:cubicBezTo>
                    <a:pt x="169" y="725"/>
                    <a:pt x="169" y="724"/>
                    <a:pt x="170" y="725"/>
                  </a:cubicBezTo>
                  <a:cubicBezTo>
                    <a:pt x="166" y="751"/>
                    <a:pt x="178" y="775"/>
                    <a:pt x="181" y="802"/>
                  </a:cubicBezTo>
                  <a:cubicBezTo>
                    <a:pt x="182" y="807"/>
                    <a:pt x="182" y="812"/>
                    <a:pt x="182" y="818"/>
                  </a:cubicBezTo>
                  <a:cubicBezTo>
                    <a:pt x="184" y="833"/>
                    <a:pt x="186" y="849"/>
                    <a:pt x="188" y="863"/>
                  </a:cubicBezTo>
                  <a:cubicBezTo>
                    <a:pt x="191" y="889"/>
                    <a:pt x="200" y="913"/>
                    <a:pt x="200" y="938"/>
                  </a:cubicBezTo>
                  <a:cubicBezTo>
                    <a:pt x="198" y="938"/>
                    <a:pt x="198" y="937"/>
                    <a:pt x="196" y="938"/>
                  </a:cubicBezTo>
                  <a:cubicBezTo>
                    <a:pt x="196" y="939"/>
                    <a:pt x="195" y="940"/>
                    <a:pt x="194" y="940"/>
                  </a:cubicBezTo>
                  <a:cubicBezTo>
                    <a:pt x="191" y="943"/>
                    <a:pt x="187" y="943"/>
                    <a:pt x="184" y="944"/>
                  </a:cubicBezTo>
                  <a:cubicBezTo>
                    <a:pt x="173" y="948"/>
                    <a:pt x="171" y="968"/>
                    <a:pt x="165" y="977"/>
                  </a:cubicBezTo>
                  <a:cubicBezTo>
                    <a:pt x="163" y="976"/>
                    <a:pt x="160" y="977"/>
                    <a:pt x="158" y="977"/>
                  </a:cubicBezTo>
                  <a:cubicBezTo>
                    <a:pt x="157" y="984"/>
                    <a:pt x="150" y="979"/>
                    <a:pt x="146" y="980"/>
                  </a:cubicBezTo>
                  <a:cubicBezTo>
                    <a:pt x="143" y="982"/>
                    <a:pt x="143" y="986"/>
                    <a:pt x="139" y="988"/>
                  </a:cubicBezTo>
                  <a:cubicBezTo>
                    <a:pt x="138" y="985"/>
                    <a:pt x="133" y="985"/>
                    <a:pt x="130" y="986"/>
                  </a:cubicBezTo>
                  <a:cubicBezTo>
                    <a:pt x="131" y="990"/>
                    <a:pt x="124" y="988"/>
                    <a:pt x="122" y="986"/>
                  </a:cubicBezTo>
                  <a:cubicBezTo>
                    <a:pt x="116" y="986"/>
                    <a:pt x="115" y="989"/>
                    <a:pt x="111" y="992"/>
                  </a:cubicBezTo>
                  <a:cubicBezTo>
                    <a:pt x="104" y="996"/>
                    <a:pt x="98" y="998"/>
                    <a:pt x="92" y="1004"/>
                  </a:cubicBezTo>
                  <a:cubicBezTo>
                    <a:pt x="89" y="1007"/>
                    <a:pt x="85" y="1011"/>
                    <a:pt x="83" y="1014"/>
                  </a:cubicBezTo>
                  <a:cubicBezTo>
                    <a:pt x="81" y="1016"/>
                    <a:pt x="80" y="1019"/>
                    <a:pt x="79" y="1021"/>
                  </a:cubicBezTo>
                  <a:cubicBezTo>
                    <a:pt x="77" y="1024"/>
                    <a:pt x="73" y="1025"/>
                    <a:pt x="73" y="1029"/>
                  </a:cubicBezTo>
                  <a:cubicBezTo>
                    <a:pt x="74" y="1027"/>
                    <a:pt x="75" y="1024"/>
                    <a:pt x="76" y="1024"/>
                  </a:cubicBezTo>
                  <a:cubicBezTo>
                    <a:pt x="77" y="1026"/>
                    <a:pt x="76" y="1026"/>
                    <a:pt x="76" y="1028"/>
                  </a:cubicBezTo>
                  <a:cubicBezTo>
                    <a:pt x="73" y="1026"/>
                    <a:pt x="74" y="1033"/>
                    <a:pt x="72" y="1030"/>
                  </a:cubicBezTo>
                  <a:cubicBezTo>
                    <a:pt x="72" y="1032"/>
                    <a:pt x="72" y="1033"/>
                    <a:pt x="71" y="1035"/>
                  </a:cubicBezTo>
                  <a:cubicBezTo>
                    <a:pt x="67" y="1035"/>
                    <a:pt x="68" y="1041"/>
                    <a:pt x="67" y="1044"/>
                  </a:cubicBezTo>
                  <a:cubicBezTo>
                    <a:pt x="71" y="1044"/>
                    <a:pt x="72" y="1040"/>
                    <a:pt x="74" y="1038"/>
                  </a:cubicBezTo>
                  <a:cubicBezTo>
                    <a:pt x="89" y="1026"/>
                    <a:pt x="105" y="1013"/>
                    <a:pt x="124" y="1005"/>
                  </a:cubicBezTo>
                  <a:cubicBezTo>
                    <a:pt x="121" y="1013"/>
                    <a:pt x="115" y="1017"/>
                    <a:pt x="114" y="1027"/>
                  </a:cubicBezTo>
                  <a:cubicBezTo>
                    <a:pt x="112" y="1029"/>
                    <a:pt x="109" y="1033"/>
                    <a:pt x="109" y="1036"/>
                  </a:cubicBezTo>
                  <a:cubicBezTo>
                    <a:pt x="110" y="1034"/>
                    <a:pt x="110" y="1030"/>
                    <a:pt x="112" y="1031"/>
                  </a:cubicBezTo>
                  <a:cubicBezTo>
                    <a:pt x="112" y="1037"/>
                    <a:pt x="108" y="1035"/>
                    <a:pt x="109" y="1042"/>
                  </a:cubicBezTo>
                  <a:cubicBezTo>
                    <a:pt x="106" y="1042"/>
                    <a:pt x="106" y="1049"/>
                    <a:pt x="106" y="1051"/>
                  </a:cubicBezTo>
                  <a:cubicBezTo>
                    <a:pt x="106" y="1051"/>
                    <a:pt x="108" y="1049"/>
                    <a:pt x="108" y="1049"/>
                  </a:cubicBezTo>
                  <a:cubicBezTo>
                    <a:pt x="108" y="1052"/>
                    <a:pt x="106" y="1050"/>
                    <a:pt x="106" y="1052"/>
                  </a:cubicBezTo>
                  <a:cubicBezTo>
                    <a:pt x="122" y="1032"/>
                    <a:pt x="136" y="1009"/>
                    <a:pt x="159" y="996"/>
                  </a:cubicBezTo>
                  <a:cubicBezTo>
                    <a:pt x="158" y="1007"/>
                    <a:pt x="153" y="1018"/>
                    <a:pt x="153" y="1030"/>
                  </a:cubicBezTo>
                  <a:cubicBezTo>
                    <a:pt x="153" y="1033"/>
                    <a:pt x="154" y="1036"/>
                    <a:pt x="153" y="1039"/>
                  </a:cubicBezTo>
                  <a:cubicBezTo>
                    <a:pt x="153" y="1043"/>
                    <a:pt x="150" y="1047"/>
                    <a:pt x="152" y="1052"/>
                  </a:cubicBezTo>
                  <a:cubicBezTo>
                    <a:pt x="152" y="1049"/>
                    <a:pt x="152" y="1046"/>
                    <a:pt x="152" y="1044"/>
                  </a:cubicBezTo>
                  <a:cubicBezTo>
                    <a:pt x="153" y="1046"/>
                    <a:pt x="154" y="1047"/>
                    <a:pt x="154" y="1049"/>
                  </a:cubicBezTo>
                  <a:cubicBezTo>
                    <a:pt x="151" y="1050"/>
                    <a:pt x="153" y="1056"/>
                    <a:pt x="152" y="1057"/>
                  </a:cubicBezTo>
                  <a:cubicBezTo>
                    <a:pt x="152" y="1059"/>
                    <a:pt x="152" y="1060"/>
                    <a:pt x="153" y="1062"/>
                  </a:cubicBezTo>
                  <a:cubicBezTo>
                    <a:pt x="150" y="1065"/>
                    <a:pt x="152" y="1072"/>
                    <a:pt x="152" y="1079"/>
                  </a:cubicBezTo>
                  <a:cubicBezTo>
                    <a:pt x="156" y="1076"/>
                    <a:pt x="155" y="1069"/>
                    <a:pt x="156" y="1063"/>
                  </a:cubicBezTo>
                  <a:cubicBezTo>
                    <a:pt x="157" y="1060"/>
                    <a:pt x="158" y="1057"/>
                    <a:pt x="158" y="1053"/>
                  </a:cubicBezTo>
                  <a:cubicBezTo>
                    <a:pt x="163" y="1035"/>
                    <a:pt x="167" y="1015"/>
                    <a:pt x="173" y="997"/>
                  </a:cubicBezTo>
                  <a:cubicBezTo>
                    <a:pt x="176" y="989"/>
                    <a:pt x="180" y="980"/>
                    <a:pt x="183" y="972"/>
                  </a:cubicBezTo>
                  <a:cubicBezTo>
                    <a:pt x="187" y="964"/>
                    <a:pt x="192" y="957"/>
                    <a:pt x="201" y="956"/>
                  </a:cubicBezTo>
                  <a:cubicBezTo>
                    <a:pt x="202" y="962"/>
                    <a:pt x="203" y="967"/>
                    <a:pt x="202" y="971"/>
                  </a:cubicBezTo>
                  <a:cubicBezTo>
                    <a:pt x="205" y="978"/>
                    <a:pt x="205" y="986"/>
                    <a:pt x="206" y="995"/>
                  </a:cubicBezTo>
                  <a:cubicBezTo>
                    <a:pt x="205" y="995"/>
                    <a:pt x="205" y="993"/>
                    <a:pt x="205" y="995"/>
                  </a:cubicBezTo>
                  <a:cubicBezTo>
                    <a:pt x="206" y="1006"/>
                    <a:pt x="207" y="1015"/>
                    <a:pt x="207" y="1025"/>
                  </a:cubicBezTo>
                  <a:cubicBezTo>
                    <a:pt x="208" y="1026"/>
                    <a:pt x="209" y="1026"/>
                    <a:pt x="209" y="1028"/>
                  </a:cubicBezTo>
                  <a:cubicBezTo>
                    <a:pt x="210" y="1037"/>
                    <a:pt x="213" y="1045"/>
                    <a:pt x="213" y="1054"/>
                  </a:cubicBezTo>
                  <a:cubicBezTo>
                    <a:pt x="213" y="1062"/>
                    <a:pt x="211" y="1069"/>
                    <a:pt x="212" y="1076"/>
                  </a:cubicBezTo>
                  <a:cubicBezTo>
                    <a:pt x="212" y="1081"/>
                    <a:pt x="214" y="1086"/>
                    <a:pt x="214" y="1092"/>
                  </a:cubicBezTo>
                  <a:cubicBezTo>
                    <a:pt x="214" y="1093"/>
                    <a:pt x="213" y="1095"/>
                    <a:pt x="212" y="1096"/>
                  </a:cubicBezTo>
                  <a:cubicBezTo>
                    <a:pt x="208" y="1119"/>
                    <a:pt x="221" y="1141"/>
                    <a:pt x="225" y="1163"/>
                  </a:cubicBezTo>
                  <a:cubicBezTo>
                    <a:pt x="227" y="1174"/>
                    <a:pt x="230" y="1183"/>
                    <a:pt x="232" y="1193"/>
                  </a:cubicBezTo>
                  <a:cubicBezTo>
                    <a:pt x="237" y="1214"/>
                    <a:pt x="240" y="1239"/>
                    <a:pt x="245" y="1261"/>
                  </a:cubicBezTo>
                  <a:cubicBezTo>
                    <a:pt x="244" y="1258"/>
                    <a:pt x="243" y="1264"/>
                    <a:pt x="244" y="1265"/>
                  </a:cubicBezTo>
                  <a:cubicBezTo>
                    <a:pt x="244" y="1272"/>
                    <a:pt x="248" y="1284"/>
                    <a:pt x="248" y="1292"/>
                  </a:cubicBezTo>
                  <a:cubicBezTo>
                    <a:pt x="247" y="1293"/>
                    <a:pt x="246" y="1294"/>
                    <a:pt x="245" y="1294"/>
                  </a:cubicBezTo>
                  <a:cubicBezTo>
                    <a:pt x="243" y="1301"/>
                    <a:pt x="234" y="1292"/>
                    <a:pt x="231" y="1297"/>
                  </a:cubicBezTo>
                  <a:cubicBezTo>
                    <a:pt x="230" y="1289"/>
                    <a:pt x="226" y="1287"/>
                    <a:pt x="221" y="1287"/>
                  </a:cubicBezTo>
                  <a:cubicBezTo>
                    <a:pt x="220" y="1287"/>
                    <a:pt x="221" y="1289"/>
                    <a:pt x="219" y="1289"/>
                  </a:cubicBezTo>
                  <a:cubicBezTo>
                    <a:pt x="214" y="1291"/>
                    <a:pt x="213" y="1284"/>
                    <a:pt x="208" y="1286"/>
                  </a:cubicBezTo>
                  <a:cubicBezTo>
                    <a:pt x="204" y="1287"/>
                    <a:pt x="198" y="1291"/>
                    <a:pt x="193" y="1293"/>
                  </a:cubicBezTo>
                  <a:cubicBezTo>
                    <a:pt x="189" y="1295"/>
                    <a:pt x="185" y="1297"/>
                    <a:pt x="181" y="1300"/>
                  </a:cubicBezTo>
                  <a:cubicBezTo>
                    <a:pt x="177" y="1303"/>
                    <a:pt x="172" y="1305"/>
                    <a:pt x="170" y="1307"/>
                  </a:cubicBezTo>
                  <a:cubicBezTo>
                    <a:pt x="168" y="1309"/>
                    <a:pt x="167" y="1312"/>
                    <a:pt x="166" y="1314"/>
                  </a:cubicBezTo>
                  <a:cubicBezTo>
                    <a:pt x="164" y="1316"/>
                    <a:pt x="160" y="1316"/>
                    <a:pt x="160" y="1320"/>
                  </a:cubicBezTo>
                  <a:cubicBezTo>
                    <a:pt x="161" y="1319"/>
                    <a:pt x="161" y="1317"/>
                    <a:pt x="163" y="1316"/>
                  </a:cubicBezTo>
                  <a:cubicBezTo>
                    <a:pt x="162" y="1322"/>
                    <a:pt x="158" y="1320"/>
                    <a:pt x="157" y="1326"/>
                  </a:cubicBezTo>
                  <a:cubicBezTo>
                    <a:pt x="153" y="1326"/>
                    <a:pt x="154" y="1331"/>
                    <a:pt x="152" y="1334"/>
                  </a:cubicBezTo>
                  <a:cubicBezTo>
                    <a:pt x="155" y="1335"/>
                    <a:pt x="158" y="1331"/>
                    <a:pt x="160" y="1329"/>
                  </a:cubicBezTo>
                  <a:cubicBezTo>
                    <a:pt x="161" y="1330"/>
                    <a:pt x="163" y="1328"/>
                    <a:pt x="164" y="1326"/>
                  </a:cubicBezTo>
                  <a:cubicBezTo>
                    <a:pt x="174" y="1323"/>
                    <a:pt x="184" y="1313"/>
                    <a:pt x="196" y="1310"/>
                  </a:cubicBezTo>
                  <a:cubicBezTo>
                    <a:pt x="205" y="1308"/>
                    <a:pt x="213" y="1303"/>
                    <a:pt x="220" y="1306"/>
                  </a:cubicBezTo>
                  <a:cubicBezTo>
                    <a:pt x="216" y="1308"/>
                    <a:pt x="212" y="1313"/>
                    <a:pt x="209" y="1317"/>
                  </a:cubicBezTo>
                  <a:cubicBezTo>
                    <a:pt x="205" y="1321"/>
                    <a:pt x="201" y="1325"/>
                    <a:pt x="198" y="1330"/>
                  </a:cubicBezTo>
                  <a:cubicBezTo>
                    <a:pt x="197" y="1333"/>
                    <a:pt x="197" y="1335"/>
                    <a:pt x="195" y="1337"/>
                  </a:cubicBezTo>
                  <a:cubicBezTo>
                    <a:pt x="193" y="1339"/>
                    <a:pt x="191" y="1341"/>
                    <a:pt x="191" y="1344"/>
                  </a:cubicBezTo>
                  <a:cubicBezTo>
                    <a:pt x="192" y="1343"/>
                    <a:pt x="193" y="1339"/>
                    <a:pt x="194" y="1340"/>
                  </a:cubicBezTo>
                  <a:cubicBezTo>
                    <a:pt x="194" y="1341"/>
                    <a:pt x="194" y="1341"/>
                    <a:pt x="194" y="1343"/>
                  </a:cubicBezTo>
                  <a:cubicBezTo>
                    <a:pt x="191" y="1342"/>
                    <a:pt x="192" y="1347"/>
                    <a:pt x="190" y="1346"/>
                  </a:cubicBezTo>
                  <a:cubicBezTo>
                    <a:pt x="190" y="1348"/>
                    <a:pt x="190" y="1349"/>
                    <a:pt x="190" y="1350"/>
                  </a:cubicBezTo>
                  <a:cubicBezTo>
                    <a:pt x="186" y="1351"/>
                    <a:pt x="187" y="1356"/>
                    <a:pt x="186" y="1360"/>
                  </a:cubicBezTo>
                  <a:cubicBezTo>
                    <a:pt x="186" y="1359"/>
                    <a:pt x="187" y="1357"/>
                    <a:pt x="189" y="1357"/>
                  </a:cubicBezTo>
                  <a:cubicBezTo>
                    <a:pt x="189" y="1359"/>
                    <a:pt x="187" y="1358"/>
                    <a:pt x="187" y="1360"/>
                  </a:cubicBezTo>
                  <a:cubicBezTo>
                    <a:pt x="190" y="1358"/>
                    <a:pt x="191" y="1355"/>
                    <a:pt x="193" y="1353"/>
                  </a:cubicBezTo>
                  <a:cubicBezTo>
                    <a:pt x="195" y="1352"/>
                    <a:pt x="196" y="1351"/>
                    <a:pt x="196" y="1349"/>
                  </a:cubicBezTo>
                  <a:cubicBezTo>
                    <a:pt x="209" y="1337"/>
                    <a:pt x="221" y="1324"/>
                    <a:pt x="237" y="1316"/>
                  </a:cubicBezTo>
                  <a:cubicBezTo>
                    <a:pt x="235" y="1325"/>
                    <a:pt x="231" y="1334"/>
                    <a:pt x="229" y="1342"/>
                  </a:cubicBezTo>
                  <a:cubicBezTo>
                    <a:pt x="228" y="1346"/>
                    <a:pt x="229" y="1350"/>
                    <a:pt x="228" y="1354"/>
                  </a:cubicBezTo>
                  <a:cubicBezTo>
                    <a:pt x="227" y="1358"/>
                    <a:pt x="224" y="1362"/>
                    <a:pt x="225" y="1368"/>
                  </a:cubicBezTo>
                  <a:cubicBezTo>
                    <a:pt x="225" y="1365"/>
                    <a:pt x="226" y="1362"/>
                    <a:pt x="226" y="1360"/>
                  </a:cubicBezTo>
                  <a:cubicBezTo>
                    <a:pt x="227" y="1361"/>
                    <a:pt x="227" y="1364"/>
                    <a:pt x="227" y="1365"/>
                  </a:cubicBezTo>
                  <a:cubicBezTo>
                    <a:pt x="224" y="1366"/>
                    <a:pt x="227" y="1372"/>
                    <a:pt x="225" y="1373"/>
                  </a:cubicBezTo>
                  <a:cubicBezTo>
                    <a:pt x="225" y="1375"/>
                    <a:pt x="225" y="1375"/>
                    <a:pt x="225" y="1377"/>
                  </a:cubicBezTo>
                  <a:cubicBezTo>
                    <a:pt x="222" y="1380"/>
                    <a:pt x="223" y="1388"/>
                    <a:pt x="223" y="1394"/>
                  </a:cubicBezTo>
                  <a:cubicBezTo>
                    <a:pt x="224" y="1393"/>
                    <a:pt x="224" y="1388"/>
                    <a:pt x="226" y="1388"/>
                  </a:cubicBezTo>
                  <a:cubicBezTo>
                    <a:pt x="226" y="1390"/>
                    <a:pt x="223" y="1391"/>
                    <a:pt x="225" y="1393"/>
                  </a:cubicBezTo>
                  <a:cubicBezTo>
                    <a:pt x="226" y="1389"/>
                    <a:pt x="228" y="1383"/>
                    <a:pt x="228" y="1379"/>
                  </a:cubicBezTo>
                  <a:cubicBezTo>
                    <a:pt x="230" y="1377"/>
                    <a:pt x="231" y="1373"/>
                    <a:pt x="231" y="1369"/>
                  </a:cubicBezTo>
                  <a:cubicBezTo>
                    <a:pt x="238" y="1355"/>
                    <a:pt x="242" y="1337"/>
                    <a:pt x="248" y="1322"/>
                  </a:cubicBezTo>
                  <a:cubicBezTo>
                    <a:pt x="249" y="1327"/>
                    <a:pt x="249" y="1330"/>
                    <a:pt x="249" y="1331"/>
                  </a:cubicBezTo>
                  <a:cubicBezTo>
                    <a:pt x="249" y="1333"/>
                    <a:pt x="250" y="1338"/>
                    <a:pt x="250" y="1334"/>
                  </a:cubicBezTo>
                  <a:cubicBezTo>
                    <a:pt x="250" y="1329"/>
                    <a:pt x="248" y="1320"/>
                    <a:pt x="250" y="1320"/>
                  </a:cubicBezTo>
                  <a:cubicBezTo>
                    <a:pt x="251" y="1323"/>
                    <a:pt x="250" y="1328"/>
                    <a:pt x="251" y="1331"/>
                  </a:cubicBezTo>
                  <a:cubicBezTo>
                    <a:pt x="251" y="1326"/>
                    <a:pt x="253" y="1324"/>
                    <a:pt x="254" y="1320"/>
                  </a:cubicBezTo>
                  <a:cubicBezTo>
                    <a:pt x="254" y="1318"/>
                    <a:pt x="251" y="1319"/>
                    <a:pt x="251" y="1317"/>
                  </a:cubicBezTo>
                  <a:cubicBezTo>
                    <a:pt x="256" y="1306"/>
                    <a:pt x="262" y="1297"/>
                    <a:pt x="268" y="1288"/>
                  </a:cubicBezTo>
                  <a:cubicBezTo>
                    <a:pt x="269" y="1297"/>
                    <a:pt x="270" y="1309"/>
                    <a:pt x="273" y="1315"/>
                  </a:cubicBezTo>
                  <a:cubicBezTo>
                    <a:pt x="274" y="1306"/>
                    <a:pt x="273" y="1295"/>
                    <a:pt x="272" y="1284"/>
                  </a:cubicBezTo>
                  <a:cubicBezTo>
                    <a:pt x="273" y="1283"/>
                    <a:pt x="275" y="1282"/>
                    <a:pt x="278" y="1281"/>
                  </a:cubicBezTo>
                  <a:cubicBezTo>
                    <a:pt x="281" y="1281"/>
                    <a:pt x="283" y="1282"/>
                    <a:pt x="283" y="1280"/>
                  </a:cubicBezTo>
                  <a:cubicBezTo>
                    <a:pt x="285" y="1287"/>
                    <a:pt x="282" y="1294"/>
                    <a:pt x="286" y="1303"/>
                  </a:cubicBezTo>
                  <a:cubicBezTo>
                    <a:pt x="288" y="1297"/>
                    <a:pt x="288" y="1289"/>
                    <a:pt x="288" y="1282"/>
                  </a:cubicBezTo>
                  <a:cubicBezTo>
                    <a:pt x="291" y="1278"/>
                    <a:pt x="294" y="1273"/>
                    <a:pt x="291" y="1266"/>
                  </a:cubicBezTo>
                  <a:cubicBezTo>
                    <a:pt x="294" y="1251"/>
                    <a:pt x="295" y="1233"/>
                    <a:pt x="301" y="1223"/>
                  </a:cubicBezTo>
                  <a:cubicBezTo>
                    <a:pt x="301" y="1225"/>
                    <a:pt x="301" y="1226"/>
                    <a:pt x="302" y="1228"/>
                  </a:cubicBezTo>
                  <a:cubicBezTo>
                    <a:pt x="304" y="1229"/>
                    <a:pt x="306" y="1229"/>
                    <a:pt x="308" y="1230"/>
                  </a:cubicBezTo>
                  <a:cubicBezTo>
                    <a:pt x="301" y="1234"/>
                    <a:pt x="304" y="1243"/>
                    <a:pt x="302" y="1254"/>
                  </a:cubicBezTo>
                  <a:cubicBezTo>
                    <a:pt x="302" y="1256"/>
                    <a:pt x="302" y="1257"/>
                    <a:pt x="301" y="1258"/>
                  </a:cubicBezTo>
                  <a:cubicBezTo>
                    <a:pt x="300" y="1273"/>
                    <a:pt x="300" y="1291"/>
                    <a:pt x="300" y="1305"/>
                  </a:cubicBezTo>
                  <a:cubicBezTo>
                    <a:pt x="301" y="1310"/>
                    <a:pt x="303" y="1312"/>
                    <a:pt x="303" y="1316"/>
                  </a:cubicBezTo>
                  <a:cubicBezTo>
                    <a:pt x="303" y="1320"/>
                    <a:pt x="302" y="1324"/>
                    <a:pt x="303" y="1327"/>
                  </a:cubicBezTo>
                  <a:cubicBezTo>
                    <a:pt x="305" y="1328"/>
                    <a:pt x="302" y="1323"/>
                    <a:pt x="303" y="1322"/>
                  </a:cubicBezTo>
                  <a:cubicBezTo>
                    <a:pt x="304" y="1322"/>
                    <a:pt x="305" y="1324"/>
                    <a:pt x="305" y="1325"/>
                  </a:cubicBezTo>
                  <a:cubicBezTo>
                    <a:pt x="303" y="1327"/>
                    <a:pt x="307" y="1331"/>
                    <a:pt x="305" y="1333"/>
                  </a:cubicBezTo>
                  <a:cubicBezTo>
                    <a:pt x="308" y="1336"/>
                    <a:pt x="306" y="1344"/>
                    <a:pt x="310" y="1348"/>
                  </a:cubicBezTo>
                  <a:cubicBezTo>
                    <a:pt x="310" y="1346"/>
                    <a:pt x="310" y="1345"/>
                    <a:pt x="310" y="1344"/>
                  </a:cubicBezTo>
                  <a:cubicBezTo>
                    <a:pt x="312" y="1344"/>
                    <a:pt x="310" y="1347"/>
                    <a:pt x="311" y="1348"/>
                  </a:cubicBezTo>
                  <a:cubicBezTo>
                    <a:pt x="311" y="1340"/>
                    <a:pt x="310" y="1333"/>
                    <a:pt x="310" y="1327"/>
                  </a:cubicBezTo>
                  <a:cubicBezTo>
                    <a:pt x="311" y="1289"/>
                    <a:pt x="314" y="1254"/>
                    <a:pt x="323" y="1226"/>
                  </a:cubicBezTo>
                  <a:cubicBezTo>
                    <a:pt x="321" y="1221"/>
                    <a:pt x="318" y="1216"/>
                    <a:pt x="316" y="1211"/>
                  </a:cubicBezTo>
                  <a:cubicBezTo>
                    <a:pt x="312" y="1209"/>
                    <a:pt x="306" y="1211"/>
                    <a:pt x="304" y="1212"/>
                  </a:cubicBezTo>
                  <a:cubicBezTo>
                    <a:pt x="307" y="1206"/>
                    <a:pt x="311" y="1199"/>
                    <a:pt x="316" y="1197"/>
                  </a:cubicBezTo>
                  <a:cubicBezTo>
                    <a:pt x="315" y="1206"/>
                    <a:pt x="321" y="1209"/>
                    <a:pt x="324" y="1214"/>
                  </a:cubicBezTo>
                  <a:cubicBezTo>
                    <a:pt x="329" y="1221"/>
                    <a:pt x="333" y="1228"/>
                    <a:pt x="337" y="1234"/>
                  </a:cubicBezTo>
                  <a:cubicBezTo>
                    <a:pt x="340" y="1239"/>
                    <a:pt x="343" y="1243"/>
                    <a:pt x="345" y="1247"/>
                  </a:cubicBezTo>
                  <a:cubicBezTo>
                    <a:pt x="347" y="1250"/>
                    <a:pt x="350" y="1251"/>
                    <a:pt x="351" y="1253"/>
                  </a:cubicBezTo>
                  <a:cubicBezTo>
                    <a:pt x="353" y="1256"/>
                    <a:pt x="353" y="1260"/>
                    <a:pt x="355" y="1262"/>
                  </a:cubicBezTo>
                  <a:cubicBezTo>
                    <a:pt x="355" y="1259"/>
                    <a:pt x="353" y="1259"/>
                    <a:pt x="353" y="1256"/>
                  </a:cubicBezTo>
                  <a:cubicBezTo>
                    <a:pt x="354" y="1257"/>
                    <a:pt x="355" y="1257"/>
                    <a:pt x="355" y="1258"/>
                  </a:cubicBezTo>
                  <a:cubicBezTo>
                    <a:pt x="356" y="1262"/>
                    <a:pt x="357" y="1263"/>
                    <a:pt x="359" y="1265"/>
                  </a:cubicBezTo>
                  <a:cubicBezTo>
                    <a:pt x="360" y="1271"/>
                    <a:pt x="363" y="1272"/>
                    <a:pt x="365" y="1275"/>
                  </a:cubicBezTo>
                  <a:cubicBezTo>
                    <a:pt x="366" y="1269"/>
                    <a:pt x="362" y="1262"/>
                    <a:pt x="360" y="1256"/>
                  </a:cubicBezTo>
                  <a:cubicBezTo>
                    <a:pt x="359" y="1253"/>
                    <a:pt x="359" y="1250"/>
                    <a:pt x="358" y="1248"/>
                  </a:cubicBezTo>
                  <a:cubicBezTo>
                    <a:pt x="358" y="1249"/>
                    <a:pt x="358" y="1251"/>
                    <a:pt x="357" y="1250"/>
                  </a:cubicBezTo>
                  <a:cubicBezTo>
                    <a:pt x="357" y="1248"/>
                    <a:pt x="358" y="1249"/>
                    <a:pt x="358" y="1247"/>
                  </a:cubicBezTo>
                  <a:cubicBezTo>
                    <a:pt x="353" y="1235"/>
                    <a:pt x="346" y="1225"/>
                    <a:pt x="341" y="1215"/>
                  </a:cubicBezTo>
                  <a:cubicBezTo>
                    <a:pt x="349" y="1224"/>
                    <a:pt x="355" y="1235"/>
                    <a:pt x="361" y="1246"/>
                  </a:cubicBezTo>
                  <a:cubicBezTo>
                    <a:pt x="364" y="1251"/>
                    <a:pt x="367" y="1257"/>
                    <a:pt x="370" y="1261"/>
                  </a:cubicBezTo>
                  <a:cubicBezTo>
                    <a:pt x="372" y="1264"/>
                    <a:pt x="375" y="1266"/>
                    <a:pt x="375" y="1271"/>
                  </a:cubicBezTo>
                  <a:cubicBezTo>
                    <a:pt x="381" y="1281"/>
                    <a:pt x="387" y="1294"/>
                    <a:pt x="388" y="1308"/>
                  </a:cubicBezTo>
                  <a:cubicBezTo>
                    <a:pt x="384" y="1296"/>
                    <a:pt x="378" y="1288"/>
                    <a:pt x="373" y="1275"/>
                  </a:cubicBezTo>
                  <a:cubicBezTo>
                    <a:pt x="372" y="1275"/>
                    <a:pt x="372" y="1274"/>
                    <a:pt x="370" y="1274"/>
                  </a:cubicBezTo>
                  <a:cubicBezTo>
                    <a:pt x="374" y="1284"/>
                    <a:pt x="378" y="1296"/>
                    <a:pt x="383" y="1304"/>
                  </a:cubicBezTo>
                  <a:cubicBezTo>
                    <a:pt x="386" y="1313"/>
                    <a:pt x="390" y="1320"/>
                    <a:pt x="394" y="1328"/>
                  </a:cubicBezTo>
                  <a:cubicBezTo>
                    <a:pt x="394" y="1335"/>
                    <a:pt x="397" y="1342"/>
                    <a:pt x="399" y="1349"/>
                  </a:cubicBezTo>
                  <a:cubicBezTo>
                    <a:pt x="399" y="1347"/>
                    <a:pt x="399" y="1347"/>
                    <a:pt x="398" y="1347"/>
                  </a:cubicBezTo>
                  <a:cubicBezTo>
                    <a:pt x="398" y="1343"/>
                    <a:pt x="397" y="1340"/>
                    <a:pt x="398" y="1338"/>
                  </a:cubicBezTo>
                  <a:cubicBezTo>
                    <a:pt x="399" y="1341"/>
                    <a:pt x="398" y="1343"/>
                    <a:pt x="399" y="1346"/>
                  </a:cubicBezTo>
                  <a:cubicBezTo>
                    <a:pt x="401" y="1346"/>
                    <a:pt x="398" y="1342"/>
                    <a:pt x="399" y="1340"/>
                  </a:cubicBezTo>
                  <a:cubicBezTo>
                    <a:pt x="403" y="1351"/>
                    <a:pt x="409" y="1365"/>
                    <a:pt x="410" y="1372"/>
                  </a:cubicBezTo>
                  <a:cubicBezTo>
                    <a:pt x="409" y="1372"/>
                    <a:pt x="410" y="1371"/>
                    <a:pt x="409" y="1371"/>
                  </a:cubicBezTo>
                  <a:cubicBezTo>
                    <a:pt x="410" y="1375"/>
                    <a:pt x="411" y="1381"/>
                    <a:pt x="413" y="1385"/>
                  </a:cubicBezTo>
                  <a:cubicBezTo>
                    <a:pt x="412" y="1386"/>
                    <a:pt x="411" y="1386"/>
                    <a:pt x="411" y="1387"/>
                  </a:cubicBezTo>
                  <a:cubicBezTo>
                    <a:pt x="413" y="1388"/>
                    <a:pt x="416" y="1389"/>
                    <a:pt x="418" y="1386"/>
                  </a:cubicBezTo>
                  <a:cubicBezTo>
                    <a:pt x="417" y="1386"/>
                    <a:pt x="416" y="1387"/>
                    <a:pt x="416" y="1387"/>
                  </a:cubicBezTo>
                  <a:cubicBezTo>
                    <a:pt x="417" y="1385"/>
                    <a:pt x="417" y="1385"/>
                    <a:pt x="416" y="1384"/>
                  </a:cubicBezTo>
                  <a:cubicBezTo>
                    <a:pt x="416" y="1384"/>
                    <a:pt x="417" y="1384"/>
                    <a:pt x="417" y="1383"/>
                  </a:cubicBezTo>
                  <a:cubicBezTo>
                    <a:pt x="417" y="1381"/>
                    <a:pt x="416" y="1379"/>
                    <a:pt x="416" y="1375"/>
                  </a:cubicBezTo>
                  <a:cubicBezTo>
                    <a:pt x="415" y="1374"/>
                    <a:pt x="415" y="1374"/>
                    <a:pt x="413" y="1373"/>
                  </a:cubicBezTo>
                  <a:cubicBezTo>
                    <a:pt x="414" y="1373"/>
                    <a:pt x="414" y="1373"/>
                    <a:pt x="415" y="1373"/>
                  </a:cubicBezTo>
                  <a:cubicBezTo>
                    <a:pt x="413" y="1367"/>
                    <a:pt x="414" y="1362"/>
                    <a:pt x="411" y="1356"/>
                  </a:cubicBezTo>
                  <a:cubicBezTo>
                    <a:pt x="411" y="1354"/>
                    <a:pt x="412" y="1356"/>
                    <a:pt x="412" y="1354"/>
                  </a:cubicBezTo>
                  <a:cubicBezTo>
                    <a:pt x="410" y="1355"/>
                    <a:pt x="411" y="1349"/>
                    <a:pt x="409" y="1349"/>
                  </a:cubicBezTo>
                  <a:cubicBezTo>
                    <a:pt x="410" y="1347"/>
                    <a:pt x="411" y="1351"/>
                    <a:pt x="411" y="1350"/>
                  </a:cubicBezTo>
                  <a:cubicBezTo>
                    <a:pt x="411" y="1348"/>
                    <a:pt x="410" y="1349"/>
                    <a:pt x="409" y="1348"/>
                  </a:cubicBezTo>
                  <a:cubicBezTo>
                    <a:pt x="410" y="1347"/>
                    <a:pt x="411" y="1347"/>
                    <a:pt x="410" y="1345"/>
                  </a:cubicBezTo>
                  <a:cubicBezTo>
                    <a:pt x="409" y="1345"/>
                    <a:pt x="409" y="1346"/>
                    <a:pt x="408" y="1344"/>
                  </a:cubicBezTo>
                  <a:cubicBezTo>
                    <a:pt x="409" y="1344"/>
                    <a:pt x="410" y="1345"/>
                    <a:pt x="410" y="1343"/>
                  </a:cubicBezTo>
                  <a:cubicBezTo>
                    <a:pt x="408" y="1344"/>
                    <a:pt x="408" y="1340"/>
                    <a:pt x="407" y="1341"/>
                  </a:cubicBezTo>
                  <a:cubicBezTo>
                    <a:pt x="407" y="1340"/>
                    <a:pt x="408" y="1341"/>
                    <a:pt x="408" y="1339"/>
                  </a:cubicBezTo>
                  <a:cubicBezTo>
                    <a:pt x="407" y="1337"/>
                    <a:pt x="406" y="1337"/>
                    <a:pt x="407" y="1334"/>
                  </a:cubicBezTo>
                  <a:cubicBezTo>
                    <a:pt x="406" y="1334"/>
                    <a:pt x="404" y="1331"/>
                    <a:pt x="405" y="1329"/>
                  </a:cubicBezTo>
                  <a:cubicBezTo>
                    <a:pt x="403" y="1329"/>
                    <a:pt x="403" y="1327"/>
                    <a:pt x="401" y="1326"/>
                  </a:cubicBezTo>
                  <a:cubicBezTo>
                    <a:pt x="402" y="1326"/>
                    <a:pt x="402" y="1327"/>
                    <a:pt x="403" y="1326"/>
                  </a:cubicBezTo>
                  <a:cubicBezTo>
                    <a:pt x="402" y="1323"/>
                    <a:pt x="402" y="1320"/>
                    <a:pt x="399" y="1317"/>
                  </a:cubicBezTo>
                  <a:cubicBezTo>
                    <a:pt x="398" y="1313"/>
                    <a:pt x="397" y="1310"/>
                    <a:pt x="396" y="1309"/>
                  </a:cubicBezTo>
                  <a:cubicBezTo>
                    <a:pt x="393" y="1277"/>
                    <a:pt x="386" y="1249"/>
                    <a:pt x="379" y="1223"/>
                  </a:cubicBezTo>
                  <a:cubicBezTo>
                    <a:pt x="386" y="1223"/>
                    <a:pt x="388" y="1232"/>
                    <a:pt x="393" y="1233"/>
                  </a:cubicBezTo>
                  <a:cubicBezTo>
                    <a:pt x="391" y="1231"/>
                    <a:pt x="389" y="1230"/>
                    <a:pt x="388" y="1228"/>
                  </a:cubicBezTo>
                  <a:cubicBezTo>
                    <a:pt x="390" y="1228"/>
                    <a:pt x="390" y="1229"/>
                    <a:pt x="391" y="1229"/>
                  </a:cubicBezTo>
                  <a:cubicBezTo>
                    <a:pt x="392" y="1230"/>
                    <a:pt x="391" y="1230"/>
                    <a:pt x="392" y="1231"/>
                  </a:cubicBezTo>
                  <a:cubicBezTo>
                    <a:pt x="394" y="1232"/>
                    <a:pt x="394" y="1233"/>
                    <a:pt x="395" y="1234"/>
                  </a:cubicBezTo>
                  <a:cubicBezTo>
                    <a:pt x="395" y="1235"/>
                    <a:pt x="397" y="1234"/>
                    <a:pt x="398" y="1235"/>
                  </a:cubicBezTo>
                  <a:cubicBezTo>
                    <a:pt x="398" y="1237"/>
                    <a:pt x="398" y="1238"/>
                    <a:pt x="399" y="1239"/>
                  </a:cubicBezTo>
                  <a:cubicBezTo>
                    <a:pt x="401" y="1239"/>
                    <a:pt x="404" y="1245"/>
                    <a:pt x="406" y="1244"/>
                  </a:cubicBezTo>
                  <a:cubicBezTo>
                    <a:pt x="406" y="1240"/>
                    <a:pt x="403" y="1237"/>
                    <a:pt x="401" y="1234"/>
                  </a:cubicBezTo>
                  <a:cubicBezTo>
                    <a:pt x="399" y="1231"/>
                    <a:pt x="398" y="1227"/>
                    <a:pt x="395" y="1225"/>
                  </a:cubicBezTo>
                  <a:cubicBezTo>
                    <a:pt x="390" y="1214"/>
                    <a:pt x="382" y="1208"/>
                    <a:pt x="374" y="1201"/>
                  </a:cubicBezTo>
                  <a:cubicBezTo>
                    <a:pt x="372" y="1194"/>
                    <a:pt x="370" y="1188"/>
                    <a:pt x="369" y="1181"/>
                  </a:cubicBezTo>
                  <a:cubicBezTo>
                    <a:pt x="380" y="1188"/>
                    <a:pt x="398" y="1181"/>
                    <a:pt x="402" y="1169"/>
                  </a:cubicBezTo>
                  <a:cubicBezTo>
                    <a:pt x="402" y="1199"/>
                    <a:pt x="411" y="1226"/>
                    <a:pt x="413" y="1256"/>
                  </a:cubicBezTo>
                  <a:cubicBezTo>
                    <a:pt x="414" y="1269"/>
                    <a:pt x="417" y="1278"/>
                    <a:pt x="416" y="1289"/>
                  </a:cubicBezTo>
                  <a:cubicBezTo>
                    <a:pt x="418" y="1290"/>
                    <a:pt x="419" y="1292"/>
                    <a:pt x="419" y="1295"/>
                  </a:cubicBezTo>
                  <a:cubicBezTo>
                    <a:pt x="417" y="1299"/>
                    <a:pt x="422" y="1304"/>
                    <a:pt x="419" y="1307"/>
                  </a:cubicBezTo>
                  <a:cubicBezTo>
                    <a:pt x="423" y="1311"/>
                    <a:pt x="421" y="1316"/>
                    <a:pt x="422" y="1322"/>
                  </a:cubicBezTo>
                  <a:cubicBezTo>
                    <a:pt x="423" y="1325"/>
                    <a:pt x="424" y="1328"/>
                    <a:pt x="425" y="1330"/>
                  </a:cubicBezTo>
                  <a:cubicBezTo>
                    <a:pt x="426" y="1333"/>
                    <a:pt x="427" y="1338"/>
                    <a:pt x="428" y="1337"/>
                  </a:cubicBezTo>
                  <a:cubicBezTo>
                    <a:pt x="429" y="1335"/>
                    <a:pt x="428" y="1337"/>
                    <a:pt x="427" y="1336"/>
                  </a:cubicBezTo>
                  <a:cubicBezTo>
                    <a:pt x="427" y="1333"/>
                    <a:pt x="426" y="1329"/>
                    <a:pt x="427" y="1328"/>
                  </a:cubicBezTo>
                  <a:cubicBezTo>
                    <a:pt x="428" y="1330"/>
                    <a:pt x="427" y="1334"/>
                    <a:pt x="428" y="1335"/>
                  </a:cubicBezTo>
                  <a:cubicBezTo>
                    <a:pt x="428" y="1323"/>
                    <a:pt x="425" y="1311"/>
                    <a:pt x="425" y="1298"/>
                  </a:cubicBezTo>
                  <a:cubicBezTo>
                    <a:pt x="424" y="1281"/>
                    <a:pt x="424" y="1264"/>
                    <a:pt x="423" y="1247"/>
                  </a:cubicBezTo>
                  <a:cubicBezTo>
                    <a:pt x="421" y="1218"/>
                    <a:pt x="415" y="1189"/>
                    <a:pt x="416" y="1160"/>
                  </a:cubicBezTo>
                  <a:cubicBezTo>
                    <a:pt x="417" y="1161"/>
                    <a:pt x="417" y="1159"/>
                    <a:pt x="417" y="1159"/>
                  </a:cubicBezTo>
                  <a:cubicBezTo>
                    <a:pt x="421" y="1150"/>
                    <a:pt x="419" y="1106"/>
                    <a:pt x="406" y="1115"/>
                  </a:cubicBezTo>
                  <a:cubicBezTo>
                    <a:pt x="406" y="1110"/>
                    <a:pt x="404" y="1107"/>
                    <a:pt x="403" y="1104"/>
                  </a:cubicBezTo>
                  <a:cubicBezTo>
                    <a:pt x="404" y="1108"/>
                    <a:pt x="405" y="1111"/>
                    <a:pt x="406" y="1116"/>
                  </a:cubicBezTo>
                  <a:cubicBezTo>
                    <a:pt x="402" y="1121"/>
                    <a:pt x="406" y="1130"/>
                    <a:pt x="405" y="1138"/>
                  </a:cubicBezTo>
                  <a:cubicBezTo>
                    <a:pt x="405" y="1140"/>
                    <a:pt x="403" y="1143"/>
                    <a:pt x="403" y="1147"/>
                  </a:cubicBezTo>
                  <a:cubicBezTo>
                    <a:pt x="402" y="1152"/>
                    <a:pt x="401" y="1157"/>
                    <a:pt x="402" y="1162"/>
                  </a:cubicBezTo>
                  <a:cubicBezTo>
                    <a:pt x="394" y="1155"/>
                    <a:pt x="388" y="1166"/>
                    <a:pt x="381" y="1165"/>
                  </a:cubicBezTo>
                  <a:cubicBezTo>
                    <a:pt x="381" y="1165"/>
                    <a:pt x="381" y="1165"/>
                    <a:pt x="381" y="1166"/>
                  </a:cubicBezTo>
                  <a:cubicBezTo>
                    <a:pt x="381" y="1166"/>
                    <a:pt x="379" y="1168"/>
                    <a:pt x="379" y="1167"/>
                  </a:cubicBezTo>
                  <a:cubicBezTo>
                    <a:pt x="379" y="1165"/>
                    <a:pt x="379" y="1163"/>
                    <a:pt x="379" y="1162"/>
                  </a:cubicBezTo>
                  <a:cubicBezTo>
                    <a:pt x="381" y="1161"/>
                    <a:pt x="381" y="1162"/>
                    <a:pt x="383" y="1162"/>
                  </a:cubicBezTo>
                  <a:cubicBezTo>
                    <a:pt x="383" y="1159"/>
                    <a:pt x="380" y="1162"/>
                    <a:pt x="379" y="1160"/>
                  </a:cubicBezTo>
                  <a:cubicBezTo>
                    <a:pt x="378" y="1152"/>
                    <a:pt x="373" y="1152"/>
                    <a:pt x="370" y="1148"/>
                  </a:cubicBezTo>
                  <a:cubicBezTo>
                    <a:pt x="370" y="1150"/>
                    <a:pt x="370" y="1149"/>
                    <a:pt x="369" y="1149"/>
                  </a:cubicBezTo>
                  <a:cubicBezTo>
                    <a:pt x="365" y="1148"/>
                    <a:pt x="366" y="1142"/>
                    <a:pt x="364" y="1137"/>
                  </a:cubicBezTo>
                  <a:cubicBezTo>
                    <a:pt x="363" y="1132"/>
                    <a:pt x="359" y="1129"/>
                    <a:pt x="358" y="1125"/>
                  </a:cubicBezTo>
                  <a:cubicBezTo>
                    <a:pt x="358" y="1123"/>
                    <a:pt x="358" y="1119"/>
                    <a:pt x="358" y="1116"/>
                  </a:cubicBezTo>
                  <a:cubicBezTo>
                    <a:pt x="359" y="1102"/>
                    <a:pt x="363" y="1082"/>
                    <a:pt x="360" y="1066"/>
                  </a:cubicBezTo>
                  <a:cubicBezTo>
                    <a:pt x="359" y="1061"/>
                    <a:pt x="358" y="1058"/>
                    <a:pt x="359" y="1054"/>
                  </a:cubicBezTo>
                  <a:cubicBezTo>
                    <a:pt x="359" y="1052"/>
                    <a:pt x="357" y="1053"/>
                    <a:pt x="357" y="1050"/>
                  </a:cubicBezTo>
                  <a:cubicBezTo>
                    <a:pt x="358" y="1050"/>
                    <a:pt x="358" y="1050"/>
                    <a:pt x="358" y="1051"/>
                  </a:cubicBezTo>
                  <a:cubicBezTo>
                    <a:pt x="365" y="1044"/>
                    <a:pt x="372" y="1039"/>
                    <a:pt x="381" y="1035"/>
                  </a:cubicBezTo>
                  <a:cubicBezTo>
                    <a:pt x="383" y="1038"/>
                    <a:pt x="383" y="1042"/>
                    <a:pt x="384" y="1047"/>
                  </a:cubicBezTo>
                  <a:cubicBezTo>
                    <a:pt x="378" y="1065"/>
                    <a:pt x="369" y="1080"/>
                    <a:pt x="367" y="1104"/>
                  </a:cubicBezTo>
                  <a:cubicBezTo>
                    <a:pt x="366" y="1106"/>
                    <a:pt x="365" y="1111"/>
                    <a:pt x="366" y="1115"/>
                  </a:cubicBezTo>
                  <a:cubicBezTo>
                    <a:pt x="368" y="1113"/>
                    <a:pt x="371" y="1110"/>
                    <a:pt x="371" y="1105"/>
                  </a:cubicBezTo>
                  <a:cubicBezTo>
                    <a:pt x="374" y="1104"/>
                    <a:pt x="372" y="1101"/>
                    <a:pt x="374" y="1100"/>
                  </a:cubicBezTo>
                  <a:cubicBezTo>
                    <a:pt x="374" y="1099"/>
                    <a:pt x="374" y="1099"/>
                    <a:pt x="373" y="1097"/>
                  </a:cubicBezTo>
                  <a:cubicBezTo>
                    <a:pt x="375" y="1097"/>
                    <a:pt x="375" y="1096"/>
                    <a:pt x="376" y="1096"/>
                  </a:cubicBezTo>
                  <a:cubicBezTo>
                    <a:pt x="376" y="1098"/>
                    <a:pt x="374" y="1100"/>
                    <a:pt x="374" y="1102"/>
                  </a:cubicBezTo>
                  <a:cubicBezTo>
                    <a:pt x="376" y="1099"/>
                    <a:pt x="377" y="1096"/>
                    <a:pt x="377" y="1092"/>
                  </a:cubicBezTo>
                  <a:cubicBezTo>
                    <a:pt x="383" y="1086"/>
                    <a:pt x="386" y="1076"/>
                    <a:pt x="391" y="1069"/>
                  </a:cubicBezTo>
                  <a:cubicBezTo>
                    <a:pt x="395" y="1079"/>
                    <a:pt x="398" y="1090"/>
                    <a:pt x="402" y="1100"/>
                  </a:cubicBezTo>
                  <a:cubicBezTo>
                    <a:pt x="403" y="1095"/>
                    <a:pt x="398" y="1090"/>
                    <a:pt x="397" y="1084"/>
                  </a:cubicBezTo>
                  <a:cubicBezTo>
                    <a:pt x="396" y="1076"/>
                    <a:pt x="394" y="1072"/>
                    <a:pt x="391" y="1068"/>
                  </a:cubicBezTo>
                  <a:cubicBezTo>
                    <a:pt x="392" y="1068"/>
                    <a:pt x="392" y="1067"/>
                    <a:pt x="393" y="1066"/>
                  </a:cubicBezTo>
                  <a:cubicBezTo>
                    <a:pt x="394" y="1070"/>
                    <a:pt x="396" y="1074"/>
                    <a:pt x="398" y="1078"/>
                  </a:cubicBezTo>
                  <a:cubicBezTo>
                    <a:pt x="396" y="1073"/>
                    <a:pt x="394" y="1067"/>
                    <a:pt x="394" y="1063"/>
                  </a:cubicBezTo>
                  <a:cubicBezTo>
                    <a:pt x="396" y="1067"/>
                    <a:pt x="396" y="1073"/>
                    <a:pt x="399" y="1077"/>
                  </a:cubicBezTo>
                  <a:cubicBezTo>
                    <a:pt x="398" y="1071"/>
                    <a:pt x="396" y="1067"/>
                    <a:pt x="394" y="1062"/>
                  </a:cubicBezTo>
                  <a:cubicBezTo>
                    <a:pt x="396" y="1052"/>
                    <a:pt x="405" y="1047"/>
                    <a:pt x="405" y="1037"/>
                  </a:cubicBezTo>
                  <a:cubicBezTo>
                    <a:pt x="405" y="1035"/>
                    <a:pt x="404" y="1035"/>
                    <a:pt x="405" y="1033"/>
                  </a:cubicBezTo>
                  <a:cubicBezTo>
                    <a:pt x="412" y="1056"/>
                    <a:pt x="419" y="1084"/>
                    <a:pt x="423" y="1110"/>
                  </a:cubicBezTo>
                  <a:cubicBezTo>
                    <a:pt x="424" y="1118"/>
                    <a:pt x="422" y="1126"/>
                    <a:pt x="426" y="1132"/>
                  </a:cubicBezTo>
                  <a:cubicBezTo>
                    <a:pt x="426" y="1127"/>
                    <a:pt x="429" y="1124"/>
                    <a:pt x="427" y="1118"/>
                  </a:cubicBezTo>
                  <a:cubicBezTo>
                    <a:pt x="428" y="1117"/>
                    <a:pt x="428" y="1116"/>
                    <a:pt x="429" y="1114"/>
                  </a:cubicBezTo>
                  <a:cubicBezTo>
                    <a:pt x="427" y="1114"/>
                    <a:pt x="430" y="1109"/>
                    <a:pt x="427" y="1107"/>
                  </a:cubicBezTo>
                  <a:cubicBezTo>
                    <a:pt x="428" y="1106"/>
                    <a:pt x="428" y="1104"/>
                    <a:pt x="429" y="1104"/>
                  </a:cubicBezTo>
                  <a:cubicBezTo>
                    <a:pt x="430" y="1107"/>
                    <a:pt x="429" y="1110"/>
                    <a:pt x="429" y="1112"/>
                  </a:cubicBezTo>
                  <a:cubicBezTo>
                    <a:pt x="431" y="1108"/>
                    <a:pt x="429" y="1103"/>
                    <a:pt x="429" y="1098"/>
                  </a:cubicBezTo>
                  <a:cubicBezTo>
                    <a:pt x="429" y="1095"/>
                    <a:pt x="430" y="1093"/>
                    <a:pt x="430" y="1090"/>
                  </a:cubicBezTo>
                  <a:cubicBezTo>
                    <a:pt x="429" y="1071"/>
                    <a:pt x="424" y="1051"/>
                    <a:pt x="421" y="1037"/>
                  </a:cubicBezTo>
                  <a:cubicBezTo>
                    <a:pt x="427" y="1041"/>
                    <a:pt x="431" y="1050"/>
                    <a:pt x="435" y="1058"/>
                  </a:cubicBezTo>
                  <a:cubicBezTo>
                    <a:pt x="445" y="1076"/>
                    <a:pt x="451" y="1102"/>
                    <a:pt x="458" y="1124"/>
                  </a:cubicBezTo>
                  <a:cubicBezTo>
                    <a:pt x="458" y="1128"/>
                    <a:pt x="459" y="1135"/>
                    <a:pt x="462" y="1137"/>
                  </a:cubicBezTo>
                  <a:cubicBezTo>
                    <a:pt x="462" y="1132"/>
                    <a:pt x="464" y="1126"/>
                    <a:pt x="461" y="1122"/>
                  </a:cubicBezTo>
                  <a:cubicBezTo>
                    <a:pt x="462" y="1121"/>
                    <a:pt x="462" y="1120"/>
                    <a:pt x="462" y="1118"/>
                  </a:cubicBezTo>
                  <a:cubicBezTo>
                    <a:pt x="460" y="1118"/>
                    <a:pt x="462" y="1113"/>
                    <a:pt x="460" y="1112"/>
                  </a:cubicBezTo>
                  <a:cubicBezTo>
                    <a:pt x="461" y="1105"/>
                    <a:pt x="461" y="1112"/>
                    <a:pt x="463" y="1116"/>
                  </a:cubicBezTo>
                  <a:cubicBezTo>
                    <a:pt x="462" y="1107"/>
                    <a:pt x="459" y="1101"/>
                    <a:pt x="460" y="1093"/>
                  </a:cubicBezTo>
                  <a:cubicBezTo>
                    <a:pt x="471" y="1092"/>
                    <a:pt x="477" y="1100"/>
                    <a:pt x="484" y="1109"/>
                  </a:cubicBezTo>
                  <a:cubicBezTo>
                    <a:pt x="489" y="1116"/>
                    <a:pt x="494" y="1122"/>
                    <a:pt x="499" y="1129"/>
                  </a:cubicBezTo>
                  <a:cubicBezTo>
                    <a:pt x="508" y="1144"/>
                    <a:pt x="515" y="1162"/>
                    <a:pt x="524" y="1177"/>
                  </a:cubicBezTo>
                  <a:cubicBezTo>
                    <a:pt x="526" y="1185"/>
                    <a:pt x="530" y="1190"/>
                    <a:pt x="532" y="1199"/>
                  </a:cubicBezTo>
                  <a:cubicBezTo>
                    <a:pt x="534" y="1199"/>
                    <a:pt x="534" y="1200"/>
                    <a:pt x="535" y="1200"/>
                  </a:cubicBezTo>
                  <a:cubicBezTo>
                    <a:pt x="534" y="1194"/>
                    <a:pt x="534" y="1186"/>
                    <a:pt x="531" y="1183"/>
                  </a:cubicBezTo>
                  <a:cubicBezTo>
                    <a:pt x="530" y="1181"/>
                    <a:pt x="531" y="1180"/>
                    <a:pt x="531" y="1179"/>
                  </a:cubicBezTo>
                  <a:cubicBezTo>
                    <a:pt x="528" y="1177"/>
                    <a:pt x="529" y="1172"/>
                    <a:pt x="527" y="1170"/>
                  </a:cubicBezTo>
                  <a:cubicBezTo>
                    <a:pt x="527" y="1169"/>
                    <a:pt x="526" y="1167"/>
                    <a:pt x="527" y="1166"/>
                  </a:cubicBezTo>
                  <a:cubicBezTo>
                    <a:pt x="528" y="1169"/>
                    <a:pt x="529" y="1172"/>
                    <a:pt x="530" y="1174"/>
                  </a:cubicBezTo>
                  <a:cubicBezTo>
                    <a:pt x="530" y="1169"/>
                    <a:pt x="526" y="1165"/>
                    <a:pt x="525" y="1160"/>
                  </a:cubicBezTo>
                  <a:cubicBezTo>
                    <a:pt x="523" y="1157"/>
                    <a:pt x="523" y="1152"/>
                    <a:pt x="522" y="1148"/>
                  </a:cubicBezTo>
                  <a:cubicBezTo>
                    <a:pt x="518" y="1138"/>
                    <a:pt x="512" y="1130"/>
                    <a:pt x="510" y="1121"/>
                  </a:cubicBezTo>
                  <a:cubicBezTo>
                    <a:pt x="533" y="1127"/>
                    <a:pt x="549" y="1143"/>
                    <a:pt x="567" y="1156"/>
                  </a:cubicBezTo>
                  <a:cubicBezTo>
                    <a:pt x="569" y="1159"/>
                    <a:pt x="571" y="1162"/>
                    <a:pt x="575" y="1163"/>
                  </a:cubicBezTo>
                  <a:cubicBezTo>
                    <a:pt x="574" y="1160"/>
                    <a:pt x="573" y="1153"/>
                    <a:pt x="569" y="1153"/>
                  </a:cubicBezTo>
                  <a:cubicBezTo>
                    <a:pt x="569" y="1148"/>
                    <a:pt x="566" y="1147"/>
                    <a:pt x="564" y="1146"/>
                  </a:cubicBezTo>
                  <a:cubicBezTo>
                    <a:pt x="564" y="1145"/>
                    <a:pt x="564" y="1144"/>
                    <a:pt x="564" y="1142"/>
                  </a:cubicBezTo>
                  <a:cubicBezTo>
                    <a:pt x="565" y="1143"/>
                    <a:pt x="567" y="1147"/>
                    <a:pt x="568" y="1146"/>
                  </a:cubicBezTo>
                  <a:cubicBezTo>
                    <a:pt x="566" y="1143"/>
                    <a:pt x="562" y="1142"/>
                    <a:pt x="560" y="1139"/>
                  </a:cubicBezTo>
                  <a:cubicBezTo>
                    <a:pt x="559" y="1137"/>
                    <a:pt x="559" y="1135"/>
                    <a:pt x="558" y="1133"/>
                  </a:cubicBezTo>
                  <a:cubicBezTo>
                    <a:pt x="554" y="1128"/>
                    <a:pt x="549" y="1126"/>
                    <a:pt x="546" y="1121"/>
                  </a:cubicBezTo>
                  <a:cubicBezTo>
                    <a:pt x="555" y="1124"/>
                    <a:pt x="565" y="1124"/>
                    <a:pt x="573" y="1127"/>
                  </a:cubicBezTo>
                  <a:cubicBezTo>
                    <a:pt x="582" y="1130"/>
                    <a:pt x="589" y="1135"/>
                    <a:pt x="598" y="1138"/>
                  </a:cubicBezTo>
                  <a:cubicBezTo>
                    <a:pt x="602" y="1140"/>
                    <a:pt x="605" y="1144"/>
                    <a:pt x="611" y="1145"/>
                  </a:cubicBezTo>
                  <a:cubicBezTo>
                    <a:pt x="609" y="1141"/>
                    <a:pt x="607" y="1136"/>
                    <a:pt x="604" y="1136"/>
                  </a:cubicBezTo>
                  <a:cubicBezTo>
                    <a:pt x="603" y="1135"/>
                    <a:pt x="603" y="1133"/>
                    <a:pt x="603" y="1132"/>
                  </a:cubicBezTo>
                  <a:cubicBezTo>
                    <a:pt x="601" y="1134"/>
                    <a:pt x="600" y="1129"/>
                    <a:pt x="598" y="1130"/>
                  </a:cubicBezTo>
                  <a:cubicBezTo>
                    <a:pt x="598" y="1129"/>
                    <a:pt x="597" y="1129"/>
                    <a:pt x="597" y="1127"/>
                  </a:cubicBezTo>
                  <a:cubicBezTo>
                    <a:pt x="599" y="1128"/>
                    <a:pt x="600" y="1131"/>
                    <a:pt x="601" y="1131"/>
                  </a:cubicBezTo>
                  <a:cubicBezTo>
                    <a:pt x="599" y="1128"/>
                    <a:pt x="597" y="1126"/>
                    <a:pt x="593" y="1125"/>
                  </a:cubicBezTo>
                  <a:cubicBezTo>
                    <a:pt x="589" y="1118"/>
                    <a:pt x="583" y="1116"/>
                    <a:pt x="575" y="1112"/>
                  </a:cubicBezTo>
                  <a:cubicBezTo>
                    <a:pt x="570" y="1109"/>
                    <a:pt x="564" y="1107"/>
                    <a:pt x="559" y="1105"/>
                  </a:cubicBezTo>
                  <a:cubicBezTo>
                    <a:pt x="555" y="1104"/>
                    <a:pt x="550" y="1101"/>
                    <a:pt x="547" y="1101"/>
                  </a:cubicBezTo>
                  <a:cubicBezTo>
                    <a:pt x="542" y="1101"/>
                    <a:pt x="541" y="1107"/>
                    <a:pt x="537" y="1106"/>
                  </a:cubicBezTo>
                  <a:cubicBezTo>
                    <a:pt x="536" y="1105"/>
                    <a:pt x="535" y="1105"/>
                    <a:pt x="536" y="1103"/>
                  </a:cubicBezTo>
                  <a:cubicBezTo>
                    <a:pt x="532" y="1104"/>
                    <a:pt x="528" y="1105"/>
                    <a:pt x="527" y="1109"/>
                  </a:cubicBezTo>
                  <a:cubicBezTo>
                    <a:pt x="523" y="1106"/>
                    <a:pt x="520" y="1102"/>
                    <a:pt x="515" y="1103"/>
                  </a:cubicBezTo>
                  <a:cubicBezTo>
                    <a:pt x="512" y="1104"/>
                    <a:pt x="510" y="1107"/>
                    <a:pt x="508" y="1105"/>
                  </a:cubicBezTo>
                  <a:cubicBezTo>
                    <a:pt x="506" y="1104"/>
                    <a:pt x="507" y="1102"/>
                    <a:pt x="506" y="1102"/>
                  </a:cubicBezTo>
                  <a:cubicBezTo>
                    <a:pt x="503" y="1103"/>
                    <a:pt x="501" y="1102"/>
                    <a:pt x="499" y="1104"/>
                  </a:cubicBezTo>
                  <a:cubicBezTo>
                    <a:pt x="496" y="1098"/>
                    <a:pt x="492" y="1094"/>
                    <a:pt x="488" y="1088"/>
                  </a:cubicBezTo>
                  <a:cubicBezTo>
                    <a:pt x="484" y="1083"/>
                    <a:pt x="480" y="1077"/>
                    <a:pt x="474" y="1077"/>
                  </a:cubicBezTo>
                  <a:cubicBezTo>
                    <a:pt x="470" y="1076"/>
                    <a:pt x="466" y="1078"/>
                    <a:pt x="461" y="1076"/>
                  </a:cubicBezTo>
                  <a:cubicBezTo>
                    <a:pt x="461" y="1076"/>
                    <a:pt x="461" y="1074"/>
                    <a:pt x="460" y="1074"/>
                  </a:cubicBezTo>
                  <a:cubicBezTo>
                    <a:pt x="459" y="1075"/>
                    <a:pt x="457" y="1075"/>
                    <a:pt x="456" y="1075"/>
                  </a:cubicBezTo>
                  <a:cubicBezTo>
                    <a:pt x="455" y="1067"/>
                    <a:pt x="451" y="1059"/>
                    <a:pt x="448" y="1051"/>
                  </a:cubicBezTo>
                  <a:cubicBezTo>
                    <a:pt x="444" y="1044"/>
                    <a:pt x="442" y="1036"/>
                    <a:pt x="438" y="1030"/>
                  </a:cubicBezTo>
                  <a:cubicBezTo>
                    <a:pt x="434" y="1024"/>
                    <a:pt x="428" y="1026"/>
                    <a:pt x="424" y="1020"/>
                  </a:cubicBezTo>
                  <a:cubicBezTo>
                    <a:pt x="424" y="1020"/>
                    <a:pt x="423" y="1018"/>
                    <a:pt x="424" y="1018"/>
                  </a:cubicBezTo>
                  <a:cubicBezTo>
                    <a:pt x="420" y="1014"/>
                    <a:pt x="415" y="1016"/>
                    <a:pt x="411" y="1013"/>
                  </a:cubicBezTo>
                  <a:cubicBezTo>
                    <a:pt x="413" y="1012"/>
                    <a:pt x="415" y="1012"/>
                    <a:pt x="417" y="1011"/>
                  </a:cubicBezTo>
                  <a:cubicBezTo>
                    <a:pt x="418" y="997"/>
                    <a:pt x="411" y="991"/>
                    <a:pt x="401" y="995"/>
                  </a:cubicBezTo>
                  <a:cubicBezTo>
                    <a:pt x="400" y="998"/>
                    <a:pt x="400" y="1001"/>
                    <a:pt x="398" y="1003"/>
                  </a:cubicBezTo>
                  <a:cubicBezTo>
                    <a:pt x="392" y="995"/>
                    <a:pt x="383" y="1008"/>
                    <a:pt x="380" y="1011"/>
                  </a:cubicBezTo>
                  <a:cubicBezTo>
                    <a:pt x="378" y="997"/>
                    <a:pt x="377" y="982"/>
                    <a:pt x="376" y="968"/>
                  </a:cubicBezTo>
                  <a:cubicBezTo>
                    <a:pt x="375" y="948"/>
                    <a:pt x="365" y="924"/>
                    <a:pt x="364" y="904"/>
                  </a:cubicBezTo>
                  <a:cubicBezTo>
                    <a:pt x="361" y="862"/>
                    <a:pt x="354" y="818"/>
                    <a:pt x="350" y="773"/>
                  </a:cubicBezTo>
                  <a:cubicBezTo>
                    <a:pt x="353" y="778"/>
                    <a:pt x="367" y="782"/>
                    <a:pt x="370" y="785"/>
                  </a:cubicBezTo>
                  <a:cubicBezTo>
                    <a:pt x="373" y="787"/>
                    <a:pt x="374" y="792"/>
                    <a:pt x="377" y="792"/>
                  </a:cubicBezTo>
                  <a:cubicBezTo>
                    <a:pt x="376" y="791"/>
                    <a:pt x="374" y="790"/>
                    <a:pt x="373" y="788"/>
                  </a:cubicBezTo>
                  <a:cubicBezTo>
                    <a:pt x="375" y="787"/>
                    <a:pt x="375" y="788"/>
                    <a:pt x="376" y="788"/>
                  </a:cubicBezTo>
                  <a:cubicBezTo>
                    <a:pt x="375" y="791"/>
                    <a:pt x="378" y="790"/>
                    <a:pt x="379" y="791"/>
                  </a:cubicBezTo>
                  <a:cubicBezTo>
                    <a:pt x="379" y="792"/>
                    <a:pt x="378" y="792"/>
                    <a:pt x="379" y="793"/>
                  </a:cubicBezTo>
                  <a:cubicBezTo>
                    <a:pt x="380" y="793"/>
                    <a:pt x="381" y="792"/>
                    <a:pt x="381" y="793"/>
                  </a:cubicBezTo>
                  <a:cubicBezTo>
                    <a:pt x="382" y="798"/>
                    <a:pt x="386" y="798"/>
                    <a:pt x="389" y="800"/>
                  </a:cubicBezTo>
                  <a:cubicBezTo>
                    <a:pt x="389" y="795"/>
                    <a:pt x="386" y="793"/>
                    <a:pt x="384" y="790"/>
                  </a:cubicBezTo>
                  <a:cubicBezTo>
                    <a:pt x="380" y="782"/>
                    <a:pt x="376" y="777"/>
                    <a:pt x="369" y="770"/>
                  </a:cubicBezTo>
                  <a:cubicBezTo>
                    <a:pt x="366" y="766"/>
                    <a:pt x="359" y="761"/>
                    <a:pt x="357" y="757"/>
                  </a:cubicBezTo>
                  <a:cubicBezTo>
                    <a:pt x="356" y="752"/>
                    <a:pt x="357" y="745"/>
                    <a:pt x="356" y="738"/>
                  </a:cubicBezTo>
                  <a:cubicBezTo>
                    <a:pt x="367" y="739"/>
                    <a:pt x="378" y="740"/>
                    <a:pt x="388" y="743"/>
                  </a:cubicBezTo>
                  <a:cubicBezTo>
                    <a:pt x="390" y="744"/>
                    <a:pt x="393" y="743"/>
                    <a:pt x="395" y="743"/>
                  </a:cubicBezTo>
                  <a:cubicBezTo>
                    <a:pt x="398" y="745"/>
                    <a:pt x="401" y="748"/>
                    <a:pt x="404" y="748"/>
                  </a:cubicBezTo>
                  <a:cubicBezTo>
                    <a:pt x="403" y="747"/>
                    <a:pt x="400" y="747"/>
                    <a:pt x="400" y="745"/>
                  </a:cubicBezTo>
                  <a:cubicBezTo>
                    <a:pt x="401" y="745"/>
                    <a:pt x="401" y="744"/>
                    <a:pt x="403" y="744"/>
                  </a:cubicBezTo>
                  <a:cubicBezTo>
                    <a:pt x="404" y="748"/>
                    <a:pt x="406" y="748"/>
                    <a:pt x="409" y="748"/>
                  </a:cubicBezTo>
                  <a:cubicBezTo>
                    <a:pt x="411" y="753"/>
                    <a:pt x="416" y="751"/>
                    <a:pt x="419" y="754"/>
                  </a:cubicBezTo>
                  <a:cubicBezTo>
                    <a:pt x="419" y="750"/>
                    <a:pt x="416" y="748"/>
                    <a:pt x="414" y="746"/>
                  </a:cubicBezTo>
                  <a:cubicBezTo>
                    <a:pt x="411" y="744"/>
                    <a:pt x="409" y="741"/>
                    <a:pt x="406" y="740"/>
                  </a:cubicBezTo>
                  <a:cubicBezTo>
                    <a:pt x="396" y="729"/>
                    <a:pt x="381" y="725"/>
                    <a:pt x="367" y="722"/>
                  </a:cubicBezTo>
                  <a:cubicBezTo>
                    <a:pt x="366" y="722"/>
                    <a:pt x="366" y="721"/>
                    <a:pt x="365" y="721"/>
                  </a:cubicBezTo>
                  <a:cubicBezTo>
                    <a:pt x="363" y="722"/>
                    <a:pt x="357" y="719"/>
                    <a:pt x="354" y="719"/>
                  </a:cubicBezTo>
                  <a:cubicBezTo>
                    <a:pt x="351" y="690"/>
                    <a:pt x="352" y="659"/>
                    <a:pt x="344" y="635"/>
                  </a:cubicBezTo>
                  <a:cubicBezTo>
                    <a:pt x="349" y="626"/>
                    <a:pt x="351" y="613"/>
                    <a:pt x="360" y="608"/>
                  </a:cubicBezTo>
                  <a:cubicBezTo>
                    <a:pt x="358" y="618"/>
                    <a:pt x="356" y="627"/>
                    <a:pt x="355" y="637"/>
                  </a:cubicBezTo>
                  <a:cubicBezTo>
                    <a:pt x="355" y="644"/>
                    <a:pt x="354" y="652"/>
                    <a:pt x="355" y="660"/>
                  </a:cubicBezTo>
                  <a:cubicBezTo>
                    <a:pt x="355" y="665"/>
                    <a:pt x="358" y="671"/>
                    <a:pt x="356" y="676"/>
                  </a:cubicBezTo>
                  <a:cubicBezTo>
                    <a:pt x="356" y="678"/>
                    <a:pt x="356" y="681"/>
                    <a:pt x="357" y="683"/>
                  </a:cubicBezTo>
                  <a:cubicBezTo>
                    <a:pt x="357" y="682"/>
                    <a:pt x="356" y="678"/>
                    <a:pt x="356" y="676"/>
                  </a:cubicBezTo>
                  <a:cubicBezTo>
                    <a:pt x="357" y="676"/>
                    <a:pt x="358" y="678"/>
                    <a:pt x="358" y="679"/>
                  </a:cubicBezTo>
                  <a:cubicBezTo>
                    <a:pt x="356" y="681"/>
                    <a:pt x="359" y="685"/>
                    <a:pt x="358" y="687"/>
                  </a:cubicBezTo>
                  <a:cubicBezTo>
                    <a:pt x="360" y="691"/>
                    <a:pt x="358" y="697"/>
                    <a:pt x="362" y="703"/>
                  </a:cubicBezTo>
                  <a:cubicBezTo>
                    <a:pt x="362" y="701"/>
                    <a:pt x="362" y="699"/>
                    <a:pt x="363" y="698"/>
                  </a:cubicBezTo>
                  <a:cubicBezTo>
                    <a:pt x="363" y="701"/>
                    <a:pt x="363" y="703"/>
                    <a:pt x="362" y="703"/>
                  </a:cubicBezTo>
                  <a:cubicBezTo>
                    <a:pt x="362" y="706"/>
                    <a:pt x="363" y="702"/>
                    <a:pt x="364" y="701"/>
                  </a:cubicBezTo>
                  <a:cubicBezTo>
                    <a:pt x="363" y="665"/>
                    <a:pt x="368" y="634"/>
                    <a:pt x="375" y="605"/>
                  </a:cubicBezTo>
                  <a:cubicBezTo>
                    <a:pt x="374" y="613"/>
                    <a:pt x="376" y="615"/>
                    <a:pt x="380" y="620"/>
                  </a:cubicBezTo>
                  <a:cubicBezTo>
                    <a:pt x="386" y="628"/>
                    <a:pt x="389" y="636"/>
                    <a:pt x="394" y="645"/>
                  </a:cubicBezTo>
                  <a:cubicBezTo>
                    <a:pt x="397" y="650"/>
                    <a:pt x="399" y="655"/>
                    <a:pt x="402" y="659"/>
                  </a:cubicBezTo>
                  <a:cubicBezTo>
                    <a:pt x="403" y="662"/>
                    <a:pt x="406" y="663"/>
                    <a:pt x="407" y="665"/>
                  </a:cubicBezTo>
                  <a:cubicBezTo>
                    <a:pt x="408" y="668"/>
                    <a:pt x="408" y="672"/>
                    <a:pt x="411" y="673"/>
                  </a:cubicBezTo>
                  <a:cubicBezTo>
                    <a:pt x="410" y="672"/>
                    <a:pt x="409" y="671"/>
                    <a:pt x="408" y="669"/>
                  </a:cubicBezTo>
                  <a:cubicBezTo>
                    <a:pt x="409" y="669"/>
                    <a:pt x="410" y="669"/>
                    <a:pt x="411" y="670"/>
                  </a:cubicBezTo>
                  <a:cubicBezTo>
                    <a:pt x="409" y="673"/>
                    <a:pt x="414" y="673"/>
                    <a:pt x="412" y="676"/>
                  </a:cubicBezTo>
                  <a:cubicBezTo>
                    <a:pt x="413" y="677"/>
                    <a:pt x="414" y="677"/>
                    <a:pt x="415" y="678"/>
                  </a:cubicBezTo>
                  <a:cubicBezTo>
                    <a:pt x="414" y="683"/>
                    <a:pt x="418" y="685"/>
                    <a:pt x="420" y="688"/>
                  </a:cubicBezTo>
                  <a:cubicBezTo>
                    <a:pt x="421" y="681"/>
                    <a:pt x="417" y="675"/>
                    <a:pt x="416" y="669"/>
                  </a:cubicBezTo>
                  <a:cubicBezTo>
                    <a:pt x="412" y="654"/>
                    <a:pt x="407" y="643"/>
                    <a:pt x="401" y="629"/>
                  </a:cubicBezTo>
                  <a:cubicBezTo>
                    <a:pt x="398" y="623"/>
                    <a:pt x="396" y="617"/>
                    <a:pt x="392" y="611"/>
                  </a:cubicBezTo>
                  <a:cubicBezTo>
                    <a:pt x="389" y="605"/>
                    <a:pt x="385" y="599"/>
                    <a:pt x="384" y="592"/>
                  </a:cubicBezTo>
                  <a:cubicBezTo>
                    <a:pt x="385" y="595"/>
                    <a:pt x="385" y="591"/>
                    <a:pt x="386" y="592"/>
                  </a:cubicBezTo>
                  <a:cubicBezTo>
                    <a:pt x="391" y="594"/>
                    <a:pt x="391" y="599"/>
                    <a:pt x="393" y="603"/>
                  </a:cubicBezTo>
                  <a:cubicBezTo>
                    <a:pt x="395" y="606"/>
                    <a:pt x="400" y="608"/>
                    <a:pt x="404" y="609"/>
                  </a:cubicBezTo>
                  <a:cubicBezTo>
                    <a:pt x="412" y="613"/>
                    <a:pt x="419" y="620"/>
                    <a:pt x="427" y="625"/>
                  </a:cubicBezTo>
                  <a:cubicBezTo>
                    <a:pt x="432" y="628"/>
                    <a:pt x="436" y="633"/>
                    <a:pt x="440" y="636"/>
                  </a:cubicBezTo>
                  <a:cubicBezTo>
                    <a:pt x="441" y="637"/>
                    <a:pt x="442" y="620"/>
                    <a:pt x="430" y="609"/>
                  </a:cubicBezTo>
                  <a:cubicBezTo>
                    <a:pt x="425" y="604"/>
                    <a:pt x="420" y="600"/>
                    <a:pt x="414" y="596"/>
                  </a:cubicBezTo>
                  <a:cubicBezTo>
                    <a:pt x="409" y="592"/>
                    <a:pt x="403" y="590"/>
                    <a:pt x="399" y="585"/>
                  </a:cubicBezTo>
                  <a:cubicBezTo>
                    <a:pt x="394" y="580"/>
                    <a:pt x="390" y="574"/>
                    <a:pt x="383" y="572"/>
                  </a:cubicBezTo>
                  <a:cubicBezTo>
                    <a:pt x="381" y="572"/>
                    <a:pt x="380" y="576"/>
                    <a:pt x="379" y="575"/>
                  </a:cubicBezTo>
                  <a:cubicBezTo>
                    <a:pt x="375" y="568"/>
                    <a:pt x="374" y="560"/>
                    <a:pt x="374" y="550"/>
                  </a:cubicBezTo>
                  <a:cubicBezTo>
                    <a:pt x="373" y="539"/>
                    <a:pt x="374" y="527"/>
                    <a:pt x="373" y="515"/>
                  </a:cubicBezTo>
                  <a:cubicBezTo>
                    <a:pt x="373" y="498"/>
                    <a:pt x="374" y="484"/>
                    <a:pt x="374" y="468"/>
                  </a:cubicBezTo>
                  <a:cubicBezTo>
                    <a:pt x="375" y="453"/>
                    <a:pt x="375" y="438"/>
                    <a:pt x="377" y="427"/>
                  </a:cubicBezTo>
                  <a:cubicBezTo>
                    <a:pt x="379" y="424"/>
                    <a:pt x="380" y="422"/>
                    <a:pt x="380" y="418"/>
                  </a:cubicBezTo>
                  <a:cubicBezTo>
                    <a:pt x="382" y="413"/>
                    <a:pt x="382" y="408"/>
                    <a:pt x="383" y="403"/>
                  </a:cubicBezTo>
                  <a:cubicBezTo>
                    <a:pt x="386" y="402"/>
                    <a:pt x="386" y="397"/>
                    <a:pt x="387" y="394"/>
                  </a:cubicBezTo>
                  <a:cubicBezTo>
                    <a:pt x="388" y="390"/>
                    <a:pt x="392" y="387"/>
                    <a:pt x="389" y="383"/>
                  </a:cubicBezTo>
                  <a:cubicBezTo>
                    <a:pt x="384" y="395"/>
                    <a:pt x="379" y="406"/>
                    <a:pt x="376" y="420"/>
                  </a:cubicBezTo>
                  <a:cubicBezTo>
                    <a:pt x="376" y="418"/>
                    <a:pt x="375" y="417"/>
                    <a:pt x="374" y="416"/>
                  </a:cubicBezTo>
                  <a:cubicBezTo>
                    <a:pt x="379" y="410"/>
                    <a:pt x="372" y="402"/>
                    <a:pt x="368" y="401"/>
                  </a:cubicBezTo>
                  <a:cubicBezTo>
                    <a:pt x="370" y="385"/>
                    <a:pt x="364" y="363"/>
                    <a:pt x="365" y="347"/>
                  </a:cubicBezTo>
                  <a:cubicBezTo>
                    <a:pt x="367" y="352"/>
                    <a:pt x="368" y="358"/>
                    <a:pt x="370" y="364"/>
                  </a:cubicBezTo>
                  <a:cubicBezTo>
                    <a:pt x="370" y="364"/>
                    <a:pt x="371" y="364"/>
                    <a:pt x="371" y="365"/>
                  </a:cubicBezTo>
                  <a:cubicBezTo>
                    <a:pt x="374" y="374"/>
                    <a:pt x="373" y="392"/>
                    <a:pt x="378" y="399"/>
                  </a:cubicBezTo>
                  <a:cubicBezTo>
                    <a:pt x="376" y="376"/>
                    <a:pt x="371" y="355"/>
                    <a:pt x="367" y="339"/>
                  </a:cubicBezTo>
                  <a:cubicBezTo>
                    <a:pt x="372" y="342"/>
                    <a:pt x="372" y="351"/>
                    <a:pt x="376" y="356"/>
                  </a:cubicBezTo>
                  <a:cubicBezTo>
                    <a:pt x="379" y="361"/>
                    <a:pt x="383" y="363"/>
                    <a:pt x="386" y="367"/>
                  </a:cubicBezTo>
                  <a:cubicBezTo>
                    <a:pt x="395" y="380"/>
                    <a:pt x="402" y="396"/>
                    <a:pt x="411" y="409"/>
                  </a:cubicBezTo>
                  <a:cubicBezTo>
                    <a:pt x="409" y="416"/>
                    <a:pt x="405" y="422"/>
                    <a:pt x="403" y="430"/>
                  </a:cubicBezTo>
                  <a:cubicBezTo>
                    <a:pt x="403" y="433"/>
                    <a:pt x="404" y="436"/>
                    <a:pt x="403" y="438"/>
                  </a:cubicBezTo>
                  <a:cubicBezTo>
                    <a:pt x="402" y="442"/>
                    <a:pt x="399" y="445"/>
                    <a:pt x="400" y="449"/>
                  </a:cubicBezTo>
                  <a:cubicBezTo>
                    <a:pt x="401" y="447"/>
                    <a:pt x="401" y="445"/>
                    <a:pt x="401" y="443"/>
                  </a:cubicBezTo>
                  <a:cubicBezTo>
                    <a:pt x="402" y="444"/>
                    <a:pt x="402" y="445"/>
                    <a:pt x="402" y="447"/>
                  </a:cubicBezTo>
                  <a:cubicBezTo>
                    <a:pt x="400" y="447"/>
                    <a:pt x="403" y="454"/>
                    <a:pt x="400" y="452"/>
                  </a:cubicBezTo>
                  <a:cubicBezTo>
                    <a:pt x="400" y="454"/>
                    <a:pt x="401" y="455"/>
                    <a:pt x="401" y="456"/>
                  </a:cubicBezTo>
                  <a:cubicBezTo>
                    <a:pt x="399" y="459"/>
                    <a:pt x="400" y="464"/>
                    <a:pt x="401" y="470"/>
                  </a:cubicBezTo>
                  <a:cubicBezTo>
                    <a:pt x="402" y="469"/>
                    <a:pt x="401" y="465"/>
                    <a:pt x="402" y="465"/>
                  </a:cubicBezTo>
                  <a:cubicBezTo>
                    <a:pt x="403" y="467"/>
                    <a:pt x="401" y="468"/>
                    <a:pt x="402" y="469"/>
                  </a:cubicBezTo>
                  <a:cubicBezTo>
                    <a:pt x="406" y="452"/>
                    <a:pt x="413" y="437"/>
                    <a:pt x="419" y="423"/>
                  </a:cubicBezTo>
                  <a:cubicBezTo>
                    <a:pt x="425" y="427"/>
                    <a:pt x="427" y="439"/>
                    <a:pt x="432" y="442"/>
                  </a:cubicBezTo>
                  <a:cubicBezTo>
                    <a:pt x="430" y="440"/>
                    <a:pt x="427" y="436"/>
                    <a:pt x="427" y="434"/>
                  </a:cubicBezTo>
                  <a:cubicBezTo>
                    <a:pt x="428" y="435"/>
                    <a:pt x="429" y="435"/>
                    <a:pt x="430" y="437"/>
                  </a:cubicBezTo>
                  <a:cubicBezTo>
                    <a:pt x="429" y="441"/>
                    <a:pt x="434" y="440"/>
                    <a:pt x="433" y="445"/>
                  </a:cubicBezTo>
                  <a:cubicBezTo>
                    <a:pt x="434" y="445"/>
                    <a:pt x="436" y="446"/>
                    <a:pt x="437" y="447"/>
                  </a:cubicBezTo>
                  <a:cubicBezTo>
                    <a:pt x="438" y="454"/>
                    <a:pt x="443" y="456"/>
                    <a:pt x="446" y="461"/>
                  </a:cubicBezTo>
                  <a:cubicBezTo>
                    <a:pt x="445" y="458"/>
                    <a:pt x="444" y="456"/>
                    <a:pt x="443" y="454"/>
                  </a:cubicBezTo>
                  <a:cubicBezTo>
                    <a:pt x="445" y="454"/>
                    <a:pt x="445" y="457"/>
                    <a:pt x="446" y="458"/>
                  </a:cubicBezTo>
                  <a:cubicBezTo>
                    <a:pt x="439" y="442"/>
                    <a:pt x="433" y="429"/>
                    <a:pt x="426" y="413"/>
                  </a:cubicBezTo>
                  <a:cubicBezTo>
                    <a:pt x="429" y="409"/>
                    <a:pt x="432" y="405"/>
                    <a:pt x="435" y="401"/>
                  </a:cubicBezTo>
                  <a:cubicBezTo>
                    <a:pt x="439" y="396"/>
                    <a:pt x="445" y="393"/>
                    <a:pt x="450" y="390"/>
                  </a:cubicBezTo>
                  <a:cubicBezTo>
                    <a:pt x="449" y="383"/>
                    <a:pt x="450" y="377"/>
                    <a:pt x="450" y="371"/>
                  </a:cubicBezTo>
                  <a:cubicBezTo>
                    <a:pt x="447" y="368"/>
                    <a:pt x="444" y="366"/>
                    <a:pt x="440" y="365"/>
                  </a:cubicBezTo>
                  <a:cubicBezTo>
                    <a:pt x="439" y="370"/>
                    <a:pt x="435" y="372"/>
                    <a:pt x="435" y="378"/>
                  </a:cubicBezTo>
                  <a:cubicBezTo>
                    <a:pt x="425" y="380"/>
                    <a:pt x="424" y="391"/>
                    <a:pt x="418" y="397"/>
                  </a:cubicBezTo>
                  <a:cubicBezTo>
                    <a:pt x="412" y="385"/>
                    <a:pt x="406" y="373"/>
                    <a:pt x="400" y="361"/>
                  </a:cubicBezTo>
                  <a:cubicBezTo>
                    <a:pt x="400" y="361"/>
                    <a:pt x="401" y="359"/>
                    <a:pt x="402" y="360"/>
                  </a:cubicBezTo>
                  <a:cubicBezTo>
                    <a:pt x="402" y="361"/>
                    <a:pt x="401" y="361"/>
                    <a:pt x="400" y="362"/>
                  </a:cubicBezTo>
                  <a:cubicBezTo>
                    <a:pt x="402" y="362"/>
                    <a:pt x="401" y="359"/>
                    <a:pt x="403" y="359"/>
                  </a:cubicBezTo>
                  <a:cubicBezTo>
                    <a:pt x="405" y="361"/>
                    <a:pt x="404" y="357"/>
                    <a:pt x="404" y="356"/>
                  </a:cubicBezTo>
                  <a:cubicBezTo>
                    <a:pt x="405" y="356"/>
                    <a:pt x="405" y="358"/>
                    <a:pt x="406" y="358"/>
                  </a:cubicBezTo>
                  <a:cubicBezTo>
                    <a:pt x="405" y="355"/>
                    <a:pt x="407" y="355"/>
                    <a:pt x="406" y="352"/>
                  </a:cubicBezTo>
                  <a:cubicBezTo>
                    <a:pt x="407" y="353"/>
                    <a:pt x="407" y="355"/>
                    <a:pt x="408" y="353"/>
                  </a:cubicBezTo>
                  <a:cubicBezTo>
                    <a:pt x="410" y="348"/>
                    <a:pt x="414" y="345"/>
                    <a:pt x="413" y="339"/>
                  </a:cubicBezTo>
                  <a:cubicBezTo>
                    <a:pt x="414" y="338"/>
                    <a:pt x="413" y="340"/>
                    <a:pt x="414" y="341"/>
                  </a:cubicBezTo>
                  <a:cubicBezTo>
                    <a:pt x="415" y="338"/>
                    <a:pt x="415" y="338"/>
                    <a:pt x="417" y="337"/>
                  </a:cubicBezTo>
                  <a:cubicBezTo>
                    <a:pt x="419" y="340"/>
                    <a:pt x="423" y="338"/>
                    <a:pt x="426" y="339"/>
                  </a:cubicBezTo>
                  <a:cubicBezTo>
                    <a:pt x="429" y="341"/>
                    <a:pt x="431" y="345"/>
                    <a:pt x="433" y="343"/>
                  </a:cubicBezTo>
                  <a:cubicBezTo>
                    <a:pt x="432" y="343"/>
                    <a:pt x="430" y="343"/>
                    <a:pt x="429" y="341"/>
                  </a:cubicBezTo>
                  <a:cubicBezTo>
                    <a:pt x="433" y="339"/>
                    <a:pt x="434" y="346"/>
                    <a:pt x="438" y="343"/>
                  </a:cubicBezTo>
                  <a:cubicBezTo>
                    <a:pt x="439" y="348"/>
                    <a:pt x="443" y="346"/>
                    <a:pt x="446" y="347"/>
                  </a:cubicBezTo>
                  <a:cubicBezTo>
                    <a:pt x="444" y="341"/>
                    <a:pt x="439" y="339"/>
                    <a:pt x="435" y="336"/>
                  </a:cubicBezTo>
                  <a:cubicBezTo>
                    <a:pt x="431" y="330"/>
                    <a:pt x="426" y="328"/>
                    <a:pt x="421" y="323"/>
                  </a:cubicBezTo>
                  <a:cubicBezTo>
                    <a:pt x="423" y="322"/>
                    <a:pt x="425" y="318"/>
                    <a:pt x="424" y="315"/>
                  </a:cubicBezTo>
                  <a:cubicBezTo>
                    <a:pt x="428" y="313"/>
                    <a:pt x="426" y="308"/>
                    <a:pt x="429" y="306"/>
                  </a:cubicBezTo>
                  <a:cubicBezTo>
                    <a:pt x="429" y="301"/>
                    <a:pt x="433" y="301"/>
                    <a:pt x="433" y="295"/>
                  </a:cubicBezTo>
                  <a:cubicBezTo>
                    <a:pt x="433" y="294"/>
                    <a:pt x="434" y="296"/>
                    <a:pt x="434" y="294"/>
                  </a:cubicBezTo>
                  <a:cubicBezTo>
                    <a:pt x="436" y="292"/>
                    <a:pt x="437" y="285"/>
                    <a:pt x="440" y="283"/>
                  </a:cubicBezTo>
                  <a:cubicBezTo>
                    <a:pt x="441" y="277"/>
                    <a:pt x="444" y="275"/>
                    <a:pt x="445" y="269"/>
                  </a:cubicBezTo>
                  <a:cubicBezTo>
                    <a:pt x="445" y="269"/>
                    <a:pt x="446" y="268"/>
                    <a:pt x="446" y="268"/>
                  </a:cubicBezTo>
                  <a:cubicBezTo>
                    <a:pt x="446" y="266"/>
                    <a:pt x="447" y="265"/>
                    <a:pt x="447" y="262"/>
                  </a:cubicBezTo>
                  <a:cubicBezTo>
                    <a:pt x="447" y="261"/>
                    <a:pt x="447" y="262"/>
                    <a:pt x="448" y="262"/>
                  </a:cubicBezTo>
                  <a:cubicBezTo>
                    <a:pt x="451" y="256"/>
                    <a:pt x="452" y="249"/>
                    <a:pt x="456" y="245"/>
                  </a:cubicBezTo>
                  <a:cubicBezTo>
                    <a:pt x="457" y="244"/>
                    <a:pt x="456" y="243"/>
                    <a:pt x="457" y="242"/>
                  </a:cubicBezTo>
                  <a:cubicBezTo>
                    <a:pt x="460" y="241"/>
                    <a:pt x="462" y="236"/>
                    <a:pt x="464" y="233"/>
                  </a:cubicBezTo>
                  <a:cubicBezTo>
                    <a:pt x="465" y="233"/>
                    <a:pt x="466" y="234"/>
                    <a:pt x="466" y="233"/>
                  </a:cubicBezTo>
                  <a:cubicBezTo>
                    <a:pt x="465" y="233"/>
                    <a:pt x="466" y="232"/>
                    <a:pt x="466" y="231"/>
                  </a:cubicBezTo>
                  <a:cubicBezTo>
                    <a:pt x="468" y="230"/>
                    <a:pt x="469" y="228"/>
                    <a:pt x="470" y="226"/>
                  </a:cubicBezTo>
                  <a:cubicBezTo>
                    <a:pt x="471" y="227"/>
                    <a:pt x="470" y="228"/>
                    <a:pt x="469" y="230"/>
                  </a:cubicBezTo>
                  <a:cubicBezTo>
                    <a:pt x="471" y="230"/>
                    <a:pt x="470" y="226"/>
                    <a:pt x="471" y="226"/>
                  </a:cubicBezTo>
                  <a:cubicBezTo>
                    <a:pt x="472" y="226"/>
                    <a:pt x="472" y="227"/>
                    <a:pt x="473" y="226"/>
                  </a:cubicBezTo>
                  <a:cubicBezTo>
                    <a:pt x="473" y="225"/>
                    <a:pt x="473" y="225"/>
                    <a:pt x="474" y="225"/>
                  </a:cubicBezTo>
                  <a:cubicBezTo>
                    <a:pt x="473" y="224"/>
                    <a:pt x="473" y="223"/>
                    <a:pt x="474" y="221"/>
                  </a:cubicBezTo>
                  <a:cubicBezTo>
                    <a:pt x="474" y="223"/>
                    <a:pt x="474" y="223"/>
                    <a:pt x="475" y="223"/>
                  </a:cubicBezTo>
                  <a:cubicBezTo>
                    <a:pt x="474" y="220"/>
                    <a:pt x="477" y="221"/>
                    <a:pt x="477" y="218"/>
                  </a:cubicBezTo>
                  <a:cubicBezTo>
                    <a:pt x="477" y="218"/>
                    <a:pt x="478" y="219"/>
                    <a:pt x="479" y="218"/>
                  </a:cubicBezTo>
                  <a:cubicBezTo>
                    <a:pt x="479" y="215"/>
                    <a:pt x="481" y="218"/>
                    <a:pt x="481" y="214"/>
                  </a:cubicBezTo>
                  <a:cubicBezTo>
                    <a:pt x="482" y="216"/>
                    <a:pt x="482" y="215"/>
                    <a:pt x="483" y="214"/>
                  </a:cubicBezTo>
                  <a:cubicBezTo>
                    <a:pt x="484" y="221"/>
                    <a:pt x="484" y="226"/>
                    <a:pt x="483" y="233"/>
                  </a:cubicBezTo>
                  <a:cubicBezTo>
                    <a:pt x="484" y="240"/>
                    <a:pt x="483" y="231"/>
                    <a:pt x="484" y="230"/>
                  </a:cubicBezTo>
                  <a:cubicBezTo>
                    <a:pt x="485" y="230"/>
                    <a:pt x="485" y="233"/>
                    <a:pt x="486" y="234"/>
                  </a:cubicBezTo>
                  <a:cubicBezTo>
                    <a:pt x="483" y="236"/>
                    <a:pt x="487" y="240"/>
                    <a:pt x="485" y="242"/>
                  </a:cubicBezTo>
                  <a:cubicBezTo>
                    <a:pt x="488" y="247"/>
                    <a:pt x="486" y="258"/>
                    <a:pt x="490" y="264"/>
                  </a:cubicBezTo>
                  <a:cubicBezTo>
                    <a:pt x="489" y="262"/>
                    <a:pt x="489" y="257"/>
                    <a:pt x="490" y="256"/>
                  </a:cubicBezTo>
                  <a:cubicBezTo>
                    <a:pt x="491" y="259"/>
                    <a:pt x="488" y="261"/>
                    <a:pt x="490" y="262"/>
                  </a:cubicBezTo>
                  <a:cubicBezTo>
                    <a:pt x="491" y="242"/>
                    <a:pt x="492" y="222"/>
                    <a:pt x="493" y="203"/>
                  </a:cubicBezTo>
                  <a:cubicBezTo>
                    <a:pt x="498" y="197"/>
                    <a:pt x="501" y="194"/>
                    <a:pt x="507" y="190"/>
                  </a:cubicBezTo>
                  <a:cubicBezTo>
                    <a:pt x="508" y="190"/>
                    <a:pt x="506" y="188"/>
                    <a:pt x="507" y="188"/>
                  </a:cubicBezTo>
                  <a:cubicBezTo>
                    <a:pt x="509" y="188"/>
                    <a:pt x="513" y="185"/>
                    <a:pt x="515" y="181"/>
                  </a:cubicBezTo>
                  <a:cubicBezTo>
                    <a:pt x="515" y="181"/>
                    <a:pt x="516" y="182"/>
                    <a:pt x="516" y="182"/>
                  </a:cubicBezTo>
                  <a:cubicBezTo>
                    <a:pt x="520" y="178"/>
                    <a:pt x="522" y="177"/>
                    <a:pt x="525" y="174"/>
                  </a:cubicBezTo>
                  <a:cubicBezTo>
                    <a:pt x="527" y="175"/>
                    <a:pt x="528" y="173"/>
                    <a:pt x="529" y="171"/>
                  </a:cubicBezTo>
                  <a:cubicBezTo>
                    <a:pt x="532" y="171"/>
                    <a:pt x="535" y="168"/>
                    <a:pt x="537" y="165"/>
                  </a:cubicBezTo>
                  <a:cubicBezTo>
                    <a:pt x="539" y="166"/>
                    <a:pt x="543" y="162"/>
                    <a:pt x="546" y="162"/>
                  </a:cubicBezTo>
                  <a:cubicBezTo>
                    <a:pt x="547" y="163"/>
                    <a:pt x="548" y="167"/>
                    <a:pt x="549" y="166"/>
                  </a:cubicBezTo>
                  <a:cubicBezTo>
                    <a:pt x="548" y="164"/>
                    <a:pt x="546" y="162"/>
                    <a:pt x="547" y="161"/>
                  </a:cubicBezTo>
                  <a:cubicBezTo>
                    <a:pt x="550" y="161"/>
                    <a:pt x="548" y="162"/>
                    <a:pt x="548" y="164"/>
                  </a:cubicBezTo>
                  <a:cubicBezTo>
                    <a:pt x="550" y="166"/>
                    <a:pt x="550" y="167"/>
                    <a:pt x="550" y="169"/>
                  </a:cubicBezTo>
                  <a:cubicBezTo>
                    <a:pt x="551" y="170"/>
                    <a:pt x="553" y="170"/>
                    <a:pt x="553" y="172"/>
                  </a:cubicBezTo>
                  <a:cubicBezTo>
                    <a:pt x="553" y="177"/>
                    <a:pt x="557" y="180"/>
                    <a:pt x="560" y="183"/>
                  </a:cubicBezTo>
                  <a:cubicBezTo>
                    <a:pt x="560" y="174"/>
                    <a:pt x="554" y="167"/>
                    <a:pt x="554" y="158"/>
                  </a:cubicBezTo>
                  <a:cubicBezTo>
                    <a:pt x="561" y="153"/>
                    <a:pt x="569" y="151"/>
                    <a:pt x="575" y="144"/>
                  </a:cubicBezTo>
                  <a:cubicBezTo>
                    <a:pt x="576" y="144"/>
                    <a:pt x="575" y="146"/>
                    <a:pt x="576" y="146"/>
                  </a:cubicBezTo>
                  <a:cubicBezTo>
                    <a:pt x="584" y="140"/>
                    <a:pt x="590" y="136"/>
                    <a:pt x="599" y="132"/>
                  </a:cubicBezTo>
                  <a:cubicBezTo>
                    <a:pt x="603" y="143"/>
                    <a:pt x="607" y="154"/>
                    <a:pt x="612" y="164"/>
                  </a:cubicBezTo>
                  <a:cubicBezTo>
                    <a:pt x="612" y="167"/>
                    <a:pt x="612" y="175"/>
                    <a:pt x="615" y="175"/>
                  </a:cubicBezTo>
                  <a:cubicBezTo>
                    <a:pt x="615" y="170"/>
                    <a:pt x="618" y="165"/>
                    <a:pt x="615" y="162"/>
                  </a:cubicBezTo>
                  <a:cubicBezTo>
                    <a:pt x="615" y="161"/>
                    <a:pt x="616" y="160"/>
                    <a:pt x="616" y="158"/>
                  </a:cubicBezTo>
                  <a:cubicBezTo>
                    <a:pt x="614" y="158"/>
                    <a:pt x="616" y="153"/>
                    <a:pt x="613" y="153"/>
                  </a:cubicBezTo>
                  <a:cubicBezTo>
                    <a:pt x="614" y="152"/>
                    <a:pt x="614" y="150"/>
                    <a:pt x="615" y="150"/>
                  </a:cubicBezTo>
                  <a:cubicBezTo>
                    <a:pt x="615" y="151"/>
                    <a:pt x="615" y="155"/>
                    <a:pt x="616" y="156"/>
                  </a:cubicBezTo>
                  <a:cubicBezTo>
                    <a:pt x="616" y="154"/>
                    <a:pt x="615" y="151"/>
                    <a:pt x="615" y="149"/>
                  </a:cubicBezTo>
                  <a:cubicBezTo>
                    <a:pt x="612" y="143"/>
                    <a:pt x="613" y="132"/>
                    <a:pt x="610" y="126"/>
                  </a:cubicBezTo>
                  <a:cubicBezTo>
                    <a:pt x="613" y="123"/>
                    <a:pt x="618" y="121"/>
                    <a:pt x="622" y="120"/>
                  </a:cubicBezTo>
                  <a:cubicBezTo>
                    <a:pt x="623" y="121"/>
                    <a:pt x="623" y="124"/>
                    <a:pt x="626" y="124"/>
                  </a:cubicBezTo>
                  <a:cubicBezTo>
                    <a:pt x="625" y="122"/>
                    <a:pt x="625" y="120"/>
                    <a:pt x="625" y="118"/>
                  </a:cubicBezTo>
                  <a:cubicBezTo>
                    <a:pt x="635" y="115"/>
                    <a:pt x="644" y="114"/>
                    <a:pt x="651" y="108"/>
                  </a:cubicBezTo>
                  <a:lnTo>
                    <a:pt x="661" y="94"/>
                  </a:lnTo>
                  <a:close/>
                  <a:moveTo>
                    <a:pt x="623" y="120"/>
                  </a:moveTo>
                  <a:cubicBezTo>
                    <a:pt x="624" y="121"/>
                    <a:pt x="625" y="122"/>
                    <a:pt x="625" y="124"/>
                  </a:cubicBezTo>
                  <a:cubicBezTo>
                    <a:pt x="624" y="123"/>
                    <a:pt x="623" y="121"/>
                    <a:pt x="623" y="120"/>
                  </a:cubicBezTo>
                  <a:close/>
                  <a:moveTo>
                    <a:pt x="615" y="175"/>
                  </a:moveTo>
                  <a:cubicBezTo>
                    <a:pt x="614" y="174"/>
                    <a:pt x="613" y="172"/>
                    <a:pt x="614" y="170"/>
                  </a:cubicBezTo>
                  <a:cubicBezTo>
                    <a:pt x="614" y="172"/>
                    <a:pt x="615" y="173"/>
                    <a:pt x="615" y="175"/>
                  </a:cubicBezTo>
                  <a:close/>
                  <a:moveTo>
                    <a:pt x="560" y="182"/>
                  </a:moveTo>
                  <a:cubicBezTo>
                    <a:pt x="558" y="182"/>
                    <a:pt x="558" y="179"/>
                    <a:pt x="558" y="177"/>
                  </a:cubicBezTo>
                  <a:cubicBezTo>
                    <a:pt x="560" y="178"/>
                    <a:pt x="559" y="180"/>
                    <a:pt x="560" y="182"/>
                  </a:cubicBezTo>
                  <a:close/>
                  <a:moveTo>
                    <a:pt x="443" y="345"/>
                  </a:moveTo>
                  <a:cubicBezTo>
                    <a:pt x="444" y="343"/>
                    <a:pt x="446" y="346"/>
                    <a:pt x="446" y="347"/>
                  </a:cubicBezTo>
                  <a:cubicBezTo>
                    <a:pt x="445" y="347"/>
                    <a:pt x="445" y="345"/>
                    <a:pt x="443" y="345"/>
                  </a:cubicBezTo>
                  <a:close/>
                  <a:moveTo>
                    <a:pt x="373" y="541"/>
                  </a:moveTo>
                  <a:cubicBezTo>
                    <a:pt x="372" y="540"/>
                    <a:pt x="373" y="538"/>
                    <a:pt x="374" y="538"/>
                  </a:cubicBezTo>
                  <a:cubicBezTo>
                    <a:pt x="374" y="540"/>
                    <a:pt x="373" y="540"/>
                    <a:pt x="373" y="541"/>
                  </a:cubicBezTo>
                  <a:close/>
                  <a:moveTo>
                    <a:pt x="418" y="683"/>
                  </a:moveTo>
                  <a:cubicBezTo>
                    <a:pt x="420" y="683"/>
                    <a:pt x="419" y="686"/>
                    <a:pt x="420" y="686"/>
                  </a:cubicBezTo>
                  <a:cubicBezTo>
                    <a:pt x="419" y="689"/>
                    <a:pt x="419" y="684"/>
                    <a:pt x="418" y="683"/>
                  </a:cubicBezTo>
                  <a:close/>
                  <a:moveTo>
                    <a:pt x="416" y="750"/>
                  </a:moveTo>
                  <a:cubicBezTo>
                    <a:pt x="417" y="748"/>
                    <a:pt x="418" y="752"/>
                    <a:pt x="419" y="753"/>
                  </a:cubicBezTo>
                  <a:cubicBezTo>
                    <a:pt x="417" y="753"/>
                    <a:pt x="417" y="750"/>
                    <a:pt x="416" y="750"/>
                  </a:cubicBezTo>
                  <a:close/>
                  <a:moveTo>
                    <a:pt x="389" y="800"/>
                  </a:moveTo>
                  <a:cubicBezTo>
                    <a:pt x="388" y="799"/>
                    <a:pt x="387" y="798"/>
                    <a:pt x="387" y="796"/>
                  </a:cubicBezTo>
                  <a:cubicBezTo>
                    <a:pt x="387" y="797"/>
                    <a:pt x="387" y="797"/>
                    <a:pt x="387" y="797"/>
                  </a:cubicBezTo>
                  <a:cubicBezTo>
                    <a:pt x="386" y="795"/>
                    <a:pt x="390" y="798"/>
                    <a:pt x="389" y="800"/>
                  </a:cubicBezTo>
                  <a:close/>
                  <a:moveTo>
                    <a:pt x="610" y="1144"/>
                  </a:moveTo>
                  <a:cubicBezTo>
                    <a:pt x="609" y="1144"/>
                    <a:pt x="608" y="1144"/>
                    <a:pt x="607" y="1143"/>
                  </a:cubicBezTo>
                  <a:cubicBezTo>
                    <a:pt x="608" y="1142"/>
                    <a:pt x="610" y="1143"/>
                    <a:pt x="610" y="1144"/>
                  </a:cubicBezTo>
                  <a:close/>
                  <a:moveTo>
                    <a:pt x="532" y="1194"/>
                  </a:moveTo>
                  <a:cubicBezTo>
                    <a:pt x="533" y="1195"/>
                    <a:pt x="534" y="1197"/>
                    <a:pt x="535" y="1199"/>
                  </a:cubicBezTo>
                  <a:cubicBezTo>
                    <a:pt x="533" y="1198"/>
                    <a:pt x="532" y="1197"/>
                    <a:pt x="532" y="1194"/>
                  </a:cubicBezTo>
                  <a:close/>
                  <a:moveTo>
                    <a:pt x="518" y="1166"/>
                  </a:moveTo>
                  <a:cubicBezTo>
                    <a:pt x="519" y="1166"/>
                    <a:pt x="520" y="1166"/>
                    <a:pt x="520" y="1168"/>
                  </a:cubicBezTo>
                  <a:cubicBezTo>
                    <a:pt x="519" y="1168"/>
                    <a:pt x="518" y="1167"/>
                    <a:pt x="518" y="1166"/>
                  </a:cubicBezTo>
                  <a:close/>
                  <a:moveTo>
                    <a:pt x="461" y="1136"/>
                  </a:moveTo>
                  <a:cubicBezTo>
                    <a:pt x="462" y="1134"/>
                    <a:pt x="459" y="1134"/>
                    <a:pt x="460" y="1131"/>
                  </a:cubicBezTo>
                  <a:cubicBezTo>
                    <a:pt x="461" y="1132"/>
                    <a:pt x="463" y="1135"/>
                    <a:pt x="461" y="1136"/>
                  </a:cubicBezTo>
                  <a:close/>
                  <a:moveTo>
                    <a:pt x="425" y="1131"/>
                  </a:moveTo>
                  <a:cubicBezTo>
                    <a:pt x="425" y="1130"/>
                    <a:pt x="424" y="1128"/>
                    <a:pt x="425" y="1127"/>
                  </a:cubicBezTo>
                  <a:cubicBezTo>
                    <a:pt x="425" y="1127"/>
                    <a:pt x="427" y="1131"/>
                    <a:pt x="425" y="1131"/>
                  </a:cubicBezTo>
                  <a:close/>
                  <a:moveTo>
                    <a:pt x="367" y="1111"/>
                  </a:moveTo>
                  <a:cubicBezTo>
                    <a:pt x="367" y="1111"/>
                    <a:pt x="367" y="1111"/>
                    <a:pt x="367" y="1111"/>
                  </a:cubicBezTo>
                  <a:cubicBezTo>
                    <a:pt x="367" y="1112"/>
                    <a:pt x="367" y="1114"/>
                    <a:pt x="366" y="1114"/>
                  </a:cubicBezTo>
                  <a:cubicBezTo>
                    <a:pt x="366" y="1113"/>
                    <a:pt x="366" y="1113"/>
                    <a:pt x="366" y="1112"/>
                  </a:cubicBezTo>
                  <a:cubicBezTo>
                    <a:pt x="367" y="1112"/>
                    <a:pt x="366" y="1110"/>
                    <a:pt x="367" y="1111"/>
                  </a:cubicBezTo>
                  <a:close/>
                  <a:moveTo>
                    <a:pt x="403" y="1240"/>
                  </a:moveTo>
                  <a:cubicBezTo>
                    <a:pt x="403" y="1238"/>
                    <a:pt x="406" y="1242"/>
                    <a:pt x="406" y="1244"/>
                  </a:cubicBezTo>
                  <a:cubicBezTo>
                    <a:pt x="404" y="1244"/>
                    <a:pt x="404" y="1239"/>
                    <a:pt x="403" y="1240"/>
                  </a:cubicBezTo>
                  <a:close/>
                  <a:moveTo>
                    <a:pt x="387" y="1298"/>
                  </a:moveTo>
                  <a:cubicBezTo>
                    <a:pt x="388" y="1300"/>
                    <a:pt x="389" y="1302"/>
                    <a:pt x="390" y="1304"/>
                  </a:cubicBezTo>
                  <a:cubicBezTo>
                    <a:pt x="389" y="1308"/>
                    <a:pt x="391" y="1311"/>
                    <a:pt x="392" y="1314"/>
                  </a:cubicBezTo>
                  <a:cubicBezTo>
                    <a:pt x="389" y="1312"/>
                    <a:pt x="388" y="1304"/>
                    <a:pt x="387" y="1298"/>
                  </a:cubicBezTo>
                  <a:close/>
                  <a:moveTo>
                    <a:pt x="364" y="1271"/>
                  </a:moveTo>
                  <a:cubicBezTo>
                    <a:pt x="364" y="1268"/>
                    <a:pt x="365" y="1273"/>
                    <a:pt x="365" y="1273"/>
                  </a:cubicBezTo>
                  <a:cubicBezTo>
                    <a:pt x="364" y="1276"/>
                    <a:pt x="364" y="1270"/>
                    <a:pt x="364" y="1271"/>
                  </a:cubicBezTo>
                  <a:close/>
                  <a:moveTo>
                    <a:pt x="286" y="1302"/>
                  </a:moveTo>
                  <a:cubicBezTo>
                    <a:pt x="284" y="1301"/>
                    <a:pt x="287" y="1298"/>
                    <a:pt x="286" y="1297"/>
                  </a:cubicBezTo>
                  <a:cubicBezTo>
                    <a:pt x="287" y="1298"/>
                    <a:pt x="286" y="1300"/>
                    <a:pt x="286" y="1302"/>
                  </a:cubicBezTo>
                  <a:close/>
                  <a:moveTo>
                    <a:pt x="234" y="1361"/>
                  </a:moveTo>
                  <a:cubicBezTo>
                    <a:pt x="233" y="1360"/>
                    <a:pt x="235" y="1359"/>
                    <a:pt x="235" y="1358"/>
                  </a:cubicBezTo>
                  <a:cubicBezTo>
                    <a:pt x="236" y="1359"/>
                    <a:pt x="234" y="1360"/>
                    <a:pt x="234" y="1361"/>
                  </a:cubicBezTo>
                  <a:close/>
                  <a:moveTo>
                    <a:pt x="152" y="1334"/>
                  </a:moveTo>
                  <a:cubicBezTo>
                    <a:pt x="152" y="1332"/>
                    <a:pt x="155" y="1334"/>
                    <a:pt x="154" y="1332"/>
                  </a:cubicBezTo>
                  <a:cubicBezTo>
                    <a:pt x="156" y="1333"/>
                    <a:pt x="153" y="1334"/>
                    <a:pt x="152" y="1334"/>
                  </a:cubicBezTo>
                  <a:close/>
                  <a:moveTo>
                    <a:pt x="160" y="1044"/>
                  </a:moveTo>
                  <a:cubicBezTo>
                    <a:pt x="159" y="1043"/>
                    <a:pt x="160" y="1041"/>
                    <a:pt x="161" y="1042"/>
                  </a:cubicBezTo>
                  <a:cubicBezTo>
                    <a:pt x="161" y="1043"/>
                    <a:pt x="160" y="1043"/>
                    <a:pt x="160" y="1044"/>
                  </a:cubicBezTo>
                  <a:close/>
                  <a:moveTo>
                    <a:pt x="153" y="1078"/>
                  </a:moveTo>
                  <a:cubicBezTo>
                    <a:pt x="151" y="1077"/>
                    <a:pt x="155" y="1074"/>
                    <a:pt x="153" y="1073"/>
                  </a:cubicBezTo>
                  <a:cubicBezTo>
                    <a:pt x="155" y="1074"/>
                    <a:pt x="153" y="1076"/>
                    <a:pt x="153" y="1078"/>
                  </a:cubicBezTo>
                  <a:close/>
                  <a:moveTo>
                    <a:pt x="70" y="1041"/>
                  </a:moveTo>
                  <a:cubicBezTo>
                    <a:pt x="70" y="1043"/>
                    <a:pt x="68" y="1043"/>
                    <a:pt x="67" y="1044"/>
                  </a:cubicBezTo>
                  <a:cubicBezTo>
                    <a:pt x="67" y="1042"/>
                    <a:pt x="69" y="1042"/>
                    <a:pt x="70" y="1041"/>
                  </a:cubicBezTo>
                  <a:close/>
                  <a:moveTo>
                    <a:pt x="119" y="450"/>
                  </a:moveTo>
                  <a:cubicBezTo>
                    <a:pt x="118" y="448"/>
                    <a:pt x="119" y="448"/>
                    <a:pt x="119" y="447"/>
                  </a:cubicBezTo>
                  <a:cubicBezTo>
                    <a:pt x="119" y="447"/>
                    <a:pt x="120" y="450"/>
                    <a:pt x="119" y="450"/>
                  </a:cubicBezTo>
                  <a:close/>
                  <a:moveTo>
                    <a:pt x="110" y="511"/>
                  </a:moveTo>
                  <a:cubicBezTo>
                    <a:pt x="108" y="510"/>
                    <a:pt x="110" y="507"/>
                    <a:pt x="109" y="506"/>
                  </a:cubicBezTo>
                  <a:cubicBezTo>
                    <a:pt x="111" y="507"/>
                    <a:pt x="109" y="510"/>
                    <a:pt x="110" y="511"/>
                  </a:cubicBezTo>
                  <a:close/>
                  <a:moveTo>
                    <a:pt x="41" y="420"/>
                  </a:moveTo>
                  <a:cubicBezTo>
                    <a:pt x="40" y="422"/>
                    <a:pt x="40" y="423"/>
                    <a:pt x="38" y="423"/>
                  </a:cubicBezTo>
                  <a:cubicBezTo>
                    <a:pt x="38" y="421"/>
                    <a:pt x="40" y="421"/>
                    <a:pt x="41" y="420"/>
                  </a:cubicBezTo>
                  <a:close/>
                  <a:moveTo>
                    <a:pt x="344" y="95"/>
                  </a:moveTo>
                  <a:cubicBezTo>
                    <a:pt x="344" y="97"/>
                    <a:pt x="342" y="96"/>
                    <a:pt x="342" y="96"/>
                  </a:cubicBezTo>
                  <a:cubicBezTo>
                    <a:pt x="342" y="94"/>
                    <a:pt x="344" y="95"/>
                    <a:pt x="344" y="95"/>
                  </a:cubicBezTo>
                  <a:close/>
                  <a:moveTo>
                    <a:pt x="447" y="45"/>
                  </a:moveTo>
                  <a:cubicBezTo>
                    <a:pt x="447" y="46"/>
                    <a:pt x="445" y="48"/>
                    <a:pt x="444" y="46"/>
                  </a:cubicBezTo>
                  <a:cubicBezTo>
                    <a:pt x="445" y="47"/>
                    <a:pt x="446" y="44"/>
                    <a:pt x="447" y="45"/>
                  </a:cubicBezTo>
                  <a:close/>
                  <a:moveTo>
                    <a:pt x="431" y="96"/>
                  </a:moveTo>
                  <a:cubicBezTo>
                    <a:pt x="431" y="97"/>
                    <a:pt x="428" y="98"/>
                    <a:pt x="428" y="96"/>
                  </a:cubicBezTo>
                  <a:cubicBezTo>
                    <a:pt x="429" y="97"/>
                    <a:pt x="429" y="96"/>
                    <a:pt x="431" y="96"/>
                  </a:cubicBezTo>
                  <a:close/>
                  <a:moveTo>
                    <a:pt x="389" y="140"/>
                  </a:moveTo>
                  <a:cubicBezTo>
                    <a:pt x="390" y="139"/>
                    <a:pt x="391" y="140"/>
                    <a:pt x="392" y="140"/>
                  </a:cubicBezTo>
                  <a:cubicBezTo>
                    <a:pt x="391" y="142"/>
                    <a:pt x="390" y="141"/>
                    <a:pt x="389" y="140"/>
                  </a:cubicBezTo>
                  <a:close/>
                  <a:moveTo>
                    <a:pt x="528" y="33"/>
                  </a:moveTo>
                  <a:cubicBezTo>
                    <a:pt x="530" y="46"/>
                    <a:pt x="541" y="45"/>
                    <a:pt x="546" y="51"/>
                  </a:cubicBezTo>
                  <a:cubicBezTo>
                    <a:pt x="545" y="55"/>
                    <a:pt x="543" y="57"/>
                    <a:pt x="542" y="60"/>
                  </a:cubicBezTo>
                  <a:cubicBezTo>
                    <a:pt x="539" y="54"/>
                    <a:pt x="534" y="52"/>
                    <a:pt x="531" y="47"/>
                  </a:cubicBezTo>
                  <a:cubicBezTo>
                    <a:pt x="527" y="48"/>
                    <a:pt x="523" y="49"/>
                    <a:pt x="521" y="53"/>
                  </a:cubicBezTo>
                  <a:cubicBezTo>
                    <a:pt x="521" y="46"/>
                    <a:pt x="524" y="38"/>
                    <a:pt x="528" y="33"/>
                  </a:cubicBezTo>
                  <a:close/>
                  <a:moveTo>
                    <a:pt x="356" y="537"/>
                  </a:moveTo>
                  <a:cubicBezTo>
                    <a:pt x="356" y="536"/>
                    <a:pt x="356" y="538"/>
                    <a:pt x="357" y="538"/>
                  </a:cubicBezTo>
                  <a:cubicBezTo>
                    <a:pt x="359" y="527"/>
                    <a:pt x="360" y="520"/>
                    <a:pt x="361" y="510"/>
                  </a:cubicBezTo>
                  <a:cubicBezTo>
                    <a:pt x="363" y="525"/>
                    <a:pt x="366" y="537"/>
                    <a:pt x="367" y="552"/>
                  </a:cubicBezTo>
                  <a:cubicBezTo>
                    <a:pt x="368" y="550"/>
                    <a:pt x="366" y="547"/>
                    <a:pt x="366" y="544"/>
                  </a:cubicBezTo>
                  <a:cubicBezTo>
                    <a:pt x="370" y="548"/>
                    <a:pt x="367" y="556"/>
                    <a:pt x="370" y="560"/>
                  </a:cubicBezTo>
                  <a:cubicBezTo>
                    <a:pt x="371" y="563"/>
                    <a:pt x="370" y="563"/>
                    <a:pt x="370" y="566"/>
                  </a:cubicBezTo>
                  <a:cubicBezTo>
                    <a:pt x="363" y="566"/>
                    <a:pt x="359" y="572"/>
                    <a:pt x="360" y="582"/>
                  </a:cubicBezTo>
                  <a:cubicBezTo>
                    <a:pt x="362" y="584"/>
                    <a:pt x="365" y="584"/>
                    <a:pt x="367" y="585"/>
                  </a:cubicBezTo>
                  <a:cubicBezTo>
                    <a:pt x="364" y="589"/>
                    <a:pt x="358" y="586"/>
                    <a:pt x="355" y="590"/>
                  </a:cubicBezTo>
                  <a:cubicBezTo>
                    <a:pt x="356" y="595"/>
                    <a:pt x="349" y="596"/>
                    <a:pt x="344" y="598"/>
                  </a:cubicBezTo>
                  <a:cubicBezTo>
                    <a:pt x="340" y="589"/>
                    <a:pt x="339" y="578"/>
                    <a:pt x="335" y="560"/>
                  </a:cubicBezTo>
                  <a:cubicBezTo>
                    <a:pt x="332" y="544"/>
                    <a:pt x="329" y="532"/>
                    <a:pt x="327" y="516"/>
                  </a:cubicBezTo>
                  <a:cubicBezTo>
                    <a:pt x="324" y="496"/>
                    <a:pt x="322" y="478"/>
                    <a:pt x="320" y="458"/>
                  </a:cubicBezTo>
                  <a:cubicBezTo>
                    <a:pt x="325" y="449"/>
                    <a:pt x="337" y="447"/>
                    <a:pt x="341" y="437"/>
                  </a:cubicBezTo>
                  <a:cubicBezTo>
                    <a:pt x="340" y="426"/>
                    <a:pt x="332" y="424"/>
                    <a:pt x="326" y="430"/>
                  </a:cubicBezTo>
                  <a:cubicBezTo>
                    <a:pt x="328" y="433"/>
                    <a:pt x="321" y="437"/>
                    <a:pt x="317" y="435"/>
                  </a:cubicBezTo>
                  <a:cubicBezTo>
                    <a:pt x="316" y="421"/>
                    <a:pt x="314" y="408"/>
                    <a:pt x="312" y="394"/>
                  </a:cubicBezTo>
                  <a:cubicBezTo>
                    <a:pt x="316" y="383"/>
                    <a:pt x="323" y="374"/>
                    <a:pt x="331" y="365"/>
                  </a:cubicBezTo>
                  <a:cubicBezTo>
                    <a:pt x="334" y="360"/>
                    <a:pt x="337" y="355"/>
                    <a:pt x="341" y="353"/>
                  </a:cubicBezTo>
                  <a:cubicBezTo>
                    <a:pt x="343" y="351"/>
                    <a:pt x="347" y="352"/>
                    <a:pt x="349" y="349"/>
                  </a:cubicBezTo>
                  <a:cubicBezTo>
                    <a:pt x="348" y="342"/>
                    <a:pt x="349" y="336"/>
                    <a:pt x="349" y="330"/>
                  </a:cubicBezTo>
                  <a:cubicBezTo>
                    <a:pt x="347" y="326"/>
                    <a:pt x="343" y="326"/>
                    <a:pt x="339" y="324"/>
                  </a:cubicBezTo>
                  <a:cubicBezTo>
                    <a:pt x="338" y="329"/>
                    <a:pt x="334" y="330"/>
                    <a:pt x="335" y="337"/>
                  </a:cubicBezTo>
                  <a:cubicBezTo>
                    <a:pt x="328" y="336"/>
                    <a:pt x="326" y="344"/>
                    <a:pt x="323" y="349"/>
                  </a:cubicBezTo>
                  <a:cubicBezTo>
                    <a:pt x="318" y="355"/>
                    <a:pt x="312" y="362"/>
                    <a:pt x="310" y="369"/>
                  </a:cubicBezTo>
                  <a:cubicBezTo>
                    <a:pt x="307" y="346"/>
                    <a:pt x="301" y="329"/>
                    <a:pt x="300" y="304"/>
                  </a:cubicBezTo>
                  <a:cubicBezTo>
                    <a:pt x="299" y="304"/>
                    <a:pt x="300" y="306"/>
                    <a:pt x="299" y="306"/>
                  </a:cubicBezTo>
                  <a:cubicBezTo>
                    <a:pt x="294" y="297"/>
                    <a:pt x="297" y="286"/>
                    <a:pt x="293" y="277"/>
                  </a:cubicBezTo>
                  <a:cubicBezTo>
                    <a:pt x="293" y="276"/>
                    <a:pt x="294" y="276"/>
                    <a:pt x="294" y="275"/>
                  </a:cubicBezTo>
                  <a:cubicBezTo>
                    <a:pt x="290" y="268"/>
                    <a:pt x="291" y="260"/>
                    <a:pt x="290" y="251"/>
                  </a:cubicBezTo>
                  <a:cubicBezTo>
                    <a:pt x="289" y="242"/>
                    <a:pt x="285" y="233"/>
                    <a:pt x="284" y="223"/>
                  </a:cubicBezTo>
                  <a:cubicBezTo>
                    <a:pt x="283" y="227"/>
                    <a:pt x="284" y="232"/>
                    <a:pt x="285" y="237"/>
                  </a:cubicBezTo>
                  <a:cubicBezTo>
                    <a:pt x="282" y="234"/>
                    <a:pt x="283" y="226"/>
                    <a:pt x="282" y="222"/>
                  </a:cubicBezTo>
                  <a:cubicBezTo>
                    <a:pt x="283" y="242"/>
                    <a:pt x="286" y="263"/>
                    <a:pt x="289" y="285"/>
                  </a:cubicBezTo>
                  <a:cubicBezTo>
                    <a:pt x="294" y="320"/>
                    <a:pt x="296" y="359"/>
                    <a:pt x="301" y="392"/>
                  </a:cubicBezTo>
                  <a:cubicBezTo>
                    <a:pt x="301" y="394"/>
                    <a:pt x="302" y="396"/>
                    <a:pt x="302" y="397"/>
                  </a:cubicBezTo>
                  <a:cubicBezTo>
                    <a:pt x="301" y="401"/>
                    <a:pt x="298" y="404"/>
                    <a:pt x="299" y="409"/>
                  </a:cubicBezTo>
                  <a:cubicBezTo>
                    <a:pt x="300" y="407"/>
                    <a:pt x="299" y="403"/>
                    <a:pt x="301" y="402"/>
                  </a:cubicBezTo>
                  <a:cubicBezTo>
                    <a:pt x="301" y="404"/>
                    <a:pt x="301" y="404"/>
                    <a:pt x="301" y="406"/>
                  </a:cubicBezTo>
                  <a:cubicBezTo>
                    <a:pt x="300" y="406"/>
                    <a:pt x="301" y="411"/>
                    <a:pt x="299" y="412"/>
                  </a:cubicBezTo>
                  <a:cubicBezTo>
                    <a:pt x="300" y="417"/>
                    <a:pt x="298" y="421"/>
                    <a:pt x="300" y="429"/>
                  </a:cubicBezTo>
                  <a:cubicBezTo>
                    <a:pt x="302" y="427"/>
                    <a:pt x="303" y="423"/>
                    <a:pt x="303" y="420"/>
                  </a:cubicBezTo>
                  <a:cubicBezTo>
                    <a:pt x="305" y="428"/>
                    <a:pt x="305" y="438"/>
                    <a:pt x="306" y="448"/>
                  </a:cubicBezTo>
                  <a:cubicBezTo>
                    <a:pt x="299" y="455"/>
                    <a:pt x="292" y="465"/>
                    <a:pt x="287" y="473"/>
                  </a:cubicBezTo>
                  <a:cubicBezTo>
                    <a:pt x="287" y="437"/>
                    <a:pt x="283" y="401"/>
                    <a:pt x="282" y="365"/>
                  </a:cubicBezTo>
                  <a:cubicBezTo>
                    <a:pt x="281" y="327"/>
                    <a:pt x="274" y="290"/>
                    <a:pt x="270" y="252"/>
                  </a:cubicBezTo>
                  <a:cubicBezTo>
                    <a:pt x="270" y="258"/>
                    <a:pt x="272" y="266"/>
                    <a:pt x="273" y="273"/>
                  </a:cubicBezTo>
                  <a:cubicBezTo>
                    <a:pt x="268" y="266"/>
                    <a:pt x="271" y="252"/>
                    <a:pt x="267" y="242"/>
                  </a:cubicBezTo>
                  <a:cubicBezTo>
                    <a:pt x="267" y="241"/>
                    <a:pt x="268" y="241"/>
                    <a:pt x="268" y="240"/>
                  </a:cubicBezTo>
                  <a:cubicBezTo>
                    <a:pt x="264" y="232"/>
                    <a:pt x="265" y="222"/>
                    <a:pt x="263" y="212"/>
                  </a:cubicBezTo>
                  <a:cubicBezTo>
                    <a:pt x="261" y="203"/>
                    <a:pt x="257" y="194"/>
                    <a:pt x="256" y="185"/>
                  </a:cubicBezTo>
                  <a:cubicBezTo>
                    <a:pt x="256" y="189"/>
                    <a:pt x="257" y="197"/>
                    <a:pt x="258" y="201"/>
                  </a:cubicBezTo>
                  <a:cubicBezTo>
                    <a:pt x="255" y="197"/>
                    <a:pt x="256" y="190"/>
                    <a:pt x="255" y="186"/>
                  </a:cubicBezTo>
                  <a:cubicBezTo>
                    <a:pt x="255" y="200"/>
                    <a:pt x="259" y="214"/>
                    <a:pt x="261" y="228"/>
                  </a:cubicBezTo>
                  <a:cubicBezTo>
                    <a:pt x="271" y="313"/>
                    <a:pt x="270" y="403"/>
                    <a:pt x="275" y="487"/>
                  </a:cubicBezTo>
                  <a:cubicBezTo>
                    <a:pt x="272" y="479"/>
                    <a:pt x="272" y="470"/>
                    <a:pt x="270" y="462"/>
                  </a:cubicBezTo>
                  <a:cubicBezTo>
                    <a:pt x="268" y="457"/>
                    <a:pt x="266" y="452"/>
                    <a:pt x="265" y="445"/>
                  </a:cubicBezTo>
                  <a:cubicBezTo>
                    <a:pt x="264" y="433"/>
                    <a:pt x="259" y="419"/>
                    <a:pt x="256" y="405"/>
                  </a:cubicBezTo>
                  <a:cubicBezTo>
                    <a:pt x="254" y="396"/>
                    <a:pt x="253" y="387"/>
                    <a:pt x="251" y="377"/>
                  </a:cubicBezTo>
                  <a:cubicBezTo>
                    <a:pt x="250" y="376"/>
                    <a:pt x="248" y="377"/>
                    <a:pt x="247" y="376"/>
                  </a:cubicBezTo>
                  <a:cubicBezTo>
                    <a:pt x="243" y="369"/>
                    <a:pt x="242" y="360"/>
                    <a:pt x="237" y="354"/>
                  </a:cubicBezTo>
                  <a:cubicBezTo>
                    <a:pt x="237" y="353"/>
                    <a:pt x="238" y="353"/>
                    <a:pt x="238" y="352"/>
                  </a:cubicBezTo>
                  <a:cubicBezTo>
                    <a:pt x="229" y="330"/>
                    <a:pt x="218" y="309"/>
                    <a:pt x="206" y="293"/>
                  </a:cubicBezTo>
                  <a:cubicBezTo>
                    <a:pt x="208" y="284"/>
                    <a:pt x="213" y="279"/>
                    <a:pt x="215" y="270"/>
                  </a:cubicBezTo>
                  <a:cubicBezTo>
                    <a:pt x="217" y="272"/>
                    <a:pt x="219" y="273"/>
                    <a:pt x="222" y="275"/>
                  </a:cubicBezTo>
                  <a:cubicBezTo>
                    <a:pt x="222" y="270"/>
                    <a:pt x="219" y="268"/>
                    <a:pt x="217" y="265"/>
                  </a:cubicBezTo>
                  <a:cubicBezTo>
                    <a:pt x="218" y="262"/>
                    <a:pt x="219" y="260"/>
                    <a:pt x="219" y="256"/>
                  </a:cubicBezTo>
                  <a:cubicBezTo>
                    <a:pt x="217" y="256"/>
                    <a:pt x="217" y="260"/>
                    <a:pt x="216" y="262"/>
                  </a:cubicBezTo>
                  <a:cubicBezTo>
                    <a:pt x="210" y="254"/>
                    <a:pt x="204" y="245"/>
                    <a:pt x="197" y="239"/>
                  </a:cubicBezTo>
                  <a:cubicBezTo>
                    <a:pt x="191" y="233"/>
                    <a:pt x="185" y="226"/>
                    <a:pt x="179" y="220"/>
                  </a:cubicBezTo>
                  <a:cubicBezTo>
                    <a:pt x="174" y="216"/>
                    <a:pt x="167" y="213"/>
                    <a:pt x="163" y="206"/>
                  </a:cubicBezTo>
                  <a:cubicBezTo>
                    <a:pt x="167" y="205"/>
                    <a:pt x="170" y="212"/>
                    <a:pt x="173" y="213"/>
                  </a:cubicBezTo>
                  <a:cubicBezTo>
                    <a:pt x="178" y="214"/>
                    <a:pt x="183" y="211"/>
                    <a:pt x="189" y="213"/>
                  </a:cubicBezTo>
                  <a:cubicBezTo>
                    <a:pt x="189" y="213"/>
                    <a:pt x="190" y="213"/>
                    <a:pt x="190" y="215"/>
                  </a:cubicBezTo>
                  <a:cubicBezTo>
                    <a:pt x="190" y="215"/>
                    <a:pt x="190" y="213"/>
                    <a:pt x="191" y="213"/>
                  </a:cubicBezTo>
                  <a:cubicBezTo>
                    <a:pt x="201" y="215"/>
                    <a:pt x="212" y="215"/>
                    <a:pt x="222" y="218"/>
                  </a:cubicBezTo>
                  <a:cubicBezTo>
                    <a:pt x="223" y="219"/>
                    <a:pt x="226" y="218"/>
                    <a:pt x="228" y="218"/>
                  </a:cubicBezTo>
                  <a:cubicBezTo>
                    <a:pt x="231" y="220"/>
                    <a:pt x="234" y="222"/>
                    <a:pt x="237" y="223"/>
                  </a:cubicBezTo>
                  <a:cubicBezTo>
                    <a:pt x="236" y="221"/>
                    <a:pt x="233" y="222"/>
                    <a:pt x="232" y="220"/>
                  </a:cubicBezTo>
                  <a:cubicBezTo>
                    <a:pt x="234" y="220"/>
                    <a:pt x="234" y="219"/>
                    <a:pt x="235" y="219"/>
                  </a:cubicBezTo>
                  <a:cubicBezTo>
                    <a:pt x="237" y="222"/>
                    <a:pt x="239" y="223"/>
                    <a:pt x="242" y="223"/>
                  </a:cubicBezTo>
                  <a:cubicBezTo>
                    <a:pt x="244" y="227"/>
                    <a:pt x="249" y="227"/>
                    <a:pt x="252" y="228"/>
                  </a:cubicBezTo>
                  <a:cubicBezTo>
                    <a:pt x="251" y="228"/>
                    <a:pt x="250" y="226"/>
                    <a:pt x="249" y="225"/>
                  </a:cubicBezTo>
                  <a:cubicBezTo>
                    <a:pt x="250" y="223"/>
                    <a:pt x="251" y="227"/>
                    <a:pt x="252" y="227"/>
                  </a:cubicBezTo>
                  <a:cubicBezTo>
                    <a:pt x="248" y="220"/>
                    <a:pt x="242" y="218"/>
                    <a:pt x="237" y="212"/>
                  </a:cubicBezTo>
                  <a:cubicBezTo>
                    <a:pt x="225" y="202"/>
                    <a:pt x="208" y="199"/>
                    <a:pt x="191" y="195"/>
                  </a:cubicBezTo>
                  <a:cubicBezTo>
                    <a:pt x="190" y="187"/>
                    <a:pt x="195" y="185"/>
                    <a:pt x="193" y="178"/>
                  </a:cubicBezTo>
                  <a:cubicBezTo>
                    <a:pt x="194" y="178"/>
                    <a:pt x="194" y="176"/>
                    <a:pt x="195" y="175"/>
                  </a:cubicBezTo>
                  <a:cubicBezTo>
                    <a:pt x="196" y="178"/>
                    <a:pt x="194" y="180"/>
                    <a:pt x="194" y="183"/>
                  </a:cubicBezTo>
                  <a:cubicBezTo>
                    <a:pt x="196" y="179"/>
                    <a:pt x="195" y="175"/>
                    <a:pt x="196" y="171"/>
                  </a:cubicBezTo>
                  <a:cubicBezTo>
                    <a:pt x="196" y="167"/>
                    <a:pt x="199" y="165"/>
                    <a:pt x="200" y="162"/>
                  </a:cubicBezTo>
                  <a:cubicBezTo>
                    <a:pt x="202" y="157"/>
                    <a:pt x="203" y="151"/>
                    <a:pt x="206" y="145"/>
                  </a:cubicBezTo>
                  <a:cubicBezTo>
                    <a:pt x="210" y="135"/>
                    <a:pt x="214" y="124"/>
                    <a:pt x="219" y="113"/>
                  </a:cubicBezTo>
                  <a:cubicBezTo>
                    <a:pt x="222" y="107"/>
                    <a:pt x="226" y="102"/>
                    <a:pt x="226" y="95"/>
                  </a:cubicBezTo>
                  <a:cubicBezTo>
                    <a:pt x="227" y="91"/>
                    <a:pt x="225" y="87"/>
                    <a:pt x="227" y="84"/>
                  </a:cubicBezTo>
                  <a:cubicBezTo>
                    <a:pt x="230" y="93"/>
                    <a:pt x="227" y="104"/>
                    <a:pt x="228" y="114"/>
                  </a:cubicBezTo>
                  <a:cubicBezTo>
                    <a:pt x="229" y="135"/>
                    <a:pt x="229" y="157"/>
                    <a:pt x="233" y="176"/>
                  </a:cubicBezTo>
                  <a:cubicBezTo>
                    <a:pt x="233" y="177"/>
                    <a:pt x="234" y="178"/>
                    <a:pt x="234" y="179"/>
                  </a:cubicBezTo>
                  <a:cubicBezTo>
                    <a:pt x="235" y="183"/>
                    <a:pt x="234" y="189"/>
                    <a:pt x="237" y="191"/>
                  </a:cubicBezTo>
                  <a:cubicBezTo>
                    <a:pt x="238" y="188"/>
                    <a:pt x="240" y="182"/>
                    <a:pt x="238" y="179"/>
                  </a:cubicBezTo>
                  <a:cubicBezTo>
                    <a:pt x="240" y="174"/>
                    <a:pt x="236" y="170"/>
                    <a:pt x="239" y="166"/>
                  </a:cubicBezTo>
                  <a:cubicBezTo>
                    <a:pt x="240" y="167"/>
                    <a:pt x="239" y="170"/>
                    <a:pt x="239" y="172"/>
                  </a:cubicBezTo>
                  <a:cubicBezTo>
                    <a:pt x="241" y="169"/>
                    <a:pt x="239" y="165"/>
                    <a:pt x="239" y="161"/>
                  </a:cubicBezTo>
                  <a:cubicBezTo>
                    <a:pt x="239" y="159"/>
                    <a:pt x="241" y="156"/>
                    <a:pt x="241" y="153"/>
                  </a:cubicBezTo>
                  <a:cubicBezTo>
                    <a:pt x="241" y="148"/>
                    <a:pt x="241" y="141"/>
                    <a:pt x="241" y="134"/>
                  </a:cubicBezTo>
                  <a:cubicBezTo>
                    <a:pt x="242" y="125"/>
                    <a:pt x="241" y="115"/>
                    <a:pt x="242" y="106"/>
                  </a:cubicBezTo>
                  <a:cubicBezTo>
                    <a:pt x="243" y="98"/>
                    <a:pt x="246" y="91"/>
                    <a:pt x="241" y="84"/>
                  </a:cubicBezTo>
                  <a:cubicBezTo>
                    <a:pt x="247" y="83"/>
                    <a:pt x="254" y="83"/>
                    <a:pt x="258" y="87"/>
                  </a:cubicBezTo>
                  <a:cubicBezTo>
                    <a:pt x="253" y="88"/>
                    <a:pt x="250" y="91"/>
                    <a:pt x="248" y="96"/>
                  </a:cubicBezTo>
                  <a:cubicBezTo>
                    <a:pt x="249" y="103"/>
                    <a:pt x="247" y="108"/>
                    <a:pt x="249" y="114"/>
                  </a:cubicBezTo>
                  <a:cubicBezTo>
                    <a:pt x="251" y="118"/>
                    <a:pt x="258" y="120"/>
                    <a:pt x="261" y="123"/>
                  </a:cubicBezTo>
                  <a:cubicBezTo>
                    <a:pt x="268" y="129"/>
                    <a:pt x="271" y="134"/>
                    <a:pt x="276" y="139"/>
                  </a:cubicBezTo>
                  <a:cubicBezTo>
                    <a:pt x="277" y="140"/>
                    <a:pt x="277" y="141"/>
                    <a:pt x="277" y="142"/>
                  </a:cubicBezTo>
                  <a:cubicBezTo>
                    <a:pt x="279" y="144"/>
                    <a:pt x="280" y="145"/>
                    <a:pt x="282" y="145"/>
                  </a:cubicBezTo>
                  <a:cubicBezTo>
                    <a:pt x="282" y="147"/>
                    <a:pt x="283" y="149"/>
                    <a:pt x="283" y="150"/>
                  </a:cubicBezTo>
                  <a:cubicBezTo>
                    <a:pt x="276" y="155"/>
                    <a:pt x="280" y="167"/>
                    <a:pt x="285" y="171"/>
                  </a:cubicBezTo>
                  <a:cubicBezTo>
                    <a:pt x="286" y="170"/>
                    <a:pt x="287" y="170"/>
                    <a:pt x="288" y="171"/>
                  </a:cubicBezTo>
                  <a:cubicBezTo>
                    <a:pt x="291" y="173"/>
                    <a:pt x="292" y="180"/>
                    <a:pt x="295" y="184"/>
                  </a:cubicBezTo>
                  <a:cubicBezTo>
                    <a:pt x="298" y="187"/>
                    <a:pt x="300" y="187"/>
                    <a:pt x="305" y="191"/>
                  </a:cubicBezTo>
                  <a:cubicBezTo>
                    <a:pt x="311" y="196"/>
                    <a:pt x="315" y="203"/>
                    <a:pt x="321" y="208"/>
                  </a:cubicBezTo>
                  <a:cubicBezTo>
                    <a:pt x="321" y="208"/>
                    <a:pt x="323" y="212"/>
                    <a:pt x="321" y="211"/>
                  </a:cubicBezTo>
                  <a:cubicBezTo>
                    <a:pt x="321" y="212"/>
                    <a:pt x="322" y="212"/>
                    <a:pt x="323" y="212"/>
                  </a:cubicBezTo>
                  <a:cubicBezTo>
                    <a:pt x="323" y="216"/>
                    <a:pt x="324" y="221"/>
                    <a:pt x="326" y="223"/>
                  </a:cubicBezTo>
                  <a:cubicBezTo>
                    <a:pt x="326" y="228"/>
                    <a:pt x="328" y="233"/>
                    <a:pt x="329" y="235"/>
                  </a:cubicBezTo>
                  <a:cubicBezTo>
                    <a:pt x="331" y="241"/>
                    <a:pt x="331" y="249"/>
                    <a:pt x="335" y="253"/>
                  </a:cubicBezTo>
                  <a:cubicBezTo>
                    <a:pt x="335" y="255"/>
                    <a:pt x="334" y="254"/>
                    <a:pt x="334" y="255"/>
                  </a:cubicBezTo>
                  <a:cubicBezTo>
                    <a:pt x="335" y="256"/>
                    <a:pt x="335" y="257"/>
                    <a:pt x="336" y="257"/>
                  </a:cubicBezTo>
                  <a:cubicBezTo>
                    <a:pt x="335" y="261"/>
                    <a:pt x="337" y="262"/>
                    <a:pt x="337" y="265"/>
                  </a:cubicBezTo>
                  <a:cubicBezTo>
                    <a:pt x="340" y="271"/>
                    <a:pt x="343" y="285"/>
                    <a:pt x="347" y="291"/>
                  </a:cubicBezTo>
                  <a:cubicBezTo>
                    <a:pt x="348" y="295"/>
                    <a:pt x="349" y="298"/>
                    <a:pt x="352" y="301"/>
                  </a:cubicBezTo>
                  <a:cubicBezTo>
                    <a:pt x="352" y="302"/>
                    <a:pt x="351" y="302"/>
                    <a:pt x="351" y="303"/>
                  </a:cubicBezTo>
                  <a:cubicBezTo>
                    <a:pt x="353" y="307"/>
                    <a:pt x="354" y="313"/>
                    <a:pt x="357" y="318"/>
                  </a:cubicBezTo>
                  <a:cubicBezTo>
                    <a:pt x="348" y="318"/>
                    <a:pt x="349" y="328"/>
                    <a:pt x="350" y="339"/>
                  </a:cubicBezTo>
                  <a:cubicBezTo>
                    <a:pt x="350" y="339"/>
                    <a:pt x="351" y="340"/>
                    <a:pt x="352" y="341"/>
                  </a:cubicBezTo>
                  <a:cubicBezTo>
                    <a:pt x="354" y="347"/>
                    <a:pt x="350" y="353"/>
                    <a:pt x="350" y="359"/>
                  </a:cubicBezTo>
                  <a:cubicBezTo>
                    <a:pt x="350" y="367"/>
                    <a:pt x="353" y="376"/>
                    <a:pt x="354" y="385"/>
                  </a:cubicBezTo>
                  <a:cubicBezTo>
                    <a:pt x="355" y="394"/>
                    <a:pt x="355" y="402"/>
                    <a:pt x="356" y="412"/>
                  </a:cubicBezTo>
                  <a:cubicBezTo>
                    <a:pt x="350" y="414"/>
                    <a:pt x="350" y="422"/>
                    <a:pt x="347" y="429"/>
                  </a:cubicBezTo>
                  <a:cubicBezTo>
                    <a:pt x="343" y="438"/>
                    <a:pt x="339" y="445"/>
                    <a:pt x="337" y="456"/>
                  </a:cubicBezTo>
                  <a:cubicBezTo>
                    <a:pt x="336" y="459"/>
                    <a:pt x="336" y="461"/>
                    <a:pt x="335" y="464"/>
                  </a:cubicBezTo>
                  <a:cubicBezTo>
                    <a:pt x="335" y="467"/>
                    <a:pt x="334" y="469"/>
                    <a:pt x="334" y="471"/>
                  </a:cubicBezTo>
                  <a:cubicBezTo>
                    <a:pt x="333" y="474"/>
                    <a:pt x="334" y="478"/>
                    <a:pt x="334" y="481"/>
                  </a:cubicBezTo>
                  <a:cubicBezTo>
                    <a:pt x="334" y="484"/>
                    <a:pt x="331" y="488"/>
                    <a:pt x="333" y="492"/>
                  </a:cubicBezTo>
                  <a:cubicBezTo>
                    <a:pt x="333" y="491"/>
                    <a:pt x="332" y="487"/>
                    <a:pt x="334" y="486"/>
                  </a:cubicBezTo>
                  <a:cubicBezTo>
                    <a:pt x="334" y="488"/>
                    <a:pt x="334" y="489"/>
                    <a:pt x="335" y="489"/>
                  </a:cubicBezTo>
                  <a:cubicBezTo>
                    <a:pt x="333" y="490"/>
                    <a:pt x="335" y="494"/>
                    <a:pt x="333" y="495"/>
                  </a:cubicBezTo>
                  <a:cubicBezTo>
                    <a:pt x="335" y="500"/>
                    <a:pt x="332" y="503"/>
                    <a:pt x="334" y="510"/>
                  </a:cubicBezTo>
                  <a:cubicBezTo>
                    <a:pt x="336" y="511"/>
                    <a:pt x="335" y="507"/>
                    <a:pt x="336" y="507"/>
                  </a:cubicBezTo>
                  <a:cubicBezTo>
                    <a:pt x="335" y="512"/>
                    <a:pt x="336" y="512"/>
                    <a:pt x="337" y="506"/>
                  </a:cubicBezTo>
                  <a:cubicBezTo>
                    <a:pt x="338" y="502"/>
                    <a:pt x="339" y="496"/>
                    <a:pt x="339" y="493"/>
                  </a:cubicBezTo>
                  <a:cubicBezTo>
                    <a:pt x="346" y="475"/>
                    <a:pt x="349" y="453"/>
                    <a:pt x="359" y="439"/>
                  </a:cubicBezTo>
                  <a:cubicBezTo>
                    <a:pt x="360" y="458"/>
                    <a:pt x="361" y="475"/>
                    <a:pt x="361" y="490"/>
                  </a:cubicBezTo>
                  <a:cubicBezTo>
                    <a:pt x="360" y="502"/>
                    <a:pt x="355" y="514"/>
                    <a:pt x="355" y="526"/>
                  </a:cubicBezTo>
                  <a:cubicBezTo>
                    <a:pt x="351" y="540"/>
                    <a:pt x="351" y="557"/>
                    <a:pt x="345" y="569"/>
                  </a:cubicBezTo>
                  <a:cubicBezTo>
                    <a:pt x="345" y="571"/>
                    <a:pt x="345" y="571"/>
                    <a:pt x="346" y="573"/>
                  </a:cubicBezTo>
                  <a:cubicBezTo>
                    <a:pt x="343" y="571"/>
                    <a:pt x="344" y="578"/>
                    <a:pt x="343" y="577"/>
                  </a:cubicBezTo>
                  <a:cubicBezTo>
                    <a:pt x="345" y="578"/>
                    <a:pt x="345" y="572"/>
                    <a:pt x="347" y="572"/>
                  </a:cubicBezTo>
                  <a:cubicBezTo>
                    <a:pt x="348" y="570"/>
                    <a:pt x="348" y="568"/>
                    <a:pt x="349" y="567"/>
                  </a:cubicBezTo>
                  <a:cubicBezTo>
                    <a:pt x="350" y="566"/>
                    <a:pt x="349" y="568"/>
                    <a:pt x="350" y="567"/>
                  </a:cubicBezTo>
                  <a:cubicBezTo>
                    <a:pt x="348" y="566"/>
                    <a:pt x="352" y="562"/>
                    <a:pt x="350" y="561"/>
                  </a:cubicBezTo>
                  <a:cubicBezTo>
                    <a:pt x="351" y="559"/>
                    <a:pt x="353" y="561"/>
                    <a:pt x="353" y="559"/>
                  </a:cubicBezTo>
                  <a:cubicBezTo>
                    <a:pt x="353" y="557"/>
                    <a:pt x="352" y="559"/>
                    <a:pt x="352" y="556"/>
                  </a:cubicBezTo>
                  <a:cubicBezTo>
                    <a:pt x="353" y="555"/>
                    <a:pt x="352" y="558"/>
                    <a:pt x="353" y="557"/>
                  </a:cubicBezTo>
                  <a:cubicBezTo>
                    <a:pt x="353" y="556"/>
                    <a:pt x="354" y="554"/>
                    <a:pt x="353" y="553"/>
                  </a:cubicBezTo>
                  <a:cubicBezTo>
                    <a:pt x="355" y="554"/>
                    <a:pt x="354" y="550"/>
                    <a:pt x="354" y="550"/>
                  </a:cubicBezTo>
                  <a:cubicBezTo>
                    <a:pt x="354" y="550"/>
                    <a:pt x="355" y="550"/>
                    <a:pt x="355" y="550"/>
                  </a:cubicBezTo>
                  <a:cubicBezTo>
                    <a:pt x="356" y="550"/>
                    <a:pt x="354" y="549"/>
                    <a:pt x="355" y="549"/>
                  </a:cubicBezTo>
                  <a:cubicBezTo>
                    <a:pt x="355" y="548"/>
                    <a:pt x="356" y="548"/>
                    <a:pt x="356" y="547"/>
                  </a:cubicBezTo>
                  <a:cubicBezTo>
                    <a:pt x="356" y="546"/>
                    <a:pt x="355" y="547"/>
                    <a:pt x="355" y="546"/>
                  </a:cubicBezTo>
                  <a:cubicBezTo>
                    <a:pt x="355" y="544"/>
                    <a:pt x="356" y="545"/>
                    <a:pt x="357" y="543"/>
                  </a:cubicBezTo>
                  <a:cubicBezTo>
                    <a:pt x="357" y="543"/>
                    <a:pt x="355" y="541"/>
                    <a:pt x="356" y="542"/>
                  </a:cubicBezTo>
                  <a:cubicBezTo>
                    <a:pt x="358" y="541"/>
                    <a:pt x="355" y="538"/>
                    <a:pt x="356" y="537"/>
                  </a:cubicBezTo>
                  <a:close/>
                  <a:moveTo>
                    <a:pt x="222" y="274"/>
                  </a:moveTo>
                  <a:cubicBezTo>
                    <a:pt x="220" y="274"/>
                    <a:pt x="220" y="272"/>
                    <a:pt x="220" y="271"/>
                  </a:cubicBezTo>
                  <a:cubicBezTo>
                    <a:pt x="221" y="271"/>
                    <a:pt x="221" y="273"/>
                    <a:pt x="222" y="274"/>
                  </a:cubicBezTo>
                  <a:close/>
                  <a:moveTo>
                    <a:pt x="300" y="428"/>
                  </a:moveTo>
                  <a:cubicBezTo>
                    <a:pt x="300" y="425"/>
                    <a:pt x="301" y="424"/>
                    <a:pt x="301" y="424"/>
                  </a:cubicBezTo>
                  <a:cubicBezTo>
                    <a:pt x="302" y="426"/>
                    <a:pt x="301" y="427"/>
                    <a:pt x="300" y="428"/>
                  </a:cubicBezTo>
                  <a:close/>
                  <a:moveTo>
                    <a:pt x="238" y="190"/>
                  </a:moveTo>
                  <a:cubicBezTo>
                    <a:pt x="237" y="190"/>
                    <a:pt x="236" y="188"/>
                    <a:pt x="236" y="186"/>
                  </a:cubicBezTo>
                  <a:cubicBezTo>
                    <a:pt x="237" y="187"/>
                    <a:pt x="238" y="188"/>
                    <a:pt x="238" y="190"/>
                  </a:cubicBezTo>
                  <a:close/>
                  <a:moveTo>
                    <a:pt x="555" y="60"/>
                  </a:moveTo>
                  <a:cubicBezTo>
                    <a:pt x="556" y="60"/>
                    <a:pt x="556" y="60"/>
                    <a:pt x="556" y="60"/>
                  </a:cubicBezTo>
                  <a:cubicBezTo>
                    <a:pt x="555" y="69"/>
                    <a:pt x="552" y="77"/>
                    <a:pt x="550" y="87"/>
                  </a:cubicBezTo>
                  <a:cubicBezTo>
                    <a:pt x="549" y="97"/>
                    <a:pt x="547" y="106"/>
                    <a:pt x="545" y="116"/>
                  </a:cubicBezTo>
                  <a:cubicBezTo>
                    <a:pt x="543" y="108"/>
                    <a:pt x="544" y="101"/>
                    <a:pt x="543" y="93"/>
                  </a:cubicBezTo>
                  <a:cubicBezTo>
                    <a:pt x="542" y="90"/>
                    <a:pt x="541" y="86"/>
                    <a:pt x="541" y="84"/>
                  </a:cubicBezTo>
                  <a:cubicBezTo>
                    <a:pt x="542" y="78"/>
                    <a:pt x="552" y="73"/>
                    <a:pt x="554" y="67"/>
                  </a:cubicBezTo>
                  <a:cubicBezTo>
                    <a:pt x="555" y="65"/>
                    <a:pt x="554" y="63"/>
                    <a:pt x="555" y="60"/>
                  </a:cubicBezTo>
                  <a:close/>
                  <a:moveTo>
                    <a:pt x="520" y="64"/>
                  </a:moveTo>
                  <a:cubicBezTo>
                    <a:pt x="521" y="66"/>
                    <a:pt x="521" y="68"/>
                    <a:pt x="522" y="69"/>
                  </a:cubicBezTo>
                  <a:cubicBezTo>
                    <a:pt x="524" y="69"/>
                    <a:pt x="526" y="69"/>
                    <a:pt x="529" y="69"/>
                  </a:cubicBezTo>
                  <a:cubicBezTo>
                    <a:pt x="526" y="71"/>
                    <a:pt x="527" y="76"/>
                    <a:pt x="527" y="81"/>
                  </a:cubicBezTo>
                  <a:cubicBezTo>
                    <a:pt x="526" y="86"/>
                    <a:pt x="521" y="89"/>
                    <a:pt x="520" y="92"/>
                  </a:cubicBezTo>
                  <a:cubicBezTo>
                    <a:pt x="519" y="81"/>
                    <a:pt x="519" y="73"/>
                    <a:pt x="520" y="64"/>
                  </a:cubicBezTo>
                  <a:close/>
                  <a:moveTo>
                    <a:pt x="266" y="92"/>
                  </a:moveTo>
                  <a:cubicBezTo>
                    <a:pt x="277" y="96"/>
                    <a:pt x="286" y="108"/>
                    <a:pt x="295" y="117"/>
                  </a:cubicBezTo>
                  <a:cubicBezTo>
                    <a:pt x="293" y="120"/>
                    <a:pt x="289" y="122"/>
                    <a:pt x="286" y="124"/>
                  </a:cubicBezTo>
                  <a:cubicBezTo>
                    <a:pt x="284" y="121"/>
                    <a:pt x="281" y="120"/>
                    <a:pt x="279" y="116"/>
                  </a:cubicBezTo>
                  <a:cubicBezTo>
                    <a:pt x="274" y="110"/>
                    <a:pt x="272" y="103"/>
                    <a:pt x="263" y="104"/>
                  </a:cubicBezTo>
                  <a:cubicBezTo>
                    <a:pt x="265" y="102"/>
                    <a:pt x="267" y="99"/>
                    <a:pt x="268" y="96"/>
                  </a:cubicBezTo>
                  <a:cubicBezTo>
                    <a:pt x="268" y="95"/>
                    <a:pt x="267" y="93"/>
                    <a:pt x="266" y="92"/>
                  </a:cubicBezTo>
                  <a:close/>
                  <a:moveTo>
                    <a:pt x="577" y="62"/>
                  </a:moveTo>
                  <a:cubicBezTo>
                    <a:pt x="579" y="61"/>
                    <a:pt x="581" y="64"/>
                    <a:pt x="583" y="65"/>
                  </a:cubicBezTo>
                  <a:cubicBezTo>
                    <a:pt x="582" y="67"/>
                    <a:pt x="579" y="65"/>
                    <a:pt x="579" y="66"/>
                  </a:cubicBezTo>
                  <a:cubicBezTo>
                    <a:pt x="580" y="65"/>
                    <a:pt x="578" y="63"/>
                    <a:pt x="577" y="62"/>
                  </a:cubicBezTo>
                  <a:close/>
                  <a:moveTo>
                    <a:pt x="551" y="129"/>
                  </a:moveTo>
                  <a:cubicBezTo>
                    <a:pt x="551" y="131"/>
                    <a:pt x="550" y="133"/>
                    <a:pt x="550" y="134"/>
                  </a:cubicBezTo>
                  <a:cubicBezTo>
                    <a:pt x="551" y="132"/>
                    <a:pt x="552" y="129"/>
                    <a:pt x="551" y="125"/>
                  </a:cubicBezTo>
                  <a:cubicBezTo>
                    <a:pt x="559" y="109"/>
                    <a:pt x="562" y="87"/>
                    <a:pt x="569" y="70"/>
                  </a:cubicBezTo>
                  <a:cubicBezTo>
                    <a:pt x="570" y="71"/>
                    <a:pt x="571" y="72"/>
                    <a:pt x="572" y="71"/>
                  </a:cubicBezTo>
                  <a:cubicBezTo>
                    <a:pt x="571" y="77"/>
                    <a:pt x="571" y="82"/>
                    <a:pt x="570" y="87"/>
                  </a:cubicBezTo>
                  <a:cubicBezTo>
                    <a:pt x="575" y="93"/>
                    <a:pt x="580" y="98"/>
                    <a:pt x="584" y="106"/>
                  </a:cubicBezTo>
                  <a:cubicBezTo>
                    <a:pt x="588" y="113"/>
                    <a:pt x="594" y="119"/>
                    <a:pt x="597" y="128"/>
                  </a:cubicBezTo>
                  <a:cubicBezTo>
                    <a:pt x="582" y="136"/>
                    <a:pt x="568" y="145"/>
                    <a:pt x="553" y="153"/>
                  </a:cubicBezTo>
                  <a:cubicBezTo>
                    <a:pt x="553" y="153"/>
                    <a:pt x="552" y="153"/>
                    <a:pt x="552" y="152"/>
                  </a:cubicBezTo>
                  <a:cubicBezTo>
                    <a:pt x="552" y="147"/>
                    <a:pt x="549" y="141"/>
                    <a:pt x="548" y="136"/>
                  </a:cubicBezTo>
                  <a:cubicBezTo>
                    <a:pt x="548" y="135"/>
                    <a:pt x="549" y="136"/>
                    <a:pt x="549" y="134"/>
                  </a:cubicBezTo>
                  <a:cubicBezTo>
                    <a:pt x="550" y="133"/>
                    <a:pt x="548" y="129"/>
                    <a:pt x="551" y="129"/>
                  </a:cubicBezTo>
                  <a:close/>
                  <a:moveTo>
                    <a:pt x="589" y="71"/>
                  </a:moveTo>
                  <a:cubicBezTo>
                    <a:pt x="598" y="78"/>
                    <a:pt x="604" y="89"/>
                    <a:pt x="610" y="99"/>
                  </a:cubicBezTo>
                  <a:cubicBezTo>
                    <a:pt x="611" y="101"/>
                    <a:pt x="610" y="102"/>
                    <a:pt x="610" y="103"/>
                  </a:cubicBezTo>
                  <a:cubicBezTo>
                    <a:pt x="612" y="107"/>
                    <a:pt x="614" y="108"/>
                    <a:pt x="617" y="109"/>
                  </a:cubicBezTo>
                  <a:cubicBezTo>
                    <a:pt x="617" y="112"/>
                    <a:pt x="619" y="113"/>
                    <a:pt x="620" y="116"/>
                  </a:cubicBezTo>
                  <a:cubicBezTo>
                    <a:pt x="615" y="117"/>
                    <a:pt x="612" y="119"/>
                    <a:pt x="609" y="121"/>
                  </a:cubicBezTo>
                  <a:cubicBezTo>
                    <a:pt x="605" y="107"/>
                    <a:pt x="595" y="99"/>
                    <a:pt x="592" y="85"/>
                  </a:cubicBezTo>
                  <a:cubicBezTo>
                    <a:pt x="591" y="83"/>
                    <a:pt x="590" y="80"/>
                    <a:pt x="588" y="79"/>
                  </a:cubicBezTo>
                  <a:cubicBezTo>
                    <a:pt x="588" y="77"/>
                    <a:pt x="590" y="77"/>
                    <a:pt x="590" y="75"/>
                  </a:cubicBezTo>
                  <a:cubicBezTo>
                    <a:pt x="590" y="73"/>
                    <a:pt x="589" y="73"/>
                    <a:pt x="589" y="71"/>
                  </a:cubicBezTo>
                  <a:close/>
                  <a:moveTo>
                    <a:pt x="529" y="100"/>
                  </a:moveTo>
                  <a:cubicBezTo>
                    <a:pt x="530" y="101"/>
                    <a:pt x="530" y="104"/>
                    <a:pt x="531" y="106"/>
                  </a:cubicBezTo>
                  <a:cubicBezTo>
                    <a:pt x="528" y="108"/>
                    <a:pt x="527" y="112"/>
                    <a:pt x="524" y="115"/>
                  </a:cubicBezTo>
                  <a:cubicBezTo>
                    <a:pt x="523" y="114"/>
                    <a:pt x="522" y="113"/>
                    <a:pt x="522" y="111"/>
                  </a:cubicBezTo>
                  <a:cubicBezTo>
                    <a:pt x="523" y="106"/>
                    <a:pt x="527" y="104"/>
                    <a:pt x="529" y="100"/>
                  </a:cubicBezTo>
                  <a:close/>
                  <a:moveTo>
                    <a:pt x="315" y="139"/>
                  </a:moveTo>
                  <a:cubicBezTo>
                    <a:pt x="310" y="141"/>
                    <a:pt x="304" y="140"/>
                    <a:pt x="300" y="139"/>
                  </a:cubicBezTo>
                  <a:cubicBezTo>
                    <a:pt x="302" y="136"/>
                    <a:pt x="304" y="130"/>
                    <a:pt x="306" y="130"/>
                  </a:cubicBezTo>
                  <a:cubicBezTo>
                    <a:pt x="310" y="130"/>
                    <a:pt x="312" y="137"/>
                    <a:pt x="315" y="139"/>
                  </a:cubicBezTo>
                  <a:close/>
                  <a:moveTo>
                    <a:pt x="524" y="144"/>
                  </a:moveTo>
                  <a:cubicBezTo>
                    <a:pt x="525" y="141"/>
                    <a:pt x="525" y="147"/>
                    <a:pt x="525" y="148"/>
                  </a:cubicBezTo>
                  <a:cubicBezTo>
                    <a:pt x="524" y="147"/>
                    <a:pt x="526" y="143"/>
                    <a:pt x="524" y="144"/>
                  </a:cubicBezTo>
                  <a:close/>
                  <a:moveTo>
                    <a:pt x="518" y="133"/>
                  </a:moveTo>
                  <a:cubicBezTo>
                    <a:pt x="519" y="134"/>
                    <a:pt x="520" y="135"/>
                    <a:pt x="521" y="135"/>
                  </a:cubicBezTo>
                  <a:cubicBezTo>
                    <a:pt x="519" y="141"/>
                    <a:pt x="523" y="144"/>
                    <a:pt x="525" y="148"/>
                  </a:cubicBezTo>
                  <a:cubicBezTo>
                    <a:pt x="528" y="143"/>
                    <a:pt x="523" y="133"/>
                    <a:pt x="523" y="126"/>
                  </a:cubicBezTo>
                  <a:cubicBezTo>
                    <a:pt x="523" y="119"/>
                    <a:pt x="530" y="118"/>
                    <a:pt x="531" y="111"/>
                  </a:cubicBezTo>
                  <a:cubicBezTo>
                    <a:pt x="534" y="122"/>
                    <a:pt x="536" y="135"/>
                    <a:pt x="539" y="145"/>
                  </a:cubicBezTo>
                  <a:cubicBezTo>
                    <a:pt x="541" y="149"/>
                    <a:pt x="544" y="151"/>
                    <a:pt x="545" y="157"/>
                  </a:cubicBezTo>
                  <a:cubicBezTo>
                    <a:pt x="544" y="157"/>
                    <a:pt x="543" y="159"/>
                    <a:pt x="542" y="157"/>
                  </a:cubicBezTo>
                  <a:cubicBezTo>
                    <a:pt x="539" y="161"/>
                    <a:pt x="533" y="163"/>
                    <a:pt x="530" y="164"/>
                  </a:cubicBezTo>
                  <a:cubicBezTo>
                    <a:pt x="519" y="174"/>
                    <a:pt x="506" y="180"/>
                    <a:pt x="497" y="192"/>
                  </a:cubicBezTo>
                  <a:cubicBezTo>
                    <a:pt x="496" y="191"/>
                    <a:pt x="496" y="193"/>
                    <a:pt x="494" y="193"/>
                  </a:cubicBezTo>
                  <a:cubicBezTo>
                    <a:pt x="495" y="183"/>
                    <a:pt x="497" y="173"/>
                    <a:pt x="500" y="162"/>
                  </a:cubicBezTo>
                  <a:cubicBezTo>
                    <a:pt x="503" y="149"/>
                    <a:pt x="505" y="135"/>
                    <a:pt x="515" y="130"/>
                  </a:cubicBezTo>
                  <a:cubicBezTo>
                    <a:pt x="514" y="132"/>
                    <a:pt x="510" y="136"/>
                    <a:pt x="510" y="139"/>
                  </a:cubicBezTo>
                  <a:cubicBezTo>
                    <a:pt x="509" y="142"/>
                    <a:pt x="507" y="144"/>
                    <a:pt x="506" y="149"/>
                  </a:cubicBezTo>
                  <a:cubicBezTo>
                    <a:pt x="505" y="151"/>
                    <a:pt x="503" y="156"/>
                    <a:pt x="503" y="160"/>
                  </a:cubicBezTo>
                  <a:cubicBezTo>
                    <a:pt x="504" y="158"/>
                    <a:pt x="505" y="159"/>
                    <a:pt x="505" y="156"/>
                  </a:cubicBezTo>
                  <a:cubicBezTo>
                    <a:pt x="506" y="156"/>
                    <a:pt x="506" y="157"/>
                    <a:pt x="507" y="157"/>
                  </a:cubicBezTo>
                  <a:cubicBezTo>
                    <a:pt x="506" y="156"/>
                    <a:pt x="507" y="156"/>
                    <a:pt x="507" y="155"/>
                  </a:cubicBezTo>
                  <a:cubicBezTo>
                    <a:pt x="507" y="155"/>
                    <a:pt x="508" y="155"/>
                    <a:pt x="507" y="156"/>
                  </a:cubicBezTo>
                  <a:cubicBezTo>
                    <a:pt x="508" y="156"/>
                    <a:pt x="508" y="154"/>
                    <a:pt x="509" y="155"/>
                  </a:cubicBezTo>
                  <a:cubicBezTo>
                    <a:pt x="508" y="153"/>
                    <a:pt x="509" y="154"/>
                    <a:pt x="510" y="152"/>
                  </a:cubicBezTo>
                  <a:cubicBezTo>
                    <a:pt x="511" y="151"/>
                    <a:pt x="510" y="150"/>
                    <a:pt x="510" y="148"/>
                  </a:cubicBezTo>
                  <a:cubicBezTo>
                    <a:pt x="511" y="148"/>
                    <a:pt x="512" y="148"/>
                    <a:pt x="512" y="148"/>
                  </a:cubicBezTo>
                  <a:cubicBezTo>
                    <a:pt x="512" y="147"/>
                    <a:pt x="512" y="146"/>
                    <a:pt x="512" y="145"/>
                  </a:cubicBezTo>
                  <a:cubicBezTo>
                    <a:pt x="514" y="140"/>
                    <a:pt x="518" y="135"/>
                    <a:pt x="518" y="133"/>
                  </a:cubicBezTo>
                  <a:close/>
                  <a:moveTo>
                    <a:pt x="649" y="107"/>
                  </a:moveTo>
                  <a:cubicBezTo>
                    <a:pt x="642" y="111"/>
                    <a:pt x="633" y="112"/>
                    <a:pt x="625" y="114"/>
                  </a:cubicBezTo>
                  <a:cubicBezTo>
                    <a:pt x="624" y="114"/>
                    <a:pt x="624" y="113"/>
                    <a:pt x="623" y="113"/>
                  </a:cubicBezTo>
                  <a:cubicBezTo>
                    <a:pt x="623" y="111"/>
                    <a:pt x="623" y="110"/>
                    <a:pt x="623" y="109"/>
                  </a:cubicBezTo>
                  <a:cubicBezTo>
                    <a:pt x="623" y="108"/>
                    <a:pt x="622" y="108"/>
                    <a:pt x="622" y="108"/>
                  </a:cubicBezTo>
                  <a:cubicBezTo>
                    <a:pt x="622" y="108"/>
                    <a:pt x="622" y="106"/>
                    <a:pt x="622" y="105"/>
                  </a:cubicBezTo>
                  <a:cubicBezTo>
                    <a:pt x="623" y="105"/>
                    <a:pt x="623" y="105"/>
                    <a:pt x="623" y="106"/>
                  </a:cubicBezTo>
                  <a:cubicBezTo>
                    <a:pt x="630" y="97"/>
                    <a:pt x="642" y="103"/>
                    <a:pt x="649" y="107"/>
                  </a:cubicBezTo>
                  <a:close/>
                  <a:moveTo>
                    <a:pt x="315" y="137"/>
                  </a:moveTo>
                  <a:cubicBezTo>
                    <a:pt x="316" y="137"/>
                    <a:pt x="316" y="138"/>
                    <a:pt x="316" y="138"/>
                  </a:cubicBezTo>
                  <a:cubicBezTo>
                    <a:pt x="316" y="139"/>
                    <a:pt x="317" y="139"/>
                    <a:pt x="317" y="139"/>
                  </a:cubicBezTo>
                  <a:cubicBezTo>
                    <a:pt x="317" y="140"/>
                    <a:pt x="315" y="139"/>
                    <a:pt x="315" y="137"/>
                  </a:cubicBezTo>
                  <a:close/>
                  <a:moveTo>
                    <a:pt x="412" y="154"/>
                  </a:moveTo>
                  <a:cubicBezTo>
                    <a:pt x="413" y="156"/>
                    <a:pt x="416" y="155"/>
                    <a:pt x="416" y="158"/>
                  </a:cubicBezTo>
                  <a:cubicBezTo>
                    <a:pt x="415" y="157"/>
                    <a:pt x="412" y="157"/>
                    <a:pt x="412" y="154"/>
                  </a:cubicBezTo>
                  <a:close/>
                  <a:moveTo>
                    <a:pt x="94" y="227"/>
                  </a:moveTo>
                  <a:cubicBezTo>
                    <a:pt x="96" y="230"/>
                    <a:pt x="95" y="236"/>
                    <a:pt x="95" y="240"/>
                  </a:cubicBezTo>
                  <a:cubicBezTo>
                    <a:pt x="94" y="237"/>
                    <a:pt x="94" y="231"/>
                    <a:pt x="94" y="227"/>
                  </a:cubicBezTo>
                  <a:close/>
                  <a:moveTo>
                    <a:pt x="198" y="288"/>
                  </a:moveTo>
                  <a:cubicBezTo>
                    <a:pt x="199" y="287"/>
                    <a:pt x="201" y="291"/>
                    <a:pt x="203" y="293"/>
                  </a:cubicBezTo>
                  <a:cubicBezTo>
                    <a:pt x="197" y="312"/>
                    <a:pt x="189" y="329"/>
                    <a:pt x="184" y="349"/>
                  </a:cubicBezTo>
                  <a:cubicBezTo>
                    <a:pt x="176" y="320"/>
                    <a:pt x="169" y="278"/>
                    <a:pt x="171" y="246"/>
                  </a:cubicBezTo>
                  <a:cubicBezTo>
                    <a:pt x="168" y="242"/>
                    <a:pt x="165" y="238"/>
                    <a:pt x="161" y="234"/>
                  </a:cubicBezTo>
                  <a:cubicBezTo>
                    <a:pt x="156" y="235"/>
                    <a:pt x="153" y="237"/>
                    <a:pt x="151" y="241"/>
                  </a:cubicBezTo>
                  <a:cubicBezTo>
                    <a:pt x="150" y="233"/>
                    <a:pt x="154" y="226"/>
                    <a:pt x="157" y="221"/>
                  </a:cubicBezTo>
                  <a:cubicBezTo>
                    <a:pt x="159" y="223"/>
                    <a:pt x="159" y="226"/>
                    <a:pt x="160" y="228"/>
                  </a:cubicBezTo>
                  <a:cubicBezTo>
                    <a:pt x="163" y="231"/>
                    <a:pt x="167" y="232"/>
                    <a:pt x="170" y="234"/>
                  </a:cubicBezTo>
                  <a:cubicBezTo>
                    <a:pt x="172" y="235"/>
                    <a:pt x="174" y="237"/>
                    <a:pt x="176" y="239"/>
                  </a:cubicBezTo>
                  <a:cubicBezTo>
                    <a:pt x="180" y="242"/>
                    <a:pt x="184" y="246"/>
                    <a:pt x="189" y="250"/>
                  </a:cubicBezTo>
                  <a:cubicBezTo>
                    <a:pt x="191" y="251"/>
                    <a:pt x="193" y="253"/>
                    <a:pt x="196" y="255"/>
                  </a:cubicBezTo>
                  <a:cubicBezTo>
                    <a:pt x="198" y="258"/>
                    <a:pt x="201" y="258"/>
                    <a:pt x="203" y="259"/>
                  </a:cubicBezTo>
                  <a:cubicBezTo>
                    <a:pt x="206" y="261"/>
                    <a:pt x="207" y="266"/>
                    <a:pt x="210" y="267"/>
                  </a:cubicBezTo>
                  <a:cubicBezTo>
                    <a:pt x="210" y="265"/>
                    <a:pt x="207" y="265"/>
                    <a:pt x="206" y="262"/>
                  </a:cubicBezTo>
                  <a:cubicBezTo>
                    <a:pt x="207" y="263"/>
                    <a:pt x="208" y="262"/>
                    <a:pt x="208" y="263"/>
                  </a:cubicBezTo>
                  <a:cubicBezTo>
                    <a:pt x="209" y="265"/>
                    <a:pt x="211" y="267"/>
                    <a:pt x="213" y="268"/>
                  </a:cubicBezTo>
                  <a:cubicBezTo>
                    <a:pt x="210" y="275"/>
                    <a:pt x="207" y="282"/>
                    <a:pt x="204" y="290"/>
                  </a:cubicBezTo>
                  <a:cubicBezTo>
                    <a:pt x="199" y="285"/>
                    <a:pt x="195" y="278"/>
                    <a:pt x="188" y="275"/>
                  </a:cubicBezTo>
                  <a:cubicBezTo>
                    <a:pt x="188" y="275"/>
                    <a:pt x="189" y="275"/>
                    <a:pt x="189" y="275"/>
                  </a:cubicBezTo>
                  <a:cubicBezTo>
                    <a:pt x="187" y="273"/>
                    <a:pt x="184" y="270"/>
                    <a:pt x="181" y="270"/>
                  </a:cubicBezTo>
                  <a:cubicBezTo>
                    <a:pt x="183" y="269"/>
                    <a:pt x="181" y="270"/>
                    <a:pt x="180" y="269"/>
                  </a:cubicBezTo>
                  <a:cubicBezTo>
                    <a:pt x="181" y="272"/>
                    <a:pt x="183" y="273"/>
                    <a:pt x="186" y="273"/>
                  </a:cubicBezTo>
                  <a:cubicBezTo>
                    <a:pt x="189" y="278"/>
                    <a:pt x="193" y="281"/>
                    <a:pt x="197" y="286"/>
                  </a:cubicBezTo>
                  <a:cubicBezTo>
                    <a:pt x="197" y="287"/>
                    <a:pt x="197" y="288"/>
                    <a:pt x="198" y="289"/>
                  </a:cubicBezTo>
                  <a:cubicBezTo>
                    <a:pt x="198" y="288"/>
                    <a:pt x="198" y="288"/>
                    <a:pt x="198" y="288"/>
                  </a:cubicBezTo>
                  <a:close/>
                  <a:moveTo>
                    <a:pt x="179" y="354"/>
                  </a:moveTo>
                  <a:cubicBezTo>
                    <a:pt x="178" y="352"/>
                    <a:pt x="176" y="350"/>
                    <a:pt x="176" y="347"/>
                  </a:cubicBezTo>
                  <a:cubicBezTo>
                    <a:pt x="177" y="347"/>
                    <a:pt x="177" y="348"/>
                    <a:pt x="178" y="349"/>
                  </a:cubicBezTo>
                  <a:cubicBezTo>
                    <a:pt x="179" y="350"/>
                    <a:pt x="178" y="350"/>
                    <a:pt x="178" y="351"/>
                  </a:cubicBezTo>
                  <a:cubicBezTo>
                    <a:pt x="181" y="354"/>
                    <a:pt x="179" y="356"/>
                    <a:pt x="181" y="358"/>
                  </a:cubicBezTo>
                  <a:cubicBezTo>
                    <a:pt x="179" y="373"/>
                    <a:pt x="174" y="385"/>
                    <a:pt x="171" y="400"/>
                  </a:cubicBezTo>
                  <a:cubicBezTo>
                    <a:pt x="163" y="392"/>
                    <a:pt x="153" y="389"/>
                    <a:pt x="144" y="383"/>
                  </a:cubicBezTo>
                  <a:cubicBezTo>
                    <a:pt x="143" y="375"/>
                    <a:pt x="142" y="366"/>
                    <a:pt x="140" y="357"/>
                  </a:cubicBezTo>
                  <a:cubicBezTo>
                    <a:pt x="139" y="347"/>
                    <a:pt x="135" y="335"/>
                    <a:pt x="135" y="330"/>
                  </a:cubicBezTo>
                  <a:cubicBezTo>
                    <a:pt x="135" y="324"/>
                    <a:pt x="143" y="318"/>
                    <a:pt x="146" y="316"/>
                  </a:cubicBezTo>
                  <a:cubicBezTo>
                    <a:pt x="146" y="316"/>
                    <a:pt x="147" y="318"/>
                    <a:pt x="146" y="316"/>
                  </a:cubicBezTo>
                  <a:cubicBezTo>
                    <a:pt x="149" y="318"/>
                    <a:pt x="147" y="321"/>
                    <a:pt x="150" y="323"/>
                  </a:cubicBezTo>
                  <a:cubicBezTo>
                    <a:pt x="150" y="329"/>
                    <a:pt x="153" y="332"/>
                    <a:pt x="155" y="336"/>
                  </a:cubicBezTo>
                  <a:cubicBezTo>
                    <a:pt x="155" y="335"/>
                    <a:pt x="154" y="333"/>
                    <a:pt x="154" y="330"/>
                  </a:cubicBezTo>
                  <a:cubicBezTo>
                    <a:pt x="156" y="330"/>
                    <a:pt x="154" y="334"/>
                    <a:pt x="155" y="335"/>
                  </a:cubicBezTo>
                  <a:cubicBezTo>
                    <a:pt x="156" y="329"/>
                    <a:pt x="154" y="320"/>
                    <a:pt x="152" y="314"/>
                  </a:cubicBezTo>
                  <a:cubicBezTo>
                    <a:pt x="153" y="311"/>
                    <a:pt x="155" y="308"/>
                    <a:pt x="154" y="304"/>
                  </a:cubicBezTo>
                  <a:cubicBezTo>
                    <a:pt x="154" y="302"/>
                    <a:pt x="152" y="301"/>
                    <a:pt x="152" y="299"/>
                  </a:cubicBezTo>
                  <a:cubicBezTo>
                    <a:pt x="148" y="284"/>
                    <a:pt x="149" y="265"/>
                    <a:pt x="150" y="252"/>
                  </a:cubicBezTo>
                  <a:cubicBezTo>
                    <a:pt x="151" y="253"/>
                    <a:pt x="151" y="256"/>
                    <a:pt x="152" y="257"/>
                  </a:cubicBezTo>
                  <a:cubicBezTo>
                    <a:pt x="154" y="256"/>
                    <a:pt x="156" y="256"/>
                    <a:pt x="158" y="256"/>
                  </a:cubicBezTo>
                  <a:cubicBezTo>
                    <a:pt x="153" y="262"/>
                    <a:pt x="157" y="271"/>
                    <a:pt x="159" y="280"/>
                  </a:cubicBezTo>
                  <a:cubicBezTo>
                    <a:pt x="160" y="286"/>
                    <a:pt x="160" y="293"/>
                    <a:pt x="161" y="301"/>
                  </a:cubicBezTo>
                  <a:cubicBezTo>
                    <a:pt x="162" y="307"/>
                    <a:pt x="164" y="312"/>
                    <a:pt x="165" y="317"/>
                  </a:cubicBezTo>
                  <a:cubicBezTo>
                    <a:pt x="167" y="322"/>
                    <a:pt x="168" y="328"/>
                    <a:pt x="169" y="333"/>
                  </a:cubicBezTo>
                  <a:cubicBezTo>
                    <a:pt x="170" y="336"/>
                    <a:pt x="173" y="338"/>
                    <a:pt x="174" y="341"/>
                  </a:cubicBezTo>
                  <a:cubicBezTo>
                    <a:pt x="176" y="346"/>
                    <a:pt x="175" y="352"/>
                    <a:pt x="179" y="354"/>
                  </a:cubicBezTo>
                  <a:close/>
                  <a:moveTo>
                    <a:pt x="491" y="224"/>
                  </a:moveTo>
                  <a:cubicBezTo>
                    <a:pt x="492" y="225"/>
                    <a:pt x="491" y="226"/>
                    <a:pt x="491" y="227"/>
                  </a:cubicBezTo>
                  <a:cubicBezTo>
                    <a:pt x="490" y="226"/>
                    <a:pt x="491" y="225"/>
                    <a:pt x="491" y="224"/>
                  </a:cubicBezTo>
                  <a:close/>
                  <a:moveTo>
                    <a:pt x="447" y="243"/>
                  </a:moveTo>
                  <a:cubicBezTo>
                    <a:pt x="449" y="242"/>
                    <a:pt x="447" y="246"/>
                    <a:pt x="446" y="246"/>
                  </a:cubicBezTo>
                  <a:cubicBezTo>
                    <a:pt x="446" y="244"/>
                    <a:pt x="447" y="244"/>
                    <a:pt x="448" y="243"/>
                  </a:cubicBezTo>
                  <a:cubicBezTo>
                    <a:pt x="448" y="243"/>
                    <a:pt x="447" y="243"/>
                    <a:pt x="447" y="243"/>
                  </a:cubicBezTo>
                  <a:close/>
                  <a:moveTo>
                    <a:pt x="267" y="283"/>
                  </a:moveTo>
                  <a:cubicBezTo>
                    <a:pt x="268" y="285"/>
                    <a:pt x="267" y="288"/>
                    <a:pt x="267" y="290"/>
                  </a:cubicBezTo>
                  <a:cubicBezTo>
                    <a:pt x="266" y="288"/>
                    <a:pt x="266" y="284"/>
                    <a:pt x="267" y="283"/>
                  </a:cubicBezTo>
                  <a:close/>
                  <a:moveTo>
                    <a:pt x="97" y="305"/>
                  </a:moveTo>
                  <a:cubicBezTo>
                    <a:pt x="98" y="306"/>
                    <a:pt x="99" y="308"/>
                    <a:pt x="99" y="310"/>
                  </a:cubicBezTo>
                  <a:cubicBezTo>
                    <a:pt x="99" y="311"/>
                    <a:pt x="100" y="310"/>
                    <a:pt x="101" y="311"/>
                  </a:cubicBezTo>
                  <a:cubicBezTo>
                    <a:pt x="103" y="315"/>
                    <a:pt x="101" y="318"/>
                    <a:pt x="102" y="322"/>
                  </a:cubicBezTo>
                  <a:cubicBezTo>
                    <a:pt x="102" y="327"/>
                    <a:pt x="105" y="329"/>
                    <a:pt x="107" y="334"/>
                  </a:cubicBezTo>
                  <a:cubicBezTo>
                    <a:pt x="109" y="339"/>
                    <a:pt x="108" y="343"/>
                    <a:pt x="110" y="350"/>
                  </a:cubicBezTo>
                  <a:cubicBezTo>
                    <a:pt x="106" y="349"/>
                    <a:pt x="104" y="352"/>
                    <a:pt x="102" y="354"/>
                  </a:cubicBezTo>
                  <a:cubicBezTo>
                    <a:pt x="102" y="350"/>
                    <a:pt x="99" y="349"/>
                    <a:pt x="98" y="347"/>
                  </a:cubicBezTo>
                  <a:cubicBezTo>
                    <a:pt x="95" y="347"/>
                    <a:pt x="93" y="348"/>
                    <a:pt x="91" y="349"/>
                  </a:cubicBezTo>
                  <a:cubicBezTo>
                    <a:pt x="91" y="355"/>
                    <a:pt x="82" y="349"/>
                    <a:pt x="79" y="353"/>
                  </a:cubicBezTo>
                  <a:cubicBezTo>
                    <a:pt x="79" y="341"/>
                    <a:pt x="85" y="329"/>
                    <a:pt x="90" y="318"/>
                  </a:cubicBezTo>
                  <a:cubicBezTo>
                    <a:pt x="92" y="313"/>
                    <a:pt x="93" y="308"/>
                    <a:pt x="97" y="305"/>
                  </a:cubicBezTo>
                  <a:close/>
                  <a:moveTo>
                    <a:pt x="171" y="422"/>
                  </a:moveTo>
                  <a:cubicBezTo>
                    <a:pt x="177" y="424"/>
                    <a:pt x="182" y="432"/>
                    <a:pt x="189" y="438"/>
                  </a:cubicBezTo>
                  <a:cubicBezTo>
                    <a:pt x="191" y="439"/>
                    <a:pt x="193" y="439"/>
                    <a:pt x="195" y="441"/>
                  </a:cubicBezTo>
                  <a:cubicBezTo>
                    <a:pt x="198" y="443"/>
                    <a:pt x="199" y="449"/>
                    <a:pt x="202" y="451"/>
                  </a:cubicBezTo>
                  <a:cubicBezTo>
                    <a:pt x="202" y="449"/>
                    <a:pt x="198" y="447"/>
                    <a:pt x="199" y="445"/>
                  </a:cubicBezTo>
                  <a:cubicBezTo>
                    <a:pt x="200" y="446"/>
                    <a:pt x="201" y="446"/>
                    <a:pt x="202" y="446"/>
                  </a:cubicBezTo>
                  <a:cubicBezTo>
                    <a:pt x="203" y="451"/>
                    <a:pt x="205" y="452"/>
                    <a:pt x="208" y="454"/>
                  </a:cubicBezTo>
                  <a:cubicBezTo>
                    <a:pt x="209" y="459"/>
                    <a:pt x="213" y="459"/>
                    <a:pt x="216" y="463"/>
                  </a:cubicBezTo>
                  <a:cubicBezTo>
                    <a:pt x="217" y="458"/>
                    <a:pt x="212" y="453"/>
                    <a:pt x="210" y="450"/>
                  </a:cubicBezTo>
                  <a:cubicBezTo>
                    <a:pt x="201" y="430"/>
                    <a:pt x="188" y="417"/>
                    <a:pt x="175" y="404"/>
                  </a:cubicBezTo>
                  <a:cubicBezTo>
                    <a:pt x="175" y="402"/>
                    <a:pt x="176" y="401"/>
                    <a:pt x="175" y="399"/>
                  </a:cubicBezTo>
                  <a:cubicBezTo>
                    <a:pt x="175" y="398"/>
                    <a:pt x="175" y="399"/>
                    <a:pt x="176" y="399"/>
                  </a:cubicBezTo>
                  <a:cubicBezTo>
                    <a:pt x="178" y="388"/>
                    <a:pt x="182" y="376"/>
                    <a:pt x="184" y="364"/>
                  </a:cubicBezTo>
                  <a:cubicBezTo>
                    <a:pt x="186" y="366"/>
                    <a:pt x="187" y="369"/>
                    <a:pt x="189" y="370"/>
                  </a:cubicBezTo>
                  <a:cubicBezTo>
                    <a:pt x="188" y="370"/>
                    <a:pt x="189" y="366"/>
                    <a:pt x="187" y="366"/>
                  </a:cubicBezTo>
                  <a:cubicBezTo>
                    <a:pt x="188" y="363"/>
                    <a:pt x="189" y="368"/>
                    <a:pt x="189" y="369"/>
                  </a:cubicBezTo>
                  <a:cubicBezTo>
                    <a:pt x="190" y="364"/>
                    <a:pt x="184" y="356"/>
                    <a:pt x="187" y="354"/>
                  </a:cubicBezTo>
                  <a:cubicBezTo>
                    <a:pt x="187" y="352"/>
                    <a:pt x="186" y="351"/>
                    <a:pt x="187" y="349"/>
                  </a:cubicBezTo>
                  <a:cubicBezTo>
                    <a:pt x="187" y="348"/>
                    <a:pt x="187" y="349"/>
                    <a:pt x="188" y="349"/>
                  </a:cubicBezTo>
                  <a:cubicBezTo>
                    <a:pt x="192" y="332"/>
                    <a:pt x="199" y="315"/>
                    <a:pt x="205" y="297"/>
                  </a:cubicBezTo>
                  <a:cubicBezTo>
                    <a:pt x="206" y="297"/>
                    <a:pt x="206" y="299"/>
                    <a:pt x="205" y="300"/>
                  </a:cubicBezTo>
                  <a:cubicBezTo>
                    <a:pt x="206" y="301"/>
                    <a:pt x="207" y="300"/>
                    <a:pt x="207" y="302"/>
                  </a:cubicBezTo>
                  <a:cubicBezTo>
                    <a:pt x="208" y="300"/>
                    <a:pt x="209" y="304"/>
                    <a:pt x="209" y="302"/>
                  </a:cubicBezTo>
                  <a:cubicBezTo>
                    <a:pt x="209" y="302"/>
                    <a:pt x="210" y="303"/>
                    <a:pt x="210" y="304"/>
                  </a:cubicBezTo>
                  <a:cubicBezTo>
                    <a:pt x="209" y="303"/>
                    <a:pt x="209" y="303"/>
                    <a:pt x="209" y="304"/>
                  </a:cubicBezTo>
                  <a:cubicBezTo>
                    <a:pt x="209" y="306"/>
                    <a:pt x="210" y="305"/>
                    <a:pt x="211" y="305"/>
                  </a:cubicBezTo>
                  <a:cubicBezTo>
                    <a:pt x="211" y="306"/>
                    <a:pt x="211" y="307"/>
                    <a:pt x="211" y="308"/>
                  </a:cubicBezTo>
                  <a:cubicBezTo>
                    <a:pt x="212" y="309"/>
                    <a:pt x="213" y="308"/>
                    <a:pt x="214" y="308"/>
                  </a:cubicBezTo>
                  <a:cubicBezTo>
                    <a:pt x="211" y="313"/>
                    <a:pt x="217" y="314"/>
                    <a:pt x="216" y="316"/>
                  </a:cubicBezTo>
                  <a:cubicBezTo>
                    <a:pt x="216" y="317"/>
                    <a:pt x="217" y="317"/>
                    <a:pt x="217" y="317"/>
                  </a:cubicBezTo>
                  <a:cubicBezTo>
                    <a:pt x="216" y="320"/>
                    <a:pt x="218" y="320"/>
                    <a:pt x="220" y="323"/>
                  </a:cubicBezTo>
                  <a:cubicBezTo>
                    <a:pt x="222" y="326"/>
                    <a:pt x="221" y="328"/>
                    <a:pt x="223" y="329"/>
                  </a:cubicBezTo>
                  <a:cubicBezTo>
                    <a:pt x="223" y="330"/>
                    <a:pt x="223" y="330"/>
                    <a:pt x="223" y="330"/>
                  </a:cubicBezTo>
                  <a:cubicBezTo>
                    <a:pt x="224" y="332"/>
                    <a:pt x="226" y="336"/>
                    <a:pt x="228" y="336"/>
                  </a:cubicBezTo>
                  <a:cubicBezTo>
                    <a:pt x="228" y="339"/>
                    <a:pt x="227" y="337"/>
                    <a:pt x="227" y="337"/>
                  </a:cubicBezTo>
                  <a:cubicBezTo>
                    <a:pt x="226" y="339"/>
                    <a:pt x="228" y="340"/>
                    <a:pt x="229" y="341"/>
                  </a:cubicBezTo>
                  <a:cubicBezTo>
                    <a:pt x="228" y="344"/>
                    <a:pt x="232" y="351"/>
                    <a:pt x="234" y="354"/>
                  </a:cubicBezTo>
                  <a:cubicBezTo>
                    <a:pt x="235" y="362"/>
                    <a:pt x="238" y="365"/>
                    <a:pt x="240" y="371"/>
                  </a:cubicBezTo>
                  <a:cubicBezTo>
                    <a:pt x="240" y="372"/>
                    <a:pt x="240" y="371"/>
                    <a:pt x="241" y="371"/>
                  </a:cubicBezTo>
                  <a:cubicBezTo>
                    <a:pt x="241" y="377"/>
                    <a:pt x="245" y="382"/>
                    <a:pt x="246" y="387"/>
                  </a:cubicBezTo>
                  <a:cubicBezTo>
                    <a:pt x="248" y="387"/>
                    <a:pt x="248" y="386"/>
                    <a:pt x="249" y="386"/>
                  </a:cubicBezTo>
                  <a:cubicBezTo>
                    <a:pt x="250" y="395"/>
                    <a:pt x="252" y="409"/>
                    <a:pt x="255" y="414"/>
                  </a:cubicBezTo>
                  <a:cubicBezTo>
                    <a:pt x="255" y="415"/>
                    <a:pt x="255" y="415"/>
                    <a:pt x="254" y="415"/>
                  </a:cubicBezTo>
                  <a:cubicBezTo>
                    <a:pt x="261" y="438"/>
                    <a:pt x="266" y="464"/>
                    <a:pt x="272" y="489"/>
                  </a:cubicBezTo>
                  <a:cubicBezTo>
                    <a:pt x="270" y="490"/>
                    <a:pt x="272" y="498"/>
                    <a:pt x="273" y="498"/>
                  </a:cubicBezTo>
                  <a:cubicBezTo>
                    <a:pt x="273" y="503"/>
                    <a:pt x="275" y="513"/>
                    <a:pt x="274" y="520"/>
                  </a:cubicBezTo>
                  <a:cubicBezTo>
                    <a:pt x="274" y="520"/>
                    <a:pt x="275" y="518"/>
                    <a:pt x="275" y="518"/>
                  </a:cubicBezTo>
                  <a:cubicBezTo>
                    <a:pt x="276" y="519"/>
                    <a:pt x="275" y="521"/>
                    <a:pt x="274" y="521"/>
                  </a:cubicBezTo>
                  <a:cubicBezTo>
                    <a:pt x="275" y="522"/>
                    <a:pt x="276" y="520"/>
                    <a:pt x="276" y="521"/>
                  </a:cubicBezTo>
                  <a:cubicBezTo>
                    <a:pt x="279" y="534"/>
                    <a:pt x="281" y="552"/>
                    <a:pt x="284" y="570"/>
                  </a:cubicBezTo>
                  <a:cubicBezTo>
                    <a:pt x="288" y="600"/>
                    <a:pt x="295" y="620"/>
                    <a:pt x="313" y="629"/>
                  </a:cubicBezTo>
                  <a:cubicBezTo>
                    <a:pt x="303" y="632"/>
                    <a:pt x="296" y="639"/>
                    <a:pt x="299" y="656"/>
                  </a:cubicBezTo>
                  <a:cubicBezTo>
                    <a:pt x="295" y="662"/>
                    <a:pt x="290" y="667"/>
                    <a:pt x="287" y="674"/>
                  </a:cubicBezTo>
                  <a:cubicBezTo>
                    <a:pt x="285" y="673"/>
                    <a:pt x="281" y="674"/>
                    <a:pt x="279" y="673"/>
                  </a:cubicBezTo>
                  <a:cubicBezTo>
                    <a:pt x="278" y="673"/>
                    <a:pt x="280" y="674"/>
                    <a:pt x="279" y="675"/>
                  </a:cubicBezTo>
                  <a:cubicBezTo>
                    <a:pt x="276" y="677"/>
                    <a:pt x="272" y="675"/>
                    <a:pt x="270" y="673"/>
                  </a:cubicBezTo>
                  <a:cubicBezTo>
                    <a:pt x="265" y="673"/>
                    <a:pt x="263" y="676"/>
                    <a:pt x="260" y="679"/>
                  </a:cubicBezTo>
                  <a:cubicBezTo>
                    <a:pt x="258" y="675"/>
                    <a:pt x="254" y="675"/>
                    <a:pt x="251" y="674"/>
                  </a:cubicBezTo>
                  <a:cubicBezTo>
                    <a:pt x="250" y="674"/>
                    <a:pt x="251" y="675"/>
                    <a:pt x="250" y="676"/>
                  </a:cubicBezTo>
                  <a:cubicBezTo>
                    <a:pt x="245" y="677"/>
                    <a:pt x="244" y="673"/>
                    <a:pt x="241" y="671"/>
                  </a:cubicBezTo>
                  <a:cubicBezTo>
                    <a:pt x="223" y="676"/>
                    <a:pt x="206" y="681"/>
                    <a:pt x="195" y="693"/>
                  </a:cubicBezTo>
                  <a:cubicBezTo>
                    <a:pt x="193" y="652"/>
                    <a:pt x="194" y="599"/>
                    <a:pt x="174" y="577"/>
                  </a:cubicBezTo>
                  <a:cubicBezTo>
                    <a:pt x="183" y="564"/>
                    <a:pt x="172" y="543"/>
                    <a:pt x="169" y="523"/>
                  </a:cubicBezTo>
                  <a:cubicBezTo>
                    <a:pt x="167" y="515"/>
                    <a:pt x="166" y="508"/>
                    <a:pt x="164" y="500"/>
                  </a:cubicBezTo>
                  <a:cubicBezTo>
                    <a:pt x="165" y="500"/>
                    <a:pt x="165" y="499"/>
                    <a:pt x="166" y="499"/>
                  </a:cubicBezTo>
                  <a:cubicBezTo>
                    <a:pt x="166" y="498"/>
                    <a:pt x="165" y="498"/>
                    <a:pt x="166" y="497"/>
                  </a:cubicBezTo>
                  <a:cubicBezTo>
                    <a:pt x="165" y="496"/>
                    <a:pt x="164" y="497"/>
                    <a:pt x="164" y="495"/>
                  </a:cubicBezTo>
                  <a:cubicBezTo>
                    <a:pt x="164" y="493"/>
                    <a:pt x="164" y="496"/>
                    <a:pt x="165" y="495"/>
                  </a:cubicBezTo>
                  <a:cubicBezTo>
                    <a:pt x="165" y="493"/>
                    <a:pt x="163" y="493"/>
                    <a:pt x="165" y="492"/>
                  </a:cubicBezTo>
                  <a:cubicBezTo>
                    <a:pt x="164" y="491"/>
                    <a:pt x="164" y="490"/>
                    <a:pt x="163" y="490"/>
                  </a:cubicBezTo>
                  <a:cubicBezTo>
                    <a:pt x="163" y="488"/>
                    <a:pt x="165" y="490"/>
                    <a:pt x="165" y="488"/>
                  </a:cubicBezTo>
                  <a:cubicBezTo>
                    <a:pt x="163" y="485"/>
                    <a:pt x="166" y="485"/>
                    <a:pt x="164" y="483"/>
                  </a:cubicBezTo>
                  <a:cubicBezTo>
                    <a:pt x="165" y="483"/>
                    <a:pt x="165" y="481"/>
                    <a:pt x="165" y="479"/>
                  </a:cubicBezTo>
                  <a:cubicBezTo>
                    <a:pt x="163" y="481"/>
                    <a:pt x="166" y="474"/>
                    <a:pt x="164" y="473"/>
                  </a:cubicBezTo>
                  <a:cubicBezTo>
                    <a:pt x="165" y="474"/>
                    <a:pt x="165" y="473"/>
                    <a:pt x="165" y="473"/>
                  </a:cubicBezTo>
                  <a:cubicBezTo>
                    <a:pt x="164" y="471"/>
                    <a:pt x="165" y="468"/>
                    <a:pt x="163" y="468"/>
                  </a:cubicBezTo>
                  <a:cubicBezTo>
                    <a:pt x="163" y="465"/>
                    <a:pt x="164" y="469"/>
                    <a:pt x="165" y="467"/>
                  </a:cubicBezTo>
                  <a:cubicBezTo>
                    <a:pt x="165" y="465"/>
                    <a:pt x="166" y="457"/>
                    <a:pt x="166" y="452"/>
                  </a:cubicBezTo>
                  <a:cubicBezTo>
                    <a:pt x="173" y="455"/>
                    <a:pt x="178" y="464"/>
                    <a:pt x="184" y="466"/>
                  </a:cubicBezTo>
                  <a:cubicBezTo>
                    <a:pt x="200" y="480"/>
                    <a:pt x="216" y="494"/>
                    <a:pt x="231" y="509"/>
                  </a:cubicBezTo>
                  <a:cubicBezTo>
                    <a:pt x="231" y="511"/>
                    <a:pt x="232" y="510"/>
                    <a:pt x="232" y="512"/>
                  </a:cubicBezTo>
                  <a:cubicBezTo>
                    <a:pt x="244" y="526"/>
                    <a:pt x="252" y="547"/>
                    <a:pt x="263" y="561"/>
                  </a:cubicBezTo>
                  <a:cubicBezTo>
                    <a:pt x="264" y="565"/>
                    <a:pt x="266" y="568"/>
                    <a:pt x="268" y="570"/>
                  </a:cubicBezTo>
                  <a:cubicBezTo>
                    <a:pt x="271" y="578"/>
                    <a:pt x="276" y="586"/>
                    <a:pt x="281" y="593"/>
                  </a:cubicBezTo>
                  <a:cubicBezTo>
                    <a:pt x="284" y="601"/>
                    <a:pt x="288" y="608"/>
                    <a:pt x="291" y="617"/>
                  </a:cubicBezTo>
                  <a:cubicBezTo>
                    <a:pt x="292" y="620"/>
                    <a:pt x="292" y="624"/>
                    <a:pt x="294" y="626"/>
                  </a:cubicBezTo>
                  <a:cubicBezTo>
                    <a:pt x="292" y="625"/>
                    <a:pt x="297" y="632"/>
                    <a:pt x="297" y="633"/>
                  </a:cubicBezTo>
                  <a:cubicBezTo>
                    <a:pt x="296" y="629"/>
                    <a:pt x="294" y="620"/>
                    <a:pt x="292" y="616"/>
                  </a:cubicBezTo>
                  <a:cubicBezTo>
                    <a:pt x="292" y="614"/>
                    <a:pt x="294" y="615"/>
                    <a:pt x="293" y="614"/>
                  </a:cubicBezTo>
                  <a:cubicBezTo>
                    <a:pt x="293" y="613"/>
                    <a:pt x="293" y="614"/>
                    <a:pt x="293" y="614"/>
                  </a:cubicBezTo>
                  <a:cubicBezTo>
                    <a:pt x="291" y="613"/>
                    <a:pt x="291" y="610"/>
                    <a:pt x="290" y="607"/>
                  </a:cubicBezTo>
                  <a:cubicBezTo>
                    <a:pt x="289" y="607"/>
                    <a:pt x="288" y="608"/>
                    <a:pt x="289" y="607"/>
                  </a:cubicBezTo>
                  <a:cubicBezTo>
                    <a:pt x="289" y="605"/>
                    <a:pt x="291" y="608"/>
                    <a:pt x="291" y="609"/>
                  </a:cubicBezTo>
                  <a:cubicBezTo>
                    <a:pt x="292" y="608"/>
                    <a:pt x="290" y="606"/>
                    <a:pt x="289" y="606"/>
                  </a:cubicBezTo>
                  <a:cubicBezTo>
                    <a:pt x="289" y="604"/>
                    <a:pt x="291" y="605"/>
                    <a:pt x="290" y="603"/>
                  </a:cubicBezTo>
                  <a:cubicBezTo>
                    <a:pt x="290" y="602"/>
                    <a:pt x="289" y="603"/>
                    <a:pt x="290" y="602"/>
                  </a:cubicBezTo>
                  <a:cubicBezTo>
                    <a:pt x="289" y="602"/>
                    <a:pt x="289" y="602"/>
                    <a:pt x="287" y="601"/>
                  </a:cubicBezTo>
                  <a:cubicBezTo>
                    <a:pt x="287" y="599"/>
                    <a:pt x="289" y="602"/>
                    <a:pt x="289" y="600"/>
                  </a:cubicBezTo>
                  <a:cubicBezTo>
                    <a:pt x="288" y="598"/>
                    <a:pt x="288" y="600"/>
                    <a:pt x="287" y="599"/>
                  </a:cubicBezTo>
                  <a:cubicBezTo>
                    <a:pt x="287" y="599"/>
                    <a:pt x="287" y="598"/>
                    <a:pt x="287" y="598"/>
                  </a:cubicBezTo>
                  <a:cubicBezTo>
                    <a:pt x="286" y="597"/>
                    <a:pt x="285" y="598"/>
                    <a:pt x="285" y="597"/>
                  </a:cubicBezTo>
                  <a:cubicBezTo>
                    <a:pt x="284" y="596"/>
                    <a:pt x="286" y="597"/>
                    <a:pt x="286" y="596"/>
                  </a:cubicBezTo>
                  <a:cubicBezTo>
                    <a:pt x="287" y="593"/>
                    <a:pt x="283" y="593"/>
                    <a:pt x="285" y="592"/>
                  </a:cubicBezTo>
                  <a:cubicBezTo>
                    <a:pt x="282" y="589"/>
                    <a:pt x="281" y="583"/>
                    <a:pt x="277" y="581"/>
                  </a:cubicBezTo>
                  <a:cubicBezTo>
                    <a:pt x="277" y="580"/>
                    <a:pt x="278" y="581"/>
                    <a:pt x="278" y="580"/>
                  </a:cubicBezTo>
                  <a:cubicBezTo>
                    <a:pt x="277" y="579"/>
                    <a:pt x="276" y="579"/>
                    <a:pt x="275" y="580"/>
                  </a:cubicBezTo>
                  <a:cubicBezTo>
                    <a:pt x="276" y="578"/>
                    <a:pt x="276" y="579"/>
                    <a:pt x="277" y="579"/>
                  </a:cubicBezTo>
                  <a:cubicBezTo>
                    <a:pt x="275" y="573"/>
                    <a:pt x="269" y="563"/>
                    <a:pt x="265" y="559"/>
                  </a:cubicBezTo>
                  <a:cubicBezTo>
                    <a:pt x="264" y="556"/>
                    <a:pt x="262" y="550"/>
                    <a:pt x="259" y="549"/>
                  </a:cubicBezTo>
                  <a:cubicBezTo>
                    <a:pt x="260" y="547"/>
                    <a:pt x="256" y="542"/>
                    <a:pt x="254" y="539"/>
                  </a:cubicBezTo>
                  <a:cubicBezTo>
                    <a:pt x="252" y="537"/>
                    <a:pt x="253" y="534"/>
                    <a:pt x="250" y="534"/>
                  </a:cubicBezTo>
                  <a:cubicBezTo>
                    <a:pt x="250" y="530"/>
                    <a:pt x="247" y="526"/>
                    <a:pt x="245" y="524"/>
                  </a:cubicBezTo>
                  <a:cubicBezTo>
                    <a:pt x="246" y="524"/>
                    <a:pt x="246" y="524"/>
                    <a:pt x="246" y="524"/>
                  </a:cubicBezTo>
                  <a:cubicBezTo>
                    <a:pt x="245" y="523"/>
                    <a:pt x="245" y="522"/>
                    <a:pt x="243" y="522"/>
                  </a:cubicBezTo>
                  <a:cubicBezTo>
                    <a:pt x="243" y="516"/>
                    <a:pt x="239" y="515"/>
                    <a:pt x="236" y="511"/>
                  </a:cubicBezTo>
                  <a:cubicBezTo>
                    <a:pt x="236" y="510"/>
                    <a:pt x="235" y="508"/>
                    <a:pt x="235" y="508"/>
                  </a:cubicBezTo>
                  <a:cubicBezTo>
                    <a:pt x="234" y="506"/>
                    <a:pt x="231" y="504"/>
                    <a:pt x="230" y="502"/>
                  </a:cubicBezTo>
                  <a:cubicBezTo>
                    <a:pt x="227" y="499"/>
                    <a:pt x="226" y="497"/>
                    <a:pt x="223" y="496"/>
                  </a:cubicBezTo>
                  <a:cubicBezTo>
                    <a:pt x="222" y="493"/>
                    <a:pt x="219" y="492"/>
                    <a:pt x="217" y="491"/>
                  </a:cubicBezTo>
                  <a:cubicBezTo>
                    <a:pt x="216" y="490"/>
                    <a:pt x="217" y="490"/>
                    <a:pt x="217" y="489"/>
                  </a:cubicBezTo>
                  <a:cubicBezTo>
                    <a:pt x="216" y="488"/>
                    <a:pt x="215" y="487"/>
                    <a:pt x="213" y="487"/>
                  </a:cubicBezTo>
                  <a:cubicBezTo>
                    <a:pt x="212" y="484"/>
                    <a:pt x="209" y="483"/>
                    <a:pt x="207" y="482"/>
                  </a:cubicBezTo>
                  <a:cubicBezTo>
                    <a:pt x="203" y="478"/>
                    <a:pt x="198" y="472"/>
                    <a:pt x="193" y="469"/>
                  </a:cubicBezTo>
                  <a:cubicBezTo>
                    <a:pt x="189" y="463"/>
                    <a:pt x="181" y="461"/>
                    <a:pt x="176" y="455"/>
                  </a:cubicBezTo>
                  <a:cubicBezTo>
                    <a:pt x="176" y="455"/>
                    <a:pt x="175" y="455"/>
                    <a:pt x="174" y="455"/>
                  </a:cubicBezTo>
                  <a:cubicBezTo>
                    <a:pt x="172" y="452"/>
                    <a:pt x="169" y="450"/>
                    <a:pt x="167" y="447"/>
                  </a:cubicBezTo>
                  <a:cubicBezTo>
                    <a:pt x="167" y="445"/>
                    <a:pt x="168" y="443"/>
                    <a:pt x="167" y="441"/>
                  </a:cubicBezTo>
                  <a:cubicBezTo>
                    <a:pt x="169" y="440"/>
                    <a:pt x="169" y="433"/>
                    <a:pt x="169" y="430"/>
                  </a:cubicBezTo>
                  <a:cubicBezTo>
                    <a:pt x="170" y="428"/>
                    <a:pt x="170" y="423"/>
                    <a:pt x="171" y="422"/>
                  </a:cubicBezTo>
                  <a:close/>
                  <a:moveTo>
                    <a:pt x="215" y="462"/>
                  </a:moveTo>
                  <a:cubicBezTo>
                    <a:pt x="214" y="461"/>
                    <a:pt x="214" y="459"/>
                    <a:pt x="213" y="458"/>
                  </a:cubicBezTo>
                  <a:cubicBezTo>
                    <a:pt x="215" y="458"/>
                    <a:pt x="215" y="461"/>
                    <a:pt x="215" y="462"/>
                  </a:cubicBezTo>
                  <a:close/>
                  <a:moveTo>
                    <a:pt x="293" y="315"/>
                  </a:moveTo>
                  <a:cubicBezTo>
                    <a:pt x="294" y="316"/>
                    <a:pt x="294" y="320"/>
                    <a:pt x="294" y="322"/>
                  </a:cubicBezTo>
                  <a:cubicBezTo>
                    <a:pt x="293" y="321"/>
                    <a:pt x="293" y="317"/>
                    <a:pt x="293" y="315"/>
                  </a:cubicBezTo>
                  <a:close/>
                  <a:moveTo>
                    <a:pt x="374" y="320"/>
                  </a:moveTo>
                  <a:cubicBezTo>
                    <a:pt x="378" y="320"/>
                    <a:pt x="380" y="326"/>
                    <a:pt x="384" y="326"/>
                  </a:cubicBezTo>
                  <a:cubicBezTo>
                    <a:pt x="386" y="326"/>
                    <a:pt x="387" y="326"/>
                    <a:pt x="389" y="326"/>
                  </a:cubicBezTo>
                  <a:cubicBezTo>
                    <a:pt x="397" y="326"/>
                    <a:pt x="404" y="334"/>
                    <a:pt x="412" y="334"/>
                  </a:cubicBezTo>
                  <a:cubicBezTo>
                    <a:pt x="411" y="337"/>
                    <a:pt x="409" y="340"/>
                    <a:pt x="407" y="344"/>
                  </a:cubicBezTo>
                  <a:cubicBezTo>
                    <a:pt x="406" y="347"/>
                    <a:pt x="401" y="358"/>
                    <a:pt x="398" y="358"/>
                  </a:cubicBezTo>
                  <a:cubicBezTo>
                    <a:pt x="396" y="357"/>
                    <a:pt x="394" y="353"/>
                    <a:pt x="392" y="350"/>
                  </a:cubicBezTo>
                  <a:cubicBezTo>
                    <a:pt x="390" y="348"/>
                    <a:pt x="388" y="345"/>
                    <a:pt x="387" y="343"/>
                  </a:cubicBezTo>
                  <a:cubicBezTo>
                    <a:pt x="381" y="335"/>
                    <a:pt x="377" y="327"/>
                    <a:pt x="370" y="322"/>
                  </a:cubicBezTo>
                  <a:cubicBezTo>
                    <a:pt x="372" y="321"/>
                    <a:pt x="373" y="323"/>
                    <a:pt x="374" y="320"/>
                  </a:cubicBezTo>
                  <a:close/>
                  <a:moveTo>
                    <a:pt x="130" y="347"/>
                  </a:moveTo>
                  <a:cubicBezTo>
                    <a:pt x="131" y="350"/>
                    <a:pt x="132" y="355"/>
                    <a:pt x="132" y="359"/>
                  </a:cubicBezTo>
                  <a:cubicBezTo>
                    <a:pt x="131" y="357"/>
                    <a:pt x="130" y="354"/>
                    <a:pt x="129" y="352"/>
                  </a:cubicBezTo>
                  <a:cubicBezTo>
                    <a:pt x="129" y="350"/>
                    <a:pt x="130" y="349"/>
                    <a:pt x="130" y="347"/>
                  </a:cubicBezTo>
                  <a:close/>
                  <a:moveTo>
                    <a:pt x="125" y="371"/>
                  </a:moveTo>
                  <a:cubicBezTo>
                    <a:pt x="127" y="375"/>
                    <a:pt x="130" y="377"/>
                    <a:pt x="132" y="381"/>
                  </a:cubicBezTo>
                  <a:cubicBezTo>
                    <a:pt x="128" y="380"/>
                    <a:pt x="126" y="383"/>
                    <a:pt x="124" y="383"/>
                  </a:cubicBezTo>
                  <a:cubicBezTo>
                    <a:pt x="124" y="379"/>
                    <a:pt x="124" y="375"/>
                    <a:pt x="125" y="371"/>
                  </a:cubicBezTo>
                  <a:close/>
                  <a:moveTo>
                    <a:pt x="146" y="513"/>
                  </a:moveTo>
                  <a:cubicBezTo>
                    <a:pt x="148" y="513"/>
                    <a:pt x="147" y="516"/>
                    <a:pt x="148" y="516"/>
                  </a:cubicBezTo>
                  <a:cubicBezTo>
                    <a:pt x="146" y="519"/>
                    <a:pt x="147" y="514"/>
                    <a:pt x="146" y="513"/>
                  </a:cubicBezTo>
                  <a:close/>
                  <a:moveTo>
                    <a:pt x="137" y="500"/>
                  </a:moveTo>
                  <a:cubicBezTo>
                    <a:pt x="138" y="500"/>
                    <a:pt x="138" y="501"/>
                    <a:pt x="138" y="501"/>
                  </a:cubicBezTo>
                  <a:cubicBezTo>
                    <a:pt x="139" y="500"/>
                    <a:pt x="137" y="497"/>
                    <a:pt x="136" y="495"/>
                  </a:cubicBezTo>
                  <a:cubicBezTo>
                    <a:pt x="141" y="497"/>
                    <a:pt x="138" y="504"/>
                    <a:pt x="142" y="507"/>
                  </a:cubicBezTo>
                  <a:cubicBezTo>
                    <a:pt x="142" y="508"/>
                    <a:pt x="142" y="509"/>
                    <a:pt x="142" y="510"/>
                  </a:cubicBezTo>
                  <a:cubicBezTo>
                    <a:pt x="144" y="513"/>
                    <a:pt x="146" y="515"/>
                    <a:pt x="147" y="518"/>
                  </a:cubicBezTo>
                  <a:cubicBezTo>
                    <a:pt x="149" y="512"/>
                    <a:pt x="145" y="505"/>
                    <a:pt x="144" y="498"/>
                  </a:cubicBezTo>
                  <a:cubicBezTo>
                    <a:pt x="144" y="497"/>
                    <a:pt x="144" y="495"/>
                    <a:pt x="144" y="494"/>
                  </a:cubicBezTo>
                  <a:cubicBezTo>
                    <a:pt x="143" y="478"/>
                    <a:pt x="138" y="461"/>
                    <a:pt x="137" y="442"/>
                  </a:cubicBezTo>
                  <a:cubicBezTo>
                    <a:pt x="136" y="434"/>
                    <a:pt x="134" y="425"/>
                    <a:pt x="134" y="417"/>
                  </a:cubicBezTo>
                  <a:cubicBezTo>
                    <a:pt x="133" y="412"/>
                    <a:pt x="135" y="405"/>
                    <a:pt x="133" y="398"/>
                  </a:cubicBezTo>
                  <a:cubicBezTo>
                    <a:pt x="135" y="400"/>
                    <a:pt x="135" y="398"/>
                    <a:pt x="137" y="397"/>
                  </a:cubicBezTo>
                  <a:cubicBezTo>
                    <a:pt x="144" y="433"/>
                    <a:pt x="147" y="472"/>
                    <a:pt x="155" y="507"/>
                  </a:cubicBezTo>
                  <a:cubicBezTo>
                    <a:pt x="158" y="523"/>
                    <a:pt x="162" y="537"/>
                    <a:pt x="164" y="554"/>
                  </a:cubicBezTo>
                  <a:cubicBezTo>
                    <a:pt x="161" y="556"/>
                    <a:pt x="156" y="563"/>
                    <a:pt x="151" y="562"/>
                  </a:cubicBezTo>
                  <a:cubicBezTo>
                    <a:pt x="149" y="561"/>
                    <a:pt x="149" y="557"/>
                    <a:pt x="148" y="557"/>
                  </a:cubicBezTo>
                  <a:cubicBezTo>
                    <a:pt x="148" y="557"/>
                    <a:pt x="148" y="557"/>
                    <a:pt x="148" y="557"/>
                  </a:cubicBezTo>
                  <a:cubicBezTo>
                    <a:pt x="145" y="557"/>
                    <a:pt x="145" y="550"/>
                    <a:pt x="144" y="546"/>
                  </a:cubicBezTo>
                  <a:cubicBezTo>
                    <a:pt x="143" y="541"/>
                    <a:pt x="141" y="537"/>
                    <a:pt x="141" y="532"/>
                  </a:cubicBezTo>
                  <a:cubicBezTo>
                    <a:pt x="140" y="521"/>
                    <a:pt x="139" y="510"/>
                    <a:pt x="137" y="500"/>
                  </a:cubicBezTo>
                  <a:close/>
                  <a:moveTo>
                    <a:pt x="150" y="410"/>
                  </a:moveTo>
                  <a:cubicBezTo>
                    <a:pt x="151" y="407"/>
                    <a:pt x="149" y="408"/>
                    <a:pt x="148" y="407"/>
                  </a:cubicBezTo>
                  <a:cubicBezTo>
                    <a:pt x="155" y="407"/>
                    <a:pt x="162" y="413"/>
                    <a:pt x="167" y="418"/>
                  </a:cubicBezTo>
                  <a:cubicBezTo>
                    <a:pt x="165" y="427"/>
                    <a:pt x="164" y="435"/>
                    <a:pt x="163" y="445"/>
                  </a:cubicBezTo>
                  <a:cubicBezTo>
                    <a:pt x="160" y="442"/>
                    <a:pt x="158" y="438"/>
                    <a:pt x="153" y="438"/>
                  </a:cubicBezTo>
                  <a:cubicBezTo>
                    <a:pt x="151" y="428"/>
                    <a:pt x="149" y="418"/>
                    <a:pt x="148" y="408"/>
                  </a:cubicBezTo>
                  <a:cubicBezTo>
                    <a:pt x="149" y="408"/>
                    <a:pt x="149" y="409"/>
                    <a:pt x="150" y="410"/>
                  </a:cubicBezTo>
                  <a:close/>
                  <a:moveTo>
                    <a:pt x="154" y="440"/>
                  </a:moveTo>
                  <a:cubicBezTo>
                    <a:pt x="157" y="443"/>
                    <a:pt x="163" y="446"/>
                    <a:pt x="163" y="452"/>
                  </a:cubicBezTo>
                  <a:cubicBezTo>
                    <a:pt x="162" y="454"/>
                    <a:pt x="161" y="457"/>
                    <a:pt x="161" y="461"/>
                  </a:cubicBezTo>
                  <a:cubicBezTo>
                    <a:pt x="161" y="465"/>
                    <a:pt x="161" y="469"/>
                    <a:pt x="161" y="475"/>
                  </a:cubicBezTo>
                  <a:cubicBezTo>
                    <a:pt x="161" y="477"/>
                    <a:pt x="160" y="479"/>
                    <a:pt x="161" y="483"/>
                  </a:cubicBezTo>
                  <a:cubicBezTo>
                    <a:pt x="158" y="470"/>
                    <a:pt x="156" y="454"/>
                    <a:pt x="154" y="440"/>
                  </a:cubicBezTo>
                  <a:close/>
                  <a:moveTo>
                    <a:pt x="313" y="600"/>
                  </a:moveTo>
                  <a:cubicBezTo>
                    <a:pt x="312" y="598"/>
                    <a:pt x="314" y="597"/>
                    <a:pt x="314" y="596"/>
                  </a:cubicBezTo>
                  <a:cubicBezTo>
                    <a:pt x="315" y="599"/>
                    <a:pt x="316" y="602"/>
                    <a:pt x="315" y="605"/>
                  </a:cubicBezTo>
                  <a:cubicBezTo>
                    <a:pt x="313" y="604"/>
                    <a:pt x="311" y="604"/>
                    <a:pt x="310" y="604"/>
                  </a:cubicBezTo>
                  <a:cubicBezTo>
                    <a:pt x="308" y="600"/>
                    <a:pt x="306" y="595"/>
                    <a:pt x="304" y="590"/>
                  </a:cubicBezTo>
                  <a:cubicBezTo>
                    <a:pt x="303" y="585"/>
                    <a:pt x="299" y="581"/>
                    <a:pt x="298" y="577"/>
                  </a:cubicBezTo>
                  <a:cubicBezTo>
                    <a:pt x="297" y="571"/>
                    <a:pt x="298" y="562"/>
                    <a:pt x="297" y="555"/>
                  </a:cubicBezTo>
                  <a:cubicBezTo>
                    <a:pt x="295" y="543"/>
                    <a:pt x="293" y="528"/>
                    <a:pt x="291" y="515"/>
                  </a:cubicBezTo>
                  <a:cubicBezTo>
                    <a:pt x="290" y="509"/>
                    <a:pt x="288" y="500"/>
                    <a:pt x="289" y="496"/>
                  </a:cubicBezTo>
                  <a:cubicBezTo>
                    <a:pt x="289" y="492"/>
                    <a:pt x="295" y="484"/>
                    <a:pt x="297" y="481"/>
                  </a:cubicBezTo>
                  <a:cubicBezTo>
                    <a:pt x="301" y="476"/>
                    <a:pt x="304" y="473"/>
                    <a:pt x="308" y="469"/>
                  </a:cubicBezTo>
                  <a:cubicBezTo>
                    <a:pt x="311" y="501"/>
                    <a:pt x="316" y="536"/>
                    <a:pt x="320" y="563"/>
                  </a:cubicBezTo>
                  <a:cubicBezTo>
                    <a:pt x="320" y="564"/>
                    <a:pt x="319" y="562"/>
                    <a:pt x="319" y="563"/>
                  </a:cubicBezTo>
                  <a:cubicBezTo>
                    <a:pt x="318" y="573"/>
                    <a:pt x="316" y="580"/>
                    <a:pt x="314" y="588"/>
                  </a:cubicBezTo>
                  <a:cubicBezTo>
                    <a:pt x="313" y="589"/>
                    <a:pt x="311" y="591"/>
                    <a:pt x="312" y="592"/>
                  </a:cubicBezTo>
                  <a:cubicBezTo>
                    <a:pt x="312" y="593"/>
                    <a:pt x="311" y="591"/>
                    <a:pt x="310" y="592"/>
                  </a:cubicBezTo>
                  <a:cubicBezTo>
                    <a:pt x="309" y="593"/>
                    <a:pt x="311" y="594"/>
                    <a:pt x="309" y="595"/>
                  </a:cubicBezTo>
                  <a:cubicBezTo>
                    <a:pt x="309" y="596"/>
                    <a:pt x="309" y="596"/>
                    <a:pt x="309" y="596"/>
                  </a:cubicBezTo>
                  <a:cubicBezTo>
                    <a:pt x="310" y="594"/>
                    <a:pt x="310" y="600"/>
                    <a:pt x="313" y="600"/>
                  </a:cubicBezTo>
                  <a:close/>
                  <a:moveTo>
                    <a:pt x="323" y="572"/>
                  </a:moveTo>
                  <a:cubicBezTo>
                    <a:pt x="325" y="580"/>
                    <a:pt x="327" y="590"/>
                    <a:pt x="329" y="600"/>
                  </a:cubicBezTo>
                  <a:cubicBezTo>
                    <a:pt x="325" y="602"/>
                    <a:pt x="322" y="606"/>
                    <a:pt x="318" y="608"/>
                  </a:cubicBezTo>
                  <a:cubicBezTo>
                    <a:pt x="318" y="602"/>
                    <a:pt x="317" y="596"/>
                    <a:pt x="316" y="592"/>
                  </a:cubicBezTo>
                  <a:cubicBezTo>
                    <a:pt x="316" y="592"/>
                    <a:pt x="317" y="593"/>
                    <a:pt x="317" y="594"/>
                  </a:cubicBezTo>
                  <a:cubicBezTo>
                    <a:pt x="318" y="593"/>
                    <a:pt x="316" y="592"/>
                    <a:pt x="317" y="591"/>
                  </a:cubicBezTo>
                  <a:cubicBezTo>
                    <a:pt x="318" y="592"/>
                    <a:pt x="319" y="589"/>
                    <a:pt x="318" y="588"/>
                  </a:cubicBezTo>
                  <a:cubicBezTo>
                    <a:pt x="318" y="588"/>
                    <a:pt x="320" y="584"/>
                    <a:pt x="319" y="583"/>
                  </a:cubicBezTo>
                  <a:cubicBezTo>
                    <a:pt x="322" y="584"/>
                    <a:pt x="319" y="578"/>
                    <a:pt x="321" y="579"/>
                  </a:cubicBezTo>
                  <a:cubicBezTo>
                    <a:pt x="321" y="577"/>
                    <a:pt x="320" y="577"/>
                    <a:pt x="319" y="576"/>
                  </a:cubicBezTo>
                  <a:cubicBezTo>
                    <a:pt x="320" y="576"/>
                    <a:pt x="320" y="576"/>
                    <a:pt x="321" y="577"/>
                  </a:cubicBezTo>
                  <a:cubicBezTo>
                    <a:pt x="322" y="577"/>
                    <a:pt x="322" y="575"/>
                    <a:pt x="321" y="574"/>
                  </a:cubicBezTo>
                  <a:cubicBezTo>
                    <a:pt x="323" y="574"/>
                    <a:pt x="323" y="573"/>
                    <a:pt x="323" y="572"/>
                  </a:cubicBezTo>
                  <a:close/>
                  <a:moveTo>
                    <a:pt x="185" y="705"/>
                  </a:moveTo>
                  <a:cubicBezTo>
                    <a:pt x="180" y="704"/>
                    <a:pt x="181" y="712"/>
                    <a:pt x="179" y="712"/>
                  </a:cubicBezTo>
                  <a:cubicBezTo>
                    <a:pt x="178" y="710"/>
                    <a:pt x="180" y="709"/>
                    <a:pt x="179" y="707"/>
                  </a:cubicBezTo>
                  <a:cubicBezTo>
                    <a:pt x="179" y="705"/>
                    <a:pt x="178" y="709"/>
                    <a:pt x="178" y="707"/>
                  </a:cubicBezTo>
                  <a:cubicBezTo>
                    <a:pt x="170" y="673"/>
                    <a:pt x="161" y="635"/>
                    <a:pt x="159" y="594"/>
                  </a:cubicBezTo>
                  <a:cubicBezTo>
                    <a:pt x="164" y="595"/>
                    <a:pt x="165" y="587"/>
                    <a:pt x="170" y="588"/>
                  </a:cubicBezTo>
                  <a:cubicBezTo>
                    <a:pt x="174" y="588"/>
                    <a:pt x="177" y="598"/>
                    <a:pt x="174" y="602"/>
                  </a:cubicBezTo>
                  <a:cubicBezTo>
                    <a:pt x="179" y="615"/>
                    <a:pt x="181" y="641"/>
                    <a:pt x="183" y="662"/>
                  </a:cubicBezTo>
                  <a:cubicBezTo>
                    <a:pt x="185" y="676"/>
                    <a:pt x="188" y="690"/>
                    <a:pt x="188" y="697"/>
                  </a:cubicBezTo>
                  <a:cubicBezTo>
                    <a:pt x="188" y="699"/>
                    <a:pt x="187" y="702"/>
                    <a:pt x="188" y="699"/>
                  </a:cubicBezTo>
                  <a:cubicBezTo>
                    <a:pt x="187" y="700"/>
                    <a:pt x="188" y="703"/>
                    <a:pt x="187" y="702"/>
                  </a:cubicBezTo>
                  <a:cubicBezTo>
                    <a:pt x="185" y="701"/>
                    <a:pt x="186" y="704"/>
                    <a:pt x="185" y="705"/>
                  </a:cubicBezTo>
                  <a:close/>
                  <a:moveTo>
                    <a:pt x="299" y="587"/>
                  </a:moveTo>
                  <a:cubicBezTo>
                    <a:pt x="302" y="591"/>
                    <a:pt x="306" y="597"/>
                    <a:pt x="307" y="606"/>
                  </a:cubicBezTo>
                  <a:cubicBezTo>
                    <a:pt x="304" y="605"/>
                    <a:pt x="301" y="594"/>
                    <a:pt x="299" y="587"/>
                  </a:cubicBezTo>
                  <a:close/>
                  <a:moveTo>
                    <a:pt x="307" y="605"/>
                  </a:moveTo>
                  <a:cubicBezTo>
                    <a:pt x="308" y="605"/>
                    <a:pt x="308" y="607"/>
                    <a:pt x="308" y="608"/>
                  </a:cubicBezTo>
                  <a:cubicBezTo>
                    <a:pt x="307" y="607"/>
                    <a:pt x="307" y="607"/>
                    <a:pt x="307" y="605"/>
                  </a:cubicBezTo>
                  <a:close/>
                  <a:moveTo>
                    <a:pt x="310" y="605"/>
                  </a:moveTo>
                  <a:cubicBezTo>
                    <a:pt x="311" y="605"/>
                    <a:pt x="312" y="606"/>
                    <a:pt x="313" y="605"/>
                  </a:cubicBezTo>
                  <a:cubicBezTo>
                    <a:pt x="313" y="607"/>
                    <a:pt x="315" y="608"/>
                    <a:pt x="315" y="608"/>
                  </a:cubicBezTo>
                  <a:cubicBezTo>
                    <a:pt x="314" y="610"/>
                    <a:pt x="312" y="609"/>
                    <a:pt x="311" y="609"/>
                  </a:cubicBezTo>
                  <a:cubicBezTo>
                    <a:pt x="310" y="607"/>
                    <a:pt x="310" y="607"/>
                    <a:pt x="310" y="605"/>
                  </a:cubicBezTo>
                  <a:close/>
                  <a:moveTo>
                    <a:pt x="324" y="687"/>
                  </a:moveTo>
                  <a:cubicBezTo>
                    <a:pt x="325" y="685"/>
                    <a:pt x="324" y="682"/>
                    <a:pt x="324" y="680"/>
                  </a:cubicBezTo>
                  <a:cubicBezTo>
                    <a:pt x="326" y="680"/>
                    <a:pt x="325" y="682"/>
                    <a:pt x="326" y="683"/>
                  </a:cubicBezTo>
                  <a:cubicBezTo>
                    <a:pt x="323" y="688"/>
                    <a:pt x="327" y="693"/>
                    <a:pt x="324" y="698"/>
                  </a:cubicBezTo>
                  <a:cubicBezTo>
                    <a:pt x="325" y="701"/>
                    <a:pt x="326" y="704"/>
                    <a:pt x="326" y="708"/>
                  </a:cubicBezTo>
                  <a:cubicBezTo>
                    <a:pt x="330" y="706"/>
                    <a:pt x="328" y="699"/>
                    <a:pt x="329" y="695"/>
                  </a:cubicBezTo>
                  <a:cubicBezTo>
                    <a:pt x="330" y="693"/>
                    <a:pt x="331" y="691"/>
                    <a:pt x="330" y="687"/>
                  </a:cubicBezTo>
                  <a:cubicBezTo>
                    <a:pt x="333" y="681"/>
                    <a:pt x="334" y="672"/>
                    <a:pt x="336" y="664"/>
                  </a:cubicBezTo>
                  <a:cubicBezTo>
                    <a:pt x="340" y="683"/>
                    <a:pt x="336" y="697"/>
                    <a:pt x="339" y="717"/>
                  </a:cubicBezTo>
                  <a:cubicBezTo>
                    <a:pt x="334" y="716"/>
                    <a:pt x="327" y="712"/>
                    <a:pt x="320" y="714"/>
                  </a:cubicBezTo>
                  <a:cubicBezTo>
                    <a:pt x="316" y="700"/>
                    <a:pt x="314" y="684"/>
                    <a:pt x="312" y="668"/>
                  </a:cubicBezTo>
                  <a:cubicBezTo>
                    <a:pt x="315" y="664"/>
                    <a:pt x="320" y="665"/>
                    <a:pt x="325" y="663"/>
                  </a:cubicBezTo>
                  <a:cubicBezTo>
                    <a:pt x="327" y="674"/>
                    <a:pt x="323" y="678"/>
                    <a:pt x="324" y="687"/>
                  </a:cubicBezTo>
                  <a:close/>
                  <a:moveTo>
                    <a:pt x="327" y="707"/>
                  </a:moveTo>
                  <a:cubicBezTo>
                    <a:pt x="325" y="706"/>
                    <a:pt x="328" y="704"/>
                    <a:pt x="327" y="702"/>
                  </a:cubicBezTo>
                  <a:cubicBezTo>
                    <a:pt x="329" y="703"/>
                    <a:pt x="327" y="705"/>
                    <a:pt x="327" y="707"/>
                  </a:cubicBezTo>
                  <a:close/>
                  <a:moveTo>
                    <a:pt x="277" y="691"/>
                  </a:moveTo>
                  <a:cubicBezTo>
                    <a:pt x="275" y="701"/>
                    <a:pt x="270" y="709"/>
                    <a:pt x="267" y="719"/>
                  </a:cubicBezTo>
                  <a:cubicBezTo>
                    <a:pt x="267" y="722"/>
                    <a:pt x="267" y="726"/>
                    <a:pt x="266" y="730"/>
                  </a:cubicBezTo>
                  <a:cubicBezTo>
                    <a:pt x="265" y="735"/>
                    <a:pt x="261" y="739"/>
                    <a:pt x="261" y="744"/>
                  </a:cubicBezTo>
                  <a:cubicBezTo>
                    <a:pt x="263" y="742"/>
                    <a:pt x="262" y="738"/>
                    <a:pt x="264" y="737"/>
                  </a:cubicBezTo>
                  <a:cubicBezTo>
                    <a:pt x="264" y="738"/>
                    <a:pt x="264" y="739"/>
                    <a:pt x="264" y="741"/>
                  </a:cubicBezTo>
                  <a:cubicBezTo>
                    <a:pt x="263" y="744"/>
                    <a:pt x="261" y="747"/>
                    <a:pt x="262" y="753"/>
                  </a:cubicBezTo>
                  <a:cubicBezTo>
                    <a:pt x="258" y="756"/>
                    <a:pt x="259" y="765"/>
                    <a:pt x="259" y="770"/>
                  </a:cubicBezTo>
                  <a:cubicBezTo>
                    <a:pt x="259" y="769"/>
                    <a:pt x="260" y="765"/>
                    <a:pt x="261" y="764"/>
                  </a:cubicBezTo>
                  <a:cubicBezTo>
                    <a:pt x="262" y="767"/>
                    <a:pt x="259" y="767"/>
                    <a:pt x="260" y="770"/>
                  </a:cubicBezTo>
                  <a:cubicBezTo>
                    <a:pt x="263" y="763"/>
                    <a:pt x="265" y="755"/>
                    <a:pt x="268" y="747"/>
                  </a:cubicBezTo>
                  <a:cubicBezTo>
                    <a:pt x="278" y="724"/>
                    <a:pt x="287" y="700"/>
                    <a:pt x="301" y="681"/>
                  </a:cubicBezTo>
                  <a:cubicBezTo>
                    <a:pt x="303" y="698"/>
                    <a:pt x="304" y="712"/>
                    <a:pt x="308" y="726"/>
                  </a:cubicBezTo>
                  <a:cubicBezTo>
                    <a:pt x="309" y="730"/>
                    <a:pt x="312" y="737"/>
                    <a:pt x="311" y="740"/>
                  </a:cubicBezTo>
                  <a:cubicBezTo>
                    <a:pt x="311" y="743"/>
                    <a:pt x="308" y="744"/>
                    <a:pt x="307" y="746"/>
                  </a:cubicBezTo>
                  <a:cubicBezTo>
                    <a:pt x="304" y="750"/>
                    <a:pt x="304" y="757"/>
                    <a:pt x="304" y="767"/>
                  </a:cubicBezTo>
                  <a:cubicBezTo>
                    <a:pt x="304" y="777"/>
                    <a:pt x="302" y="786"/>
                    <a:pt x="304" y="798"/>
                  </a:cubicBezTo>
                  <a:cubicBezTo>
                    <a:pt x="305" y="807"/>
                    <a:pt x="307" y="816"/>
                    <a:pt x="308" y="824"/>
                  </a:cubicBezTo>
                  <a:cubicBezTo>
                    <a:pt x="305" y="824"/>
                    <a:pt x="307" y="826"/>
                    <a:pt x="306" y="827"/>
                  </a:cubicBezTo>
                  <a:cubicBezTo>
                    <a:pt x="302" y="832"/>
                    <a:pt x="296" y="832"/>
                    <a:pt x="293" y="836"/>
                  </a:cubicBezTo>
                  <a:cubicBezTo>
                    <a:pt x="287" y="844"/>
                    <a:pt x="287" y="857"/>
                    <a:pt x="284" y="867"/>
                  </a:cubicBezTo>
                  <a:cubicBezTo>
                    <a:pt x="277" y="863"/>
                    <a:pt x="268" y="863"/>
                    <a:pt x="260" y="858"/>
                  </a:cubicBezTo>
                  <a:cubicBezTo>
                    <a:pt x="255" y="854"/>
                    <a:pt x="244" y="843"/>
                    <a:pt x="240" y="854"/>
                  </a:cubicBezTo>
                  <a:cubicBezTo>
                    <a:pt x="238" y="852"/>
                    <a:pt x="237" y="849"/>
                    <a:pt x="235" y="846"/>
                  </a:cubicBezTo>
                  <a:cubicBezTo>
                    <a:pt x="226" y="845"/>
                    <a:pt x="220" y="853"/>
                    <a:pt x="223" y="865"/>
                  </a:cubicBezTo>
                  <a:cubicBezTo>
                    <a:pt x="225" y="867"/>
                    <a:pt x="227" y="866"/>
                    <a:pt x="230" y="867"/>
                  </a:cubicBezTo>
                  <a:cubicBezTo>
                    <a:pt x="229" y="870"/>
                    <a:pt x="227" y="869"/>
                    <a:pt x="224" y="870"/>
                  </a:cubicBezTo>
                  <a:cubicBezTo>
                    <a:pt x="222" y="871"/>
                    <a:pt x="221" y="873"/>
                    <a:pt x="218" y="874"/>
                  </a:cubicBezTo>
                  <a:cubicBezTo>
                    <a:pt x="216" y="847"/>
                    <a:pt x="214" y="818"/>
                    <a:pt x="211" y="790"/>
                  </a:cubicBezTo>
                  <a:cubicBezTo>
                    <a:pt x="209" y="777"/>
                    <a:pt x="206" y="765"/>
                    <a:pt x="204" y="754"/>
                  </a:cubicBezTo>
                  <a:cubicBezTo>
                    <a:pt x="204" y="753"/>
                    <a:pt x="204" y="751"/>
                    <a:pt x="204" y="750"/>
                  </a:cubicBezTo>
                  <a:cubicBezTo>
                    <a:pt x="203" y="734"/>
                    <a:pt x="200" y="719"/>
                    <a:pt x="197" y="705"/>
                  </a:cubicBezTo>
                  <a:cubicBezTo>
                    <a:pt x="209" y="698"/>
                    <a:pt x="225" y="694"/>
                    <a:pt x="242" y="691"/>
                  </a:cubicBezTo>
                  <a:cubicBezTo>
                    <a:pt x="238" y="697"/>
                    <a:pt x="230" y="700"/>
                    <a:pt x="228" y="709"/>
                  </a:cubicBezTo>
                  <a:cubicBezTo>
                    <a:pt x="225" y="711"/>
                    <a:pt x="223" y="713"/>
                    <a:pt x="222" y="716"/>
                  </a:cubicBezTo>
                  <a:cubicBezTo>
                    <a:pt x="223" y="717"/>
                    <a:pt x="224" y="711"/>
                    <a:pt x="225" y="713"/>
                  </a:cubicBezTo>
                  <a:cubicBezTo>
                    <a:pt x="225" y="718"/>
                    <a:pt x="220" y="717"/>
                    <a:pt x="221" y="722"/>
                  </a:cubicBezTo>
                  <a:cubicBezTo>
                    <a:pt x="217" y="723"/>
                    <a:pt x="217" y="728"/>
                    <a:pt x="216" y="732"/>
                  </a:cubicBezTo>
                  <a:cubicBezTo>
                    <a:pt x="221" y="731"/>
                    <a:pt x="224" y="725"/>
                    <a:pt x="227" y="722"/>
                  </a:cubicBezTo>
                  <a:cubicBezTo>
                    <a:pt x="229" y="722"/>
                    <a:pt x="230" y="720"/>
                    <a:pt x="232" y="719"/>
                  </a:cubicBezTo>
                  <a:cubicBezTo>
                    <a:pt x="232" y="719"/>
                    <a:pt x="232" y="719"/>
                    <a:pt x="232" y="719"/>
                  </a:cubicBezTo>
                  <a:cubicBezTo>
                    <a:pt x="232" y="718"/>
                    <a:pt x="232" y="719"/>
                    <a:pt x="232" y="718"/>
                  </a:cubicBezTo>
                  <a:cubicBezTo>
                    <a:pt x="230" y="719"/>
                    <a:pt x="232" y="716"/>
                    <a:pt x="232" y="718"/>
                  </a:cubicBezTo>
                  <a:cubicBezTo>
                    <a:pt x="245" y="707"/>
                    <a:pt x="259" y="697"/>
                    <a:pt x="277" y="691"/>
                  </a:cubicBezTo>
                  <a:close/>
                  <a:moveTo>
                    <a:pt x="219" y="729"/>
                  </a:moveTo>
                  <a:cubicBezTo>
                    <a:pt x="219" y="731"/>
                    <a:pt x="217" y="731"/>
                    <a:pt x="216" y="732"/>
                  </a:cubicBezTo>
                  <a:cubicBezTo>
                    <a:pt x="216" y="730"/>
                    <a:pt x="218" y="730"/>
                    <a:pt x="219" y="729"/>
                  </a:cubicBezTo>
                  <a:close/>
                  <a:moveTo>
                    <a:pt x="182" y="712"/>
                  </a:moveTo>
                  <a:cubicBezTo>
                    <a:pt x="183" y="710"/>
                    <a:pt x="181" y="714"/>
                    <a:pt x="180" y="713"/>
                  </a:cubicBezTo>
                  <a:cubicBezTo>
                    <a:pt x="183" y="715"/>
                    <a:pt x="186" y="708"/>
                    <a:pt x="189" y="709"/>
                  </a:cubicBezTo>
                  <a:cubicBezTo>
                    <a:pt x="191" y="719"/>
                    <a:pt x="193" y="730"/>
                    <a:pt x="195" y="741"/>
                  </a:cubicBezTo>
                  <a:cubicBezTo>
                    <a:pt x="195" y="748"/>
                    <a:pt x="195" y="754"/>
                    <a:pt x="195" y="761"/>
                  </a:cubicBezTo>
                  <a:cubicBezTo>
                    <a:pt x="196" y="769"/>
                    <a:pt x="199" y="776"/>
                    <a:pt x="200" y="783"/>
                  </a:cubicBezTo>
                  <a:cubicBezTo>
                    <a:pt x="205" y="813"/>
                    <a:pt x="206" y="851"/>
                    <a:pt x="212" y="883"/>
                  </a:cubicBezTo>
                  <a:cubicBezTo>
                    <a:pt x="207" y="888"/>
                    <a:pt x="206" y="898"/>
                    <a:pt x="205" y="906"/>
                  </a:cubicBezTo>
                  <a:cubicBezTo>
                    <a:pt x="202" y="893"/>
                    <a:pt x="197" y="879"/>
                    <a:pt x="195" y="864"/>
                  </a:cubicBezTo>
                  <a:cubicBezTo>
                    <a:pt x="194" y="852"/>
                    <a:pt x="192" y="839"/>
                    <a:pt x="191" y="827"/>
                  </a:cubicBezTo>
                  <a:cubicBezTo>
                    <a:pt x="191" y="820"/>
                    <a:pt x="192" y="814"/>
                    <a:pt x="191" y="807"/>
                  </a:cubicBezTo>
                  <a:cubicBezTo>
                    <a:pt x="191" y="793"/>
                    <a:pt x="187" y="778"/>
                    <a:pt x="186" y="766"/>
                  </a:cubicBezTo>
                  <a:cubicBezTo>
                    <a:pt x="184" y="757"/>
                    <a:pt x="185" y="749"/>
                    <a:pt x="184" y="741"/>
                  </a:cubicBezTo>
                  <a:cubicBezTo>
                    <a:pt x="184" y="731"/>
                    <a:pt x="179" y="719"/>
                    <a:pt x="180" y="712"/>
                  </a:cubicBezTo>
                  <a:cubicBezTo>
                    <a:pt x="180" y="712"/>
                    <a:pt x="181" y="711"/>
                    <a:pt x="182" y="712"/>
                  </a:cubicBezTo>
                  <a:close/>
                  <a:moveTo>
                    <a:pt x="330" y="731"/>
                  </a:moveTo>
                  <a:cubicBezTo>
                    <a:pt x="335" y="730"/>
                    <a:pt x="337" y="738"/>
                    <a:pt x="342" y="738"/>
                  </a:cubicBezTo>
                  <a:cubicBezTo>
                    <a:pt x="342" y="739"/>
                    <a:pt x="342" y="741"/>
                    <a:pt x="342" y="742"/>
                  </a:cubicBezTo>
                  <a:cubicBezTo>
                    <a:pt x="338" y="740"/>
                    <a:pt x="334" y="736"/>
                    <a:pt x="330" y="731"/>
                  </a:cubicBezTo>
                  <a:close/>
                  <a:moveTo>
                    <a:pt x="333" y="911"/>
                  </a:moveTo>
                  <a:cubicBezTo>
                    <a:pt x="332" y="909"/>
                    <a:pt x="335" y="912"/>
                    <a:pt x="335" y="913"/>
                  </a:cubicBezTo>
                  <a:cubicBezTo>
                    <a:pt x="334" y="909"/>
                    <a:pt x="332" y="906"/>
                    <a:pt x="329" y="904"/>
                  </a:cubicBezTo>
                  <a:cubicBezTo>
                    <a:pt x="322" y="891"/>
                    <a:pt x="312" y="883"/>
                    <a:pt x="301" y="877"/>
                  </a:cubicBezTo>
                  <a:cubicBezTo>
                    <a:pt x="301" y="872"/>
                    <a:pt x="304" y="867"/>
                    <a:pt x="301" y="862"/>
                  </a:cubicBezTo>
                  <a:cubicBezTo>
                    <a:pt x="301" y="867"/>
                    <a:pt x="298" y="870"/>
                    <a:pt x="298" y="876"/>
                  </a:cubicBezTo>
                  <a:cubicBezTo>
                    <a:pt x="295" y="875"/>
                    <a:pt x="298" y="871"/>
                    <a:pt x="298" y="869"/>
                  </a:cubicBezTo>
                  <a:cubicBezTo>
                    <a:pt x="301" y="858"/>
                    <a:pt x="304" y="846"/>
                    <a:pt x="313" y="841"/>
                  </a:cubicBezTo>
                  <a:cubicBezTo>
                    <a:pt x="313" y="842"/>
                    <a:pt x="313" y="842"/>
                    <a:pt x="313" y="843"/>
                  </a:cubicBezTo>
                  <a:cubicBezTo>
                    <a:pt x="314" y="843"/>
                    <a:pt x="314" y="842"/>
                    <a:pt x="314" y="841"/>
                  </a:cubicBezTo>
                  <a:cubicBezTo>
                    <a:pt x="314" y="842"/>
                    <a:pt x="317" y="844"/>
                    <a:pt x="315" y="845"/>
                  </a:cubicBezTo>
                  <a:cubicBezTo>
                    <a:pt x="315" y="846"/>
                    <a:pt x="316" y="847"/>
                    <a:pt x="317" y="848"/>
                  </a:cubicBezTo>
                  <a:cubicBezTo>
                    <a:pt x="316" y="854"/>
                    <a:pt x="320" y="856"/>
                    <a:pt x="321" y="860"/>
                  </a:cubicBezTo>
                  <a:cubicBezTo>
                    <a:pt x="321" y="859"/>
                    <a:pt x="321" y="857"/>
                    <a:pt x="321" y="856"/>
                  </a:cubicBezTo>
                  <a:cubicBezTo>
                    <a:pt x="323" y="856"/>
                    <a:pt x="321" y="859"/>
                    <a:pt x="322" y="860"/>
                  </a:cubicBezTo>
                  <a:cubicBezTo>
                    <a:pt x="323" y="854"/>
                    <a:pt x="321" y="845"/>
                    <a:pt x="319" y="839"/>
                  </a:cubicBezTo>
                  <a:cubicBezTo>
                    <a:pt x="321" y="835"/>
                    <a:pt x="322" y="827"/>
                    <a:pt x="318" y="824"/>
                  </a:cubicBezTo>
                  <a:cubicBezTo>
                    <a:pt x="316" y="806"/>
                    <a:pt x="315" y="790"/>
                    <a:pt x="317" y="777"/>
                  </a:cubicBezTo>
                  <a:cubicBezTo>
                    <a:pt x="318" y="778"/>
                    <a:pt x="318" y="781"/>
                    <a:pt x="319" y="782"/>
                  </a:cubicBezTo>
                  <a:cubicBezTo>
                    <a:pt x="320" y="782"/>
                    <a:pt x="326" y="768"/>
                    <a:pt x="327" y="769"/>
                  </a:cubicBezTo>
                  <a:cubicBezTo>
                    <a:pt x="334" y="812"/>
                    <a:pt x="331" y="876"/>
                    <a:pt x="337" y="921"/>
                  </a:cubicBezTo>
                  <a:cubicBezTo>
                    <a:pt x="341" y="948"/>
                    <a:pt x="346" y="973"/>
                    <a:pt x="348" y="997"/>
                  </a:cubicBezTo>
                  <a:cubicBezTo>
                    <a:pt x="347" y="998"/>
                    <a:pt x="348" y="1000"/>
                    <a:pt x="347" y="1001"/>
                  </a:cubicBezTo>
                  <a:cubicBezTo>
                    <a:pt x="350" y="1010"/>
                    <a:pt x="350" y="1025"/>
                    <a:pt x="351" y="1036"/>
                  </a:cubicBezTo>
                  <a:cubicBezTo>
                    <a:pt x="341" y="1044"/>
                    <a:pt x="332" y="1053"/>
                    <a:pt x="326" y="1065"/>
                  </a:cubicBezTo>
                  <a:cubicBezTo>
                    <a:pt x="324" y="1064"/>
                    <a:pt x="323" y="1058"/>
                    <a:pt x="322" y="1058"/>
                  </a:cubicBezTo>
                  <a:cubicBezTo>
                    <a:pt x="321" y="1054"/>
                    <a:pt x="318" y="1049"/>
                    <a:pt x="315" y="1047"/>
                  </a:cubicBezTo>
                  <a:cubicBezTo>
                    <a:pt x="314" y="1040"/>
                    <a:pt x="310" y="1038"/>
                    <a:pt x="308" y="1032"/>
                  </a:cubicBezTo>
                  <a:cubicBezTo>
                    <a:pt x="307" y="1031"/>
                    <a:pt x="307" y="1029"/>
                    <a:pt x="306" y="1029"/>
                  </a:cubicBezTo>
                  <a:cubicBezTo>
                    <a:pt x="305" y="1025"/>
                    <a:pt x="304" y="1023"/>
                    <a:pt x="302" y="1020"/>
                  </a:cubicBezTo>
                  <a:cubicBezTo>
                    <a:pt x="301" y="1017"/>
                    <a:pt x="303" y="1016"/>
                    <a:pt x="301" y="1013"/>
                  </a:cubicBezTo>
                  <a:cubicBezTo>
                    <a:pt x="300" y="1012"/>
                    <a:pt x="302" y="1013"/>
                    <a:pt x="302" y="1012"/>
                  </a:cubicBezTo>
                  <a:cubicBezTo>
                    <a:pt x="300" y="1013"/>
                    <a:pt x="301" y="1007"/>
                    <a:pt x="300" y="1008"/>
                  </a:cubicBezTo>
                  <a:cubicBezTo>
                    <a:pt x="299" y="1007"/>
                    <a:pt x="302" y="1006"/>
                    <a:pt x="301" y="1009"/>
                  </a:cubicBezTo>
                  <a:cubicBezTo>
                    <a:pt x="302" y="1007"/>
                    <a:pt x="300" y="1007"/>
                    <a:pt x="300" y="1006"/>
                  </a:cubicBezTo>
                  <a:cubicBezTo>
                    <a:pt x="301" y="1006"/>
                    <a:pt x="301" y="1006"/>
                    <a:pt x="302" y="1006"/>
                  </a:cubicBezTo>
                  <a:cubicBezTo>
                    <a:pt x="300" y="1003"/>
                    <a:pt x="301" y="1002"/>
                    <a:pt x="299" y="1001"/>
                  </a:cubicBezTo>
                  <a:cubicBezTo>
                    <a:pt x="299" y="1000"/>
                    <a:pt x="301" y="1000"/>
                    <a:pt x="300" y="999"/>
                  </a:cubicBezTo>
                  <a:cubicBezTo>
                    <a:pt x="300" y="999"/>
                    <a:pt x="299" y="999"/>
                    <a:pt x="300" y="998"/>
                  </a:cubicBezTo>
                  <a:cubicBezTo>
                    <a:pt x="301" y="999"/>
                    <a:pt x="298" y="992"/>
                    <a:pt x="299" y="992"/>
                  </a:cubicBezTo>
                  <a:cubicBezTo>
                    <a:pt x="298" y="991"/>
                    <a:pt x="298" y="989"/>
                    <a:pt x="297" y="989"/>
                  </a:cubicBezTo>
                  <a:cubicBezTo>
                    <a:pt x="297" y="987"/>
                    <a:pt x="298" y="988"/>
                    <a:pt x="298" y="989"/>
                  </a:cubicBezTo>
                  <a:cubicBezTo>
                    <a:pt x="298" y="982"/>
                    <a:pt x="297" y="968"/>
                    <a:pt x="296" y="963"/>
                  </a:cubicBezTo>
                  <a:cubicBezTo>
                    <a:pt x="297" y="961"/>
                    <a:pt x="297" y="963"/>
                    <a:pt x="298" y="963"/>
                  </a:cubicBezTo>
                  <a:cubicBezTo>
                    <a:pt x="298" y="961"/>
                    <a:pt x="296" y="961"/>
                    <a:pt x="296" y="959"/>
                  </a:cubicBezTo>
                  <a:cubicBezTo>
                    <a:pt x="296" y="956"/>
                    <a:pt x="297" y="952"/>
                    <a:pt x="296" y="949"/>
                  </a:cubicBezTo>
                  <a:cubicBezTo>
                    <a:pt x="297" y="950"/>
                    <a:pt x="296" y="947"/>
                    <a:pt x="296" y="947"/>
                  </a:cubicBezTo>
                  <a:cubicBezTo>
                    <a:pt x="296" y="945"/>
                    <a:pt x="298" y="942"/>
                    <a:pt x="296" y="939"/>
                  </a:cubicBezTo>
                  <a:cubicBezTo>
                    <a:pt x="297" y="936"/>
                    <a:pt x="297" y="930"/>
                    <a:pt x="296" y="926"/>
                  </a:cubicBezTo>
                  <a:cubicBezTo>
                    <a:pt x="297" y="924"/>
                    <a:pt x="297" y="922"/>
                    <a:pt x="296" y="920"/>
                  </a:cubicBezTo>
                  <a:cubicBezTo>
                    <a:pt x="296" y="919"/>
                    <a:pt x="296" y="920"/>
                    <a:pt x="297" y="920"/>
                  </a:cubicBezTo>
                  <a:cubicBezTo>
                    <a:pt x="297" y="910"/>
                    <a:pt x="298" y="903"/>
                    <a:pt x="299" y="892"/>
                  </a:cubicBezTo>
                  <a:cubicBezTo>
                    <a:pt x="304" y="895"/>
                    <a:pt x="309" y="898"/>
                    <a:pt x="314" y="899"/>
                  </a:cubicBezTo>
                  <a:cubicBezTo>
                    <a:pt x="316" y="902"/>
                    <a:pt x="319" y="904"/>
                    <a:pt x="321" y="906"/>
                  </a:cubicBezTo>
                  <a:cubicBezTo>
                    <a:pt x="320" y="904"/>
                    <a:pt x="319" y="903"/>
                    <a:pt x="317" y="902"/>
                  </a:cubicBezTo>
                  <a:cubicBezTo>
                    <a:pt x="317" y="901"/>
                    <a:pt x="319" y="902"/>
                    <a:pt x="320" y="901"/>
                  </a:cubicBezTo>
                  <a:cubicBezTo>
                    <a:pt x="320" y="906"/>
                    <a:pt x="324" y="904"/>
                    <a:pt x="324" y="907"/>
                  </a:cubicBezTo>
                  <a:cubicBezTo>
                    <a:pt x="325" y="907"/>
                    <a:pt x="326" y="907"/>
                    <a:pt x="327" y="907"/>
                  </a:cubicBezTo>
                  <a:cubicBezTo>
                    <a:pt x="328" y="913"/>
                    <a:pt x="333" y="912"/>
                    <a:pt x="336" y="915"/>
                  </a:cubicBezTo>
                  <a:cubicBezTo>
                    <a:pt x="335" y="914"/>
                    <a:pt x="334" y="913"/>
                    <a:pt x="333" y="911"/>
                  </a:cubicBezTo>
                  <a:close/>
                  <a:moveTo>
                    <a:pt x="247" y="870"/>
                  </a:moveTo>
                  <a:cubicBezTo>
                    <a:pt x="248" y="870"/>
                    <a:pt x="248" y="869"/>
                    <a:pt x="248" y="869"/>
                  </a:cubicBezTo>
                  <a:cubicBezTo>
                    <a:pt x="252" y="866"/>
                    <a:pt x="255" y="873"/>
                    <a:pt x="257" y="876"/>
                  </a:cubicBezTo>
                  <a:cubicBezTo>
                    <a:pt x="253" y="881"/>
                    <a:pt x="249" y="874"/>
                    <a:pt x="247" y="870"/>
                  </a:cubicBezTo>
                  <a:close/>
                  <a:moveTo>
                    <a:pt x="218" y="875"/>
                  </a:moveTo>
                  <a:cubicBezTo>
                    <a:pt x="219" y="875"/>
                    <a:pt x="219" y="875"/>
                    <a:pt x="219" y="875"/>
                  </a:cubicBezTo>
                  <a:cubicBezTo>
                    <a:pt x="219" y="876"/>
                    <a:pt x="219" y="876"/>
                    <a:pt x="219" y="877"/>
                  </a:cubicBezTo>
                  <a:cubicBezTo>
                    <a:pt x="218" y="877"/>
                    <a:pt x="219" y="876"/>
                    <a:pt x="218" y="875"/>
                  </a:cubicBezTo>
                  <a:close/>
                  <a:moveTo>
                    <a:pt x="225" y="892"/>
                  </a:moveTo>
                  <a:cubicBezTo>
                    <a:pt x="228" y="899"/>
                    <a:pt x="222" y="905"/>
                    <a:pt x="220" y="908"/>
                  </a:cubicBezTo>
                  <a:cubicBezTo>
                    <a:pt x="219" y="900"/>
                    <a:pt x="223" y="896"/>
                    <a:pt x="225" y="892"/>
                  </a:cubicBezTo>
                  <a:close/>
                  <a:moveTo>
                    <a:pt x="296" y="891"/>
                  </a:moveTo>
                  <a:cubicBezTo>
                    <a:pt x="296" y="902"/>
                    <a:pt x="292" y="915"/>
                    <a:pt x="293" y="929"/>
                  </a:cubicBezTo>
                  <a:cubicBezTo>
                    <a:pt x="293" y="934"/>
                    <a:pt x="293" y="937"/>
                    <a:pt x="293" y="943"/>
                  </a:cubicBezTo>
                  <a:cubicBezTo>
                    <a:pt x="288" y="937"/>
                    <a:pt x="289" y="927"/>
                    <a:pt x="290" y="913"/>
                  </a:cubicBezTo>
                  <a:cubicBezTo>
                    <a:pt x="291" y="904"/>
                    <a:pt x="292" y="896"/>
                    <a:pt x="293" y="890"/>
                  </a:cubicBezTo>
                  <a:cubicBezTo>
                    <a:pt x="294" y="890"/>
                    <a:pt x="295" y="891"/>
                    <a:pt x="296" y="891"/>
                  </a:cubicBezTo>
                  <a:close/>
                  <a:moveTo>
                    <a:pt x="279" y="895"/>
                  </a:moveTo>
                  <a:cubicBezTo>
                    <a:pt x="280" y="901"/>
                    <a:pt x="279" y="909"/>
                    <a:pt x="279" y="916"/>
                  </a:cubicBezTo>
                  <a:cubicBezTo>
                    <a:pt x="276" y="913"/>
                    <a:pt x="274" y="909"/>
                    <a:pt x="272" y="906"/>
                  </a:cubicBezTo>
                  <a:cubicBezTo>
                    <a:pt x="274" y="902"/>
                    <a:pt x="277" y="899"/>
                    <a:pt x="279" y="895"/>
                  </a:cubicBezTo>
                  <a:close/>
                  <a:moveTo>
                    <a:pt x="255" y="905"/>
                  </a:moveTo>
                  <a:cubicBezTo>
                    <a:pt x="252" y="913"/>
                    <a:pt x="248" y="919"/>
                    <a:pt x="247" y="928"/>
                  </a:cubicBezTo>
                  <a:cubicBezTo>
                    <a:pt x="245" y="924"/>
                    <a:pt x="242" y="916"/>
                    <a:pt x="239" y="911"/>
                  </a:cubicBezTo>
                  <a:cubicBezTo>
                    <a:pt x="239" y="910"/>
                    <a:pt x="239" y="909"/>
                    <a:pt x="239" y="908"/>
                  </a:cubicBezTo>
                  <a:cubicBezTo>
                    <a:pt x="242" y="905"/>
                    <a:pt x="246" y="903"/>
                    <a:pt x="249" y="899"/>
                  </a:cubicBezTo>
                  <a:cubicBezTo>
                    <a:pt x="252" y="901"/>
                    <a:pt x="252" y="904"/>
                    <a:pt x="255" y="905"/>
                  </a:cubicBezTo>
                  <a:close/>
                  <a:moveTo>
                    <a:pt x="243" y="985"/>
                  </a:moveTo>
                  <a:cubicBezTo>
                    <a:pt x="241" y="984"/>
                    <a:pt x="243" y="981"/>
                    <a:pt x="242" y="980"/>
                  </a:cubicBezTo>
                  <a:cubicBezTo>
                    <a:pt x="244" y="981"/>
                    <a:pt x="242" y="983"/>
                    <a:pt x="243" y="985"/>
                  </a:cubicBezTo>
                  <a:close/>
                  <a:moveTo>
                    <a:pt x="244" y="941"/>
                  </a:moveTo>
                  <a:cubicBezTo>
                    <a:pt x="245" y="940"/>
                    <a:pt x="244" y="935"/>
                    <a:pt x="246" y="936"/>
                  </a:cubicBezTo>
                  <a:cubicBezTo>
                    <a:pt x="246" y="941"/>
                    <a:pt x="243" y="943"/>
                    <a:pt x="244" y="947"/>
                  </a:cubicBezTo>
                  <a:cubicBezTo>
                    <a:pt x="242" y="949"/>
                    <a:pt x="243" y="953"/>
                    <a:pt x="243" y="957"/>
                  </a:cubicBezTo>
                  <a:cubicBezTo>
                    <a:pt x="243" y="958"/>
                    <a:pt x="244" y="956"/>
                    <a:pt x="244" y="955"/>
                  </a:cubicBezTo>
                  <a:cubicBezTo>
                    <a:pt x="246" y="957"/>
                    <a:pt x="243" y="957"/>
                    <a:pt x="243" y="959"/>
                  </a:cubicBezTo>
                  <a:cubicBezTo>
                    <a:pt x="247" y="955"/>
                    <a:pt x="247" y="948"/>
                    <a:pt x="251" y="944"/>
                  </a:cubicBezTo>
                  <a:cubicBezTo>
                    <a:pt x="259" y="964"/>
                    <a:pt x="270" y="981"/>
                    <a:pt x="282" y="995"/>
                  </a:cubicBezTo>
                  <a:cubicBezTo>
                    <a:pt x="283" y="996"/>
                    <a:pt x="283" y="997"/>
                    <a:pt x="284" y="998"/>
                  </a:cubicBezTo>
                  <a:cubicBezTo>
                    <a:pt x="285" y="998"/>
                    <a:pt x="285" y="998"/>
                    <a:pt x="285" y="998"/>
                  </a:cubicBezTo>
                  <a:cubicBezTo>
                    <a:pt x="285" y="999"/>
                    <a:pt x="285" y="1001"/>
                    <a:pt x="286" y="1002"/>
                  </a:cubicBezTo>
                  <a:cubicBezTo>
                    <a:pt x="288" y="1005"/>
                    <a:pt x="290" y="1008"/>
                    <a:pt x="292" y="1011"/>
                  </a:cubicBezTo>
                  <a:cubicBezTo>
                    <a:pt x="294" y="1014"/>
                    <a:pt x="296" y="1018"/>
                    <a:pt x="298" y="1021"/>
                  </a:cubicBezTo>
                  <a:cubicBezTo>
                    <a:pt x="303" y="1032"/>
                    <a:pt x="308" y="1043"/>
                    <a:pt x="314" y="1054"/>
                  </a:cubicBezTo>
                  <a:cubicBezTo>
                    <a:pt x="317" y="1059"/>
                    <a:pt x="321" y="1065"/>
                    <a:pt x="324" y="1071"/>
                  </a:cubicBezTo>
                  <a:cubicBezTo>
                    <a:pt x="322" y="1076"/>
                    <a:pt x="318" y="1079"/>
                    <a:pt x="318" y="1087"/>
                  </a:cubicBezTo>
                  <a:cubicBezTo>
                    <a:pt x="321" y="1085"/>
                    <a:pt x="325" y="1082"/>
                    <a:pt x="326" y="1077"/>
                  </a:cubicBezTo>
                  <a:cubicBezTo>
                    <a:pt x="330" y="1082"/>
                    <a:pt x="332" y="1090"/>
                    <a:pt x="335" y="1096"/>
                  </a:cubicBezTo>
                  <a:cubicBezTo>
                    <a:pt x="339" y="1104"/>
                    <a:pt x="343" y="1114"/>
                    <a:pt x="345" y="1129"/>
                  </a:cubicBezTo>
                  <a:cubicBezTo>
                    <a:pt x="346" y="1134"/>
                    <a:pt x="348" y="1138"/>
                    <a:pt x="348" y="1144"/>
                  </a:cubicBezTo>
                  <a:cubicBezTo>
                    <a:pt x="348" y="1149"/>
                    <a:pt x="345" y="1155"/>
                    <a:pt x="346" y="1161"/>
                  </a:cubicBezTo>
                  <a:cubicBezTo>
                    <a:pt x="347" y="1172"/>
                    <a:pt x="354" y="1178"/>
                    <a:pt x="356" y="1188"/>
                  </a:cubicBezTo>
                  <a:cubicBezTo>
                    <a:pt x="352" y="1185"/>
                    <a:pt x="347" y="1183"/>
                    <a:pt x="342" y="1180"/>
                  </a:cubicBezTo>
                  <a:cubicBezTo>
                    <a:pt x="338" y="1178"/>
                    <a:pt x="334" y="1174"/>
                    <a:pt x="331" y="1171"/>
                  </a:cubicBezTo>
                  <a:cubicBezTo>
                    <a:pt x="325" y="1166"/>
                    <a:pt x="315" y="1161"/>
                    <a:pt x="315" y="1173"/>
                  </a:cubicBezTo>
                  <a:cubicBezTo>
                    <a:pt x="310" y="1174"/>
                    <a:pt x="311" y="1180"/>
                    <a:pt x="307" y="1181"/>
                  </a:cubicBezTo>
                  <a:cubicBezTo>
                    <a:pt x="306" y="1182"/>
                    <a:pt x="308" y="1181"/>
                    <a:pt x="307" y="1183"/>
                  </a:cubicBezTo>
                  <a:cubicBezTo>
                    <a:pt x="304" y="1190"/>
                    <a:pt x="297" y="1188"/>
                    <a:pt x="294" y="1195"/>
                  </a:cubicBezTo>
                  <a:cubicBezTo>
                    <a:pt x="292" y="1199"/>
                    <a:pt x="291" y="1205"/>
                    <a:pt x="290" y="1210"/>
                  </a:cubicBezTo>
                  <a:cubicBezTo>
                    <a:pt x="285" y="1224"/>
                    <a:pt x="282" y="1244"/>
                    <a:pt x="281" y="1262"/>
                  </a:cubicBezTo>
                  <a:cubicBezTo>
                    <a:pt x="281" y="1263"/>
                    <a:pt x="280" y="1262"/>
                    <a:pt x="280" y="1262"/>
                  </a:cubicBezTo>
                  <a:cubicBezTo>
                    <a:pt x="280" y="1265"/>
                    <a:pt x="275" y="1265"/>
                    <a:pt x="271" y="1266"/>
                  </a:cubicBezTo>
                  <a:cubicBezTo>
                    <a:pt x="271" y="1253"/>
                    <a:pt x="273" y="1240"/>
                    <a:pt x="271" y="1227"/>
                  </a:cubicBezTo>
                  <a:cubicBezTo>
                    <a:pt x="269" y="1190"/>
                    <a:pt x="263" y="1150"/>
                    <a:pt x="260" y="1113"/>
                  </a:cubicBezTo>
                  <a:cubicBezTo>
                    <a:pt x="263" y="1106"/>
                    <a:pt x="266" y="1069"/>
                    <a:pt x="254" y="1069"/>
                  </a:cubicBezTo>
                  <a:cubicBezTo>
                    <a:pt x="248" y="1069"/>
                    <a:pt x="251" y="1080"/>
                    <a:pt x="252" y="1088"/>
                  </a:cubicBezTo>
                  <a:cubicBezTo>
                    <a:pt x="252" y="1090"/>
                    <a:pt x="251" y="1088"/>
                    <a:pt x="251" y="1088"/>
                  </a:cubicBezTo>
                  <a:cubicBezTo>
                    <a:pt x="252" y="1096"/>
                    <a:pt x="250" y="1101"/>
                    <a:pt x="251" y="1108"/>
                  </a:cubicBezTo>
                  <a:cubicBezTo>
                    <a:pt x="251" y="1113"/>
                    <a:pt x="251" y="1118"/>
                    <a:pt x="251" y="1124"/>
                  </a:cubicBezTo>
                  <a:cubicBezTo>
                    <a:pt x="253" y="1163"/>
                    <a:pt x="265" y="1194"/>
                    <a:pt x="265" y="1234"/>
                  </a:cubicBezTo>
                  <a:cubicBezTo>
                    <a:pt x="265" y="1245"/>
                    <a:pt x="266" y="1255"/>
                    <a:pt x="266" y="1266"/>
                  </a:cubicBezTo>
                  <a:cubicBezTo>
                    <a:pt x="258" y="1269"/>
                    <a:pt x="255" y="1278"/>
                    <a:pt x="251" y="1285"/>
                  </a:cubicBezTo>
                  <a:cubicBezTo>
                    <a:pt x="251" y="1278"/>
                    <a:pt x="249" y="1263"/>
                    <a:pt x="249" y="1256"/>
                  </a:cubicBezTo>
                  <a:cubicBezTo>
                    <a:pt x="249" y="1259"/>
                    <a:pt x="250" y="1260"/>
                    <a:pt x="250" y="1263"/>
                  </a:cubicBezTo>
                  <a:cubicBezTo>
                    <a:pt x="249" y="1243"/>
                    <a:pt x="247" y="1225"/>
                    <a:pt x="244" y="1207"/>
                  </a:cubicBezTo>
                  <a:cubicBezTo>
                    <a:pt x="241" y="1190"/>
                    <a:pt x="236" y="1175"/>
                    <a:pt x="233" y="1160"/>
                  </a:cubicBezTo>
                  <a:cubicBezTo>
                    <a:pt x="232" y="1150"/>
                    <a:pt x="231" y="1141"/>
                    <a:pt x="228" y="1133"/>
                  </a:cubicBezTo>
                  <a:cubicBezTo>
                    <a:pt x="239" y="1140"/>
                    <a:pt x="252" y="1129"/>
                    <a:pt x="250" y="1113"/>
                  </a:cubicBezTo>
                  <a:cubicBezTo>
                    <a:pt x="247" y="1114"/>
                    <a:pt x="240" y="1117"/>
                    <a:pt x="236" y="1115"/>
                  </a:cubicBezTo>
                  <a:cubicBezTo>
                    <a:pt x="236" y="1114"/>
                    <a:pt x="236" y="1111"/>
                    <a:pt x="237" y="1112"/>
                  </a:cubicBezTo>
                  <a:cubicBezTo>
                    <a:pt x="231" y="1103"/>
                    <a:pt x="225" y="1094"/>
                    <a:pt x="223" y="1080"/>
                  </a:cubicBezTo>
                  <a:cubicBezTo>
                    <a:pt x="222" y="1071"/>
                    <a:pt x="221" y="1062"/>
                    <a:pt x="221" y="1053"/>
                  </a:cubicBezTo>
                  <a:cubicBezTo>
                    <a:pt x="220" y="1042"/>
                    <a:pt x="222" y="1030"/>
                    <a:pt x="216" y="1024"/>
                  </a:cubicBezTo>
                  <a:cubicBezTo>
                    <a:pt x="216" y="1018"/>
                    <a:pt x="214" y="1014"/>
                    <a:pt x="212" y="1010"/>
                  </a:cubicBezTo>
                  <a:cubicBezTo>
                    <a:pt x="212" y="1006"/>
                    <a:pt x="212" y="1005"/>
                    <a:pt x="212" y="1002"/>
                  </a:cubicBezTo>
                  <a:cubicBezTo>
                    <a:pt x="211" y="1002"/>
                    <a:pt x="213" y="1005"/>
                    <a:pt x="211" y="1004"/>
                  </a:cubicBezTo>
                  <a:cubicBezTo>
                    <a:pt x="210" y="1002"/>
                    <a:pt x="211" y="1000"/>
                    <a:pt x="210" y="998"/>
                  </a:cubicBezTo>
                  <a:cubicBezTo>
                    <a:pt x="211" y="998"/>
                    <a:pt x="211" y="1000"/>
                    <a:pt x="211" y="1000"/>
                  </a:cubicBezTo>
                  <a:cubicBezTo>
                    <a:pt x="209" y="982"/>
                    <a:pt x="212" y="963"/>
                    <a:pt x="212" y="940"/>
                  </a:cubicBezTo>
                  <a:cubicBezTo>
                    <a:pt x="214" y="938"/>
                    <a:pt x="216" y="935"/>
                    <a:pt x="217" y="934"/>
                  </a:cubicBezTo>
                  <a:cubicBezTo>
                    <a:pt x="217" y="937"/>
                    <a:pt x="218" y="940"/>
                    <a:pt x="218" y="943"/>
                  </a:cubicBezTo>
                  <a:cubicBezTo>
                    <a:pt x="218" y="943"/>
                    <a:pt x="218" y="942"/>
                    <a:pt x="218" y="941"/>
                  </a:cubicBezTo>
                  <a:cubicBezTo>
                    <a:pt x="222" y="953"/>
                    <a:pt x="223" y="966"/>
                    <a:pt x="225" y="977"/>
                  </a:cubicBezTo>
                  <a:cubicBezTo>
                    <a:pt x="227" y="984"/>
                    <a:pt x="231" y="990"/>
                    <a:pt x="232" y="998"/>
                  </a:cubicBezTo>
                  <a:cubicBezTo>
                    <a:pt x="232" y="999"/>
                    <a:pt x="234" y="998"/>
                    <a:pt x="234" y="999"/>
                  </a:cubicBezTo>
                  <a:cubicBezTo>
                    <a:pt x="236" y="1002"/>
                    <a:pt x="237" y="1006"/>
                    <a:pt x="238" y="1009"/>
                  </a:cubicBezTo>
                  <a:cubicBezTo>
                    <a:pt x="239" y="1009"/>
                    <a:pt x="241" y="1009"/>
                    <a:pt x="242" y="1009"/>
                  </a:cubicBezTo>
                  <a:cubicBezTo>
                    <a:pt x="242" y="1014"/>
                    <a:pt x="242" y="1017"/>
                    <a:pt x="244" y="1021"/>
                  </a:cubicBezTo>
                  <a:cubicBezTo>
                    <a:pt x="245" y="1018"/>
                    <a:pt x="243" y="1015"/>
                    <a:pt x="243" y="1011"/>
                  </a:cubicBezTo>
                  <a:cubicBezTo>
                    <a:pt x="244" y="1012"/>
                    <a:pt x="244" y="1014"/>
                    <a:pt x="245" y="1016"/>
                  </a:cubicBezTo>
                  <a:cubicBezTo>
                    <a:pt x="243" y="1006"/>
                    <a:pt x="240" y="993"/>
                    <a:pt x="234" y="987"/>
                  </a:cubicBezTo>
                  <a:cubicBezTo>
                    <a:pt x="235" y="983"/>
                    <a:pt x="232" y="980"/>
                    <a:pt x="232" y="976"/>
                  </a:cubicBezTo>
                  <a:cubicBezTo>
                    <a:pt x="231" y="975"/>
                    <a:pt x="231" y="977"/>
                    <a:pt x="229" y="976"/>
                  </a:cubicBezTo>
                  <a:cubicBezTo>
                    <a:pt x="229" y="975"/>
                    <a:pt x="231" y="975"/>
                    <a:pt x="231" y="974"/>
                  </a:cubicBezTo>
                  <a:cubicBezTo>
                    <a:pt x="224" y="965"/>
                    <a:pt x="225" y="944"/>
                    <a:pt x="222" y="929"/>
                  </a:cubicBezTo>
                  <a:cubicBezTo>
                    <a:pt x="221" y="929"/>
                    <a:pt x="222" y="931"/>
                    <a:pt x="222" y="931"/>
                  </a:cubicBezTo>
                  <a:cubicBezTo>
                    <a:pt x="220" y="927"/>
                    <a:pt x="225" y="925"/>
                    <a:pt x="227" y="922"/>
                  </a:cubicBezTo>
                  <a:cubicBezTo>
                    <a:pt x="228" y="940"/>
                    <a:pt x="232" y="953"/>
                    <a:pt x="234" y="966"/>
                  </a:cubicBezTo>
                  <a:cubicBezTo>
                    <a:pt x="235" y="965"/>
                    <a:pt x="233" y="962"/>
                    <a:pt x="233" y="960"/>
                  </a:cubicBezTo>
                  <a:cubicBezTo>
                    <a:pt x="234" y="958"/>
                    <a:pt x="234" y="962"/>
                    <a:pt x="235" y="962"/>
                  </a:cubicBezTo>
                  <a:cubicBezTo>
                    <a:pt x="233" y="964"/>
                    <a:pt x="237" y="967"/>
                    <a:pt x="236" y="969"/>
                  </a:cubicBezTo>
                  <a:cubicBezTo>
                    <a:pt x="236" y="971"/>
                    <a:pt x="237" y="971"/>
                    <a:pt x="238" y="973"/>
                  </a:cubicBezTo>
                  <a:cubicBezTo>
                    <a:pt x="238" y="974"/>
                    <a:pt x="238" y="975"/>
                    <a:pt x="238" y="976"/>
                  </a:cubicBezTo>
                  <a:cubicBezTo>
                    <a:pt x="239" y="979"/>
                    <a:pt x="241" y="983"/>
                    <a:pt x="243" y="986"/>
                  </a:cubicBezTo>
                  <a:cubicBezTo>
                    <a:pt x="244" y="978"/>
                    <a:pt x="240" y="968"/>
                    <a:pt x="241" y="958"/>
                  </a:cubicBezTo>
                  <a:cubicBezTo>
                    <a:pt x="240" y="957"/>
                    <a:pt x="242" y="958"/>
                    <a:pt x="241" y="957"/>
                  </a:cubicBezTo>
                  <a:cubicBezTo>
                    <a:pt x="239" y="945"/>
                    <a:pt x="239" y="930"/>
                    <a:pt x="238" y="918"/>
                  </a:cubicBezTo>
                  <a:cubicBezTo>
                    <a:pt x="241" y="923"/>
                    <a:pt x="243" y="928"/>
                    <a:pt x="246" y="933"/>
                  </a:cubicBezTo>
                  <a:cubicBezTo>
                    <a:pt x="245" y="936"/>
                    <a:pt x="244" y="937"/>
                    <a:pt x="244" y="941"/>
                  </a:cubicBezTo>
                  <a:close/>
                  <a:moveTo>
                    <a:pt x="286" y="976"/>
                  </a:moveTo>
                  <a:cubicBezTo>
                    <a:pt x="289" y="973"/>
                    <a:pt x="287" y="964"/>
                    <a:pt x="287" y="959"/>
                  </a:cubicBezTo>
                  <a:cubicBezTo>
                    <a:pt x="289" y="955"/>
                    <a:pt x="286" y="947"/>
                    <a:pt x="289" y="945"/>
                  </a:cubicBezTo>
                  <a:cubicBezTo>
                    <a:pt x="290" y="948"/>
                    <a:pt x="291" y="950"/>
                    <a:pt x="292" y="952"/>
                  </a:cubicBezTo>
                  <a:cubicBezTo>
                    <a:pt x="292" y="953"/>
                    <a:pt x="291" y="952"/>
                    <a:pt x="291" y="953"/>
                  </a:cubicBezTo>
                  <a:cubicBezTo>
                    <a:pt x="293" y="967"/>
                    <a:pt x="293" y="983"/>
                    <a:pt x="296" y="999"/>
                  </a:cubicBezTo>
                  <a:cubicBezTo>
                    <a:pt x="297" y="1004"/>
                    <a:pt x="299" y="1009"/>
                    <a:pt x="299" y="1014"/>
                  </a:cubicBezTo>
                  <a:cubicBezTo>
                    <a:pt x="290" y="1000"/>
                    <a:pt x="281" y="986"/>
                    <a:pt x="270" y="975"/>
                  </a:cubicBezTo>
                  <a:cubicBezTo>
                    <a:pt x="270" y="974"/>
                    <a:pt x="271" y="974"/>
                    <a:pt x="271" y="973"/>
                  </a:cubicBezTo>
                  <a:cubicBezTo>
                    <a:pt x="264" y="964"/>
                    <a:pt x="258" y="953"/>
                    <a:pt x="252" y="941"/>
                  </a:cubicBezTo>
                  <a:cubicBezTo>
                    <a:pt x="255" y="936"/>
                    <a:pt x="257" y="930"/>
                    <a:pt x="261" y="923"/>
                  </a:cubicBezTo>
                  <a:cubicBezTo>
                    <a:pt x="261" y="922"/>
                    <a:pt x="263" y="918"/>
                    <a:pt x="264" y="918"/>
                  </a:cubicBezTo>
                  <a:cubicBezTo>
                    <a:pt x="265" y="917"/>
                    <a:pt x="269" y="923"/>
                    <a:pt x="270" y="925"/>
                  </a:cubicBezTo>
                  <a:cubicBezTo>
                    <a:pt x="274" y="930"/>
                    <a:pt x="276" y="932"/>
                    <a:pt x="280" y="935"/>
                  </a:cubicBezTo>
                  <a:cubicBezTo>
                    <a:pt x="280" y="940"/>
                    <a:pt x="280" y="945"/>
                    <a:pt x="281" y="952"/>
                  </a:cubicBezTo>
                  <a:cubicBezTo>
                    <a:pt x="282" y="949"/>
                    <a:pt x="280" y="945"/>
                    <a:pt x="280" y="942"/>
                  </a:cubicBezTo>
                  <a:cubicBezTo>
                    <a:pt x="282" y="942"/>
                    <a:pt x="282" y="945"/>
                    <a:pt x="283" y="946"/>
                  </a:cubicBezTo>
                  <a:cubicBezTo>
                    <a:pt x="280" y="948"/>
                    <a:pt x="283" y="953"/>
                    <a:pt x="282" y="954"/>
                  </a:cubicBezTo>
                  <a:cubicBezTo>
                    <a:pt x="284" y="961"/>
                    <a:pt x="283" y="969"/>
                    <a:pt x="286" y="976"/>
                  </a:cubicBezTo>
                  <a:close/>
                  <a:moveTo>
                    <a:pt x="286" y="969"/>
                  </a:moveTo>
                  <a:cubicBezTo>
                    <a:pt x="287" y="969"/>
                    <a:pt x="287" y="974"/>
                    <a:pt x="286" y="975"/>
                  </a:cubicBezTo>
                  <a:cubicBezTo>
                    <a:pt x="285" y="972"/>
                    <a:pt x="287" y="971"/>
                    <a:pt x="286" y="969"/>
                  </a:cubicBezTo>
                  <a:close/>
                  <a:moveTo>
                    <a:pt x="376" y="973"/>
                  </a:moveTo>
                  <a:cubicBezTo>
                    <a:pt x="377" y="975"/>
                    <a:pt x="376" y="979"/>
                    <a:pt x="376" y="981"/>
                  </a:cubicBezTo>
                  <a:cubicBezTo>
                    <a:pt x="375" y="979"/>
                    <a:pt x="376" y="976"/>
                    <a:pt x="376" y="973"/>
                  </a:cubicBezTo>
                  <a:close/>
                  <a:moveTo>
                    <a:pt x="355" y="991"/>
                  </a:moveTo>
                  <a:cubicBezTo>
                    <a:pt x="356" y="993"/>
                    <a:pt x="356" y="997"/>
                    <a:pt x="356" y="998"/>
                  </a:cubicBezTo>
                  <a:cubicBezTo>
                    <a:pt x="355" y="997"/>
                    <a:pt x="356" y="993"/>
                    <a:pt x="355" y="991"/>
                  </a:cubicBezTo>
                  <a:close/>
                  <a:moveTo>
                    <a:pt x="349" y="1008"/>
                  </a:moveTo>
                  <a:cubicBezTo>
                    <a:pt x="351" y="1011"/>
                    <a:pt x="353" y="1021"/>
                    <a:pt x="351" y="1024"/>
                  </a:cubicBezTo>
                  <a:cubicBezTo>
                    <a:pt x="349" y="1019"/>
                    <a:pt x="350" y="1014"/>
                    <a:pt x="349" y="1008"/>
                  </a:cubicBezTo>
                  <a:close/>
                  <a:moveTo>
                    <a:pt x="394" y="1020"/>
                  </a:moveTo>
                  <a:cubicBezTo>
                    <a:pt x="394" y="1028"/>
                    <a:pt x="390" y="1034"/>
                    <a:pt x="387" y="1040"/>
                  </a:cubicBezTo>
                  <a:cubicBezTo>
                    <a:pt x="386" y="1038"/>
                    <a:pt x="385" y="1036"/>
                    <a:pt x="385" y="1032"/>
                  </a:cubicBezTo>
                  <a:cubicBezTo>
                    <a:pt x="388" y="1029"/>
                    <a:pt x="388" y="1020"/>
                    <a:pt x="393" y="1020"/>
                  </a:cubicBezTo>
                  <a:cubicBezTo>
                    <a:pt x="394" y="1020"/>
                    <a:pt x="393" y="1022"/>
                    <a:pt x="394" y="1020"/>
                  </a:cubicBezTo>
                  <a:close/>
                  <a:moveTo>
                    <a:pt x="331" y="1074"/>
                  </a:moveTo>
                  <a:cubicBezTo>
                    <a:pt x="330" y="1073"/>
                    <a:pt x="332" y="1072"/>
                    <a:pt x="331" y="1070"/>
                  </a:cubicBezTo>
                  <a:cubicBezTo>
                    <a:pt x="332" y="1070"/>
                    <a:pt x="333" y="1069"/>
                    <a:pt x="334" y="1070"/>
                  </a:cubicBezTo>
                  <a:cubicBezTo>
                    <a:pt x="333" y="1071"/>
                    <a:pt x="332" y="1072"/>
                    <a:pt x="331" y="1074"/>
                  </a:cubicBezTo>
                  <a:close/>
                  <a:moveTo>
                    <a:pt x="332" y="1083"/>
                  </a:moveTo>
                  <a:cubicBezTo>
                    <a:pt x="332" y="1081"/>
                    <a:pt x="333" y="1082"/>
                    <a:pt x="334" y="1083"/>
                  </a:cubicBezTo>
                  <a:cubicBezTo>
                    <a:pt x="334" y="1082"/>
                    <a:pt x="334" y="1082"/>
                    <a:pt x="334" y="1082"/>
                  </a:cubicBezTo>
                  <a:cubicBezTo>
                    <a:pt x="334" y="1080"/>
                    <a:pt x="333" y="1080"/>
                    <a:pt x="332" y="1079"/>
                  </a:cubicBezTo>
                  <a:cubicBezTo>
                    <a:pt x="333" y="1078"/>
                    <a:pt x="331" y="1076"/>
                    <a:pt x="331" y="1074"/>
                  </a:cubicBezTo>
                  <a:cubicBezTo>
                    <a:pt x="333" y="1072"/>
                    <a:pt x="335" y="1070"/>
                    <a:pt x="336" y="1066"/>
                  </a:cubicBezTo>
                  <a:cubicBezTo>
                    <a:pt x="342" y="1064"/>
                    <a:pt x="345" y="1058"/>
                    <a:pt x="351" y="1055"/>
                  </a:cubicBezTo>
                  <a:cubicBezTo>
                    <a:pt x="350" y="1066"/>
                    <a:pt x="350" y="1077"/>
                    <a:pt x="349" y="1087"/>
                  </a:cubicBezTo>
                  <a:cubicBezTo>
                    <a:pt x="348" y="1084"/>
                    <a:pt x="348" y="1091"/>
                    <a:pt x="348" y="1093"/>
                  </a:cubicBezTo>
                  <a:cubicBezTo>
                    <a:pt x="348" y="1098"/>
                    <a:pt x="346" y="1108"/>
                    <a:pt x="344" y="1111"/>
                  </a:cubicBezTo>
                  <a:cubicBezTo>
                    <a:pt x="344" y="1109"/>
                    <a:pt x="344" y="1111"/>
                    <a:pt x="343" y="1110"/>
                  </a:cubicBezTo>
                  <a:cubicBezTo>
                    <a:pt x="343" y="1107"/>
                    <a:pt x="344" y="1111"/>
                    <a:pt x="345" y="1109"/>
                  </a:cubicBezTo>
                  <a:cubicBezTo>
                    <a:pt x="344" y="1108"/>
                    <a:pt x="343" y="1108"/>
                    <a:pt x="344" y="1106"/>
                  </a:cubicBezTo>
                  <a:cubicBezTo>
                    <a:pt x="343" y="1105"/>
                    <a:pt x="342" y="1105"/>
                    <a:pt x="341" y="1105"/>
                  </a:cubicBezTo>
                  <a:cubicBezTo>
                    <a:pt x="341" y="1103"/>
                    <a:pt x="343" y="1103"/>
                    <a:pt x="342" y="1102"/>
                  </a:cubicBezTo>
                  <a:cubicBezTo>
                    <a:pt x="342" y="1100"/>
                    <a:pt x="342" y="1101"/>
                    <a:pt x="341" y="1100"/>
                  </a:cubicBezTo>
                  <a:cubicBezTo>
                    <a:pt x="341" y="1099"/>
                    <a:pt x="341" y="1099"/>
                    <a:pt x="341" y="1099"/>
                  </a:cubicBezTo>
                  <a:cubicBezTo>
                    <a:pt x="341" y="1098"/>
                    <a:pt x="341" y="1098"/>
                    <a:pt x="340" y="1098"/>
                  </a:cubicBezTo>
                  <a:cubicBezTo>
                    <a:pt x="341" y="1096"/>
                    <a:pt x="340" y="1095"/>
                    <a:pt x="339" y="1093"/>
                  </a:cubicBezTo>
                  <a:cubicBezTo>
                    <a:pt x="338" y="1096"/>
                    <a:pt x="338" y="1088"/>
                    <a:pt x="336" y="1088"/>
                  </a:cubicBezTo>
                  <a:cubicBezTo>
                    <a:pt x="336" y="1088"/>
                    <a:pt x="337" y="1088"/>
                    <a:pt x="337" y="1087"/>
                  </a:cubicBezTo>
                  <a:cubicBezTo>
                    <a:pt x="336" y="1086"/>
                    <a:pt x="335" y="1085"/>
                    <a:pt x="334" y="1084"/>
                  </a:cubicBezTo>
                  <a:cubicBezTo>
                    <a:pt x="335" y="1084"/>
                    <a:pt x="334" y="1083"/>
                    <a:pt x="332" y="1083"/>
                  </a:cubicBezTo>
                  <a:close/>
                  <a:moveTo>
                    <a:pt x="321" y="1082"/>
                  </a:moveTo>
                  <a:cubicBezTo>
                    <a:pt x="319" y="1083"/>
                    <a:pt x="320" y="1086"/>
                    <a:pt x="319" y="1086"/>
                  </a:cubicBezTo>
                  <a:cubicBezTo>
                    <a:pt x="319" y="1084"/>
                    <a:pt x="319" y="1081"/>
                    <a:pt x="321" y="1082"/>
                  </a:cubicBezTo>
                  <a:close/>
                  <a:moveTo>
                    <a:pt x="572" y="1160"/>
                  </a:moveTo>
                  <a:cubicBezTo>
                    <a:pt x="572" y="1159"/>
                    <a:pt x="574" y="1161"/>
                    <a:pt x="574" y="1162"/>
                  </a:cubicBezTo>
                  <a:cubicBezTo>
                    <a:pt x="573" y="1162"/>
                    <a:pt x="572" y="1161"/>
                    <a:pt x="572" y="1160"/>
                  </a:cubicBezTo>
                  <a:close/>
                  <a:moveTo>
                    <a:pt x="325" y="1186"/>
                  </a:moveTo>
                  <a:cubicBezTo>
                    <a:pt x="328" y="1187"/>
                    <a:pt x="329" y="1191"/>
                    <a:pt x="331" y="1194"/>
                  </a:cubicBezTo>
                  <a:cubicBezTo>
                    <a:pt x="334" y="1199"/>
                    <a:pt x="340" y="1198"/>
                    <a:pt x="345" y="1201"/>
                  </a:cubicBezTo>
                  <a:cubicBezTo>
                    <a:pt x="352" y="1204"/>
                    <a:pt x="357" y="1210"/>
                    <a:pt x="363" y="1212"/>
                  </a:cubicBezTo>
                  <a:cubicBezTo>
                    <a:pt x="369" y="1230"/>
                    <a:pt x="375" y="1249"/>
                    <a:pt x="379" y="1269"/>
                  </a:cubicBezTo>
                  <a:cubicBezTo>
                    <a:pt x="378" y="1270"/>
                    <a:pt x="379" y="1268"/>
                    <a:pt x="378" y="1266"/>
                  </a:cubicBezTo>
                  <a:cubicBezTo>
                    <a:pt x="375" y="1261"/>
                    <a:pt x="372" y="1257"/>
                    <a:pt x="370" y="1253"/>
                  </a:cubicBezTo>
                  <a:cubicBezTo>
                    <a:pt x="369" y="1252"/>
                    <a:pt x="368" y="1250"/>
                    <a:pt x="367" y="1250"/>
                  </a:cubicBezTo>
                  <a:cubicBezTo>
                    <a:pt x="366" y="1249"/>
                    <a:pt x="367" y="1249"/>
                    <a:pt x="367" y="1248"/>
                  </a:cubicBezTo>
                  <a:cubicBezTo>
                    <a:pt x="359" y="1236"/>
                    <a:pt x="353" y="1223"/>
                    <a:pt x="344" y="1212"/>
                  </a:cubicBezTo>
                  <a:cubicBezTo>
                    <a:pt x="343" y="1211"/>
                    <a:pt x="341" y="1210"/>
                    <a:pt x="340" y="1209"/>
                  </a:cubicBezTo>
                  <a:cubicBezTo>
                    <a:pt x="339" y="1208"/>
                    <a:pt x="339" y="1206"/>
                    <a:pt x="338" y="1204"/>
                  </a:cubicBezTo>
                  <a:cubicBezTo>
                    <a:pt x="334" y="1198"/>
                    <a:pt x="327" y="1195"/>
                    <a:pt x="325" y="1186"/>
                  </a:cubicBezTo>
                  <a:close/>
                  <a:moveTo>
                    <a:pt x="270" y="1238"/>
                  </a:moveTo>
                  <a:cubicBezTo>
                    <a:pt x="272" y="1241"/>
                    <a:pt x="269" y="1243"/>
                    <a:pt x="270" y="1247"/>
                  </a:cubicBezTo>
                  <a:cubicBezTo>
                    <a:pt x="268" y="1244"/>
                    <a:pt x="270" y="1240"/>
                    <a:pt x="270" y="1238"/>
                  </a:cubicBezTo>
                  <a:close/>
                  <a:moveTo>
                    <a:pt x="423" y="1280"/>
                  </a:moveTo>
                  <a:cubicBezTo>
                    <a:pt x="425" y="1281"/>
                    <a:pt x="424" y="1283"/>
                    <a:pt x="423" y="1284"/>
                  </a:cubicBezTo>
                  <a:cubicBezTo>
                    <a:pt x="422" y="1283"/>
                    <a:pt x="424" y="1282"/>
                    <a:pt x="423" y="1280"/>
                  </a:cubicBezTo>
                  <a:close/>
                  <a:moveTo>
                    <a:pt x="393" y="1287"/>
                  </a:moveTo>
                  <a:cubicBezTo>
                    <a:pt x="394" y="1288"/>
                    <a:pt x="393" y="1290"/>
                    <a:pt x="393" y="1291"/>
                  </a:cubicBezTo>
                  <a:cubicBezTo>
                    <a:pt x="392" y="1291"/>
                    <a:pt x="393" y="1288"/>
                    <a:pt x="393" y="1287"/>
                  </a:cubicBez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97"/>
            <p:cNvSpPr>
              <a:spLocks noEditPoints="1"/>
            </p:cNvSpPr>
            <p:nvPr/>
          </p:nvSpPr>
          <p:spPr bwMode="auto">
            <a:xfrm>
              <a:off x="4297363" y="3832225"/>
              <a:ext cx="449263" cy="419100"/>
            </a:xfrm>
            <a:custGeom>
              <a:avLst/>
              <a:gdLst>
                <a:gd name="T0" fmla="*/ 14 w 134"/>
                <a:gd name="T1" fmla="*/ 25 h 125"/>
                <a:gd name="T2" fmla="*/ 53 w 134"/>
                <a:gd name="T3" fmla="*/ 10 h 125"/>
                <a:gd name="T4" fmla="*/ 109 w 134"/>
                <a:gd name="T5" fmla="*/ 3 h 125"/>
                <a:gd name="T6" fmla="*/ 113 w 134"/>
                <a:gd name="T7" fmla="*/ 9 h 125"/>
                <a:gd name="T8" fmla="*/ 130 w 134"/>
                <a:gd name="T9" fmla="*/ 22 h 125"/>
                <a:gd name="T10" fmla="*/ 130 w 134"/>
                <a:gd name="T11" fmla="*/ 49 h 125"/>
                <a:gd name="T12" fmla="*/ 134 w 134"/>
                <a:gd name="T13" fmla="*/ 82 h 125"/>
                <a:gd name="T14" fmla="*/ 131 w 134"/>
                <a:gd name="T15" fmla="*/ 104 h 125"/>
                <a:gd name="T16" fmla="*/ 130 w 134"/>
                <a:gd name="T17" fmla="*/ 102 h 125"/>
                <a:gd name="T18" fmla="*/ 128 w 134"/>
                <a:gd name="T19" fmla="*/ 114 h 125"/>
                <a:gd name="T20" fmla="*/ 125 w 134"/>
                <a:gd name="T21" fmla="*/ 120 h 125"/>
                <a:gd name="T22" fmla="*/ 124 w 134"/>
                <a:gd name="T23" fmla="*/ 123 h 125"/>
                <a:gd name="T24" fmla="*/ 121 w 134"/>
                <a:gd name="T25" fmla="*/ 100 h 125"/>
                <a:gd name="T26" fmla="*/ 112 w 134"/>
                <a:gd name="T27" fmla="*/ 42 h 125"/>
                <a:gd name="T28" fmla="*/ 102 w 134"/>
                <a:gd name="T29" fmla="*/ 27 h 125"/>
                <a:gd name="T30" fmla="*/ 84 w 134"/>
                <a:gd name="T31" fmla="*/ 43 h 125"/>
                <a:gd name="T32" fmla="*/ 57 w 134"/>
                <a:gd name="T33" fmla="*/ 69 h 125"/>
                <a:gd name="T34" fmla="*/ 42 w 134"/>
                <a:gd name="T35" fmla="*/ 81 h 125"/>
                <a:gd name="T36" fmla="*/ 38 w 134"/>
                <a:gd name="T37" fmla="*/ 85 h 125"/>
                <a:gd name="T38" fmla="*/ 30 w 134"/>
                <a:gd name="T39" fmla="*/ 91 h 125"/>
                <a:gd name="T40" fmla="*/ 26 w 134"/>
                <a:gd name="T41" fmla="*/ 94 h 125"/>
                <a:gd name="T42" fmla="*/ 15 w 134"/>
                <a:gd name="T43" fmla="*/ 102 h 125"/>
                <a:gd name="T44" fmla="*/ 15 w 134"/>
                <a:gd name="T45" fmla="*/ 101 h 125"/>
                <a:gd name="T46" fmla="*/ 27 w 134"/>
                <a:gd name="T47" fmla="*/ 86 h 125"/>
                <a:gd name="T48" fmla="*/ 73 w 134"/>
                <a:gd name="T49" fmla="*/ 33 h 125"/>
                <a:gd name="T50" fmla="*/ 96 w 134"/>
                <a:gd name="T51" fmla="*/ 13 h 125"/>
                <a:gd name="T52" fmla="*/ 72 w 134"/>
                <a:gd name="T53" fmla="*/ 17 h 125"/>
                <a:gd name="T54" fmla="*/ 42 w 134"/>
                <a:gd name="T55" fmla="*/ 24 h 125"/>
                <a:gd name="T56" fmla="*/ 27 w 134"/>
                <a:gd name="T57" fmla="*/ 27 h 125"/>
                <a:gd name="T58" fmla="*/ 23 w 134"/>
                <a:gd name="T59" fmla="*/ 28 h 125"/>
                <a:gd name="T60" fmla="*/ 0 w 134"/>
                <a:gd name="T61" fmla="*/ 33 h 125"/>
                <a:gd name="T62" fmla="*/ 0 w 134"/>
                <a:gd name="T63" fmla="*/ 33 h 125"/>
                <a:gd name="T64" fmla="*/ 0 w 134"/>
                <a:gd name="T65" fmla="*/ 33 h 125"/>
                <a:gd name="T66" fmla="*/ 31 w 134"/>
                <a:gd name="T67" fmla="*/ 8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4" h="125">
                  <a:moveTo>
                    <a:pt x="8" y="28"/>
                  </a:moveTo>
                  <a:cubicBezTo>
                    <a:pt x="9" y="26"/>
                    <a:pt x="11" y="26"/>
                    <a:pt x="14" y="25"/>
                  </a:cubicBezTo>
                  <a:cubicBezTo>
                    <a:pt x="15" y="24"/>
                    <a:pt x="18" y="22"/>
                    <a:pt x="21" y="21"/>
                  </a:cubicBezTo>
                  <a:cubicBezTo>
                    <a:pt x="30" y="17"/>
                    <a:pt x="41" y="13"/>
                    <a:pt x="53" y="10"/>
                  </a:cubicBezTo>
                  <a:cubicBezTo>
                    <a:pt x="58" y="8"/>
                    <a:pt x="64" y="6"/>
                    <a:pt x="71" y="5"/>
                  </a:cubicBezTo>
                  <a:cubicBezTo>
                    <a:pt x="84" y="3"/>
                    <a:pt x="96" y="0"/>
                    <a:pt x="109" y="3"/>
                  </a:cubicBezTo>
                  <a:cubicBezTo>
                    <a:pt x="111" y="5"/>
                    <a:pt x="110" y="8"/>
                    <a:pt x="108" y="10"/>
                  </a:cubicBezTo>
                  <a:cubicBezTo>
                    <a:pt x="109" y="10"/>
                    <a:pt x="111" y="9"/>
                    <a:pt x="113" y="9"/>
                  </a:cubicBezTo>
                  <a:cubicBezTo>
                    <a:pt x="119" y="10"/>
                    <a:pt x="127" y="9"/>
                    <a:pt x="129" y="14"/>
                  </a:cubicBezTo>
                  <a:cubicBezTo>
                    <a:pt x="130" y="16"/>
                    <a:pt x="128" y="19"/>
                    <a:pt x="130" y="22"/>
                  </a:cubicBezTo>
                  <a:cubicBezTo>
                    <a:pt x="123" y="24"/>
                    <a:pt x="130" y="31"/>
                    <a:pt x="131" y="32"/>
                  </a:cubicBezTo>
                  <a:cubicBezTo>
                    <a:pt x="134" y="38"/>
                    <a:pt x="130" y="43"/>
                    <a:pt x="130" y="49"/>
                  </a:cubicBezTo>
                  <a:cubicBezTo>
                    <a:pt x="130" y="60"/>
                    <a:pt x="133" y="72"/>
                    <a:pt x="131" y="83"/>
                  </a:cubicBezTo>
                  <a:cubicBezTo>
                    <a:pt x="133" y="83"/>
                    <a:pt x="134" y="81"/>
                    <a:pt x="134" y="82"/>
                  </a:cubicBezTo>
                  <a:cubicBezTo>
                    <a:pt x="131" y="84"/>
                    <a:pt x="132" y="87"/>
                    <a:pt x="132" y="89"/>
                  </a:cubicBezTo>
                  <a:cubicBezTo>
                    <a:pt x="132" y="94"/>
                    <a:pt x="129" y="99"/>
                    <a:pt x="131" y="104"/>
                  </a:cubicBezTo>
                  <a:cubicBezTo>
                    <a:pt x="131" y="105"/>
                    <a:pt x="131" y="106"/>
                    <a:pt x="131" y="107"/>
                  </a:cubicBezTo>
                  <a:cubicBezTo>
                    <a:pt x="130" y="106"/>
                    <a:pt x="132" y="102"/>
                    <a:pt x="130" y="102"/>
                  </a:cubicBezTo>
                  <a:cubicBezTo>
                    <a:pt x="130" y="102"/>
                    <a:pt x="129" y="104"/>
                    <a:pt x="128" y="105"/>
                  </a:cubicBezTo>
                  <a:cubicBezTo>
                    <a:pt x="130" y="107"/>
                    <a:pt x="130" y="111"/>
                    <a:pt x="128" y="114"/>
                  </a:cubicBezTo>
                  <a:cubicBezTo>
                    <a:pt x="131" y="117"/>
                    <a:pt x="127" y="121"/>
                    <a:pt x="126" y="124"/>
                  </a:cubicBezTo>
                  <a:cubicBezTo>
                    <a:pt x="126" y="122"/>
                    <a:pt x="126" y="121"/>
                    <a:pt x="125" y="120"/>
                  </a:cubicBezTo>
                  <a:cubicBezTo>
                    <a:pt x="123" y="122"/>
                    <a:pt x="127" y="124"/>
                    <a:pt x="126" y="125"/>
                  </a:cubicBezTo>
                  <a:cubicBezTo>
                    <a:pt x="125" y="124"/>
                    <a:pt x="125" y="124"/>
                    <a:pt x="124" y="123"/>
                  </a:cubicBezTo>
                  <a:cubicBezTo>
                    <a:pt x="124" y="115"/>
                    <a:pt x="120" y="107"/>
                    <a:pt x="120" y="99"/>
                  </a:cubicBezTo>
                  <a:cubicBezTo>
                    <a:pt x="120" y="100"/>
                    <a:pt x="121" y="101"/>
                    <a:pt x="121" y="100"/>
                  </a:cubicBezTo>
                  <a:cubicBezTo>
                    <a:pt x="122" y="98"/>
                    <a:pt x="119" y="100"/>
                    <a:pt x="119" y="98"/>
                  </a:cubicBezTo>
                  <a:cubicBezTo>
                    <a:pt x="118" y="80"/>
                    <a:pt x="110" y="61"/>
                    <a:pt x="112" y="42"/>
                  </a:cubicBezTo>
                  <a:cubicBezTo>
                    <a:pt x="112" y="36"/>
                    <a:pt x="111" y="29"/>
                    <a:pt x="110" y="23"/>
                  </a:cubicBezTo>
                  <a:cubicBezTo>
                    <a:pt x="106" y="23"/>
                    <a:pt x="103" y="24"/>
                    <a:pt x="102" y="27"/>
                  </a:cubicBezTo>
                  <a:cubicBezTo>
                    <a:pt x="100" y="28"/>
                    <a:pt x="101" y="30"/>
                    <a:pt x="100" y="32"/>
                  </a:cubicBezTo>
                  <a:cubicBezTo>
                    <a:pt x="97" y="35"/>
                    <a:pt x="88" y="39"/>
                    <a:pt x="84" y="43"/>
                  </a:cubicBezTo>
                  <a:cubicBezTo>
                    <a:pt x="79" y="47"/>
                    <a:pt x="75" y="52"/>
                    <a:pt x="71" y="56"/>
                  </a:cubicBezTo>
                  <a:cubicBezTo>
                    <a:pt x="66" y="61"/>
                    <a:pt x="61" y="65"/>
                    <a:pt x="57" y="69"/>
                  </a:cubicBezTo>
                  <a:cubicBezTo>
                    <a:pt x="54" y="71"/>
                    <a:pt x="52" y="74"/>
                    <a:pt x="50" y="76"/>
                  </a:cubicBezTo>
                  <a:cubicBezTo>
                    <a:pt x="48" y="78"/>
                    <a:pt x="44" y="79"/>
                    <a:pt x="42" y="81"/>
                  </a:cubicBezTo>
                  <a:cubicBezTo>
                    <a:pt x="39" y="84"/>
                    <a:pt x="38" y="89"/>
                    <a:pt x="33" y="90"/>
                  </a:cubicBezTo>
                  <a:cubicBezTo>
                    <a:pt x="35" y="89"/>
                    <a:pt x="38" y="87"/>
                    <a:pt x="38" y="85"/>
                  </a:cubicBezTo>
                  <a:cubicBezTo>
                    <a:pt x="36" y="86"/>
                    <a:pt x="35" y="86"/>
                    <a:pt x="34" y="87"/>
                  </a:cubicBezTo>
                  <a:cubicBezTo>
                    <a:pt x="36" y="89"/>
                    <a:pt x="31" y="90"/>
                    <a:pt x="30" y="91"/>
                  </a:cubicBezTo>
                  <a:cubicBezTo>
                    <a:pt x="30" y="92"/>
                    <a:pt x="32" y="91"/>
                    <a:pt x="31" y="92"/>
                  </a:cubicBezTo>
                  <a:cubicBezTo>
                    <a:pt x="30" y="93"/>
                    <a:pt x="27" y="93"/>
                    <a:pt x="26" y="94"/>
                  </a:cubicBezTo>
                  <a:cubicBezTo>
                    <a:pt x="26" y="95"/>
                    <a:pt x="26" y="96"/>
                    <a:pt x="25" y="97"/>
                  </a:cubicBezTo>
                  <a:cubicBezTo>
                    <a:pt x="22" y="98"/>
                    <a:pt x="18" y="102"/>
                    <a:pt x="15" y="102"/>
                  </a:cubicBezTo>
                  <a:cubicBezTo>
                    <a:pt x="17" y="102"/>
                    <a:pt x="18" y="100"/>
                    <a:pt x="19" y="98"/>
                  </a:cubicBezTo>
                  <a:cubicBezTo>
                    <a:pt x="16" y="99"/>
                    <a:pt x="17" y="101"/>
                    <a:pt x="15" y="101"/>
                  </a:cubicBezTo>
                  <a:cubicBezTo>
                    <a:pt x="16" y="98"/>
                    <a:pt x="19" y="95"/>
                    <a:pt x="23" y="92"/>
                  </a:cubicBezTo>
                  <a:cubicBezTo>
                    <a:pt x="23" y="90"/>
                    <a:pt x="25" y="88"/>
                    <a:pt x="27" y="86"/>
                  </a:cubicBezTo>
                  <a:cubicBezTo>
                    <a:pt x="34" y="73"/>
                    <a:pt x="46" y="61"/>
                    <a:pt x="57" y="49"/>
                  </a:cubicBezTo>
                  <a:cubicBezTo>
                    <a:pt x="61" y="43"/>
                    <a:pt x="79" y="28"/>
                    <a:pt x="73" y="33"/>
                  </a:cubicBezTo>
                  <a:cubicBezTo>
                    <a:pt x="64" y="39"/>
                    <a:pt x="77" y="25"/>
                    <a:pt x="101" y="13"/>
                  </a:cubicBezTo>
                  <a:cubicBezTo>
                    <a:pt x="99" y="12"/>
                    <a:pt x="97" y="14"/>
                    <a:pt x="96" y="13"/>
                  </a:cubicBezTo>
                  <a:cubicBezTo>
                    <a:pt x="92" y="9"/>
                    <a:pt x="88" y="15"/>
                    <a:pt x="83" y="16"/>
                  </a:cubicBezTo>
                  <a:cubicBezTo>
                    <a:pt x="79" y="17"/>
                    <a:pt x="75" y="16"/>
                    <a:pt x="72" y="17"/>
                  </a:cubicBezTo>
                  <a:cubicBezTo>
                    <a:pt x="66" y="17"/>
                    <a:pt x="60" y="20"/>
                    <a:pt x="53" y="22"/>
                  </a:cubicBezTo>
                  <a:cubicBezTo>
                    <a:pt x="49" y="22"/>
                    <a:pt x="46" y="23"/>
                    <a:pt x="42" y="24"/>
                  </a:cubicBezTo>
                  <a:cubicBezTo>
                    <a:pt x="39" y="25"/>
                    <a:pt x="36" y="26"/>
                    <a:pt x="33" y="27"/>
                  </a:cubicBezTo>
                  <a:cubicBezTo>
                    <a:pt x="31" y="27"/>
                    <a:pt x="28" y="27"/>
                    <a:pt x="27" y="27"/>
                  </a:cubicBezTo>
                  <a:cubicBezTo>
                    <a:pt x="23" y="28"/>
                    <a:pt x="21" y="31"/>
                    <a:pt x="18" y="30"/>
                  </a:cubicBezTo>
                  <a:cubicBezTo>
                    <a:pt x="20" y="29"/>
                    <a:pt x="22" y="29"/>
                    <a:pt x="23" y="28"/>
                  </a:cubicBezTo>
                  <a:cubicBezTo>
                    <a:pt x="18" y="27"/>
                    <a:pt x="17" y="31"/>
                    <a:pt x="10" y="30"/>
                  </a:cubicBezTo>
                  <a:cubicBezTo>
                    <a:pt x="10" y="33"/>
                    <a:pt x="3" y="32"/>
                    <a:pt x="0" y="33"/>
                  </a:cubicBezTo>
                  <a:cubicBezTo>
                    <a:pt x="0" y="30"/>
                    <a:pt x="5" y="29"/>
                    <a:pt x="8" y="28"/>
                  </a:cubicBezTo>
                  <a:close/>
                  <a:moveTo>
                    <a:pt x="0" y="33"/>
                  </a:moveTo>
                  <a:cubicBezTo>
                    <a:pt x="2" y="33"/>
                    <a:pt x="2" y="31"/>
                    <a:pt x="3" y="32"/>
                  </a:cubicBezTo>
                  <a:cubicBezTo>
                    <a:pt x="4" y="30"/>
                    <a:pt x="0" y="32"/>
                    <a:pt x="0" y="33"/>
                  </a:cubicBezTo>
                  <a:close/>
                  <a:moveTo>
                    <a:pt x="33" y="79"/>
                  </a:moveTo>
                  <a:cubicBezTo>
                    <a:pt x="31" y="79"/>
                    <a:pt x="31" y="80"/>
                    <a:pt x="31" y="81"/>
                  </a:cubicBezTo>
                  <a:cubicBezTo>
                    <a:pt x="33" y="81"/>
                    <a:pt x="32" y="80"/>
                    <a:pt x="33" y="79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98"/>
            <p:cNvSpPr>
              <a:spLocks/>
            </p:cNvSpPr>
            <p:nvPr/>
          </p:nvSpPr>
          <p:spPr bwMode="auto">
            <a:xfrm>
              <a:off x="5110163" y="1676400"/>
              <a:ext cx="50800" cy="234950"/>
            </a:xfrm>
            <a:custGeom>
              <a:avLst/>
              <a:gdLst>
                <a:gd name="T0" fmla="*/ 14 w 15"/>
                <a:gd name="T1" fmla="*/ 0 h 70"/>
                <a:gd name="T2" fmla="*/ 0 w 15"/>
                <a:gd name="T3" fmla="*/ 67 h 70"/>
                <a:gd name="T4" fmla="*/ 1 w 15"/>
                <a:gd name="T5" fmla="*/ 65 h 70"/>
                <a:gd name="T6" fmla="*/ 1 w 15"/>
                <a:gd name="T7" fmla="*/ 70 h 70"/>
                <a:gd name="T8" fmla="*/ 4 w 15"/>
                <a:gd name="T9" fmla="*/ 55 h 70"/>
                <a:gd name="T10" fmla="*/ 6 w 15"/>
                <a:gd name="T11" fmla="*/ 49 h 70"/>
                <a:gd name="T12" fmla="*/ 9 w 15"/>
                <a:gd name="T13" fmla="*/ 26 h 70"/>
                <a:gd name="T14" fmla="*/ 14 w 15"/>
                <a:gd name="T1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0">
                  <a:moveTo>
                    <a:pt x="14" y="0"/>
                  </a:moveTo>
                  <a:cubicBezTo>
                    <a:pt x="9" y="22"/>
                    <a:pt x="2" y="42"/>
                    <a:pt x="0" y="67"/>
                  </a:cubicBezTo>
                  <a:cubicBezTo>
                    <a:pt x="1" y="67"/>
                    <a:pt x="1" y="66"/>
                    <a:pt x="1" y="65"/>
                  </a:cubicBezTo>
                  <a:cubicBezTo>
                    <a:pt x="2" y="65"/>
                    <a:pt x="1" y="68"/>
                    <a:pt x="1" y="70"/>
                  </a:cubicBezTo>
                  <a:cubicBezTo>
                    <a:pt x="4" y="65"/>
                    <a:pt x="3" y="60"/>
                    <a:pt x="4" y="55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7" y="42"/>
                    <a:pt x="7" y="34"/>
                    <a:pt x="9" y="26"/>
                  </a:cubicBezTo>
                  <a:cubicBezTo>
                    <a:pt x="11" y="17"/>
                    <a:pt x="15" y="11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99"/>
            <p:cNvSpPr>
              <a:spLocks noEditPoints="1"/>
            </p:cNvSpPr>
            <p:nvPr/>
          </p:nvSpPr>
          <p:spPr bwMode="auto">
            <a:xfrm>
              <a:off x="4911725" y="1776413"/>
              <a:ext cx="450850" cy="688975"/>
            </a:xfrm>
            <a:custGeom>
              <a:avLst/>
              <a:gdLst>
                <a:gd name="T0" fmla="*/ 14 w 134"/>
                <a:gd name="T1" fmla="*/ 42 h 205"/>
                <a:gd name="T2" fmla="*/ 53 w 134"/>
                <a:gd name="T3" fmla="*/ 16 h 205"/>
                <a:gd name="T4" fmla="*/ 109 w 134"/>
                <a:gd name="T5" fmla="*/ 5 h 205"/>
                <a:gd name="T6" fmla="*/ 113 w 134"/>
                <a:gd name="T7" fmla="*/ 15 h 205"/>
                <a:gd name="T8" fmla="*/ 130 w 134"/>
                <a:gd name="T9" fmla="*/ 36 h 205"/>
                <a:gd name="T10" fmla="*/ 130 w 134"/>
                <a:gd name="T11" fmla="*/ 80 h 205"/>
                <a:gd name="T12" fmla="*/ 134 w 134"/>
                <a:gd name="T13" fmla="*/ 135 h 205"/>
                <a:gd name="T14" fmla="*/ 131 w 134"/>
                <a:gd name="T15" fmla="*/ 171 h 205"/>
                <a:gd name="T16" fmla="*/ 130 w 134"/>
                <a:gd name="T17" fmla="*/ 167 h 205"/>
                <a:gd name="T18" fmla="*/ 128 w 134"/>
                <a:gd name="T19" fmla="*/ 186 h 205"/>
                <a:gd name="T20" fmla="*/ 125 w 134"/>
                <a:gd name="T21" fmla="*/ 197 h 205"/>
                <a:gd name="T22" fmla="*/ 124 w 134"/>
                <a:gd name="T23" fmla="*/ 202 h 205"/>
                <a:gd name="T24" fmla="*/ 121 w 134"/>
                <a:gd name="T25" fmla="*/ 164 h 205"/>
                <a:gd name="T26" fmla="*/ 112 w 134"/>
                <a:gd name="T27" fmla="*/ 69 h 205"/>
                <a:gd name="T28" fmla="*/ 102 w 134"/>
                <a:gd name="T29" fmla="*/ 44 h 205"/>
                <a:gd name="T30" fmla="*/ 84 w 134"/>
                <a:gd name="T31" fmla="*/ 70 h 205"/>
                <a:gd name="T32" fmla="*/ 57 w 134"/>
                <a:gd name="T33" fmla="*/ 113 h 205"/>
                <a:gd name="T34" fmla="*/ 42 w 134"/>
                <a:gd name="T35" fmla="*/ 133 h 205"/>
                <a:gd name="T36" fmla="*/ 38 w 134"/>
                <a:gd name="T37" fmla="*/ 140 h 205"/>
                <a:gd name="T38" fmla="*/ 30 w 134"/>
                <a:gd name="T39" fmla="*/ 149 h 205"/>
                <a:gd name="T40" fmla="*/ 26 w 134"/>
                <a:gd name="T41" fmla="*/ 154 h 205"/>
                <a:gd name="T42" fmla="*/ 15 w 134"/>
                <a:gd name="T43" fmla="*/ 167 h 205"/>
                <a:gd name="T44" fmla="*/ 15 w 134"/>
                <a:gd name="T45" fmla="*/ 166 h 205"/>
                <a:gd name="T46" fmla="*/ 27 w 134"/>
                <a:gd name="T47" fmla="*/ 142 h 205"/>
                <a:gd name="T48" fmla="*/ 73 w 134"/>
                <a:gd name="T49" fmla="*/ 54 h 205"/>
                <a:gd name="T50" fmla="*/ 96 w 134"/>
                <a:gd name="T51" fmla="*/ 21 h 205"/>
                <a:gd name="T52" fmla="*/ 72 w 134"/>
                <a:gd name="T53" fmla="*/ 27 h 205"/>
                <a:gd name="T54" fmla="*/ 42 w 134"/>
                <a:gd name="T55" fmla="*/ 39 h 205"/>
                <a:gd name="T56" fmla="*/ 27 w 134"/>
                <a:gd name="T57" fmla="*/ 44 h 205"/>
                <a:gd name="T58" fmla="*/ 23 w 134"/>
                <a:gd name="T59" fmla="*/ 47 h 205"/>
                <a:gd name="T60" fmla="*/ 0 w 134"/>
                <a:gd name="T61" fmla="*/ 55 h 205"/>
                <a:gd name="T62" fmla="*/ 0 w 134"/>
                <a:gd name="T63" fmla="*/ 54 h 205"/>
                <a:gd name="T64" fmla="*/ 0 w 134"/>
                <a:gd name="T65" fmla="*/ 54 h 205"/>
                <a:gd name="T66" fmla="*/ 31 w 134"/>
                <a:gd name="T67" fmla="*/ 1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4" h="205">
                  <a:moveTo>
                    <a:pt x="9" y="46"/>
                  </a:moveTo>
                  <a:cubicBezTo>
                    <a:pt x="9" y="43"/>
                    <a:pt x="11" y="42"/>
                    <a:pt x="14" y="42"/>
                  </a:cubicBezTo>
                  <a:cubicBezTo>
                    <a:pt x="15" y="39"/>
                    <a:pt x="18" y="37"/>
                    <a:pt x="21" y="35"/>
                  </a:cubicBezTo>
                  <a:cubicBezTo>
                    <a:pt x="30" y="28"/>
                    <a:pt x="41" y="22"/>
                    <a:pt x="53" y="16"/>
                  </a:cubicBezTo>
                  <a:cubicBezTo>
                    <a:pt x="58" y="13"/>
                    <a:pt x="64" y="10"/>
                    <a:pt x="71" y="8"/>
                  </a:cubicBezTo>
                  <a:cubicBezTo>
                    <a:pt x="84" y="5"/>
                    <a:pt x="96" y="0"/>
                    <a:pt x="109" y="5"/>
                  </a:cubicBezTo>
                  <a:cubicBezTo>
                    <a:pt x="111" y="9"/>
                    <a:pt x="110" y="14"/>
                    <a:pt x="108" y="16"/>
                  </a:cubicBezTo>
                  <a:cubicBezTo>
                    <a:pt x="109" y="16"/>
                    <a:pt x="111" y="15"/>
                    <a:pt x="113" y="15"/>
                  </a:cubicBezTo>
                  <a:cubicBezTo>
                    <a:pt x="119" y="17"/>
                    <a:pt x="127" y="15"/>
                    <a:pt x="129" y="23"/>
                  </a:cubicBezTo>
                  <a:cubicBezTo>
                    <a:pt x="130" y="26"/>
                    <a:pt x="128" y="31"/>
                    <a:pt x="130" y="36"/>
                  </a:cubicBezTo>
                  <a:cubicBezTo>
                    <a:pt x="123" y="40"/>
                    <a:pt x="130" y="50"/>
                    <a:pt x="131" y="53"/>
                  </a:cubicBezTo>
                  <a:cubicBezTo>
                    <a:pt x="134" y="62"/>
                    <a:pt x="130" y="71"/>
                    <a:pt x="130" y="80"/>
                  </a:cubicBezTo>
                  <a:cubicBezTo>
                    <a:pt x="130" y="99"/>
                    <a:pt x="133" y="118"/>
                    <a:pt x="131" y="136"/>
                  </a:cubicBezTo>
                  <a:cubicBezTo>
                    <a:pt x="133" y="136"/>
                    <a:pt x="134" y="133"/>
                    <a:pt x="134" y="135"/>
                  </a:cubicBezTo>
                  <a:cubicBezTo>
                    <a:pt x="131" y="138"/>
                    <a:pt x="132" y="142"/>
                    <a:pt x="132" y="147"/>
                  </a:cubicBezTo>
                  <a:cubicBezTo>
                    <a:pt x="132" y="154"/>
                    <a:pt x="129" y="163"/>
                    <a:pt x="131" y="171"/>
                  </a:cubicBezTo>
                  <a:cubicBezTo>
                    <a:pt x="131" y="172"/>
                    <a:pt x="131" y="174"/>
                    <a:pt x="131" y="176"/>
                  </a:cubicBezTo>
                  <a:cubicBezTo>
                    <a:pt x="130" y="173"/>
                    <a:pt x="132" y="168"/>
                    <a:pt x="130" y="167"/>
                  </a:cubicBezTo>
                  <a:cubicBezTo>
                    <a:pt x="130" y="167"/>
                    <a:pt x="129" y="171"/>
                    <a:pt x="128" y="172"/>
                  </a:cubicBezTo>
                  <a:cubicBezTo>
                    <a:pt x="130" y="176"/>
                    <a:pt x="130" y="182"/>
                    <a:pt x="128" y="186"/>
                  </a:cubicBezTo>
                  <a:cubicBezTo>
                    <a:pt x="131" y="192"/>
                    <a:pt x="127" y="198"/>
                    <a:pt x="126" y="204"/>
                  </a:cubicBezTo>
                  <a:cubicBezTo>
                    <a:pt x="126" y="201"/>
                    <a:pt x="126" y="198"/>
                    <a:pt x="125" y="197"/>
                  </a:cubicBezTo>
                  <a:cubicBezTo>
                    <a:pt x="123" y="200"/>
                    <a:pt x="127" y="203"/>
                    <a:pt x="126" y="205"/>
                  </a:cubicBezTo>
                  <a:cubicBezTo>
                    <a:pt x="125" y="204"/>
                    <a:pt x="125" y="203"/>
                    <a:pt x="124" y="202"/>
                  </a:cubicBezTo>
                  <a:cubicBezTo>
                    <a:pt x="124" y="188"/>
                    <a:pt x="120" y="175"/>
                    <a:pt x="120" y="163"/>
                  </a:cubicBezTo>
                  <a:cubicBezTo>
                    <a:pt x="120" y="164"/>
                    <a:pt x="121" y="165"/>
                    <a:pt x="121" y="164"/>
                  </a:cubicBezTo>
                  <a:cubicBezTo>
                    <a:pt x="122" y="161"/>
                    <a:pt x="119" y="163"/>
                    <a:pt x="119" y="162"/>
                  </a:cubicBezTo>
                  <a:cubicBezTo>
                    <a:pt x="118" y="131"/>
                    <a:pt x="110" y="100"/>
                    <a:pt x="112" y="69"/>
                  </a:cubicBezTo>
                  <a:cubicBezTo>
                    <a:pt x="112" y="58"/>
                    <a:pt x="111" y="47"/>
                    <a:pt x="110" y="37"/>
                  </a:cubicBezTo>
                  <a:cubicBezTo>
                    <a:pt x="106" y="38"/>
                    <a:pt x="103" y="40"/>
                    <a:pt x="102" y="44"/>
                  </a:cubicBezTo>
                  <a:cubicBezTo>
                    <a:pt x="101" y="46"/>
                    <a:pt x="101" y="49"/>
                    <a:pt x="100" y="52"/>
                  </a:cubicBezTo>
                  <a:cubicBezTo>
                    <a:pt x="97" y="58"/>
                    <a:pt x="88" y="64"/>
                    <a:pt x="84" y="70"/>
                  </a:cubicBezTo>
                  <a:cubicBezTo>
                    <a:pt x="79" y="77"/>
                    <a:pt x="75" y="86"/>
                    <a:pt x="71" y="92"/>
                  </a:cubicBezTo>
                  <a:cubicBezTo>
                    <a:pt x="66" y="99"/>
                    <a:pt x="61" y="106"/>
                    <a:pt x="57" y="113"/>
                  </a:cubicBezTo>
                  <a:cubicBezTo>
                    <a:pt x="54" y="117"/>
                    <a:pt x="53" y="121"/>
                    <a:pt x="50" y="124"/>
                  </a:cubicBezTo>
                  <a:cubicBezTo>
                    <a:pt x="48" y="128"/>
                    <a:pt x="44" y="130"/>
                    <a:pt x="42" y="133"/>
                  </a:cubicBezTo>
                  <a:cubicBezTo>
                    <a:pt x="39" y="138"/>
                    <a:pt x="38" y="145"/>
                    <a:pt x="33" y="148"/>
                  </a:cubicBezTo>
                  <a:cubicBezTo>
                    <a:pt x="35" y="146"/>
                    <a:pt x="38" y="142"/>
                    <a:pt x="38" y="140"/>
                  </a:cubicBezTo>
                  <a:cubicBezTo>
                    <a:pt x="36" y="140"/>
                    <a:pt x="35" y="142"/>
                    <a:pt x="34" y="143"/>
                  </a:cubicBezTo>
                  <a:cubicBezTo>
                    <a:pt x="36" y="146"/>
                    <a:pt x="31" y="147"/>
                    <a:pt x="30" y="149"/>
                  </a:cubicBezTo>
                  <a:cubicBezTo>
                    <a:pt x="30" y="151"/>
                    <a:pt x="32" y="149"/>
                    <a:pt x="31" y="151"/>
                  </a:cubicBezTo>
                  <a:cubicBezTo>
                    <a:pt x="30" y="152"/>
                    <a:pt x="27" y="152"/>
                    <a:pt x="26" y="154"/>
                  </a:cubicBezTo>
                  <a:cubicBezTo>
                    <a:pt x="26" y="156"/>
                    <a:pt x="26" y="157"/>
                    <a:pt x="26" y="159"/>
                  </a:cubicBezTo>
                  <a:cubicBezTo>
                    <a:pt x="22" y="161"/>
                    <a:pt x="18" y="168"/>
                    <a:pt x="15" y="167"/>
                  </a:cubicBezTo>
                  <a:cubicBezTo>
                    <a:pt x="17" y="167"/>
                    <a:pt x="18" y="164"/>
                    <a:pt x="19" y="161"/>
                  </a:cubicBezTo>
                  <a:cubicBezTo>
                    <a:pt x="16" y="162"/>
                    <a:pt x="17" y="165"/>
                    <a:pt x="15" y="166"/>
                  </a:cubicBezTo>
                  <a:cubicBezTo>
                    <a:pt x="17" y="160"/>
                    <a:pt x="19" y="156"/>
                    <a:pt x="23" y="151"/>
                  </a:cubicBezTo>
                  <a:cubicBezTo>
                    <a:pt x="23" y="147"/>
                    <a:pt x="25" y="144"/>
                    <a:pt x="27" y="142"/>
                  </a:cubicBezTo>
                  <a:cubicBezTo>
                    <a:pt x="34" y="120"/>
                    <a:pt x="46" y="101"/>
                    <a:pt x="57" y="81"/>
                  </a:cubicBezTo>
                  <a:cubicBezTo>
                    <a:pt x="62" y="71"/>
                    <a:pt x="79" y="45"/>
                    <a:pt x="73" y="54"/>
                  </a:cubicBezTo>
                  <a:cubicBezTo>
                    <a:pt x="64" y="64"/>
                    <a:pt x="77" y="40"/>
                    <a:pt x="101" y="21"/>
                  </a:cubicBezTo>
                  <a:cubicBezTo>
                    <a:pt x="99" y="20"/>
                    <a:pt x="97" y="22"/>
                    <a:pt x="96" y="21"/>
                  </a:cubicBezTo>
                  <a:cubicBezTo>
                    <a:pt x="93" y="15"/>
                    <a:pt x="89" y="25"/>
                    <a:pt x="83" y="27"/>
                  </a:cubicBezTo>
                  <a:cubicBezTo>
                    <a:pt x="79" y="28"/>
                    <a:pt x="75" y="26"/>
                    <a:pt x="72" y="27"/>
                  </a:cubicBezTo>
                  <a:cubicBezTo>
                    <a:pt x="66" y="28"/>
                    <a:pt x="60" y="33"/>
                    <a:pt x="53" y="35"/>
                  </a:cubicBezTo>
                  <a:cubicBezTo>
                    <a:pt x="49" y="37"/>
                    <a:pt x="46" y="37"/>
                    <a:pt x="42" y="39"/>
                  </a:cubicBezTo>
                  <a:cubicBezTo>
                    <a:pt x="39" y="40"/>
                    <a:pt x="36" y="43"/>
                    <a:pt x="33" y="44"/>
                  </a:cubicBezTo>
                  <a:cubicBezTo>
                    <a:pt x="31" y="44"/>
                    <a:pt x="28" y="44"/>
                    <a:pt x="27" y="44"/>
                  </a:cubicBezTo>
                  <a:cubicBezTo>
                    <a:pt x="23" y="45"/>
                    <a:pt x="21" y="51"/>
                    <a:pt x="18" y="49"/>
                  </a:cubicBezTo>
                  <a:cubicBezTo>
                    <a:pt x="20" y="48"/>
                    <a:pt x="22" y="48"/>
                    <a:pt x="23" y="47"/>
                  </a:cubicBezTo>
                  <a:cubicBezTo>
                    <a:pt x="18" y="45"/>
                    <a:pt x="17" y="51"/>
                    <a:pt x="10" y="50"/>
                  </a:cubicBezTo>
                  <a:cubicBezTo>
                    <a:pt x="10" y="54"/>
                    <a:pt x="3" y="53"/>
                    <a:pt x="0" y="55"/>
                  </a:cubicBezTo>
                  <a:cubicBezTo>
                    <a:pt x="0" y="49"/>
                    <a:pt x="5" y="48"/>
                    <a:pt x="9" y="46"/>
                  </a:cubicBezTo>
                  <a:close/>
                  <a:moveTo>
                    <a:pt x="0" y="54"/>
                  </a:moveTo>
                  <a:cubicBezTo>
                    <a:pt x="2" y="54"/>
                    <a:pt x="2" y="51"/>
                    <a:pt x="3" y="52"/>
                  </a:cubicBezTo>
                  <a:cubicBezTo>
                    <a:pt x="4" y="50"/>
                    <a:pt x="0" y="52"/>
                    <a:pt x="0" y="54"/>
                  </a:cubicBezTo>
                  <a:close/>
                  <a:moveTo>
                    <a:pt x="33" y="130"/>
                  </a:moveTo>
                  <a:cubicBezTo>
                    <a:pt x="31" y="130"/>
                    <a:pt x="31" y="131"/>
                    <a:pt x="31" y="132"/>
                  </a:cubicBezTo>
                  <a:cubicBezTo>
                    <a:pt x="33" y="133"/>
                    <a:pt x="32" y="131"/>
                    <a:pt x="33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0"/>
            <p:cNvSpPr>
              <a:spLocks/>
            </p:cNvSpPr>
            <p:nvPr/>
          </p:nvSpPr>
          <p:spPr bwMode="auto">
            <a:xfrm>
              <a:off x="5278438" y="2784475"/>
              <a:ext cx="309563" cy="358775"/>
            </a:xfrm>
            <a:custGeom>
              <a:avLst/>
              <a:gdLst>
                <a:gd name="T0" fmla="*/ 90 w 92"/>
                <a:gd name="T1" fmla="*/ 107 h 107"/>
                <a:gd name="T2" fmla="*/ 88 w 92"/>
                <a:gd name="T3" fmla="*/ 102 h 107"/>
                <a:gd name="T4" fmla="*/ 92 w 92"/>
                <a:gd name="T5" fmla="*/ 107 h 107"/>
                <a:gd name="T6" fmla="*/ 88 w 92"/>
                <a:gd name="T7" fmla="*/ 93 h 107"/>
                <a:gd name="T8" fmla="*/ 84 w 92"/>
                <a:gd name="T9" fmla="*/ 84 h 107"/>
                <a:gd name="T10" fmla="*/ 84 w 92"/>
                <a:gd name="T11" fmla="*/ 80 h 107"/>
                <a:gd name="T12" fmla="*/ 87 w 92"/>
                <a:gd name="T13" fmla="*/ 86 h 107"/>
                <a:gd name="T14" fmla="*/ 82 w 92"/>
                <a:gd name="T15" fmla="*/ 74 h 107"/>
                <a:gd name="T16" fmla="*/ 72 w 92"/>
                <a:gd name="T17" fmla="*/ 54 h 107"/>
                <a:gd name="T18" fmla="*/ 52 w 92"/>
                <a:gd name="T19" fmla="*/ 28 h 107"/>
                <a:gd name="T20" fmla="*/ 45 w 92"/>
                <a:gd name="T21" fmla="*/ 22 h 107"/>
                <a:gd name="T22" fmla="*/ 34 w 92"/>
                <a:gd name="T23" fmla="*/ 11 h 107"/>
                <a:gd name="T24" fmla="*/ 20 w 92"/>
                <a:gd name="T25" fmla="*/ 7 h 107"/>
                <a:gd name="T26" fmla="*/ 20 w 92"/>
                <a:gd name="T27" fmla="*/ 5 h 107"/>
                <a:gd name="T28" fmla="*/ 2 w 92"/>
                <a:gd name="T29" fmla="*/ 15 h 107"/>
                <a:gd name="T30" fmla="*/ 26 w 92"/>
                <a:gd name="T31" fmla="*/ 29 h 107"/>
                <a:gd name="T32" fmla="*/ 46 w 92"/>
                <a:gd name="T33" fmla="*/ 47 h 107"/>
                <a:gd name="T34" fmla="*/ 80 w 92"/>
                <a:gd name="T35" fmla="*/ 89 h 107"/>
                <a:gd name="T36" fmla="*/ 90 w 92"/>
                <a:gd name="T3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107">
                  <a:moveTo>
                    <a:pt x="90" y="107"/>
                  </a:moveTo>
                  <a:cubicBezTo>
                    <a:pt x="92" y="105"/>
                    <a:pt x="87" y="105"/>
                    <a:pt x="88" y="102"/>
                  </a:cubicBezTo>
                  <a:cubicBezTo>
                    <a:pt x="90" y="103"/>
                    <a:pt x="91" y="106"/>
                    <a:pt x="92" y="107"/>
                  </a:cubicBezTo>
                  <a:cubicBezTo>
                    <a:pt x="91" y="102"/>
                    <a:pt x="92" y="95"/>
                    <a:pt x="88" y="93"/>
                  </a:cubicBezTo>
                  <a:cubicBezTo>
                    <a:pt x="89" y="90"/>
                    <a:pt x="87" y="85"/>
                    <a:pt x="84" y="84"/>
                  </a:cubicBezTo>
                  <a:cubicBezTo>
                    <a:pt x="84" y="82"/>
                    <a:pt x="85" y="82"/>
                    <a:pt x="84" y="80"/>
                  </a:cubicBezTo>
                  <a:cubicBezTo>
                    <a:pt x="87" y="81"/>
                    <a:pt x="87" y="84"/>
                    <a:pt x="87" y="86"/>
                  </a:cubicBezTo>
                  <a:cubicBezTo>
                    <a:pt x="89" y="81"/>
                    <a:pt x="82" y="78"/>
                    <a:pt x="82" y="74"/>
                  </a:cubicBezTo>
                  <a:cubicBezTo>
                    <a:pt x="80" y="66"/>
                    <a:pt x="76" y="61"/>
                    <a:pt x="72" y="54"/>
                  </a:cubicBezTo>
                  <a:cubicBezTo>
                    <a:pt x="66" y="44"/>
                    <a:pt x="60" y="36"/>
                    <a:pt x="52" y="28"/>
                  </a:cubicBezTo>
                  <a:cubicBezTo>
                    <a:pt x="50" y="26"/>
                    <a:pt x="47" y="24"/>
                    <a:pt x="45" y="22"/>
                  </a:cubicBezTo>
                  <a:cubicBezTo>
                    <a:pt x="42" y="18"/>
                    <a:pt x="39" y="12"/>
                    <a:pt x="34" y="11"/>
                  </a:cubicBezTo>
                  <a:cubicBezTo>
                    <a:pt x="28" y="10"/>
                    <a:pt x="24" y="12"/>
                    <a:pt x="20" y="7"/>
                  </a:cubicBezTo>
                  <a:cubicBezTo>
                    <a:pt x="19" y="7"/>
                    <a:pt x="20" y="6"/>
                    <a:pt x="20" y="5"/>
                  </a:cubicBezTo>
                  <a:cubicBezTo>
                    <a:pt x="12" y="0"/>
                    <a:pt x="0" y="3"/>
                    <a:pt x="2" y="15"/>
                  </a:cubicBezTo>
                  <a:cubicBezTo>
                    <a:pt x="8" y="23"/>
                    <a:pt x="18" y="24"/>
                    <a:pt x="26" y="29"/>
                  </a:cubicBezTo>
                  <a:cubicBezTo>
                    <a:pt x="33" y="35"/>
                    <a:pt x="39" y="41"/>
                    <a:pt x="46" y="47"/>
                  </a:cubicBezTo>
                  <a:cubicBezTo>
                    <a:pt x="59" y="59"/>
                    <a:pt x="67" y="76"/>
                    <a:pt x="80" y="89"/>
                  </a:cubicBezTo>
                  <a:cubicBezTo>
                    <a:pt x="82" y="95"/>
                    <a:pt x="86" y="101"/>
                    <a:pt x="90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01"/>
            <p:cNvSpPr>
              <a:spLocks/>
            </p:cNvSpPr>
            <p:nvPr/>
          </p:nvSpPr>
          <p:spPr bwMode="auto">
            <a:xfrm>
              <a:off x="5372100" y="1655763"/>
              <a:ext cx="171450" cy="422275"/>
            </a:xfrm>
            <a:custGeom>
              <a:avLst/>
              <a:gdLst>
                <a:gd name="T0" fmla="*/ 16 w 51"/>
                <a:gd name="T1" fmla="*/ 103 h 126"/>
                <a:gd name="T2" fmla="*/ 13 w 51"/>
                <a:gd name="T3" fmla="*/ 109 h 126"/>
                <a:gd name="T4" fmla="*/ 18 w 51"/>
                <a:gd name="T5" fmla="*/ 98 h 126"/>
                <a:gd name="T6" fmla="*/ 23 w 51"/>
                <a:gd name="T7" fmla="*/ 94 h 126"/>
                <a:gd name="T8" fmla="*/ 28 w 51"/>
                <a:gd name="T9" fmla="*/ 82 h 126"/>
                <a:gd name="T10" fmla="*/ 34 w 51"/>
                <a:gd name="T11" fmla="*/ 71 h 126"/>
                <a:gd name="T12" fmla="*/ 42 w 51"/>
                <a:gd name="T13" fmla="*/ 47 h 126"/>
                <a:gd name="T14" fmla="*/ 49 w 51"/>
                <a:gd name="T15" fmla="*/ 32 h 126"/>
                <a:gd name="T16" fmla="*/ 47 w 51"/>
                <a:gd name="T17" fmla="*/ 17 h 126"/>
                <a:gd name="T18" fmla="*/ 49 w 51"/>
                <a:gd name="T19" fmla="*/ 16 h 126"/>
                <a:gd name="T20" fmla="*/ 35 w 51"/>
                <a:gd name="T21" fmla="*/ 1 h 126"/>
                <a:gd name="T22" fmla="*/ 27 w 51"/>
                <a:gd name="T23" fmla="*/ 33 h 126"/>
                <a:gd name="T24" fmla="*/ 26 w 51"/>
                <a:gd name="T25" fmla="*/ 28 h 126"/>
                <a:gd name="T26" fmla="*/ 24 w 51"/>
                <a:gd name="T27" fmla="*/ 31 h 126"/>
                <a:gd name="T28" fmla="*/ 26 w 51"/>
                <a:gd name="T29" fmla="*/ 33 h 126"/>
                <a:gd name="T30" fmla="*/ 0 w 51"/>
                <a:gd name="T31" fmla="*/ 123 h 126"/>
                <a:gd name="T32" fmla="*/ 3 w 51"/>
                <a:gd name="T33" fmla="*/ 119 h 126"/>
                <a:gd name="T34" fmla="*/ 1 w 51"/>
                <a:gd name="T35" fmla="*/ 124 h 126"/>
                <a:gd name="T36" fmla="*/ 4 w 51"/>
                <a:gd name="T37" fmla="*/ 121 h 126"/>
                <a:gd name="T38" fmla="*/ 8 w 51"/>
                <a:gd name="T39" fmla="*/ 117 h 126"/>
                <a:gd name="T40" fmla="*/ 8 w 51"/>
                <a:gd name="T41" fmla="*/ 114 h 126"/>
                <a:gd name="T42" fmla="*/ 12 w 51"/>
                <a:gd name="T43" fmla="*/ 105 h 126"/>
                <a:gd name="T44" fmla="*/ 16 w 51"/>
                <a:gd name="T45" fmla="*/ 10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126">
                  <a:moveTo>
                    <a:pt x="16" y="103"/>
                  </a:moveTo>
                  <a:cubicBezTo>
                    <a:pt x="15" y="106"/>
                    <a:pt x="14" y="108"/>
                    <a:pt x="13" y="109"/>
                  </a:cubicBezTo>
                  <a:cubicBezTo>
                    <a:pt x="17" y="108"/>
                    <a:pt x="16" y="102"/>
                    <a:pt x="18" y="98"/>
                  </a:cubicBezTo>
                  <a:cubicBezTo>
                    <a:pt x="19" y="96"/>
                    <a:pt x="21" y="96"/>
                    <a:pt x="23" y="94"/>
                  </a:cubicBezTo>
                  <a:cubicBezTo>
                    <a:pt x="25" y="91"/>
                    <a:pt x="26" y="86"/>
                    <a:pt x="28" y="82"/>
                  </a:cubicBezTo>
                  <a:cubicBezTo>
                    <a:pt x="30" y="79"/>
                    <a:pt x="32" y="75"/>
                    <a:pt x="34" y="71"/>
                  </a:cubicBezTo>
                  <a:cubicBezTo>
                    <a:pt x="37" y="63"/>
                    <a:pt x="39" y="55"/>
                    <a:pt x="42" y="47"/>
                  </a:cubicBezTo>
                  <a:cubicBezTo>
                    <a:pt x="44" y="42"/>
                    <a:pt x="49" y="38"/>
                    <a:pt x="49" y="32"/>
                  </a:cubicBezTo>
                  <a:cubicBezTo>
                    <a:pt x="49" y="27"/>
                    <a:pt x="44" y="23"/>
                    <a:pt x="47" y="17"/>
                  </a:cubicBezTo>
                  <a:cubicBezTo>
                    <a:pt x="47" y="16"/>
                    <a:pt x="49" y="17"/>
                    <a:pt x="49" y="16"/>
                  </a:cubicBezTo>
                  <a:cubicBezTo>
                    <a:pt x="51" y="5"/>
                    <a:pt x="45" y="0"/>
                    <a:pt x="35" y="1"/>
                  </a:cubicBezTo>
                  <a:cubicBezTo>
                    <a:pt x="28" y="8"/>
                    <a:pt x="31" y="24"/>
                    <a:pt x="27" y="33"/>
                  </a:cubicBezTo>
                  <a:cubicBezTo>
                    <a:pt x="26" y="32"/>
                    <a:pt x="26" y="29"/>
                    <a:pt x="26" y="28"/>
                  </a:cubicBezTo>
                  <a:cubicBezTo>
                    <a:pt x="24" y="28"/>
                    <a:pt x="25" y="30"/>
                    <a:pt x="24" y="31"/>
                  </a:cubicBezTo>
                  <a:cubicBezTo>
                    <a:pt x="24" y="33"/>
                    <a:pt x="26" y="32"/>
                    <a:pt x="26" y="33"/>
                  </a:cubicBezTo>
                  <a:cubicBezTo>
                    <a:pt x="21" y="67"/>
                    <a:pt x="6" y="91"/>
                    <a:pt x="0" y="123"/>
                  </a:cubicBezTo>
                  <a:cubicBezTo>
                    <a:pt x="2" y="123"/>
                    <a:pt x="0" y="119"/>
                    <a:pt x="3" y="119"/>
                  </a:cubicBezTo>
                  <a:cubicBezTo>
                    <a:pt x="2" y="121"/>
                    <a:pt x="1" y="125"/>
                    <a:pt x="1" y="124"/>
                  </a:cubicBezTo>
                  <a:cubicBezTo>
                    <a:pt x="1" y="126"/>
                    <a:pt x="4" y="122"/>
                    <a:pt x="4" y="121"/>
                  </a:cubicBezTo>
                  <a:cubicBezTo>
                    <a:pt x="5" y="120"/>
                    <a:pt x="7" y="119"/>
                    <a:pt x="8" y="117"/>
                  </a:cubicBezTo>
                  <a:cubicBezTo>
                    <a:pt x="8" y="116"/>
                    <a:pt x="8" y="115"/>
                    <a:pt x="8" y="114"/>
                  </a:cubicBezTo>
                  <a:cubicBezTo>
                    <a:pt x="11" y="112"/>
                    <a:pt x="13" y="109"/>
                    <a:pt x="12" y="105"/>
                  </a:cubicBezTo>
                  <a:cubicBezTo>
                    <a:pt x="13" y="105"/>
                    <a:pt x="14" y="104"/>
                    <a:pt x="16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2"/>
            <p:cNvSpPr>
              <a:spLocks/>
            </p:cNvSpPr>
            <p:nvPr/>
          </p:nvSpPr>
          <p:spPr bwMode="auto">
            <a:xfrm>
              <a:off x="4186238" y="2028825"/>
              <a:ext cx="77788" cy="493713"/>
            </a:xfrm>
            <a:custGeom>
              <a:avLst/>
              <a:gdLst>
                <a:gd name="T0" fmla="*/ 5 w 23"/>
                <a:gd name="T1" fmla="*/ 0 h 147"/>
                <a:gd name="T2" fmla="*/ 6 w 23"/>
                <a:gd name="T3" fmla="*/ 21 h 147"/>
                <a:gd name="T4" fmla="*/ 8 w 23"/>
                <a:gd name="T5" fmla="*/ 44 h 147"/>
                <a:gd name="T6" fmla="*/ 9 w 23"/>
                <a:gd name="T7" fmla="*/ 70 h 147"/>
                <a:gd name="T8" fmla="*/ 11 w 23"/>
                <a:gd name="T9" fmla="*/ 71 h 147"/>
                <a:gd name="T10" fmla="*/ 11 w 23"/>
                <a:gd name="T11" fmla="*/ 107 h 147"/>
                <a:gd name="T12" fmla="*/ 12 w 23"/>
                <a:gd name="T13" fmla="*/ 107 h 147"/>
                <a:gd name="T14" fmla="*/ 13 w 23"/>
                <a:gd name="T15" fmla="*/ 119 h 147"/>
                <a:gd name="T16" fmla="*/ 13 w 23"/>
                <a:gd name="T17" fmla="*/ 129 h 147"/>
                <a:gd name="T18" fmla="*/ 10 w 23"/>
                <a:gd name="T19" fmla="*/ 134 h 147"/>
                <a:gd name="T20" fmla="*/ 10 w 23"/>
                <a:gd name="T21" fmla="*/ 136 h 147"/>
                <a:gd name="T22" fmla="*/ 9 w 23"/>
                <a:gd name="T23" fmla="*/ 138 h 147"/>
                <a:gd name="T24" fmla="*/ 13 w 23"/>
                <a:gd name="T25" fmla="*/ 141 h 147"/>
                <a:gd name="T26" fmla="*/ 14 w 23"/>
                <a:gd name="T27" fmla="*/ 147 h 147"/>
                <a:gd name="T28" fmla="*/ 19 w 23"/>
                <a:gd name="T29" fmla="*/ 147 h 147"/>
                <a:gd name="T30" fmla="*/ 22 w 23"/>
                <a:gd name="T31" fmla="*/ 132 h 147"/>
                <a:gd name="T32" fmla="*/ 21 w 23"/>
                <a:gd name="T33" fmla="*/ 133 h 147"/>
                <a:gd name="T34" fmla="*/ 20 w 23"/>
                <a:gd name="T35" fmla="*/ 128 h 147"/>
                <a:gd name="T36" fmla="*/ 19 w 23"/>
                <a:gd name="T37" fmla="*/ 127 h 147"/>
                <a:gd name="T38" fmla="*/ 14 w 23"/>
                <a:gd name="T39" fmla="*/ 90 h 147"/>
                <a:gd name="T40" fmla="*/ 11 w 23"/>
                <a:gd name="T41" fmla="*/ 46 h 147"/>
                <a:gd name="T42" fmla="*/ 10 w 23"/>
                <a:gd name="T43" fmla="*/ 31 h 147"/>
                <a:gd name="T44" fmla="*/ 5 w 23"/>
                <a:gd name="T4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47">
                  <a:moveTo>
                    <a:pt x="5" y="0"/>
                  </a:moveTo>
                  <a:cubicBezTo>
                    <a:pt x="0" y="4"/>
                    <a:pt x="5" y="15"/>
                    <a:pt x="6" y="21"/>
                  </a:cubicBezTo>
                  <a:cubicBezTo>
                    <a:pt x="7" y="29"/>
                    <a:pt x="4" y="37"/>
                    <a:pt x="8" y="44"/>
                  </a:cubicBezTo>
                  <a:cubicBezTo>
                    <a:pt x="7" y="52"/>
                    <a:pt x="10" y="63"/>
                    <a:pt x="9" y="70"/>
                  </a:cubicBezTo>
                  <a:cubicBezTo>
                    <a:pt x="10" y="70"/>
                    <a:pt x="9" y="71"/>
                    <a:pt x="11" y="71"/>
                  </a:cubicBezTo>
                  <a:cubicBezTo>
                    <a:pt x="8" y="80"/>
                    <a:pt x="12" y="96"/>
                    <a:pt x="11" y="107"/>
                  </a:cubicBezTo>
                  <a:cubicBezTo>
                    <a:pt x="11" y="107"/>
                    <a:pt x="12" y="107"/>
                    <a:pt x="12" y="107"/>
                  </a:cubicBezTo>
                  <a:cubicBezTo>
                    <a:pt x="10" y="110"/>
                    <a:pt x="13" y="115"/>
                    <a:pt x="13" y="119"/>
                  </a:cubicBezTo>
                  <a:cubicBezTo>
                    <a:pt x="13" y="122"/>
                    <a:pt x="11" y="129"/>
                    <a:pt x="13" y="129"/>
                  </a:cubicBezTo>
                  <a:cubicBezTo>
                    <a:pt x="11" y="131"/>
                    <a:pt x="13" y="134"/>
                    <a:pt x="10" y="134"/>
                  </a:cubicBezTo>
                  <a:cubicBezTo>
                    <a:pt x="10" y="135"/>
                    <a:pt x="11" y="135"/>
                    <a:pt x="10" y="136"/>
                  </a:cubicBezTo>
                  <a:cubicBezTo>
                    <a:pt x="10" y="136"/>
                    <a:pt x="8" y="136"/>
                    <a:pt x="9" y="138"/>
                  </a:cubicBezTo>
                  <a:cubicBezTo>
                    <a:pt x="9" y="140"/>
                    <a:pt x="11" y="141"/>
                    <a:pt x="13" y="141"/>
                  </a:cubicBezTo>
                  <a:cubicBezTo>
                    <a:pt x="11" y="142"/>
                    <a:pt x="13" y="145"/>
                    <a:pt x="14" y="147"/>
                  </a:cubicBezTo>
                  <a:cubicBezTo>
                    <a:pt x="16" y="147"/>
                    <a:pt x="16" y="147"/>
                    <a:pt x="19" y="147"/>
                  </a:cubicBezTo>
                  <a:cubicBezTo>
                    <a:pt x="23" y="142"/>
                    <a:pt x="20" y="137"/>
                    <a:pt x="22" y="132"/>
                  </a:cubicBezTo>
                  <a:cubicBezTo>
                    <a:pt x="21" y="132"/>
                    <a:pt x="21" y="133"/>
                    <a:pt x="21" y="133"/>
                  </a:cubicBezTo>
                  <a:cubicBezTo>
                    <a:pt x="20" y="132"/>
                    <a:pt x="19" y="130"/>
                    <a:pt x="20" y="128"/>
                  </a:cubicBezTo>
                  <a:cubicBezTo>
                    <a:pt x="20" y="127"/>
                    <a:pt x="19" y="127"/>
                    <a:pt x="19" y="127"/>
                  </a:cubicBezTo>
                  <a:cubicBezTo>
                    <a:pt x="17" y="115"/>
                    <a:pt x="17" y="101"/>
                    <a:pt x="14" y="90"/>
                  </a:cubicBezTo>
                  <a:cubicBezTo>
                    <a:pt x="16" y="76"/>
                    <a:pt x="13" y="60"/>
                    <a:pt x="11" y="46"/>
                  </a:cubicBezTo>
                  <a:cubicBezTo>
                    <a:pt x="10" y="41"/>
                    <a:pt x="11" y="36"/>
                    <a:pt x="10" y="31"/>
                  </a:cubicBezTo>
                  <a:cubicBezTo>
                    <a:pt x="9" y="20"/>
                    <a:pt x="6" y="1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3"/>
            <p:cNvSpPr>
              <a:spLocks/>
            </p:cNvSpPr>
            <p:nvPr/>
          </p:nvSpPr>
          <p:spPr bwMode="auto">
            <a:xfrm>
              <a:off x="3762375" y="5249863"/>
              <a:ext cx="381000" cy="711200"/>
            </a:xfrm>
            <a:custGeom>
              <a:avLst/>
              <a:gdLst>
                <a:gd name="T0" fmla="*/ 1 w 113"/>
                <a:gd name="T1" fmla="*/ 0 h 212"/>
                <a:gd name="T2" fmla="*/ 0 w 113"/>
                <a:gd name="T3" fmla="*/ 1 h 212"/>
                <a:gd name="T4" fmla="*/ 5 w 113"/>
                <a:gd name="T5" fmla="*/ 7 h 212"/>
                <a:gd name="T6" fmla="*/ 17 w 113"/>
                <a:gd name="T7" fmla="*/ 20 h 212"/>
                <a:gd name="T8" fmla="*/ 19 w 113"/>
                <a:gd name="T9" fmla="*/ 20 h 212"/>
                <a:gd name="T10" fmla="*/ 20 w 113"/>
                <a:gd name="T11" fmla="*/ 22 h 212"/>
                <a:gd name="T12" fmla="*/ 29 w 113"/>
                <a:gd name="T13" fmla="*/ 35 h 212"/>
                <a:gd name="T14" fmla="*/ 29 w 113"/>
                <a:gd name="T15" fmla="*/ 38 h 212"/>
                <a:gd name="T16" fmla="*/ 27 w 113"/>
                <a:gd name="T17" fmla="*/ 41 h 212"/>
                <a:gd name="T18" fmla="*/ 29 w 113"/>
                <a:gd name="T19" fmla="*/ 45 h 212"/>
                <a:gd name="T20" fmla="*/ 32 w 113"/>
                <a:gd name="T21" fmla="*/ 45 h 212"/>
                <a:gd name="T22" fmla="*/ 47 w 113"/>
                <a:gd name="T23" fmla="*/ 62 h 212"/>
                <a:gd name="T24" fmla="*/ 74 w 113"/>
                <a:gd name="T25" fmla="*/ 106 h 212"/>
                <a:gd name="T26" fmla="*/ 74 w 113"/>
                <a:gd name="T27" fmla="*/ 109 h 212"/>
                <a:gd name="T28" fmla="*/ 77 w 113"/>
                <a:gd name="T29" fmla="*/ 109 h 212"/>
                <a:gd name="T30" fmla="*/ 79 w 113"/>
                <a:gd name="T31" fmla="*/ 117 h 212"/>
                <a:gd name="T32" fmla="*/ 85 w 113"/>
                <a:gd name="T33" fmla="*/ 133 h 212"/>
                <a:gd name="T34" fmla="*/ 88 w 113"/>
                <a:gd name="T35" fmla="*/ 146 h 212"/>
                <a:gd name="T36" fmla="*/ 90 w 113"/>
                <a:gd name="T37" fmla="*/ 146 h 212"/>
                <a:gd name="T38" fmla="*/ 92 w 113"/>
                <a:gd name="T39" fmla="*/ 158 h 212"/>
                <a:gd name="T40" fmla="*/ 94 w 113"/>
                <a:gd name="T41" fmla="*/ 158 h 212"/>
                <a:gd name="T42" fmla="*/ 97 w 113"/>
                <a:gd name="T43" fmla="*/ 169 h 212"/>
                <a:gd name="T44" fmla="*/ 99 w 113"/>
                <a:gd name="T45" fmla="*/ 177 h 212"/>
                <a:gd name="T46" fmla="*/ 101 w 113"/>
                <a:gd name="T47" fmla="*/ 197 h 212"/>
                <a:gd name="T48" fmla="*/ 104 w 113"/>
                <a:gd name="T49" fmla="*/ 196 h 212"/>
                <a:gd name="T50" fmla="*/ 98 w 113"/>
                <a:gd name="T51" fmla="*/ 198 h 212"/>
                <a:gd name="T52" fmla="*/ 99 w 113"/>
                <a:gd name="T53" fmla="*/ 200 h 212"/>
                <a:gd name="T54" fmla="*/ 97 w 113"/>
                <a:gd name="T55" fmla="*/ 202 h 212"/>
                <a:gd name="T56" fmla="*/ 101 w 113"/>
                <a:gd name="T57" fmla="*/ 204 h 212"/>
                <a:gd name="T58" fmla="*/ 100 w 113"/>
                <a:gd name="T59" fmla="*/ 210 h 212"/>
                <a:gd name="T60" fmla="*/ 103 w 113"/>
                <a:gd name="T61" fmla="*/ 212 h 212"/>
                <a:gd name="T62" fmla="*/ 104 w 113"/>
                <a:gd name="T63" fmla="*/ 209 h 212"/>
                <a:gd name="T64" fmla="*/ 110 w 113"/>
                <a:gd name="T65" fmla="*/ 206 h 212"/>
                <a:gd name="T66" fmla="*/ 110 w 113"/>
                <a:gd name="T67" fmla="*/ 197 h 212"/>
                <a:gd name="T68" fmla="*/ 111 w 113"/>
                <a:gd name="T69" fmla="*/ 198 h 212"/>
                <a:gd name="T70" fmla="*/ 109 w 113"/>
                <a:gd name="T71" fmla="*/ 198 h 212"/>
                <a:gd name="T72" fmla="*/ 108 w 113"/>
                <a:gd name="T73" fmla="*/ 202 h 212"/>
                <a:gd name="T74" fmla="*/ 104 w 113"/>
                <a:gd name="T75" fmla="*/ 186 h 212"/>
                <a:gd name="T76" fmla="*/ 103 w 113"/>
                <a:gd name="T77" fmla="*/ 177 h 212"/>
                <a:gd name="T78" fmla="*/ 89 w 113"/>
                <a:gd name="T79" fmla="*/ 130 h 212"/>
                <a:gd name="T80" fmla="*/ 87 w 113"/>
                <a:gd name="T81" fmla="*/ 129 h 212"/>
                <a:gd name="T82" fmla="*/ 86 w 113"/>
                <a:gd name="T83" fmla="*/ 128 h 212"/>
                <a:gd name="T84" fmla="*/ 85 w 113"/>
                <a:gd name="T85" fmla="*/ 125 h 212"/>
                <a:gd name="T86" fmla="*/ 77 w 113"/>
                <a:gd name="T87" fmla="*/ 102 h 212"/>
                <a:gd name="T88" fmla="*/ 68 w 113"/>
                <a:gd name="T89" fmla="*/ 85 h 212"/>
                <a:gd name="T90" fmla="*/ 65 w 113"/>
                <a:gd name="T91" fmla="*/ 84 h 212"/>
                <a:gd name="T92" fmla="*/ 59 w 113"/>
                <a:gd name="T93" fmla="*/ 75 h 212"/>
                <a:gd name="T94" fmla="*/ 38 w 113"/>
                <a:gd name="T95" fmla="*/ 49 h 212"/>
                <a:gd name="T96" fmla="*/ 33 w 113"/>
                <a:gd name="T97" fmla="*/ 45 h 212"/>
                <a:gd name="T98" fmla="*/ 37 w 113"/>
                <a:gd name="T99" fmla="*/ 42 h 212"/>
                <a:gd name="T100" fmla="*/ 27 w 113"/>
                <a:gd name="T101" fmla="*/ 24 h 212"/>
                <a:gd name="T102" fmla="*/ 24 w 113"/>
                <a:gd name="T103" fmla="*/ 23 h 212"/>
                <a:gd name="T104" fmla="*/ 14 w 113"/>
                <a:gd name="T105" fmla="*/ 10 h 212"/>
                <a:gd name="T106" fmla="*/ 1 w 113"/>
                <a:gd name="T107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21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2" y="6"/>
                    <a:pt x="5" y="7"/>
                  </a:cubicBezTo>
                  <a:cubicBezTo>
                    <a:pt x="8" y="12"/>
                    <a:pt x="14" y="14"/>
                    <a:pt x="17" y="20"/>
                  </a:cubicBezTo>
                  <a:cubicBezTo>
                    <a:pt x="18" y="20"/>
                    <a:pt x="18" y="20"/>
                    <a:pt x="19" y="20"/>
                  </a:cubicBezTo>
                  <a:cubicBezTo>
                    <a:pt x="19" y="21"/>
                    <a:pt x="19" y="23"/>
                    <a:pt x="20" y="22"/>
                  </a:cubicBezTo>
                  <a:cubicBezTo>
                    <a:pt x="21" y="27"/>
                    <a:pt x="25" y="32"/>
                    <a:pt x="29" y="35"/>
                  </a:cubicBezTo>
                  <a:cubicBezTo>
                    <a:pt x="28" y="35"/>
                    <a:pt x="27" y="38"/>
                    <a:pt x="29" y="38"/>
                  </a:cubicBezTo>
                  <a:cubicBezTo>
                    <a:pt x="29" y="39"/>
                    <a:pt x="27" y="40"/>
                    <a:pt x="27" y="41"/>
                  </a:cubicBezTo>
                  <a:cubicBezTo>
                    <a:pt x="27" y="44"/>
                    <a:pt x="29" y="44"/>
                    <a:pt x="29" y="45"/>
                  </a:cubicBezTo>
                  <a:cubicBezTo>
                    <a:pt x="30" y="45"/>
                    <a:pt x="31" y="45"/>
                    <a:pt x="32" y="45"/>
                  </a:cubicBezTo>
                  <a:cubicBezTo>
                    <a:pt x="35" y="53"/>
                    <a:pt x="41" y="58"/>
                    <a:pt x="47" y="62"/>
                  </a:cubicBezTo>
                  <a:cubicBezTo>
                    <a:pt x="56" y="77"/>
                    <a:pt x="66" y="90"/>
                    <a:pt x="74" y="106"/>
                  </a:cubicBezTo>
                  <a:cubicBezTo>
                    <a:pt x="74" y="107"/>
                    <a:pt x="74" y="108"/>
                    <a:pt x="74" y="109"/>
                  </a:cubicBezTo>
                  <a:cubicBezTo>
                    <a:pt x="75" y="110"/>
                    <a:pt x="76" y="109"/>
                    <a:pt x="77" y="109"/>
                  </a:cubicBezTo>
                  <a:cubicBezTo>
                    <a:pt x="77" y="113"/>
                    <a:pt x="76" y="115"/>
                    <a:pt x="79" y="117"/>
                  </a:cubicBezTo>
                  <a:cubicBezTo>
                    <a:pt x="80" y="121"/>
                    <a:pt x="82" y="131"/>
                    <a:pt x="85" y="133"/>
                  </a:cubicBezTo>
                  <a:cubicBezTo>
                    <a:pt x="84" y="138"/>
                    <a:pt x="89" y="141"/>
                    <a:pt x="88" y="146"/>
                  </a:cubicBezTo>
                  <a:cubicBezTo>
                    <a:pt x="89" y="146"/>
                    <a:pt x="89" y="146"/>
                    <a:pt x="90" y="146"/>
                  </a:cubicBezTo>
                  <a:cubicBezTo>
                    <a:pt x="89" y="152"/>
                    <a:pt x="93" y="153"/>
                    <a:pt x="92" y="158"/>
                  </a:cubicBezTo>
                  <a:cubicBezTo>
                    <a:pt x="93" y="158"/>
                    <a:pt x="93" y="158"/>
                    <a:pt x="94" y="158"/>
                  </a:cubicBezTo>
                  <a:cubicBezTo>
                    <a:pt x="93" y="161"/>
                    <a:pt x="95" y="166"/>
                    <a:pt x="97" y="169"/>
                  </a:cubicBezTo>
                  <a:cubicBezTo>
                    <a:pt x="96" y="170"/>
                    <a:pt x="96" y="176"/>
                    <a:pt x="99" y="177"/>
                  </a:cubicBezTo>
                  <a:cubicBezTo>
                    <a:pt x="98" y="182"/>
                    <a:pt x="101" y="191"/>
                    <a:pt x="101" y="197"/>
                  </a:cubicBezTo>
                  <a:cubicBezTo>
                    <a:pt x="102" y="197"/>
                    <a:pt x="103" y="195"/>
                    <a:pt x="104" y="196"/>
                  </a:cubicBezTo>
                  <a:cubicBezTo>
                    <a:pt x="103" y="198"/>
                    <a:pt x="101" y="198"/>
                    <a:pt x="98" y="198"/>
                  </a:cubicBezTo>
                  <a:cubicBezTo>
                    <a:pt x="97" y="199"/>
                    <a:pt x="99" y="199"/>
                    <a:pt x="99" y="200"/>
                  </a:cubicBezTo>
                  <a:cubicBezTo>
                    <a:pt x="97" y="200"/>
                    <a:pt x="98" y="201"/>
                    <a:pt x="97" y="202"/>
                  </a:cubicBezTo>
                  <a:cubicBezTo>
                    <a:pt x="98" y="203"/>
                    <a:pt x="99" y="203"/>
                    <a:pt x="101" y="204"/>
                  </a:cubicBezTo>
                  <a:cubicBezTo>
                    <a:pt x="98" y="205"/>
                    <a:pt x="99" y="209"/>
                    <a:pt x="100" y="210"/>
                  </a:cubicBezTo>
                  <a:cubicBezTo>
                    <a:pt x="102" y="211"/>
                    <a:pt x="104" y="210"/>
                    <a:pt x="103" y="212"/>
                  </a:cubicBezTo>
                  <a:cubicBezTo>
                    <a:pt x="104" y="212"/>
                    <a:pt x="104" y="211"/>
                    <a:pt x="104" y="209"/>
                  </a:cubicBezTo>
                  <a:cubicBezTo>
                    <a:pt x="107" y="209"/>
                    <a:pt x="108" y="207"/>
                    <a:pt x="110" y="206"/>
                  </a:cubicBezTo>
                  <a:cubicBezTo>
                    <a:pt x="107" y="202"/>
                    <a:pt x="113" y="199"/>
                    <a:pt x="110" y="197"/>
                  </a:cubicBezTo>
                  <a:cubicBezTo>
                    <a:pt x="110" y="197"/>
                    <a:pt x="110" y="198"/>
                    <a:pt x="111" y="198"/>
                  </a:cubicBezTo>
                  <a:cubicBezTo>
                    <a:pt x="111" y="198"/>
                    <a:pt x="109" y="198"/>
                    <a:pt x="109" y="198"/>
                  </a:cubicBezTo>
                  <a:cubicBezTo>
                    <a:pt x="109" y="200"/>
                    <a:pt x="109" y="201"/>
                    <a:pt x="108" y="202"/>
                  </a:cubicBezTo>
                  <a:cubicBezTo>
                    <a:pt x="106" y="197"/>
                    <a:pt x="107" y="189"/>
                    <a:pt x="104" y="186"/>
                  </a:cubicBezTo>
                  <a:cubicBezTo>
                    <a:pt x="105" y="183"/>
                    <a:pt x="105" y="179"/>
                    <a:pt x="103" y="177"/>
                  </a:cubicBezTo>
                  <a:cubicBezTo>
                    <a:pt x="102" y="161"/>
                    <a:pt x="94" y="146"/>
                    <a:pt x="89" y="130"/>
                  </a:cubicBezTo>
                  <a:cubicBezTo>
                    <a:pt x="88" y="130"/>
                    <a:pt x="88" y="129"/>
                    <a:pt x="87" y="129"/>
                  </a:cubicBezTo>
                  <a:cubicBezTo>
                    <a:pt x="88" y="128"/>
                    <a:pt x="87" y="128"/>
                    <a:pt x="86" y="128"/>
                  </a:cubicBezTo>
                  <a:cubicBezTo>
                    <a:pt x="87" y="126"/>
                    <a:pt x="86" y="126"/>
                    <a:pt x="85" y="125"/>
                  </a:cubicBezTo>
                  <a:cubicBezTo>
                    <a:pt x="85" y="117"/>
                    <a:pt x="81" y="110"/>
                    <a:pt x="77" y="102"/>
                  </a:cubicBezTo>
                  <a:cubicBezTo>
                    <a:pt x="74" y="96"/>
                    <a:pt x="71" y="89"/>
                    <a:pt x="68" y="85"/>
                  </a:cubicBezTo>
                  <a:cubicBezTo>
                    <a:pt x="67" y="85"/>
                    <a:pt x="66" y="84"/>
                    <a:pt x="65" y="84"/>
                  </a:cubicBezTo>
                  <a:cubicBezTo>
                    <a:pt x="63" y="81"/>
                    <a:pt x="63" y="76"/>
                    <a:pt x="59" y="75"/>
                  </a:cubicBezTo>
                  <a:cubicBezTo>
                    <a:pt x="56" y="66"/>
                    <a:pt x="46" y="56"/>
                    <a:pt x="38" y="49"/>
                  </a:cubicBezTo>
                  <a:cubicBezTo>
                    <a:pt x="37" y="49"/>
                    <a:pt x="33" y="46"/>
                    <a:pt x="33" y="45"/>
                  </a:cubicBezTo>
                  <a:cubicBezTo>
                    <a:pt x="33" y="43"/>
                    <a:pt x="37" y="43"/>
                    <a:pt x="37" y="42"/>
                  </a:cubicBezTo>
                  <a:cubicBezTo>
                    <a:pt x="36" y="36"/>
                    <a:pt x="31" y="30"/>
                    <a:pt x="27" y="24"/>
                  </a:cubicBezTo>
                  <a:cubicBezTo>
                    <a:pt x="25" y="24"/>
                    <a:pt x="25" y="23"/>
                    <a:pt x="24" y="23"/>
                  </a:cubicBezTo>
                  <a:cubicBezTo>
                    <a:pt x="23" y="17"/>
                    <a:pt x="19" y="13"/>
                    <a:pt x="14" y="10"/>
                  </a:cubicBezTo>
                  <a:cubicBezTo>
                    <a:pt x="11" y="5"/>
                    <a:pt x="5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4"/>
            <p:cNvSpPr>
              <a:spLocks noEditPoints="1"/>
            </p:cNvSpPr>
            <p:nvPr/>
          </p:nvSpPr>
          <p:spPr bwMode="auto">
            <a:xfrm>
              <a:off x="2012950" y="1457325"/>
              <a:ext cx="3590925" cy="4662488"/>
            </a:xfrm>
            <a:custGeom>
              <a:avLst/>
              <a:gdLst>
                <a:gd name="T0" fmla="*/ 437 w 1069"/>
                <a:gd name="T1" fmla="*/ 212 h 1388"/>
                <a:gd name="T2" fmla="*/ 564 w 1069"/>
                <a:gd name="T3" fmla="*/ 218 h 1388"/>
                <a:gd name="T4" fmla="*/ 519 w 1069"/>
                <a:gd name="T5" fmla="*/ 136 h 1388"/>
                <a:gd name="T6" fmla="*/ 439 w 1069"/>
                <a:gd name="T7" fmla="*/ 34 h 1388"/>
                <a:gd name="T8" fmla="*/ 841 w 1069"/>
                <a:gd name="T9" fmla="*/ 161 h 1388"/>
                <a:gd name="T10" fmla="*/ 936 w 1069"/>
                <a:gd name="T11" fmla="*/ 84 h 1388"/>
                <a:gd name="T12" fmla="*/ 970 w 1069"/>
                <a:gd name="T13" fmla="*/ 305 h 1388"/>
                <a:gd name="T14" fmla="*/ 940 w 1069"/>
                <a:gd name="T15" fmla="*/ 412 h 1388"/>
                <a:gd name="T16" fmla="*/ 897 w 1069"/>
                <a:gd name="T17" fmla="*/ 916 h 1388"/>
                <a:gd name="T18" fmla="*/ 952 w 1069"/>
                <a:gd name="T19" fmla="*/ 1019 h 1388"/>
                <a:gd name="T20" fmla="*/ 971 w 1069"/>
                <a:gd name="T21" fmla="*/ 1287 h 1388"/>
                <a:gd name="T22" fmla="*/ 900 w 1069"/>
                <a:gd name="T23" fmla="*/ 1368 h 1388"/>
                <a:gd name="T24" fmla="*/ 779 w 1069"/>
                <a:gd name="T25" fmla="*/ 1332 h 1388"/>
                <a:gd name="T26" fmla="*/ 659 w 1069"/>
                <a:gd name="T27" fmla="*/ 1335 h 1388"/>
                <a:gd name="T28" fmla="*/ 652 w 1069"/>
                <a:gd name="T29" fmla="*/ 1228 h 1388"/>
                <a:gd name="T30" fmla="*/ 627 w 1069"/>
                <a:gd name="T31" fmla="*/ 1143 h 1388"/>
                <a:gd name="T32" fmla="*/ 630 w 1069"/>
                <a:gd name="T33" fmla="*/ 1060 h 1388"/>
                <a:gd name="T34" fmla="*/ 458 w 1069"/>
                <a:gd name="T35" fmla="*/ 1187 h 1388"/>
                <a:gd name="T36" fmla="*/ 469 w 1069"/>
                <a:gd name="T37" fmla="*/ 1110 h 1388"/>
                <a:gd name="T38" fmla="*/ 636 w 1069"/>
                <a:gd name="T39" fmla="*/ 745 h 1388"/>
                <a:gd name="T40" fmla="*/ 556 w 1069"/>
                <a:gd name="T41" fmla="*/ 658 h 1388"/>
                <a:gd name="T42" fmla="*/ 576 w 1069"/>
                <a:gd name="T43" fmla="*/ 562 h 1388"/>
                <a:gd name="T44" fmla="*/ 507 w 1069"/>
                <a:gd name="T45" fmla="*/ 415 h 1388"/>
                <a:gd name="T46" fmla="*/ 459 w 1069"/>
                <a:gd name="T47" fmla="*/ 341 h 1388"/>
                <a:gd name="T48" fmla="*/ 393 w 1069"/>
                <a:gd name="T49" fmla="*/ 239 h 1388"/>
                <a:gd name="T50" fmla="*/ 208 w 1069"/>
                <a:gd name="T51" fmla="*/ 134 h 1388"/>
                <a:gd name="T52" fmla="*/ 40 w 1069"/>
                <a:gd name="T53" fmla="*/ 78 h 1388"/>
                <a:gd name="T54" fmla="*/ 197 w 1069"/>
                <a:gd name="T55" fmla="*/ 33 h 1388"/>
                <a:gd name="T56" fmla="*/ 601 w 1069"/>
                <a:gd name="T57" fmla="*/ 788 h 1388"/>
                <a:gd name="T58" fmla="*/ 697 w 1069"/>
                <a:gd name="T59" fmla="*/ 1264 h 1388"/>
                <a:gd name="T60" fmla="*/ 418 w 1069"/>
                <a:gd name="T61" fmla="*/ 37 h 1388"/>
                <a:gd name="T62" fmla="*/ 611 w 1069"/>
                <a:gd name="T63" fmla="*/ 535 h 1388"/>
                <a:gd name="T64" fmla="*/ 653 w 1069"/>
                <a:gd name="T65" fmla="*/ 283 h 1388"/>
                <a:gd name="T66" fmla="*/ 719 w 1069"/>
                <a:gd name="T67" fmla="*/ 422 h 1388"/>
                <a:gd name="T68" fmla="*/ 778 w 1069"/>
                <a:gd name="T69" fmla="*/ 143 h 1388"/>
                <a:gd name="T70" fmla="*/ 631 w 1069"/>
                <a:gd name="T71" fmla="*/ 169 h 1388"/>
                <a:gd name="T72" fmla="*/ 757 w 1069"/>
                <a:gd name="T73" fmla="*/ 241 h 1388"/>
                <a:gd name="T74" fmla="*/ 242 w 1069"/>
                <a:gd name="T75" fmla="*/ 71 h 1388"/>
                <a:gd name="T76" fmla="*/ 326 w 1069"/>
                <a:gd name="T77" fmla="*/ 111 h 1388"/>
                <a:gd name="T78" fmla="*/ 300 w 1069"/>
                <a:gd name="T79" fmla="*/ 159 h 1388"/>
                <a:gd name="T80" fmla="*/ 796 w 1069"/>
                <a:gd name="T81" fmla="*/ 217 h 1388"/>
                <a:gd name="T82" fmla="*/ 854 w 1069"/>
                <a:gd name="T83" fmla="*/ 278 h 1388"/>
                <a:gd name="T84" fmla="*/ 960 w 1069"/>
                <a:gd name="T85" fmla="*/ 310 h 1388"/>
                <a:gd name="T86" fmla="*/ 769 w 1069"/>
                <a:gd name="T87" fmla="*/ 287 h 1388"/>
                <a:gd name="T88" fmla="*/ 782 w 1069"/>
                <a:gd name="T89" fmla="*/ 647 h 1388"/>
                <a:gd name="T90" fmla="*/ 707 w 1069"/>
                <a:gd name="T91" fmla="*/ 587 h 1388"/>
                <a:gd name="T92" fmla="*/ 802 w 1069"/>
                <a:gd name="T93" fmla="*/ 452 h 1388"/>
                <a:gd name="T94" fmla="*/ 899 w 1069"/>
                <a:gd name="T95" fmla="*/ 333 h 1388"/>
                <a:gd name="T96" fmla="*/ 869 w 1069"/>
                <a:gd name="T97" fmla="*/ 405 h 1388"/>
                <a:gd name="T98" fmla="*/ 667 w 1069"/>
                <a:gd name="T99" fmla="*/ 570 h 1388"/>
                <a:gd name="T100" fmla="*/ 661 w 1069"/>
                <a:gd name="T101" fmla="*/ 631 h 1388"/>
                <a:gd name="T102" fmla="*/ 702 w 1069"/>
                <a:gd name="T103" fmla="*/ 663 h 1388"/>
                <a:gd name="T104" fmla="*/ 800 w 1069"/>
                <a:gd name="T105" fmla="*/ 694 h 1388"/>
                <a:gd name="T106" fmla="*/ 663 w 1069"/>
                <a:gd name="T107" fmla="*/ 872 h 1388"/>
                <a:gd name="T108" fmla="*/ 698 w 1069"/>
                <a:gd name="T109" fmla="*/ 808 h 1388"/>
                <a:gd name="T110" fmla="*/ 743 w 1069"/>
                <a:gd name="T111" fmla="*/ 922 h 1388"/>
                <a:gd name="T112" fmla="*/ 763 w 1069"/>
                <a:gd name="T113" fmla="*/ 897 h 1388"/>
                <a:gd name="T114" fmla="*/ 701 w 1069"/>
                <a:gd name="T115" fmla="*/ 1134 h 1388"/>
                <a:gd name="T116" fmla="*/ 862 w 1069"/>
                <a:gd name="T117" fmla="*/ 1057 h 1388"/>
                <a:gd name="T118" fmla="*/ 827 w 1069"/>
                <a:gd name="T119" fmla="*/ 951 h 1388"/>
                <a:gd name="T120" fmla="*/ 641 w 1069"/>
                <a:gd name="T121" fmla="*/ 973 h 1388"/>
                <a:gd name="T122" fmla="*/ 703 w 1069"/>
                <a:gd name="T123" fmla="*/ 1091 h 1388"/>
                <a:gd name="T124" fmla="*/ 617 w 1069"/>
                <a:gd name="T125" fmla="*/ 1279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1388">
                  <a:moveTo>
                    <a:pt x="312" y="9"/>
                  </a:moveTo>
                  <a:cubicBezTo>
                    <a:pt x="318" y="11"/>
                    <a:pt x="317" y="19"/>
                    <a:pt x="322" y="21"/>
                  </a:cubicBezTo>
                  <a:cubicBezTo>
                    <a:pt x="321" y="21"/>
                    <a:pt x="320" y="21"/>
                    <a:pt x="321" y="22"/>
                  </a:cubicBezTo>
                  <a:cubicBezTo>
                    <a:pt x="322" y="28"/>
                    <a:pt x="327" y="28"/>
                    <a:pt x="332" y="32"/>
                  </a:cubicBezTo>
                  <a:cubicBezTo>
                    <a:pt x="336" y="36"/>
                    <a:pt x="337" y="47"/>
                    <a:pt x="339" y="57"/>
                  </a:cubicBezTo>
                  <a:cubicBezTo>
                    <a:pt x="342" y="71"/>
                    <a:pt x="342" y="91"/>
                    <a:pt x="340" y="107"/>
                  </a:cubicBezTo>
                  <a:cubicBezTo>
                    <a:pt x="342" y="109"/>
                    <a:pt x="344" y="112"/>
                    <a:pt x="346" y="115"/>
                  </a:cubicBezTo>
                  <a:cubicBezTo>
                    <a:pt x="352" y="118"/>
                    <a:pt x="358" y="117"/>
                    <a:pt x="363" y="121"/>
                  </a:cubicBezTo>
                  <a:cubicBezTo>
                    <a:pt x="371" y="129"/>
                    <a:pt x="374" y="143"/>
                    <a:pt x="379" y="153"/>
                  </a:cubicBezTo>
                  <a:cubicBezTo>
                    <a:pt x="382" y="155"/>
                    <a:pt x="381" y="156"/>
                    <a:pt x="383" y="157"/>
                  </a:cubicBezTo>
                  <a:cubicBezTo>
                    <a:pt x="388" y="160"/>
                    <a:pt x="398" y="157"/>
                    <a:pt x="399" y="162"/>
                  </a:cubicBezTo>
                  <a:cubicBezTo>
                    <a:pt x="401" y="155"/>
                    <a:pt x="407" y="153"/>
                    <a:pt x="414" y="155"/>
                  </a:cubicBezTo>
                  <a:cubicBezTo>
                    <a:pt x="415" y="155"/>
                    <a:pt x="415" y="157"/>
                    <a:pt x="416" y="158"/>
                  </a:cubicBezTo>
                  <a:cubicBezTo>
                    <a:pt x="419" y="160"/>
                    <a:pt x="422" y="158"/>
                    <a:pt x="425" y="157"/>
                  </a:cubicBezTo>
                  <a:cubicBezTo>
                    <a:pt x="433" y="157"/>
                    <a:pt x="437" y="163"/>
                    <a:pt x="442" y="166"/>
                  </a:cubicBezTo>
                  <a:cubicBezTo>
                    <a:pt x="447" y="169"/>
                    <a:pt x="455" y="172"/>
                    <a:pt x="461" y="177"/>
                  </a:cubicBezTo>
                  <a:cubicBezTo>
                    <a:pt x="467" y="183"/>
                    <a:pt x="472" y="189"/>
                    <a:pt x="477" y="192"/>
                  </a:cubicBezTo>
                  <a:cubicBezTo>
                    <a:pt x="479" y="195"/>
                    <a:pt x="480" y="197"/>
                    <a:pt x="481" y="200"/>
                  </a:cubicBezTo>
                  <a:cubicBezTo>
                    <a:pt x="485" y="202"/>
                    <a:pt x="489" y="205"/>
                    <a:pt x="489" y="209"/>
                  </a:cubicBezTo>
                  <a:cubicBezTo>
                    <a:pt x="488" y="207"/>
                    <a:pt x="486" y="204"/>
                    <a:pt x="485" y="204"/>
                  </a:cubicBezTo>
                  <a:cubicBezTo>
                    <a:pt x="485" y="205"/>
                    <a:pt x="485" y="206"/>
                    <a:pt x="485" y="207"/>
                  </a:cubicBezTo>
                  <a:cubicBezTo>
                    <a:pt x="488" y="207"/>
                    <a:pt x="487" y="210"/>
                    <a:pt x="488" y="211"/>
                  </a:cubicBezTo>
                  <a:cubicBezTo>
                    <a:pt x="489" y="212"/>
                    <a:pt x="491" y="211"/>
                    <a:pt x="490" y="215"/>
                  </a:cubicBezTo>
                  <a:cubicBezTo>
                    <a:pt x="494" y="215"/>
                    <a:pt x="495" y="221"/>
                    <a:pt x="495" y="224"/>
                  </a:cubicBezTo>
                  <a:cubicBezTo>
                    <a:pt x="494" y="223"/>
                    <a:pt x="493" y="222"/>
                    <a:pt x="493" y="222"/>
                  </a:cubicBezTo>
                  <a:cubicBezTo>
                    <a:pt x="492" y="224"/>
                    <a:pt x="494" y="223"/>
                    <a:pt x="494" y="225"/>
                  </a:cubicBezTo>
                  <a:cubicBezTo>
                    <a:pt x="489" y="222"/>
                    <a:pt x="485" y="217"/>
                    <a:pt x="481" y="213"/>
                  </a:cubicBezTo>
                  <a:cubicBezTo>
                    <a:pt x="470" y="207"/>
                    <a:pt x="461" y="197"/>
                    <a:pt x="450" y="190"/>
                  </a:cubicBezTo>
                  <a:cubicBezTo>
                    <a:pt x="438" y="184"/>
                    <a:pt x="425" y="177"/>
                    <a:pt x="411" y="174"/>
                  </a:cubicBezTo>
                  <a:cubicBezTo>
                    <a:pt x="418" y="180"/>
                    <a:pt x="423" y="186"/>
                    <a:pt x="428" y="194"/>
                  </a:cubicBezTo>
                  <a:cubicBezTo>
                    <a:pt x="432" y="199"/>
                    <a:pt x="437" y="205"/>
                    <a:pt x="437" y="212"/>
                  </a:cubicBezTo>
                  <a:cubicBezTo>
                    <a:pt x="439" y="214"/>
                    <a:pt x="443" y="218"/>
                    <a:pt x="443" y="222"/>
                  </a:cubicBezTo>
                  <a:cubicBezTo>
                    <a:pt x="442" y="220"/>
                    <a:pt x="441" y="217"/>
                    <a:pt x="440" y="216"/>
                  </a:cubicBezTo>
                  <a:cubicBezTo>
                    <a:pt x="440" y="218"/>
                    <a:pt x="439" y="218"/>
                    <a:pt x="439" y="219"/>
                  </a:cubicBezTo>
                  <a:cubicBezTo>
                    <a:pt x="443" y="222"/>
                    <a:pt x="442" y="228"/>
                    <a:pt x="446" y="231"/>
                  </a:cubicBezTo>
                  <a:cubicBezTo>
                    <a:pt x="446" y="234"/>
                    <a:pt x="447" y="236"/>
                    <a:pt x="447" y="239"/>
                  </a:cubicBezTo>
                  <a:cubicBezTo>
                    <a:pt x="442" y="239"/>
                    <a:pt x="440" y="233"/>
                    <a:pt x="439" y="230"/>
                  </a:cubicBezTo>
                  <a:cubicBezTo>
                    <a:pt x="423" y="212"/>
                    <a:pt x="407" y="191"/>
                    <a:pt x="388" y="179"/>
                  </a:cubicBezTo>
                  <a:cubicBezTo>
                    <a:pt x="389" y="186"/>
                    <a:pt x="390" y="195"/>
                    <a:pt x="392" y="203"/>
                  </a:cubicBezTo>
                  <a:cubicBezTo>
                    <a:pt x="395" y="204"/>
                    <a:pt x="396" y="206"/>
                    <a:pt x="397" y="207"/>
                  </a:cubicBezTo>
                  <a:cubicBezTo>
                    <a:pt x="402" y="208"/>
                    <a:pt x="403" y="212"/>
                    <a:pt x="407" y="215"/>
                  </a:cubicBezTo>
                  <a:cubicBezTo>
                    <a:pt x="414" y="219"/>
                    <a:pt x="425" y="227"/>
                    <a:pt x="430" y="234"/>
                  </a:cubicBezTo>
                  <a:cubicBezTo>
                    <a:pt x="428" y="230"/>
                    <a:pt x="426" y="227"/>
                    <a:pt x="424" y="223"/>
                  </a:cubicBezTo>
                  <a:cubicBezTo>
                    <a:pt x="421" y="220"/>
                    <a:pt x="418" y="217"/>
                    <a:pt x="417" y="212"/>
                  </a:cubicBezTo>
                  <a:cubicBezTo>
                    <a:pt x="413" y="210"/>
                    <a:pt x="410" y="205"/>
                    <a:pt x="408" y="202"/>
                  </a:cubicBezTo>
                  <a:cubicBezTo>
                    <a:pt x="404" y="198"/>
                    <a:pt x="399" y="197"/>
                    <a:pt x="401" y="191"/>
                  </a:cubicBezTo>
                  <a:cubicBezTo>
                    <a:pt x="420" y="208"/>
                    <a:pt x="431" y="229"/>
                    <a:pt x="448" y="248"/>
                  </a:cubicBezTo>
                  <a:cubicBezTo>
                    <a:pt x="450" y="255"/>
                    <a:pt x="457" y="260"/>
                    <a:pt x="459" y="268"/>
                  </a:cubicBezTo>
                  <a:cubicBezTo>
                    <a:pt x="473" y="281"/>
                    <a:pt x="484" y="296"/>
                    <a:pt x="495" y="312"/>
                  </a:cubicBezTo>
                  <a:cubicBezTo>
                    <a:pt x="508" y="305"/>
                    <a:pt x="520" y="297"/>
                    <a:pt x="537" y="294"/>
                  </a:cubicBezTo>
                  <a:cubicBezTo>
                    <a:pt x="548" y="291"/>
                    <a:pt x="556" y="287"/>
                    <a:pt x="568" y="291"/>
                  </a:cubicBezTo>
                  <a:cubicBezTo>
                    <a:pt x="571" y="293"/>
                    <a:pt x="569" y="301"/>
                    <a:pt x="568" y="303"/>
                  </a:cubicBezTo>
                  <a:cubicBezTo>
                    <a:pt x="569" y="302"/>
                    <a:pt x="571" y="302"/>
                    <a:pt x="573" y="302"/>
                  </a:cubicBezTo>
                  <a:cubicBezTo>
                    <a:pt x="577" y="290"/>
                    <a:pt x="579" y="278"/>
                    <a:pt x="584" y="267"/>
                  </a:cubicBezTo>
                  <a:cubicBezTo>
                    <a:pt x="586" y="263"/>
                    <a:pt x="590" y="259"/>
                    <a:pt x="589" y="253"/>
                  </a:cubicBezTo>
                  <a:cubicBezTo>
                    <a:pt x="595" y="236"/>
                    <a:pt x="599" y="212"/>
                    <a:pt x="603" y="193"/>
                  </a:cubicBezTo>
                  <a:cubicBezTo>
                    <a:pt x="596" y="197"/>
                    <a:pt x="591" y="205"/>
                    <a:pt x="581" y="207"/>
                  </a:cubicBezTo>
                  <a:cubicBezTo>
                    <a:pt x="578" y="211"/>
                    <a:pt x="575" y="216"/>
                    <a:pt x="570" y="217"/>
                  </a:cubicBezTo>
                  <a:cubicBezTo>
                    <a:pt x="572" y="215"/>
                    <a:pt x="575" y="214"/>
                    <a:pt x="576" y="212"/>
                  </a:cubicBezTo>
                  <a:cubicBezTo>
                    <a:pt x="574" y="212"/>
                    <a:pt x="571" y="212"/>
                    <a:pt x="572" y="215"/>
                  </a:cubicBezTo>
                  <a:cubicBezTo>
                    <a:pt x="570" y="216"/>
                    <a:pt x="567" y="216"/>
                    <a:pt x="568" y="218"/>
                  </a:cubicBezTo>
                  <a:cubicBezTo>
                    <a:pt x="566" y="218"/>
                    <a:pt x="566" y="219"/>
                    <a:pt x="564" y="218"/>
                  </a:cubicBezTo>
                  <a:cubicBezTo>
                    <a:pt x="562" y="224"/>
                    <a:pt x="556" y="224"/>
                    <a:pt x="552" y="227"/>
                  </a:cubicBezTo>
                  <a:cubicBezTo>
                    <a:pt x="553" y="226"/>
                    <a:pt x="554" y="224"/>
                    <a:pt x="556" y="222"/>
                  </a:cubicBezTo>
                  <a:cubicBezTo>
                    <a:pt x="553" y="222"/>
                    <a:pt x="554" y="225"/>
                    <a:pt x="552" y="225"/>
                  </a:cubicBezTo>
                  <a:cubicBezTo>
                    <a:pt x="553" y="220"/>
                    <a:pt x="557" y="218"/>
                    <a:pt x="560" y="215"/>
                  </a:cubicBezTo>
                  <a:cubicBezTo>
                    <a:pt x="566" y="208"/>
                    <a:pt x="570" y="202"/>
                    <a:pt x="577" y="196"/>
                  </a:cubicBezTo>
                  <a:cubicBezTo>
                    <a:pt x="585" y="187"/>
                    <a:pt x="593" y="181"/>
                    <a:pt x="601" y="172"/>
                  </a:cubicBezTo>
                  <a:cubicBezTo>
                    <a:pt x="607" y="167"/>
                    <a:pt x="614" y="162"/>
                    <a:pt x="614" y="154"/>
                  </a:cubicBezTo>
                  <a:cubicBezTo>
                    <a:pt x="604" y="158"/>
                    <a:pt x="596" y="165"/>
                    <a:pt x="584" y="166"/>
                  </a:cubicBezTo>
                  <a:cubicBezTo>
                    <a:pt x="582" y="168"/>
                    <a:pt x="579" y="171"/>
                    <a:pt x="576" y="170"/>
                  </a:cubicBezTo>
                  <a:cubicBezTo>
                    <a:pt x="578" y="170"/>
                    <a:pt x="580" y="170"/>
                    <a:pt x="580" y="168"/>
                  </a:cubicBezTo>
                  <a:cubicBezTo>
                    <a:pt x="576" y="165"/>
                    <a:pt x="574" y="173"/>
                    <a:pt x="570" y="170"/>
                  </a:cubicBezTo>
                  <a:cubicBezTo>
                    <a:pt x="569" y="174"/>
                    <a:pt x="563" y="173"/>
                    <a:pt x="559" y="172"/>
                  </a:cubicBezTo>
                  <a:cubicBezTo>
                    <a:pt x="562" y="172"/>
                    <a:pt x="562" y="171"/>
                    <a:pt x="563" y="170"/>
                  </a:cubicBezTo>
                  <a:cubicBezTo>
                    <a:pt x="560" y="169"/>
                    <a:pt x="561" y="173"/>
                    <a:pt x="559" y="171"/>
                  </a:cubicBezTo>
                  <a:cubicBezTo>
                    <a:pt x="563" y="168"/>
                    <a:pt x="567" y="165"/>
                    <a:pt x="572" y="163"/>
                  </a:cubicBezTo>
                  <a:cubicBezTo>
                    <a:pt x="581" y="152"/>
                    <a:pt x="597" y="146"/>
                    <a:pt x="606" y="137"/>
                  </a:cubicBezTo>
                  <a:cubicBezTo>
                    <a:pt x="600" y="137"/>
                    <a:pt x="595" y="138"/>
                    <a:pt x="592" y="139"/>
                  </a:cubicBezTo>
                  <a:cubicBezTo>
                    <a:pt x="591" y="141"/>
                    <a:pt x="594" y="137"/>
                    <a:pt x="593" y="137"/>
                  </a:cubicBezTo>
                  <a:cubicBezTo>
                    <a:pt x="584" y="139"/>
                    <a:pt x="572" y="138"/>
                    <a:pt x="562" y="138"/>
                  </a:cubicBezTo>
                  <a:cubicBezTo>
                    <a:pt x="557" y="139"/>
                    <a:pt x="552" y="140"/>
                    <a:pt x="547" y="140"/>
                  </a:cubicBezTo>
                  <a:cubicBezTo>
                    <a:pt x="544" y="140"/>
                    <a:pt x="541" y="139"/>
                    <a:pt x="538" y="139"/>
                  </a:cubicBezTo>
                  <a:cubicBezTo>
                    <a:pt x="533" y="140"/>
                    <a:pt x="530" y="145"/>
                    <a:pt x="525" y="143"/>
                  </a:cubicBezTo>
                  <a:cubicBezTo>
                    <a:pt x="528" y="142"/>
                    <a:pt x="531" y="142"/>
                    <a:pt x="532" y="141"/>
                  </a:cubicBezTo>
                  <a:cubicBezTo>
                    <a:pt x="531" y="141"/>
                    <a:pt x="530" y="140"/>
                    <a:pt x="528" y="140"/>
                  </a:cubicBezTo>
                  <a:cubicBezTo>
                    <a:pt x="528" y="143"/>
                    <a:pt x="522" y="141"/>
                    <a:pt x="521" y="143"/>
                  </a:cubicBezTo>
                  <a:cubicBezTo>
                    <a:pt x="520" y="143"/>
                    <a:pt x="519" y="143"/>
                    <a:pt x="518" y="143"/>
                  </a:cubicBezTo>
                  <a:cubicBezTo>
                    <a:pt x="515" y="147"/>
                    <a:pt x="508" y="147"/>
                    <a:pt x="503" y="148"/>
                  </a:cubicBezTo>
                  <a:cubicBezTo>
                    <a:pt x="504" y="147"/>
                    <a:pt x="507" y="146"/>
                    <a:pt x="508" y="144"/>
                  </a:cubicBezTo>
                  <a:cubicBezTo>
                    <a:pt x="506" y="144"/>
                    <a:pt x="506" y="146"/>
                    <a:pt x="503" y="147"/>
                  </a:cubicBezTo>
                  <a:cubicBezTo>
                    <a:pt x="505" y="142"/>
                    <a:pt x="511" y="141"/>
                    <a:pt x="515" y="139"/>
                  </a:cubicBezTo>
                  <a:cubicBezTo>
                    <a:pt x="517" y="138"/>
                    <a:pt x="518" y="137"/>
                    <a:pt x="519" y="136"/>
                  </a:cubicBezTo>
                  <a:cubicBezTo>
                    <a:pt x="531" y="130"/>
                    <a:pt x="542" y="126"/>
                    <a:pt x="557" y="124"/>
                  </a:cubicBezTo>
                  <a:cubicBezTo>
                    <a:pt x="570" y="122"/>
                    <a:pt x="585" y="120"/>
                    <a:pt x="600" y="119"/>
                  </a:cubicBezTo>
                  <a:cubicBezTo>
                    <a:pt x="601" y="117"/>
                    <a:pt x="602" y="114"/>
                    <a:pt x="604" y="113"/>
                  </a:cubicBezTo>
                  <a:cubicBezTo>
                    <a:pt x="605" y="115"/>
                    <a:pt x="603" y="118"/>
                    <a:pt x="605" y="118"/>
                  </a:cubicBezTo>
                  <a:cubicBezTo>
                    <a:pt x="607" y="117"/>
                    <a:pt x="606" y="113"/>
                    <a:pt x="608" y="110"/>
                  </a:cubicBezTo>
                  <a:cubicBezTo>
                    <a:pt x="609" y="109"/>
                    <a:pt x="612" y="109"/>
                    <a:pt x="611" y="105"/>
                  </a:cubicBezTo>
                  <a:cubicBezTo>
                    <a:pt x="604" y="101"/>
                    <a:pt x="597" y="97"/>
                    <a:pt x="589" y="94"/>
                  </a:cubicBezTo>
                  <a:cubicBezTo>
                    <a:pt x="547" y="101"/>
                    <a:pt x="521" y="122"/>
                    <a:pt x="489" y="138"/>
                  </a:cubicBezTo>
                  <a:cubicBezTo>
                    <a:pt x="485" y="142"/>
                    <a:pt x="481" y="147"/>
                    <a:pt x="474" y="148"/>
                  </a:cubicBezTo>
                  <a:cubicBezTo>
                    <a:pt x="478" y="143"/>
                    <a:pt x="479" y="136"/>
                    <a:pt x="486" y="134"/>
                  </a:cubicBezTo>
                  <a:cubicBezTo>
                    <a:pt x="486" y="133"/>
                    <a:pt x="487" y="131"/>
                    <a:pt x="488" y="130"/>
                  </a:cubicBezTo>
                  <a:cubicBezTo>
                    <a:pt x="491" y="132"/>
                    <a:pt x="490" y="124"/>
                    <a:pt x="496" y="126"/>
                  </a:cubicBezTo>
                  <a:cubicBezTo>
                    <a:pt x="496" y="124"/>
                    <a:pt x="498" y="122"/>
                    <a:pt x="497" y="121"/>
                  </a:cubicBezTo>
                  <a:cubicBezTo>
                    <a:pt x="494" y="122"/>
                    <a:pt x="492" y="126"/>
                    <a:pt x="490" y="127"/>
                  </a:cubicBezTo>
                  <a:cubicBezTo>
                    <a:pt x="492" y="121"/>
                    <a:pt x="499" y="121"/>
                    <a:pt x="503" y="117"/>
                  </a:cubicBezTo>
                  <a:cubicBezTo>
                    <a:pt x="506" y="115"/>
                    <a:pt x="508" y="110"/>
                    <a:pt x="511" y="107"/>
                  </a:cubicBezTo>
                  <a:cubicBezTo>
                    <a:pt x="519" y="101"/>
                    <a:pt x="528" y="98"/>
                    <a:pt x="536" y="91"/>
                  </a:cubicBezTo>
                  <a:cubicBezTo>
                    <a:pt x="515" y="87"/>
                    <a:pt x="489" y="86"/>
                    <a:pt x="465" y="86"/>
                  </a:cubicBezTo>
                  <a:cubicBezTo>
                    <a:pt x="458" y="87"/>
                    <a:pt x="451" y="90"/>
                    <a:pt x="445" y="86"/>
                  </a:cubicBezTo>
                  <a:cubicBezTo>
                    <a:pt x="449" y="85"/>
                    <a:pt x="451" y="80"/>
                    <a:pt x="457" y="82"/>
                  </a:cubicBezTo>
                  <a:cubicBezTo>
                    <a:pt x="459" y="79"/>
                    <a:pt x="462" y="78"/>
                    <a:pt x="466" y="79"/>
                  </a:cubicBezTo>
                  <a:cubicBezTo>
                    <a:pt x="466" y="78"/>
                    <a:pt x="468" y="77"/>
                    <a:pt x="467" y="76"/>
                  </a:cubicBezTo>
                  <a:cubicBezTo>
                    <a:pt x="465" y="76"/>
                    <a:pt x="463" y="78"/>
                    <a:pt x="461" y="77"/>
                  </a:cubicBezTo>
                  <a:cubicBezTo>
                    <a:pt x="464" y="76"/>
                    <a:pt x="468" y="75"/>
                    <a:pt x="473" y="75"/>
                  </a:cubicBezTo>
                  <a:cubicBezTo>
                    <a:pt x="484" y="69"/>
                    <a:pt x="505" y="68"/>
                    <a:pt x="520" y="70"/>
                  </a:cubicBezTo>
                  <a:cubicBezTo>
                    <a:pt x="511" y="61"/>
                    <a:pt x="497" y="57"/>
                    <a:pt x="484" y="52"/>
                  </a:cubicBezTo>
                  <a:cubicBezTo>
                    <a:pt x="470" y="46"/>
                    <a:pt x="454" y="46"/>
                    <a:pt x="440" y="42"/>
                  </a:cubicBezTo>
                  <a:cubicBezTo>
                    <a:pt x="435" y="41"/>
                    <a:pt x="431" y="40"/>
                    <a:pt x="426" y="39"/>
                  </a:cubicBezTo>
                  <a:cubicBezTo>
                    <a:pt x="423" y="39"/>
                    <a:pt x="418" y="41"/>
                    <a:pt x="417" y="36"/>
                  </a:cubicBezTo>
                  <a:cubicBezTo>
                    <a:pt x="421" y="36"/>
                    <a:pt x="425" y="31"/>
                    <a:pt x="429" y="34"/>
                  </a:cubicBezTo>
                  <a:cubicBezTo>
                    <a:pt x="432" y="31"/>
                    <a:pt x="435" y="32"/>
                    <a:pt x="439" y="34"/>
                  </a:cubicBezTo>
                  <a:cubicBezTo>
                    <a:pt x="439" y="32"/>
                    <a:pt x="442" y="33"/>
                    <a:pt x="442" y="31"/>
                  </a:cubicBezTo>
                  <a:cubicBezTo>
                    <a:pt x="439" y="30"/>
                    <a:pt x="436" y="32"/>
                    <a:pt x="435" y="31"/>
                  </a:cubicBezTo>
                  <a:cubicBezTo>
                    <a:pt x="439" y="30"/>
                    <a:pt x="444" y="30"/>
                    <a:pt x="447" y="32"/>
                  </a:cubicBezTo>
                  <a:cubicBezTo>
                    <a:pt x="451" y="30"/>
                    <a:pt x="454" y="29"/>
                    <a:pt x="458" y="30"/>
                  </a:cubicBezTo>
                  <a:cubicBezTo>
                    <a:pt x="470" y="30"/>
                    <a:pt x="487" y="33"/>
                    <a:pt x="499" y="37"/>
                  </a:cubicBezTo>
                  <a:cubicBezTo>
                    <a:pt x="502" y="38"/>
                    <a:pt x="505" y="40"/>
                    <a:pt x="509" y="41"/>
                  </a:cubicBezTo>
                  <a:cubicBezTo>
                    <a:pt x="513" y="42"/>
                    <a:pt x="517" y="42"/>
                    <a:pt x="519" y="44"/>
                  </a:cubicBezTo>
                  <a:cubicBezTo>
                    <a:pt x="523" y="47"/>
                    <a:pt x="527" y="59"/>
                    <a:pt x="531" y="53"/>
                  </a:cubicBezTo>
                  <a:cubicBezTo>
                    <a:pt x="536" y="57"/>
                    <a:pt x="543" y="62"/>
                    <a:pt x="539" y="71"/>
                  </a:cubicBezTo>
                  <a:cubicBezTo>
                    <a:pt x="549" y="70"/>
                    <a:pt x="549" y="83"/>
                    <a:pt x="558" y="80"/>
                  </a:cubicBezTo>
                  <a:cubicBezTo>
                    <a:pt x="558" y="78"/>
                    <a:pt x="556" y="79"/>
                    <a:pt x="556" y="77"/>
                  </a:cubicBezTo>
                  <a:cubicBezTo>
                    <a:pt x="560" y="78"/>
                    <a:pt x="560" y="80"/>
                    <a:pt x="565" y="79"/>
                  </a:cubicBezTo>
                  <a:cubicBezTo>
                    <a:pt x="565" y="78"/>
                    <a:pt x="562" y="78"/>
                    <a:pt x="563" y="76"/>
                  </a:cubicBezTo>
                  <a:cubicBezTo>
                    <a:pt x="566" y="74"/>
                    <a:pt x="570" y="77"/>
                    <a:pt x="574" y="77"/>
                  </a:cubicBezTo>
                  <a:cubicBezTo>
                    <a:pt x="579" y="76"/>
                    <a:pt x="584" y="73"/>
                    <a:pt x="590" y="72"/>
                  </a:cubicBezTo>
                  <a:cubicBezTo>
                    <a:pt x="604" y="71"/>
                    <a:pt x="607" y="80"/>
                    <a:pt x="618" y="82"/>
                  </a:cubicBezTo>
                  <a:cubicBezTo>
                    <a:pt x="620" y="82"/>
                    <a:pt x="620" y="82"/>
                    <a:pt x="621" y="81"/>
                  </a:cubicBezTo>
                  <a:cubicBezTo>
                    <a:pt x="621" y="82"/>
                    <a:pt x="622" y="83"/>
                    <a:pt x="623" y="83"/>
                  </a:cubicBezTo>
                  <a:cubicBezTo>
                    <a:pt x="627" y="77"/>
                    <a:pt x="631" y="72"/>
                    <a:pt x="636" y="67"/>
                  </a:cubicBezTo>
                  <a:cubicBezTo>
                    <a:pt x="644" y="57"/>
                    <a:pt x="654" y="51"/>
                    <a:pt x="665" y="45"/>
                  </a:cubicBezTo>
                  <a:cubicBezTo>
                    <a:pt x="670" y="42"/>
                    <a:pt x="676" y="36"/>
                    <a:pt x="681" y="35"/>
                  </a:cubicBezTo>
                  <a:cubicBezTo>
                    <a:pt x="689" y="34"/>
                    <a:pt x="694" y="41"/>
                    <a:pt x="701" y="36"/>
                  </a:cubicBezTo>
                  <a:cubicBezTo>
                    <a:pt x="701" y="35"/>
                    <a:pt x="700" y="35"/>
                    <a:pt x="700" y="35"/>
                  </a:cubicBezTo>
                  <a:cubicBezTo>
                    <a:pt x="705" y="38"/>
                    <a:pt x="709" y="32"/>
                    <a:pt x="716" y="34"/>
                  </a:cubicBezTo>
                  <a:cubicBezTo>
                    <a:pt x="725" y="26"/>
                    <a:pt x="731" y="36"/>
                    <a:pt x="735" y="44"/>
                  </a:cubicBezTo>
                  <a:cubicBezTo>
                    <a:pt x="738" y="49"/>
                    <a:pt x="740" y="54"/>
                    <a:pt x="743" y="58"/>
                  </a:cubicBezTo>
                  <a:cubicBezTo>
                    <a:pt x="748" y="68"/>
                    <a:pt x="755" y="75"/>
                    <a:pt x="760" y="84"/>
                  </a:cubicBezTo>
                  <a:cubicBezTo>
                    <a:pt x="773" y="105"/>
                    <a:pt x="786" y="124"/>
                    <a:pt x="789" y="147"/>
                  </a:cubicBezTo>
                  <a:cubicBezTo>
                    <a:pt x="791" y="151"/>
                    <a:pt x="789" y="157"/>
                    <a:pt x="792" y="161"/>
                  </a:cubicBezTo>
                  <a:cubicBezTo>
                    <a:pt x="809" y="160"/>
                    <a:pt x="820" y="151"/>
                    <a:pt x="836" y="151"/>
                  </a:cubicBezTo>
                  <a:cubicBezTo>
                    <a:pt x="839" y="153"/>
                    <a:pt x="840" y="157"/>
                    <a:pt x="841" y="161"/>
                  </a:cubicBezTo>
                  <a:cubicBezTo>
                    <a:pt x="846" y="163"/>
                    <a:pt x="846" y="171"/>
                    <a:pt x="850" y="173"/>
                  </a:cubicBezTo>
                  <a:cubicBezTo>
                    <a:pt x="850" y="172"/>
                    <a:pt x="849" y="172"/>
                    <a:pt x="849" y="173"/>
                  </a:cubicBezTo>
                  <a:cubicBezTo>
                    <a:pt x="850" y="180"/>
                    <a:pt x="855" y="180"/>
                    <a:pt x="860" y="184"/>
                  </a:cubicBezTo>
                  <a:cubicBezTo>
                    <a:pt x="863" y="187"/>
                    <a:pt x="865" y="198"/>
                    <a:pt x="867" y="211"/>
                  </a:cubicBezTo>
                  <a:cubicBezTo>
                    <a:pt x="870" y="227"/>
                    <a:pt x="870" y="246"/>
                    <a:pt x="867" y="262"/>
                  </a:cubicBezTo>
                  <a:cubicBezTo>
                    <a:pt x="868" y="262"/>
                    <a:pt x="870" y="261"/>
                    <a:pt x="870" y="262"/>
                  </a:cubicBezTo>
                  <a:cubicBezTo>
                    <a:pt x="869" y="265"/>
                    <a:pt x="879" y="268"/>
                    <a:pt x="883" y="269"/>
                  </a:cubicBezTo>
                  <a:cubicBezTo>
                    <a:pt x="887" y="253"/>
                    <a:pt x="887" y="236"/>
                    <a:pt x="889" y="218"/>
                  </a:cubicBezTo>
                  <a:cubicBezTo>
                    <a:pt x="890" y="212"/>
                    <a:pt x="893" y="206"/>
                    <a:pt x="893" y="200"/>
                  </a:cubicBezTo>
                  <a:cubicBezTo>
                    <a:pt x="894" y="183"/>
                    <a:pt x="893" y="168"/>
                    <a:pt x="895" y="153"/>
                  </a:cubicBezTo>
                  <a:cubicBezTo>
                    <a:pt x="896" y="151"/>
                    <a:pt x="897" y="155"/>
                    <a:pt x="898" y="153"/>
                  </a:cubicBezTo>
                  <a:cubicBezTo>
                    <a:pt x="899" y="150"/>
                    <a:pt x="899" y="146"/>
                    <a:pt x="899" y="142"/>
                  </a:cubicBezTo>
                  <a:cubicBezTo>
                    <a:pt x="903" y="136"/>
                    <a:pt x="904" y="126"/>
                    <a:pt x="905" y="117"/>
                  </a:cubicBezTo>
                  <a:cubicBezTo>
                    <a:pt x="907" y="138"/>
                    <a:pt x="894" y="162"/>
                    <a:pt x="899" y="182"/>
                  </a:cubicBezTo>
                  <a:cubicBezTo>
                    <a:pt x="899" y="181"/>
                    <a:pt x="898" y="180"/>
                    <a:pt x="898" y="182"/>
                  </a:cubicBezTo>
                  <a:cubicBezTo>
                    <a:pt x="899" y="191"/>
                    <a:pt x="897" y="201"/>
                    <a:pt x="897" y="212"/>
                  </a:cubicBezTo>
                  <a:cubicBezTo>
                    <a:pt x="898" y="234"/>
                    <a:pt x="897" y="256"/>
                    <a:pt x="893" y="276"/>
                  </a:cubicBezTo>
                  <a:cubicBezTo>
                    <a:pt x="896" y="279"/>
                    <a:pt x="898" y="284"/>
                    <a:pt x="900" y="288"/>
                  </a:cubicBezTo>
                  <a:cubicBezTo>
                    <a:pt x="905" y="282"/>
                    <a:pt x="905" y="272"/>
                    <a:pt x="908" y="264"/>
                  </a:cubicBezTo>
                  <a:cubicBezTo>
                    <a:pt x="908" y="261"/>
                    <a:pt x="910" y="260"/>
                    <a:pt x="911" y="257"/>
                  </a:cubicBezTo>
                  <a:cubicBezTo>
                    <a:pt x="914" y="246"/>
                    <a:pt x="913" y="232"/>
                    <a:pt x="913" y="218"/>
                  </a:cubicBezTo>
                  <a:cubicBezTo>
                    <a:pt x="914" y="198"/>
                    <a:pt x="917" y="177"/>
                    <a:pt x="917" y="159"/>
                  </a:cubicBezTo>
                  <a:cubicBezTo>
                    <a:pt x="917" y="167"/>
                    <a:pt x="916" y="175"/>
                    <a:pt x="914" y="182"/>
                  </a:cubicBezTo>
                  <a:cubicBezTo>
                    <a:pt x="918" y="155"/>
                    <a:pt x="918" y="124"/>
                    <a:pt x="927" y="102"/>
                  </a:cubicBezTo>
                  <a:cubicBezTo>
                    <a:pt x="926" y="103"/>
                    <a:pt x="927" y="104"/>
                    <a:pt x="927" y="103"/>
                  </a:cubicBezTo>
                  <a:cubicBezTo>
                    <a:pt x="926" y="97"/>
                    <a:pt x="930" y="92"/>
                    <a:pt x="930" y="87"/>
                  </a:cubicBezTo>
                  <a:cubicBezTo>
                    <a:pt x="932" y="76"/>
                    <a:pt x="931" y="65"/>
                    <a:pt x="935" y="56"/>
                  </a:cubicBezTo>
                  <a:cubicBezTo>
                    <a:pt x="935" y="66"/>
                    <a:pt x="933" y="78"/>
                    <a:pt x="931" y="86"/>
                  </a:cubicBezTo>
                  <a:cubicBezTo>
                    <a:pt x="932" y="84"/>
                    <a:pt x="933" y="82"/>
                    <a:pt x="934" y="81"/>
                  </a:cubicBezTo>
                  <a:cubicBezTo>
                    <a:pt x="933" y="85"/>
                    <a:pt x="931" y="90"/>
                    <a:pt x="932" y="94"/>
                  </a:cubicBezTo>
                  <a:cubicBezTo>
                    <a:pt x="934" y="91"/>
                    <a:pt x="934" y="87"/>
                    <a:pt x="936" y="84"/>
                  </a:cubicBezTo>
                  <a:cubicBezTo>
                    <a:pt x="935" y="94"/>
                    <a:pt x="933" y="103"/>
                    <a:pt x="931" y="113"/>
                  </a:cubicBezTo>
                  <a:cubicBezTo>
                    <a:pt x="929" y="122"/>
                    <a:pt x="926" y="132"/>
                    <a:pt x="925" y="141"/>
                  </a:cubicBezTo>
                  <a:cubicBezTo>
                    <a:pt x="924" y="144"/>
                    <a:pt x="925" y="148"/>
                    <a:pt x="925" y="151"/>
                  </a:cubicBezTo>
                  <a:cubicBezTo>
                    <a:pt x="924" y="159"/>
                    <a:pt x="922" y="165"/>
                    <a:pt x="923" y="172"/>
                  </a:cubicBezTo>
                  <a:cubicBezTo>
                    <a:pt x="924" y="198"/>
                    <a:pt x="926" y="225"/>
                    <a:pt x="923" y="252"/>
                  </a:cubicBezTo>
                  <a:cubicBezTo>
                    <a:pt x="926" y="247"/>
                    <a:pt x="934" y="244"/>
                    <a:pt x="940" y="249"/>
                  </a:cubicBezTo>
                  <a:cubicBezTo>
                    <a:pt x="939" y="251"/>
                    <a:pt x="939" y="252"/>
                    <a:pt x="941" y="253"/>
                  </a:cubicBezTo>
                  <a:cubicBezTo>
                    <a:pt x="942" y="245"/>
                    <a:pt x="953" y="244"/>
                    <a:pt x="960" y="248"/>
                  </a:cubicBezTo>
                  <a:cubicBezTo>
                    <a:pt x="959" y="248"/>
                    <a:pt x="959" y="248"/>
                    <a:pt x="959" y="249"/>
                  </a:cubicBezTo>
                  <a:cubicBezTo>
                    <a:pt x="963" y="254"/>
                    <a:pt x="970" y="249"/>
                    <a:pt x="976" y="251"/>
                  </a:cubicBezTo>
                  <a:cubicBezTo>
                    <a:pt x="980" y="251"/>
                    <a:pt x="985" y="257"/>
                    <a:pt x="991" y="259"/>
                  </a:cubicBezTo>
                  <a:cubicBezTo>
                    <a:pt x="1003" y="265"/>
                    <a:pt x="1013" y="268"/>
                    <a:pt x="1023" y="275"/>
                  </a:cubicBezTo>
                  <a:cubicBezTo>
                    <a:pt x="1028" y="278"/>
                    <a:pt x="1034" y="281"/>
                    <a:pt x="1038" y="284"/>
                  </a:cubicBezTo>
                  <a:cubicBezTo>
                    <a:pt x="1041" y="286"/>
                    <a:pt x="1042" y="290"/>
                    <a:pt x="1045" y="292"/>
                  </a:cubicBezTo>
                  <a:cubicBezTo>
                    <a:pt x="1048" y="295"/>
                    <a:pt x="1053" y="296"/>
                    <a:pt x="1055" y="300"/>
                  </a:cubicBezTo>
                  <a:cubicBezTo>
                    <a:pt x="1053" y="298"/>
                    <a:pt x="1051" y="296"/>
                    <a:pt x="1049" y="295"/>
                  </a:cubicBezTo>
                  <a:cubicBezTo>
                    <a:pt x="1049" y="297"/>
                    <a:pt x="1050" y="298"/>
                    <a:pt x="1050" y="300"/>
                  </a:cubicBezTo>
                  <a:cubicBezTo>
                    <a:pt x="1051" y="299"/>
                    <a:pt x="1052" y="299"/>
                    <a:pt x="1053" y="299"/>
                  </a:cubicBezTo>
                  <a:cubicBezTo>
                    <a:pt x="1054" y="301"/>
                    <a:pt x="1056" y="303"/>
                    <a:pt x="1057" y="303"/>
                  </a:cubicBezTo>
                  <a:cubicBezTo>
                    <a:pt x="1058" y="303"/>
                    <a:pt x="1057" y="305"/>
                    <a:pt x="1058" y="306"/>
                  </a:cubicBezTo>
                  <a:cubicBezTo>
                    <a:pt x="1059" y="307"/>
                    <a:pt x="1061" y="307"/>
                    <a:pt x="1062" y="308"/>
                  </a:cubicBezTo>
                  <a:cubicBezTo>
                    <a:pt x="1063" y="311"/>
                    <a:pt x="1068" y="316"/>
                    <a:pt x="1067" y="317"/>
                  </a:cubicBezTo>
                  <a:cubicBezTo>
                    <a:pt x="1067" y="316"/>
                    <a:pt x="1064" y="315"/>
                    <a:pt x="1062" y="314"/>
                  </a:cubicBezTo>
                  <a:cubicBezTo>
                    <a:pt x="1062" y="316"/>
                    <a:pt x="1065" y="316"/>
                    <a:pt x="1066" y="317"/>
                  </a:cubicBezTo>
                  <a:cubicBezTo>
                    <a:pt x="1061" y="316"/>
                    <a:pt x="1059" y="313"/>
                    <a:pt x="1055" y="310"/>
                  </a:cubicBezTo>
                  <a:cubicBezTo>
                    <a:pt x="1039" y="302"/>
                    <a:pt x="1022" y="291"/>
                    <a:pt x="1004" y="284"/>
                  </a:cubicBezTo>
                  <a:cubicBezTo>
                    <a:pt x="996" y="281"/>
                    <a:pt x="988" y="278"/>
                    <a:pt x="980" y="275"/>
                  </a:cubicBezTo>
                  <a:cubicBezTo>
                    <a:pt x="973" y="271"/>
                    <a:pt x="965" y="267"/>
                    <a:pt x="956" y="267"/>
                  </a:cubicBezTo>
                  <a:cubicBezTo>
                    <a:pt x="959" y="271"/>
                    <a:pt x="963" y="276"/>
                    <a:pt x="965" y="281"/>
                  </a:cubicBezTo>
                  <a:cubicBezTo>
                    <a:pt x="967" y="286"/>
                    <a:pt x="970" y="294"/>
                    <a:pt x="971" y="299"/>
                  </a:cubicBezTo>
                  <a:cubicBezTo>
                    <a:pt x="971" y="301"/>
                    <a:pt x="970" y="303"/>
                    <a:pt x="970" y="305"/>
                  </a:cubicBezTo>
                  <a:cubicBezTo>
                    <a:pt x="971" y="307"/>
                    <a:pt x="975" y="311"/>
                    <a:pt x="972" y="313"/>
                  </a:cubicBezTo>
                  <a:cubicBezTo>
                    <a:pt x="973" y="308"/>
                    <a:pt x="970" y="310"/>
                    <a:pt x="970" y="312"/>
                  </a:cubicBezTo>
                  <a:cubicBezTo>
                    <a:pt x="970" y="312"/>
                    <a:pt x="971" y="312"/>
                    <a:pt x="971" y="314"/>
                  </a:cubicBezTo>
                  <a:cubicBezTo>
                    <a:pt x="972" y="316"/>
                    <a:pt x="972" y="317"/>
                    <a:pt x="971" y="318"/>
                  </a:cubicBezTo>
                  <a:cubicBezTo>
                    <a:pt x="978" y="322"/>
                    <a:pt x="984" y="325"/>
                    <a:pt x="990" y="330"/>
                  </a:cubicBezTo>
                  <a:cubicBezTo>
                    <a:pt x="997" y="336"/>
                    <a:pt x="1005" y="343"/>
                    <a:pt x="1009" y="352"/>
                  </a:cubicBezTo>
                  <a:cubicBezTo>
                    <a:pt x="1012" y="353"/>
                    <a:pt x="1016" y="357"/>
                    <a:pt x="1016" y="360"/>
                  </a:cubicBezTo>
                  <a:cubicBezTo>
                    <a:pt x="1015" y="359"/>
                    <a:pt x="1014" y="355"/>
                    <a:pt x="1012" y="356"/>
                  </a:cubicBezTo>
                  <a:cubicBezTo>
                    <a:pt x="1012" y="358"/>
                    <a:pt x="1013" y="358"/>
                    <a:pt x="1013" y="359"/>
                  </a:cubicBezTo>
                  <a:cubicBezTo>
                    <a:pt x="1016" y="358"/>
                    <a:pt x="1015" y="362"/>
                    <a:pt x="1016" y="363"/>
                  </a:cubicBezTo>
                  <a:cubicBezTo>
                    <a:pt x="1017" y="364"/>
                    <a:pt x="1019" y="359"/>
                    <a:pt x="1018" y="363"/>
                  </a:cubicBezTo>
                  <a:cubicBezTo>
                    <a:pt x="1019" y="363"/>
                    <a:pt x="1018" y="366"/>
                    <a:pt x="1018" y="367"/>
                  </a:cubicBezTo>
                  <a:cubicBezTo>
                    <a:pt x="1023" y="367"/>
                    <a:pt x="1023" y="373"/>
                    <a:pt x="1024" y="377"/>
                  </a:cubicBezTo>
                  <a:cubicBezTo>
                    <a:pt x="1018" y="377"/>
                    <a:pt x="1018" y="372"/>
                    <a:pt x="1014" y="369"/>
                  </a:cubicBezTo>
                  <a:cubicBezTo>
                    <a:pt x="1002" y="361"/>
                    <a:pt x="991" y="350"/>
                    <a:pt x="977" y="342"/>
                  </a:cubicBezTo>
                  <a:cubicBezTo>
                    <a:pt x="972" y="339"/>
                    <a:pt x="965" y="336"/>
                    <a:pt x="960" y="333"/>
                  </a:cubicBezTo>
                  <a:cubicBezTo>
                    <a:pt x="954" y="330"/>
                    <a:pt x="947" y="325"/>
                    <a:pt x="940" y="326"/>
                  </a:cubicBezTo>
                  <a:cubicBezTo>
                    <a:pt x="946" y="331"/>
                    <a:pt x="950" y="336"/>
                    <a:pt x="954" y="343"/>
                  </a:cubicBezTo>
                  <a:cubicBezTo>
                    <a:pt x="957" y="347"/>
                    <a:pt x="961" y="352"/>
                    <a:pt x="963" y="355"/>
                  </a:cubicBezTo>
                  <a:cubicBezTo>
                    <a:pt x="964" y="358"/>
                    <a:pt x="964" y="361"/>
                    <a:pt x="965" y="364"/>
                  </a:cubicBezTo>
                  <a:cubicBezTo>
                    <a:pt x="966" y="367"/>
                    <a:pt x="972" y="369"/>
                    <a:pt x="970" y="373"/>
                  </a:cubicBezTo>
                  <a:cubicBezTo>
                    <a:pt x="970" y="371"/>
                    <a:pt x="969" y="369"/>
                    <a:pt x="967" y="368"/>
                  </a:cubicBezTo>
                  <a:cubicBezTo>
                    <a:pt x="968" y="370"/>
                    <a:pt x="967" y="370"/>
                    <a:pt x="967" y="371"/>
                  </a:cubicBezTo>
                  <a:cubicBezTo>
                    <a:pt x="970" y="372"/>
                    <a:pt x="972" y="376"/>
                    <a:pt x="971" y="379"/>
                  </a:cubicBezTo>
                  <a:cubicBezTo>
                    <a:pt x="974" y="381"/>
                    <a:pt x="974" y="386"/>
                    <a:pt x="975" y="391"/>
                  </a:cubicBezTo>
                  <a:cubicBezTo>
                    <a:pt x="974" y="391"/>
                    <a:pt x="974" y="388"/>
                    <a:pt x="972" y="387"/>
                  </a:cubicBezTo>
                  <a:cubicBezTo>
                    <a:pt x="970" y="390"/>
                    <a:pt x="975" y="390"/>
                    <a:pt x="972" y="391"/>
                  </a:cubicBezTo>
                  <a:cubicBezTo>
                    <a:pt x="956" y="369"/>
                    <a:pt x="938" y="346"/>
                    <a:pt x="916" y="331"/>
                  </a:cubicBezTo>
                  <a:cubicBezTo>
                    <a:pt x="917" y="342"/>
                    <a:pt x="920" y="351"/>
                    <a:pt x="921" y="362"/>
                  </a:cubicBezTo>
                  <a:cubicBezTo>
                    <a:pt x="928" y="365"/>
                    <a:pt x="928" y="373"/>
                    <a:pt x="930" y="381"/>
                  </a:cubicBezTo>
                  <a:cubicBezTo>
                    <a:pt x="934" y="391"/>
                    <a:pt x="938" y="400"/>
                    <a:pt x="940" y="412"/>
                  </a:cubicBezTo>
                  <a:cubicBezTo>
                    <a:pt x="941" y="418"/>
                    <a:pt x="943" y="424"/>
                    <a:pt x="943" y="429"/>
                  </a:cubicBezTo>
                  <a:cubicBezTo>
                    <a:pt x="944" y="433"/>
                    <a:pt x="942" y="437"/>
                    <a:pt x="943" y="440"/>
                  </a:cubicBezTo>
                  <a:cubicBezTo>
                    <a:pt x="943" y="443"/>
                    <a:pt x="946" y="448"/>
                    <a:pt x="944" y="451"/>
                  </a:cubicBezTo>
                  <a:cubicBezTo>
                    <a:pt x="944" y="449"/>
                    <a:pt x="945" y="446"/>
                    <a:pt x="943" y="446"/>
                  </a:cubicBezTo>
                  <a:cubicBezTo>
                    <a:pt x="942" y="447"/>
                    <a:pt x="942" y="448"/>
                    <a:pt x="941" y="450"/>
                  </a:cubicBezTo>
                  <a:cubicBezTo>
                    <a:pt x="945" y="450"/>
                    <a:pt x="940" y="455"/>
                    <a:pt x="943" y="456"/>
                  </a:cubicBezTo>
                  <a:cubicBezTo>
                    <a:pt x="943" y="457"/>
                    <a:pt x="942" y="458"/>
                    <a:pt x="942" y="460"/>
                  </a:cubicBezTo>
                  <a:cubicBezTo>
                    <a:pt x="944" y="464"/>
                    <a:pt x="941" y="468"/>
                    <a:pt x="940" y="473"/>
                  </a:cubicBezTo>
                  <a:cubicBezTo>
                    <a:pt x="935" y="468"/>
                    <a:pt x="936" y="457"/>
                    <a:pt x="935" y="452"/>
                  </a:cubicBezTo>
                  <a:cubicBezTo>
                    <a:pt x="934" y="450"/>
                    <a:pt x="932" y="446"/>
                    <a:pt x="933" y="444"/>
                  </a:cubicBezTo>
                  <a:cubicBezTo>
                    <a:pt x="933" y="444"/>
                    <a:pt x="934" y="445"/>
                    <a:pt x="934" y="444"/>
                  </a:cubicBezTo>
                  <a:cubicBezTo>
                    <a:pt x="933" y="443"/>
                    <a:pt x="934" y="442"/>
                    <a:pt x="932" y="443"/>
                  </a:cubicBezTo>
                  <a:cubicBezTo>
                    <a:pt x="929" y="433"/>
                    <a:pt x="927" y="421"/>
                    <a:pt x="923" y="412"/>
                  </a:cubicBezTo>
                  <a:cubicBezTo>
                    <a:pt x="922" y="414"/>
                    <a:pt x="924" y="420"/>
                    <a:pt x="922" y="418"/>
                  </a:cubicBezTo>
                  <a:cubicBezTo>
                    <a:pt x="920" y="415"/>
                    <a:pt x="922" y="408"/>
                    <a:pt x="920" y="404"/>
                  </a:cubicBezTo>
                  <a:cubicBezTo>
                    <a:pt x="919" y="407"/>
                    <a:pt x="919" y="413"/>
                    <a:pt x="917" y="413"/>
                  </a:cubicBezTo>
                  <a:cubicBezTo>
                    <a:pt x="917" y="422"/>
                    <a:pt x="916" y="435"/>
                    <a:pt x="916" y="444"/>
                  </a:cubicBezTo>
                  <a:cubicBezTo>
                    <a:pt x="913" y="480"/>
                    <a:pt x="913" y="526"/>
                    <a:pt x="895" y="542"/>
                  </a:cubicBezTo>
                  <a:cubicBezTo>
                    <a:pt x="891" y="546"/>
                    <a:pt x="886" y="546"/>
                    <a:pt x="884" y="552"/>
                  </a:cubicBezTo>
                  <a:cubicBezTo>
                    <a:pt x="895" y="559"/>
                    <a:pt x="900" y="569"/>
                    <a:pt x="899" y="586"/>
                  </a:cubicBezTo>
                  <a:cubicBezTo>
                    <a:pt x="899" y="613"/>
                    <a:pt x="889" y="637"/>
                    <a:pt x="887" y="664"/>
                  </a:cubicBezTo>
                  <a:cubicBezTo>
                    <a:pt x="886" y="674"/>
                    <a:pt x="885" y="683"/>
                    <a:pt x="885" y="692"/>
                  </a:cubicBezTo>
                  <a:cubicBezTo>
                    <a:pt x="886" y="692"/>
                    <a:pt x="888" y="692"/>
                    <a:pt x="889" y="693"/>
                  </a:cubicBezTo>
                  <a:cubicBezTo>
                    <a:pt x="888" y="694"/>
                    <a:pt x="887" y="693"/>
                    <a:pt x="886" y="694"/>
                  </a:cubicBezTo>
                  <a:cubicBezTo>
                    <a:pt x="895" y="720"/>
                    <a:pt x="882" y="746"/>
                    <a:pt x="881" y="773"/>
                  </a:cubicBezTo>
                  <a:cubicBezTo>
                    <a:pt x="881" y="778"/>
                    <a:pt x="882" y="783"/>
                    <a:pt x="882" y="789"/>
                  </a:cubicBezTo>
                  <a:cubicBezTo>
                    <a:pt x="882" y="805"/>
                    <a:pt x="881" y="820"/>
                    <a:pt x="880" y="835"/>
                  </a:cubicBezTo>
                  <a:cubicBezTo>
                    <a:pt x="879" y="862"/>
                    <a:pt x="870" y="887"/>
                    <a:pt x="874" y="912"/>
                  </a:cubicBezTo>
                  <a:cubicBezTo>
                    <a:pt x="876" y="912"/>
                    <a:pt x="877" y="911"/>
                    <a:pt x="879" y="911"/>
                  </a:cubicBezTo>
                  <a:cubicBezTo>
                    <a:pt x="880" y="912"/>
                    <a:pt x="880" y="913"/>
                    <a:pt x="882" y="914"/>
                  </a:cubicBezTo>
                  <a:cubicBezTo>
                    <a:pt x="887" y="916"/>
                    <a:pt x="892" y="915"/>
                    <a:pt x="897" y="916"/>
                  </a:cubicBezTo>
                  <a:cubicBezTo>
                    <a:pt x="911" y="919"/>
                    <a:pt x="918" y="939"/>
                    <a:pt x="927" y="947"/>
                  </a:cubicBezTo>
                  <a:cubicBezTo>
                    <a:pt x="929" y="946"/>
                    <a:pt x="933" y="947"/>
                    <a:pt x="936" y="947"/>
                  </a:cubicBezTo>
                  <a:cubicBezTo>
                    <a:pt x="938" y="954"/>
                    <a:pt x="947" y="948"/>
                    <a:pt x="952" y="949"/>
                  </a:cubicBezTo>
                  <a:cubicBezTo>
                    <a:pt x="957" y="950"/>
                    <a:pt x="958" y="955"/>
                    <a:pt x="963" y="956"/>
                  </a:cubicBezTo>
                  <a:cubicBezTo>
                    <a:pt x="964" y="953"/>
                    <a:pt x="971" y="953"/>
                    <a:pt x="975" y="953"/>
                  </a:cubicBezTo>
                  <a:cubicBezTo>
                    <a:pt x="975" y="957"/>
                    <a:pt x="984" y="955"/>
                    <a:pt x="986" y="952"/>
                  </a:cubicBezTo>
                  <a:cubicBezTo>
                    <a:pt x="994" y="952"/>
                    <a:pt x="997" y="955"/>
                    <a:pt x="1002" y="957"/>
                  </a:cubicBezTo>
                  <a:cubicBezTo>
                    <a:pt x="1012" y="961"/>
                    <a:pt x="1021" y="963"/>
                    <a:pt x="1029" y="968"/>
                  </a:cubicBezTo>
                  <a:cubicBezTo>
                    <a:pt x="1034" y="971"/>
                    <a:pt x="1040" y="973"/>
                    <a:pt x="1043" y="976"/>
                  </a:cubicBezTo>
                  <a:cubicBezTo>
                    <a:pt x="1046" y="978"/>
                    <a:pt x="1047" y="982"/>
                    <a:pt x="1050" y="984"/>
                  </a:cubicBezTo>
                  <a:cubicBezTo>
                    <a:pt x="1053" y="986"/>
                    <a:pt x="1058" y="987"/>
                    <a:pt x="1059" y="990"/>
                  </a:cubicBezTo>
                  <a:cubicBezTo>
                    <a:pt x="1057" y="989"/>
                    <a:pt x="1055" y="986"/>
                    <a:pt x="1054" y="986"/>
                  </a:cubicBezTo>
                  <a:cubicBezTo>
                    <a:pt x="1053" y="988"/>
                    <a:pt x="1054" y="988"/>
                    <a:pt x="1054" y="990"/>
                  </a:cubicBezTo>
                  <a:cubicBezTo>
                    <a:pt x="1058" y="988"/>
                    <a:pt x="1057" y="994"/>
                    <a:pt x="1060" y="992"/>
                  </a:cubicBezTo>
                  <a:cubicBezTo>
                    <a:pt x="1060" y="993"/>
                    <a:pt x="1061" y="995"/>
                    <a:pt x="1061" y="996"/>
                  </a:cubicBezTo>
                  <a:cubicBezTo>
                    <a:pt x="1067" y="996"/>
                    <a:pt x="1067" y="1002"/>
                    <a:pt x="1069" y="1005"/>
                  </a:cubicBezTo>
                  <a:cubicBezTo>
                    <a:pt x="1063" y="1006"/>
                    <a:pt x="1061" y="1002"/>
                    <a:pt x="1058" y="1000"/>
                  </a:cubicBezTo>
                  <a:cubicBezTo>
                    <a:pt x="1037" y="989"/>
                    <a:pt x="1013" y="978"/>
                    <a:pt x="986" y="972"/>
                  </a:cubicBezTo>
                  <a:cubicBezTo>
                    <a:pt x="991" y="979"/>
                    <a:pt x="1000" y="983"/>
                    <a:pt x="1003" y="993"/>
                  </a:cubicBezTo>
                  <a:cubicBezTo>
                    <a:pt x="1006" y="995"/>
                    <a:pt x="1010" y="998"/>
                    <a:pt x="1010" y="1002"/>
                  </a:cubicBezTo>
                  <a:cubicBezTo>
                    <a:pt x="1009" y="1000"/>
                    <a:pt x="1008" y="996"/>
                    <a:pt x="1006" y="997"/>
                  </a:cubicBezTo>
                  <a:cubicBezTo>
                    <a:pt x="1006" y="1003"/>
                    <a:pt x="1013" y="1000"/>
                    <a:pt x="1012" y="1007"/>
                  </a:cubicBezTo>
                  <a:cubicBezTo>
                    <a:pt x="1016" y="1008"/>
                    <a:pt x="1017" y="1014"/>
                    <a:pt x="1017" y="1017"/>
                  </a:cubicBezTo>
                  <a:cubicBezTo>
                    <a:pt x="1017" y="1016"/>
                    <a:pt x="1014" y="1014"/>
                    <a:pt x="1014" y="1015"/>
                  </a:cubicBezTo>
                  <a:cubicBezTo>
                    <a:pt x="1014" y="1017"/>
                    <a:pt x="1016" y="1016"/>
                    <a:pt x="1016" y="1018"/>
                  </a:cubicBezTo>
                  <a:cubicBezTo>
                    <a:pt x="992" y="998"/>
                    <a:pt x="970" y="976"/>
                    <a:pt x="937" y="966"/>
                  </a:cubicBezTo>
                  <a:cubicBezTo>
                    <a:pt x="940" y="977"/>
                    <a:pt x="948" y="987"/>
                    <a:pt x="950" y="1000"/>
                  </a:cubicBezTo>
                  <a:cubicBezTo>
                    <a:pt x="950" y="1003"/>
                    <a:pt x="950" y="1006"/>
                    <a:pt x="951" y="1009"/>
                  </a:cubicBezTo>
                  <a:cubicBezTo>
                    <a:pt x="952" y="1013"/>
                    <a:pt x="956" y="1016"/>
                    <a:pt x="955" y="1021"/>
                  </a:cubicBezTo>
                  <a:cubicBezTo>
                    <a:pt x="954" y="1019"/>
                    <a:pt x="954" y="1016"/>
                    <a:pt x="953" y="1014"/>
                  </a:cubicBezTo>
                  <a:cubicBezTo>
                    <a:pt x="952" y="1016"/>
                    <a:pt x="952" y="1017"/>
                    <a:pt x="952" y="1019"/>
                  </a:cubicBezTo>
                  <a:cubicBezTo>
                    <a:pt x="955" y="1020"/>
                    <a:pt x="953" y="1026"/>
                    <a:pt x="956" y="1027"/>
                  </a:cubicBezTo>
                  <a:cubicBezTo>
                    <a:pt x="956" y="1029"/>
                    <a:pt x="955" y="1030"/>
                    <a:pt x="955" y="1032"/>
                  </a:cubicBezTo>
                  <a:cubicBezTo>
                    <a:pt x="958" y="1035"/>
                    <a:pt x="958" y="1042"/>
                    <a:pt x="958" y="1049"/>
                  </a:cubicBezTo>
                  <a:cubicBezTo>
                    <a:pt x="952" y="1046"/>
                    <a:pt x="952" y="1039"/>
                    <a:pt x="950" y="1033"/>
                  </a:cubicBezTo>
                  <a:cubicBezTo>
                    <a:pt x="948" y="1031"/>
                    <a:pt x="947" y="1027"/>
                    <a:pt x="946" y="1023"/>
                  </a:cubicBezTo>
                  <a:cubicBezTo>
                    <a:pt x="937" y="1006"/>
                    <a:pt x="930" y="986"/>
                    <a:pt x="919" y="968"/>
                  </a:cubicBezTo>
                  <a:cubicBezTo>
                    <a:pt x="914" y="961"/>
                    <a:pt x="907" y="952"/>
                    <a:pt x="901" y="945"/>
                  </a:cubicBezTo>
                  <a:cubicBezTo>
                    <a:pt x="895" y="937"/>
                    <a:pt x="887" y="930"/>
                    <a:pt x="876" y="930"/>
                  </a:cubicBezTo>
                  <a:cubicBezTo>
                    <a:pt x="875" y="936"/>
                    <a:pt x="874" y="941"/>
                    <a:pt x="875" y="945"/>
                  </a:cubicBezTo>
                  <a:cubicBezTo>
                    <a:pt x="872" y="952"/>
                    <a:pt x="874" y="961"/>
                    <a:pt x="874" y="969"/>
                  </a:cubicBezTo>
                  <a:cubicBezTo>
                    <a:pt x="875" y="970"/>
                    <a:pt x="875" y="968"/>
                    <a:pt x="875" y="970"/>
                  </a:cubicBezTo>
                  <a:cubicBezTo>
                    <a:pt x="875" y="981"/>
                    <a:pt x="875" y="990"/>
                    <a:pt x="876" y="1001"/>
                  </a:cubicBezTo>
                  <a:cubicBezTo>
                    <a:pt x="875" y="1002"/>
                    <a:pt x="873" y="1001"/>
                    <a:pt x="874" y="1003"/>
                  </a:cubicBezTo>
                  <a:cubicBezTo>
                    <a:pt x="873" y="1012"/>
                    <a:pt x="870" y="1021"/>
                    <a:pt x="872" y="1030"/>
                  </a:cubicBezTo>
                  <a:cubicBezTo>
                    <a:pt x="873" y="1038"/>
                    <a:pt x="876" y="1045"/>
                    <a:pt x="876" y="1052"/>
                  </a:cubicBezTo>
                  <a:cubicBezTo>
                    <a:pt x="877" y="1057"/>
                    <a:pt x="875" y="1063"/>
                    <a:pt x="876" y="1068"/>
                  </a:cubicBezTo>
                  <a:cubicBezTo>
                    <a:pt x="876" y="1070"/>
                    <a:pt x="878" y="1071"/>
                    <a:pt x="878" y="1072"/>
                  </a:cubicBezTo>
                  <a:cubicBezTo>
                    <a:pt x="888" y="1095"/>
                    <a:pt x="873" y="1118"/>
                    <a:pt x="871" y="1141"/>
                  </a:cubicBezTo>
                  <a:cubicBezTo>
                    <a:pt x="870" y="1152"/>
                    <a:pt x="866" y="1161"/>
                    <a:pt x="864" y="1172"/>
                  </a:cubicBezTo>
                  <a:cubicBezTo>
                    <a:pt x="861" y="1194"/>
                    <a:pt x="860" y="1219"/>
                    <a:pt x="857" y="1242"/>
                  </a:cubicBezTo>
                  <a:cubicBezTo>
                    <a:pt x="858" y="1239"/>
                    <a:pt x="859" y="1245"/>
                    <a:pt x="859" y="1246"/>
                  </a:cubicBezTo>
                  <a:cubicBezTo>
                    <a:pt x="859" y="1252"/>
                    <a:pt x="856" y="1265"/>
                    <a:pt x="857" y="1273"/>
                  </a:cubicBezTo>
                  <a:cubicBezTo>
                    <a:pt x="858" y="1274"/>
                    <a:pt x="860" y="1276"/>
                    <a:pt x="861" y="1275"/>
                  </a:cubicBezTo>
                  <a:cubicBezTo>
                    <a:pt x="864" y="1282"/>
                    <a:pt x="876" y="1272"/>
                    <a:pt x="880" y="1276"/>
                  </a:cubicBezTo>
                  <a:cubicBezTo>
                    <a:pt x="880" y="1269"/>
                    <a:pt x="885" y="1266"/>
                    <a:pt x="893" y="1266"/>
                  </a:cubicBezTo>
                  <a:cubicBezTo>
                    <a:pt x="893" y="1266"/>
                    <a:pt x="893" y="1268"/>
                    <a:pt x="895" y="1268"/>
                  </a:cubicBezTo>
                  <a:cubicBezTo>
                    <a:pt x="902" y="1269"/>
                    <a:pt x="903" y="1262"/>
                    <a:pt x="910" y="1263"/>
                  </a:cubicBezTo>
                  <a:cubicBezTo>
                    <a:pt x="916" y="1264"/>
                    <a:pt x="925" y="1268"/>
                    <a:pt x="931" y="1269"/>
                  </a:cubicBezTo>
                  <a:cubicBezTo>
                    <a:pt x="938" y="1270"/>
                    <a:pt x="943" y="1272"/>
                    <a:pt x="949" y="1274"/>
                  </a:cubicBezTo>
                  <a:cubicBezTo>
                    <a:pt x="955" y="1277"/>
                    <a:pt x="961" y="1279"/>
                    <a:pt x="965" y="1281"/>
                  </a:cubicBezTo>
                  <a:cubicBezTo>
                    <a:pt x="967" y="1283"/>
                    <a:pt x="969" y="1286"/>
                    <a:pt x="971" y="1287"/>
                  </a:cubicBezTo>
                  <a:cubicBezTo>
                    <a:pt x="974" y="1289"/>
                    <a:pt x="980" y="1289"/>
                    <a:pt x="980" y="1293"/>
                  </a:cubicBezTo>
                  <a:cubicBezTo>
                    <a:pt x="979" y="1292"/>
                    <a:pt x="978" y="1290"/>
                    <a:pt x="975" y="1289"/>
                  </a:cubicBezTo>
                  <a:cubicBezTo>
                    <a:pt x="977" y="1295"/>
                    <a:pt x="983" y="1292"/>
                    <a:pt x="984" y="1298"/>
                  </a:cubicBezTo>
                  <a:cubicBezTo>
                    <a:pt x="990" y="1298"/>
                    <a:pt x="990" y="1304"/>
                    <a:pt x="993" y="1306"/>
                  </a:cubicBezTo>
                  <a:cubicBezTo>
                    <a:pt x="988" y="1308"/>
                    <a:pt x="985" y="1304"/>
                    <a:pt x="981" y="1302"/>
                  </a:cubicBezTo>
                  <a:cubicBezTo>
                    <a:pt x="980" y="1303"/>
                    <a:pt x="977" y="1301"/>
                    <a:pt x="975" y="1300"/>
                  </a:cubicBezTo>
                  <a:cubicBezTo>
                    <a:pt x="961" y="1297"/>
                    <a:pt x="946" y="1289"/>
                    <a:pt x="929" y="1286"/>
                  </a:cubicBezTo>
                  <a:cubicBezTo>
                    <a:pt x="918" y="1285"/>
                    <a:pt x="905" y="1281"/>
                    <a:pt x="896" y="1285"/>
                  </a:cubicBezTo>
                  <a:cubicBezTo>
                    <a:pt x="902" y="1287"/>
                    <a:pt x="908" y="1291"/>
                    <a:pt x="913" y="1295"/>
                  </a:cubicBezTo>
                  <a:cubicBezTo>
                    <a:pt x="919" y="1299"/>
                    <a:pt x="925" y="1302"/>
                    <a:pt x="929" y="1306"/>
                  </a:cubicBezTo>
                  <a:cubicBezTo>
                    <a:pt x="932" y="1309"/>
                    <a:pt x="931" y="1312"/>
                    <a:pt x="934" y="1314"/>
                  </a:cubicBezTo>
                  <a:cubicBezTo>
                    <a:pt x="937" y="1316"/>
                    <a:pt x="941" y="1317"/>
                    <a:pt x="941" y="1320"/>
                  </a:cubicBezTo>
                  <a:cubicBezTo>
                    <a:pt x="940" y="1319"/>
                    <a:pt x="938" y="1315"/>
                    <a:pt x="936" y="1316"/>
                  </a:cubicBezTo>
                  <a:cubicBezTo>
                    <a:pt x="936" y="1318"/>
                    <a:pt x="937" y="1318"/>
                    <a:pt x="937" y="1319"/>
                  </a:cubicBezTo>
                  <a:cubicBezTo>
                    <a:pt x="940" y="1318"/>
                    <a:pt x="939" y="1323"/>
                    <a:pt x="943" y="1322"/>
                  </a:cubicBezTo>
                  <a:cubicBezTo>
                    <a:pt x="942" y="1324"/>
                    <a:pt x="943" y="1325"/>
                    <a:pt x="943" y="1326"/>
                  </a:cubicBezTo>
                  <a:cubicBezTo>
                    <a:pt x="948" y="1326"/>
                    <a:pt x="948" y="1332"/>
                    <a:pt x="950" y="1336"/>
                  </a:cubicBezTo>
                  <a:cubicBezTo>
                    <a:pt x="949" y="1335"/>
                    <a:pt x="948" y="1333"/>
                    <a:pt x="946" y="1333"/>
                  </a:cubicBezTo>
                  <a:cubicBezTo>
                    <a:pt x="946" y="1335"/>
                    <a:pt x="949" y="1334"/>
                    <a:pt x="949" y="1336"/>
                  </a:cubicBezTo>
                  <a:cubicBezTo>
                    <a:pt x="945" y="1335"/>
                    <a:pt x="942" y="1332"/>
                    <a:pt x="940" y="1329"/>
                  </a:cubicBezTo>
                  <a:cubicBezTo>
                    <a:pt x="937" y="1329"/>
                    <a:pt x="936" y="1327"/>
                    <a:pt x="934" y="1326"/>
                  </a:cubicBezTo>
                  <a:cubicBezTo>
                    <a:pt x="915" y="1315"/>
                    <a:pt x="898" y="1303"/>
                    <a:pt x="875" y="1296"/>
                  </a:cubicBezTo>
                  <a:cubicBezTo>
                    <a:pt x="879" y="1305"/>
                    <a:pt x="886" y="1314"/>
                    <a:pt x="889" y="1322"/>
                  </a:cubicBezTo>
                  <a:cubicBezTo>
                    <a:pt x="890" y="1326"/>
                    <a:pt x="890" y="1330"/>
                    <a:pt x="892" y="1334"/>
                  </a:cubicBezTo>
                  <a:cubicBezTo>
                    <a:pt x="893" y="1338"/>
                    <a:pt x="899" y="1342"/>
                    <a:pt x="898" y="1348"/>
                  </a:cubicBezTo>
                  <a:cubicBezTo>
                    <a:pt x="897" y="1345"/>
                    <a:pt x="896" y="1342"/>
                    <a:pt x="895" y="1340"/>
                  </a:cubicBezTo>
                  <a:cubicBezTo>
                    <a:pt x="894" y="1341"/>
                    <a:pt x="895" y="1343"/>
                    <a:pt x="894" y="1345"/>
                  </a:cubicBezTo>
                  <a:cubicBezTo>
                    <a:pt x="899" y="1345"/>
                    <a:pt x="896" y="1352"/>
                    <a:pt x="899" y="1352"/>
                  </a:cubicBezTo>
                  <a:cubicBezTo>
                    <a:pt x="900" y="1354"/>
                    <a:pt x="898" y="1355"/>
                    <a:pt x="899" y="1357"/>
                  </a:cubicBezTo>
                  <a:cubicBezTo>
                    <a:pt x="903" y="1360"/>
                    <a:pt x="903" y="1367"/>
                    <a:pt x="904" y="1374"/>
                  </a:cubicBezTo>
                  <a:cubicBezTo>
                    <a:pt x="902" y="1372"/>
                    <a:pt x="902" y="1368"/>
                    <a:pt x="900" y="1368"/>
                  </a:cubicBezTo>
                  <a:cubicBezTo>
                    <a:pt x="899" y="1370"/>
                    <a:pt x="903" y="1371"/>
                    <a:pt x="902" y="1373"/>
                  </a:cubicBezTo>
                  <a:cubicBezTo>
                    <a:pt x="899" y="1369"/>
                    <a:pt x="895" y="1363"/>
                    <a:pt x="895" y="1359"/>
                  </a:cubicBezTo>
                  <a:cubicBezTo>
                    <a:pt x="892" y="1357"/>
                    <a:pt x="891" y="1353"/>
                    <a:pt x="890" y="1350"/>
                  </a:cubicBezTo>
                  <a:cubicBezTo>
                    <a:pt x="878" y="1336"/>
                    <a:pt x="871" y="1318"/>
                    <a:pt x="860" y="1304"/>
                  </a:cubicBezTo>
                  <a:cubicBezTo>
                    <a:pt x="860" y="1309"/>
                    <a:pt x="860" y="1312"/>
                    <a:pt x="860" y="1313"/>
                  </a:cubicBezTo>
                  <a:cubicBezTo>
                    <a:pt x="861" y="1315"/>
                    <a:pt x="861" y="1320"/>
                    <a:pt x="860" y="1316"/>
                  </a:cubicBezTo>
                  <a:cubicBezTo>
                    <a:pt x="859" y="1311"/>
                    <a:pt x="860" y="1302"/>
                    <a:pt x="858" y="1302"/>
                  </a:cubicBezTo>
                  <a:cubicBezTo>
                    <a:pt x="857" y="1305"/>
                    <a:pt x="858" y="1310"/>
                    <a:pt x="857" y="1313"/>
                  </a:cubicBezTo>
                  <a:cubicBezTo>
                    <a:pt x="857" y="1308"/>
                    <a:pt x="854" y="1306"/>
                    <a:pt x="853" y="1302"/>
                  </a:cubicBezTo>
                  <a:cubicBezTo>
                    <a:pt x="853" y="1300"/>
                    <a:pt x="855" y="1301"/>
                    <a:pt x="855" y="1299"/>
                  </a:cubicBezTo>
                  <a:cubicBezTo>
                    <a:pt x="847" y="1288"/>
                    <a:pt x="839" y="1279"/>
                    <a:pt x="828" y="1272"/>
                  </a:cubicBezTo>
                  <a:cubicBezTo>
                    <a:pt x="829" y="1281"/>
                    <a:pt x="829" y="1293"/>
                    <a:pt x="826" y="1299"/>
                  </a:cubicBezTo>
                  <a:cubicBezTo>
                    <a:pt x="824" y="1290"/>
                    <a:pt x="824" y="1279"/>
                    <a:pt x="823" y="1268"/>
                  </a:cubicBezTo>
                  <a:cubicBezTo>
                    <a:pt x="821" y="1267"/>
                    <a:pt x="818" y="1266"/>
                    <a:pt x="814" y="1266"/>
                  </a:cubicBezTo>
                  <a:cubicBezTo>
                    <a:pt x="811" y="1265"/>
                    <a:pt x="808" y="1267"/>
                    <a:pt x="808" y="1265"/>
                  </a:cubicBezTo>
                  <a:cubicBezTo>
                    <a:pt x="806" y="1272"/>
                    <a:pt x="811" y="1279"/>
                    <a:pt x="807" y="1288"/>
                  </a:cubicBezTo>
                  <a:cubicBezTo>
                    <a:pt x="803" y="1283"/>
                    <a:pt x="802" y="1274"/>
                    <a:pt x="800" y="1267"/>
                  </a:cubicBezTo>
                  <a:cubicBezTo>
                    <a:pt x="797" y="1264"/>
                    <a:pt x="792" y="1259"/>
                    <a:pt x="794" y="1252"/>
                  </a:cubicBezTo>
                  <a:cubicBezTo>
                    <a:pt x="789" y="1237"/>
                    <a:pt x="784" y="1219"/>
                    <a:pt x="775" y="1209"/>
                  </a:cubicBezTo>
                  <a:cubicBezTo>
                    <a:pt x="775" y="1211"/>
                    <a:pt x="776" y="1213"/>
                    <a:pt x="775" y="1214"/>
                  </a:cubicBezTo>
                  <a:cubicBezTo>
                    <a:pt x="772" y="1215"/>
                    <a:pt x="769" y="1215"/>
                    <a:pt x="767" y="1217"/>
                  </a:cubicBezTo>
                  <a:cubicBezTo>
                    <a:pt x="776" y="1220"/>
                    <a:pt x="774" y="1230"/>
                    <a:pt x="777" y="1241"/>
                  </a:cubicBezTo>
                  <a:cubicBezTo>
                    <a:pt x="778" y="1242"/>
                    <a:pt x="779" y="1243"/>
                    <a:pt x="779" y="1244"/>
                  </a:cubicBezTo>
                  <a:cubicBezTo>
                    <a:pt x="784" y="1259"/>
                    <a:pt x="786" y="1278"/>
                    <a:pt x="787" y="1291"/>
                  </a:cubicBezTo>
                  <a:cubicBezTo>
                    <a:pt x="788" y="1297"/>
                    <a:pt x="785" y="1299"/>
                    <a:pt x="785" y="1303"/>
                  </a:cubicBezTo>
                  <a:cubicBezTo>
                    <a:pt x="785" y="1307"/>
                    <a:pt x="788" y="1311"/>
                    <a:pt x="786" y="1315"/>
                  </a:cubicBezTo>
                  <a:cubicBezTo>
                    <a:pt x="785" y="1315"/>
                    <a:pt x="787" y="1310"/>
                    <a:pt x="786" y="1309"/>
                  </a:cubicBezTo>
                  <a:cubicBezTo>
                    <a:pt x="785" y="1310"/>
                    <a:pt x="784" y="1311"/>
                    <a:pt x="783" y="1313"/>
                  </a:cubicBezTo>
                  <a:cubicBezTo>
                    <a:pt x="787" y="1314"/>
                    <a:pt x="782" y="1318"/>
                    <a:pt x="785" y="1320"/>
                  </a:cubicBezTo>
                  <a:cubicBezTo>
                    <a:pt x="781" y="1324"/>
                    <a:pt x="784" y="1331"/>
                    <a:pt x="780" y="1336"/>
                  </a:cubicBezTo>
                  <a:cubicBezTo>
                    <a:pt x="779" y="1334"/>
                    <a:pt x="779" y="1333"/>
                    <a:pt x="779" y="1332"/>
                  </a:cubicBezTo>
                  <a:cubicBezTo>
                    <a:pt x="776" y="1333"/>
                    <a:pt x="780" y="1335"/>
                    <a:pt x="778" y="1336"/>
                  </a:cubicBezTo>
                  <a:cubicBezTo>
                    <a:pt x="777" y="1328"/>
                    <a:pt x="777" y="1321"/>
                    <a:pt x="776" y="1315"/>
                  </a:cubicBezTo>
                  <a:cubicBezTo>
                    <a:pt x="771" y="1277"/>
                    <a:pt x="762" y="1242"/>
                    <a:pt x="746" y="1214"/>
                  </a:cubicBezTo>
                  <a:cubicBezTo>
                    <a:pt x="748" y="1209"/>
                    <a:pt x="751" y="1204"/>
                    <a:pt x="754" y="1198"/>
                  </a:cubicBezTo>
                  <a:cubicBezTo>
                    <a:pt x="758" y="1196"/>
                    <a:pt x="767" y="1197"/>
                    <a:pt x="769" y="1199"/>
                  </a:cubicBezTo>
                  <a:cubicBezTo>
                    <a:pt x="765" y="1192"/>
                    <a:pt x="758" y="1186"/>
                    <a:pt x="752" y="1185"/>
                  </a:cubicBezTo>
                  <a:cubicBezTo>
                    <a:pt x="754" y="1194"/>
                    <a:pt x="747" y="1197"/>
                    <a:pt x="743" y="1202"/>
                  </a:cubicBezTo>
                  <a:cubicBezTo>
                    <a:pt x="737" y="1210"/>
                    <a:pt x="733" y="1217"/>
                    <a:pt x="727" y="1224"/>
                  </a:cubicBezTo>
                  <a:cubicBezTo>
                    <a:pt x="724" y="1229"/>
                    <a:pt x="722" y="1234"/>
                    <a:pt x="719" y="1238"/>
                  </a:cubicBezTo>
                  <a:cubicBezTo>
                    <a:pt x="717" y="1241"/>
                    <a:pt x="713" y="1242"/>
                    <a:pt x="711" y="1245"/>
                  </a:cubicBezTo>
                  <a:cubicBezTo>
                    <a:pt x="710" y="1248"/>
                    <a:pt x="710" y="1252"/>
                    <a:pt x="707" y="1254"/>
                  </a:cubicBezTo>
                  <a:cubicBezTo>
                    <a:pt x="707" y="1251"/>
                    <a:pt x="710" y="1251"/>
                    <a:pt x="710" y="1248"/>
                  </a:cubicBezTo>
                  <a:cubicBezTo>
                    <a:pt x="708" y="1249"/>
                    <a:pt x="707" y="1249"/>
                    <a:pt x="706" y="1250"/>
                  </a:cubicBezTo>
                  <a:cubicBezTo>
                    <a:pt x="706" y="1254"/>
                    <a:pt x="705" y="1255"/>
                    <a:pt x="702" y="1258"/>
                  </a:cubicBezTo>
                  <a:cubicBezTo>
                    <a:pt x="702" y="1264"/>
                    <a:pt x="697" y="1264"/>
                    <a:pt x="695" y="1268"/>
                  </a:cubicBezTo>
                  <a:cubicBezTo>
                    <a:pt x="693" y="1262"/>
                    <a:pt x="697" y="1255"/>
                    <a:pt x="699" y="1248"/>
                  </a:cubicBezTo>
                  <a:cubicBezTo>
                    <a:pt x="700" y="1245"/>
                    <a:pt x="700" y="1243"/>
                    <a:pt x="702" y="1240"/>
                  </a:cubicBezTo>
                  <a:cubicBezTo>
                    <a:pt x="702" y="1241"/>
                    <a:pt x="701" y="1243"/>
                    <a:pt x="703" y="1242"/>
                  </a:cubicBezTo>
                  <a:cubicBezTo>
                    <a:pt x="703" y="1240"/>
                    <a:pt x="701" y="1241"/>
                    <a:pt x="702" y="1239"/>
                  </a:cubicBezTo>
                  <a:cubicBezTo>
                    <a:pt x="706" y="1227"/>
                    <a:pt x="715" y="1216"/>
                    <a:pt x="719" y="1205"/>
                  </a:cubicBezTo>
                  <a:cubicBezTo>
                    <a:pt x="711" y="1215"/>
                    <a:pt x="704" y="1227"/>
                    <a:pt x="697" y="1238"/>
                  </a:cubicBezTo>
                  <a:cubicBezTo>
                    <a:pt x="694" y="1244"/>
                    <a:pt x="690" y="1250"/>
                    <a:pt x="687" y="1255"/>
                  </a:cubicBezTo>
                  <a:cubicBezTo>
                    <a:pt x="685" y="1258"/>
                    <a:pt x="681" y="1260"/>
                    <a:pt x="681" y="1265"/>
                  </a:cubicBezTo>
                  <a:cubicBezTo>
                    <a:pt x="675" y="1276"/>
                    <a:pt x="669" y="1289"/>
                    <a:pt x="668" y="1304"/>
                  </a:cubicBezTo>
                  <a:cubicBezTo>
                    <a:pt x="672" y="1292"/>
                    <a:pt x="680" y="1282"/>
                    <a:pt x="684" y="1269"/>
                  </a:cubicBezTo>
                  <a:cubicBezTo>
                    <a:pt x="686" y="1269"/>
                    <a:pt x="686" y="1268"/>
                    <a:pt x="688" y="1268"/>
                  </a:cubicBezTo>
                  <a:cubicBezTo>
                    <a:pt x="684" y="1278"/>
                    <a:pt x="681" y="1290"/>
                    <a:pt x="675" y="1299"/>
                  </a:cubicBezTo>
                  <a:cubicBezTo>
                    <a:pt x="672" y="1309"/>
                    <a:pt x="667" y="1316"/>
                    <a:pt x="663" y="1324"/>
                  </a:cubicBezTo>
                  <a:cubicBezTo>
                    <a:pt x="664" y="1331"/>
                    <a:pt x="661" y="1339"/>
                    <a:pt x="660" y="1346"/>
                  </a:cubicBezTo>
                  <a:cubicBezTo>
                    <a:pt x="659" y="1344"/>
                    <a:pt x="659" y="1344"/>
                    <a:pt x="660" y="1344"/>
                  </a:cubicBezTo>
                  <a:cubicBezTo>
                    <a:pt x="660" y="1340"/>
                    <a:pt x="660" y="1337"/>
                    <a:pt x="659" y="1335"/>
                  </a:cubicBezTo>
                  <a:cubicBezTo>
                    <a:pt x="658" y="1338"/>
                    <a:pt x="659" y="1340"/>
                    <a:pt x="660" y="1343"/>
                  </a:cubicBezTo>
                  <a:cubicBezTo>
                    <a:pt x="657" y="1343"/>
                    <a:pt x="659" y="1339"/>
                    <a:pt x="658" y="1337"/>
                  </a:cubicBezTo>
                  <a:cubicBezTo>
                    <a:pt x="654" y="1349"/>
                    <a:pt x="647" y="1363"/>
                    <a:pt x="648" y="1370"/>
                  </a:cubicBezTo>
                  <a:cubicBezTo>
                    <a:pt x="649" y="1370"/>
                    <a:pt x="647" y="1369"/>
                    <a:pt x="649" y="1369"/>
                  </a:cubicBezTo>
                  <a:cubicBezTo>
                    <a:pt x="648" y="1374"/>
                    <a:pt x="648" y="1380"/>
                    <a:pt x="645" y="1384"/>
                  </a:cubicBezTo>
                  <a:cubicBezTo>
                    <a:pt x="646" y="1385"/>
                    <a:pt x="648" y="1384"/>
                    <a:pt x="648" y="1386"/>
                  </a:cubicBezTo>
                  <a:cubicBezTo>
                    <a:pt x="646" y="1387"/>
                    <a:pt x="642" y="1388"/>
                    <a:pt x="639" y="1386"/>
                  </a:cubicBezTo>
                  <a:cubicBezTo>
                    <a:pt x="640" y="1385"/>
                    <a:pt x="641" y="1386"/>
                    <a:pt x="641" y="1386"/>
                  </a:cubicBezTo>
                  <a:cubicBezTo>
                    <a:pt x="639" y="1385"/>
                    <a:pt x="640" y="1384"/>
                    <a:pt x="642" y="1383"/>
                  </a:cubicBezTo>
                  <a:cubicBezTo>
                    <a:pt x="640" y="1383"/>
                    <a:pt x="640" y="1383"/>
                    <a:pt x="639" y="1383"/>
                  </a:cubicBezTo>
                  <a:cubicBezTo>
                    <a:pt x="639" y="1380"/>
                    <a:pt x="641" y="1378"/>
                    <a:pt x="640" y="1374"/>
                  </a:cubicBezTo>
                  <a:cubicBezTo>
                    <a:pt x="642" y="1373"/>
                    <a:pt x="641" y="1373"/>
                    <a:pt x="643" y="1371"/>
                  </a:cubicBezTo>
                  <a:cubicBezTo>
                    <a:pt x="642" y="1372"/>
                    <a:pt x="642" y="1372"/>
                    <a:pt x="641" y="1372"/>
                  </a:cubicBezTo>
                  <a:cubicBezTo>
                    <a:pt x="642" y="1366"/>
                    <a:pt x="641" y="1360"/>
                    <a:pt x="644" y="1354"/>
                  </a:cubicBezTo>
                  <a:cubicBezTo>
                    <a:pt x="643" y="1353"/>
                    <a:pt x="642" y="1354"/>
                    <a:pt x="642" y="1352"/>
                  </a:cubicBezTo>
                  <a:cubicBezTo>
                    <a:pt x="645" y="1353"/>
                    <a:pt x="643" y="1347"/>
                    <a:pt x="646" y="1347"/>
                  </a:cubicBezTo>
                  <a:cubicBezTo>
                    <a:pt x="644" y="1345"/>
                    <a:pt x="643" y="1349"/>
                    <a:pt x="643" y="1349"/>
                  </a:cubicBezTo>
                  <a:cubicBezTo>
                    <a:pt x="642" y="1346"/>
                    <a:pt x="645" y="1347"/>
                    <a:pt x="645" y="1346"/>
                  </a:cubicBezTo>
                  <a:cubicBezTo>
                    <a:pt x="644" y="1345"/>
                    <a:pt x="643" y="1345"/>
                    <a:pt x="643" y="1343"/>
                  </a:cubicBezTo>
                  <a:cubicBezTo>
                    <a:pt x="645" y="1343"/>
                    <a:pt x="645" y="1344"/>
                    <a:pt x="646" y="1342"/>
                  </a:cubicBezTo>
                  <a:cubicBezTo>
                    <a:pt x="645" y="1342"/>
                    <a:pt x="644" y="1343"/>
                    <a:pt x="644" y="1341"/>
                  </a:cubicBezTo>
                  <a:cubicBezTo>
                    <a:pt x="647" y="1342"/>
                    <a:pt x="645" y="1338"/>
                    <a:pt x="648" y="1339"/>
                  </a:cubicBezTo>
                  <a:cubicBezTo>
                    <a:pt x="648" y="1338"/>
                    <a:pt x="645" y="1339"/>
                    <a:pt x="646" y="1337"/>
                  </a:cubicBezTo>
                  <a:cubicBezTo>
                    <a:pt x="647" y="1334"/>
                    <a:pt x="648" y="1335"/>
                    <a:pt x="647" y="1332"/>
                  </a:cubicBezTo>
                  <a:cubicBezTo>
                    <a:pt x="648" y="1331"/>
                    <a:pt x="650" y="1329"/>
                    <a:pt x="649" y="1326"/>
                  </a:cubicBezTo>
                  <a:cubicBezTo>
                    <a:pt x="651" y="1326"/>
                    <a:pt x="651" y="1324"/>
                    <a:pt x="653" y="1323"/>
                  </a:cubicBezTo>
                  <a:cubicBezTo>
                    <a:pt x="652" y="1323"/>
                    <a:pt x="652" y="1324"/>
                    <a:pt x="651" y="1323"/>
                  </a:cubicBezTo>
                  <a:cubicBezTo>
                    <a:pt x="652" y="1320"/>
                    <a:pt x="652" y="1317"/>
                    <a:pt x="655" y="1314"/>
                  </a:cubicBezTo>
                  <a:cubicBezTo>
                    <a:pt x="655" y="1309"/>
                    <a:pt x="656" y="1306"/>
                    <a:pt x="658" y="1305"/>
                  </a:cubicBezTo>
                  <a:cubicBezTo>
                    <a:pt x="657" y="1273"/>
                    <a:pt x="663" y="1244"/>
                    <a:pt x="669" y="1217"/>
                  </a:cubicBezTo>
                  <a:cubicBezTo>
                    <a:pt x="661" y="1217"/>
                    <a:pt x="658" y="1227"/>
                    <a:pt x="652" y="1228"/>
                  </a:cubicBezTo>
                  <a:cubicBezTo>
                    <a:pt x="654" y="1227"/>
                    <a:pt x="656" y="1226"/>
                    <a:pt x="658" y="1223"/>
                  </a:cubicBezTo>
                  <a:cubicBezTo>
                    <a:pt x="656" y="1223"/>
                    <a:pt x="655" y="1224"/>
                    <a:pt x="653" y="1224"/>
                  </a:cubicBezTo>
                  <a:cubicBezTo>
                    <a:pt x="653" y="1225"/>
                    <a:pt x="654" y="1226"/>
                    <a:pt x="653" y="1227"/>
                  </a:cubicBezTo>
                  <a:cubicBezTo>
                    <a:pt x="650" y="1227"/>
                    <a:pt x="650" y="1229"/>
                    <a:pt x="650" y="1230"/>
                  </a:cubicBezTo>
                  <a:cubicBezTo>
                    <a:pt x="649" y="1231"/>
                    <a:pt x="647" y="1230"/>
                    <a:pt x="646" y="1231"/>
                  </a:cubicBezTo>
                  <a:cubicBezTo>
                    <a:pt x="646" y="1233"/>
                    <a:pt x="645" y="1234"/>
                    <a:pt x="645" y="1235"/>
                  </a:cubicBezTo>
                  <a:cubicBezTo>
                    <a:pt x="641" y="1236"/>
                    <a:pt x="638" y="1242"/>
                    <a:pt x="636" y="1240"/>
                  </a:cubicBezTo>
                  <a:cubicBezTo>
                    <a:pt x="635" y="1237"/>
                    <a:pt x="639" y="1233"/>
                    <a:pt x="641" y="1230"/>
                  </a:cubicBezTo>
                  <a:cubicBezTo>
                    <a:pt x="643" y="1227"/>
                    <a:pt x="645" y="1223"/>
                    <a:pt x="647" y="1221"/>
                  </a:cubicBezTo>
                  <a:cubicBezTo>
                    <a:pt x="653" y="1209"/>
                    <a:pt x="664" y="1202"/>
                    <a:pt x="674" y="1194"/>
                  </a:cubicBezTo>
                  <a:cubicBezTo>
                    <a:pt x="675" y="1187"/>
                    <a:pt x="676" y="1180"/>
                    <a:pt x="678" y="1174"/>
                  </a:cubicBezTo>
                  <a:cubicBezTo>
                    <a:pt x="664" y="1182"/>
                    <a:pt x="638" y="1176"/>
                    <a:pt x="631" y="1165"/>
                  </a:cubicBezTo>
                  <a:cubicBezTo>
                    <a:pt x="635" y="1195"/>
                    <a:pt x="627" y="1223"/>
                    <a:pt x="628" y="1254"/>
                  </a:cubicBezTo>
                  <a:cubicBezTo>
                    <a:pt x="629" y="1267"/>
                    <a:pt x="625" y="1277"/>
                    <a:pt x="627" y="1287"/>
                  </a:cubicBezTo>
                  <a:cubicBezTo>
                    <a:pt x="626" y="1288"/>
                    <a:pt x="625" y="1291"/>
                    <a:pt x="625" y="1294"/>
                  </a:cubicBezTo>
                  <a:cubicBezTo>
                    <a:pt x="628" y="1297"/>
                    <a:pt x="623" y="1303"/>
                    <a:pt x="626" y="1306"/>
                  </a:cubicBezTo>
                  <a:cubicBezTo>
                    <a:pt x="622" y="1310"/>
                    <a:pt x="625" y="1315"/>
                    <a:pt x="624" y="1321"/>
                  </a:cubicBezTo>
                  <a:cubicBezTo>
                    <a:pt x="624" y="1324"/>
                    <a:pt x="622" y="1327"/>
                    <a:pt x="621" y="1330"/>
                  </a:cubicBezTo>
                  <a:cubicBezTo>
                    <a:pt x="620" y="1333"/>
                    <a:pt x="620" y="1338"/>
                    <a:pt x="618" y="1337"/>
                  </a:cubicBezTo>
                  <a:cubicBezTo>
                    <a:pt x="617" y="1335"/>
                    <a:pt x="619" y="1336"/>
                    <a:pt x="619" y="1336"/>
                  </a:cubicBezTo>
                  <a:cubicBezTo>
                    <a:pt x="619" y="1332"/>
                    <a:pt x="620" y="1329"/>
                    <a:pt x="619" y="1327"/>
                  </a:cubicBezTo>
                  <a:cubicBezTo>
                    <a:pt x="618" y="1330"/>
                    <a:pt x="619" y="1333"/>
                    <a:pt x="618" y="1335"/>
                  </a:cubicBezTo>
                  <a:cubicBezTo>
                    <a:pt x="617" y="1322"/>
                    <a:pt x="619" y="1311"/>
                    <a:pt x="618" y="1297"/>
                  </a:cubicBezTo>
                  <a:cubicBezTo>
                    <a:pt x="616" y="1280"/>
                    <a:pt x="614" y="1263"/>
                    <a:pt x="613" y="1245"/>
                  </a:cubicBezTo>
                  <a:cubicBezTo>
                    <a:pt x="612" y="1216"/>
                    <a:pt x="616" y="1186"/>
                    <a:pt x="611" y="1157"/>
                  </a:cubicBezTo>
                  <a:cubicBezTo>
                    <a:pt x="609" y="1158"/>
                    <a:pt x="610" y="1156"/>
                    <a:pt x="609" y="1156"/>
                  </a:cubicBezTo>
                  <a:cubicBezTo>
                    <a:pt x="602" y="1148"/>
                    <a:pt x="599" y="1103"/>
                    <a:pt x="618" y="1111"/>
                  </a:cubicBezTo>
                  <a:cubicBezTo>
                    <a:pt x="617" y="1106"/>
                    <a:pt x="619" y="1103"/>
                    <a:pt x="621" y="1099"/>
                  </a:cubicBezTo>
                  <a:cubicBezTo>
                    <a:pt x="620" y="1103"/>
                    <a:pt x="619" y="1107"/>
                    <a:pt x="618" y="1112"/>
                  </a:cubicBezTo>
                  <a:cubicBezTo>
                    <a:pt x="625" y="1117"/>
                    <a:pt x="620" y="1126"/>
                    <a:pt x="622" y="1134"/>
                  </a:cubicBezTo>
                  <a:cubicBezTo>
                    <a:pt x="623" y="1136"/>
                    <a:pt x="626" y="1139"/>
                    <a:pt x="627" y="1143"/>
                  </a:cubicBezTo>
                  <a:cubicBezTo>
                    <a:pt x="629" y="1148"/>
                    <a:pt x="630" y="1153"/>
                    <a:pt x="630" y="1157"/>
                  </a:cubicBezTo>
                  <a:cubicBezTo>
                    <a:pt x="639" y="1150"/>
                    <a:pt x="650" y="1161"/>
                    <a:pt x="660" y="1159"/>
                  </a:cubicBezTo>
                  <a:cubicBezTo>
                    <a:pt x="659" y="1159"/>
                    <a:pt x="658" y="1159"/>
                    <a:pt x="659" y="1160"/>
                  </a:cubicBezTo>
                  <a:cubicBezTo>
                    <a:pt x="660" y="1160"/>
                    <a:pt x="662" y="1161"/>
                    <a:pt x="662" y="1160"/>
                  </a:cubicBezTo>
                  <a:cubicBezTo>
                    <a:pt x="662" y="1159"/>
                    <a:pt x="661" y="1157"/>
                    <a:pt x="660" y="1155"/>
                  </a:cubicBezTo>
                  <a:cubicBezTo>
                    <a:pt x="658" y="1155"/>
                    <a:pt x="658" y="1156"/>
                    <a:pt x="656" y="1156"/>
                  </a:cubicBezTo>
                  <a:cubicBezTo>
                    <a:pt x="656" y="1153"/>
                    <a:pt x="660" y="1155"/>
                    <a:pt x="661" y="1153"/>
                  </a:cubicBezTo>
                  <a:cubicBezTo>
                    <a:pt x="661" y="1145"/>
                    <a:pt x="668" y="1145"/>
                    <a:pt x="671" y="1140"/>
                  </a:cubicBezTo>
                  <a:cubicBezTo>
                    <a:pt x="671" y="1142"/>
                    <a:pt x="672" y="1142"/>
                    <a:pt x="673" y="1141"/>
                  </a:cubicBezTo>
                  <a:cubicBezTo>
                    <a:pt x="679" y="1139"/>
                    <a:pt x="677" y="1134"/>
                    <a:pt x="678" y="1129"/>
                  </a:cubicBezTo>
                  <a:cubicBezTo>
                    <a:pt x="679" y="1124"/>
                    <a:pt x="684" y="1121"/>
                    <a:pt x="684" y="1117"/>
                  </a:cubicBezTo>
                  <a:cubicBezTo>
                    <a:pt x="685" y="1114"/>
                    <a:pt x="684" y="1110"/>
                    <a:pt x="683" y="1107"/>
                  </a:cubicBezTo>
                  <a:cubicBezTo>
                    <a:pt x="680" y="1093"/>
                    <a:pt x="672" y="1073"/>
                    <a:pt x="674" y="1057"/>
                  </a:cubicBezTo>
                  <a:cubicBezTo>
                    <a:pt x="674" y="1052"/>
                    <a:pt x="676" y="1048"/>
                    <a:pt x="674" y="1044"/>
                  </a:cubicBezTo>
                  <a:cubicBezTo>
                    <a:pt x="674" y="1042"/>
                    <a:pt x="677" y="1043"/>
                    <a:pt x="676" y="1041"/>
                  </a:cubicBezTo>
                  <a:cubicBezTo>
                    <a:pt x="674" y="1040"/>
                    <a:pt x="675" y="1040"/>
                    <a:pt x="674" y="1041"/>
                  </a:cubicBezTo>
                  <a:cubicBezTo>
                    <a:pt x="665" y="1035"/>
                    <a:pt x="654" y="1031"/>
                    <a:pt x="642" y="1027"/>
                  </a:cubicBezTo>
                  <a:cubicBezTo>
                    <a:pt x="640" y="1031"/>
                    <a:pt x="639" y="1035"/>
                    <a:pt x="638" y="1040"/>
                  </a:cubicBezTo>
                  <a:cubicBezTo>
                    <a:pt x="649" y="1058"/>
                    <a:pt x="664" y="1072"/>
                    <a:pt x="669" y="1096"/>
                  </a:cubicBezTo>
                  <a:cubicBezTo>
                    <a:pt x="671" y="1098"/>
                    <a:pt x="674" y="1103"/>
                    <a:pt x="673" y="1107"/>
                  </a:cubicBezTo>
                  <a:cubicBezTo>
                    <a:pt x="670" y="1105"/>
                    <a:pt x="665" y="1103"/>
                    <a:pt x="665" y="1097"/>
                  </a:cubicBezTo>
                  <a:cubicBezTo>
                    <a:pt x="661" y="1097"/>
                    <a:pt x="663" y="1093"/>
                    <a:pt x="660" y="1093"/>
                  </a:cubicBezTo>
                  <a:cubicBezTo>
                    <a:pt x="659" y="1091"/>
                    <a:pt x="660" y="1091"/>
                    <a:pt x="660" y="1090"/>
                  </a:cubicBezTo>
                  <a:cubicBezTo>
                    <a:pt x="658" y="1090"/>
                    <a:pt x="658" y="1089"/>
                    <a:pt x="656" y="1089"/>
                  </a:cubicBezTo>
                  <a:cubicBezTo>
                    <a:pt x="657" y="1091"/>
                    <a:pt x="660" y="1093"/>
                    <a:pt x="660" y="1094"/>
                  </a:cubicBezTo>
                  <a:cubicBezTo>
                    <a:pt x="657" y="1092"/>
                    <a:pt x="655" y="1089"/>
                    <a:pt x="654" y="1085"/>
                  </a:cubicBezTo>
                  <a:cubicBezTo>
                    <a:pt x="645" y="1080"/>
                    <a:pt x="641" y="1070"/>
                    <a:pt x="633" y="1063"/>
                  </a:cubicBezTo>
                  <a:cubicBezTo>
                    <a:pt x="629" y="1073"/>
                    <a:pt x="626" y="1085"/>
                    <a:pt x="622" y="1095"/>
                  </a:cubicBezTo>
                  <a:cubicBezTo>
                    <a:pt x="620" y="1090"/>
                    <a:pt x="625" y="1085"/>
                    <a:pt x="626" y="1079"/>
                  </a:cubicBezTo>
                  <a:cubicBezTo>
                    <a:pt x="627" y="1071"/>
                    <a:pt x="629" y="1066"/>
                    <a:pt x="632" y="1062"/>
                  </a:cubicBezTo>
                  <a:cubicBezTo>
                    <a:pt x="631" y="1062"/>
                    <a:pt x="631" y="1061"/>
                    <a:pt x="630" y="1060"/>
                  </a:cubicBezTo>
                  <a:cubicBezTo>
                    <a:pt x="628" y="1065"/>
                    <a:pt x="627" y="1069"/>
                    <a:pt x="625" y="1073"/>
                  </a:cubicBezTo>
                  <a:cubicBezTo>
                    <a:pt x="625" y="1068"/>
                    <a:pt x="628" y="1062"/>
                    <a:pt x="628" y="1057"/>
                  </a:cubicBezTo>
                  <a:cubicBezTo>
                    <a:pt x="625" y="1061"/>
                    <a:pt x="626" y="1068"/>
                    <a:pt x="623" y="1072"/>
                  </a:cubicBezTo>
                  <a:cubicBezTo>
                    <a:pt x="623" y="1065"/>
                    <a:pt x="626" y="1061"/>
                    <a:pt x="627" y="1056"/>
                  </a:cubicBezTo>
                  <a:cubicBezTo>
                    <a:pt x="624" y="1046"/>
                    <a:pt x="610" y="1043"/>
                    <a:pt x="609" y="1032"/>
                  </a:cubicBezTo>
                  <a:cubicBezTo>
                    <a:pt x="608" y="1031"/>
                    <a:pt x="610" y="1030"/>
                    <a:pt x="608" y="1028"/>
                  </a:cubicBezTo>
                  <a:cubicBezTo>
                    <a:pt x="602" y="1052"/>
                    <a:pt x="596" y="1080"/>
                    <a:pt x="595" y="1108"/>
                  </a:cubicBezTo>
                  <a:cubicBezTo>
                    <a:pt x="595" y="1116"/>
                    <a:pt x="598" y="1124"/>
                    <a:pt x="594" y="1130"/>
                  </a:cubicBezTo>
                  <a:cubicBezTo>
                    <a:pt x="593" y="1125"/>
                    <a:pt x="587" y="1122"/>
                    <a:pt x="590" y="1116"/>
                  </a:cubicBezTo>
                  <a:cubicBezTo>
                    <a:pt x="589" y="1115"/>
                    <a:pt x="588" y="1114"/>
                    <a:pt x="587" y="1112"/>
                  </a:cubicBezTo>
                  <a:cubicBezTo>
                    <a:pt x="590" y="1112"/>
                    <a:pt x="585" y="1108"/>
                    <a:pt x="588" y="1105"/>
                  </a:cubicBezTo>
                  <a:cubicBezTo>
                    <a:pt x="587" y="1104"/>
                    <a:pt x="587" y="1102"/>
                    <a:pt x="585" y="1102"/>
                  </a:cubicBezTo>
                  <a:cubicBezTo>
                    <a:pt x="585" y="1105"/>
                    <a:pt x="587" y="1108"/>
                    <a:pt x="586" y="1110"/>
                  </a:cubicBezTo>
                  <a:cubicBezTo>
                    <a:pt x="584" y="1106"/>
                    <a:pt x="586" y="1101"/>
                    <a:pt x="585" y="1096"/>
                  </a:cubicBezTo>
                  <a:cubicBezTo>
                    <a:pt x="585" y="1093"/>
                    <a:pt x="583" y="1091"/>
                    <a:pt x="583" y="1088"/>
                  </a:cubicBezTo>
                  <a:cubicBezTo>
                    <a:pt x="580" y="1069"/>
                    <a:pt x="585" y="1048"/>
                    <a:pt x="588" y="1034"/>
                  </a:cubicBezTo>
                  <a:cubicBezTo>
                    <a:pt x="579" y="1038"/>
                    <a:pt x="576" y="1048"/>
                    <a:pt x="571" y="1056"/>
                  </a:cubicBezTo>
                  <a:cubicBezTo>
                    <a:pt x="560" y="1076"/>
                    <a:pt x="556" y="1102"/>
                    <a:pt x="549" y="1125"/>
                  </a:cubicBezTo>
                  <a:cubicBezTo>
                    <a:pt x="549" y="1129"/>
                    <a:pt x="549" y="1137"/>
                    <a:pt x="545" y="1138"/>
                  </a:cubicBezTo>
                  <a:cubicBezTo>
                    <a:pt x="545" y="1133"/>
                    <a:pt x="541" y="1128"/>
                    <a:pt x="544" y="1124"/>
                  </a:cubicBezTo>
                  <a:cubicBezTo>
                    <a:pt x="544" y="1123"/>
                    <a:pt x="543" y="1122"/>
                    <a:pt x="543" y="1120"/>
                  </a:cubicBezTo>
                  <a:cubicBezTo>
                    <a:pt x="545" y="1119"/>
                    <a:pt x="541" y="1115"/>
                    <a:pt x="544" y="1113"/>
                  </a:cubicBezTo>
                  <a:cubicBezTo>
                    <a:pt x="542" y="1107"/>
                    <a:pt x="542" y="1113"/>
                    <a:pt x="542" y="1118"/>
                  </a:cubicBezTo>
                  <a:cubicBezTo>
                    <a:pt x="541" y="1108"/>
                    <a:pt x="544" y="1102"/>
                    <a:pt x="542" y="1094"/>
                  </a:cubicBezTo>
                  <a:cubicBezTo>
                    <a:pt x="526" y="1094"/>
                    <a:pt x="520" y="1103"/>
                    <a:pt x="512" y="1112"/>
                  </a:cubicBezTo>
                  <a:cubicBezTo>
                    <a:pt x="505" y="1120"/>
                    <a:pt x="499" y="1126"/>
                    <a:pt x="494" y="1134"/>
                  </a:cubicBezTo>
                  <a:cubicBezTo>
                    <a:pt x="483" y="1151"/>
                    <a:pt x="476" y="1169"/>
                    <a:pt x="467" y="1185"/>
                  </a:cubicBezTo>
                  <a:cubicBezTo>
                    <a:pt x="464" y="1194"/>
                    <a:pt x="460" y="1199"/>
                    <a:pt x="458" y="1208"/>
                  </a:cubicBezTo>
                  <a:cubicBezTo>
                    <a:pt x="456" y="1208"/>
                    <a:pt x="456" y="1210"/>
                    <a:pt x="455" y="1210"/>
                  </a:cubicBezTo>
                  <a:cubicBezTo>
                    <a:pt x="455" y="1203"/>
                    <a:pt x="454" y="1195"/>
                    <a:pt x="458" y="1192"/>
                  </a:cubicBezTo>
                  <a:cubicBezTo>
                    <a:pt x="458" y="1190"/>
                    <a:pt x="457" y="1189"/>
                    <a:pt x="458" y="1187"/>
                  </a:cubicBezTo>
                  <a:cubicBezTo>
                    <a:pt x="460" y="1186"/>
                    <a:pt x="459" y="1181"/>
                    <a:pt x="462" y="1179"/>
                  </a:cubicBezTo>
                  <a:cubicBezTo>
                    <a:pt x="461" y="1178"/>
                    <a:pt x="462" y="1175"/>
                    <a:pt x="460" y="1175"/>
                  </a:cubicBezTo>
                  <a:cubicBezTo>
                    <a:pt x="459" y="1177"/>
                    <a:pt x="459" y="1181"/>
                    <a:pt x="458" y="1183"/>
                  </a:cubicBezTo>
                  <a:cubicBezTo>
                    <a:pt x="457" y="1177"/>
                    <a:pt x="462" y="1174"/>
                    <a:pt x="463" y="1169"/>
                  </a:cubicBezTo>
                  <a:cubicBezTo>
                    <a:pt x="465" y="1164"/>
                    <a:pt x="464" y="1160"/>
                    <a:pt x="465" y="1156"/>
                  </a:cubicBezTo>
                  <a:cubicBezTo>
                    <a:pt x="469" y="1146"/>
                    <a:pt x="476" y="1137"/>
                    <a:pt x="478" y="1127"/>
                  </a:cubicBezTo>
                  <a:cubicBezTo>
                    <a:pt x="448" y="1135"/>
                    <a:pt x="428" y="1153"/>
                    <a:pt x="405" y="1169"/>
                  </a:cubicBezTo>
                  <a:cubicBezTo>
                    <a:pt x="402" y="1172"/>
                    <a:pt x="401" y="1175"/>
                    <a:pt x="395" y="1176"/>
                  </a:cubicBezTo>
                  <a:cubicBezTo>
                    <a:pt x="396" y="1173"/>
                    <a:pt x="397" y="1166"/>
                    <a:pt x="402" y="1165"/>
                  </a:cubicBezTo>
                  <a:cubicBezTo>
                    <a:pt x="402" y="1161"/>
                    <a:pt x="405" y="1159"/>
                    <a:pt x="408" y="1158"/>
                  </a:cubicBezTo>
                  <a:cubicBezTo>
                    <a:pt x="408" y="1157"/>
                    <a:pt x="408" y="1156"/>
                    <a:pt x="408" y="1154"/>
                  </a:cubicBezTo>
                  <a:cubicBezTo>
                    <a:pt x="406" y="1155"/>
                    <a:pt x="405" y="1159"/>
                    <a:pt x="403" y="1159"/>
                  </a:cubicBezTo>
                  <a:cubicBezTo>
                    <a:pt x="405" y="1155"/>
                    <a:pt x="409" y="1153"/>
                    <a:pt x="412" y="1150"/>
                  </a:cubicBezTo>
                  <a:cubicBezTo>
                    <a:pt x="413" y="1148"/>
                    <a:pt x="413" y="1146"/>
                    <a:pt x="414" y="1145"/>
                  </a:cubicBezTo>
                  <a:cubicBezTo>
                    <a:pt x="419" y="1139"/>
                    <a:pt x="426" y="1137"/>
                    <a:pt x="429" y="1131"/>
                  </a:cubicBezTo>
                  <a:cubicBezTo>
                    <a:pt x="417" y="1135"/>
                    <a:pt x="404" y="1136"/>
                    <a:pt x="393" y="1140"/>
                  </a:cubicBezTo>
                  <a:cubicBezTo>
                    <a:pt x="382" y="1144"/>
                    <a:pt x="372" y="1150"/>
                    <a:pt x="361" y="1153"/>
                  </a:cubicBezTo>
                  <a:cubicBezTo>
                    <a:pt x="356" y="1156"/>
                    <a:pt x="352" y="1160"/>
                    <a:pt x="344" y="1161"/>
                  </a:cubicBezTo>
                  <a:cubicBezTo>
                    <a:pt x="346" y="1157"/>
                    <a:pt x="348" y="1153"/>
                    <a:pt x="353" y="1152"/>
                  </a:cubicBezTo>
                  <a:cubicBezTo>
                    <a:pt x="353" y="1151"/>
                    <a:pt x="353" y="1149"/>
                    <a:pt x="354" y="1148"/>
                  </a:cubicBezTo>
                  <a:cubicBezTo>
                    <a:pt x="357" y="1149"/>
                    <a:pt x="357" y="1145"/>
                    <a:pt x="360" y="1146"/>
                  </a:cubicBezTo>
                  <a:cubicBezTo>
                    <a:pt x="360" y="1145"/>
                    <a:pt x="361" y="1144"/>
                    <a:pt x="360" y="1142"/>
                  </a:cubicBezTo>
                  <a:cubicBezTo>
                    <a:pt x="358" y="1143"/>
                    <a:pt x="357" y="1146"/>
                    <a:pt x="355" y="1146"/>
                  </a:cubicBezTo>
                  <a:cubicBezTo>
                    <a:pt x="357" y="1143"/>
                    <a:pt x="361" y="1141"/>
                    <a:pt x="365" y="1140"/>
                  </a:cubicBezTo>
                  <a:cubicBezTo>
                    <a:pt x="370" y="1132"/>
                    <a:pt x="378" y="1130"/>
                    <a:pt x="388" y="1124"/>
                  </a:cubicBezTo>
                  <a:cubicBezTo>
                    <a:pt x="395" y="1121"/>
                    <a:pt x="402" y="1118"/>
                    <a:pt x="409" y="1117"/>
                  </a:cubicBezTo>
                  <a:cubicBezTo>
                    <a:pt x="414" y="1115"/>
                    <a:pt x="421" y="1112"/>
                    <a:pt x="426" y="1111"/>
                  </a:cubicBezTo>
                  <a:cubicBezTo>
                    <a:pt x="431" y="1111"/>
                    <a:pt x="434" y="1116"/>
                    <a:pt x="440" y="1115"/>
                  </a:cubicBezTo>
                  <a:cubicBezTo>
                    <a:pt x="440" y="1114"/>
                    <a:pt x="442" y="1113"/>
                    <a:pt x="441" y="1112"/>
                  </a:cubicBezTo>
                  <a:cubicBezTo>
                    <a:pt x="446" y="1113"/>
                    <a:pt x="451" y="1113"/>
                    <a:pt x="454" y="1117"/>
                  </a:cubicBezTo>
                  <a:cubicBezTo>
                    <a:pt x="458" y="1113"/>
                    <a:pt x="462" y="1109"/>
                    <a:pt x="469" y="1110"/>
                  </a:cubicBezTo>
                  <a:cubicBezTo>
                    <a:pt x="472" y="1110"/>
                    <a:pt x="475" y="1113"/>
                    <a:pt x="479" y="1111"/>
                  </a:cubicBezTo>
                  <a:cubicBezTo>
                    <a:pt x="480" y="1110"/>
                    <a:pt x="479" y="1108"/>
                    <a:pt x="480" y="1108"/>
                  </a:cubicBezTo>
                  <a:cubicBezTo>
                    <a:pt x="485" y="1108"/>
                    <a:pt x="487" y="1107"/>
                    <a:pt x="491" y="1109"/>
                  </a:cubicBezTo>
                  <a:cubicBezTo>
                    <a:pt x="494" y="1103"/>
                    <a:pt x="499" y="1098"/>
                    <a:pt x="504" y="1092"/>
                  </a:cubicBezTo>
                  <a:cubicBezTo>
                    <a:pt x="508" y="1087"/>
                    <a:pt x="513" y="1080"/>
                    <a:pt x="520" y="1079"/>
                  </a:cubicBezTo>
                  <a:cubicBezTo>
                    <a:pt x="526" y="1078"/>
                    <a:pt x="532" y="1079"/>
                    <a:pt x="538" y="1077"/>
                  </a:cubicBezTo>
                  <a:cubicBezTo>
                    <a:pt x="539" y="1077"/>
                    <a:pt x="538" y="1075"/>
                    <a:pt x="540" y="1075"/>
                  </a:cubicBezTo>
                  <a:cubicBezTo>
                    <a:pt x="541" y="1075"/>
                    <a:pt x="543" y="1075"/>
                    <a:pt x="545" y="1075"/>
                  </a:cubicBezTo>
                  <a:cubicBezTo>
                    <a:pt x="546" y="1067"/>
                    <a:pt x="550" y="1059"/>
                    <a:pt x="553" y="1051"/>
                  </a:cubicBezTo>
                  <a:cubicBezTo>
                    <a:pt x="557" y="1043"/>
                    <a:pt x="559" y="1034"/>
                    <a:pt x="563" y="1029"/>
                  </a:cubicBezTo>
                  <a:cubicBezTo>
                    <a:pt x="567" y="1022"/>
                    <a:pt x="576" y="1023"/>
                    <a:pt x="581" y="1017"/>
                  </a:cubicBezTo>
                  <a:cubicBezTo>
                    <a:pt x="581" y="1016"/>
                    <a:pt x="581" y="1015"/>
                    <a:pt x="581" y="1015"/>
                  </a:cubicBezTo>
                  <a:cubicBezTo>
                    <a:pt x="585" y="1011"/>
                    <a:pt x="593" y="1012"/>
                    <a:pt x="597" y="1009"/>
                  </a:cubicBezTo>
                  <a:cubicBezTo>
                    <a:pt x="594" y="1008"/>
                    <a:pt x="591" y="1008"/>
                    <a:pt x="589" y="1007"/>
                  </a:cubicBezTo>
                  <a:cubicBezTo>
                    <a:pt x="586" y="993"/>
                    <a:pt x="595" y="986"/>
                    <a:pt x="609" y="989"/>
                  </a:cubicBezTo>
                  <a:cubicBezTo>
                    <a:pt x="610" y="992"/>
                    <a:pt x="612" y="995"/>
                    <a:pt x="614" y="998"/>
                  </a:cubicBezTo>
                  <a:cubicBezTo>
                    <a:pt x="621" y="988"/>
                    <a:pt x="634" y="1001"/>
                    <a:pt x="640" y="1003"/>
                  </a:cubicBezTo>
                  <a:cubicBezTo>
                    <a:pt x="640" y="989"/>
                    <a:pt x="639" y="974"/>
                    <a:pt x="639" y="959"/>
                  </a:cubicBezTo>
                  <a:cubicBezTo>
                    <a:pt x="638" y="939"/>
                    <a:pt x="636" y="919"/>
                    <a:pt x="635" y="899"/>
                  </a:cubicBezTo>
                  <a:cubicBezTo>
                    <a:pt x="633" y="856"/>
                    <a:pt x="636" y="812"/>
                    <a:pt x="635" y="767"/>
                  </a:cubicBezTo>
                  <a:cubicBezTo>
                    <a:pt x="633" y="771"/>
                    <a:pt x="626" y="771"/>
                    <a:pt x="622" y="774"/>
                  </a:cubicBezTo>
                  <a:cubicBezTo>
                    <a:pt x="619" y="777"/>
                    <a:pt x="618" y="782"/>
                    <a:pt x="613" y="782"/>
                  </a:cubicBezTo>
                  <a:cubicBezTo>
                    <a:pt x="615" y="781"/>
                    <a:pt x="618" y="780"/>
                    <a:pt x="618" y="778"/>
                  </a:cubicBezTo>
                  <a:cubicBezTo>
                    <a:pt x="617" y="777"/>
                    <a:pt x="616" y="778"/>
                    <a:pt x="614" y="778"/>
                  </a:cubicBezTo>
                  <a:cubicBezTo>
                    <a:pt x="617" y="781"/>
                    <a:pt x="612" y="780"/>
                    <a:pt x="611" y="782"/>
                  </a:cubicBezTo>
                  <a:cubicBezTo>
                    <a:pt x="611" y="783"/>
                    <a:pt x="613" y="783"/>
                    <a:pt x="611" y="784"/>
                  </a:cubicBezTo>
                  <a:cubicBezTo>
                    <a:pt x="610" y="784"/>
                    <a:pt x="609" y="783"/>
                    <a:pt x="608" y="784"/>
                  </a:cubicBezTo>
                  <a:cubicBezTo>
                    <a:pt x="607" y="789"/>
                    <a:pt x="602" y="790"/>
                    <a:pt x="599" y="792"/>
                  </a:cubicBezTo>
                  <a:cubicBezTo>
                    <a:pt x="598" y="787"/>
                    <a:pt x="602" y="784"/>
                    <a:pt x="605" y="781"/>
                  </a:cubicBezTo>
                  <a:cubicBezTo>
                    <a:pt x="609" y="772"/>
                    <a:pt x="614" y="767"/>
                    <a:pt x="621" y="759"/>
                  </a:cubicBezTo>
                  <a:cubicBezTo>
                    <a:pt x="625" y="756"/>
                    <a:pt x="634" y="749"/>
                    <a:pt x="636" y="745"/>
                  </a:cubicBezTo>
                  <a:cubicBezTo>
                    <a:pt x="637" y="739"/>
                    <a:pt x="635" y="733"/>
                    <a:pt x="635" y="726"/>
                  </a:cubicBezTo>
                  <a:cubicBezTo>
                    <a:pt x="620" y="728"/>
                    <a:pt x="606" y="730"/>
                    <a:pt x="592" y="735"/>
                  </a:cubicBezTo>
                  <a:cubicBezTo>
                    <a:pt x="589" y="735"/>
                    <a:pt x="585" y="735"/>
                    <a:pt x="582" y="735"/>
                  </a:cubicBezTo>
                  <a:cubicBezTo>
                    <a:pt x="579" y="737"/>
                    <a:pt x="575" y="741"/>
                    <a:pt x="571" y="740"/>
                  </a:cubicBezTo>
                  <a:cubicBezTo>
                    <a:pt x="573" y="739"/>
                    <a:pt x="576" y="739"/>
                    <a:pt x="577" y="737"/>
                  </a:cubicBezTo>
                  <a:cubicBezTo>
                    <a:pt x="575" y="737"/>
                    <a:pt x="575" y="737"/>
                    <a:pt x="573" y="737"/>
                  </a:cubicBezTo>
                  <a:cubicBezTo>
                    <a:pt x="572" y="740"/>
                    <a:pt x="568" y="741"/>
                    <a:pt x="564" y="741"/>
                  </a:cubicBezTo>
                  <a:cubicBezTo>
                    <a:pt x="562" y="746"/>
                    <a:pt x="555" y="745"/>
                    <a:pt x="551" y="748"/>
                  </a:cubicBezTo>
                  <a:cubicBezTo>
                    <a:pt x="551" y="744"/>
                    <a:pt x="555" y="742"/>
                    <a:pt x="557" y="740"/>
                  </a:cubicBezTo>
                  <a:cubicBezTo>
                    <a:pt x="561" y="737"/>
                    <a:pt x="564" y="734"/>
                    <a:pt x="568" y="733"/>
                  </a:cubicBezTo>
                  <a:cubicBezTo>
                    <a:pt x="580" y="721"/>
                    <a:pt x="599" y="716"/>
                    <a:pt x="619" y="711"/>
                  </a:cubicBezTo>
                  <a:cubicBezTo>
                    <a:pt x="620" y="711"/>
                    <a:pt x="620" y="710"/>
                    <a:pt x="620" y="709"/>
                  </a:cubicBezTo>
                  <a:cubicBezTo>
                    <a:pt x="624" y="711"/>
                    <a:pt x="631" y="707"/>
                    <a:pt x="635" y="706"/>
                  </a:cubicBezTo>
                  <a:cubicBezTo>
                    <a:pt x="636" y="677"/>
                    <a:pt x="630" y="646"/>
                    <a:pt x="637" y="621"/>
                  </a:cubicBezTo>
                  <a:cubicBezTo>
                    <a:pt x="629" y="613"/>
                    <a:pt x="625" y="600"/>
                    <a:pt x="612" y="596"/>
                  </a:cubicBezTo>
                  <a:cubicBezTo>
                    <a:pt x="616" y="605"/>
                    <a:pt x="621" y="614"/>
                    <a:pt x="623" y="624"/>
                  </a:cubicBezTo>
                  <a:cubicBezTo>
                    <a:pt x="624" y="631"/>
                    <a:pt x="626" y="639"/>
                    <a:pt x="626" y="647"/>
                  </a:cubicBezTo>
                  <a:cubicBezTo>
                    <a:pt x="627" y="653"/>
                    <a:pt x="624" y="659"/>
                    <a:pt x="627" y="663"/>
                  </a:cubicBezTo>
                  <a:cubicBezTo>
                    <a:pt x="627" y="666"/>
                    <a:pt x="627" y="668"/>
                    <a:pt x="627" y="671"/>
                  </a:cubicBezTo>
                  <a:cubicBezTo>
                    <a:pt x="626" y="669"/>
                    <a:pt x="627" y="666"/>
                    <a:pt x="626" y="663"/>
                  </a:cubicBezTo>
                  <a:cubicBezTo>
                    <a:pt x="625" y="664"/>
                    <a:pt x="625" y="665"/>
                    <a:pt x="624" y="667"/>
                  </a:cubicBezTo>
                  <a:cubicBezTo>
                    <a:pt x="627" y="669"/>
                    <a:pt x="623" y="673"/>
                    <a:pt x="626" y="674"/>
                  </a:cubicBezTo>
                  <a:cubicBezTo>
                    <a:pt x="623" y="679"/>
                    <a:pt x="627" y="685"/>
                    <a:pt x="623" y="691"/>
                  </a:cubicBezTo>
                  <a:cubicBezTo>
                    <a:pt x="621" y="689"/>
                    <a:pt x="622" y="687"/>
                    <a:pt x="621" y="686"/>
                  </a:cubicBezTo>
                  <a:cubicBezTo>
                    <a:pt x="621" y="689"/>
                    <a:pt x="620" y="691"/>
                    <a:pt x="623" y="691"/>
                  </a:cubicBezTo>
                  <a:cubicBezTo>
                    <a:pt x="622" y="694"/>
                    <a:pt x="620" y="690"/>
                    <a:pt x="620" y="690"/>
                  </a:cubicBezTo>
                  <a:cubicBezTo>
                    <a:pt x="616" y="653"/>
                    <a:pt x="605" y="622"/>
                    <a:pt x="592" y="594"/>
                  </a:cubicBezTo>
                  <a:cubicBezTo>
                    <a:pt x="593" y="602"/>
                    <a:pt x="591" y="604"/>
                    <a:pt x="587" y="609"/>
                  </a:cubicBezTo>
                  <a:cubicBezTo>
                    <a:pt x="580" y="618"/>
                    <a:pt x="577" y="627"/>
                    <a:pt x="571" y="636"/>
                  </a:cubicBezTo>
                  <a:cubicBezTo>
                    <a:pt x="567" y="641"/>
                    <a:pt x="565" y="647"/>
                    <a:pt x="562" y="651"/>
                  </a:cubicBezTo>
                  <a:cubicBezTo>
                    <a:pt x="561" y="654"/>
                    <a:pt x="557" y="655"/>
                    <a:pt x="556" y="658"/>
                  </a:cubicBezTo>
                  <a:cubicBezTo>
                    <a:pt x="555" y="661"/>
                    <a:pt x="556" y="665"/>
                    <a:pt x="552" y="666"/>
                  </a:cubicBezTo>
                  <a:cubicBezTo>
                    <a:pt x="553" y="665"/>
                    <a:pt x="555" y="664"/>
                    <a:pt x="555" y="661"/>
                  </a:cubicBezTo>
                  <a:cubicBezTo>
                    <a:pt x="553" y="662"/>
                    <a:pt x="552" y="662"/>
                    <a:pt x="551" y="663"/>
                  </a:cubicBezTo>
                  <a:cubicBezTo>
                    <a:pt x="554" y="666"/>
                    <a:pt x="548" y="667"/>
                    <a:pt x="551" y="669"/>
                  </a:cubicBezTo>
                  <a:cubicBezTo>
                    <a:pt x="550" y="670"/>
                    <a:pt x="548" y="670"/>
                    <a:pt x="547" y="671"/>
                  </a:cubicBezTo>
                  <a:cubicBezTo>
                    <a:pt x="549" y="676"/>
                    <a:pt x="544" y="679"/>
                    <a:pt x="542" y="682"/>
                  </a:cubicBezTo>
                  <a:cubicBezTo>
                    <a:pt x="539" y="675"/>
                    <a:pt x="543" y="668"/>
                    <a:pt x="544" y="662"/>
                  </a:cubicBezTo>
                  <a:cubicBezTo>
                    <a:pt x="548" y="647"/>
                    <a:pt x="553" y="635"/>
                    <a:pt x="559" y="621"/>
                  </a:cubicBezTo>
                  <a:cubicBezTo>
                    <a:pt x="562" y="614"/>
                    <a:pt x="565" y="608"/>
                    <a:pt x="569" y="601"/>
                  </a:cubicBezTo>
                  <a:cubicBezTo>
                    <a:pt x="572" y="595"/>
                    <a:pt x="577" y="589"/>
                    <a:pt x="577" y="582"/>
                  </a:cubicBezTo>
                  <a:cubicBezTo>
                    <a:pt x="576" y="585"/>
                    <a:pt x="576" y="580"/>
                    <a:pt x="574" y="582"/>
                  </a:cubicBezTo>
                  <a:cubicBezTo>
                    <a:pt x="569" y="584"/>
                    <a:pt x="569" y="589"/>
                    <a:pt x="566" y="593"/>
                  </a:cubicBezTo>
                  <a:cubicBezTo>
                    <a:pt x="564" y="597"/>
                    <a:pt x="558" y="599"/>
                    <a:pt x="553" y="601"/>
                  </a:cubicBezTo>
                  <a:cubicBezTo>
                    <a:pt x="542" y="606"/>
                    <a:pt x="534" y="613"/>
                    <a:pt x="523" y="619"/>
                  </a:cubicBezTo>
                  <a:cubicBezTo>
                    <a:pt x="517" y="623"/>
                    <a:pt x="512" y="628"/>
                    <a:pt x="508" y="631"/>
                  </a:cubicBezTo>
                  <a:cubicBezTo>
                    <a:pt x="505" y="632"/>
                    <a:pt x="503" y="633"/>
                    <a:pt x="501" y="634"/>
                  </a:cubicBezTo>
                  <a:cubicBezTo>
                    <a:pt x="498" y="637"/>
                    <a:pt x="497" y="643"/>
                    <a:pt x="492" y="644"/>
                  </a:cubicBezTo>
                  <a:cubicBezTo>
                    <a:pt x="493" y="643"/>
                    <a:pt x="497" y="641"/>
                    <a:pt x="496" y="639"/>
                  </a:cubicBezTo>
                  <a:cubicBezTo>
                    <a:pt x="495" y="639"/>
                    <a:pt x="494" y="640"/>
                    <a:pt x="493" y="640"/>
                  </a:cubicBezTo>
                  <a:cubicBezTo>
                    <a:pt x="495" y="643"/>
                    <a:pt x="490" y="643"/>
                    <a:pt x="490" y="645"/>
                  </a:cubicBezTo>
                  <a:cubicBezTo>
                    <a:pt x="489" y="645"/>
                    <a:pt x="490" y="646"/>
                    <a:pt x="490" y="646"/>
                  </a:cubicBezTo>
                  <a:cubicBezTo>
                    <a:pt x="489" y="647"/>
                    <a:pt x="486" y="646"/>
                    <a:pt x="486" y="649"/>
                  </a:cubicBezTo>
                  <a:cubicBezTo>
                    <a:pt x="486" y="650"/>
                    <a:pt x="485" y="651"/>
                    <a:pt x="485" y="652"/>
                  </a:cubicBezTo>
                  <a:cubicBezTo>
                    <a:pt x="482" y="653"/>
                    <a:pt x="479" y="659"/>
                    <a:pt x="476" y="657"/>
                  </a:cubicBezTo>
                  <a:cubicBezTo>
                    <a:pt x="479" y="658"/>
                    <a:pt x="479" y="654"/>
                    <a:pt x="479" y="653"/>
                  </a:cubicBezTo>
                  <a:cubicBezTo>
                    <a:pt x="477" y="653"/>
                    <a:pt x="478" y="656"/>
                    <a:pt x="476" y="657"/>
                  </a:cubicBezTo>
                  <a:cubicBezTo>
                    <a:pt x="477" y="653"/>
                    <a:pt x="480" y="648"/>
                    <a:pt x="482" y="645"/>
                  </a:cubicBezTo>
                  <a:cubicBezTo>
                    <a:pt x="490" y="626"/>
                    <a:pt x="502" y="615"/>
                    <a:pt x="518" y="603"/>
                  </a:cubicBezTo>
                  <a:cubicBezTo>
                    <a:pt x="524" y="598"/>
                    <a:pt x="530" y="593"/>
                    <a:pt x="537" y="589"/>
                  </a:cubicBezTo>
                  <a:cubicBezTo>
                    <a:pt x="543" y="584"/>
                    <a:pt x="551" y="581"/>
                    <a:pt x="557" y="576"/>
                  </a:cubicBezTo>
                  <a:cubicBezTo>
                    <a:pt x="562" y="570"/>
                    <a:pt x="567" y="564"/>
                    <a:pt x="576" y="562"/>
                  </a:cubicBezTo>
                  <a:cubicBezTo>
                    <a:pt x="579" y="561"/>
                    <a:pt x="580" y="565"/>
                    <a:pt x="582" y="564"/>
                  </a:cubicBezTo>
                  <a:cubicBezTo>
                    <a:pt x="586" y="557"/>
                    <a:pt x="587" y="548"/>
                    <a:pt x="586" y="538"/>
                  </a:cubicBezTo>
                  <a:cubicBezTo>
                    <a:pt x="585" y="528"/>
                    <a:pt x="582" y="515"/>
                    <a:pt x="581" y="502"/>
                  </a:cubicBezTo>
                  <a:cubicBezTo>
                    <a:pt x="580" y="486"/>
                    <a:pt x="576" y="471"/>
                    <a:pt x="574" y="456"/>
                  </a:cubicBezTo>
                  <a:cubicBezTo>
                    <a:pt x="571" y="440"/>
                    <a:pt x="569" y="426"/>
                    <a:pt x="564" y="414"/>
                  </a:cubicBezTo>
                  <a:cubicBezTo>
                    <a:pt x="562" y="412"/>
                    <a:pt x="560" y="409"/>
                    <a:pt x="559" y="405"/>
                  </a:cubicBezTo>
                  <a:cubicBezTo>
                    <a:pt x="556" y="401"/>
                    <a:pt x="555" y="396"/>
                    <a:pt x="553" y="391"/>
                  </a:cubicBezTo>
                  <a:cubicBezTo>
                    <a:pt x="549" y="390"/>
                    <a:pt x="549" y="386"/>
                    <a:pt x="547" y="382"/>
                  </a:cubicBezTo>
                  <a:cubicBezTo>
                    <a:pt x="545" y="379"/>
                    <a:pt x="539" y="376"/>
                    <a:pt x="543" y="371"/>
                  </a:cubicBezTo>
                  <a:cubicBezTo>
                    <a:pt x="550" y="383"/>
                    <a:pt x="559" y="394"/>
                    <a:pt x="565" y="407"/>
                  </a:cubicBezTo>
                  <a:cubicBezTo>
                    <a:pt x="565" y="405"/>
                    <a:pt x="566" y="404"/>
                    <a:pt x="567" y="403"/>
                  </a:cubicBezTo>
                  <a:cubicBezTo>
                    <a:pt x="560" y="398"/>
                    <a:pt x="568" y="389"/>
                    <a:pt x="573" y="387"/>
                  </a:cubicBezTo>
                  <a:cubicBezTo>
                    <a:pt x="569" y="371"/>
                    <a:pt x="573" y="349"/>
                    <a:pt x="570" y="333"/>
                  </a:cubicBezTo>
                  <a:cubicBezTo>
                    <a:pt x="568" y="338"/>
                    <a:pt x="567" y="344"/>
                    <a:pt x="566" y="350"/>
                  </a:cubicBezTo>
                  <a:cubicBezTo>
                    <a:pt x="566" y="351"/>
                    <a:pt x="565" y="351"/>
                    <a:pt x="564" y="351"/>
                  </a:cubicBezTo>
                  <a:cubicBezTo>
                    <a:pt x="562" y="360"/>
                    <a:pt x="565" y="379"/>
                    <a:pt x="559" y="386"/>
                  </a:cubicBezTo>
                  <a:cubicBezTo>
                    <a:pt x="558" y="363"/>
                    <a:pt x="562" y="341"/>
                    <a:pt x="567" y="325"/>
                  </a:cubicBezTo>
                  <a:cubicBezTo>
                    <a:pt x="560" y="328"/>
                    <a:pt x="561" y="338"/>
                    <a:pt x="557" y="343"/>
                  </a:cubicBezTo>
                  <a:cubicBezTo>
                    <a:pt x="553" y="348"/>
                    <a:pt x="548" y="351"/>
                    <a:pt x="544" y="355"/>
                  </a:cubicBezTo>
                  <a:cubicBezTo>
                    <a:pt x="534" y="369"/>
                    <a:pt x="527" y="386"/>
                    <a:pt x="516" y="400"/>
                  </a:cubicBezTo>
                  <a:cubicBezTo>
                    <a:pt x="519" y="407"/>
                    <a:pt x="526" y="412"/>
                    <a:pt x="529" y="420"/>
                  </a:cubicBezTo>
                  <a:cubicBezTo>
                    <a:pt x="530" y="423"/>
                    <a:pt x="530" y="426"/>
                    <a:pt x="531" y="429"/>
                  </a:cubicBezTo>
                  <a:cubicBezTo>
                    <a:pt x="532" y="432"/>
                    <a:pt x="538" y="435"/>
                    <a:pt x="536" y="439"/>
                  </a:cubicBezTo>
                  <a:cubicBezTo>
                    <a:pt x="535" y="437"/>
                    <a:pt x="535" y="435"/>
                    <a:pt x="534" y="434"/>
                  </a:cubicBezTo>
                  <a:cubicBezTo>
                    <a:pt x="533" y="435"/>
                    <a:pt x="533" y="436"/>
                    <a:pt x="533" y="437"/>
                  </a:cubicBezTo>
                  <a:cubicBezTo>
                    <a:pt x="537" y="437"/>
                    <a:pt x="533" y="444"/>
                    <a:pt x="537" y="442"/>
                  </a:cubicBezTo>
                  <a:cubicBezTo>
                    <a:pt x="537" y="444"/>
                    <a:pt x="536" y="445"/>
                    <a:pt x="536" y="447"/>
                  </a:cubicBezTo>
                  <a:cubicBezTo>
                    <a:pt x="540" y="449"/>
                    <a:pt x="538" y="454"/>
                    <a:pt x="538" y="460"/>
                  </a:cubicBezTo>
                  <a:cubicBezTo>
                    <a:pt x="537" y="459"/>
                    <a:pt x="538" y="456"/>
                    <a:pt x="535" y="455"/>
                  </a:cubicBezTo>
                  <a:cubicBezTo>
                    <a:pt x="535" y="457"/>
                    <a:pt x="538" y="458"/>
                    <a:pt x="536" y="459"/>
                  </a:cubicBezTo>
                  <a:cubicBezTo>
                    <a:pt x="528" y="442"/>
                    <a:pt x="518" y="428"/>
                    <a:pt x="507" y="415"/>
                  </a:cubicBezTo>
                  <a:cubicBezTo>
                    <a:pt x="500" y="419"/>
                    <a:pt x="499" y="432"/>
                    <a:pt x="493" y="435"/>
                  </a:cubicBezTo>
                  <a:cubicBezTo>
                    <a:pt x="494" y="433"/>
                    <a:pt x="498" y="429"/>
                    <a:pt x="498" y="427"/>
                  </a:cubicBezTo>
                  <a:cubicBezTo>
                    <a:pt x="496" y="428"/>
                    <a:pt x="494" y="428"/>
                    <a:pt x="493" y="430"/>
                  </a:cubicBezTo>
                  <a:cubicBezTo>
                    <a:pt x="496" y="434"/>
                    <a:pt x="489" y="434"/>
                    <a:pt x="491" y="438"/>
                  </a:cubicBezTo>
                  <a:cubicBezTo>
                    <a:pt x="489" y="439"/>
                    <a:pt x="487" y="439"/>
                    <a:pt x="486" y="441"/>
                  </a:cubicBezTo>
                  <a:cubicBezTo>
                    <a:pt x="485" y="448"/>
                    <a:pt x="479" y="451"/>
                    <a:pt x="475" y="455"/>
                  </a:cubicBezTo>
                  <a:cubicBezTo>
                    <a:pt x="477" y="453"/>
                    <a:pt x="478" y="450"/>
                    <a:pt x="478" y="448"/>
                  </a:cubicBezTo>
                  <a:cubicBezTo>
                    <a:pt x="476" y="449"/>
                    <a:pt x="477" y="452"/>
                    <a:pt x="475" y="453"/>
                  </a:cubicBezTo>
                  <a:cubicBezTo>
                    <a:pt x="482" y="436"/>
                    <a:pt x="489" y="423"/>
                    <a:pt x="496" y="405"/>
                  </a:cubicBezTo>
                  <a:cubicBezTo>
                    <a:pt x="491" y="401"/>
                    <a:pt x="487" y="397"/>
                    <a:pt x="482" y="394"/>
                  </a:cubicBezTo>
                  <a:cubicBezTo>
                    <a:pt x="476" y="389"/>
                    <a:pt x="468" y="387"/>
                    <a:pt x="461" y="384"/>
                  </a:cubicBezTo>
                  <a:cubicBezTo>
                    <a:pt x="461" y="377"/>
                    <a:pt x="459" y="372"/>
                    <a:pt x="458" y="365"/>
                  </a:cubicBezTo>
                  <a:cubicBezTo>
                    <a:pt x="462" y="362"/>
                    <a:pt x="466" y="360"/>
                    <a:pt x="471" y="359"/>
                  </a:cubicBezTo>
                  <a:cubicBezTo>
                    <a:pt x="473" y="363"/>
                    <a:pt x="478" y="365"/>
                    <a:pt x="479" y="371"/>
                  </a:cubicBezTo>
                  <a:cubicBezTo>
                    <a:pt x="493" y="372"/>
                    <a:pt x="496" y="383"/>
                    <a:pt x="505" y="388"/>
                  </a:cubicBezTo>
                  <a:cubicBezTo>
                    <a:pt x="512" y="376"/>
                    <a:pt x="518" y="363"/>
                    <a:pt x="525" y="351"/>
                  </a:cubicBezTo>
                  <a:cubicBezTo>
                    <a:pt x="524" y="350"/>
                    <a:pt x="523" y="348"/>
                    <a:pt x="522" y="349"/>
                  </a:cubicBezTo>
                  <a:cubicBezTo>
                    <a:pt x="522" y="350"/>
                    <a:pt x="524" y="350"/>
                    <a:pt x="524" y="351"/>
                  </a:cubicBezTo>
                  <a:cubicBezTo>
                    <a:pt x="521" y="352"/>
                    <a:pt x="522" y="349"/>
                    <a:pt x="521" y="349"/>
                  </a:cubicBezTo>
                  <a:cubicBezTo>
                    <a:pt x="517" y="351"/>
                    <a:pt x="519" y="347"/>
                    <a:pt x="518" y="346"/>
                  </a:cubicBezTo>
                  <a:cubicBezTo>
                    <a:pt x="517" y="346"/>
                    <a:pt x="518" y="348"/>
                    <a:pt x="516" y="348"/>
                  </a:cubicBezTo>
                  <a:cubicBezTo>
                    <a:pt x="517" y="345"/>
                    <a:pt x="514" y="345"/>
                    <a:pt x="515" y="342"/>
                  </a:cubicBezTo>
                  <a:cubicBezTo>
                    <a:pt x="514" y="343"/>
                    <a:pt x="514" y="345"/>
                    <a:pt x="512" y="343"/>
                  </a:cubicBezTo>
                  <a:cubicBezTo>
                    <a:pt x="509" y="339"/>
                    <a:pt x="503" y="335"/>
                    <a:pt x="504" y="329"/>
                  </a:cubicBezTo>
                  <a:cubicBezTo>
                    <a:pt x="503" y="329"/>
                    <a:pt x="504" y="331"/>
                    <a:pt x="502" y="331"/>
                  </a:cubicBezTo>
                  <a:cubicBezTo>
                    <a:pt x="501" y="329"/>
                    <a:pt x="501" y="329"/>
                    <a:pt x="498" y="328"/>
                  </a:cubicBezTo>
                  <a:cubicBezTo>
                    <a:pt x="495" y="331"/>
                    <a:pt x="490" y="330"/>
                    <a:pt x="486" y="331"/>
                  </a:cubicBezTo>
                  <a:cubicBezTo>
                    <a:pt x="483" y="333"/>
                    <a:pt x="481" y="338"/>
                    <a:pt x="477" y="336"/>
                  </a:cubicBezTo>
                  <a:cubicBezTo>
                    <a:pt x="479" y="336"/>
                    <a:pt x="481" y="335"/>
                    <a:pt x="482" y="334"/>
                  </a:cubicBezTo>
                  <a:cubicBezTo>
                    <a:pt x="477" y="331"/>
                    <a:pt x="476" y="339"/>
                    <a:pt x="471" y="336"/>
                  </a:cubicBezTo>
                  <a:cubicBezTo>
                    <a:pt x="470" y="341"/>
                    <a:pt x="464" y="340"/>
                    <a:pt x="459" y="341"/>
                  </a:cubicBezTo>
                  <a:cubicBezTo>
                    <a:pt x="462" y="334"/>
                    <a:pt x="469" y="332"/>
                    <a:pt x="474" y="328"/>
                  </a:cubicBezTo>
                  <a:cubicBezTo>
                    <a:pt x="478" y="322"/>
                    <a:pt x="485" y="319"/>
                    <a:pt x="491" y="315"/>
                  </a:cubicBezTo>
                  <a:cubicBezTo>
                    <a:pt x="488" y="313"/>
                    <a:pt x="485" y="310"/>
                    <a:pt x="486" y="307"/>
                  </a:cubicBezTo>
                  <a:cubicBezTo>
                    <a:pt x="480" y="304"/>
                    <a:pt x="482" y="299"/>
                    <a:pt x="477" y="298"/>
                  </a:cubicBezTo>
                  <a:cubicBezTo>
                    <a:pt x="476" y="293"/>
                    <a:pt x="471" y="293"/>
                    <a:pt x="471" y="287"/>
                  </a:cubicBezTo>
                  <a:cubicBezTo>
                    <a:pt x="470" y="287"/>
                    <a:pt x="470" y="288"/>
                    <a:pt x="470" y="286"/>
                  </a:cubicBezTo>
                  <a:cubicBezTo>
                    <a:pt x="467" y="284"/>
                    <a:pt x="463" y="277"/>
                    <a:pt x="459" y="275"/>
                  </a:cubicBezTo>
                  <a:cubicBezTo>
                    <a:pt x="457" y="270"/>
                    <a:pt x="452" y="268"/>
                    <a:pt x="451" y="262"/>
                  </a:cubicBezTo>
                  <a:cubicBezTo>
                    <a:pt x="450" y="262"/>
                    <a:pt x="450" y="262"/>
                    <a:pt x="449" y="261"/>
                  </a:cubicBezTo>
                  <a:cubicBezTo>
                    <a:pt x="449" y="259"/>
                    <a:pt x="447" y="258"/>
                    <a:pt x="448" y="255"/>
                  </a:cubicBezTo>
                  <a:cubicBezTo>
                    <a:pt x="447" y="254"/>
                    <a:pt x="447" y="255"/>
                    <a:pt x="445" y="255"/>
                  </a:cubicBezTo>
                  <a:cubicBezTo>
                    <a:pt x="442" y="249"/>
                    <a:pt x="439" y="242"/>
                    <a:pt x="432" y="239"/>
                  </a:cubicBezTo>
                  <a:cubicBezTo>
                    <a:pt x="432" y="238"/>
                    <a:pt x="432" y="237"/>
                    <a:pt x="431" y="236"/>
                  </a:cubicBezTo>
                  <a:cubicBezTo>
                    <a:pt x="427" y="236"/>
                    <a:pt x="423" y="230"/>
                    <a:pt x="420" y="228"/>
                  </a:cubicBezTo>
                  <a:cubicBezTo>
                    <a:pt x="419" y="227"/>
                    <a:pt x="418" y="229"/>
                    <a:pt x="417" y="228"/>
                  </a:cubicBezTo>
                  <a:cubicBezTo>
                    <a:pt x="419" y="228"/>
                    <a:pt x="417" y="227"/>
                    <a:pt x="418" y="226"/>
                  </a:cubicBezTo>
                  <a:cubicBezTo>
                    <a:pt x="414" y="225"/>
                    <a:pt x="413" y="223"/>
                    <a:pt x="411" y="221"/>
                  </a:cubicBezTo>
                  <a:cubicBezTo>
                    <a:pt x="410" y="222"/>
                    <a:pt x="412" y="224"/>
                    <a:pt x="413" y="225"/>
                  </a:cubicBezTo>
                  <a:cubicBezTo>
                    <a:pt x="410" y="225"/>
                    <a:pt x="411" y="222"/>
                    <a:pt x="409" y="221"/>
                  </a:cubicBezTo>
                  <a:cubicBezTo>
                    <a:pt x="409" y="221"/>
                    <a:pt x="409" y="222"/>
                    <a:pt x="407" y="222"/>
                  </a:cubicBezTo>
                  <a:cubicBezTo>
                    <a:pt x="407" y="220"/>
                    <a:pt x="407" y="220"/>
                    <a:pt x="406" y="221"/>
                  </a:cubicBezTo>
                  <a:cubicBezTo>
                    <a:pt x="407" y="219"/>
                    <a:pt x="407" y="218"/>
                    <a:pt x="405" y="217"/>
                  </a:cubicBezTo>
                  <a:cubicBezTo>
                    <a:pt x="405" y="218"/>
                    <a:pt x="406" y="219"/>
                    <a:pt x="404" y="219"/>
                  </a:cubicBezTo>
                  <a:cubicBezTo>
                    <a:pt x="404" y="216"/>
                    <a:pt x="401" y="217"/>
                    <a:pt x="401" y="214"/>
                  </a:cubicBezTo>
                  <a:cubicBezTo>
                    <a:pt x="400" y="214"/>
                    <a:pt x="400" y="215"/>
                    <a:pt x="398" y="215"/>
                  </a:cubicBezTo>
                  <a:cubicBezTo>
                    <a:pt x="397" y="211"/>
                    <a:pt x="396" y="214"/>
                    <a:pt x="394" y="211"/>
                  </a:cubicBezTo>
                  <a:cubicBezTo>
                    <a:pt x="394" y="212"/>
                    <a:pt x="393" y="211"/>
                    <a:pt x="393" y="211"/>
                  </a:cubicBezTo>
                  <a:cubicBezTo>
                    <a:pt x="391" y="218"/>
                    <a:pt x="393" y="223"/>
                    <a:pt x="394" y="229"/>
                  </a:cubicBezTo>
                  <a:cubicBezTo>
                    <a:pt x="394" y="236"/>
                    <a:pt x="394" y="228"/>
                    <a:pt x="393" y="226"/>
                  </a:cubicBezTo>
                  <a:cubicBezTo>
                    <a:pt x="391" y="227"/>
                    <a:pt x="391" y="229"/>
                    <a:pt x="391" y="231"/>
                  </a:cubicBezTo>
                  <a:cubicBezTo>
                    <a:pt x="394" y="232"/>
                    <a:pt x="390" y="237"/>
                    <a:pt x="393" y="239"/>
                  </a:cubicBezTo>
                  <a:cubicBezTo>
                    <a:pt x="390" y="245"/>
                    <a:pt x="394" y="255"/>
                    <a:pt x="390" y="261"/>
                  </a:cubicBezTo>
                  <a:cubicBezTo>
                    <a:pt x="390" y="259"/>
                    <a:pt x="389" y="254"/>
                    <a:pt x="389" y="254"/>
                  </a:cubicBezTo>
                  <a:cubicBezTo>
                    <a:pt x="387" y="256"/>
                    <a:pt x="391" y="258"/>
                    <a:pt x="389" y="260"/>
                  </a:cubicBezTo>
                  <a:cubicBezTo>
                    <a:pt x="385" y="239"/>
                    <a:pt x="381" y="220"/>
                    <a:pt x="376" y="200"/>
                  </a:cubicBezTo>
                  <a:cubicBezTo>
                    <a:pt x="370" y="195"/>
                    <a:pt x="364" y="192"/>
                    <a:pt x="357" y="188"/>
                  </a:cubicBezTo>
                  <a:cubicBezTo>
                    <a:pt x="355" y="188"/>
                    <a:pt x="358" y="187"/>
                    <a:pt x="356" y="187"/>
                  </a:cubicBezTo>
                  <a:cubicBezTo>
                    <a:pt x="352" y="186"/>
                    <a:pt x="347" y="184"/>
                    <a:pt x="344" y="181"/>
                  </a:cubicBezTo>
                  <a:cubicBezTo>
                    <a:pt x="344" y="181"/>
                    <a:pt x="343" y="181"/>
                    <a:pt x="342" y="182"/>
                  </a:cubicBezTo>
                  <a:cubicBezTo>
                    <a:pt x="337" y="178"/>
                    <a:pt x="334" y="177"/>
                    <a:pt x="329" y="174"/>
                  </a:cubicBezTo>
                  <a:cubicBezTo>
                    <a:pt x="327" y="175"/>
                    <a:pt x="325" y="173"/>
                    <a:pt x="324" y="172"/>
                  </a:cubicBezTo>
                  <a:cubicBezTo>
                    <a:pt x="319" y="172"/>
                    <a:pt x="315" y="169"/>
                    <a:pt x="311" y="167"/>
                  </a:cubicBezTo>
                  <a:cubicBezTo>
                    <a:pt x="309" y="168"/>
                    <a:pt x="304" y="164"/>
                    <a:pt x="299" y="165"/>
                  </a:cubicBezTo>
                  <a:cubicBezTo>
                    <a:pt x="298" y="165"/>
                    <a:pt x="297" y="169"/>
                    <a:pt x="296" y="168"/>
                  </a:cubicBezTo>
                  <a:cubicBezTo>
                    <a:pt x="297" y="167"/>
                    <a:pt x="300" y="164"/>
                    <a:pt x="297" y="163"/>
                  </a:cubicBezTo>
                  <a:cubicBezTo>
                    <a:pt x="294" y="164"/>
                    <a:pt x="296" y="165"/>
                    <a:pt x="296" y="167"/>
                  </a:cubicBezTo>
                  <a:cubicBezTo>
                    <a:pt x="294" y="169"/>
                    <a:pt x="294" y="170"/>
                    <a:pt x="294" y="172"/>
                  </a:cubicBezTo>
                  <a:cubicBezTo>
                    <a:pt x="293" y="173"/>
                    <a:pt x="292" y="173"/>
                    <a:pt x="291" y="175"/>
                  </a:cubicBezTo>
                  <a:cubicBezTo>
                    <a:pt x="292" y="181"/>
                    <a:pt x="286" y="183"/>
                    <a:pt x="284" y="187"/>
                  </a:cubicBezTo>
                  <a:cubicBezTo>
                    <a:pt x="282" y="178"/>
                    <a:pt x="289" y="170"/>
                    <a:pt x="289" y="161"/>
                  </a:cubicBezTo>
                  <a:cubicBezTo>
                    <a:pt x="277" y="157"/>
                    <a:pt x="266" y="155"/>
                    <a:pt x="258" y="150"/>
                  </a:cubicBezTo>
                  <a:cubicBezTo>
                    <a:pt x="257" y="150"/>
                    <a:pt x="257" y="151"/>
                    <a:pt x="256" y="151"/>
                  </a:cubicBezTo>
                  <a:cubicBezTo>
                    <a:pt x="244" y="146"/>
                    <a:pt x="236" y="143"/>
                    <a:pt x="224" y="139"/>
                  </a:cubicBezTo>
                  <a:cubicBezTo>
                    <a:pt x="219" y="151"/>
                    <a:pt x="215" y="162"/>
                    <a:pt x="210" y="173"/>
                  </a:cubicBezTo>
                  <a:cubicBezTo>
                    <a:pt x="211" y="176"/>
                    <a:pt x="211" y="184"/>
                    <a:pt x="207" y="184"/>
                  </a:cubicBezTo>
                  <a:cubicBezTo>
                    <a:pt x="206" y="180"/>
                    <a:pt x="203" y="175"/>
                    <a:pt x="206" y="171"/>
                  </a:cubicBezTo>
                  <a:cubicBezTo>
                    <a:pt x="205" y="170"/>
                    <a:pt x="205" y="169"/>
                    <a:pt x="204" y="167"/>
                  </a:cubicBezTo>
                  <a:cubicBezTo>
                    <a:pt x="207" y="167"/>
                    <a:pt x="204" y="163"/>
                    <a:pt x="207" y="162"/>
                  </a:cubicBezTo>
                  <a:cubicBezTo>
                    <a:pt x="206" y="161"/>
                    <a:pt x="206" y="159"/>
                    <a:pt x="204" y="159"/>
                  </a:cubicBezTo>
                  <a:cubicBezTo>
                    <a:pt x="204" y="161"/>
                    <a:pt x="205" y="164"/>
                    <a:pt x="204" y="165"/>
                  </a:cubicBezTo>
                  <a:cubicBezTo>
                    <a:pt x="204" y="163"/>
                    <a:pt x="204" y="161"/>
                    <a:pt x="204" y="158"/>
                  </a:cubicBezTo>
                  <a:cubicBezTo>
                    <a:pt x="207" y="151"/>
                    <a:pt x="205" y="141"/>
                    <a:pt x="208" y="134"/>
                  </a:cubicBezTo>
                  <a:cubicBezTo>
                    <a:pt x="203" y="132"/>
                    <a:pt x="196" y="131"/>
                    <a:pt x="191" y="129"/>
                  </a:cubicBezTo>
                  <a:cubicBezTo>
                    <a:pt x="190" y="131"/>
                    <a:pt x="190" y="134"/>
                    <a:pt x="186" y="134"/>
                  </a:cubicBezTo>
                  <a:cubicBezTo>
                    <a:pt x="186" y="132"/>
                    <a:pt x="186" y="130"/>
                    <a:pt x="186" y="128"/>
                  </a:cubicBezTo>
                  <a:cubicBezTo>
                    <a:pt x="172" y="126"/>
                    <a:pt x="160" y="126"/>
                    <a:pt x="149" y="121"/>
                  </a:cubicBezTo>
                  <a:cubicBezTo>
                    <a:pt x="125" y="131"/>
                    <a:pt x="109" y="151"/>
                    <a:pt x="90" y="167"/>
                  </a:cubicBezTo>
                  <a:cubicBezTo>
                    <a:pt x="87" y="170"/>
                    <a:pt x="84" y="175"/>
                    <a:pt x="80" y="175"/>
                  </a:cubicBezTo>
                  <a:cubicBezTo>
                    <a:pt x="81" y="174"/>
                    <a:pt x="84" y="173"/>
                    <a:pt x="83" y="172"/>
                  </a:cubicBezTo>
                  <a:cubicBezTo>
                    <a:pt x="82" y="173"/>
                    <a:pt x="79" y="175"/>
                    <a:pt x="79" y="176"/>
                  </a:cubicBezTo>
                  <a:cubicBezTo>
                    <a:pt x="80" y="171"/>
                    <a:pt x="81" y="165"/>
                    <a:pt x="86" y="163"/>
                  </a:cubicBezTo>
                  <a:cubicBezTo>
                    <a:pt x="87" y="162"/>
                    <a:pt x="86" y="160"/>
                    <a:pt x="86" y="159"/>
                  </a:cubicBezTo>
                  <a:cubicBezTo>
                    <a:pt x="89" y="160"/>
                    <a:pt x="88" y="157"/>
                    <a:pt x="89" y="155"/>
                  </a:cubicBezTo>
                  <a:cubicBezTo>
                    <a:pt x="91" y="155"/>
                    <a:pt x="94" y="153"/>
                    <a:pt x="92" y="150"/>
                  </a:cubicBezTo>
                  <a:cubicBezTo>
                    <a:pt x="90" y="151"/>
                    <a:pt x="89" y="156"/>
                    <a:pt x="87" y="156"/>
                  </a:cubicBezTo>
                  <a:cubicBezTo>
                    <a:pt x="88" y="151"/>
                    <a:pt x="94" y="149"/>
                    <a:pt x="96" y="145"/>
                  </a:cubicBezTo>
                  <a:cubicBezTo>
                    <a:pt x="98" y="143"/>
                    <a:pt x="98" y="139"/>
                    <a:pt x="100" y="137"/>
                  </a:cubicBezTo>
                  <a:cubicBezTo>
                    <a:pt x="105" y="130"/>
                    <a:pt x="113" y="126"/>
                    <a:pt x="118" y="119"/>
                  </a:cubicBezTo>
                  <a:cubicBezTo>
                    <a:pt x="94" y="118"/>
                    <a:pt x="74" y="123"/>
                    <a:pt x="55" y="125"/>
                  </a:cubicBezTo>
                  <a:cubicBezTo>
                    <a:pt x="50" y="127"/>
                    <a:pt x="44" y="130"/>
                    <a:pt x="38" y="129"/>
                  </a:cubicBezTo>
                  <a:cubicBezTo>
                    <a:pt x="39" y="127"/>
                    <a:pt x="42" y="121"/>
                    <a:pt x="46" y="123"/>
                  </a:cubicBezTo>
                  <a:cubicBezTo>
                    <a:pt x="47" y="122"/>
                    <a:pt x="47" y="120"/>
                    <a:pt x="48" y="119"/>
                  </a:cubicBezTo>
                  <a:cubicBezTo>
                    <a:pt x="49" y="120"/>
                    <a:pt x="55" y="120"/>
                    <a:pt x="54" y="116"/>
                  </a:cubicBezTo>
                  <a:cubicBezTo>
                    <a:pt x="52" y="116"/>
                    <a:pt x="50" y="119"/>
                    <a:pt x="49" y="118"/>
                  </a:cubicBezTo>
                  <a:cubicBezTo>
                    <a:pt x="51" y="116"/>
                    <a:pt x="54" y="115"/>
                    <a:pt x="59" y="115"/>
                  </a:cubicBezTo>
                  <a:cubicBezTo>
                    <a:pt x="68" y="107"/>
                    <a:pt x="83" y="105"/>
                    <a:pt x="98" y="102"/>
                  </a:cubicBezTo>
                  <a:cubicBezTo>
                    <a:pt x="84" y="97"/>
                    <a:pt x="65" y="93"/>
                    <a:pt x="45" y="92"/>
                  </a:cubicBezTo>
                  <a:cubicBezTo>
                    <a:pt x="30" y="91"/>
                    <a:pt x="14" y="91"/>
                    <a:pt x="0" y="91"/>
                  </a:cubicBezTo>
                  <a:cubicBezTo>
                    <a:pt x="2" y="88"/>
                    <a:pt x="5" y="85"/>
                    <a:pt x="10" y="86"/>
                  </a:cubicBezTo>
                  <a:cubicBezTo>
                    <a:pt x="12" y="81"/>
                    <a:pt x="18" y="87"/>
                    <a:pt x="20" y="82"/>
                  </a:cubicBezTo>
                  <a:cubicBezTo>
                    <a:pt x="17" y="81"/>
                    <a:pt x="16" y="83"/>
                    <a:pt x="14" y="82"/>
                  </a:cubicBezTo>
                  <a:cubicBezTo>
                    <a:pt x="17" y="81"/>
                    <a:pt x="21" y="81"/>
                    <a:pt x="25" y="81"/>
                  </a:cubicBezTo>
                  <a:cubicBezTo>
                    <a:pt x="28" y="78"/>
                    <a:pt x="34" y="78"/>
                    <a:pt x="40" y="78"/>
                  </a:cubicBezTo>
                  <a:cubicBezTo>
                    <a:pt x="49" y="78"/>
                    <a:pt x="57" y="77"/>
                    <a:pt x="67" y="79"/>
                  </a:cubicBezTo>
                  <a:cubicBezTo>
                    <a:pt x="72" y="79"/>
                    <a:pt x="80" y="79"/>
                    <a:pt x="86" y="80"/>
                  </a:cubicBezTo>
                  <a:cubicBezTo>
                    <a:pt x="93" y="81"/>
                    <a:pt x="96" y="88"/>
                    <a:pt x="104" y="89"/>
                  </a:cubicBezTo>
                  <a:cubicBezTo>
                    <a:pt x="105" y="89"/>
                    <a:pt x="103" y="87"/>
                    <a:pt x="104" y="87"/>
                  </a:cubicBezTo>
                  <a:cubicBezTo>
                    <a:pt x="110" y="90"/>
                    <a:pt x="117" y="94"/>
                    <a:pt x="115" y="101"/>
                  </a:cubicBezTo>
                  <a:cubicBezTo>
                    <a:pt x="123" y="99"/>
                    <a:pt x="125" y="108"/>
                    <a:pt x="134" y="107"/>
                  </a:cubicBezTo>
                  <a:cubicBezTo>
                    <a:pt x="135" y="107"/>
                    <a:pt x="134" y="106"/>
                    <a:pt x="135" y="106"/>
                  </a:cubicBezTo>
                  <a:cubicBezTo>
                    <a:pt x="135" y="107"/>
                    <a:pt x="136" y="106"/>
                    <a:pt x="137" y="107"/>
                  </a:cubicBezTo>
                  <a:cubicBezTo>
                    <a:pt x="145" y="103"/>
                    <a:pt x="153" y="95"/>
                    <a:pt x="164" y="94"/>
                  </a:cubicBezTo>
                  <a:cubicBezTo>
                    <a:pt x="173" y="93"/>
                    <a:pt x="179" y="99"/>
                    <a:pt x="189" y="99"/>
                  </a:cubicBezTo>
                  <a:cubicBezTo>
                    <a:pt x="190" y="99"/>
                    <a:pt x="188" y="97"/>
                    <a:pt x="189" y="98"/>
                  </a:cubicBezTo>
                  <a:cubicBezTo>
                    <a:pt x="190" y="98"/>
                    <a:pt x="191" y="99"/>
                    <a:pt x="192" y="99"/>
                  </a:cubicBezTo>
                  <a:cubicBezTo>
                    <a:pt x="198" y="81"/>
                    <a:pt x="211" y="65"/>
                    <a:pt x="225" y="53"/>
                  </a:cubicBezTo>
                  <a:cubicBezTo>
                    <a:pt x="231" y="48"/>
                    <a:pt x="239" y="51"/>
                    <a:pt x="247" y="49"/>
                  </a:cubicBezTo>
                  <a:cubicBezTo>
                    <a:pt x="249" y="48"/>
                    <a:pt x="246" y="47"/>
                    <a:pt x="247" y="47"/>
                  </a:cubicBezTo>
                  <a:cubicBezTo>
                    <a:pt x="252" y="49"/>
                    <a:pt x="254" y="42"/>
                    <a:pt x="260" y="44"/>
                  </a:cubicBezTo>
                  <a:cubicBezTo>
                    <a:pt x="262" y="41"/>
                    <a:pt x="267" y="38"/>
                    <a:pt x="271" y="41"/>
                  </a:cubicBezTo>
                  <a:cubicBezTo>
                    <a:pt x="278" y="32"/>
                    <a:pt x="291" y="28"/>
                    <a:pt x="297" y="18"/>
                  </a:cubicBezTo>
                  <a:cubicBezTo>
                    <a:pt x="290" y="21"/>
                    <a:pt x="286" y="27"/>
                    <a:pt x="277" y="27"/>
                  </a:cubicBezTo>
                  <a:cubicBezTo>
                    <a:pt x="270" y="28"/>
                    <a:pt x="263" y="28"/>
                    <a:pt x="258" y="29"/>
                  </a:cubicBezTo>
                  <a:cubicBezTo>
                    <a:pt x="241" y="32"/>
                    <a:pt x="226" y="35"/>
                    <a:pt x="209" y="37"/>
                  </a:cubicBezTo>
                  <a:cubicBezTo>
                    <a:pt x="207" y="40"/>
                    <a:pt x="201" y="43"/>
                    <a:pt x="199" y="43"/>
                  </a:cubicBezTo>
                  <a:cubicBezTo>
                    <a:pt x="201" y="42"/>
                    <a:pt x="204" y="41"/>
                    <a:pt x="205" y="40"/>
                  </a:cubicBezTo>
                  <a:cubicBezTo>
                    <a:pt x="204" y="40"/>
                    <a:pt x="202" y="39"/>
                    <a:pt x="201" y="39"/>
                  </a:cubicBezTo>
                  <a:cubicBezTo>
                    <a:pt x="201" y="43"/>
                    <a:pt x="196" y="41"/>
                    <a:pt x="195" y="44"/>
                  </a:cubicBezTo>
                  <a:cubicBezTo>
                    <a:pt x="194" y="44"/>
                    <a:pt x="193" y="43"/>
                    <a:pt x="192" y="43"/>
                  </a:cubicBezTo>
                  <a:cubicBezTo>
                    <a:pt x="191" y="47"/>
                    <a:pt x="184" y="49"/>
                    <a:pt x="180" y="49"/>
                  </a:cubicBezTo>
                  <a:cubicBezTo>
                    <a:pt x="182" y="48"/>
                    <a:pt x="183" y="46"/>
                    <a:pt x="183" y="46"/>
                  </a:cubicBezTo>
                  <a:cubicBezTo>
                    <a:pt x="181" y="46"/>
                    <a:pt x="181" y="48"/>
                    <a:pt x="179" y="48"/>
                  </a:cubicBezTo>
                  <a:cubicBezTo>
                    <a:pt x="183" y="42"/>
                    <a:pt x="189" y="38"/>
                    <a:pt x="195" y="35"/>
                  </a:cubicBezTo>
                  <a:cubicBezTo>
                    <a:pt x="196" y="34"/>
                    <a:pt x="197" y="34"/>
                    <a:pt x="197" y="33"/>
                  </a:cubicBezTo>
                  <a:cubicBezTo>
                    <a:pt x="215" y="21"/>
                    <a:pt x="241" y="12"/>
                    <a:pt x="266" y="9"/>
                  </a:cubicBezTo>
                  <a:cubicBezTo>
                    <a:pt x="282" y="7"/>
                    <a:pt x="291" y="2"/>
                    <a:pt x="305" y="0"/>
                  </a:cubicBezTo>
                  <a:cubicBezTo>
                    <a:pt x="306" y="0"/>
                    <a:pt x="307" y="0"/>
                    <a:pt x="308" y="0"/>
                  </a:cubicBezTo>
                  <a:cubicBezTo>
                    <a:pt x="311" y="1"/>
                    <a:pt x="313" y="4"/>
                    <a:pt x="312" y="9"/>
                  </a:cubicBezTo>
                  <a:close/>
                  <a:moveTo>
                    <a:pt x="39" y="128"/>
                  </a:moveTo>
                  <a:cubicBezTo>
                    <a:pt x="39" y="129"/>
                    <a:pt x="42" y="129"/>
                    <a:pt x="42" y="127"/>
                  </a:cubicBezTo>
                  <a:cubicBezTo>
                    <a:pt x="41" y="128"/>
                    <a:pt x="40" y="128"/>
                    <a:pt x="39" y="128"/>
                  </a:cubicBezTo>
                  <a:close/>
                  <a:moveTo>
                    <a:pt x="189" y="130"/>
                  </a:moveTo>
                  <a:cubicBezTo>
                    <a:pt x="188" y="131"/>
                    <a:pt x="187" y="131"/>
                    <a:pt x="187" y="134"/>
                  </a:cubicBezTo>
                  <a:cubicBezTo>
                    <a:pt x="188" y="133"/>
                    <a:pt x="190" y="131"/>
                    <a:pt x="189" y="130"/>
                  </a:cubicBezTo>
                  <a:close/>
                  <a:moveTo>
                    <a:pt x="207" y="184"/>
                  </a:moveTo>
                  <a:cubicBezTo>
                    <a:pt x="209" y="183"/>
                    <a:pt x="209" y="181"/>
                    <a:pt x="209" y="180"/>
                  </a:cubicBezTo>
                  <a:cubicBezTo>
                    <a:pt x="208" y="181"/>
                    <a:pt x="207" y="182"/>
                    <a:pt x="207" y="184"/>
                  </a:cubicBezTo>
                  <a:close/>
                  <a:moveTo>
                    <a:pt x="284" y="186"/>
                  </a:moveTo>
                  <a:cubicBezTo>
                    <a:pt x="286" y="186"/>
                    <a:pt x="285" y="182"/>
                    <a:pt x="286" y="181"/>
                  </a:cubicBezTo>
                  <a:cubicBezTo>
                    <a:pt x="283" y="182"/>
                    <a:pt x="285" y="184"/>
                    <a:pt x="284" y="186"/>
                  </a:cubicBezTo>
                  <a:close/>
                  <a:moveTo>
                    <a:pt x="463" y="338"/>
                  </a:moveTo>
                  <a:cubicBezTo>
                    <a:pt x="462" y="337"/>
                    <a:pt x="460" y="339"/>
                    <a:pt x="460" y="341"/>
                  </a:cubicBezTo>
                  <a:cubicBezTo>
                    <a:pt x="462" y="341"/>
                    <a:pt x="461" y="338"/>
                    <a:pt x="463" y="338"/>
                  </a:cubicBezTo>
                  <a:close/>
                  <a:moveTo>
                    <a:pt x="585" y="529"/>
                  </a:moveTo>
                  <a:cubicBezTo>
                    <a:pt x="586" y="528"/>
                    <a:pt x="585" y="526"/>
                    <a:pt x="584" y="526"/>
                  </a:cubicBezTo>
                  <a:cubicBezTo>
                    <a:pt x="584" y="528"/>
                    <a:pt x="585" y="528"/>
                    <a:pt x="585" y="529"/>
                  </a:cubicBezTo>
                  <a:close/>
                  <a:moveTo>
                    <a:pt x="543" y="677"/>
                  </a:moveTo>
                  <a:cubicBezTo>
                    <a:pt x="540" y="677"/>
                    <a:pt x="543" y="680"/>
                    <a:pt x="542" y="680"/>
                  </a:cubicBezTo>
                  <a:cubicBezTo>
                    <a:pt x="544" y="683"/>
                    <a:pt x="542" y="678"/>
                    <a:pt x="543" y="677"/>
                  </a:cubicBezTo>
                  <a:close/>
                  <a:moveTo>
                    <a:pt x="556" y="744"/>
                  </a:moveTo>
                  <a:cubicBezTo>
                    <a:pt x="554" y="742"/>
                    <a:pt x="552" y="746"/>
                    <a:pt x="552" y="747"/>
                  </a:cubicBezTo>
                  <a:cubicBezTo>
                    <a:pt x="554" y="747"/>
                    <a:pt x="553" y="744"/>
                    <a:pt x="556" y="744"/>
                  </a:cubicBezTo>
                  <a:close/>
                  <a:moveTo>
                    <a:pt x="599" y="791"/>
                  </a:moveTo>
                  <a:cubicBezTo>
                    <a:pt x="600" y="791"/>
                    <a:pt x="601" y="790"/>
                    <a:pt x="601" y="788"/>
                  </a:cubicBezTo>
                  <a:cubicBezTo>
                    <a:pt x="601" y="788"/>
                    <a:pt x="601" y="788"/>
                    <a:pt x="601" y="788"/>
                  </a:cubicBezTo>
                  <a:cubicBezTo>
                    <a:pt x="602" y="786"/>
                    <a:pt x="598" y="790"/>
                    <a:pt x="599" y="791"/>
                  </a:cubicBezTo>
                  <a:close/>
                  <a:moveTo>
                    <a:pt x="345" y="1161"/>
                  </a:moveTo>
                  <a:cubicBezTo>
                    <a:pt x="347" y="1160"/>
                    <a:pt x="348" y="1160"/>
                    <a:pt x="349" y="1159"/>
                  </a:cubicBezTo>
                  <a:cubicBezTo>
                    <a:pt x="348" y="1158"/>
                    <a:pt x="345" y="1159"/>
                    <a:pt x="345" y="1161"/>
                  </a:cubicBezTo>
                  <a:close/>
                  <a:moveTo>
                    <a:pt x="458" y="1203"/>
                  </a:moveTo>
                  <a:cubicBezTo>
                    <a:pt x="457" y="1204"/>
                    <a:pt x="456" y="1206"/>
                    <a:pt x="455" y="1209"/>
                  </a:cubicBezTo>
                  <a:cubicBezTo>
                    <a:pt x="457" y="1207"/>
                    <a:pt x="458" y="1206"/>
                    <a:pt x="458" y="1203"/>
                  </a:cubicBezTo>
                  <a:close/>
                  <a:moveTo>
                    <a:pt x="473" y="1173"/>
                  </a:moveTo>
                  <a:cubicBezTo>
                    <a:pt x="471" y="1173"/>
                    <a:pt x="471" y="1174"/>
                    <a:pt x="471" y="1175"/>
                  </a:cubicBezTo>
                  <a:cubicBezTo>
                    <a:pt x="472" y="1175"/>
                    <a:pt x="473" y="1175"/>
                    <a:pt x="473" y="1173"/>
                  </a:cubicBezTo>
                  <a:close/>
                  <a:moveTo>
                    <a:pt x="546" y="1137"/>
                  </a:moveTo>
                  <a:cubicBezTo>
                    <a:pt x="545" y="1135"/>
                    <a:pt x="549" y="1135"/>
                    <a:pt x="547" y="1133"/>
                  </a:cubicBezTo>
                  <a:cubicBezTo>
                    <a:pt x="546" y="1133"/>
                    <a:pt x="544" y="1137"/>
                    <a:pt x="546" y="1137"/>
                  </a:cubicBezTo>
                  <a:close/>
                  <a:moveTo>
                    <a:pt x="595" y="1129"/>
                  </a:moveTo>
                  <a:cubicBezTo>
                    <a:pt x="594" y="1128"/>
                    <a:pt x="596" y="1126"/>
                    <a:pt x="594" y="1124"/>
                  </a:cubicBezTo>
                  <a:cubicBezTo>
                    <a:pt x="595" y="1125"/>
                    <a:pt x="592" y="1129"/>
                    <a:pt x="595" y="1129"/>
                  </a:cubicBezTo>
                  <a:close/>
                  <a:moveTo>
                    <a:pt x="670" y="1102"/>
                  </a:moveTo>
                  <a:cubicBezTo>
                    <a:pt x="670" y="1103"/>
                    <a:pt x="671" y="1103"/>
                    <a:pt x="671" y="1103"/>
                  </a:cubicBezTo>
                  <a:cubicBezTo>
                    <a:pt x="671" y="1104"/>
                    <a:pt x="670" y="1106"/>
                    <a:pt x="672" y="1106"/>
                  </a:cubicBezTo>
                  <a:cubicBezTo>
                    <a:pt x="672" y="1105"/>
                    <a:pt x="672" y="1105"/>
                    <a:pt x="672" y="1103"/>
                  </a:cubicBezTo>
                  <a:cubicBezTo>
                    <a:pt x="671" y="1103"/>
                    <a:pt x="672" y="1102"/>
                    <a:pt x="670" y="1102"/>
                  </a:cubicBezTo>
                  <a:close/>
                  <a:moveTo>
                    <a:pt x="639" y="1237"/>
                  </a:moveTo>
                  <a:cubicBezTo>
                    <a:pt x="639" y="1234"/>
                    <a:pt x="636" y="1238"/>
                    <a:pt x="636" y="1240"/>
                  </a:cubicBezTo>
                  <a:cubicBezTo>
                    <a:pt x="639" y="1241"/>
                    <a:pt x="638" y="1236"/>
                    <a:pt x="639" y="1237"/>
                  </a:cubicBezTo>
                  <a:close/>
                  <a:moveTo>
                    <a:pt x="669" y="1293"/>
                  </a:moveTo>
                  <a:cubicBezTo>
                    <a:pt x="667" y="1295"/>
                    <a:pt x="667" y="1298"/>
                    <a:pt x="666" y="1300"/>
                  </a:cubicBezTo>
                  <a:cubicBezTo>
                    <a:pt x="667" y="1304"/>
                    <a:pt x="666" y="1307"/>
                    <a:pt x="664" y="1310"/>
                  </a:cubicBezTo>
                  <a:cubicBezTo>
                    <a:pt x="667" y="1308"/>
                    <a:pt x="668" y="1299"/>
                    <a:pt x="669" y="1293"/>
                  </a:cubicBezTo>
                  <a:close/>
                  <a:moveTo>
                    <a:pt x="697" y="1264"/>
                  </a:moveTo>
                  <a:cubicBezTo>
                    <a:pt x="695" y="1261"/>
                    <a:pt x="695" y="1266"/>
                    <a:pt x="695" y="1266"/>
                  </a:cubicBezTo>
                  <a:cubicBezTo>
                    <a:pt x="697" y="1269"/>
                    <a:pt x="696" y="1263"/>
                    <a:pt x="697" y="1264"/>
                  </a:cubicBezTo>
                  <a:close/>
                  <a:moveTo>
                    <a:pt x="806" y="1287"/>
                  </a:moveTo>
                  <a:cubicBezTo>
                    <a:pt x="808" y="1286"/>
                    <a:pt x="805" y="1283"/>
                    <a:pt x="806" y="1282"/>
                  </a:cubicBezTo>
                  <a:cubicBezTo>
                    <a:pt x="804" y="1284"/>
                    <a:pt x="806" y="1285"/>
                    <a:pt x="806" y="1287"/>
                  </a:cubicBezTo>
                  <a:close/>
                  <a:moveTo>
                    <a:pt x="885" y="1341"/>
                  </a:moveTo>
                  <a:cubicBezTo>
                    <a:pt x="886" y="1341"/>
                    <a:pt x="884" y="1340"/>
                    <a:pt x="884" y="1339"/>
                  </a:cubicBezTo>
                  <a:cubicBezTo>
                    <a:pt x="882" y="1340"/>
                    <a:pt x="884" y="1341"/>
                    <a:pt x="885" y="1341"/>
                  </a:cubicBezTo>
                  <a:close/>
                  <a:moveTo>
                    <a:pt x="992" y="1306"/>
                  </a:moveTo>
                  <a:cubicBezTo>
                    <a:pt x="993" y="1304"/>
                    <a:pt x="989" y="1306"/>
                    <a:pt x="989" y="1304"/>
                  </a:cubicBezTo>
                  <a:cubicBezTo>
                    <a:pt x="987" y="1305"/>
                    <a:pt x="991" y="1306"/>
                    <a:pt x="992" y="1306"/>
                  </a:cubicBezTo>
                  <a:close/>
                  <a:moveTo>
                    <a:pt x="943" y="1015"/>
                  </a:moveTo>
                  <a:cubicBezTo>
                    <a:pt x="944" y="1014"/>
                    <a:pt x="942" y="1012"/>
                    <a:pt x="941" y="1012"/>
                  </a:cubicBezTo>
                  <a:cubicBezTo>
                    <a:pt x="941" y="1013"/>
                    <a:pt x="942" y="1014"/>
                    <a:pt x="943" y="1015"/>
                  </a:cubicBezTo>
                  <a:close/>
                  <a:moveTo>
                    <a:pt x="956" y="1048"/>
                  </a:moveTo>
                  <a:cubicBezTo>
                    <a:pt x="959" y="1047"/>
                    <a:pt x="954" y="1045"/>
                    <a:pt x="956" y="1043"/>
                  </a:cubicBezTo>
                  <a:cubicBezTo>
                    <a:pt x="953" y="1044"/>
                    <a:pt x="956" y="1046"/>
                    <a:pt x="956" y="1048"/>
                  </a:cubicBezTo>
                  <a:close/>
                  <a:moveTo>
                    <a:pt x="1065" y="1002"/>
                  </a:moveTo>
                  <a:cubicBezTo>
                    <a:pt x="1065" y="1004"/>
                    <a:pt x="1067" y="1004"/>
                    <a:pt x="1068" y="1005"/>
                  </a:cubicBezTo>
                  <a:cubicBezTo>
                    <a:pt x="1068" y="1003"/>
                    <a:pt x="1066" y="1004"/>
                    <a:pt x="1065" y="1002"/>
                  </a:cubicBezTo>
                  <a:close/>
                  <a:moveTo>
                    <a:pt x="918" y="412"/>
                  </a:moveTo>
                  <a:cubicBezTo>
                    <a:pt x="918" y="410"/>
                    <a:pt x="917" y="410"/>
                    <a:pt x="918" y="408"/>
                  </a:cubicBezTo>
                  <a:cubicBezTo>
                    <a:pt x="917" y="408"/>
                    <a:pt x="917" y="412"/>
                    <a:pt x="918" y="412"/>
                  </a:cubicBezTo>
                  <a:close/>
                  <a:moveTo>
                    <a:pt x="939" y="472"/>
                  </a:moveTo>
                  <a:cubicBezTo>
                    <a:pt x="941" y="471"/>
                    <a:pt x="938" y="469"/>
                    <a:pt x="939" y="467"/>
                  </a:cubicBezTo>
                  <a:cubicBezTo>
                    <a:pt x="936" y="468"/>
                    <a:pt x="940" y="471"/>
                    <a:pt x="939" y="472"/>
                  </a:cubicBezTo>
                  <a:close/>
                  <a:moveTo>
                    <a:pt x="1020" y="374"/>
                  </a:moveTo>
                  <a:cubicBezTo>
                    <a:pt x="1021" y="375"/>
                    <a:pt x="1022" y="376"/>
                    <a:pt x="1024" y="377"/>
                  </a:cubicBezTo>
                  <a:cubicBezTo>
                    <a:pt x="1023" y="375"/>
                    <a:pt x="1021" y="375"/>
                    <a:pt x="1020" y="374"/>
                  </a:cubicBezTo>
                  <a:close/>
                  <a:moveTo>
                    <a:pt x="564" y="76"/>
                  </a:moveTo>
                  <a:cubicBezTo>
                    <a:pt x="564" y="78"/>
                    <a:pt x="567" y="77"/>
                    <a:pt x="568" y="77"/>
                  </a:cubicBezTo>
                  <a:cubicBezTo>
                    <a:pt x="567" y="76"/>
                    <a:pt x="565" y="77"/>
                    <a:pt x="564" y="76"/>
                  </a:cubicBezTo>
                  <a:close/>
                  <a:moveTo>
                    <a:pt x="418" y="37"/>
                  </a:moveTo>
                  <a:cubicBezTo>
                    <a:pt x="418" y="38"/>
                    <a:pt x="422" y="40"/>
                    <a:pt x="422" y="37"/>
                  </a:cubicBezTo>
                  <a:cubicBezTo>
                    <a:pt x="421" y="38"/>
                    <a:pt x="419" y="36"/>
                    <a:pt x="418" y="37"/>
                  </a:cubicBezTo>
                  <a:close/>
                  <a:moveTo>
                    <a:pt x="446" y="86"/>
                  </a:moveTo>
                  <a:cubicBezTo>
                    <a:pt x="446" y="88"/>
                    <a:pt x="451" y="88"/>
                    <a:pt x="451" y="86"/>
                  </a:cubicBezTo>
                  <a:cubicBezTo>
                    <a:pt x="449" y="87"/>
                    <a:pt x="449" y="86"/>
                    <a:pt x="446" y="86"/>
                  </a:cubicBezTo>
                  <a:close/>
                  <a:moveTo>
                    <a:pt x="509" y="127"/>
                  </a:moveTo>
                  <a:cubicBezTo>
                    <a:pt x="509" y="125"/>
                    <a:pt x="507" y="127"/>
                    <a:pt x="506" y="127"/>
                  </a:cubicBezTo>
                  <a:cubicBezTo>
                    <a:pt x="506" y="128"/>
                    <a:pt x="508" y="127"/>
                    <a:pt x="509" y="127"/>
                  </a:cubicBezTo>
                  <a:close/>
                  <a:moveTo>
                    <a:pt x="307" y="33"/>
                  </a:moveTo>
                  <a:cubicBezTo>
                    <a:pt x="305" y="45"/>
                    <a:pt x="291" y="45"/>
                    <a:pt x="284" y="53"/>
                  </a:cubicBezTo>
                  <a:cubicBezTo>
                    <a:pt x="286" y="57"/>
                    <a:pt x="289" y="58"/>
                    <a:pt x="291" y="61"/>
                  </a:cubicBezTo>
                  <a:cubicBezTo>
                    <a:pt x="294" y="55"/>
                    <a:pt x="300" y="52"/>
                    <a:pt x="304" y="47"/>
                  </a:cubicBezTo>
                  <a:cubicBezTo>
                    <a:pt x="310" y="47"/>
                    <a:pt x="316" y="48"/>
                    <a:pt x="318" y="52"/>
                  </a:cubicBezTo>
                  <a:moveTo>
                    <a:pt x="625" y="477"/>
                  </a:moveTo>
                  <a:cubicBezTo>
                    <a:pt x="614" y="460"/>
                    <a:pt x="607" y="438"/>
                    <a:pt x="591" y="425"/>
                  </a:cubicBezTo>
                  <a:cubicBezTo>
                    <a:pt x="592" y="444"/>
                    <a:pt x="592" y="461"/>
                    <a:pt x="595" y="477"/>
                  </a:cubicBezTo>
                  <a:cubicBezTo>
                    <a:pt x="598" y="489"/>
                    <a:pt x="607" y="500"/>
                    <a:pt x="608" y="512"/>
                  </a:cubicBezTo>
                  <a:cubicBezTo>
                    <a:pt x="615" y="526"/>
                    <a:pt x="618" y="543"/>
                    <a:pt x="627" y="555"/>
                  </a:cubicBezTo>
                  <a:cubicBezTo>
                    <a:pt x="627" y="557"/>
                    <a:pt x="628" y="557"/>
                    <a:pt x="627" y="558"/>
                  </a:cubicBezTo>
                  <a:cubicBezTo>
                    <a:pt x="630" y="556"/>
                    <a:pt x="629" y="563"/>
                    <a:pt x="631" y="563"/>
                  </a:cubicBezTo>
                  <a:cubicBezTo>
                    <a:pt x="628" y="564"/>
                    <a:pt x="628" y="558"/>
                    <a:pt x="625" y="558"/>
                  </a:cubicBezTo>
                  <a:cubicBezTo>
                    <a:pt x="623" y="556"/>
                    <a:pt x="623" y="554"/>
                    <a:pt x="622" y="552"/>
                  </a:cubicBezTo>
                  <a:cubicBezTo>
                    <a:pt x="620" y="552"/>
                    <a:pt x="622" y="554"/>
                    <a:pt x="620" y="553"/>
                  </a:cubicBezTo>
                  <a:cubicBezTo>
                    <a:pt x="622" y="552"/>
                    <a:pt x="617" y="548"/>
                    <a:pt x="619" y="547"/>
                  </a:cubicBezTo>
                  <a:cubicBezTo>
                    <a:pt x="618" y="545"/>
                    <a:pt x="616" y="547"/>
                    <a:pt x="615" y="546"/>
                  </a:cubicBezTo>
                  <a:cubicBezTo>
                    <a:pt x="614" y="543"/>
                    <a:pt x="616" y="545"/>
                    <a:pt x="616" y="542"/>
                  </a:cubicBezTo>
                  <a:cubicBezTo>
                    <a:pt x="615" y="542"/>
                    <a:pt x="616" y="544"/>
                    <a:pt x="614" y="543"/>
                  </a:cubicBezTo>
                  <a:cubicBezTo>
                    <a:pt x="615" y="542"/>
                    <a:pt x="612" y="540"/>
                    <a:pt x="615" y="539"/>
                  </a:cubicBezTo>
                  <a:cubicBezTo>
                    <a:pt x="612" y="541"/>
                    <a:pt x="613" y="536"/>
                    <a:pt x="612" y="536"/>
                  </a:cubicBezTo>
                  <a:cubicBezTo>
                    <a:pt x="610" y="536"/>
                    <a:pt x="610" y="536"/>
                    <a:pt x="610" y="536"/>
                  </a:cubicBezTo>
                  <a:cubicBezTo>
                    <a:pt x="610" y="536"/>
                    <a:pt x="612" y="535"/>
                    <a:pt x="611" y="535"/>
                  </a:cubicBezTo>
                  <a:cubicBezTo>
                    <a:pt x="611" y="534"/>
                    <a:pt x="610" y="535"/>
                    <a:pt x="609" y="534"/>
                  </a:cubicBezTo>
                  <a:cubicBezTo>
                    <a:pt x="609" y="533"/>
                    <a:pt x="611" y="533"/>
                    <a:pt x="610" y="532"/>
                  </a:cubicBezTo>
                  <a:cubicBezTo>
                    <a:pt x="610" y="531"/>
                    <a:pt x="608" y="531"/>
                    <a:pt x="608" y="530"/>
                  </a:cubicBezTo>
                  <a:cubicBezTo>
                    <a:pt x="608" y="529"/>
                    <a:pt x="610" y="528"/>
                    <a:pt x="609" y="529"/>
                  </a:cubicBezTo>
                  <a:cubicBezTo>
                    <a:pt x="606" y="527"/>
                    <a:pt x="609" y="524"/>
                    <a:pt x="609" y="523"/>
                  </a:cubicBezTo>
                  <a:cubicBezTo>
                    <a:pt x="607" y="523"/>
                    <a:pt x="608" y="525"/>
                    <a:pt x="607" y="524"/>
                  </a:cubicBezTo>
                  <a:cubicBezTo>
                    <a:pt x="603" y="514"/>
                    <a:pt x="600" y="507"/>
                    <a:pt x="597" y="497"/>
                  </a:cubicBezTo>
                  <a:cubicBezTo>
                    <a:pt x="597" y="512"/>
                    <a:pt x="595" y="525"/>
                    <a:pt x="595" y="540"/>
                  </a:cubicBezTo>
                  <a:cubicBezTo>
                    <a:pt x="594" y="538"/>
                    <a:pt x="596" y="535"/>
                    <a:pt x="595" y="532"/>
                  </a:cubicBezTo>
                  <a:cubicBezTo>
                    <a:pt x="590" y="536"/>
                    <a:pt x="596" y="544"/>
                    <a:pt x="592" y="548"/>
                  </a:cubicBezTo>
                  <a:cubicBezTo>
                    <a:pt x="591" y="551"/>
                    <a:pt x="593" y="551"/>
                    <a:pt x="593" y="554"/>
                  </a:cubicBezTo>
                  <a:cubicBezTo>
                    <a:pt x="602" y="553"/>
                    <a:pt x="608" y="559"/>
                    <a:pt x="608" y="569"/>
                  </a:cubicBezTo>
                  <a:cubicBezTo>
                    <a:pt x="606" y="571"/>
                    <a:pt x="603" y="572"/>
                    <a:pt x="600" y="573"/>
                  </a:cubicBezTo>
                  <a:cubicBezTo>
                    <a:pt x="603" y="576"/>
                    <a:pt x="611" y="573"/>
                    <a:pt x="616" y="576"/>
                  </a:cubicBezTo>
                  <a:cubicBezTo>
                    <a:pt x="616" y="582"/>
                    <a:pt x="626" y="582"/>
                    <a:pt x="632" y="584"/>
                  </a:cubicBezTo>
                  <a:cubicBezTo>
                    <a:pt x="637" y="574"/>
                    <a:pt x="637" y="563"/>
                    <a:pt x="639" y="544"/>
                  </a:cubicBezTo>
                  <a:cubicBezTo>
                    <a:pt x="641" y="528"/>
                    <a:pt x="644" y="515"/>
                    <a:pt x="644" y="499"/>
                  </a:cubicBezTo>
                  <a:cubicBezTo>
                    <a:pt x="645" y="479"/>
                    <a:pt x="646" y="460"/>
                    <a:pt x="646" y="440"/>
                  </a:cubicBezTo>
                  <a:cubicBezTo>
                    <a:pt x="638" y="432"/>
                    <a:pt x="622" y="431"/>
                    <a:pt x="615" y="421"/>
                  </a:cubicBezTo>
                  <a:cubicBezTo>
                    <a:pt x="614" y="410"/>
                    <a:pt x="626" y="407"/>
                    <a:pt x="634" y="412"/>
                  </a:cubicBezTo>
                  <a:cubicBezTo>
                    <a:pt x="632" y="416"/>
                    <a:pt x="641" y="419"/>
                    <a:pt x="647" y="417"/>
                  </a:cubicBezTo>
                  <a:cubicBezTo>
                    <a:pt x="647" y="402"/>
                    <a:pt x="648" y="389"/>
                    <a:pt x="648" y="375"/>
                  </a:cubicBezTo>
                  <a:cubicBezTo>
                    <a:pt x="641" y="364"/>
                    <a:pt x="631" y="356"/>
                    <a:pt x="619" y="347"/>
                  </a:cubicBezTo>
                  <a:cubicBezTo>
                    <a:pt x="614" y="343"/>
                    <a:pt x="609" y="338"/>
                    <a:pt x="604" y="336"/>
                  </a:cubicBezTo>
                  <a:cubicBezTo>
                    <a:pt x="600" y="335"/>
                    <a:pt x="596" y="336"/>
                    <a:pt x="593" y="333"/>
                  </a:cubicBezTo>
                  <a:cubicBezTo>
                    <a:pt x="592" y="326"/>
                    <a:pt x="591" y="320"/>
                    <a:pt x="590" y="314"/>
                  </a:cubicBezTo>
                  <a:cubicBezTo>
                    <a:pt x="592" y="310"/>
                    <a:pt x="598" y="309"/>
                    <a:pt x="602" y="307"/>
                  </a:cubicBezTo>
                  <a:cubicBezTo>
                    <a:pt x="604" y="312"/>
                    <a:pt x="610" y="313"/>
                    <a:pt x="610" y="319"/>
                  </a:cubicBezTo>
                  <a:cubicBezTo>
                    <a:pt x="619" y="318"/>
                    <a:pt x="623" y="326"/>
                    <a:pt x="628" y="330"/>
                  </a:cubicBezTo>
                  <a:cubicBezTo>
                    <a:pt x="635" y="336"/>
                    <a:pt x="644" y="342"/>
                    <a:pt x="648" y="350"/>
                  </a:cubicBezTo>
                  <a:cubicBezTo>
                    <a:pt x="649" y="326"/>
                    <a:pt x="655" y="308"/>
                    <a:pt x="653" y="283"/>
                  </a:cubicBezTo>
                  <a:cubicBezTo>
                    <a:pt x="654" y="283"/>
                    <a:pt x="653" y="285"/>
                    <a:pt x="655" y="284"/>
                  </a:cubicBezTo>
                  <a:cubicBezTo>
                    <a:pt x="659" y="275"/>
                    <a:pt x="655" y="265"/>
                    <a:pt x="659" y="254"/>
                  </a:cubicBezTo>
                  <a:cubicBezTo>
                    <a:pt x="658" y="254"/>
                    <a:pt x="657" y="254"/>
                    <a:pt x="657" y="252"/>
                  </a:cubicBezTo>
                  <a:cubicBezTo>
                    <a:pt x="661" y="245"/>
                    <a:pt x="659" y="237"/>
                    <a:pt x="660" y="229"/>
                  </a:cubicBezTo>
                  <a:cubicBezTo>
                    <a:pt x="660" y="219"/>
                    <a:pt x="664" y="209"/>
                    <a:pt x="664" y="200"/>
                  </a:cubicBezTo>
                  <a:cubicBezTo>
                    <a:pt x="665" y="204"/>
                    <a:pt x="665" y="209"/>
                    <a:pt x="664" y="214"/>
                  </a:cubicBezTo>
                  <a:cubicBezTo>
                    <a:pt x="667" y="210"/>
                    <a:pt x="665" y="203"/>
                    <a:pt x="666" y="199"/>
                  </a:cubicBezTo>
                  <a:cubicBezTo>
                    <a:pt x="667" y="219"/>
                    <a:pt x="666" y="241"/>
                    <a:pt x="665" y="262"/>
                  </a:cubicBezTo>
                  <a:cubicBezTo>
                    <a:pt x="663" y="299"/>
                    <a:pt x="665" y="338"/>
                    <a:pt x="663" y="371"/>
                  </a:cubicBezTo>
                  <a:cubicBezTo>
                    <a:pt x="663" y="373"/>
                    <a:pt x="663" y="375"/>
                    <a:pt x="663" y="377"/>
                  </a:cubicBezTo>
                  <a:cubicBezTo>
                    <a:pt x="664" y="380"/>
                    <a:pt x="669" y="383"/>
                    <a:pt x="668" y="388"/>
                  </a:cubicBezTo>
                  <a:cubicBezTo>
                    <a:pt x="666" y="387"/>
                    <a:pt x="667" y="383"/>
                    <a:pt x="665" y="382"/>
                  </a:cubicBezTo>
                  <a:cubicBezTo>
                    <a:pt x="665" y="383"/>
                    <a:pt x="664" y="384"/>
                    <a:pt x="664" y="385"/>
                  </a:cubicBezTo>
                  <a:cubicBezTo>
                    <a:pt x="667" y="386"/>
                    <a:pt x="665" y="391"/>
                    <a:pt x="668" y="391"/>
                  </a:cubicBezTo>
                  <a:cubicBezTo>
                    <a:pt x="667" y="397"/>
                    <a:pt x="671" y="400"/>
                    <a:pt x="670" y="408"/>
                  </a:cubicBezTo>
                  <a:cubicBezTo>
                    <a:pt x="666" y="407"/>
                    <a:pt x="665" y="403"/>
                    <a:pt x="664" y="400"/>
                  </a:cubicBezTo>
                  <a:cubicBezTo>
                    <a:pt x="663" y="408"/>
                    <a:pt x="664" y="419"/>
                    <a:pt x="663" y="428"/>
                  </a:cubicBezTo>
                  <a:cubicBezTo>
                    <a:pt x="674" y="434"/>
                    <a:pt x="684" y="444"/>
                    <a:pt x="693" y="451"/>
                  </a:cubicBezTo>
                  <a:cubicBezTo>
                    <a:pt x="689" y="416"/>
                    <a:pt x="689" y="379"/>
                    <a:pt x="686" y="343"/>
                  </a:cubicBezTo>
                  <a:cubicBezTo>
                    <a:pt x="682" y="304"/>
                    <a:pt x="686" y="266"/>
                    <a:pt x="686" y="227"/>
                  </a:cubicBezTo>
                  <a:cubicBezTo>
                    <a:pt x="687" y="234"/>
                    <a:pt x="685" y="241"/>
                    <a:pt x="685" y="249"/>
                  </a:cubicBezTo>
                  <a:cubicBezTo>
                    <a:pt x="691" y="241"/>
                    <a:pt x="685" y="227"/>
                    <a:pt x="689" y="217"/>
                  </a:cubicBezTo>
                  <a:cubicBezTo>
                    <a:pt x="689" y="216"/>
                    <a:pt x="687" y="216"/>
                    <a:pt x="688" y="215"/>
                  </a:cubicBezTo>
                  <a:cubicBezTo>
                    <a:pt x="692" y="206"/>
                    <a:pt x="689" y="197"/>
                    <a:pt x="691" y="186"/>
                  </a:cubicBezTo>
                  <a:cubicBezTo>
                    <a:pt x="692" y="177"/>
                    <a:pt x="696" y="167"/>
                    <a:pt x="696" y="158"/>
                  </a:cubicBezTo>
                  <a:cubicBezTo>
                    <a:pt x="697" y="162"/>
                    <a:pt x="696" y="171"/>
                    <a:pt x="696" y="174"/>
                  </a:cubicBezTo>
                  <a:cubicBezTo>
                    <a:pt x="699" y="171"/>
                    <a:pt x="697" y="164"/>
                    <a:pt x="698" y="159"/>
                  </a:cubicBezTo>
                  <a:cubicBezTo>
                    <a:pt x="699" y="174"/>
                    <a:pt x="696" y="188"/>
                    <a:pt x="695" y="202"/>
                  </a:cubicBezTo>
                  <a:cubicBezTo>
                    <a:pt x="693" y="289"/>
                    <a:pt x="706" y="379"/>
                    <a:pt x="711" y="465"/>
                  </a:cubicBezTo>
                  <a:cubicBezTo>
                    <a:pt x="714" y="456"/>
                    <a:pt x="713" y="448"/>
                    <a:pt x="715" y="439"/>
                  </a:cubicBezTo>
                  <a:cubicBezTo>
                    <a:pt x="716" y="434"/>
                    <a:pt x="719" y="428"/>
                    <a:pt x="719" y="422"/>
                  </a:cubicBezTo>
                  <a:cubicBezTo>
                    <a:pt x="718" y="409"/>
                    <a:pt x="724" y="395"/>
                    <a:pt x="726" y="380"/>
                  </a:cubicBezTo>
                  <a:cubicBezTo>
                    <a:pt x="727" y="371"/>
                    <a:pt x="728" y="361"/>
                    <a:pt x="729" y="351"/>
                  </a:cubicBezTo>
                  <a:cubicBezTo>
                    <a:pt x="730" y="350"/>
                    <a:pt x="733" y="351"/>
                    <a:pt x="734" y="351"/>
                  </a:cubicBezTo>
                  <a:cubicBezTo>
                    <a:pt x="738" y="343"/>
                    <a:pt x="739" y="334"/>
                    <a:pt x="744" y="327"/>
                  </a:cubicBezTo>
                  <a:cubicBezTo>
                    <a:pt x="745" y="326"/>
                    <a:pt x="744" y="326"/>
                    <a:pt x="743" y="325"/>
                  </a:cubicBezTo>
                  <a:cubicBezTo>
                    <a:pt x="753" y="302"/>
                    <a:pt x="764" y="280"/>
                    <a:pt x="778" y="262"/>
                  </a:cubicBezTo>
                  <a:cubicBezTo>
                    <a:pt x="775" y="253"/>
                    <a:pt x="768" y="249"/>
                    <a:pt x="764" y="240"/>
                  </a:cubicBezTo>
                  <a:cubicBezTo>
                    <a:pt x="761" y="242"/>
                    <a:pt x="758" y="244"/>
                    <a:pt x="755" y="246"/>
                  </a:cubicBezTo>
                  <a:cubicBezTo>
                    <a:pt x="753" y="241"/>
                    <a:pt x="758" y="238"/>
                    <a:pt x="760" y="235"/>
                  </a:cubicBezTo>
                  <a:cubicBezTo>
                    <a:pt x="758" y="232"/>
                    <a:pt x="756" y="230"/>
                    <a:pt x="756" y="226"/>
                  </a:cubicBezTo>
                  <a:cubicBezTo>
                    <a:pt x="758" y="226"/>
                    <a:pt x="759" y="230"/>
                    <a:pt x="761" y="232"/>
                  </a:cubicBezTo>
                  <a:cubicBezTo>
                    <a:pt x="767" y="223"/>
                    <a:pt x="775" y="214"/>
                    <a:pt x="783" y="207"/>
                  </a:cubicBezTo>
                  <a:cubicBezTo>
                    <a:pt x="791" y="200"/>
                    <a:pt x="797" y="193"/>
                    <a:pt x="805" y="186"/>
                  </a:cubicBezTo>
                  <a:cubicBezTo>
                    <a:pt x="812" y="181"/>
                    <a:pt x="820" y="178"/>
                    <a:pt x="825" y="170"/>
                  </a:cubicBezTo>
                  <a:cubicBezTo>
                    <a:pt x="819" y="170"/>
                    <a:pt x="817" y="177"/>
                    <a:pt x="812" y="178"/>
                  </a:cubicBezTo>
                  <a:cubicBezTo>
                    <a:pt x="806" y="180"/>
                    <a:pt x="798" y="177"/>
                    <a:pt x="791" y="180"/>
                  </a:cubicBezTo>
                  <a:cubicBezTo>
                    <a:pt x="791" y="180"/>
                    <a:pt x="790" y="181"/>
                    <a:pt x="790" y="182"/>
                  </a:cubicBezTo>
                  <a:cubicBezTo>
                    <a:pt x="789" y="182"/>
                    <a:pt x="790" y="180"/>
                    <a:pt x="789" y="180"/>
                  </a:cubicBezTo>
                  <a:cubicBezTo>
                    <a:pt x="775" y="183"/>
                    <a:pt x="761" y="184"/>
                    <a:pt x="747" y="188"/>
                  </a:cubicBezTo>
                  <a:cubicBezTo>
                    <a:pt x="745" y="189"/>
                    <a:pt x="741" y="189"/>
                    <a:pt x="738" y="189"/>
                  </a:cubicBezTo>
                  <a:cubicBezTo>
                    <a:pt x="735" y="191"/>
                    <a:pt x="732" y="194"/>
                    <a:pt x="727" y="195"/>
                  </a:cubicBezTo>
                  <a:cubicBezTo>
                    <a:pt x="728" y="193"/>
                    <a:pt x="732" y="193"/>
                    <a:pt x="733" y="191"/>
                  </a:cubicBezTo>
                  <a:cubicBezTo>
                    <a:pt x="731" y="192"/>
                    <a:pt x="731" y="190"/>
                    <a:pt x="729" y="191"/>
                  </a:cubicBezTo>
                  <a:cubicBezTo>
                    <a:pt x="727" y="193"/>
                    <a:pt x="724" y="195"/>
                    <a:pt x="720" y="195"/>
                  </a:cubicBezTo>
                  <a:cubicBezTo>
                    <a:pt x="718" y="200"/>
                    <a:pt x="712" y="200"/>
                    <a:pt x="707" y="201"/>
                  </a:cubicBezTo>
                  <a:cubicBezTo>
                    <a:pt x="708" y="201"/>
                    <a:pt x="709" y="199"/>
                    <a:pt x="711" y="198"/>
                  </a:cubicBezTo>
                  <a:cubicBezTo>
                    <a:pt x="709" y="196"/>
                    <a:pt x="709" y="200"/>
                    <a:pt x="707" y="200"/>
                  </a:cubicBezTo>
                  <a:cubicBezTo>
                    <a:pt x="711" y="193"/>
                    <a:pt x="720" y="190"/>
                    <a:pt x="725" y="184"/>
                  </a:cubicBezTo>
                  <a:cubicBezTo>
                    <a:pt x="741" y="173"/>
                    <a:pt x="763" y="168"/>
                    <a:pt x="785" y="162"/>
                  </a:cubicBezTo>
                  <a:cubicBezTo>
                    <a:pt x="786" y="154"/>
                    <a:pt x="779" y="152"/>
                    <a:pt x="781" y="145"/>
                  </a:cubicBezTo>
                  <a:cubicBezTo>
                    <a:pt x="780" y="145"/>
                    <a:pt x="779" y="144"/>
                    <a:pt x="778" y="143"/>
                  </a:cubicBezTo>
                  <a:cubicBezTo>
                    <a:pt x="777" y="145"/>
                    <a:pt x="780" y="147"/>
                    <a:pt x="780" y="150"/>
                  </a:cubicBezTo>
                  <a:cubicBezTo>
                    <a:pt x="776" y="147"/>
                    <a:pt x="778" y="142"/>
                    <a:pt x="776" y="138"/>
                  </a:cubicBezTo>
                  <a:cubicBezTo>
                    <a:pt x="775" y="135"/>
                    <a:pt x="771" y="133"/>
                    <a:pt x="769" y="130"/>
                  </a:cubicBezTo>
                  <a:cubicBezTo>
                    <a:pt x="766" y="125"/>
                    <a:pt x="763" y="119"/>
                    <a:pt x="759" y="113"/>
                  </a:cubicBezTo>
                  <a:cubicBezTo>
                    <a:pt x="751" y="103"/>
                    <a:pt x="745" y="92"/>
                    <a:pt x="737" y="82"/>
                  </a:cubicBezTo>
                  <a:cubicBezTo>
                    <a:pt x="732" y="76"/>
                    <a:pt x="725" y="72"/>
                    <a:pt x="724" y="65"/>
                  </a:cubicBezTo>
                  <a:cubicBezTo>
                    <a:pt x="723" y="60"/>
                    <a:pt x="725" y="57"/>
                    <a:pt x="722" y="54"/>
                  </a:cubicBezTo>
                  <a:cubicBezTo>
                    <a:pt x="719" y="64"/>
                    <a:pt x="724" y="73"/>
                    <a:pt x="725" y="84"/>
                  </a:cubicBezTo>
                  <a:cubicBezTo>
                    <a:pt x="727" y="105"/>
                    <a:pt x="729" y="127"/>
                    <a:pt x="726" y="147"/>
                  </a:cubicBezTo>
                  <a:cubicBezTo>
                    <a:pt x="726" y="148"/>
                    <a:pt x="725" y="149"/>
                    <a:pt x="725" y="150"/>
                  </a:cubicBezTo>
                  <a:cubicBezTo>
                    <a:pt x="724" y="154"/>
                    <a:pt x="726" y="160"/>
                    <a:pt x="722" y="163"/>
                  </a:cubicBezTo>
                  <a:cubicBezTo>
                    <a:pt x="721" y="160"/>
                    <a:pt x="717" y="154"/>
                    <a:pt x="720" y="150"/>
                  </a:cubicBezTo>
                  <a:cubicBezTo>
                    <a:pt x="716" y="146"/>
                    <a:pt x="721" y="142"/>
                    <a:pt x="717" y="137"/>
                  </a:cubicBezTo>
                  <a:cubicBezTo>
                    <a:pt x="715" y="139"/>
                    <a:pt x="717" y="141"/>
                    <a:pt x="717" y="143"/>
                  </a:cubicBezTo>
                  <a:cubicBezTo>
                    <a:pt x="714" y="141"/>
                    <a:pt x="717" y="136"/>
                    <a:pt x="716" y="133"/>
                  </a:cubicBezTo>
                  <a:cubicBezTo>
                    <a:pt x="716" y="130"/>
                    <a:pt x="713" y="128"/>
                    <a:pt x="712" y="124"/>
                  </a:cubicBezTo>
                  <a:cubicBezTo>
                    <a:pt x="711" y="119"/>
                    <a:pt x="711" y="113"/>
                    <a:pt x="709" y="106"/>
                  </a:cubicBezTo>
                  <a:cubicBezTo>
                    <a:pt x="707" y="97"/>
                    <a:pt x="707" y="87"/>
                    <a:pt x="705" y="78"/>
                  </a:cubicBezTo>
                  <a:cubicBezTo>
                    <a:pt x="703" y="69"/>
                    <a:pt x="697" y="62"/>
                    <a:pt x="703" y="55"/>
                  </a:cubicBezTo>
                  <a:cubicBezTo>
                    <a:pt x="695" y="55"/>
                    <a:pt x="686" y="56"/>
                    <a:pt x="680" y="60"/>
                  </a:cubicBezTo>
                  <a:cubicBezTo>
                    <a:pt x="687" y="61"/>
                    <a:pt x="692" y="64"/>
                    <a:pt x="695" y="68"/>
                  </a:cubicBezTo>
                  <a:cubicBezTo>
                    <a:pt x="694" y="75"/>
                    <a:pt x="698" y="80"/>
                    <a:pt x="696" y="86"/>
                  </a:cubicBezTo>
                  <a:cubicBezTo>
                    <a:pt x="695" y="91"/>
                    <a:pt x="684" y="94"/>
                    <a:pt x="680" y="97"/>
                  </a:cubicBezTo>
                  <a:cubicBezTo>
                    <a:pt x="672" y="103"/>
                    <a:pt x="670" y="109"/>
                    <a:pt x="662" y="114"/>
                  </a:cubicBezTo>
                  <a:cubicBezTo>
                    <a:pt x="662" y="115"/>
                    <a:pt x="662" y="116"/>
                    <a:pt x="661" y="117"/>
                  </a:cubicBezTo>
                  <a:cubicBezTo>
                    <a:pt x="660" y="119"/>
                    <a:pt x="658" y="120"/>
                    <a:pt x="655" y="121"/>
                  </a:cubicBezTo>
                  <a:cubicBezTo>
                    <a:pt x="655" y="123"/>
                    <a:pt x="655" y="125"/>
                    <a:pt x="655" y="126"/>
                  </a:cubicBezTo>
                  <a:cubicBezTo>
                    <a:pt x="665" y="130"/>
                    <a:pt x="661" y="143"/>
                    <a:pt x="655" y="147"/>
                  </a:cubicBezTo>
                  <a:cubicBezTo>
                    <a:pt x="653" y="147"/>
                    <a:pt x="653" y="147"/>
                    <a:pt x="651" y="147"/>
                  </a:cubicBezTo>
                  <a:cubicBezTo>
                    <a:pt x="647" y="149"/>
                    <a:pt x="647" y="157"/>
                    <a:pt x="643" y="161"/>
                  </a:cubicBezTo>
                  <a:cubicBezTo>
                    <a:pt x="640" y="164"/>
                    <a:pt x="636" y="165"/>
                    <a:pt x="631" y="169"/>
                  </a:cubicBezTo>
                  <a:cubicBezTo>
                    <a:pt x="623" y="175"/>
                    <a:pt x="618" y="182"/>
                    <a:pt x="610" y="188"/>
                  </a:cubicBezTo>
                  <a:cubicBezTo>
                    <a:pt x="612" y="188"/>
                    <a:pt x="609" y="192"/>
                    <a:pt x="611" y="191"/>
                  </a:cubicBezTo>
                  <a:cubicBezTo>
                    <a:pt x="611" y="192"/>
                    <a:pt x="611" y="193"/>
                    <a:pt x="609" y="192"/>
                  </a:cubicBezTo>
                  <a:cubicBezTo>
                    <a:pt x="610" y="196"/>
                    <a:pt x="608" y="202"/>
                    <a:pt x="606" y="204"/>
                  </a:cubicBezTo>
                  <a:cubicBezTo>
                    <a:pt x="606" y="209"/>
                    <a:pt x="605" y="214"/>
                    <a:pt x="603" y="217"/>
                  </a:cubicBezTo>
                  <a:cubicBezTo>
                    <a:pt x="602" y="222"/>
                    <a:pt x="602" y="230"/>
                    <a:pt x="598" y="235"/>
                  </a:cubicBezTo>
                  <a:cubicBezTo>
                    <a:pt x="598" y="237"/>
                    <a:pt x="600" y="235"/>
                    <a:pt x="599" y="237"/>
                  </a:cubicBezTo>
                  <a:cubicBezTo>
                    <a:pt x="599" y="238"/>
                    <a:pt x="599" y="239"/>
                    <a:pt x="598" y="239"/>
                  </a:cubicBezTo>
                  <a:cubicBezTo>
                    <a:pt x="598" y="243"/>
                    <a:pt x="597" y="244"/>
                    <a:pt x="597" y="247"/>
                  </a:cubicBezTo>
                  <a:cubicBezTo>
                    <a:pt x="593" y="254"/>
                    <a:pt x="592" y="268"/>
                    <a:pt x="587" y="274"/>
                  </a:cubicBezTo>
                  <a:cubicBezTo>
                    <a:pt x="586" y="279"/>
                    <a:pt x="585" y="282"/>
                    <a:pt x="582" y="285"/>
                  </a:cubicBezTo>
                  <a:cubicBezTo>
                    <a:pt x="582" y="286"/>
                    <a:pt x="583" y="286"/>
                    <a:pt x="583" y="286"/>
                  </a:cubicBezTo>
                  <a:cubicBezTo>
                    <a:pt x="581" y="292"/>
                    <a:pt x="580" y="298"/>
                    <a:pt x="577" y="302"/>
                  </a:cubicBezTo>
                  <a:cubicBezTo>
                    <a:pt x="589" y="302"/>
                    <a:pt x="590" y="312"/>
                    <a:pt x="590" y="323"/>
                  </a:cubicBezTo>
                  <a:cubicBezTo>
                    <a:pt x="589" y="323"/>
                    <a:pt x="588" y="324"/>
                    <a:pt x="587" y="325"/>
                  </a:cubicBezTo>
                  <a:cubicBezTo>
                    <a:pt x="585" y="332"/>
                    <a:pt x="591" y="337"/>
                    <a:pt x="592" y="344"/>
                  </a:cubicBezTo>
                  <a:cubicBezTo>
                    <a:pt x="593" y="351"/>
                    <a:pt x="590" y="360"/>
                    <a:pt x="590" y="370"/>
                  </a:cubicBezTo>
                  <a:cubicBezTo>
                    <a:pt x="590" y="379"/>
                    <a:pt x="591" y="387"/>
                    <a:pt x="591" y="397"/>
                  </a:cubicBezTo>
                  <a:cubicBezTo>
                    <a:pt x="600" y="398"/>
                    <a:pt x="601" y="406"/>
                    <a:pt x="606" y="413"/>
                  </a:cubicBezTo>
                  <a:cubicBezTo>
                    <a:pt x="613" y="422"/>
                    <a:pt x="618" y="428"/>
                    <a:pt x="623" y="440"/>
                  </a:cubicBezTo>
                  <a:cubicBezTo>
                    <a:pt x="624" y="442"/>
                    <a:pt x="625" y="445"/>
                    <a:pt x="626" y="448"/>
                  </a:cubicBezTo>
                  <a:cubicBezTo>
                    <a:pt x="627" y="450"/>
                    <a:pt x="629" y="453"/>
                    <a:pt x="629" y="455"/>
                  </a:cubicBezTo>
                  <a:cubicBezTo>
                    <a:pt x="630" y="458"/>
                    <a:pt x="629" y="461"/>
                    <a:pt x="630" y="465"/>
                  </a:cubicBezTo>
                  <a:cubicBezTo>
                    <a:pt x="631" y="468"/>
                    <a:pt x="635" y="471"/>
                    <a:pt x="634" y="476"/>
                  </a:cubicBezTo>
                  <a:cubicBezTo>
                    <a:pt x="633" y="474"/>
                    <a:pt x="634" y="470"/>
                    <a:pt x="631" y="470"/>
                  </a:cubicBezTo>
                  <a:cubicBezTo>
                    <a:pt x="631" y="471"/>
                    <a:pt x="631" y="472"/>
                    <a:pt x="630" y="473"/>
                  </a:cubicBezTo>
                  <a:cubicBezTo>
                    <a:pt x="633" y="473"/>
                    <a:pt x="631" y="478"/>
                    <a:pt x="634" y="479"/>
                  </a:cubicBezTo>
                  <a:cubicBezTo>
                    <a:pt x="631" y="484"/>
                    <a:pt x="636" y="486"/>
                    <a:pt x="634" y="494"/>
                  </a:cubicBezTo>
                  <a:cubicBezTo>
                    <a:pt x="632" y="495"/>
                    <a:pt x="633" y="491"/>
                    <a:pt x="631" y="491"/>
                  </a:cubicBezTo>
                  <a:moveTo>
                    <a:pt x="755" y="245"/>
                  </a:moveTo>
                  <a:cubicBezTo>
                    <a:pt x="757" y="245"/>
                    <a:pt x="756" y="243"/>
                    <a:pt x="757" y="241"/>
                  </a:cubicBezTo>
                  <a:cubicBezTo>
                    <a:pt x="755" y="241"/>
                    <a:pt x="755" y="243"/>
                    <a:pt x="755" y="245"/>
                  </a:cubicBezTo>
                  <a:close/>
                  <a:moveTo>
                    <a:pt x="669" y="407"/>
                  </a:moveTo>
                  <a:cubicBezTo>
                    <a:pt x="669" y="405"/>
                    <a:pt x="668" y="404"/>
                    <a:pt x="667" y="403"/>
                  </a:cubicBezTo>
                  <a:cubicBezTo>
                    <a:pt x="667" y="406"/>
                    <a:pt x="668" y="407"/>
                    <a:pt x="669" y="407"/>
                  </a:cubicBezTo>
                  <a:close/>
                  <a:moveTo>
                    <a:pt x="722" y="162"/>
                  </a:moveTo>
                  <a:cubicBezTo>
                    <a:pt x="723" y="161"/>
                    <a:pt x="724" y="159"/>
                    <a:pt x="723" y="158"/>
                  </a:cubicBezTo>
                  <a:cubicBezTo>
                    <a:pt x="722" y="159"/>
                    <a:pt x="722" y="160"/>
                    <a:pt x="722" y="162"/>
                  </a:cubicBezTo>
                  <a:close/>
                  <a:moveTo>
                    <a:pt x="273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4" y="72"/>
                    <a:pt x="280" y="80"/>
                    <a:pt x="283" y="89"/>
                  </a:cubicBezTo>
                  <a:cubicBezTo>
                    <a:pt x="287" y="99"/>
                    <a:pt x="291" y="108"/>
                    <a:pt x="294" y="117"/>
                  </a:cubicBezTo>
                  <a:cubicBezTo>
                    <a:pt x="296" y="110"/>
                    <a:pt x="294" y="103"/>
                    <a:pt x="294" y="95"/>
                  </a:cubicBezTo>
                  <a:cubicBezTo>
                    <a:pt x="295" y="91"/>
                    <a:pt x="296" y="87"/>
                    <a:pt x="295" y="85"/>
                  </a:cubicBezTo>
                  <a:cubicBezTo>
                    <a:pt x="293" y="79"/>
                    <a:pt x="279" y="75"/>
                    <a:pt x="276" y="69"/>
                  </a:cubicBezTo>
                  <a:cubicBezTo>
                    <a:pt x="275" y="67"/>
                    <a:pt x="275" y="65"/>
                    <a:pt x="273" y="62"/>
                  </a:cubicBezTo>
                  <a:close/>
                  <a:moveTo>
                    <a:pt x="321" y="63"/>
                  </a:moveTo>
                  <a:cubicBezTo>
                    <a:pt x="320" y="65"/>
                    <a:pt x="321" y="67"/>
                    <a:pt x="319" y="68"/>
                  </a:cubicBezTo>
                  <a:cubicBezTo>
                    <a:pt x="316" y="68"/>
                    <a:pt x="313" y="68"/>
                    <a:pt x="310" y="68"/>
                  </a:cubicBezTo>
                  <a:cubicBezTo>
                    <a:pt x="315" y="71"/>
                    <a:pt x="313" y="76"/>
                    <a:pt x="315" y="81"/>
                  </a:cubicBezTo>
                  <a:cubicBezTo>
                    <a:pt x="317" y="86"/>
                    <a:pt x="323" y="88"/>
                    <a:pt x="326" y="91"/>
                  </a:cubicBezTo>
                  <a:cubicBezTo>
                    <a:pt x="326" y="80"/>
                    <a:pt x="323" y="72"/>
                    <a:pt x="321" y="63"/>
                  </a:cubicBezTo>
                  <a:close/>
                  <a:moveTo>
                    <a:pt x="670" y="66"/>
                  </a:moveTo>
                  <a:cubicBezTo>
                    <a:pt x="656" y="71"/>
                    <a:pt x="645" y="84"/>
                    <a:pt x="634" y="94"/>
                  </a:cubicBezTo>
                  <a:cubicBezTo>
                    <a:pt x="638" y="97"/>
                    <a:pt x="642" y="98"/>
                    <a:pt x="647" y="100"/>
                  </a:cubicBezTo>
                  <a:cubicBezTo>
                    <a:pt x="649" y="97"/>
                    <a:pt x="653" y="95"/>
                    <a:pt x="656" y="91"/>
                  </a:cubicBezTo>
                  <a:cubicBezTo>
                    <a:pt x="661" y="85"/>
                    <a:pt x="663" y="77"/>
                    <a:pt x="675" y="78"/>
                  </a:cubicBezTo>
                  <a:cubicBezTo>
                    <a:pt x="673" y="75"/>
                    <a:pt x="670" y="73"/>
                    <a:pt x="668" y="70"/>
                  </a:cubicBezTo>
                  <a:cubicBezTo>
                    <a:pt x="668" y="69"/>
                    <a:pt x="669" y="67"/>
                    <a:pt x="670" y="66"/>
                  </a:cubicBezTo>
                  <a:close/>
                  <a:moveTo>
                    <a:pt x="244" y="67"/>
                  </a:moveTo>
                  <a:cubicBezTo>
                    <a:pt x="241" y="66"/>
                    <a:pt x="239" y="69"/>
                    <a:pt x="236" y="70"/>
                  </a:cubicBezTo>
                  <a:cubicBezTo>
                    <a:pt x="237" y="72"/>
                    <a:pt x="241" y="70"/>
                    <a:pt x="242" y="71"/>
                  </a:cubicBezTo>
                  <a:cubicBezTo>
                    <a:pt x="241" y="70"/>
                    <a:pt x="243" y="68"/>
                    <a:pt x="244" y="67"/>
                  </a:cubicBezTo>
                  <a:close/>
                  <a:moveTo>
                    <a:pt x="288" y="132"/>
                  </a:moveTo>
                  <a:cubicBezTo>
                    <a:pt x="289" y="134"/>
                    <a:pt x="290" y="135"/>
                    <a:pt x="291" y="137"/>
                  </a:cubicBezTo>
                  <a:cubicBezTo>
                    <a:pt x="288" y="135"/>
                    <a:pt x="287" y="132"/>
                    <a:pt x="287" y="128"/>
                  </a:cubicBezTo>
                  <a:cubicBezTo>
                    <a:pt x="274" y="112"/>
                    <a:pt x="268" y="90"/>
                    <a:pt x="256" y="74"/>
                  </a:cubicBezTo>
                  <a:cubicBezTo>
                    <a:pt x="255" y="75"/>
                    <a:pt x="254" y="76"/>
                    <a:pt x="252" y="76"/>
                  </a:cubicBezTo>
                  <a:cubicBezTo>
                    <a:pt x="253" y="81"/>
                    <a:pt x="255" y="86"/>
                    <a:pt x="257" y="91"/>
                  </a:cubicBezTo>
                  <a:cubicBezTo>
                    <a:pt x="251" y="98"/>
                    <a:pt x="245" y="103"/>
                    <a:pt x="240" y="112"/>
                  </a:cubicBezTo>
                  <a:cubicBezTo>
                    <a:pt x="236" y="119"/>
                    <a:pt x="229" y="126"/>
                    <a:pt x="226" y="135"/>
                  </a:cubicBezTo>
                  <a:cubicBezTo>
                    <a:pt x="247" y="142"/>
                    <a:pt x="267" y="149"/>
                    <a:pt x="289" y="156"/>
                  </a:cubicBezTo>
                  <a:cubicBezTo>
                    <a:pt x="289" y="156"/>
                    <a:pt x="289" y="156"/>
                    <a:pt x="290" y="155"/>
                  </a:cubicBezTo>
                  <a:cubicBezTo>
                    <a:pt x="290" y="150"/>
                    <a:pt x="293" y="143"/>
                    <a:pt x="292" y="138"/>
                  </a:cubicBezTo>
                  <a:cubicBezTo>
                    <a:pt x="292" y="137"/>
                    <a:pt x="292" y="138"/>
                    <a:pt x="291" y="136"/>
                  </a:cubicBezTo>
                  <a:cubicBezTo>
                    <a:pt x="291" y="135"/>
                    <a:pt x="292" y="131"/>
                    <a:pt x="288" y="132"/>
                  </a:cubicBezTo>
                  <a:close/>
                  <a:moveTo>
                    <a:pt x="229" y="77"/>
                  </a:moveTo>
                  <a:cubicBezTo>
                    <a:pt x="218" y="85"/>
                    <a:pt x="211" y="96"/>
                    <a:pt x="204" y="108"/>
                  </a:cubicBezTo>
                  <a:cubicBezTo>
                    <a:pt x="204" y="109"/>
                    <a:pt x="205" y="110"/>
                    <a:pt x="204" y="112"/>
                  </a:cubicBezTo>
                  <a:cubicBezTo>
                    <a:pt x="203" y="115"/>
                    <a:pt x="200" y="117"/>
                    <a:pt x="196" y="118"/>
                  </a:cubicBezTo>
                  <a:cubicBezTo>
                    <a:pt x="196" y="121"/>
                    <a:pt x="194" y="123"/>
                    <a:pt x="193" y="125"/>
                  </a:cubicBezTo>
                  <a:cubicBezTo>
                    <a:pt x="199" y="126"/>
                    <a:pt x="204" y="128"/>
                    <a:pt x="209" y="130"/>
                  </a:cubicBezTo>
                  <a:cubicBezTo>
                    <a:pt x="213" y="115"/>
                    <a:pt x="224" y="105"/>
                    <a:pt x="226" y="91"/>
                  </a:cubicBezTo>
                  <a:cubicBezTo>
                    <a:pt x="228" y="89"/>
                    <a:pt x="229" y="87"/>
                    <a:pt x="231" y="84"/>
                  </a:cubicBezTo>
                  <a:cubicBezTo>
                    <a:pt x="231" y="83"/>
                    <a:pt x="229" y="83"/>
                    <a:pt x="228" y="82"/>
                  </a:cubicBezTo>
                  <a:cubicBezTo>
                    <a:pt x="228" y="80"/>
                    <a:pt x="229" y="79"/>
                    <a:pt x="229" y="77"/>
                  </a:cubicBezTo>
                  <a:close/>
                  <a:moveTo>
                    <a:pt x="4" y="90"/>
                  </a:moveTo>
                  <a:cubicBezTo>
                    <a:pt x="3" y="91"/>
                    <a:pt x="2" y="89"/>
                    <a:pt x="1" y="90"/>
                  </a:cubicBezTo>
                  <a:cubicBezTo>
                    <a:pt x="1" y="91"/>
                    <a:pt x="5" y="92"/>
                    <a:pt x="4" y="90"/>
                  </a:cubicBezTo>
                  <a:close/>
                  <a:moveTo>
                    <a:pt x="314" y="100"/>
                  </a:moveTo>
                  <a:cubicBezTo>
                    <a:pt x="312" y="101"/>
                    <a:pt x="313" y="104"/>
                    <a:pt x="313" y="107"/>
                  </a:cubicBezTo>
                  <a:cubicBezTo>
                    <a:pt x="317" y="108"/>
                    <a:pt x="319" y="112"/>
                    <a:pt x="323" y="115"/>
                  </a:cubicBezTo>
                  <a:cubicBezTo>
                    <a:pt x="324" y="114"/>
                    <a:pt x="325" y="112"/>
                    <a:pt x="326" y="111"/>
                  </a:cubicBezTo>
                  <a:cubicBezTo>
                    <a:pt x="323" y="106"/>
                    <a:pt x="317" y="104"/>
                    <a:pt x="314" y="100"/>
                  </a:cubicBezTo>
                  <a:close/>
                  <a:moveTo>
                    <a:pt x="610" y="118"/>
                  </a:moveTo>
                  <a:cubicBezTo>
                    <a:pt x="617" y="119"/>
                    <a:pt x="625" y="118"/>
                    <a:pt x="630" y="116"/>
                  </a:cubicBezTo>
                  <a:cubicBezTo>
                    <a:pt x="627" y="113"/>
                    <a:pt x="624" y="108"/>
                    <a:pt x="620" y="108"/>
                  </a:cubicBezTo>
                  <a:cubicBezTo>
                    <a:pt x="615" y="108"/>
                    <a:pt x="614" y="116"/>
                    <a:pt x="610" y="118"/>
                  </a:cubicBezTo>
                  <a:close/>
                  <a:moveTo>
                    <a:pt x="327" y="144"/>
                  </a:moveTo>
                  <a:cubicBezTo>
                    <a:pt x="325" y="142"/>
                    <a:pt x="325" y="147"/>
                    <a:pt x="326" y="148"/>
                  </a:cubicBezTo>
                  <a:cubicBezTo>
                    <a:pt x="328" y="147"/>
                    <a:pt x="325" y="143"/>
                    <a:pt x="327" y="144"/>
                  </a:cubicBezTo>
                  <a:close/>
                  <a:moveTo>
                    <a:pt x="370" y="190"/>
                  </a:moveTo>
                  <a:cubicBezTo>
                    <a:pt x="372" y="189"/>
                    <a:pt x="372" y="191"/>
                    <a:pt x="374" y="191"/>
                  </a:cubicBezTo>
                  <a:cubicBezTo>
                    <a:pt x="372" y="180"/>
                    <a:pt x="367" y="170"/>
                    <a:pt x="362" y="160"/>
                  </a:cubicBezTo>
                  <a:cubicBezTo>
                    <a:pt x="356" y="147"/>
                    <a:pt x="351" y="133"/>
                    <a:pt x="337" y="129"/>
                  </a:cubicBezTo>
                  <a:cubicBezTo>
                    <a:pt x="338" y="131"/>
                    <a:pt x="344" y="135"/>
                    <a:pt x="345" y="138"/>
                  </a:cubicBezTo>
                  <a:cubicBezTo>
                    <a:pt x="348" y="141"/>
                    <a:pt x="349" y="142"/>
                    <a:pt x="351" y="147"/>
                  </a:cubicBezTo>
                  <a:cubicBezTo>
                    <a:pt x="354" y="150"/>
                    <a:pt x="358" y="154"/>
                    <a:pt x="357" y="158"/>
                  </a:cubicBezTo>
                  <a:cubicBezTo>
                    <a:pt x="356" y="156"/>
                    <a:pt x="355" y="157"/>
                    <a:pt x="354" y="154"/>
                  </a:cubicBezTo>
                  <a:cubicBezTo>
                    <a:pt x="353" y="154"/>
                    <a:pt x="353" y="156"/>
                    <a:pt x="352" y="155"/>
                  </a:cubicBezTo>
                  <a:cubicBezTo>
                    <a:pt x="353" y="154"/>
                    <a:pt x="352" y="154"/>
                    <a:pt x="352" y="153"/>
                  </a:cubicBezTo>
                  <a:cubicBezTo>
                    <a:pt x="351" y="153"/>
                    <a:pt x="351" y="154"/>
                    <a:pt x="351" y="154"/>
                  </a:cubicBezTo>
                  <a:cubicBezTo>
                    <a:pt x="350" y="155"/>
                    <a:pt x="351" y="153"/>
                    <a:pt x="349" y="154"/>
                  </a:cubicBezTo>
                  <a:cubicBezTo>
                    <a:pt x="350" y="152"/>
                    <a:pt x="348" y="153"/>
                    <a:pt x="347" y="151"/>
                  </a:cubicBezTo>
                  <a:cubicBezTo>
                    <a:pt x="346" y="150"/>
                    <a:pt x="347" y="148"/>
                    <a:pt x="346" y="147"/>
                  </a:cubicBezTo>
                  <a:cubicBezTo>
                    <a:pt x="346" y="147"/>
                    <a:pt x="344" y="147"/>
                    <a:pt x="344" y="147"/>
                  </a:cubicBezTo>
                  <a:cubicBezTo>
                    <a:pt x="343" y="146"/>
                    <a:pt x="344" y="145"/>
                    <a:pt x="343" y="144"/>
                  </a:cubicBezTo>
                  <a:cubicBezTo>
                    <a:pt x="340" y="139"/>
                    <a:pt x="333" y="134"/>
                    <a:pt x="333" y="133"/>
                  </a:cubicBezTo>
                  <a:cubicBezTo>
                    <a:pt x="332" y="133"/>
                    <a:pt x="332" y="134"/>
                    <a:pt x="330" y="135"/>
                  </a:cubicBezTo>
                  <a:cubicBezTo>
                    <a:pt x="333" y="141"/>
                    <a:pt x="328" y="144"/>
                    <a:pt x="326" y="149"/>
                  </a:cubicBezTo>
                  <a:cubicBezTo>
                    <a:pt x="321" y="143"/>
                    <a:pt x="327" y="133"/>
                    <a:pt x="326" y="126"/>
                  </a:cubicBezTo>
                  <a:cubicBezTo>
                    <a:pt x="325" y="118"/>
                    <a:pt x="316" y="118"/>
                    <a:pt x="313" y="112"/>
                  </a:cubicBezTo>
                  <a:cubicBezTo>
                    <a:pt x="311" y="123"/>
                    <a:pt x="309" y="136"/>
                    <a:pt x="306" y="146"/>
                  </a:cubicBezTo>
                  <a:cubicBezTo>
                    <a:pt x="305" y="151"/>
                    <a:pt x="301" y="153"/>
                    <a:pt x="300" y="159"/>
                  </a:cubicBezTo>
                  <a:cubicBezTo>
                    <a:pt x="301" y="159"/>
                    <a:pt x="303" y="161"/>
                    <a:pt x="304" y="159"/>
                  </a:cubicBezTo>
                  <a:cubicBezTo>
                    <a:pt x="309" y="162"/>
                    <a:pt x="317" y="164"/>
                    <a:pt x="322" y="165"/>
                  </a:cubicBezTo>
                  <a:moveTo>
                    <a:pt x="152" y="119"/>
                  </a:moveTo>
                  <a:cubicBezTo>
                    <a:pt x="162" y="122"/>
                    <a:pt x="175" y="123"/>
                    <a:pt x="186" y="124"/>
                  </a:cubicBezTo>
                  <a:cubicBezTo>
                    <a:pt x="187" y="123"/>
                    <a:pt x="187" y="123"/>
                    <a:pt x="188" y="122"/>
                  </a:cubicBezTo>
                  <a:cubicBezTo>
                    <a:pt x="188" y="121"/>
                    <a:pt x="188" y="120"/>
                    <a:pt x="187" y="118"/>
                  </a:cubicBezTo>
                  <a:cubicBezTo>
                    <a:pt x="187" y="118"/>
                    <a:pt x="188" y="118"/>
                    <a:pt x="189" y="118"/>
                  </a:cubicBezTo>
                  <a:cubicBezTo>
                    <a:pt x="188" y="117"/>
                    <a:pt x="189" y="116"/>
                    <a:pt x="189" y="115"/>
                  </a:cubicBezTo>
                  <a:cubicBezTo>
                    <a:pt x="188" y="114"/>
                    <a:pt x="188" y="115"/>
                    <a:pt x="188" y="116"/>
                  </a:cubicBezTo>
                  <a:cubicBezTo>
                    <a:pt x="177" y="108"/>
                    <a:pt x="161" y="115"/>
                    <a:pt x="152" y="119"/>
                  </a:cubicBezTo>
                  <a:close/>
                  <a:moveTo>
                    <a:pt x="609" y="117"/>
                  </a:moveTo>
                  <a:cubicBezTo>
                    <a:pt x="608" y="116"/>
                    <a:pt x="608" y="117"/>
                    <a:pt x="609" y="117"/>
                  </a:cubicBezTo>
                  <a:cubicBezTo>
                    <a:pt x="608" y="118"/>
                    <a:pt x="607" y="118"/>
                    <a:pt x="607" y="118"/>
                  </a:cubicBezTo>
                  <a:cubicBezTo>
                    <a:pt x="607" y="119"/>
                    <a:pt x="610" y="118"/>
                    <a:pt x="609" y="117"/>
                  </a:cubicBezTo>
                  <a:close/>
                  <a:moveTo>
                    <a:pt x="480" y="143"/>
                  </a:moveTo>
                  <a:cubicBezTo>
                    <a:pt x="479" y="145"/>
                    <a:pt x="475" y="144"/>
                    <a:pt x="475" y="147"/>
                  </a:cubicBezTo>
                  <a:cubicBezTo>
                    <a:pt x="477" y="146"/>
                    <a:pt x="480" y="146"/>
                    <a:pt x="480" y="143"/>
                  </a:cubicBezTo>
                  <a:close/>
                  <a:moveTo>
                    <a:pt x="922" y="184"/>
                  </a:moveTo>
                  <a:cubicBezTo>
                    <a:pt x="919" y="187"/>
                    <a:pt x="921" y="194"/>
                    <a:pt x="922" y="198"/>
                  </a:cubicBezTo>
                  <a:cubicBezTo>
                    <a:pt x="923" y="194"/>
                    <a:pt x="922" y="189"/>
                    <a:pt x="922" y="184"/>
                  </a:cubicBezTo>
                  <a:close/>
                  <a:moveTo>
                    <a:pt x="789" y="256"/>
                  </a:moveTo>
                  <a:cubicBezTo>
                    <a:pt x="787" y="256"/>
                    <a:pt x="785" y="260"/>
                    <a:pt x="783" y="262"/>
                  </a:cubicBezTo>
                  <a:cubicBezTo>
                    <a:pt x="793" y="281"/>
                    <a:pt x="806" y="297"/>
                    <a:pt x="816" y="317"/>
                  </a:cubicBezTo>
                  <a:cubicBezTo>
                    <a:pt x="822" y="286"/>
                    <a:pt x="827" y="244"/>
                    <a:pt x="819" y="212"/>
                  </a:cubicBezTo>
                  <a:cubicBezTo>
                    <a:pt x="823" y="207"/>
                    <a:pt x="827" y="203"/>
                    <a:pt x="832" y="199"/>
                  </a:cubicBezTo>
                  <a:cubicBezTo>
                    <a:pt x="838" y="198"/>
                    <a:pt x="843" y="200"/>
                    <a:pt x="846" y="204"/>
                  </a:cubicBezTo>
                  <a:cubicBezTo>
                    <a:pt x="846" y="196"/>
                    <a:pt x="840" y="190"/>
                    <a:pt x="835" y="184"/>
                  </a:cubicBezTo>
                  <a:cubicBezTo>
                    <a:pt x="833" y="186"/>
                    <a:pt x="834" y="190"/>
                    <a:pt x="832" y="192"/>
                  </a:cubicBezTo>
                  <a:cubicBezTo>
                    <a:pt x="829" y="196"/>
                    <a:pt x="823" y="196"/>
                    <a:pt x="819" y="199"/>
                  </a:cubicBezTo>
                  <a:cubicBezTo>
                    <a:pt x="817" y="201"/>
                    <a:pt x="815" y="203"/>
                    <a:pt x="812" y="204"/>
                  </a:cubicBezTo>
                  <a:cubicBezTo>
                    <a:pt x="807" y="209"/>
                    <a:pt x="802" y="213"/>
                    <a:pt x="796" y="217"/>
                  </a:cubicBezTo>
                  <a:cubicBezTo>
                    <a:pt x="793" y="219"/>
                    <a:pt x="790" y="221"/>
                    <a:pt x="788" y="223"/>
                  </a:cubicBezTo>
                  <a:cubicBezTo>
                    <a:pt x="785" y="226"/>
                    <a:pt x="781" y="226"/>
                    <a:pt x="778" y="228"/>
                  </a:cubicBezTo>
                  <a:cubicBezTo>
                    <a:pt x="775" y="230"/>
                    <a:pt x="774" y="235"/>
                    <a:pt x="770" y="236"/>
                  </a:cubicBezTo>
                  <a:cubicBezTo>
                    <a:pt x="769" y="235"/>
                    <a:pt x="774" y="234"/>
                    <a:pt x="774" y="232"/>
                  </a:cubicBezTo>
                  <a:cubicBezTo>
                    <a:pt x="773" y="232"/>
                    <a:pt x="771" y="231"/>
                    <a:pt x="771" y="232"/>
                  </a:cubicBezTo>
                  <a:cubicBezTo>
                    <a:pt x="770" y="234"/>
                    <a:pt x="768" y="236"/>
                    <a:pt x="766" y="237"/>
                  </a:cubicBezTo>
                  <a:cubicBezTo>
                    <a:pt x="771" y="244"/>
                    <a:pt x="776" y="252"/>
                    <a:pt x="781" y="259"/>
                  </a:cubicBezTo>
                  <a:cubicBezTo>
                    <a:pt x="787" y="253"/>
                    <a:pt x="791" y="246"/>
                    <a:pt x="800" y="243"/>
                  </a:cubicBezTo>
                  <a:cubicBezTo>
                    <a:pt x="800" y="242"/>
                    <a:pt x="799" y="242"/>
                    <a:pt x="799" y="242"/>
                  </a:cubicBezTo>
                  <a:cubicBezTo>
                    <a:pt x="802" y="240"/>
                    <a:pt x="805" y="237"/>
                    <a:pt x="809" y="237"/>
                  </a:cubicBezTo>
                  <a:cubicBezTo>
                    <a:pt x="807" y="236"/>
                    <a:pt x="810" y="236"/>
                    <a:pt x="810" y="235"/>
                  </a:cubicBezTo>
                  <a:cubicBezTo>
                    <a:pt x="809" y="238"/>
                    <a:pt x="806" y="240"/>
                    <a:pt x="803" y="240"/>
                  </a:cubicBezTo>
                  <a:cubicBezTo>
                    <a:pt x="800" y="246"/>
                    <a:pt x="795" y="249"/>
                    <a:pt x="789" y="254"/>
                  </a:cubicBezTo>
                  <a:cubicBezTo>
                    <a:pt x="789" y="256"/>
                    <a:pt x="791" y="256"/>
                    <a:pt x="789" y="257"/>
                  </a:cubicBezTo>
                  <a:cubicBezTo>
                    <a:pt x="789" y="257"/>
                    <a:pt x="789" y="256"/>
                    <a:pt x="789" y="256"/>
                  </a:cubicBezTo>
                  <a:close/>
                  <a:moveTo>
                    <a:pt x="824" y="321"/>
                  </a:moveTo>
                  <a:cubicBezTo>
                    <a:pt x="825" y="319"/>
                    <a:pt x="826" y="316"/>
                    <a:pt x="827" y="314"/>
                  </a:cubicBezTo>
                  <a:cubicBezTo>
                    <a:pt x="825" y="314"/>
                    <a:pt x="825" y="315"/>
                    <a:pt x="824" y="316"/>
                  </a:cubicBezTo>
                  <a:cubicBezTo>
                    <a:pt x="823" y="317"/>
                    <a:pt x="824" y="317"/>
                    <a:pt x="824" y="318"/>
                  </a:cubicBezTo>
                  <a:cubicBezTo>
                    <a:pt x="821" y="321"/>
                    <a:pt x="823" y="323"/>
                    <a:pt x="821" y="325"/>
                  </a:cubicBezTo>
                  <a:cubicBezTo>
                    <a:pt x="826" y="341"/>
                    <a:pt x="834" y="352"/>
                    <a:pt x="841" y="367"/>
                  </a:cubicBezTo>
                  <a:cubicBezTo>
                    <a:pt x="850" y="358"/>
                    <a:pt x="864" y="354"/>
                    <a:pt x="875" y="347"/>
                  </a:cubicBezTo>
                  <a:cubicBezTo>
                    <a:pt x="876" y="339"/>
                    <a:pt x="876" y="329"/>
                    <a:pt x="876" y="320"/>
                  </a:cubicBezTo>
                  <a:cubicBezTo>
                    <a:pt x="877" y="310"/>
                    <a:pt x="881" y="297"/>
                    <a:pt x="880" y="293"/>
                  </a:cubicBezTo>
                  <a:cubicBezTo>
                    <a:pt x="879" y="287"/>
                    <a:pt x="868" y="281"/>
                    <a:pt x="863" y="280"/>
                  </a:cubicBezTo>
                  <a:cubicBezTo>
                    <a:pt x="863" y="279"/>
                    <a:pt x="862" y="282"/>
                    <a:pt x="862" y="279"/>
                  </a:cubicBezTo>
                  <a:cubicBezTo>
                    <a:pt x="859" y="282"/>
                    <a:pt x="863" y="284"/>
                    <a:pt x="859" y="287"/>
                  </a:cubicBezTo>
                  <a:cubicBezTo>
                    <a:pt x="860" y="293"/>
                    <a:pt x="856" y="297"/>
                    <a:pt x="854" y="301"/>
                  </a:cubicBezTo>
                  <a:cubicBezTo>
                    <a:pt x="854" y="299"/>
                    <a:pt x="855" y="297"/>
                    <a:pt x="855" y="295"/>
                  </a:cubicBezTo>
                  <a:cubicBezTo>
                    <a:pt x="852" y="295"/>
                    <a:pt x="854" y="298"/>
                    <a:pt x="853" y="299"/>
                  </a:cubicBezTo>
                  <a:cubicBezTo>
                    <a:pt x="852" y="293"/>
                    <a:pt x="853" y="284"/>
                    <a:pt x="854" y="278"/>
                  </a:cubicBezTo>
                  <a:cubicBezTo>
                    <a:pt x="853" y="275"/>
                    <a:pt x="850" y="272"/>
                    <a:pt x="851" y="268"/>
                  </a:cubicBezTo>
                  <a:cubicBezTo>
                    <a:pt x="851" y="266"/>
                    <a:pt x="853" y="265"/>
                    <a:pt x="853" y="263"/>
                  </a:cubicBezTo>
                  <a:cubicBezTo>
                    <a:pt x="857" y="247"/>
                    <a:pt x="852" y="228"/>
                    <a:pt x="849" y="215"/>
                  </a:cubicBezTo>
                  <a:cubicBezTo>
                    <a:pt x="848" y="216"/>
                    <a:pt x="849" y="219"/>
                    <a:pt x="847" y="220"/>
                  </a:cubicBezTo>
                  <a:cubicBezTo>
                    <a:pt x="844" y="220"/>
                    <a:pt x="841" y="220"/>
                    <a:pt x="838" y="220"/>
                  </a:cubicBezTo>
                  <a:cubicBezTo>
                    <a:pt x="846" y="226"/>
                    <a:pt x="842" y="236"/>
                    <a:pt x="841" y="244"/>
                  </a:cubicBezTo>
                  <a:cubicBezTo>
                    <a:pt x="841" y="251"/>
                    <a:pt x="841" y="258"/>
                    <a:pt x="841" y="266"/>
                  </a:cubicBezTo>
                  <a:cubicBezTo>
                    <a:pt x="840" y="272"/>
                    <a:pt x="838" y="277"/>
                    <a:pt x="837" y="283"/>
                  </a:cubicBezTo>
                  <a:cubicBezTo>
                    <a:pt x="836" y="288"/>
                    <a:pt x="835" y="294"/>
                    <a:pt x="834" y="299"/>
                  </a:cubicBezTo>
                  <a:cubicBezTo>
                    <a:pt x="833" y="302"/>
                    <a:pt x="830" y="304"/>
                    <a:pt x="828" y="308"/>
                  </a:cubicBezTo>
                  <a:cubicBezTo>
                    <a:pt x="827" y="313"/>
                    <a:pt x="828" y="318"/>
                    <a:pt x="824" y="321"/>
                  </a:cubicBezTo>
                  <a:close/>
                  <a:moveTo>
                    <a:pt x="382" y="221"/>
                  </a:moveTo>
                  <a:cubicBezTo>
                    <a:pt x="381" y="222"/>
                    <a:pt x="382" y="224"/>
                    <a:pt x="383" y="224"/>
                  </a:cubicBezTo>
                  <a:cubicBezTo>
                    <a:pt x="384" y="223"/>
                    <a:pt x="382" y="223"/>
                    <a:pt x="382" y="221"/>
                  </a:cubicBezTo>
                  <a:close/>
                  <a:moveTo>
                    <a:pt x="444" y="236"/>
                  </a:moveTo>
                  <a:cubicBezTo>
                    <a:pt x="442" y="235"/>
                    <a:pt x="445" y="239"/>
                    <a:pt x="446" y="239"/>
                  </a:cubicBezTo>
                  <a:cubicBezTo>
                    <a:pt x="446" y="237"/>
                    <a:pt x="445" y="237"/>
                    <a:pt x="444" y="236"/>
                  </a:cubicBezTo>
                  <a:cubicBezTo>
                    <a:pt x="444" y="236"/>
                    <a:pt x="444" y="236"/>
                    <a:pt x="444" y="236"/>
                  </a:cubicBezTo>
                  <a:close/>
                  <a:moveTo>
                    <a:pt x="695" y="258"/>
                  </a:moveTo>
                  <a:cubicBezTo>
                    <a:pt x="694" y="260"/>
                    <a:pt x="695" y="263"/>
                    <a:pt x="695" y="266"/>
                  </a:cubicBezTo>
                  <a:cubicBezTo>
                    <a:pt x="697" y="263"/>
                    <a:pt x="696" y="260"/>
                    <a:pt x="695" y="258"/>
                  </a:cubicBezTo>
                  <a:close/>
                  <a:moveTo>
                    <a:pt x="928" y="264"/>
                  </a:moveTo>
                  <a:cubicBezTo>
                    <a:pt x="926" y="264"/>
                    <a:pt x="926" y="267"/>
                    <a:pt x="927" y="269"/>
                  </a:cubicBezTo>
                  <a:cubicBezTo>
                    <a:pt x="926" y="269"/>
                    <a:pt x="924" y="269"/>
                    <a:pt x="924" y="270"/>
                  </a:cubicBezTo>
                  <a:cubicBezTo>
                    <a:pt x="921" y="274"/>
                    <a:pt x="924" y="277"/>
                    <a:pt x="924" y="281"/>
                  </a:cubicBezTo>
                  <a:cubicBezTo>
                    <a:pt x="924" y="286"/>
                    <a:pt x="920" y="288"/>
                    <a:pt x="918" y="293"/>
                  </a:cubicBezTo>
                  <a:cubicBezTo>
                    <a:pt x="916" y="299"/>
                    <a:pt x="918" y="303"/>
                    <a:pt x="917" y="310"/>
                  </a:cubicBezTo>
                  <a:cubicBezTo>
                    <a:pt x="922" y="309"/>
                    <a:pt x="925" y="311"/>
                    <a:pt x="927" y="313"/>
                  </a:cubicBezTo>
                  <a:cubicBezTo>
                    <a:pt x="928" y="309"/>
                    <a:pt x="931" y="308"/>
                    <a:pt x="933" y="306"/>
                  </a:cubicBezTo>
                  <a:cubicBezTo>
                    <a:pt x="936" y="306"/>
                    <a:pt x="939" y="306"/>
                    <a:pt x="942" y="307"/>
                  </a:cubicBezTo>
                  <a:cubicBezTo>
                    <a:pt x="943" y="313"/>
                    <a:pt x="954" y="307"/>
                    <a:pt x="960" y="310"/>
                  </a:cubicBezTo>
                  <a:cubicBezTo>
                    <a:pt x="957" y="298"/>
                    <a:pt x="947" y="287"/>
                    <a:pt x="940" y="276"/>
                  </a:cubicBezTo>
                  <a:cubicBezTo>
                    <a:pt x="936" y="271"/>
                    <a:pt x="934" y="266"/>
                    <a:pt x="928" y="264"/>
                  </a:cubicBezTo>
                  <a:close/>
                  <a:moveTo>
                    <a:pt x="844" y="388"/>
                  </a:moveTo>
                  <a:cubicBezTo>
                    <a:pt x="835" y="391"/>
                    <a:pt x="829" y="400"/>
                    <a:pt x="822" y="406"/>
                  </a:cubicBezTo>
                  <a:cubicBezTo>
                    <a:pt x="819" y="408"/>
                    <a:pt x="816" y="408"/>
                    <a:pt x="814" y="410"/>
                  </a:cubicBezTo>
                  <a:cubicBezTo>
                    <a:pt x="810" y="413"/>
                    <a:pt x="809" y="419"/>
                    <a:pt x="805" y="421"/>
                  </a:cubicBezTo>
                  <a:cubicBezTo>
                    <a:pt x="804" y="419"/>
                    <a:pt x="810" y="417"/>
                    <a:pt x="809" y="415"/>
                  </a:cubicBezTo>
                  <a:cubicBezTo>
                    <a:pt x="808" y="416"/>
                    <a:pt x="806" y="416"/>
                    <a:pt x="805" y="417"/>
                  </a:cubicBezTo>
                  <a:cubicBezTo>
                    <a:pt x="804" y="421"/>
                    <a:pt x="802" y="422"/>
                    <a:pt x="798" y="424"/>
                  </a:cubicBezTo>
                  <a:cubicBezTo>
                    <a:pt x="797" y="430"/>
                    <a:pt x="791" y="431"/>
                    <a:pt x="789" y="434"/>
                  </a:cubicBezTo>
                  <a:cubicBezTo>
                    <a:pt x="786" y="430"/>
                    <a:pt x="792" y="424"/>
                    <a:pt x="794" y="421"/>
                  </a:cubicBezTo>
                  <a:cubicBezTo>
                    <a:pt x="804" y="400"/>
                    <a:pt x="820" y="386"/>
                    <a:pt x="836" y="371"/>
                  </a:cubicBezTo>
                  <a:cubicBezTo>
                    <a:pt x="836" y="369"/>
                    <a:pt x="834" y="368"/>
                    <a:pt x="835" y="366"/>
                  </a:cubicBezTo>
                  <a:cubicBezTo>
                    <a:pt x="834" y="365"/>
                    <a:pt x="834" y="366"/>
                    <a:pt x="834" y="366"/>
                  </a:cubicBezTo>
                  <a:cubicBezTo>
                    <a:pt x="830" y="355"/>
                    <a:pt x="823" y="343"/>
                    <a:pt x="818" y="332"/>
                  </a:cubicBezTo>
                  <a:cubicBezTo>
                    <a:pt x="815" y="334"/>
                    <a:pt x="814" y="337"/>
                    <a:pt x="811" y="338"/>
                  </a:cubicBezTo>
                  <a:cubicBezTo>
                    <a:pt x="813" y="338"/>
                    <a:pt x="812" y="334"/>
                    <a:pt x="814" y="334"/>
                  </a:cubicBezTo>
                  <a:cubicBezTo>
                    <a:pt x="812" y="331"/>
                    <a:pt x="812" y="336"/>
                    <a:pt x="811" y="337"/>
                  </a:cubicBezTo>
                  <a:cubicBezTo>
                    <a:pt x="810" y="333"/>
                    <a:pt x="817" y="323"/>
                    <a:pt x="813" y="322"/>
                  </a:cubicBezTo>
                  <a:cubicBezTo>
                    <a:pt x="813" y="320"/>
                    <a:pt x="813" y="318"/>
                    <a:pt x="812" y="317"/>
                  </a:cubicBezTo>
                  <a:cubicBezTo>
                    <a:pt x="811" y="316"/>
                    <a:pt x="812" y="317"/>
                    <a:pt x="810" y="317"/>
                  </a:cubicBezTo>
                  <a:cubicBezTo>
                    <a:pt x="803" y="301"/>
                    <a:pt x="791" y="284"/>
                    <a:pt x="780" y="266"/>
                  </a:cubicBezTo>
                  <a:cubicBezTo>
                    <a:pt x="779" y="266"/>
                    <a:pt x="780" y="268"/>
                    <a:pt x="780" y="269"/>
                  </a:cubicBezTo>
                  <a:cubicBezTo>
                    <a:pt x="780" y="270"/>
                    <a:pt x="778" y="270"/>
                    <a:pt x="778" y="272"/>
                  </a:cubicBezTo>
                  <a:cubicBezTo>
                    <a:pt x="777" y="270"/>
                    <a:pt x="776" y="273"/>
                    <a:pt x="776" y="271"/>
                  </a:cubicBezTo>
                  <a:cubicBezTo>
                    <a:pt x="775" y="272"/>
                    <a:pt x="775" y="273"/>
                    <a:pt x="775" y="274"/>
                  </a:cubicBezTo>
                  <a:cubicBezTo>
                    <a:pt x="775" y="273"/>
                    <a:pt x="776" y="273"/>
                    <a:pt x="776" y="274"/>
                  </a:cubicBezTo>
                  <a:cubicBezTo>
                    <a:pt x="776" y="276"/>
                    <a:pt x="775" y="274"/>
                    <a:pt x="774" y="275"/>
                  </a:cubicBezTo>
                  <a:cubicBezTo>
                    <a:pt x="774" y="276"/>
                    <a:pt x="774" y="277"/>
                    <a:pt x="774" y="278"/>
                  </a:cubicBezTo>
                  <a:cubicBezTo>
                    <a:pt x="773" y="279"/>
                    <a:pt x="771" y="278"/>
                    <a:pt x="770" y="279"/>
                  </a:cubicBezTo>
                  <a:cubicBezTo>
                    <a:pt x="774" y="283"/>
                    <a:pt x="766" y="285"/>
                    <a:pt x="769" y="287"/>
                  </a:cubicBezTo>
                  <a:cubicBezTo>
                    <a:pt x="769" y="288"/>
                    <a:pt x="768" y="287"/>
                    <a:pt x="767" y="287"/>
                  </a:cubicBezTo>
                  <a:cubicBezTo>
                    <a:pt x="768" y="291"/>
                    <a:pt x="765" y="291"/>
                    <a:pt x="763" y="294"/>
                  </a:cubicBezTo>
                  <a:cubicBezTo>
                    <a:pt x="762" y="297"/>
                    <a:pt x="763" y="299"/>
                    <a:pt x="760" y="301"/>
                  </a:cubicBezTo>
                  <a:cubicBezTo>
                    <a:pt x="760" y="301"/>
                    <a:pt x="761" y="301"/>
                    <a:pt x="761" y="301"/>
                  </a:cubicBezTo>
                  <a:cubicBezTo>
                    <a:pt x="759" y="303"/>
                    <a:pt x="757" y="308"/>
                    <a:pt x="755" y="308"/>
                  </a:cubicBezTo>
                  <a:cubicBezTo>
                    <a:pt x="754" y="311"/>
                    <a:pt x="756" y="308"/>
                    <a:pt x="757" y="308"/>
                  </a:cubicBezTo>
                  <a:cubicBezTo>
                    <a:pt x="758" y="311"/>
                    <a:pt x="755" y="312"/>
                    <a:pt x="754" y="313"/>
                  </a:cubicBezTo>
                  <a:cubicBezTo>
                    <a:pt x="755" y="316"/>
                    <a:pt x="752" y="323"/>
                    <a:pt x="749" y="326"/>
                  </a:cubicBezTo>
                  <a:cubicBezTo>
                    <a:pt x="748" y="334"/>
                    <a:pt x="744" y="338"/>
                    <a:pt x="743" y="345"/>
                  </a:cubicBezTo>
                  <a:cubicBezTo>
                    <a:pt x="743" y="345"/>
                    <a:pt x="742" y="344"/>
                    <a:pt x="742" y="345"/>
                  </a:cubicBezTo>
                  <a:cubicBezTo>
                    <a:pt x="742" y="351"/>
                    <a:pt x="738" y="356"/>
                    <a:pt x="737" y="361"/>
                  </a:cubicBezTo>
                  <a:cubicBezTo>
                    <a:pt x="735" y="362"/>
                    <a:pt x="735" y="360"/>
                    <a:pt x="733" y="361"/>
                  </a:cubicBezTo>
                  <a:cubicBezTo>
                    <a:pt x="733" y="369"/>
                    <a:pt x="732" y="384"/>
                    <a:pt x="728" y="389"/>
                  </a:cubicBezTo>
                  <a:cubicBezTo>
                    <a:pt x="729" y="390"/>
                    <a:pt x="729" y="390"/>
                    <a:pt x="730" y="390"/>
                  </a:cubicBezTo>
                  <a:cubicBezTo>
                    <a:pt x="724" y="414"/>
                    <a:pt x="721" y="441"/>
                    <a:pt x="715" y="466"/>
                  </a:cubicBezTo>
                  <a:cubicBezTo>
                    <a:pt x="718" y="468"/>
                    <a:pt x="716" y="476"/>
                    <a:pt x="716" y="475"/>
                  </a:cubicBezTo>
                  <a:cubicBezTo>
                    <a:pt x="716" y="481"/>
                    <a:pt x="715" y="491"/>
                    <a:pt x="717" y="498"/>
                  </a:cubicBezTo>
                  <a:cubicBezTo>
                    <a:pt x="717" y="498"/>
                    <a:pt x="716" y="496"/>
                    <a:pt x="715" y="496"/>
                  </a:cubicBezTo>
                  <a:cubicBezTo>
                    <a:pt x="714" y="497"/>
                    <a:pt x="716" y="499"/>
                    <a:pt x="717" y="499"/>
                  </a:cubicBezTo>
                  <a:cubicBezTo>
                    <a:pt x="716" y="500"/>
                    <a:pt x="715" y="498"/>
                    <a:pt x="714" y="499"/>
                  </a:cubicBezTo>
                  <a:cubicBezTo>
                    <a:pt x="712" y="513"/>
                    <a:pt x="711" y="530"/>
                    <a:pt x="710" y="550"/>
                  </a:cubicBezTo>
                  <a:cubicBezTo>
                    <a:pt x="708" y="580"/>
                    <a:pt x="701" y="601"/>
                    <a:pt x="678" y="612"/>
                  </a:cubicBezTo>
                  <a:cubicBezTo>
                    <a:pt x="693" y="613"/>
                    <a:pt x="703" y="620"/>
                    <a:pt x="701" y="637"/>
                  </a:cubicBezTo>
                  <a:cubicBezTo>
                    <a:pt x="708" y="643"/>
                    <a:pt x="715" y="648"/>
                    <a:pt x="720" y="655"/>
                  </a:cubicBezTo>
                  <a:cubicBezTo>
                    <a:pt x="723" y="653"/>
                    <a:pt x="728" y="654"/>
                    <a:pt x="731" y="652"/>
                  </a:cubicBezTo>
                  <a:cubicBezTo>
                    <a:pt x="732" y="653"/>
                    <a:pt x="730" y="654"/>
                    <a:pt x="731" y="654"/>
                  </a:cubicBezTo>
                  <a:cubicBezTo>
                    <a:pt x="736" y="656"/>
                    <a:pt x="740" y="654"/>
                    <a:pt x="743" y="652"/>
                  </a:cubicBezTo>
                  <a:cubicBezTo>
                    <a:pt x="750" y="651"/>
                    <a:pt x="754" y="654"/>
                    <a:pt x="758" y="657"/>
                  </a:cubicBezTo>
                  <a:cubicBezTo>
                    <a:pt x="760" y="653"/>
                    <a:pt x="765" y="652"/>
                    <a:pt x="769" y="651"/>
                  </a:cubicBezTo>
                  <a:cubicBezTo>
                    <a:pt x="770" y="651"/>
                    <a:pt x="770" y="652"/>
                    <a:pt x="771" y="652"/>
                  </a:cubicBezTo>
                  <a:cubicBezTo>
                    <a:pt x="777" y="653"/>
                    <a:pt x="778" y="649"/>
                    <a:pt x="782" y="647"/>
                  </a:cubicBezTo>
                  <a:cubicBezTo>
                    <a:pt x="807" y="650"/>
                    <a:pt x="831" y="653"/>
                    <a:pt x="847" y="664"/>
                  </a:cubicBezTo>
                  <a:cubicBezTo>
                    <a:pt x="845" y="623"/>
                    <a:pt x="836" y="569"/>
                    <a:pt x="860" y="545"/>
                  </a:cubicBezTo>
                  <a:cubicBezTo>
                    <a:pt x="847" y="533"/>
                    <a:pt x="858" y="511"/>
                    <a:pt x="860" y="491"/>
                  </a:cubicBezTo>
                  <a:cubicBezTo>
                    <a:pt x="861" y="482"/>
                    <a:pt x="862" y="475"/>
                    <a:pt x="863" y="467"/>
                  </a:cubicBezTo>
                  <a:cubicBezTo>
                    <a:pt x="862" y="467"/>
                    <a:pt x="863" y="466"/>
                    <a:pt x="861" y="466"/>
                  </a:cubicBezTo>
                  <a:cubicBezTo>
                    <a:pt x="861" y="464"/>
                    <a:pt x="862" y="465"/>
                    <a:pt x="861" y="464"/>
                  </a:cubicBezTo>
                  <a:cubicBezTo>
                    <a:pt x="862" y="463"/>
                    <a:pt x="863" y="463"/>
                    <a:pt x="863" y="461"/>
                  </a:cubicBezTo>
                  <a:cubicBezTo>
                    <a:pt x="862" y="460"/>
                    <a:pt x="863" y="462"/>
                    <a:pt x="861" y="462"/>
                  </a:cubicBezTo>
                  <a:cubicBezTo>
                    <a:pt x="861" y="460"/>
                    <a:pt x="863" y="459"/>
                    <a:pt x="861" y="458"/>
                  </a:cubicBezTo>
                  <a:cubicBezTo>
                    <a:pt x="862" y="458"/>
                    <a:pt x="862" y="456"/>
                    <a:pt x="863" y="456"/>
                  </a:cubicBezTo>
                  <a:cubicBezTo>
                    <a:pt x="863" y="455"/>
                    <a:pt x="861" y="456"/>
                    <a:pt x="860" y="455"/>
                  </a:cubicBezTo>
                  <a:cubicBezTo>
                    <a:pt x="862" y="451"/>
                    <a:pt x="859" y="452"/>
                    <a:pt x="861" y="450"/>
                  </a:cubicBezTo>
                  <a:cubicBezTo>
                    <a:pt x="859" y="450"/>
                    <a:pt x="859" y="448"/>
                    <a:pt x="860" y="446"/>
                  </a:cubicBezTo>
                  <a:cubicBezTo>
                    <a:pt x="862" y="448"/>
                    <a:pt x="857" y="441"/>
                    <a:pt x="860" y="440"/>
                  </a:cubicBezTo>
                  <a:cubicBezTo>
                    <a:pt x="859" y="440"/>
                    <a:pt x="859" y="440"/>
                    <a:pt x="858" y="440"/>
                  </a:cubicBezTo>
                  <a:cubicBezTo>
                    <a:pt x="860" y="438"/>
                    <a:pt x="857" y="435"/>
                    <a:pt x="860" y="434"/>
                  </a:cubicBezTo>
                  <a:cubicBezTo>
                    <a:pt x="860" y="431"/>
                    <a:pt x="859" y="436"/>
                    <a:pt x="858" y="434"/>
                  </a:cubicBezTo>
                  <a:cubicBezTo>
                    <a:pt x="857" y="431"/>
                    <a:pt x="855" y="424"/>
                    <a:pt x="854" y="418"/>
                  </a:cubicBezTo>
                  <a:cubicBezTo>
                    <a:pt x="846" y="423"/>
                    <a:pt x="840" y="432"/>
                    <a:pt x="831" y="434"/>
                  </a:cubicBezTo>
                  <a:cubicBezTo>
                    <a:pt x="811" y="450"/>
                    <a:pt x="792" y="466"/>
                    <a:pt x="774" y="483"/>
                  </a:cubicBezTo>
                  <a:cubicBezTo>
                    <a:pt x="774" y="484"/>
                    <a:pt x="772" y="484"/>
                    <a:pt x="773" y="486"/>
                  </a:cubicBezTo>
                  <a:cubicBezTo>
                    <a:pt x="758" y="501"/>
                    <a:pt x="751" y="522"/>
                    <a:pt x="738" y="538"/>
                  </a:cubicBezTo>
                  <a:cubicBezTo>
                    <a:pt x="737" y="542"/>
                    <a:pt x="735" y="545"/>
                    <a:pt x="732" y="548"/>
                  </a:cubicBezTo>
                  <a:cubicBezTo>
                    <a:pt x="729" y="556"/>
                    <a:pt x="723" y="565"/>
                    <a:pt x="718" y="572"/>
                  </a:cubicBezTo>
                  <a:cubicBezTo>
                    <a:pt x="715" y="581"/>
                    <a:pt x="710" y="588"/>
                    <a:pt x="707" y="598"/>
                  </a:cubicBezTo>
                  <a:cubicBezTo>
                    <a:pt x="706" y="601"/>
                    <a:pt x="707" y="604"/>
                    <a:pt x="704" y="606"/>
                  </a:cubicBezTo>
                  <a:cubicBezTo>
                    <a:pt x="707" y="605"/>
                    <a:pt x="702" y="613"/>
                    <a:pt x="701" y="614"/>
                  </a:cubicBezTo>
                  <a:cubicBezTo>
                    <a:pt x="702" y="610"/>
                    <a:pt x="703" y="601"/>
                    <a:pt x="705" y="596"/>
                  </a:cubicBezTo>
                  <a:cubicBezTo>
                    <a:pt x="706" y="594"/>
                    <a:pt x="703" y="596"/>
                    <a:pt x="704" y="594"/>
                  </a:cubicBezTo>
                  <a:cubicBezTo>
                    <a:pt x="704" y="593"/>
                    <a:pt x="704" y="594"/>
                    <a:pt x="704" y="595"/>
                  </a:cubicBezTo>
                  <a:cubicBezTo>
                    <a:pt x="706" y="594"/>
                    <a:pt x="706" y="590"/>
                    <a:pt x="707" y="587"/>
                  </a:cubicBezTo>
                  <a:cubicBezTo>
                    <a:pt x="708" y="587"/>
                    <a:pt x="709" y="588"/>
                    <a:pt x="708" y="587"/>
                  </a:cubicBezTo>
                  <a:cubicBezTo>
                    <a:pt x="708" y="585"/>
                    <a:pt x="705" y="588"/>
                    <a:pt x="706" y="590"/>
                  </a:cubicBezTo>
                  <a:cubicBezTo>
                    <a:pt x="704" y="588"/>
                    <a:pt x="706" y="586"/>
                    <a:pt x="708" y="586"/>
                  </a:cubicBezTo>
                  <a:cubicBezTo>
                    <a:pt x="708" y="584"/>
                    <a:pt x="706" y="585"/>
                    <a:pt x="706" y="584"/>
                  </a:cubicBezTo>
                  <a:cubicBezTo>
                    <a:pt x="706" y="583"/>
                    <a:pt x="708" y="583"/>
                    <a:pt x="707" y="582"/>
                  </a:cubicBezTo>
                  <a:cubicBezTo>
                    <a:pt x="708" y="582"/>
                    <a:pt x="708" y="582"/>
                    <a:pt x="710" y="581"/>
                  </a:cubicBezTo>
                  <a:cubicBezTo>
                    <a:pt x="710" y="579"/>
                    <a:pt x="708" y="582"/>
                    <a:pt x="708" y="580"/>
                  </a:cubicBezTo>
                  <a:cubicBezTo>
                    <a:pt x="708" y="578"/>
                    <a:pt x="709" y="580"/>
                    <a:pt x="710" y="579"/>
                  </a:cubicBezTo>
                  <a:cubicBezTo>
                    <a:pt x="710" y="578"/>
                    <a:pt x="710" y="578"/>
                    <a:pt x="710" y="578"/>
                  </a:cubicBezTo>
                  <a:cubicBezTo>
                    <a:pt x="710" y="576"/>
                    <a:pt x="712" y="577"/>
                    <a:pt x="713" y="577"/>
                  </a:cubicBezTo>
                  <a:cubicBezTo>
                    <a:pt x="713" y="575"/>
                    <a:pt x="711" y="576"/>
                    <a:pt x="711" y="575"/>
                  </a:cubicBezTo>
                  <a:cubicBezTo>
                    <a:pt x="710" y="573"/>
                    <a:pt x="715" y="573"/>
                    <a:pt x="712" y="571"/>
                  </a:cubicBezTo>
                  <a:cubicBezTo>
                    <a:pt x="716" y="568"/>
                    <a:pt x="715" y="562"/>
                    <a:pt x="721" y="559"/>
                  </a:cubicBezTo>
                  <a:cubicBezTo>
                    <a:pt x="720" y="559"/>
                    <a:pt x="720" y="559"/>
                    <a:pt x="720" y="559"/>
                  </a:cubicBezTo>
                  <a:cubicBezTo>
                    <a:pt x="720" y="558"/>
                    <a:pt x="722" y="558"/>
                    <a:pt x="723" y="558"/>
                  </a:cubicBezTo>
                  <a:cubicBezTo>
                    <a:pt x="723" y="557"/>
                    <a:pt x="723" y="557"/>
                    <a:pt x="721" y="557"/>
                  </a:cubicBezTo>
                  <a:cubicBezTo>
                    <a:pt x="723" y="552"/>
                    <a:pt x="729" y="541"/>
                    <a:pt x="734" y="536"/>
                  </a:cubicBezTo>
                  <a:cubicBezTo>
                    <a:pt x="735" y="533"/>
                    <a:pt x="737" y="527"/>
                    <a:pt x="741" y="526"/>
                  </a:cubicBezTo>
                  <a:cubicBezTo>
                    <a:pt x="739" y="524"/>
                    <a:pt x="745" y="518"/>
                    <a:pt x="746" y="516"/>
                  </a:cubicBezTo>
                  <a:cubicBezTo>
                    <a:pt x="748" y="512"/>
                    <a:pt x="748" y="510"/>
                    <a:pt x="751" y="509"/>
                  </a:cubicBezTo>
                  <a:cubicBezTo>
                    <a:pt x="751" y="505"/>
                    <a:pt x="755" y="501"/>
                    <a:pt x="757" y="499"/>
                  </a:cubicBezTo>
                  <a:cubicBezTo>
                    <a:pt x="757" y="499"/>
                    <a:pt x="757" y="499"/>
                    <a:pt x="756" y="499"/>
                  </a:cubicBezTo>
                  <a:cubicBezTo>
                    <a:pt x="756" y="498"/>
                    <a:pt x="757" y="497"/>
                    <a:pt x="759" y="497"/>
                  </a:cubicBezTo>
                  <a:cubicBezTo>
                    <a:pt x="759" y="491"/>
                    <a:pt x="764" y="489"/>
                    <a:pt x="767" y="485"/>
                  </a:cubicBezTo>
                  <a:cubicBezTo>
                    <a:pt x="768" y="484"/>
                    <a:pt x="768" y="482"/>
                    <a:pt x="768" y="482"/>
                  </a:cubicBezTo>
                  <a:cubicBezTo>
                    <a:pt x="770" y="480"/>
                    <a:pt x="773" y="477"/>
                    <a:pt x="775" y="475"/>
                  </a:cubicBezTo>
                  <a:cubicBezTo>
                    <a:pt x="778" y="472"/>
                    <a:pt x="779" y="470"/>
                    <a:pt x="783" y="469"/>
                  </a:cubicBezTo>
                  <a:cubicBezTo>
                    <a:pt x="784" y="465"/>
                    <a:pt x="788" y="464"/>
                    <a:pt x="791" y="463"/>
                  </a:cubicBezTo>
                  <a:cubicBezTo>
                    <a:pt x="791" y="462"/>
                    <a:pt x="791" y="462"/>
                    <a:pt x="791" y="461"/>
                  </a:cubicBezTo>
                  <a:cubicBezTo>
                    <a:pt x="792" y="460"/>
                    <a:pt x="793" y="458"/>
                    <a:pt x="795" y="458"/>
                  </a:cubicBezTo>
                  <a:cubicBezTo>
                    <a:pt x="796" y="455"/>
                    <a:pt x="800" y="454"/>
                    <a:pt x="802" y="452"/>
                  </a:cubicBezTo>
                  <a:cubicBezTo>
                    <a:pt x="808" y="448"/>
                    <a:pt x="813" y="442"/>
                    <a:pt x="820" y="439"/>
                  </a:cubicBezTo>
                  <a:cubicBezTo>
                    <a:pt x="825" y="432"/>
                    <a:pt x="835" y="429"/>
                    <a:pt x="841" y="423"/>
                  </a:cubicBezTo>
                  <a:cubicBezTo>
                    <a:pt x="842" y="423"/>
                    <a:pt x="843" y="423"/>
                    <a:pt x="843" y="423"/>
                  </a:cubicBezTo>
                  <a:cubicBezTo>
                    <a:pt x="846" y="419"/>
                    <a:pt x="850" y="417"/>
                    <a:pt x="853" y="414"/>
                  </a:cubicBezTo>
                  <a:cubicBezTo>
                    <a:pt x="852" y="412"/>
                    <a:pt x="850" y="409"/>
                    <a:pt x="852" y="408"/>
                  </a:cubicBezTo>
                  <a:cubicBezTo>
                    <a:pt x="849" y="407"/>
                    <a:pt x="847" y="400"/>
                    <a:pt x="848" y="396"/>
                  </a:cubicBezTo>
                  <a:cubicBezTo>
                    <a:pt x="845" y="395"/>
                    <a:pt x="844" y="390"/>
                    <a:pt x="844" y="388"/>
                  </a:cubicBezTo>
                  <a:close/>
                  <a:moveTo>
                    <a:pt x="789" y="434"/>
                  </a:moveTo>
                  <a:cubicBezTo>
                    <a:pt x="790" y="433"/>
                    <a:pt x="790" y="431"/>
                    <a:pt x="791" y="429"/>
                  </a:cubicBezTo>
                  <a:cubicBezTo>
                    <a:pt x="788" y="430"/>
                    <a:pt x="788" y="433"/>
                    <a:pt x="789" y="434"/>
                  </a:cubicBezTo>
                  <a:close/>
                  <a:moveTo>
                    <a:pt x="663" y="294"/>
                  </a:moveTo>
                  <a:cubicBezTo>
                    <a:pt x="662" y="295"/>
                    <a:pt x="663" y="299"/>
                    <a:pt x="663" y="301"/>
                  </a:cubicBezTo>
                  <a:cubicBezTo>
                    <a:pt x="665" y="299"/>
                    <a:pt x="663" y="296"/>
                    <a:pt x="663" y="294"/>
                  </a:cubicBezTo>
                  <a:close/>
                  <a:moveTo>
                    <a:pt x="554" y="306"/>
                  </a:moveTo>
                  <a:cubicBezTo>
                    <a:pt x="549" y="306"/>
                    <a:pt x="547" y="313"/>
                    <a:pt x="542" y="314"/>
                  </a:cubicBezTo>
                  <a:cubicBezTo>
                    <a:pt x="539" y="314"/>
                    <a:pt x="537" y="313"/>
                    <a:pt x="535" y="314"/>
                  </a:cubicBezTo>
                  <a:cubicBezTo>
                    <a:pt x="523" y="315"/>
                    <a:pt x="515" y="323"/>
                    <a:pt x="505" y="325"/>
                  </a:cubicBezTo>
                  <a:cubicBezTo>
                    <a:pt x="506" y="328"/>
                    <a:pt x="510" y="330"/>
                    <a:pt x="512" y="334"/>
                  </a:cubicBezTo>
                  <a:cubicBezTo>
                    <a:pt x="514" y="337"/>
                    <a:pt x="523" y="348"/>
                    <a:pt x="527" y="347"/>
                  </a:cubicBezTo>
                  <a:cubicBezTo>
                    <a:pt x="529" y="346"/>
                    <a:pt x="532" y="341"/>
                    <a:pt x="534" y="339"/>
                  </a:cubicBezTo>
                  <a:cubicBezTo>
                    <a:pt x="536" y="336"/>
                    <a:pt x="538" y="333"/>
                    <a:pt x="540" y="331"/>
                  </a:cubicBezTo>
                  <a:cubicBezTo>
                    <a:pt x="547" y="322"/>
                    <a:pt x="551" y="313"/>
                    <a:pt x="560" y="308"/>
                  </a:cubicBezTo>
                  <a:cubicBezTo>
                    <a:pt x="557" y="308"/>
                    <a:pt x="556" y="309"/>
                    <a:pt x="554" y="306"/>
                  </a:cubicBezTo>
                  <a:close/>
                  <a:moveTo>
                    <a:pt x="889" y="309"/>
                  </a:moveTo>
                  <a:cubicBezTo>
                    <a:pt x="888" y="312"/>
                    <a:pt x="888" y="317"/>
                    <a:pt x="888" y="321"/>
                  </a:cubicBezTo>
                  <a:cubicBezTo>
                    <a:pt x="889" y="319"/>
                    <a:pt x="890" y="316"/>
                    <a:pt x="891" y="314"/>
                  </a:cubicBezTo>
                  <a:cubicBezTo>
                    <a:pt x="891" y="312"/>
                    <a:pt x="889" y="311"/>
                    <a:pt x="889" y="309"/>
                  </a:cubicBezTo>
                  <a:close/>
                  <a:moveTo>
                    <a:pt x="899" y="333"/>
                  </a:moveTo>
                  <a:cubicBezTo>
                    <a:pt x="898" y="337"/>
                    <a:pt x="893" y="339"/>
                    <a:pt x="891" y="343"/>
                  </a:cubicBezTo>
                  <a:cubicBezTo>
                    <a:pt x="896" y="342"/>
                    <a:pt x="900" y="345"/>
                    <a:pt x="903" y="345"/>
                  </a:cubicBezTo>
                  <a:cubicBezTo>
                    <a:pt x="901" y="341"/>
                    <a:pt x="900" y="337"/>
                    <a:pt x="899" y="333"/>
                  </a:cubicBezTo>
                  <a:close/>
                  <a:moveTo>
                    <a:pt x="890" y="478"/>
                  </a:moveTo>
                  <a:cubicBezTo>
                    <a:pt x="888" y="478"/>
                    <a:pt x="889" y="481"/>
                    <a:pt x="888" y="482"/>
                  </a:cubicBezTo>
                  <a:cubicBezTo>
                    <a:pt x="890" y="484"/>
                    <a:pt x="889" y="479"/>
                    <a:pt x="890" y="478"/>
                  </a:cubicBezTo>
                  <a:close/>
                  <a:moveTo>
                    <a:pt x="900" y="464"/>
                  </a:moveTo>
                  <a:cubicBezTo>
                    <a:pt x="899" y="464"/>
                    <a:pt x="899" y="465"/>
                    <a:pt x="899" y="466"/>
                  </a:cubicBezTo>
                  <a:cubicBezTo>
                    <a:pt x="898" y="464"/>
                    <a:pt x="900" y="461"/>
                    <a:pt x="900" y="459"/>
                  </a:cubicBezTo>
                  <a:cubicBezTo>
                    <a:pt x="895" y="462"/>
                    <a:pt x="899" y="468"/>
                    <a:pt x="894" y="471"/>
                  </a:cubicBezTo>
                  <a:cubicBezTo>
                    <a:pt x="894" y="473"/>
                    <a:pt x="895" y="473"/>
                    <a:pt x="894" y="475"/>
                  </a:cubicBezTo>
                  <a:cubicBezTo>
                    <a:pt x="893" y="478"/>
                    <a:pt x="890" y="480"/>
                    <a:pt x="889" y="484"/>
                  </a:cubicBezTo>
                  <a:cubicBezTo>
                    <a:pt x="886" y="477"/>
                    <a:pt x="890" y="470"/>
                    <a:pt x="890" y="463"/>
                  </a:cubicBezTo>
                  <a:cubicBezTo>
                    <a:pt x="890" y="461"/>
                    <a:pt x="890" y="460"/>
                    <a:pt x="890" y="459"/>
                  </a:cubicBezTo>
                  <a:cubicBezTo>
                    <a:pt x="890" y="442"/>
                    <a:pt x="894" y="424"/>
                    <a:pt x="893" y="406"/>
                  </a:cubicBezTo>
                  <a:cubicBezTo>
                    <a:pt x="893" y="397"/>
                    <a:pt x="894" y="388"/>
                    <a:pt x="893" y="380"/>
                  </a:cubicBezTo>
                  <a:cubicBezTo>
                    <a:pt x="893" y="375"/>
                    <a:pt x="890" y="368"/>
                    <a:pt x="892" y="361"/>
                  </a:cubicBezTo>
                  <a:cubicBezTo>
                    <a:pt x="889" y="363"/>
                    <a:pt x="889" y="361"/>
                    <a:pt x="886" y="361"/>
                  </a:cubicBezTo>
                  <a:cubicBezTo>
                    <a:pt x="882" y="398"/>
                    <a:pt x="882" y="437"/>
                    <a:pt x="877" y="473"/>
                  </a:cubicBezTo>
                  <a:cubicBezTo>
                    <a:pt x="875" y="489"/>
                    <a:pt x="872" y="503"/>
                    <a:pt x="871" y="521"/>
                  </a:cubicBezTo>
                  <a:cubicBezTo>
                    <a:pt x="875" y="523"/>
                    <a:pt x="883" y="530"/>
                    <a:pt x="889" y="528"/>
                  </a:cubicBezTo>
                  <a:cubicBezTo>
                    <a:pt x="892" y="527"/>
                    <a:pt x="892" y="523"/>
                    <a:pt x="893" y="522"/>
                  </a:cubicBezTo>
                  <a:cubicBezTo>
                    <a:pt x="894" y="523"/>
                    <a:pt x="893" y="523"/>
                    <a:pt x="893" y="523"/>
                  </a:cubicBezTo>
                  <a:cubicBezTo>
                    <a:pt x="897" y="522"/>
                    <a:pt x="896" y="515"/>
                    <a:pt x="896" y="511"/>
                  </a:cubicBezTo>
                  <a:cubicBezTo>
                    <a:pt x="897" y="506"/>
                    <a:pt x="899" y="502"/>
                    <a:pt x="899" y="496"/>
                  </a:cubicBezTo>
                  <a:cubicBezTo>
                    <a:pt x="899" y="485"/>
                    <a:pt x="898" y="474"/>
                    <a:pt x="900" y="464"/>
                  </a:cubicBezTo>
                  <a:close/>
                  <a:moveTo>
                    <a:pt x="870" y="374"/>
                  </a:moveTo>
                  <a:cubicBezTo>
                    <a:pt x="869" y="372"/>
                    <a:pt x="872" y="372"/>
                    <a:pt x="873" y="371"/>
                  </a:cubicBezTo>
                  <a:cubicBezTo>
                    <a:pt x="864" y="373"/>
                    <a:pt x="855" y="378"/>
                    <a:pt x="848" y="384"/>
                  </a:cubicBezTo>
                  <a:cubicBezTo>
                    <a:pt x="852" y="393"/>
                    <a:pt x="855" y="401"/>
                    <a:pt x="858" y="411"/>
                  </a:cubicBezTo>
                  <a:cubicBezTo>
                    <a:pt x="862" y="408"/>
                    <a:pt x="864" y="404"/>
                    <a:pt x="870" y="403"/>
                  </a:cubicBezTo>
                  <a:cubicBezTo>
                    <a:pt x="871" y="393"/>
                    <a:pt x="873" y="383"/>
                    <a:pt x="873" y="372"/>
                  </a:cubicBezTo>
                  <a:cubicBezTo>
                    <a:pt x="872" y="372"/>
                    <a:pt x="871" y="374"/>
                    <a:pt x="870" y="374"/>
                  </a:cubicBezTo>
                  <a:close/>
                  <a:moveTo>
                    <a:pt x="869" y="405"/>
                  </a:moveTo>
                  <a:cubicBezTo>
                    <a:pt x="866" y="409"/>
                    <a:pt x="858" y="412"/>
                    <a:pt x="859" y="418"/>
                  </a:cubicBezTo>
                  <a:cubicBezTo>
                    <a:pt x="860" y="421"/>
                    <a:pt x="862" y="423"/>
                    <a:pt x="862" y="427"/>
                  </a:cubicBezTo>
                  <a:cubicBezTo>
                    <a:pt x="863" y="431"/>
                    <a:pt x="863" y="435"/>
                    <a:pt x="864" y="441"/>
                  </a:cubicBezTo>
                  <a:cubicBezTo>
                    <a:pt x="865" y="443"/>
                    <a:pt x="866" y="445"/>
                    <a:pt x="865" y="449"/>
                  </a:cubicBezTo>
                  <a:cubicBezTo>
                    <a:pt x="868" y="435"/>
                    <a:pt x="868" y="419"/>
                    <a:pt x="869" y="405"/>
                  </a:cubicBezTo>
                  <a:close/>
                  <a:moveTo>
                    <a:pt x="675" y="583"/>
                  </a:moveTo>
                  <a:cubicBezTo>
                    <a:pt x="676" y="581"/>
                    <a:pt x="673" y="580"/>
                    <a:pt x="673" y="578"/>
                  </a:cubicBezTo>
                  <a:cubicBezTo>
                    <a:pt x="672" y="581"/>
                    <a:pt x="671" y="585"/>
                    <a:pt x="673" y="588"/>
                  </a:cubicBezTo>
                  <a:cubicBezTo>
                    <a:pt x="675" y="586"/>
                    <a:pt x="678" y="586"/>
                    <a:pt x="680" y="586"/>
                  </a:cubicBezTo>
                  <a:cubicBezTo>
                    <a:pt x="682" y="582"/>
                    <a:pt x="683" y="577"/>
                    <a:pt x="685" y="571"/>
                  </a:cubicBezTo>
                  <a:cubicBezTo>
                    <a:pt x="687" y="567"/>
                    <a:pt x="691" y="562"/>
                    <a:pt x="692" y="557"/>
                  </a:cubicBezTo>
                  <a:cubicBezTo>
                    <a:pt x="692" y="552"/>
                    <a:pt x="690" y="543"/>
                    <a:pt x="691" y="535"/>
                  </a:cubicBezTo>
                  <a:cubicBezTo>
                    <a:pt x="692" y="523"/>
                    <a:pt x="693" y="508"/>
                    <a:pt x="693" y="494"/>
                  </a:cubicBezTo>
                  <a:cubicBezTo>
                    <a:pt x="694" y="488"/>
                    <a:pt x="695" y="479"/>
                    <a:pt x="693" y="475"/>
                  </a:cubicBezTo>
                  <a:cubicBezTo>
                    <a:pt x="692" y="471"/>
                    <a:pt x="683" y="464"/>
                    <a:pt x="680" y="461"/>
                  </a:cubicBezTo>
                  <a:cubicBezTo>
                    <a:pt x="674" y="457"/>
                    <a:pt x="670" y="454"/>
                    <a:pt x="664" y="450"/>
                  </a:cubicBezTo>
                  <a:cubicBezTo>
                    <a:pt x="664" y="482"/>
                    <a:pt x="662" y="518"/>
                    <a:pt x="660" y="546"/>
                  </a:cubicBezTo>
                  <a:cubicBezTo>
                    <a:pt x="661" y="547"/>
                    <a:pt x="661" y="545"/>
                    <a:pt x="661" y="546"/>
                  </a:cubicBezTo>
                  <a:cubicBezTo>
                    <a:pt x="664" y="555"/>
                    <a:pt x="668" y="562"/>
                    <a:pt x="672" y="570"/>
                  </a:cubicBezTo>
                  <a:cubicBezTo>
                    <a:pt x="673" y="571"/>
                    <a:pt x="676" y="573"/>
                    <a:pt x="676" y="574"/>
                  </a:cubicBezTo>
                  <a:cubicBezTo>
                    <a:pt x="676" y="575"/>
                    <a:pt x="677" y="573"/>
                    <a:pt x="677" y="574"/>
                  </a:cubicBezTo>
                  <a:cubicBezTo>
                    <a:pt x="680" y="575"/>
                    <a:pt x="677" y="576"/>
                    <a:pt x="680" y="577"/>
                  </a:cubicBezTo>
                  <a:cubicBezTo>
                    <a:pt x="680" y="578"/>
                    <a:pt x="679" y="578"/>
                    <a:pt x="679" y="578"/>
                  </a:cubicBezTo>
                  <a:cubicBezTo>
                    <a:pt x="678" y="576"/>
                    <a:pt x="678" y="582"/>
                    <a:pt x="675" y="583"/>
                  </a:cubicBezTo>
                  <a:close/>
                  <a:moveTo>
                    <a:pt x="658" y="555"/>
                  </a:moveTo>
                  <a:cubicBezTo>
                    <a:pt x="656" y="564"/>
                    <a:pt x="655" y="574"/>
                    <a:pt x="654" y="584"/>
                  </a:cubicBezTo>
                  <a:cubicBezTo>
                    <a:pt x="659" y="586"/>
                    <a:pt x="663" y="589"/>
                    <a:pt x="670" y="591"/>
                  </a:cubicBezTo>
                  <a:cubicBezTo>
                    <a:pt x="669" y="585"/>
                    <a:pt x="669" y="579"/>
                    <a:pt x="670" y="575"/>
                  </a:cubicBezTo>
                  <a:cubicBezTo>
                    <a:pt x="669" y="575"/>
                    <a:pt x="669" y="576"/>
                    <a:pt x="669" y="577"/>
                  </a:cubicBezTo>
                  <a:cubicBezTo>
                    <a:pt x="667" y="576"/>
                    <a:pt x="669" y="575"/>
                    <a:pt x="669" y="573"/>
                  </a:cubicBezTo>
                  <a:cubicBezTo>
                    <a:pt x="667" y="575"/>
                    <a:pt x="666" y="572"/>
                    <a:pt x="667" y="570"/>
                  </a:cubicBezTo>
                  <a:cubicBezTo>
                    <a:pt x="666" y="570"/>
                    <a:pt x="663" y="567"/>
                    <a:pt x="664" y="566"/>
                  </a:cubicBezTo>
                  <a:cubicBezTo>
                    <a:pt x="661" y="567"/>
                    <a:pt x="664" y="561"/>
                    <a:pt x="661" y="562"/>
                  </a:cubicBezTo>
                  <a:cubicBezTo>
                    <a:pt x="661" y="560"/>
                    <a:pt x="663" y="560"/>
                    <a:pt x="663" y="559"/>
                  </a:cubicBezTo>
                  <a:cubicBezTo>
                    <a:pt x="662" y="559"/>
                    <a:pt x="662" y="559"/>
                    <a:pt x="661" y="560"/>
                  </a:cubicBezTo>
                  <a:cubicBezTo>
                    <a:pt x="659" y="560"/>
                    <a:pt x="660" y="558"/>
                    <a:pt x="660" y="557"/>
                  </a:cubicBezTo>
                  <a:cubicBezTo>
                    <a:pt x="658" y="558"/>
                    <a:pt x="658" y="556"/>
                    <a:pt x="658" y="555"/>
                  </a:cubicBezTo>
                  <a:close/>
                  <a:moveTo>
                    <a:pt x="863" y="676"/>
                  </a:moveTo>
                  <a:cubicBezTo>
                    <a:pt x="869" y="674"/>
                    <a:pt x="869" y="682"/>
                    <a:pt x="872" y="682"/>
                  </a:cubicBezTo>
                  <a:cubicBezTo>
                    <a:pt x="873" y="680"/>
                    <a:pt x="871" y="679"/>
                    <a:pt x="871" y="677"/>
                  </a:cubicBezTo>
                  <a:cubicBezTo>
                    <a:pt x="871" y="675"/>
                    <a:pt x="873" y="679"/>
                    <a:pt x="873" y="677"/>
                  </a:cubicBezTo>
                  <a:cubicBezTo>
                    <a:pt x="872" y="638"/>
                    <a:pt x="879" y="604"/>
                    <a:pt x="876" y="562"/>
                  </a:cubicBezTo>
                  <a:cubicBezTo>
                    <a:pt x="869" y="564"/>
                    <a:pt x="874" y="555"/>
                    <a:pt x="867" y="556"/>
                  </a:cubicBezTo>
                  <a:cubicBezTo>
                    <a:pt x="862" y="557"/>
                    <a:pt x="859" y="567"/>
                    <a:pt x="863" y="570"/>
                  </a:cubicBezTo>
                  <a:cubicBezTo>
                    <a:pt x="859" y="585"/>
                    <a:pt x="860" y="611"/>
                    <a:pt x="859" y="632"/>
                  </a:cubicBezTo>
                  <a:cubicBezTo>
                    <a:pt x="858" y="646"/>
                    <a:pt x="857" y="660"/>
                    <a:pt x="858" y="668"/>
                  </a:cubicBezTo>
                  <a:cubicBezTo>
                    <a:pt x="858" y="670"/>
                    <a:pt x="860" y="672"/>
                    <a:pt x="859" y="670"/>
                  </a:cubicBezTo>
                  <a:cubicBezTo>
                    <a:pt x="859" y="671"/>
                    <a:pt x="858" y="673"/>
                    <a:pt x="860" y="672"/>
                  </a:cubicBezTo>
                  <a:cubicBezTo>
                    <a:pt x="862" y="671"/>
                    <a:pt x="861" y="674"/>
                    <a:pt x="863" y="676"/>
                  </a:cubicBezTo>
                  <a:close/>
                  <a:moveTo>
                    <a:pt x="692" y="568"/>
                  </a:moveTo>
                  <a:cubicBezTo>
                    <a:pt x="688" y="572"/>
                    <a:pt x="684" y="579"/>
                    <a:pt x="684" y="587"/>
                  </a:cubicBezTo>
                  <a:cubicBezTo>
                    <a:pt x="688" y="586"/>
                    <a:pt x="690" y="575"/>
                    <a:pt x="692" y="568"/>
                  </a:cubicBezTo>
                  <a:close/>
                  <a:moveTo>
                    <a:pt x="684" y="587"/>
                  </a:moveTo>
                  <a:cubicBezTo>
                    <a:pt x="682" y="587"/>
                    <a:pt x="683" y="589"/>
                    <a:pt x="682" y="590"/>
                  </a:cubicBezTo>
                  <a:cubicBezTo>
                    <a:pt x="683" y="589"/>
                    <a:pt x="684" y="589"/>
                    <a:pt x="684" y="587"/>
                  </a:cubicBezTo>
                  <a:close/>
                  <a:moveTo>
                    <a:pt x="680" y="587"/>
                  </a:moveTo>
                  <a:cubicBezTo>
                    <a:pt x="678" y="588"/>
                    <a:pt x="677" y="589"/>
                    <a:pt x="675" y="588"/>
                  </a:cubicBezTo>
                  <a:cubicBezTo>
                    <a:pt x="675" y="590"/>
                    <a:pt x="674" y="590"/>
                    <a:pt x="673" y="591"/>
                  </a:cubicBezTo>
                  <a:cubicBezTo>
                    <a:pt x="674" y="592"/>
                    <a:pt x="677" y="592"/>
                    <a:pt x="679" y="591"/>
                  </a:cubicBezTo>
                  <a:cubicBezTo>
                    <a:pt x="679" y="590"/>
                    <a:pt x="680" y="589"/>
                    <a:pt x="680" y="587"/>
                  </a:cubicBezTo>
                  <a:close/>
                  <a:moveTo>
                    <a:pt x="658" y="619"/>
                  </a:moveTo>
                  <a:cubicBezTo>
                    <a:pt x="657" y="622"/>
                    <a:pt x="661" y="627"/>
                    <a:pt x="661" y="631"/>
                  </a:cubicBezTo>
                  <a:cubicBezTo>
                    <a:pt x="663" y="630"/>
                    <a:pt x="666" y="630"/>
                    <a:pt x="668" y="629"/>
                  </a:cubicBezTo>
                  <a:cubicBezTo>
                    <a:pt x="668" y="632"/>
                    <a:pt x="678" y="631"/>
                    <a:pt x="683" y="631"/>
                  </a:cubicBezTo>
                  <a:cubicBezTo>
                    <a:pt x="675" y="626"/>
                    <a:pt x="667" y="622"/>
                    <a:pt x="658" y="619"/>
                  </a:cubicBezTo>
                  <a:close/>
                  <a:moveTo>
                    <a:pt x="672" y="671"/>
                  </a:moveTo>
                  <a:cubicBezTo>
                    <a:pt x="671" y="670"/>
                    <a:pt x="671" y="666"/>
                    <a:pt x="670" y="664"/>
                  </a:cubicBezTo>
                  <a:cubicBezTo>
                    <a:pt x="668" y="664"/>
                    <a:pt x="669" y="667"/>
                    <a:pt x="668" y="668"/>
                  </a:cubicBezTo>
                  <a:cubicBezTo>
                    <a:pt x="673" y="672"/>
                    <a:pt x="668" y="678"/>
                    <a:pt x="673" y="682"/>
                  </a:cubicBezTo>
                  <a:cubicBezTo>
                    <a:pt x="672" y="685"/>
                    <a:pt x="672" y="688"/>
                    <a:pt x="672" y="692"/>
                  </a:cubicBezTo>
                  <a:cubicBezTo>
                    <a:pt x="666" y="691"/>
                    <a:pt x="667" y="684"/>
                    <a:pt x="666" y="680"/>
                  </a:cubicBezTo>
                  <a:cubicBezTo>
                    <a:pt x="665" y="678"/>
                    <a:pt x="663" y="676"/>
                    <a:pt x="663" y="672"/>
                  </a:cubicBezTo>
                  <a:cubicBezTo>
                    <a:pt x="658" y="666"/>
                    <a:pt x="656" y="657"/>
                    <a:pt x="652" y="650"/>
                  </a:cubicBezTo>
                  <a:cubicBezTo>
                    <a:pt x="650" y="669"/>
                    <a:pt x="657" y="683"/>
                    <a:pt x="655" y="703"/>
                  </a:cubicBezTo>
                  <a:cubicBezTo>
                    <a:pt x="662" y="701"/>
                    <a:pt x="672" y="696"/>
                    <a:pt x="681" y="698"/>
                  </a:cubicBezTo>
                  <a:cubicBezTo>
                    <a:pt x="684" y="683"/>
                    <a:pt x="685" y="667"/>
                    <a:pt x="686" y="651"/>
                  </a:cubicBezTo>
                  <a:cubicBezTo>
                    <a:pt x="681" y="647"/>
                    <a:pt x="674" y="648"/>
                    <a:pt x="668" y="648"/>
                  </a:cubicBezTo>
                  <a:cubicBezTo>
                    <a:pt x="666" y="659"/>
                    <a:pt x="672" y="662"/>
                    <a:pt x="672" y="671"/>
                  </a:cubicBezTo>
                  <a:close/>
                  <a:moveTo>
                    <a:pt x="670" y="692"/>
                  </a:moveTo>
                  <a:cubicBezTo>
                    <a:pt x="673" y="691"/>
                    <a:pt x="669" y="689"/>
                    <a:pt x="670" y="687"/>
                  </a:cubicBezTo>
                  <a:cubicBezTo>
                    <a:pt x="667" y="688"/>
                    <a:pt x="670" y="690"/>
                    <a:pt x="670" y="692"/>
                  </a:cubicBezTo>
                  <a:close/>
                  <a:moveTo>
                    <a:pt x="736" y="671"/>
                  </a:moveTo>
                  <a:cubicBezTo>
                    <a:pt x="740" y="681"/>
                    <a:pt x="748" y="688"/>
                    <a:pt x="753" y="698"/>
                  </a:cubicBezTo>
                  <a:cubicBezTo>
                    <a:pt x="754" y="701"/>
                    <a:pt x="754" y="705"/>
                    <a:pt x="756" y="709"/>
                  </a:cubicBezTo>
                  <a:cubicBezTo>
                    <a:pt x="758" y="713"/>
                    <a:pt x="764" y="717"/>
                    <a:pt x="764" y="723"/>
                  </a:cubicBezTo>
                  <a:cubicBezTo>
                    <a:pt x="762" y="721"/>
                    <a:pt x="763" y="717"/>
                    <a:pt x="760" y="716"/>
                  </a:cubicBezTo>
                  <a:cubicBezTo>
                    <a:pt x="760" y="717"/>
                    <a:pt x="760" y="718"/>
                    <a:pt x="760" y="719"/>
                  </a:cubicBezTo>
                  <a:cubicBezTo>
                    <a:pt x="763" y="722"/>
                    <a:pt x="765" y="726"/>
                    <a:pt x="765" y="732"/>
                  </a:cubicBezTo>
                  <a:cubicBezTo>
                    <a:pt x="770" y="734"/>
                    <a:pt x="771" y="744"/>
                    <a:pt x="772" y="749"/>
                  </a:cubicBezTo>
                  <a:cubicBezTo>
                    <a:pt x="771" y="747"/>
                    <a:pt x="769" y="743"/>
                    <a:pt x="768" y="743"/>
                  </a:cubicBezTo>
                  <a:cubicBezTo>
                    <a:pt x="767" y="746"/>
                    <a:pt x="770" y="745"/>
                    <a:pt x="770" y="748"/>
                  </a:cubicBezTo>
                  <a:cubicBezTo>
                    <a:pt x="764" y="742"/>
                    <a:pt x="761" y="733"/>
                    <a:pt x="756" y="726"/>
                  </a:cubicBezTo>
                  <a:cubicBezTo>
                    <a:pt x="740" y="703"/>
                    <a:pt x="724" y="680"/>
                    <a:pt x="702" y="663"/>
                  </a:cubicBezTo>
                  <a:cubicBezTo>
                    <a:pt x="701" y="680"/>
                    <a:pt x="702" y="695"/>
                    <a:pt x="699" y="709"/>
                  </a:cubicBezTo>
                  <a:cubicBezTo>
                    <a:pt x="698" y="713"/>
                    <a:pt x="695" y="721"/>
                    <a:pt x="696" y="724"/>
                  </a:cubicBezTo>
                  <a:cubicBezTo>
                    <a:pt x="697" y="727"/>
                    <a:pt x="701" y="727"/>
                    <a:pt x="703" y="729"/>
                  </a:cubicBezTo>
                  <a:cubicBezTo>
                    <a:pt x="707" y="733"/>
                    <a:pt x="708" y="740"/>
                    <a:pt x="710" y="750"/>
                  </a:cubicBezTo>
                  <a:cubicBezTo>
                    <a:pt x="712" y="760"/>
                    <a:pt x="714" y="769"/>
                    <a:pt x="714" y="782"/>
                  </a:cubicBezTo>
                  <a:cubicBezTo>
                    <a:pt x="713" y="790"/>
                    <a:pt x="712" y="800"/>
                    <a:pt x="711" y="808"/>
                  </a:cubicBezTo>
                  <a:cubicBezTo>
                    <a:pt x="715" y="807"/>
                    <a:pt x="713" y="809"/>
                    <a:pt x="715" y="811"/>
                  </a:cubicBezTo>
                  <a:cubicBezTo>
                    <a:pt x="721" y="815"/>
                    <a:pt x="729" y="815"/>
                    <a:pt x="734" y="818"/>
                  </a:cubicBezTo>
                  <a:cubicBezTo>
                    <a:pt x="743" y="825"/>
                    <a:pt x="745" y="839"/>
                    <a:pt x="751" y="849"/>
                  </a:cubicBezTo>
                  <a:cubicBezTo>
                    <a:pt x="759" y="844"/>
                    <a:pt x="771" y="843"/>
                    <a:pt x="781" y="837"/>
                  </a:cubicBezTo>
                  <a:cubicBezTo>
                    <a:pt x="788" y="833"/>
                    <a:pt x="802" y="821"/>
                    <a:pt x="808" y="831"/>
                  </a:cubicBezTo>
                  <a:cubicBezTo>
                    <a:pt x="810" y="829"/>
                    <a:pt x="812" y="826"/>
                    <a:pt x="813" y="823"/>
                  </a:cubicBezTo>
                  <a:cubicBezTo>
                    <a:pt x="826" y="820"/>
                    <a:pt x="836" y="828"/>
                    <a:pt x="833" y="841"/>
                  </a:cubicBezTo>
                  <a:cubicBezTo>
                    <a:pt x="831" y="842"/>
                    <a:pt x="827" y="842"/>
                    <a:pt x="824" y="843"/>
                  </a:cubicBezTo>
                  <a:cubicBezTo>
                    <a:pt x="826" y="846"/>
                    <a:pt x="828" y="845"/>
                    <a:pt x="832" y="845"/>
                  </a:cubicBezTo>
                  <a:cubicBezTo>
                    <a:pt x="835" y="847"/>
                    <a:pt x="837" y="849"/>
                    <a:pt x="841" y="850"/>
                  </a:cubicBezTo>
                  <a:cubicBezTo>
                    <a:pt x="840" y="822"/>
                    <a:pt x="838" y="793"/>
                    <a:pt x="840" y="764"/>
                  </a:cubicBezTo>
                  <a:cubicBezTo>
                    <a:pt x="840" y="751"/>
                    <a:pt x="843" y="738"/>
                    <a:pt x="843" y="727"/>
                  </a:cubicBezTo>
                  <a:cubicBezTo>
                    <a:pt x="844" y="725"/>
                    <a:pt x="844" y="724"/>
                    <a:pt x="843" y="722"/>
                  </a:cubicBezTo>
                  <a:cubicBezTo>
                    <a:pt x="843" y="706"/>
                    <a:pt x="844" y="691"/>
                    <a:pt x="847" y="677"/>
                  </a:cubicBezTo>
                  <a:cubicBezTo>
                    <a:pt x="829" y="670"/>
                    <a:pt x="807" y="668"/>
                    <a:pt x="784" y="667"/>
                  </a:cubicBezTo>
                  <a:cubicBezTo>
                    <a:pt x="790" y="673"/>
                    <a:pt x="801" y="675"/>
                    <a:pt x="805" y="684"/>
                  </a:cubicBezTo>
                  <a:cubicBezTo>
                    <a:pt x="809" y="685"/>
                    <a:pt x="812" y="688"/>
                    <a:pt x="814" y="690"/>
                  </a:cubicBezTo>
                  <a:cubicBezTo>
                    <a:pt x="813" y="691"/>
                    <a:pt x="810" y="685"/>
                    <a:pt x="809" y="688"/>
                  </a:cubicBezTo>
                  <a:cubicBezTo>
                    <a:pt x="811" y="692"/>
                    <a:pt x="816" y="691"/>
                    <a:pt x="817" y="697"/>
                  </a:cubicBezTo>
                  <a:cubicBezTo>
                    <a:pt x="822" y="697"/>
                    <a:pt x="822" y="702"/>
                    <a:pt x="825" y="705"/>
                  </a:cubicBezTo>
                  <a:cubicBezTo>
                    <a:pt x="818" y="706"/>
                    <a:pt x="813" y="700"/>
                    <a:pt x="808" y="697"/>
                  </a:cubicBezTo>
                  <a:cubicBezTo>
                    <a:pt x="805" y="697"/>
                    <a:pt x="804" y="695"/>
                    <a:pt x="801" y="695"/>
                  </a:cubicBezTo>
                  <a:cubicBezTo>
                    <a:pt x="801" y="694"/>
                    <a:pt x="801" y="694"/>
                    <a:pt x="800" y="694"/>
                  </a:cubicBezTo>
                  <a:cubicBezTo>
                    <a:pt x="800" y="694"/>
                    <a:pt x="801" y="694"/>
                    <a:pt x="801" y="694"/>
                  </a:cubicBezTo>
                  <a:cubicBezTo>
                    <a:pt x="804" y="694"/>
                    <a:pt x="800" y="692"/>
                    <a:pt x="800" y="694"/>
                  </a:cubicBezTo>
                  <a:cubicBezTo>
                    <a:pt x="781" y="684"/>
                    <a:pt x="761" y="674"/>
                    <a:pt x="736" y="671"/>
                  </a:cubicBezTo>
                  <a:close/>
                  <a:moveTo>
                    <a:pt x="820" y="703"/>
                  </a:moveTo>
                  <a:cubicBezTo>
                    <a:pt x="820" y="705"/>
                    <a:pt x="822" y="705"/>
                    <a:pt x="824" y="705"/>
                  </a:cubicBezTo>
                  <a:cubicBezTo>
                    <a:pt x="824" y="704"/>
                    <a:pt x="821" y="704"/>
                    <a:pt x="820" y="703"/>
                  </a:cubicBezTo>
                  <a:close/>
                  <a:moveTo>
                    <a:pt x="868" y="682"/>
                  </a:moveTo>
                  <a:cubicBezTo>
                    <a:pt x="867" y="680"/>
                    <a:pt x="870" y="684"/>
                    <a:pt x="871" y="683"/>
                  </a:cubicBezTo>
                  <a:cubicBezTo>
                    <a:pt x="867" y="685"/>
                    <a:pt x="862" y="679"/>
                    <a:pt x="858" y="680"/>
                  </a:cubicBezTo>
                  <a:cubicBezTo>
                    <a:pt x="857" y="690"/>
                    <a:pt x="855" y="702"/>
                    <a:pt x="855" y="713"/>
                  </a:cubicBezTo>
                  <a:cubicBezTo>
                    <a:pt x="855" y="719"/>
                    <a:pt x="856" y="726"/>
                    <a:pt x="856" y="733"/>
                  </a:cubicBezTo>
                  <a:cubicBezTo>
                    <a:pt x="856" y="741"/>
                    <a:pt x="853" y="748"/>
                    <a:pt x="853" y="756"/>
                  </a:cubicBezTo>
                  <a:cubicBezTo>
                    <a:pt x="850" y="786"/>
                    <a:pt x="854" y="825"/>
                    <a:pt x="851" y="857"/>
                  </a:cubicBezTo>
                  <a:cubicBezTo>
                    <a:pt x="858" y="862"/>
                    <a:pt x="860" y="872"/>
                    <a:pt x="863" y="880"/>
                  </a:cubicBezTo>
                  <a:cubicBezTo>
                    <a:pt x="854" y="852"/>
                    <a:pt x="860" y="844"/>
                    <a:pt x="860" y="833"/>
                  </a:cubicBezTo>
                  <a:cubicBezTo>
                    <a:pt x="860" y="821"/>
                    <a:pt x="862" y="817"/>
                    <a:pt x="861" y="804"/>
                  </a:cubicBezTo>
                  <a:cubicBezTo>
                    <a:pt x="860" y="797"/>
                    <a:pt x="862" y="786"/>
                    <a:pt x="862" y="779"/>
                  </a:cubicBezTo>
                  <a:cubicBezTo>
                    <a:pt x="861" y="765"/>
                    <a:pt x="862" y="748"/>
                    <a:pt x="863" y="736"/>
                  </a:cubicBezTo>
                  <a:cubicBezTo>
                    <a:pt x="864" y="727"/>
                    <a:pt x="865" y="718"/>
                    <a:pt x="865" y="710"/>
                  </a:cubicBezTo>
                  <a:cubicBezTo>
                    <a:pt x="864" y="700"/>
                    <a:pt x="872" y="689"/>
                    <a:pt x="871" y="682"/>
                  </a:cubicBezTo>
                  <a:cubicBezTo>
                    <a:pt x="870" y="682"/>
                    <a:pt x="869" y="681"/>
                    <a:pt x="868" y="682"/>
                  </a:cubicBezTo>
                  <a:close/>
                  <a:moveTo>
                    <a:pt x="669" y="717"/>
                  </a:moveTo>
                  <a:cubicBezTo>
                    <a:pt x="663" y="716"/>
                    <a:pt x="661" y="724"/>
                    <a:pt x="655" y="724"/>
                  </a:cubicBezTo>
                  <a:cubicBezTo>
                    <a:pt x="655" y="726"/>
                    <a:pt x="655" y="727"/>
                    <a:pt x="655" y="729"/>
                  </a:cubicBezTo>
                  <a:cubicBezTo>
                    <a:pt x="660" y="726"/>
                    <a:pt x="665" y="721"/>
                    <a:pt x="669" y="717"/>
                  </a:cubicBezTo>
                  <a:close/>
                  <a:moveTo>
                    <a:pt x="649" y="1004"/>
                  </a:moveTo>
                  <a:cubicBezTo>
                    <a:pt x="649" y="998"/>
                    <a:pt x="651" y="989"/>
                    <a:pt x="650" y="982"/>
                  </a:cubicBezTo>
                  <a:cubicBezTo>
                    <a:pt x="645" y="989"/>
                    <a:pt x="649" y="999"/>
                    <a:pt x="647" y="1008"/>
                  </a:cubicBezTo>
                  <a:cubicBezTo>
                    <a:pt x="656" y="1011"/>
                    <a:pt x="664" y="1015"/>
                    <a:pt x="673" y="1019"/>
                  </a:cubicBezTo>
                  <a:cubicBezTo>
                    <a:pt x="665" y="973"/>
                    <a:pt x="672" y="917"/>
                    <a:pt x="670" y="867"/>
                  </a:cubicBezTo>
                  <a:cubicBezTo>
                    <a:pt x="670" y="864"/>
                    <a:pt x="669" y="867"/>
                    <a:pt x="669" y="867"/>
                  </a:cubicBezTo>
                  <a:cubicBezTo>
                    <a:pt x="668" y="866"/>
                    <a:pt x="671" y="864"/>
                    <a:pt x="670" y="861"/>
                  </a:cubicBezTo>
                  <a:cubicBezTo>
                    <a:pt x="667" y="864"/>
                    <a:pt x="668" y="870"/>
                    <a:pt x="663" y="872"/>
                  </a:cubicBezTo>
                  <a:cubicBezTo>
                    <a:pt x="664" y="879"/>
                    <a:pt x="659" y="881"/>
                    <a:pt x="656" y="885"/>
                  </a:cubicBezTo>
                  <a:cubicBezTo>
                    <a:pt x="657" y="884"/>
                    <a:pt x="658" y="880"/>
                    <a:pt x="658" y="880"/>
                  </a:cubicBezTo>
                  <a:cubicBezTo>
                    <a:pt x="656" y="877"/>
                    <a:pt x="657" y="883"/>
                    <a:pt x="656" y="883"/>
                  </a:cubicBezTo>
                  <a:cubicBezTo>
                    <a:pt x="655" y="879"/>
                    <a:pt x="658" y="874"/>
                    <a:pt x="659" y="870"/>
                  </a:cubicBezTo>
                  <a:cubicBezTo>
                    <a:pt x="659" y="867"/>
                    <a:pt x="659" y="864"/>
                    <a:pt x="661" y="863"/>
                  </a:cubicBezTo>
                  <a:cubicBezTo>
                    <a:pt x="663" y="845"/>
                    <a:pt x="668" y="824"/>
                    <a:pt x="667" y="801"/>
                  </a:cubicBezTo>
                  <a:cubicBezTo>
                    <a:pt x="666" y="793"/>
                    <a:pt x="668" y="786"/>
                    <a:pt x="667" y="778"/>
                  </a:cubicBezTo>
                  <a:cubicBezTo>
                    <a:pt x="667" y="770"/>
                    <a:pt x="663" y="763"/>
                    <a:pt x="664" y="758"/>
                  </a:cubicBezTo>
                  <a:cubicBezTo>
                    <a:pt x="665" y="754"/>
                    <a:pt x="669" y="753"/>
                    <a:pt x="671" y="750"/>
                  </a:cubicBezTo>
                  <a:cubicBezTo>
                    <a:pt x="672" y="747"/>
                    <a:pt x="670" y="745"/>
                    <a:pt x="672" y="742"/>
                  </a:cubicBezTo>
                  <a:cubicBezTo>
                    <a:pt x="665" y="743"/>
                    <a:pt x="659" y="749"/>
                    <a:pt x="654" y="753"/>
                  </a:cubicBezTo>
                  <a:cubicBezTo>
                    <a:pt x="654" y="794"/>
                    <a:pt x="652" y="833"/>
                    <a:pt x="650" y="872"/>
                  </a:cubicBezTo>
                  <a:cubicBezTo>
                    <a:pt x="650" y="875"/>
                    <a:pt x="650" y="879"/>
                    <a:pt x="650" y="882"/>
                  </a:cubicBezTo>
                  <a:cubicBezTo>
                    <a:pt x="652" y="923"/>
                    <a:pt x="651" y="964"/>
                    <a:pt x="649" y="1004"/>
                  </a:cubicBezTo>
                  <a:close/>
                  <a:moveTo>
                    <a:pt x="690" y="898"/>
                  </a:moveTo>
                  <a:cubicBezTo>
                    <a:pt x="690" y="896"/>
                    <a:pt x="687" y="899"/>
                    <a:pt x="687" y="901"/>
                  </a:cubicBezTo>
                  <a:cubicBezTo>
                    <a:pt x="688" y="896"/>
                    <a:pt x="691" y="893"/>
                    <a:pt x="694" y="890"/>
                  </a:cubicBezTo>
                  <a:cubicBezTo>
                    <a:pt x="703" y="877"/>
                    <a:pt x="715" y="868"/>
                    <a:pt x="729" y="861"/>
                  </a:cubicBezTo>
                  <a:cubicBezTo>
                    <a:pt x="728" y="856"/>
                    <a:pt x="723" y="850"/>
                    <a:pt x="726" y="845"/>
                  </a:cubicBezTo>
                  <a:cubicBezTo>
                    <a:pt x="728" y="850"/>
                    <a:pt x="731" y="853"/>
                    <a:pt x="732" y="859"/>
                  </a:cubicBezTo>
                  <a:cubicBezTo>
                    <a:pt x="736" y="858"/>
                    <a:pt x="732" y="854"/>
                    <a:pt x="731" y="852"/>
                  </a:cubicBezTo>
                  <a:cubicBezTo>
                    <a:pt x="726" y="841"/>
                    <a:pt x="721" y="829"/>
                    <a:pt x="708" y="826"/>
                  </a:cubicBezTo>
                  <a:cubicBezTo>
                    <a:pt x="707" y="826"/>
                    <a:pt x="707" y="826"/>
                    <a:pt x="707" y="827"/>
                  </a:cubicBezTo>
                  <a:cubicBezTo>
                    <a:pt x="706" y="827"/>
                    <a:pt x="707" y="826"/>
                    <a:pt x="707" y="825"/>
                  </a:cubicBezTo>
                  <a:cubicBezTo>
                    <a:pt x="706" y="826"/>
                    <a:pt x="703" y="829"/>
                    <a:pt x="706" y="829"/>
                  </a:cubicBezTo>
                  <a:cubicBezTo>
                    <a:pt x="705" y="831"/>
                    <a:pt x="703" y="832"/>
                    <a:pt x="703" y="833"/>
                  </a:cubicBezTo>
                  <a:cubicBezTo>
                    <a:pt x="705" y="839"/>
                    <a:pt x="700" y="841"/>
                    <a:pt x="699" y="845"/>
                  </a:cubicBezTo>
                  <a:cubicBezTo>
                    <a:pt x="699" y="844"/>
                    <a:pt x="698" y="842"/>
                    <a:pt x="699" y="841"/>
                  </a:cubicBezTo>
                  <a:cubicBezTo>
                    <a:pt x="696" y="841"/>
                    <a:pt x="698" y="844"/>
                    <a:pt x="697" y="845"/>
                  </a:cubicBezTo>
                  <a:cubicBezTo>
                    <a:pt x="696" y="839"/>
                    <a:pt x="698" y="830"/>
                    <a:pt x="698" y="824"/>
                  </a:cubicBezTo>
                  <a:cubicBezTo>
                    <a:pt x="695" y="820"/>
                    <a:pt x="694" y="812"/>
                    <a:pt x="698" y="808"/>
                  </a:cubicBezTo>
                  <a:cubicBezTo>
                    <a:pt x="698" y="791"/>
                    <a:pt x="698" y="774"/>
                    <a:pt x="693" y="761"/>
                  </a:cubicBezTo>
                  <a:cubicBezTo>
                    <a:pt x="692" y="762"/>
                    <a:pt x="693" y="765"/>
                    <a:pt x="692" y="767"/>
                  </a:cubicBezTo>
                  <a:cubicBezTo>
                    <a:pt x="690" y="767"/>
                    <a:pt x="689" y="766"/>
                    <a:pt x="687" y="766"/>
                  </a:cubicBezTo>
                  <a:cubicBezTo>
                    <a:pt x="684" y="810"/>
                    <a:pt x="688" y="862"/>
                    <a:pt x="686" y="909"/>
                  </a:cubicBezTo>
                  <a:cubicBezTo>
                    <a:pt x="684" y="936"/>
                    <a:pt x="680" y="961"/>
                    <a:pt x="680" y="986"/>
                  </a:cubicBezTo>
                  <a:cubicBezTo>
                    <a:pt x="682" y="987"/>
                    <a:pt x="682" y="989"/>
                    <a:pt x="682" y="990"/>
                  </a:cubicBezTo>
                  <a:cubicBezTo>
                    <a:pt x="680" y="999"/>
                    <a:pt x="682" y="1014"/>
                    <a:pt x="682" y="1025"/>
                  </a:cubicBezTo>
                  <a:cubicBezTo>
                    <a:pt x="697" y="1033"/>
                    <a:pt x="710" y="1041"/>
                    <a:pt x="720" y="1053"/>
                  </a:cubicBezTo>
                  <a:cubicBezTo>
                    <a:pt x="722" y="1052"/>
                    <a:pt x="723" y="1045"/>
                    <a:pt x="725" y="1045"/>
                  </a:cubicBezTo>
                  <a:cubicBezTo>
                    <a:pt x="726" y="1041"/>
                    <a:pt x="728" y="1035"/>
                    <a:pt x="732" y="1033"/>
                  </a:cubicBezTo>
                  <a:cubicBezTo>
                    <a:pt x="733" y="1026"/>
                    <a:pt x="739" y="1023"/>
                    <a:pt x="740" y="1017"/>
                  </a:cubicBezTo>
                  <a:cubicBezTo>
                    <a:pt x="741" y="1016"/>
                    <a:pt x="741" y="1014"/>
                    <a:pt x="743" y="1014"/>
                  </a:cubicBezTo>
                  <a:cubicBezTo>
                    <a:pt x="743" y="1010"/>
                    <a:pt x="745" y="1007"/>
                    <a:pt x="746" y="1005"/>
                  </a:cubicBezTo>
                  <a:cubicBezTo>
                    <a:pt x="747" y="1002"/>
                    <a:pt x="745" y="1000"/>
                    <a:pt x="747" y="998"/>
                  </a:cubicBezTo>
                  <a:cubicBezTo>
                    <a:pt x="748" y="996"/>
                    <a:pt x="746" y="997"/>
                    <a:pt x="745" y="996"/>
                  </a:cubicBezTo>
                  <a:cubicBezTo>
                    <a:pt x="748" y="997"/>
                    <a:pt x="746" y="991"/>
                    <a:pt x="748" y="992"/>
                  </a:cubicBezTo>
                  <a:cubicBezTo>
                    <a:pt x="749" y="991"/>
                    <a:pt x="745" y="991"/>
                    <a:pt x="746" y="993"/>
                  </a:cubicBezTo>
                  <a:cubicBezTo>
                    <a:pt x="744" y="991"/>
                    <a:pt x="747" y="991"/>
                    <a:pt x="747" y="990"/>
                  </a:cubicBezTo>
                  <a:cubicBezTo>
                    <a:pt x="746" y="990"/>
                    <a:pt x="746" y="990"/>
                    <a:pt x="745" y="990"/>
                  </a:cubicBezTo>
                  <a:cubicBezTo>
                    <a:pt x="747" y="988"/>
                    <a:pt x="745" y="987"/>
                    <a:pt x="748" y="985"/>
                  </a:cubicBezTo>
                  <a:cubicBezTo>
                    <a:pt x="748" y="984"/>
                    <a:pt x="746" y="985"/>
                    <a:pt x="746" y="984"/>
                  </a:cubicBezTo>
                  <a:cubicBezTo>
                    <a:pt x="746" y="983"/>
                    <a:pt x="747" y="983"/>
                    <a:pt x="747" y="982"/>
                  </a:cubicBezTo>
                  <a:cubicBezTo>
                    <a:pt x="745" y="983"/>
                    <a:pt x="748" y="976"/>
                    <a:pt x="746" y="976"/>
                  </a:cubicBezTo>
                  <a:cubicBezTo>
                    <a:pt x="747" y="975"/>
                    <a:pt x="747" y="973"/>
                    <a:pt x="749" y="973"/>
                  </a:cubicBezTo>
                  <a:cubicBezTo>
                    <a:pt x="749" y="971"/>
                    <a:pt x="748" y="972"/>
                    <a:pt x="747" y="973"/>
                  </a:cubicBezTo>
                  <a:cubicBezTo>
                    <a:pt x="747" y="966"/>
                    <a:pt x="747" y="952"/>
                    <a:pt x="746" y="946"/>
                  </a:cubicBezTo>
                  <a:cubicBezTo>
                    <a:pt x="745" y="945"/>
                    <a:pt x="745" y="947"/>
                    <a:pt x="744" y="947"/>
                  </a:cubicBezTo>
                  <a:cubicBezTo>
                    <a:pt x="744" y="945"/>
                    <a:pt x="746" y="945"/>
                    <a:pt x="746" y="943"/>
                  </a:cubicBezTo>
                  <a:cubicBezTo>
                    <a:pt x="746" y="939"/>
                    <a:pt x="744" y="935"/>
                    <a:pt x="745" y="932"/>
                  </a:cubicBezTo>
                  <a:cubicBezTo>
                    <a:pt x="744" y="934"/>
                    <a:pt x="745" y="931"/>
                    <a:pt x="745" y="931"/>
                  </a:cubicBezTo>
                  <a:cubicBezTo>
                    <a:pt x="744" y="928"/>
                    <a:pt x="742" y="926"/>
                    <a:pt x="743" y="922"/>
                  </a:cubicBezTo>
                  <a:cubicBezTo>
                    <a:pt x="741" y="920"/>
                    <a:pt x="741" y="913"/>
                    <a:pt x="742" y="910"/>
                  </a:cubicBezTo>
                  <a:cubicBezTo>
                    <a:pt x="740" y="907"/>
                    <a:pt x="741" y="905"/>
                    <a:pt x="742" y="903"/>
                  </a:cubicBezTo>
                  <a:cubicBezTo>
                    <a:pt x="741" y="902"/>
                    <a:pt x="741" y="903"/>
                    <a:pt x="740" y="903"/>
                  </a:cubicBezTo>
                  <a:cubicBezTo>
                    <a:pt x="739" y="893"/>
                    <a:pt x="736" y="886"/>
                    <a:pt x="733" y="876"/>
                  </a:cubicBezTo>
                  <a:cubicBezTo>
                    <a:pt x="727" y="879"/>
                    <a:pt x="721" y="882"/>
                    <a:pt x="713" y="884"/>
                  </a:cubicBezTo>
                  <a:cubicBezTo>
                    <a:pt x="712" y="888"/>
                    <a:pt x="708" y="890"/>
                    <a:pt x="705" y="891"/>
                  </a:cubicBezTo>
                  <a:cubicBezTo>
                    <a:pt x="706" y="890"/>
                    <a:pt x="708" y="889"/>
                    <a:pt x="710" y="887"/>
                  </a:cubicBezTo>
                  <a:cubicBezTo>
                    <a:pt x="709" y="886"/>
                    <a:pt x="707" y="887"/>
                    <a:pt x="706" y="887"/>
                  </a:cubicBezTo>
                  <a:cubicBezTo>
                    <a:pt x="707" y="891"/>
                    <a:pt x="701" y="890"/>
                    <a:pt x="702" y="893"/>
                  </a:cubicBezTo>
                  <a:cubicBezTo>
                    <a:pt x="700" y="893"/>
                    <a:pt x="699" y="893"/>
                    <a:pt x="697" y="893"/>
                  </a:cubicBezTo>
                  <a:cubicBezTo>
                    <a:pt x="697" y="899"/>
                    <a:pt x="690" y="899"/>
                    <a:pt x="687" y="902"/>
                  </a:cubicBezTo>
                  <a:cubicBezTo>
                    <a:pt x="688" y="901"/>
                    <a:pt x="689" y="900"/>
                    <a:pt x="690" y="898"/>
                  </a:cubicBezTo>
                  <a:close/>
                  <a:moveTo>
                    <a:pt x="800" y="848"/>
                  </a:moveTo>
                  <a:cubicBezTo>
                    <a:pt x="799" y="848"/>
                    <a:pt x="800" y="847"/>
                    <a:pt x="799" y="847"/>
                  </a:cubicBezTo>
                  <a:cubicBezTo>
                    <a:pt x="794" y="844"/>
                    <a:pt x="790" y="852"/>
                    <a:pt x="788" y="855"/>
                  </a:cubicBezTo>
                  <a:cubicBezTo>
                    <a:pt x="794" y="860"/>
                    <a:pt x="799" y="853"/>
                    <a:pt x="800" y="848"/>
                  </a:cubicBezTo>
                  <a:close/>
                  <a:moveTo>
                    <a:pt x="841" y="850"/>
                  </a:moveTo>
                  <a:cubicBezTo>
                    <a:pt x="840" y="850"/>
                    <a:pt x="840" y="850"/>
                    <a:pt x="839" y="850"/>
                  </a:cubicBezTo>
                  <a:cubicBezTo>
                    <a:pt x="839" y="851"/>
                    <a:pt x="840" y="852"/>
                    <a:pt x="840" y="852"/>
                  </a:cubicBezTo>
                  <a:cubicBezTo>
                    <a:pt x="841" y="853"/>
                    <a:pt x="840" y="851"/>
                    <a:pt x="841" y="850"/>
                  </a:cubicBezTo>
                  <a:close/>
                  <a:moveTo>
                    <a:pt x="833" y="868"/>
                  </a:moveTo>
                  <a:cubicBezTo>
                    <a:pt x="830" y="875"/>
                    <a:pt x="839" y="881"/>
                    <a:pt x="843" y="884"/>
                  </a:cubicBezTo>
                  <a:cubicBezTo>
                    <a:pt x="842" y="875"/>
                    <a:pt x="837" y="872"/>
                    <a:pt x="833" y="868"/>
                  </a:cubicBezTo>
                  <a:close/>
                  <a:moveTo>
                    <a:pt x="737" y="874"/>
                  </a:moveTo>
                  <a:cubicBezTo>
                    <a:pt x="739" y="885"/>
                    <a:pt x="746" y="898"/>
                    <a:pt x="746" y="912"/>
                  </a:cubicBezTo>
                  <a:cubicBezTo>
                    <a:pt x="746" y="917"/>
                    <a:pt x="748" y="921"/>
                    <a:pt x="748" y="926"/>
                  </a:cubicBezTo>
                  <a:cubicBezTo>
                    <a:pt x="755" y="919"/>
                    <a:pt x="751" y="909"/>
                    <a:pt x="748" y="895"/>
                  </a:cubicBezTo>
                  <a:cubicBezTo>
                    <a:pt x="746" y="886"/>
                    <a:pt x="744" y="879"/>
                    <a:pt x="742" y="873"/>
                  </a:cubicBezTo>
                  <a:cubicBezTo>
                    <a:pt x="740" y="873"/>
                    <a:pt x="739" y="874"/>
                    <a:pt x="737" y="874"/>
                  </a:cubicBezTo>
                  <a:close/>
                  <a:moveTo>
                    <a:pt x="760" y="876"/>
                  </a:moveTo>
                  <a:cubicBezTo>
                    <a:pt x="760" y="882"/>
                    <a:pt x="763" y="890"/>
                    <a:pt x="763" y="897"/>
                  </a:cubicBezTo>
                  <a:cubicBezTo>
                    <a:pt x="767" y="894"/>
                    <a:pt x="769" y="890"/>
                    <a:pt x="772" y="886"/>
                  </a:cubicBezTo>
                  <a:cubicBezTo>
                    <a:pt x="768" y="883"/>
                    <a:pt x="764" y="880"/>
                    <a:pt x="760" y="876"/>
                  </a:cubicBezTo>
                  <a:close/>
                  <a:moveTo>
                    <a:pt x="795" y="885"/>
                  </a:moveTo>
                  <a:cubicBezTo>
                    <a:pt x="799" y="892"/>
                    <a:pt x="806" y="897"/>
                    <a:pt x="809" y="907"/>
                  </a:cubicBezTo>
                  <a:cubicBezTo>
                    <a:pt x="812" y="902"/>
                    <a:pt x="814" y="894"/>
                    <a:pt x="818" y="888"/>
                  </a:cubicBezTo>
                  <a:cubicBezTo>
                    <a:pt x="818" y="887"/>
                    <a:pt x="817" y="887"/>
                    <a:pt x="817" y="885"/>
                  </a:cubicBezTo>
                  <a:cubicBezTo>
                    <a:pt x="812" y="883"/>
                    <a:pt x="806" y="881"/>
                    <a:pt x="802" y="878"/>
                  </a:cubicBezTo>
                  <a:cubicBezTo>
                    <a:pt x="799" y="879"/>
                    <a:pt x="798" y="883"/>
                    <a:pt x="795" y="885"/>
                  </a:cubicBezTo>
                  <a:close/>
                  <a:moveTo>
                    <a:pt x="822" y="963"/>
                  </a:moveTo>
                  <a:cubicBezTo>
                    <a:pt x="824" y="963"/>
                    <a:pt x="822" y="959"/>
                    <a:pt x="823" y="958"/>
                  </a:cubicBezTo>
                  <a:cubicBezTo>
                    <a:pt x="820" y="960"/>
                    <a:pt x="822" y="961"/>
                    <a:pt x="822" y="963"/>
                  </a:cubicBezTo>
                  <a:close/>
                  <a:moveTo>
                    <a:pt x="815" y="919"/>
                  </a:moveTo>
                  <a:cubicBezTo>
                    <a:pt x="813" y="918"/>
                    <a:pt x="814" y="913"/>
                    <a:pt x="811" y="915"/>
                  </a:cubicBezTo>
                  <a:cubicBezTo>
                    <a:pt x="811" y="919"/>
                    <a:pt x="817" y="921"/>
                    <a:pt x="815" y="926"/>
                  </a:cubicBezTo>
                  <a:cubicBezTo>
                    <a:pt x="818" y="927"/>
                    <a:pt x="818" y="932"/>
                    <a:pt x="819" y="935"/>
                  </a:cubicBezTo>
                  <a:cubicBezTo>
                    <a:pt x="818" y="936"/>
                    <a:pt x="816" y="935"/>
                    <a:pt x="816" y="934"/>
                  </a:cubicBezTo>
                  <a:cubicBezTo>
                    <a:pt x="814" y="935"/>
                    <a:pt x="818" y="935"/>
                    <a:pt x="818" y="937"/>
                  </a:cubicBezTo>
                  <a:cubicBezTo>
                    <a:pt x="812" y="934"/>
                    <a:pt x="811" y="927"/>
                    <a:pt x="806" y="923"/>
                  </a:cubicBezTo>
                  <a:cubicBezTo>
                    <a:pt x="797" y="944"/>
                    <a:pt x="785" y="962"/>
                    <a:pt x="770" y="977"/>
                  </a:cubicBezTo>
                  <a:cubicBezTo>
                    <a:pt x="769" y="978"/>
                    <a:pt x="769" y="980"/>
                    <a:pt x="768" y="981"/>
                  </a:cubicBezTo>
                  <a:cubicBezTo>
                    <a:pt x="767" y="981"/>
                    <a:pt x="767" y="981"/>
                    <a:pt x="767" y="981"/>
                  </a:cubicBezTo>
                  <a:cubicBezTo>
                    <a:pt x="766" y="982"/>
                    <a:pt x="766" y="984"/>
                    <a:pt x="766" y="985"/>
                  </a:cubicBezTo>
                  <a:cubicBezTo>
                    <a:pt x="764" y="988"/>
                    <a:pt x="761" y="991"/>
                    <a:pt x="759" y="995"/>
                  </a:cubicBezTo>
                  <a:cubicBezTo>
                    <a:pt x="756" y="998"/>
                    <a:pt x="755" y="1002"/>
                    <a:pt x="753" y="1005"/>
                  </a:cubicBezTo>
                  <a:cubicBezTo>
                    <a:pt x="746" y="1017"/>
                    <a:pt x="741" y="1029"/>
                    <a:pt x="734" y="1040"/>
                  </a:cubicBezTo>
                  <a:cubicBezTo>
                    <a:pt x="731" y="1046"/>
                    <a:pt x="727" y="1052"/>
                    <a:pt x="724" y="1058"/>
                  </a:cubicBezTo>
                  <a:cubicBezTo>
                    <a:pt x="726" y="1063"/>
                    <a:pt x="732" y="1066"/>
                    <a:pt x="733" y="1073"/>
                  </a:cubicBezTo>
                  <a:cubicBezTo>
                    <a:pt x="730" y="1072"/>
                    <a:pt x="723" y="1069"/>
                    <a:pt x="722" y="1064"/>
                  </a:cubicBezTo>
                  <a:cubicBezTo>
                    <a:pt x="717" y="1070"/>
                    <a:pt x="715" y="1078"/>
                    <a:pt x="712" y="1085"/>
                  </a:cubicBezTo>
                  <a:cubicBezTo>
                    <a:pt x="708" y="1093"/>
                    <a:pt x="704" y="1104"/>
                    <a:pt x="703" y="1119"/>
                  </a:cubicBezTo>
                  <a:cubicBezTo>
                    <a:pt x="702" y="1124"/>
                    <a:pt x="700" y="1128"/>
                    <a:pt x="701" y="1134"/>
                  </a:cubicBezTo>
                  <a:cubicBezTo>
                    <a:pt x="702" y="1140"/>
                    <a:pt x="706" y="1145"/>
                    <a:pt x="706" y="1152"/>
                  </a:cubicBezTo>
                  <a:cubicBezTo>
                    <a:pt x="706" y="1162"/>
                    <a:pt x="697" y="1169"/>
                    <a:pt x="696" y="1179"/>
                  </a:cubicBezTo>
                  <a:cubicBezTo>
                    <a:pt x="701" y="1176"/>
                    <a:pt x="707" y="1174"/>
                    <a:pt x="713" y="1170"/>
                  </a:cubicBezTo>
                  <a:cubicBezTo>
                    <a:pt x="719" y="1167"/>
                    <a:pt x="723" y="1163"/>
                    <a:pt x="728" y="1159"/>
                  </a:cubicBezTo>
                  <a:cubicBezTo>
                    <a:pt x="734" y="1154"/>
                    <a:pt x="747" y="1148"/>
                    <a:pt x="750" y="1160"/>
                  </a:cubicBezTo>
                  <a:cubicBezTo>
                    <a:pt x="756" y="1160"/>
                    <a:pt x="756" y="1166"/>
                    <a:pt x="762" y="1168"/>
                  </a:cubicBezTo>
                  <a:cubicBezTo>
                    <a:pt x="763" y="1168"/>
                    <a:pt x="760" y="1168"/>
                    <a:pt x="761" y="1169"/>
                  </a:cubicBezTo>
                  <a:cubicBezTo>
                    <a:pt x="767" y="1176"/>
                    <a:pt x="776" y="1174"/>
                    <a:pt x="781" y="1180"/>
                  </a:cubicBezTo>
                  <a:cubicBezTo>
                    <a:pt x="784" y="1184"/>
                    <a:pt x="786" y="1190"/>
                    <a:pt x="789" y="1195"/>
                  </a:cubicBezTo>
                  <a:cubicBezTo>
                    <a:pt x="798" y="1209"/>
                    <a:pt x="804" y="1228"/>
                    <a:pt x="807" y="1247"/>
                  </a:cubicBezTo>
                  <a:cubicBezTo>
                    <a:pt x="808" y="1247"/>
                    <a:pt x="808" y="1246"/>
                    <a:pt x="810" y="1246"/>
                  </a:cubicBezTo>
                  <a:cubicBezTo>
                    <a:pt x="810" y="1249"/>
                    <a:pt x="817" y="1249"/>
                    <a:pt x="821" y="1250"/>
                  </a:cubicBezTo>
                  <a:cubicBezTo>
                    <a:pt x="821" y="1237"/>
                    <a:pt x="816" y="1224"/>
                    <a:pt x="816" y="1210"/>
                  </a:cubicBezTo>
                  <a:cubicBezTo>
                    <a:pt x="815" y="1173"/>
                    <a:pt x="818" y="1131"/>
                    <a:pt x="816" y="1094"/>
                  </a:cubicBezTo>
                  <a:cubicBezTo>
                    <a:pt x="811" y="1088"/>
                    <a:pt x="803" y="1050"/>
                    <a:pt x="818" y="1050"/>
                  </a:cubicBezTo>
                  <a:cubicBezTo>
                    <a:pt x="827" y="1049"/>
                    <a:pt x="823" y="1060"/>
                    <a:pt x="824" y="1069"/>
                  </a:cubicBezTo>
                  <a:cubicBezTo>
                    <a:pt x="824" y="1071"/>
                    <a:pt x="824" y="1068"/>
                    <a:pt x="825" y="1069"/>
                  </a:cubicBezTo>
                  <a:cubicBezTo>
                    <a:pt x="825" y="1076"/>
                    <a:pt x="828" y="1081"/>
                    <a:pt x="828" y="1088"/>
                  </a:cubicBezTo>
                  <a:cubicBezTo>
                    <a:pt x="828" y="1093"/>
                    <a:pt x="830" y="1099"/>
                    <a:pt x="830" y="1104"/>
                  </a:cubicBezTo>
                  <a:cubicBezTo>
                    <a:pt x="832" y="1144"/>
                    <a:pt x="820" y="1177"/>
                    <a:pt x="826" y="1217"/>
                  </a:cubicBezTo>
                  <a:cubicBezTo>
                    <a:pt x="827" y="1227"/>
                    <a:pt x="827" y="1238"/>
                    <a:pt x="828" y="1249"/>
                  </a:cubicBezTo>
                  <a:cubicBezTo>
                    <a:pt x="840" y="1252"/>
                    <a:pt x="845" y="1260"/>
                    <a:pt x="851" y="1267"/>
                  </a:cubicBezTo>
                  <a:cubicBezTo>
                    <a:pt x="851" y="1259"/>
                    <a:pt x="852" y="1244"/>
                    <a:pt x="851" y="1237"/>
                  </a:cubicBezTo>
                  <a:cubicBezTo>
                    <a:pt x="851" y="1240"/>
                    <a:pt x="850" y="1241"/>
                    <a:pt x="850" y="1244"/>
                  </a:cubicBezTo>
                  <a:cubicBezTo>
                    <a:pt x="849" y="1224"/>
                    <a:pt x="850" y="1206"/>
                    <a:pt x="851" y="1187"/>
                  </a:cubicBezTo>
                  <a:cubicBezTo>
                    <a:pt x="852" y="1170"/>
                    <a:pt x="857" y="1155"/>
                    <a:pt x="859" y="1139"/>
                  </a:cubicBezTo>
                  <a:cubicBezTo>
                    <a:pt x="860" y="1129"/>
                    <a:pt x="859" y="1120"/>
                    <a:pt x="862" y="1111"/>
                  </a:cubicBezTo>
                  <a:cubicBezTo>
                    <a:pt x="848" y="1119"/>
                    <a:pt x="829" y="1110"/>
                    <a:pt x="829" y="1093"/>
                  </a:cubicBezTo>
                  <a:cubicBezTo>
                    <a:pt x="835" y="1094"/>
                    <a:pt x="843" y="1096"/>
                    <a:pt x="849" y="1094"/>
                  </a:cubicBezTo>
                  <a:cubicBezTo>
                    <a:pt x="849" y="1093"/>
                    <a:pt x="849" y="1089"/>
                    <a:pt x="847" y="1091"/>
                  </a:cubicBezTo>
                  <a:cubicBezTo>
                    <a:pt x="854" y="1081"/>
                    <a:pt x="861" y="1072"/>
                    <a:pt x="862" y="1057"/>
                  </a:cubicBezTo>
                  <a:cubicBezTo>
                    <a:pt x="863" y="1048"/>
                    <a:pt x="862" y="1039"/>
                    <a:pt x="861" y="1030"/>
                  </a:cubicBezTo>
                  <a:cubicBezTo>
                    <a:pt x="861" y="1019"/>
                    <a:pt x="856" y="1007"/>
                    <a:pt x="863" y="1001"/>
                  </a:cubicBezTo>
                  <a:cubicBezTo>
                    <a:pt x="863" y="994"/>
                    <a:pt x="865" y="989"/>
                    <a:pt x="867" y="986"/>
                  </a:cubicBezTo>
                  <a:cubicBezTo>
                    <a:pt x="867" y="982"/>
                    <a:pt x="866" y="981"/>
                    <a:pt x="866" y="977"/>
                  </a:cubicBezTo>
                  <a:cubicBezTo>
                    <a:pt x="868" y="977"/>
                    <a:pt x="866" y="980"/>
                    <a:pt x="868" y="980"/>
                  </a:cubicBezTo>
                  <a:cubicBezTo>
                    <a:pt x="869" y="977"/>
                    <a:pt x="868" y="976"/>
                    <a:pt x="868" y="973"/>
                  </a:cubicBezTo>
                  <a:cubicBezTo>
                    <a:pt x="867" y="973"/>
                    <a:pt x="868" y="975"/>
                    <a:pt x="867" y="976"/>
                  </a:cubicBezTo>
                  <a:cubicBezTo>
                    <a:pt x="868" y="954"/>
                    <a:pt x="861" y="935"/>
                    <a:pt x="858" y="915"/>
                  </a:cubicBezTo>
                  <a:cubicBezTo>
                    <a:pt x="855" y="913"/>
                    <a:pt x="852" y="910"/>
                    <a:pt x="850" y="910"/>
                  </a:cubicBezTo>
                  <a:cubicBezTo>
                    <a:pt x="850" y="913"/>
                    <a:pt x="850" y="916"/>
                    <a:pt x="850" y="919"/>
                  </a:cubicBezTo>
                  <a:cubicBezTo>
                    <a:pt x="850" y="919"/>
                    <a:pt x="850" y="918"/>
                    <a:pt x="850" y="917"/>
                  </a:cubicBezTo>
                  <a:cubicBezTo>
                    <a:pt x="846" y="929"/>
                    <a:pt x="847" y="942"/>
                    <a:pt x="845" y="953"/>
                  </a:cubicBezTo>
                  <a:cubicBezTo>
                    <a:pt x="844" y="961"/>
                    <a:pt x="838" y="967"/>
                    <a:pt x="839" y="975"/>
                  </a:cubicBezTo>
                  <a:cubicBezTo>
                    <a:pt x="838" y="976"/>
                    <a:pt x="836" y="976"/>
                    <a:pt x="835" y="976"/>
                  </a:cubicBezTo>
                  <a:cubicBezTo>
                    <a:pt x="834" y="980"/>
                    <a:pt x="833" y="984"/>
                    <a:pt x="831" y="987"/>
                  </a:cubicBezTo>
                  <a:cubicBezTo>
                    <a:pt x="830" y="988"/>
                    <a:pt x="828" y="988"/>
                    <a:pt x="826" y="987"/>
                  </a:cubicBezTo>
                  <a:cubicBezTo>
                    <a:pt x="827" y="993"/>
                    <a:pt x="827" y="996"/>
                    <a:pt x="825" y="1000"/>
                  </a:cubicBezTo>
                  <a:cubicBezTo>
                    <a:pt x="824" y="997"/>
                    <a:pt x="826" y="993"/>
                    <a:pt x="825" y="990"/>
                  </a:cubicBezTo>
                  <a:cubicBezTo>
                    <a:pt x="824" y="991"/>
                    <a:pt x="824" y="993"/>
                    <a:pt x="824" y="995"/>
                  </a:cubicBezTo>
                  <a:cubicBezTo>
                    <a:pt x="825" y="984"/>
                    <a:pt x="827" y="971"/>
                    <a:pt x="834" y="965"/>
                  </a:cubicBezTo>
                  <a:cubicBezTo>
                    <a:pt x="833" y="961"/>
                    <a:pt x="836" y="958"/>
                    <a:pt x="836" y="953"/>
                  </a:cubicBezTo>
                  <a:cubicBezTo>
                    <a:pt x="836" y="952"/>
                    <a:pt x="838" y="954"/>
                    <a:pt x="839" y="953"/>
                  </a:cubicBezTo>
                  <a:cubicBezTo>
                    <a:pt x="839" y="952"/>
                    <a:pt x="837" y="952"/>
                    <a:pt x="837" y="951"/>
                  </a:cubicBezTo>
                  <a:cubicBezTo>
                    <a:pt x="845" y="942"/>
                    <a:pt x="840" y="920"/>
                    <a:pt x="843" y="905"/>
                  </a:cubicBezTo>
                  <a:cubicBezTo>
                    <a:pt x="844" y="905"/>
                    <a:pt x="843" y="907"/>
                    <a:pt x="843" y="907"/>
                  </a:cubicBezTo>
                  <a:cubicBezTo>
                    <a:pt x="845" y="902"/>
                    <a:pt x="838" y="901"/>
                    <a:pt x="836" y="899"/>
                  </a:cubicBezTo>
                  <a:cubicBezTo>
                    <a:pt x="837" y="916"/>
                    <a:pt x="833" y="930"/>
                    <a:pt x="831" y="944"/>
                  </a:cubicBezTo>
                  <a:cubicBezTo>
                    <a:pt x="830" y="942"/>
                    <a:pt x="832" y="939"/>
                    <a:pt x="832" y="937"/>
                  </a:cubicBezTo>
                  <a:cubicBezTo>
                    <a:pt x="831" y="936"/>
                    <a:pt x="830" y="939"/>
                    <a:pt x="829" y="939"/>
                  </a:cubicBezTo>
                  <a:cubicBezTo>
                    <a:pt x="832" y="942"/>
                    <a:pt x="828" y="945"/>
                    <a:pt x="829" y="947"/>
                  </a:cubicBezTo>
                  <a:cubicBezTo>
                    <a:pt x="829" y="948"/>
                    <a:pt x="828" y="949"/>
                    <a:pt x="827" y="951"/>
                  </a:cubicBezTo>
                  <a:cubicBezTo>
                    <a:pt x="827" y="952"/>
                    <a:pt x="827" y="953"/>
                    <a:pt x="828" y="954"/>
                  </a:cubicBezTo>
                  <a:cubicBezTo>
                    <a:pt x="826" y="957"/>
                    <a:pt x="824" y="961"/>
                    <a:pt x="822" y="964"/>
                  </a:cubicBezTo>
                  <a:cubicBezTo>
                    <a:pt x="819" y="956"/>
                    <a:pt x="823" y="946"/>
                    <a:pt x="822" y="936"/>
                  </a:cubicBezTo>
                  <a:cubicBezTo>
                    <a:pt x="822" y="935"/>
                    <a:pt x="820" y="936"/>
                    <a:pt x="820" y="935"/>
                  </a:cubicBezTo>
                  <a:cubicBezTo>
                    <a:pt x="822" y="923"/>
                    <a:pt x="820" y="908"/>
                    <a:pt x="819" y="895"/>
                  </a:cubicBezTo>
                  <a:cubicBezTo>
                    <a:pt x="816" y="901"/>
                    <a:pt x="814" y="906"/>
                    <a:pt x="811" y="912"/>
                  </a:cubicBezTo>
                  <a:cubicBezTo>
                    <a:pt x="813" y="914"/>
                    <a:pt x="815" y="916"/>
                    <a:pt x="815" y="919"/>
                  </a:cubicBezTo>
                  <a:close/>
                  <a:moveTo>
                    <a:pt x="762" y="959"/>
                  </a:moveTo>
                  <a:cubicBezTo>
                    <a:pt x="758" y="956"/>
                    <a:pt x="759" y="946"/>
                    <a:pt x="759" y="941"/>
                  </a:cubicBezTo>
                  <a:cubicBezTo>
                    <a:pt x="756" y="938"/>
                    <a:pt x="758" y="930"/>
                    <a:pt x="754" y="928"/>
                  </a:cubicBezTo>
                  <a:cubicBezTo>
                    <a:pt x="753" y="931"/>
                    <a:pt x="752" y="933"/>
                    <a:pt x="750" y="935"/>
                  </a:cubicBezTo>
                  <a:cubicBezTo>
                    <a:pt x="751" y="936"/>
                    <a:pt x="752" y="936"/>
                    <a:pt x="752" y="936"/>
                  </a:cubicBezTo>
                  <a:cubicBezTo>
                    <a:pt x="751" y="951"/>
                    <a:pt x="754" y="967"/>
                    <a:pt x="752" y="983"/>
                  </a:cubicBezTo>
                  <a:cubicBezTo>
                    <a:pt x="752" y="989"/>
                    <a:pt x="750" y="993"/>
                    <a:pt x="750" y="999"/>
                  </a:cubicBezTo>
                  <a:cubicBezTo>
                    <a:pt x="760" y="983"/>
                    <a:pt x="770" y="968"/>
                    <a:pt x="784" y="956"/>
                  </a:cubicBezTo>
                  <a:cubicBezTo>
                    <a:pt x="784" y="955"/>
                    <a:pt x="783" y="955"/>
                    <a:pt x="783" y="954"/>
                  </a:cubicBezTo>
                  <a:cubicBezTo>
                    <a:pt x="790" y="944"/>
                    <a:pt x="797" y="933"/>
                    <a:pt x="803" y="920"/>
                  </a:cubicBezTo>
                  <a:cubicBezTo>
                    <a:pt x="799" y="915"/>
                    <a:pt x="795" y="909"/>
                    <a:pt x="790" y="903"/>
                  </a:cubicBezTo>
                  <a:cubicBezTo>
                    <a:pt x="789" y="902"/>
                    <a:pt x="785" y="898"/>
                    <a:pt x="785" y="898"/>
                  </a:cubicBezTo>
                  <a:cubicBezTo>
                    <a:pt x="783" y="897"/>
                    <a:pt x="779" y="904"/>
                    <a:pt x="777" y="905"/>
                  </a:cubicBezTo>
                  <a:cubicBezTo>
                    <a:pt x="772" y="911"/>
                    <a:pt x="770" y="914"/>
                    <a:pt x="764" y="917"/>
                  </a:cubicBezTo>
                  <a:cubicBezTo>
                    <a:pt x="765" y="922"/>
                    <a:pt x="766" y="927"/>
                    <a:pt x="766" y="934"/>
                  </a:cubicBezTo>
                  <a:cubicBezTo>
                    <a:pt x="765" y="931"/>
                    <a:pt x="766" y="927"/>
                    <a:pt x="765" y="924"/>
                  </a:cubicBezTo>
                  <a:cubicBezTo>
                    <a:pt x="763" y="924"/>
                    <a:pt x="764" y="927"/>
                    <a:pt x="763" y="928"/>
                  </a:cubicBezTo>
                  <a:cubicBezTo>
                    <a:pt x="766" y="930"/>
                    <a:pt x="763" y="935"/>
                    <a:pt x="765" y="936"/>
                  </a:cubicBezTo>
                  <a:cubicBezTo>
                    <a:pt x="763" y="943"/>
                    <a:pt x="766" y="951"/>
                    <a:pt x="762" y="959"/>
                  </a:cubicBezTo>
                  <a:close/>
                  <a:moveTo>
                    <a:pt x="761" y="952"/>
                  </a:moveTo>
                  <a:cubicBezTo>
                    <a:pt x="760" y="952"/>
                    <a:pt x="761" y="957"/>
                    <a:pt x="762" y="958"/>
                  </a:cubicBezTo>
                  <a:cubicBezTo>
                    <a:pt x="763" y="955"/>
                    <a:pt x="760" y="954"/>
                    <a:pt x="761" y="952"/>
                  </a:cubicBezTo>
                  <a:close/>
                  <a:moveTo>
                    <a:pt x="640" y="965"/>
                  </a:moveTo>
                  <a:cubicBezTo>
                    <a:pt x="639" y="967"/>
                    <a:pt x="640" y="971"/>
                    <a:pt x="641" y="973"/>
                  </a:cubicBezTo>
                  <a:cubicBezTo>
                    <a:pt x="642" y="971"/>
                    <a:pt x="640" y="968"/>
                    <a:pt x="640" y="965"/>
                  </a:cubicBezTo>
                  <a:close/>
                  <a:moveTo>
                    <a:pt x="670" y="981"/>
                  </a:moveTo>
                  <a:cubicBezTo>
                    <a:pt x="669" y="983"/>
                    <a:pt x="670" y="987"/>
                    <a:pt x="671" y="988"/>
                  </a:cubicBezTo>
                  <a:cubicBezTo>
                    <a:pt x="672" y="986"/>
                    <a:pt x="670" y="983"/>
                    <a:pt x="670" y="981"/>
                  </a:cubicBezTo>
                  <a:close/>
                  <a:moveTo>
                    <a:pt x="681" y="997"/>
                  </a:moveTo>
                  <a:cubicBezTo>
                    <a:pt x="679" y="1001"/>
                    <a:pt x="677" y="1011"/>
                    <a:pt x="681" y="1014"/>
                  </a:cubicBezTo>
                  <a:cubicBezTo>
                    <a:pt x="682" y="1009"/>
                    <a:pt x="680" y="1003"/>
                    <a:pt x="681" y="997"/>
                  </a:cubicBezTo>
                  <a:close/>
                  <a:moveTo>
                    <a:pt x="621" y="1014"/>
                  </a:moveTo>
                  <a:cubicBezTo>
                    <a:pt x="622" y="1022"/>
                    <a:pt x="629" y="1028"/>
                    <a:pt x="633" y="1034"/>
                  </a:cubicBezTo>
                  <a:cubicBezTo>
                    <a:pt x="635" y="1031"/>
                    <a:pt x="636" y="1029"/>
                    <a:pt x="636" y="1025"/>
                  </a:cubicBezTo>
                  <a:cubicBezTo>
                    <a:pt x="631" y="1022"/>
                    <a:pt x="629" y="1013"/>
                    <a:pt x="623" y="1014"/>
                  </a:cubicBezTo>
                  <a:cubicBezTo>
                    <a:pt x="621" y="1014"/>
                    <a:pt x="623" y="1016"/>
                    <a:pt x="621" y="1014"/>
                  </a:cubicBezTo>
                  <a:close/>
                  <a:moveTo>
                    <a:pt x="715" y="1062"/>
                  </a:moveTo>
                  <a:cubicBezTo>
                    <a:pt x="716" y="1061"/>
                    <a:pt x="713" y="1060"/>
                    <a:pt x="714" y="1058"/>
                  </a:cubicBezTo>
                  <a:cubicBezTo>
                    <a:pt x="712" y="1058"/>
                    <a:pt x="712" y="1057"/>
                    <a:pt x="710" y="1058"/>
                  </a:cubicBezTo>
                  <a:cubicBezTo>
                    <a:pt x="711" y="1059"/>
                    <a:pt x="713" y="1060"/>
                    <a:pt x="715" y="1062"/>
                  </a:cubicBezTo>
                  <a:close/>
                  <a:moveTo>
                    <a:pt x="714" y="1071"/>
                  </a:moveTo>
                  <a:cubicBezTo>
                    <a:pt x="714" y="1070"/>
                    <a:pt x="713" y="1070"/>
                    <a:pt x="712" y="1071"/>
                  </a:cubicBezTo>
                  <a:cubicBezTo>
                    <a:pt x="712" y="1070"/>
                    <a:pt x="712" y="1070"/>
                    <a:pt x="711" y="1070"/>
                  </a:cubicBezTo>
                  <a:cubicBezTo>
                    <a:pt x="712" y="1069"/>
                    <a:pt x="713" y="1068"/>
                    <a:pt x="714" y="1068"/>
                  </a:cubicBezTo>
                  <a:cubicBezTo>
                    <a:pt x="712" y="1066"/>
                    <a:pt x="715" y="1064"/>
                    <a:pt x="715" y="1062"/>
                  </a:cubicBezTo>
                  <a:cubicBezTo>
                    <a:pt x="712" y="1060"/>
                    <a:pt x="708" y="1058"/>
                    <a:pt x="707" y="1054"/>
                  </a:cubicBezTo>
                  <a:cubicBezTo>
                    <a:pt x="698" y="1053"/>
                    <a:pt x="693" y="1047"/>
                    <a:pt x="685" y="1045"/>
                  </a:cubicBezTo>
                  <a:cubicBezTo>
                    <a:pt x="687" y="1056"/>
                    <a:pt x="689" y="1067"/>
                    <a:pt x="692" y="1077"/>
                  </a:cubicBezTo>
                  <a:cubicBezTo>
                    <a:pt x="693" y="1074"/>
                    <a:pt x="693" y="1081"/>
                    <a:pt x="693" y="1083"/>
                  </a:cubicBezTo>
                  <a:cubicBezTo>
                    <a:pt x="695" y="1088"/>
                    <a:pt x="699" y="1098"/>
                    <a:pt x="701" y="1101"/>
                  </a:cubicBezTo>
                  <a:cubicBezTo>
                    <a:pt x="701" y="1099"/>
                    <a:pt x="702" y="1101"/>
                    <a:pt x="703" y="1099"/>
                  </a:cubicBezTo>
                  <a:cubicBezTo>
                    <a:pt x="702" y="1097"/>
                    <a:pt x="702" y="1100"/>
                    <a:pt x="700" y="1099"/>
                  </a:cubicBezTo>
                  <a:cubicBezTo>
                    <a:pt x="701" y="1097"/>
                    <a:pt x="703" y="1097"/>
                    <a:pt x="702" y="1095"/>
                  </a:cubicBezTo>
                  <a:cubicBezTo>
                    <a:pt x="702" y="1094"/>
                    <a:pt x="703" y="1094"/>
                    <a:pt x="705" y="1094"/>
                  </a:cubicBezTo>
                  <a:cubicBezTo>
                    <a:pt x="705" y="1092"/>
                    <a:pt x="703" y="1093"/>
                    <a:pt x="703" y="1091"/>
                  </a:cubicBezTo>
                  <a:cubicBezTo>
                    <a:pt x="703" y="1089"/>
                    <a:pt x="704" y="1090"/>
                    <a:pt x="705" y="1089"/>
                  </a:cubicBezTo>
                  <a:cubicBezTo>
                    <a:pt x="705" y="1088"/>
                    <a:pt x="705" y="1088"/>
                    <a:pt x="704" y="1088"/>
                  </a:cubicBezTo>
                  <a:cubicBezTo>
                    <a:pt x="704" y="1087"/>
                    <a:pt x="705" y="1087"/>
                    <a:pt x="706" y="1087"/>
                  </a:cubicBezTo>
                  <a:cubicBezTo>
                    <a:pt x="704" y="1085"/>
                    <a:pt x="705" y="1084"/>
                    <a:pt x="706" y="1082"/>
                  </a:cubicBezTo>
                  <a:cubicBezTo>
                    <a:pt x="707" y="1085"/>
                    <a:pt x="707" y="1076"/>
                    <a:pt x="710" y="1077"/>
                  </a:cubicBezTo>
                  <a:cubicBezTo>
                    <a:pt x="709" y="1076"/>
                    <a:pt x="709" y="1076"/>
                    <a:pt x="709" y="1076"/>
                  </a:cubicBezTo>
                  <a:cubicBezTo>
                    <a:pt x="710" y="1075"/>
                    <a:pt x="710" y="1073"/>
                    <a:pt x="712" y="1073"/>
                  </a:cubicBezTo>
                  <a:cubicBezTo>
                    <a:pt x="710" y="1073"/>
                    <a:pt x="712" y="1071"/>
                    <a:pt x="714" y="1071"/>
                  </a:cubicBezTo>
                  <a:close/>
                  <a:moveTo>
                    <a:pt x="729" y="1069"/>
                  </a:moveTo>
                  <a:cubicBezTo>
                    <a:pt x="731" y="1069"/>
                    <a:pt x="730" y="1073"/>
                    <a:pt x="733" y="1073"/>
                  </a:cubicBezTo>
                  <a:cubicBezTo>
                    <a:pt x="732" y="1071"/>
                    <a:pt x="731" y="1068"/>
                    <a:pt x="729" y="1069"/>
                  </a:cubicBezTo>
                  <a:close/>
                  <a:moveTo>
                    <a:pt x="399" y="1173"/>
                  </a:moveTo>
                  <a:cubicBezTo>
                    <a:pt x="399" y="1172"/>
                    <a:pt x="396" y="1174"/>
                    <a:pt x="396" y="1175"/>
                  </a:cubicBezTo>
                  <a:cubicBezTo>
                    <a:pt x="397" y="1175"/>
                    <a:pt x="398" y="1174"/>
                    <a:pt x="399" y="1173"/>
                  </a:cubicBezTo>
                  <a:close/>
                  <a:moveTo>
                    <a:pt x="738" y="1174"/>
                  </a:moveTo>
                  <a:cubicBezTo>
                    <a:pt x="733" y="1175"/>
                    <a:pt x="733" y="1179"/>
                    <a:pt x="731" y="1183"/>
                  </a:cubicBezTo>
                  <a:cubicBezTo>
                    <a:pt x="727" y="1188"/>
                    <a:pt x="719" y="1188"/>
                    <a:pt x="712" y="1191"/>
                  </a:cubicBezTo>
                  <a:cubicBezTo>
                    <a:pt x="704" y="1195"/>
                    <a:pt x="697" y="1202"/>
                    <a:pt x="690" y="1204"/>
                  </a:cubicBezTo>
                  <a:cubicBezTo>
                    <a:pt x="684" y="1223"/>
                    <a:pt x="679" y="1243"/>
                    <a:pt x="675" y="1264"/>
                  </a:cubicBezTo>
                  <a:cubicBezTo>
                    <a:pt x="676" y="1265"/>
                    <a:pt x="676" y="1263"/>
                    <a:pt x="676" y="1261"/>
                  </a:cubicBezTo>
                  <a:cubicBezTo>
                    <a:pt x="680" y="1255"/>
                    <a:pt x="683" y="1251"/>
                    <a:pt x="686" y="1246"/>
                  </a:cubicBezTo>
                  <a:cubicBezTo>
                    <a:pt x="687" y="1245"/>
                    <a:pt x="688" y="1244"/>
                    <a:pt x="690" y="1243"/>
                  </a:cubicBezTo>
                  <a:cubicBezTo>
                    <a:pt x="691" y="1242"/>
                    <a:pt x="689" y="1242"/>
                    <a:pt x="689" y="1241"/>
                  </a:cubicBezTo>
                  <a:cubicBezTo>
                    <a:pt x="698" y="1228"/>
                    <a:pt x="704" y="1214"/>
                    <a:pt x="716" y="1202"/>
                  </a:cubicBezTo>
                  <a:cubicBezTo>
                    <a:pt x="717" y="1201"/>
                    <a:pt x="719" y="1201"/>
                    <a:pt x="720" y="1199"/>
                  </a:cubicBezTo>
                  <a:cubicBezTo>
                    <a:pt x="721" y="1198"/>
                    <a:pt x="722" y="1196"/>
                    <a:pt x="723" y="1194"/>
                  </a:cubicBezTo>
                  <a:cubicBezTo>
                    <a:pt x="727" y="1188"/>
                    <a:pt x="736" y="1184"/>
                    <a:pt x="738" y="1174"/>
                  </a:cubicBezTo>
                  <a:close/>
                  <a:moveTo>
                    <a:pt x="819" y="1221"/>
                  </a:moveTo>
                  <a:cubicBezTo>
                    <a:pt x="817" y="1224"/>
                    <a:pt x="822" y="1226"/>
                    <a:pt x="821" y="1231"/>
                  </a:cubicBezTo>
                  <a:cubicBezTo>
                    <a:pt x="823" y="1227"/>
                    <a:pt x="820" y="1224"/>
                    <a:pt x="819" y="1221"/>
                  </a:cubicBezTo>
                  <a:close/>
                  <a:moveTo>
                    <a:pt x="617" y="1279"/>
                  </a:moveTo>
                  <a:cubicBezTo>
                    <a:pt x="615" y="1280"/>
                    <a:pt x="617" y="1282"/>
                    <a:pt x="617" y="1283"/>
                  </a:cubicBezTo>
                  <a:cubicBezTo>
                    <a:pt x="619" y="1282"/>
                    <a:pt x="617" y="1281"/>
                    <a:pt x="617" y="1279"/>
                  </a:cubicBezTo>
                  <a:close/>
                  <a:moveTo>
                    <a:pt x="660" y="1283"/>
                  </a:moveTo>
                  <a:cubicBezTo>
                    <a:pt x="658" y="1284"/>
                    <a:pt x="659" y="1286"/>
                    <a:pt x="660" y="1287"/>
                  </a:cubicBezTo>
                  <a:cubicBezTo>
                    <a:pt x="661" y="1287"/>
                    <a:pt x="660" y="1284"/>
                    <a:pt x="660" y="12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5"/>
            <p:cNvSpPr>
              <a:spLocks/>
            </p:cNvSpPr>
            <p:nvPr/>
          </p:nvSpPr>
          <p:spPr bwMode="auto">
            <a:xfrm>
              <a:off x="3813175" y="1990725"/>
              <a:ext cx="53975" cy="209550"/>
            </a:xfrm>
            <a:custGeom>
              <a:avLst/>
              <a:gdLst>
                <a:gd name="T0" fmla="*/ 0 w 16"/>
                <a:gd name="T1" fmla="*/ 0 h 62"/>
                <a:gd name="T2" fmla="*/ 16 w 16"/>
                <a:gd name="T3" fmla="*/ 60 h 62"/>
                <a:gd name="T4" fmla="*/ 15 w 16"/>
                <a:gd name="T5" fmla="*/ 58 h 62"/>
                <a:gd name="T6" fmla="*/ 15 w 16"/>
                <a:gd name="T7" fmla="*/ 62 h 62"/>
                <a:gd name="T8" fmla="*/ 12 w 16"/>
                <a:gd name="T9" fmla="*/ 49 h 62"/>
                <a:gd name="T10" fmla="*/ 10 w 16"/>
                <a:gd name="T11" fmla="*/ 44 h 62"/>
                <a:gd name="T12" fmla="*/ 6 w 16"/>
                <a:gd name="T13" fmla="*/ 24 h 62"/>
                <a:gd name="T14" fmla="*/ 0 w 16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62">
                  <a:moveTo>
                    <a:pt x="0" y="0"/>
                  </a:moveTo>
                  <a:cubicBezTo>
                    <a:pt x="5" y="20"/>
                    <a:pt x="12" y="38"/>
                    <a:pt x="16" y="60"/>
                  </a:cubicBezTo>
                  <a:cubicBezTo>
                    <a:pt x="15" y="59"/>
                    <a:pt x="15" y="58"/>
                    <a:pt x="15" y="58"/>
                  </a:cubicBezTo>
                  <a:cubicBezTo>
                    <a:pt x="14" y="58"/>
                    <a:pt x="15" y="61"/>
                    <a:pt x="15" y="62"/>
                  </a:cubicBezTo>
                  <a:cubicBezTo>
                    <a:pt x="12" y="58"/>
                    <a:pt x="13" y="54"/>
                    <a:pt x="12" y="49"/>
                  </a:cubicBezTo>
                  <a:cubicBezTo>
                    <a:pt x="11" y="47"/>
                    <a:pt x="10" y="46"/>
                    <a:pt x="10" y="44"/>
                  </a:cubicBezTo>
                  <a:cubicBezTo>
                    <a:pt x="8" y="38"/>
                    <a:pt x="8" y="30"/>
                    <a:pt x="6" y="24"/>
                  </a:cubicBezTo>
                  <a:cubicBezTo>
                    <a:pt x="4" y="16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06"/>
            <p:cNvSpPr>
              <a:spLocks/>
            </p:cNvSpPr>
            <p:nvPr/>
          </p:nvSpPr>
          <p:spPr bwMode="auto">
            <a:xfrm>
              <a:off x="4219575" y="2481263"/>
              <a:ext cx="26988" cy="30163"/>
            </a:xfrm>
            <a:custGeom>
              <a:avLst/>
              <a:gdLst>
                <a:gd name="T0" fmla="*/ 0 w 8"/>
                <a:gd name="T1" fmla="*/ 2 h 9"/>
                <a:gd name="T2" fmla="*/ 3 w 8"/>
                <a:gd name="T3" fmla="*/ 2 h 9"/>
                <a:gd name="T4" fmla="*/ 5 w 8"/>
                <a:gd name="T5" fmla="*/ 6 h 9"/>
                <a:gd name="T6" fmla="*/ 8 w 8"/>
                <a:gd name="T7" fmla="*/ 7 h 9"/>
                <a:gd name="T8" fmla="*/ 8 w 8"/>
                <a:gd name="T9" fmla="*/ 9 h 9"/>
                <a:gd name="T10" fmla="*/ 0 w 8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1" y="0"/>
                    <a:pt x="3" y="1"/>
                    <a:pt x="3" y="2"/>
                  </a:cubicBezTo>
                  <a:cubicBezTo>
                    <a:pt x="2" y="4"/>
                    <a:pt x="6" y="4"/>
                    <a:pt x="5" y="6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5" y="7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307"/>
            <p:cNvSpPr>
              <a:spLocks noEditPoints="1"/>
            </p:cNvSpPr>
            <p:nvPr/>
          </p:nvSpPr>
          <p:spPr bwMode="auto">
            <a:xfrm>
              <a:off x="4968875" y="2689225"/>
              <a:ext cx="315913" cy="628650"/>
            </a:xfrm>
            <a:custGeom>
              <a:avLst/>
              <a:gdLst>
                <a:gd name="T0" fmla="*/ 83 w 94"/>
                <a:gd name="T1" fmla="*/ 32 h 187"/>
                <a:gd name="T2" fmla="*/ 54 w 94"/>
                <a:gd name="T3" fmla="*/ 11 h 187"/>
                <a:gd name="T4" fmla="*/ 13 w 94"/>
                <a:gd name="T5" fmla="*/ 5 h 187"/>
                <a:gd name="T6" fmla="*/ 11 w 94"/>
                <a:gd name="T7" fmla="*/ 14 h 187"/>
                <a:gd name="T8" fmla="*/ 1 w 94"/>
                <a:gd name="T9" fmla="*/ 34 h 187"/>
                <a:gd name="T10" fmla="*/ 5 w 94"/>
                <a:gd name="T11" fmla="*/ 74 h 187"/>
                <a:gd name="T12" fmla="*/ 7 w 94"/>
                <a:gd name="T13" fmla="*/ 125 h 187"/>
                <a:gd name="T14" fmla="*/ 13 w 94"/>
                <a:gd name="T15" fmla="*/ 156 h 187"/>
                <a:gd name="T16" fmla="*/ 13 w 94"/>
                <a:gd name="T17" fmla="*/ 153 h 187"/>
                <a:gd name="T18" fmla="*/ 16 w 94"/>
                <a:gd name="T19" fmla="*/ 170 h 187"/>
                <a:gd name="T20" fmla="*/ 19 w 94"/>
                <a:gd name="T21" fmla="*/ 180 h 187"/>
                <a:gd name="T22" fmla="*/ 20 w 94"/>
                <a:gd name="T23" fmla="*/ 184 h 187"/>
                <a:gd name="T24" fmla="*/ 19 w 94"/>
                <a:gd name="T25" fmla="*/ 150 h 187"/>
                <a:gd name="T26" fmla="*/ 17 w 94"/>
                <a:gd name="T27" fmla="*/ 63 h 187"/>
                <a:gd name="T28" fmla="*/ 22 w 94"/>
                <a:gd name="T29" fmla="*/ 40 h 187"/>
                <a:gd name="T30" fmla="*/ 37 w 94"/>
                <a:gd name="T31" fmla="*/ 62 h 187"/>
                <a:gd name="T32" fmla="*/ 60 w 94"/>
                <a:gd name="T33" fmla="*/ 99 h 187"/>
                <a:gd name="T34" fmla="*/ 72 w 94"/>
                <a:gd name="T35" fmla="*/ 116 h 187"/>
                <a:gd name="T36" fmla="*/ 75 w 94"/>
                <a:gd name="T37" fmla="*/ 122 h 187"/>
                <a:gd name="T38" fmla="*/ 81 w 94"/>
                <a:gd name="T39" fmla="*/ 130 h 187"/>
                <a:gd name="T40" fmla="*/ 85 w 94"/>
                <a:gd name="T41" fmla="*/ 134 h 187"/>
                <a:gd name="T42" fmla="*/ 94 w 94"/>
                <a:gd name="T43" fmla="*/ 145 h 187"/>
                <a:gd name="T44" fmla="*/ 94 w 94"/>
                <a:gd name="T45" fmla="*/ 144 h 187"/>
                <a:gd name="T46" fmla="*/ 83 w 94"/>
                <a:gd name="T47" fmla="*/ 123 h 187"/>
                <a:gd name="T48" fmla="*/ 43 w 94"/>
                <a:gd name="T49" fmla="*/ 47 h 187"/>
                <a:gd name="T50" fmla="*/ 24 w 94"/>
                <a:gd name="T51" fmla="*/ 19 h 187"/>
                <a:gd name="T52" fmla="*/ 41 w 94"/>
                <a:gd name="T53" fmla="*/ 23 h 187"/>
                <a:gd name="T54" fmla="*/ 63 w 94"/>
                <a:gd name="T55" fmla="*/ 31 h 187"/>
                <a:gd name="T56" fmla="*/ 74 w 94"/>
                <a:gd name="T57" fmla="*/ 35 h 187"/>
                <a:gd name="T58" fmla="*/ 78 w 94"/>
                <a:gd name="T59" fmla="*/ 37 h 187"/>
                <a:gd name="T60" fmla="*/ 94 w 94"/>
                <a:gd name="T61" fmla="*/ 42 h 187"/>
                <a:gd name="T62" fmla="*/ 94 w 94"/>
                <a:gd name="T63" fmla="*/ 42 h 187"/>
                <a:gd name="T64" fmla="*/ 94 w 94"/>
                <a:gd name="T65" fmla="*/ 42 h 187"/>
                <a:gd name="T66" fmla="*/ 79 w 94"/>
                <a:gd name="T67" fmla="*/ 11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87">
                  <a:moveTo>
                    <a:pt x="87" y="35"/>
                  </a:moveTo>
                  <a:cubicBezTo>
                    <a:pt x="87" y="33"/>
                    <a:pt x="85" y="32"/>
                    <a:pt x="83" y="32"/>
                  </a:cubicBezTo>
                  <a:cubicBezTo>
                    <a:pt x="82" y="29"/>
                    <a:pt x="80" y="27"/>
                    <a:pt x="78" y="26"/>
                  </a:cubicBezTo>
                  <a:cubicBezTo>
                    <a:pt x="71" y="20"/>
                    <a:pt x="62" y="16"/>
                    <a:pt x="54" y="11"/>
                  </a:cubicBezTo>
                  <a:cubicBezTo>
                    <a:pt x="50" y="9"/>
                    <a:pt x="45" y="6"/>
                    <a:pt x="41" y="5"/>
                  </a:cubicBezTo>
                  <a:cubicBezTo>
                    <a:pt x="31" y="3"/>
                    <a:pt x="22" y="0"/>
                    <a:pt x="13" y="5"/>
                  </a:cubicBezTo>
                  <a:cubicBezTo>
                    <a:pt x="12" y="8"/>
                    <a:pt x="13" y="13"/>
                    <a:pt x="15" y="15"/>
                  </a:cubicBezTo>
                  <a:cubicBezTo>
                    <a:pt x="14" y="15"/>
                    <a:pt x="13" y="14"/>
                    <a:pt x="11" y="14"/>
                  </a:cubicBezTo>
                  <a:cubicBezTo>
                    <a:pt x="7" y="17"/>
                    <a:pt x="1" y="16"/>
                    <a:pt x="1" y="23"/>
                  </a:cubicBezTo>
                  <a:cubicBezTo>
                    <a:pt x="0" y="26"/>
                    <a:pt x="2" y="30"/>
                    <a:pt x="1" y="34"/>
                  </a:cubicBezTo>
                  <a:cubicBezTo>
                    <a:pt x="6" y="37"/>
                    <a:pt x="2" y="48"/>
                    <a:pt x="2" y="50"/>
                  </a:cubicBezTo>
                  <a:cubicBezTo>
                    <a:pt x="1" y="58"/>
                    <a:pt x="5" y="66"/>
                    <a:pt x="5" y="74"/>
                  </a:cubicBezTo>
                  <a:cubicBezTo>
                    <a:pt x="7" y="91"/>
                    <a:pt x="7" y="109"/>
                    <a:pt x="9" y="125"/>
                  </a:cubicBezTo>
                  <a:cubicBezTo>
                    <a:pt x="8" y="125"/>
                    <a:pt x="7" y="122"/>
                    <a:pt x="7" y="125"/>
                  </a:cubicBezTo>
                  <a:cubicBezTo>
                    <a:pt x="10" y="127"/>
                    <a:pt x="9" y="131"/>
                    <a:pt x="10" y="135"/>
                  </a:cubicBezTo>
                  <a:cubicBezTo>
                    <a:pt x="10" y="141"/>
                    <a:pt x="14" y="149"/>
                    <a:pt x="13" y="156"/>
                  </a:cubicBezTo>
                  <a:cubicBezTo>
                    <a:pt x="13" y="158"/>
                    <a:pt x="13" y="159"/>
                    <a:pt x="13" y="161"/>
                  </a:cubicBezTo>
                  <a:cubicBezTo>
                    <a:pt x="14" y="159"/>
                    <a:pt x="12" y="154"/>
                    <a:pt x="13" y="153"/>
                  </a:cubicBezTo>
                  <a:cubicBezTo>
                    <a:pt x="13" y="153"/>
                    <a:pt x="14" y="156"/>
                    <a:pt x="15" y="157"/>
                  </a:cubicBezTo>
                  <a:cubicBezTo>
                    <a:pt x="14" y="161"/>
                    <a:pt x="15" y="166"/>
                    <a:pt x="16" y="170"/>
                  </a:cubicBezTo>
                  <a:cubicBezTo>
                    <a:pt x="15" y="175"/>
                    <a:pt x="18" y="181"/>
                    <a:pt x="19" y="186"/>
                  </a:cubicBezTo>
                  <a:cubicBezTo>
                    <a:pt x="19" y="183"/>
                    <a:pt x="19" y="181"/>
                    <a:pt x="19" y="180"/>
                  </a:cubicBezTo>
                  <a:cubicBezTo>
                    <a:pt x="21" y="182"/>
                    <a:pt x="19" y="185"/>
                    <a:pt x="19" y="187"/>
                  </a:cubicBezTo>
                  <a:cubicBezTo>
                    <a:pt x="20" y="186"/>
                    <a:pt x="20" y="185"/>
                    <a:pt x="20" y="184"/>
                  </a:cubicBezTo>
                  <a:cubicBezTo>
                    <a:pt x="19" y="172"/>
                    <a:pt x="21" y="160"/>
                    <a:pt x="20" y="149"/>
                  </a:cubicBezTo>
                  <a:cubicBezTo>
                    <a:pt x="20" y="149"/>
                    <a:pt x="19" y="151"/>
                    <a:pt x="19" y="150"/>
                  </a:cubicBezTo>
                  <a:cubicBezTo>
                    <a:pt x="18" y="147"/>
                    <a:pt x="21" y="149"/>
                    <a:pt x="20" y="147"/>
                  </a:cubicBezTo>
                  <a:cubicBezTo>
                    <a:pt x="18" y="120"/>
                    <a:pt x="21" y="91"/>
                    <a:pt x="17" y="63"/>
                  </a:cubicBezTo>
                  <a:cubicBezTo>
                    <a:pt x="16" y="54"/>
                    <a:pt x="16" y="43"/>
                    <a:pt x="16" y="34"/>
                  </a:cubicBezTo>
                  <a:cubicBezTo>
                    <a:pt x="18" y="35"/>
                    <a:pt x="20" y="36"/>
                    <a:pt x="22" y="40"/>
                  </a:cubicBezTo>
                  <a:cubicBezTo>
                    <a:pt x="23" y="42"/>
                    <a:pt x="23" y="45"/>
                    <a:pt x="24" y="47"/>
                  </a:cubicBezTo>
                  <a:cubicBezTo>
                    <a:pt x="26" y="52"/>
                    <a:pt x="33" y="57"/>
                    <a:pt x="37" y="62"/>
                  </a:cubicBezTo>
                  <a:cubicBezTo>
                    <a:pt x="41" y="68"/>
                    <a:pt x="45" y="76"/>
                    <a:pt x="48" y="81"/>
                  </a:cubicBezTo>
                  <a:cubicBezTo>
                    <a:pt x="52" y="87"/>
                    <a:pt x="56" y="93"/>
                    <a:pt x="60" y="99"/>
                  </a:cubicBezTo>
                  <a:cubicBezTo>
                    <a:pt x="62" y="102"/>
                    <a:pt x="63" y="106"/>
                    <a:pt x="65" y="109"/>
                  </a:cubicBezTo>
                  <a:cubicBezTo>
                    <a:pt x="67" y="112"/>
                    <a:pt x="70" y="114"/>
                    <a:pt x="72" y="116"/>
                  </a:cubicBezTo>
                  <a:cubicBezTo>
                    <a:pt x="74" y="120"/>
                    <a:pt x="76" y="127"/>
                    <a:pt x="79" y="129"/>
                  </a:cubicBezTo>
                  <a:cubicBezTo>
                    <a:pt x="78" y="127"/>
                    <a:pt x="76" y="124"/>
                    <a:pt x="75" y="122"/>
                  </a:cubicBezTo>
                  <a:cubicBezTo>
                    <a:pt x="77" y="122"/>
                    <a:pt x="78" y="123"/>
                    <a:pt x="79" y="125"/>
                  </a:cubicBezTo>
                  <a:cubicBezTo>
                    <a:pt x="77" y="128"/>
                    <a:pt x="81" y="128"/>
                    <a:pt x="81" y="130"/>
                  </a:cubicBezTo>
                  <a:cubicBezTo>
                    <a:pt x="82" y="131"/>
                    <a:pt x="80" y="130"/>
                    <a:pt x="81" y="131"/>
                  </a:cubicBezTo>
                  <a:cubicBezTo>
                    <a:pt x="82" y="133"/>
                    <a:pt x="84" y="132"/>
                    <a:pt x="85" y="134"/>
                  </a:cubicBezTo>
                  <a:cubicBezTo>
                    <a:pt x="85" y="135"/>
                    <a:pt x="85" y="137"/>
                    <a:pt x="86" y="138"/>
                  </a:cubicBezTo>
                  <a:cubicBezTo>
                    <a:pt x="88" y="140"/>
                    <a:pt x="92" y="146"/>
                    <a:pt x="94" y="145"/>
                  </a:cubicBezTo>
                  <a:cubicBezTo>
                    <a:pt x="92" y="145"/>
                    <a:pt x="91" y="142"/>
                    <a:pt x="91" y="140"/>
                  </a:cubicBezTo>
                  <a:cubicBezTo>
                    <a:pt x="92" y="140"/>
                    <a:pt x="92" y="143"/>
                    <a:pt x="94" y="144"/>
                  </a:cubicBezTo>
                  <a:cubicBezTo>
                    <a:pt x="92" y="139"/>
                    <a:pt x="90" y="135"/>
                    <a:pt x="87" y="131"/>
                  </a:cubicBezTo>
                  <a:cubicBezTo>
                    <a:pt x="86" y="128"/>
                    <a:pt x="85" y="125"/>
                    <a:pt x="83" y="123"/>
                  </a:cubicBezTo>
                  <a:cubicBezTo>
                    <a:pt x="76" y="104"/>
                    <a:pt x="66" y="87"/>
                    <a:pt x="57" y="70"/>
                  </a:cubicBezTo>
                  <a:cubicBezTo>
                    <a:pt x="53" y="62"/>
                    <a:pt x="49" y="54"/>
                    <a:pt x="43" y="47"/>
                  </a:cubicBezTo>
                  <a:cubicBezTo>
                    <a:pt x="36" y="37"/>
                    <a:pt x="29" y="26"/>
                    <a:pt x="21" y="19"/>
                  </a:cubicBezTo>
                  <a:cubicBezTo>
                    <a:pt x="22" y="18"/>
                    <a:pt x="23" y="20"/>
                    <a:pt x="24" y="19"/>
                  </a:cubicBezTo>
                  <a:cubicBezTo>
                    <a:pt x="26" y="13"/>
                    <a:pt x="29" y="22"/>
                    <a:pt x="34" y="23"/>
                  </a:cubicBezTo>
                  <a:cubicBezTo>
                    <a:pt x="37" y="23"/>
                    <a:pt x="39" y="22"/>
                    <a:pt x="41" y="23"/>
                  </a:cubicBezTo>
                  <a:cubicBezTo>
                    <a:pt x="45" y="23"/>
                    <a:pt x="50" y="27"/>
                    <a:pt x="56" y="29"/>
                  </a:cubicBezTo>
                  <a:cubicBezTo>
                    <a:pt x="58" y="29"/>
                    <a:pt x="61" y="30"/>
                    <a:pt x="63" y="31"/>
                  </a:cubicBezTo>
                  <a:cubicBezTo>
                    <a:pt x="66" y="32"/>
                    <a:pt x="68" y="34"/>
                    <a:pt x="70" y="35"/>
                  </a:cubicBezTo>
                  <a:cubicBezTo>
                    <a:pt x="72" y="35"/>
                    <a:pt x="73" y="34"/>
                    <a:pt x="74" y="35"/>
                  </a:cubicBezTo>
                  <a:cubicBezTo>
                    <a:pt x="77" y="36"/>
                    <a:pt x="79" y="40"/>
                    <a:pt x="81" y="38"/>
                  </a:cubicBezTo>
                  <a:cubicBezTo>
                    <a:pt x="80" y="38"/>
                    <a:pt x="78" y="38"/>
                    <a:pt x="78" y="37"/>
                  </a:cubicBezTo>
                  <a:cubicBezTo>
                    <a:pt x="81" y="35"/>
                    <a:pt x="82" y="40"/>
                    <a:pt x="86" y="39"/>
                  </a:cubicBezTo>
                  <a:cubicBezTo>
                    <a:pt x="87" y="43"/>
                    <a:pt x="92" y="41"/>
                    <a:pt x="94" y="42"/>
                  </a:cubicBezTo>
                  <a:cubicBezTo>
                    <a:pt x="94" y="38"/>
                    <a:pt x="90" y="37"/>
                    <a:pt x="87" y="35"/>
                  </a:cubicBezTo>
                  <a:close/>
                  <a:moveTo>
                    <a:pt x="94" y="42"/>
                  </a:moveTo>
                  <a:cubicBezTo>
                    <a:pt x="93" y="42"/>
                    <a:pt x="92" y="39"/>
                    <a:pt x="92" y="40"/>
                  </a:cubicBezTo>
                  <a:cubicBezTo>
                    <a:pt x="91" y="38"/>
                    <a:pt x="94" y="40"/>
                    <a:pt x="94" y="42"/>
                  </a:cubicBezTo>
                  <a:close/>
                  <a:moveTo>
                    <a:pt x="78" y="113"/>
                  </a:moveTo>
                  <a:cubicBezTo>
                    <a:pt x="79" y="113"/>
                    <a:pt x="79" y="114"/>
                    <a:pt x="79" y="115"/>
                  </a:cubicBezTo>
                  <a:cubicBezTo>
                    <a:pt x="78" y="115"/>
                    <a:pt x="78" y="113"/>
                    <a:pt x="78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08"/>
            <p:cNvSpPr>
              <a:spLocks/>
            </p:cNvSpPr>
            <p:nvPr/>
          </p:nvSpPr>
          <p:spPr bwMode="auto">
            <a:xfrm>
              <a:off x="5341938" y="1622425"/>
              <a:ext cx="188913" cy="341313"/>
            </a:xfrm>
            <a:custGeom>
              <a:avLst/>
              <a:gdLst>
                <a:gd name="T0" fmla="*/ 2 w 56"/>
                <a:gd name="T1" fmla="*/ 101 h 102"/>
                <a:gd name="T2" fmla="*/ 3 w 56"/>
                <a:gd name="T3" fmla="*/ 97 h 102"/>
                <a:gd name="T4" fmla="*/ 1 w 56"/>
                <a:gd name="T5" fmla="*/ 102 h 102"/>
                <a:gd name="T6" fmla="*/ 3 w 56"/>
                <a:gd name="T7" fmla="*/ 89 h 102"/>
                <a:gd name="T8" fmla="*/ 5 w 56"/>
                <a:gd name="T9" fmla="*/ 81 h 102"/>
                <a:gd name="T10" fmla="*/ 4 w 56"/>
                <a:gd name="T11" fmla="*/ 77 h 102"/>
                <a:gd name="T12" fmla="*/ 2 w 56"/>
                <a:gd name="T13" fmla="*/ 83 h 102"/>
                <a:gd name="T14" fmla="*/ 5 w 56"/>
                <a:gd name="T15" fmla="*/ 71 h 102"/>
                <a:gd name="T16" fmla="*/ 10 w 56"/>
                <a:gd name="T17" fmla="*/ 52 h 102"/>
                <a:gd name="T18" fmla="*/ 22 w 56"/>
                <a:gd name="T19" fmla="*/ 28 h 102"/>
                <a:gd name="T20" fmla="*/ 26 w 56"/>
                <a:gd name="T21" fmla="*/ 22 h 102"/>
                <a:gd name="T22" fmla="*/ 33 w 56"/>
                <a:gd name="T23" fmla="*/ 11 h 102"/>
                <a:gd name="T24" fmla="*/ 42 w 56"/>
                <a:gd name="T25" fmla="*/ 7 h 102"/>
                <a:gd name="T26" fmla="*/ 42 w 56"/>
                <a:gd name="T27" fmla="*/ 5 h 102"/>
                <a:gd name="T28" fmla="*/ 56 w 56"/>
                <a:gd name="T29" fmla="*/ 12 h 102"/>
                <a:gd name="T30" fmla="*/ 40 w 56"/>
                <a:gd name="T31" fmla="*/ 27 h 102"/>
                <a:gd name="T32" fmla="*/ 28 w 56"/>
                <a:gd name="T33" fmla="*/ 45 h 102"/>
                <a:gd name="T34" fmla="*/ 8 w 56"/>
                <a:gd name="T35" fmla="*/ 85 h 102"/>
                <a:gd name="T36" fmla="*/ 2 w 56"/>
                <a:gd name="T37" fmla="*/ 10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102">
                  <a:moveTo>
                    <a:pt x="2" y="101"/>
                  </a:moveTo>
                  <a:cubicBezTo>
                    <a:pt x="1" y="100"/>
                    <a:pt x="4" y="100"/>
                    <a:pt x="3" y="97"/>
                  </a:cubicBezTo>
                  <a:cubicBezTo>
                    <a:pt x="2" y="98"/>
                    <a:pt x="2" y="101"/>
                    <a:pt x="1" y="102"/>
                  </a:cubicBezTo>
                  <a:cubicBezTo>
                    <a:pt x="1" y="98"/>
                    <a:pt x="0" y="91"/>
                    <a:pt x="3" y="89"/>
                  </a:cubicBezTo>
                  <a:cubicBezTo>
                    <a:pt x="2" y="86"/>
                    <a:pt x="2" y="82"/>
                    <a:pt x="5" y="81"/>
                  </a:cubicBezTo>
                  <a:cubicBezTo>
                    <a:pt x="5" y="79"/>
                    <a:pt x="4" y="79"/>
                    <a:pt x="4" y="77"/>
                  </a:cubicBezTo>
                  <a:cubicBezTo>
                    <a:pt x="2" y="78"/>
                    <a:pt x="3" y="81"/>
                    <a:pt x="2" y="83"/>
                  </a:cubicBezTo>
                  <a:cubicBezTo>
                    <a:pt x="0" y="79"/>
                    <a:pt x="5" y="75"/>
                    <a:pt x="5" y="71"/>
                  </a:cubicBezTo>
                  <a:cubicBezTo>
                    <a:pt x="6" y="65"/>
                    <a:pt x="8" y="59"/>
                    <a:pt x="10" y="52"/>
                  </a:cubicBezTo>
                  <a:cubicBezTo>
                    <a:pt x="14" y="43"/>
                    <a:pt x="17" y="35"/>
                    <a:pt x="22" y="28"/>
                  </a:cubicBezTo>
                  <a:cubicBezTo>
                    <a:pt x="23" y="26"/>
                    <a:pt x="25" y="24"/>
                    <a:pt x="26" y="22"/>
                  </a:cubicBezTo>
                  <a:cubicBezTo>
                    <a:pt x="28" y="18"/>
                    <a:pt x="30" y="13"/>
                    <a:pt x="33" y="11"/>
                  </a:cubicBezTo>
                  <a:cubicBezTo>
                    <a:pt x="37" y="10"/>
                    <a:pt x="40" y="11"/>
                    <a:pt x="42" y="7"/>
                  </a:cubicBezTo>
                  <a:cubicBezTo>
                    <a:pt x="43" y="6"/>
                    <a:pt x="42" y="6"/>
                    <a:pt x="42" y="5"/>
                  </a:cubicBezTo>
                  <a:cubicBezTo>
                    <a:pt x="47" y="0"/>
                    <a:pt x="56" y="2"/>
                    <a:pt x="56" y="12"/>
                  </a:cubicBezTo>
                  <a:cubicBezTo>
                    <a:pt x="52" y="20"/>
                    <a:pt x="45" y="22"/>
                    <a:pt x="40" y="27"/>
                  </a:cubicBezTo>
                  <a:cubicBezTo>
                    <a:pt x="36" y="33"/>
                    <a:pt x="32" y="39"/>
                    <a:pt x="28" y="45"/>
                  </a:cubicBezTo>
                  <a:cubicBezTo>
                    <a:pt x="20" y="57"/>
                    <a:pt x="15" y="72"/>
                    <a:pt x="8" y="85"/>
                  </a:cubicBezTo>
                  <a:cubicBezTo>
                    <a:pt x="7" y="91"/>
                    <a:pt x="5" y="96"/>
                    <a:pt x="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09"/>
            <p:cNvSpPr>
              <a:spLocks/>
            </p:cNvSpPr>
            <p:nvPr/>
          </p:nvSpPr>
          <p:spPr bwMode="auto">
            <a:xfrm>
              <a:off x="5519738" y="1689100"/>
              <a:ext cx="155575" cy="373063"/>
            </a:xfrm>
            <a:custGeom>
              <a:avLst/>
              <a:gdLst>
                <a:gd name="T0" fmla="*/ 33 w 46"/>
                <a:gd name="T1" fmla="*/ 92 h 111"/>
                <a:gd name="T2" fmla="*/ 36 w 46"/>
                <a:gd name="T3" fmla="*/ 97 h 111"/>
                <a:gd name="T4" fmla="*/ 31 w 46"/>
                <a:gd name="T5" fmla="*/ 88 h 111"/>
                <a:gd name="T6" fmla="*/ 28 w 46"/>
                <a:gd name="T7" fmla="*/ 84 h 111"/>
                <a:gd name="T8" fmla="*/ 23 w 46"/>
                <a:gd name="T9" fmla="*/ 74 h 111"/>
                <a:gd name="T10" fmla="*/ 18 w 46"/>
                <a:gd name="T11" fmla="*/ 64 h 111"/>
                <a:gd name="T12" fmla="*/ 10 w 46"/>
                <a:gd name="T13" fmla="*/ 43 h 111"/>
                <a:gd name="T14" fmla="*/ 4 w 46"/>
                <a:gd name="T15" fmla="*/ 30 h 111"/>
                <a:gd name="T16" fmla="*/ 4 w 46"/>
                <a:gd name="T17" fmla="*/ 17 h 111"/>
                <a:gd name="T18" fmla="*/ 2 w 46"/>
                <a:gd name="T19" fmla="*/ 16 h 111"/>
                <a:gd name="T20" fmla="*/ 11 w 46"/>
                <a:gd name="T21" fmla="*/ 1 h 111"/>
                <a:gd name="T22" fmla="*/ 19 w 46"/>
                <a:gd name="T23" fmla="*/ 30 h 111"/>
                <a:gd name="T24" fmla="*/ 20 w 46"/>
                <a:gd name="T25" fmla="*/ 24 h 111"/>
                <a:gd name="T26" fmla="*/ 21 w 46"/>
                <a:gd name="T27" fmla="*/ 27 h 111"/>
                <a:gd name="T28" fmla="*/ 20 w 46"/>
                <a:gd name="T29" fmla="*/ 30 h 111"/>
                <a:gd name="T30" fmla="*/ 46 w 46"/>
                <a:gd name="T31" fmla="*/ 109 h 111"/>
                <a:gd name="T32" fmla="*/ 44 w 46"/>
                <a:gd name="T33" fmla="*/ 106 h 111"/>
                <a:gd name="T34" fmla="*/ 46 w 46"/>
                <a:gd name="T35" fmla="*/ 110 h 111"/>
                <a:gd name="T36" fmla="*/ 43 w 46"/>
                <a:gd name="T37" fmla="*/ 107 h 111"/>
                <a:gd name="T38" fmla="*/ 40 w 46"/>
                <a:gd name="T39" fmla="*/ 104 h 111"/>
                <a:gd name="T40" fmla="*/ 40 w 46"/>
                <a:gd name="T41" fmla="*/ 101 h 111"/>
                <a:gd name="T42" fmla="*/ 36 w 46"/>
                <a:gd name="T43" fmla="*/ 94 h 111"/>
                <a:gd name="T44" fmla="*/ 33 w 46"/>
                <a:gd name="T45" fmla="*/ 9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111">
                  <a:moveTo>
                    <a:pt x="33" y="92"/>
                  </a:moveTo>
                  <a:cubicBezTo>
                    <a:pt x="34" y="94"/>
                    <a:pt x="35" y="96"/>
                    <a:pt x="36" y="97"/>
                  </a:cubicBezTo>
                  <a:cubicBezTo>
                    <a:pt x="33" y="96"/>
                    <a:pt x="33" y="91"/>
                    <a:pt x="31" y="88"/>
                  </a:cubicBezTo>
                  <a:cubicBezTo>
                    <a:pt x="30" y="86"/>
                    <a:pt x="29" y="85"/>
                    <a:pt x="28" y="84"/>
                  </a:cubicBezTo>
                  <a:cubicBezTo>
                    <a:pt x="26" y="81"/>
                    <a:pt x="24" y="77"/>
                    <a:pt x="23" y="74"/>
                  </a:cubicBezTo>
                  <a:cubicBezTo>
                    <a:pt x="21" y="71"/>
                    <a:pt x="20" y="67"/>
                    <a:pt x="18" y="64"/>
                  </a:cubicBezTo>
                  <a:cubicBezTo>
                    <a:pt x="15" y="58"/>
                    <a:pt x="7" y="36"/>
                    <a:pt x="10" y="43"/>
                  </a:cubicBezTo>
                  <a:cubicBezTo>
                    <a:pt x="12" y="50"/>
                    <a:pt x="5" y="43"/>
                    <a:pt x="4" y="30"/>
                  </a:cubicBezTo>
                  <a:cubicBezTo>
                    <a:pt x="3" y="25"/>
                    <a:pt x="7" y="21"/>
                    <a:pt x="4" y="17"/>
                  </a:cubicBezTo>
                  <a:cubicBezTo>
                    <a:pt x="3" y="15"/>
                    <a:pt x="2" y="17"/>
                    <a:pt x="2" y="16"/>
                  </a:cubicBezTo>
                  <a:cubicBezTo>
                    <a:pt x="0" y="6"/>
                    <a:pt x="4" y="0"/>
                    <a:pt x="11" y="1"/>
                  </a:cubicBezTo>
                  <a:cubicBezTo>
                    <a:pt x="16" y="7"/>
                    <a:pt x="15" y="22"/>
                    <a:pt x="19" y="30"/>
                  </a:cubicBezTo>
                  <a:cubicBezTo>
                    <a:pt x="20" y="28"/>
                    <a:pt x="19" y="26"/>
                    <a:pt x="20" y="24"/>
                  </a:cubicBezTo>
                  <a:cubicBezTo>
                    <a:pt x="21" y="25"/>
                    <a:pt x="21" y="26"/>
                    <a:pt x="21" y="27"/>
                  </a:cubicBezTo>
                  <a:cubicBezTo>
                    <a:pt x="22" y="29"/>
                    <a:pt x="20" y="28"/>
                    <a:pt x="20" y="30"/>
                  </a:cubicBezTo>
                  <a:cubicBezTo>
                    <a:pt x="27" y="59"/>
                    <a:pt x="39" y="80"/>
                    <a:pt x="46" y="109"/>
                  </a:cubicBezTo>
                  <a:cubicBezTo>
                    <a:pt x="45" y="109"/>
                    <a:pt x="46" y="105"/>
                    <a:pt x="44" y="106"/>
                  </a:cubicBezTo>
                  <a:cubicBezTo>
                    <a:pt x="44" y="108"/>
                    <a:pt x="46" y="111"/>
                    <a:pt x="46" y="110"/>
                  </a:cubicBezTo>
                  <a:cubicBezTo>
                    <a:pt x="46" y="111"/>
                    <a:pt x="44" y="109"/>
                    <a:pt x="43" y="107"/>
                  </a:cubicBezTo>
                  <a:cubicBezTo>
                    <a:pt x="42" y="107"/>
                    <a:pt x="41" y="105"/>
                    <a:pt x="40" y="104"/>
                  </a:cubicBezTo>
                  <a:cubicBezTo>
                    <a:pt x="40" y="103"/>
                    <a:pt x="40" y="102"/>
                    <a:pt x="40" y="101"/>
                  </a:cubicBezTo>
                  <a:cubicBezTo>
                    <a:pt x="38" y="99"/>
                    <a:pt x="35" y="97"/>
                    <a:pt x="36" y="94"/>
                  </a:cubicBezTo>
                  <a:cubicBezTo>
                    <a:pt x="35" y="93"/>
                    <a:pt x="34" y="92"/>
                    <a:pt x="33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10"/>
            <p:cNvSpPr>
              <a:spLocks/>
            </p:cNvSpPr>
            <p:nvPr/>
          </p:nvSpPr>
          <p:spPr bwMode="auto">
            <a:xfrm>
              <a:off x="4508500" y="2243138"/>
              <a:ext cx="36513" cy="450850"/>
            </a:xfrm>
            <a:custGeom>
              <a:avLst/>
              <a:gdLst>
                <a:gd name="T0" fmla="*/ 2 w 11"/>
                <a:gd name="T1" fmla="*/ 0 h 134"/>
                <a:gd name="T2" fmla="*/ 3 w 11"/>
                <a:gd name="T3" fmla="*/ 19 h 134"/>
                <a:gd name="T4" fmla="*/ 4 w 11"/>
                <a:gd name="T5" fmla="*/ 40 h 134"/>
                <a:gd name="T6" fmla="*/ 5 w 11"/>
                <a:gd name="T7" fmla="*/ 63 h 134"/>
                <a:gd name="T8" fmla="*/ 4 w 11"/>
                <a:gd name="T9" fmla="*/ 64 h 134"/>
                <a:gd name="T10" fmla="*/ 7 w 11"/>
                <a:gd name="T11" fmla="*/ 97 h 134"/>
                <a:gd name="T12" fmla="*/ 6 w 11"/>
                <a:gd name="T13" fmla="*/ 97 h 134"/>
                <a:gd name="T14" fmla="*/ 7 w 11"/>
                <a:gd name="T15" fmla="*/ 108 h 134"/>
                <a:gd name="T16" fmla="*/ 8 w 11"/>
                <a:gd name="T17" fmla="*/ 117 h 134"/>
                <a:gd name="T18" fmla="*/ 10 w 11"/>
                <a:gd name="T19" fmla="*/ 121 h 134"/>
                <a:gd name="T20" fmla="*/ 10 w 11"/>
                <a:gd name="T21" fmla="*/ 123 h 134"/>
                <a:gd name="T22" fmla="*/ 11 w 11"/>
                <a:gd name="T23" fmla="*/ 125 h 134"/>
                <a:gd name="T24" fmla="*/ 9 w 11"/>
                <a:gd name="T25" fmla="*/ 128 h 134"/>
                <a:gd name="T26" fmla="*/ 8 w 11"/>
                <a:gd name="T27" fmla="*/ 133 h 134"/>
                <a:gd name="T28" fmla="*/ 5 w 11"/>
                <a:gd name="T29" fmla="*/ 134 h 134"/>
                <a:gd name="T30" fmla="*/ 2 w 11"/>
                <a:gd name="T31" fmla="*/ 121 h 134"/>
                <a:gd name="T32" fmla="*/ 2 w 11"/>
                <a:gd name="T33" fmla="*/ 121 h 134"/>
                <a:gd name="T34" fmla="*/ 2 w 11"/>
                <a:gd name="T35" fmla="*/ 117 h 134"/>
                <a:gd name="T36" fmla="*/ 3 w 11"/>
                <a:gd name="T37" fmla="*/ 116 h 134"/>
                <a:gd name="T38" fmla="*/ 3 w 11"/>
                <a:gd name="T39" fmla="*/ 82 h 134"/>
                <a:gd name="T40" fmla="*/ 1 w 11"/>
                <a:gd name="T41" fmla="*/ 42 h 134"/>
                <a:gd name="T42" fmla="*/ 0 w 11"/>
                <a:gd name="T43" fmla="*/ 29 h 134"/>
                <a:gd name="T44" fmla="*/ 2 w 11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34">
                  <a:moveTo>
                    <a:pt x="2" y="0"/>
                  </a:moveTo>
                  <a:cubicBezTo>
                    <a:pt x="5" y="3"/>
                    <a:pt x="3" y="14"/>
                    <a:pt x="3" y="19"/>
                  </a:cubicBezTo>
                  <a:cubicBezTo>
                    <a:pt x="3" y="26"/>
                    <a:pt x="6" y="33"/>
                    <a:pt x="4" y="40"/>
                  </a:cubicBezTo>
                  <a:cubicBezTo>
                    <a:pt x="5" y="47"/>
                    <a:pt x="3" y="57"/>
                    <a:pt x="5" y="63"/>
                  </a:cubicBezTo>
                  <a:cubicBezTo>
                    <a:pt x="4" y="64"/>
                    <a:pt x="5" y="65"/>
                    <a:pt x="4" y="64"/>
                  </a:cubicBezTo>
                  <a:cubicBezTo>
                    <a:pt x="7" y="73"/>
                    <a:pt x="6" y="87"/>
                    <a:pt x="7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8" y="100"/>
                    <a:pt x="6" y="105"/>
                    <a:pt x="7" y="108"/>
                  </a:cubicBezTo>
                  <a:cubicBezTo>
                    <a:pt x="7" y="111"/>
                    <a:pt x="9" y="117"/>
                    <a:pt x="8" y="117"/>
                  </a:cubicBezTo>
                  <a:cubicBezTo>
                    <a:pt x="9" y="118"/>
                    <a:pt x="8" y="122"/>
                    <a:pt x="10" y="121"/>
                  </a:cubicBezTo>
                  <a:cubicBezTo>
                    <a:pt x="10" y="122"/>
                    <a:pt x="10" y="122"/>
                    <a:pt x="10" y="123"/>
                  </a:cubicBezTo>
                  <a:cubicBezTo>
                    <a:pt x="10" y="123"/>
                    <a:pt x="11" y="123"/>
                    <a:pt x="11" y="125"/>
                  </a:cubicBezTo>
                  <a:cubicBezTo>
                    <a:pt x="11" y="127"/>
                    <a:pt x="10" y="127"/>
                    <a:pt x="9" y="128"/>
                  </a:cubicBezTo>
                  <a:cubicBezTo>
                    <a:pt x="10" y="129"/>
                    <a:pt x="9" y="131"/>
                    <a:pt x="8" y="133"/>
                  </a:cubicBezTo>
                  <a:cubicBezTo>
                    <a:pt x="7" y="134"/>
                    <a:pt x="7" y="133"/>
                    <a:pt x="5" y="134"/>
                  </a:cubicBezTo>
                  <a:cubicBezTo>
                    <a:pt x="2" y="129"/>
                    <a:pt x="3" y="125"/>
                    <a:pt x="2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3" y="120"/>
                    <a:pt x="3" y="119"/>
                    <a:pt x="2" y="117"/>
                  </a:cubicBezTo>
                  <a:cubicBezTo>
                    <a:pt x="2" y="116"/>
                    <a:pt x="3" y="116"/>
                    <a:pt x="3" y="116"/>
                  </a:cubicBezTo>
                  <a:cubicBezTo>
                    <a:pt x="3" y="105"/>
                    <a:pt x="2" y="92"/>
                    <a:pt x="3" y="82"/>
                  </a:cubicBezTo>
                  <a:cubicBezTo>
                    <a:pt x="0" y="69"/>
                    <a:pt x="1" y="55"/>
                    <a:pt x="1" y="42"/>
                  </a:cubicBezTo>
                  <a:cubicBezTo>
                    <a:pt x="1" y="37"/>
                    <a:pt x="1" y="33"/>
                    <a:pt x="0" y="29"/>
                  </a:cubicBezTo>
                  <a:cubicBezTo>
                    <a:pt x="0" y="19"/>
                    <a:pt x="2" y="1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11"/>
            <p:cNvSpPr>
              <a:spLocks/>
            </p:cNvSpPr>
            <p:nvPr/>
          </p:nvSpPr>
          <p:spPr bwMode="auto">
            <a:xfrm>
              <a:off x="4905375" y="5121275"/>
              <a:ext cx="207963" cy="665163"/>
            </a:xfrm>
            <a:custGeom>
              <a:avLst/>
              <a:gdLst>
                <a:gd name="T0" fmla="*/ 61 w 62"/>
                <a:gd name="T1" fmla="*/ 0 h 198"/>
                <a:gd name="T2" fmla="*/ 62 w 62"/>
                <a:gd name="T3" fmla="*/ 1 h 198"/>
                <a:gd name="T4" fmla="*/ 59 w 62"/>
                <a:gd name="T5" fmla="*/ 6 h 198"/>
                <a:gd name="T6" fmla="*/ 51 w 62"/>
                <a:gd name="T7" fmla="*/ 19 h 198"/>
                <a:gd name="T8" fmla="*/ 50 w 62"/>
                <a:gd name="T9" fmla="*/ 19 h 198"/>
                <a:gd name="T10" fmla="*/ 50 w 62"/>
                <a:gd name="T11" fmla="*/ 21 h 198"/>
                <a:gd name="T12" fmla="*/ 45 w 62"/>
                <a:gd name="T13" fmla="*/ 33 h 198"/>
                <a:gd name="T14" fmla="*/ 44 w 62"/>
                <a:gd name="T15" fmla="*/ 36 h 198"/>
                <a:gd name="T16" fmla="*/ 46 w 62"/>
                <a:gd name="T17" fmla="*/ 39 h 198"/>
                <a:gd name="T18" fmla="*/ 45 w 62"/>
                <a:gd name="T19" fmla="*/ 43 h 198"/>
                <a:gd name="T20" fmla="*/ 43 w 62"/>
                <a:gd name="T21" fmla="*/ 42 h 198"/>
                <a:gd name="T22" fmla="*/ 34 w 62"/>
                <a:gd name="T23" fmla="*/ 59 h 198"/>
                <a:gd name="T24" fmla="*/ 19 w 62"/>
                <a:gd name="T25" fmla="*/ 100 h 198"/>
                <a:gd name="T26" fmla="*/ 19 w 62"/>
                <a:gd name="T27" fmla="*/ 103 h 198"/>
                <a:gd name="T28" fmla="*/ 18 w 62"/>
                <a:gd name="T29" fmla="*/ 104 h 198"/>
                <a:gd name="T30" fmla="*/ 17 w 62"/>
                <a:gd name="T31" fmla="*/ 111 h 198"/>
                <a:gd name="T32" fmla="*/ 14 w 62"/>
                <a:gd name="T33" fmla="*/ 125 h 198"/>
                <a:gd name="T34" fmla="*/ 13 w 62"/>
                <a:gd name="T35" fmla="*/ 138 h 198"/>
                <a:gd name="T36" fmla="*/ 12 w 62"/>
                <a:gd name="T37" fmla="*/ 138 h 198"/>
                <a:gd name="T38" fmla="*/ 11 w 62"/>
                <a:gd name="T39" fmla="*/ 149 h 198"/>
                <a:gd name="T40" fmla="*/ 10 w 62"/>
                <a:gd name="T41" fmla="*/ 149 h 198"/>
                <a:gd name="T42" fmla="*/ 9 w 62"/>
                <a:gd name="T43" fmla="*/ 159 h 198"/>
                <a:gd name="T44" fmla="*/ 8 w 62"/>
                <a:gd name="T45" fmla="*/ 167 h 198"/>
                <a:gd name="T46" fmla="*/ 8 w 62"/>
                <a:gd name="T47" fmla="*/ 184 h 198"/>
                <a:gd name="T48" fmla="*/ 6 w 62"/>
                <a:gd name="T49" fmla="*/ 184 h 198"/>
                <a:gd name="T50" fmla="*/ 11 w 62"/>
                <a:gd name="T51" fmla="*/ 185 h 198"/>
                <a:gd name="T52" fmla="*/ 10 w 62"/>
                <a:gd name="T53" fmla="*/ 187 h 198"/>
                <a:gd name="T54" fmla="*/ 12 w 62"/>
                <a:gd name="T55" fmla="*/ 188 h 198"/>
                <a:gd name="T56" fmla="*/ 9 w 62"/>
                <a:gd name="T57" fmla="*/ 191 h 198"/>
                <a:gd name="T58" fmla="*/ 10 w 62"/>
                <a:gd name="T59" fmla="*/ 197 h 198"/>
                <a:gd name="T60" fmla="*/ 8 w 62"/>
                <a:gd name="T61" fmla="*/ 198 h 198"/>
                <a:gd name="T62" fmla="*/ 7 w 62"/>
                <a:gd name="T63" fmla="*/ 196 h 198"/>
                <a:gd name="T64" fmla="*/ 3 w 62"/>
                <a:gd name="T65" fmla="*/ 193 h 198"/>
                <a:gd name="T66" fmla="*/ 2 w 62"/>
                <a:gd name="T67" fmla="*/ 185 h 198"/>
                <a:gd name="T68" fmla="*/ 2 w 62"/>
                <a:gd name="T69" fmla="*/ 186 h 198"/>
                <a:gd name="T70" fmla="*/ 3 w 62"/>
                <a:gd name="T71" fmla="*/ 186 h 198"/>
                <a:gd name="T72" fmla="*/ 4 w 62"/>
                <a:gd name="T73" fmla="*/ 189 h 198"/>
                <a:gd name="T74" fmla="*/ 5 w 62"/>
                <a:gd name="T75" fmla="*/ 175 h 198"/>
                <a:gd name="T76" fmla="*/ 5 w 62"/>
                <a:gd name="T77" fmla="*/ 167 h 198"/>
                <a:gd name="T78" fmla="*/ 11 w 62"/>
                <a:gd name="T79" fmla="*/ 123 h 198"/>
                <a:gd name="T80" fmla="*/ 12 w 62"/>
                <a:gd name="T81" fmla="*/ 123 h 198"/>
                <a:gd name="T82" fmla="*/ 12 w 62"/>
                <a:gd name="T83" fmla="*/ 121 h 198"/>
                <a:gd name="T84" fmla="*/ 13 w 62"/>
                <a:gd name="T85" fmla="*/ 118 h 198"/>
                <a:gd name="T86" fmla="*/ 17 w 62"/>
                <a:gd name="T87" fmla="*/ 97 h 198"/>
                <a:gd name="T88" fmla="*/ 22 w 62"/>
                <a:gd name="T89" fmla="*/ 81 h 198"/>
                <a:gd name="T90" fmla="*/ 23 w 62"/>
                <a:gd name="T91" fmla="*/ 80 h 198"/>
                <a:gd name="T92" fmla="*/ 27 w 62"/>
                <a:gd name="T93" fmla="*/ 71 h 198"/>
                <a:gd name="T94" fmla="*/ 39 w 62"/>
                <a:gd name="T95" fmla="*/ 47 h 198"/>
                <a:gd name="T96" fmla="*/ 42 w 62"/>
                <a:gd name="T97" fmla="*/ 43 h 198"/>
                <a:gd name="T98" fmla="*/ 39 w 62"/>
                <a:gd name="T99" fmla="*/ 40 h 198"/>
                <a:gd name="T100" fmla="*/ 45 w 62"/>
                <a:gd name="T101" fmla="*/ 23 h 198"/>
                <a:gd name="T102" fmla="*/ 47 w 62"/>
                <a:gd name="T103" fmla="*/ 22 h 198"/>
                <a:gd name="T104" fmla="*/ 53 w 62"/>
                <a:gd name="T105" fmla="*/ 10 h 198"/>
                <a:gd name="T106" fmla="*/ 61 w 62"/>
                <a:gd name="T107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198">
                  <a:moveTo>
                    <a:pt x="61" y="0"/>
                  </a:moveTo>
                  <a:cubicBezTo>
                    <a:pt x="62" y="0"/>
                    <a:pt x="62" y="0"/>
                    <a:pt x="62" y="1"/>
                  </a:cubicBezTo>
                  <a:cubicBezTo>
                    <a:pt x="62" y="4"/>
                    <a:pt x="60" y="5"/>
                    <a:pt x="59" y="6"/>
                  </a:cubicBezTo>
                  <a:cubicBezTo>
                    <a:pt x="57" y="11"/>
                    <a:pt x="53" y="13"/>
                    <a:pt x="51" y="19"/>
                  </a:cubicBezTo>
                  <a:cubicBezTo>
                    <a:pt x="51" y="19"/>
                    <a:pt x="50" y="19"/>
                    <a:pt x="50" y="19"/>
                  </a:cubicBezTo>
                  <a:cubicBezTo>
                    <a:pt x="50" y="20"/>
                    <a:pt x="51" y="22"/>
                    <a:pt x="50" y="21"/>
                  </a:cubicBezTo>
                  <a:cubicBezTo>
                    <a:pt x="49" y="25"/>
                    <a:pt x="47" y="30"/>
                    <a:pt x="45" y="33"/>
                  </a:cubicBezTo>
                  <a:cubicBezTo>
                    <a:pt x="45" y="33"/>
                    <a:pt x="46" y="36"/>
                    <a:pt x="44" y="36"/>
                  </a:cubicBezTo>
                  <a:cubicBezTo>
                    <a:pt x="45" y="37"/>
                    <a:pt x="46" y="37"/>
                    <a:pt x="46" y="39"/>
                  </a:cubicBezTo>
                  <a:cubicBezTo>
                    <a:pt x="46" y="41"/>
                    <a:pt x="45" y="41"/>
                    <a:pt x="45" y="43"/>
                  </a:cubicBezTo>
                  <a:cubicBezTo>
                    <a:pt x="45" y="42"/>
                    <a:pt x="44" y="42"/>
                    <a:pt x="43" y="42"/>
                  </a:cubicBezTo>
                  <a:cubicBezTo>
                    <a:pt x="42" y="50"/>
                    <a:pt x="38" y="55"/>
                    <a:pt x="34" y="59"/>
                  </a:cubicBezTo>
                  <a:cubicBezTo>
                    <a:pt x="29" y="73"/>
                    <a:pt x="24" y="86"/>
                    <a:pt x="19" y="100"/>
                  </a:cubicBezTo>
                  <a:cubicBezTo>
                    <a:pt x="20" y="102"/>
                    <a:pt x="19" y="102"/>
                    <a:pt x="19" y="103"/>
                  </a:cubicBezTo>
                  <a:cubicBezTo>
                    <a:pt x="19" y="104"/>
                    <a:pt x="18" y="103"/>
                    <a:pt x="18" y="104"/>
                  </a:cubicBezTo>
                  <a:cubicBezTo>
                    <a:pt x="18" y="107"/>
                    <a:pt x="19" y="109"/>
                    <a:pt x="17" y="111"/>
                  </a:cubicBezTo>
                  <a:cubicBezTo>
                    <a:pt x="17" y="114"/>
                    <a:pt x="16" y="124"/>
                    <a:pt x="14" y="125"/>
                  </a:cubicBezTo>
                  <a:cubicBezTo>
                    <a:pt x="15" y="130"/>
                    <a:pt x="12" y="133"/>
                    <a:pt x="13" y="138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3" y="143"/>
                    <a:pt x="10" y="144"/>
                    <a:pt x="11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1" y="151"/>
                    <a:pt x="10" y="156"/>
                    <a:pt x="9" y="159"/>
                  </a:cubicBezTo>
                  <a:cubicBezTo>
                    <a:pt x="10" y="160"/>
                    <a:pt x="10" y="165"/>
                    <a:pt x="8" y="167"/>
                  </a:cubicBezTo>
                  <a:cubicBezTo>
                    <a:pt x="10" y="171"/>
                    <a:pt x="8" y="179"/>
                    <a:pt x="8" y="184"/>
                  </a:cubicBezTo>
                  <a:cubicBezTo>
                    <a:pt x="7" y="185"/>
                    <a:pt x="7" y="183"/>
                    <a:pt x="6" y="184"/>
                  </a:cubicBezTo>
                  <a:cubicBezTo>
                    <a:pt x="7" y="185"/>
                    <a:pt x="9" y="185"/>
                    <a:pt x="11" y="185"/>
                  </a:cubicBezTo>
                  <a:cubicBezTo>
                    <a:pt x="11" y="186"/>
                    <a:pt x="10" y="186"/>
                    <a:pt x="10" y="187"/>
                  </a:cubicBezTo>
                  <a:cubicBezTo>
                    <a:pt x="11" y="187"/>
                    <a:pt x="11" y="188"/>
                    <a:pt x="12" y="188"/>
                  </a:cubicBezTo>
                  <a:cubicBezTo>
                    <a:pt x="11" y="190"/>
                    <a:pt x="10" y="190"/>
                    <a:pt x="9" y="191"/>
                  </a:cubicBezTo>
                  <a:cubicBezTo>
                    <a:pt x="11" y="192"/>
                    <a:pt x="11" y="195"/>
                    <a:pt x="10" y="197"/>
                  </a:cubicBezTo>
                  <a:cubicBezTo>
                    <a:pt x="9" y="197"/>
                    <a:pt x="7" y="196"/>
                    <a:pt x="8" y="198"/>
                  </a:cubicBezTo>
                  <a:cubicBezTo>
                    <a:pt x="8" y="198"/>
                    <a:pt x="8" y="197"/>
                    <a:pt x="7" y="196"/>
                  </a:cubicBezTo>
                  <a:cubicBezTo>
                    <a:pt x="6" y="196"/>
                    <a:pt x="4" y="194"/>
                    <a:pt x="3" y="193"/>
                  </a:cubicBezTo>
                  <a:cubicBezTo>
                    <a:pt x="4" y="189"/>
                    <a:pt x="0" y="188"/>
                    <a:pt x="2" y="185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87"/>
                    <a:pt x="3" y="186"/>
                    <a:pt x="3" y="186"/>
                  </a:cubicBezTo>
                  <a:cubicBezTo>
                    <a:pt x="3" y="187"/>
                    <a:pt x="3" y="189"/>
                    <a:pt x="4" y="189"/>
                  </a:cubicBezTo>
                  <a:cubicBezTo>
                    <a:pt x="5" y="185"/>
                    <a:pt x="3" y="178"/>
                    <a:pt x="5" y="175"/>
                  </a:cubicBezTo>
                  <a:cubicBezTo>
                    <a:pt x="4" y="172"/>
                    <a:pt x="4" y="168"/>
                    <a:pt x="5" y="167"/>
                  </a:cubicBezTo>
                  <a:cubicBezTo>
                    <a:pt x="5" y="152"/>
                    <a:pt x="9" y="138"/>
                    <a:pt x="11" y="123"/>
                  </a:cubicBezTo>
                  <a:cubicBezTo>
                    <a:pt x="11" y="123"/>
                    <a:pt x="11" y="123"/>
                    <a:pt x="12" y="123"/>
                  </a:cubicBezTo>
                  <a:cubicBezTo>
                    <a:pt x="12" y="122"/>
                    <a:pt x="12" y="121"/>
                    <a:pt x="12" y="121"/>
                  </a:cubicBezTo>
                  <a:cubicBezTo>
                    <a:pt x="12" y="120"/>
                    <a:pt x="13" y="119"/>
                    <a:pt x="13" y="118"/>
                  </a:cubicBezTo>
                  <a:cubicBezTo>
                    <a:pt x="13" y="111"/>
                    <a:pt x="15" y="105"/>
                    <a:pt x="17" y="97"/>
                  </a:cubicBezTo>
                  <a:cubicBezTo>
                    <a:pt x="19" y="91"/>
                    <a:pt x="20" y="85"/>
                    <a:pt x="22" y="81"/>
                  </a:cubicBezTo>
                  <a:cubicBezTo>
                    <a:pt x="22" y="81"/>
                    <a:pt x="23" y="80"/>
                    <a:pt x="23" y="80"/>
                  </a:cubicBezTo>
                  <a:cubicBezTo>
                    <a:pt x="25" y="77"/>
                    <a:pt x="24" y="73"/>
                    <a:pt x="27" y="71"/>
                  </a:cubicBezTo>
                  <a:cubicBezTo>
                    <a:pt x="28" y="63"/>
                    <a:pt x="35" y="53"/>
                    <a:pt x="39" y="47"/>
                  </a:cubicBezTo>
                  <a:cubicBezTo>
                    <a:pt x="40" y="46"/>
                    <a:pt x="43" y="44"/>
                    <a:pt x="42" y="43"/>
                  </a:cubicBezTo>
                  <a:cubicBezTo>
                    <a:pt x="42" y="41"/>
                    <a:pt x="39" y="41"/>
                    <a:pt x="39" y="40"/>
                  </a:cubicBezTo>
                  <a:cubicBezTo>
                    <a:pt x="39" y="34"/>
                    <a:pt x="43" y="29"/>
                    <a:pt x="45" y="23"/>
                  </a:cubicBezTo>
                  <a:cubicBezTo>
                    <a:pt x="46" y="23"/>
                    <a:pt x="46" y="22"/>
                    <a:pt x="47" y="22"/>
                  </a:cubicBezTo>
                  <a:cubicBezTo>
                    <a:pt x="47" y="16"/>
                    <a:pt x="49" y="13"/>
                    <a:pt x="53" y="10"/>
                  </a:cubicBezTo>
                  <a:cubicBezTo>
                    <a:pt x="54" y="5"/>
                    <a:pt x="58" y="3"/>
                    <a:pt x="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12"/>
            <p:cNvSpPr>
              <a:spLocks noEditPoints="1"/>
            </p:cNvSpPr>
            <p:nvPr/>
          </p:nvSpPr>
          <p:spPr bwMode="auto">
            <a:xfrm>
              <a:off x="3846513" y="2914650"/>
              <a:ext cx="450850" cy="688975"/>
            </a:xfrm>
            <a:custGeom>
              <a:avLst/>
              <a:gdLst>
                <a:gd name="T0" fmla="*/ 14 w 134"/>
                <a:gd name="T1" fmla="*/ 42 h 205"/>
                <a:gd name="T2" fmla="*/ 53 w 134"/>
                <a:gd name="T3" fmla="*/ 16 h 205"/>
                <a:gd name="T4" fmla="*/ 109 w 134"/>
                <a:gd name="T5" fmla="*/ 5 h 205"/>
                <a:gd name="T6" fmla="*/ 113 w 134"/>
                <a:gd name="T7" fmla="*/ 15 h 205"/>
                <a:gd name="T8" fmla="*/ 130 w 134"/>
                <a:gd name="T9" fmla="*/ 36 h 205"/>
                <a:gd name="T10" fmla="*/ 130 w 134"/>
                <a:gd name="T11" fmla="*/ 80 h 205"/>
                <a:gd name="T12" fmla="*/ 134 w 134"/>
                <a:gd name="T13" fmla="*/ 136 h 205"/>
                <a:gd name="T14" fmla="*/ 131 w 134"/>
                <a:gd name="T15" fmla="*/ 171 h 205"/>
                <a:gd name="T16" fmla="*/ 130 w 134"/>
                <a:gd name="T17" fmla="*/ 168 h 205"/>
                <a:gd name="T18" fmla="*/ 128 w 134"/>
                <a:gd name="T19" fmla="*/ 187 h 205"/>
                <a:gd name="T20" fmla="*/ 125 w 134"/>
                <a:gd name="T21" fmla="*/ 197 h 205"/>
                <a:gd name="T22" fmla="*/ 124 w 134"/>
                <a:gd name="T23" fmla="*/ 203 h 205"/>
                <a:gd name="T24" fmla="*/ 121 w 134"/>
                <a:gd name="T25" fmla="*/ 164 h 205"/>
                <a:gd name="T26" fmla="*/ 112 w 134"/>
                <a:gd name="T27" fmla="*/ 69 h 205"/>
                <a:gd name="T28" fmla="*/ 102 w 134"/>
                <a:gd name="T29" fmla="*/ 44 h 205"/>
                <a:gd name="T30" fmla="*/ 84 w 134"/>
                <a:gd name="T31" fmla="*/ 71 h 205"/>
                <a:gd name="T32" fmla="*/ 56 w 134"/>
                <a:gd name="T33" fmla="*/ 113 h 205"/>
                <a:gd name="T34" fmla="*/ 42 w 134"/>
                <a:gd name="T35" fmla="*/ 134 h 205"/>
                <a:gd name="T36" fmla="*/ 38 w 134"/>
                <a:gd name="T37" fmla="*/ 140 h 205"/>
                <a:gd name="T38" fmla="*/ 30 w 134"/>
                <a:gd name="T39" fmla="*/ 149 h 205"/>
                <a:gd name="T40" fmla="*/ 26 w 134"/>
                <a:gd name="T41" fmla="*/ 154 h 205"/>
                <a:gd name="T42" fmla="*/ 15 w 134"/>
                <a:gd name="T43" fmla="*/ 168 h 205"/>
                <a:gd name="T44" fmla="*/ 15 w 134"/>
                <a:gd name="T45" fmla="*/ 167 h 205"/>
                <a:gd name="T46" fmla="*/ 27 w 134"/>
                <a:gd name="T47" fmla="*/ 142 h 205"/>
                <a:gd name="T48" fmla="*/ 72 w 134"/>
                <a:gd name="T49" fmla="*/ 54 h 205"/>
                <a:gd name="T50" fmla="*/ 96 w 134"/>
                <a:gd name="T51" fmla="*/ 21 h 205"/>
                <a:gd name="T52" fmla="*/ 72 w 134"/>
                <a:gd name="T53" fmla="*/ 27 h 205"/>
                <a:gd name="T54" fmla="*/ 42 w 134"/>
                <a:gd name="T55" fmla="*/ 39 h 205"/>
                <a:gd name="T56" fmla="*/ 27 w 134"/>
                <a:gd name="T57" fmla="*/ 44 h 205"/>
                <a:gd name="T58" fmla="*/ 22 w 134"/>
                <a:gd name="T59" fmla="*/ 47 h 205"/>
                <a:gd name="T60" fmla="*/ 0 w 134"/>
                <a:gd name="T61" fmla="*/ 55 h 205"/>
                <a:gd name="T62" fmla="*/ 0 w 134"/>
                <a:gd name="T63" fmla="*/ 54 h 205"/>
                <a:gd name="T64" fmla="*/ 0 w 134"/>
                <a:gd name="T65" fmla="*/ 54 h 205"/>
                <a:gd name="T66" fmla="*/ 31 w 134"/>
                <a:gd name="T67" fmla="*/ 13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4" h="205">
                  <a:moveTo>
                    <a:pt x="8" y="46"/>
                  </a:moveTo>
                  <a:cubicBezTo>
                    <a:pt x="9" y="44"/>
                    <a:pt x="11" y="42"/>
                    <a:pt x="14" y="42"/>
                  </a:cubicBezTo>
                  <a:cubicBezTo>
                    <a:pt x="15" y="39"/>
                    <a:pt x="18" y="37"/>
                    <a:pt x="20" y="35"/>
                  </a:cubicBezTo>
                  <a:cubicBezTo>
                    <a:pt x="30" y="28"/>
                    <a:pt x="41" y="22"/>
                    <a:pt x="53" y="16"/>
                  </a:cubicBezTo>
                  <a:cubicBezTo>
                    <a:pt x="58" y="13"/>
                    <a:pt x="64" y="10"/>
                    <a:pt x="70" y="8"/>
                  </a:cubicBezTo>
                  <a:cubicBezTo>
                    <a:pt x="84" y="5"/>
                    <a:pt x="96" y="0"/>
                    <a:pt x="109" y="5"/>
                  </a:cubicBezTo>
                  <a:cubicBezTo>
                    <a:pt x="111" y="9"/>
                    <a:pt x="110" y="14"/>
                    <a:pt x="108" y="17"/>
                  </a:cubicBezTo>
                  <a:cubicBezTo>
                    <a:pt x="109" y="16"/>
                    <a:pt x="111" y="15"/>
                    <a:pt x="113" y="15"/>
                  </a:cubicBezTo>
                  <a:cubicBezTo>
                    <a:pt x="119" y="17"/>
                    <a:pt x="127" y="15"/>
                    <a:pt x="129" y="23"/>
                  </a:cubicBezTo>
                  <a:cubicBezTo>
                    <a:pt x="130" y="26"/>
                    <a:pt x="128" y="31"/>
                    <a:pt x="130" y="36"/>
                  </a:cubicBezTo>
                  <a:cubicBezTo>
                    <a:pt x="123" y="40"/>
                    <a:pt x="130" y="51"/>
                    <a:pt x="131" y="54"/>
                  </a:cubicBezTo>
                  <a:cubicBezTo>
                    <a:pt x="134" y="62"/>
                    <a:pt x="130" y="71"/>
                    <a:pt x="130" y="80"/>
                  </a:cubicBezTo>
                  <a:cubicBezTo>
                    <a:pt x="130" y="99"/>
                    <a:pt x="133" y="118"/>
                    <a:pt x="131" y="136"/>
                  </a:cubicBezTo>
                  <a:cubicBezTo>
                    <a:pt x="133" y="137"/>
                    <a:pt x="134" y="133"/>
                    <a:pt x="134" y="136"/>
                  </a:cubicBezTo>
                  <a:cubicBezTo>
                    <a:pt x="131" y="138"/>
                    <a:pt x="132" y="142"/>
                    <a:pt x="132" y="147"/>
                  </a:cubicBezTo>
                  <a:cubicBezTo>
                    <a:pt x="132" y="154"/>
                    <a:pt x="129" y="163"/>
                    <a:pt x="131" y="171"/>
                  </a:cubicBezTo>
                  <a:cubicBezTo>
                    <a:pt x="131" y="173"/>
                    <a:pt x="131" y="174"/>
                    <a:pt x="131" y="176"/>
                  </a:cubicBezTo>
                  <a:cubicBezTo>
                    <a:pt x="129" y="174"/>
                    <a:pt x="132" y="168"/>
                    <a:pt x="130" y="168"/>
                  </a:cubicBezTo>
                  <a:cubicBezTo>
                    <a:pt x="130" y="168"/>
                    <a:pt x="128" y="171"/>
                    <a:pt x="128" y="172"/>
                  </a:cubicBezTo>
                  <a:cubicBezTo>
                    <a:pt x="130" y="176"/>
                    <a:pt x="130" y="182"/>
                    <a:pt x="128" y="187"/>
                  </a:cubicBezTo>
                  <a:cubicBezTo>
                    <a:pt x="131" y="192"/>
                    <a:pt x="127" y="199"/>
                    <a:pt x="126" y="204"/>
                  </a:cubicBezTo>
                  <a:cubicBezTo>
                    <a:pt x="126" y="201"/>
                    <a:pt x="126" y="198"/>
                    <a:pt x="125" y="197"/>
                  </a:cubicBezTo>
                  <a:cubicBezTo>
                    <a:pt x="123" y="200"/>
                    <a:pt x="127" y="203"/>
                    <a:pt x="126" y="205"/>
                  </a:cubicBezTo>
                  <a:cubicBezTo>
                    <a:pt x="125" y="204"/>
                    <a:pt x="125" y="203"/>
                    <a:pt x="124" y="203"/>
                  </a:cubicBezTo>
                  <a:cubicBezTo>
                    <a:pt x="124" y="189"/>
                    <a:pt x="120" y="175"/>
                    <a:pt x="120" y="163"/>
                  </a:cubicBezTo>
                  <a:cubicBezTo>
                    <a:pt x="120" y="164"/>
                    <a:pt x="121" y="165"/>
                    <a:pt x="121" y="164"/>
                  </a:cubicBezTo>
                  <a:cubicBezTo>
                    <a:pt x="122" y="161"/>
                    <a:pt x="119" y="164"/>
                    <a:pt x="119" y="162"/>
                  </a:cubicBezTo>
                  <a:cubicBezTo>
                    <a:pt x="118" y="131"/>
                    <a:pt x="110" y="101"/>
                    <a:pt x="112" y="69"/>
                  </a:cubicBezTo>
                  <a:cubicBezTo>
                    <a:pt x="112" y="59"/>
                    <a:pt x="111" y="47"/>
                    <a:pt x="110" y="37"/>
                  </a:cubicBezTo>
                  <a:cubicBezTo>
                    <a:pt x="106" y="38"/>
                    <a:pt x="103" y="40"/>
                    <a:pt x="102" y="44"/>
                  </a:cubicBezTo>
                  <a:cubicBezTo>
                    <a:pt x="100" y="46"/>
                    <a:pt x="101" y="50"/>
                    <a:pt x="100" y="52"/>
                  </a:cubicBezTo>
                  <a:cubicBezTo>
                    <a:pt x="97" y="58"/>
                    <a:pt x="88" y="64"/>
                    <a:pt x="84" y="71"/>
                  </a:cubicBezTo>
                  <a:cubicBezTo>
                    <a:pt x="79" y="77"/>
                    <a:pt x="74" y="86"/>
                    <a:pt x="70" y="92"/>
                  </a:cubicBezTo>
                  <a:cubicBezTo>
                    <a:pt x="66" y="100"/>
                    <a:pt x="61" y="106"/>
                    <a:pt x="56" y="113"/>
                  </a:cubicBezTo>
                  <a:cubicBezTo>
                    <a:pt x="54" y="117"/>
                    <a:pt x="52" y="121"/>
                    <a:pt x="50" y="124"/>
                  </a:cubicBezTo>
                  <a:cubicBezTo>
                    <a:pt x="48" y="128"/>
                    <a:pt x="44" y="130"/>
                    <a:pt x="42" y="134"/>
                  </a:cubicBezTo>
                  <a:cubicBezTo>
                    <a:pt x="39" y="138"/>
                    <a:pt x="38" y="146"/>
                    <a:pt x="33" y="148"/>
                  </a:cubicBezTo>
                  <a:cubicBezTo>
                    <a:pt x="35" y="146"/>
                    <a:pt x="38" y="142"/>
                    <a:pt x="38" y="140"/>
                  </a:cubicBezTo>
                  <a:cubicBezTo>
                    <a:pt x="36" y="141"/>
                    <a:pt x="35" y="142"/>
                    <a:pt x="34" y="143"/>
                  </a:cubicBezTo>
                  <a:cubicBezTo>
                    <a:pt x="36" y="146"/>
                    <a:pt x="31" y="147"/>
                    <a:pt x="30" y="149"/>
                  </a:cubicBezTo>
                  <a:cubicBezTo>
                    <a:pt x="30" y="151"/>
                    <a:pt x="32" y="150"/>
                    <a:pt x="31" y="151"/>
                  </a:cubicBezTo>
                  <a:cubicBezTo>
                    <a:pt x="30" y="152"/>
                    <a:pt x="27" y="152"/>
                    <a:pt x="26" y="154"/>
                  </a:cubicBezTo>
                  <a:cubicBezTo>
                    <a:pt x="26" y="156"/>
                    <a:pt x="26" y="157"/>
                    <a:pt x="25" y="159"/>
                  </a:cubicBezTo>
                  <a:cubicBezTo>
                    <a:pt x="22" y="161"/>
                    <a:pt x="18" y="168"/>
                    <a:pt x="15" y="168"/>
                  </a:cubicBezTo>
                  <a:cubicBezTo>
                    <a:pt x="17" y="168"/>
                    <a:pt x="18" y="164"/>
                    <a:pt x="19" y="161"/>
                  </a:cubicBezTo>
                  <a:cubicBezTo>
                    <a:pt x="16" y="162"/>
                    <a:pt x="17" y="165"/>
                    <a:pt x="15" y="167"/>
                  </a:cubicBezTo>
                  <a:cubicBezTo>
                    <a:pt x="16" y="160"/>
                    <a:pt x="19" y="156"/>
                    <a:pt x="22" y="152"/>
                  </a:cubicBezTo>
                  <a:cubicBezTo>
                    <a:pt x="23" y="147"/>
                    <a:pt x="25" y="145"/>
                    <a:pt x="27" y="142"/>
                  </a:cubicBezTo>
                  <a:cubicBezTo>
                    <a:pt x="34" y="120"/>
                    <a:pt x="46" y="101"/>
                    <a:pt x="56" y="81"/>
                  </a:cubicBezTo>
                  <a:cubicBezTo>
                    <a:pt x="61" y="72"/>
                    <a:pt x="79" y="46"/>
                    <a:pt x="72" y="54"/>
                  </a:cubicBezTo>
                  <a:cubicBezTo>
                    <a:pt x="64" y="65"/>
                    <a:pt x="77" y="40"/>
                    <a:pt x="101" y="21"/>
                  </a:cubicBezTo>
                  <a:cubicBezTo>
                    <a:pt x="98" y="20"/>
                    <a:pt x="97" y="23"/>
                    <a:pt x="96" y="21"/>
                  </a:cubicBezTo>
                  <a:cubicBezTo>
                    <a:pt x="92" y="15"/>
                    <a:pt x="88" y="25"/>
                    <a:pt x="83" y="27"/>
                  </a:cubicBezTo>
                  <a:cubicBezTo>
                    <a:pt x="79" y="28"/>
                    <a:pt x="75" y="27"/>
                    <a:pt x="72" y="27"/>
                  </a:cubicBezTo>
                  <a:cubicBezTo>
                    <a:pt x="66" y="29"/>
                    <a:pt x="60" y="33"/>
                    <a:pt x="53" y="36"/>
                  </a:cubicBezTo>
                  <a:cubicBezTo>
                    <a:pt x="49" y="37"/>
                    <a:pt x="45" y="38"/>
                    <a:pt x="42" y="39"/>
                  </a:cubicBezTo>
                  <a:cubicBezTo>
                    <a:pt x="39" y="41"/>
                    <a:pt x="36" y="43"/>
                    <a:pt x="33" y="44"/>
                  </a:cubicBezTo>
                  <a:cubicBezTo>
                    <a:pt x="30" y="44"/>
                    <a:pt x="28" y="44"/>
                    <a:pt x="27" y="44"/>
                  </a:cubicBezTo>
                  <a:cubicBezTo>
                    <a:pt x="23" y="46"/>
                    <a:pt x="21" y="51"/>
                    <a:pt x="18" y="49"/>
                  </a:cubicBezTo>
                  <a:cubicBezTo>
                    <a:pt x="19" y="49"/>
                    <a:pt x="22" y="48"/>
                    <a:pt x="22" y="47"/>
                  </a:cubicBezTo>
                  <a:cubicBezTo>
                    <a:pt x="17" y="45"/>
                    <a:pt x="17" y="51"/>
                    <a:pt x="10" y="50"/>
                  </a:cubicBezTo>
                  <a:cubicBezTo>
                    <a:pt x="10" y="55"/>
                    <a:pt x="3" y="53"/>
                    <a:pt x="0" y="55"/>
                  </a:cubicBezTo>
                  <a:cubicBezTo>
                    <a:pt x="0" y="50"/>
                    <a:pt x="4" y="48"/>
                    <a:pt x="8" y="46"/>
                  </a:cubicBezTo>
                  <a:close/>
                  <a:moveTo>
                    <a:pt x="0" y="54"/>
                  </a:moveTo>
                  <a:cubicBezTo>
                    <a:pt x="2" y="54"/>
                    <a:pt x="2" y="51"/>
                    <a:pt x="3" y="52"/>
                  </a:cubicBezTo>
                  <a:cubicBezTo>
                    <a:pt x="4" y="50"/>
                    <a:pt x="0" y="53"/>
                    <a:pt x="0" y="54"/>
                  </a:cubicBezTo>
                  <a:close/>
                  <a:moveTo>
                    <a:pt x="33" y="130"/>
                  </a:moveTo>
                  <a:cubicBezTo>
                    <a:pt x="31" y="130"/>
                    <a:pt x="31" y="131"/>
                    <a:pt x="31" y="133"/>
                  </a:cubicBezTo>
                  <a:cubicBezTo>
                    <a:pt x="33" y="133"/>
                    <a:pt x="32" y="131"/>
                    <a:pt x="33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313"/>
            <p:cNvSpPr>
              <a:spLocks noEditPoints="1"/>
            </p:cNvSpPr>
            <p:nvPr/>
          </p:nvSpPr>
          <p:spPr bwMode="auto">
            <a:xfrm>
              <a:off x="4324350" y="2814638"/>
              <a:ext cx="536575" cy="687388"/>
            </a:xfrm>
            <a:custGeom>
              <a:avLst/>
              <a:gdLst>
                <a:gd name="T0" fmla="*/ 120 w 160"/>
                <a:gd name="T1" fmla="*/ 13 h 205"/>
                <a:gd name="T2" fmla="*/ 73 w 160"/>
                <a:gd name="T3" fmla="*/ 2 h 205"/>
                <a:gd name="T4" fmla="*/ 15 w 160"/>
                <a:gd name="T5" fmla="*/ 11 h 205"/>
                <a:gd name="T6" fmla="*/ 15 w 160"/>
                <a:gd name="T7" fmla="*/ 21 h 205"/>
                <a:gd name="T8" fmla="*/ 5 w 160"/>
                <a:gd name="T9" fmla="*/ 47 h 205"/>
                <a:gd name="T10" fmla="*/ 20 w 160"/>
                <a:gd name="T11" fmla="*/ 88 h 205"/>
                <a:gd name="T12" fmla="*/ 34 w 160"/>
                <a:gd name="T13" fmla="*/ 142 h 205"/>
                <a:gd name="T14" fmla="*/ 48 w 160"/>
                <a:gd name="T15" fmla="*/ 175 h 205"/>
                <a:gd name="T16" fmla="*/ 48 w 160"/>
                <a:gd name="T17" fmla="*/ 171 h 205"/>
                <a:gd name="T18" fmla="*/ 57 w 160"/>
                <a:gd name="T19" fmla="*/ 188 h 205"/>
                <a:gd name="T20" fmla="*/ 63 w 160"/>
                <a:gd name="T21" fmla="*/ 197 h 205"/>
                <a:gd name="T22" fmla="*/ 66 w 160"/>
                <a:gd name="T23" fmla="*/ 202 h 205"/>
                <a:gd name="T24" fmla="*/ 56 w 160"/>
                <a:gd name="T25" fmla="*/ 165 h 205"/>
                <a:gd name="T26" fmla="*/ 33 w 160"/>
                <a:gd name="T27" fmla="*/ 72 h 205"/>
                <a:gd name="T28" fmla="*/ 35 w 160"/>
                <a:gd name="T29" fmla="*/ 44 h 205"/>
                <a:gd name="T30" fmla="*/ 61 w 160"/>
                <a:gd name="T31" fmla="*/ 63 h 205"/>
                <a:gd name="T32" fmla="*/ 102 w 160"/>
                <a:gd name="T33" fmla="*/ 94 h 205"/>
                <a:gd name="T34" fmla="*/ 123 w 160"/>
                <a:gd name="T35" fmla="*/ 109 h 205"/>
                <a:gd name="T36" fmla="*/ 129 w 160"/>
                <a:gd name="T37" fmla="*/ 114 h 205"/>
                <a:gd name="T38" fmla="*/ 139 w 160"/>
                <a:gd name="T39" fmla="*/ 119 h 205"/>
                <a:gd name="T40" fmla="*/ 145 w 160"/>
                <a:gd name="T41" fmla="*/ 123 h 205"/>
                <a:gd name="T42" fmla="*/ 160 w 160"/>
                <a:gd name="T43" fmla="*/ 132 h 205"/>
                <a:gd name="T44" fmla="*/ 160 w 160"/>
                <a:gd name="T45" fmla="*/ 131 h 205"/>
                <a:gd name="T46" fmla="*/ 140 w 160"/>
                <a:gd name="T47" fmla="*/ 111 h 205"/>
                <a:gd name="T48" fmla="*/ 67 w 160"/>
                <a:gd name="T49" fmla="*/ 44 h 205"/>
                <a:gd name="T50" fmla="*/ 33 w 160"/>
                <a:gd name="T51" fmla="*/ 21 h 205"/>
                <a:gd name="T52" fmla="*/ 58 w 160"/>
                <a:gd name="T53" fmla="*/ 19 h 205"/>
                <a:gd name="T54" fmla="*/ 91 w 160"/>
                <a:gd name="T55" fmla="*/ 20 h 205"/>
                <a:gd name="T56" fmla="*/ 108 w 160"/>
                <a:gd name="T57" fmla="*/ 19 h 205"/>
                <a:gd name="T58" fmla="*/ 113 w 160"/>
                <a:gd name="T59" fmla="*/ 20 h 205"/>
                <a:gd name="T60" fmla="*/ 138 w 160"/>
                <a:gd name="T61" fmla="*/ 20 h 205"/>
                <a:gd name="T62" fmla="*/ 137 w 160"/>
                <a:gd name="T63" fmla="*/ 19 h 205"/>
                <a:gd name="T64" fmla="*/ 137 w 160"/>
                <a:gd name="T65" fmla="*/ 19 h 205"/>
                <a:gd name="T66" fmla="*/ 133 w 160"/>
                <a:gd name="T67" fmla="*/ 1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" h="205">
                  <a:moveTo>
                    <a:pt x="126" y="15"/>
                  </a:moveTo>
                  <a:cubicBezTo>
                    <a:pt x="125" y="13"/>
                    <a:pt x="122" y="12"/>
                    <a:pt x="120" y="13"/>
                  </a:cubicBezTo>
                  <a:cubicBezTo>
                    <a:pt x="117" y="10"/>
                    <a:pt x="114" y="9"/>
                    <a:pt x="111" y="8"/>
                  </a:cubicBezTo>
                  <a:cubicBezTo>
                    <a:pt x="99" y="5"/>
                    <a:pt x="86" y="4"/>
                    <a:pt x="73" y="2"/>
                  </a:cubicBezTo>
                  <a:cubicBezTo>
                    <a:pt x="67" y="1"/>
                    <a:pt x="60" y="0"/>
                    <a:pt x="53" y="0"/>
                  </a:cubicBezTo>
                  <a:cubicBezTo>
                    <a:pt x="39" y="2"/>
                    <a:pt x="26" y="1"/>
                    <a:pt x="15" y="11"/>
                  </a:cubicBezTo>
                  <a:cubicBezTo>
                    <a:pt x="14" y="15"/>
                    <a:pt x="17" y="19"/>
                    <a:pt x="20" y="21"/>
                  </a:cubicBezTo>
                  <a:cubicBezTo>
                    <a:pt x="18" y="21"/>
                    <a:pt x="17" y="20"/>
                    <a:pt x="15" y="21"/>
                  </a:cubicBezTo>
                  <a:cubicBezTo>
                    <a:pt x="9" y="25"/>
                    <a:pt x="0" y="26"/>
                    <a:pt x="1" y="34"/>
                  </a:cubicBezTo>
                  <a:cubicBezTo>
                    <a:pt x="1" y="38"/>
                    <a:pt x="5" y="42"/>
                    <a:pt x="5" y="47"/>
                  </a:cubicBezTo>
                  <a:cubicBezTo>
                    <a:pt x="13" y="48"/>
                    <a:pt x="9" y="61"/>
                    <a:pt x="9" y="64"/>
                  </a:cubicBezTo>
                  <a:cubicBezTo>
                    <a:pt x="10" y="73"/>
                    <a:pt x="17" y="80"/>
                    <a:pt x="20" y="88"/>
                  </a:cubicBezTo>
                  <a:cubicBezTo>
                    <a:pt x="26" y="106"/>
                    <a:pt x="29" y="125"/>
                    <a:pt x="37" y="142"/>
                  </a:cubicBezTo>
                  <a:cubicBezTo>
                    <a:pt x="36" y="143"/>
                    <a:pt x="33" y="140"/>
                    <a:pt x="34" y="142"/>
                  </a:cubicBezTo>
                  <a:cubicBezTo>
                    <a:pt x="38" y="143"/>
                    <a:pt x="38" y="148"/>
                    <a:pt x="39" y="152"/>
                  </a:cubicBezTo>
                  <a:cubicBezTo>
                    <a:pt x="42" y="159"/>
                    <a:pt x="48" y="166"/>
                    <a:pt x="48" y="175"/>
                  </a:cubicBezTo>
                  <a:cubicBezTo>
                    <a:pt x="49" y="176"/>
                    <a:pt x="49" y="178"/>
                    <a:pt x="50" y="179"/>
                  </a:cubicBezTo>
                  <a:cubicBezTo>
                    <a:pt x="51" y="176"/>
                    <a:pt x="47" y="172"/>
                    <a:pt x="48" y="171"/>
                  </a:cubicBezTo>
                  <a:cubicBezTo>
                    <a:pt x="48" y="171"/>
                    <a:pt x="51" y="173"/>
                    <a:pt x="52" y="174"/>
                  </a:cubicBezTo>
                  <a:cubicBezTo>
                    <a:pt x="51" y="179"/>
                    <a:pt x="54" y="185"/>
                    <a:pt x="57" y="188"/>
                  </a:cubicBezTo>
                  <a:cubicBezTo>
                    <a:pt x="56" y="194"/>
                    <a:pt x="61" y="199"/>
                    <a:pt x="64" y="204"/>
                  </a:cubicBezTo>
                  <a:cubicBezTo>
                    <a:pt x="63" y="201"/>
                    <a:pt x="63" y="199"/>
                    <a:pt x="63" y="197"/>
                  </a:cubicBezTo>
                  <a:cubicBezTo>
                    <a:pt x="66" y="199"/>
                    <a:pt x="64" y="203"/>
                    <a:pt x="65" y="205"/>
                  </a:cubicBezTo>
                  <a:cubicBezTo>
                    <a:pt x="65" y="204"/>
                    <a:pt x="65" y="203"/>
                    <a:pt x="66" y="202"/>
                  </a:cubicBezTo>
                  <a:cubicBezTo>
                    <a:pt x="61" y="189"/>
                    <a:pt x="60" y="175"/>
                    <a:pt x="57" y="163"/>
                  </a:cubicBezTo>
                  <a:cubicBezTo>
                    <a:pt x="57" y="164"/>
                    <a:pt x="56" y="166"/>
                    <a:pt x="56" y="165"/>
                  </a:cubicBezTo>
                  <a:cubicBezTo>
                    <a:pt x="54" y="162"/>
                    <a:pt x="58" y="163"/>
                    <a:pt x="57" y="162"/>
                  </a:cubicBezTo>
                  <a:cubicBezTo>
                    <a:pt x="48" y="133"/>
                    <a:pt x="45" y="101"/>
                    <a:pt x="33" y="72"/>
                  </a:cubicBezTo>
                  <a:cubicBezTo>
                    <a:pt x="29" y="62"/>
                    <a:pt x="27" y="51"/>
                    <a:pt x="25" y="41"/>
                  </a:cubicBezTo>
                  <a:cubicBezTo>
                    <a:pt x="29" y="41"/>
                    <a:pt x="32" y="42"/>
                    <a:pt x="35" y="44"/>
                  </a:cubicBezTo>
                  <a:cubicBezTo>
                    <a:pt x="37" y="47"/>
                    <a:pt x="38" y="50"/>
                    <a:pt x="39" y="52"/>
                  </a:cubicBezTo>
                  <a:cubicBezTo>
                    <a:pt x="44" y="57"/>
                    <a:pt x="54" y="59"/>
                    <a:pt x="61" y="63"/>
                  </a:cubicBezTo>
                  <a:cubicBezTo>
                    <a:pt x="68" y="68"/>
                    <a:pt x="75" y="75"/>
                    <a:pt x="81" y="80"/>
                  </a:cubicBezTo>
                  <a:cubicBezTo>
                    <a:pt x="88" y="85"/>
                    <a:pt x="95" y="89"/>
                    <a:pt x="102" y="94"/>
                  </a:cubicBezTo>
                  <a:cubicBezTo>
                    <a:pt x="105" y="97"/>
                    <a:pt x="108" y="100"/>
                    <a:pt x="112" y="103"/>
                  </a:cubicBezTo>
                  <a:cubicBezTo>
                    <a:pt x="115" y="105"/>
                    <a:pt x="119" y="106"/>
                    <a:pt x="123" y="109"/>
                  </a:cubicBezTo>
                  <a:cubicBezTo>
                    <a:pt x="127" y="112"/>
                    <a:pt x="130" y="119"/>
                    <a:pt x="136" y="119"/>
                  </a:cubicBezTo>
                  <a:cubicBezTo>
                    <a:pt x="133" y="118"/>
                    <a:pt x="130" y="115"/>
                    <a:pt x="129" y="114"/>
                  </a:cubicBezTo>
                  <a:cubicBezTo>
                    <a:pt x="131" y="113"/>
                    <a:pt x="132" y="114"/>
                    <a:pt x="134" y="115"/>
                  </a:cubicBezTo>
                  <a:cubicBezTo>
                    <a:pt x="133" y="119"/>
                    <a:pt x="138" y="118"/>
                    <a:pt x="139" y="119"/>
                  </a:cubicBezTo>
                  <a:cubicBezTo>
                    <a:pt x="140" y="121"/>
                    <a:pt x="138" y="120"/>
                    <a:pt x="139" y="121"/>
                  </a:cubicBezTo>
                  <a:cubicBezTo>
                    <a:pt x="141" y="122"/>
                    <a:pt x="143" y="122"/>
                    <a:pt x="145" y="123"/>
                  </a:cubicBezTo>
                  <a:cubicBezTo>
                    <a:pt x="146" y="124"/>
                    <a:pt x="146" y="126"/>
                    <a:pt x="147" y="127"/>
                  </a:cubicBezTo>
                  <a:cubicBezTo>
                    <a:pt x="151" y="128"/>
                    <a:pt x="158" y="133"/>
                    <a:pt x="160" y="132"/>
                  </a:cubicBezTo>
                  <a:cubicBezTo>
                    <a:pt x="158" y="132"/>
                    <a:pt x="156" y="129"/>
                    <a:pt x="155" y="127"/>
                  </a:cubicBezTo>
                  <a:cubicBezTo>
                    <a:pt x="157" y="127"/>
                    <a:pt x="158" y="130"/>
                    <a:pt x="160" y="131"/>
                  </a:cubicBezTo>
                  <a:cubicBezTo>
                    <a:pt x="156" y="125"/>
                    <a:pt x="152" y="122"/>
                    <a:pt x="148" y="119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26" y="93"/>
                    <a:pt x="108" y="80"/>
                    <a:pt x="91" y="64"/>
                  </a:cubicBezTo>
                  <a:cubicBezTo>
                    <a:pt x="83" y="57"/>
                    <a:pt x="58" y="38"/>
                    <a:pt x="67" y="44"/>
                  </a:cubicBezTo>
                  <a:cubicBezTo>
                    <a:pt x="78" y="51"/>
                    <a:pt x="58" y="33"/>
                    <a:pt x="28" y="23"/>
                  </a:cubicBezTo>
                  <a:cubicBezTo>
                    <a:pt x="30" y="21"/>
                    <a:pt x="32" y="23"/>
                    <a:pt x="33" y="21"/>
                  </a:cubicBezTo>
                  <a:cubicBezTo>
                    <a:pt x="34" y="14"/>
                    <a:pt x="42" y="23"/>
                    <a:pt x="48" y="22"/>
                  </a:cubicBezTo>
                  <a:cubicBezTo>
                    <a:pt x="52" y="21"/>
                    <a:pt x="55" y="19"/>
                    <a:pt x="58" y="19"/>
                  </a:cubicBezTo>
                  <a:cubicBezTo>
                    <a:pt x="64" y="18"/>
                    <a:pt x="72" y="20"/>
                    <a:pt x="80" y="20"/>
                  </a:cubicBezTo>
                  <a:cubicBezTo>
                    <a:pt x="83" y="20"/>
                    <a:pt x="87" y="19"/>
                    <a:pt x="91" y="20"/>
                  </a:cubicBezTo>
                  <a:cubicBezTo>
                    <a:pt x="95" y="20"/>
                    <a:pt x="99" y="21"/>
                    <a:pt x="101" y="21"/>
                  </a:cubicBezTo>
                  <a:cubicBezTo>
                    <a:pt x="104" y="21"/>
                    <a:pt x="106" y="19"/>
                    <a:pt x="108" y="19"/>
                  </a:cubicBezTo>
                  <a:cubicBezTo>
                    <a:pt x="112" y="19"/>
                    <a:pt x="115" y="24"/>
                    <a:pt x="118" y="21"/>
                  </a:cubicBezTo>
                  <a:cubicBezTo>
                    <a:pt x="116" y="21"/>
                    <a:pt x="114" y="21"/>
                    <a:pt x="113" y="20"/>
                  </a:cubicBezTo>
                  <a:cubicBezTo>
                    <a:pt x="117" y="17"/>
                    <a:pt x="120" y="22"/>
                    <a:pt x="126" y="19"/>
                  </a:cubicBezTo>
                  <a:cubicBezTo>
                    <a:pt x="128" y="23"/>
                    <a:pt x="134" y="19"/>
                    <a:pt x="138" y="20"/>
                  </a:cubicBezTo>
                  <a:cubicBezTo>
                    <a:pt x="135" y="15"/>
                    <a:pt x="131" y="15"/>
                    <a:pt x="126" y="15"/>
                  </a:cubicBezTo>
                  <a:close/>
                  <a:moveTo>
                    <a:pt x="137" y="19"/>
                  </a:moveTo>
                  <a:cubicBezTo>
                    <a:pt x="135" y="20"/>
                    <a:pt x="134" y="17"/>
                    <a:pt x="133" y="18"/>
                  </a:cubicBezTo>
                  <a:cubicBezTo>
                    <a:pt x="132" y="17"/>
                    <a:pt x="136" y="18"/>
                    <a:pt x="137" y="19"/>
                  </a:cubicBezTo>
                  <a:close/>
                  <a:moveTo>
                    <a:pt x="131" y="102"/>
                  </a:moveTo>
                  <a:cubicBezTo>
                    <a:pt x="132" y="102"/>
                    <a:pt x="132" y="103"/>
                    <a:pt x="133" y="104"/>
                  </a:cubicBezTo>
                  <a:cubicBezTo>
                    <a:pt x="131" y="105"/>
                    <a:pt x="131" y="103"/>
                    <a:pt x="131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454" name="Picture 35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6775" y="5684838"/>
              <a:ext cx="760413" cy="425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55" name="Picture 359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2013" y="5868988"/>
              <a:ext cx="752475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56" name="Picture 36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54263" y="3365500"/>
              <a:ext cx="377825" cy="452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组合 2"/>
          <p:cNvGrpSpPr/>
          <p:nvPr/>
        </p:nvGrpSpPr>
        <p:grpSpPr>
          <a:xfrm>
            <a:off x="6470650" y="617538"/>
            <a:ext cx="5751513" cy="5475288"/>
            <a:chOff x="6470650" y="617538"/>
            <a:chExt cx="5751513" cy="5475288"/>
          </a:xfrm>
        </p:grpSpPr>
        <p:sp>
          <p:nvSpPr>
            <p:cNvPr id="8895" name="Freeform 364"/>
            <p:cNvSpPr>
              <a:spLocks noEditPoints="1"/>
            </p:cNvSpPr>
            <p:nvPr/>
          </p:nvSpPr>
          <p:spPr bwMode="auto">
            <a:xfrm>
              <a:off x="6470650" y="1336675"/>
              <a:ext cx="1938338" cy="1533525"/>
            </a:xfrm>
            <a:custGeom>
              <a:avLst/>
              <a:gdLst>
                <a:gd name="T0" fmla="*/ 348 w 575"/>
                <a:gd name="T1" fmla="*/ 47 h 455"/>
                <a:gd name="T2" fmla="*/ 329 w 575"/>
                <a:gd name="T3" fmla="*/ 166 h 455"/>
                <a:gd name="T4" fmla="*/ 263 w 575"/>
                <a:gd name="T5" fmla="*/ 141 h 455"/>
                <a:gd name="T6" fmla="*/ 185 w 575"/>
                <a:gd name="T7" fmla="*/ 122 h 455"/>
                <a:gd name="T8" fmla="*/ 1 w 575"/>
                <a:gd name="T9" fmla="*/ 199 h 455"/>
                <a:gd name="T10" fmla="*/ 66 w 575"/>
                <a:gd name="T11" fmla="*/ 260 h 455"/>
                <a:gd name="T12" fmla="*/ 243 w 575"/>
                <a:gd name="T13" fmla="*/ 342 h 455"/>
                <a:gd name="T14" fmla="*/ 412 w 575"/>
                <a:gd name="T15" fmla="*/ 399 h 455"/>
                <a:gd name="T16" fmla="*/ 483 w 575"/>
                <a:gd name="T17" fmla="*/ 284 h 455"/>
                <a:gd name="T18" fmla="*/ 547 w 575"/>
                <a:gd name="T19" fmla="*/ 38 h 455"/>
                <a:gd name="T20" fmla="*/ 374 w 575"/>
                <a:gd name="T21" fmla="*/ 52 h 455"/>
                <a:gd name="T22" fmla="*/ 383 w 575"/>
                <a:gd name="T23" fmla="*/ 113 h 455"/>
                <a:gd name="T24" fmla="*/ 375 w 575"/>
                <a:gd name="T25" fmla="*/ 77 h 455"/>
                <a:gd name="T26" fmla="*/ 379 w 575"/>
                <a:gd name="T27" fmla="*/ 131 h 455"/>
                <a:gd name="T28" fmla="*/ 462 w 575"/>
                <a:gd name="T29" fmla="*/ 91 h 455"/>
                <a:gd name="T30" fmla="*/ 444 w 575"/>
                <a:gd name="T31" fmla="*/ 84 h 455"/>
                <a:gd name="T32" fmla="*/ 428 w 575"/>
                <a:gd name="T33" fmla="*/ 131 h 455"/>
                <a:gd name="T34" fmla="*/ 264 w 575"/>
                <a:gd name="T35" fmla="*/ 179 h 455"/>
                <a:gd name="T36" fmla="*/ 367 w 575"/>
                <a:gd name="T37" fmla="*/ 175 h 455"/>
                <a:gd name="T38" fmla="*/ 337 w 575"/>
                <a:gd name="T39" fmla="*/ 182 h 455"/>
                <a:gd name="T40" fmla="*/ 266 w 575"/>
                <a:gd name="T41" fmla="*/ 216 h 455"/>
                <a:gd name="T42" fmla="*/ 362 w 575"/>
                <a:gd name="T43" fmla="*/ 272 h 455"/>
                <a:gd name="T44" fmla="*/ 402 w 575"/>
                <a:gd name="T45" fmla="*/ 229 h 455"/>
                <a:gd name="T46" fmla="*/ 126 w 575"/>
                <a:gd name="T47" fmla="*/ 292 h 455"/>
                <a:gd name="T48" fmla="*/ 158 w 575"/>
                <a:gd name="T49" fmla="*/ 255 h 455"/>
                <a:gd name="T50" fmla="*/ 268 w 575"/>
                <a:gd name="T51" fmla="*/ 287 h 455"/>
                <a:gd name="T52" fmla="*/ 284 w 575"/>
                <a:gd name="T53" fmla="*/ 238 h 455"/>
                <a:gd name="T54" fmla="*/ 313 w 575"/>
                <a:gd name="T55" fmla="*/ 210 h 455"/>
                <a:gd name="T56" fmla="*/ 292 w 575"/>
                <a:gd name="T57" fmla="*/ 278 h 455"/>
                <a:gd name="T58" fmla="*/ 342 w 575"/>
                <a:gd name="T59" fmla="*/ 296 h 455"/>
                <a:gd name="T60" fmla="*/ 260 w 575"/>
                <a:gd name="T61" fmla="*/ 261 h 455"/>
                <a:gd name="T62" fmla="*/ 200 w 575"/>
                <a:gd name="T63" fmla="*/ 204 h 455"/>
                <a:gd name="T64" fmla="*/ 213 w 575"/>
                <a:gd name="T65" fmla="*/ 109 h 455"/>
                <a:gd name="T66" fmla="*/ 143 w 575"/>
                <a:gd name="T67" fmla="*/ 181 h 455"/>
                <a:gd name="T68" fmla="*/ 38 w 575"/>
                <a:gd name="T69" fmla="*/ 201 h 455"/>
                <a:gd name="T70" fmla="*/ 89 w 575"/>
                <a:gd name="T71" fmla="*/ 137 h 455"/>
                <a:gd name="T72" fmla="*/ 158 w 575"/>
                <a:gd name="T73" fmla="*/ 159 h 455"/>
                <a:gd name="T74" fmla="*/ 76 w 575"/>
                <a:gd name="T75" fmla="*/ 264 h 455"/>
                <a:gd name="T76" fmla="*/ 108 w 575"/>
                <a:gd name="T77" fmla="*/ 232 h 455"/>
                <a:gd name="T78" fmla="*/ 133 w 575"/>
                <a:gd name="T79" fmla="*/ 326 h 455"/>
                <a:gd name="T80" fmla="*/ 132 w 575"/>
                <a:gd name="T81" fmla="*/ 222 h 455"/>
                <a:gd name="T82" fmla="*/ 153 w 575"/>
                <a:gd name="T83" fmla="*/ 190 h 455"/>
                <a:gd name="T84" fmla="*/ 187 w 575"/>
                <a:gd name="T85" fmla="*/ 307 h 455"/>
                <a:gd name="T86" fmla="*/ 250 w 575"/>
                <a:gd name="T87" fmla="*/ 331 h 455"/>
                <a:gd name="T88" fmla="*/ 253 w 575"/>
                <a:gd name="T89" fmla="*/ 362 h 455"/>
                <a:gd name="T90" fmla="*/ 300 w 575"/>
                <a:gd name="T91" fmla="*/ 385 h 455"/>
                <a:gd name="T92" fmla="*/ 343 w 575"/>
                <a:gd name="T93" fmla="*/ 419 h 455"/>
                <a:gd name="T94" fmla="*/ 440 w 575"/>
                <a:gd name="T95" fmla="*/ 380 h 455"/>
                <a:gd name="T96" fmla="*/ 351 w 575"/>
                <a:gd name="T97" fmla="*/ 368 h 455"/>
                <a:gd name="T98" fmla="*/ 341 w 575"/>
                <a:gd name="T99" fmla="*/ 332 h 455"/>
                <a:gd name="T100" fmla="*/ 343 w 575"/>
                <a:gd name="T101" fmla="*/ 299 h 455"/>
                <a:gd name="T102" fmla="*/ 428 w 575"/>
                <a:gd name="T103" fmla="*/ 248 h 455"/>
                <a:gd name="T104" fmla="*/ 428 w 575"/>
                <a:gd name="T105" fmla="*/ 236 h 455"/>
                <a:gd name="T106" fmla="*/ 506 w 575"/>
                <a:gd name="T107" fmla="*/ 258 h 455"/>
                <a:gd name="T108" fmla="*/ 566 w 575"/>
                <a:gd name="T109" fmla="*/ 147 h 455"/>
                <a:gd name="T110" fmla="*/ 537 w 575"/>
                <a:gd name="T111" fmla="*/ 138 h 455"/>
                <a:gd name="T112" fmla="*/ 468 w 575"/>
                <a:gd name="T113" fmla="*/ 169 h 455"/>
                <a:gd name="T114" fmla="*/ 440 w 575"/>
                <a:gd name="T115" fmla="*/ 220 h 455"/>
                <a:gd name="T116" fmla="*/ 538 w 575"/>
                <a:gd name="T117" fmla="*/ 57 h 455"/>
                <a:gd name="T118" fmla="*/ 505 w 575"/>
                <a:gd name="T119" fmla="*/ 45 h 455"/>
                <a:gd name="T120" fmla="*/ 501 w 575"/>
                <a:gd name="T121" fmla="*/ 50 h 455"/>
                <a:gd name="T122" fmla="*/ 455 w 575"/>
                <a:gd name="T123" fmla="*/ 24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5" h="455">
                  <a:moveTo>
                    <a:pt x="527" y="20"/>
                  </a:moveTo>
                  <a:cubicBezTo>
                    <a:pt x="526" y="20"/>
                    <a:pt x="526" y="20"/>
                    <a:pt x="526" y="20"/>
                  </a:cubicBezTo>
                  <a:cubicBezTo>
                    <a:pt x="525" y="16"/>
                    <a:pt x="525" y="16"/>
                    <a:pt x="525" y="16"/>
                  </a:cubicBezTo>
                  <a:cubicBezTo>
                    <a:pt x="526" y="14"/>
                    <a:pt x="526" y="14"/>
                    <a:pt x="526" y="14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2" y="9"/>
                    <a:pt x="514" y="4"/>
                    <a:pt x="513" y="4"/>
                  </a:cubicBezTo>
                  <a:cubicBezTo>
                    <a:pt x="511" y="3"/>
                    <a:pt x="504" y="0"/>
                    <a:pt x="496" y="9"/>
                  </a:cubicBezTo>
                  <a:cubicBezTo>
                    <a:pt x="496" y="9"/>
                    <a:pt x="496" y="9"/>
                    <a:pt x="496" y="9"/>
                  </a:cubicBezTo>
                  <a:cubicBezTo>
                    <a:pt x="494" y="6"/>
                    <a:pt x="494" y="6"/>
                    <a:pt x="494" y="6"/>
                  </a:cubicBezTo>
                  <a:cubicBezTo>
                    <a:pt x="494" y="6"/>
                    <a:pt x="492" y="3"/>
                    <a:pt x="482" y="1"/>
                  </a:cubicBezTo>
                  <a:cubicBezTo>
                    <a:pt x="482" y="1"/>
                    <a:pt x="472" y="0"/>
                    <a:pt x="462" y="5"/>
                  </a:cubicBezTo>
                  <a:cubicBezTo>
                    <a:pt x="462" y="5"/>
                    <a:pt x="451" y="11"/>
                    <a:pt x="451" y="25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46" y="25"/>
                    <a:pt x="440" y="29"/>
                  </a:cubicBezTo>
                  <a:cubicBezTo>
                    <a:pt x="440" y="29"/>
                    <a:pt x="428" y="35"/>
                    <a:pt x="424" y="43"/>
                  </a:cubicBezTo>
                  <a:cubicBezTo>
                    <a:pt x="423" y="44"/>
                    <a:pt x="423" y="44"/>
                    <a:pt x="423" y="44"/>
                  </a:cubicBezTo>
                  <a:cubicBezTo>
                    <a:pt x="423" y="44"/>
                    <a:pt x="409" y="29"/>
                    <a:pt x="391" y="32"/>
                  </a:cubicBezTo>
                  <a:cubicBezTo>
                    <a:pt x="391" y="32"/>
                    <a:pt x="377" y="31"/>
                    <a:pt x="370" y="46"/>
                  </a:cubicBezTo>
                  <a:cubicBezTo>
                    <a:pt x="370" y="47"/>
                    <a:pt x="370" y="47"/>
                    <a:pt x="370" y="47"/>
                  </a:cubicBezTo>
                  <a:cubicBezTo>
                    <a:pt x="366" y="45"/>
                    <a:pt x="366" y="45"/>
                    <a:pt x="366" y="45"/>
                  </a:cubicBezTo>
                  <a:cubicBezTo>
                    <a:pt x="365" y="44"/>
                    <a:pt x="365" y="44"/>
                    <a:pt x="365" y="44"/>
                  </a:cubicBezTo>
                  <a:cubicBezTo>
                    <a:pt x="362" y="43"/>
                    <a:pt x="362" y="43"/>
                    <a:pt x="362" y="43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61" y="45"/>
                    <a:pt x="353" y="44"/>
                    <a:pt x="348" y="47"/>
                  </a:cubicBezTo>
                  <a:cubicBezTo>
                    <a:pt x="348" y="47"/>
                    <a:pt x="338" y="51"/>
                    <a:pt x="336" y="55"/>
                  </a:cubicBezTo>
                  <a:cubicBezTo>
                    <a:pt x="336" y="55"/>
                    <a:pt x="331" y="61"/>
                    <a:pt x="333" y="70"/>
                  </a:cubicBezTo>
                  <a:cubicBezTo>
                    <a:pt x="332" y="71"/>
                    <a:pt x="332" y="71"/>
                    <a:pt x="332" y="71"/>
                  </a:cubicBezTo>
                  <a:cubicBezTo>
                    <a:pt x="332" y="71"/>
                    <a:pt x="326" y="70"/>
                    <a:pt x="315" y="76"/>
                  </a:cubicBezTo>
                  <a:cubicBezTo>
                    <a:pt x="315" y="76"/>
                    <a:pt x="308" y="81"/>
                    <a:pt x="307" y="85"/>
                  </a:cubicBezTo>
                  <a:cubicBezTo>
                    <a:pt x="307" y="85"/>
                    <a:pt x="305" y="96"/>
                    <a:pt x="305" y="97"/>
                  </a:cubicBezTo>
                  <a:cubicBezTo>
                    <a:pt x="305" y="97"/>
                    <a:pt x="306" y="110"/>
                    <a:pt x="317" y="117"/>
                  </a:cubicBezTo>
                  <a:cubicBezTo>
                    <a:pt x="317" y="117"/>
                    <a:pt x="325" y="123"/>
                    <a:pt x="339" y="124"/>
                  </a:cubicBezTo>
                  <a:cubicBezTo>
                    <a:pt x="339" y="124"/>
                    <a:pt x="346" y="137"/>
                    <a:pt x="365" y="136"/>
                  </a:cubicBezTo>
                  <a:cubicBezTo>
                    <a:pt x="365" y="136"/>
                    <a:pt x="379" y="165"/>
                    <a:pt x="403" y="142"/>
                  </a:cubicBezTo>
                  <a:cubicBezTo>
                    <a:pt x="404" y="142"/>
                    <a:pt x="404" y="142"/>
                    <a:pt x="404" y="142"/>
                  </a:cubicBezTo>
                  <a:cubicBezTo>
                    <a:pt x="404" y="142"/>
                    <a:pt x="408" y="144"/>
                    <a:pt x="413" y="146"/>
                  </a:cubicBezTo>
                  <a:cubicBezTo>
                    <a:pt x="419" y="147"/>
                    <a:pt x="427" y="147"/>
                    <a:pt x="436" y="144"/>
                  </a:cubicBezTo>
                  <a:cubicBezTo>
                    <a:pt x="436" y="144"/>
                    <a:pt x="430" y="154"/>
                    <a:pt x="430" y="157"/>
                  </a:cubicBezTo>
                  <a:cubicBezTo>
                    <a:pt x="425" y="157"/>
                    <a:pt x="425" y="157"/>
                    <a:pt x="425" y="157"/>
                  </a:cubicBezTo>
                  <a:cubicBezTo>
                    <a:pt x="425" y="157"/>
                    <a:pt x="410" y="159"/>
                    <a:pt x="403" y="181"/>
                  </a:cubicBezTo>
                  <a:cubicBezTo>
                    <a:pt x="403" y="182"/>
                    <a:pt x="403" y="182"/>
                    <a:pt x="403" y="182"/>
                  </a:cubicBezTo>
                  <a:cubicBezTo>
                    <a:pt x="402" y="182"/>
                    <a:pt x="402" y="182"/>
                    <a:pt x="402" y="182"/>
                  </a:cubicBezTo>
                  <a:cubicBezTo>
                    <a:pt x="402" y="182"/>
                    <a:pt x="387" y="165"/>
                    <a:pt x="372" y="169"/>
                  </a:cubicBezTo>
                  <a:cubicBezTo>
                    <a:pt x="371" y="169"/>
                    <a:pt x="371" y="169"/>
                    <a:pt x="371" y="169"/>
                  </a:cubicBezTo>
                  <a:cubicBezTo>
                    <a:pt x="371" y="169"/>
                    <a:pt x="369" y="164"/>
                    <a:pt x="367" y="163"/>
                  </a:cubicBezTo>
                  <a:cubicBezTo>
                    <a:pt x="366" y="162"/>
                    <a:pt x="359" y="158"/>
                    <a:pt x="354" y="158"/>
                  </a:cubicBezTo>
                  <a:cubicBezTo>
                    <a:pt x="354" y="158"/>
                    <a:pt x="348" y="157"/>
                    <a:pt x="342" y="158"/>
                  </a:cubicBezTo>
                  <a:cubicBezTo>
                    <a:pt x="342" y="158"/>
                    <a:pt x="334" y="159"/>
                    <a:pt x="329" y="166"/>
                  </a:cubicBezTo>
                  <a:cubicBezTo>
                    <a:pt x="329" y="166"/>
                    <a:pt x="316" y="151"/>
                    <a:pt x="296" y="166"/>
                  </a:cubicBezTo>
                  <a:cubicBezTo>
                    <a:pt x="295" y="166"/>
                    <a:pt x="295" y="166"/>
                    <a:pt x="295" y="166"/>
                  </a:cubicBezTo>
                  <a:cubicBezTo>
                    <a:pt x="295" y="166"/>
                    <a:pt x="287" y="163"/>
                    <a:pt x="283" y="164"/>
                  </a:cubicBezTo>
                  <a:cubicBezTo>
                    <a:pt x="273" y="164"/>
                    <a:pt x="273" y="164"/>
                    <a:pt x="273" y="164"/>
                  </a:cubicBezTo>
                  <a:cubicBezTo>
                    <a:pt x="266" y="167"/>
                    <a:pt x="266" y="167"/>
                    <a:pt x="266" y="167"/>
                  </a:cubicBezTo>
                  <a:cubicBezTo>
                    <a:pt x="266" y="167"/>
                    <a:pt x="257" y="176"/>
                    <a:pt x="257" y="185"/>
                  </a:cubicBezTo>
                  <a:cubicBezTo>
                    <a:pt x="255" y="185"/>
                    <a:pt x="255" y="185"/>
                    <a:pt x="255" y="185"/>
                  </a:cubicBezTo>
                  <a:cubicBezTo>
                    <a:pt x="255" y="185"/>
                    <a:pt x="243" y="185"/>
                    <a:pt x="234" y="196"/>
                  </a:cubicBezTo>
                  <a:cubicBezTo>
                    <a:pt x="234" y="196"/>
                    <a:pt x="230" y="202"/>
                    <a:pt x="235" y="210"/>
                  </a:cubicBezTo>
                  <a:cubicBezTo>
                    <a:pt x="227" y="214"/>
                    <a:pt x="227" y="214"/>
                    <a:pt x="227" y="214"/>
                  </a:cubicBezTo>
                  <a:cubicBezTo>
                    <a:pt x="227" y="214"/>
                    <a:pt x="218" y="222"/>
                    <a:pt x="215" y="231"/>
                  </a:cubicBezTo>
                  <a:cubicBezTo>
                    <a:pt x="215" y="233"/>
                    <a:pt x="214" y="234"/>
                    <a:pt x="214" y="236"/>
                  </a:cubicBezTo>
                  <a:cubicBezTo>
                    <a:pt x="213" y="236"/>
                    <a:pt x="213" y="236"/>
                    <a:pt x="213" y="236"/>
                  </a:cubicBezTo>
                  <a:cubicBezTo>
                    <a:pt x="213" y="236"/>
                    <a:pt x="201" y="233"/>
                    <a:pt x="199" y="216"/>
                  </a:cubicBezTo>
                  <a:cubicBezTo>
                    <a:pt x="199" y="216"/>
                    <a:pt x="199" y="208"/>
                    <a:pt x="204" y="202"/>
                  </a:cubicBezTo>
                  <a:cubicBezTo>
                    <a:pt x="213" y="196"/>
                    <a:pt x="213" y="196"/>
                    <a:pt x="213" y="196"/>
                  </a:cubicBezTo>
                  <a:cubicBezTo>
                    <a:pt x="213" y="196"/>
                    <a:pt x="225" y="200"/>
                    <a:pt x="232" y="195"/>
                  </a:cubicBezTo>
                  <a:cubicBezTo>
                    <a:pt x="235" y="193"/>
                    <a:pt x="238" y="191"/>
                    <a:pt x="240" y="189"/>
                  </a:cubicBezTo>
                  <a:cubicBezTo>
                    <a:pt x="242" y="187"/>
                    <a:pt x="243" y="184"/>
                    <a:pt x="244" y="182"/>
                  </a:cubicBezTo>
                  <a:cubicBezTo>
                    <a:pt x="245" y="180"/>
                    <a:pt x="246" y="179"/>
                    <a:pt x="246" y="178"/>
                  </a:cubicBezTo>
                  <a:cubicBezTo>
                    <a:pt x="246" y="178"/>
                    <a:pt x="254" y="175"/>
                    <a:pt x="257" y="171"/>
                  </a:cubicBezTo>
                  <a:cubicBezTo>
                    <a:pt x="257" y="171"/>
                    <a:pt x="262" y="166"/>
                    <a:pt x="263" y="162"/>
                  </a:cubicBezTo>
                  <a:cubicBezTo>
                    <a:pt x="265" y="158"/>
                    <a:pt x="266" y="157"/>
                    <a:pt x="265" y="147"/>
                  </a:cubicBezTo>
                  <a:cubicBezTo>
                    <a:pt x="265" y="147"/>
                    <a:pt x="265" y="144"/>
                    <a:pt x="263" y="141"/>
                  </a:cubicBezTo>
                  <a:cubicBezTo>
                    <a:pt x="263" y="141"/>
                    <a:pt x="260" y="136"/>
                    <a:pt x="258" y="135"/>
                  </a:cubicBezTo>
                  <a:cubicBezTo>
                    <a:pt x="258" y="135"/>
                    <a:pt x="259" y="131"/>
                    <a:pt x="259" y="127"/>
                  </a:cubicBezTo>
                  <a:cubicBezTo>
                    <a:pt x="259" y="126"/>
                    <a:pt x="259" y="125"/>
                    <a:pt x="259" y="124"/>
                  </a:cubicBezTo>
                  <a:cubicBezTo>
                    <a:pt x="257" y="118"/>
                    <a:pt x="257" y="118"/>
                    <a:pt x="257" y="118"/>
                  </a:cubicBezTo>
                  <a:cubicBezTo>
                    <a:pt x="257" y="118"/>
                    <a:pt x="254" y="111"/>
                    <a:pt x="249" y="109"/>
                  </a:cubicBezTo>
                  <a:cubicBezTo>
                    <a:pt x="243" y="106"/>
                    <a:pt x="236" y="106"/>
                    <a:pt x="236" y="106"/>
                  </a:cubicBezTo>
                  <a:cubicBezTo>
                    <a:pt x="236" y="106"/>
                    <a:pt x="234" y="106"/>
                    <a:pt x="231" y="107"/>
                  </a:cubicBezTo>
                  <a:cubicBezTo>
                    <a:pt x="229" y="108"/>
                    <a:pt x="226" y="111"/>
                    <a:pt x="226" y="111"/>
                  </a:cubicBezTo>
                  <a:cubicBezTo>
                    <a:pt x="221" y="107"/>
                    <a:pt x="221" y="107"/>
                    <a:pt x="221" y="107"/>
                  </a:cubicBezTo>
                  <a:cubicBezTo>
                    <a:pt x="221" y="107"/>
                    <a:pt x="214" y="105"/>
                    <a:pt x="206" y="106"/>
                  </a:cubicBezTo>
                  <a:cubicBezTo>
                    <a:pt x="206" y="106"/>
                    <a:pt x="200" y="109"/>
                    <a:pt x="194" y="115"/>
                  </a:cubicBezTo>
                  <a:cubicBezTo>
                    <a:pt x="194" y="115"/>
                    <a:pt x="185" y="126"/>
                    <a:pt x="185" y="139"/>
                  </a:cubicBezTo>
                  <a:cubicBezTo>
                    <a:pt x="185" y="139"/>
                    <a:pt x="186" y="141"/>
                    <a:pt x="186" y="141"/>
                  </a:cubicBezTo>
                  <a:cubicBezTo>
                    <a:pt x="183" y="143"/>
                    <a:pt x="183" y="143"/>
                    <a:pt x="183" y="143"/>
                  </a:cubicBezTo>
                  <a:cubicBezTo>
                    <a:pt x="183" y="143"/>
                    <a:pt x="176" y="146"/>
                    <a:pt x="174" y="150"/>
                  </a:cubicBezTo>
                  <a:cubicBezTo>
                    <a:pt x="171" y="154"/>
                    <a:pt x="168" y="161"/>
                    <a:pt x="168" y="162"/>
                  </a:cubicBezTo>
                  <a:cubicBezTo>
                    <a:pt x="168" y="162"/>
                    <a:pt x="168" y="164"/>
                    <a:pt x="167" y="163"/>
                  </a:cubicBezTo>
                  <a:cubicBezTo>
                    <a:pt x="166" y="163"/>
                    <a:pt x="163" y="160"/>
                    <a:pt x="163" y="160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5" y="158"/>
                    <a:pt x="171" y="150"/>
                    <a:pt x="169" y="142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179" y="136"/>
                    <a:pt x="186" y="129"/>
                    <a:pt x="185" y="122"/>
                  </a:cubicBezTo>
                  <a:cubicBezTo>
                    <a:pt x="185" y="122"/>
                    <a:pt x="187" y="119"/>
                    <a:pt x="181" y="108"/>
                  </a:cubicBezTo>
                  <a:cubicBezTo>
                    <a:pt x="181" y="108"/>
                    <a:pt x="173" y="101"/>
                    <a:pt x="161" y="102"/>
                  </a:cubicBezTo>
                  <a:cubicBezTo>
                    <a:pt x="161" y="102"/>
                    <a:pt x="156" y="104"/>
                    <a:pt x="156" y="105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151" y="98"/>
                    <a:pt x="145" y="93"/>
                    <a:pt x="141" y="94"/>
                  </a:cubicBezTo>
                  <a:cubicBezTo>
                    <a:pt x="141" y="94"/>
                    <a:pt x="133" y="93"/>
                    <a:pt x="131" y="94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3" y="101"/>
                    <a:pt x="125" y="104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2" y="109"/>
                    <a:pt x="114" y="103"/>
                    <a:pt x="108" y="103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89" y="110"/>
                    <a:pt x="78" y="119"/>
                    <a:pt x="83" y="133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67" y="140"/>
                    <a:pt x="67" y="140"/>
                    <a:pt x="67" y="140"/>
                  </a:cubicBezTo>
                  <a:cubicBezTo>
                    <a:pt x="58" y="152"/>
                    <a:pt x="58" y="152"/>
                    <a:pt x="58" y="152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7" y="153"/>
                    <a:pt x="48" y="147"/>
                    <a:pt x="43" y="148"/>
                  </a:cubicBezTo>
                  <a:cubicBezTo>
                    <a:pt x="43" y="148"/>
                    <a:pt x="39" y="148"/>
                    <a:pt x="28" y="153"/>
                  </a:cubicBezTo>
                  <a:cubicBezTo>
                    <a:pt x="28" y="153"/>
                    <a:pt x="15" y="160"/>
                    <a:pt x="14" y="180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9" y="183"/>
                    <a:pt x="2" y="189"/>
                    <a:pt x="1" y="199"/>
                  </a:cubicBezTo>
                  <a:cubicBezTo>
                    <a:pt x="1" y="199"/>
                    <a:pt x="1" y="216"/>
                    <a:pt x="14" y="223"/>
                  </a:cubicBezTo>
                  <a:cubicBezTo>
                    <a:pt x="14" y="223"/>
                    <a:pt x="22" y="228"/>
                    <a:pt x="32" y="223"/>
                  </a:cubicBezTo>
                  <a:cubicBezTo>
                    <a:pt x="34" y="222"/>
                    <a:pt x="36" y="222"/>
                    <a:pt x="37" y="220"/>
                  </a:cubicBezTo>
                  <a:cubicBezTo>
                    <a:pt x="37" y="220"/>
                    <a:pt x="46" y="222"/>
                    <a:pt x="50" y="221"/>
                  </a:cubicBezTo>
                  <a:cubicBezTo>
                    <a:pt x="50" y="221"/>
                    <a:pt x="62" y="217"/>
                    <a:pt x="65" y="212"/>
                  </a:cubicBezTo>
                  <a:cubicBezTo>
                    <a:pt x="66" y="211"/>
                    <a:pt x="73" y="200"/>
                    <a:pt x="71" y="194"/>
                  </a:cubicBezTo>
                  <a:cubicBezTo>
                    <a:pt x="71" y="193"/>
                    <a:pt x="70" y="185"/>
                    <a:pt x="68" y="182"/>
                  </a:cubicBezTo>
                  <a:cubicBezTo>
                    <a:pt x="68" y="182"/>
                    <a:pt x="81" y="186"/>
                    <a:pt x="85" y="185"/>
                  </a:cubicBezTo>
                  <a:cubicBezTo>
                    <a:pt x="85" y="185"/>
                    <a:pt x="88" y="184"/>
                    <a:pt x="91" y="182"/>
                  </a:cubicBezTo>
                  <a:cubicBezTo>
                    <a:pt x="94" y="181"/>
                    <a:pt x="96" y="179"/>
                    <a:pt x="96" y="179"/>
                  </a:cubicBezTo>
                  <a:cubicBezTo>
                    <a:pt x="97" y="181"/>
                    <a:pt x="97" y="181"/>
                    <a:pt x="97" y="181"/>
                  </a:cubicBezTo>
                  <a:cubicBezTo>
                    <a:pt x="97" y="181"/>
                    <a:pt x="94" y="191"/>
                    <a:pt x="96" y="197"/>
                  </a:cubicBezTo>
                  <a:cubicBezTo>
                    <a:pt x="96" y="197"/>
                    <a:pt x="85" y="199"/>
                    <a:pt x="85" y="200"/>
                  </a:cubicBezTo>
                  <a:cubicBezTo>
                    <a:pt x="85" y="200"/>
                    <a:pt x="84" y="201"/>
                    <a:pt x="84" y="200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76" y="204"/>
                    <a:pt x="76" y="204"/>
                    <a:pt x="76" y="204"/>
                  </a:cubicBezTo>
                  <a:cubicBezTo>
                    <a:pt x="76" y="204"/>
                    <a:pt x="68" y="215"/>
                    <a:pt x="68" y="216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2" y="217"/>
                    <a:pt x="62" y="217"/>
                    <a:pt x="62" y="217"/>
                  </a:cubicBezTo>
                  <a:cubicBezTo>
                    <a:pt x="62" y="217"/>
                    <a:pt x="53" y="222"/>
                    <a:pt x="50" y="235"/>
                  </a:cubicBezTo>
                  <a:cubicBezTo>
                    <a:pt x="50" y="235"/>
                    <a:pt x="47" y="248"/>
                    <a:pt x="56" y="254"/>
                  </a:cubicBezTo>
                  <a:cubicBezTo>
                    <a:pt x="56" y="254"/>
                    <a:pt x="63" y="259"/>
                    <a:pt x="66" y="260"/>
                  </a:cubicBezTo>
                  <a:cubicBezTo>
                    <a:pt x="66" y="260"/>
                    <a:pt x="71" y="261"/>
                    <a:pt x="71" y="261"/>
                  </a:cubicBezTo>
                  <a:cubicBezTo>
                    <a:pt x="71" y="261"/>
                    <a:pt x="72" y="268"/>
                    <a:pt x="82" y="271"/>
                  </a:cubicBezTo>
                  <a:cubicBezTo>
                    <a:pt x="82" y="272"/>
                    <a:pt x="84" y="271"/>
                    <a:pt x="84" y="271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2" y="278"/>
                    <a:pt x="82" y="278"/>
                    <a:pt x="82" y="278"/>
                  </a:cubicBezTo>
                  <a:cubicBezTo>
                    <a:pt x="82" y="278"/>
                    <a:pt x="80" y="288"/>
                    <a:pt x="84" y="296"/>
                  </a:cubicBezTo>
                  <a:cubicBezTo>
                    <a:pt x="84" y="296"/>
                    <a:pt x="89" y="306"/>
                    <a:pt x="97" y="304"/>
                  </a:cubicBezTo>
                  <a:cubicBezTo>
                    <a:pt x="104" y="319"/>
                    <a:pt x="104" y="319"/>
                    <a:pt x="104" y="319"/>
                  </a:cubicBezTo>
                  <a:cubicBezTo>
                    <a:pt x="104" y="319"/>
                    <a:pt x="110" y="327"/>
                    <a:pt x="115" y="328"/>
                  </a:cubicBezTo>
                  <a:cubicBezTo>
                    <a:pt x="115" y="328"/>
                    <a:pt x="125" y="333"/>
                    <a:pt x="135" y="329"/>
                  </a:cubicBezTo>
                  <a:cubicBezTo>
                    <a:pt x="135" y="329"/>
                    <a:pt x="143" y="325"/>
                    <a:pt x="145" y="322"/>
                  </a:cubicBezTo>
                  <a:cubicBezTo>
                    <a:pt x="145" y="322"/>
                    <a:pt x="148" y="323"/>
                    <a:pt x="152" y="323"/>
                  </a:cubicBezTo>
                  <a:cubicBezTo>
                    <a:pt x="157" y="323"/>
                    <a:pt x="163" y="323"/>
                    <a:pt x="166" y="322"/>
                  </a:cubicBezTo>
                  <a:cubicBezTo>
                    <a:pt x="167" y="323"/>
                    <a:pt x="167" y="323"/>
                    <a:pt x="167" y="323"/>
                  </a:cubicBezTo>
                  <a:cubicBezTo>
                    <a:pt x="168" y="327"/>
                    <a:pt x="168" y="327"/>
                    <a:pt x="168" y="327"/>
                  </a:cubicBezTo>
                  <a:cubicBezTo>
                    <a:pt x="168" y="327"/>
                    <a:pt x="170" y="335"/>
                    <a:pt x="173" y="338"/>
                  </a:cubicBezTo>
                  <a:cubicBezTo>
                    <a:pt x="173" y="338"/>
                    <a:pt x="183" y="347"/>
                    <a:pt x="188" y="346"/>
                  </a:cubicBezTo>
                  <a:cubicBezTo>
                    <a:pt x="188" y="346"/>
                    <a:pt x="203" y="350"/>
                    <a:pt x="218" y="338"/>
                  </a:cubicBezTo>
                  <a:cubicBezTo>
                    <a:pt x="219" y="337"/>
                    <a:pt x="219" y="337"/>
                    <a:pt x="219" y="337"/>
                  </a:cubicBezTo>
                  <a:cubicBezTo>
                    <a:pt x="219" y="337"/>
                    <a:pt x="223" y="338"/>
                    <a:pt x="225" y="339"/>
                  </a:cubicBezTo>
                  <a:cubicBezTo>
                    <a:pt x="225" y="339"/>
                    <a:pt x="237" y="340"/>
                    <a:pt x="243" y="337"/>
                  </a:cubicBezTo>
                  <a:cubicBezTo>
                    <a:pt x="243" y="337"/>
                    <a:pt x="258" y="332"/>
                    <a:pt x="259" y="330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0" y="332"/>
                    <a:pt x="247" y="337"/>
                    <a:pt x="243" y="342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5" y="349"/>
                    <a:pt x="235" y="349"/>
                    <a:pt x="235" y="349"/>
                  </a:cubicBezTo>
                  <a:cubicBezTo>
                    <a:pt x="235" y="349"/>
                    <a:pt x="222" y="348"/>
                    <a:pt x="217" y="350"/>
                  </a:cubicBezTo>
                  <a:cubicBezTo>
                    <a:pt x="217" y="350"/>
                    <a:pt x="205" y="354"/>
                    <a:pt x="202" y="359"/>
                  </a:cubicBezTo>
                  <a:cubicBezTo>
                    <a:pt x="202" y="359"/>
                    <a:pt x="193" y="366"/>
                    <a:pt x="192" y="374"/>
                  </a:cubicBezTo>
                  <a:cubicBezTo>
                    <a:pt x="192" y="374"/>
                    <a:pt x="189" y="382"/>
                    <a:pt x="194" y="391"/>
                  </a:cubicBezTo>
                  <a:cubicBezTo>
                    <a:pt x="194" y="391"/>
                    <a:pt x="200" y="404"/>
                    <a:pt x="215" y="404"/>
                  </a:cubicBezTo>
                  <a:cubicBezTo>
                    <a:pt x="222" y="403"/>
                    <a:pt x="222" y="403"/>
                    <a:pt x="222" y="403"/>
                  </a:cubicBezTo>
                  <a:cubicBezTo>
                    <a:pt x="223" y="407"/>
                    <a:pt x="223" y="407"/>
                    <a:pt x="223" y="407"/>
                  </a:cubicBezTo>
                  <a:cubicBezTo>
                    <a:pt x="223" y="407"/>
                    <a:pt x="225" y="416"/>
                    <a:pt x="235" y="420"/>
                  </a:cubicBezTo>
                  <a:cubicBezTo>
                    <a:pt x="235" y="420"/>
                    <a:pt x="252" y="423"/>
                    <a:pt x="257" y="415"/>
                  </a:cubicBezTo>
                  <a:cubicBezTo>
                    <a:pt x="259" y="411"/>
                    <a:pt x="259" y="411"/>
                    <a:pt x="259" y="411"/>
                  </a:cubicBezTo>
                  <a:cubicBezTo>
                    <a:pt x="259" y="411"/>
                    <a:pt x="263" y="414"/>
                    <a:pt x="276" y="414"/>
                  </a:cubicBezTo>
                  <a:cubicBezTo>
                    <a:pt x="277" y="413"/>
                    <a:pt x="277" y="413"/>
                    <a:pt x="277" y="413"/>
                  </a:cubicBezTo>
                  <a:cubicBezTo>
                    <a:pt x="278" y="415"/>
                    <a:pt x="278" y="415"/>
                    <a:pt x="278" y="415"/>
                  </a:cubicBezTo>
                  <a:cubicBezTo>
                    <a:pt x="278" y="415"/>
                    <a:pt x="279" y="422"/>
                    <a:pt x="281" y="423"/>
                  </a:cubicBezTo>
                  <a:cubicBezTo>
                    <a:pt x="281" y="423"/>
                    <a:pt x="285" y="427"/>
                    <a:pt x="293" y="426"/>
                  </a:cubicBezTo>
                  <a:cubicBezTo>
                    <a:pt x="294" y="428"/>
                    <a:pt x="294" y="428"/>
                    <a:pt x="294" y="428"/>
                  </a:cubicBezTo>
                  <a:cubicBezTo>
                    <a:pt x="294" y="428"/>
                    <a:pt x="296" y="437"/>
                    <a:pt x="299" y="440"/>
                  </a:cubicBezTo>
                  <a:cubicBezTo>
                    <a:pt x="299" y="440"/>
                    <a:pt x="305" y="446"/>
                    <a:pt x="315" y="447"/>
                  </a:cubicBezTo>
                  <a:cubicBezTo>
                    <a:pt x="315" y="447"/>
                    <a:pt x="332" y="447"/>
                    <a:pt x="340" y="443"/>
                  </a:cubicBezTo>
                  <a:cubicBezTo>
                    <a:pt x="340" y="443"/>
                    <a:pt x="355" y="436"/>
                    <a:pt x="362" y="432"/>
                  </a:cubicBezTo>
                  <a:cubicBezTo>
                    <a:pt x="362" y="432"/>
                    <a:pt x="376" y="420"/>
                    <a:pt x="380" y="420"/>
                  </a:cubicBezTo>
                  <a:cubicBezTo>
                    <a:pt x="380" y="420"/>
                    <a:pt x="408" y="404"/>
                    <a:pt x="412" y="399"/>
                  </a:cubicBezTo>
                  <a:cubicBezTo>
                    <a:pt x="412" y="399"/>
                    <a:pt x="431" y="385"/>
                    <a:pt x="437" y="385"/>
                  </a:cubicBezTo>
                  <a:cubicBezTo>
                    <a:pt x="437" y="385"/>
                    <a:pt x="448" y="381"/>
                    <a:pt x="454" y="383"/>
                  </a:cubicBezTo>
                  <a:cubicBezTo>
                    <a:pt x="454" y="383"/>
                    <a:pt x="462" y="383"/>
                    <a:pt x="465" y="389"/>
                  </a:cubicBezTo>
                  <a:cubicBezTo>
                    <a:pt x="464" y="390"/>
                    <a:pt x="464" y="390"/>
                    <a:pt x="464" y="390"/>
                  </a:cubicBezTo>
                  <a:cubicBezTo>
                    <a:pt x="466" y="389"/>
                    <a:pt x="466" y="389"/>
                    <a:pt x="466" y="389"/>
                  </a:cubicBezTo>
                  <a:cubicBezTo>
                    <a:pt x="466" y="389"/>
                    <a:pt x="467" y="387"/>
                    <a:pt x="466" y="384"/>
                  </a:cubicBezTo>
                  <a:cubicBezTo>
                    <a:pt x="466" y="384"/>
                    <a:pt x="464" y="380"/>
                    <a:pt x="464" y="380"/>
                  </a:cubicBezTo>
                  <a:cubicBezTo>
                    <a:pt x="451" y="375"/>
                    <a:pt x="451" y="375"/>
                    <a:pt x="451" y="375"/>
                  </a:cubicBezTo>
                  <a:cubicBezTo>
                    <a:pt x="451" y="375"/>
                    <a:pt x="435" y="371"/>
                    <a:pt x="428" y="373"/>
                  </a:cubicBezTo>
                  <a:cubicBezTo>
                    <a:pt x="428" y="373"/>
                    <a:pt x="412" y="375"/>
                    <a:pt x="403" y="378"/>
                  </a:cubicBezTo>
                  <a:cubicBezTo>
                    <a:pt x="403" y="378"/>
                    <a:pt x="374" y="394"/>
                    <a:pt x="372" y="394"/>
                  </a:cubicBezTo>
                  <a:cubicBezTo>
                    <a:pt x="372" y="394"/>
                    <a:pt x="349" y="407"/>
                    <a:pt x="346" y="391"/>
                  </a:cubicBezTo>
                  <a:cubicBezTo>
                    <a:pt x="346" y="389"/>
                    <a:pt x="347" y="387"/>
                    <a:pt x="347" y="385"/>
                  </a:cubicBezTo>
                  <a:cubicBezTo>
                    <a:pt x="347" y="385"/>
                    <a:pt x="349" y="378"/>
                    <a:pt x="355" y="374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57" y="374"/>
                    <a:pt x="364" y="374"/>
                    <a:pt x="371" y="371"/>
                  </a:cubicBezTo>
                  <a:cubicBezTo>
                    <a:pt x="371" y="371"/>
                    <a:pt x="390" y="362"/>
                    <a:pt x="385" y="345"/>
                  </a:cubicBezTo>
                  <a:cubicBezTo>
                    <a:pt x="390" y="342"/>
                    <a:pt x="390" y="342"/>
                    <a:pt x="390" y="342"/>
                  </a:cubicBezTo>
                  <a:cubicBezTo>
                    <a:pt x="390" y="342"/>
                    <a:pt x="406" y="325"/>
                    <a:pt x="391" y="306"/>
                  </a:cubicBezTo>
                  <a:cubicBezTo>
                    <a:pt x="390" y="306"/>
                    <a:pt x="390" y="306"/>
                    <a:pt x="390" y="306"/>
                  </a:cubicBezTo>
                  <a:cubicBezTo>
                    <a:pt x="390" y="306"/>
                    <a:pt x="404" y="307"/>
                    <a:pt x="406" y="307"/>
                  </a:cubicBezTo>
                  <a:cubicBezTo>
                    <a:pt x="406" y="307"/>
                    <a:pt x="432" y="305"/>
                    <a:pt x="434" y="304"/>
                  </a:cubicBezTo>
                  <a:cubicBezTo>
                    <a:pt x="457" y="297"/>
                    <a:pt x="457" y="297"/>
                    <a:pt x="457" y="297"/>
                  </a:cubicBezTo>
                  <a:cubicBezTo>
                    <a:pt x="457" y="297"/>
                    <a:pt x="479" y="286"/>
                    <a:pt x="483" y="284"/>
                  </a:cubicBezTo>
                  <a:cubicBezTo>
                    <a:pt x="483" y="284"/>
                    <a:pt x="503" y="269"/>
                    <a:pt x="504" y="267"/>
                  </a:cubicBezTo>
                  <a:cubicBezTo>
                    <a:pt x="504" y="267"/>
                    <a:pt x="523" y="244"/>
                    <a:pt x="515" y="230"/>
                  </a:cubicBezTo>
                  <a:cubicBezTo>
                    <a:pt x="523" y="223"/>
                    <a:pt x="523" y="223"/>
                    <a:pt x="523" y="223"/>
                  </a:cubicBezTo>
                  <a:cubicBezTo>
                    <a:pt x="523" y="223"/>
                    <a:pt x="530" y="217"/>
                    <a:pt x="528" y="201"/>
                  </a:cubicBezTo>
                  <a:cubicBezTo>
                    <a:pt x="528" y="201"/>
                    <a:pt x="525" y="191"/>
                    <a:pt x="524" y="189"/>
                  </a:cubicBezTo>
                  <a:cubicBezTo>
                    <a:pt x="524" y="189"/>
                    <a:pt x="524" y="189"/>
                    <a:pt x="524" y="189"/>
                  </a:cubicBezTo>
                  <a:cubicBezTo>
                    <a:pt x="524" y="189"/>
                    <a:pt x="529" y="184"/>
                    <a:pt x="529" y="181"/>
                  </a:cubicBezTo>
                  <a:cubicBezTo>
                    <a:pt x="544" y="174"/>
                    <a:pt x="544" y="174"/>
                    <a:pt x="544" y="174"/>
                  </a:cubicBezTo>
                  <a:cubicBezTo>
                    <a:pt x="544" y="174"/>
                    <a:pt x="574" y="161"/>
                    <a:pt x="572" y="143"/>
                  </a:cubicBezTo>
                  <a:cubicBezTo>
                    <a:pt x="572" y="143"/>
                    <a:pt x="575" y="132"/>
                    <a:pt x="561" y="124"/>
                  </a:cubicBezTo>
                  <a:cubicBezTo>
                    <a:pt x="561" y="124"/>
                    <a:pt x="549" y="120"/>
                    <a:pt x="542" y="122"/>
                  </a:cubicBezTo>
                  <a:cubicBezTo>
                    <a:pt x="542" y="122"/>
                    <a:pt x="515" y="126"/>
                    <a:pt x="513" y="126"/>
                  </a:cubicBezTo>
                  <a:cubicBezTo>
                    <a:pt x="513" y="126"/>
                    <a:pt x="498" y="129"/>
                    <a:pt x="491" y="123"/>
                  </a:cubicBezTo>
                  <a:cubicBezTo>
                    <a:pt x="491" y="123"/>
                    <a:pt x="479" y="113"/>
                    <a:pt x="483" y="99"/>
                  </a:cubicBezTo>
                  <a:cubicBezTo>
                    <a:pt x="483" y="99"/>
                    <a:pt x="486" y="92"/>
                    <a:pt x="491" y="91"/>
                  </a:cubicBezTo>
                  <a:cubicBezTo>
                    <a:pt x="491" y="91"/>
                    <a:pt x="497" y="87"/>
                    <a:pt x="503" y="87"/>
                  </a:cubicBezTo>
                  <a:cubicBezTo>
                    <a:pt x="503" y="87"/>
                    <a:pt x="509" y="86"/>
                    <a:pt x="513" y="84"/>
                  </a:cubicBezTo>
                  <a:cubicBezTo>
                    <a:pt x="513" y="83"/>
                    <a:pt x="518" y="80"/>
                    <a:pt x="518" y="80"/>
                  </a:cubicBezTo>
                  <a:cubicBezTo>
                    <a:pt x="518" y="80"/>
                    <a:pt x="524" y="72"/>
                    <a:pt x="523" y="68"/>
                  </a:cubicBezTo>
                  <a:cubicBezTo>
                    <a:pt x="523" y="68"/>
                    <a:pt x="523" y="68"/>
                    <a:pt x="523" y="68"/>
                  </a:cubicBezTo>
                  <a:cubicBezTo>
                    <a:pt x="523" y="68"/>
                    <a:pt x="529" y="69"/>
                    <a:pt x="531" y="68"/>
                  </a:cubicBezTo>
                  <a:cubicBezTo>
                    <a:pt x="538" y="63"/>
                    <a:pt x="538" y="63"/>
                    <a:pt x="538" y="63"/>
                  </a:cubicBezTo>
                  <a:cubicBezTo>
                    <a:pt x="538" y="63"/>
                    <a:pt x="544" y="57"/>
                    <a:pt x="545" y="54"/>
                  </a:cubicBezTo>
                  <a:cubicBezTo>
                    <a:pt x="545" y="54"/>
                    <a:pt x="549" y="43"/>
                    <a:pt x="547" y="38"/>
                  </a:cubicBezTo>
                  <a:cubicBezTo>
                    <a:pt x="547" y="37"/>
                    <a:pt x="544" y="28"/>
                    <a:pt x="539" y="25"/>
                  </a:cubicBezTo>
                  <a:cubicBezTo>
                    <a:pt x="539" y="25"/>
                    <a:pt x="536" y="19"/>
                    <a:pt x="527" y="20"/>
                  </a:cubicBezTo>
                  <a:close/>
                  <a:moveTo>
                    <a:pt x="346" y="127"/>
                  </a:moveTo>
                  <a:cubicBezTo>
                    <a:pt x="342" y="120"/>
                    <a:pt x="342" y="120"/>
                    <a:pt x="342" y="120"/>
                  </a:cubicBezTo>
                  <a:cubicBezTo>
                    <a:pt x="341" y="120"/>
                    <a:pt x="341" y="120"/>
                    <a:pt x="341" y="120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332" y="119"/>
                    <a:pt x="326" y="117"/>
                    <a:pt x="323" y="116"/>
                  </a:cubicBezTo>
                  <a:cubicBezTo>
                    <a:pt x="321" y="115"/>
                    <a:pt x="314" y="110"/>
                    <a:pt x="314" y="110"/>
                  </a:cubicBezTo>
                  <a:cubicBezTo>
                    <a:pt x="314" y="110"/>
                    <a:pt x="313" y="108"/>
                    <a:pt x="312" y="106"/>
                  </a:cubicBezTo>
                  <a:cubicBezTo>
                    <a:pt x="311" y="104"/>
                    <a:pt x="309" y="102"/>
                    <a:pt x="309" y="102"/>
                  </a:cubicBezTo>
                  <a:cubicBezTo>
                    <a:pt x="308" y="98"/>
                    <a:pt x="310" y="91"/>
                    <a:pt x="310" y="91"/>
                  </a:cubicBezTo>
                  <a:cubicBezTo>
                    <a:pt x="310" y="90"/>
                    <a:pt x="310" y="89"/>
                    <a:pt x="310" y="88"/>
                  </a:cubicBezTo>
                  <a:cubicBezTo>
                    <a:pt x="312" y="79"/>
                    <a:pt x="319" y="77"/>
                    <a:pt x="319" y="77"/>
                  </a:cubicBezTo>
                  <a:cubicBezTo>
                    <a:pt x="325" y="74"/>
                    <a:pt x="336" y="75"/>
                    <a:pt x="336" y="75"/>
                  </a:cubicBezTo>
                  <a:cubicBezTo>
                    <a:pt x="336" y="75"/>
                    <a:pt x="336" y="75"/>
                    <a:pt x="336" y="75"/>
                  </a:cubicBezTo>
                  <a:cubicBezTo>
                    <a:pt x="337" y="74"/>
                    <a:pt x="337" y="74"/>
                    <a:pt x="337" y="74"/>
                  </a:cubicBezTo>
                  <a:cubicBezTo>
                    <a:pt x="335" y="70"/>
                    <a:pt x="335" y="70"/>
                    <a:pt x="335" y="70"/>
                  </a:cubicBezTo>
                  <a:cubicBezTo>
                    <a:pt x="334" y="68"/>
                    <a:pt x="336" y="62"/>
                    <a:pt x="336" y="62"/>
                  </a:cubicBezTo>
                  <a:cubicBezTo>
                    <a:pt x="337" y="58"/>
                    <a:pt x="341" y="55"/>
                    <a:pt x="341" y="55"/>
                  </a:cubicBezTo>
                  <a:cubicBezTo>
                    <a:pt x="344" y="52"/>
                    <a:pt x="350" y="50"/>
                    <a:pt x="350" y="50"/>
                  </a:cubicBezTo>
                  <a:cubicBezTo>
                    <a:pt x="353" y="49"/>
                    <a:pt x="362" y="49"/>
                    <a:pt x="362" y="49"/>
                  </a:cubicBezTo>
                  <a:cubicBezTo>
                    <a:pt x="364" y="49"/>
                    <a:pt x="373" y="52"/>
                    <a:pt x="373" y="52"/>
                  </a:cubicBezTo>
                  <a:cubicBezTo>
                    <a:pt x="373" y="52"/>
                    <a:pt x="373" y="52"/>
                    <a:pt x="373" y="52"/>
                  </a:cubicBezTo>
                  <a:cubicBezTo>
                    <a:pt x="374" y="52"/>
                    <a:pt x="374" y="52"/>
                    <a:pt x="374" y="52"/>
                  </a:cubicBezTo>
                  <a:cubicBezTo>
                    <a:pt x="374" y="51"/>
                    <a:pt x="374" y="51"/>
                    <a:pt x="374" y="51"/>
                  </a:cubicBezTo>
                  <a:cubicBezTo>
                    <a:pt x="374" y="43"/>
                    <a:pt x="379" y="40"/>
                    <a:pt x="379" y="40"/>
                  </a:cubicBezTo>
                  <a:cubicBezTo>
                    <a:pt x="384" y="37"/>
                    <a:pt x="384" y="37"/>
                    <a:pt x="384" y="37"/>
                  </a:cubicBezTo>
                  <a:cubicBezTo>
                    <a:pt x="392" y="34"/>
                    <a:pt x="400" y="36"/>
                    <a:pt x="400" y="36"/>
                  </a:cubicBezTo>
                  <a:cubicBezTo>
                    <a:pt x="406" y="36"/>
                    <a:pt x="420" y="44"/>
                    <a:pt x="420" y="44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19" y="55"/>
                    <a:pt x="421" y="61"/>
                    <a:pt x="421" y="61"/>
                  </a:cubicBezTo>
                  <a:cubicBezTo>
                    <a:pt x="420" y="62"/>
                    <a:pt x="420" y="62"/>
                    <a:pt x="420" y="62"/>
                  </a:cubicBezTo>
                  <a:cubicBezTo>
                    <a:pt x="419" y="62"/>
                    <a:pt x="413" y="62"/>
                    <a:pt x="413" y="62"/>
                  </a:cubicBezTo>
                  <a:cubicBezTo>
                    <a:pt x="407" y="65"/>
                    <a:pt x="407" y="65"/>
                    <a:pt x="407" y="65"/>
                  </a:cubicBezTo>
                  <a:cubicBezTo>
                    <a:pt x="405" y="61"/>
                    <a:pt x="405" y="61"/>
                    <a:pt x="405" y="61"/>
                  </a:cubicBezTo>
                  <a:cubicBezTo>
                    <a:pt x="403" y="58"/>
                    <a:pt x="393" y="57"/>
                    <a:pt x="393" y="57"/>
                  </a:cubicBezTo>
                  <a:cubicBezTo>
                    <a:pt x="389" y="56"/>
                    <a:pt x="382" y="58"/>
                    <a:pt x="382" y="58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4" y="63"/>
                    <a:pt x="374" y="63"/>
                    <a:pt x="374" y="63"/>
                  </a:cubicBezTo>
                  <a:cubicBezTo>
                    <a:pt x="371" y="64"/>
                    <a:pt x="368" y="72"/>
                    <a:pt x="368" y="72"/>
                  </a:cubicBezTo>
                  <a:cubicBezTo>
                    <a:pt x="366" y="74"/>
                    <a:pt x="366" y="74"/>
                    <a:pt x="366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50" y="80"/>
                    <a:pt x="350" y="80"/>
                    <a:pt x="350" y="80"/>
                  </a:cubicBezTo>
                  <a:cubicBezTo>
                    <a:pt x="349" y="81"/>
                    <a:pt x="344" y="89"/>
                    <a:pt x="344" y="89"/>
                  </a:cubicBezTo>
                  <a:cubicBezTo>
                    <a:pt x="341" y="95"/>
                    <a:pt x="342" y="102"/>
                    <a:pt x="342" y="102"/>
                  </a:cubicBezTo>
                  <a:cubicBezTo>
                    <a:pt x="346" y="110"/>
                    <a:pt x="346" y="110"/>
                    <a:pt x="346" y="110"/>
                  </a:cubicBezTo>
                  <a:cubicBezTo>
                    <a:pt x="351" y="116"/>
                    <a:pt x="360" y="115"/>
                    <a:pt x="360" y="115"/>
                  </a:cubicBezTo>
                  <a:cubicBezTo>
                    <a:pt x="366" y="117"/>
                    <a:pt x="383" y="113"/>
                    <a:pt x="383" y="113"/>
                  </a:cubicBezTo>
                  <a:cubicBezTo>
                    <a:pt x="394" y="106"/>
                    <a:pt x="394" y="106"/>
                    <a:pt x="394" y="106"/>
                  </a:cubicBezTo>
                  <a:cubicBezTo>
                    <a:pt x="399" y="103"/>
                    <a:pt x="402" y="95"/>
                    <a:pt x="402" y="95"/>
                  </a:cubicBezTo>
                  <a:cubicBezTo>
                    <a:pt x="404" y="91"/>
                    <a:pt x="402" y="87"/>
                    <a:pt x="402" y="87"/>
                  </a:cubicBezTo>
                  <a:cubicBezTo>
                    <a:pt x="401" y="85"/>
                    <a:pt x="401" y="85"/>
                    <a:pt x="401" y="85"/>
                  </a:cubicBezTo>
                  <a:cubicBezTo>
                    <a:pt x="399" y="83"/>
                    <a:pt x="399" y="83"/>
                    <a:pt x="399" y="83"/>
                  </a:cubicBezTo>
                  <a:cubicBezTo>
                    <a:pt x="397" y="81"/>
                    <a:pt x="388" y="82"/>
                    <a:pt x="388" y="82"/>
                  </a:cubicBezTo>
                  <a:cubicBezTo>
                    <a:pt x="388" y="82"/>
                    <a:pt x="384" y="84"/>
                    <a:pt x="384" y="84"/>
                  </a:cubicBezTo>
                  <a:cubicBezTo>
                    <a:pt x="384" y="84"/>
                    <a:pt x="382" y="87"/>
                    <a:pt x="382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7" y="83"/>
                    <a:pt x="390" y="85"/>
                    <a:pt x="390" y="85"/>
                  </a:cubicBezTo>
                  <a:cubicBezTo>
                    <a:pt x="391" y="84"/>
                    <a:pt x="395" y="86"/>
                    <a:pt x="395" y="86"/>
                  </a:cubicBezTo>
                  <a:cubicBezTo>
                    <a:pt x="398" y="90"/>
                    <a:pt x="398" y="90"/>
                    <a:pt x="398" y="90"/>
                  </a:cubicBezTo>
                  <a:cubicBezTo>
                    <a:pt x="398" y="92"/>
                    <a:pt x="397" y="94"/>
                    <a:pt x="397" y="94"/>
                  </a:cubicBezTo>
                  <a:cubicBezTo>
                    <a:pt x="397" y="98"/>
                    <a:pt x="391" y="103"/>
                    <a:pt x="391" y="103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3" y="114"/>
                    <a:pt x="360" y="112"/>
                    <a:pt x="360" y="112"/>
                  </a:cubicBezTo>
                  <a:cubicBezTo>
                    <a:pt x="353" y="111"/>
                    <a:pt x="349" y="106"/>
                    <a:pt x="349" y="106"/>
                  </a:cubicBezTo>
                  <a:cubicBezTo>
                    <a:pt x="347" y="101"/>
                    <a:pt x="347" y="101"/>
                    <a:pt x="347" y="101"/>
                  </a:cubicBezTo>
                  <a:cubicBezTo>
                    <a:pt x="346" y="98"/>
                    <a:pt x="347" y="93"/>
                    <a:pt x="347" y="93"/>
                  </a:cubicBezTo>
                  <a:cubicBezTo>
                    <a:pt x="350" y="85"/>
                    <a:pt x="354" y="83"/>
                    <a:pt x="354" y="83"/>
                  </a:cubicBezTo>
                  <a:cubicBezTo>
                    <a:pt x="358" y="79"/>
                    <a:pt x="365" y="78"/>
                    <a:pt x="365" y="78"/>
                  </a:cubicBezTo>
                  <a:cubicBezTo>
                    <a:pt x="371" y="78"/>
                    <a:pt x="371" y="78"/>
                    <a:pt x="371" y="78"/>
                  </a:cubicBezTo>
                  <a:cubicBezTo>
                    <a:pt x="375" y="77"/>
                    <a:pt x="375" y="77"/>
                    <a:pt x="375" y="77"/>
                  </a:cubicBezTo>
                  <a:cubicBezTo>
                    <a:pt x="374" y="76"/>
                    <a:pt x="374" y="76"/>
                    <a:pt x="374" y="76"/>
                  </a:cubicBezTo>
                  <a:cubicBezTo>
                    <a:pt x="373" y="72"/>
                    <a:pt x="375" y="70"/>
                    <a:pt x="375" y="70"/>
                  </a:cubicBezTo>
                  <a:cubicBezTo>
                    <a:pt x="378" y="62"/>
                    <a:pt x="388" y="60"/>
                    <a:pt x="388" y="60"/>
                  </a:cubicBezTo>
                  <a:cubicBezTo>
                    <a:pt x="397" y="58"/>
                    <a:pt x="402" y="64"/>
                    <a:pt x="402" y="64"/>
                  </a:cubicBezTo>
                  <a:cubicBezTo>
                    <a:pt x="405" y="70"/>
                    <a:pt x="405" y="70"/>
                    <a:pt x="405" y="70"/>
                  </a:cubicBezTo>
                  <a:cubicBezTo>
                    <a:pt x="406" y="69"/>
                    <a:pt x="406" y="69"/>
                    <a:pt x="406" y="69"/>
                  </a:cubicBezTo>
                  <a:cubicBezTo>
                    <a:pt x="412" y="64"/>
                    <a:pt x="414" y="65"/>
                    <a:pt x="414" y="65"/>
                  </a:cubicBezTo>
                  <a:cubicBezTo>
                    <a:pt x="427" y="64"/>
                    <a:pt x="434" y="72"/>
                    <a:pt x="434" y="72"/>
                  </a:cubicBezTo>
                  <a:cubicBezTo>
                    <a:pt x="439" y="78"/>
                    <a:pt x="440" y="87"/>
                    <a:pt x="440" y="87"/>
                  </a:cubicBezTo>
                  <a:cubicBezTo>
                    <a:pt x="441" y="90"/>
                    <a:pt x="439" y="95"/>
                    <a:pt x="439" y="95"/>
                  </a:cubicBezTo>
                  <a:cubicBezTo>
                    <a:pt x="439" y="101"/>
                    <a:pt x="431" y="109"/>
                    <a:pt x="431" y="109"/>
                  </a:cubicBezTo>
                  <a:cubicBezTo>
                    <a:pt x="426" y="112"/>
                    <a:pt x="426" y="112"/>
                    <a:pt x="426" y="112"/>
                  </a:cubicBezTo>
                  <a:cubicBezTo>
                    <a:pt x="417" y="117"/>
                    <a:pt x="417" y="117"/>
                    <a:pt x="417" y="117"/>
                  </a:cubicBezTo>
                  <a:cubicBezTo>
                    <a:pt x="412" y="120"/>
                    <a:pt x="402" y="115"/>
                    <a:pt x="402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0" y="115"/>
                    <a:pt x="400" y="115"/>
                    <a:pt x="400" y="115"/>
                  </a:cubicBezTo>
                  <a:cubicBezTo>
                    <a:pt x="399" y="116"/>
                    <a:pt x="399" y="116"/>
                    <a:pt x="399" y="116"/>
                  </a:cubicBezTo>
                  <a:cubicBezTo>
                    <a:pt x="397" y="117"/>
                    <a:pt x="397" y="117"/>
                    <a:pt x="397" y="117"/>
                  </a:cubicBezTo>
                  <a:cubicBezTo>
                    <a:pt x="397" y="117"/>
                    <a:pt x="397" y="113"/>
                    <a:pt x="397" y="118"/>
                  </a:cubicBezTo>
                  <a:cubicBezTo>
                    <a:pt x="398" y="122"/>
                    <a:pt x="394" y="126"/>
                    <a:pt x="394" y="126"/>
                  </a:cubicBezTo>
                  <a:cubicBezTo>
                    <a:pt x="394" y="126"/>
                    <a:pt x="392" y="127"/>
                    <a:pt x="392" y="128"/>
                  </a:cubicBezTo>
                  <a:cubicBezTo>
                    <a:pt x="391" y="128"/>
                    <a:pt x="386" y="131"/>
                    <a:pt x="386" y="131"/>
                  </a:cubicBezTo>
                  <a:cubicBezTo>
                    <a:pt x="383" y="131"/>
                    <a:pt x="383" y="131"/>
                    <a:pt x="383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1"/>
                    <a:pt x="379" y="131"/>
                    <a:pt x="378" y="130"/>
                  </a:cubicBezTo>
                  <a:cubicBezTo>
                    <a:pt x="378" y="130"/>
                    <a:pt x="378" y="130"/>
                    <a:pt x="377" y="130"/>
                  </a:cubicBezTo>
                  <a:cubicBezTo>
                    <a:pt x="377" y="130"/>
                    <a:pt x="377" y="130"/>
                    <a:pt x="376" y="129"/>
                  </a:cubicBezTo>
                  <a:cubicBezTo>
                    <a:pt x="376" y="129"/>
                    <a:pt x="375" y="129"/>
                    <a:pt x="375" y="129"/>
                  </a:cubicBezTo>
                  <a:cubicBezTo>
                    <a:pt x="375" y="129"/>
                    <a:pt x="374" y="128"/>
                    <a:pt x="373" y="128"/>
                  </a:cubicBezTo>
                  <a:cubicBezTo>
                    <a:pt x="373" y="128"/>
                    <a:pt x="372" y="127"/>
                    <a:pt x="372" y="127"/>
                  </a:cubicBezTo>
                  <a:cubicBezTo>
                    <a:pt x="370" y="128"/>
                    <a:pt x="370" y="128"/>
                    <a:pt x="370" y="128"/>
                  </a:cubicBezTo>
                  <a:cubicBezTo>
                    <a:pt x="369" y="128"/>
                    <a:pt x="369" y="128"/>
                    <a:pt x="369" y="128"/>
                  </a:cubicBezTo>
                  <a:cubicBezTo>
                    <a:pt x="369" y="131"/>
                    <a:pt x="369" y="131"/>
                    <a:pt x="369" y="131"/>
                  </a:cubicBezTo>
                  <a:cubicBezTo>
                    <a:pt x="368" y="131"/>
                    <a:pt x="368" y="131"/>
                    <a:pt x="368" y="131"/>
                  </a:cubicBezTo>
                  <a:cubicBezTo>
                    <a:pt x="366" y="133"/>
                    <a:pt x="363" y="132"/>
                    <a:pt x="363" y="132"/>
                  </a:cubicBezTo>
                  <a:cubicBezTo>
                    <a:pt x="357" y="135"/>
                    <a:pt x="346" y="127"/>
                    <a:pt x="346" y="127"/>
                  </a:cubicBezTo>
                  <a:close/>
                  <a:moveTo>
                    <a:pt x="466" y="125"/>
                  </a:moveTo>
                  <a:cubicBezTo>
                    <a:pt x="466" y="125"/>
                    <a:pt x="471" y="130"/>
                    <a:pt x="472" y="130"/>
                  </a:cubicBezTo>
                  <a:cubicBezTo>
                    <a:pt x="473" y="131"/>
                    <a:pt x="473" y="131"/>
                    <a:pt x="473" y="131"/>
                  </a:cubicBezTo>
                  <a:cubicBezTo>
                    <a:pt x="470" y="130"/>
                    <a:pt x="470" y="130"/>
                    <a:pt x="470" y="130"/>
                  </a:cubicBezTo>
                  <a:cubicBezTo>
                    <a:pt x="470" y="130"/>
                    <a:pt x="461" y="127"/>
                    <a:pt x="459" y="124"/>
                  </a:cubicBezTo>
                  <a:cubicBezTo>
                    <a:pt x="459" y="124"/>
                    <a:pt x="453" y="118"/>
                    <a:pt x="451" y="110"/>
                  </a:cubicBezTo>
                  <a:cubicBezTo>
                    <a:pt x="451" y="110"/>
                    <a:pt x="449" y="98"/>
                    <a:pt x="454" y="90"/>
                  </a:cubicBezTo>
                  <a:cubicBezTo>
                    <a:pt x="460" y="79"/>
                    <a:pt x="460" y="79"/>
                    <a:pt x="460" y="79"/>
                  </a:cubicBezTo>
                  <a:cubicBezTo>
                    <a:pt x="461" y="77"/>
                    <a:pt x="461" y="77"/>
                    <a:pt x="461" y="77"/>
                  </a:cubicBezTo>
                  <a:cubicBezTo>
                    <a:pt x="463" y="76"/>
                    <a:pt x="463" y="76"/>
                    <a:pt x="463" y="76"/>
                  </a:cubicBezTo>
                  <a:cubicBezTo>
                    <a:pt x="471" y="79"/>
                    <a:pt x="471" y="79"/>
                    <a:pt x="471" y="79"/>
                  </a:cubicBezTo>
                  <a:cubicBezTo>
                    <a:pt x="471" y="79"/>
                    <a:pt x="463" y="87"/>
                    <a:pt x="462" y="91"/>
                  </a:cubicBezTo>
                  <a:cubicBezTo>
                    <a:pt x="462" y="91"/>
                    <a:pt x="458" y="101"/>
                    <a:pt x="459" y="107"/>
                  </a:cubicBezTo>
                  <a:cubicBezTo>
                    <a:pt x="459" y="107"/>
                    <a:pt x="460" y="119"/>
                    <a:pt x="466" y="125"/>
                  </a:cubicBezTo>
                  <a:close/>
                  <a:moveTo>
                    <a:pt x="451" y="121"/>
                  </a:moveTo>
                  <a:cubicBezTo>
                    <a:pt x="451" y="121"/>
                    <a:pt x="451" y="121"/>
                    <a:pt x="451" y="121"/>
                  </a:cubicBezTo>
                  <a:cubicBezTo>
                    <a:pt x="453" y="123"/>
                    <a:pt x="453" y="123"/>
                    <a:pt x="453" y="123"/>
                  </a:cubicBezTo>
                  <a:cubicBezTo>
                    <a:pt x="456" y="127"/>
                    <a:pt x="457" y="127"/>
                    <a:pt x="457" y="127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63" y="131"/>
                    <a:pt x="463" y="132"/>
                    <a:pt x="464" y="132"/>
                  </a:cubicBezTo>
                  <a:cubicBezTo>
                    <a:pt x="464" y="132"/>
                    <a:pt x="465" y="132"/>
                    <a:pt x="465" y="132"/>
                  </a:cubicBezTo>
                  <a:cubicBezTo>
                    <a:pt x="468" y="133"/>
                    <a:pt x="473" y="133"/>
                    <a:pt x="473" y="133"/>
                  </a:cubicBezTo>
                  <a:cubicBezTo>
                    <a:pt x="474" y="134"/>
                    <a:pt x="474" y="134"/>
                    <a:pt x="474" y="134"/>
                  </a:cubicBezTo>
                  <a:cubicBezTo>
                    <a:pt x="470" y="138"/>
                    <a:pt x="470" y="138"/>
                    <a:pt x="470" y="138"/>
                  </a:cubicBezTo>
                  <a:cubicBezTo>
                    <a:pt x="461" y="127"/>
                    <a:pt x="449" y="135"/>
                    <a:pt x="449" y="135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54" y="124"/>
                    <a:pt x="451" y="121"/>
                    <a:pt x="451" y="121"/>
                  </a:cubicBezTo>
                  <a:close/>
                  <a:moveTo>
                    <a:pt x="458" y="78"/>
                  </a:moveTo>
                  <a:cubicBezTo>
                    <a:pt x="458" y="78"/>
                    <a:pt x="451" y="88"/>
                    <a:pt x="450" y="91"/>
                  </a:cubicBezTo>
                  <a:cubicBezTo>
                    <a:pt x="450" y="91"/>
                    <a:pt x="444" y="103"/>
                    <a:pt x="448" y="111"/>
                  </a:cubicBezTo>
                  <a:cubicBezTo>
                    <a:pt x="447" y="112"/>
                    <a:pt x="447" y="112"/>
                    <a:pt x="447" y="112"/>
                  </a:cubicBezTo>
                  <a:cubicBezTo>
                    <a:pt x="446" y="111"/>
                    <a:pt x="446" y="111"/>
                    <a:pt x="446" y="111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45" y="108"/>
                    <a:pt x="439" y="105"/>
                    <a:pt x="439" y="105"/>
                  </a:cubicBezTo>
                  <a:cubicBezTo>
                    <a:pt x="438" y="105"/>
                    <a:pt x="438" y="105"/>
                    <a:pt x="438" y="105"/>
                  </a:cubicBezTo>
                  <a:cubicBezTo>
                    <a:pt x="438" y="105"/>
                    <a:pt x="446" y="91"/>
                    <a:pt x="444" y="84"/>
                  </a:cubicBezTo>
                  <a:cubicBezTo>
                    <a:pt x="444" y="83"/>
                    <a:pt x="444" y="83"/>
                    <a:pt x="444" y="83"/>
                  </a:cubicBezTo>
                  <a:cubicBezTo>
                    <a:pt x="444" y="82"/>
                    <a:pt x="444" y="82"/>
                    <a:pt x="444" y="82"/>
                  </a:cubicBezTo>
                  <a:cubicBezTo>
                    <a:pt x="444" y="82"/>
                    <a:pt x="452" y="82"/>
                    <a:pt x="460" y="75"/>
                  </a:cubicBezTo>
                  <a:cubicBezTo>
                    <a:pt x="461" y="75"/>
                    <a:pt x="461" y="75"/>
                    <a:pt x="461" y="75"/>
                  </a:cubicBezTo>
                  <a:lnTo>
                    <a:pt x="458" y="78"/>
                  </a:lnTo>
                  <a:close/>
                  <a:moveTo>
                    <a:pt x="418" y="143"/>
                  </a:moveTo>
                  <a:cubicBezTo>
                    <a:pt x="418" y="143"/>
                    <a:pt x="409" y="146"/>
                    <a:pt x="404" y="137"/>
                  </a:cubicBezTo>
                  <a:cubicBezTo>
                    <a:pt x="403" y="137"/>
                    <a:pt x="403" y="137"/>
                    <a:pt x="403" y="137"/>
                  </a:cubicBezTo>
                  <a:cubicBezTo>
                    <a:pt x="401" y="138"/>
                    <a:pt x="401" y="138"/>
                    <a:pt x="401" y="138"/>
                  </a:cubicBezTo>
                  <a:cubicBezTo>
                    <a:pt x="401" y="138"/>
                    <a:pt x="399" y="141"/>
                    <a:pt x="395" y="144"/>
                  </a:cubicBezTo>
                  <a:cubicBezTo>
                    <a:pt x="388" y="147"/>
                    <a:pt x="388" y="147"/>
                    <a:pt x="388" y="147"/>
                  </a:cubicBezTo>
                  <a:cubicBezTo>
                    <a:pt x="388" y="147"/>
                    <a:pt x="375" y="149"/>
                    <a:pt x="369" y="137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74" y="133"/>
                    <a:pt x="374" y="133"/>
                    <a:pt x="374" y="133"/>
                  </a:cubicBezTo>
                  <a:cubicBezTo>
                    <a:pt x="374" y="133"/>
                    <a:pt x="380" y="136"/>
                    <a:pt x="384" y="135"/>
                  </a:cubicBezTo>
                  <a:cubicBezTo>
                    <a:pt x="384" y="135"/>
                    <a:pt x="388" y="135"/>
                    <a:pt x="395" y="130"/>
                  </a:cubicBezTo>
                  <a:cubicBezTo>
                    <a:pt x="395" y="130"/>
                    <a:pt x="400" y="127"/>
                    <a:pt x="400" y="125"/>
                  </a:cubicBezTo>
                  <a:cubicBezTo>
                    <a:pt x="403" y="120"/>
                    <a:pt x="403" y="120"/>
                    <a:pt x="403" y="120"/>
                  </a:cubicBezTo>
                  <a:cubicBezTo>
                    <a:pt x="403" y="120"/>
                    <a:pt x="413" y="123"/>
                    <a:pt x="420" y="119"/>
                  </a:cubicBezTo>
                  <a:cubicBezTo>
                    <a:pt x="420" y="119"/>
                    <a:pt x="420" y="119"/>
                    <a:pt x="420" y="119"/>
                  </a:cubicBezTo>
                  <a:cubicBezTo>
                    <a:pt x="421" y="119"/>
                    <a:pt x="421" y="119"/>
                    <a:pt x="421" y="119"/>
                  </a:cubicBezTo>
                  <a:cubicBezTo>
                    <a:pt x="421" y="119"/>
                    <a:pt x="420" y="122"/>
                    <a:pt x="421" y="124"/>
                  </a:cubicBezTo>
                  <a:cubicBezTo>
                    <a:pt x="423" y="128"/>
                    <a:pt x="423" y="128"/>
                    <a:pt x="423" y="128"/>
                  </a:cubicBezTo>
                  <a:cubicBezTo>
                    <a:pt x="423" y="128"/>
                    <a:pt x="426" y="131"/>
                    <a:pt x="428" y="131"/>
                  </a:cubicBezTo>
                  <a:cubicBezTo>
                    <a:pt x="428" y="131"/>
                    <a:pt x="432" y="132"/>
                    <a:pt x="433" y="131"/>
                  </a:cubicBezTo>
                  <a:cubicBezTo>
                    <a:pt x="435" y="129"/>
                    <a:pt x="435" y="129"/>
                    <a:pt x="435" y="129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6" y="127"/>
                    <a:pt x="436" y="126"/>
                    <a:pt x="436" y="126"/>
                  </a:cubicBezTo>
                  <a:cubicBezTo>
                    <a:pt x="435" y="126"/>
                    <a:pt x="435" y="125"/>
                    <a:pt x="435" y="125"/>
                  </a:cubicBezTo>
                  <a:cubicBezTo>
                    <a:pt x="434" y="125"/>
                    <a:pt x="434" y="125"/>
                    <a:pt x="434" y="125"/>
                  </a:cubicBezTo>
                  <a:cubicBezTo>
                    <a:pt x="430" y="127"/>
                    <a:pt x="430" y="127"/>
                    <a:pt x="430" y="127"/>
                  </a:cubicBezTo>
                  <a:cubicBezTo>
                    <a:pt x="430" y="127"/>
                    <a:pt x="427" y="127"/>
                    <a:pt x="426" y="126"/>
                  </a:cubicBezTo>
                  <a:cubicBezTo>
                    <a:pt x="424" y="122"/>
                    <a:pt x="424" y="122"/>
                    <a:pt x="424" y="122"/>
                  </a:cubicBezTo>
                  <a:cubicBezTo>
                    <a:pt x="424" y="122"/>
                    <a:pt x="424" y="118"/>
                    <a:pt x="425" y="117"/>
                  </a:cubicBezTo>
                  <a:cubicBezTo>
                    <a:pt x="425" y="116"/>
                    <a:pt x="425" y="116"/>
                    <a:pt x="425" y="116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10"/>
                    <a:pt x="440" y="109"/>
                    <a:pt x="443" y="113"/>
                  </a:cubicBezTo>
                  <a:cubicBezTo>
                    <a:pt x="445" y="116"/>
                    <a:pt x="445" y="116"/>
                    <a:pt x="445" y="116"/>
                  </a:cubicBezTo>
                  <a:cubicBezTo>
                    <a:pt x="447" y="120"/>
                    <a:pt x="447" y="120"/>
                    <a:pt x="447" y="120"/>
                  </a:cubicBezTo>
                  <a:cubicBezTo>
                    <a:pt x="447" y="120"/>
                    <a:pt x="450" y="128"/>
                    <a:pt x="444" y="132"/>
                  </a:cubicBezTo>
                  <a:cubicBezTo>
                    <a:pt x="444" y="132"/>
                    <a:pt x="443" y="135"/>
                    <a:pt x="440" y="137"/>
                  </a:cubicBezTo>
                  <a:cubicBezTo>
                    <a:pt x="435" y="141"/>
                    <a:pt x="428" y="145"/>
                    <a:pt x="418" y="143"/>
                  </a:cubicBezTo>
                  <a:close/>
                  <a:moveTo>
                    <a:pt x="239" y="195"/>
                  </a:moveTo>
                  <a:cubicBezTo>
                    <a:pt x="244" y="189"/>
                    <a:pt x="253" y="189"/>
                    <a:pt x="253" y="189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4" y="179"/>
                    <a:pt x="264" y="179"/>
                    <a:pt x="264" y="179"/>
                  </a:cubicBezTo>
                  <a:cubicBezTo>
                    <a:pt x="264" y="177"/>
                    <a:pt x="270" y="170"/>
                    <a:pt x="270" y="170"/>
                  </a:cubicBezTo>
                  <a:cubicBezTo>
                    <a:pt x="273" y="166"/>
                    <a:pt x="281" y="166"/>
                    <a:pt x="281" y="166"/>
                  </a:cubicBezTo>
                  <a:cubicBezTo>
                    <a:pt x="283" y="166"/>
                    <a:pt x="292" y="169"/>
                    <a:pt x="292" y="169"/>
                  </a:cubicBezTo>
                  <a:cubicBezTo>
                    <a:pt x="295" y="171"/>
                    <a:pt x="295" y="171"/>
                    <a:pt x="295" y="171"/>
                  </a:cubicBezTo>
                  <a:cubicBezTo>
                    <a:pt x="296" y="172"/>
                    <a:pt x="296" y="172"/>
                    <a:pt x="296" y="172"/>
                  </a:cubicBezTo>
                  <a:cubicBezTo>
                    <a:pt x="298" y="171"/>
                    <a:pt x="298" y="171"/>
                    <a:pt x="298" y="171"/>
                  </a:cubicBezTo>
                  <a:cubicBezTo>
                    <a:pt x="298" y="170"/>
                    <a:pt x="298" y="170"/>
                    <a:pt x="298" y="170"/>
                  </a:cubicBezTo>
                  <a:cubicBezTo>
                    <a:pt x="298" y="168"/>
                    <a:pt x="298" y="168"/>
                    <a:pt x="298" y="168"/>
                  </a:cubicBezTo>
                  <a:cubicBezTo>
                    <a:pt x="299" y="167"/>
                    <a:pt x="299" y="167"/>
                    <a:pt x="299" y="167"/>
                  </a:cubicBezTo>
                  <a:cubicBezTo>
                    <a:pt x="313" y="156"/>
                    <a:pt x="326" y="168"/>
                    <a:pt x="326" y="168"/>
                  </a:cubicBezTo>
                  <a:cubicBezTo>
                    <a:pt x="328" y="171"/>
                    <a:pt x="328" y="171"/>
                    <a:pt x="328" y="171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29" y="173"/>
                    <a:pt x="329" y="173"/>
                    <a:pt x="329" y="173"/>
                  </a:cubicBezTo>
                  <a:cubicBezTo>
                    <a:pt x="331" y="171"/>
                    <a:pt x="331" y="171"/>
                    <a:pt x="331" y="171"/>
                  </a:cubicBezTo>
                  <a:cubicBezTo>
                    <a:pt x="332" y="164"/>
                    <a:pt x="336" y="164"/>
                    <a:pt x="336" y="164"/>
                  </a:cubicBezTo>
                  <a:cubicBezTo>
                    <a:pt x="342" y="160"/>
                    <a:pt x="348" y="160"/>
                    <a:pt x="348" y="160"/>
                  </a:cubicBezTo>
                  <a:cubicBezTo>
                    <a:pt x="361" y="161"/>
                    <a:pt x="363" y="166"/>
                    <a:pt x="363" y="166"/>
                  </a:cubicBezTo>
                  <a:cubicBezTo>
                    <a:pt x="366" y="171"/>
                    <a:pt x="366" y="171"/>
                    <a:pt x="366" y="171"/>
                  </a:cubicBezTo>
                  <a:cubicBezTo>
                    <a:pt x="365" y="173"/>
                    <a:pt x="365" y="173"/>
                    <a:pt x="365" y="173"/>
                  </a:cubicBezTo>
                  <a:cubicBezTo>
                    <a:pt x="365" y="175"/>
                    <a:pt x="365" y="175"/>
                    <a:pt x="365" y="175"/>
                  </a:cubicBezTo>
                  <a:cubicBezTo>
                    <a:pt x="365" y="176"/>
                    <a:pt x="365" y="176"/>
                    <a:pt x="365" y="176"/>
                  </a:cubicBezTo>
                  <a:cubicBezTo>
                    <a:pt x="366" y="176"/>
                    <a:pt x="366" y="176"/>
                    <a:pt x="366" y="176"/>
                  </a:cubicBezTo>
                  <a:cubicBezTo>
                    <a:pt x="367" y="175"/>
                    <a:pt x="367" y="175"/>
                    <a:pt x="367" y="175"/>
                  </a:cubicBezTo>
                  <a:cubicBezTo>
                    <a:pt x="370" y="174"/>
                    <a:pt x="370" y="174"/>
                    <a:pt x="370" y="174"/>
                  </a:cubicBezTo>
                  <a:cubicBezTo>
                    <a:pt x="370" y="173"/>
                    <a:pt x="370" y="173"/>
                    <a:pt x="370" y="173"/>
                  </a:cubicBezTo>
                  <a:cubicBezTo>
                    <a:pt x="373" y="172"/>
                    <a:pt x="373" y="172"/>
                    <a:pt x="373" y="172"/>
                  </a:cubicBezTo>
                  <a:cubicBezTo>
                    <a:pt x="389" y="171"/>
                    <a:pt x="398" y="183"/>
                    <a:pt x="398" y="183"/>
                  </a:cubicBezTo>
                  <a:cubicBezTo>
                    <a:pt x="403" y="191"/>
                    <a:pt x="401" y="199"/>
                    <a:pt x="401" y="199"/>
                  </a:cubicBezTo>
                  <a:cubicBezTo>
                    <a:pt x="401" y="207"/>
                    <a:pt x="393" y="211"/>
                    <a:pt x="393" y="211"/>
                  </a:cubicBezTo>
                  <a:cubicBezTo>
                    <a:pt x="390" y="215"/>
                    <a:pt x="384" y="213"/>
                    <a:pt x="384" y="213"/>
                  </a:cubicBezTo>
                  <a:cubicBezTo>
                    <a:pt x="381" y="214"/>
                    <a:pt x="381" y="212"/>
                    <a:pt x="381" y="212"/>
                  </a:cubicBezTo>
                  <a:cubicBezTo>
                    <a:pt x="381" y="214"/>
                    <a:pt x="381" y="214"/>
                    <a:pt x="381" y="214"/>
                  </a:cubicBezTo>
                  <a:cubicBezTo>
                    <a:pt x="383" y="222"/>
                    <a:pt x="379" y="225"/>
                    <a:pt x="379" y="225"/>
                  </a:cubicBezTo>
                  <a:cubicBezTo>
                    <a:pt x="376" y="231"/>
                    <a:pt x="368" y="233"/>
                    <a:pt x="368" y="233"/>
                  </a:cubicBezTo>
                  <a:cubicBezTo>
                    <a:pt x="364" y="236"/>
                    <a:pt x="361" y="233"/>
                    <a:pt x="361" y="233"/>
                  </a:cubicBezTo>
                  <a:cubicBezTo>
                    <a:pt x="360" y="233"/>
                    <a:pt x="360" y="233"/>
                    <a:pt x="360" y="233"/>
                  </a:cubicBezTo>
                  <a:cubicBezTo>
                    <a:pt x="360" y="235"/>
                    <a:pt x="358" y="234"/>
                    <a:pt x="358" y="234"/>
                  </a:cubicBezTo>
                  <a:cubicBezTo>
                    <a:pt x="360" y="228"/>
                    <a:pt x="354" y="218"/>
                    <a:pt x="354" y="218"/>
                  </a:cubicBezTo>
                  <a:cubicBezTo>
                    <a:pt x="360" y="218"/>
                    <a:pt x="360" y="218"/>
                    <a:pt x="360" y="218"/>
                  </a:cubicBezTo>
                  <a:cubicBezTo>
                    <a:pt x="361" y="219"/>
                    <a:pt x="369" y="214"/>
                    <a:pt x="369" y="214"/>
                  </a:cubicBezTo>
                  <a:cubicBezTo>
                    <a:pt x="378" y="209"/>
                    <a:pt x="375" y="199"/>
                    <a:pt x="375" y="199"/>
                  </a:cubicBezTo>
                  <a:cubicBezTo>
                    <a:pt x="370" y="191"/>
                    <a:pt x="370" y="191"/>
                    <a:pt x="370" y="191"/>
                  </a:cubicBezTo>
                  <a:cubicBezTo>
                    <a:pt x="366" y="189"/>
                    <a:pt x="366" y="189"/>
                    <a:pt x="366" y="189"/>
                  </a:cubicBezTo>
                  <a:cubicBezTo>
                    <a:pt x="363" y="186"/>
                    <a:pt x="355" y="189"/>
                    <a:pt x="355" y="189"/>
                  </a:cubicBezTo>
                  <a:cubicBezTo>
                    <a:pt x="352" y="185"/>
                    <a:pt x="352" y="185"/>
                    <a:pt x="352" y="185"/>
                  </a:cubicBezTo>
                  <a:cubicBezTo>
                    <a:pt x="345" y="183"/>
                    <a:pt x="345" y="183"/>
                    <a:pt x="345" y="183"/>
                  </a:cubicBezTo>
                  <a:cubicBezTo>
                    <a:pt x="337" y="182"/>
                    <a:pt x="337" y="182"/>
                    <a:pt x="337" y="182"/>
                  </a:cubicBezTo>
                  <a:cubicBezTo>
                    <a:pt x="328" y="186"/>
                    <a:pt x="328" y="186"/>
                    <a:pt x="328" y="186"/>
                  </a:cubicBezTo>
                  <a:cubicBezTo>
                    <a:pt x="317" y="192"/>
                    <a:pt x="317" y="207"/>
                    <a:pt x="317" y="207"/>
                  </a:cubicBezTo>
                  <a:cubicBezTo>
                    <a:pt x="308" y="207"/>
                    <a:pt x="308" y="207"/>
                    <a:pt x="308" y="207"/>
                  </a:cubicBezTo>
                  <a:cubicBezTo>
                    <a:pt x="304" y="209"/>
                    <a:pt x="304" y="209"/>
                    <a:pt x="304" y="209"/>
                  </a:cubicBezTo>
                  <a:cubicBezTo>
                    <a:pt x="308" y="199"/>
                    <a:pt x="306" y="193"/>
                    <a:pt x="306" y="193"/>
                  </a:cubicBezTo>
                  <a:cubicBezTo>
                    <a:pt x="302" y="187"/>
                    <a:pt x="302" y="187"/>
                    <a:pt x="302" y="187"/>
                  </a:cubicBezTo>
                  <a:cubicBezTo>
                    <a:pt x="301" y="185"/>
                    <a:pt x="296" y="182"/>
                    <a:pt x="296" y="182"/>
                  </a:cubicBezTo>
                  <a:cubicBezTo>
                    <a:pt x="286" y="182"/>
                    <a:pt x="286" y="182"/>
                    <a:pt x="286" y="182"/>
                  </a:cubicBezTo>
                  <a:cubicBezTo>
                    <a:pt x="281" y="181"/>
                    <a:pt x="274" y="186"/>
                    <a:pt x="274" y="186"/>
                  </a:cubicBezTo>
                  <a:cubicBezTo>
                    <a:pt x="273" y="188"/>
                    <a:pt x="271" y="189"/>
                    <a:pt x="270" y="191"/>
                  </a:cubicBezTo>
                  <a:cubicBezTo>
                    <a:pt x="268" y="194"/>
                    <a:pt x="268" y="197"/>
                    <a:pt x="268" y="197"/>
                  </a:cubicBezTo>
                  <a:cubicBezTo>
                    <a:pt x="271" y="205"/>
                    <a:pt x="276" y="204"/>
                    <a:pt x="276" y="204"/>
                  </a:cubicBezTo>
                  <a:cubicBezTo>
                    <a:pt x="280" y="202"/>
                    <a:pt x="280" y="202"/>
                    <a:pt x="280" y="202"/>
                  </a:cubicBezTo>
                  <a:cubicBezTo>
                    <a:pt x="279" y="201"/>
                    <a:pt x="279" y="201"/>
                    <a:pt x="279" y="201"/>
                  </a:cubicBezTo>
                  <a:cubicBezTo>
                    <a:pt x="276" y="203"/>
                    <a:pt x="273" y="200"/>
                    <a:pt x="273" y="200"/>
                  </a:cubicBezTo>
                  <a:cubicBezTo>
                    <a:pt x="271" y="196"/>
                    <a:pt x="274" y="191"/>
                    <a:pt x="274" y="191"/>
                  </a:cubicBezTo>
                  <a:cubicBezTo>
                    <a:pt x="275" y="188"/>
                    <a:pt x="283" y="185"/>
                    <a:pt x="283" y="185"/>
                  </a:cubicBezTo>
                  <a:cubicBezTo>
                    <a:pt x="292" y="183"/>
                    <a:pt x="296" y="188"/>
                    <a:pt x="296" y="188"/>
                  </a:cubicBezTo>
                  <a:cubicBezTo>
                    <a:pt x="302" y="191"/>
                    <a:pt x="302" y="198"/>
                    <a:pt x="302" y="198"/>
                  </a:cubicBezTo>
                  <a:cubicBezTo>
                    <a:pt x="303" y="202"/>
                    <a:pt x="296" y="213"/>
                    <a:pt x="296" y="213"/>
                  </a:cubicBezTo>
                  <a:cubicBezTo>
                    <a:pt x="295" y="217"/>
                    <a:pt x="290" y="218"/>
                    <a:pt x="287" y="221"/>
                  </a:cubicBezTo>
                  <a:cubicBezTo>
                    <a:pt x="284" y="223"/>
                    <a:pt x="278" y="222"/>
                    <a:pt x="278" y="222"/>
                  </a:cubicBezTo>
                  <a:cubicBezTo>
                    <a:pt x="278" y="222"/>
                    <a:pt x="278" y="223"/>
                    <a:pt x="277" y="221"/>
                  </a:cubicBezTo>
                  <a:cubicBezTo>
                    <a:pt x="275" y="218"/>
                    <a:pt x="268" y="216"/>
                    <a:pt x="266" y="216"/>
                  </a:cubicBezTo>
                  <a:cubicBezTo>
                    <a:pt x="265" y="216"/>
                    <a:pt x="259" y="217"/>
                    <a:pt x="259" y="217"/>
                  </a:cubicBezTo>
                  <a:cubicBezTo>
                    <a:pt x="255" y="213"/>
                    <a:pt x="255" y="213"/>
                    <a:pt x="255" y="213"/>
                  </a:cubicBezTo>
                  <a:cubicBezTo>
                    <a:pt x="250" y="211"/>
                    <a:pt x="250" y="211"/>
                    <a:pt x="250" y="211"/>
                  </a:cubicBezTo>
                  <a:cubicBezTo>
                    <a:pt x="246" y="208"/>
                    <a:pt x="238" y="210"/>
                    <a:pt x="238" y="210"/>
                  </a:cubicBezTo>
                  <a:cubicBezTo>
                    <a:pt x="232" y="205"/>
                    <a:pt x="239" y="195"/>
                    <a:pt x="239" y="195"/>
                  </a:cubicBezTo>
                  <a:close/>
                  <a:moveTo>
                    <a:pt x="408" y="231"/>
                  </a:moveTo>
                  <a:cubicBezTo>
                    <a:pt x="411" y="234"/>
                    <a:pt x="411" y="234"/>
                    <a:pt x="411" y="234"/>
                  </a:cubicBezTo>
                  <a:cubicBezTo>
                    <a:pt x="413" y="234"/>
                    <a:pt x="413" y="234"/>
                    <a:pt x="413" y="234"/>
                  </a:cubicBezTo>
                  <a:cubicBezTo>
                    <a:pt x="413" y="235"/>
                    <a:pt x="413" y="235"/>
                    <a:pt x="413" y="235"/>
                  </a:cubicBezTo>
                  <a:cubicBezTo>
                    <a:pt x="412" y="235"/>
                    <a:pt x="412" y="235"/>
                    <a:pt x="412" y="235"/>
                  </a:cubicBezTo>
                  <a:cubicBezTo>
                    <a:pt x="411" y="237"/>
                    <a:pt x="411" y="237"/>
                    <a:pt x="411" y="237"/>
                  </a:cubicBezTo>
                  <a:cubicBezTo>
                    <a:pt x="412" y="238"/>
                    <a:pt x="412" y="238"/>
                    <a:pt x="412" y="238"/>
                  </a:cubicBezTo>
                  <a:cubicBezTo>
                    <a:pt x="412" y="238"/>
                    <a:pt x="412" y="238"/>
                    <a:pt x="412" y="238"/>
                  </a:cubicBezTo>
                  <a:cubicBezTo>
                    <a:pt x="414" y="237"/>
                    <a:pt x="414" y="237"/>
                    <a:pt x="414" y="237"/>
                  </a:cubicBezTo>
                  <a:cubicBezTo>
                    <a:pt x="414" y="237"/>
                    <a:pt x="416" y="236"/>
                    <a:pt x="416" y="241"/>
                  </a:cubicBezTo>
                  <a:cubicBezTo>
                    <a:pt x="416" y="241"/>
                    <a:pt x="419" y="256"/>
                    <a:pt x="409" y="265"/>
                  </a:cubicBezTo>
                  <a:cubicBezTo>
                    <a:pt x="409" y="265"/>
                    <a:pt x="406" y="270"/>
                    <a:pt x="398" y="273"/>
                  </a:cubicBezTo>
                  <a:cubicBezTo>
                    <a:pt x="396" y="273"/>
                    <a:pt x="390" y="275"/>
                    <a:pt x="389" y="274"/>
                  </a:cubicBezTo>
                  <a:cubicBezTo>
                    <a:pt x="389" y="274"/>
                    <a:pt x="387" y="274"/>
                    <a:pt x="387" y="267"/>
                  </a:cubicBezTo>
                  <a:cubicBezTo>
                    <a:pt x="387" y="267"/>
                    <a:pt x="383" y="261"/>
                    <a:pt x="382" y="260"/>
                  </a:cubicBezTo>
                  <a:cubicBezTo>
                    <a:pt x="382" y="260"/>
                    <a:pt x="375" y="256"/>
                    <a:pt x="368" y="259"/>
                  </a:cubicBezTo>
                  <a:cubicBezTo>
                    <a:pt x="363" y="262"/>
                    <a:pt x="363" y="262"/>
                    <a:pt x="363" y="262"/>
                  </a:cubicBezTo>
                  <a:cubicBezTo>
                    <a:pt x="363" y="262"/>
                    <a:pt x="359" y="270"/>
                    <a:pt x="360" y="272"/>
                  </a:cubicBezTo>
                  <a:cubicBezTo>
                    <a:pt x="362" y="272"/>
                    <a:pt x="362" y="272"/>
                    <a:pt x="362" y="272"/>
                  </a:cubicBezTo>
                  <a:cubicBezTo>
                    <a:pt x="362" y="272"/>
                    <a:pt x="364" y="267"/>
                    <a:pt x="365" y="267"/>
                  </a:cubicBezTo>
                  <a:cubicBezTo>
                    <a:pt x="365" y="267"/>
                    <a:pt x="370" y="262"/>
                    <a:pt x="373" y="262"/>
                  </a:cubicBezTo>
                  <a:cubicBezTo>
                    <a:pt x="373" y="262"/>
                    <a:pt x="378" y="261"/>
                    <a:pt x="380" y="263"/>
                  </a:cubicBezTo>
                  <a:cubicBezTo>
                    <a:pt x="382" y="265"/>
                    <a:pt x="382" y="265"/>
                    <a:pt x="382" y="265"/>
                  </a:cubicBezTo>
                  <a:cubicBezTo>
                    <a:pt x="384" y="269"/>
                    <a:pt x="384" y="269"/>
                    <a:pt x="384" y="269"/>
                  </a:cubicBezTo>
                  <a:cubicBezTo>
                    <a:pt x="384" y="269"/>
                    <a:pt x="384" y="278"/>
                    <a:pt x="382" y="282"/>
                  </a:cubicBezTo>
                  <a:cubicBezTo>
                    <a:pt x="382" y="282"/>
                    <a:pt x="379" y="289"/>
                    <a:pt x="372" y="293"/>
                  </a:cubicBezTo>
                  <a:cubicBezTo>
                    <a:pt x="372" y="293"/>
                    <a:pt x="359" y="300"/>
                    <a:pt x="352" y="297"/>
                  </a:cubicBezTo>
                  <a:cubicBezTo>
                    <a:pt x="352" y="296"/>
                    <a:pt x="350" y="293"/>
                    <a:pt x="350" y="293"/>
                  </a:cubicBezTo>
                  <a:cubicBezTo>
                    <a:pt x="350" y="293"/>
                    <a:pt x="347" y="293"/>
                    <a:pt x="346" y="292"/>
                  </a:cubicBezTo>
                  <a:cubicBezTo>
                    <a:pt x="345" y="291"/>
                    <a:pt x="345" y="293"/>
                    <a:pt x="345" y="293"/>
                  </a:cubicBezTo>
                  <a:cubicBezTo>
                    <a:pt x="345" y="293"/>
                    <a:pt x="337" y="293"/>
                    <a:pt x="334" y="287"/>
                  </a:cubicBezTo>
                  <a:cubicBezTo>
                    <a:pt x="334" y="287"/>
                    <a:pt x="329" y="284"/>
                    <a:pt x="330" y="277"/>
                  </a:cubicBezTo>
                  <a:cubicBezTo>
                    <a:pt x="330" y="277"/>
                    <a:pt x="349" y="271"/>
                    <a:pt x="344" y="252"/>
                  </a:cubicBezTo>
                  <a:cubicBezTo>
                    <a:pt x="344" y="252"/>
                    <a:pt x="358" y="250"/>
                    <a:pt x="358" y="237"/>
                  </a:cubicBezTo>
                  <a:cubicBezTo>
                    <a:pt x="358" y="237"/>
                    <a:pt x="368" y="239"/>
                    <a:pt x="375" y="233"/>
                  </a:cubicBezTo>
                  <a:cubicBezTo>
                    <a:pt x="377" y="233"/>
                    <a:pt x="377" y="233"/>
                    <a:pt x="377" y="233"/>
                  </a:cubicBezTo>
                  <a:cubicBezTo>
                    <a:pt x="378" y="233"/>
                    <a:pt x="378" y="233"/>
                    <a:pt x="378" y="233"/>
                  </a:cubicBezTo>
                  <a:cubicBezTo>
                    <a:pt x="379" y="233"/>
                    <a:pt x="379" y="233"/>
                    <a:pt x="379" y="233"/>
                  </a:cubicBezTo>
                  <a:cubicBezTo>
                    <a:pt x="379" y="233"/>
                    <a:pt x="381" y="232"/>
                    <a:pt x="385" y="235"/>
                  </a:cubicBezTo>
                  <a:cubicBezTo>
                    <a:pt x="385" y="235"/>
                    <a:pt x="389" y="234"/>
                    <a:pt x="390" y="232"/>
                  </a:cubicBezTo>
                  <a:cubicBezTo>
                    <a:pt x="390" y="231"/>
                    <a:pt x="396" y="228"/>
                    <a:pt x="400" y="229"/>
                  </a:cubicBezTo>
                  <a:cubicBezTo>
                    <a:pt x="401" y="228"/>
                    <a:pt x="401" y="228"/>
                    <a:pt x="401" y="228"/>
                  </a:cubicBezTo>
                  <a:cubicBezTo>
                    <a:pt x="401" y="228"/>
                    <a:pt x="400" y="229"/>
                    <a:pt x="402" y="229"/>
                  </a:cubicBezTo>
                  <a:cubicBezTo>
                    <a:pt x="402" y="229"/>
                    <a:pt x="404" y="230"/>
                    <a:pt x="404" y="229"/>
                  </a:cubicBezTo>
                  <a:cubicBezTo>
                    <a:pt x="406" y="230"/>
                    <a:pt x="406" y="230"/>
                    <a:pt x="406" y="230"/>
                  </a:cubicBezTo>
                  <a:cubicBezTo>
                    <a:pt x="406" y="230"/>
                    <a:pt x="404" y="227"/>
                    <a:pt x="408" y="231"/>
                  </a:cubicBezTo>
                  <a:close/>
                  <a:moveTo>
                    <a:pt x="221" y="321"/>
                  </a:moveTo>
                  <a:cubicBezTo>
                    <a:pt x="219" y="322"/>
                    <a:pt x="206" y="329"/>
                    <a:pt x="206" y="329"/>
                  </a:cubicBezTo>
                  <a:cubicBezTo>
                    <a:pt x="206" y="329"/>
                    <a:pt x="194" y="333"/>
                    <a:pt x="188" y="326"/>
                  </a:cubicBezTo>
                  <a:cubicBezTo>
                    <a:pt x="186" y="324"/>
                    <a:pt x="186" y="324"/>
                    <a:pt x="186" y="324"/>
                  </a:cubicBezTo>
                  <a:cubicBezTo>
                    <a:pt x="186" y="324"/>
                    <a:pt x="184" y="322"/>
                    <a:pt x="182" y="319"/>
                  </a:cubicBezTo>
                  <a:cubicBezTo>
                    <a:pt x="182" y="317"/>
                    <a:pt x="181" y="315"/>
                    <a:pt x="181" y="315"/>
                  </a:cubicBezTo>
                  <a:cubicBezTo>
                    <a:pt x="187" y="311"/>
                    <a:pt x="187" y="311"/>
                    <a:pt x="187" y="311"/>
                  </a:cubicBezTo>
                  <a:cubicBezTo>
                    <a:pt x="187" y="311"/>
                    <a:pt x="188" y="320"/>
                    <a:pt x="196" y="322"/>
                  </a:cubicBezTo>
                  <a:cubicBezTo>
                    <a:pt x="196" y="322"/>
                    <a:pt x="207" y="322"/>
                    <a:pt x="218" y="315"/>
                  </a:cubicBezTo>
                  <a:cubicBezTo>
                    <a:pt x="218" y="315"/>
                    <a:pt x="228" y="321"/>
                    <a:pt x="239" y="319"/>
                  </a:cubicBezTo>
                  <a:cubicBezTo>
                    <a:pt x="239" y="319"/>
                    <a:pt x="254" y="319"/>
                    <a:pt x="267" y="311"/>
                  </a:cubicBezTo>
                  <a:cubicBezTo>
                    <a:pt x="267" y="311"/>
                    <a:pt x="282" y="302"/>
                    <a:pt x="285" y="295"/>
                  </a:cubicBezTo>
                  <a:cubicBezTo>
                    <a:pt x="285" y="295"/>
                    <a:pt x="293" y="285"/>
                    <a:pt x="293" y="283"/>
                  </a:cubicBezTo>
                  <a:cubicBezTo>
                    <a:pt x="299" y="280"/>
                    <a:pt x="299" y="280"/>
                    <a:pt x="299" y="280"/>
                  </a:cubicBezTo>
                  <a:cubicBezTo>
                    <a:pt x="299" y="280"/>
                    <a:pt x="288" y="300"/>
                    <a:pt x="279" y="305"/>
                  </a:cubicBezTo>
                  <a:cubicBezTo>
                    <a:pt x="279" y="305"/>
                    <a:pt x="259" y="322"/>
                    <a:pt x="247" y="323"/>
                  </a:cubicBezTo>
                  <a:cubicBezTo>
                    <a:pt x="247" y="323"/>
                    <a:pt x="231" y="328"/>
                    <a:pt x="222" y="322"/>
                  </a:cubicBezTo>
                  <a:cubicBezTo>
                    <a:pt x="222" y="322"/>
                    <a:pt x="222" y="322"/>
                    <a:pt x="222" y="322"/>
                  </a:cubicBezTo>
                  <a:cubicBezTo>
                    <a:pt x="222" y="322"/>
                    <a:pt x="221" y="321"/>
                    <a:pt x="221" y="321"/>
                  </a:cubicBezTo>
                  <a:close/>
                  <a:moveTo>
                    <a:pt x="119" y="277"/>
                  </a:moveTo>
                  <a:cubicBezTo>
                    <a:pt x="120" y="289"/>
                    <a:pt x="126" y="292"/>
                    <a:pt x="126" y="292"/>
                  </a:cubicBezTo>
                  <a:cubicBezTo>
                    <a:pt x="132" y="298"/>
                    <a:pt x="150" y="295"/>
                    <a:pt x="152" y="294"/>
                  </a:cubicBezTo>
                  <a:cubicBezTo>
                    <a:pt x="153" y="294"/>
                    <a:pt x="172" y="287"/>
                    <a:pt x="172" y="287"/>
                  </a:cubicBezTo>
                  <a:cubicBezTo>
                    <a:pt x="173" y="288"/>
                    <a:pt x="173" y="288"/>
                    <a:pt x="173" y="288"/>
                  </a:cubicBezTo>
                  <a:cubicBezTo>
                    <a:pt x="165" y="296"/>
                    <a:pt x="144" y="302"/>
                    <a:pt x="144" y="302"/>
                  </a:cubicBezTo>
                  <a:cubicBezTo>
                    <a:pt x="130" y="307"/>
                    <a:pt x="124" y="301"/>
                    <a:pt x="124" y="301"/>
                  </a:cubicBezTo>
                  <a:cubicBezTo>
                    <a:pt x="116" y="297"/>
                    <a:pt x="114" y="285"/>
                    <a:pt x="114" y="285"/>
                  </a:cubicBezTo>
                  <a:cubicBezTo>
                    <a:pt x="113" y="281"/>
                    <a:pt x="119" y="272"/>
                    <a:pt x="119" y="272"/>
                  </a:cubicBezTo>
                  <a:lnTo>
                    <a:pt x="119" y="277"/>
                  </a:lnTo>
                  <a:close/>
                  <a:moveTo>
                    <a:pt x="122" y="276"/>
                  </a:moveTo>
                  <a:cubicBezTo>
                    <a:pt x="122" y="276"/>
                    <a:pt x="123" y="268"/>
                    <a:pt x="123" y="267"/>
                  </a:cubicBezTo>
                  <a:cubicBezTo>
                    <a:pt x="130" y="264"/>
                    <a:pt x="130" y="264"/>
                    <a:pt x="130" y="264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1" y="265"/>
                    <a:pt x="128" y="275"/>
                    <a:pt x="132" y="282"/>
                  </a:cubicBezTo>
                  <a:cubicBezTo>
                    <a:pt x="132" y="282"/>
                    <a:pt x="136" y="288"/>
                    <a:pt x="143" y="289"/>
                  </a:cubicBezTo>
                  <a:cubicBezTo>
                    <a:pt x="144" y="290"/>
                    <a:pt x="150" y="291"/>
                    <a:pt x="153" y="290"/>
                  </a:cubicBezTo>
                  <a:cubicBezTo>
                    <a:pt x="163" y="288"/>
                    <a:pt x="163" y="288"/>
                    <a:pt x="163" y="288"/>
                  </a:cubicBezTo>
                  <a:cubicBezTo>
                    <a:pt x="163" y="288"/>
                    <a:pt x="152" y="293"/>
                    <a:pt x="151" y="293"/>
                  </a:cubicBezTo>
                  <a:cubicBezTo>
                    <a:pt x="151" y="293"/>
                    <a:pt x="135" y="296"/>
                    <a:pt x="129" y="289"/>
                  </a:cubicBezTo>
                  <a:cubicBezTo>
                    <a:pt x="129" y="289"/>
                    <a:pt x="120" y="280"/>
                    <a:pt x="122" y="276"/>
                  </a:cubicBezTo>
                  <a:close/>
                  <a:moveTo>
                    <a:pt x="168" y="282"/>
                  </a:moveTo>
                  <a:cubicBezTo>
                    <a:pt x="150" y="291"/>
                    <a:pt x="144" y="286"/>
                    <a:pt x="144" y="286"/>
                  </a:cubicBezTo>
                  <a:cubicBezTo>
                    <a:pt x="130" y="281"/>
                    <a:pt x="132" y="273"/>
                    <a:pt x="132" y="273"/>
                  </a:cubicBezTo>
                  <a:cubicBezTo>
                    <a:pt x="132" y="263"/>
                    <a:pt x="137" y="263"/>
                    <a:pt x="137" y="263"/>
                  </a:cubicBezTo>
                  <a:cubicBezTo>
                    <a:pt x="153" y="261"/>
                    <a:pt x="158" y="255"/>
                    <a:pt x="158" y="255"/>
                  </a:cubicBezTo>
                  <a:cubicBezTo>
                    <a:pt x="159" y="255"/>
                    <a:pt x="162" y="249"/>
                    <a:pt x="162" y="249"/>
                  </a:cubicBezTo>
                  <a:cubicBezTo>
                    <a:pt x="164" y="248"/>
                    <a:pt x="164" y="248"/>
                    <a:pt x="164" y="248"/>
                  </a:cubicBezTo>
                  <a:cubicBezTo>
                    <a:pt x="169" y="249"/>
                    <a:pt x="176" y="243"/>
                    <a:pt x="176" y="243"/>
                  </a:cubicBezTo>
                  <a:cubicBezTo>
                    <a:pt x="180" y="253"/>
                    <a:pt x="185" y="255"/>
                    <a:pt x="185" y="255"/>
                  </a:cubicBezTo>
                  <a:cubicBezTo>
                    <a:pt x="189" y="259"/>
                    <a:pt x="202" y="259"/>
                    <a:pt x="202" y="259"/>
                  </a:cubicBezTo>
                  <a:cubicBezTo>
                    <a:pt x="202" y="260"/>
                    <a:pt x="202" y="260"/>
                    <a:pt x="202" y="260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201" y="270"/>
                    <a:pt x="201" y="270"/>
                    <a:pt x="201" y="270"/>
                  </a:cubicBezTo>
                  <a:cubicBezTo>
                    <a:pt x="198" y="270"/>
                    <a:pt x="198" y="270"/>
                    <a:pt x="198" y="270"/>
                  </a:cubicBezTo>
                  <a:cubicBezTo>
                    <a:pt x="190" y="274"/>
                    <a:pt x="190" y="274"/>
                    <a:pt x="190" y="274"/>
                  </a:cubicBezTo>
                  <a:cubicBezTo>
                    <a:pt x="186" y="276"/>
                    <a:pt x="168" y="282"/>
                    <a:pt x="168" y="282"/>
                  </a:cubicBezTo>
                  <a:close/>
                  <a:moveTo>
                    <a:pt x="206" y="248"/>
                  </a:moveTo>
                  <a:cubicBezTo>
                    <a:pt x="207" y="249"/>
                    <a:pt x="207" y="249"/>
                    <a:pt x="207" y="249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1" y="256"/>
                    <a:pt x="201" y="256"/>
                    <a:pt x="201" y="256"/>
                  </a:cubicBezTo>
                  <a:cubicBezTo>
                    <a:pt x="201" y="256"/>
                    <a:pt x="183" y="262"/>
                    <a:pt x="178" y="23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7"/>
                    <a:pt x="181" y="227"/>
                    <a:pt x="181" y="227"/>
                  </a:cubicBezTo>
                  <a:cubicBezTo>
                    <a:pt x="181" y="227"/>
                    <a:pt x="187" y="249"/>
                    <a:pt x="206" y="248"/>
                  </a:cubicBezTo>
                  <a:close/>
                  <a:moveTo>
                    <a:pt x="234" y="285"/>
                  </a:move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46" y="295"/>
                    <a:pt x="255" y="292"/>
                  </a:cubicBezTo>
                  <a:cubicBezTo>
                    <a:pt x="255" y="292"/>
                    <a:pt x="257" y="292"/>
                    <a:pt x="258" y="292"/>
                  </a:cubicBezTo>
                  <a:cubicBezTo>
                    <a:pt x="262" y="290"/>
                    <a:pt x="268" y="287"/>
                    <a:pt x="268" y="287"/>
                  </a:cubicBezTo>
                  <a:cubicBezTo>
                    <a:pt x="273" y="280"/>
                    <a:pt x="273" y="280"/>
                    <a:pt x="273" y="280"/>
                  </a:cubicBezTo>
                  <a:cubicBezTo>
                    <a:pt x="274" y="279"/>
                    <a:pt x="274" y="279"/>
                    <a:pt x="274" y="279"/>
                  </a:cubicBezTo>
                  <a:cubicBezTo>
                    <a:pt x="274" y="279"/>
                    <a:pt x="281" y="283"/>
                    <a:pt x="289" y="283"/>
                  </a:cubicBezTo>
                  <a:cubicBezTo>
                    <a:pt x="289" y="284"/>
                    <a:pt x="289" y="284"/>
                    <a:pt x="289" y="284"/>
                  </a:cubicBezTo>
                  <a:cubicBezTo>
                    <a:pt x="289" y="284"/>
                    <a:pt x="275" y="303"/>
                    <a:pt x="267" y="306"/>
                  </a:cubicBezTo>
                  <a:cubicBezTo>
                    <a:pt x="259" y="310"/>
                    <a:pt x="259" y="310"/>
                    <a:pt x="259" y="310"/>
                  </a:cubicBezTo>
                  <a:cubicBezTo>
                    <a:pt x="259" y="310"/>
                    <a:pt x="242" y="318"/>
                    <a:pt x="236" y="316"/>
                  </a:cubicBezTo>
                  <a:cubicBezTo>
                    <a:pt x="236" y="316"/>
                    <a:pt x="224" y="316"/>
                    <a:pt x="222" y="312"/>
                  </a:cubicBezTo>
                  <a:cubicBezTo>
                    <a:pt x="221" y="310"/>
                    <a:pt x="221" y="310"/>
                    <a:pt x="221" y="310"/>
                  </a:cubicBezTo>
                  <a:cubicBezTo>
                    <a:pt x="220" y="309"/>
                    <a:pt x="220" y="309"/>
                    <a:pt x="220" y="309"/>
                  </a:cubicBezTo>
                  <a:cubicBezTo>
                    <a:pt x="206" y="317"/>
                    <a:pt x="206" y="317"/>
                    <a:pt x="206" y="317"/>
                  </a:cubicBezTo>
                  <a:cubicBezTo>
                    <a:pt x="206" y="317"/>
                    <a:pt x="191" y="322"/>
                    <a:pt x="189" y="310"/>
                  </a:cubicBezTo>
                  <a:cubicBezTo>
                    <a:pt x="190" y="309"/>
                    <a:pt x="190" y="309"/>
                    <a:pt x="190" y="309"/>
                  </a:cubicBezTo>
                  <a:cubicBezTo>
                    <a:pt x="190" y="309"/>
                    <a:pt x="205" y="294"/>
                    <a:pt x="206" y="285"/>
                  </a:cubicBezTo>
                  <a:cubicBezTo>
                    <a:pt x="207" y="285"/>
                    <a:pt x="207" y="285"/>
                    <a:pt x="207" y="285"/>
                  </a:cubicBezTo>
                  <a:cubicBezTo>
                    <a:pt x="207" y="285"/>
                    <a:pt x="215" y="297"/>
                    <a:pt x="234" y="285"/>
                  </a:cubicBezTo>
                  <a:close/>
                  <a:moveTo>
                    <a:pt x="292" y="278"/>
                  </a:moveTo>
                  <a:cubicBezTo>
                    <a:pt x="292" y="278"/>
                    <a:pt x="281" y="281"/>
                    <a:pt x="277" y="277"/>
                  </a:cubicBezTo>
                  <a:cubicBezTo>
                    <a:pt x="277" y="277"/>
                    <a:pt x="266" y="272"/>
                    <a:pt x="270" y="260"/>
                  </a:cubicBezTo>
                  <a:cubicBezTo>
                    <a:pt x="270" y="260"/>
                    <a:pt x="282" y="247"/>
                    <a:pt x="282" y="242"/>
                  </a:cubicBezTo>
                  <a:cubicBezTo>
                    <a:pt x="282" y="242"/>
                    <a:pt x="284" y="230"/>
                    <a:pt x="280" y="225"/>
                  </a:cubicBezTo>
                  <a:cubicBezTo>
                    <a:pt x="287" y="224"/>
                    <a:pt x="287" y="224"/>
                    <a:pt x="287" y="224"/>
                  </a:cubicBezTo>
                  <a:cubicBezTo>
                    <a:pt x="287" y="224"/>
                    <a:pt x="286" y="232"/>
                    <a:pt x="286" y="234"/>
                  </a:cubicBezTo>
                  <a:cubicBezTo>
                    <a:pt x="284" y="238"/>
                    <a:pt x="284" y="238"/>
                    <a:pt x="284" y="238"/>
                  </a:cubicBezTo>
                  <a:cubicBezTo>
                    <a:pt x="284" y="238"/>
                    <a:pt x="281" y="248"/>
                    <a:pt x="288" y="255"/>
                  </a:cubicBezTo>
                  <a:cubicBezTo>
                    <a:pt x="288" y="255"/>
                    <a:pt x="289" y="258"/>
                    <a:pt x="293" y="260"/>
                  </a:cubicBezTo>
                  <a:cubicBezTo>
                    <a:pt x="296" y="262"/>
                    <a:pt x="301" y="262"/>
                    <a:pt x="308" y="261"/>
                  </a:cubicBezTo>
                  <a:cubicBezTo>
                    <a:pt x="308" y="261"/>
                    <a:pt x="319" y="257"/>
                    <a:pt x="323" y="250"/>
                  </a:cubicBezTo>
                  <a:cubicBezTo>
                    <a:pt x="323" y="250"/>
                    <a:pt x="326" y="242"/>
                    <a:pt x="323" y="237"/>
                  </a:cubicBezTo>
                  <a:cubicBezTo>
                    <a:pt x="323" y="236"/>
                    <a:pt x="320" y="229"/>
                    <a:pt x="313" y="228"/>
                  </a:cubicBezTo>
                  <a:cubicBezTo>
                    <a:pt x="313" y="228"/>
                    <a:pt x="308" y="227"/>
                    <a:pt x="304" y="229"/>
                  </a:cubicBezTo>
                  <a:cubicBezTo>
                    <a:pt x="304" y="229"/>
                    <a:pt x="297" y="235"/>
                    <a:pt x="298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301" y="240"/>
                    <a:pt x="301" y="240"/>
                    <a:pt x="301" y="240"/>
                  </a:cubicBezTo>
                  <a:cubicBezTo>
                    <a:pt x="301" y="240"/>
                    <a:pt x="303" y="235"/>
                    <a:pt x="304" y="235"/>
                  </a:cubicBezTo>
                  <a:cubicBezTo>
                    <a:pt x="304" y="234"/>
                    <a:pt x="308" y="231"/>
                    <a:pt x="308" y="231"/>
                  </a:cubicBezTo>
                  <a:cubicBezTo>
                    <a:pt x="308" y="231"/>
                    <a:pt x="314" y="230"/>
                    <a:pt x="316" y="232"/>
                  </a:cubicBezTo>
                  <a:cubicBezTo>
                    <a:pt x="316" y="232"/>
                    <a:pt x="322" y="236"/>
                    <a:pt x="321" y="241"/>
                  </a:cubicBezTo>
                  <a:cubicBezTo>
                    <a:pt x="321" y="241"/>
                    <a:pt x="322" y="252"/>
                    <a:pt x="310" y="257"/>
                  </a:cubicBezTo>
                  <a:cubicBezTo>
                    <a:pt x="310" y="257"/>
                    <a:pt x="298" y="262"/>
                    <a:pt x="292" y="255"/>
                  </a:cubicBezTo>
                  <a:cubicBezTo>
                    <a:pt x="292" y="255"/>
                    <a:pt x="289" y="256"/>
                    <a:pt x="287" y="247"/>
                  </a:cubicBezTo>
                  <a:cubicBezTo>
                    <a:pt x="287" y="247"/>
                    <a:pt x="288" y="241"/>
                    <a:pt x="291" y="239"/>
                  </a:cubicBezTo>
                  <a:cubicBezTo>
                    <a:pt x="291" y="236"/>
                    <a:pt x="291" y="236"/>
                    <a:pt x="291" y="236"/>
                  </a:cubicBezTo>
                  <a:cubicBezTo>
                    <a:pt x="290" y="231"/>
                    <a:pt x="290" y="231"/>
                    <a:pt x="290" y="231"/>
                  </a:cubicBezTo>
                  <a:cubicBezTo>
                    <a:pt x="290" y="231"/>
                    <a:pt x="292" y="222"/>
                    <a:pt x="292" y="221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8" y="209"/>
                    <a:pt x="313" y="210"/>
                  </a:cubicBezTo>
                  <a:cubicBezTo>
                    <a:pt x="313" y="210"/>
                    <a:pt x="322" y="210"/>
                    <a:pt x="324" y="213"/>
                  </a:cubicBezTo>
                  <a:cubicBezTo>
                    <a:pt x="324" y="213"/>
                    <a:pt x="325" y="214"/>
                    <a:pt x="326" y="215"/>
                  </a:cubicBezTo>
                  <a:cubicBezTo>
                    <a:pt x="327" y="216"/>
                    <a:pt x="327" y="218"/>
                    <a:pt x="327" y="218"/>
                  </a:cubicBezTo>
                  <a:cubicBezTo>
                    <a:pt x="328" y="219"/>
                    <a:pt x="328" y="219"/>
                    <a:pt x="328" y="219"/>
                  </a:cubicBezTo>
                  <a:cubicBezTo>
                    <a:pt x="330" y="218"/>
                    <a:pt x="330" y="218"/>
                    <a:pt x="330" y="218"/>
                  </a:cubicBezTo>
                  <a:cubicBezTo>
                    <a:pt x="331" y="218"/>
                    <a:pt x="331" y="218"/>
                    <a:pt x="331" y="218"/>
                  </a:cubicBezTo>
                  <a:cubicBezTo>
                    <a:pt x="332" y="217"/>
                    <a:pt x="332" y="217"/>
                    <a:pt x="332" y="217"/>
                  </a:cubicBezTo>
                  <a:cubicBezTo>
                    <a:pt x="333" y="216"/>
                    <a:pt x="333" y="216"/>
                    <a:pt x="333" y="216"/>
                  </a:cubicBezTo>
                  <a:cubicBezTo>
                    <a:pt x="333" y="216"/>
                    <a:pt x="334" y="216"/>
                    <a:pt x="335" y="215"/>
                  </a:cubicBezTo>
                  <a:cubicBezTo>
                    <a:pt x="337" y="214"/>
                    <a:pt x="341" y="214"/>
                    <a:pt x="341" y="214"/>
                  </a:cubicBezTo>
                  <a:cubicBezTo>
                    <a:pt x="341" y="214"/>
                    <a:pt x="349" y="215"/>
                    <a:pt x="351" y="220"/>
                  </a:cubicBezTo>
                  <a:cubicBezTo>
                    <a:pt x="351" y="220"/>
                    <a:pt x="355" y="225"/>
                    <a:pt x="355" y="227"/>
                  </a:cubicBezTo>
                  <a:cubicBezTo>
                    <a:pt x="355" y="227"/>
                    <a:pt x="357" y="238"/>
                    <a:pt x="351" y="243"/>
                  </a:cubicBezTo>
                  <a:cubicBezTo>
                    <a:pt x="351" y="243"/>
                    <a:pt x="346" y="249"/>
                    <a:pt x="343" y="250"/>
                  </a:cubicBezTo>
                  <a:cubicBezTo>
                    <a:pt x="340" y="249"/>
                    <a:pt x="340" y="249"/>
                    <a:pt x="340" y="249"/>
                  </a:cubicBezTo>
                  <a:cubicBezTo>
                    <a:pt x="339" y="250"/>
                    <a:pt x="339" y="250"/>
                    <a:pt x="339" y="250"/>
                  </a:cubicBezTo>
                  <a:cubicBezTo>
                    <a:pt x="339" y="251"/>
                    <a:pt x="339" y="251"/>
                    <a:pt x="339" y="251"/>
                  </a:cubicBezTo>
                  <a:cubicBezTo>
                    <a:pt x="340" y="253"/>
                    <a:pt x="340" y="253"/>
                    <a:pt x="340" y="253"/>
                  </a:cubicBezTo>
                  <a:cubicBezTo>
                    <a:pt x="340" y="253"/>
                    <a:pt x="343" y="255"/>
                    <a:pt x="341" y="257"/>
                  </a:cubicBezTo>
                  <a:cubicBezTo>
                    <a:pt x="341" y="257"/>
                    <a:pt x="340" y="266"/>
                    <a:pt x="336" y="268"/>
                  </a:cubicBezTo>
                  <a:cubicBezTo>
                    <a:pt x="336" y="268"/>
                    <a:pt x="330" y="275"/>
                    <a:pt x="323" y="276"/>
                  </a:cubicBezTo>
                  <a:cubicBezTo>
                    <a:pt x="323" y="276"/>
                    <a:pt x="310" y="277"/>
                    <a:pt x="305" y="274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1" y="274"/>
                    <a:pt x="294" y="278"/>
                    <a:pt x="292" y="278"/>
                  </a:cubicBezTo>
                  <a:close/>
                  <a:moveTo>
                    <a:pt x="349" y="198"/>
                  </a:moveTo>
                  <a:cubicBezTo>
                    <a:pt x="349" y="198"/>
                    <a:pt x="342" y="203"/>
                    <a:pt x="344" y="210"/>
                  </a:cubicBezTo>
                  <a:cubicBezTo>
                    <a:pt x="345" y="211"/>
                    <a:pt x="345" y="211"/>
                    <a:pt x="345" y="211"/>
                  </a:cubicBezTo>
                  <a:cubicBezTo>
                    <a:pt x="338" y="211"/>
                    <a:pt x="338" y="211"/>
                    <a:pt x="338" y="211"/>
                  </a:cubicBezTo>
                  <a:cubicBezTo>
                    <a:pt x="330" y="214"/>
                    <a:pt x="330" y="214"/>
                    <a:pt x="330" y="214"/>
                  </a:cubicBezTo>
                  <a:cubicBezTo>
                    <a:pt x="328" y="212"/>
                    <a:pt x="328" y="212"/>
                    <a:pt x="328" y="212"/>
                  </a:cubicBezTo>
                  <a:cubicBezTo>
                    <a:pt x="328" y="212"/>
                    <a:pt x="321" y="209"/>
                    <a:pt x="320" y="208"/>
                  </a:cubicBezTo>
                  <a:cubicBezTo>
                    <a:pt x="320" y="207"/>
                    <a:pt x="321" y="189"/>
                    <a:pt x="339" y="186"/>
                  </a:cubicBezTo>
                  <a:cubicBezTo>
                    <a:pt x="339" y="186"/>
                    <a:pt x="344" y="181"/>
                    <a:pt x="353" y="192"/>
                  </a:cubicBezTo>
                  <a:cubicBezTo>
                    <a:pt x="354" y="192"/>
                    <a:pt x="354" y="192"/>
                    <a:pt x="354" y="192"/>
                  </a:cubicBezTo>
                  <a:cubicBezTo>
                    <a:pt x="357" y="191"/>
                    <a:pt x="357" y="191"/>
                    <a:pt x="357" y="191"/>
                  </a:cubicBezTo>
                  <a:cubicBezTo>
                    <a:pt x="357" y="191"/>
                    <a:pt x="362" y="190"/>
                    <a:pt x="364" y="191"/>
                  </a:cubicBezTo>
                  <a:cubicBezTo>
                    <a:pt x="364" y="191"/>
                    <a:pt x="369" y="193"/>
                    <a:pt x="369" y="197"/>
                  </a:cubicBezTo>
                  <a:cubicBezTo>
                    <a:pt x="369" y="197"/>
                    <a:pt x="372" y="203"/>
                    <a:pt x="368" y="208"/>
                  </a:cubicBezTo>
                  <a:cubicBezTo>
                    <a:pt x="368" y="208"/>
                    <a:pt x="363" y="216"/>
                    <a:pt x="357" y="214"/>
                  </a:cubicBezTo>
                  <a:cubicBezTo>
                    <a:pt x="357" y="214"/>
                    <a:pt x="350" y="214"/>
                    <a:pt x="348" y="205"/>
                  </a:cubicBezTo>
                  <a:cubicBezTo>
                    <a:pt x="348" y="205"/>
                    <a:pt x="349" y="202"/>
                    <a:pt x="350" y="201"/>
                  </a:cubicBezTo>
                  <a:cubicBezTo>
                    <a:pt x="351" y="201"/>
                    <a:pt x="349" y="198"/>
                    <a:pt x="349" y="198"/>
                  </a:cubicBezTo>
                  <a:close/>
                  <a:moveTo>
                    <a:pt x="327" y="278"/>
                  </a:moveTo>
                  <a:cubicBezTo>
                    <a:pt x="327" y="279"/>
                    <a:pt x="327" y="279"/>
                    <a:pt x="327" y="279"/>
                  </a:cubicBezTo>
                  <a:cubicBezTo>
                    <a:pt x="327" y="279"/>
                    <a:pt x="327" y="288"/>
                    <a:pt x="336" y="293"/>
                  </a:cubicBezTo>
                  <a:cubicBezTo>
                    <a:pt x="336" y="293"/>
                    <a:pt x="341" y="295"/>
                    <a:pt x="342" y="296"/>
                  </a:cubicBezTo>
                  <a:cubicBezTo>
                    <a:pt x="342" y="296"/>
                    <a:pt x="343" y="296"/>
                    <a:pt x="342" y="296"/>
                  </a:cubicBezTo>
                  <a:cubicBezTo>
                    <a:pt x="342" y="296"/>
                    <a:pt x="342" y="296"/>
                    <a:pt x="342" y="296"/>
                  </a:cubicBezTo>
                  <a:cubicBezTo>
                    <a:pt x="341" y="296"/>
                    <a:pt x="338" y="296"/>
                    <a:pt x="338" y="296"/>
                  </a:cubicBezTo>
                  <a:cubicBezTo>
                    <a:pt x="338" y="296"/>
                    <a:pt x="328" y="297"/>
                    <a:pt x="326" y="305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4" y="303"/>
                    <a:pt x="313" y="299"/>
                    <a:pt x="311" y="300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97" y="305"/>
                    <a:pt x="297" y="305"/>
                    <a:pt x="297" y="305"/>
                  </a:cubicBezTo>
                  <a:cubicBezTo>
                    <a:pt x="297" y="305"/>
                    <a:pt x="290" y="311"/>
                    <a:pt x="290" y="320"/>
                  </a:cubicBezTo>
                  <a:cubicBezTo>
                    <a:pt x="288" y="321"/>
                    <a:pt x="288" y="321"/>
                    <a:pt x="288" y="321"/>
                  </a:cubicBezTo>
                  <a:cubicBezTo>
                    <a:pt x="278" y="319"/>
                    <a:pt x="278" y="319"/>
                    <a:pt x="278" y="319"/>
                  </a:cubicBezTo>
                  <a:cubicBezTo>
                    <a:pt x="278" y="319"/>
                    <a:pt x="308" y="299"/>
                    <a:pt x="313" y="279"/>
                  </a:cubicBezTo>
                  <a:cubicBezTo>
                    <a:pt x="313" y="279"/>
                    <a:pt x="319" y="280"/>
                    <a:pt x="327" y="278"/>
                  </a:cubicBezTo>
                  <a:close/>
                  <a:moveTo>
                    <a:pt x="217" y="234"/>
                  </a:moveTo>
                  <a:cubicBezTo>
                    <a:pt x="217" y="234"/>
                    <a:pt x="219" y="226"/>
                    <a:pt x="224" y="221"/>
                  </a:cubicBezTo>
                  <a:cubicBezTo>
                    <a:pt x="224" y="221"/>
                    <a:pt x="236" y="207"/>
                    <a:pt x="254" y="215"/>
                  </a:cubicBezTo>
                  <a:cubicBezTo>
                    <a:pt x="256" y="220"/>
                    <a:pt x="256" y="220"/>
                    <a:pt x="256" y="220"/>
                  </a:cubicBezTo>
                  <a:cubicBezTo>
                    <a:pt x="256" y="220"/>
                    <a:pt x="256" y="220"/>
                    <a:pt x="256" y="220"/>
                  </a:cubicBezTo>
                  <a:cubicBezTo>
                    <a:pt x="257" y="222"/>
                    <a:pt x="257" y="222"/>
                    <a:pt x="257" y="222"/>
                  </a:cubicBezTo>
                  <a:cubicBezTo>
                    <a:pt x="262" y="220"/>
                    <a:pt x="262" y="220"/>
                    <a:pt x="262" y="220"/>
                  </a:cubicBezTo>
                  <a:cubicBezTo>
                    <a:pt x="262" y="220"/>
                    <a:pt x="270" y="218"/>
                    <a:pt x="275" y="225"/>
                  </a:cubicBezTo>
                  <a:cubicBezTo>
                    <a:pt x="275" y="225"/>
                    <a:pt x="278" y="228"/>
                    <a:pt x="279" y="231"/>
                  </a:cubicBezTo>
                  <a:cubicBezTo>
                    <a:pt x="280" y="235"/>
                    <a:pt x="280" y="240"/>
                    <a:pt x="277" y="244"/>
                  </a:cubicBezTo>
                  <a:cubicBezTo>
                    <a:pt x="277" y="244"/>
                    <a:pt x="274" y="252"/>
                    <a:pt x="270" y="255"/>
                  </a:cubicBezTo>
                  <a:cubicBezTo>
                    <a:pt x="260" y="261"/>
                    <a:pt x="260" y="261"/>
                    <a:pt x="260" y="261"/>
                  </a:cubicBezTo>
                  <a:cubicBezTo>
                    <a:pt x="260" y="261"/>
                    <a:pt x="248" y="266"/>
                    <a:pt x="242" y="256"/>
                  </a:cubicBezTo>
                  <a:cubicBezTo>
                    <a:pt x="242" y="256"/>
                    <a:pt x="237" y="249"/>
                    <a:pt x="250" y="239"/>
                  </a:cubicBezTo>
                  <a:cubicBezTo>
                    <a:pt x="250" y="238"/>
                    <a:pt x="250" y="238"/>
                    <a:pt x="250" y="238"/>
                  </a:cubicBezTo>
                  <a:cubicBezTo>
                    <a:pt x="250" y="237"/>
                    <a:pt x="250" y="237"/>
                    <a:pt x="250" y="237"/>
                  </a:cubicBezTo>
                  <a:cubicBezTo>
                    <a:pt x="244" y="240"/>
                    <a:pt x="244" y="240"/>
                    <a:pt x="244" y="240"/>
                  </a:cubicBezTo>
                  <a:cubicBezTo>
                    <a:pt x="244" y="240"/>
                    <a:pt x="238" y="247"/>
                    <a:pt x="239" y="254"/>
                  </a:cubicBezTo>
                  <a:cubicBezTo>
                    <a:pt x="239" y="254"/>
                    <a:pt x="239" y="256"/>
                    <a:pt x="241" y="258"/>
                  </a:cubicBezTo>
                  <a:cubicBezTo>
                    <a:pt x="241" y="260"/>
                    <a:pt x="243" y="262"/>
                    <a:pt x="243" y="262"/>
                  </a:cubicBezTo>
                  <a:cubicBezTo>
                    <a:pt x="243" y="262"/>
                    <a:pt x="248" y="271"/>
                    <a:pt x="266" y="262"/>
                  </a:cubicBezTo>
                  <a:cubicBezTo>
                    <a:pt x="267" y="263"/>
                    <a:pt x="267" y="263"/>
                    <a:pt x="267" y="263"/>
                  </a:cubicBezTo>
                  <a:cubicBezTo>
                    <a:pt x="267" y="263"/>
                    <a:pt x="265" y="270"/>
                    <a:pt x="273" y="278"/>
                  </a:cubicBezTo>
                  <a:cubicBezTo>
                    <a:pt x="273" y="278"/>
                    <a:pt x="269" y="283"/>
                    <a:pt x="268" y="283"/>
                  </a:cubicBezTo>
                  <a:cubicBezTo>
                    <a:pt x="268" y="283"/>
                    <a:pt x="265" y="286"/>
                    <a:pt x="262" y="287"/>
                  </a:cubicBezTo>
                  <a:cubicBezTo>
                    <a:pt x="260" y="288"/>
                    <a:pt x="258" y="289"/>
                    <a:pt x="258" y="289"/>
                  </a:cubicBezTo>
                  <a:cubicBezTo>
                    <a:pt x="258" y="289"/>
                    <a:pt x="250" y="291"/>
                    <a:pt x="247" y="290"/>
                  </a:cubicBezTo>
                  <a:cubicBezTo>
                    <a:pt x="247" y="290"/>
                    <a:pt x="239" y="289"/>
                    <a:pt x="237" y="282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0"/>
                    <a:pt x="237" y="280"/>
                    <a:pt x="237" y="280"/>
                  </a:cubicBezTo>
                  <a:cubicBezTo>
                    <a:pt x="226" y="285"/>
                    <a:pt x="226" y="285"/>
                    <a:pt x="226" y="285"/>
                  </a:cubicBezTo>
                  <a:cubicBezTo>
                    <a:pt x="226" y="285"/>
                    <a:pt x="205" y="295"/>
                    <a:pt x="205" y="266"/>
                  </a:cubicBezTo>
                  <a:cubicBezTo>
                    <a:pt x="205" y="266"/>
                    <a:pt x="206" y="252"/>
                    <a:pt x="213" y="246"/>
                  </a:cubicBezTo>
                  <a:cubicBezTo>
                    <a:pt x="217" y="244"/>
                    <a:pt x="217" y="244"/>
                    <a:pt x="217" y="244"/>
                  </a:cubicBezTo>
                  <a:cubicBezTo>
                    <a:pt x="217" y="244"/>
                    <a:pt x="216" y="238"/>
                    <a:pt x="217" y="234"/>
                  </a:cubicBezTo>
                  <a:close/>
                  <a:moveTo>
                    <a:pt x="200" y="204"/>
                  </a:moveTo>
                  <a:cubicBezTo>
                    <a:pt x="200" y="204"/>
                    <a:pt x="195" y="216"/>
                    <a:pt x="197" y="220"/>
                  </a:cubicBezTo>
                  <a:cubicBezTo>
                    <a:pt x="197" y="220"/>
                    <a:pt x="199" y="236"/>
                    <a:pt x="213" y="238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5" y="239"/>
                    <a:pt x="212" y="244"/>
                    <a:pt x="208" y="247"/>
                  </a:cubicBezTo>
                  <a:cubicBezTo>
                    <a:pt x="208" y="247"/>
                    <a:pt x="198" y="247"/>
                    <a:pt x="190" y="238"/>
                  </a:cubicBezTo>
                  <a:cubicBezTo>
                    <a:pt x="188" y="236"/>
                    <a:pt x="186" y="231"/>
                    <a:pt x="184" y="227"/>
                  </a:cubicBezTo>
                  <a:cubicBezTo>
                    <a:pt x="184" y="227"/>
                    <a:pt x="194" y="218"/>
                    <a:pt x="191" y="206"/>
                  </a:cubicBezTo>
                  <a:cubicBezTo>
                    <a:pt x="200" y="204"/>
                    <a:pt x="200" y="204"/>
                    <a:pt x="200" y="204"/>
                  </a:cubicBezTo>
                  <a:close/>
                  <a:moveTo>
                    <a:pt x="167" y="167"/>
                  </a:moveTo>
                  <a:cubicBezTo>
                    <a:pt x="167" y="167"/>
                    <a:pt x="167" y="204"/>
                    <a:pt x="209" y="187"/>
                  </a:cubicBezTo>
                  <a:cubicBezTo>
                    <a:pt x="209" y="187"/>
                    <a:pt x="233" y="172"/>
                    <a:pt x="230" y="151"/>
                  </a:cubicBezTo>
                  <a:cubicBezTo>
                    <a:pt x="230" y="151"/>
                    <a:pt x="221" y="131"/>
                    <a:pt x="199" y="143"/>
                  </a:cubicBezTo>
                  <a:cubicBezTo>
                    <a:pt x="199" y="143"/>
                    <a:pt x="187" y="149"/>
                    <a:pt x="192" y="159"/>
                  </a:cubicBezTo>
                  <a:cubicBezTo>
                    <a:pt x="193" y="159"/>
                    <a:pt x="193" y="159"/>
                    <a:pt x="193" y="159"/>
                  </a:cubicBezTo>
                  <a:cubicBezTo>
                    <a:pt x="193" y="159"/>
                    <a:pt x="193" y="150"/>
                    <a:pt x="198" y="147"/>
                  </a:cubicBezTo>
                  <a:cubicBezTo>
                    <a:pt x="198" y="147"/>
                    <a:pt x="206" y="140"/>
                    <a:pt x="216" y="143"/>
                  </a:cubicBezTo>
                  <a:cubicBezTo>
                    <a:pt x="216" y="143"/>
                    <a:pt x="228" y="147"/>
                    <a:pt x="227" y="152"/>
                  </a:cubicBezTo>
                  <a:cubicBezTo>
                    <a:pt x="227" y="152"/>
                    <a:pt x="229" y="180"/>
                    <a:pt x="196" y="187"/>
                  </a:cubicBezTo>
                  <a:cubicBezTo>
                    <a:pt x="193" y="188"/>
                    <a:pt x="189" y="188"/>
                    <a:pt x="185" y="188"/>
                  </a:cubicBezTo>
                  <a:cubicBezTo>
                    <a:pt x="185" y="188"/>
                    <a:pt x="163" y="183"/>
                    <a:pt x="172" y="160"/>
                  </a:cubicBezTo>
                  <a:cubicBezTo>
                    <a:pt x="174" y="157"/>
                    <a:pt x="175" y="155"/>
                    <a:pt x="178" y="151"/>
                  </a:cubicBezTo>
                  <a:cubicBezTo>
                    <a:pt x="178" y="151"/>
                    <a:pt x="188" y="143"/>
                    <a:pt x="190" y="143"/>
                  </a:cubicBezTo>
                  <a:cubicBezTo>
                    <a:pt x="190" y="143"/>
                    <a:pt x="189" y="129"/>
                    <a:pt x="191" y="127"/>
                  </a:cubicBezTo>
                  <a:cubicBezTo>
                    <a:pt x="191" y="127"/>
                    <a:pt x="200" y="109"/>
                    <a:pt x="213" y="109"/>
                  </a:cubicBezTo>
                  <a:cubicBezTo>
                    <a:pt x="213" y="109"/>
                    <a:pt x="219" y="109"/>
                    <a:pt x="221" y="111"/>
                  </a:cubicBezTo>
                  <a:cubicBezTo>
                    <a:pt x="223" y="115"/>
                    <a:pt x="223" y="115"/>
                    <a:pt x="223" y="115"/>
                  </a:cubicBezTo>
                  <a:cubicBezTo>
                    <a:pt x="226" y="117"/>
                    <a:pt x="226" y="117"/>
                    <a:pt x="226" y="117"/>
                  </a:cubicBezTo>
                  <a:cubicBezTo>
                    <a:pt x="226" y="117"/>
                    <a:pt x="229" y="112"/>
                    <a:pt x="230" y="111"/>
                  </a:cubicBezTo>
                  <a:cubicBezTo>
                    <a:pt x="230" y="111"/>
                    <a:pt x="240" y="105"/>
                    <a:pt x="252" y="115"/>
                  </a:cubicBezTo>
                  <a:cubicBezTo>
                    <a:pt x="252" y="115"/>
                    <a:pt x="261" y="123"/>
                    <a:pt x="254" y="135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4" y="139"/>
                    <a:pt x="268" y="140"/>
                    <a:pt x="261" y="158"/>
                  </a:cubicBezTo>
                  <a:cubicBezTo>
                    <a:pt x="261" y="158"/>
                    <a:pt x="261" y="159"/>
                    <a:pt x="261" y="159"/>
                  </a:cubicBezTo>
                  <a:cubicBezTo>
                    <a:pt x="260" y="161"/>
                    <a:pt x="259" y="162"/>
                    <a:pt x="258" y="163"/>
                  </a:cubicBezTo>
                  <a:cubicBezTo>
                    <a:pt x="258" y="163"/>
                    <a:pt x="255" y="170"/>
                    <a:pt x="248" y="172"/>
                  </a:cubicBezTo>
                  <a:cubicBezTo>
                    <a:pt x="243" y="176"/>
                    <a:pt x="243" y="176"/>
                    <a:pt x="243" y="176"/>
                  </a:cubicBezTo>
                  <a:cubicBezTo>
                    <a:pt x="243" y="176"/>
                    <a:pt x="244" y="188"/>
                    <a:pt x="227" y="192"/>
                  </a:cubicBezTo>
                  <a:cubicBezTo>
                    <a:pt x="227" y="192"/>
                    <a:pt x="217" y="195"/>
                    <a:pt x="214" y="193"/>
                  </a:cubicBezTo>
                  <a:cubicBezTo>
                    <a:pt x="209" y="194"/>
                    <a:pt x="209" y="194"/>
                    <a:pt x="209" y="194"/>
                  </a:cubicBezTo>
                  <a:cubicBezTo>
                    <a:pt x="209" y="194"/>
                    <a:pt x="209" y="197"/>
                    <a:pt x="204" y="200"/>
                  </a:cubicBezTo>
                  <a:cubicBezTo>
                    <a:pt x="202" y="200"/>
                    <a:pt x="199" y="202"/>
                    <a:pt x="196" y="203"/>
                  </a:cubicBezTo>
                  <a:cubicBezTo>
                    <a:pt x="197" y="202"/>
                    <a:pt x="195" y="202"/>
                    <a:pt x="193" y="202"/>
                  </a:cubicBezTo>
                  <a:cubicBezTo>
                    <a:pt x="192" y="202"/>
                    <a:pt x="191" y="202"/>
                    <a:pt x="190" y="202"/>
                  </a:cubicBezTo>
                  <a:cubicBezTo>
                    <a:pt x="190" y="202"/>
                    <a:pt x="182" y="190"/>
                    <a:pt x="169" y="193"/>
                  </a:cubicBezTo>
                  <a:cubicBezTo>
                    <a:pt x="169" y="193"/>
                    <a:pt x="164" y="181"/>
                    <a:pt x="153" y="187"/>
                  </a:cubicBezTo>
                  <a:cubicBezTo>
                    <a:pt x="153" y="187"/>
                    <a:pt x="152" y="182"/>
                    <a:pt x="150" y="180"/>
                  </a:cubicBezTo>
                  <a:cubicBezTo>
                    <a:pt x="148" y="179"/>
                    <a:pt x="147" y="179"/>
                    <a:pt x="143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4" y="181"/>
                    <a:pt x="150" y="181"/>
                    <a:pt x="150" y="188"/>
                  </a:cubicBezTo>
                  <a:cubicBezTo>
                    <a:pt x="150" y="188"/>
                    <a:pt x="152" y="196"/>
                    <a:pt x="143" y="198"/>
                  </a:cubicBezTo>
                  <a:cubicBezTo>
                    <a:pt x="143" y="198"/>
                    <a:pt x="129" y="204"/>
                    <a:pt x="127" y="191"/>
                  </a:cubicBezTo>
                  <a:cubicBezTo>
                    <a:pt x="127" y="189"/>
                    <a:pt x="127" y="187"/>
                    <a:pt x="127" y="184"/>
                  </a:cubicBezTo>
                  <a:cubicBezTo>
                    <a:pt x="127" y="182"/>
                    <a:pt x="127" y="182"/>
                    <a:pt x="127" y="182"/>
                  </a:cubicBezTo>
                  <a:cubicBezTo>
                    <a:pt x="127" y="182"/>
                    <a:pt x="142" y="175"/>
                    <a:pt x="145" y="164"/>
                  </a:cubicBezTo>
                  <a:cubicBezTo>
                    <a:pt x="145" y="164"/>
                    <a:pt x="157" y="159"/>
                    <a:pt x="167" y="167"/>
                  </a:cubicBezTo>
                  <a:close/>
                  <a:moveTo>
                    <a:pt x="110" y="200"/>
                  </a:moveTo>
                  <a:cubicBezTo>
                    <a:pt x="110" y="200"/>
                    <a:pt x="107" y="196"/>
                    <a:pt x="109" y="186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0" y="186"/>
                    <a:pt x="113" y="186"/>
                    <a:pt x="116" y="186"/>
                  </a:cubicBezTo>
                  <a:cubicBezTo>
                    <a:pt x="119" y="186"/>
                    <a:pt x="122" y="185"/>
                    <a:pt x="124" y="184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6"/>
                    <a:pt x="124" y="192"/>
                    <a:pt x="127" y="198"/>
                  </a:cubicBezTo>
                  <a:cubicBezTo>
                    <a:pt x="127" y="198"/>
                    <a:pt x="122" y="201"/>
                    <a:pt x="120" y="209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19" y="209"/>
                    <a:pt x="114" y="200"/>
                    <a:pt x="110" y="200"/>
                  </a:cubicBezTo>
                  <a:close/>
                  <a:moveTo>
                    <a:pt x="62" y="177"/>
                  </a:moveTo>
                  <a:cubicBezTo>
                    <a:pt x="50" y="175"/>
                    <a:pt x="50" y="175"/>
                    <a:pt x="50" y="175"/>
                  </a:cubicBezTo>
                  <a:cubicBezTo>
                    <a:pt x="50" y="175"/>
                    <a:pt x="45" y="176"/>
                    <a:pt x="40" y="180"/>
                  </a:cubicBezTo>
                  <a:cubicBezTo>
                    <a:pt x="35" y="187"/>
                    <a:pt x="35" y="187"/>
                    <a:pt x="35" y="187"/>
                  </a:cubicBezTo>
                  <a:cubicBezTo>
                    <a:pt x="35" y="187"/>
                    <a:pt x="31" y="197"/>
                    <a:pt x="38" y="201"/>
                  </a:cubicBezTo>
                  <a:cubicBezTo>
                    <a:pt x="38" y="201"/>
                    <a:pt x="48" y="202"/>
                    <a:pt x="50" y="202"/>
                  </a:cubicBezTo>
                  <a:cubicBezTo>
                    <a:pt x="50" y="202"/>
                    <a:pt x="53" y="200"/>
                    <a:pt x="52" y="196"/>
                  </a:cubicBezTo>
                  <a:cubicBezTo>
                    <a:pt x="52" y="196"/>
                    <a:pt x="48" y="201"/>
                    <a:pt x="43" y="199"/>
                  </a:cubicBezTo>
                  <a:cubicBezTo>
                    <a:pt x="42" y="198"/>
                    <a:pt x="34" y="198"/>
                    <a:pt x="39" y="186"/>
                  </a:cubicBezTo>
                  <a:cubicBezTo>
                    <a:pt x="39" y="186"/>
                    <a:pt x="40" y="178"/>
                    <a:pt x="54" y="179"/>
                  </a:cubicBezTo>
                  <a:cubicBezTo>
                    <a:pt x="54" y="179"/>
                    <a:pt x="69" y="178"/>
                    <a:pt x="68" y="197"/>
                  </a:cubicBezTo>
                  <a:cubicBezTo>
                    <a:pt x="68" y="197"/>
                    <a:pt x="66" y="219"/>
                    <a:pt x="44" y="219"/>
                  </a:cubicBezTo>
                  <a:cubicBezTo>
                    <a:pt x="42" y="219"/>
                    <a:pt x="41" y="218"/>
                    <a:pt x="38" y="217"/>
                  </a:cubicBezTo>
                  <a:cubicBezTo>
                    <a:pt x="35" y="217"/>
                    <a:pt x="35" y="217"/>
                    <a:pt x="35" y="217"/>
                  </a:cubicBezTo>
                  <a:cubicBezTo>
                    <a:pt x="35" y="217"/>
                    <a:pt x="30" y="224"/>
                    <a:pt x="20" y="222"/>
                  </a:cubicBezTo>
                  <a:cubicBezTo>
                    <a:pt x="20" y="222"/>
                    <a:pt x="0" y="218"/>
                    <a:pt x="5" y="195"/>
                  </a:cubicBezTo>
                  <a:cubicBezTo>
                    <a:pt x="5" y="195"/>
                    <a:pt x="9" y="186"/>
                    <a:pt x="13" y="184"/>
                  </a:cubicBezTo>
                  <a:cubicBezTo>
                    <a:pt x="13" y="184"/>
                    <a:pt x="16" y="184"/>
                    <a:pt x="17" y="183"/>
                  </a:cubicBezTo>
                  <a:cubicBezTo>
                    <a:pt x="19" y="182"/>
                    <a:pt x="19" y="181"/>
                    <a:pt x="19" y="181"/>
                  </a:cubicBezTo>
                  <a:cubicBezTo>
                    <a:pt x="19" y="181"/>
                    <a:pt x="14" y="173"/>
                    <a:pt x="28" y="158"/>
                  </a:cubicBezTo>
                  <a:cubicBezTo>
                    <a:pt x="28" y="158"/>
                    <a:pt x="43" y="146"/>
                    <a:pt x="56" y="157"/>
                  </a:cubicBezTo>
                  <a:cubicBezTo>
                    <a:pt x="56" y="157"/>
                    <a:pt x="56" y="172"/>
                    <a:pt x="62" y="177"/>
                  </a:cubicBezTo>
                  <a:close/>
                  <a:moveTo>
                    <a:pt x="93" y="177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68" y="187"/>
                    <a:pt x="63" y="166"/>
                  </a:cubicBezTo>
                  <a:cubicBezTo>
                    <a:pt x="63" y="166"/>
                    <a:pt x="59" y="163"/>
                    <a:pt x="62" y="155"/>
                  </a:cubicBezTo>
                  <a:cubicBezTo>
                    <a:pt x="62" y="155"/>
                    <a:pt x="69" y="140"/>
                    <a:pt x="79" y="138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6" y="133"/>
                    <a:pt x="82" y="126"/>
                    <a:pt x="88" y="117"/>
                  </a:cubicBezTo>
                  <a:cubicBezTo>
                    <a:pt x="94" y="108"/>
                    <a:pt x="99" y="109"/>
                    <a:pt x="103" y="107"/>
                  </a:cubicBezTo>
                  <a:cubicBezTo>
                    <a:pt x="103" y="107"/>
                    <a:pt x="113" y="106"/>
                    <a:pt x="115" y="109"/>
                  </a:cubicBezTo>
                  <a:cubicBezTo>
                    <a:pt x="115" y="110"/>
                    <a:pt x="124" y="114"/>
                    <a:pt x="127" y="110"/>
                  </a:cubicBezTo>
                  <a:cubicBezTo>
                    <a:pt x="128" y="110"/>
                    <a:pt x="130" y="106"/>
                    <a:pt x="129" y="104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8" y="101"/>
                    <a:pt x="132" y="96"/>
                    <a:pt x="136" y="97"/>
                  </a:cubicBezTo>
                  <a:cubicBezTo>
                    <a:pt x="136" y="97"/>
                    <a:pt x="143" y="95"/>
                    <a:pt x="149" y="101"/>
                  </a:cubicBezTo>
                  <a:cubicBezTo>
                    <a:pt x="149" y="101"/>
                    <a:pt x="153" y="107"/>
                    <a:pt x="152" y="109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5" y="111"/>
                    <a:pt x="155" y="107"/>
                    <a:pt x="157" y="107"/>
                  </a:cubicBezTo>
                  <a:cubicBezTo>
                    <a:pt x="159" y="106"/>
                    <a:pt x="164" y="104"/>
                    <a:pt x="167" y="106"/>
                  </a:cubicBezTo>
                  <a:cubicBezTo>
                    <a:pt x="167" y="106"/>
                    <a:pt x="174" y="106"/>
                    <a:pt x="176" y="110"/>
                  </a:cubicBezTo>
                  <a:cubicBezTo>
                    <a:pt x="176" y="110"/>
                    <a:pt x="185" y="115"/>
                    <a:pt x="181" y="127"/>
                  </a:cubicBezTo>
                  <a:cubicBezTo>
                    <a:pt x="181" y="127"/>
                    <a:pt x="178" y="138"/>
                    <a:pt x="170" y="138"/>
                  </a:cubicBezTo>
                  <a:cubicBezTo>
                    <a:pt x="170" y="138"/>
                    <a:pt x="165" y="139"/>
                    <a:pt x="164" y="137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62" y="139"/>
                    <a:pt x="162" y="139"/>
                    <a:pt x="162" y="139"/>
                  </a:cubicBezTo>
                  <a:cubicBezTo>
                    <a:pt x="164" y="139"/>
                    <a:pt x="164" y="139"/>
                    <a:pt x="164" y="139"/>
                  </a:cubicBezTo>
                  <a:cubicBezTo>
                    <a:pt x="164" y="139"/>
                    <a:pt x="171" y="151"/>
                    <a:pt x="163" y="157"/>
                  </a:cubicBezTo>
                  <a:cubicBezTo>
                    <a:pt x="160" y="157"/>
                    <a:pt x="160" y="157"/>
                    <a:pt x="160" y="157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9"/>
                    <a:pt x="151" y="157"/>
                    <a:pt x="147" y="159"/>
                  </a:cubicBezTo>
                  <a:cubicBezTo>
                    <a:pt x="147" y="159"/>
                    <a:pt x="148" y="155"/>
                    <a:pt x="148" y="150"/>
                  </a:cubicBezTo>
                  <a:cubicBezTo>
                    <a:pt x="148" y="145"/>
                    <a:pt x="146" y="140"/>
                    <a:pt x="143" y="136"/>
                  </a:cubicBezTo>
                  <a:cubicBezTo>
                    <a:pt x="136" y="128"/>
                    <a:pt x="123" y="131"/>
                    <a:pt x="116" y="137"/>
                  </a:cubicBezTo>
                  <a:cubicBezTo>
                    <a:pt x="116" y="137"/>
                    <a:pt x="104" y="149"/>
                    <a:pt x="113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08" y="152"/>
                    <a:pt x="116" y="142"/>
                  </a:cubicBezTo>
                  <a:cubicBezTo>
                    <a:pt x="116" y="142"/>
                    <a:pt x="124" y="132"/>
                    <a:pt x="132" y="135"/>
                  </a:cubicBezTo>
                  <a:cubicBezTo>
                    <a:pt x="132" y="135"/>
                    <a:pt x="143" y="136"/>
                    <a:pt x="144" y="147"/>
                  </a:cubicBezTo>
                  <a:cubicBezTo>
                    <a:pt x="144" y="147"/>
                    <a:pt x="149" y="166"/>
                    <a:pt x="127" y="179"/>
                  </a:cubicBezTo>
                  <a:cubicBezTo>
                    <a:pt x="127" y="179"/>
                    <a:pt x="109" y="191"/>
                    <a:pt x="98" y="174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6" y="176"/>
                    <a:pt x="93" y="177"/>
                  </a:cubicBezTo>
                  <a:close/>
                  <a:moveTo>
                    <a:pt x="101" y="182"/>
                  </a:moveTo>
                  <a:cubicBezTo>
                    <a:pt x="101" y="182"/>
                    <a:pt x="106" y="185"/>
                    <a:pt x="106" y="185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07" y="186"/>
                    <a:pt x="104" y="190"/>
                    <a:pt x="107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99" y="197"/>
                    <a:pt x="95" y="187"/>
                    <a:pt x="101" y="182"/>
                  </a:cubicBezTo>
                  <a:close/>
                  <a:moveTo>
                    <a:pt x="80" y="267"/>
                  </a:moveTo>
                  <a:cubicBezTo>
                    <a:pt x="76" y="264"/>
                    <a:pt x="76" y="264"/>
                    <a:pt x="76" y="264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66" y="255"/>
                    <a:pt x="65" y="255"/>
                  </a:cubicBezTo>
                  <a:cubicBezTo>
                    <a:pt x="64" y="255"/>
                    <a:pt x="59" y="254"/>
                    <a:pt x="55" y="249"/>
                  </a:cubicBezTo>
                  <a:cubicBezTo>
                    <a:pt x="51" y="244"/>
                    <a:pt x="52" y="240"/>
                    <a:pt x="53" y="234"/>
                  </a:cubicBezTo>
                  <a:cubicBezTo>
                    <a:pt x="55" y="228"/>
                    <a:pt x="61" y="223"/>
                    <a:pt x="61" y="223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69" y="221"/>
                    <a:pt x="69" y="221"/>
                    <a:pt x="69" y="221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7" y="204"/>
                    <a:pt x="89" y="203"/>
                    <a:pt x="89" y="203"/>
                  </a:cubicBezTo>
                  <a:cubicBezTo>
                    <a:pt x="109" y="198"/>
                    <a:pt x="113" y="206"/>
                    <a:pt x="113" y="206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6" y="214"/>
                    <a:pt x="116" y="214"/>
                    <a:pt x="116" y="214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10" y="215"/>
                    <a:pt x="110" y="215"/>
                    <a:pt x="110" y="215"/>
                  </a:cubicBezTo>
                  <a:cubicBezTo>
                    <a:pt x="108" y="214"/>
                    <a:pt x="99" y="216"/>
                    <a:pt x="99" y="216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0" y="232"/>
                    <a:pt x="85" y="239"/>
                    <a:pt x="85" y="239"/>
                  </a:cubicBezTo>
                  <a:cubicBezTo>
                    <a:pt x="90" y="247"/>
                    <a:pt x="97" y="246"/>
                    <a:pt x="97" y="246"/>
                  </a:cubicBezTo>
                  <a:cubicBezTo>
                    <a:pt x="106" y="241"/>
                    <a:pt x="106" y="241"/>
                    <a:pt x="106" y="241"/>
                  </a:cubicBezTo>
                  <a:cubicBezTo>
                    <a:pt x="110" y="237"/>
                    <a:pt x="110" y="232"/>
                    <a:pt x="110" y="232"/>
                  </a:cubicBezTo>
                  <a:cubicBezTo>
                    <a:pt x="109" y="231"/>
                    <a:pt x="109" y="231"/>
                    <a:pt x="109" y="231"/>
                  </a:cubicBezTo>
                  <a:cubicBezTo>
                    <a:pt x="109" y="231"/>
                    <a:pt x="109" y="230"/>
                    <a:pt x="108" y="231"/>
                  </a:cubicBezTo>
                  <a:cubicBezTo>
                    <a:pt x="108" y="231"/>
                    <a:pt x="107" y="231"/>
                    <a:pt x="107" y="231"/>
                  </a:cubicBezTo>
                  <a:cubicBezTo>
                    <a:pt x="108" y="232"/>
                    <a:pt x="108" y="232"/>
                    <a:pt x="108" y="232"/>
                  </a:cubicBezTo>
                  <a:cubicBezTo>
                    <a:pt x="106" y="240"/>
                    <a:pt x="101" y="241"/>
                    <a:pt x="101" y="241"/>
                  </a:cubicBezTo>
                  <a:cubicBezTo>
                    <a:pt x="93" y="245"/>
                    <a:pt x="87" y="239"/>
                    <a:pt x="87" y="239"/>
                  </a:cubicBezTo>
                  <a:cubicBezTo>
                    <a:pt x="82" y="231"/>
                    <a:pt x="92" y="224"/>
                    <a:pt x="92" y="224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20" y="219"/>
                    <a:pt x="122" y="228"/>
                    <a:pt x="122" y="228"/>
                  </a:cubicBezTo>
                  <a:cubicBezTo>
                    <a:pt x="129" y="243"/>
                    <a:pt x="117" y="253"/>
                    <a:pt x="117" y="253"/>
                  </a:cubicBezTo>
                  <a:cubicBezTo>
                    <a:pt x="112" y="256"/>
                    <a:pt x="112" y="256"/>
                    <a:pt x="112" y="256"/>
                  </a:cubicBezTo>
                  <a:cubicBezTo>
                    <a:pt x="109" y="255"/>
                    <a:pt x="109" y="255"/>
                    <a:pt x="109" y="255"/>
                  </a:cubicBezTo>
                  <a:cubicBezTo>
                    <a:pt x="105" y="257"/>
                    <a:pt x="105" y="257"/>
                    <a:pt x="105" y="257"/>
                  </a:cubicBezTo>
                  <a:cubicBezTo>
                    <a:pt x="105" y="257"/>
                    <a:pt x="105" y="257"/>
                    <a:pt x="105" y="258"/>
                  </a:cubicBezTo>
                  <a:cubicBezTo>
                    <a:pt x="105" y="260"/>
                    <a:pt x="102" y="264"/>
                    <a:pt x="102" y="264"/>
                  </a:cubicBezTo>
                  <a:cubicBezTo>
                    <a:pt x="102" y="264"/>
                    <a:pt x="99" y="265"/>
                    <a:pt x="96" y="267"/>
                  </a:cubicBezTo>
                  <a:cubicBezTo>
                    <a:pt x="96" y="267"/>
                    <a:pt x="97" y="268"/>
                    <a:pt x="97" y="268"/>
                  </a:cubicBezTo>
                  <a:cubicBezTo>
                    <a:pt x="96" y="268"/>
                    <a:pt x="95" y="268"/>
                    <a:pt x="94" y="268"/>
                  </a:cubicBezTo>
                  <a:cubicBezTo>
                    <a:pt x="93" y="268"/>
                    <a:pt x="92" y="268"/>
                    <a:pt x="91" y="268"/>
                  </a:cubicBezTo>
                  <a:cubicBezTo>
                    <a:pt x="88" y="270"/>
                    <a:pt x="80" y="267"/>
                    <a:pt x="80" y="267"/>
                  </a:cubicBezTo>
                  <a:close/>
                  <a:moveTo>
                    <a:pt x="148" y="319"/>
                  </a:moveTo>
                  <a:cubicBezTo>
                    <a:pt x="147" y="317"/>
                    <a:pt x="147" y="317"/>
                    <a:pt x="147" y="317"/>
                  </a:cubicBezTo>
                  <a:cubicBezTo>
                    <a:pt x="145" y="317"/>
                    <a:pt x="145" y="317"/>
                    <a:pt x="145" y="317"/>
                  </a:cubicBezTo>
                  <a:cubicBezTo>
                    <a:pt x="142" y="319"/>
                    <a:pt x="142" y="319"/>
                    <a:pt x="142" y="319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133" y="326"/>
                    <a:pt x="133" y="326"/>
                    <a:pt x="133" y="326"/>
                  </a:cubicBezTo>
                  <a:cubicBezTo>
                    <a:pt x="133" y="326"/>
                    <a:pt x="117" y="332"/>
                    <a:pt x="106" y="316"/>
                  </a:cubicBezTo>
                  <a:cubicBezTo>
                    <a:pt x="106" y="316"/>
                    <a:pt x="100" y="310"/>
                    <a:pt x="100" y="303"/>
                  </a:cubicBezTo>
                  <a:cubicBezTo>
                    <a:pt x="100" y="303"/>
                    <a:pt x="100" y="303"/>
                    <a:pt x="100" y="302"/>
                  </a:cubicBezTo>
                  <a:cubicBezTo>
                    <a:pt x="99" y="302"/>
                    <a:pt x="99" y="302"/>
                    <a:pt x="99" y="302"/>
                  </a:cubicBezTo>
                  <a:cubicBezTo>
                    <a:pt x="99" y="301"/>
                    <a:pt x="99" y="301"/>
                    <a:pt x="99" y="301"/>
                  </a:cubicBezTo>
                  <a:cubicBezTo>
                    <a:pt x="96" y="301"/>
                    <a:pt x="96" y="301"/>
                    <a:pt x="96" y="301"/>
                  </a:cubicBezTo>
                  <a:cubicBezTo>
                    <a:pt x="96" y="301"/>
                    <a:pt x="79" y="298"/>
                    <a:pt x="86" y="274"/>
                  </a:cubicBezTo>
                  <a:cubicBezTo>
                    <a:pt x="86" y="273"/>
                    <a:pt x="86" y="273"/>
                    <a:pt x="86" y="273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7" y="271"/>
                    <a:pt x="87" y="271"/>
                    <a:pt x="87" y="271"/>
                  </a:cubicBezTo>
                  <a:cubicBezTo>
                    <a:pt x="87" y="271"/>
                    <a:pt x="99" y="274"/>
                    <a:pt x="107" y="260"/>
                  </a:cubicBezTo>
                  <a:cubicBezTo>
                    <a:pt x="108" y="259"/>
                    <a:pt x="108" y="259"/>
                    <a:pt x="108" y="259"/>
                  </a:cubicBezTo>
                  <a:cubicBezTo>
                    <a:pt x="108" y="259"/>
                    <a:pt x="112" y="260"/>
                    <a:pt x="116" y="258"/>
                  </a:cubicBezTo>
                  <a:cubicBezTo>
                    <a:pt x="116" y="258"/>
                    <a:pt x="123" y="254"/>
                    <a:pt x="124" y="250"/>
                  </a:cubicBezTo>
                  <a:cubicBezTo>
                    <a:pt x="124" y="250"/>
                    <a:pt x="128" y="244"/>
                    <a:pt x="128" y="238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9" y="237"/>
                    <a:pt x="132" y="237"/>
                    <a:pt x="135" y="237"/>
                  </a:cubicBezTo>
                  <a:cubicBezTo>
                    <a:pt x="138" y="236"/>
                    <a:pt x="141" y="234"/>
                    <a:pt x="144" y="233"/>
                  </a:cubicBezTo>
                  <a:cubicBezTo>
                    <a:pt x="144" y="233"/>
                    <a:pt x="149" y="228"/>
                    <a:pt x="150" y="226"/>
                  </a:cubicBezTo>
                  <a:cubicBezTo>
                    <a:pt x="150" y="226"/>
                    <a:pt x="153" y="220"/>
                    <a:pt x="150" y="213"/>
                  </a:cubicBezTo>
                  <a:cubicBezTo>
                    <a:pt x="146" y="208"/>
                    <a:pt x="146" y="208"/>
                    <a:pt x="146" y="208"/>
                  </a:cubicBezTo>
                  <a:cubicBezTo>
                    <a:pt x="146" y="208"/>
                    <a:pt x="139" y="205"/>
                    <a:pt x="134" y="209"/>
                  </a:cubicBezTo>
                  <a:cubicBezTo>
                    <a:pt x="134" y="209"/>
                    <a:pt x="129" y="212"/>
                    <a:pt x="129" y="218"/>
                  </a:cubicBezTo>
                  <a:cubicBezTo>
                    <a:pt x="132" y="222"/>
                    <a:pt x="132" y="222"/>
                    <a:pt x="132" y="222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33" y="219"/>
                    <a:pt x="133" y="219"/>
                    <a:pt x="133" y="219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3" y="212"/>
                    <a:pt x="136" y="211"/>
                  </a:cubicBezTo>
                  <a:cubicBezTo>
                    <a:pt x="136" y="211"/>
                    <a:pt x="140" y="210"/>
                    <a:pt x="143" y="211"/>
                  </a:cubicBezTo>
                  <a:cubicBezTo>
                    <a:pt x="144" y="211"/>
                    <a:pt x="144" y="211"/>
                    <a:pt x="144" y="211"/>
                  </a:cubicBezTo>
                  <a:cubicBezTo>
                    <a:pt x="147" y="213"/>
                    <a:pt x="147" y="216"/>
                    <a:pt x="147" y="216"/>
                  </a:cubicBezTo>
                  <a:cubicBezTo>
                    <a:pt x="147" y="216"/>
                    <a:pt x="149" y="223"/>
                    <a:pt x="144" y="227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41" y="231"/>
                    <a:pt x="139" y="232"/>
                  </a:cubicBezTo>
                  <a:cubicBezTo>
                    <a:pt x="137" y="232"/>
                    <a:pt x="134" y="233"/>
                    <a:pt x="134" y="233"/>
                  </a:cubicBezTo>
                  <a:cubicBezTo>
                    <a:pt x="134" y="233"/>
                    <a:pt x="130" y="236"/>
                    <a:pt x="129" y="233"/>
                  </a:cubicBezTo>
                  <a:cubicBezTo>
                    <a:pt x="128" y="233"/>
                    <a:pt x="128" y="233"/>
                    <a:pt x="128" y="233"/>
                  </a:cubicBezTo>
                  <a:cubicBezTo>
                    <a:pt x="128" y="233"/>
                    <a:pt x="123" y="220"/>
                    <a:pt x="121" y="219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18" y="218"/>
                    <a:pt x="118" y="215"/>
                    <a:pt x="119" y="214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09"/>
                    <a:pt x="124" y="205"/>
                    <a:pt x="124" y="204"/>
                  </a:cubicBezTo>
                  <a:cubicBezTo>
                    <a:pt x="125" y="204"/>
                    <a:pt x="128" y="200"/>
                    <a:pt x="128" y="200"/>
                  </a:cubicBezTo>
                  <a:cubicBezTo>
                    <a:pt x="128" y="200"/>
                    <a:pt x="131" y="204"/>
                    <a:pt x="140" y="204"/>
                  </a:cubicBezTo>
                  <a:cubicBezTo>
                    <a:pt x="140" y="204"/>
                    <a:pt x="152" y="200"/>
                    <a:pt x="153" y="195"/>
                  </a:cubicBezTo>
                  <a:cubicBezTo>
                    <a:pt x="153" y="194"/>
                    <a:pt x="154" y="191"/>
                    <a:pt x="153" y="190"/>
                  </a:cubicBezTo>
                  <a:cubicBezTo>
                    <a:pt x="153" y="190"/>
                    <a:pt x="160" y="186"/>
                    <a:pt x="164" y="191"/>
                  </a:cubicBezTo>
                  <a:cubicBezTo>
                    <a:pt x="168" y="198"/>
                    <a:pt x="168" y="198"/>
                    <a:pt x="168" y="198"/>
                  </a:cubicBezTo>
                  <a:cubicBezTo>
                    <a:pt x="168" y="198"/>
                    <a:pt x="170" y="195"/>
                    <a:pt x="174" y="196"/>
                  </a:cubicBezTo>
                  <a:cubicBezTo>
                    <a:pt x="174" y="196"/>
                    <a:pt x="183" y="195"/>
                    <a:pt x="187" y="202"/>
                  </a:cubicBezTo>
                  <a:cubicBezTo>
                    <a:pt x="187" y="202"/>
                    <a:pt x="193" y="210"/>
                    <a:pt x="184" y="221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6" y="226"/>
                    <a:pt x="176" y="226"/>
                    <a:pt x="176" y="226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78" y="230"/>
                    <a:pt x="177" y="244"/>
                    <a:pt x="161" y="243"/>
                  </a:cubicBezTo>
                  <a:cubicBezTo>
                    <a:pt x="159" y="242"/>
                    <a:pt x="159" y="242"/>
                    <a:pt x="159" y="242"/>
                  </a:cubicBezTo>
                  <a:cubicBezTo>
                    <a:pt x="156" y="242"/>
                    <a:pt x="156" y="242"/>
                    <a:pt x="156" y="242"/>
                  </a:cubicBezTo>
                  <a:cubicBezTo>
                    <a:pt x="157" y="245"/>
                    <a:pt x="157" y="245"/>
                    <a:pt x="157" y="245"/>
                  </a:cubicBezTo>
                  <a:cubicBezTo>
                    <a:pt x="157" y="245"/>
                    <a:pt x="157" y="252"/>
                    <a:pt x="148" y="254"/>
                  </a:cubicBezTo>
                  <a:cubicBezTo>
                    <a:pt x="148" y="254"/>
                    <a:pt x="134" y="257"/>
                    <a:pt x="133" y="257"/>
                  </a:cubicBezTo>
                  <a:cubicBezTo>
                    <a:pt x="133" y="257"/>
                    <a:pt x="121" y="262"/>
                    <a:pt x="116" y="270"/>
                  </a:cubicBezTo>
                  <a:cubicBezTo>
                    <a:pt x="116" y="270"/>
                    <a:pt x="108" y="282"/>
                    <a:pt x="114" y="294"/>
                  </a:cubicBezTo>
                  <a:cubicBezTo>
                    <a:pt x="114" y="294"/>
                    <a:pt x="120" y="311"/>
                    <a:pt x="145" y="305"/>
                  </a:cubicBezTo>
                  <a:cubicBezTo>
                    <a:pt x="145" y="305"/>
                    <a:pt x="159" y="301"/>
                    <a:pt x="167" y="296"/>
                  </a:cubicBezTo>
                  <a:cubicBezTo>
                    <a:pt x="167" y="296"/>
                    <a:pt x="188" y="281"/>
                    <a:pt x="189" y="279"/>
                  </a:cubicBezTo>
                  <a:cubicBezTo>
                    <a:pt x="191" y="277"/>
                    <a:pt x="191" y="277"/>
                    <a:pt x="191" y="277"/>
                  </a:cubicBezTo>
                  <a:cubicBezTo>
                    <a:pt x="201" y="272"/>
                    <a:pt x="201" y="272"/>
                    <a:pt x="201" y="272"/>
                  </a:cubicBezTo>
                  <a:cubicBezTo>
                    <a:pt x="201" y="272"/>
                    <a:pt x="204" y="281"/>
                    <a:pt x="205" y="282"/>
                  </a:cubicBezTo>
                  <a:cubicBezTo>
                    <a:pt x="205" y="282"/>
                    <a:pt x="205" y="282"/>
                    <a:pt x="205" y="283"/>
                  </a:cubicBezTo>
                  <a:cubicBezTo>
                    <a:pt x="204" y="285"/>
                    <a:pt x="198" y="299"/>
                    <a:pt x="187" y="307"/>
                  </a:cubicBezTo>
                  <a:cubicBezTo>
                    <a:pt x="187" y="307"/>
                    <a:pt x="171" y="323"/>
                    <a:pt x="148" y="319"/>
                  </a:cubicBezTo>
                  <a:close/>
                  <a:moveTo>
                    <a:pt x="250" y="331"/>
                  </a:moveTo>
                  <a:cubicBezTo>
                    <a:pt x="250" y="331"/>
                    <a:pt x="235" y="338"/>
                    <a:pt x="228" y="335"/>
                  </a:cubicBezTo>
                  <a:cubicBezTo>
                    <a:pt x="224" y="334"/>
                    <a:pt x="224" y="334"/>
                    <a:pt x="224" y="334"/>
                  </a:cubicBezTo>
                  <a:cubicBezTo>
                    <a:pt x="222" y="331"/>
                    <a:pt x="222" y="331"/>
                    <a:pt x="222" y="331"/>
                  </a:cubicBezTo>
                  <a:cubicBezTo>
                    <a:pt x="219" y="331"/>
                    <a:pt x="219" y="331"/>
                    <a:pt x="219" y="331"/>
                  </a:cubicBezTo>
                  <a:cubicBezTo>
                    <a:pt x="215" y="333"/>
                    <a:pt x="215" y="333"/>
                    <a:pt x="215" y="333"/>
                  </a:cubicBezTo>
                  <a:cubicBezTo>
                    <a:pt x="215" y="333"/>
                    <a:pt x="216" y="337"/>
                    <a:pt x="207" y="340"/>
                  </a:cubicBezTo>
                  <a:cubicBezTo>
                    <a:pt x="207" y="340"/>
                    <a:pt x="196" y="345"/>
                    <a:pt x="190" y="342"/>
                  </a:cubicBezTo>
                  <a:cubicBezTo>
                    <a:pt x="190" y="342"/>
                    <a:pt x="182" y="341"/>
                    <a:pt x="176" y="334"/>
                  </a:cubicBezTo>
                  <a:cubicBezTo>
                    <a:pt x="176" y="334"/>
                    <a:pt x="172" y="332"/>
                    <a:pt x="170" y="324"/>
                  </a:cubicBezTo>
                  <a:cubicBezTo>
                    <a:pt x="168" y="321"/>
                    <a:pt x="168" y="321"/>
                    <a:pt x="168" y="321"/>
                  </a:cubicBezTo>
                  <a:cubicBezTo>
                    <a:pt x="179" y="316"/>
                    <a:pt x="179" y="316"/>
                    <a:pt x="179" y="316"/>
                  </a:cubicBezTo>
                  <a:cubicBezTo>
                    <a:pt x="179" y="316"/>
                    <a:pt x="185" y="341"/>
                    <a:pt x="212" y="331"/>
                  </a:cubicBezTo>
                  <a:cubicBezTo>
                    <a:pt x="215" y="330"/>
                    <a:pt x="216" y="329"/>
                    <a:pt x="220" y="327"/>
                  </a:cubicBezTo>
                  <a:cubicBezTo>
                    <a:pt x="221" y="326"/>
                    <a:pt x="221" y="326"/>
                    <a:pt x="221" y="326"/>
                  </a:cubicBezTo>
                  <a:cubicBezTo>
                    <a:pt x="221" y="326"/>
                    <a:pt x="235" y="332"/>
                    <a:pt x="247" y="326"/>
                  </a:cubicBezTo>
                  <a:cubicBezTo>
                    <a:pt x="247" y="326"/>
                    <a:pt x="264" y="323"/>
                    <a:pt x="279" y="310"/>
                  </a:cubicBezTo>
                  <a:cubicBezTo>
                    <a:pt x="285" y="304"/>
                    <a:pt x="289" y="301"/>
                    <a:pt x="293" y="296"/>
                  </a:cubicBezTo>
                  <a:cubicBezTo>
                    <a:pt x="297" y="290"/>
                    <a:pt x="300" y="284"/>
                    <a:pt x="304" y="278"/>
                  </a:cubicBezTo>
                  <a:cubicBezTo>
                    <a:pt x="310" y="279"/>
                    <a:pt x="310" y="279"/>
                    <a:pt x="310" y="279"/>
                  </a:cubicBezTo>
                  <a:cubicBezTo>
                    <a:pt x="310" y="279"/>
                    <a:pt x="303" y="294"/>
                    <a:pt x="295" y="299"/>
                  </a:cubicBezTo>
                  <a:cubicBezTo>
                    <a:pt x="295" y="299"/>
                    <a:pt x="292" y="304"/>
                    <a:pt x="282" y="311"/>
                  </a:cubicBezTo>
                  <a:cubicBezTo>
                    <a:pt x="274" y="318"/>
                    <a:pt x="259" y="327"/>
                    <a:pt x="250" y="331"/>
                  </a:cubicBezTo>
                  <a:close/>
                  <a:moveTo>
                    <a:pt x="262" y="407"/>
                  </a:moveTo>
                  <a:cubicBezTo>
                    <a:pt x="262" y="407"/>
                    <a:pt x="260" y="403"/>
                    <a:pt x="260" y="403"/>
                  </a:cubicBezTo>
                  <a:cubicBezTo>
                    <a:pt x="260" y="402"/>
                    <a:pt x="259" y="403"/>
                    <a:pt x="259" y="403"/>
                  </a:cubicBezTo>
                  <a:cubicBezTo>
                    <a:pt x="259" y="403"/>
                    <a:pt x="260" y="406"/>
                    <a:pt x="255" y="411"/>
                  </a:cubicBezTo>
                  <a:cubicBezTo>
                    <a:pt x="255" y="411"/>
                    <a:pt x="248" y="418"/>
                    <a:pt x="236" y="415"/>
                  </a:cubicBezTo>
                  <a:cubicBezTo>
                    <a:pt x="236" y="415"/>
                    <a:pt x="226" y="414"/>
                    <a:pt x="225" y="402"/>
                  </a:cubicBezTo>
                  <a:cubicBezTo>
                    <a:pt x="228" y="399"/>
                    <a:pt x="228" y="399"/>
                    <a:pt x="228" y="399"/>
                  </a:cubicBezTo>
                  <a:cubicBezTo>
                    <a:pt x="230" y="396"/>
                    <a:pt x="230" y="396"/>
                    <a:pt x="230" y="396"/>
                  </a:cubicBezTo>
                  <a:cubicBezTo>
                    <a:pt x="229" y="394"/>
                    <a:pt x="229" y="394"/>
                    <a:pt x="229" y="394"/>
                  </a:cubicBezTo>
                  <a:cubicBezTo>
                    <a:pt x="223" y="399"/>
                    <a:pt x="223" y="399"/>
                    <a:pt x="223" y="399"/>
                  </a:cubicBezTo>
                  <a:cubicBezTo>
                    <a:pt x="223" y="399"/>
                    <a:pt x="195" y="405"/>
                    <a:pt x="194" y="380"/>
                  </a:cubicBezTo>
                  <a:cubicBezTo>
                    <a:pt x="194" y="380"/>
                    <a:pt x="195" y="371"/>
                    <a:pt x="197" y="368"/>
                  </a:cubicBezTo>
                  <a:cubicBezTo>
                    <a:pt x="197" y="368"/>
                    <a:pt x="212" y="347"/>
                    <a:pt x="235" y="353"/>
                  </a:cubicBezTo>
                  <a:cubicBezTo>
                    <a:pt x="238" y="352"/>
                    <a:pt x="238" y="352"/>
                    <a:pt x="238" y="352"/>
                  </a:cubicBezTo>
                  <a:cubicBezTo>
                    <a:pt x="238" y="352"/>
                    <a:pt x="243" y="343"/>
                    <a:pt x="249" y="340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65" y="334"/>
                    <a:pt x="269" y="336"/>
                  </a:cubicBezTo>
                  <a:cubicBezTo>
                    <a:pt x="269" y="336"/>
                    <a:pt x="279" y="339"/>
                    <a:pt x="283" y="343"/>
                  </a:cubicBezTo>
                  <a:cubicBezTo>
                    <a:pt x="283" y="343"/>
                    <a:pt x="283" y="343"/>
                    <a:pt x="283" y="343"/>
                  </a:cubicBezTo>
                  <a:cubicBezTo>
                    <a:pt x="287" y="348"/>
                    <a:pt x="290" y="355"/>
                    <a:pt x="286" y="362"/>
                  </a:cubicBezTo>
                  <a:cubicBezTo>
                    <a:pt x="286" y="362"/>
                    <a:pt x="285" y="369"/>
                    <a:pt x="269" y="379"/>
                  </a:cubicBezTo>
                  <a:cubicBezTo>
                    <a:pt x="269" y="379"/>
                    <a:pt x="257" y="387"/>
                    <a:pt x="246" y="378"/>
                  </a:cubicBezTo>
                  <a:cubicBezTo>
                    <a:pt x="246" y="378"/>
                    <a:pt x="240" y="369"/>
                    <a:pt x="253" y="363"/>
                  </a:cubicBezTo>
                  <a:cubicBezTo>
                    <a:pt x="253" y="362"/>
                    <a:pt x="253" y="362"/>
                    <a:pt x="253" y="362"/>
                  </a:cubicBezTo>
                  <a:cubicBezTo>
                    <a:pt x="252" y="361"/>
                    <a:pt x="252" y="361"/>
                    <a:pt x="252" y="361"/>
                  </a:cubicBezTo>
                  <a:cubicBezTo>
                    <a:pt x="247" y="364"/>
                    <a:pt x="247" y="364"/>
                    <a:pt x="247" y="364"/>
                  </a:cubicBezTo>
                  <a:cubicBezTo>
                    <a:pt x="247" y="364"/>
                    <a:pt x="239" y="368"/>
                    <a:pt x="241" y="376"/>
                  </a:cubicBezTo>
                  <a:cubicBezTo>
                    <a:pt x="244" y="382"/>
                    <a:pt x="244" y="382"/>
                    <a:pt x="244" y="382"/>
                  </a:cubicBezTo>
                  <a:cubicBezTo>
                    <a:pt x="244" y="382"/>
                    <a:pt x="254" y="387"/>
                    <a:pt x="256" y="386"/>
                  </a:cubicBezTo>
                  <a:cubicBezTo>
                    <a:pt x="261" y="385"/>
                    <a:pt x="261" y="385"/>
                    <a:pt x="261" y="385"/>
                  </a:cubicBezTo>
                  <a:cubicBezTo>
                    <a:pt x="261" y="386"/>
                    <a:pt x="261" y="386"/>
                    <a:pt x="261" y="386"/>
                  </a:cubicBezTo>
                  <a:cubicBezTo>
                    <a:pt x="261" y="390"/>
                    <a:pt x="261" y="390"/>
                    <a:pt x="261" y="390"/>
                  </a:cubicBezTo>
                  <a:cubicBezTo>
                    <a:pt x="264" y="396"/>
                    <a:pt x="264" y="396"/>
                    <a:pt x="264" y="396"/>
                  </a:cubicBezTo>
                  <a:cubicBezTo>
                    <a:pt x="264" y="396"/>
                    <a:pt x="268" y="402"/>
                    <a:pt x="280" y="398"/>
                  </a:cubicBezTo>
                  <a:cubicBezTo>
                    <a:pt x="280" y="398"/>
                    <a:pt x="292" y="393"/>
                    <a:pt x="289" y="384"/>
                  </a:cubicBezTo>
                  <a:cubicBezTo>
                    <a:pt x="287" y="382"/>
                    <a:pt x="287" y="382"/>
                    <a:pt x="287" y="382"/>
                  </a:cubicBezTo>
                  <a:cubicBezTo>
                    <a:pt x="286" y="383"/>
                    <a:pt x="286" y="383"/>
                    <a:pt x="286" y="383"/>
                  </a:cubicBezTo>
                  <a:cubicBezTo>
                    <a:pt x="286" y="383"/>
                    <a:pt x="289" y="386"/>
                    <a:pt x="283" y="392"/>
                  </a:cubicBezTo>
                  <a:cubicBezTo>
                    <a:pt x="283" y="392"/>
                    <a:pt x="283" y="394"/>
                    <a:pt x="281" y="395"/>
                  </a:cubicBezTo>
                  <a:cubicBezTo>
                    <a:pt x="279" y="396"/>
                    <a:pt x="276" y="396"/>
                    <a:pt x="276" y="396"/>
                  </a:cubicBezTo>
                  <a:cubicBezTo>
                    <a:pt x="276" y="396"/>
                    <a:pt x="269" y="397"/>
                    <a:pt x="267" y="394"/>
                  </a:cubicBezTo>
                  <a:cubicBezTo>
                    <a:pt x="263" y="388"/>
                    <a:pt x="263" y="388"/>
                    <a:pt x="263" y="388"/>
                  </a:cubicBezTo>
                  <a:cubicBezTo>
                    <a:pt x="263" y="388"/>
                    <a:pt x="263" y="386"/>
                    <a:pt x="264" y="385"/>
                  </a:cubicBezTo>
                  <a:cubicBezTo>
                    <a:pt x="264" y="385"/>
                    <a:pt x="277" y="378"/>
                    <a:pt x="278" y="377"/>
                  </a:cubicBezTo>
                  <a:cubicBezTo>
                    <a:pt x="279" y="377"/>
                    <a:pt x="282" y="372"/>
                    <a:pt x="283" y="372"/>
                  </a:cubicBezTo>
                  <a:cubicBezTo>
                    <a:pt x="286" y="370"/>
                    <a:pt x="286" y="370"/>
                    <a:pt x="286" y="370"/>
                  </a:cubicBezTo>
                  <a:cubicBezTo>
                    <a:pt x="286" y="370"/>
                    <a:pt x="293" y="369"/>
                    <a:pt x="296" y="373"/>
                  </a:cubicBezTo>
                  <a:cubicBezTo>
                    <a:pt x="296" y="373"/>
                    <a:pt x="302" y="380"/>
                    <a:pt x="300" y="385"/>
                  </a:cubicBezTo>
                  <a:cubicBezTo>
                    <a:pt x="300" y="385"/>
                    <a:pt x="299" y="398"/>
                    <a:pt x="283" y="406"/>
                  </a:cubicBezTo>
                  <a:cubicBezTo>
                    <a:pt x="283" y="406"/>
                    <a:pt x="274" y="414"/>
                    <a:pt x="262" y="407"/>
                  </a:cubicBezTo>
                  <a:close/>
                  <a:moveTo>
                    <a:pt x="410" y="395"/>
                  </a:moveTo>
                  <a:cubicBezTo>
                    <a:pt x="402" y="399"/>
                    <a:pt x="402" y="399"/>
                    <a:pt x="402" y="399"/>
                  </a:cubicBezTo>
                  <a:cubicBezTo>
                    <a:pt x="390" y="409"/>
                    <a:pt x="390" y="409"/>
                    <a:pt x="390" y="409"/>
                  </a:cubicBezTo>
                  <a:cubicBezTo>
                    <a:pt x="390" y="409"/>
                    <a:pt x="384" y="414"/>
                    <a:pt x="379" y="416"/>
                  </a:cubicBezTo>
                  <a:cubicBezTo>
                    <a:pt x="379" y="416"/>
                    <a:pt x="374" y="419"/>
                    <a:pt x="370" y="421"/>
                  </a:cubicBezTo>
                  <a:cubicBezTo>
                    <a:pt x="366" y="424"/>
                    <a:pt x="362" y="427"/>
                    <a:pt x="362" y="427"/>
                  </a:cubicBezTo>
                  <a:cubicBezTo>
                    <a:pt x="345" y="437"/>
                    <a:pt x="345" y="437"/>
                    <a:pt x="345" y="437"/>
                  </a:cubicBezTo>
                  <a:cubicBezTo>
                    <a:pt x="345" y="437"/>
                    <a:pt x="312" y="455"/>
                    <a:pt x="299" y="433"/>
                  </a:cubicBezTo>
                  <a:cubicBezTo>
                    <a:pt x="299" y="432"/>
                    <a:pt x="295" y="428"/>
                    <a:pt x="298" y="423"/>
                  </a:cubicBezTo>
                  <a:cubicBezTo>
                    <a:pt x="297" y="422"/>
                    <a:pt x="297" y="422"/>
                    <a:pt x="297" y="422"/>
                  </a:cubicBezTo>
                  <a:cubicBezTo>
                    <a:pt x="296" y="422"/>
                    <a:pt x="296" y="422"/>
                    <a:pt x="296" y="422"/>
                  </a:cubicBezTo>
                  <a:cubicBezTo>
                    <a:pt x="293" y="421"/>
                    <a:pt x="293" y="421"/>
                    <a:pt x="293" y="421"/>
                  </a:cubicBezTo>
                  <a:cubicBezTo>
                    <a:pt x="291" y="422"/>
                    <a:pt x="291" y="422"/>
                    <a:pt x="291" y="422"/>
                  </a:cubicBezTo>
                  <a:cubicBezTo>
                    <a:pt x="291" y="422"/>
                    <a:pt x="284" y="422"/>
                    <a:pt x="283" y="419"/>
                  </a:cubicBezTo>
                  <a:cubicBezTo>
                    <a:pt x="283" y="419"/>
                    <a:pt x="281" y="417"/>
                    <a:pt x="281" y="411"/>
                  </a:cubicBezTo>
                  <a:cubicBezTo>
                    <a:pt x="281" y="412"/>
                    <a:pt x="281" y="412"/>
                    <a:pt x="281" y="412"/>
                  </a:cubicBezTo>
                  <a:cubicBezTo>
                    <a:pt x="281" y="412"/>
                    <a:pt x="299" y="407"/>
                    <a:pt x="304" y="384"/>
                  </a:cubicBezTo>
                  <a:cubicBezTo>
                    <a:pt x="304" y="384"/>
                    <a:pt x="311" y="386"/>
                    <a:pt x="320" y="386"/>
                  </a:cubicBezTo>
                  <a:cubicBezTo>
                    <a:pt x="321" y="387"/>
                    <a:pt x="321" y="387"/>
                    <a:pt x="321" y="387"/>
                  </a:cubicBezTo>
                  <a:cubicBezTo>
                    <a:pt x="321" y="387"/>
                    <a:pt x="317" y="394"/>
                    <a:pt x="317" y="400"/>
                  </a:cubicBezTo>
                  <a:cubicBezTo>
                    <a:pt x="317" y="400"/>
                    <a:pt x="318" y="407"/>
                    <a:pt x="323" y="413"/>
                  </a:cubicBezTo>
                  <a:cubicBezTo>
                    <a:pt x="323" y="413"/>
                    <a:pt x="330" y="421"/>
                    <a:pt x="343" y="419"/>
                  </a:cubicBezTo>
                  <a:cubicBezTo>
                    <a:pt x="343" y="419"/>
                    <a:pt x="350" y="419"/>
                    <a:pt x="356" y="417"/>
                  </a:cubicBezTo>
                  <a:cubicBezTo>
                    <a:pt x="356" y="417"/>
                    <a:pt x="368" y="410"/>
                    <a:pt x="372" y="408"/>
                  </a:cubicBezTo>
                  <a:cubicBezTo>
                    <a:pt x="388" y="400"/>
                    <a:pt x="388" y="400"/>
                    <a:pt x="388" y="400"/>
                  </a:cubicBezTo>
                  <a:cubicBezTo>
                    <a:pt x="404" y="392"/>
                    <a:pt x="404" y="392"/>
                    <a:pt x="404" y="392"/>
                  </a:cubicBezTo>
                  <a:cubicBezTo>
                    <a:pt x="404" y="392"/>
                    <a:pt x="416" y="388"/>
                    <a:pt x="417" y="387"/>
                  </a:cubicBezTo>
                  <a:cubicBezTo>
                    <a:pt x="418" y="387"/>
                    <a:pt x="423" y="386"/>
                    <a:pt x="423" y="386"/>
                  </a:cubicBezTo>
                  <a:lnTo>
                    <a:pt x="410" y="395"/>
                  </a:lnTo>
                  <a:close/>
                  <a:moveTo>
                    <a:pt x="324" y="387"/>
                  </a:moveTo>
                  <a:cubicBezTo>
                    <a:pt x="324" y="387"/>
                    <a:pt x="330" y="383"/>
                    <a:pt x="333" y="384"/>
                  </a:cubicBezTo>
                  <a:cubicBezTo>
                    <a:pt x="335" y="385"/>
                    <a:pt x="332" y="392"/>
                    <a:pt x="335" y="397"/>
                  </a:cubicBezTo>
                  <a:cubicBezTo>
                    <a:pt x="339" y="403"/>
                    <a:pt x="343" y="406"/>
                    <a:pt x="345" y="406"/>
                  </a:cubicBezTo>
                  <a:cubicBezTo>
                    <a:pt x="348" y="407"/>
                    <a:pt x="349" y="412"/>
                    <a:pt x="374" y="402"/>
                  </a:cubicBezTo>
                  <a:cubicBezTo>
                    <a:pt x="374" y="402"/>
                    <a:pt x="375" y="402"/>
                    <a:pt x="375" y="402"/>
                  </a:cubicBezTo>
                  <a:cubicBezTo>
                    <a:pt x="376" y="402"/>
                    <a:pt x="355" y="414"/>
                    <a:pt x="355" y="414"/>
                  </a:cubicBezTo>
                  <a:cubicBezTo>
                    <a:pt x="355" y="414"/>
                    <a:pt x="328" y="425"/>
                    <a:pt x="321" y="403"/>
                  </a:cubicBezTo>
                  <a:cubicBezTo>
                    <a:pt x="321" y="403"/>
                    <a:pt x="319" y="395"/>
                    <a:pt x="324" y="387"/>
                  </a:cubicBezTo>
                  <a:close/>
                  <a:moveTo>
                    <a:pt x="344" y="385"/>
                  </a:moveTo>
                  <a:cubicBezTo>
                    <a:pt x="344" y="385"/>
                    <a:pt x="340" y="398"/>
                    <a:pt x="352" y="402"/>
                  </a:cubicBezTo>
                  <a:cubicBezTo>
                    <a:pt x="352" y="402"/>
                    <a:pt x="363" y="403"/>
                    <a:pt x="367" y="400"/>
                  </a:cubicBezTo>
                  <a:cubicBezTo>
                    <a:pt x="393" y="387"/>
                    <a:pt x="393" y="387"/>
                    <a:pt x="393" y="387"/>
                  </a:cubicBezTo>
                  <a:cubicBezTo>
                    <a:pt x="404" y="382"/>
                    <a:pt x="404" y="382"/>
                    <a:pt x="404" y="382"/>
                  </a:cubicBezTo>
                  <a:cubicBezTo>
                    <a:pt x="404" y="382"/>
                    <a:pt x="424" y="375"/>
                    <a:pt x="431" y="377"/>
                  </a:cubicBezTo>
                  <a:cubicBezTo>
                    <a:pt x="444" y="377"/>
                    <a:pt x="444" y="377"/>
                    <a:pt x="444" y="377"/>
                  </a:cubicBezTo>
                  <a:cubicBezTo>
                    <a:pt x="440" y="380"/>
                    <a:pt x="440" y="380"/>
                    <a:pt x="440" y="380"/>
                  </a:cubicBezTo>
                  <a:cubicBezTo>
                    <a:pt x="440" y="380"/>
                    <a:pt x="427" y="380"/>
                    <a:pt x="421" y="383"/>
                  </a:cubicBezTo>
                  <a:cubicBezTo>
                    <a:pt x="421" y="383"/>
                    <a:pt x="400" y="388"/>
                    <a:pt x="389" y="395"/>
                  </a:cubicBezTo>
                  <a:cubicBezTo>
                    <a:pt x="386" y="396"/>
                    <a:pt x="386" y="396"/>
                    <a:pt x="386" y="396"/>
                  </a:cubicBezTo>
                  <a:cubicBezTo>
                    <a:pt x="381" y="397"/>
                    <a:pt x="381" y="397"/>
                    <a:pt x="381" y="397"/>
                  </a:cubicBezTo>
                  <a:cubicBezTo>
                    <a:pt x="381" y="397"/>
                    <a:pt x="377" y="398"/>
                    <a:pt x="376" y="398"/>
                  </a:cubicBezTo>
                  <a:cubicBezTo>
                    <a:pt x="376" y="399"/>
                    <a:pt x="365" y="403"/>
                    <a:pt x="365" y="403"/>
                  </a:cubicBezTo>
                  <a:cubicBezTo>
                    <a:pt x="365" y="403"/>
                    <a:pt x="353" y="408"/>
                    <a:pt x="344" y="402"/>
                  </a:cubicBezTo>
                  <a:cubicBezTo>
                    <a:pt x="344" y="402"/>
                    <a:pt x="335" y="400"/>
                    <a:pt x="337" y="388"/>
                  </a:cubicBezTo>
                  <a:cubicBezTo>
                    <a:pt x="336" y="383"/>
                    <a:pt x="336" y="383"/>
                    <a:pt x="336" y="383"/>
                  </a:cubicBezTo>
                  <a:cubicBezTo>
                    <a:pt x="336" y="383"/>
                    <a:pt x="351" y="376"/>
                    <a:pt x="351" y="372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2" y="373"/>
                    <a:pt x="346" y="378"/>
                    <a:pt x="344" y="385"/>
                  </a:cubicBezTo>
                  <a:close/>
                  <a:moveTo>
                    <a:pt x="393" y="328"/>
                  </a:moveTo>
                  <a:cubicBezTo>
                    <a:pt x="393" y="335"/>
                    <a:pt x="387" y="339"/>
                    <a:pt x="386" y="339"/>
                  </a:cubicBezTo>
                  <a:cubicBezTo>
                    <a:pt x="386" y="340"/>
                    <a:pt x="382" y="342"/>
                    <a:pt x="382" y="342"/>
                  </a:cubicBezTo>
                  <a:cubicBezTo>
                    <a:pt x="381" y="341"/>
                    <a:pt x="381" y="341"/>
                    <a:pt x="381" y="341"/>
                  </a:cubicBezTo>
                  <a:cubicBezTo>
                    <a:pt x="378" y="342"/>
                    <a:pt x="378" y="342"/>
                    <a:pt x="378" y="342"/>
                  </a:cubicBezTo>
                  <a:cubicBezTo>
                    <a:pt x="377" y="344"/>
                    <a:pt x="377" y="344"/>
                    <a:pt x="377" y="344"/>
                  </a:cubicBezTo>
                  <a:cubicBezTo>
                    <a:pt x="381" y="346"/>
                    <a:pt x="381" y="346"/>
                    <a:pt x="381" y="346"/>
                  </a:cubicBezTo>
                  <a:cubicBezTo>
                    <a:pt x="383" y="348"/>
                    <a:pt x="382" y="351"/>
                    <a:pt x="382" y="351"/>
                  </a:cubicBezTo>
                  <a:cubicBezTo>
                    <a:pt x="382" y="358"/>
                    <a:pt x="377" y="361"/>
                    <a:pt x="377" y="361"/>
                  </a:cubicBezTo>
                  <a:cubicBezTo>
                    <a:pt x="374" y="367"/>
                    <a:pt x="365" y="369"/>
                    <a:pt x="365" y="369"/>
                  </a:cubicBezTo>
                  <a:cubicBezTo>
                    <a:pt x="360" y="372"/>
                    <a:pt x="352" y="369"/>
                    <a:pt x="352" y="369"/>
                  </a:cubicBezTo>
                  <a:cubicBezTo>
                    <a:pt x="351" y="368"/>
                    <a:pt x="351" y="368"/>
                    <a:pt x="351" y="368"/>
                  </a:cubicBezTo>
                  <a:cubicBezTo>
                    <a:pt x="348" y="369"/>
                    <a:pt x="348" y="369"/>
                    <a:pt x="348" y="369"/>
                  </a:cubicBezTo>
                  <a:cubicBezTo>
                    <a:pt x="349" y="371"/>
                    <a:pt x="344" y="375"/>
                    <a:pt x="344" y="375"/>
                  </a:cubicBezTo>
                  <a:cubicBezTo>
                    <a:pt x="344" y="375"/>
                    <a:pt x="341" y="377"/>
                    <a:pt x="338" y="378"/>
                  </a:cubicBezTo>
                  <a:cubicBezTo>
                    <a:pt x="335" y="380"/>
                    <a:pt x="331" y="381"/>
                    <a:pt x="331" y="381"/>
                  </a:cubicBezTo>
                  <a:cubicBezTo>
                    <a:pt x="329" y="380"/>
                    <a:pt x="329" y="380"/>
                    <a:pt x="329" y="380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11" y="385"/>
                    <a:pt x="304" y="380"/>
                    <a:pt x="304" y="380"/>
                  </a:cubicBezTo>
                  <a:cubicBezTo>
                    <a:pt x="302" y="373"/>
                    <a:pt x="297" y="369"/>
                    <a:pt x="297" y="369"/>
                  </a:cubicBezTo>
                  <a:cubicBezTo>
                    <a:pt x="296" y="366"/>
                    <a:pt x="296" y="366"/>
                    <a:pt x="296" y="366"/>
                  </a:cubicBezTo>
                  <a:cubicBezTo>
                    <a:pt x="294" y="359"/>
                    <a:pt x="297" y="352"/>
                    <a:pt x="297" y="352"/>
                  </a:cubicBezTo>
                  <a:cubicBezTo>
                    <a:pt x="302" y="336"/>
                    <a:pt x="320" y="332"/>
                    <a:pt x="320" y="332"/>
                  </a:cubicBezTo>
                  <a:cubicBezTo>
                    <a:pt x="330" y="330"/>
                    <a:pt x="339" y="336"/>
                    <a:pt x="339" y="336"/>
                  </a:cubicBezTo>
                  <a:cubicBezTo>
                    <a:pt x="344" y="342"/>
                    <a:pt x="343" y="346"/>
                    <a:pt x="343" y="346"/>
                  </a:cubicBezTo>
                  <a:cubicBezTo>
                    <a:pt x="342" y="352"/>
                    <a:pt x="334" y="359"/>
                    <a:pt x="334" y="359"/>
                  </a:cubicBezTo>
                  <a:cubicBezTo>
                    <a:pt x="327" y="364"/>
                    <a:pt x="325" y="363"/>
                    <a:pt x="325" y="363"/>
                  </a:cubicBezTo>
                  <a:cubicBezTo>
                    <a:pt x="321" y="365"/>
                    <a:pt x="315" y="360"/>
                    <a:pt x="315" y="360"/>
                  </a:cubicBezTo>
                  <a:cubicBezTo>
                    <a:pt x="312" y="356"/>
                    <a:pt x="312" y="356"/>
                    <a:pt x="312" y="356"/>
                  </a:cubicBezTo>
                  <a:cubicBezTo>
                    <a:pt x="311" y="356"/>
                    <a:pt x="311" y="356"/>
                    <a:pt x="311" y="356"/>
                  </a:cubicBezTo>
                  <a:cubicBezTo>
                    <a:pt x="314" y="371"/>
                    <a:pt x="331" y="365"/>
                    <a:pt x="331" y="365"/>
                  </a:cubicBezTo>
                  <a:cubicBezTo>
                    <a:pt x="337" y="361"/>
                    <a:pt x="337" y="361"/>
                    <a:pt x="337" y="361"/>
                  </a:cubicBezTo>
                  <a:cubicBezTo>
                    <a:pt x="344" y="352"/>
                    <a:pt x="344" y="352"/>
                    <a:pt x="344" y="352"/>
                  </a:cubicBezTo>
                  <a:cubicBezTo>
                    <a:pt x="345" y="351"/>
                    <a:pt x="345" y="350"/>
                    <a:pt x="346" y="349"/>
                  </a:cubicBezTo>
                  <a:cubicBezTo>
                    <a:pt x="346" y="345"/>
                    <a:pt x="346" y="341"/>
                    <a:pt x="346" y="341"/>
                  </a:cubicBezTo>
                  <a:cubicBezTo>
                    <a:pt x="347" y="337"/>
                    <a:pt x="341" y="332"/>
                    <a:pt x="341" y="332"/>
                  </a:cubicBezTo>
                  <a:cubicBezTo>
                    <a:pt x="333" y="326"/>
                    <a:pt x="314" y="330"/>
                    <a:pt x="314" y="330"/>
                  </a:cubicBezTo>
                  <a:cubicBezTo>
                    <a:pt x="309" y="331"/>
                    <a:pt x="299" y="343"/>
                    <a:pt x="299" y="343"/>
                  </a:cubicBezTo>
                  <a:cubicBezTo>
                    <a:pt x="291" y="356"/>
                    <a:pt x="292" y="367"/>
                    <a:pt x="292" y="367"/>
                  </a:cubicBezTo>
                  <a:cubicBezTo>
                    <a:pt x="288" y="366"/>
                    <a:pt x="288" y="366"/>
                    <a:pt x="288" y="366"/>
                  </a:cubicBezTo>
                  <a:cubicBezTo>
                    <a:pt x="288" y="366"/>
                    <a:pt x="291" y="357"/>
                    <a:pt x="291" y="357"/>
                  </a:cubicBezTo>
                  <a:cubicBezTo>
                    <a:pt x="293" y="354"/>
                    <a:pt x="289" y="345"/>
                    <a:pt x="289" y="345"/>
                  </a:cubicBezTo>
                  <a:cubicBezTo>
                    <a:pt x="288" y="343"/>
                    <a:pt x="281" y="338"/>
                    <a:pt x="281" y="338"/>
                  </a:cubicBezTo>
                  <a:cubicBezTo>
                    <a:pt x="280" y="336"/>
                    <a:pt x="271" y="333"/>
                    <a:pt x="271" y="333"/>
                  </a:cubicBezTo>
                  <a:cubicBezTo>
                    <a:pt x="263" y="332"/>
                    <a:pt x="263" y="332"/>
                    <a:pt x="263" y="332"/>
                  </a:cubicBezTo>
                  <a:cubicBezTo>
                    <a:pt x="262" y="331"/>
                    <a:pt x="266" y="326"/>
                    <a:pt x="266" y="326"/>
                  </a:cubicBezTo>
                  <a:cubicBezTo>
                    <a:pt x="274" y="322"/>
                    <a:pt x="274" y="322"/>
                    <a:pt x="274" y="322"/>
                  </a:cubicBezTo>
                  <a:cubicBezTo>
                    <a:pt x="279" y="320"/>
                    <a:pt x="291" y="325"/>
                    <a:pt x="291" y="325"/>
                  </a:cubicBezTo>
                  <a:cubicBezTo>
                    <a:pt x="292" y="325"/>
                    <a:pt x="292" y="325"/>
                    <a:pt x="292" y="325"/>
                  </a:cubicBezTo>
                  <a:cubicBezTo>
                    <a:pt x="293" y="323"/>
                    <a:pt x="293" y="323"/>
                    <a:pt x="293" y="323"/>
                  </a:cubicBezTo>
                  <a:cubicBezTo>
                    <a:pt x="292" y="321"/>
                    <a:pt x="294" y="314"/>
                    <a:pt x="294" y="314"/>
                  </a:cubicBezTo>
                  <a:cubicBezTo>
                    <a:pt x="295" y="307"/>
                    <a:pt x="302" y="304"/>
                    <a:pt x="302" y="304"/>
                  </a:cubicBezTo>
                  <a:cubicBezTo>
                    <a:pt x="303" y="304"/>
                    <a:pt x="304" y="304"/>
                    <a:pt x="305" y="303"/>
                  </a:cubicBezTo>
                  <a:cubicBezTo>
                    <a:pt x="316" y="300"/>
                    <a:pt x="322" y="306"/>
                    <a:pt x="322" y="306"/>
                  </a:cubicBezTo>
                  <a:cubicBezTo>
                    <a:pt x="324" y="309"/>
                    <a:pt x="324" y="309"/>
                    <a:pt x="324" y="309"/>
                  </a:cubicBezTo>
                  <a:cubicBezTo>
                    <a:pt x="325" y="308"/>
                    <a:pt x="325" y="308"/>
                    <a:pt x="325" y="308"/>
                  </a:cubicBezTo>
                  <a:cubicBezTo>
                    <a:pt x="326" y="309"/>
                    <a:pt x="326" y="309"/>
                    <a:pt x="326" y="309"/>
                  </a:cubicBezTo>
                  <a:cubicBezTo>
                    <a:pt x="327" y="308"/>
                    <a:pt x="327" y="308"/>
                    <a:pt x="327" y="308"/>
                  </a:cubicBezTo>
                  <a:cubicBezTo>
                    <a:pt x="327" y="306"/>
                    <a:pt x="332" y="302"/>
                    <a:pt x="332" y="302"/>
                  </a:cubicBezTo>
                  <a:cubicBezTo>
                    <a:pt x="338" y="299"/>
                    <a:pt x="343" y="299"/>
                    <a:pt x="343" y="299"/>
                  </a:cubicBezTo>
                  <a:cubicBezTo>
                    <a:pt x="347" y="299"/>
                    <a:pt x="355" y="304"/>
                    <a:pt x="355" y="304"/>
                  </a:cubicBezTo>
                  <a:cubicBezTo>
                    <a:pt x="357" y="308"/>
                    <a:pt x="357" y="308"/>
                    <a:pt x="357" y="308"/>
                  </a:cubicBezTo>
                  <a:cubicBezTo>
                    <a:pt x="357" y="308"/>
                    <a:pt x="356" y="309"/>
                    <a:pt x="356" y="309"/>
                  </a:cubicBezTo>
                  <a:cubicBezTo>
                    <a:pt x="356" y="310"/>
                    <a:pt x="355" y="310"/>
                    <a:pt x="355" y="310"/>
                  </a:cubicBezTo>
                  <a:cubicBezTo>
                    <a:pt x="356" y="311"/>
                    <a:pt x="356" y="311"/>
                    <a:pt x="356" y="311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2" y="306"/>
                    <a:pt x="362" y="306"/>
                    <a:pt x="362" y="306"/>
                  </a:cubicBezTo>
                  <a:cubicBezTo>
                    <a:pt x="372" y="300"/>
                    <a:pt x="375" y="303"/>
                    <a:pt x="375" y="303"/>
                  </a:cubicBezTo>
                  <a:cubicBezTo>
                    <a:pt x="380" y="303"/>
                    <a:pt x="387" y="308"/>
                    <a:pt x="387" y="308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95" y="321"/>
                    <a:pt x="393" y="328"/>
                    <a:pt x="393" y="328"/>
                  </a:cubicBezTo>
                  <a:close/>
                  <a:moveTo>
                    <a:pt x="384" y="301"/>
                  </a:moveTo>
                  <a:cubicBezTo>
                    <a:pt x="377" y="300"/>
                    <a:pt x="377" y="300"/>
                    <a:pt x="377" y="300"/>
                  </a:cubicBezTo>
                  <a:cubicBezTo>
                    <a:pt x="366" y="298"/>
                    <a:pt x="359" y="306"/>
                    <a:pt x="359" y="306"/>
                  </a:cubicBezTo>
                  <a:cubicBezTo>
                    <a:pt x="356" y="301"/>
                    <a:pt x="356" y="301"/>
                    <a:pt x="356" y="301"/>
                  </a:cubicBezTo>
                  <a:cubicBezTo>
                    <a:pt x="362" y="300"/>
                    <a:pt x="362" y="300"/>
                    <a:pt x="362" y="300"/>
                  </a:cubicBezTo>
                  <a:cubicBezTo>
                    <a:pt x="368" y="300"/>
                    <a:pt x="379" y="291"/>
                    <a:pt x="379" y="291"/>
                  </a:cubicBezTo>
                  <a:cubicBezTo>
                    <a:pt x="385" y="283"/>
                    <a:pt x="386" y="278"/>
                    <a:pt x="386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9" y="278"/>
                    <a:pt x="394" y="277"/>
                    <a:pt x="394" y="277"/>
                  </a:cubicBezTo>
                  <a:cubicBezTo>
                    <a:pt x="412" y="272"/>
                    <a:pt x="416" y="259"/>
                    <a:pt x="416" y="259"/>
                  </a:cubicBezTo>
                  <a:cubicBezTo>
                    <a:pt x="422" y="248"/>
                    <a:pt x="418" y="237"/>
                    <a:pt x="418" y="237"/>
                  </a:cubicBezTo>
                  <a:cubicBezTo>
                    <a:pt x="418" y="237"/>
                    <a:pt x="418" y="237"/>
                    <a:pt x="418" y="237"/>
                  </a:cubicBezTo>
                  <a:cubicBezTo>
                    <a:pt x="431" y="241"/>
                    <a:pt x="428" y="248"/>
                    <a:pt x="428" y="248"/>
                  </a:cubicBezTo>
                  <a:cubicBezTo>
                    <a:pt x="428" y="261"/>
                    <a:pt x="424" y="263"/>
                    <a:pt x="424" y="263"/>
                  </a:cubicBezTo>
                  <a:cubicBezTo>
                    <a:pt x="423" y="269"/>
                    <a:pt x="411" y="277"/>
                    <a:pt x="410" y="277"/>
                  </a:cubicBezTo>
                  <a:cubicBezTo>
                    <a:pt x="409" y="278"/>
                    <a:pt x="407" y="279"/>
                    <a:pt x="407" y="279"/>
                  </a:cubicBezTo>
                  <a:cubicBezTo>
                    <a:pt x="405" y="278"/>
                    <a:pt x="405" y="278"/>
                    <a:pt x="405" y="278"/>
                  </a:cubicBezTo>
                  <a:cubicBezTo>
                    <a:pt x="404" y="279"/>
                    <a:pt x="404" y="279"/>
                    <a:pt x="404" y="279"/>
                  </a:cubicBezTo>
                  <a:cubicBezTo>
                    <a:pt x="405" y="282"/>
                    <a:pt x="405" y="282"/>
                    <a:pt x="405" y="282"/>
                  </a:cubicBezTo>
                  <a:cubicBezTo>
                    <a:pt x="405" y="285"/>
                    <a:pt x="405" y="285"/>
                    <a:pt x="405" y="285"/>
                  </a:cubicBezTo>
                  <a:cubicBezTo>
                    <a:pt x="406" y="290"/>
                    <a:pt x="397" y="297"/>
                    <a:pt x="397" y="297"/>
                  </a:cubicBezTo>
                  <a:cubicBezTo>
                    <a:pt x="390" y="302"/>
                    <a:pt x="384" y="301"/>
                    <a:pt x="384" y="301"/>
                  </a:cubicBezTo>
                  <a:close/>
                  <a:moveTo>
                    <a:pt x="428" y="236"/>
                  </a:moveTo>
                  <a:cubicBezTo>
                    <a:pt x="428" y="236"/>
                    <a:pt x="443" y="226"/>
                    <a:pt x="443" y="225"/>
                  </a:cubicBezTo>
                  <a:cubicBezTo>
                    <a:pt x="443" y="225"/>
                    <a:pt x="459" y="230"/>
                    <a:pt x="476" y="218"/>
                  </a:cubicBezTo>
                  <a:cubicBezTo>
                    <a:pt x="477" y="217"/>
                    <a:pt x="477" y="217"/>
                    <a:pt x="477" y="217"/>
                  </a:cubicBezTo>
                  <a:cubicBezTo>
                    <a:pt x="477" y="217"/>
                    <a:pt x="484" y="221"/>
                    <a:pt x="489" y="219"/>
                  </a:cubicBezTo>
                  <a:cubicBezTo>
                    <a:pt x="489" y="219"/>
                    <a:pt x="488" y="226"/>
                    <a:pt x="486" y="228"/>
                  </a:cubicBezTo>
                  <a:cubicBezTo>
                    <a:pt x="486" y="228"/>
                    <a:pt x="477" y="245"/>
                    <a:pt x="471" y="249"/>
                  </a:cubicBezTo>
                  <a:cubicBezTo>
                    <a:pt x="471" y="249"/>
                    <a:pt x="465" y="257"/>
                    <a:pt x="454" y="263"/>
                  </a:cubicBezTo>
                  <a:cubicBezTo>
                    <a:pt x="442" y="269"/>
                    <a:pt x="442" y="269"/>
                    <a:pt x="442" y="269"/>
                  </a:cubicBezTo>
                  <a:cubicBezTo>
                    <a:pt x="442" y="269"/>
                    <a:pt x="426" y="275"/>
                    <a:pt x="422" y="275"/>
                  </a:cubicBezTo>
                  <a:cubicBezTo>
                    <a:pt x="421" y="274"/>
                    <a:pt x="421" y="274"/>
                    <a:pt x="421" y="274"/>
                  </a:cubicBezTo>
                  <a:cubicBezTo>
                    <a:pt x="421" y="274"/>
                    <a:pt x="424" y="272"/>
                    <a:pt x="425" y="272"/>
                  </a:cubicBezTo>
                  <a:cubicBezTo>
                    <a:pt x="425" y="271"/>
                    <a:pt x="429" y="263"/>
                    <a:pt x="430" y="260"/>
                  </a:cubicBezTo>
                  <a:cubicBezTo>
                    <a:pt x="430" y="260"/>
                    <a:pt x="433" y="251"/>
                    <a:pt x="432" y="244"/>
                  </a:cubicBezTo>
                  <a:cubicBezTo>
                    <a:pt x="432" y="244"/>
                    <a:pt x="430" y="238"/>
                    <a:pt x="428" y="236"/>
                  </a:cubicBezTo>
                  <a:close/>
                  <a:moveTo>
                    <a:pt x="492" y="221"/>
                  </a:moveTo>
                  <a:cubicBezTo>
                    <a:pt x="492" y="221"/>
                    <a:pt x="492" y="219"/>
                    <a:pt x="492" y="219"/>
                  </a:cubicBezTo>
                  <a:cubicBezTo>
                    <a:pt x="502" y="210"/>
                    <a:pt x="502" y="210"/>
                    <a:pt x="502" y="210"/>
                  </a:cubicBezTo>
                  <a:cubicBezTo>
                    <a:pt x="502" y="210"/>
                    <a:pt x="504" y="213"/>
                    <a:pt x="503" y="219"/>
                  </a:cubicBezTo>
                  <a:cubicBezTo>
                    <a:pt x="503" y="226"/>
                    <a:pt x="499" y="238"/>
                    <a:pt x="492" y="244"/>
                  </a:cubicBezTo>
                  <a:cubicBezTo>
                    <a:pt x="492" y="244"/>
                    <a:pt x="486" y="259"/>
                    <a:pt x="467" y="268"/>
                  </a:cubicBezTo>
                  <a:cubicBezTo>
                    <a:pt x="446" y="279"/>
                    <a:pt x="446" y="279"/>
                    <a:pt x="446" y="279"/>
                  </a:cubicBezTo>
                  <a:cubicBezTo>
                    <a:pt x="446" y="279"/>
                    <a:pt x="424" y="289"/>
                    <a:pt x="413" y="288"/>
                  </a:cubicBezTo>
                  <a:cubicBezTo>
                    <a:pt x="410" y="288"/>
                    <a:pt x="410" y="288"/>
                    <a:pt x="410" y="288"/>
                  </a:cubicBezTo>
                  <a:cubicBezTo>
                    <a:pt x="411" y="283"/>
                    <a:pt x="411" y="283"/>
                    <a:pt x="411" y="283"/>
                  </a:cubicBezTo>
                  <a:cubicBezTo>
                    <a:pt x="418" y="278"/>
                    <a:pt x="418" y="278"/>
                    <a:pt x="418" y="278"/>
                  </a:cubicBezTo>
                  <a:cubicBezTo>
                    <a:pt x="418" y="278"/>
                    <a:pt x="440" y="277"/>
                    <a:pt x="455" y="267"/>
                  </a:cubicBezTo>
                  <a:cubicBezTo>
                    <a:pt x="455" y="267"/>
                    <a:pt x="471" y="258"/>
                    <a:pt x="479" y="248"/>
                  </a:cubicBezTo>
                  <a:cubicBezTo>
                    <a:pt x="479" y="248"/>
                    <a:pt x="490" y="234"/>
                    <a:pt x="490" y="231"/>
                  </a:cubicBezTo>
                  <a:cubicBezTo>
                    <a:pt x="490" y="231"/>
                    <a:pt x="492" y="222"/>
                    <a:pt x="492" y="221"/>
                  </a:cubicBezTo>
                  <a:close/>
                  <a:moveTo>
                    <a:pt x="523" y="199"/>
                  </a:moveTo>
                  <a:cubicBezTo>
                    <a:pt x="523" y="203"/>
                    <a:pt x="525" y="206"/>
                    <a:pt x="523" y="211"/>
                  </a:cubicBezTo>
                  <a:cubicBezTo>
                    <a:pt x="523" y="211"/>
                    <a:pt x="523" y="219"/>
                    <a:pt x="519" y="222"/>
                  </a:cubicBezTo>
                  <a:cubicBezTo>
                    <a:pt x="515" y="225"/>
                    <a:pt x="518" y="223"/>
                    <a:pt x="518" y="223"/>
                  </a:cubicBezTo>
                  <a:cubicBezTo>
                    <a:pt x="518" y="223"/>
                    <a:pt x="512" y="227"/>
                    <a:pt x="511" y="228"/>
                  </a:cubicBezTo>
                  <a:cubicBezTo>
                    <a:pt x="511" y="228"/>
                    <a:pt x="511" y="231"/>
                    <a:pt x="511" y="231"/>
                  </a:cubicBezTo>
                  <a:cubicBezTo>
                    <a:pt x="513" y="234"/>
                    <a:pt x="513" y="234"/>
                    <a:pt x="513" y="234"/>
                  </a:cubicBezTo>
                  <a:cubicBezTo>
                    <a:pt x="513" y="234"/>
                    <a:pt x="514" y="245"/>
                    <a:pt x="511" y="249"/>
                  </a:cubicBezTo>
                  <a:cubicBezTo>
                    <a:pt x="511" y="249"/>
                    <a:pt x="507" y="256"/>
                    <a:pt x="506" y="258"/>
                  </a:cubicBezTo>
                  <a:cubicBezTo>
                    <a:pt x="506" y="258"/>
                    <a:pt x="496" y="270"/>
                    <a:pt x="491" y="273"/>
                  </a:cubicBezTo>
                  <a:cubicBezTo>
                    <a:pt x="491" y="273"/>
                    <a:pt x="477" y="284"/>
                    <a:pt x="474" y="284"/>
                  </a:cubicBezTo>
                  <a:cubicBezTo>
                    <a:pt x="474" y="284"/>
                    <a:pt x="459" y="294"/>
                    <a:pt x="449" y="296"/>
                  </a:cubicBezTo>
                  <a:cubicBezTo>
                    <a:pt x="449" y="296"/>
                    <a:pt x="430" y="303"/>
                    <a:pt x="425" y="302"/>
                  </a:cubicBezTo>
                  <a:cubicBezTo>
                    <a:pt x="425" y="302"/>
                    <a:pt x="397" y="306"/>
                    <a:pt x="395" y="304"/>
                  </a:cubicBezTo>
                  <a:cubicBezTo>
                    <a:pt x="394" y="303"/>
                    <a:pt x="394" y="303"/>
                    <a:pt x="394" y="303"/>
                  </a:cubicBezTo>
                  <a:cubicBezTo>
                    <a:pt x="394" y="303"/>
                    <a:pt x="406" y="297"/>
                    <a:pt x="408" y="291"/>
                  </a:cubicBezTo>
                  <a:cubicBezTo>
                    <a:pt x="408" y="291"/>
                    <a:pt x="428" y="290"/>
                    <a:pt x="438" y="286"/>
                  </a:cubicBezTo>
                  <a:cubicBezTo>
                    <a:pt x="438" y="286"/>
                    <a:pt x="460" y="277"/>
                    <a:pt x="465" y="274"/>
                  </a:cubicBezTo>
                  <a:cubicBezTo>
                    <a:pt x="465" y="274"/>
                    <a:pt x="490" y="258"/>
                    <a:pt x="494" y="250"/>
                  </a:cubicBezTo>
                  <a:cubicBezTo>
                    <a:pt x="494" y="250"/>
                    <a:pt x="506" y="237"/>
                    <a:pt x="507" y="219"/>
                  </a:cubicBezTo>
                  <a:cubicBezTo>
                    <a:pt x="508" y="211"/>
                    <a:pt x="508" y="211"/>
                    <a:pt x="508" y="211"/>
                  </a:cubicBezTo>
                  <a:cubicBezTo>
                    <a:pt x="507" y="209"/>
                    <a:pt x="507" y="209"/>
                    <a:pt x="507" y="209"/>
                  </a:cubicBezTo>
                  <a:cubicBezTo>
                    <a:pt x="506" y="207"/>
                    <a:pt x="506" y="207"/>
                    <a:pt x="506" y="207"/>
                  </a:cubicBezTo>
                  <a:cubicBezTo>
                    <a:pt x="505" y="206"/>
                    <a:pt x="505" y="206"/>
                    <a:pt x="505" y="206"/>
                  </a:cubicBezTo>
                  <a:cubicBezTo>
                    <a:pt x="505" y="206"/>
                    <a:pt x="512" y="196"/>
                    <a:pt x="512" y="193"/>
                  </a:cubicBezTo>
                  <a:cubicBezTo>
                    <a:pt x="512" y="193"/>
                    <a:pt x="512" y="193"/>
                    <a:pt x="512" y="193"/>
                  </a:cubicBezTo>
                  <a:cubicBezTo>
                    <a:pt x="512" y="193"/>
                    <a:pt x="512" y="193"/>
                    <a:pt x="512" y="193"/>
                  </a:cubicBezTo>
                  <a:cubicBezTo>
                    <a:pt x="512" y="193"/>
                    <a:pt x="512" y="193"/>
                    <a:pt x="512" y="193"/>
                  </a:cubicBezTo>
                  <a:cubicBezTo>
                    <a:pt x="512" y="193"/>
                    <a:pt x="512" y="194"/>
                    <a:pt x="519" y="191"/>
                  </a:cubicBezTo>
                  <a:cubicBezTo>
                    <a:pt x="520" y="192"/>
                    <a:pt x="520" y="192"/>
                    <a:pt x="520" y="192"/>
                  </a:cubicBezTo>
                  <a:cubicBezTo>
                    <a:pt x="520" y="192"/>
                    <a:pt x="523" y="194"/>
                    <a:pt x="523" y="199"/>
                  </a:cubicBezTo>
                  <a:close/>
                  <a:moveTo>
                    <a:pt x="561" y="130"/>
                  </a:moveTo>
                  <a:cubicBezTo>
                    <a:pt x="571" y="139"/>
                    <a:pt x="566" y="147"/>
                    <a:pt x="566" y="147"/>
                  </a:cubicBezTo>
                  <a:cubicBezTo>
                    <a:pt x="563" y="159"/>
                    <a:pt x="556" y="163"/>
                    <a:pt x="556" y="163"/>
                  </a:cubicBezTo>
                  <a:cubicBezTo>
                    <a:pt x="533" y="176"/>
                    <a:pt x="533" y="176"/>
                    <a:pt x="533" y="176"/>
                  </a:cubicBezTo>
                  <a:cubicBezTo>
                    <a:pt x="535" y="170"/>
                    <a:pt x="535" y="170"/>
                    <a:pt x="535" y="170"/>
                  </a:cubicBezTo>
                  <a:cubicBezTo>
                    <a:pt x="539" y="167"/>
                    <a:pt x="539" y="167"/>
                    <a:pt x="539" y="167"/>
                  </a:cubicBezTo>
                  <a:cubicBezTo>
                    <a:pt x="542" y="165"/>
                    <a:pt x="542" y="165"/>
                    <a:pt x="542" y="165"/>
                  </a:cubicBezTo>
                  <a:cubicBezTo>
                    <a:pt x="551" y="159"/>
                    <a:pt x="551" y="159"/>
                    <a:pt x="551" y="159"/>
                  </a:cubicBezTo>
                  <a:cubicBezTo>
                    <a:pt x="553" y="156"/>
                    <a:pt x="553" y="156"/>
                    <a:pt x="553" y="156"/>
                  </a:cubicBezTo>
                  <a:cubicBezTo>
                    <a:pt x="560" y="147"/>
                    <a:pt x="557" y="142"/>
                    <a:pt x="557" y="142"/>
                  </a:cubicBezTo>
                  <a:cubicBezTo>
                    <a:pt x="554" y="129"/>
                    <a:pt x="539" y="126"/>
                    <a:pt x="539" y="126"/>
                  </a:cubicBezTo>
                  <a:cubicBezTo>
                    <a:pt x="553" y="124"/>
                    <a:pt x="561" y="130"/>
                    <a:pt x="561" y="130"/>
                  </a:cubicBezTo>
                  <a:close/>
                  <a:moveTo>
                    <a:pt x="543" y="131"/>
                  </a:moveTo>
                  <a:cubicBezTo>
                    <a:pt x="543" y="131"/>
                    <a:pt x="549" y="133"/>
                    <a:pt x="551" y="136"/>
                  </a:cubicBezTo>
                  <a:cubicBezTo>
                    <a:pt x="553" y="142"/>
                    <a:pt x="553" y="142"/>
                    <a:pt x="553" y="142"/>
                  </a:cubicBezTo>
                  <a:cubicBezTo>
                    <a:pt x="553" y="142"/>
                    <a:pt x="555" y="147"/>
                    <a:pt x="552" y="150"/>
                  </a:cubicBezTo>
                  <a:cubicBezTo>
                    <a:pt x="552" y="150"/>
                    <a:pt x="547" y="159"/>
                    <a:pt x="542" y="161"/>
                  </a:cubicBezTo>
                  <a:cubicBezTo>
                    <a:pt x="535" y="166"/>
                    <a:pt x="535" y="166"/>
                    <a:pt x="535" y="166"/>
                  </a:cubicBezTo>
                  <a:cubicBezTo>
                    <a:pt x="535" y="160"/>
                    <a:pt x="535" y="160"/>
                    <a:pt x="535" y="160"/>
                  </a:cubicBezTo>
                  <a:cubicBezTo>
                    <a:pt x="535" y="160"/>
                    <a:pt x="546" y="152"/>
                    <a:pt x="545" y="144"/>
                  </a:cubicBezTo>
                  <a:cubicBezTo>
                    <a:pt x="545" y="144"/>
                    <a:pt x="543" y="136"/>
                    <a:pt x="535" y="132"/>
                  </a:cubicBezTo>
                  <a:cubicBezTo>
                    <a:pt x="535" y="132"/>
                    <a:pt x="522" y="128"/>
                    <a:pt x="518" y="129"/>
                  </a:cubicBezTo>
                  <a:cubicBezTo>
                    <a:pt x="518" y="129"/>
                    <a:pt x="541" y="127"/>
                    <a:pt x="543" y="131"/>
                  </a:cubicBezTo>
                  <a:close/>
                  <a:moveTo>
                    <a:pt x="505" y="131"/>
                  </a:moveTo>
                  <a:cubicBezTo>
                    <a:pt x="510" y="130"/>
                    <a:pt x="524" y="132"/>
                    <a:pt x="524" y="132"/>
                  </a:cubicBezTo>
                  <a:cubicBezTo>
                    <a:pt x="534" y="134"/>
                    <a:pt x="537" y="138"/>
                    <a:pt x="537" y="138"/>
                  </a:cubicBezTo>
                  <a:cubicBezTo>
                    <a:pt x="545" y="151"/>
                    <a:pt x="535" y="157"/>
                    <a:pt x="535" y="157"/>
                  </a:cubicBezTo>
                  <a:cubicBezTo>
                    <a:pt x="529" y="145"/>
                    <a:pt x="529" y="145"/>
                    <a:pt x="529" y="145"/>
                  </a:cubicBezTo>
                  <a:cubicBezTo>
                    <a:pt x="525" y="143"/>
                    <a:pt x="525" y="143"/>
                    <a:pt x="525" y="143"/>
                  </a:cubicBezTo>
                  <a:cubicBezTo>
                    <a:pt x="521" y="138"/>
                    <a:pt x="510" y="140"/>
                    <a:pt x="510" y="140"/>
                  </a:cubicBezTo>
                  <a:lnTo>
                    <a:pt x="505" y="131"/>
                  </a:lnTo>
                  <a:close/>
                  <a:moveTo>
                    <a:pt x="503" y="135"/>
                  </a:moveTo>
                  <a:cubicBezTo>
                    <a:pt x="507" y="141"/>
                    <a:pt x="504" y="144"/>
                    <a:pt x="504" y="144"/>
                  </a:cubicBezTo>
                  <a:cubicBezTo>
                    <a:pt x="505" y="146"/>
                    <a:pt x="505" y="146"/>
                    <a:pt x="505" y="146"/>
                  </a:cubicBezTo>
                  <a:cubicBezTo>
                    <a:pt x="507" y="145"/>
                    <a:pt x="507" y="145"/>
                    <a:pt x="507" y="145"/>
                  </a:cubicBezTo>
                  <a:cubicBezTo>
                    <a:pt x="508" y="141"/>
                    <a:pt x="515" y="143"/>
                    <a:pt x="515" y="143"/>
                  </a:cubicBezTo>
                  <a:cubicBezTo>
                    <a:pt x="528" y="144"/>
                    <a:pt x="530" y="163"/>
                    <a:pt x="530" y="163"/>
                  </a:cubicBezTo>
                  <a:cubicBezTo>
                    <a:pt x="531" y="177"/>
                    <a:pt x="525" y="181"/>
                    <a:pt x="525" y="181"/>
                  </a:cubicBezTo>
                  <a:cubicBezTo>
                    <a:pt x="524" y="185"/>
                    <a:pt x="517" y="187"/>
                    <a:pt x="517" y="187"/>
                  </a:cubicBezTo>
                  <a:cubicBezTo>
                    <a:pt x="517" y="187"/>
                    <a:pt x="517" y="187"/>
                    <a:pt x="514" y="188"/>
                  </a:cubicBezTo>
                  <a:cubicBezTo>
                    <a:pt x="512" y="190"/>
                    <a:pt x="507" y="187"/>
                    <a:pt x="507" y="187"/>
                  </a:cubicBezTo>
                  <a:cubicBezTo>
                    <a:pt x="508" y="190"/>
                    <a:pt x="508" y="190"/>
                    <a:pt x="508" y="190"/>
                  </a:cubicBezTo>
                  <a:cubicBezTo>
                    <a:pt x="509" y="193"/>
                    <a:pt x="509" y="193"/>
                    <a:pt x="509" y="193"/>
                  </a:cubicBezTo>
                  <a:cubicBezTo>
                    <a:pt x="510" y="200"/>
                    <a:pt x="496" y="213"/>
                    <a:pt x="496" y="213"/>
                  </a:cubicBezTo>
                  <a:cubicBezTo>
                    <a:pt x="484" y="219"/>
                    <a:pt x="481" y="215"/>
                    <a:pt x="481" y="215"/>
                  </a:cubicBezTo>
                  <a:cubicBezTo>
                    <a:pt x="480" y="214"/>
                    <a:pt x="480" y="214"/>
                    <a:pt x="480" y="214"/>
                  </a:cubicBezTo>
                  <a:cubicBezTo>
                    <a:pt x="484" y="211"/>
                    <a:pt x="488" y="200"/>
                    <a:pt x="488" y="200"/>
                  </a:cubicBezTo>
                  <a:cubicBezTo>
                    <a:pt x="502" y="190"/>
                    <a:pt x="497" y="177"/>
                    <a:pt x="497" y="177"/>
                  </a:cubicBezTo>
                  <a:cubicBezTo>
                    <a:pt x="490" y="166"/>
                    <a:pt x="483" y="167"/>
                    <a:pt x="483" y="167"/>
                  </a:cubicBezTo>
                  <a:cubicBezTo>
                    <a:pt x="478" y="165"/>
                    <a:pt x="468" y="169"/>
                    <a:pt x="468" y="169"/>
                  </a:cubicBezTo>
                  <a:cubicBezTo>
                    <a:pt x="468" y="169"/>
                    <a:pt x="466" y="170"/>
                    <a:pt x="458" y="173"/>
                  </a:cubicBezTo>
                  <a:cubicBezTo>
                    <a:pt x="458" y="173"/>
                    <a:pt x="458" y="173"/>
                    <a:pt x="457" y="173"/>
                  </a:cubicBezTo>
                  <a:cubicBezTo>
                    <a:pt x="450" y="177"/>
                    <a:pt x="442" y="185"/>
                    <a:pt x="442" y="185"/>
                  </a:cubicBezTo>
                  <a:cubicBezTo>
                    <a:pt x="434" y="200"/>
                    <a:pt x="444" y="204"/>
                    <a:pt x="444" y="204"/>
                  </a:cubicBezTo>
                  <a:cubicBezTo>
                    <a:pt x="461" y="207"/>
                    <a:pt x="467" y="198"/>
                    <a:pt x="467" y="198"/>
                  </a:cubicBezTo>
                  <a:cubicBezTo>
                    <a:pt x="475" y="194"/>
                    <a:pt x="475" y="187"/>
                    <a:pt x="475" y="187"/>
                  </a:cubicBezTo>
                  <a:cubicBezTo>
                    <a:pt x="477" y="186"/>
                    <a:pt x="477" y="186"/>
                    <a:pt x="477" y="186"/>
                  </a:cubicBezTo>
                  <a:cubicBezTo>
                    <a:pt x="476" y="185"/>
                    <a:pt x="476" y="185"/>
                    <a:pt x="476" y="185"/>
                  </a:cubicBezTo>
                  <a:cubicBezTo>
                    <a:pt x="474" y="184"/>
                    <a:pt x="474" y="184"/>
                    <a:pt x="474" y="184"/>
                  </a:cubicBezTo>
                  <a:cubicBezTo>
                    <a:pt x="475" y="190"/>
                    <a:pt x="469" y="192"/>
                    <a:pt x="469" y="193"/>
                  </a:cubicBezTo>
                  <a:cubicBezTo>
                    <a:pt x="466" y="198"/>
                    <a:pt x="456" y="200"/>
                    <a:pt x="456" y="200"/>
                  </a:cubicBezTo>
                  <a:cubicBezTo>
                    <a:pt x="434" y="204"/>
                    <a:pt x="446" y="187"/>
                    <a:pt x="446" y="187"/>
                  </a:cubicBezTo>
                  <a:cubicBezTo>
                    <a:pt x="451" y="180"/>
                    <a:pt x="471" y="172"/>
                    <a:pt x="471" y="172"/>
                  </a:cubicBezTo>
                  <a:cubicBezTo>
                    <a:pt x="483" y="168"/>
                    <a:pt x="493" y="176"/>
                    <a:pt x="493" y="176"/>
                  </a:cubicBezTo>
                  <a:cubicBezTo>
                    <a:pt x="496" y="182"/>
                    <a:pt x="494" y="187"/>
                    <a:pt x="494" y="187"/>
                  </a:cubicBezTo>
                  <a:cubicBezTo>
                    <a:pt x="494" y="191"/>
                    <a:pt x="490" y="194"/>
                    <a:pt x="490" y="194"/>
                  </a:cubicBezTo>
                  <a:cubicBezTo>
                    <a:pt x="489" y="197"/>
                    <a:pt x="488" y="196"/>
                    <a:pt x="488" y="196"/>
                  </a:cubicBezTo>
                  <a:cubicBezTo>
                    <a:pt x="485" y="197"/>
                    <a:pt x="485" y="197"/>
                    <a:pt x="485" y="197"/>
                  </a:cubicBezTo>
                  <a:cubicBezTo>
                    <a:pt x="484" y="198"/>
                    <a:pt x="484" y="198"/>
                    <a:pt x="484" y="198"/>
                  </a:cubicBezTo>
                  <a:cubicBezTo>
                    <a:pt x="483" y="200"/>
                    <a:pt x="483" y="200"/>
                    <a:pt x="483" y="200"/>
                  </a:cubicBezTo>
                  <a:cubicBezTo>
                    <a:pt x="484" y="202"/>
                    <a:pt x="484" y="202"/>
                    <a:pt x="484" y="202"/>
                  </a:cubicBezTo>
                  <a:cubicBezTo>
                    <a:pt x="476" y="213"/>
                    <a:pt x="476" y="213"/>
                    <a:pt x="476" y="213"/>
                  </a:cubicBezTo>
                  <a:cubicBezTo>
                    <a:pt x="466" y="222"/>
                    <a:pt x="456" y="222"/>
                    <a:pt x="456" y="222"/>
                  </a:cubicBezTo>
                  <a:cubicBezTo>
                    <a:pt x="451" y="224"/>
                    <a:pt x="440" y="220"/>
                    <a:pt x="440" y="220"/>
                  </a:cubicBezTo>
                  <a:cubicBezTo>
                    <a:pt x="439" y="221"/>
                    <a:pt x="439" y="221"/>
                    <a:pt x="439" y="221"/>
                  </a:cubicBezTo>
                  <a:cubicBezTo>
                    <a:pt x="438" y="225"/>
                    <a:pt x="432" y="229"/>
                    <a:pt x="431" y="230"/>
                  </a:cubicBezTo>
                  <a:cubicBezTo>
                    <a:pt x="421" y="236"/>
                    <a:pt x="416" y="234"/>
                    <a:pt x="416" y="234"/>
                  </a:cubicBezTo>
                  <a:cubicBezTo>
                    <a:pt x="413" y="227"/>
                    <a:pt x="402" y="226"/>
                    <a:pt x="402" y="226"/>
                  </a:cubicBezTo>
                  <a:cubicBezTo>
                    <a:pt x="396" y="219"/>
                    <a:pt x="400" y="211"/>
                    <a:pt x="400" y="211"/>
                  </a:cubicBezTo>
                  <a:cubicBezTo>
                    <a:pt x="400" y="210"/>
                    <a:pt x="400" y="210"/>
                    <a:pt x="400" y="210"/>
                  </a:cubicBezTo>
                  <a:cubicBezTo>
                    <a:pt x="401" y="209"/>
                    <a:pt x="401" y="209"/>
                    <a:pt x="401" y="209"/>
                  </a:cubicBezTo>
                  <a:cubicBezTo>
                    <a:pt x="409" y="195"/>
                    <a:pt x="409" y="195"/>
                    <a:pt x="409" y="195"/>
                  </a:cubicBezTo>
                  <a:cubicBezTo>
                    <a:pt x="404" y="193"/>
                    <a:pt x="405" y="189"/>
                    <a:pt x="405" y="189"/>
                  </a:cubicBezTo>
                  <a:cubicBezTo>
                    <a:pt x="404" y="186"/>
                    <a:pt x="405" y="188"/>
                    <a:pt x="406" y="180"/>
                  </a:cubicBezTo>
                  <a:cubicBezTo>
                    <a:pt x="407" y="173"/>
                    <a:pt x="416" y="166"/>
                    <a:pt x="416" y="166"/>
                  </a:cubicBezTo>
                  <a:cubicBezTo>
                    <a:pt x="423" y="161"/>
                    <a:pt x="431" y="162"/>
                    <a:pt x="431" y="162"/>
                  </a:cubicBezTo>
                  <a:cubicBezTo>
                    <a:pt x="433" y="160"/>
                    <a:pt x="433" y="160"/>
                    <a:pt x="433" y="160"/>
                  </a:cubicBezTo>
                  <a:cubicBezTo>
                    <a:pt x="433" y="157"/>
                    <a:pt x="433" y="157"/>
                    <a:pt x="433" y="157"/>
                  </a:cubicBezTo>
                  <a:cubicBezTo>
                    <a:pt x="434" y="153"/>
                    <a:pt x="438" y="147"/>
                    <a:pt x="438" y="147"/>
                  </a:cubicBezTo>
                  <a:cubicBezTo>
                    <a:pt x="440" y="141"/>
                    <a:pt x="451" y="138"/>
                    <a:pt x="451" y="138"/>
                  </a:cubicBezTo>
                  <a:cubicBezTo>
                    <a:pt x="456" y="135"/>
                    <a:pt x="463" y="138"/>
                    <a:pt x="464" y="138"/>
                  </a:cubicBezTo>
                  <a:cubicBezTo>
                    <a:pt x="466" y="141"/>
                    <a:pt x="469" y="146"/>
                    <a:pt x="469" y="146"/>
                  </a:cubicBezTo>
                  <a:cubicBezTo>
                    <a:pt x="470" y="145"/>
                    <a:pt x="470" y="145"/>
                    <a:pt x="470" y="145"/>
                  </a:cubicBezTo>
                  <a:cubicBezTo>
                    <a:pt x="470" y="143"/>
                    <a:pt x="473" y="140"/>
                    <a:pt x="473" y="140"/>
                  </a:cubicBezTo>
                  <a:cubicBezTo>
                    <a:pt x="483" y="129"/>
                    <a:pt x="490" y="131"/>
                    <a:pt x="490" y="131"/>
                  </a:cubicBezTo>
                  <a:cubicBezTo>
                    <a:pt x="499" y="130"/>
                    <a:pt x="503" y="135"/>
                    <a:pt x="503" y="135"/>
                  </a:cubicBezTo>
                  <a:close/>
                  <a:moveTo>
                    <a:pt x="542" y="37"/>
                  </a:moveTo>
                  <a:cubicBezTo>
                    <a:pt x="542" y="37"/>
                    <a:pt x="544" y="48"/>
                    <a:pt x="538" y="57"/>
                  </a:cubicBezTo>
                  <a:cubicBezTo>
                    <a:pt x="538" y="57"/>
                    <a:pt x="540" y="57"/>
                    <a:pt x="535" y="61"/>
                  </a:cubicBezTo>
                  <a:cubicBezTo>
                    <a:pt x="529" y="65"/>
                    <a:pt x="529" y="65"/>
                    <a:pt x="529" y="65"/>
                  </a:cubicBezTo>
                  <a:cubicBezTo>
                    <a:pt x="529" y="65"/>
                    <a:pt x="525" y="67"/>
                    <a:pt x="519" y="61"/>
                  </a:cubicBezTo>
                  <a:cubicBezTo>
                    <a:pt x="518" y="63"/>
                    <a:pt x="518" y="63"/>
                    <a:pt x="518" y="63"/>
                  </a:cubicBezTo>
                  <a:cubicBezTo>
                    <a:pt x="520" y="68"/>
                    <a:pt x="520" y="68"/>
                    <a:pt x="520" y="68"/>
                  </a:cubicBezTo>
                  <a:cubicBezTo>
                    <a:pt x="520" y="68"/>
                    <a:pt x="520" y="74"/>
                    <a:pt x="517" y="77"/>
                  </a:cubicBezTo>
                  <a:cubicBezTo>
                    <a:pt x="506" y="83"/>
                    <a:pt x="506" y="83"/>
                    <a:pt x="506" y="83"/>
                  </a:cubicBezTo>
                  <a:cubicBezTo>
                    <a:pt x="506" y="83"/>
                    <a:pt x="495" y="85"/>
                    <a:pt x="491" y="86"/>
                  </a:cubicBezTo>
                  <a:cubicBezTo>
                    <a:pt x="486" y="89"/>
                    <a:pt x="486" y="89"/>
                    <a:pt x="486" y="89"/>
                  </a:cubicBezTo>
                  <a:cubicBezTo>
                    <a:pt x="486" y="89"/>
                    <a:pt x="479" y="97"/>
                    <a:pt x="479" y="102"/>
                  </a:cubicBezTo>
                  <a:cubicBezTo>
                    <a:pt x="479" y="102"/>
                    <a:pt x="476" y="107"/>
                    <a:pt x="479" y="112"/>
                  </a:cubicBezTo>
                  <a:cubicBezTo>
                    <a:pt x="479" y="112"/>
                    <a:pt x="482" y="122"/>
                    <a:pt x="488" y="126"/>
                  </a:cubicBezTo>
                  <a:cubicBezTo>
                    <a:pt x="482" y="129"/>
                    <a:pt x="482" y="129"/>
                    <a:pt x="482" y="129"/>
                  </a:cubicBezTo>
                  <a:cubicBezTo>
                    <a:pt x="480" y="130"/>
                    <a:pt x="480" y="130"/>
                    <a:pt x="480" y="130"/>
                  </a:cubicBezTo>
                  <a:cubicBezTo>
                    <a:pt x="480" y="130"/>
                    <a:pt x="470" y="129"/>
                    <a:pt x="466" y="118"/>
                  </a:cubicBezTo>
                  <a:cubicBezTo>
                    <a:pt x="466" y="118"/>
                    <a:pt x="460" y="108"/>
                    <a:pt x="463" y="103"/>
                  </a:cubicBezTo>
                  <a:cubicBezTo>
                    <a:pt x="463" y="103"/>
                    <a:pt x="463" y="91"/>
                    <a:pt x="466" y="89"/>
                  </a:cubicBezTo>
                  <a:cubicBezTo>
                    <a:pt x="470" y="84"/>
                    <a:pt x="470" y="84"/>
                    <a:pt x="470" y="84"/>
                  </a:cubicBezTo>
                  <a:cubicBezTo>
                    <a:pt x="470" y="84"/>
                    <a:pt x="473" y="81"/>
                    <a:pt x="473" y="80"/>
                  </a:cubicBezTo>
                  <a:cubicBezTo>
                    <a:pt x="476" y="79"/>
                    <a:pt x="476" y="79"/>
                    <a:pt x="476" y="79"/>
                  </a:cubicBezTo>
                  <a:cubicBezTo>
                    <a:pt x="476" y="79"/>
                    <a:pt x="484" y="79"/>
                    <a:pt x="486" y="78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95" y="73"/>
                    <a:pt x="504" y="64"/>
                    <a:pt x="504" y="59"/>
                  </a:cubicBezTo>
                  <a:cubicBezTo>
                    <a:pt x="504" y="59"/>
                    <a:pt x="507" y="50"/>
                    <a:pt x="505" y="45"/>
                  </a:cubicBezTo>
                  <a:cubicBezTo>
                    <a:pt x="502" y="37"/>
                    <a:pt x="502" y="37"/>
                    <a:pt x="502" y="37"/>
                  </a:cubicBezTo>
                  <a:cubicBezTo>
                    <a:pt x="502" y="37"/>
                    <a:pt x="491" y="29"/>
                    <a:pt x="484" y="29"/>
                  </a:cubicBezTo>
                  <a:cubicBezTo>
                    <a:pt x="484" y="29"/>
                    <a:pt x="474" y="29"/>
                    <a:pt x="467" y="32"/>
                  </a:cubicBezTo>
                  <a:cubicBezTo>
                    <a:pt x="461" y="36"/>
                    <a:pt x="461" y="36"/>
                    <a:pt x="461" y="36"/>
                  </a:cubicBezTo>
                  <a:cubicBezTo>
                    <a:pt x="461" y="36"/>
                    <a:pt x="456" y="40"/>
                    <a:pt x="455" y="43"/>
                  </a:cubicBezTo>
                  <a:cubicBezTo>
                    <a:pt x="455" y="43"/>
                    <a:pt x="454" y="49"/>
                    <a:pt x="456" y="53"/>
                  </a:cubicBezTo>
                  <a:cubicBezTo>
                    <a:pt x="458" y="56"/>
                    <a:pt x="458" y="56"/>
                    <a:pt x="458" y="56"/>
                  </a:cubicBezTo>
                  <a:cubicBezTo>
                    <a:pt x="458" y="56"/>
                    <a:pt x="462" y="60"/>
                    <a:pt x="469" y="60"/>
                  </a:cubicBezTo>
                  <a:cubicBezTo>
                    <a:pt x="469" y="60"/>
                    <a:pt x="471" y="60"/>
                    <a:pt x="472" y="59"/>
                  </a:cubicBezTo>
                  <a:cubicBezTo>
                    <a:pt x="475" y="58"/>
                    <a:pt x="480" y="55"/>
                    <a:pt x="480" y="55"/>
                  </a:cubicBezTo>
                  <a:cubicBezTo>
                    <a:pt x="480" y="55"/>
                    <a:pt x="482" y="52"/>
                    <a:pt x="483" y="49"/>
                  </a:cubicBezTo>
                  <a:cubicBezTo>
                    <a:pt x="482" y="48"/>
                    <a:pt x="482" y="48"/>
                    <a:pt x="482" y="48"/>
                  </a:cubicBezTo>
                  <a:cubicBezTo>
                    <a:pt x="481" y="49"/>
                    <a:pt x="481" y="49"/>
                    <a:pt x="481" y="49"/>
                  </a:cubicBezTo>
                  <a:cubicBezTo>
                    <a:pt x="481" y="49"/>
                    <a:pt x="480" y="52"/>
                    <a:pt x="479" y="53"/>
                  </a:cubicBezTo>
                  <a:cubicBezTo>
                    <a:pt x="470" y="57"/>
                    <a:pt x="470" y="57"/>
                    <a:pt x="470" y="57"/>
                  </a:cubicBezTo>
                  <a:cubicBezTo>
                    <a:pt x="470" y="57"/>
                    <a:pt x="464" y="58"/>
                    <a:pt x="460" y="55"/>
                  </a:cubicBezTo>
                  <a:cubicBezTo>
                    <a:pt x="460" y="55"/>
                    <a:pt x="457" y="49"/>
                    <a:pt x="458" y="48"/>
                  </a:cubicBezTo>
                  <a:cubicBezTo>
                    <a:pt x="458" y="48"/>
                    <a:pt x="460" y="40"/>
                    <a:pt x="462" y="39"/>
                  </a:cubicBezTo>
                  <a:cubicBezTo>
                    <a:pt x="462" y="39"/>
                    <a:pt x="470" y="35"/>
                    <a:pt x="471" y="35"/>
                  </a:cubicBezTo>
                  <a:cubicBezTo>
                    <a:pt x="471" y="35"/>
                    <a:pt x="483" y="31"/>
                    <a:pt x="486" y="33"/>
                  </a:cubicBezTo>
                  <a:cubicBezTo>
                    <a:pt x="486" y="33"/>
                    <a:pt x="494" y="36"/>
                    <a:pt x="496" y="38"/>
                  </a:cubicBezTo>
                  <a:cubicBezTo>
                    <a:pt x="496" y="38"/>
                    <a:pt x="497" y="39"/>
                    <a:pt x="498" y="41"/>
                  </a:cubicBezTo>
                  <a:cubicBezTo>
                    <a:pt x="500" y="44"/>
                    <a:pt x="500" y="44"/>
                    <a:pt x="500" y="44"/>
                  </a:cubicBezTo>
                  <a:cubicBezTo>
                    <a:pt x="500" y="44"/>
                    <a:pt x="501" y="48"/>
                    <a:pt x="501" y="50"/>
                  </a:cubicBezTo>
                  <a:cubicBezTo>
                    <a:pt x="501" y="50"/>
                    <a:pt x="503" y="60"/>
                    <a:pt x="495" y="68"/>
                  </a:cubicBezTo>
                  <a:cubicBezTo>
                    <a:pt x="495" y="68"/>
                    <a:pt x="493" y="70"/>
                    <a:pt x="490" y="71"/>
                  </a:cubicBezTo>
                  <a:cubicBezTo>
                    <a:pt x="487" y="74"/>
                    <a:pt x="482" y="75"/>
                    <a:pt x="482" y="75"/>
                  </a:cubicBezTo>
                  <a:cubicBezTo>
                    <a:pt x="482" y="75"/>
                    <a:pt x="472" y="80"/>
                    <a:pt x="463" y="72"/>
                  </a:cubicBezTo>
                  <a:cubicBezTo>
                    <a:pt x="463" y="72"/>
                    <a:pt x="462" y="71"/>
                    <a:pt x="462" y="71"/>
                  </a:cubicBezTo>
                  <a:cubicBezTo>
                    <a:pt x="462" y="70"/>
                    <a:pt x="463" y="70"/>
                    <a:pt x="463" y="70"/>
                  </a:cubicBezTo>
                  <a:cubicBezTo>
                    <a:pt x="462" y="69"/>
                    <a:pt x="462" y="69"/>
                    <a:pt x="46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1" y="69"/>
                    <a:pt x="459" y="74"/>
                    <a:pt x="456" y="74"/>
                  </a:cubicBezTo>
                  <a:cubicBezTo>
                    <a:pt x="456" y="74"/>
                    <a:pt x="448" y="80"/>
                    <a:pt x="447" y="80"/>
                  </a:cubicBezTo>
                  <a:cubicBezTo>
                    <a:pt x="447" y="80"/>
                    <a:pt x="443" y="80"/>
                    <a:pt x="443" y="80"/>
                  </a:cubicBezTo>
                  <a:cubicBezTo>
                    <a:pt x="439" y="71"/>
                    <a:pt x="439" y="71"/>
                    <a:pt x="439" y="71"/>
                  </a:cubicBezTo>
                  <a:cubicBezTo>
                    <a:pt x="439" y="71"/>
                    <a:pt x="431" y="63"/>
                    <a:pt x="424" y="63"/>
                  </a:cubicBezTo>
                  <a:cubicBezTo>
                    <a:pt x="424" y="63"/>
                    <a:pt x="422" y="58"/>
                    <a:pt x="425" y="50"/>
                  </a:cubicBezTo>
                  <a:cubicBezTo>
                    <a:pt x="425" y="50"/>
                    <a:pt x="430" y="40"/>
                    <a:pt x="437" y="35"/>
                  </a:cubicBezTo>
                  <a:cubicBezTo>
                    <a:pt x="445" y="31"/>
                    <a:pt x="445" y="31"/>
                    <a:pt x="445" y="31"/>
                  </a:cubicBezTo>
                  <a:cubicBezTo>
                    <a:pt x="445" y="31"/>
                    <a:pt x="451" y="28"/>
                    <a:pt x="458" y="31"/>
                  </a:cubicBezTo>
                  <a:cubicBezTo>
                    <a:pt x="459" y="31"/>
                    <a:pt x="459" y="31"/>
                    <a:pt x="459" y="31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61" y="30"/>
                    <a:pt x="461" y="30"/>
                    <a:pt x="461" y="30"/>
                  </a:cubicBezTo>
                  <a:cubicBezTo>
                    <a:pt x="461" y="30"/>
                    <a:pt x="461" y="29"/>
                    <a:pt x="461" y="29"/>
                  </a:cubicBezTo>
                  <a:cubicBezTo>
                    <a:pt x="460" y="28"/>
                    <a:pt x="460" y="28"/>
                    <a:pt x="460" y="28"/>
                  </a:cubicBezTo>
                  <a:cubicBezTo>
                    <a:pt x="456" y="27"/>
                    <a:pt x="456" y="27"/>
                    <a:pt x="456" y="27"/>
                  </a:cubicBezTo>
                  <a:cubicBezTo>
                    <a:pt x="456" y="27"/>
                    <a:pt x="455" y="26"/>
                    <a:pt x="455" y="24"/>
                  </a:cubicBezTo>
                  <a:cubicBezTo>
                    <a:pt x="455" y="20"/>
                    <a:pt x="457" y="14"/>
                    <a:pt x="465" y="9"/>
                  </a:cubicBezTo>
                  <a:cubicBezTo>
                    <a:pt x="470" y="6"/>
                    <a:pt x="470" y="6"/>
                    <a:pt x="470" y="6"/>
                  </a:cubicBezTo>
                  <a:cubicBezTo>
                    <a:pt x="470" y="6"/>
                    <a:pt x="479" y="4"/>
                    <a:pt x="481" y="5"/>
                  </a:cubicBezTo>
                  <a:cubicBezTo>
                    <a:pt x="481" y="5"/>
                    <a:pt x="486" y="5"/>
                    <a:pt x="489" y="7"/>
                  </a:cubicBezTo>
                  <a:cubicBezTo>
                    <a:pt x="490" y="8"/>
                    <a:pt x="490" y="8"/>
                    <a:pt x="490" y="8"/>
                  </a:cubicBezTo>
                  <a:cubicBezTo>
                    <a:pt x="490" y="8"/>
                    <a:pt x="490" y="8"/>
                    <a:pt x="490" y="8"/>
                  </a:cubicBezTo>
                  <a:cubicBezTo>
                    <a:pt x="494" y="14"/>
                    <a:pt x="494" y="14"/>
                    <a:pt x="494" y="14"/>
                  </a:cubicBezTo>
                  <a:cubicBezTo>
                    <a:pt x="494" y="14"/>
                    <a:pt x="494" y="14"/>
                    <a:pt x="494" y="14"/>
                  </a:cubicBezTo>
                  <a:cubicBezTo>
                    <a:pt x="494" y="14"/>
                    <a:pt x="495" y="14"/>
                    <a:pt x="495" y="14"/>
                  </a:cubicBezTo>
                  <a:cubicBezTo>
                    <a:pt x="496" y="14"/>
                    <a:pt x="496" y="14"/>
                    <a:pt x="496" y="14"/>
                  </a:cubicBezTo>
                  <a:cubicBezTo>
                    <a:pt x="496" y="12"/>
                    <a:pt x="496" y="12"/>
                    <a:pt x="496" y="12"/>
                  </a:cubicBezTo>
                  <a:cubicBezTo>
                    <a:pt x="497" y="11"/>
                    <a:pt x="497" y="11"/>
                    <a:pt x="497" y="11"/>
                  </a:cubicBezTo>
                  <a:cubicBezTo>
                    <a:pt x="497" y="11"/>
                    <a:pt x="497" y="11"/>
                    <a:pt x="497" y="11"/>
                  </a:cubicBezTo>
                  <a:cubicBezTo>
                    <a:pt x="497" y="11"/>
                    <a:pt x="504" y="6"/>
                    <a:pt x="505" y="7"/>
                  </a:cubicBezTo>
                  <a:cubicBezTo>
                    <a:pt x="505" y="7"/>
                    <a:pt x="513" y="6"/>
                    <a:pt x="518" y="10"/>
                  </a:cubicBezTo>
                  <a:cubicBezTo>
                    <a:pt x="522" y="18"/>
                    <a:pt x="522" y="18"/>
                    <a:pt x="522" y="18"/>
                  </a:cubicBezTo>
                  <a:cubicBezTo>
                    <a:pt x="522" y="25"/>
                    <a:pt x="522" y="25"/>
                    <a:pt x="522" y="25"/>
                  </a:cubicBezTo>
                  <a:cubicBezTo>
                    <a:pt x="526" y="23"/>
                    <a:pt x="526" y="23"/>
                    <a:pt x="526" y="23"/>
                  </a:cubicBezTo>
                  <a:cubicBezTo>
                    <a:pt x="526" y="23"/>
                    <a:pt x="532" y="22"/>
                    <a:pt x="535" y="25"/>
                  </a:cubicBezTo>
                  <a:cubicBezTo>
                    <a:pt x="535" y="25"/>
                    <a:pt x="543" y="32"/>
                    <a:pt x="542" y="37"/>
                  </a:cubicBezTo>
                  <a:close/>
                </a:path>
              </a:pathLst>
            </a:custGeom>
            <a:solidFill>
              <a:srgbClr val="DAB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6" name="Freeform 395"/>
            <p:cNvSpPr>
              <a:spLocks/>
            </p:cNvSpPr>
            <p:nvPr/>
          </p:nvSpPr>
          <p:spPr bwMode="auto">
            <a:xfrm>
              <a:off x="10104438" y="989013"/>
              <a:ext cx="395288" cy="174625"/>
            </a:xfrm>
            <a:custGeom>
              <a:avLst/>
              <a:gdLst>
                <a:gd name="T0" fmla="*/ 114 w 117"/>
                <a:gd name="T1" fmla="*/ 47 h 52"/>
                <a:gd name="T2" fmla="*/ 76 w 117"/>
                <a:gd name="T3" fmla="*/ 48 h 52"/>
                <a:gd name="T4" fmla="*/ 37 w 117"/>
                <a:gd name="T5" fmla="*/ 34 h 52"/>
                <a:gd name="T6" fmla="*/ 3 w 117"/>
                <a:gd name="T7" fmla="*/ 8 h 52"/>
                <a:gd name="T8" fmla="*/ 41 w 117"/>
                <a:gd name="T9" fmla="*/ 4 h 52"/>
                <a:gd name="T10" fmla="*/ 86 w 117"/>
                <a:gd name="T11" fmla="*/ 23 h 52"/>
                <a:gd name="T12" fmla="*/ 108 w 117"/>
                <a:gd name="T13" fmla="*/ 38 h 52"/>
                <a:gd name="T14" fmla="*/ 106 w 117"/>
                <a:gd name="T15" fmla="*/ 44 h 52"/>
                <a:gd name="T16" fmla="*/ 70 w 117"/>
                <a:gd name="T17" fmla="*/ 24 h 52"/>
                <a:gd name="T18" fmla="*/ 29 w 117"/>
                <a:gd name="T19" fmla="*/ 20 h 52"/>
                <a:gd name="T20" fmla="*/ 114 w 117"/>
                <a:gd name="T21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52">
                  <a:moveTo>
                    <a:pt x="114" y="47"/>
                  </a:moveTo>
                  <a:cubicBezTo>
                    <a:pt x="109" y="52"/>
                    <a:pt x="86" y="49"/>
                    <a:pt x="76" y="48"/>
                  </a:cubicBezTo>
                  <a:cubicBezTo>
                    <a:pt x="66" y="46"/>
                    <a:pt x="47" y="39"/>
                    <a:pt x="37" y="34"/>
                  </a:cubicBezTo>
                  <a:cubicBezTo>
                    <a:pt x="20" y="26"/>
                    <a:pt x="0" y="9"/>
                    <a:pt x="3" y="8"/>
                  </a:cubicBezTo>
                  <a:cubicBezTo>
                    <a:pt x="4" y="5"/>
                    <a:pt x="11" y="0"/>
                    <a:pt x="41" y="4"/>
                  </a:cubicBezTo>
                  <a:cubicBezTo>
                    <a:pt x="56" y="6"/>
                    <a:pt x="70" y="12"/>
                    <a:pt x="86" y="23"/>
                  </a:cubicBezTo>
                  <a:cubicBezTo>
                    <a:pt x="96" y="29"/>
                    <a:pt x="103" y="34"/>
                    <a:pt x="108" y="38"/>
                  </a:cubicBezTo>
                  <a:cubicBezTo>
                    <a:pt x="116" y="44"/>
                    <a:pt x="117" y="51"/>
                    <a:pt x="106" y="44"/>
                  </a:cubicBezTo>
                  <a:cubicBezTo>
                    <a:pt x="98" y="39"/>
                    <a:pt x="82" y="30"/>
                    <a:pt x="70" y="24"/>
                  </a:cubicBezTo>
                  <a:cubicBezTo>
                    <a:pt x="52" y="16"/>
                    <a:pt x="30" y="17"/>
                    <a:pt x="29" y="20"/>
                  </a:cubicBezTo>
                  <a:cubicBezTo>
                    <a:pt x="52" y="37"/>
                    <a:pt x="85" y="50"/>
                    <a:pt x="114" y="47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7" name="Freeform 396"/>
            <p:cNvSpPr>
              <a:spLocks/>
            </p:cNvSpPr>
            <p:nvPr/>
          </p:nvSpPr>
          <p:spPr bwMode="auto">
            <a:xfrm>
              <a:off x="10209213" y="881063"/>
              <a:ext cx="293688" cy="242888"/>
            </a:xfrm>
            <a:custGeom>
              <a:avLst/>
              <a:gdLst>
                <a:gd name="T0" fmla="*/ 0 w 87"/>
                <a:gd name="T1" fmla="*/ 9 h 72"/>
                <a:gd name="T2" fmla="*/ 27 w 87"/>
                <a:gd name="T3" fmla="*/ 33 h 72"/>
                <a:gd name="T4" fmla="*/ 53 w 87"/>
                <a:gd name="T5" fmla="*/ 56 h 72"/>
                <a:gd name="T6" fmla="*/ 85 w 87"/>
                <a:gd name="T7" fmla="*/ 72 h 72"/>
                <a:gd name="T8" fmla="*/ 87 w 87"/>
                <a:gd name="T9" fmla="*/ 72 h 72"/>
                <a:gd name="T10" fmla="*/ 66 w 87"/>
                <a:gd name="T11" fmla="*/ 61 h 72"/>
                <a:gd name="T12" fmla="*/ 45 w 87"/>
                <a:gd name="T13" fmla="*/ 46 h 72"/>
                <a:gd name="T14" fmla="*/ 6 w 87"/>
                <a:gd name="T15" fmla="*/ 11 h 72"/>
                <a:gd name="T16" fmla="*/ 65 w 87"/>
                <a:gd name="T17" fmla="*/ 36 h 72"/>
                <a:gd name="T18" fmla="*/ 36 w 87"/>
                <a:gd name="T19" fmla="*/ 12 h 72"/>
                <a:gd name="T20" fmla="*/ 0 w 87"/>
                <a:gd name="T21" fmla="*/ 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2">
                  <a:moveTo>
                    <a:pt x="0" y="9"/>
                  </a:moveTo>
                  <a:cubicBezTo>
                    <a:pt x="7" y="19"/>
                    <a:pt x="21" y="28"/>
                    <a:pt x="27" y="33"/>
                  </a:cubicBezTo>
                  <a:cubicBezTo>
                    <a:pt x="36" y="41"/>
                    <a:pt x="43" y="48"/>
                    <a:pt x="53" y="56"/>
                  </a:cubicBezTo>
                  <a:cubicBezTo>
                    <a:pt x="63" y="63"/>
                    <a:pt x="74" y="67"/>
                    <a:pt x="85" y="72"/>
                  </a:cubicBezTo>
                  <a:cubicBezTo>
                    <a:pt x="86" y="72"/>
                    <a:pt x="86" y="72"/>
                    <a:pt x="87" y="72"/>
                  </a:cubicBezTo>
                  <a:cubicBezTo>
                    <a:pt x="83" y="67"/>
                    <a:pt x="72" y="65"/>
                    <a:pt x="66" y="61"/>
                  </a:cubicBezTo>
                  <a:cubicBezTo>
                    <a:pt x="58" y="56"/>
                    <a:pt x="52" y="52"/>
                    <a:pt x="45" y="46"/>
                  </a:cubicBezTo>
                  <a:cubicBezTo>
                    <a:pt x="32" y="34"/>
                    <a:pt x="21" y="21"/>
                    <a:pt x="6" y="11"/>
                  </a:cubicBezTo>
                  <a:cubicBezTo>
                    <a:pt x="23" y="0"/>
                    <a:pt x="55" y="29"/>
                    <a:pt x="65" y="36"/>
                  </a:cubicBezTo>
                  <a:cubicBezTo>
                    <a:pt x="58" y="24"/>
                    <a:pt x="43" y="15"/>
                    <a:pt x="36" y="12"/>
                  </a:cubicBezTo>
                  <a:cubicBezTo>
                    <a:pt x="23" y="5"/>
                    <a:pt x="14" y="4"/>
                    <a:pt x="0" y="9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8" name="Freeform 397"/>
            <p:cNvSpPr>
              <a:spLocks/>
            </p:cNvSpPr>
            <p:nvPr/>
          </p:nvSpPr>
          <p:spPr bwMode="auto">
            <a:xfrm>
              <a:off x="10334625" y="776288"/>
              <a:ext cx="219075" cy="357188"/>
            </a:xfrm>
            <a:custGeom>
              <a:avLst/>
              <a:gdLst>
                <a:gd name="T0" fmla="*/ 0 w 65"/>
                <a:gd name="T1" fmla="*/ 0 h 106"/>
                <a:gd name="T2" fmla="*/ 41 w 65"/>
                <a:gd name="T3" fmla="*/ 91 h 106"/>
                <a:gd name="T4" fmla="*/ 58 w 65"/>
                <a:gd name="T5" fmla="*/ 100 h 106"/>
                <a:gd name="T6" fmla="*/ 52 w 65"/>
                <a:gd name="T7" fmla="*/ 86 h 106"/>
                <a:gd name="T8" fmla="*/ 21 w 65"/>
                <a:gd name="T9" fmla="*/ 51 h 106"/>
                <a:gd name="T10" fmla="*/ 0 w 65"/>
                <a:gd name="T11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106">
                  <a:moveTo>
                    <a:pt x="0" y="0"/>
                  </a:moveTo>
                  <a:cubicBezTo>
                    <a:pt x="11" y="32"/>
                    <a:pt x="18" y="64"/>
                    <a:pt x="41" y="91"/>
                  </a:cubicBezTo>
                  <a:cubicBezTo>
                    <a:pt x="46" y="96"/>
                    <a:pt x="50" y="106"/>
                    <a:pt x="58" y="100"/>
                  </a:cubicBezTo>
                  <a:cubicBezTo>
                    <a:pt x="65" y="95"/>
                    <a:pt x="57" y="91"/>
                    <a:pt x="52" y="86"/>
                  </a:cubicBezTo>
                  <a:cubicBezTo>
                    <a:pt x="40" y="76"/>
                    <a:pt x="27" y="66"/>
                    <a:pt x="21" y="51"/>
                  </a:cubicBezTo>
                  <a:cubicBezTo>
                    <a:pt x="10" y="28"/>
                    <a:pt x="18" y="3"/>
                    <a:pt x="0" y="1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9" name="Freeform 398"/>
            <p:cNvSpPr>
              <a:spLocks/>
            </p:cNvSpPr>
            <p:nvPr/>
          </p:nvSpPr>
          <p:spPr bwMode="auto">
            <a:xfrm>
              <a:off x="10371138" y="847725"/>
              <a:ext cx="239713" cy="269875"/>
            </a:xfrm>
            <a:custGeom>
              <a:avLst/>
              <a:gdLst>
                <a:gd name="T0" fmla="*/ 0 w 71"/>
                <a:gd name="T1" fmla="*/ 2 h 80"/>
                <a:gd name="T2" fmla="*/ 37 w 71"/>
                <a:gd name="T3" fmla="*/ 40 h 80"/>
                <a:gd name="T4" fmla="*/ 49 w 71"/>
                <a:gd name="T5" fmla="*/ 61 h 80"/>
                <a:gd name="T6" fmla="*/ 61 w 71"/>
                <a:gd name="T7" fmla="*/ 76 h 80"/>
                <a:gd name="T8" fmla="*/ 9 w 71"/>
                <a:gd name="T9" fmla="*/ 5 h 80"/>
                <a:gd name="T10" fmla="*/ 0 w 71"/>
                <a:gd name="T1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80">
                  <a:moveTo>
                    <a:pt x="0" y="2"/>
                  </a:moveTo>
                  <a:cubicBezTo>
                    <a:pt x="15" y="11"/>
                    <a:pt x="27" y="26"/>
                    <a:pt x="37" y="40"/>
                  </a:cubicBezTo>
                  <a:cubicBezTo>
                    <a:pt x="41" y="47"/>
                    <a:pt x="45" y="54"/>
                    <a:pt x="49" y="61"/>
                  </a:cubicBezTo>
                  <a:cubicBezTo>
                    <a:pt x="52" y="64"/>
                    <a:pt x="56" y="80"/>
                    <a:pt x="61" y="76"/>
                  </a:cubicBezTo>
                  <a:cubicBezTo>
                    <a:pt x="71" y="67"/>
                    <a:pt x="17" y="11"/>
                    <a:pt x="9" y="5"/>
                  </a:cubicBezTo>
                  <a:cubicBezTo>
                    <a:pt x="6" y="3"/>
                    <a:pt x="2" y="0"/>
                    <a:pt x="0" y="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0" name="Freeform 399"/>
            <p:cNvSpPr>
              <a:spLocks/>
            </p:cNvSpPr>
            <p:nvPr/>
          </p:nvSpPr>
          <p:spPr bwMode="auto">
            <a:xfrm>
              <a:off x="10421938" y="652463"/>
              <a:ext cx="101600" cy="322263"/>
            </a:xfrm>
            <a:custGeom>
              <a:avLst/>
              <a:gdLst>
                <a:gd name="T0" fmla="*/ 30 w 30"/>
                <a:gd name="T1" fmla="*/ 96 h 96"/>
                <a:gd name="T2" fmla="*/ 8 w 30"/>
                <a:gd name="T3" fmla="*/ 50 h 96"/>
                <a:gd name="T4" fmla="*/ 9 w 30"/>
                <a:gd name="T5" fmla="*/ 5 h 96"/>
                <a:gd name="T6" fmla="*/ 8 w 30"/>
                <a:gd name="T7" fmla="*/ 27 h 96"/>
                <a:gd name="T8" fmla="*/ 12 w 30"/>
                <a:gd name="T9" fmla="*/ 52 h 96"/>
                <a:gd name="T10" fmla="*/ 30 w 30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6">
                  <a:moveTo>
                    <a:pt x="30" y="96"/>
                  </a:moveTo>
                  <a:cubicBezTo>
                    <a:pt x="21" y="83"/>
                    <a:pt x="14" y="65"/>
                    <a:pt x="8" y="50"/>
                  </a:cubicBezTo>
                  <a:cubicBezTo>
                    <a:pt x="7" y="45"/>
                    <a:pt x="0" y="0"/>
                    <a:pt x="9" y="5"/>
                  </a:cubicBezTo>
                  <a:cubicBezTo>
                    <a:pt x="14" y="7"/>
                    <a:pt x="9" y="23"/>
                    <a:pt x="8" y="27"/>
                  </a:cubicBezTo>
                  <a:cubicBezTo>
                    <a:pt x="7" y="36"/>
                    <a:pt x="9" y="44"/>
                    <a:pt x="12" y="52"/>
                  </a:cubicBezTo>
                  <a:cubicBezTo>
                    <a:pt x="17" y="67"/>
                    <a:pt x="23" y="82"/>
                    <a:pt x="30" y="96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1" name="Freeform 400"/>
            <p:cNvSpPr>
              <a:spLocks/>
            </p:cNvSpPr>
            <p:nvPr/>
          </p:nvSpPr>
          <p:spPr bwMode="auto">
            <a:xfrm>
              <a:off x="10482263" y="763588"/>
              <a:ext cx="74613" cy="204788"/>
            </a:xfrm>
            <a:custGeom>
              <a:avLst/>
              <a:gdLst>
                <a:gd name="T0" fmla="*/ 1 w 22"/>
                <a:gd name="T1" fmla="*/ 0 h 61"/>
                <a:gd name="T2" fmla="*/ 21 w 22"/>
                <a:gd name="T3" fmla="*/ 61 h 61"/>
                <a:gd name="T4" fmla="*/ 0 w 22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1">
                  <a:moveTo>
                    <a:pt x="1" y="0"/>
                  </a:moveTo>
                  <a:cubicBezTo>
                    <a:pt x="3" y="3"/>
                    <a:pt x="22" y="32"/>
                    <a:pt x="21" y="61"/>
                  </a:cubicBezTo>
                  <a:cubicBezTo>
                    <a:pt x="18" y="40"/>
                    <a:pt x="9" y="18"/>
                    <a:pt x="0" y="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2" name="Freeform 401"/>
            <p:cNvSpPr>
              <a:spLocks/>
            </p:cNvSpPr>
            <p:nvPr/>
          </p:nvSpPr>
          <p:spPr bwMode="auto">
            <a:xfrm>
              <a:off x="10526713" y="617538"/>
              <a:ext cx="128588" cy="188913"/>
            </a:xfrm>
            <a:custGeom>
              <a:avLst/>
              <a:gdLst>
                <a:gd name="T0" fmla="*/ 6 w 38"/>
                <a:gd name="T1" fmla="*/ 54 h 56"/>
                <a:gd name="T2" fmla="*/ 8 w 38"/>
                <a:gd name="T3" fmla="*/ 56 h 56"/>
                <a:gd name="T4" fmla="*/ 16 w 38"/>
                <a:gd name="T5" fmla="*/ 11 h 56"/>
                <a:gd name="T6" fmla="*/ 21 w 38"/>
                <a:gd name="T7" fmla="*/ 51 h 56"/>
                <a:gd name="T8" fmla="*/ 17 w 38"/>
                <a:gd name="T9" fmla="*/ 3 h 56"/>
                <a:gd name="T10" fmla="*/ 3 w 38"/>
                <a:gd name="T11" fmla="*/ 21 h 56"/>
                <a:gd name="T12" fmla="*/ 6 w 3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6">
                  <a:moveTo>
                    <a:pt x="6" y="54"/>
                  </a:moveTo>
                  <a:cubicBezTo>
                    <a:pt x="6" y="55"/>
                    <a:pt x="6" y="56"/>
                    <a:pt x="8" y="56"/>
                  </a:cubicBezTo>
                  <a:cubicBezTo>
                    <a:pt x="6" y="45"/>
                    <a:pt x="3" y="13"/>
                    <a:pt x="16" y="11"/>
                  </a:cubicBezTo>
                  <a:cubicBezTo>
                    <a:pt x="32" y="7"/>
                    <a:pt x="18" y="53"/>
                    <a:pt x="21" y="51"/>
                  </a:cubicBezTo>
                  <a:cubicBezTo>
                    <a:pt x="24" y="48"/>
                    <a:pt x="38" y="0"/>
                    <a:pt x="17" y="3"/>
                  </a:cubicBezTo>
                  <a:cubicBezTo>
                    <a:pt x="10" y="4"/>
                    <a:pt x="4" y="15"/>
                    <a:pt x="3" y="21"/>
                  </a:cubicBezTo>
                  <a:cubicBezTo>
                    <a:pt x="0" y="31"/>
                    <a:pt x="2" y="43"/>
                    <a:pt x="6" y="53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3" name="Freeform 402"/>
            <p:cNvSpPr>
              <a:spLocks/>
            </p:cNvSpPr>
            <p:nvPr/>
          </p:nvSpPr>
          <p:spPr bwMode="auto">
            <a:xfrm>
              <a:off x="10566400" y="668338"/>
              <a:ext cx="176213" cy="452438"/>
            </a:xfrm>
            <a:custGeom>
              <a:avLst/>
              <a:gdLst>
                <a:gd name="T0" fmla="*/ 7 w 52"/>
                <a:gd name="T1" fmla="*/ 125 h 134"/>
                <a:gd name="T2" fmla="*/ 1 w 52"/>
                <a:gd name="T3" fmla="*/ 82 h 134"/>
                <a:gd name="T4" fmla="*/ 14 w 52"/>
                <a:gd name="T5" fmla="*/ 43 h 134"/>
                <a:gd name="T6" fmla="*/ 36 w 52"/>
                <a:gd name="T7" fmla="*/ 11 h 134"/>
                <a:gd name="T8" fmla="*/ 38 w 52"/>
                <a:gd name="T9" fmla="*/ 38 h 134"/>
                <a:gd name="T10" fmla="*/ 42 w 52"/>
                <a:gd name="T11" fmla="*/ 18 h 134"/>
                <a:gd name="T12" fmla="*/ 30 w 52"/>
                <a:gd name="T13" fmla="*/ 22 h 134"/>
                <a:gd name="T14" fmla="*/ 11 w 52"/>
                <a:gd name="T15" fmla="*/ 65 h 134"/>
                <a:gd name="T16" fmla="*/ 14 w 52"/>
                <a:gd name="T17" fmla="*/ 111 h 134"/>
                <a:gd name="T18" fmla="*/ 29 w 52"/>
                <a:gd name="T19" fmla="*/ 71 h 134"/>
                <a:gd name="T20" fmla="*/ 34 w 52"/>
                <a:gd name="T21" fmla="*/ 52 h 134"/>
                <a:gd name="T22" fmla="*/ 27 w 52"/>
                <a:gd name="T23" fmla="*/ 98 h 134"/>
                <a:gd name="T24" fmla="*/ 21 w 52"/>
                <a:gd name="T25" fmla="*/ 116 h 134"/>
                <a:gd name="T26" fmla="*/ 8 w 52"/>
                <a:gd name="T27" fmla="*/ 1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134">
                  <a:moveTo>
                    <a:pt x="7" y="125"/>
                  </a:moveTo>
                  <a:cubicBezTo>
                    <a:pt x="4" y="116"/>
                    <a:pt x="0" y="99"/>
                    <a:pt x="1" y="82"/>
                  </a:cubicBezTo>
                  <a:cubicBezTo>
                    <a:pt x="3" y="68"/>
                    <a:pt x="7" y="55"/>
                    <a:pt x="14" y="43"/>
                  </a:cubicBezTo>
                  <a:cubicBezTo>
                    <a:pt x="20" y="32"/>
                    <a:pt x="26" y="18"/>
                    <a:pt x="36" y="11"/>
                  </a:cubicBezTo>
                  <a:cubicBezTo>
                    <a:pt x="52" y="0"/>
                    <a:pt x="41" y="31"/>
                    <a:pt x="38" y="38"/>
                  </a:cubicBezTo>
                  <a:cubicBezTo>
                    <a:pt x="40" y="33"/>
                    <a:pt x="43" y="23"/>
                    <a:pt x="42" y="18"/>
                  </a:cubicBezTo>
                  <a:cubicBezTo>
                    <a:pt x="40" y="6"/>
                    <a:pt x="33" y="16"/>
                    <a:pt x="30" y="22"/>
                  </a:cubicBezTo>
                  <a:cubicBezTo>
                    <a:pt x="21" y="34"/>
                    <a:pt x="14" y="50"/>
                    <a:pt x="11" y="65"/>
                  </a:cubicBezTo>
                  <a:cubicBezTo>
                    <a:pt x="10" y="71"/>
                    <a:pt x="1" y="112"/>
                    <a:pt x="14" y="111"/>
                  </a:cubicBezTo>
                  <a:cubicBezTo>
                    <a:pt x="22" y="111"/>
                    <a:pt x="27" y="78"/>
                    <a:pt x="29" y="71"/>
                  </a:cubicBezTo>
                  <a:cubicBezTo>
                    <a:pt x="31" y="64"/>
                    <a:pt x="30" y="59"/>
                    <a:pt x="34" y="52"/>
                  </a:cubicBezTo>
                  <a:cubicBezTo>
                    <a:pt x="29" y="66"/>
                    <a:pt x="33" y="63"/>
                    <a:pt x="27" y="98"/>
                  </a:cubicBezTo>
                  <a:cubicBezTo>
                    <a:pt x="25" y="105"/>
                    <a:pt x="23" y="109"/>
                    <a:pt x="21" y="116"/>
                  </a:cubicBezTo>
                  <a:cubicBezTo>
                    <a:pt x="20" y="120"/>
                    <a:pt x="11" y="134"/>
                    <a:pt x="8" y="125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4" name="Freeform 403"/>
            <p:cNvSpPr>
              <a:spLocks/>
            </p:cNvSpPr>
            <p:nvPr/>
          </p:nvSpPr>
          <p:spPr bwMode="auto">
            <a:xfrm>
              <a:off x="10691813" y="682625"/>
              <a:ext cx="192088" cy="192088"/>
            </a:xfrm>
            <a:custGeom>
              <a:avLst/>
              <a:gdLst>
                <a:gd name="T0" fmla="*/ 0 w 57"/>
                <a:gd name="T1" fmla="*/ 50 h 57"/>
                <a:gd name="T2" fmla="*/ 9 w 57"/>
                <a:gd name="T3" fmla="*/ 53 h 57"/>
                <a:gd name="T4" fmla="*/ 12 w 57"/>
                <a:gd name="T5" fmla="*/ 38 h 57"/>
                <a:gd name="T6" fmla="*/ 28 w 57"/>
                <a:gd name="T7" fmla="*/ 14 h 57"/>
                <a:gd name="T8" fmla="*/ 39 w 57"/>
                <a:gd name="T9" fmla="*/ 31 h 57"/>
                <a:gd name="T10" fmla="*/ 26 w 57"/>
                <a:gd name="T11" fmla="*/ 57 h 57"/>
                <a:gd name="T12" fmla="*/ 40 w 57"/>
                <a:gd name="T13" fmla="*/ 3 h 57"/>
                <a:gd name="T14" fmla="*/ 0 w 57"/>
                <a:gd name="T15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57">
                  <a:moveTo>
                    <a:pt x="0" y="50"/>
                  </a:moveTo>
                  <a:cubicBezTo>
                    <a:pt x="0" y="54"/>
                    <a:pt x="5" y="57"/>
                    <a:pt x="9" y="53"/>
                  </a:cubicBezTo>
                  <a:cubicBezTo>
                    <a:pt x="10" y="52"/>
                    <a:pt x="10" y="41"/>
                    <a:pt x="12" y="38"/>
                  </a:cubicBezTo>
                  <a:cubicBezTo>
                    <a:pt x="15" y="30"/>
                    <a:pt x="20" y="19"/>
                    <a:pt x="28" y="14"/>
                  </a:cubicBezTo>
                  <a:cubicBezTo>
                    <a:pt x="43" y="3"/>
                    <a:pt x="42" y="21"/>
                    <a:pt x="39" y="31"/>
                  </a:cubicBezTo>
                  <a:cubicBezTo>
                    <a:pt x="36" y="41"/>
                    <a:pt x="30" y="48"/>
                    <a:pt x="26" y="57"/>
                  </a:cubicBezTo>
                  <a:cubicBezTo>
                    <a:pt x="36" y="47"/>
                    <a:pt x="57" y="6"/>
                    <a:pt x="40" y="3"/>
                  </a:cubicBezTo>
                  <a:cubicBezTo>
                    <a:pt x="26" y="0"/>
                    <a:pt x="1" y="39"/>
                    <a:pt x="0" y="5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5" name="Freeform 404"/>
            <p:cNvSpPr>
              <a:spLocks/>
            </p:cNvSpPr>
            <p:nvPr/>
          </p:nvSpPr>
          <p:spPr bwMode="auto">
            <a:xfrm>
              <a:off x="10620375" y="787400"/>
              <a:ext cx="371475" cy="319088"/>
            </a:xfrm>
            <a:custGeom>
              <a:avLst/>
              <a:gdLst>
                <a:gd name="T0" fmla="*/ 13 w 110"/>
                <a:gd name="T1" fmla="*/ 86 h 95"/>
                <a:gd name="T2" fmla="*/ 36 w 110"/>
                <a:gd name="T3" fmla="*/ 53 h 95"/>
                <a:gd name="T4" fmla="*/ 71 w 110"/>
                <a:gd name="T5" fmla="*/ 18 h 95"/>
                <a:gd name="T6" fmla="*/ 96 w 110"/>
                <a:gd name="T7" fmla="*/ 9 h 95"/>
                <a:gd name="T8" fmla="*/ 95 w 110"/>
                <a:gd name="T9" fmla="*/ 28 h 95"/>
                <a:gd name="T10" fmla="*/ 63 w 110"/>
                <a:gd name="T11" fmla="*/ 59 h 95"/>
                <a:gd name="T12" fmla="*/ 21 w 110"/>
                <a:gd name="T13" fmla="*/ 83 h 95"/>
                <a:gd name="T14" fmla="*/ 10 w 110"/>
                <a:gd name="T15" fmla="*/ 95 h 95"/>
                <a:gd name="T16" fmla="*/ 33 w 110"/>
                <a:gd name="T17" fmla="*/ 84 h 95"/>
                <a:gd name="T18" fmla="*/ 102 w 110"/>
                <a:gd name="T19" fmla="*/ 20 h 95"/>
                <a:gd name="T20" fmla="*/ 104 w 110"/>
                <a:gd name="T21" fmla="*/ 3 h 95"/>
                <a:gd name="T22" fmla="*/ 81 w 110"/>
                <a:gd name="T23" fmla="*/ 9 h 95"/>
                <a:gd name="T24" fmla="*/ 46 w 110"/>
                <a:gd name="T25" fmla="*/ 35 h 95"/>
                <a:gd name="T26" fmla="*/ 17 w 110"/>
                <a:gd name="T27" fmla="*/ 66 h 95"/>
                <a:gd name="T28" fmla="*/ 6 w 110"/>
                <a:gd name="T29" fmla="*/ 82 h 95"/>
                <a:gd name="T30" fmla="*/ 12 w 110"/>
                <a:gd name="T31" fmla="*/ 8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95">
                  <a:moveTo>
                    <a:pt x="13" y="86"/>
                  </a:moveTo>
                  <a:cubicBezTo>
                    <a:pt x="14" y="78"/>
                    <a:pt x="30" y="60"/>
                    <a:pt x="36" y="53"/>
                  </a:cubicBezTo>
                  <a:cubicBezTo>
                    <a:pt x="47" y="41"/>
                    <a:pt x="57" y="28"/>
                    <a:pt x="71" y="18"/>
                  </a:cubicBezTo>
                  <a:cubicBezTo>
                    <a:pt x="76" y="15"/>
                    <a:pt x="89" y="6"/>
                    <a:pt x="96" y="9"/>
                  </a:cubicBezTo>
                  <a:cubicBezTo>
                    <a:pt x="104" y="12"/>
                    <a:pt x="98" y="23"/>
                    <a:pt x="95" y="28"/>
                  </a:cubicBezTo>
                  <a:cubicBezTo>
                    <a:pt x="87" y="42"/>
                    <a:pt x="75" y="51"/>
                    <a:pt x="63" y="59"/>
                  </a:cubicBezTo>
                  <a:cubicBezTo>
                    <a:pt x="50" y="69"/>
                    <a:pt x="35" y="74"/>
                    <a:pt x="21" y="83"/>
                  </a:cubicBezTo>
                  <a:cubicBezTo>
                    <a:pt x="18" y="85"/>
                    <a:pt x="0" y="94"/>
                    <a:pt x="10" y="95"/>
                  </a:cubicBezTo>
                  <a:cubicBezTo>
                    <a:pt x="15" y="95"/>
                    <a:pt x="29" y="86"/>
                    <a:pt x="33" y="84"/>
                  </a:cubicBezTo>
                  <a:cubicBezTo>
                    <a:pt x="60" y="69"/>
                    <a:pt x="88" y="49"/>
                    <a:pt x="102" y="20"/>
                  </a:cubicBezTo>
                  <a:cubicBezTo>
                    <a:pt x="104" y="16"/>
                    <a:pt x="110" y="7"/>
                    <a:pt x="104" y="3"/>
                  </a:cubicBezTo>
                  <a:cubicBezTo>
                    <a:pt x="100" y="0"/>
                    <a:pt x="86" y="7"/>
                    <a:pt x="81" y="9"/>
                  </a:cubicBezTo>
                  <a:cubicBezTo>
                    <a:pt x="68" y="15"/>
                    <a:pt x="56" y="24"/>
                    <a:pt x="46" y="35"/>
                  </a:cubicBezTo>
                  <a:cubicBezTo>
                    <a:pt x="36" y="45"/>
                    <a:pt x="26" y="55"/>
                    <a:pt x="17" y="66"/>
                  </a:cubicBezTo>
                  <a:cubicBezTo>
                    <a:pt x="14" y="71"/>
                    <a:pt x="8" y="76"/>
                    <a:pt x="6" y="82"/>
                  </a:cubicBezTo>
                  <a:cubicBezTo>
                    <a:pt x="2" y="90"/>
                    <a:pt x="6" y="95"/>
                    <a:pt x="12" y="86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6" name="Freeform 405"/>
            <p:cNvSpPr>
              <a:spLocks/>
            </p:cNvSpPr>
            <p:nvPr/>
          </p:nvSpPr>
          <p:spPr bwMode="auto">
            <a:xfrm>
              <a:off x="10895013" y="938213"/>
              <a:ext cx="120650" cy="33338"/>
            </a:xfrm>
            <a:custGeom>
              <a:avLst/>
              <a:gdLst>
                <a:gd name="T0" fmla="*/ 0 w 36"/>
                <a:gd name="T1" fmla="*/ 7 h 10"/>
                <a:gd name="T2" fmla="*/ 24 w 36"/>
                <a:gd name="T3" fmla="*/ 10 h 10"/>
                <a:gd name="T4" fmla="*/ 31 w 36"/>
                <a:gd name="T5" fmla="*/ 7 h 10"/>
                <a:gd name="T6" fmla="*/ 23 w 36"/>
                <a:gd name="T7" fmla="*/ 1 h 10"/>
                <a:gd name="T8" fmla="*/ 5 w 36"/>
                <a:gd name="T9" fmla="*/ 6 h 10"/>
                <a:gd name="T10" fmla="*/ 1 w 36"/>
                <a:gd name="T11" fmla="*/ 8 h 10"/>
                <a:gd name="T12" fmla="*/ 21 w 36"/>
                <a:gd name="T13" fmla="*/ 2 h 10"/>
                <a:gd name="T14" fmla="*/ 28 w 36"/>
                <a:gd name="T15" fmla="*/ 4 h 10"/>
                <a:gd name="T16" fmla="*/ 27 w 36"/>
                <a:gd name="T17" fmla="*/ 10 h 10"/>
                <a:gd name="T18" fmla="*/ 30 w 36"/>
                <a:gd name="T19" fmla="*/ 8 h 10"/>
                <a:gd name="T20" fmla="*/ 23 w 36"/>
                <a:gd name="T21" fmla="*/ 7 h 10"/>
                <a:gd name="T22" fmla="*/ 4 w 36"/>
                <a:gd name="T23" fmla="*/ 5 h 10"/>
                <a:gd name="T24" fmla="*/ 0 w 36"/>
                <a:gd name="T2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0">
                  <a:moveTo>
                    <a:pt x="0" y="7"/>
                  </a:moveTo>
                  <a:cubicBezTo>
                    <a:pt x="9" y="6"/>
                    <a:pt x="16" y="9"/>
                    <a:pt x="24" y="10"/>
                  </a:cubicBezTo>
                  <a:cubicBezTo>
                    <a:pt x="27" y="10"/>
                    <a:pt x="30" y="8"/>
                    <a:pt x="31" y="7"/>
                  </a:cubicBezTo>
                  <a:cubicBezTo>
                    <a:pt x="36" y="0"/>
                    <a:pt x="26" y="0"/>
                    <a:pt x="23" y="1"/>
                  </a:cubicBezTo>
                  <a:cubicBezTo>
                    <a:pt x="17" y="1"/>
                    <a:pt x="10" y="3"/>
                    <a:pt x="5" y="6"/>
                  </a:cubicBezTo>
                  <a:cubicBezTo>
                    <a:pt x="4" y="6"/>
                    <a:pt x="2" y="7"/>
                    <a:pt x="1" y="8"/>
                  </a:cubicBezTo>
                  <a:cubicBezTo>
                    <a:pt x="7" y="4"/>
                    <a:pt x="15" y="3"/>
                    <a:pt x="21" y="2"/>
                  </a:cubicBezTo>
                  <a:cubicBezTo>
                    <a:pt x="24" y="2"/>
                    <a:pt x="27" y="2"/>
                    <a:pt x="28" y="4"/>
                  </a:cubicBezTo>
                  <a:cubicBezTo>
                    <a:pt x="30" y="5"/>
                    <a:pt x="28" y="9"/>
                    <a:pt x="27" y="10"/>
                  </a:cubicBezTo>
                  <a:cubicBezTo>
                    <a:pt x="28" y="9"/>
                    <a:pt x="29" y="8"/>
                    <a:pt x="30" y="8"/>
                  </a:cubicBezTo>
                  <a:cubicBezTo>
                    <a:pt x="28" y="9"/>
                    <a:pt x="25" y="7"/>
                    <a:pt x="23" y="7"/>
                  </a:cubicBezTo>
                  <a:cubicBezTo>
                    <a:pt x="16" y="5"/>
                    <a:pt x="10" y="5"/>
                    <a:pt x="4" y="5"/>
                  </a:cubicBezTo>
                  <a:cubicBezTo>
                    <a:pt x="3" y="5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7" name="Freeform 406"/>
            <p:cNvSpPr>
              <a:spLocks/>
            </p:cNvSpPr>
            <p:nvPr/>
          </p:nvSpPr>
          <p:spPr bwMode="auto">
            <a:xfrm>
              <a:off x="10769600" y="962025"/>
              <a:ext cx="201613" cy="141288"/>
            </a:xfrm>
            <a:custGeom>
              <a:avLst/>
              <a:gdLst>
                <a:gd name="T0" fmla="*/ 0 w 60"/>
                <a:gd name="T1" fmla="*/ 35 h 42"/>
                <a:gd name="T2" fmla="*/ 31 w 60"/>
                <a:gd name="T3" fmla="*/ 29 h 42"/>
                <a:gd name="T4" fmla="*/ 45 w 60"/>
                <a:gd name="T5" fmla="*/ 18 h 42"/>
                <a:gd name="T6" fmla="*/ 54 w 60"/>
                <a:gd name="T7" fmla="*/ 5 h 42"/>
                <a:gd name="T8" fmla="*/ 56 w 60"/>
                <a:gd name="T9" fmla="*/ 14 h 42"/>
                <a:gd name="T10" fmla="*/ 45 w 60"/>
                <a:gd name="T11" fmla="*/ 25 h 42"/>
                <a:gd name="T12" fmla="*/ 0 w 60"/>
                <a:gd name="T1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2">
                  <a:moveTo>
                    <a:pt x="0" y="35"/>
                  </a:moveTo>
                  <a:cubicBezTo>
                    <a:pt x="9" y="40"/>
                    <a:pt x="23" y="33"/>
                    <a:pt x="31" y="29"/>
                  </a:cubicBezTo>
                  <a:cubicBezTo>
                    <a:pt x="37" y="27"/>
                    <a:pt x="41" y="21"/>
                    <a:pt x="45" y="18"/>
                  </a:cubicBezTo>
                  <a:cubicBezTo>
                    <a:pt x="49" y="14"/>
                    <a:pt x="51" y="7"/>
                    <a:pt x="54" y="5"/>
                  </a:cubicBezTo>
                  <a:cubicBezTo>
                    <a:pt x="60" y="0"/>
                    <a:pt x="58" y="11"/>
                    <a:pt x="56" y="14"/>
                  </a:cubicBezTo>
                  <a:cubicBezTo>
                    <a:pt x="53" y="19"/>
                    <a:pt x="49" y="22"/>
                    <a:pt x="45" y="25"/>
                  </a:cubicBezTo>
                  <a:cubicBezTo>
                    <a:pt x="35" y="32"/>
                    <a:pt x="12" y="42"/>
                    <a:pt x="0" y="35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8" name="Freeform 407"/>
            <p:cNvSpPr>
              <a:spLocks/>
            </p:cNvSpPr>
            <p:nvPr/>
          </p:nvSpPr>
          <p:spPr bwMode="auto">
            <a:xfrm>
              <a:off x="9939338" y="1190625"/>
              <a:ext cx="590550" cy="227013"/>
            </a:xfrm>
            <a:custGeom>
              <a:avLst/>
              <a:gdLst>
                <a:gd name="T0" fmla="*/ 55 w 175"/>
                <a:gd name="T1" fmla="*/ 32 h 67"/>
                <a:gd name="T2" fmla="*/ 94 w 175"/>
                <a:gd name="T3" fmla="*/ 11 h 67"/>
                <a:gd name="T4" fmla="*/ 175 w 175"/>
                <a:gd name="T5" fmla="*/ 9 h 67"/>
                <a:gd name="T6" fmla="*/ 137 w 175"/>
                <a:gd name="T7" fmla="*/ 0 h 67"/>
                <a:gd name="T8" fmla="*/ 89 w 175"/>
                <a:gd name="T9" fmla="*/ 6 h 67"/>
                <a:gd name="T10" fmla="*/ 41 w 175"/>
                <a:gd name="T11" fmla="*/ 26 h 67"/>
                <a:gd name="T12" fmla="*/ 18 w 175"/>
                <a:gd name="T13" fmla="*/ 65 h 67"/>
                <a:gd name="T14" fmla="*/ 34 w 175"/>
                <a:gd name="T15" fmla="*/ 55 h 67"/>
                <a:gd name="T16" fmla="*/ 55 w 175"/>
                <a:gd name="T17" fmla="*/ 3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67">
                  <a:moveTo>
                    <a:pt x="55" y="32"/>
                  </a:moveTo>
                  <a:cubicBezTo>
                    <a:pt x="67" y="22"/>
                    <a:pt x="79" y="15"/>
                    <a:pt x="94" y="11"/>
                  </a:cubicBezTo>
                  <a:cubicBezTo>
                    <a:pt x="119" y="5"/>
                    <a:pt x="151" y="3"/>
                    <a:pt x="175" y="9"/>
                  </a:cubicBezTo>
                  <a:cubicBezTo>
                    <a:pt x="174" y="1"/>
                    <a:pt x="144" y="0"/>
                    <a:pt x="137" y="0"/>
                  </a:cubicBezTo>
                  <a:cubicBezTo>
                    <a:pt x="121" y="1"/>
                    <a:pt x="103" y="1"/>
                    <a:pt x="89" y="6"/>
                  </a:cubicBezTo>
                  <a:cubicBezTo>
                    <a:pt x="72" y="11"/>
                    <a:pt x="55" y="17"/>
                    <a:pt x="41" y="26"/>
                  </a:cubicBezTo>
                  <a:cubicBezTo>
                    <a:pt x="35" y="29"/>
                    <a:pt x="0" y="59"/>
                    <a:pt x="18" y="65"/>
                  </a:cubicBezTo>
                  <a:cubicBezTo>
                    <a:pt x="25" y="67"/>
                    <a:pt x="30" y="60"/>
                    <a:pt x="34" y="55"/>
                  </a:cubicBezTo>
                  <a:cubicBezTo>
                    <a:pt x="40" y="47"/>
                    <a:pt x="47" y="38"/>
                    <a:pt x="55" y="32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9" name="Freeform 408"/>
            <p:cNvSpPr>
              <a:spLocks/>
            </p:cNvSpPr>
            <p:nvPr/>
          </p:nvSpPr>
          <p:spPr bwMode="auto">
            <a:xfrm>
              <a:off x="10634663" y="1079500"/>
              <a:ext cx="323850" cy="122238"/>
            </a:xfrm>
            <a:custGeom>
              <a:avLst/>
              <a:gdLst>
                <a:gd name="T0" fmla="*/ 4 w 96"/>
                <a:gd name="T1" fmla="*/ 23 h 36"/>
                <a:gd name="T2" fmla="*/ 84 w 96"/>
                <a:gd name="T3" fmla="*/ 11 h 36"/>
                <a:gd name="T4" fmla="*/ 4 w 96"/>
                <a:gd name="T5" fmla="*/ 22 h 36"/>
                <a:gd name="T6" fmla="*/ 94 w 96"/>
                <a:gd name="T7" fmla="*/ 8 h 36"/>
                <a:gd name="T8" fmla="*/ 53 w 96"/>
                <a:gd name="T9" fmla="*/ 27 h 36"/>
                <a:gd name="T10" fmla="*/ 5 w 96"/>
                <a:gd name="T11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36">
                  <a:moveTo>
                    <a:pt x="4" y="23"/>
                  </a:moveTo>
                  <a:cubicBezTo>
                    <a:pt x="6" y="36"/>
                    <a:pt x="76" y="17"/>
                    <a:pt x="84" y="11"/>
                  </a:cubicBezTo>
                  <a:cubicBezTo>
                    <a:pt x="54" y="5"/>
                    <a:pt x="2" y="14"/>
                    <a:pt x="4" y="22"/>
                  </a:cubicBezTo>
                  <a:cubicBezTo>
                    <a:pt x="0" y="0"/>
                    <a:pt x="93" y="4"/>
                    <a:pt x="94" y="8"/>
                  </a:cubicBezTo>
                  <a:cubicBezTo>
                    <a:pt x="96" y="15"/>
                    <a:pt x="63" y="24"/>
                    <a:pt x="53" y="27"/>
                  </a:cubicBezTo>
                  <a:cubicBezTo>
                    <a:pt x="38" y="31"/>
                    <a:pt x="18" y="34"/>
                    <a:pt x="5" y="26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0" name="Freeform 409"/>
            <p:cNvSpPr>
              <a:spLocks/>
            </p:cNvSpPr>
            <p:nvPr/>
          </p:nvSpPr>
          <p:spPr bwMode="auto">
            <a:xfrm>
              <a:off x="10590213" y="1181100"/>
              <a:ext cx="196850" cy="179388"/>
            </a:xfrm>
            <a:custGeom>
              <a:avLst/>
              <a:gdLst>
                <a:gd name="T0" fmla="*/ 16 w 58"/>
                <a:gd name="T1" fmla="*/ 4 h 53"/>
                <a:gd name="T2" fmla="*/ 31 w 58"/>
                <a:gd name="T3" fmla="*/ 23 h 53"/>
                <a:gd name="T4" fmla="*/ 33 w 58"/>
                <a:gd name="T5" fmla="*/ 31 h 53"/>
                <a:gd name="T6" fmla="*/ 46 w 58"/>
                <a:gd name="T7" fmla="*/ 34 h 53"/>
                <a:gd name="T8" fmla="*/ 17 w 58"/>
                <a:gd name="T9" fmla="*/ 1 h 53"/>
                <a:gd name="T10" fmla="*/ 28 w 58"/>
                <a:gd name="T11" fmla="*/ 7 h 53"/>
                <a:gd name="T12" fmla="*/ 42 w 58"/>
                <a:gd name="T13" fmla="*/ 12 h 53"/>
                <a:gd name="T14" fmla="*/ 54 w 58"/>
                <a:gd name="T15" fmla="*/ 19 h 53"/>
                <a:gd name="T16" fmla="*/ 57 w 58"/>
                <a:gd name="T17" fmla="*/ 35 h 53"/>
                <a:gd name="T18" fmla="*/ 16 w 58"/>
                <a:gd name="T19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3">
                  <a:moveTo>
                    <a:pt x="16" y="4"/>
                  </a:moveTo>
                  <a:cubicBezTo>
                    <a:pt x="18" y="15"/>
                    <a:pt x="26" y="15"/>
                    <a:pt x="31" y="23"/>
                  </a:cubicBezTo>
                  <a:cubicBezTo>
                    <a:pt x="33" y="25"/>
                    <a:pt x="29" y="26"/>
                    <a:pt x="33" y="31"/>
                  </a:cubicBezTo>
                  <a:cubicBezTo>
                    <a:pt x="35" y="32"/>
                    <a:pt x="44" y="35"/>
                    <a:pt x="46" y="34"/>
                  </a:cubicBezTo>
                  <a:cubicBezTo>
                    <a:pt x="58" y="29"/>
                    <a:pt x="21" y="6"/>
                    <a:pt x="17" y="1"/>
                  </a:cubicBezTo>
                  <a:cubicBezTo>
                    <a:pt x="23" y="0"/>
                    <a:pt x="24" y="5"/>
                    <a:pt x="28" y="7"/>
                  </a:cubicBezTo>
                  <a:cubicBezTo>
                    <a:pt x="33" y="9"/>
                    <a:pt x="37" y="10"/>
                    <a:pt x="42" y="12"/>
                  </a:cubicBezTo>
                  <a:cubicBezTo>
                    <a:pt x="45" y="14"/>
                    <a:pt x="52" y="17"/>
                    <a:pt x="54" y="19"/>
                  </a:cubicBezTo>
                  <a:cubicBezTo>
                    <a:pt x="55" y="21"/>
                    <a:pt x="58" y="33"/>
                    <a:pt x="57" y="35"/>
                  </a:cubicBezTo>
                  <a:cubicBezTo>
                    <a:pt x="52" y="53"/>
                    <a:pt x="0" y="23"/>
                    <a:pt x="16" y="5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1" name="Freeform 410"/>
            <p:cNvSpPr>
              <a:spLocks/>
            </p:cNvSpPr>
            <p:nvPr/>
          </p:nvSpPr>
          <p:spPr bwMode="auto">
            <a:xfrm>
              <a:off x="10425113" y="1228725"/>
              <a:ext cx="219075" cy="534988"/>
            </a:xfrm>
            <a:custGeom>
              <a:avLst/>
              <a:gdLst>
                <a:gd name="T0" fmla="*/ 12 w 65"/>
                <a:gd name="T1" fmla="*/ 84 h 159"/>
                <a:gd name="T2" fmla="*/ 7 w 65"/>
                <a:gd name="T3" fmla="*/ 138 h 159"/>
                <a:gd name="T4" fmla="*/ 37 w 65"/>
                <a:gd name="T5" fmla="*/ 116 h 159"/>
                <a:gd name="T6" fmla="*/ 52 w 65"/>
                <a:gd name="T7" fmla="*/ 15 h 159"/>
                <a:gd name="T8" fmla="*/ 57 w 65"/>
                <a:gd name="T9" fmla="*/ 0 h 159"/>
                <a:gd name="T10" fmla="*/ 63 w 65"/>
                <a:gd name="T11" fmla="*/ 23 h 159"/>
                <a:gd name="T12" fmla="*/ 64 w 65"/>
                <a:gd name="T13" fmla="*/ 48 h 159"/>
                <a:gd name="T14" fmla="*/ 54 w 65"/>
                <a:gd name="T15" fmla="*/ 94 h 159"/>
                <a:gd name="T16" fmla="*/ 33 w 65"/>
                <a:gd name="T17" fmla="*/ 132 h 159"/>
                <a:gd name="T18" fmla="*/ 15 w 65"/>
                <a:gd name="T19" fmla="*/ 150 h 159"/>
                <a:gd name="T20" fmla="*/ 1 w 65"/>
                <a:gd name="T21" fmla="*/ 143 h 159"/>
                <a:gd name="T22" fmla="*/ 12 w 65"/>
                <a:gd name="T23" fmla="*/ 8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159">
                  <a:moveTo>
                    <a:pt x="12" y="84"/>
                  </a:moveTo>
                  <a:cubicBezTo>
                    <a:pt x="4" y="97"/>
                    <a:pt x="1" y="123"/>
                    <a:pt x="7" y="138"/>
                  </a:cubicBezTo>
                  <a:cubicBezTo>
                    <a:pt x="14" y="155"/>
                    <a:pt x="33" y="124"/>
                    <a:pt x="37" y="116"/>
                  </a:cubicBezTo>
                  <a:cubicBezTo>
                    <a:pt x="52" y="86"/>
                    <a:pt x="57" y="48"/>
                    <a:pt x="52" y="15"/>
                  </a:cubicBezTo>
                  <a:cubicBezTo>
                    <a:pt x="52" y="8"/>
                    <a:pt x="53" y="5"/>
                    <a:pt x="57" y="0"/>
                  </a:cubicBezTo>
                  <a:cubicBezTo>
                    <a:pt x="61" y="4"/>
                    <a:pt x="63" y="17"/>
                    <a:pt x="63" y="23"/>
                  </a:cubicBezTo>
                  <a:cubicBezTo>
                    <a:pt x="65" y="31"/>
                    <a:pt x="64" y="40"/>
                    <a:pt x="64" y="48"/>
                  </a:cubicBezTo>
                  <a:cubicBezTo>
                    <a:pt x="62" y="64"/>
                    <a:pt x="60" y="81"/>
                    <a:pt x="54" y="94"/>
                  </a:cubicBezTo>
                  <a:cubicBezTo>
                    <a:pt x="48" y="109"/>
                    <a:pt x="44" y="120"/>
                    <a:pt x="33" y="132"/>
                  </a:cubicBezTo>
                  <a:cubicBezTo>
                    <a:pt x="29" y="138"/>
                    <a:pt x="20" y="145"/>
                    <a:pt x="15" y="150"/>
                  </a:cubicBezTo>
                  <a:cubicBezTo>
                    <a:pt x="6" y="159"/>
                    <a:pt x="1" y="153"/>
                    <a:pt x="1" y="143"/>
                  </a:cubicBezTo>
                  <a:cubicBezTo>
                    <a:pt x="0" y="128"/>
                    <a:pt x="1" y="102"/>
                    <a:pt x="12" y="85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2" name="Freeform 411"/>
            <p:cNvSpPr>
              <a:spLocks/>
            </p:cNvSpPr>
            <p:nvPr/>
          </p:nvSpPr>
          <p:spPr bwMode="auto">
            <a:xfrm>
              <a:off x="10253663" y="1255713"/>
              <a:ext cx="330200" cy="528638"/>
            </a:xfrm>
            <a:custGeom>
              <a:avLst/>
              <a:gdLst>
                <a:gd name="T0" fmla="*/ 93 w 98"/>
                <a:gd name="T1" fmla="*/ 0 h 157"/>
                <a:gd name="T2" fmla="*/ 88 w 98"/>
                <a:gd name="T3" fmla="*/ 11 h 157"/>
                <a:gd name="T4" fmla="*/ 78 w 98"/>
                <a:gd name="T5" fmla="*/ 22 h 157"/>
                <a:gd name="T6" fmla="*/ 59 w 98"/>
                <a:gd name="T7" fmla="*/ 43 h 157"/>
                <a:gd name="T8" fmla="*/ 29 w 98"/>
                <a:gd name="T9" fmla="*/ 90 h 157"/>
                <a:gd name="T10" fmla="*/ 15 w 98"/>
                <a:gd name="T11" fmla="*/ 137 h 157"/>
                <a:gd name="T12" fmla="*/ 29 w 98"/>
                <a:gd name="T13" fmla="*/ 131 h 157"/>
                <a:gd name="T14" fmla="*/ 42 w 98"/>
                <a:gd name="T15" fmla="*/ 112 h 157"/>
                <a:gd name="T16" fmla="*/ 53 w 98"/>
                <a:gd name="T17" fmla="*/ 93 h 157"/>
                <a:gd name="T18" fmla="*/ 62 w 98"/>
                <a:gd name="T19" fmla="*/ 73 h 157"/>
                <a:gd name="T20" fmla="*/ 48 w 98"/>
                <a:gd name="T21" fmla="*/ 113 h 157"/>
                <a:gd name="T22" fmla="*/ 18 w 98"/>
                <a:gd name="T23" fmla="*/ 152 h 157"/>
                <a:gd name="T24" fmla="*/ 10 w 98"/>
                <a:gd name="T25" fmla="*/ 111 h 157"/>
                <a:gd name="T26" fmla="*/ 31 w 98"/>
                <a:gd name="T27" fmla="*/ 68 h 157"/>
                <a:gd name="T28" fmla="*/ 60 w 98"/>
                <a:gd name="T29" fmla="*/ 32 h 157"/>
                <a:gd name="T30" fmla="*/ 76 w 98"/>
                <a:gd name="T31" fmla="*/ 16 h 157"/>
                <a:gd name="T32" fmla="*/ 86 w 98"/>
                <a:gd name="T33" fmla="*/ 6 h 157"/>
                <a:gd name="T34" fmla="*/ 93 w 98"/>
                <a:gd name="T35" fmla="*/ 2 h 157"/>
                <a:gd name="T36" fmla="*/ 82 w 98"/>
                <a:gd name="T37" fmla="*/ 51 h 157"/>
                <a:gd name="T38" fmla="*/ 84 w 98"/>
                <a:gd name="T39" fmla="*/ 103 h 157"/>
                <a:gd name="T40" fmla="*/ 96 w 98"/>
                <a:gd name="T41" fmla="*/ 37 h 157"/>
                <a:gd name="T42" fmla="*/ 88 w 98"/>
                <a:gd name="T43" fmla="*/ 70 h 157"/>
                <a:gd name="T44" fmla="*/ 87 w 98"/>
                <a:gd name="T45" fmla="*/ 31 h 157"/>
                <a:gd name="T46" fmla="*/ 93 w 98"/>
                <a:gd name="T4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8" h="157">
                  <a:moveTo>
                    <a:pt x="93" y="0"/>
                  </a:moveTo>
                  <a:cubicBezTo>
                    <a:pt x="91" y="4"/>
                    <a:pt x="90" y="8"/>
                    <a:pt x="88" y="11"/>
                  </a:cubicBezTo>
                  <a:cubicBezTo>
                    <a:pt x="85" y="15"/>
                    <a:pt x="81" y="18"/>
                    <a:pt x="78" y="22"/>
                  </a:cubicBezTo>
                  <a:cubicBezTo>
                    <a:pt x="71" y="29"/>
                    <a:pt x="65" y="36"/>
                    <a:pt x="59" y="43"/>
                  </a:cubicBezTo>
                  <a:cubicBezTo>
                    <a:pt x="48" y="58"/>
                    <a:pt x="37" y="73"/>
                    <a:pt x="29" y="90"/>
                  </a:cubicBezTo>
                  <a:cubicBezTo>
                    <a:pt x="22" y="104"/>
                    <a:pt x="13" y="122"/>
                    <a:pt x="15" y="137"/>
                  </a:cubicBezTo>
                  <a:cubicBezTo>
                    <a:pt x="16" y="150"/>
                    <a:pt x="26" y="136"/>
                    <a:pt x="29" y="131"/>
                  </a:cubicBezTo>
                  <a:cubicBezTo>
                    <a:pt x="34" y="124"/>
                    <a:pt x="38" y="119"/>
                    <a:pt x="42" y="112"/>
                  </a:cubicBezTo>
                  <a:cubicBezTo>
                    <a:pt x="46" y="106"/>
                    <a:pt x="50" y="100"/>
                    <a:pt x="53" y="93"/>
                  </a:cubicBezTo>
                  <a:cubicBezTo>
                    <a:pt x="55" y="87"/>
                    <a:pt x="60" y="82"/>
                    <a:pt x="62" y="73"/>
                  </a:cubicBezTo>
                  <a:cubicBezTo>
                    <a:pt x="58" y="86"/>
                    <a:pt x="54" y="101"/>
                    <a:pt x="48" y="113"/>
                  </a:cubicBezTo>
                  <a:cubicBezTo>
                    <a:pt x="42" y="124"/>
                    <a:pt x="31" y="148"/>
                    <a:pt x="18" y="152"/>
                  </a:cubicBezTo>
                  <a:cubicBezTo>
                    <a:pt x="0" y="157"/>
                    <a:pt x="8" y="120"/>
                    <a:pt x="10" y="111"/>
                  </a:cubicBezTo>
                  <a:cubicBezTo>
                    <a:pt x="15" y="94"/>
                    <a:pt x="22" y="82"/>
                    <a:pt x="31" y="68"/>
                  </a:cubicBezTo>
                  <a:cubicBezTo>
                    <a:pt x="40" y="55"/>
                    <a:pt x="50" y="44"/>
                    <a:pt x="60" y="32"/>
                  </a:cubicBezTo>
                  <a:cubicBezTo>
                    <a:pt x="65" y="26"/>
                    <a:pt x="71" y="21"/>
                    <a:pt x="76" y="16"/>
                  </a:cubicBezTo>
                  <a:cubicBezTo>
                    <a:pt x="79" y="14"/>
                    <a:pt x="84" y="9"/>
                    <a:pt x="86" y="6"/>
                  </a:cubicBezTo>
                  <a:cubicBezTo>
                    <a:pt x="89" y="3"/>
                    <a:pt x="90" y="4"/>
                    <a:pt x="93" y="2"/>
                  </a:cubicBezTo>
                  <a:cubicBezTo>
                    <a:pt x="84" y="16"/>
                    <a:pt x="82" y="34"/>
                    <a:pt x="82" y="51"/>
                  </a:cubicBezTo>
                  <a:cubicBezTo>
                    <a:pt x="82" y="65"/>
                    <a:pt x="77" y="92"/>
                    <a:pt x="84" y="103"/>
                  </a:cubicBezTo>
                  <a:cubicBezTo>
                    <a:pt x="97" y="91"/>
                    <a:pt x="98" y="54"/>
                    <a:pt x="96" y="37"/>
                  </a:cubicBezTo>
                  <a:cubicBezTo>
                    <a:pt x="96" y="47"/>
                    <a:pt x="94" y="62"/>
                    <a:pt x="88" y="70"/>
                  </a:cubicBezTo>
                  <a:cubicBezTo>
                    <a:pt x="83" y="61"/>
                    <a:pt x="85" y="42"/>
                    <a:pt x="87" y="31"/>
                  </a:cubicBezTo>
                  <a:cubicBezTo>
                    <a:pt x="88" y="25"/>
                    <a:pt x="97" y="2"/>
                    <a:pt x="93" y="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3" name="Freeform 412"/>
            <p:cNvSpPr>
              <a:spLocks/>
            </p:cNvSpPr>
            <p:nvPr/>
          </p:nvSpPr>
          <p:spPr bwMode="auto">
            <a:xfrm>
              <a:off x="10128250" y="1204913"/>
              <a:ext cx="446088" cy="93663"/>
            </a:xfrm>
            <a:custGeom>
              <a:avLst/>
              <a:gdLst>
                <a:gd name="T0" fmla="*/ 9 w 132"/>
                <a:gd name="T1" fmla="*/ 15 h 28"/>
                <a:gd name="T2" fmla="*/ 50 w 132"/>
                <a:gd name="T3" fmla="*/ 20 h 28"/>
                <a:gd name="T4" fmla="*/ 100 w 132"/>
                <a:gd name="T5" fmla="*/ 19 h 28"/>
                <a:gd name="T6" fmla="*/ 123 w 132"/>
                <a:gd name="T7" fmla="*/ 12 h 28"/>
                <a:gd name="T8" fmla="*/ 109 w 132"/>
                <a:gd name="T9" fmla="*/ 12 h 28"/>
                <a:gd name="T10" fmla="*/ 59 w 132"/>
                <a:gd name="T11" fmla="*/ 13 h 28"/>
                <a:gd name="T12" fmla="*/ 31 w 132"/>
                <a:gd name="T13" fmla="*/ 15 h 28"/>
                <a:gd name="T14" fmla="*/ 9 w 132"/>
                <a:gd name="T15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28">
                  <a:moveTo>
                    <a:pt x="9" y="15"/>
                  </a:moveTo>
                  <a:cubicBezTo>
                    <a:pt x="0" y="28"/>
                    <a:pt x="47" y="20"/>
                    <a:pt x="50" y="20"/>
                  </a:cubicBezTo>
                  <a:cubicBezTo>
                    <a:pt x="67" y="19"/>
                    <a:pt x="83" y="21"/>
                    <a:pt x="100" y="19"/>
                  </a:cubicBezTo>
                  <a:cubicBezTo>
                    <a:pt x="106" y="18"/>
                    <a:pt x="118" y="17"/>
                    <a:pt x="123" y="12"/>
                  </a:cubicBezTo>
                  <a:cubicBezTo>
                    <a:pt x="132" y="0"/>
                    <a:pt x="112" y="11"/>
                    <a:pt x="109" y="12"/>
                  </a:cubicBezTo>
                  <a:cubicBezTo>
                    <a:pt x="93" y="16"/>
                    <a:pt x="75" y="13"/>
                    <a:pt x="59" y="13"/>
                  </a:cubicBezTo>
                  <a:cubicBezTo>
                    <a:pt x="49" y="12"/>
                    <a:pt x="41" y="14"/>
                    <a:pt x="31" y="15"/>
                  </a:cubicBezTo>
                  <a:cubicBezTo>
                    <a:pt x="25" y="16"/>
                    <a:pt x="11" y="9"/>
                    <a:pt x="9" y="15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4" name="Freeform 413"/>
            <p:cNvSpPr>
              <a:spLocks/>
            </p:cNvSpPr>
            <p:nvPr/>
          </p:nvSpPr>
          <p:spPr bwMode="auto">
            <a:xfrm>
              <a:off x="10074275" y="1312863"/>
              <a:ext cx="434975" cy="207963"/>
            </a:xfrm>
            <a:custGeom>
              <a:avLst/>
              <a:gdLst>
                <a:gd name="T0" fmla="*/ 111 w 129"/>
                <a:gd name="T1" fmla="*/ 20 h 62"/>
                <a:gd name="T2" fmla="*/ 92 w 129"/>
                <a:gd name="T3" fmla="*/ 29 h 62"/>
                <a:gd name="T4" fmla="*/ 70 w 129"/>
                <a:gd name="T5" fmla="*/ 42 h 62"/>
                <a:gd name="T6" fmla="*/ 20 w 129"/>
                <a:gd name="T7" fmla="*/ 60 h 62"/>
                <a:gd name="T8" fmla="*/ 4 w 129"/>
                <a:gd name="T9" fmla="*/ 51 h 62"/>
                <a:gd name="T10" fmla="*/ 23 w 129"/>
                <a:gd name="T11" fmla="*/ 35 h 62"/>
                <a:gd name="T12" fmla="*/ 70 w 129"/>
                <a:gd name="T13" fmla="*/ 17 h 62"/>
                <a:gd name="T14" fmla="*/ 129 w 129"/>
                <a:gd name="T15" fmla="*/ 0 h 62"/>
                <a:gd name="T16" fmla="*/ 77 w 129"/>
                <a:gd name="T17" fmla="*/ 21 h 62"/>
                <a:gd name="T18" fmla="*/ 49 w 129"/>
                <a:gd name="T19" fmla="*/ 35 h 62"/>
                <a:gd name="T20" fmla="*/ 22 w 129"/>
                <a:gd name="T21" fmla="*/ 51 h 62"/>
                <a:gd name="T22" fmla="*/ 66 w 129"/>
                <a:gd name="T23" fmla="*/ 38 h 62"/>
                <a:gd name="T24" fmla="*/ 112 w 129"/>
                <a:gd name="T25" fmla="*/ 1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62">
                  <a:moveTo>
                    <a:pt x="111" y="20"/>
                  </a:moveTo>
                  <a:cubicBezTo>
                    <a:pt x="111" y="25"/>
                    <a:pt x="98" y="27"/>
                    <a:pt x="92" y="29"/>
                  </a:cubicBezTo>
                  <a:cubicBezTo>
                    <a:pt x="84" y="32"/>
                    <a:pt x="77" y="37"/>
                    <a:pt x="70" y="42"/>
                  </a:cubicBezTo>
                  <a:cubicBezTo>
                    <a:pt x="53" y="53"/>
                    <a:pt x="41" y="61"/>
                    <a:pt x="20" y="60"/>
                  </a:cubicBezTo>
                  <a:cubicBezTo>
                    <a:pt x="13" y="60"/>
                    <a:pt x="0" y="62"/>
                    <a:pt x="4" y="51"/>
                  </a:cubicBezTo>
                  <a:cubicBezTo>
                    <a:pt x="7" y="45"/>
                    <a:pt x="17" y="38"/>
                    <a:pt x="23" y="35"/>
                  </a:cubicBezTo>
                  <a:cubicBezTo>
                    <a:pt x="37" y="27"/>
                    <a:pt x="55" y="21"/>
                    <a:pt x="70" y="17"/>
                  </a:cubicBezTo>
                  <a:cubicBezTo>
                    <a:pt x="91" y="11"/>
                    <a:pt x="110" y="8"/>
                    <a:pt x="129" y="0"/>
                  </a:cubicBezTo>
                  <a:cubicBezTo>
                    <a:pt x="120" y="14"/>
                    <a:pt x="92" y="15"/>
                    <a:pt x="77" y="21"/>
                  </a:cubicBezTo>
                  <a:cubicBezTo>
                    <a:pt x="67" y="24"/>
                    <a:pt x="58" y="30"/>
                    <a:pt x="49" y="35"/>
                  </a:cubicBezTo>
                  <a:cubicBezTo>
                    <a:pt x="41" y="40"/>
                    <a:pt x="27" y="43"/>
                    <a:pt x="22" y="51"/>
                  </a:cubicBezTo>
                  <a:cubicBezTo>
                    <a:pt x="34" y="62"/>
                    <a:pt x="56" y="43"/>
                    <a:pt x="66" y="38"/>
                  </a:cubicBezTo>
                  <a:cubicBezTo>
                    <a:pt x="81" y="29"/>
                    <a:pt x="97" y="26"/>
                    <a:pt x="112" y="19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5" name="Freeform 414"/>
            <p:cNvSpPr>
              <a:spLocks/>
            </p:cNvSpPr>
            <p:nvPr/>
          </p:nvSpPr>
          <p:spPr bwMode="auto">
            <a:xfrm>
              <a:off x="10085388" y="1262063"/>
              <a:ext cx="333375" cy="215900"/>
            </a:xfrm>
            <a:custGeom>
              <a:avLst/>
              <a:gdLst>
                <a:gd name="T0" fmla="*/ 97 w 99"/>
                <a:gd name="T1" fmla="*/ 2 h 64"/>
                <a:gd name="T2" fmla="*/ 47 w 99"/>
                <a:gd name="T3" fmla="*/ 27 h 64"/>
                <a:gd name="T4" fmla="*/ 26 w 99"/>
                <a:gd name="T5" fmla="*/ 44 h 64"/>
                <a:gd name="T6" fmla="*/ 10 w 99"/>
                <a:gd name="T7" fmla="*/ 61 h 64"/>
                <a:gd name="T8" fmla="*/ 14 w 99"/>
                <a:gd name="T9" fmla="*/ 46 h 64"/>
                <a:gd name="T10" fmla="*/ 34 w 99"/>
                <a:gd name="T11" fmla="*/ 29 h 64"/>
                <a:gd name="T12" fmla="*/ 79 w 99"/>
                <a:gd name="T13" fmla="*/ 5 h 64"/>
                <a:gd name="T14" fmla="*/ 99 w 99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64">
                  <a:moveTo>
                    <a:pt x="97" y="2"/>
                  </a:moveTo>
                  <a:cubicBezTo>
                    <a:pt x="80" y="6"/>
                    <a:pt x="62" y="18"/>
                    <a:pt x="47" y="27"/>
                  </a:cubicBezTo>
                  <a:cubicBezTo>
                    <a:pt x="40" y="31"/>
                    <a:pt x="33" y="38"/>
                    <a:pt x="26" y="44"/>
                  </a:cubicBezTo>
                  <a:cubicBezTo>
                    <a:pt x="23" y="48"/>
                    <a:pt x="16" y="60"/>
                    <a:pt x="10" y="61"/>
                  </a:cubicBezTo>
                  <a:cubicBezTo>
                    <a:pt x="0" y="64"/>
                    <a:pt x="12" y="49"/>
                    <a:pt x="14" y="46"/>
                  </a:cubicBezTo>
                  <a:cubicBezTo>
                    <a:pt x="20" y="40"/>
                    <a:pt x="27" y="34"/>
                    <a:pt x="34" y="29"/>
                  </a:cubicBezTo>
                  <a:cubicBezTo>
                    <a:pt x="48" y="19"/>
                    <a:pt x="64" y="12"/>
                    <a:pt x="79" y="5"/>
                  </a:cubicBezTo>
                  <a:cubicBezTo>
                    <a:pt x="86" y="3"/>
                    <a:pt x="92" y="2"/>
                    <a:pt x="99" y="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946" name="Picture 415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6388" y="1036638"/>
              <a:ext cx="222250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47" name="Freeform 416"/>
            <p:cNvSpPr>
              <a:spLocks/>
            </p:cNvSpPr>
            <p:nvPr/>
          </p:nvSpPr>
          <p:spPr bwMode="auto">
            <a:xfrm>
              <a:off x="11033125" y="1409700"/>
              <a:ext cx="273050" cy="269875"/>
            </a:xfrm>
            <a:custGeom>
              <a:avLst/>
              <a:gdLst>
                <a:gd name="T0" fmla="*/ 80 w 81"/>
                <a:gd name="T1" fmla="*/ 0 h 80"/>
                <a:gd name="T2" fmla="*/ 62 w 81"/>
                <a:gd name="T3" fmla="*/ 33 h 80"/>
                <a:gd name="T4" fmla="*/ 33 w 81"/>
                <a:gd name="T5" fmla="*/ 59 h 80"/>
                <a:gd name="T6" fmla="*/ 42 w 81"/>
                <a:gd name="T7" fmla="*/ 34 h 80"/>
                <a:gd name="T8" fmla="*/ 61 w 81"/>
                <a:gd name="T9" fmla="*/ 10 h 80"/>
                <a:gd name="T10" fmla="*/ 34 w 81"/>
                <a:gd name="T11" fmla="*/ 37 h 80"/>
                <a:gd name="T12" fmla="*/ 23 w 81"/>
                <a:gd name="T13" fmla="*/ 60 h 80"/>
                <a:gd name="T14" fmla="*/ 14 w 81"/>
                <a:gd name="T15" fmla="*/ 71 h 80"/>
                <a:gd name="T16" fmla="*/ 8 w 81"/>
                <a:gd name="T17" fmla="*/ 76 h 80"/>
                <a:gd name="T18" fmla="*/ 23 w 81"/>
                <a:gd name="T19" fmla="*/ 71 h 80"/>
                <a:gd name="T20" fmla="*/ 39 w 81"/>
                <a:gd name="T21" fmla="*/ 61 h 80"/>
                <a:gd name="T22" fmla="*/ 51 w 81"/>
                <a:gd name="T23" fmla="*/ 49 h 80"/>
                <a:gd name="T24" fmla="*/ 70 w 81"/>
                <a:gd name="T25" fmla="*/ 26 h 80"/>
                <a:gd name="T26" fmla="*/ 81 w 81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80">
                  <a:moveTo>
                    <a:pt x="80" y="0"/>
                  </a:moveTo>
                  <a:cubicBezTo>
                    <a:pt x="76" y="10"/>
                    <a:pt x="69" y="24"/>
                    <a:pt x="62" y="33"/>
                  </a:cubicBezTo>
                  <a:cubicBezTo>
                    <a:pt x="55" y="42"/>
                    <a:pt x="44" y="54"/>
                    <a:pt x="33" y="59"/>
                  </a:cubicBezTo>
                  <a:cubicBezTo>
                    <a:pt x="30" y="53"/>
                    <a:pt x="40" y="39"/>
                    <a:pt x="42" y="34"/>
                  </a:cubicBezTo>
                  <a:cubicBezTo>
                    <a:pt x="46" y="28"/>
                    <a:pt x="57" y="14"/>
                    <a:pt x="61" y="10"/>
                  </a:cubicBezTo>
                  <a:cubicBezTo>
                    <a:pt x="53" y="13"/>
                    <a:pt x="39" y="29"/>
                    <a:pt x="34" y="37"/>
                  </a:cubicBezTo>
                  <a:cubicBezTo>
                    <a:pt x="30" y="43"/>
                    <a:pt x="23" y="52"/>
                    <a:pt x="23" y="60"/>
                  </a:cubicBezTo>
                  <a:cubicBezTo>
                    <a:pt x="22" y="67"/>
                    <a:pt x="23" y="69"/>
                    <a:pt x="14" y="71"/>
                  </a:cubicBezTo>
                  <a:cubicBezTo>
                    <a:pt x="10" y="71"/>
                    <a:pt x="0" y="70"/>
                    <a:pt x="8" y="76"/>
                  </a:cubicBezTo>
                  <a:cubicBezTo>
                    <a:pt x="14" y="80"/>
                    <a:pt x="19" y="75"/>
                    <a:pt x="23" y="71"/>
                  </a:cubicBezTo>
                  <a:cubicBezTo>
                    <a:pt x="28" y="68"/>
                    <a:pt x="35" y="65"/>
                    <a:pt x="39" y="61"/>
                  </a:cubicBezTo>
                  <a:cubicBezTo>
                    <a:pt x="43" y="57"/>
                    <a:pt x="47" y="53"/>
                    <a:pt x="51" y="49"/>
                  </a:cubicBezTo>
                  <a:cubicBezTo>
                    <a:pt x="58" y="42"/>
                    <a:pt x="64" y="35"/>
                    <a:pt x="70" y="26"/>
                  </a:cubicBezTo>
                  <a:cubicBezTo>
                    <a:pt x="75" y="18"/>
                    <a:pt x="79" y="8"/>
                    <a:pt x="81" y="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8" name="Freeform 417"/>
            <p:cNvSpPr>
              <a:spLocks/>
            </p:cNvSpPr>
            <p:nvPr/>
          </p:nvSpPr>
          <p:spPr bwMode="auto">
            <a:xfrm>
              <a:off x="11036300" y="1379538"/>
              <a:ext cx="258763" cy="92075"/>
            </a:xfrm>
            <a:custGeom>
              <a:avLst/>
              <a:gdLst>
                <a:gd name="T0" fmla="*/ 76 w 77"/>
                <a:gd name="T1" fmla="*/ 11 h 27"/>
                <a:gd name="T2" fmla="*/ 40 w 77"/>
                <a:gd name="T3" fmla="*/ 25 h 27"/>
                <a:gd name="T4" fmla="*/ 22 w 77"/>
                <a:gd name="T5" fmla="*/ 25 h 27"/>
                <a:gd name="T6" fmla="*/ 8 w 77"/>
                <a:gd name="T7" fmla="*/ 24 h 27"/>
                <a:gd name="T8" fmla="*/ 12 w 77"/>
                <a:gd name="T9" fmla="*/ 15 h 27"/>
                <a:gd name="T10" fmla="*/ 28 w 77"/>
                <a:gd name="T11" fmla="*/ 5 h 27"/>
                <a:gd name="T12" fmla="*/ 66 w 77"/>
                <a:gd name="T13" fmla="*/ 6 h 27"/>
                <a:gd name="T14" fmla="*/ 70 w 77"/>
                <a:gd name="T15" fmla="*/ 8 h 27"/>
                <a:gd name="T16" fmla="*/ 41 w 77"/>
                <a:gd name="T17" fmla="*/ 7 h 27"/>
                <a:gd name="T18" fmla="*/ 19 w 77"/>
                <a:gd name="T19" fmla="*/ 18 h 27"/>
                <a:gd name="T20" fmla="*/ 48 w 77"/>
                <a:gd name="T21" fmla="*/ 20 h 27"/>
                <a:gd name="T22" fmla="*/ 77 w 77"/>
                <a:gd name="T23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27">
                  <a:moveTo>
                    <a:pt x="76" y="11"/>
                  </a:moveTo>
                  <a:cubicBezTo>
                    <a:pt x="68" y="20"/>
                    <a:pt x="50" y="22"/>
                    <a:pt x="40" y="25"/>
                  </a:cubicBezTo>
                  <a:cubicBezTo>
                    <a:pt x="33" y="27"/>
                    <a:pt x="28" y="26"/>
                    <a:pt x="22" y="25"/>
                  </a:cubicBezTo>
                  <a:cubicBezTo>
                    <a:pt x="15" y="24"/>
                    <a:pt x="13" y="27"/>
                    <a:pt x="8" y="24"/>
                  </a:cubicBezTo>
                  <a:cubicBezTo>
                    <a:pt x="0" y="20"/>
                    <a:pt x="6" y="18"/>
                    <a:pt x="12" y="15"/>
                  </a:cubicBezTo>
                  <a:cubicBezTo>
                    <a:pt x="18" y="11"/>
                    <a:pt x="20" y="7"/>
                    <a:pt x="28" y="5"/>
                  </a:cubicBezTo>
                  <a:cubicBezTo>
                    <a:pt x="40" y="2"/>
                    <a:pt x="54" y="0"/>
                    <a:pt x="66" y="6"/>
                  </a:cubicBezTo>
                  <a:cubicBezTo>
                    <a:pt x="68" y="7"/>
                    <a:pt x="69" y="7"/>
                    <a:pt x="70" y="8"/>
                  </a:cubicBezTo>
                  <a:cubicBezTo>
                    <a:pt x="65" y="9"/>
                    <a:pt x="50" y="5"/>
                    <a:pt x="41" y="7"/>
                  </a:cubicBezTo>
                  <a:cubicBezTo>
                    <a:pt x="37" y="8"/>
                    <a:pt x="16" y="12"/>
                    <a:pt x="19" y="18"/>
                  </a:cubicBezTo>
                  <a:cubicBezTo>
                    <a:pt x="23" y="23"/>
                    <a:pt x="42" y="21"/>
                    <a:pt x="48" y="20"/>
                  </a:cubicBezTo>
                  <a:cubicBezTo>
                    <a:pt x="58" y="17"/>
                    <a:pt x="67" y="13"/>
                    <a:pt x="77" y="1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9" name="Freeform 418"/>
            <p:cNvSpPr>
              <a:spLocks/>
            </p:cNvSpPr>
            <p:nvPr/>
          </p:nvSpPr>
          <p:spPr bwMode="auto">
            <a:xfrm>
              <a:off x="11055350" y="1247775"/>
              <a:ext cx="239713" cy="166688"/>
            </a:xfrm>
            <a:custGeom>
              <a:avLst/>
              <a:gdLst>
                <a:gd name="T0" fmla="*/ 65 w 71"/>
                <a:gd name="T1" fmla="*/ 43 h 49"/>
                <a:gd name="T2" fmla="*/ 35 w 71"/>
                <a:gd name="T3" fmla="*/ 34 h 49"/>
                <a:gd name="T4" fmla="*/ 15 w 71"/>
                <a:gd name="T5" fmla="*/ 8 h 49"/>
                <a:gd name="T6" fmla="*/ 44 w 71"/>
                <a:gd name="T7" fmla="*/ 16 h 49"/>
                <a:gd name="T8" fmla="*/ 60 w 71"/>
                <a:gd name="T9" fmla="*/ 31 h 49"/>
                <a:gd name="T10" fmla="*/ 69 w 71"/>
                <a:gd name="T11" fmla="*/ 44 h 49"/>
                <a:gd name="T12" fmla="*/ 52 w 71"/>
                <a:gd name="T13" fmla="*/ 13 h 49"/>
                <a:gd name="T14" fmla="*/ 21 w 71"/>
                <a:gd name="T15" fmla="*/ 1 h 49"/>
                <a:gd name="T16" fmla="*/ 3 w 71"/>
                <a:gd name="T17" fmla="*/ 4 h 49"/>
                <a:gd name="T18" fmla="*/ 9 w 71"/>
                <a:gd name="T19" fmla="*/ 17 h 49"/>
                <a:gd name="T20" fmla="*/ 35 w 71"/>
                <a:gd name="T21" fmla="*/ 40 h 49"/>
                <a:gd name="T22" fmla="*/ 65 w 71"/>
                <a:gd name="T23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49">
                  <a:moveTo>
                    <a:pt x="65" y="43"/>
                  </a:moveTo>
                  <a:cubicBezTo>
                    <a:pt x="56" y="46"/>
                    <a:pt x="42" y="39"/>
                    <a:pt x="35" y="34"/>
                  </a:cubicBezTo>
                  <a:cubicBezTo>
                    <a:pt x="31" y="31"/>
                    <a:pt x="11" y="14"/>
                    <a:pt x="15" y="8"/>
                  </a:cubicBezTo>
                  <a:cubicBezTo>
                    <a:pt x="20" y="2"/>
                    <a:pt x="39" y="13"/>
                    <a:pt x="44" y="16"/>
                  </a:cubicBezTo>
                  <a:cubicBezTo>
                    <a:pt x="49" y="19"/>
                    <a:pt x="56" y="26"/>
                    <a:pt x="60" y="31"/>
                  </a:cubicBezTo>
                  <a:cubicBezTo>
                    <a:pt x="63" y="35"/>
                    <a:pt x="64" y="42"/>
                    <a:pt x="69" y="44"/>
                  </a:cubicBezTo>
                  <a:cubicBezTo>
                    <a:pt x="71" y="37"/>
                    <a:pt x="60" y="19"/>
                    <a:pt x="52" y="13"/>
                  </a:cubicBezTo>
                  <a:cubicBezTo>
                    <a:pt x="44" y="7"/>
                    <a:pt x="32" y="1"/>
                    <a:pt x="21" y="1"/>
                  </a:cubicBezTo>
                  <a:cubicBezTo>
                    <a:pt x="17" y="0"/>
                    <a:pt x="6" y="1"/>
                    <a:pt x="3" y="4"/>
                  </a:cubicBezTo>
                  <a:cubicBezTo>
                    <a:pt x="0" y="8"/>
                    <a:pt x="7" y="13"/>
                    <a:pt x="9" y="17"/>
                  </a:cubicBezTo>
                  <a:cubicBezTo>
                    <a:pt x="15" y="26"/>
                    <a:pt x="28" y="38"/>
                    <a:pt x="35" y="40"/>
                  </a:cubicBezTo>
                  <a:cubicBezTo>
                    <a:pt x="42" y="42"/>
                    <a:pt x="60" y="49"/>
                    <a:pt x="65" y="44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0" name="Freeform 419"/>
            <p:cNvSpPr>
              <a:spLocks/>
            </p:cNvSpPr>
            <p:nvPr/>
          </p:nvSpPr>
          <p:spPr bwMode="auto">
            <a:xfrm>
              <a:off x="11174413" y="1160463"/>
              <a:ext cx="188913" cy="212725"/>
            </a:xfrm>
            <a:custGeom>
              <a:avLst/>
              <a:gdLst>
                <a:gd name="T0" fmla="*/ 33 w 56"/>
                <a:gd name="T1" fmla="*/ 58 h 63"/>
                <a:gd name="T2" fmla="*/ 41 w 56"/>
                <a:gd name="T3" fmla="*/ 52 h 63"/>
                <a:gd name="T4" fmla="*/ 31 w 56"/>
                <a:gd name="T5" fmla="*/ 43 h 63"/>
                <a:gd name="T6" fmla="*/ 14 w 56"/>
                <a:gd name="T7" fmla="*/ 14 h 63"/>
                <a:gd name="T8" fmla="*/ 35 w 56"/>
                <a:gd name="T9" fmla="*/ 20 h 63"/>
                <a:gd name="T10" fmla="*/ 53 w 56"/>
                <a:gd name="T11" fmla="*/ 44 h 63"/>
                <a:gd name="T12" fmla="*/ 38 w 56"/>
                <a:gd name="T13" fmla="*/ 16 h 63"/>
                <a:gd name="T14" fmla="*/ 12 w 56"/>
                <a:gd name="T15" fmla="*/ 3 h 63"/>
                <a:gd name="T16" fmla="*/ 12 w 56"/>
                <a:gd name="T17" fmla="*/ 34 h 63"/>
                <a:gd name="T18" fmla="*/ 32 w 56"/>
                <a:gd name="T19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3">
                  <a:moveTo>
                    <a:pt x="33" y="58"/>
                  </a:moveTo>
                  <a:cubicBezTo>
                    <a:pt x="38" y="63"/>
                    <a:pt x="46" y="58"/>
                    <a:pt x="41" y="52"/>
                  </a:cubicBezTo>
                  <a:cubicBezTo>
                    <a:pt x="39" y="48"/>
                    <a:pt x="34" y="46"/>
                    <a:pt x="31" y="43"/>
                  </a:cubicBezTo>
                  <a:cubicBezTo>
                    <a:pt x="24" y="37"/>
                    <a:pt x="13" y="24"/>
                    <a:pt x="14" y="14"/>
                  </a:cubicBezTo>
                  <a:cubicBezTo>
                    <a:pt x="16" y="0"/>
                    <a:pt x="31" y="15"/>
                    <a:pt x="35" y="20"/>
                  </a:cubicBezTo>
                  <a:cubicBezTo>
                    <a:pt x="42" y="27"/>
                    <a:pt x="46" y="37"/>
                    <a:pt x="53" y="44"/>
                  </a:cubicBezTo>
                  <a:cubicBezTo>
                    <a:pt x="56" y="39"/>
                    <a:pt x="42" y="20"/>
                    <a:pt x="38" y="16"/>
                  </a:cubicBezTo>
                  <a:cubicBezTo>
                    <a:pt x="32" y="10"/>
                    <a:pt x="22" y="0"/>
                    <a:pt x="12" y="3"/>
                  </a:cubicBezTo>
                  <a:cubicBezTo>
                    <a:pt x="0" y="6"/>
                    <a:pt x="9" y="26"/>
                    <a:pt x="12" y="34"/>
                  </a:cubicBezTo>
                  <a:cubicBezTo>
                    <a:pt x="17" y="44"/>
                    <a:pt x="24" y="51"/>
                    <a:pt x="32" y="58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1" name="Freeform 420"/>
            <p:cNvSpPr>
              <a:spLocks/>
            </p:cNvSpPr>
            <p:nvPr/>
          </p:nvSpPr>
          <p:spPr bwMode="auto">
            <a:xfrm>
              <a:off x="11156950" y="1184275"/>
              <a:ext cx="77788" cy="90488"/>
            </a:xfrm>
            <a:custGeom>
              <a:avLst/>
              <a:gdLst>
                <a:gd name="T0" fmla="*/ 7 w 23"/>
                <a:gd name="T1" fmla="*/ 26 h 27"/>
                <a:gd name="T2" fmla="*/ 10 w 23"/>
                <a:gd name="T3" fmla="*/ 13 h 27"/>
                <a:gd name="T4" fmla="*/ 14 w 23"/>
                <a:gd name="T5" fmla="*/ 4 h 27"/>
                <a:gd name="T6" fmla="*/ 7 w 23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7">
                  <a:moveTo>
                    <a:pt x="7" y="26"/>
                  </a:moveTo>
                  <a:cubicBezTo>
                    <a:pt x="6" y="21"/>
                    <a:pt x="6" y="16"/>
                    <a:pt x="10" y="13"/>
                  </a:cubicBezTo>
                  <a:cubicBezTo>
                    <a:pt x="12" y="11"/>
                    <a:pt x="23" y="8"/>
                    <a:pt x="14" y="4"/>
                  </a:cubicBezTo>
                  <a:cubicBezTo>
                    <a:pt x="4" y="0"/>
                    <a:pt x="0" y="22"/>
                    <a:pt x="7" y="27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2" name="Freeform 421"/>
            <p:cNvSpPr>
              <a:spLocks/>
            </p:cNvSpPr>
            <p:nvPr/>
          </p:nvSpPr>
          <p:spPr bwMode="auto">
            <a:xfrm>
              <a:off x="11195050" y="1120775"/>
              <a:ext cx="214313" cy="195263"/>
            </a:xfrm>
            <a:custGeom>
              <a:avLst/>
              <a:gdLst>
                <a:gd name="T0" fmla="*/ 10 w 64"/>
                <a:gd name="T1" fmla="*/ 18 h 58"/>
                <a:gd name="T2" fmla="*/ 34 w 64"/>
                <a:gd name="T3" fmla="*/ 12 h 58"/>
                <a:gd name="T4" fmla="*/ 52 w 64"/>
                <a:gd name="T5" fmla="*/ 41 h 58"/>
                <a:gd name="T6" fmla="*/ 59 w 64"/>
                <a:gd name="T7" fmla="*/ 55 h 58"/>
                <a:gd name="T8" fmla="*/ 58 w 64"/>
                <a:gd name="T9" fmla="*/ 36 h 58"/>
                <a:gd name="T10" fmla="*/ 38 w 64"/>
                <a:gd name="T11" fmla="*/ 7 h 58"/>
                <a:gd name="T12" fmla="*/ 15 w 64"/>
                <a:gd name="T13" fmla="*/ 2 h 58"/>
                <a:gd name="T14" fmla="*/ 9 w 64"/>
                <a:gd name="T15" fmla="*/ 1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8">
                  <a:moveTo>
                    <a:pt x="10" y="18"/>
                  </a:moveTo>
                  <a:cubicBezTo>
                    <a:pt x="11" y="4"/>
                    <a:pt x="25" y="5"/>
                    <a:pt x="34" y="12"/>
                  </a:cubicBezTo>
                  <a:cubicBezTo>
                    <a:pt x="43" y="19"/>
                    <a:pt x="49" y="30"/>
                    <a:pt x="52" y="41"/>
                  </a:cubicBezTo>
                  <a:cubicBezTo>
                    <a:pt x="53" y="44"/>
                    <a:pt x="53" y="58"/>
                    <a:pt x="59" y="55"/>
                  </a:cubicBezTo>
                  <a:cubicBezTo>
                    <a:pt x="64" y="52"/>
                    <a:pt x="60" y="40"/>
                    <a:pt x="58" y="36"/>
                  </a:cubicBezTo>
                  <a:cubicBezTo>
                    <a:pt x="55" y="25"/>
                    <a:pt x="48" y="13"/>
                    <a:pt x="38" y="7"/>
                  </a:cubicBezTo>
                  <a:cubicBezTo>
                    <a:pt x="32" y="4"/>
                    <a:pt x="21" y="0"/>
                    <a:pt x="15" y="2"/>
                  </a:cubicBezTo>
                  <a:cubicBezTo>
                    <a:pt x="11" y="3"/>
                    <a:pt x="0" y="18"/>
                    <a:pt x="9" y="19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3" name="Freeform 422"/>
            <p:cNvSpPr>
              <a:spLocks/>
            </p:cNvSpPr>
            <p:nvPr/>
          </p:nvSpPr>
          <p:spPr bwMode="auto">
            <a:xfrm>
              <a:off x="11249025" y="1055688"/>
              <a:ext cx="168275" cy="196850"/>
            </a:xfrm>
            <a:custGeom>
              <a:avLst/>
              <a:gdLst>
                <a:gd name="T0" fmla="*/ 5 w 50"/>
                <a:gd name="T1" fmla="*/ 21 h 58"/>
                <a:gd name="T2" fmla="*/ 15 w 50"/>
                <a:gd name="T3" fmla="*/ 10 h 58"/>
                <a:gd name="T4" fmla="*/ 30 w 50"/>
                <a:gd name="T5" fmla="*/ 21 h 58"/>
                <a:gd name="T6" fmla="*/ 41 w 50"/>
                <a:gd name="T7" fmla="*/ 38 h 58"/>
                <a:gd name="T8" fmla="*/ 46 w 50"/>
                <a:gd name="T9" fmla="*/ 58 h 58"/>
                <a:gd name="T10" fmla="*/ 42 w 50"/>
                <a:gd name="T11" fmla="*/ 32 h 58"/>
                <a:gd name="T12" fmla="*/ 27 w 50"/>
                <a:gd name="T13" fmla="*/ 10 h 58"/>
                <a:gd name="T14" fmla="*/ 5 w 50"/>
                <a:gd name="T15" fmla="*/ 7 h 58"/>
                <a:gd name="T16" fmla="*/ 5 w 50"/>
                <a:gd name="T17" fmla="*/ 2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58">
                  <a:moveTo>
                    <a:pt x="5" y="21"/>
                  </a:moveTo>
                  <a:cubicBezTo>
                    <a:pt x="3" y="15"/>
                    <a:pt x="9" y="9"/>
                    <a:pt x="15" y="10"/>
                  </a:cubicBezTo>
                  <a:cubicBezTo>
                    <a:pt x="21" y="11"/>
                    <a:pt x="26" y="17"/>
                    <a:pt x="30" y="21"/>
                  </a:cubicBezTo>
                  <a:cubicBezTo>
                    <a:pt x="34" y="26"/>
                    <a:pt x="38" y="32"/>
                    <a:pt x="41" y="38"/>
                  </a:cubicBezTo>
                  <a:cubicBezTo>
                    <a:pt x="43" y="44"/>
                    <a:pt x="42" y="54"/>
                    <a:pt x="46" y="58"/>
                  </a:cubicBezTo>
                  <a:cubicBezTo>
                    <a:pt x="50" y="53"/>
                    <a:pt x="45" y="38"/>
                    <a:pt x="42" y="32"/>
                  </a:cubicBezTo>
                  <a:cubicBezTo>
                    <a:pt x="39" y="24"/>
                    <a:pt x="34" y="16"/>
                    <a:pt x="27" y="10"/>
                  </a:cubicBezTo>
                  <a:cubicBezTo>
                    <a:pt x="21" y="5"/>
                    <a:pt x="12" y="0"/>
                    <a:pt x="5" y="7"/>
                  </a:cubicBezTo>
                  <a:cubicBezTo>
                    <a:pt x="0" y="11"/>
                    <a:pt x="1" y="27"/>
                    <a:pt x="5" y="21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4" name="Freeform 423"/>
            <p:cNvSpPr>
              <a:spLocks/>
            </p:cNvSpPr>
            <p:nvPr/>
          </p:nvSpPr>
          <p:spPr bwMode="auto">
            <a:xfrm>
              <a:off x="11369675" y="904875"/>
              <a:ext cx="90488" cy="320675"/>
            </a:xfrm>
            <a:custGeom>
              <a:avLst/>
              <a:gdLst>
                <a:gd name="T0" fmla="*/ 2 w 27"/>
                <a:gd name="T1" fmla="*/ 73 h 95"/>
                <a:gd name="T2" fmla="*/ 4 w 27"/>
                <a:gd name="T3" fmla="*/ 33 h 95"/>
                <a:gd name="T4" fmla="*/ 23 w 27"/>
                <a:gd name="T5" fmla="*/ 17 h 95"/>
                <a:gd name="T6" fmla="*/ 22 w 27"/>
                <a:gd name="T7" fmla="*/ 57 h 95"/>
                <a:gd name="T8" fmla="*/ 11 w 27"/>
                <a:gd name="T9" fmla="*/ 92 h 95"/>
                <a:gd name="T10" fmla="*/ 9 w 27"/>
                <a:gd name="T11" fmla="*/ 95 h 95"/>
                <a:gd name="T12" fmla="*/ 14 w 27"/>
                <a:gd name="T13" fmla="*/ 80 h 95"/>
                <a:gd name="T14" fmla="*/ 17 w 27"/>
                <a:gd name="T15" fmla="*/ 63 h 95"/>
                <a:gd name="T16" fmla="*/ 16 w 27"/>
                <a:gd name="T17" fmla="*/ 25 h 95"/>
                <a:gd name="T18" fmla="*/ 5 w 27"/>
                <a:gd name="T19" fmla="*/ 46 h 95"/>
                <a:gd name="T20" fmla="*/ 6 w 27"/>
                <a:gd name="T21" fmla="*/ 82 h 95"/>
                <a:gd name="T22" fmla="*/ 2 w 27"/>
                <a:gd name="T23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95">
                  <a:moveTo>
                    <a:pt x="2" y="73"/>
                  </a:moveTo>
                  <a:cubicBezTo>
                    <a:pt x="1" y="63"/>
                    <a:pt x="0" y="46"/>
                    <a:pt x="4" y="33"/>
                  </a:cubicBezTo>
                  <a:cubicBezTo>
                    <a:pt x="6" y="26"/>
                    <a:pt x="18" y="0"/>
                    <a:pt x="23" y="17"/>
                  </a:cubicBezTo>
                  <a:cubicBezTo>
                    <a:pt x="27" y="29"/>
                    <a:pt x="24" y="45"/>
                    <a:pt x="22" y="57"/>
                  </a:cubicBezTo>
                  <a:cubicBezTo>
                    <a:pt x="21" y="67"/>
                    <a:pt x="19" y="85"/>
                    <a:pt x="11" y="92"/>
                  </a:cubicBezTo>
                  <a:cubicBezTo>
                    <a:pt x="10" y="93"/>
                    <a:pt x="10" y="94"/>
                    <a:pt x="9" y="95"/>
                  </a:cubicBezTo>
                  <a:cubicBezTo>
                    <a:pt x="7" y="90"/>
                    <a:pt x="12" y="84"/>
                    <a:pt x="14" y="80"/>
                  </a:cubicBezTo>
                  <a:cubicBezTo>
                    <a:pt x="16" y="75"/>
                    <a:pt x="17" y="69"/>
                    <a:pt x="17" y="63"/>
                  </a:cubicBezTo>
                  <a:cubicBezTo>
                    <a:pt x="19" y="52"/>
                    <a:pt x="21" y="36"/>
                    <a:pt x="16" y="25"/>
                  </a:cubicBezTo>
                  <a:cubicBezTo>
                    <a:pt x="9" y="12"/>
                    <a:pt x="5" y="41"/>
                    <a:pt x="5" y="46"/>
                  </a:cubicBezTo>
                  <a:cubicBezTo>
                    <a:pt x="3" y="59"/>
                    <a:pt x="4" y="74"/>
                    <a:pt x="6" y="82"/>
                  </a:cubicBezTo>
                  <a:cubicBezTo>
                    <a:pt x="4" y="80"/>
                    <a:pt x="3" y="75"/>
                    <a:pt x="2" y="74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955" name="Picture 424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58550" y="1225550"/>
              <a:ext cx="233363" cy="233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56" name="Picture 4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56875" y="1425575"/>
              <a:ext cx="344488" cy="566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57" name="Picture 426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53738" y="1152525"/>
              <a:ext cx="182563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58" name="Picture 427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23638" y="1801813"/>
              <a:ext cx="13176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59" name="Picture 428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53763" y="1606550"/>
              <a:ext cx="323850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0" name="Picture 429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18913" y="1600200"/>
              <a:ext cx="434975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1" name="Picture 430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21975" y="2193925"/>
              <a:ext cx="687388" cy="779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2" name="Picture 431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26813" y="2628900"/>
              <a:ext cx="212725" cy="231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3" name="Picture 432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61775" y="2401888"/>
              <a:ext cx="363538" cy="587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4" name="Picture 433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12588" y="2535238"/>
              <a:ext cx="403225" cy="476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5" name="Picture 434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95075" y="3336925"/>
              <a:ext cx="444500" cy="363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6" name="Picture 435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20413" y="3770313"/>
              <a:ext cx="173038" cy="312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7" name="Picture 436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56938" y="3563938"/>
              <a:ext cx="273050" cy="434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8" name="Picture 437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47400" y="4195763"/>
              <a:ext cx="334963" cy="546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9" name="Picture 438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31575" y="3959225"/>
              <a:ext cx="395288" cy="485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70" name="Picture 439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85363" y="1349375"/>
              <a:ext cx="485775" cy="546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71" name="Freeform 440"/>
            <p:cNvSpPr>
              <a:spLocks/>
            </p:cNvSpPr>
            <p:nvPr/>
          </p:nvSpPr>
          <p:spPr bwMode="auto">
            <a:xfrm>
              <a:off x="10742613" y="1306513"/>
              <a:ext cx="107950" cy="60325"/>
            </a:xfrm>
            <a:custGeom>
              <a:avLst/>
              <a:gdLst>
                <a:gd name="T0" fmla="*/ 2 w 32"/>
                <a:gd name="T1" fmla="*/ 18 h 18"/>
                <a:gd name="T2" fmla="*/ 18 w 32"/>
                <a:gd name="T3" fmla="*/ 12 h 18"/>
                <a:gd name="T4" fmla="*/ 26 w 32"/>
                <a:gd name="T5" fmla="*/ 13 h 18"/>
                <a:gd name="T6" fmla="*/ 32 w 32"/>
                <a:gd name="T7" fmla="*/ 8 h 18"/>
                <a:gd name="T8" fmla="*/ 26 w 32"/>
                <a:gd name="T9" fmla="*/ 1 h 18"/>
                <a:gd name="T10" fmla="*/ 19 w 32"/>
                <a:gd name="T11" fmla="*/ 8 h 18"/>
                <a:gd name="T12" fmla="*/ 0 w 32"/>
                <a:gd name="T13" fmla="*/ 16 h 18"/>
                <a:gd name="T14" fmla="*/ 2 w 32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8">
                  <a:moveTo>
                    <a:pt x="2" y="18"/>
                  </a:moveTo>
                  <a:cubicBezTo>
                    <a:pt x="6" y="16"/>
                    <a:pt x="13" y="12"/>
                    <a:pt x="18" y="12"/>
                  </a:cubicBezTo>
                  <a:cubicBezTo>
                    <a:pt x="21" y="12"/>
                    <a:pt x="24" y="13"/>
                    <a:pt x="26" y="13"/>
                  </a:cubicBezTo>
                  <a:cubicBezTo>
                    <a:pt x="28" y="12"/>
                    <a:pt x="30" y="9"/>
                    <a:pt x="32" y="8"/>
                  </a:cubicBezTo>
                  <a:cubicBezTo>
                    <a:pt x="31" y="6"/>
                    <a:pt x="28" y="1"/>
                    <a:pt x="26" y="1"/>
                  </a:cubicBezTo>
                  <a:cubicBezTo>
                    <a:pt x="21" y="0"/>
                    <a:pt x="21" y="5"/>
                    <a:pt x="19" y="8"/>
                  </a:cubicBezTo>
                  <a:cubicBezTo>
                    <a:pt x="14" y="14"/>
                    <a:pt x="5" y="12"/>
                    <a:pt x="0" y="16"/>
                  </a:cubicBezTo>
                  <a:cubicBezTo>
                    <a:pt x="0" y="17"/>
                    <a:pt x="1" y="17"/>
                    <a:pt x="2" y="17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2" name="Freeform 441"/>
            <p:cNvSpPr>
              <a:spLocks/>
            </p:cNvSpPr>
            <p:nvPr/>
          </p:nvSpPr>
          <p:spPr bwMode="auto">
            <a:xfrm>
              <a:off x="10850563" y="1349375"/>
              <a:ext cx="144463" cy="111125"/>
            </a:xfrm>
            <a:custGeom>
              <a:avLst/>
              <a:gdLst>
                <a:gd name="T0" fmla="*/ 4 w 43"/>
                <a:gd name="T1" fmla="*/ 33 h 33"/>
                <a:gd name="T2" fmla="*/ 25 w 43"/>
                <a:gd name="T3" fmla="*/ 16 h 33"/>
                <a:gd name="T4" fmla="*/ 36 w 43"/>
                <a:gd name="T5" fmla="*/ 19 h 33"/>
                <a:gd name="T6" fmla="*/ 42 w 43"/>
                <a:gd name="T7" fmla="*/ 11 h 33"/>
                <a:gd name="T8" fmla="*/ 19 w 43"/>
                <a:gd name="T9" fmla="*/ 16 h 33"/>
                <a:gd name="T10" fmla="*/ 3 w 43"/>
                <a:gd name="T11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3">
                  <a:moveTo>
                    <a:pt x="4" y="33"/>
                  </a:moveTo>
                  <a:cubicBezTo>
                    <a:pt x="9" y="26"/>
                    <a:pt x="16" y="18"/>
                    <a:pt x="25" y="16"/>
                  </a:cubicBezTo>
                  <a:cubicBezTo>
                    <a:pt x="30" y="15"/>
                    <a:pt x="33" y="19"/>
                    <a:pt x="36" y="19"/>
                  </a:cubicBezTo>
                  <a:cubicBezTo>
                    <a:pt x="41" y="19"/>
                    <a:pt x="43" y="14"/>
                    <a:pt x="42" y="11"/>
                  </a:cubicBezTo>
                  <a:cubicBezTo>
                    <a:pt x="36" y="0"/>
                    <a:pt x="24" y="11"/>
                    <a:pt x="19" y="16"/>
                  </a:cubicBezTo>
                  <a:cubicBezTo>
                    <a:pt x="15" y="19"/>
                    <a:pt x="0" y="26"/>
                    <a:pt x="3" y="32"/>
                  </a:cubicBezTo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3" name="Freeform 442"/>
            <p:cNvSpPr>
              <a:spLocks/>
            </p:cNvSpPr>
            <p:nvPr/>
          </p:nvSpPr>
          <p:spPr bwMode="auto">
            <a:xfrm>
              <a:off x="10787063" y="1271588"/>
              <a:ext cx="285750" cy="146050"/>
            </a:xfrm>
            <a:custGeom>
              <a:avLst/>
              <a:gdLst>
                <a:gd name="T0" fmla="*/ 5 w 85"/>
                <a:gd name="T1" fmla="*/ 9 h 43"/>
                <a:gd name="T2" fmla="*/ 21 w 85"/>
                <a:gd name="T3" fmla="*/ 19 h 43"/>
                <a:gd name="T4" fmla="*/ 43 w 85"/>
                <a:gd name="T5" fmla="*/ 26 h 43"/>
                <a:gd name="T6" fmla="*/ 63 w 85"/>
                <a:gd name="T7" fmla="*/ 36 h 43"/>
                <a:gd name="T8" fmla="*/ 71 w 85"/>
                <a:gd name="T9" fmla="*/ 42 h 43"/>
                <a:gd name="T10" fmla="*/ 83 w 85"/>
                <a:gd name="T11" fmla="*/ 42 h 43"/>
                <a:gd name="T12" fmla="*/ 46 w 85"/>
                <a:gd name="T13" fmla="*/ 19 h 43"/>
                <a:gd name="T14" fmla="*/ 25 w 85"/>
                <a:gd name="T15" fmla="*/ 12 h 43"/>
                <a:gd name="T16" fmla="*/ 5 w 85"/>
                <a:gd name="T17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3">
                  <a:moveTo>
                    <a:pt x="5" y="9"/>
                  </a:moveTo>
                  <a:cubicBezTo>
                    <a:pt x="0" y="17"/>
                    <a:pt x="16" y="18"/>
                    <a:pt x="21" y="19"/>
                  </a:cubicBezTo>
                  <a:cubicBezTo>
                    <a:pt x="29" y="20"/>
                    <a:pt x="36" y="21"/>
                    <a:pt x="43" y="26"/>
                  </a:cubicBezTo>
                  <a:cubicBezTo>
                    <a:pt x="49" y="30"/>
                    <a:pt x="56" y="32"/>
                    <a:pt x="63" y="36"/>
                  </a:cubicBezTo>
                  <a:cubicBezTo>
                    <a:pt x="66" y="37"/>
                    <a:pt x="68" y="41"/>
                    <a:pt x="71" y="42"/>
                  </a:cubicBezTo>
                  <a:cubicBezTo>
                    <a:pt x="74" y="43"/>
                    <a:pt x="80" y="42"/>
                    <a:pt x="83" y="42"/>
                  </a:cubicBezTo>
                  <a:cubicBezTo>
                    <a:pt x="85" y="35"/>
                    <a:pt x="52" y="22"/>
                    <a:pt x="46" y="19"/>
                  </a:cubicBezTo>
                  <a:cubicBezTo>
                    <a:pt x="39" y="14"/>
                    <a:pt x="33" y="14"/>
                    <a:pt x="25" y="12"/>
                  </a:cubicBezTo>
                  <a:cubicBezTo>
                    <a:pt x="20" y="10"/>
                    <a:pt x="9" y="0"/>
                    <a:pt x="5" y="8"/>
                  </a:cubicBezTo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4" name="Freeform 443"/>
            <p:cNvSpPr>
              <a:spLocks/>
            </p:cNvSpPr>
            <p:nvPr/>
          </p:nvSpPr>
          <p:spPr bwMode="auto">
            <a:xfrm>
              <a:off x="11249025" y="1501775"/>
              <a:ext cx="327025" cy="292100"/>
            </a:xfrm>
            <a:custGeom>
              <a:avLst/>
              <a:gdLst>
                <a:gd name="T0" fmla="*/ 5 w 97"/>
                <a:gd name="T1" fmla="*/ 20 h 87"/>
                <a:gd name="T2" fmla="*/ 34 w 97"/>
                <a:gd name="T3" fmla="*/ 45 h 87"/>
                <a:gd name="T4" fmla="*/ 61 w 97"/>
                <a:gd name="T5" fmla="*/ 71 h 87"/>
                <a:gd name="T6" fmla="*/ 75 w 97"/>
                <a:gd name="T7" fmla="*/ 84 h 87"/>
                <a:gd name="T8" fmla="*/ 91 w 97"/>
                <a:gd name="T9" fmla="*/ 86 h 87"/>
                <a:gd name="T10" fmla="*/ 95 w 97"/>
                <a:gd name="T11" fmla="*/ 83 h 87"/>
                <a:gd name="T12" fmla="*/ 94 w 97"/>
                <a:gd name="T13" fmla="*/ 73 h 87"/>
                <a:gd name="T14" fmla="*/ 81 w 97"/>
                <a:gd name="T15" fmla="*/ 70 h 87"/>
                <a:gd name="T16" fmla="*/ 52 w 97"/>
                <a:gd name="T17" fmla="*/ 51 h 87"/>
                <a:gd name="T18" fmla="*/ 30 w 97"/>
                <a:gd name="T19" fmla="*/ 30 h 87"/>
                <a:gd name="T20" fmla="*/ 22 w 97"/>
                <a:gd name="T21" fmla="*/ 19 h 87"/>
                <a:gd name="T22" fmla="*/ 16 w 97"/>
                <a:gd name="T23" fmla="*/ 4 h 87"/>
                <a:gd name="T24" fmla="*/ 17 w 97"/>
                <a:gd name="T25" fmla="*/ 14 h 87"/>
                <a:gd name="T26" fmla="*/ 22 w 97"/>
                <a:gd name="T27" fmla="*/ 28 h 87"/>
                <a:gd name="T28" fmla="*/ 5 w 97"/>
                <a:gd name="T29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7" h="87">
                  <a:moveTo>
                    <a:pt x="5" y="20"/>
                  </a:moveTo>
                  <a:cubicBezTo>
                    <a:pt x="0" y="23"/>
                    <a:pt x="27" y="40"/>
                    <a:pt x="34" y="45"/>
                  </a:cubicBezTo>
                  <a:cubicBezTo>
                    <a:pt x="45" y="52"/>
                    <a:pt x="52" y="62"/>
                    <a:pt x="61" y="71"/>
                  </a:cubicBezTo>
                  <a:cubicBezTo>
                    <a:pt x="65" y="76"/>
                    <a:pt x="73" y="82"/>
                    <a:pt x="75" y="84"/>
                  </a:cubicBezTo>
                  <a:cubicBezTo>
                    <a:pt x="77" y="85"/>
                    <a:pt x="85" y="87"/>
                    <a:pt x="91" y="86"/>
                  </a:cubicBezTo>
                  <a:cubicBezTo>
                    <a:pt x="95" y="85"/>
                    <a:pt x="94" y="87"/>
                    <a:pt x="95" y="83"/>
                  </a:cubicBezTo>
                  <a:cubicBezTo>
                    <a:pt x="97" y="80"/>
                    <a:pt x="95" y="75"/>
                    <a:pt x="94" y="73"/>
                  </a:cubicBezTo>
                  <a:cubicBezTo>
                    <a:pt x="91" y="68"/>
                    <a:pt x="87" y="72"/>
                    <a:pt x="81" y="70"/>
                  </a:cubicBezTo>
                  <a:cubicBezTo>
                    <a:pt x="72" y="67"/>
                    <a:pt x="60" y="58"/>
                    <a:pt x="52" y="51"/>
                  </a:cubicBezTo>
                  <a:cubicBezTo>
                    <a:pt x="44" y="44"/>
                    <a:pt x="38" y="37"/>
                    <a:pt x="30" y="30"/>
                  </a:cubicBezTo>
                  <a:cubicBezTo>
                    <a:pt x="26" y="27"/>
                    <a:pt x="24" y="23"/>
                    <a:pt x="22" y="19"/>
                  </a:cubicBezTo>
                  <a:cubicBezTo>
                    <a:pt x="20" y="15"/>
                    <a:pt x="16" y="4"/>
                    <a:pt x="16" y="4"/>
                  </a:cubicBezTo>
                  <a:cubicBezTo>
                    <a:pt x="12" y="0"/>
                    <a:pt x="16" y="12"/>
                    <a:pt x="17" y="14"/>
                  </a:cubicBezTo>
                  <a:cubicBezTo>
                    <a:pt x="18" y="18"/>
                    <a:pt x="22" y="24"/>
                    <a:pt x="22" y="28"/>
                  </a:cubicBezTo>
                  <a:cubicBezTo>
                    <a:pt x="15" y="29"/>
                    <a:pt x="11" y="22"/>
                    <a:pt x="5" y="20"/>
                  </a:cubicBezTo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975" name="Picture 444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80800" y="1117600"/>
              <a:ext cx="354013" cy="414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76" name="Freeform 445"/>
            <p:cNvSpPr>
              <a:spLocks/>
            </p:cNvSpPr>
            <p:nvPr/>
          </p:nvSpPr>
          <p:spPr bwMode="auto">
            <a:xfrm>
              <a:off x="11417300" y="1420813"/>
              <a:ext cx="228600" cy="2062163"/>
            </a:xfrm>
            <a:custGeom>
              <a:avLst/>
              <a:gdLst>
                <a:gd name="T0" fmla="*/ 7 w 68"/>
                <a:gd name="T1" fmla="*/ 3 h 612"/>
                <a:gd name="T2" fmla="*/ 32 w 68"/>
                <a:gd name="T3" fmla="*/ 60 h 612"/>
                <a:gd name="T4" fmla="*/ 45 w 68"/>
                <a:gd name="T5" fmla="*/ 102 h 612"/>
                <a:gd name="T6" fmla="*/ 54 w 68"/>
                <a:gd name="T7" fmla="*/ 141 h 612"/>
                <a:gd name="T8" fmla="*/ 52 w 68"/>
                <a:gd name="T9" fmla="*/ 161 h 612"/>
                <a:gd name="T10" fmla="*/ 30 w 68"/>
                <a:gd name="T11" fmla="*/ 222 h 612"/>
                <a:gd name="T12" fmla="*/ 15 w 68"/>
                <a:gd name="T13" fmla="*/ 299 h 612"/>
                <a:gd name="T14" fmla="*/ 11 w 68"/>
                <a:gd name="T15" fmla="*/ 322 h 612"/>
                <a:gd name="T16" fmla="*/ 26 w 68"/>
                <a:gd name="T17" fmla="*/ 352 h 612"/>
                <a:gd name="T18" fmla="*/ 33 w 68"/>
                <a:gd name="T19" fmla="*/ 402 h 612"/>
                <a:gd name="T20" fmla="*/ 34 w 68"/>
                <a:gd name="T21" fmla="*/ 445 h 612"/>
                <a:gd name="T22" fmla="*/ 39 w 68"/>
                <a:gd name="T23" fmla="*/ 489 h 612"/>
                <a:gd name="T24" fmla="*/ 25 w 68"/>
                <a:gd name="T25" fmla="*/ 540 h 612"/>
                <a:gd name="T26" fmla="*/ 15 w 68"/>
                <a:gd name="T27" fmla="*/ 570 h 612"/>
                <a:gd name="T28" fmla="*/ 7 w 68"/>
                <a:gd name="T29" fmla="*/ 590 h 612"/>
                <a:gd name="T30" fmla="*/ 0 w 68"/>
                <a:gd name="T31" fmla="*/ 612 h 612"/>
                <a:gd name="T32" fmla="*/ 16 w 68"/>
                <a:gd name="T33" fmla="*/ 595 h 612"/>
                <a:gd name="T34" fmla="*/ 26 w 68"/>
                <a:gd name="T35" fmla="*/ 581 h 612"/>
                <a:gd name="T36" fmla="*/ 33 w 68"/>
                <a:gd name="T37" fmla="*/ 562 h 612"/>
                <a:gd name="T38" fmla="*/ 45 w 68"/>
                <a:gd name="T39" fmla="*/ 528 h 612"/>
                <a:gd name="T40" fmla="*/ 50 w 68"/>
                <a:gd name="T41" fmla="*/ 508 h 612"/>
                <a:gd name="T42" fmla="*/ 62 w 68"/>
                <a:gd name="T43" fmla="*/ 483 h 612"/>
                <a:gd name="T44" fmla="*/ 51 w 68"/>
                <a:gd name="T45" fmla="*/ 451 h 612"/>
                <a:gd name="T46" fmla="*/ 47 w 68"/>
                <a:gd name="T47" fmla="*/ 426 h 612"/>
                <a:gd name="T48" fmla="*/ 45 w 68"/>
                <a:gd name="T49" fmla="*/ 402 h 612"/>
                <a:gd name="T50" fmla="*/ 42 w 68"/>
                <a:gd name="T51" fmla="*/ 373 h 612"/>
                <a:gd name="T52" fmla="*/ 40 w 68"/>
                <a:gd name="T53" fmla="*/ 354 h 612"/>
                <a:gd name="T54" fmla="*/ 34 w 68"/>
                <a:gd name="T55" fmla="*/ 337 h 612"/>
                <a:gd name="T56" fmla="*/ 28 w 68"/>
                <a:gd name="T57" fmla="*/ 301 h 612"/>
                <a:gd name="T58" fmla="*/ 30 w 68"/>
                <a:gd name="T59" fmla="*/ 260 h 612"/>
                <a:gd name="T60" fmla="*/ 35 w 68"/>
                <a:gd name="T61" fmla="*/ 231 h 612"/>
                <a:gd name="T62" fmla="*/ 41 w 68"/>
                <a:gd name="T63" fmla="*/ 214 h 612"/>
                <a:gd name="T64" fmla="*/ 53 w 68"/>
                <a:gd name="T65" fmla="*/ 184 h 612"/>
                <a:gd name="T66" fmla="*/ 65 w 68"/>
                <a:gd name="T67" fmla="*/ 133 h 612"/>
                <a:gd name="T68" fmla="*/ 54 w 68"/>
                <a:gd name="T69" fmla="*/ 100 h 612"/>
                <a:gd name="T70" fmla="*/ 35 w 68"/>
                <a:gd name="T71" fmla="*/ 40 h 612"/>
                <a:gd name="T72" fmla="*/ 7 w 68"/>
                <a:gd name="T73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612">
                  <a:moveTo>
                    <a:pt x="6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17" y="13"/>
                    <a:pt x="27" y="24"/>
                    <a:pt x="29" y="39"/>
                  </a:cubicBezTo>
                  <a:cubicBezTo>
                    <a:pt x="30" y="46"/>
                    <a:pt x="30" y="53"/>
                    <a:pt x="32" y="60"/>
                  </a:cubicBezTo>
                  <a:cubicBezTo>
                    <a:pt x="34" y="67"/>
                    <a:pt x="38" y="73"/>
                    <a:pt x="40" y="80"/>
                  </a:cubicBezTo>
                  <a:cubicBezTo>
                    <a:pt x="43" y="87"/>
                    <a:pt x="45" y="95"/>
                    <a:pt x="45" y="102"/>
                  </a:cubicBezTo>
                  <a:cubicBezTo>
                    <a:pt x="46" y="109"/>
                    <a:pt x="45" y="117"/>
                    <a:pt x="47" y="124"/>
                  </a:cubicBezTo>
                  <a:cubicBezTo>
                    <a:pt x="50" y="130"/>
                    <a:pt x="53" y="134"/>
                    <a:pt x="54" y="141"/>
                  </a:cubicBezTo>
                  <a:cubicBezTo>
                    <a:pt x="54" y="143"/>
                    <a:pt x="54" y="146"/>
                    <a:pt x="53" y="150"/>
                  </a:cubicBezTo>
                  <a:cubicBezTo>
                    <a:pt x="53" y="153"/>
                    <a:pt x="53" y="157"/>
                    <a:pt x="52" y="161"/>
                  </a:cubicBezTo>
                  <a:cubicBezTo>
                    <a:pt x="51" y="169"/>
                    <a:pt x="47" y="176"/>
                    <a:pt x="44" y="184"/>
                  </a:cubicBezTo>
                  <a:cubicBezTo>
                    <a:pt x="38" y="197"/>
                    <a:pt x="33" y="209"/>
                    <a:pt x="30" y="222"/>
                  </a:cubicBezTo>
                  <a:cubicBezTo>
                    <a:pt x="27" y="235"/>
                    <a:pt x="25" y="248"/>
                    <a:pt x="23" y="260"/>
                  </a:cubicBezTo>
                  <a:cubicBezTo>
                    <a:pt x="20" y="273"/>
                    <a:pt x="16" y="286"/>
                    <a:pt x="15" y="299"/>
                  </a:cubicBezTo>
                  <a:cubicBezTo>
                    <a:pt x="15" y="303"/>
                    <a:pt x="16" y="306"/>
                    <a:pt x="15" y="310"/>
                  </a:cubicBezTo>
                  <a:cubicBezTo>
                    <a:pt x="15" y="314"/>
                    <a:pt x="12" y="318"/>
                    <a:pt x="11" y="322"/>
                  </a:cubicBezTo>
                  <a:cubicBezTo>
                    <a:pt x="11" y="331"/>
                    <a:pt x="19" y="339"/>
                    <a:pt x="23" y="346"/>
                  </a:cubicBezTo>
                  <a:cubicBezTo>
                    <a:pt x="24" y="348"/>
                    <a:pt x="25" y="350"/>
                    <a:pt x="26" y="352"/>
                  </a:cubicBezTo>
                  <a:cubicBezTo>
                    <a:pt x="29" y="361"/>
                    <a:pt x="31" y="370"/>
                    <a:pt x="32" y="379"/>
                  </a:cubicBezTo>
                  <a:cubicBezTo>
                    <a:pt x="32" y="387"/>
                    <a:pt x="34" y="394"/>
                    <a:pt x="33" y="402"/>
                  </a:cubicBezTo>
                  <a:cubicBezTo>
                    <a:pt x="32" y="409"/>
                    <a:pt x="31" y="415"/>
                    <a:pt x="32" y="421"/>
                  </a:cubicBezTo>
                  <a:cubicBezTo>
                    <a:pt x="32" y="429"/>
                    <a:pt x="32" y="437"/>
                    <a:pt x="34" y="445"/>
                  </a:cubicBezTo>
                  <a:cubicBezTo>
                    <a:pt x="37" y="453"/>
                    <a:pt x="36" y="458"/>
                    <a:pt x="37" y="467"/>
                  </a:cubicBezTo>
                  <a:cubicBezTo>
                    <a:pt x="37" y="474"/>
                    <a:pt x="38" y="482"/>
                    <a:pt x="39" y="489"/>
                  </a:cubicBezTo>
                  <a:cubicBezTo>
                    <a:pt x="40" y="497"/>
                    <a:pt x="38" y="500"/>
                    <a:pt x="36" y="507"/>
                  </a:cubicBezTo>
                  <a:cubicBezTo>
                    <a:pt x="32" y="518"/>
                    <a:pt x="29" y="529"/>
                    <a:pt x="25" y="540"/>
                  </a:cubicBezTo>
                  <a:cubicBezTo>
                    <a:pt x="23" y="545"/>
                    <a:pt x="21" y="550"/>
                    <a:pt x="19" y="555"/>
                  </a:cubicBezTo>
                  <a:cubicBezTo>
                    <a:pt x="17" y="560"/>
                    <a:pt x="17" y="565"/>
                    <a:pt x="15" y="570"/>
                  </a:cubicBezTo>
                  <a:cubicBezTo>
                    <a:pt x="14" y="574"/>
                    <a:pt x="11" y="578"/>
                    <a:pt x="9" y="583"/>
                  </a:cubicBezTo>
                  <a:cubicBezTo>
                    <a:pt x="8" y="585"/>
                    <a:pt x="8" y="587"/>
                    <a:pt x="7" y="590"/>
                  </a:cubicBezTo>
                  <a:cubicBezTo>
                    <a:pt x="6" y="592"/>
                    <a:pt x="5" y="594"/>
                    <a:pt x="4" y="597"/>
                  </a:cubicBezTo>
                  <a:cubicBezTo>
                    <a:pt x="2" y="602"/>
                    <a:pt x="3" y="607"/>
                    <a:pt x="0" y="612"/>
                  </a:cubicBezTo>
                  <a:cubicBezTo>
                    <a:pt x="3" y="610"/>
                    <a:pt x="4" y="607"/>
                    <a:pt x="6" y="604"/>
                  </a:cubicBezTo>
                  <a:cubicBezTo>
                    <a:pt x="9" y="601"/>
                    <a:pt x="12" y="598"/>
                    <a:pt x="16" y="595"/>
                  </a:cubicBezTo>
                  <a:cubicBezTo>
                    <a:pt x="18" y="593"/>
                    <a:pt x="21" y="592"/>
                    <a:pt x="23" y="590"/>
                  </a:cubicBezTo>
                  <a:cubicBezTo>
                    <a:pt x="26" y="587"/>
                    <a:pt x="25" y="584"/>
                    <a:pt x="26" y="581"/>
                  </a:cubicBezTo>
                  <a:cubicBezTo>
                    <a:pt x="26" y="577"/>
                    <a:pt x="28" y="575"/>
                    <a:pt x="30" y="572"/>
                  </a:cubicBezTo>
                  <a:cubicBezTo>
                    <a:pt x="31" y="569"/>
                    <a:pt x="32" y="565"/>
                    <a:pt x="33" y="562"/>
                  </a:cubicBezTo>
                  <a:cubicBezTo>
                    <a:pt x="36" y="556"/>
                    <a:pt x="38" y="551"/>
                    <a:pt x="41" y="545"/>
                  </a:cubicBezTo>
                  <a:cubicBezTo>
                    <a:pt x="44" y="540"/>
                    <a:pt x="44" y="534"/>
                    <a:pt x="45" y="528"/>
                  </a:cubicBezTo>
                  <a:cubicBezTo>
                    <a:pt x="46" y="525"/>
                    <a:pt x="48" y="523"/>
                    <a:pt x="48" y="520"/>
                  </a:cubicBezTo>
                  <a:cubicBezTo>
                    <a:pt x="49" y="516"/>
                    <a:pt x="49" y="512"/>
                    <a:pt x="50" y="508"/>
                  </a:cubicBezTo>
                  <a:cubicBezTo>
                    <a:pt x="52" y="502"/>
                    <a:pt x="55" y="497"/>
                    <a:pt x="58" y="491"/>
                  </a:cubicBezTo>
                  <a:cubicBezTo>
                    <a:pt x="59" y="489"/>
                    <a:pt x="62" y="485"/>
                    <a:pt x="62" y="483"/>
                  </a:cubicBezTo>
                  <a:cubicBezTo>
                    <a:pt x="62" y="480"/>
                    <a:pt x="58" y="476"/>
                    <a:pt x="57" y="473"/>
                  </a:cubicBezTo>
                  <a:cubicBezTo>
                    <a:pt x="54" y="466"/>
                    <a:pt x="52" y="458"/>
                    <a:pt x="51" y="451"/>
                  </a:cubicBezTo>
                  <a:cubicBezTo>
                    <a:pt x="51" y="447"/>
                    <a:pt x="50" y="443"/>
                    <a:pt x="49" y="440"/>
                  </a:cubicBezTo>
                  <a:cubicBezTo>
                    <a:pt x="48" y="434"/>
                    <a:pt x="47" y="428"/>
                    <a:pt x="47" y="426"/>
                  </a:cubicBezTo>
                  <a:cubicBezTo>
                    <a:pt x="48" y="421"/>
                    <a:pt x="46" y="416"/>
                    <a:pt x="46" y="410"/>
                  </a:cubicBezTo>
                  <a:cubicBezTo>
                    <a:pt x="46" y="406"/>
                    <a:pt x="47" y="405"/>
                    <a:pt x="45" y="402"/>
                  </a:cubicBezTo>
                  <a:cubicBezTo>
                    <a:pt x="44" y="398"/>
                    <a:pt x="43" y="395"/>
                    <a:pt x="43" y="391"/>
                  </a:cubicBezTo>
                  <a:cubicBezTo>
                    <a:pt x="42" y="385"/>
                    <a:pt x="43" y="379"/>
                    <a:pt x="42" y="373"/>
                  </a:cubicBezTo>
                  <a:cubicBezTo>
                    <a:pt x="41" y="369"/>
                    <a:pt x="41" y="366"/>
                    <a:pt x="41" y="363"/>
                  </a:cubicBezTo>
                  <a:cubicBezTo>
                    <a:pt x="41" y="360"/>
                    <a:pt x="41" y="357"/>
                    <a:pt x="40" y="354"/>
                  </a:cubicBezTo>
                  <a:cubicBezTo>
                    <a:pt x="38" y="350"/>
                    <a:pt x="38" y="347"/>
                    <a:pt x="38" y="345"/>
                  </a:cubicBezTo>
                  <a:cubicBezTo>
                    <a:pt x="37" y="342"/>
                    <a:pt x="35" y="340"/>
                    <a:pt x="34" y="337"/>
                  </a:cubicBezTo>
                  <a:cubicBezTo>
                    <a:pt x="33" y="332"/>
                    <a:pt x="32" y="320"/>
                    <a:pt x="30" y="311"/>
                  </a:cubicBezTo>
                  <a:cubicBezTo>
                    <a:pt x="29" y="308"/>
                    <a:pt x="29" y="304"/>
                    <a:pt x="28" y="301"/>
                  </a:cubicBezTo>
                  <a:cubicBezTo>
                    <a:pt x="27" y="294"/>
                    <a:pt x="28" y="288"/>
                    <a:pt x="28" y="281"/>
                  </a:cubicBezTo>
                  <a:cubicBezTo>
                    <a:pt x="29" y="274"/>
                    <a:pt x="29" y="267"/>
                    <a:pt x="30" y="260"/>
                  </a:cubicBezTo>
                  <a:cubicBezTo>
                    <a:pt x="32" y="253"/>
                    <a:pt x="31" y="247"/>
                    <a:pt x="32" y="240"/>
                  </a:cubicBezTo>
                  <a:cubicBezTo>
                    <a:pt x="33" y="237"/>
                    <a:pt x="35" y="234"/>
                    <a:pt x="35" y="231"/>
                  </a:cubicBezTo>
                  <a:cubicBezTo>
                    <a:pt x="36" y="228"/>
                    <a:pt x="36" y="225"/>
                    <a:pt x="37" y="222"/>
                  </a:cubicBezTo>
                  <a:cubicBezTo>
                    <a:pt x="38" y="219"/>
                    <a:pt x="40" y="216"/>
                    <a:pt x="41" y="214"/>
                  </a:cubicBezTo>
                  <a:cubicBezTo>
                    <a:pt x="43" y="210"/>
                    <a:pt x="43" y="206"/>
                    <a:pt x="44" y="203"/>
                  </a:cubicBezTo>
                  <a:cubicBezTo>
                    <a:pt x="47" y="196"/>
                    <a:pt x="51" y="191"/>
                    <a:pt x="53" y="184"/>
                  </a:cubicBezTo>
                  <a:cubicBezTo>
                    <a:pt x="55" y="177"/>
                    <a:pt x="57" y="171"/>
                    <a:pt x="59" y="165"/>
                  </a:cubicBezTo>
                  <a:cubicBezTo>
                    <a:pt x="62" y="155"/>
                    <a:pt x="68" y="143"/>
                    <a:pt x="65" y="133"/>
                  </a:cubicBezTo>
                  <a:cubicBezTo>
                    <a:pt x="65" y="127"/>
                    <a:pt x="62" y="124"/>
                    <a:pt x="59" y="119"/>
                  </a:cubicBezTo>
                  <a:cubicBezTo>
                    <a:pt x="55" y="113"/>
                    <a:pt x="55" y="107"/>
                    <a:pt x="54" y="100"/>
                  </a:cubicBezTo>
                  <a:cubicBezTo>
                    <a:pt x="53" y="94"/>
                    <a:pt x="49" y="87"/>
                    <a:pt x="48" y="81"/>
                  </a:cubicBezTo>
                  <a:cubicBezTo>
                    <a:pt x="43" y="67"/>
                    <a:pt x="37" y="55"/>
                    <a:pt x="35" y="40"/>
                  </a:cubicBezTo>
                  <a:cubicBezTo>
                    <a:pt x="34" y="27"/>
                    <a:pt x="26" y="19"/>
                    <a:pt x="18" y="10"/>
                  </a:cubicBezTo>
                  <a:cubicBezTo>
                    <a:pt x="14" y="6"/>
                    <a:pt x="11" y="3"/>
                    <a:pt x="7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7" name="Freeform 446"/>
            <p:cNvSpPr>
              <a:spLocks/>
            </p:cNvSpPr>
            <p:nvPr/>
          </p:nvSpPr>
          <p:spPr bwMode="auto">
            <a:xfrm>
              <a:off x="11276013" y="3509963"/>
              <a:ext cx="157163" cy="1127125"/>
            </a:xfrm>
            <a:custGeom>
              <a:avLst/>
              <a:gdLst>
                <a:gd name="T0" fmla="*/ 29 w 47"/>
                <a:gd name="T1" fmla="*/ 36 h 334"/>
                <a:gd name="T2" fmla="*/ 19 w 47"/>
                <a:gd name="T3" fmla="*/ 76 h 334"/>
                <a:gd name="T4" fmla="*/ 10 w 47"/>
                <a:gd name="T5" fmla="*/ 114 h 334"/>
                <a:gd name="T6" fmla="*/ 5 w 47"/>
                <a:gd name="T7" fmla="*/ 156 h 334"/>
                <a:gd name="T8" fmla="*/ 1 w 47"/>
                <a:gd name="T9" fmla="*/ 208 h 334"/>
                <a:gd name="T10" fmla="*/ 3 w 47"/>
                <a:gd name="T11" fmla="*/ 237 h 334"/>
                <a:gd name="T12" fmla="*/ 37 w 47"/>
                <a:gd name="T13" fmla="*/ 332 h 334"/>
                <a:gd name="T14" fmla="*/ 45 w 47"/>
                <a:gd name="T15" fmla="*/ 327 h 334"/>
                <a:gd name="T16" fmla="*/ 26 w 47"/>
                <a:gd name="T17" fmla="*/ 275 h 334"/>
                <a:gd name="T18" fmla="*/ 15 w 47"/>
                <a:gd name="T19" fmla="*/ 230 h 334"/>
                <a:gd name="T20" fmla="*/ 12 w 47"/>
                <a:gd name="T21" fmla="*/ 203 h 334"/>
                <a:gd name="T22" fmla="*/ 13 w 47"/>
                <a:gd name="T23" fmla="*/ 179 h 334"/>
                <a:gd name="T24" fmla="*/ 15 w 47"/>
                <a:gd name="T25" fmla="*/ 158 h 334"/>
                <a:gd name="T26" fmla="*/ 16 w 47"/>
                <a:gd name="T27" fmla="*/ 136 h 334"/>
                <a:gd name="T28" fmla="*/ 18 w 47"/>
                <a:gd name="T29" fmla="*/ 126 h 334"/>
                <a:gd name="T30" fmla="*/ 21 w 47"/>
                <a:gd name="T31" fmla="*/ 112 h 334"/>
                <a:gd name="T32" fmla="*/ 29 w 47"/>
                <a:gd name="T33" fmla="*/ 79 h 334"/>
                <a:gd name="T34" fmla="*/ 38 w 47"/>
                <a:gd name="T35" fmla="*/ 42 h 334"/>
                <a:gd name="T36" fmla="*/ 41 w 47"/>
                <a:gd name="T37" fmla="*/ 27 h 334"/>
                <a:gd name="T38" fmla="*/ 43 w 47"/>
                <a:gd name="T39" fmla="*/ 17 h 334"/>
                <a:gd name="T40" fmla="*/ 45 w 47"/>
                <a:gd name="T41" fmla="*/ 6 h 334"/>
                <a:gd name="T42" fmla="*/ 38 w 47"/>
                <a:gd name="T43" fmla="*/ 2 h 334"/>
                <a:gd name="T44" fmla="*/ 35 w 47"/>
                <a:gd name="T45" fmla="*/ 14 h 334"/>
                <a:gd name="T46" fmla="*/ 29 w 47"/>
                <a:gd name="T47" fmla="*/ 3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" h="334">
                  <a:moveTo>
                    <a:pt x="29" y="36"/>
                  </a:moveTo>
                  <a:cubicBezTo>
                    <a:pt x="26" y="49"/>
                    <a:pt x="22" y="63"/>
                    <a:pt x="19" y="76"/>
                  </a:cubicBezTo>
                  <a:cubicBezTo>
                    <a:pt x="16" y="89"/>
                    <a:pt x="14" y="101"/>
                    <a:pt x="10" y="114"/>
                  </a:cubicBezTo>
                  <a:cubicBezTo>
                    <a:pt x="7" y="127"/>
                    <a:pt x="6" y="143"/>
                    <a:pt x="5" y="156"/>
                  </a:cubicBezTo>
                  <a:cubicBezTo>
                    <a:pt x="2" y="174"/>
                    <a:pt x="0" y="189"/>
                    <a:pt x="1" y="208"/>
                  </a:cubicBezTo>
                  <a:cubicBezTo>
                    <a:pt x="2" y="217"/>
                    <a:pt x="2" y="228"/>
                    <a:pt x="3" y="237"/>
                  </a:cubicBezTo>
                  <a:cubicBezTo>
                    <a:pt x="3" y="240"/>
                    <a:pt x="17" y="310"/>
                    <a:pt x="37" y="332"/>
                  </a:cubicBezTo>
                  <a:cubicBezTo>
                    <a:pt x="38" y="334"/>
                    <a:pt x="44" y="329"/>
                    <a:pt x="45" y="327"/>
                  </a:cubicBezTo>
                  <a:cubicBezTo>
                    <a:pt x="46" y="325"/>
                    <a:pt x="27" y="277"/>
                    <a:pt x="26" y="275"/>
                  </a:cubicBezTo>
                  <a:cubicBezTo>
                    <a:pt x="21" y="265"/>
                    <a:pt x="15" y="234"/>
                    <a:pt x="15" y="230"/>
                  </a:cubicBezTo>
                  <a:cubicBezTo>
                    <a:pt x="14" y="223"/>
                    <a:pt x="12" y="210"/>
                    <a:pt x="12" y="203"/>
                  </a:cubicBezTo>
                  <a:cubicBezTo>
                    <a:pt x="11" y="195"/>
                    <a:pt x="13" y="187"/>
                    <a:pt x="13" y="179"/>
                  </a:cubicBezTo>
                  <a:cubicBezTo>
                    <a:pt x="14" y="172"/>
                    <a:pt x="14" y="165"/>
                    <a:pt x="15" y="158"/>
                  </a:cubicBezTo>
                  <a:cubicBezTo>
                    <a:pt x="16" y="151"/>
                    <a:pt x="16" y="144"/>
                    <a:pt x="16" y="136"/>
                  </a:cubicBezTo>
                  <a:cubicBezTo>
                    <a:pt x="16" y="133"/>
                    <a:pt x="18" y="129"/>
                    <a:pt x="18" y="126"/>
                  </a:cubicBezTo>
                  <a:cubicBezTo>
                    <a:pt x="18" y="121"/>
                    <a:pt x="20" y="116"/>
                    <a:pt x="21" y="112"/>
                  </a:cubicBezTo>
                  <a:cubicBezTo>
                    <a:pt x="23" y="100"/>
                    <a:pt x="26" y="90"/>
                    <a:pt x="29" y="79"/>
                  </a:cubicBezTo>
                  <a:cubicBezTo>
                    <a:pt x="33" y="65"/>
                    <a:pt x="31" y="56"/>
                    <a:pt x="38" y="42"/>
                  </a:cubicBezTo>
                  <a:cubicBezTo>
                    <a:pt x="39" y="40"/>
                    <a:pt x="40" y="29"/>
                    <a:pt x="41" y="27"/>
                  </a:cubicBezTo>
                  <a:cubicBezTo>
                    <a:pt x="42" y="23"/>
                    <a:pt x="43" y="21"/>
                    <a:pt x="43" y="17"/>
                  </a:cubicBezTo>
                  <a:cubicBezTo>
                    <a:pt x="44" y="13"/>
                    <a:pt x="47" y="10"/>
                    <a:pt x="45" y="6"/>
                  </a:cubicBezTo>
                  <a:cubicBezTo>
                    <a:pt x="44" y="4"/>
                    <a:pt x="41" y="0"/>
                    <a:pt x="38" y="2"/>
                  </a:cubicBezTo>
                  <a:cubicBezTo>
                    <a:pt x="37" y="4"/>
                    <a:pt x="35" y="12"/>
                    <a:pt x="35" y="14"/>
                  </a:cubicBezTo>
                  <a:cubicBezTo>
                    <a:pt x="33" y="22"/>
                    <a:pt x="31" y="28"/>
                    <a:pt x="29" y="36"/>
                  </a:cubicBezTo>
                  <a:close/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8" name="Freeform 447"/>
            <p:cNvSpPr>
              <a:spLocks/>
            </p:cNvSpPr>
            <p:nvPr/>
          </p:nvSpPr>
          <p:spPr bwMode="auto">
            <a:xfrm>
              <a:off x="11066463" y="1736725"/>
              <a:ext cx="407988" cy="101600"/>
            </a:xfrm>
            <a:custGeom>
              <a:avLst/>
              <a:gdLst>
                <a:gd name="T0" fmla="*/ 11 w 121"/>
                <a:gd name="T1" fmla="*/ 25 h 30"/>
                <a:gd name="T2" fmla="*/ 24 w 121"/>
                <a:gd name="T3" fmla="*/ 16 h 30"/>
                <a:gd name="T4" fmla="*/ 15 w 121"/>
                <a:gd name="T5" fmla="*/ 22 h 30"/>
                <a:gd name="T6" fmla="*/ 25 w 121"/>
                <a:gd name="T7" fmla="*/ 16 h 30"/>
                <a:gd name="T8" fmla="*/ 51 w 121"/>
                <a:gd name="T9" fmla="*/ 7 h 30"/>
                <a:gd name="T10" fmla="*/ 27 w 121"/>
                <a:gd name="T11" fmla="*/ 16 h 30"/>
                <a:gd name="T12" fmla="*/ 41 w 121"/>
                <a:gd name="T13" fmla="*/ 9 h 30"/>
                <a:gd name="T14" fmla="*/ 33 w 121"/>
                <a:gd name="T15" fmla="*/ 12 h 30"/>
                <a:gd name="T16" fmla="*/ 27 w 121"/>
                <a:gd name="T17" fmla="*/ 16 h 30"/>
                <a:gd name="T18" fmla="*/ 24 w 121"/>
                <a:gd name="T19" fmla="*/ 17 h 30"/>
                <a:gd name="T20" fmla="*/ 34 w 121"/>
                <a:gd name="T21" fmla="*/ 12 h 30"/>
                <a:gd name="T22" fmla="*/ 51 w 121"/>
                <a:gd name="T23" fmla="*/ 7 h 30"/>
                <a:gd name="T24" fmla="*/ 54 w 121"/>
                <a:gd name="T25" fmla="*/ 6 h 30"/>
                <a:gd name="T26" fmla="*/ 63 w 121"/>
                <a:gd name="T27" fmla="*/ 5 h 30"/>
                <a:gd name="T28" fmla="*/ 66 w 121"/>
                <a:gd name="T29" fmla="*/ 4 h 30"/>
                <a:gd name="T30" fmla="*/ 77 w 121"/>
                <a:gd name="T31" fmla="*/ 5 h 30"/>
                <a:gd name="T32" fmla="*/ 89 w 121"/>
                <a:gd name="T33" fmla="*/ 10 h 30"/>
                <a:gd name="T34" fmla="*/ 106 w 121"/>
                <a:gd name="T35" fmla="*/ 15 h 30"/>
                <a:gd name="T36" fmla="*/ 110 w 121"/>
                <a:gd name="T37" fmla="*/ 17 h 30"/>
                <a:gd name="T38" fmla="*/ 110 w 121"/>
                <a:gd name="T39" fmla="*/ 17 h 30"/>
                <a:gd name="T40" fmla="*/ 110 w 121"/>
                <a:gd name="T41" fmla="*/ 18 h 30"/>
                <a:gd name="T42" fmla="*/ 117 w 121"/>
                <a:gd name="T43" fmla="*/ 21 h 30"/>
                <a:gd name="T44" fmla="*/ 119 w 121"/>
                <a:gd name="T45" fmla="*/ 20 h 30"/>
                <a:gd name="T46" fmla="*/ 120 w 121"/>
                <a:gd name="T47" fmla="*/ 18 h 30"/>
                <a:gd name="T48" fmla="*/ 118 w 121"/>
                <a:gd name="T49" fmla="*/ 17 h 30"/>
                <a:gd name="T50" fmla="*/ 117 w 121"/>
                <a:gd name="T51" fmla="*/ 16 h 30"/>
                <a:gd name="T52" fmla="*/ 110 w 121"/>
                <a:gd name="T53" fmla="*/ 12 h 30"/>
                <a:gd name="T54" fmla="*/ 106 w 121"/>
                <a:gd name="T55" fmla="*/ 11 h 30"/>
                <a:gd name="T56" fmla="*/ 99 w 121"/>
                <a:gd name="T57" fmla="*/ 10 h 30"/>
                <a:gd name="T58" fmla="*/ 87 w 121"/>
                <a:gd name="T59" fmla="*/ 7 h 30"/>
                <a:gd name="T60" fmla="*/ 82 w 121"/>
                <a:gd name="T61" fmla="*/ 4 h 30"/>
                <a:gd name="T62" fmla="*/ 3 w 121"/>
                <a:gd name="T6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30">
                  <a:moveTo>
                    <a:pt x="0" y="27"/>
                  </a:moveTo>
                  <a:cubicBezTo>
                    <a:pt x="4" y="26"/>
                    <a:pt x="7" y="27"/>
                    <a:pt x="11" y="25"/>
                  </a:cubicBezTo>
                  <a:cubicBezTo>
                    <a:pt x="14" y="23"/>
                    <a:pt x="18" y="20"/>
                    <a:pt x="20" y="19"/>
                  </a:cubicBezTo>
                  <a:cubicBezTo>
                    <a:pt x="22" y="18"/>
                    <a:pt x="23" y="17"/>
                    <a:pt x="24" y="16"/>
                  </a:cubicBezTo>
                  <a:cubicBezTo>
                    <a:pt x="25" y="16"/>
                    <a:pt x="23" y="17"/>
                    <a:pt x="20" y="19"/>
                  </a:cubicBezTo>
                  <a:cubicBezTo>
                    <a:pt x="19" y="20"/>
                    <a:pt x="17" y="21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30" y="13"/>
                    <a:pt x="35" y="10"/>
                    <a:pt x="42" y="9"/>
                  </a:cubicBezTo>
                  <a:cubicBezTo>
                    <a:pt x="44" y="8"/>
                    <a:pt x="49" y="7"/>
                    <a:pt x="51" y="7"/>
                  </a:cubicBezTo>
                  <a:cubicBezTo>
                    <a:pt x="42" y="8"/>
                    <a:pt x="33" y="10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31" y="13"/>
                    <a:pt x="34" y="11"/>
                    <a:pt x="39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7" y="10"/>
                    <a:pt x="35" y="11"/>
                    <a:pt x="33" y="12"/>
                  </a:cubicBezTo>
                  <a:cubicBezTo>
                    <a:pt x="32" y="13"/>
                    <a:pt x="31" y="14"/>
                    <a:pt x="29" y="14"/>
                  </a:cubicBezTo>
                  <a:cubicBezTo>
                    <a:pt x="28" y="15"/>
                    <a:pt x="27" y="15"/>
                    <a:pt x="27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9" y="15"/>
                    <a:pt x="34" y="12"/>
                  </a:cubicBezTo>
                  <a:cubicBezTo>
                    <a:pt x="38" y="11"/>
                    <a:pt x="43" y="10"/>
                    <a:pt x="45" y="9"/>
                  </a:cubicBezTo>
                  <a:cubicBezTo>
                    <a:pt x="47" y="9"/>
                    <a:pt x="49" y="8"/>
                    <a:pt x="51" y="7"/>
                  </a:cubicBezTo>
                  <a:cubicBezTo>
                    <a:pt x="52" y="7"/>
                    <a:pt x="53" y="7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6" y="6"/>
                    <a:pt x="58" y="5"/>
                    <a:pt x="59" y="5"/>
                  </a:cubicBezTo>
                  <a:cubicBezTo>
                    <a:pt x="60" y="4"/>
                    <a:pt x="62" y="5"/>
                    <a:pt x="63" y="5"/>
                  </a:cubicBezTo>
                  <a:cubicBezTo>
                    <a:pt x="63" y="4"/>
                    <a:pt x="63" y="4"/>
                    <a:pt x="65" y="4"/>
                  </a:cubicBezTo>
                  <a:cubicBezTo>
                    <a:pt x="65" y="4"/>
                    <a:pt x="66" y="4"/>
                    <a:pt x="66" y="4"/>
                  </a:cubicBezTo>
                  <a:cubicBezTo>
                    <a:pt x="68" y="4"/>
                    <a:pt x="69" y="4"/>
                    <a:pt x="71" y="4"/>
                  </a:cubicBezTo>
                  <a:cubicBezTo>
                    <a:pt x="74" y="4"/>
                    <a:pt x="74" y="5"/>
                    <a:pt x="77" y="5"/>
                  </a:cubicBezTo>
                  <a:cubicBezTo>
                    <a:pt x="77" y="5"/>
                    <a:pt x="81" y="6"/>
                    <a:pt x="81" y="6"/>
                  </a:cubicBezTo>
                  <a:cubicBezTo>
                    <a:pt x="84" y="8"/>
                    <a:pt x="87" y="8"/>
                    <a:pt x="89" y="10"/>
                  </a:cubicBezTo>
                  <a:cubicBezTo>
                    <a:pt x="92" y="10"/>
                    <a:pt x="96" y="12"/>
                    <a:pt x="99" y="13"/>
                  </a:cubicBezTo>
                  <a:cubicBezTo>
                    <a:pt x="102" y="13"/>
                    <a:pt x="103" y="14"/>
                    <a:pt x="106" y="15"/>
                  </a:cubicBezTo>
                  <a:cubicBezTo>
                    <a:pt x="106" y="15"/>
                    <a:pt x="107" y="16"/>
                    <a:pt x="107" y="16"/>
                  </a:cubicBezTo>
                  <a:cubicBezTo>
                    <a:pt x="108" y="16"/>
                    <a:pt x="109" y="16"/>
                    <a:pt x="110" y="17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110" y="17"/>
                    <a:pt x="110" y="17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2" y="19"/>
                    <a:pt x="112" y="19"/>
                    <a:pt x="113" y="20"/>
                  </a:cubicBezTo>
                  <a:cubicBezTo>
                    <a:pt x="114" y="20"/>
                    <a:pt x="116" y="20"/>
                    <a:pt x="117" y="21"/>
                  </a:cubicBezTo>
                  <a:cubicBezTo>
                    <a:pt x="117" y="21"/>
                    <a:pt x="117" y="21"/>
                    <a:pt x="118" y="20"/>
                  </a:cubicBezTo>
                  <a:cubicBezTo>
                    <a:pt x="118" y="21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19"/>
                    <a:pt x="121" y="18"/>
                    <a:pt x="120" y="18"/>
                  </a:cubicBezTo>
                  <a:cubicBezTo>
                    <a:pt x="120" y="18"/>
                    <a:pt x="118" y="18"/>
                    <a:pt x="118" y="17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7" y="17"/>
                    <a:pt x="117" y="16"/>
                    <a:pt x="118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8" y="16"/>
                    <a:pt x="118" y="16"/>
                  </a:cubicBezTo>
                  <a:cubicBezTo>
                    <a:pt x="115" y="15"/>
                    <a:pt x="112" y="13"/>
                    <a:pt x="110" y="12"/>
                  </a:cubicBezTo>
                  <a:cubicBezTo>
                    <a:pt x="109" y="12"/>
                    <a:pt x="108" y="11"/>
                    <a:pt x="107" y="11"/>
                  </a:cubicBezTo>
                  <a:cubicBezTo>
                    <a:pt x="107" y="11"/>
                    <a:pt x="106" y="11"/>
                    <a:pt x="106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3" y="10"/>
                    <a:pt x="99" y="9"/>
                    <a:pt x="99" y="10"/>
                  </a:cubicBezTo>
                  <a:cubicBezTo>
                    <a:pt x="97" y="9"/>
                    <a:pt x="97" y="10"/>
                    <a:pt x="95" y="9"/>
                  </a:cubicBezTo>
                  <a:cubicBezTo>
                    <a:pt x="93" y="9"/>
                    <a:pt x="90" y="8"/>
                    <a:pt x="87" y="7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82" y="5"/>
                    <a:pt x="82" y="4"/>
                  </a:cubicBezTo>
                  <a:cubicBezTo>
                    <a:pt x="71" y="0"/>
                    <a:pt x="60" y="0"/>
                    <a:pt x="51" y="5"/>
                  </a:cubicBezTo>
                  <a:cubicBezTo>
                    <a:pt x="27" y="8"/>
                    <a:pt x="9" y="30"/>
                    <a:pt x="3" y="26"/>
                  </a:cubicBezTo>
                  <a:cubicBezTo>
                    <a:pt x="2" y="26"/>
                    <a:pt x="1" y="26"/>
                    <a:pt x="0" y="27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9" name="Freeform 448"/>
            <p:cNvSpPr>
              <a:spLocks/>
            </p:cNvSpPr>
            <p:nvPr/>
          </p:nvSpPr>
          <p:spPr bwMode="auto">
            <a:xfrm>
              <a:off x="11264900" y="1622425"/>
              <a:ext cx="95250" cy="146050"/>
            </a:xfrm>
            <a:custGeom>
              <a:avLst/>
              <a:gdLst>
                <a:gd name="T0" fmla="*/ 0 w 28"/>
                <a:gd name="T1" fmla="*/ 0 h 43"/>
                <a:gd name="T2" fmla="*/ 6 w 28"/>
                <a:gd name="T3" fmla="*/ 6 h 43"/>
                <a:gd name="T4" fmla="*/ 7 w 28"/>
                <a:gd name="T5" fmla="*/ 8 h 43"/>
                <a:gd name="T6" fmla="*/ 6 w 28"/>
                <a:gd name="T7" fmla="*/ 6 h 43"/>
                <a:gd name="T8" fmla="*/ 5 w 28"/>
                <a:gd name="T9" fmla="*/ 4 h 43"/>
                <a:gd name="T10" fmla="*/ 6 w 28"/>
                <a:gd name="T11" fmla="*/ 7 h 43"/>
                <a:gd name="T12" fmla="*/ 7 w 28"/>
                <a:gd name="T13" fmla="*/ 8 h 43"/>
                <a:gd name="T14" fmla="*/ 10 w 28"/>
                <a:gd name="T15" fmla="*/ 15 h 43"/>
                <a:gd name="T16" fmla="*/ 12 w 28"/>
                <a:gd name="T17" fmla="*/ 18 h 43"/>
                <a:gd name="T18" fmla="*/ 7 w 28"/>
                <a:gd name="T19" fmla="*/ 9 h 43"/>
                <a:gd name="T20" fmla="*/ 7 w 28"/>
                <a:gd name="T21" fmla="*/ 9 h 43"/>
                <a:gd name="T22" fmla="*/ 10 w 28"/>
                <a:gd name="T23" fmla="*/ 14 h 43"/>
                <a:gd name="T24" fmla="*/ 10 w 28"/>
                <a:gd name="T25" fmla="*/ 15 h 43"/>
                <a:gd name="T26" fmla="*/ 10 w 28"/>
                <a:gd name="T27" fmla="*/ 14 h 43"/>
                <a:gd name="T28" fmla="*/ 8 w 28"/>
                <a:gd name="T29" fmla="*/ 12 h 43"/>
                <a:gd name="T30" fmla="*/ 8 w 28"/>
                <a:gd name="T31" fmla="*/ 10 h 43"/>
                <a:gd name="T32" fmla="*/ 7 w 28"/>
                <a:gd name="T33" fmla="*/ 9 h 43"/>
                <a:gd name="T34" fmla="*/ 7 w 28"/>
                <a:gd name="T35" fmla="*/ 8 h 43"/>
                <a:gd name="T36" fmla="*/ 7 w 28"/>
                <a:gd name="T37" fmla="*/ 8 h 43"/>
                <a:gd name="T38" fmla="*/ 7 w 28"/>
                <a:gd name="T39" fmla="*/ 8 h 43"/>
                <a:gd name="T40" fmla="*/ 10 w 28"/>
                <a:gd name="T41" fmla="*/ 16 h 43"/>
                <a:gd name="T42" fmla="*/ 11 w 28"/>
                <a:gd name="T43" fmla="*/ 18 h 43"/>
                <a:gd name="T44" fmla="*/ 12 w 28"/>
                <a:gd name="T45" fmla="*/ 19 h 43"/>
                <a:gd name="T46" fmla="*/ 12 w 28"/>
                <a:gd name="T47" fmla="*/ 19 h 43"/>
                <a:gd name="T48" fmla="*/ 13 w 28"/>
                <a:gd name="T49" fmla="*/ 21 h 43"/>
                <a:gd name="T50" fmla="*/ 12 w 28"/>
                <a:gd name="T51" fmla="*/ 23 h 43"/>
                <a:gd name="T52" fmla="*/ 13 w 28"/>
                <a:gd name="T53" fmla="*/ 24 h 43"/>
                <a:gd name="T54" fmla="*/ 13 w 28"/>
                <a:gd name="T55" fmla="*/ 24 h 43"/>
                <a:gd name="T56" fmla="*/ 14 w 28"/>
                <a:gd name="T57" fmla="*/ 26 h 43"/>
                <a:gd name="T58" fmla="*/ 15 w 28"/>
                <a:gd name="T59" fmla="*/ 28 h 43"/>
                <a:gd name="T60" fmla="*/ 17 w 28"/>
                <a:gd name="T61" fmla="*/ 30 h 43"/>
                <a:gd name="T62" fmla="*/ 18 w 28"/>
                <a:gd name="T63" fmla="*/ 33 h 43"/>
                <a:gd name="T64" fmla="*/ 20 w 28"/>
                <a:gd name="T65" fmla="*/ 36 h 43"/>
                <a:gd name="T66" fmla="*/ 22 w 28"/>
                <a:gd name="T67" fmla="*/ 39 h 43"/>
                <a:gd name="T68" fmla="*/ 22 w 28"/>
                <a:gd name="T69" fmla="*/ 39 h 43"/>
                <a:gd name="T70" fmla="*/ 23 w 28"/>
                <a:gd name="T71" fmla="*/ 40 h 43"/>
                <a:gd name="T72" fmla="*/ 23 w 28"/>
                <a:gd name="T73" fmla="*/ 40 h 43"/>
                <a:gd name="T74" fmla="*/ 23 w 28"/>
                <a:gd name="T75" fmla="*/ 40 h 43"/>
                <a:gd name="T76" fmla="*/ 23 w 28"/>
                <a:gd name="T77" fmla="*/ 41 h 43"/>
                <a:gd name="T78" fmla="*/ 23 w 28"/>
                <a:gd name="T79" fmla="*/ 41 h 43"/>
                <a:gd name="T80" fmla="*/ 24 w 28"/>
                <a:gd name="T81" fmla="*/ 42 h 43"/>
                <a:gd name="T82" fmla="*/ 25 w 28"/>
                <a:gd name="T83" fmla="*/ 43 h 43"/>
                <a:gd name="T84" fmla="*/ 26 w 28"/>
                <a:gd name="T85" fmla="*/ 43 h 43"/>
                <a:gd name="T86" fmla="*/ 26 w 28"/>
                <a:gd name="T87" fmla="*/ 43 h 43"/>
                <a:gd name="T88" fmla="*/ 27 w 28"/>
                <a:gd name="T89" fmla="*/ 42 h 43"/>
                <a:gd name="T90" fmla="*/ 28 w 28"/>
                <a:gd name="T91" fmla="*/ 41 h 43"/>
                <a:gd name="T92" fmla="*/ 27 w 28"/>
                <a:gd name="T93" fmla="*/ 40 h 43"/>
                <a:gd name="T94" fmla="*/ 28 w 28"/>
                <a:gd name="T95" fmla="*/ 39 h 43"/>
                <a:gd name="T96" fmla="*/ 28 w 28"/>
                <a:gd name="T97" fmla="*/ 39 h 43"/>
                <a:gd name="T98" fmla="*/ 27 w 28"/>
                <a:gd name="T99" fmla="*/ 39 h 43"/>
                <a:gd name="T100" fmla="*/ 28 w 28"/>
                <a:gd name="T101" fmla="*/ 39 h 43"/>
                <a:gd name="T102" fmla="*/ 26 w 28"/>
                <a:gd name="T103" fmla="*/ 36 h 43"/>
                <a:gd name="T104" fmla="*/ 25 w 28"/>
                <a:gd name="T105" fmla="*/ 36 h 43"/>
                <a:gd name="T106" fmla="*/ 24 w 28"/>
                <a:gd name="T107" fmla="*/ 36 h 43"/>
                <a:gd name="T108" fmla="*/ 24 w 28"/>
                <a:gd name="T109" fmla="*/ 36 h 43"/>
                <a:gd name="T110" fmla="*/ 22 w 28"/>
                <a:gd name="T111" fmla="*/ 34 h 43"/>
                <a:gd name="T112" fmla="*/ 21 w 28"/>
                <a:gd name="T113" fmla="*/ 33 h 43"/>
                <a:gd name="T114" fmla="*/ 19 w 28"/>
                <a:gd name="T115" fmla="*/ 31 h 43"/>
                <a:gd name="T116" fmla="*/ 18 w 28"/>
                <a:gd name="T117" fmla="*/ 29 h 43"/>
                <a:gd name="T118" fmla="*/ 18 w 28"/>
                <a:gd name="T119" fmla="*/ 29 h 43"/>
                <a:gd name="T120" fmla="*/ 13 w 28"/>
                <a:gd name="T121" fmla="*/ 17 h 43"/>
                <a:gd name="T122" fmla="*/ 1 w 28"/>
                <a:gd name="T123" fmla="*/ 0 h 43"/>
                <a:gd name="T124" fmla="*/ 0 w 28"/>
                <a:gd name="T1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" h="43">
                  <a:moveTo>
                    <a:pt x="0" y="0"/>
                  </a:moveTo>
                  <a:cubicBezTo>
                    <a:pt x="1" y="1"/>
                    <a:pt x="6" y="4"/>
                    <a:pt x="6" y="6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6" y="5"/>
                    <a:pt x="6" y="5"/>
                    <a:pt x="5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9" y="10"/>
                    <a:pt x="10" y="12"/>
                    <a:pt x="10" y="15"/>
                  </a:cubicBezTo>
                  <a:cubicBezTo>
                    <a:pt x="11" y="15"/>
                    <a:pt x="11" y="17"/>
                    <a:pt x="12" y="18"/>
                  </a:cubicBezTo>
                  <a:cubicBezTo>
                    <a:pt x="10" y="15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12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3"/>
                    <a:pt x="9" y="12"/>
                    <a:pt x="8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9" y="15"/>
                    <a:pt x="10" y="16"/>
                  </a:cubicBezTo>
                  <a:cubicBezTo>
                    <a:pt x="10" y="17"/>
                    <a:pt x="11" y="17"/>
                    <a:pt x="11" y="18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1"/>
                    <a:pt x="13" y="21"/>
                  </a:cubicBezTo>
                  <a:cubicBezTo>
                    <a:pt x="13" y="21"/>
                    <a:pt x="12" y="23"/>
                    <a:pt x="12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4" y="25"/>
                    <a:pt x="14" y="26"/>
                  </a:cubicBezTo>
                  <a:cubicBezTo>
                    <a:pt x="15" y="27"/>
                    <a:pt x="14" y="27"/>
                    <a:pt x="15" y="28"/>
                  </a:cubicBezTo>
                  <a:cubicBezTo>
                    <a:pt x="15" y="28"/>
                    <a:pt x="17" y="30"/>
                    <a:pt x="17" y="30"/>
                  </a:cubicBezTo>
                  <a:cubicBezTo>
                    <a:pt x="17" y="31"/>
                    <a:pt x="18" y="31"/>
                    <a:pt x="18" y="33"/>
                  </a:cubicBezTo>
                  <a:cubicBezTo>
                    <a:pt x="19" y="33"/>
                    <a:pt x="19" y="35"/>
                    <a:pt x="20" y="36"/>
                  </a:cubicBezTo>
                  <a:cubicBezTo>
                    <a:pt x="21" y="37"/>
                    <a:pt x="21" y="3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4" y="42"/>
                    <a:pt x="24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8" y="41"/>
                    <a:pt x="28" y="41"/>
                  </a:cubicBezTo>
                  <a:cubicBezTo>
                    <a:pt x="28" y="41"/>
                    <a:pt x="27" y="40"/>
                    <a:pt x="27" y="40"/>
                  </a:cubicBezTo>
                  <a:cubicBezTo>
                    <a:pt x="27" y="40"/>
                    <a:pt x="27" y="40"/>
                    <a:pt x="28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9"/>
                    <a:pt x="28" y="39"/>
                    <a:pt x="28" y="39"/>
                  </a:cubicBezTo>
                  <a:cubicBezTo>
                    <a:pt x="27" y="38"/>
                    <a:pt x="26" y="37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5"/>
                    <a:pt x="23" y="34"/>
                    <a:pt x="22" y="34"/>
                  </a:cubicBezTo>
                  <a:cubicBezTo>
                    <a:pt x="22" y="34"/>
                    <a:pt x="21" y="34"/>
                    <a:pt x="21" y="33"/>
                  </a:cubicBezTo>
                  <a:cubicBezTo>
                    <a:pt x="21" y="33"/>
                    <a:pt x="20" y="32"/>
                    <a:pt x="19" y="31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6" y="25"/>
                    <a:pt x="16" y="21"/>
                    <a:pt x="13" y="17"/>
                  </a:cubicBezTo>
                  <a:cubicBezTo>
                    <a:pt x="10" y="9"/>
                    <a:pt x="4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0" name="Freeform 449"/>
            <p:cNvSpPr>
              <a:spLocks/>
            </p:cNvSpPr>
            <p:nvPr/>
          </p:nvSpPr>
          <p:spPr bwMode="auto">
            <a:xfrm>
              <a:off x="11198225" y="1811338"/>
              <a:ext cx="63500" cy="90488"/>
            </a:xfrm>
            <a:custGeom>
              <a:avLst/>
              <a:gdLst>
                <a:gd name="T0" fmla="*/ 0 w 19"/>
                <a:gd name="T1" fmla="*/ 25 h 27"/>
                <a:gd name="T2" fmla="*/ 5 w 19"/>
                <a:gd name="T3" fmla="*/ 26 h 27"/>
                <a:gd name="T4" fmla="*/ 6 w 19"/>
                <a:gd name="T5" fmla="*/ 26 h 27"/>
                <a:gd name="T6" fmla="*/ 5 w 19"/>
                <a:gd name="T7" fmla="*/ 26 h 27"/>
                <a:gd name="T8" fmla="*/ 3 w 19"/>
                <a:gd name="T9" fmla="*/ 27 h 27"/>
                <a:gd name="T10" fmla="*/ 5 w 19"/>
                <a:gd name="T11" fmla="*/ 27 h 27"/>
                <a:gd name="T12" fmla="*/ 6 w 19"/>
                <a:gd name="T13" fmla="*/ 26 h 27"/>
                <a:gd name="T14" fmla="*/ 10 w 19"/>
                <a:gd name="T15" fmla="*/ 23 h 27"/>
                <a:gd name="T16" fmla="*/ 12 w 19"/>
                <a:gd name="T17" fmla="*/ 21 h 27"/>
                <a:gd name="T18" fmla="*/ 7 w 19"/>
                <a:gd name="T19" fmla="*/ 27 h 27"/>
                <a:gd name="T20" fmla="*/ 7 w 19"/>
                <a:gd name="T21" fmla="*/ 26 h 27"/>
                <a:gd name="T22" fmla="*/ 10 w 19"/>
                <a:gd name="T23" fmla="*/ 24 h 27"/>
                <a:gd name="T24" fmla="*/ 11 w 19"/>
                <a:gd name="T25" fmla="*/ 23 h 27"/>
                <a:gd name="T26" fmla="*/ 10 w 19"/>
                <a:gd name="T27" fmla="*/ 24 h 27"/>
                <a:gd name="T28" fmla="*/ 9 w 19"/>
                <a:gd name="T29" fmla="*/ 25 h 27"/>
                <a:gd name="T30" fmla="*/ 8 w 19"/>
                <a:gd name="T31" fmla="*/ 26 h 27"/>
                <a:gd name="T32" fmla="*/ 7 w 19"/>
                <a:gd name="T33" fmla="*/ 26 h 27"/>
                <a:gd name="T34" fmla="*/ 6 w 19"/>
                <a:gd name="T35" fmla="*/ 27 h 27"/>
                <a:gd name="T36" fmla="*/ 6 w 19"/>
                <a:gd name="T37" fmla="*/ 27 h 27"/>
                <a:gd name="T38" fmla="*/ 6 w 19"/>
                <a:gd name="T39" fmla="*/ 27 h 27"/>
                <a:gd name="T40" fmla="*/ 12 w 19"/>
                <a:gd name="T41" fmla="*/ 23 h 27"/>
                <a:gd name="T42" fmla="*/ 12 w 19"/>
                <a:gd name="T43" fmla="*/ 21 h 27"/>
                <a:gd name="T44" fmla="*/ 13 w 19"/>
                <a:gd name="T45" fmla="*/ 20 h 27"/>
                <a:gd name="T46" fmla="*/ 13 w 19"/>
                <a:gd name="T47" fmla="*/ 20 h 27"/>
                <a:gd name="T48" fmla="*/ 13 w 19"/>
                <a:gd name="T49" fmla="*/ 18 h 27"/>
                <a:gd name="T50" fmla="*/ 15 w 19"/>
                <a:gd name="T51" fmla="*/ 18 h 27"/>
                <a:gd name="T52" fmla="*/ 15 w 19"/>
                <a:gd name="T53" fmla="*/ 17 h 27"/>
                <a:gd name="T54" fmla="*/ 14 w 19"/>
                <a:gd name="T55" fmla="*/ 16 h 27"/>
                <a:gd name="T56" fmla="*/ 15 w 19"/>
                <a:gd name="T57" fmla="*/ 15 h 27"/>
                <a:gd name="T58" fmla="*/ 15 w 19"/>
                <a:gd name="T59" fmla="*/ 13 h 27"/>
                <a:gd name="T60" fmla="*/ 14 w 19"/>
                <a:gd name="T61" fmla="*/ 12 h 27"/>
                <a:gd name="T62" fmla="*/ 15 w 19"/>
                <a:gd name="T63" fmla="*/ 9 h 27"/>
                <a:gd name="T64" fmla="*/ 16 w 19"/>
                <a:gd name="T65" fmla="*/ 7 h 27"/>
                <a:gd name="T66" fmla="*/ 17 w 19"/>
                <a:gd name="T67" fmla="*/ 5 h 27"/>
                <a:gd name="T68" fmla="*/ 17 w 19"/>
                <a:gd name="T69" fmla="*/ 4 h 27"/>
                <a:gd name="T70" fmla="*/ 17 w 19"/>
                <a:gd name="T71" fmla="*/ 4 h 27"/>
                <a:gd name="T72" fmla="*/ 17 w 19"/>
                <a:gd name="T73" fmla="*/ 4 h 27"/>
                <a:gd name="T74" fmla="*/ 17 w 19"/>
                <a:gd name="T75" fmla="*/ 4 h 27"/>
                <a:gd name="T76" fmla="*/ 18 w 19"/>
                <a:gd name="T77" fmla="*/ 4 h 27"/>
                <a:gd name="T78" fmla="*/ 18 w 19"/>
                <a:gd name="T79" fmla="*/ 4 h 27"/>
                <a:gd name="T80" fmla="*/ 19 w 19"/>
                <a:gd name="T81" fmla="*/ 3 h 27"/>
                <a:gd name="T82" fmla="*/ 19 w 19"/>
                <a:gd name="T83" fmla="*/ 2 h 27"/>
                <a:gd name="T84" fmla="*/ 18 w 19"/>
                <a:gd name="T85" fmla="*/ 2 h 27"/>
                <a:gd name="T86" fmla="*/ 18 w 19"/>
                <a:gd name="T87" fmla="*/ 1 h 27"/>
                <a:gd name="T88" fmla="*/ 18 w 19"/>
                <a:gd name="T89" fmla="*/ 1 h 27"/>
                <a:gd name="T90" fmla="*/ 16 w 19"/>
                <a:gd name="T91" fmla="*/ 0 h 27"/>
                <a:gd name="T92" fmla="*/ 15 w 19"/>
                <a:gd name="T93" fmla="*/ 1 h 27"/>
                <a:gd name="T94" fmla="*/ 15 w 19"/>
                <a:gd name="T95" fmla="*/ 0 h 27"/>
                <a:gd name="T96" fmla="*/ 14 w 19"/>
                <a:gd name="T97" fmla="*/ 0 h 27"/>
                <a:gd name="T98" fmla="*/ 14 w 19"/>
                <a:gd name="T99" fmla="*/ 0 h 27"/>
                <a:gd name="T100" fmla="*/ 14 w 19"/>
                <a:gd name="T101" fmla="*/ 0 h 27"/>
                <a:gd name="T102" fmla="*/ 13 w 19"/>
                <a:gd name="T103" fmla="*/ 3 h 27"/>
                <a:gd name="T104" fmla="*/ 13 w 19"/>
                <a:gd name="T105" fmla="*/ 4 h 27"/>
                <a:gd name="T106" fmla="*/ 12 w 19"/>
                <a:gd name="T107" fmla="*/ 4 h 27"/>
                <a:gd name="T108" fmla="*/ 13 w 19"/>
                <a:gd name="T109" fmla="*/ 4 h 27"/>
                <a:gd name="T110" fmla="*/ 13 w 19"/>
                <a:gd name="T111" fmla="*/ 6 h 27"/>
                <a:gd name="T112" fmla="*/ 13 w 19"/>
                <a:gd name="T113" fmla="*/ 7 h 27"/>
                <a:gd name="T114" fmla="*/ 13 w 19"/>
                <a:gd name="T115" fmla="*/ 10 h 27"/>
                <a:gd name="T116" fmla="*/ 13 w 19"/>
                <a:gd name="T117" fmla="*/ 11 h 27"/>
                <a:gd name="T118" fmla="*/ 13 w 19"/>
                <a:gd name="T119" fmla="*/ 11 h 27"/>
                <a:gd name="T120" fmla="*/ 10 w 19"/>
                <a:gd name="T121" fmla="*/ 20 h 27"/>
                <a:gd name="T122" fmla="*/ 0 w 19"/>
                <a:gd name="T12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" h="27">
                  <a:moveTo>
                    <a:pt x="0" y="25"/>
                  </a:moveTo>
                  <a:cubicBezTo>
                    <a:pt x="0" y="26"/>
                    <a:pt x="3" y="27"/>
                    <a:pt x="5" y="26"/>
                  </a:cubicBezTo>
                  <a:cubicBezTo>
                    <a:pt x="5" y="26"/>
                    <a:pt x="6" y="26"/>
                    <a:pt x="6" y="26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4" y="27"/>
                    <a:pt x="5" y="27"/>
                    <a:pt x="5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8" y="25"/>
                    <a:pt x="9" y="24"/>
                    <a:pt x="10" y="23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1" y="23"/>
                    <a:pt x="9" y="25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5"/>
                    <a:pt x="10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7"/>
                    <a:pt x="12" y="24"/>
                    <a:pt x="12" y="23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5" y="18"/>
                    <a:pt x="15" y="18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5" y="17"/>
                    <a:pt x="14" y="16"/>
                    <a:pt x="14" y="16"/>
                  </a:cubicBezTo>
                  <a:cubicBezTo>
                    <a:pt x="15" y="16"/>
                    <a:pt x="14" y="16"/>
                    <a:pt x="15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5" y="13"/>
                    <a:pt x="14" y="12"/>
                    <a:pt x="14" y="12"/>
                  </a:cubicBezTo>
                  <a:cubicBezTo>
                    <a:pt x="15" y="11"/>
                    <a:pt x="14" y="10"/>
                    <a:pt x="15" y="9"/>
                  </a:cubicBezTo>
                  <a:cubicBezTo>
                    <a:pt x="15" y="8"/>
                    <a:pt x="15" y="7"/>
                    <a:pt x="16" y="7"/>
                  </a:cubicBezTo>
                  <a:cubicBezTo>
                    <a:pt x="16" y="6"/>
                    <a:pt x="16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3" y="2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2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9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5"/>
                    <a:pt x="11" y="17"/>
                    <a:pt x="10" y="20"/>
                  </a:cubicBezTo>
                  <a:cubicBezTo>
                    <a:pt x="8" y="27"/>
                    <a:pt x="0" y="27"/>
                    <a:pt x="0" y="25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1" name="Freeform 450"/>
            <p:cNvSpPr>
              <a:spLocks/>
            </p:cNvSpPr>
            <p:nvPr/>
          </p:nvSpPr>
          <p:spPr bwMode="auto">
            <a:xfrm>
              <a:off x="11534775" y="1177925"/>
              <a:ext cx="239713" cy="393700"/>
            </a:xfrm>
            <a:custGeom>
              <a:avLst/>
              <a:gdLst>
                <a:gd name="T0" fmla="*/ 54 w 71"/>
                <a:gd name="T1" fmla="*/ 15 h 117"/>
                <a:gd name="T2" fmla="*/ 54 w 71"/>
                <a:gd name="T3" fmla="*/ 15 h 117"/>
                <a:gd name="T4" fmla="*/ 53 w 71"/>
                <a:gd name="T5" fmla="*/ 16 h 117"/>
                <a:gd name="T6" fmla="*/ 41 w 71"/>
                <a:gd name="T7" fmla="*/ 37 h 117"/>
                <a:gd name="T8" fmla="*/ 51 w 71"/>
                <a:gd name="T9" fmla="*/ 21 h 117"/>
                <a:gd name="T10" fmla="*/ 42 w 71"/>
                <a:gd name="T11" fmla="*/ 34 h 117"/>
                <a:gd name="T12" fmla="*/ 42 w 71"/>
                <a:gd name="T13" fmla="*/ 34 h 117"/>
                <a:gd name="T14" fmla="*/ 48 w 71"/>
                <a:gd name="T15" fmla="*/ 25 h 117"/>
                <a:gd name="T16" fmla="*/ 51 w 71"/>
                <a:gd name="T17" fmla="*/ 19 h 117"/>
                <a:gd name="T18" fmla="*/ 51 w 71"/>
                <a:gd name="T19" fmla="*/ 19 h 117"/>
                <a:gd name="T20" fmla="*/ 34 w 71"/>
                <a:gd name="T21" fmla="*/ 45 h 117"/>
                <a:gd name="T22" fmla="*/ 32 w 71"/>
                <a:gd name="T23" fmla="*/ 48 h 117"/>
                <a:gd name="T24" fmla="*/ 26 w 71"/>
                <a:gd name="T25" fmla="*/ 56 h 117"/>
                <a:gd name="T26" fmla="*/ 25 w 71"/>
                <a:gd name="T27" fmla="*/ 60 h 117"/>
                <a:gd name="T28" fmla="*/ 20 w 71"/>
                <a:gd name="T29" fmla="*/ 71 h 117"/>
                <a:gd name="T30" fmla="*/ 15 w 71"/>
                <a:gd name="T31" fmla="*/ 84 h 117"/>
                <a:gd name="T32" fmla="*/ 5 w 71"/>
                <a:gd name="T33" fmla="*/ 100 h 117"/>
                <a:gd name="T34" fmla="*/ 3 w 71"/>
                <a:gd name="T35" fmla="*/ 105 h 117"/>
                <a:gd name="T36" fmla="*/ 3 w 71"/>
                <a:gd name="T37" fmla="*/ 106 h 117"/>
                <a:gd name="T38" fmla="*/ 2 w 71"/>
                <a:gd name="T39" fmla="*/ 106 h 117"/>
                <a:gd name="T40" fmla="*/ 0 w 71"/>
                <a:gd name="T41" fmla="*/ 113 h 117"/>
                <a:gd name="T42" fmla="*/ 0 w 71"/>
                <a:gd name="T43" fmla="*/ 115 h 117"/>
                <a:gd name="T44" fmla="*/ 2 w 71"/>
                <a:gd name="T45" fmla="*/ 117 h 117"/>
                <a:gd name="T46" fmla="*/ 4 w 71"/>
                <a:gd name="T47" fmla="*/ 114 h 117"/>
                <a:gd name="T48" fmla="*/ 4 w 71"/>
                <a:gd name="T49" fmla="*/ 113 h 117"/>
                <a:gd name="T50" fmla="*/ 8 w 71"/>
                <a:gd name="T51" fmla="*/ 105 h 117"/>
                <a:gd name="T52" fmla="*/ 9 w 71"/>
                <a:gd name="T53" fmla="*/ 101 h 117"/>
                <a:gd name="T54" fmla="*/ 12 w 71"/>
                <a:gd name="T55" fmla="*/ 94 h 117"/>
                <a:gd name="T56" fmla="*/ 18 w 71"/>
                <a:gd name="T57" fmla="*/ 82 h 117"/>
                <a:gd name="T58" fmla="*/ 20 w 71"/>
                <a:gd name="T59" fmla="*/ 76 h 117"/>
                <a:gd name="T60" fmla="*/ 54 w 71"/>
                <a:gd name="T61" fmla="*/ 16 h 117"/>
                <a:gd name="T62" fmla="*/ 71 w 71"/>
                <a:gd name="T6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17">
                  <a:moveTo>
                    <a:pt x="71" y="0"/>
                  </a:moveTo>
                  <a:cubicBezTo>
                    <a:pt x="67" y="2"/>
                    <a:pt x="56" y="9"/>
                    <a:pt x="54" y="15"/>
                  </a:cubicBezTo>
                  <a:cubicBezTo>
                    <a:pt x="53" y="17"/>
                    <a:pt x="53" y="18"/>
                    <a:pt x="52" y="20"/>
                  </a:cubicBezTo>
                  <a:cubicBezTo>
                    <a:pt x="51" y="21"/>
                    <a:pt x="53" y="18"/>
                    <a:pt x="54" y="15"/>
                  </a:cubicBezTo>
                  <a:cubicBezTo>
                    <a:pt x="55" y="14"/>
                    <a:pt x="56" y="12"/>
                    <a:pt x="58" y="10"/>
                  </a:cubicBezTo>
                  <a:cubicBezTo>
                    <a:pt x="55" y="12"/>
                    <a:pt x="54" y="15"/>
                    <a:pt x="53" y="16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9" y="27"/>
                    <a:pt x="45" y="32"/>
                    <a:pt x="41" y="37"/>
                  </a:cubicBezTo>
                  <a:cubicBezTo>
                    <a:pt x="39" y="39"/>
                    <a:pt x="36" y="43"/>
                    <a:pt x="35" y="45"/>
                  </a:cubicBezTo>
                  <a:cubicBezTo>
                    <a:pt x="40" y="37"/>
                    <a:pt x="47" y="30"/>
                    <a:pt x="51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8" y="26"/>
                    <a:pt x="45" y="30"/>
                    <a:pt x="42" y="34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4" y="33"/>
                    <a:pt x="45" y="31"/>
                    <a:pt x="46" y="29"/>
                  </a:cubicBezTo>
                  <a:cubicBezTo>
                    <a:pt x="47" y="27"/>
                    <a:pt x="48" y="26"/>
                    <a:pt x="48" y="25"/>
                  </a:cubicBezTo>
                  <a:cubicBezTo>
                    <a:pt x="49" y="23"/>
                    <a:pt x="50" y="22"/>
                    <a:pt x="50" y="21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21"/>
                    <a:pt x="40" y="36"/>
                    <a:pt x="38" y="39"/>
                  </a:cubicBezTo>
                  <a:cubicBezTo>
                    <a:pt x="36" y="41"/>
                    <a:pt x="35" y="43"/>
                    <a:pt x="34" y="45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50"/>
                    <a:pt x="30" y="51"/>
                    <a:pt x="29" y="53"/>
                  </a:cubicBezTo>
                  <a:cubicBezTo>
                    <a:pt x="29" y="54"/>
                    <a:pt x="26" y="55"/>
                    <a:pt x="26" y="56"/>
                  </a:cubicBezTo>
                  <a:cubicBezTo>
                    <a:pt x="27" y="57"/>
                    <a:pt x="26" y="56"/>
                    <a:pt x="25" y="58"/>
                  </a:cubicBezTo>
                  <a:cubicBezTo>
                    <a:pt x="25" y="58"/>
                    <a:pt x="25" y="59"/>
                    <a:pt x="25" y="60"/>
                  </a:cubicBezTo>
                  <a:cubicBezTo>
                    <a:pt x="23" y="61"/>
                    <a:pt x="23" y="62"/>
                    <a:pt x="22" y="64"/>
                  </a:cubicBezTo>
                  <a:cubicBezTo>
                    <a:pt x="21" y="67"/>
                    <a:pt x="20" y="68"/>
                    <a:pt x="20" y="71"/>
                  </a:cubicBezTo>
                  <a:cubicBezTo>
                    <a:pt x="19" y="71"/>
                    <a:pt x="18" y="76"/>
                    <a:pt x="18" y="76"/>
                  </a:cubicBezTo>
                  <a:cubicBezTo>
                    <a:pt x="17" y="79"/>
                    <a:pt x="16" y="81"/>
                    <a:pt x="15" y="84"/>
                  </a:cubicBezTo>
                  <a:cubicBezTo>
                    <a:pt x="14" y="87"/>
                    <a:pt x="11" y="90"/>
                    <a:pt x="10" y="93"/>
                  </a:cubicBezTo>
                  <a:cubicBezTo>
                    <a:pt x="8" y="97"/>
                    <a:pt x="7" y="98"/>
                    <a:pt x="5" y="100"/>
                  </a:cubicBezTo>
                  <a:cubicBezTo>
                    <a:pt x="5" y="101"/>
                    <a:pt x="4" y="102"/>
                    <a:pt x="4" y="102"/>
                  </a:cubicBezTo>
                  <a:cubicBezTo>
                    <a:pt x="4" y="103"/>
                    <a:pt x="4" y="104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3" y="105"/>
                    <a:pt x="3" y="106"/>
                  </a:cubicBezTo>
                  <a:cubicBezTo>
                    <a:pt x="3" y="106"/>
                    <a:pt x="3" y="106"/>
                    <a:pt x="2" y="106"/>
                  </a:cubicBezTo>
                  <a:cubicBezTo>
                    <a:pt x="2" y="106"/>
                    <a:pt x="2" y="105"/>
                    <a:pt x="2" y="10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1" y="117"/>
                    <a:pt x="2" y="117"/>
                  </a:cubicBezTo>
                  <a:cubicBezTo>
                    <a:pt x="2" y="117"/>
                    <a:pt x="3" y="115"/>
                    <a:pt x="3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3"/>
                    <a:pt x="4" y="113"/>
                    <a:pt x="4" y="114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5" y="114"/>
                    <a:pt x="5" y="114"/>
                  </a:cubicBezTo>
                  <a:cubicBezTo>
                    <a:pt x="6" y="111"/>
                    <a:pt x="7" y="108"/>
                    <a:pt x="8" y="105"/>
                  </a:cubicBezTo>
                  <a:cubicBezTo>
                    <a:pt x="8" y="104"/>
                    <a:pt x="9" y="103"/>
                    <a:pt x="9" y="102"/>
                  </a:cubicBezTo>
                  <a:cubicBezTo>
                    <a:pt x="9" y="102"/>
                    <a:pt x="9" y="101"/>
                    <a:pt x="9" y="101"/>
                  </a:cubicBezTo>
                  <a:cubicBezTo>
                    <a:pt x="9" y="101"/>
                    <a:pt x="9" y="101"/>
                    <a:pt x="9" y="100"/>
                  </a:cubicBezTo>
                  <a:cubicBezTo>
                    <a:pt x="10" y="99"/>
                    <a:pt x="13" y="95"/>
                    <a:pt x="12" y="94"/>
                  </a:cubicBezTo>
                  <a:cubicBezTo>
                    <a:pt x="13" y="93"/>
                    <a:pt x="13" y="92"/>
                    <a:pt x="14" y="90"/>
                  </a:cubicBezTo>
                  <a:cubicBezTo>
                    <a:pt x="15" y="88"/>
                    <a:pt x="17" y="85"/>
                    <a:pt x="18" y="82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4" y="64"/>
                    <a:pt x="30" y="57"/>
                    <a:pt x="36" y="46"/>
                  </a:cubicBezTo>
                  <a:cubicBezTo>
                    <a:pt x="43" y="36"/>
                    <a:pt x="51" y="26"/>
                    <a:pt x="54" y="16"/>
                  </a:cubicBezTo>
                  <a:cubicBezTo>
                    <a:pt x="59" y="6"/>
                    <a:pt x="67" y="3"/>
                    <a:pt x="70" y="1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2" name="Freeform 451"/>
            <p:cNvSpPr>
              <a:spLocks/>
            </p:cNvSpPr>
            <p:nvPr/>
          </p:nvSpPr>
          <p:spPr bwMode="auto">
            <a:xfrm>
              <a:off x="11549063" y="1220788"/>
              <a:ext cx="42863" cy="254000"/>
            </a:xfrm>
            <a:custGeom>
              <a:avLst/>
              <a:gdLst>
                <a:gd name="T0" fmla="*/ 8 w 13"/>
                <a:gd name="T1" fmla="*/ 0 h 75"/>
                <a:gd name="T2" fmla="*/ 6 w 13"/>
                <a:gd name="T3" fmla="*/ 13 h 75"/>
                <a:gd name="T4" fmla="*/ 5 w 13"/>
                <a:gd name="T5" fmla="*/ 15 h 75"/>
                <a:gd name="T6" fmla="*/ 6 w 13"/>
                <a:gd name="T7" fmla="*/ 13 h 75"/>
                <a:gd name="T8" fmla="*/ 7 w 13"/>
                <a:gd name="T9" fmla="*/ 9 h 75"/>
                <a:gd name="T10" fmla="*/ 5 w 13"/>
                <a:gd name="T11" fmla="*/ 13 h 75"/>
                <a:gd name="T12" fmla="*/ 4 w 13"/>
                <a:gd name="T13" fmla="*/ 16 h 75"/>
                <a:gd name="T14" fmla="*/ 1 w 13"/>
                <a:gd name="T15" fmla="*/ 27 h 75"/>
                <a:gd name="T16" fmla="*/ 1 w 13"/>
                <a:gd name="T17" fmla="*/ 32 h 75"/>
                <a:gd name="T18" fmla="*/ 4 w 13"/>
                <a:gd name="T19" fmla="*/ 16 h 75"/>
                <a:gd name="T20" fmla="*/ 4 w 13"/>
                <a:gd name="T21" fmla="*/ 16 h 75"/>
                <a:gd name="T22" fmla="*/ 1 w 13"/>
                <a:gd name="T23" fmla="*/ 25 h 75"/>
                <a:gd name="T24" fmla="*/ 1 w 13"/>
                <a:gd name="T25" fmla="*/ 26 h 75"/>
                <a:gd name="T26" fmla="*/ 1 w 13"/>
                <a:gd name="T27" fmla="*/ 25 h 75"/>
                <a:gd name="T28" fmla="*/ 2 w 13"/>
                <a:gd name="T29" fmla="*/ 21 h 75"/>
                <a:gd name="T30" fmla="*/ 3 w 13"/>
                <a:gd name="T31" fmla="*/ 18 h 75"/>
                <a:gd name="T32" fmla="*/ 4 w 13"/>
                <a:gd name="T33" fmla="*/ 16 h 75"/>
                <a:gd name="T34" fmla="*/ 4 w 13"/>
                <a:gd name="T35" fmla="*/ 15 h 75"/>
                <a:gd name="T36" fmla="*/ 4 w 13"/>
                <a:gd name="T37" fmla="*/ 15 h 75"/>
                <a:gd name="T38" fmla="*/ 4 w 13"/>
                <a:gd name="T39" fmla="*/ 15 h 75"/>
                <a:gd name="T40" fmla="*/ 0 w 13"/>
                <a:gd name="T41" fmla="*/ 28 h 75"/>
                <a:gd name="T42" fmla="*/ 1 w 13"/>
                <a:gd name="T43" fmla="*/ 33 h 75"/>
                <a:gd name="T44" fmla="*/ 1 w 13"/>
                <a:gd name="T45" fmla="*/ 34 h 75"/>
                <a:gd name="T46" fmla="*/ 1 w 13"/>
                <a:gd name="T47" fmla="*/ 34 h 75"/>
                <a:gd name="T48" fmla="*/ 1 w 13"/>
                <a:gd name="T49" fmla="*/ 37 h 75"/>
                <a:gd name="T50" fmla="*/ 1 w 13"/>
                <a:gd name="T51" fmla="*/ 40 h 75"/>
                <a:gd name="T52" fmla="*/ 1 w 13"/>
                <a:gd name="T53" fmla="*/ 41 h 75"/>
                <a:gd name="T54" fmla="*/ 1 w 13"/>
                <a:gd name="T55" fmla="*/ 42 h 75"/>
                <a:gd name="T56" fmla="*/ 2 w 13"/>
                <a:gd name="T57" fmla="*/ 45 h 75"/>
                <a:gd name="T58" fmla="*/ 2 w 13"/>
                <a:gd name="T59" fmla="*/ 49 h 75"/>
                <a:gd name="T60" fmla="*/ 3 w 13"/>
                <a:gd name="T61" fmla="*/ 51 h 75"/>
                <a:gd name="T62" fmla="*/ 3 w 13"/>
                <a:gd name="T63" fmla="*/ 56 h 75"/>
                <a:gd name="T64" fmla="*/ 5 w 13"/>
                <a:gd name="T65" fmla="*/ 62 h 75"/>
                <a:gd name="T66" fmla="*/ 6 w 13"/>
                <a:gd name="T67" fmla="*/ 67 h 75"/>
                <a:gd name="T68" fmla="*/ 7 w 13"/>
                <a:gd name="T69" fmla="*/ 68 h 75"/>
                <a:gd name="T70" fmla="*/ 7 w 13"/>
                <a:gd name="T71" fmla="*/ 69 h 75"/>
                <a:gd name="T72" fmla="*/ 7 w 13"/>
                <a:gd name="T73" fmla="*/ 69 h 75"/>
                <a:gd name="T74" fmla="*/ 7 w 13"/>
                <a:gd name="T75" fmla="*/ 70 h 75"/>
                <a:gd name="T76" fmla="*/ 7 w 13"/>
                <a:gd name="T77" fmla="*/ 70 h 75"/>
                <a:gd name="T78" fmla="*/ 7 w 13"/>
                <a:gd name="T79" fmla="*/ 70 h 75"/>
                <a:gd name="T80" fmla="*/ 7 w 13"/>
                <a:gd name="T81" fmla="*/ 72 h 75"/>
                <a:gd name="T82" fmla="*/ 8 w 13"/>
                <a:gd name="T83" fmla="*/ 74 h 75"/>
                <a:gd name="T84" fmla="*/ 8 w 13"/>
                <a:gd name="T85" fmla="*/ 74 h 75"/>
                <a:gd name="T86" fmla="*/ 9 w 13"/>
                <a:gd name="T87" fmla="*/ 74 h 75"/>
                <a:gd name="T88" fmla="*/ 9 w 13"/>
                <a:gd name="T89" fmla="*/ 74 h 75"/>
                <a:gd name="T90" fmla="*/ 11 w 13"/>
                <a:gd name="T91" fmla="*/ 75 h 75"/>
                <a:gd name="T92" fmla="*/ 11 w 13"/>
                <a:gd name="T93" fmla="*/ 73 h 75"/>
                <a:gd name="T94" fmla="*/ 12 w 13"/>
                <a:gd name="T95" fmla="*/ 73 h 75"/>
                <a:gd name="T96" fmla="*/ 12 w 13"/>
                <a:gd name="T97" fmla="*/ 72 h 75"/>
                <a:gd name="T98" fmla="*/ 12 w 13"/>
                <a:gd name="T99" fmla="*/ 72 h 75"/>
                <a:gd name="T100" fmla="*/ 13 w 13"/>
                <a:gd name="T101" fmla="*/ 72 h 75"/>
                <a:gd name="T102" fmla="*/ 11 w 13"/>
                <a:gd name="T103" fmla="*/ 66 h 75"/>
                <a:gd name="T104" fmla="*/ 10 w 13"/>
                <a:gd name="T105" fmla="*/ 65 h 75"/>
                <a:gd name="T106" fmla="*/ 10 w 13"/>
                <a:gd name="T107" fmla="*/ 64 h 75"/>
                <a:gd name="T108" fmla="*/ 9 w 13"/>
                <a:gd name="T109" fmla="*/ 64 h 75"/>
                <a:gd name="T110" fmla="*/ 8 w 13"/>
                <a:gd name="T111" fmla="*/ 61 h 75"/>
                <a:gd name="T112" fmla="*/ 7 w 13"/>
                <a:gd name="T113" fmla="*/ 59 h 75"/>
                <a:gd name="T114" fmla="*/ 5 w 13"/>
                <a:gd name="T115" fmla="*/ 55 h 75"/>
                <a:gd name="T116" fmla="*/ 5 w 13"/>
                <a:gd name="T117" fmla="*/ 52 h 75"/>
                <a:gd name="T118" fmla="*/ 5 w 13"/>
                <a:gd name="T119" fmla="*/ 51 h 75"/>
                <a:gd name="T120" fmla="*/ 3 w 13"/>
                <a:gd name="T121" fmla="*/ 32 h 75"/>
                <a:gd name="T122" fmla="*/ 9 w 13"/>
                <a:gd name="T123" fmla="*/ 1 h 75"/>
                <a:gd name="T124" fmla="*/ 8 w 13"/>
                <a:gd name="T1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75">
                  <a:moveTo>
                    <a:pt x="8" y="0"/>
                  </a:moveTo>
                  <a:cubicBezTo>
                    <a:pt x="8" y="2"/>
                    <a:pt x="7" y="10"/>
                    <a:pt x="6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6"/>
                    <a:pt x="5" y="15"/>
                    <a:pt x="6" y="13"/>
                  </a:cubicBezTo>
                  <a:cubicBezTo>
                    <a:pt x="6" y="12"/>
                    <a:pt x="6" y="11"/>
                    <a:pt x="7" y="9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9"/>
                    <a:pt x="2" y="23"/>
                    <a:pt x="1" y="27"/>
                  </a:cubicBezTo>
                  <a:cubicBezTo>
                    <a:pt x="1" y="28"/>
                    <a:pt x="1" y="31"/>
                    <a:pt x="1" y="32"/>
                  </a:cubicBezTo>
                  <a:cubicBezTo>
                    <a:pt x="0" y="27"/>
                    <a:pt x="2" y="2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9"/>
                    <a:pt x="2" y="22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3"/>
                    <a:pt x="2" y="22"/>
                    <a:pt x="2" y="2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0" y="26"/>
                    <a:pt x="0" y="28"/>
                  </a:cubicBezTo>
                  <a:cubicBezTo>
                    <a:pt x="0" y="30"/>
                    <a:pt x="1" y="31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7"/>
                    <a:pt x="1" y="37"/>
                  </a:cubicBezTo>
                  <a:cubicBezTo>
                    <a:pt x="2" y="38"/>
                    <a:pt x="1" y="40"/>
                    <a:pt x="1" y="40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1" y="43"/>
                    <a:pt x="2" y="43"/>
                    <a:pt x="2" y="45"/>
                  </a:cubicBezTo>
                  <a:cubicBezTo>
                    <a:pt x="2" y="46"/>
                    <a:pt x="2" y="47"/>
                    <a:pt x="2" y="49"/>
                  </a:cubicBezTo>
                  <a:cubicBezTo>
                    <a:pt x="3" y="49"/>
                    <a:pt x="3" y="51"/>
                    <a:pt x="3" y="51"/>
                  </a:cubicBezTo>
                  <a:cubicBezTo>
                    <a:pt x="3" y="53"/>
                    <a:pt x="4" y="55"/>
                    <a:pt x="3" y="56"/>
                  </a:cubicBezTo>
                  <a:cubicBezTo>
                    <a:pt x="4" y="58"/>
                    <a:pt x="4" y="60"/>
                    <a:pt x="5" y="62"/>
                  </a:cubicBezTo>
                  <a:cubicBezTo>
                    <a:pt x="6" y="64"/>
                    <a:pt x="6" y="65"/>
                    <a:pt x="6" y="67"/>
                  </a:cubicBezTo>
                  <a:cubicBezTo>
                    <a:pt x="7" y="67"/>
                    <a:pt x="7" y="68"/>
                    <a:pt x="7" y="68"/>
                  </a:cubicBezTo>
                  <a:cubicBezTo>
                    <a:pt x="7" y="68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1"/>
                    <a:pt x="7" y="71"/>
                    <a:pt x="7" y="72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11" y="75"/>
                    <a:pt x="11" y="75"/>
                  </a:cubicBezTo>
                  <a:cubicBezTo>
                    <a:pt x="11" y="74"/>
                    <a:pt x="11" y="73"/>
                    <a:pt x="11" y="73"/>
                  </a:cubicBezTo>
                  <a:cubicBezTo>
                    <a:pt x="11" y="73"/>
                    <a:pt x="12" y="73"/>
                    <a:pt x="12" y="73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2"/>
                    <a:pt x="13" y="72"/>
                    <a:pt x="13" y="72"/>
                  </a:cubicBezTo>
                  <a:cubicBezTo>
                    <a:pt x="12" y="70"/>
                    <a:pt x="12" y="68"/>
                    <a:pt x="11" y="66"/>
                  </a:cubicBezTo>
                  <a:cubicBezTo>
                    <a:pt x="11" y="66"/>
                    <a:pt x="11" y="66"/>
                    <a:pt x="10" y="65"/>
                  </a:cubicBezTo>
                  <a:cubicBezTo>
                    <a:pt x="10" y="65"/>
                    <a:pt x="10" y="65"/>
                    <a:pt x="10" y="64"/>
                  </a:cubicBezTo>
                  <a:cubicBezTo>
                    <a:pt x="10" y="64"/>
                    <a:pt x="10" y="64"/>
                    <a:pt x="9" y="64"/>
                  </a:cubicBezTo>
                  <a:cubicBezTo>
                    <a:pt x="9" y="63"/>
                    <a:pt x="8" y="61"/>
                    <a:pt x="8" y="61"/>
                  </a:cubicBezTo>
                  <a:cubicBezTo>
                    <a:pt x="7" y="60"/>
                    <a:pt x="7" y="60"/>
                    <a:pt x="7" y="59"/>
                  </a:cubicBezTo>
                  <a:cubicBezTo>
                    <a:pt x="6" y="58"/>
                    <a:pt x="6" y="56"/>
                    <a:pt x="5" y="55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44"/>
                    <a:pt x="4" y="39"/>
                    <a:pt x="3" y="32"/>
                  </a:cubicBezTo>
                  <a:cubicBezTo>
                    <a:pt x="2" y="19"/>
                    <a:pt x="10" y="5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3" name="Freeform 452"/>
            <p:cNvSpPr>
              <a:spLocks/>
            </p:cNvSpPr>
            <p:nvPr/>
          </p:nvSpPr>
          <p:spPr bwMode="auto">
            <a:xfrm>
              <a:off x="11598275" y="1339850"/>
              <a:ext cx="203200" cy="84138"/>
            </a:xfrm>
            <a:custGeom>
              <a:avLst/>
              <a:gdLst>
                <a:gd name="T0" fmla="*/ 60 w 60"/>
                <a:gd name="T1" fmla="*/ 0 h 25"/>
                <a:gd name="T2" fmla="*/ 51 w 60"/>
                <a:gd name="T3" fmla="*/ 6 h 25"/>
                <a:gd name="T4" fmla="*/ 49 w 60"/>
                <a:gd name="T5" fmla="*/ 7 h 25"/>
                <a:gd name="T6" fmla="*/ 51 w 60"/>
                <a:gd name="T7" fmla="*/ 6 h 25"/>
                <a:gd name="T8" fmla="*/ 53 w 60"/>
                <a:gd name="T9" fmla="*/ 4 h 25"/>
                <a:gd name="T10" fmla="*/ 50 w 60"/>
                <a:gd name="T11" fmla="*/ 6 h 25"/>
                <a:gd name="T12" fmla="*/ 48 w 60"/>
                <a:gd name="T13" fmla="*/ 7 h 25"/>
                <a:gd name="T14" fmla="*/ 40 w 60"/>
                <a:gd name="T15" fmla="*/ 11 h 25"/>
                <a:gd name="T16" fmla="*/ 36 w 60"/>
                <a:gd name="T17" fmla="*/ 13 h 25"/>
                <a:gd name="T18" fmla="*/ 48 w 60"/>
                <a:gd name="T19" fmla="*/ 7 h 25"/>
                <a:gd name="T20" fmla="*/ 47 w 60"/>
                <a:gd name="T21" fmla="*/ 7 h 25"/>
                <a:gd name="T22" fmla="*/ 41 w 60"/>
                <a:gd name="T23" fmla="*/ 10 h 25"/>
                <a:gd name="T24" fmla="*/ 40 w 60"/>
                <a:gd name="T25" fmla="*/ 11 h 25"/>
                <a:gd name="T26" fmla="*/ 41 w 60"/>
                <a:gd name="T27" fmla="*/ 10 h 25"/>
                <a:gd name="T28" fmla="*/ 44 w 60"/>
                <a:gd name="T29" fmla="*/ 9 h 25"/>
                <a:gd name="T30" fmla="*/ 46 w 60"/>
                <a:gd name="T31" fmla="*/ 8 h 25"/>
                <a:gd name="T32" fmla="*/ 47 w 60"/>
                <a:gd name="T33" fmla="*/ 7 h 25"/>
                <a:gd name="T34" fmla="*/ 48 w 60"/>
                <a:gd name="T35" fmla="*/ 6 h 25"/>
                <a:gd name="T36" fmla="*/ 49 w 60"/>
                <a:gd name="T37" fmla="*/ 6 h 25"/>
                <a:gd name="T38" fmla="*/ 49 w 60"/>
                <a:gd name="T39" fmla="*/ 6 h 25"/>
                <a:gd name="T40" fmla="*/ 38 w 60"/>
                <a:gd name="T41" fmla="*/ 11 h 25"/>
                <a:gd name="T42" fmla="*/ 35 w 60"/>
                <a:gd name="T43" fmla="*/ 13 h 25"/>
                <a:gd name="T44" fmla="*/ 34 w 60"/>
                <a:gd name="T45" fmla="*/ 13 h 25"/>
                <a:gd name="T46" fmla="*/ 34 w 60"/>
                <a:gd name="T47" fmla="*/ 13 h 25"/>
                <a:gd name="T48" fmla="*/ 32 w 60"/>
                <a:gd name="T49" fmla="*/ 14 h 25"/>
                <a:gd name="T50" fmla="*/ 30 w 60"/>
                <a:gd name="T51" fmla="*/ 13 h 25"/>
                <a:gd name="T52" fmla="*/ 28 w 60"/>
                <a:gd name="T53" fmla="*/ 14 h 25"/>
                <a:gd name="T54" fmla="*/ 28 w 60"/>
                <a:gd name="T55" fmla="*/ 14 h 25"/>
                <a:gd name="T56" fmla="*/ 26 w 60"/>
                <a:gd name="T57" fmla="*/ 15 h 25"/>
                <a:gd name="T58" fmla="*/ 22 w 60"/>
                <a:gd name="T59" fmla="*/ 15 h 25"/>
                <a:gd name="T60" fmla="*/ 20 w 60"/>
                <a:gd name="T61" fmla="*/ 16 h 25"/>
                <a:gd name="T62" fmla="*/ 16 w 60"/>
                <a:gd name="T63" fmla="*/ 16 h 25"/>
                <a:gd name="T64" fmla="*/ 11 w 60"/>
                <a:gd name="T65" fmla="*/ 18 h 25"/>
                <a:gd name="T66" fmla="*/ 7 w 60"/>
                <a:gd name="T67" fmla="*/ 18 h 25"/>
                <a:gd name="T68" fmla="*/ 6 w 60"/>
                <a:gd name="T69" fmla="*/ 19 h 25"/>
                <a:gd name="T70" fmla="*/ 5 w 60"/>
                <a:gd name="T71" fmla="*/ 19 h 25"/>
                <a:gd name="T72" fmla="*/ 5 w 60"/>
                <a:gd name="T73" fmla="*/ 19 h 25"/>
                <a:gd name="T74" fmla="*/ 4 w 60"/>
                <a:gd name="T75" fmla="*/ 19 h 25"/>
                <a:gd name="T76" fmla="*/ 4 w 60"/>
                <a:gd name="T77" fmla="*/ 19 h 25"/>
                <a:gd name="T78" fmla="*/ 4 w 60"/>
                <a:gd name="T79" fmla="*/ 19 h 25"/>
                <a:gd name="T80" fmla="*/ 2 w 60"/>
                <a:gd name="T81" fmla="*/ 20 h 25"/>
                <a:gd name="T82" fmla="*/ 1 w 60"/>
                <a:gd name="T83" fmla="*/ 22 h 25"/>
                <a:gd name="T84" fmla="*/ 1 w 60"/>
                <a:gd name="T85" fmla="*/ 22 h 25"/>
                <a:gd name="T86" fmla="*/ 0 w 60"/>
                <a:gd name="T87" fmla="*/ 22 h 25"/>
                <a:gd name="T88" fmla="*/ 1 w 60"/>
                <a:gd name="T89" fmla="*/ 23 h 25"/>
                <a:gd name="T90" fmla="*/ 2 w 60"/>
                <a:gd name="T91" fmla="*/ 25 h 25"/>
                <a:gd name="T92" fmla="*/ 3 w 60"/>
                <a:gd name="T93" fmla="*/ 24 h 25"/>
                <a:gd name="T94" fmla="*/ 3 w 60"/>
                <a:gd name="T95" fmla="*/ 24 h 25"/>
                <a:gd name="T96" fmla="*/ 4 w 60"/>
                <a:gd name="T97" fmla="*/ 24 h 25"/>
                <a:gd name="T98" fmla="*/ 4 w 60"/>
                <a:gd name="T99" fmla="*/ 24 h 25"/>
                <a:gd name="T100" fmla="*/ 4 w 60"/>
                <a:gd name="T101" fmla="*/ 25 h 25"/>
                <a:gd name="T102" fmla="*/ 8 w 60"/>
                <a:gd name="T103" fmla="*/ 23 h 25"/>
                <a:gd name="T104" fmla="*/ 8 w 60"/>
                <a:gd name="T105" fmla="*/ 22 h 25"/>
                <a:gd name="T106" fmla="*/ 9 w 60"/>
                <a:gd name="T107" fmla="*/ 22 h 25"/>
                <a:gd name="T108" fmla="*/ 9 w 60"/>
                <a:gd name="T109" fmla="*/ 21 h 25"/>
                <a:gd name="T110" fmla="*/ 12 w 60"/>
                <a:gd name="T111" fmla="*/ 20 h 25"/>
                <a:gd name="T112" fmla="*/ 13 w 60"/>
                <a:gd name="T113" fmla="*/ 19 h 25"/>
                <a:gd name="T114" fmla="*/ 17 w 60"/>
                <a:gd name="T115" fmla="*/ 18 h 25"/>
                <a:gd name="T116" fmla="*/ 20 w 60"/>
                <a:gd name="T117" fmla="*/ 18 h 25"/>
                <a:gd name="T118" fmla="*/ 21 w 60"/>
                <a:gd name="T119" fmla="*/ 18 h 25"/>
                <a:gd name="T120" fmla="*/ 36 w 60"/>
                <a:gd name="T121" fmla="*/ 15 h 25"/>
                <a:gd name="T122" fmla="*/ 60 w 60"/>
                <a:gd name="T123" fmla="*/ 1 h 25"/>
                <a:gd name="T124" fmla="*/ 60 w 60"/>
                <a:gd name="T1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" h="25">
                  <a:moveTo>
                    <a:pt x="60" y="0"/>
                  </a:moveTo>
                  <a:cubicBezTo>
                    <a:pt x="58" y="1"/>
                    <a:pt x="53" y="5"/>
                    <a:pt x="51" y="6"/>
                  </a:cubicBezTo>
                  <a:cubicBezTo>
                    <a:pt x="50" y="6"/>
                    <a:pt x="49" y="7"/>
                    <a:pt x="49" y="7"/>
                  </a:cubicBezTo>
                  <a:cubicBezTo>
                    <a:pt x="48" y="7"/>
                    <a:pt x="49" y="7"/>
                    <a:pt x="51" y="6"/>
                  </a:cubicBezTo>
                  <a:cubicBezTo>
                    <a:pt x="52" y="5"/>
                    <a:pt x="52" y="5"/>
                    <a:pt x="53" y="4"/>
                  </a:cubicBezTo>
                  <a:cubicBezTo>
                    <a:pt x="52" y="5"/>
                    <a:pt x="51" y="5"/>
                    <a:pt x="50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5" y="9"/>
                    <a:pt x="43" y="10"/>
                    <a:pt x="40" y="11"/>
                  </a:cubicBezTo>
                  <a:cubicBezTo>
                    <a:pt x="39" y="12"/>
                    <a:pt x="37" y="13"/>
                    <a:pt x="36" y="13"/>
                  </a:cubicBezTo>
                  <a:cubicBezTo>
                    <a:pt x="40" y="11"/>
                    <a:pt x="44" y="9"/>
                    <a:pt x="48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8"/>
                    <a:pt x="43" y="9"/>
                    <a:pt x="41" y="10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2" y="10"/>
                    <a:pt x="43" y="9"/>
                    <a:pt x="44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8" y="6"/>
                    <a:pt x="40" y="10"/>
                    <a:pt x="38" y="11"/>
                  </a:cubicBezTo>
                  <a:cubicBezTo>
                    <a:pt x="37" y="11"/>
                    <a:pt x="36" y="12"/>
                    <a:pt x="35" y="13"/>
                  </a:cubicBezTo>
                  <a:cubicBezTo>
                    <a:pt x="35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1" y="14"/>
                    <a:pt x="30" y="13"/>
                    <a:pt x="30" y="13"/>
                  </a:cubicBezTo>
                  <a:cubicBezTo>
                    <a:pt x="29" y="14"/>
                    <a:pt x="30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4"/>
                    <a:pt x="26" y="15"/>
                  </a:cubicBezTo>
                  <a:cubicBezTo>
                    <a:pt x="24" y="15"/>
                    <a:pt x="24" y="15"/>
                    <a:pt x="22" y="15"/>
                  </a:cubicBezTo>
                  <a:cubicBezTo>
                    <a:pt x="22" y="16"/>
                    <a:pt x="20" y="16"/>
                    <a:pt x="20" y="16"/>
                  </a:cubicBezTo>
                  <a:cubicBezTo>
                    <a:pt x="18" y="16"/>
                    <a:pt x="17" y="17"/>
                    <a:pt x="16" y="16"/>
                  </a:cubicBezTo>
                  <a:cubicBezTo>
                    <a:pt x="14" y="17"/>
                    <a:pt x="12" y="17"/>
                    <a:pt x="11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1" y="23"/>
                    <a:pt x="1" y="24"/>
                    <a:pt x="2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5" y="24"/>
                    <a:pt x="7" y="24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10" y="21"/>
                    <a:pt x="12" y="21"/>
                    <a:pt x="12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5" y="19"/>
                    <a:pt x="16" y="19"/>
                    <a:pt x="17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6" y="17"/>
                    <a:pt x="31" y="18"/>
                    <a:pt x="36" y="15"/>
                  </a:cubicBezTo>
                  <a:cubicBezTo>
                    <a:pt x="47" y="10"/>
                    <a:pt x="57" y="2"/>
                    <a:pt x="60" y="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4" name="Freeform 453"/>
            <p:cNvSpPr>
              <a:spLocks/>
            </p:cNvSpPr>
            <p:nvPr/>
          </p:nvSpPr>
          <p:spPr bwMode="auto">
            <a:xfrm>
              <a:off x="11606213" y="1724025"/>
              <a:ext cx="390525" cy="222250"/>
            </a:xfrm>
            <a:custGeom>
              <a:avLst/>
              <a:gdLst>
                <a:gd name="T0" fmla="*/ 96 w 116"/>
                <a:gd name="T1" fmla="*/ 3 h 66"/>
                <a:gd name="T2" fmla="*/ 96 w 116"/>
                <a:gd name="T3" fmla="*/ 3 h 66"/>
                <a:gd name="T4" fmla="*/ 94 w 116"/>
                <a:gd name="T5" fmla="*/ 2 h 66"/>
                <a:gd name="T6" fmla="*/ 69 w 116"/>
                <a:gd name="T7" fmla="*/ 3 h 66"/>
                <a:gd name="T8" fmla="*/ 73 w 116"/>
                <a:gd name="T9" fmla="*/ 2 h 66"/>
                <a:gd name="T10" fmla="*/ 88 w 116"/>
                <a:gd name="T11" fmla="*/ 2 h 66"/>
                <a:gd name="T12" fmla="*/ 69 w 116"/>
                <a:gd name="T13" fmla="*/ 3 h 66"/>
                <a:gd name="T14" fmla="*/ 79 w 116"/>
                <a:gd name="T15" fmla="*/ 1 h 66"/>
                <a:gd name="T16" fmla="*/ 88 w 116"/>
                <a:gd name="T17" fmla="*/ 2 h 66"/>
                <a:gd name="T18" fmla="*/ 91 w 116"/>
                <a:gd name="T19" fmla="*/ 2 h 66"/>
                <a:gd name="T20" fmla="*/ 79 w 116"/>
                <a:gd name="T21" fmla="*/ 1 h 66"/>
                <a:gd name="T22" fmla="*/ 58 w 116"/>
                <a:gd name="T23" fmla="*/ 7 h 66"/>
                <a:gd name="T24" fmla="*/ 55 w 116"/>
                <a:gd name="T25" fmla="*/ 9 h 66"/>
                <a:gd name="T26" fmla="*/ 46 w 116"/>
                <a:gd name="T27" fmla="*/ 13 h 66"/>
                <a:gd name="T28" fmla="*/ 42 w 116"/>
                <a:gd name="T29" fmla="*/ 16 h 66"/>
                <a:gd name="T30" fmla="*/ 33 w 116"/>
                <a:gd name="T31" fmla="*/ 25 h 66"/>
                <a:gd name="T32" fmla="*/ 22 w 116"/>
                <a:gd name="T33" fmla="*/ 35 h 66"/>
                <a:gd name="T34" fmla="*/ 7 w 116"/>
                <a:gd name="T35" fmla="*/ 49 h 66"/>
                <a:gd name="T36" fmla="*/ 4 w 116"/>
                <a:gd name="T37" fmla="*/ 53 h 66"/>
                <a:gd name="T38" fmla="*/ 3 w 116"/>
                <a:gd name="T39" fmla="*/ 54 h 66"/>
                <a:gd name="T40" fmla="*/ 3 w 116"/>
                <a:gd name="T41" fmla="*/ 54 h 66"/>
                <a:gd name="T42" fmla="*/ 0 w 116"/>
                <a:gd name="T43" fmla="*/ 62 h 66"/>
                <a:gd name="T44" fmla="*/ 0 w 116"/>
                <a:gd name="T45" fmla="*/ 64 h 66"/>
                <a:gd name="T46" fmla="*/ 2 w 116"/>
                <a:gd name="T47" fmla="*/ 66 h 66"/>
                <a:gd name="T48" fmla="*/ 4 w 116"/>
                <a:gd name="T49" fmla="*/ 63 h 66"/>
                <a:gd name="T50" fmla="*/ 5 w 116"/>
                <a:gd name="T51" fmla="*/ 62 h 66"/>
                <a:gd name="T52" fmla="*/ 9 w 116"/>
                <a:gd name="T53" fmla="*/ 54 h 66"/>
                <a:gd name="T54" fmla="*/ 11 w 116"/>
                <a:gd name="T55" fmla="*/ 51 h 66"/>
                <a:gd name="T56" fmla="*/ 16 w 116"/>
                <a:gd name="T57" fmla="*/ 45 h 66"/>
                <a:gd name="T58" fmla="*/ 26 w 116"/>
                <a:gd name="T59" fmla="*/ 35 h 66"/>
                <a:gd name="T60" fmla="*/ 31 w 116"/>
                <a:gd name="T61" fmla="*/ 30 h 66"/>
                <a:gd name="T62" fmla="*/ 77 w 116"/>
                <a:gd name="T63" fmla="*/ 3 h 66"/>
                <a:gd name="T64" fmla="*/ 115 w 116"/>
                <a:gd name="T65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66">
                  <a:moveTo>
                    <a:pt x="116" y="15"/>
                  </a:moveTo>
                  <a:cubicBezTo>
                    <a:pt x="114" y="12"/>
                    <a:pt x="102" y="4"/>
                    <a:pt x="96" y="3"/>
                  </a:cubicBezTo>
                  <a:cubicBezTo>
                    <a:pt x="94" y="3"/>
                    <a:pt x="92" y="3"/>
                    <a:pt x="91" y="3"/>
                  </a:cubicBezTo>
                  <a:cubicBezTo>
                    <a:pt x="89" y="3"/>
                    <a:pt x="92" y="2"/>
                    <a:pt x="96" y="3"/>
                  </a:cubicBezTo>
                  <a:cubicBezTo>
                    <a:pt x="98" y="3"/>
                    <a:pt x="100" y="4"/>
                    <a:pt x="102" y="5"/>
                  </a:cubicBezTo>
                  <a:cubicBezTo>
                    <a:pt x="99" y="4"/>
                    <a:pt x="96" y="3"/>
                    <a:pt x="94" y="2"/>
                  </a:cubicBezTo>
                  <a:cubicBezTo>
                    <a:pt x="93" y="2"/>
                    <a:pt x="91" y="2"/>
                    <a:pt x="90" y="2"/>
                  </a:cubicBezTo>
                  <a:cubicBezTo>
                    <a:pt x="83" y="3"/>
                    <a:pt x="75" y="1"/>
                    <a:pt x="69" y="3"/>
                  </a:cubicBezTo>
                  <a:cubicBezTo>
                    <a:pt x="66" y="4"/>
                    <a:pt x="61" y="6"/>
                    <a:pt x="59" y="7"/>
                  </a:cubicBezTo>
                  <a:cubicBezTo>
                    <a:pt x="63" y="5"/>
                    <a:pt x="68" y="3"/>
                    <a:pt x="73" y="2"/>
                  </a:cubicBezTo>
                  <a:cubicBezTo>
                    <a:pt x="79" y="1"/>
                    <a:pt x="84" y="2"/>
                    <a:pt x="89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3" y="2"/>
                    <a:pt x="77" y="1"/>
                    <a:pt x="72" y="2"/>
                  </a:cubicBezTo>
                  <a:cubicBezTo>
                    <a:pt x="71" y="2"/>
                    <a:pt x="70" y="3"/>
                    <a:pt x="69" y="3"/>
                  </a:cubicBezTo>
                  <a:cubicBezTo>
                    <a:pt x="70" y="3"/>
                    <a:pt x="71" y="2"/>
                    <a:pt x="72" y="2"/>
                  </a:cubicBezTo>
                  <a:cubicBezTo>
                    <a:pt x="74" y="2"/>
                    <a:pt x="77" y="1"/>
                    <a:pt x="79" y="1"/>
                  </a:cubicBezTo>
                  <a:cubicBezTo>
                    <a:pt x="81" y="1"/>
                    <a:pt x="83" y="2"/>
                    <a:pt x="84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0" y="1"/>
                    <a:pt x="85" y="1"/>
                    <a:pt x="79" y="1"/>
                  </a:cubicBezTo>
                  <a:cubicBezTo>
                    <a:pt x="73" y="0"/>
                    <a:pt x="67" y="3"/>
                    <a:pt x="65" y="3"/>
                  </a:cubicBezTo>
                  <a:cubicBezTo>
                    <a:pt x="63" y="4"/>
                    <a:pt x="60" y="6"/>
                    <a:pt x="58" y="7"/>
                  </a:cubicBezTo>
                  <a:cubicBezTo>
                    <a:pt x="57" y="8"/>
                    <a:pt x="56" y="8"/>
                    <a:pt x="55" y="8"/>
                  </a:cubicBezTo>
                  <a:cubicBezTo>
                    <a:pt x="55" y="8"/>
                    <a:pt x="55" y="9"/>
                    <a:pt x="55" y="9"/>
                  </a:cubicBezTo>
                  <a:cubicBezTo>
                    <a:pt x="53" y="10"/>
                    <a:pt x="51" y="11"/>
                    <a:pt x="50" y="11"/>
                  </a:cubicBezTo>
                  <a:cubicBezTo>
                    <a:pt x="49" y="12"/>
                    <a:pt x="46" y="13"/>
                    <a:pt x="46" y="13"/>
                  </a:cubicBezTo>
                  <a:cubicBezTo>
                    <a:pt x="45" y="14"/>
                    <a:pt x="45" y="13"/>
                    <a:pt x="43" y="15"/>
                  </a:cubicBezTo>
                  <a:cubicBezTo>
                    <a:pt x="43" y="15"/>
                    <a:pt x="42" y="16"/>
                    <a:pt x="42" y="16"/>
                  </a:cubicBezTo>
                  <a:cubicBezTo>
                    <a:pt x="40" y="17"/>
                    <a:pt x="40" y="18"/>
                    <a:pt x="38" y="20"/>
                  </a:cubicBezTo>
                  <a:cubicBezTo>
                    <a:pt x="35" y="22"/>
                    <a:pt x="35" y="22"/>
                    <a:pt x="33" y="25"/>
                  </a:cubicBezTo>
                  <a:cubicBezTo>
                    <a:pt x="32" y="25"/>
                    <a:pt x="29" y="29"/>
                    <a:pt x="29" y="29"/>
                  </a:cubicBezTo>
                  <a:cubicBezTo>
                    <a:pt x="26" y="32"/>
                    <a:pt x="25" y="34"/>
                    <a:pt x="22" y="35"/>
                  </a:cubicBezTo>
                  <a:cubicBezTo>
                    <a:pt x="20" y="38"/>
                    <a:pt x="16" y="41"/>
                    <a:pt x="14" y="43"/>
                  </a:cubicBezTo>
                  <a:cubicBezTo>
                    <a:pt x="11" y="46"/>
                    <a:pt x="10" y="47"/>
                    <a:pt x="7" y="49"/>
                  </a:cubicBezTo>
                  <a:cubicBezTo>
                    <a:pt x="7" y="50"/>
                    <a:pt x="6" y="50"/>
                    <a:pt x="6" y="51"/>
                  </a:cubicBezTo>
                  <a:cubicBezTo>
                    <a:pt x="5" y="51"/>
                    <a:pt x="5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0" y="59"/>
                    <a:pt x="0" y="61"/>
                    <a:pt x="0" y="62"/>
                  </a:cubicBezTo>
                  <a:cubicBezTo>
                    <a:pt x="0" y="62"/>
                    <a:pt x="0" y="62"/>
                    <a:pt x="0" y="6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1" y="64"/>
                  </a:cubicBezTo>
                  <a:cubicBezTo>
                    <a:pt x="1" y="64"/>
                    <a:pt x="1" y="66"/>
                    <a:pt x="2" y="66"/>
                  </a:cubicBezTo>
                  <a:cubicBezTo>
                    <a:pt x="2" y="66"/>
                    <a:pt x="3" y="64"/>
                    <a:pt x="3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3"/>
                  </a:cubicBezTo>
                  <a:cubicBezTo>
                    <a:pt x="4" y="62"/>
                    <a:pt x="5" y="62"/>
                    <a:pt x="5" y="62"/>
                  </a:cubicBezTo>
                  <a:cubicBezTo>
                    <a:pt x="5" y="62"/>
                    <a:pt x="5" y="63"/>
                    <a:pt x="5" y="63"/>
                  </a:cubicBezTo>
                  <a:cubicBezTo>
                    <a:pt x="6" y="60"/>
                    <a:pt x="8" y="57"/>
                    <a:pt x="9" y="54"/>
                  </a:cubicBezTo>
                  <a:cubicBezTo>
                    <a:pt x="9" y="54"/>
                    <a:pt x="10" y="53"/>
                    <a:pt x="10" y="52"/>
                  </a:cubicBezTo>
                  <a:cubicBezTo>
                    <a:pt x="10" y="52"/>
                    <a:pt x="11" y="51"/>
                    <a:pt x="11" y="51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3" y="48"/>
                    <a:pt x="16" y="45"/>
                    <a:pt x="16" y="45"/>
                  </a:cubicBezTo>
                  <a:cubicBezTo>
                    <a:pt x="17" y="43"/>
                    <a:pt x="17" y="43"/>
                    <a:pt x="19" y="41"/>
                  </a:cubicBezTo>
                  <a:cubicBezTo>
                    <a:pt x="21" y="40"/>
                    <a:pt x="23" y="37"/>
                    <a:pt x="26" y="3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40" y="20"/>
                    <a:pt x="48" y="15"/>
                    <a:pt x="59" y="9"/>
                  </a:cubicBezTo>
                  <a:cubicBezTo>
                    <a:pt x="65" y="6"/>
                    <a:pt x="71" y="3"/>
                    <a:pt x="77" y="3"/>
                  </a:cubicBezTo>
                  <a:cubicBezTo>
                    <a:pt x="84" y="3"/>
                    <a:pt x="90" y="3"/>
                    <a:pt x="95" y="4"/>
                  </a:cubicBezTo>
                  <a:cubicBezTo>
                    <a:pt x="106" y="5"/>
                    <a:pt x="112" y="12"/>
                    <a:pt x="115" y="14"/>
                  </a:cubicBezTo>
                  <a:lnTo>
                    <a:pt x="116" y="15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5" name="Freeform 454"/>
            <p:cNvSpPr>
              <a:spLocks/>
            </p:cNvSpPr>
            <p:nvPr/>
          </p:nvSpPr>
          <p:spPr bwMode="auto">
            <a:xfrm>
              <a:off x="11679238" y="1625600"/>
              <a:ext cx="98425" cy="215900"/>
            </a:xfrm>
            <a:custGeom>
              <a:avLst/>
              <a:gdLst>
                <a:gd name="T0" fmla="*/ 29 w 29"/>
                <a:gd name="T1" fmla="*/ 0 h 64"/>
                <a:gd name="T2" fmla="*/ 18 w 29"/>
                <a:gd name="T3" fmla="*/ 6 h 64"/>
                <a:gd name="T4" fmla="*/ 16 w 29"/>
                <a:gd name="T5" fmla="*/ 8 h 64"/>
                <a:gd name="T6" fmla="*/ 18 w 29"/>
                <a:gd name="T7" fmla="*/ 6 h 64"/>
                <a:gd name="T8" fmla="*/ 21 w 29"/>
                <a:gd name="T9" fmla="*/ 4 h 64"/>
                <a:gd name="T10" fmla="*/ 17 w 29"/>
                <a:gd name="T11" fmla="*/ 6 h 64"/>
                <a:gd name="T12" fmla="*/ 15 w 29"/>
                <a:gd name="T13" fmla="*/ 8 h 64"/>
                <a:gd name="T14" fmla="*/ 8 w 29"/>
                <a:gd name="T15" fmla="*/ 16 h 64"/>
                <a:gd name="T16" fmla="*/ 5 w 29"/>
                <a:gd name="T17" fmla="*/ 21 h 64"/>
                <a:gd name="T18" fmla="*/ 15 w 29"/>
                <a:gd name="T19" fmla="*/ 8 h 64"/>
                <a:gd name="T20" fmla="*/ 14 w 29"/>
                <a:gd name="T21" fmla="*/ 8 h 64"/>
                <a:gd name="T22" fmla="*/ 9 w 29"/>
                <a:gd name="T23" fmla="*/ 14 h 64"/>
                <a:gd name="T24" fmla="*/ 8 w 29"/>
                <a:gd name="T25" fmla="*/ 15 h 64"/>
                <a:gd name="T26" fmla="*/ 9 w 29"/>
                <a:gd name="T27" fmla="*/ 14 h 64"/>
                <a:gd name="T28" fmla="*/ 11 w 29"/>
                <a:gd name="T29" fmla="*/ 11 h 64"/>
                <a:gd name="T30" fmla="*/ 13 w 29"/>
                <a:gd name="T31" fmla="*/ 9 h 64"/>
                <a:gd name="T32" fmla="*/ 14 w 29"/>
                <a:gd name="T33" fmla="*/ 8 h 64"/>
                <a:gd name="T34" fmla="*/ 15 w 29"/>
                <a:gd name="T35" fmla="*/ 7 h 64"/>
                <a:gd name="T36" fmla="*/ 16 w 29"/>
                <a:gd name="T37" fmla="*/ 7 h 64"/>
                <a:gd name="T38" fmla="*/ 16 w 29"/>
                <a:gd name="T39" fmla="*/ 7 h 64"/>
                <a:gd name="T40" fmla="*/ 6 w 29"/>
                <a:gd name="T41" fmla="*/ 17 h 64"/>
                <a:gd name="T42" fmla="*/ 5 w 29"/>
                <a:gd name="T43" fmla="*/ 21 h 64"/>
                <a:gd name="T44" fmla="*/ 4 w 29"/>
                <a:gd name="T45" fmla="*/ 22 h 64"/>
                <a:gd name="T46" fmla="*/ 4 w 29"/>
                <a:gd name="T47" fmla="*/ 23 h 64"/>
                <a:gd name="T48" fmla="*/ 4 w 29"/>
                <a:gd name="T49" fmla="*/ 26 h 64"/>
                <a:gd name="T50" fmla="*/ 2 w 29"/>
                <a:gd name="T51" fmla="*/ 28 h 64"/>
                <a:gd name="T52" fmla="*/ 2 w 29"/>
                <a:gd name="T53" fmla="*/ 29 h 64"/>
                <a:gd name="T54" fmla="*/ 3 w 29"/>
                <a:gd name="T55" fmla="*/ 30 h 64"/>
                <a:gd name="T56" fmla="*/ 3 w 29"/>
                <a:gd name="T57" fmla="*/ 33 h 64"/>
                <a:gd name="T58" fmla="*/ 3 w 29"/>
                <a:gd name="T59" fmla="*/ 37 h 64"/>
                <a:gd name="T60" fmla="*/ 3 w 29"/>
                <a:gd name="T61" fmla="*/ 40 h 64"/>
                <a:gd name="T62" fmla="*/ 3 w 29"/>
                <a:gd name="T63" fmla="*/ 44 h 64"/>
                <a:gd name="T64" fmla="*/ 3 w 29"/>
                <a:gd name="T65" fmla="*/ 50 h 64"/>
                <a:gd name="T66" fmla="*/ 2 w 29"/>
                <a:gd name="T67" fmla="*/ 55 h 64"/>
                <a:gd name="T68" fmla="*/ 2 w 29"/>
                <a:gd name="T69" fmla="*/ 56 h 64"/>
                <a:gd name="T70" fmla="*/ 2 w 29"/>
                <a:gd name="T71" fmla="*/ 57 h 64"/>
                <a:gd name="T72" fmla="*/ 2 w 29"/>
                <a:gd name="T73" fmla="*/ 57 h 64"/>
                <a:gd name="T74" fmla="*/ 2 w 29"/>
                <a:gd name="T75" fmla="*/ 58 h 64"/>
                <a:gd name="T76" fmla="*/ 2 w 29"/>
                <a:gd name="T77" fmla="*/ 58 h 64"/>
                <a:gd name="T78" fmla="*/ 1 w 29"/>
                <a:gd name="T79" fmla="*/ 58 h 64"/>
                <a:gd name="T80" fmla="*/ 0 w 29"/>
                <a:gd name="T81" fmla="*/ 59 h 64"/>
                <a:gd name="T82" fmla="*/ 0 w 29"/>
                <a:gd name="T83" fmla="*/ 61 h 64"/>
                <a:gd name="T84" fmla="*/ 1 w 29"/>
                <a:gd name="T85" fmla="*/ 62 h 64"/>
                <a:gd name="T86" fmla="*/ 1 w 29"/>
                <a:gd name="T87" fmla="*/ 62 h 64"/>
                <a:gd name="T88" fmla="*/ 1 w 29"/>
                <a:gd name="T89" fmla="*/ 63 h 64"/>
                <a:gd name="T90" fmla="*/ 3 w 29"/>
                <a:gd name="T91" fmla="*/ 64 h 64"/>
                <a:gd name="T92" fmla="*/ 4 w 29"/>
                <a:gd name="T93" fmla="*/ 62 h 64"/>
                <a:gd name="T94" fmla="*/ 4 w 29"/>
                <a:gd name="T95" fmla="*/ 63 h 64"/>
                <a:gd name="T96" fmla="*/ 5 w 29"/>
                <a:gd name="T97" fmla="*/ 62 h 64"/>
                <a:gd name="T98" fmla="*/ 5 w 29"/>
                <a:gd name="T99" fmla="*/ 62 h 64"/>
                <a:gd name="T100" fmla="*/ 5 w 29"/>
                <a:gd name="T101" fmla="*/ 62 h 64"/>
                <a:gd name="T102" fmla="*/ 7 w 29"/>
                <a:gd name="T103" fmla="*/ 57 h 64"/>
                <a:gd name="T104" fmla="*/ 6 w 29"/>
                <a:gd name="T105" fmla="*/ 55 h 64"/>
                <a:gd name="T106" fmla="*/ 7 w 29"/>
                <a:gd name="T107" fmla="*/ 54 h 64"/>
                <a:gd name="T108" fmla="*/ 6 w 29"/>
                <a:gd name="T109" fmla="*/ 54 h 64"/>
                <a:gd name="T110" fmla="*/ 6 w 29"/>
                <a:gd name="T111" fmla="*/ 50 h 64"/>
                <a:gd name="T112" fmla="*/ 6 w 29"/>
                <a:gd name="T113" fmla="*/ 48 h 64"/>
                <a:gd name="T114" fmla="*/ 5 w 29"/>
                <a:gd name="T115" fmla="*/ 43 h 64"/>
                <a:gd name="T116" fmla="*/ 5 w 29"/>
                <a:gd name="T117" fmla="*/ 40 h 64"/>
                <a:gd name="T118" fmla="*/ 5 w 29"/>
                <a:gd name="T119" fmla="*/ 39 h 64"/>
                <a:gd name="T120" fmla="*/ 7 w 29"/>
                <a:gd name="T121" fmla="*/ 22 h 64"/>
                <a:gd name="T122" fmla="*/ 28 w 29"/>
                <a:gd name="T123" fmla="*/ 1 h 64"/>
                <a:gd name="T124" fmla="*/ 29 w 29"/>
                <a:gd name="T12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64">
                  <a:moveTo>
                    <a:pt x="29" y="0"/>
                  </a:moveTo>
                  <a:cubicBezTo>
                    <a:pt x="27" y="0"/>
                    <a:pt x="21" y="4"/>
                    <a:pt x="18" y="6"/>
                  </a:cubicBezTo>
                  <a:cubicBezTo>
                    <a:pt x="17" y="7"/>
                    <a:pt x="17" y="7"/>
                    <a:pt x="16" y="8"/>
                  </a:cubicBezTo>
                  <a:cubicBezTo>
                    <a:pt x="16" y="8"/>
                    <a:pt x="16" y="7"/>
                    <a:pt x="18" y="6"/>
                  </a:cubicBezTo>
                  <a:cubicBezTo>
                    <a:pt x="19" y="5"/>
                    <a:pt x="20" y="5"/>
                    <a:pt x="21" y="4"/>
                  </a:cubicBezTo>
                  <a:cubicBezTo>
                    <a:pt x="19" y="5"/>
                    <a:pt x="18" y="5"/>
                    <a:pt x="17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10"/>
                    <a:pt x="10" y="13"/>
                    <a:pt x="8" y="16"/>
                  </a:cubicBezTo>
                  <a:cubicBezTo>
                    <a:pt x="7" y="17"/>
                    <a:pt x="6" y="20"/>
                    <a:pt x="5" y="21"/>
                  </a:cubicBezTo>
                  <a:cubicBezTo>
                    <a:pt x="8" y="16"/>
                    <a:pt x="11" y="11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10" y="12"/>
                    <a:pt x="11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8"/>
                    <a:pt x="14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7"/>
                    <a:pt x="7" y="15"/>
                    <a:pt x="6" y="17"/>
                  </a:cubicBezTo>
                  <a:cubicBezTo>
                    <a:pt x="6" y="18"/>
                    <a:pt x="5" y="19"/>
                    <a:pt x="5" y="21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4" y="26"/>
                    <a:pt x="2" y="28"/>
                    <a:pt x="2" y="28"/>
                  </a:cubicBezTo>
                  <a:cubicBezTo>
                    <a:pt x="3" y="28"/>
                    <a:pt x="3" y="28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2" y="31"/>
                    <a:pt x="3" y="32"/>
                    <a:pt x="3" y="33"/>
                  </a:cubicBezTo>
                  <a:cubicBezTo>
                    <a:pt x="3" y="35"/>
                    <a:pt x="2" y="35"/>
                    <a:pt x="3" y="37"/>
                  </a:cubicBezTo>
                  <a:cubicBezTo>
                    <a:pt x="3" y="37"/>
                    <a:pt x="3" y="40"/>
                    <a:pt x="3" y="40"/>
                  </a:cubicBezTo>
                  <a:cubicBezTo>
                    <a:pt x="3" y="42"/>
                    <a:pt x="4" y="43"/>
                    <a:pt x="3" y="44"/>
                  </a:cubicBezTo>
                  <a:cubicBezTo>
                    <a:pt x="4" y="46"/>
                    <a:pt x="3" y="49"/>
                    <a:pt x="3" y="50"/>
                  </a:cubicBezTo>
                  <a:cubicBezTo>
                    <a:pt x="3" y="52"/>
                    <a:pt x="3" y="53"/>
                    <a:pt x="2" y="55"/>
                  </a:cubicBezTo>
                  <a:cubicBezTo>
                    <a:pt x="2" y="55"/>
                    <a:pt x="2" y="56"/>
                    <a:pt x="2" y="56"/>
                  </a:cubicBezTo>
                  <a:cubicBezTo>
                    <a:pt x="2" y="56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1" y="57"/>
                    <a:pt x="1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2" y="63"/>
                    <a:pt x="2" y="64"/>
                    <a:pt x="3" y="64"/>
                  </a:cubicBezTo>
                  <a:cubicBezTo>
                    <a:pt x="3" y="64"/>
                    <a:pt x="3" y="63"/>
                    <a:pt x="4" y="62"/>
                  </a:cubicBezTo>
                  <a:cubicBezTo>
                    <a:pt x="4" y="62"/>
                    <a:pt x="4" y="62"/>
                    <a:pt x="4" y="63"/>
                  </a:cubicBezTo>
                  <a:cubicBezTo>
                    <a:pt x="4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0"/>
                    <a:pt x="7" y="59"/>
                    <a:pt x="7" y="57"/>
                  </a:cubicBezTo>
                  <a:cubicBezTo>
                    <a:pt x="7" y="56"/>
                    <a:pt x="7" y="56"/>
                    <a:pt x="6" y="55"/>
                  </a:cubicBezTo>
                  <a:cubicBezTo>
                    <a:pt x="6" y="55"/>
                    <a:pt x="7" y="55"/>
                    <a:pt x="7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7" y="50"/>
                    <a:pt x="6" y="50"/>
                  </a:cubicBezTo>
                  <a:cubicBezTo>
                    <a:pt x="6" y="49"/>
                    <a:pt x="6" y="49"/>
                    <a:pt x="6" y="48"/>
                  </a:cubicBezTo>
                  <a:cubicBezTo>
                    <a:pt x="5" y="46"/>
                    <a:pt x="5" y="45"/>
                    <a:pt x="5" y="4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3"/>
                    <a:pt x="6" y="28"/>
                    <a:pt x="7" y="22"/>
                  </a:cubicBezTo>
                  <a:cubicBezTo>
                    <a:pt x="11" y="8"/>
                    <a:pt x="26" y="1"/>
                    <a:pt x="28" y="1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6" name="Freeform 455"/>
            <p:cNvSpPr>
              <a:spLocks/>
            </p:cNvSpPr>
            <p:nvPr/>
          </p:nvSpPr>
          <p:spPr bwMode="auto">
            <a:xfrm>
              <a:off x="11660188" y="1862138"/>
              <a:ext cx="211138" cy="84138"/>
            </a:xfrm>
            <a:custGeom>
              <a:avLst/>
              <a:gdLst>
                <a:gd name="T0" fmla="*/ 63 w 63"/>
                <a:gd name="T1" fmla="*/ 17 h 25"/>
                <a:gd name="T2" fmla="*/ 52 w 63"/>
                <a:gd name="T3" fmla="*/ 23 h 25"/>
                <a:gd name="T4" fmla="*/ 49 w 63"/>
                <a:gd name="T5" fmla="*/ 23 h 25"/>
                <a:gd name="T6" fmla="*/ 52 w 63"/>
                <a:gd name="T7" fmla="*/ 23 h 25"/>
                <a:gd name="T8" fmla="*/ 55 w 63"/>
                <a:gd name="T9" fmla="*/ 23 h 25"/>
                <a:gd name="T10" fmla="*/ 51 w 63"/>
                <a:gd name="T11" fmla="*/ 23 h 25"/>
                <a:gd name="T12" fmla="*/ 49 w 63"/>
                <a:gd name="T13" fmla="*/ 23 h 25"/>
                <a:gd name="T14" fmla="*/ 39 w 63"/>
                <a:gd name="T15" fmla="*/ 23 h 25"/>
                <a:gd name="T16" fmla="*/ 34 w 63"/>
                <a:gd name="T17" fmla="*/ 22 h 25"/>
                <a:gd name="T18" fmla="*/ 49 w 63"/>
                <a:gd name="T19" fmla="*/ 23 h 25"/>
                <a:gd name="T20" fmla="*/ 48 w 63"/>
                <a:gd name="T21" fmla="*/ 23 h 25"/>
                <a:gd name="T22" fmla="*/ 40 w 63"/>
                <a:gd name="T23" fmla="*/ 23 h 25"/>
                <a:gd name="T24" fmla="*/ 39 w 63"/>
                <a:gd name="T25" fmla="*/ 23 h 25"/>
                <a:gd name="T26" fmla="*/ 40 w 63"/>
                <a:gd name="T27" fmla="*/ 23 h 25"/>
                <a:gd name="T28" fmla="*/ 44 w 63"/>
                <a:gd name="T29" fmla="*/ 23 h 25"/>
                <a:gd name="T30" fmla="*/ 46 w 63"/>
                <a:gd name="T31" fmla="*/ 23 h 25"/>
                <a:gd name="T32" fmla="*/ 48 w 63"/>
                <a:gd name="T33" fmla="*/ 23 h 25"/>
                <a:gd name="T34" fmla="*/ 49 w 63"/>
                <a:gd name="T35" fmla="*/ 23 h 25"/>
                <a:gd name="T36" fmla="*/ 50 w 63"/>
                <a:gd name="T37" fmla="*/ 23 h 25"/>
                <a:gd name="T38" fmla="*/ 50 w 63"/>
                <a:gd name="T39" fmla="*/ 23 h 25"/>
                <a:gd name="T40" fmla="*/ 37 w 63"/>
                <a:gd name="T41" fmla="*/ 22 h 25"/>
                <a:gd name="T42" fmla="*/ 33 w 63"/>
                <a:gd name="T43" fmla="*/ 22 h 25"/>
                <a:gd name="T44" fmla="*/ 32 w 63"/>
                <a:gd name="T45" fmla="*/ 21 h 25"/>
                <a:gd name="T46" fmla="*/ 32 w 63"/>
                <a:gd name="T47" fmla="*/ 22 h 25"/>
                <a:gd name="T48" fmla="*/ 29 w 63"/>
                <a:gd name="T49" fmla="*/ 21 h 25"/>
                <a:gd name="T50" fmla="*/ 28 w 63"/>
                <a:gd name="T51" fmla="*/ 20 h 25"/>
                <a:gd name="T52" fmla="*/ 26 w 63"/>
                <a:gd name="T53" fmla="*/ 19 h 25"/>
                <a:gd name="T54" fmla="*/ 25 w 63"/>
                <a:gd name="T55" fmla="*/ 19 h 25"/>
                <a:gd name="T56" fmla="*/ 23 w 63"/>
                <a:gd name="T57" fmla="*/ 18 h 25"/>
                <a:gd name="T58" fmla="*/ 20 w 63"/>
                <a:gd name="T59" fmla="*/ 17 h 25"/>
                <a:gd name="T60" fmla="*/ 18 w 63"/>
                <a:gd name="T61" fmla="*/ 16 h 25"/>
                <a:gd name="T62" fmla="*/ 15 w 63"/>
                <a:gd name="T63" fmla="*/ 12 h 25"/>
                <a:gd name="T64" fmla="*/ 11 w 63"/>
                <a:gd name="T65" fmla="*/ 8 h 25"/>
                <a:gd name="T66" fmla="*/ 9 w 63"/>
                <a:gd name="T67" fmla="*/ 5 h 25"/>
                <a:gd name="T68" fmla="*/ 8 w 63"/>
                <a:gd name="T69" fmla="*/ 4 h 25"/>
                <a:gd name="T70" fmla="*/ 7 w 63"/>
                <a:gd name="T71" fmla="*/ 3 h 25"/>
                <a:gd name="T72" fmla="*/ 7 w 63"/>
                <a:gd name="T73" fmla="*/ 3 h 25"/>
                <a:gd name="T74" fmla="*/ 6 w 63"/>
                <a:gd name="T75" fmla="*/ 2 h 25"/>
                <a:gd name="T76" fmla="*/ 7 w 63"/>
                <a:gd name="T77" fmla="*/ 2 h 25"/>
                <a:gd name="T78" fmla="*/ 7 w 63"/>
                <a:gd name="T79" fmla="*/ 2 h 25"/>
                <a:gd name="T80" fmla="*/ 5 w 63"/>
                <a:gd name="T81" fmla="*/ 0 h 25"/>
                <a:gd name="T82" fmla="*/ 3 w 63"/>
                <a:gd name="T83" fmla="*/ 0 h 25"/>
                <a:gd name="T84" fmla="*/ 3 w 63"/>
                <a:gd name="T85" fmla="*/ 0 h 25"/>
                <a:gd name="T86" fmla="*/ 2 w 63"/>
                <a:gd name="T87" fmla="*/ 0 h 25"/>
                <a:gd name="T88" fmla="*/ 2 w 63"/>
                <a:gd name="T89" fmla="*/ 0 h 25"/>
                <a:gd name="T90" fmla="*/ 0 w 63"/>
                <a:gd name="T91" fmla="*/ 1 h 25"/>
                <a:gd name="T92" fmla="*/ 2 w 63"/>
                <a:gd name="T93" fmla="*/ 3 h 25"/>
                <a:gd name="T94" fmla="*/ 1 w 63"/>
                <a:gd name="T95" fmla="*/ 3 h 25"/>
                <a:gd name="T96" fmla="*/ 1 w 63"/>
                <a:gd name="T97" fmla="*/ 4 h 25"/>
                <a:gd name="T98" fmla="*/ 1 w 63"/>
                <a:gd name="T99" fmla="*/ 4 h 25"/>
                <a:gd name="T100" fmla="*/ 1 w 63"/>
                <a:gd name="T101" fmla="*/ 4 h 25"/>
                <a:gd name="T102" fmla="*/ 4 w 63"/>
                <a:gd name="T103" fmla="*/ 7 h 25"/>
                <a:gd name="T104" fmla="*/ 6 w 63"/>
                <a:gd name="T105" fmla="*/ 8 h 25"/>
                <a:gd name="T106" fmla="*/ 6 w 63"/>
                <a:gd name="T107" fmla="*/ 8 h 25"/>
                <a:gd name="T108" fmla="*/ 7 w 63"/>
                <a:gd name="T109" fmla="*/ 8 h 25"/>
                <a:gd name="T110" fmla="*/ 9 w 63"/>
                <a:gd name="T111" fmla="*/ 10 h 25"/>
                <a:gd name="T112" fmla="*/ 11 w 63"/>
                <a:gd name="T113" fmla="*/ 12 h 25"/>
                <a:gd name="T114" fmla="*/ 14 w 63"/>
                <a:gd name="T115" fmla="*/ 15 h 25"/>
                <a:gd name="T116" fmla="*/ 16 w 63"/>
                <a:gd name="T117" fmla="*/ 17 h 25"/>
                <a:gd name="T118" fmla="*/ 17 w 63"/>
                <a:gd name="T119" fmla="*/ 17 h 25"/>
                <a:gd name="T120" fmla="*/ 33 w 63"/>
                <a:gd name="T121" fmla="*/ 24 h 25"/>
                <a:gd name="T122" fmla="*/ 63 w 63"/>
                <a:gd name="T123" fmla="*/ 19 h 25"/>
                <a:gd name="T124" fmla="*/ 63 w 63"/>
                <a:gd name="T12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" h="25">
                  <a:moveTo>
                    <a:pt x="63" y="17"/>
                  </a:moveTo>
                  <a:cubicBezTo>
                    <a:pt x="62" y="21"/>
                    <a:pt x="55" y="23"/>
                    <a:pt x="52" y="23"/>
                  </a:cubicBezTo>
                  <a:cubicBezTo>
                    <a:pt x="51" y="23"/>
                    <a:pt x="50" y="23"/>
                    <a:pt x="49" y="23"/>
                  </a:cubicBezTo>
                  <a:cubicBezTo>
                    <a:pt x="49" y="24"/>
                    <a:pt x="50" y="23"/>
                    <a:pt x="52" y="23"/>
                  </a:cubicBezTo>
                  <a:cubicBezTo>
                    <a:pt x="53" y="23"/>
                    <a:pt x="54" y="23"/>
                    <a:pt x="55" y="23"/>
                  </a:cubicBezTo>
                  <a:cubicBezTo>
                    <a:pt x="54" y="23"/>
                    <a:pt x="52" y="23"/>
                    <a:pt x="51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5" y="23"/>
                    <a:pt x="42" y="23"/>
                    <a:pt x="39" y="23"/>
                  </a:cubicBezTo>
                  <a:cubicBezTo>
                    <a:pt x="38" y="23"/>
                    <a:pt x="35" y="23"/>
                    <a:pt x="34" y="22"/>
                  </a:cubicBezTo>
                  <a:cubicBezTo>
                    <a:pt x="39" y="23"/>
                    <a:pt x="44" y="23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6" y="23"/>
                    <a:pt x="43" y="23"/>
                    <a:pt x="40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7" y="23"/>
                    <a:pt x="48" y="23"/>
                    <a:pt x="48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9" y="22"/>
                    <a:pt x="39" y="22"/>
                    <a:pt x="37" y="22"/>
                  </a:cubicBezTo>
                  <a:cubicBezTo>
                    <a:pt x="36" y="21"/>
                    <a:pt x="35" y="22"/>
                    <a:pt x="33" y="22"/>
                  </a:cubicBezTo>
                  <a:cubicBezTo>
                    <a:pt x="33" y="22"/>
                    <a:pt x="33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2"/>
                    <a:pt x="30" y="21"/>
                    <a:pt x="29" y="21"/>
                  </a:cubicBezTo>
                  <a:cubicBezTo>
                    <a:pt x="29" y="21"/>
                    <a:pt x="28" y="19"/>
                    <a:pt x="28" y="20"/>
                  </a:cubicBezTo>
                  <a:cubicBezTo>
                    <a:pt x="27" y="20"/>
                    <a:pt x="27" y="20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19"/>
                    <a:pt x="24" y="19"/>
                    <a:pt x="23" y="18"/>
                  </a:cubicBezTo>
                  <a:cubicBezTo>
                    <a:pt x="22" y="18"/>
                    <a:pt x="22" y="17"/>
                    <a:pt x="20" y="17"/>
                  </a:cubicBezTo>
                  <a:cubicBezTo>
                    <a:pt x="20" y="17"/>
                    <a:pt x="18" y="16"/>
                    <a:pt x="18" y="16"/>
                  </a:cubicBezTo>
                  <a:cubicBezTo>
                    <a:pt x="16" y="14"/>
                    <a:pt x="15" y="14"/>
                    <a:pt x="15" y="12"/>
                  </a:cubicBezTo>
                  <a:cubicBezTo>
                    <a:pt x="13" y="12"/>
                    <a:pt x="12" y="10"/>
                    <a:pt x="11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9"/>
                    <a:pt x="9" y="11"/>
                    <a:pt x="9" y="10"/>
                  </a:cubicBezTo>
                  <a:cubicBezTo>
                    <a:pt x="10" y="11"/>
                    <a:pt x="10" y="11"/>
                    <a:pt x="11" y="12"/>
                  </a:cubicBezTo>
                  <a:cubicBezTo>
                    <a:pt x="12" y="13"/>
                    <a:pt x="13" y="14"/>
                    <a:pt x="14" y="15"/>
                  </a:cubicBezTo>
                  <a:cubicBezTo>
                    <a:pt x="15" y="16"/>
                    <a:pt x="15" y="16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2" y="21"/>
                    <a:pt x="27" y="24"/>
                    <a:pt x="33" y="24"/>
                  </a:cubicBezTo>
                  <a:cubicBezTo>
                    <a:pt x="46" y="25"/>
                    <a:pt x="61" y="24"/>
                    <a:pt x="63" y="19"/>
                  </a:cubicBezTo>
                  <a:lnTo>
                    <a:pt x="63" y="17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7" name="Freeform 456"/>
            <p:cNvSpPr>
              <a:spLocks/>
            </p:cNvSpPr>
            <p:nvPr/>
          </p:nvSpPr>
          <p:spPr bwMode="auto">
            <a:xfrm>
              <a:off x="11747500" y="1781175"/>
              <a:ext cx="195263" cy="57150"/>
            </a:xfrm>
            <a:custGeom>
              <a:avLst/>
              <a:gdLst>
                <a:gd name="T0" fmla="*/ 50 w 58"/>
                <a:gd name="T1" fmla="*/ 11 h 17"/>
                <a:gd name="T2" fmla="*/ 50 w 58"/>
                <a:gd name="T3" fmla="*/ 11 h 17"/>
                <a:gd name="T4" fmla="*/ 49 w 58"/>
                <a:gd name="T5" fmla="*/ 10 h 17"/>
                <a:gd name="T6" fmla="*/ 38 w 58"/>
                <a:gd name="T7" fmla="*/ 10 h 17"/>
                <a:gd name="T8" fmla="*/ 47 w 58"/>
                <a:gd name="T9" fmla="*/ 9 h 17"/>
                <a:gd name="T10" fmla="*/ 40 w 58"/>
                <a:gd name="T11" fmla="*/ 9 h 17"/>
                <a:gd name="T12" fmla="*/ 40 w 58"/>
                <a:gd name="T13" fmla="*/ 9 h 17"/>
                <a:gd name="T14" fmla="*/ 45 w 58"/>
                <a:gd name="T15" fmla="*/ 9 h 17"/>
                <a:gd name="T16" fmla="*/ 48 w 58"/>
                <a:gd name="T17" fmla="*/ 9 h 17"/>
                <a:gd name="T18" fmla="*/ 48 w 58"/>
                <a:gd name="T19" fmla="*/ 9 h 17"/>
                <a:gd name="T20" fmla="*/ 33 w 58"/>
                <a:gd name="T21" fmla="*/ 10 h 17"/>
                <a:gd name="T22" fmla="*/ 32 w 58"/>
                <a:gd name="T23" fmla="*/ 11 h 17"/>
                <a:gd name="T24" fmla="*/ 28 w 58"/>
                <a:gd name="T25" fmla="*/ 10 h 17"/>
                <a:gd name="T26" fmla="*/ 26 w 58"/>
                <a:gd name="T27" fmla="*/ 10 h 17"/>
                <a:gd name="T28" fmla="*/ 21 w 58"/>
                <a:gd name="T29" fmla="*/ 9 h 17"/>
                <a:gd name="T30" fmla="*/ 15 w 58"/>
                <a:gd name="T31" fmla="*/ 7 h 17"/>
                <a:gd name="T32" fmla="*/ 7 w 58"/>
                <a:gd name="T33" fmla="*/ 3 h 17"/>
                <a:gd name="T34" fmla="*/ 6 w 58"/>
                <a:gd name="T35" fmla="*/ 2 h 17"/>
                <a:gd name="T36" fmla="*/ 5 w 58"/>
                <a:gd name="T37" fmla="*/ 2 h 17"/>
                <a:gd name="T38" fmla="*/ 5 w 58"/>
                <a:gd name="T39" fmla="*/ 1 h 17"/>
                <a:gd name="T40" fmla="*/ 3 w 58"/>
                <a:gd name="T41" fmla="*/ 0 h 17"/>
                <a:gd name="T42" fmla="*/ 2 w 58"/>
                <a:gd name="T43" fmla="*/ 0 h 17"/>
                <a:gd name="T44" fmla="*/ 0 w 58"/>
                <a:gd name="T45" fmla="*/ 1 h 17"/>
                <a:gd name="T46" fmla="*/ 1 w 58"/>
                <a:gd name="T47" fmla="*/ 3 h 17"/>
                <a:gd name="T48" fmla="*/ 1 w 58"/>
                <a:gd name="T49" fmla="*/ 4 h 17"/>
                <a:gd name="T50" fmla="*/ 4 w 58"/>
                <a:gd name="T51" fmla="*/ 7 h 17"/>
                <a:gd name="T52" fmla="*/ 6 w 58"/>
                <a:gd name="T53" fmla="*/ 7 h 17"/>
                <a:gd name="T54" fmla="*/ 10 w 58"/>
                <a:gd name="T55" fmla="*/ 8 h 17"/>
                <a:gd name="T56" fmla="*/ 16 w 58"/>
                <a:gd name="T57" fmla="*/ 9 h 17"/>
                <a:gd name="T58" fmla="*/ 18 w 58"/>
                <a:gd name="T59" fmla="*/ 10 h 17"/>
                <a:gd name="T60" fmla="*/ 49 w 58"/>
                <a:gd name="T61" fmla="*/ 11 h 17"/>
                <a:gd name="T62" fmla="*/ 58 w 58"/>
                <a:gd name="T6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" h="17">
                  <a:moveTo>
                    <a:pt x="58" y="17"/>
                  </a:moveTo>
                  <a:cubicBezTo>
                    <a:pt x="57" y="16"/>
                    <a:pt x="52" y="12"/>
                    <a:pt x="50" y="11"/>
                  </a:cubicBezTo>
                  <a:cubicBezTo>
                    <a:pt x="49" y="11"/>
                    <a:pt x="48" y="10"/>
                    <a:pt x="48" y="10"/>
                  </a:cubicBezTo>
                  <a:cubicBezTo>
                    <a:pt x="47" y="10"/>
                    <a:pt x="48" y="10"/>
                    <a:pt x="50" y="11"/>
                  </a:cubicBezTo>
                  <a:cubicBezTo>
                    <a:pt x="51" y="11"/>
                    <a:pt x="51" y="12"/>
                    <a:pt x="52" y="12"/>
                  </a:cubicBezTo>
                  <a:cubicBezTo>
                    <a:pt x="51" y="11"/>
                    <a:pt x="50" y="11"/>
                    <a:pt x="49" y="10"/>
                  </a:cubicBezTo>
                  <a:cubicBezTo>
                    <a:pt x="49" y="10"/>
                    <a:pt x="48" y="10"/>
                    <a:pt x="47" y="10"/>
                  </a:cubicBezTo>
                  <a:cubicBezTo>
                    <a:pt x="44" y="9"/>
                    <a:pt x="41" y="10"/>
                    <a:pt x="38" y="10"/>
                  </a:cubicBezTo>
                  <a:cubicBezTo>
                    <a:pt x="37" y="10"/>
                    <a:pt x="35" y="11"/>
                    <a:pt x="34" y="11"/>
                  </a:cubicBezTo>
                  <a:cubicBezTo>
                    <a:pt x="38" y="10"/>
                    <a:pt x="42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4" y="9"/>
                    <a:pt x="42" y="9"/>
                    <a:pt x="40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1" y="9"/>
                    <a:pt x="42" y="9"/>
                    <a:pt x="43" y="9"/>
                  </a:cubicBezTo>
                  <a:cubicBezTo>
                    <a:pt x="43" y="9"/>
                    <a:pt x="44" y="9"/>
                    <a:pt x="45" y="9"/>
                  </a:cubicBezTo>
                  <a:cubicBezTo>
                    <a:pt x="46" y="9"/>
                    <a:pt x="46" y="9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8"/>
                    <a:pt x="38" y="8"/>
                    <a:pt x="37" y="9"/>
                  </a:cubicBezTo>
                  <a:cubicBezTo>
                    <a:pt x="35" y="9"/>
                    <a:pt x="35" y="10"/>
                    <a:pt x="33" y="10"/>
                  </a:cubicBezTo>
                  <a:cubicBezTo>
                    <a:pt x="33" y="10"/>
                    <a:pt x="33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29" y="11"/>
                    <a:pt x="28" y="10"/>
                    <a:pt x="28" y="10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9"/>
                    <a:pt x="21" y="9"/>
                  </a:cubicBezTo>
                  <a:cubicBezTo>
                    <a:pt x="21" y="9"/>
                    <a:pt x="19" y="8"/>
                    <a:pt x="19" y="8"/>
                  </a:cubicBezTo>
                  <a:cubicBezTo>
                    <a:pt x="17" y="8"/>
                    <a:pt x="16" y="8"/>
                    <a:pt x="15" y="7"/>
                  </a:cubicBezTo>
                  <a:cubicBezTo>
                    <a:pt x="14" y="7"/>
                    <a:pt x="12" y="5"/>
                    <a:pt x="11" y="5"/>
                  </a:cubicBezTo>
                  <a:cubicBezTo>
                    <a:pt x="9" y="4"/>
                    <a:pt x="9" y="4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10" y="8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3" y="8"/>
                    <a:pt x="14" y="9"/>
                    <a:pt x="16" y="9"/>
                  </a:cubicBezTo>
                  <a:cubicBezTo>
                    <a:pt x="16" y="9"/>
                    <a:pt x="17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3" y="13"/>
                    <a:pt x="28" y="15"/>
                    <a:pt x="34" y="13"/>
                  </a:cubicBezTo>
                  <a:cubicBezTo>
                    <a:pt x="39" y="11"/>
                    <a:pt x="45" y="10"/>
                    <a:pt x="49" y="11"/>
                  </a:cubicBezTo>
                  <a:cubicBezTo>
                    <a:pt x="54" y="13"/>
                    <a:pt x="56" y="16"/>
                    <a:pt x="57" y="17"/>
                  </a:cubicBezTo>
                  <a:lnTo>
                    <a:pt x="58" y="17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8" name="Freeform 457"/>
            <p:cNvSpPr>
              <a:spLocks/>
            </p:cNvSpPr>
            <p:nvPr/>
          </p:nvSpPr>
          <p:spPr bwMode="auto">
            <a:xfrm>
              <a:off x="10655300" y="1454150"/>
              <a:ext cx="204788" cy="512763"/>
            </a:xfrm>
            <a:custGeom>
              <a:avLst/>
              <a:gdLst>
                <a:gd name="T0" fmla="*/ 15 w 61"/>
                <a:gd name="T1" fmla="*/ 123 h 152"/>
                <a:gd name="T2" fmla="*/ 15 w 61"/>
                <a:gd name="T3" fmla="*/ 123 h 152"/>
                <a:gd name="T4" fmla="*/ 15 w 61"/>
                <a:gd name="T5" fmla="*/ 121 h 152"/>
                <a:gd name="T6" fmla="*/ 7 w 61"/>
                <a:gd name="T7" fmla="*/ 90 h 152"/>
                <a:gd name="T8" fmla="*/ 14 w 61"/>
                <a:gd name="T9" fmla="*/ 114 h 152"/>
                <a:gd name="T10" fmla="*/ 9 w 61"/>
                <a:gd name="T11" fmla="*/ 94 h 152"/>
                <a:gd name="T12" fmla="*/ 9 w 61"/>
                <a:gd name="T13" fmla="*/ 94 h 152"/>
                <a:gd name="T14" fmla="*/ 13 w 61"/>
                <a:gd name="T15" fmla="*/ 108 h 152"/>
                <a:gd name="T16" fmla="*/ 15 w 61"/>
                <a:gd name="T17" fmla="*/ 116 h 152"/>
                <a:gd name="T18" fmla="*/ 15 w 61"/>
                <a:gd name="T19" fmla="*/ 117 h 152"/>
                <a:gd name="T20" fmla="*/ 6 w 61"/>
                <a:gd name="T21" fmla="*/ 76 h 152"/>
                <a:gd name="T22" fmla="*/ 5 w 61"/>
                <a:gd name="T23" fmla="*/ 71 h 152"/>
                <a:gd name="T24" fmla="*/ 6 w 61"/>
                <a:gd name="T25" fmla="*/ 60 h 152"/>
                <a:gd name="T26" fmla="*/ 7 w 61"/>
                <a:gd name="T27" fmla="*/ 54 h 152"/>
                <a:gd name="T28" fmla="*/ 13 w 61"/>
                <a:gd name="T29" fmla="*/ 40 h 152"/>
                <a:gd name="T30" fmla="*/ 24 w 61"/>
                <a:gd name="T31" fmla="*/ 25 h 152"/>
                <a:gd name="T32" fmla="*/ 41 w 61"/>
                <a:gd name="T33" fmla="*/ 8 h 152"/>
                <a:gd name="T34" fmla="*/ 46 w 61"/>
                <a:gd name="T35" fmla="*/ 6 h 152"/>
                <a:gd name="T36" fmla="*/ 47 w 61"/>
                <a:gd name="T37" fmla="*/ 6 h 152"/>
                <a:gd name="T38" fmla="*/ 48 w 61"/>
                <a:gd name="T39" fmla="*/ 7 h 152"/>
                <a:gd name="T40" fmla="*/ 58 w 61"/>
                <a:gd name="T41" fmla="*/ 5 h 152"/>
                <a:gd name="T42" fmla="*/ 60 w 61"/>
                <a:gd name="T43" fmla="*/ 3 h 152"/>
                <a:gd name="T44" fmla="*/ 60 w 61"/>
                <a:gd name="T45" fmla="*/ 0 h 152"/>
                <a:gd name="T46" fmla="*/ 57 w 61"/>
                <a:gd name="T47" fmla="*/ 1 h 152"/>
                <a:gd name="T48" fmla="*/ 55 w 61"/>
                <a:gd name="T49" fmla="*/ 1 h 152"/>
                <a:gd name="T50" fmla="*/ 43 w 61"/>
                <a:gd name="T51" fmla="*/ 2 h 152"/>
                <a:gd name="T52" fmla="*/ 38 w 61"/>
                <a:gd name="T53" fmla="*/ 5 h 152"/>
                <a:gd name="T54" fmla="*/ 30 w 61"/>
                <a:gd name="T55" fmla="*/ 13 h 152"/>
                <a:gd name="T56" fmla="*/ 20 w 61"/>
                <a:gd name="T57" fmla="*/ 26 h 152"/>
                <a:gd name="T58" fmla="*/ 14 w 61"/>
                <a:gd name="T59" fmla="*/ 34 h 152"/>
                <a:gd name="T60" fmla="*/ 14 w 61"/>
                <a:gd name="T61" fmla="*/ 122 h 152"/>
                <a:gd name="T62" fmla="*/ 13 w 61"/>
                <a:gd name="T6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152">
                  <a:moveTo>
                    <a:pt x="13" y="152"/>
                  </a:moveTo>
                  <a:cubicBezTo>
                    <a:pt x="16" y="148"/>
                    <a:pt x="16" y="130"/>
                    <a:pt x="15" y="123"/>
                  </a:cubicBezTo>
                  <a:cubicBezTo>
                    <a:pt x="15" y="120"/>
                    <a:pt x="14" y="118"/>
                    <a:pt x="14" y="116"/>
                  </a:cubicBezTo>
                  <a:cubicBezTo>
                    <a:pt x="14" y="115"/>
                    <a:pt x="15" y="118"/>
                    <a:pt x="15" y="123"/>
                  </a:cubicBezTo>
                  <a:cubicBezTo>
                    <a:pt x="15" y="125"/>
                    <a:pt x="15" y="128"/>
                    <a:pt x="15" y="131"/>
                  </a:cubicBezTo>
                  <a:cubicBezTo>
                    <a:pt x="15" y="127"/>
                    <a:pt x="15" y="123"/>
                    <a:pt x="15" y="121"/>
                  </a:cubicBezTo>
                  <a:cubicBezTo>
                    <a:pt x="15" y="119"/>
                    <a:pt x="15" y="117"/>
                    <a:pt x="14" y="115"/>
                  </a:cubicBezTo>
                  <a:cubicBezTo>
                    <a:pt x="12" y="106"/>
                    <a:pt x="9" y="98"/>
                    <a:pt x="7" y="90"/>
                  </a:cubicBezTo>
                  <a:cubicBezTo>
                    <a:pt x="7" y="87"/>
                    <a:pt x="5" y="80"/>
                    <a:pt x="5" y="77"/>
                  </a:cubicBezTo>
                  <a:cubicBezTo>
                    <a:pt x="7" y="89"/>
                    <a:pt x="10" y="102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2" y="106"/>
                    <a:pt x="10" y="100"/>
                    <a:pt x="9" y="94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6"/>
                    <a:pt x="10" y="99"/>
                    <a:pt x="11" y="102"/>
                  </a:cubicBezTo>
                  <a:cubicBezTo>
                    <a:pt x="12" y="104"/>
                    <a:pt x="12" y="106"/>
                    <a:pt x="13" y="108"/>
                  </a:cubicBezTo>
                  <a:cubicBezTo>
                    <a:pt x="13" y="110"/>
                    <a:pt x="14" y="111"/>
                    <a:pt x="14" y="113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4"/>
                    <a:pt x="8" y="90"/>
                    <a:pt x="8" y="86"/>
                  </a:cubicBezTo>
                  <a:cubicBezTo>
                    <a:pt x="7" y="82"/>
                    <a:pt x="6" y="79"/>
                    <a:pt x="6" y="76"/>
                  </a:cubicBezTo>
                  <a:cubicBezTo>
                    <a:pt x="5" y="74"/>
                    <a:pt x="5" y="73"/>
                    <a:pt x="5" y="72"/>
                  </a:cubicBezTo>
                  <a:cubicBezTo>
                    <a:pt x="5" y="72"/>
                    <a:pt x="5" y="72"/>
                    <a:pt x="5" y="71"/>
                  </a:cubicBezTo>
                  <a:cubicBezTo>
                    <a:pt x="5" y="69"/>
                    <a:pt x="5" y="67"/>
                    <a:pt x="5" y="65"/>
                  </a:cubicBezTo>
                  <a:cubicBezTo>
                    <a:pt x="5" y="63"/>
                    <a:pt x="6" y="60"/>
                    <a:pt x="6" y="60"/>
                  </a:cubicBezTo>
                  <a:cubicBezTo>
                    <a:pt x="6" y="58"/>
                    <a:pt x="6" y="59"/>
                    <a:pt x="7" y="56"/>
                  </a:cubicBezTo>
                  <a:cubicBezTo>
                    <a:pt x="7" y="56"/>
                    <a:pt x="7" y="55"/>
                    <a:pt x="7" y="54"/>
                  </a:cubicBezTo>
                  <a:cubicBezTo>
                    <a:pt x="8" y="52"/>
                    <a:pt x="8" y="51"/>
                    <a:pt x="9" y="48"/>
                  </a:cubicBezTo>
                  <a:cubicBezTo>
                    <a:pt x="11" y="44"/>
                    <a:pt x="12" y="44"/>
                    <a:pt x="13" y="40"/>
                  </a:cubicBezTo>
                  <a:cubicBezTo>
                    <a:pt x="13" y="40"/>
                    <a:pt x="16" y="34"/>
                    <a:pt x="16" y="34"/>
                  </a:cubicBezTo>
                  <a:cubicBezTo>
                    <a:pt x="19" y="30"/>
                    <a:pt x="21" y="28"/>
                    <a:pt x="24" y="25"/>
                  </a:cubicBezTo>
                  <a:cubicBezTo>
                    <a:pt x="26" y="22"/>
                    <a:pt x="30" y="18"/>
                    <a:pt x="33" y="14"/>
                  </a:cubicBezTo>
                  <a:cubicBezTo>
                    <a:pt x="36" y="11"/>
                    <a:pt x="38" y="10"/>
                    <a:pt x="41" y="8"/>
                  </a:cubicBezTo>
                  <a:cubicBezTo>
                    <a:pt x="42" y="7"/>
                    <a:pt x="43" y="7"/>
                    <a:pt x="43" y="7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7"/>
                    <a:pt x="48" y="7"/>
                  </a:cubicBezTo>
                  <a:cubicBezTo>
                    <a:pt x="49" y="7"/>
                    <a:pt x="51" y="7"/>
                    <a:pt x="53" y="7"/>
                  </a:cubicBezTo>
                  <a:cubicBezTo>
                    <a:pt x="55" y="6"/>
                    <a:pt x="57" y="6"/>
                    <a:pt x="58" y="5"/>
                  </a:cubicBezTo>
                  <a:cubicBezTo>
                    <a:pt x="58" y="5"/>
                    <a:pt x="59" y="5"/>
                    <a:pt x="59" y="4"/>
                  </a:cubicBezTo>
                  <a:cubicBezTo>
                    <a:pt x="59" y="4"/>
                    <a:pt x="60" y="4"/>
                    <a:pt x="60" y="3"/>
                  </a:cubicBezTo>
                  <a:cubicBezTo>
                    <a:pt x="60" y="3"/>
                    <a:pt x="60" y="3"/>
                    <a:pt x="60" y="2"/>
                  </a:cubicBezTo>
                  <a:cubicBezTo>
                    <a:pt x="60" y="2"/>
                    <a:pt x="61" y="0"/>
                    <a:pt x="60" y="0"/>
                  </a:cubicBezTo>
                  <a:cubicBezTo>
                    <a:pt x="60" y="0"/>
                    <a:pt x="58" y="2"/>
                    <a:pt x="57" y="2"/>
                  </a:cubicBezTo>
                  <a:cubicBezTo>
                    <a:pt x="56" y="2"/>
                    <a:pt x="57" y="2"/>
                    <a:pt x="57" y="1"/>
                  </a:cubicBezTo>
                  <a:cubicBezTo>
                    <a:pt x="56" y="2"/>
                    <a:pt x="55" y="1"/>
                    <a:pt x="56" y="1"/>
                  </a:cubicBezTo>
                  <a:cubicBezTo>
                    <a:pt x="56" y="1"/>
                    <a:pt x="55" y="1"/>
                    <a:pt x="55" y="1"/>
                  </a:cubicBezTo>
                  <a:cubicBezTo>
                    <a:pt x="55" y="1"/>
                    <a:pt x="56" y="1"/>
                    <a:pt x="56" y="1"/>
                  </a:cubicBezTo>
                  <a:cubicBezTo>
                    <a:pt x="52" y="2"/>
                    <a:pt x="48" y="1"/>
                    <a:pt x="43" y="2"/>
                  </a:cubicBezTo>
                  <a:cubicBezTo>
                    <a:pt x="42" y="3"/>
                    <a:pt x="40" y="3"/>
                    <a:pt x="39" y="4"/>
                  </a:cubicBezTo>
                  <a:cubicBezTo>
                    <a:pt x="39" y="4"/>
                    <a:pt x="38" y="5"/>
                    <a:pt x="38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4" y="8"/>
                    <a:pt x="30" y="13"/>
                    <a:pt x="30" y="13"/>
                  </a:cubicBezTo>
                  <a:cubicBezTo>
                    <a:pt x="29" y="15"/>
                    <a:pt x="29" y="15"/>
                    <a:pt x="27" y="17"/>
                  </a:cubicBezTo>
                  <a:cubicBezTo>
                    <a:pt x="25" y="20"/>
                    <a:pt x="22" y="23"/>
                    <a:pt x="20" y="26"/>
                  </a:cubicBezTo>
                  <a:cubicBezTo>
                    <a:pt x="18" y="28"/>
                    <a:pt x="17" y="30"/>
                    <a:pt x="16" y="32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5" y="47"/>
                    <a:pt x="0" y="60"/>
                    <a:pt x="3" y="77"/>
                  </a:cubicBezTo>
                  <a:cubicBezTo>
                    <a:pt x="5" y="93"/>
                    <a:pt x="13" y="109"/>
                    <a:pt x="14" y="122"/>
                  </a:cubicBezTo>
                  <a:cubicBezTo>
                    <a:pt x="16" y="136"/>
                    <a:pt x="14" y="147"/>
                    <a:pt x="14" y="150"/>
                  </a:cubicBezTo>
                  <a:lnTo>
                    <a:pt x="13" y="152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9" name="Freeform 458"/>
            <p:cNvSpPr>
              <a:spLocks/>
            </p:cNvSpPr>
            <p:nvPr/>
          </p:nvSpPr>
          <p:spPr bwMode="auto">
            <a:xfrm>
              <a:off x="10577513" y="1639888"/>
              <a:ext cx="93663" cy="138113"/>
            </a:xfrm>
            <a:custGeom>
              <a:avLst/>
              <a:gdLst>
                <a:gd name="T0" fmla="*/ 0 w 28"/>
                <a:gd name="T1" fmla="*/ 41 h 41"/>
                <a:gd name="T2" fmla="*/ 5 w 28"/>
                <a:gd name="T3" fmla="*/ 34 h 41"/>
                <a:gd name="T4" fmla="*/ 6 w 28"/>
                <a:gd name="T5" fmla="*/ 33 h 41"/>
                <a:gd name="T6" fmla="*/ 5 w 28"/>
                <a:gd name="T7" fmla="*/ 34 h 41"/>
                <a:gd name="T8" fmla="*/ 4 w 28"/>
                <a:gd name="T9" fmla="*/ 36 h 41"/>
                <a:gd name="T10" fmla="*/ 6 w 28"/>
                <a:gd name="T11" fmla="*/ 34 h 41"/>
                <a:gd name="T12" fmla="*/ 7 w 28"/>
                <a:gd name="T13" fmla="*/ 33 h 41"/>
                <a:gd name="T14" fmla="*/ 10 w 28"/>
                <a:gd name="T15" fmla="*/ 26 h 41"/>
                <a:gd name="T16" fmla="*/ 11 w 28"/>
                <a:gd name="T17" fmla="*/ 23 h 41"/>
                <a:gd name="T18" fmla="*/ 7 w 28"/>
                <a:gd name="T19" fmla="*/ 33 h 41"/>
                <a:gd name="T20" fmla="*/ 7 w 28"/>
                <a:gd name="T21" fmla="*/ 32 h 41"/>
                <a:gd name="T22" fmla="*/ 10 w 28"/>
                <a:gd name="T23" fmla="*/ 27 h 41"/>
                <a:gd name="T24" fmla="*/ 10 w 28"/>
                <a:gd name="T25" fmla="*/ 26 h 41"/>
                <a:gd name="T26" fmla="*/ 10 w 28"/>
                <a:gd name="T27" fmla="*/ 27 h 41"/>
                <a:gd name="T28" fmla="*/ 9 w 28"/>
                <a:gd name="T29" fmla="*/ 30 h 41"/>
                <a:gd name="T30" fmla="*/ 8 w 28"/>
                <a:gd name="T31" fmla="*/ 31 h 41"/>
                <a:gd name="T32" fmla="*/ 7 w 28"/>
                <a:gd name="T33" fmla="*/ 32 h 41"/>
                <a:gd name="T34" fmla="*/ 7 w 28"/>
                <a:gd name="T35" fmla="*/ 33 h 41"/>
                <a:gd name="T36" fmla="*/ 7 w 28"/>
                <a:gd name="T37" fmla="*/ 33 h 41"/>
                <a:gd name="T38" fmla="*/ 7 w 28"/>
                <a:gd name="T39" fmla="*/ 33 h 41"/>
                <a:gd name="T40" fmla="*/ 11 w 28"/>
                <a:gd name="T41" fmla="*/ 26 h 41"/>
                <a:gd name="T42" fmla="*/ 12 w 28"/>
                <a:gd name="T43" fmla="*/ 23 h 41"/>
                <a:gd name="T44" fmla="*/ 12 w 28"/>
                <a:gd name="T45" fmla="*/ 22 h 41"/>
                <a:gd name="T46" fmla="*/ 12 w 28"/>
                <a:gd name="T47" fmla="*/ 22 h 41"/>
                <a:gd name="T48" fmla="*/ 13 w 28"/>
                <a:gd name="T49" fmla="*/ 20 h 41"/>
                <a:gd name="T50" fmla="*/ 14 w 28"/>
                <a:gd name="T51" fmla="*/ 19 h 41"/>
                <a:gd name="T52" fmla="*/ 14 w 28"/>
                <a:gd name="T53" fmla="*/ 18 h 41"/>
                <a:gd name="T54" fmla="*/ 14 w 28"/>
                <a:gd name="T55" fmla="*/ 18 h 41"/>
                <a:gd name="T56" fmla="*/ 15 w 28"/>
                <a:gd name="T57" fmla="*/ 16 h 41"/>
                <a:gd name="T58" fmla="*/ 16 w 28"/>
                <a:gd name="T59" fmla="*/ 14 h 41"/>
                <a:gd name="T60" fmla="*/ 17 w 28"/>
                <a:gd name="T61" fmla="*/ 12 h 41"/>
                <a:gd name="T62" fmla="*/ 19 w 28"/>
                <a:gd name="T63" fmla="*/ 10 h 41"/>
                <a:gd name="T64" fmla="*/ 21 w 28"/>
                <a:gd name="T65" fmla="*/ 7 h 41"/>
                <a:gd name="T66" fmla="*/ 24 w 28"/>
                <a:gd name="T67" fmla="*/ 6 h 41"/>
                <a:gd name="T68" fmla="*/ 24 w 28"/>
                <a:gd name="T69" fmla="*/ 5 h 41"/>
                <a:gd name="T70" fmla="*/ 25 w 28"/>
                <a:gd name="T71" fmla="*/ 5 h 41"/>
                <a:gd name="T72" fmla="*/ 25 w 28"/>
                <a:gd name="T73" fmla="*/ 5 h 41"/>
                <a:gd name="T74" fmla="*/ 25 w 28"/>
                <a:gd name="T75" fmla="*/ 5 h 41"/>
                <a:gd name="T76" fmla="*/ 25 w 28"/>
                <a:gd name="T77" fmla="*/ 5 h 41"/>
                <a:gd name="T78" fmla="*/ 26 w 28"/>
                <a:gd name="T79" fmla="*/ 5 h 41"/>
                <a:gd name="T80" fmla="*/ 27 w 28"/>
                <a:gd name="T81" fmla="*/ 5 h 41"/>
                <a:gd name="T82" fmla="*/ 28 w 28"/>
                <a:gd name="T83" fmla="*/ 4 h 41"/>
                <a:gd name="T84" fmla="*/ 28 w 28"/>
                <a:gd name="T85" fmla="*/ 4 h 41"/>
                <a:gd name="T86" fmla="*/ 28 w 28"/>
                <a:gd name="T87" fmla="*/ 3 h 41"/>
                <a:gd name="T88" fmla="*/ 28 w 28"/>
                <a:gd name="T89" fmla="*/ 3 h 41"/>
                <a:gd name="T90" fmla="*/ 27 w 28"/>
                <a:gd name="T91" fmla="*/ 1 h 41"/>
                <a:gd name="T92" fmla="*/ 26 w 28"/>
                <a:gd name="T93" fmla="*/ 1 h 41"/>
                <a:gd name="T94" fmla="*/ 26 w 28"/>
                <a:gd name="T95" fmla="*/ 0 h 41"/>
                <a:gd name="T96" fmla="*/ 26 w 28"/>
                <a:gd name="T97" fmla="*/ 0 h 41"/>
                <a:gd name="T98" fmla="*/ 25 w 28"/>
                <a:gd name="T99" fmla="*/ 0 h 41"/>
                <a:gd name="T100" fmla="*/ 25 w 28"/>
                <a:gd name="T101" fmla="*/ 0 h 41"/>
                <a:gd name="T102" fmla="*/ 22 w 28"/>
                <a:gd name="T103" fmla="*/ 1 h 41"/>
                <a:gd name="T104" fmla="*/ 21 w 28"/>
                <a:gd name="T105" fmla="*/ 2 h 41"/>
                <a:gd name="T106" fmla="*/ 21 w 28"/>
                <a:gd name="T107" fmla="*/ 2 h 41"/>
                <a:gd name="T108" fmla="*/ 21 w 28"/>
                <a:gd name="T109" fmla="*/ 3 h 41"/>
                <a:gd name="T110" fmla="*/ 19 w 28"/>
                <a:gd name="T111" fmla="*/ 5 h 41"/>
                <a:gd name="T112" fmla="*/ 18 w 28"/>
                <a:gd name="T113" fmla="*/ 6 h 41"/>
                <a:gd name="T114" fmla="*/ 16 w 28"/>
                <a:gd name="T115" fmla="*/ 9 h 41"/>
                <a:gd name="T116" fmla="*/ 15 w 28"/>
                <a:gd name="T117" fmla="*/ 11 h 41"/>
                <a:gd name="T118" fmla="*/ 15 w 28"/>
                <a:gd name="T119" fmla="*/ 11 h 41"/>
                <a:gd name="T120" fmla="*/ 10 w 28"/>
                <a:gd name="T121" fmla="*/ 22 h 41"/>
                <a:gd name="T122" fmla="*/ 0 w 28"/>
                <a:gd name="T123" fmla="*/ 40 h 41"/>
                <a:gd name="T124" fmla="*/ 0 w 28"/>
                <a:gd name="T12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" h="41">
                  <a:moveTo>
                    <a:pt x="0" y="41"/>
                  </a:moveTo>
                  <a:cubicBezTo>
                    <a:pt x="1" y="40"/>
                    <a:pt x="4" y="36"/>
                    <a:pt x="5" y="34"/>
                  </a:cubicBezTo>
                  <a:cubicBezTo>
                    <a:pt x="5" y="34"/>
                    <a:pt x="6" y="33"/>
                    <a:pt x="6" y="33"/>
                  </a:cubicBezTo>
                  <a:cubicBezTo>
                    <a:pt x="6" y="32"/>
                    <a:pt x="6" y="33"/>
                    <a:pt x="5" y="34"/>
                  </a:cubicBezTo>
                  <a:cubicBezTo>
                    <a:pt x="5" y="35"/>
                    <a:pt x="4" y="35"/>
                    <a:pt x="4" y="36"/>
                  </a:cubicBezTo>
                  <a:cubicBezTo>
                    <a:pt x="5" y="35"/>
                    <a:pt x="5" y="35"/>
                    <a:pt x="6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0"/>
                    <a:pt x="9" y="28"/>
                    <a:pt x="10" y="26"/>
                  </a:cubicBezTo>
                  <a:cubicBezTo>
                    <a:pt x="10" y="25"/>
                    <a:pt x="11" y="24"/>
                    <a:pt x="11" y="23"/>
                  </a:cubicBezTo>
                  <a:cubicBezTo>
                    <a:pt x="10" y="26"/>
                    <a:pt x="8" y="29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9"/>
                    <a:pt x="9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3"/>
                    <a:pt x="11" y="27"/>
                    <a:pt x="11" y="26"/>
                  </a:cubicBezTo>
                  <a:cubicBezTo>
                    <a:pt x="12" y="25"/>
                    <a:pt x="11" y="24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3" y="20"/>
                    <a:pt x="14" y="19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5" y="15"/>
                    <a:pt x="16" y="15"/>
                    <a:pt x="16" y="14"/>
                  </a:cubicBezTo>
                  <a:cubicBezTo>
                    <a:pt x="16" y="14"/>
                    <a:pt x="17" y="12"/>
                    <a:pt x="17" y="12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19" y="8"/>
                    <a:pt x="20" y="8"/>
                    <a:pt x="21" y="7"/>
                  </a:cubicBezTo>
                  <a:cubicBezTo>
                    <a:pt x="22" y="6"/>
                    <a:pt x="23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8" y="1"/>
                    <a:pt x="27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cubicBezTo>
                    <a:pt x="26" y="1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22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18" y="4"/>
                    <a:pt x="19" y="5"/>
                  </a:cubicBezTo>
                  <a:cubicBezTo>
                    <a:pt x="18" y="5"/>
                    <a:pt x="19" y="6"/>
                    <a:pt x="18" y="6"/>
                  </a:cubicBezTo>
                  <a:cubicBezTo>
                    <a:pt x="18" y="7"/>
                    <a:pt x="17" y="8"/>
                    <a:pt x="16" y="9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5"/>
                    <a:pt x="11" y="18"/>
                    <a:pt x="10" y="22"/>
                  </a:cubicBezTo>
                  <a:cubicBezTo>
                    <a:pt x="7" y="31"/>
                    <a:pt x="2" y="39"/>
                    <a:pt x="0" y="40"/>
                  </a:cubicBezTo>
                  <a:lnTo>
                    <a:pt x="0" y="41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0" name="Freeform 459"/>
            <p:cNvSpPr>
              <a:spLocks/>
            </p:cNvSpPr>
            <p:nvPr/>
          </p:nvSpPr>
          <p:spPr bwMode="auto">
            <a:xfrm>
              <a:off x="10685463" y="1595438"/>
              <a:ext cx="123825" cy="195263"/>
            </a:xfrm>
            <a:custGeom>
              <a:avLst/>
              <a:gdLst>
                <a:gd name="T0" fmla="*/ 37 w 37"/>
                <a:gd name="T1" fmla="*/ 58 h 58"/>
                <a:gd name="T2" fmla="*/ 35 w 37"/>
                <a:gd name="T3" fmla="*/ 46 h 58"/>
                <a:gd name="T4" fmla="*/ 35 w 37"/>
                <a:gd name="T5" fmla="*/ 44 h 58"/>
                <a:gd name="T6" fmla="*/ 35 w 37"/>
                <a:gd name="T7" fmla="*/ 46 h 58"/>
                <a:gd name="T8" fmla="*/ 36 w 37"/>
                <a:gd name="T9" fmla="*/ 49 h 58"/>
                <a:gd name="T10" fmla="*/ 36 w 37"/>
                <a:gd name="T11" fmla="*/ 45 h 58"/>
                <a:gd name="T12" fmla="*/ 35 w 37"/>
                <a:gd name="T13" fmla="*/ 43 h 58"/>
                <a:gd name="T14" fmla="*/ 32 w 37"/>
                <a:gd name="T15" fmla="*/ 33 h 58"/>
                <a:gd name="T16" fmla="*/ 30 w 37"/>
                <a:gd name="T17" fmla="*/ 28 h 58"/>
                <a:gd name="T18" fmla="*/ 35 w 37"/>
                <a:gd name="T19" fmla="*/ 43 h 58"/>
                <a:gd name="T20" fmla="*/ 35 w 37"/>
                <a:gd name="T21" fmla="*/ 42 h 58"/>
                <a:gd name="T22" fmla="*/ 33 w 37"/>
                <a:gd name="T23" fmla="*/ 34 h 58"/>
                <a:gd name="T24" fmla="*/ 33 w 37"/>
                <a:gd name="T25" fmla="*/ 33 h 58"/>
                <a:gd name="T26" fmla="*/ 33 w 37"/>
                <a:gd name="T27" fmla="*/ 34 h 58"/>
                <a:gd name="T28" fmla="*/ 35 w 37"/>
                <a:gd name="T29" fmla="*/ 38 h 58"/>
                <a:gd name="T30" fmla="*/ 35 w 37"/>
                <a:gd name="T31" fmla="*/ 40 h 58"/>
                <a:gd name="T32" fmla="*/ 35 w 37"/>
                <a:gd name="T33" fmla="*/ 42 h 58"/>
                <a:gd name="T34" fmla="*/ 36 w 37"/>
                <a:gd name="T35" fmla="*/ 43 h 58"/>
                <a:gd name="T36" fmla="*/ 36 w 37"/>
                <a:gd name="T37" fmla="*/ 44 h 58"/>
                <a:gd name="T38" fmla="*/ 36 w 37"/>
                <a:gd name="T39" fmla="*/ 44 h 58"/>
                <a:gd name="T40" fmla="*/ 33 w 37"/>
                <a:gd name="T41" fmla="*/ 31 h 58"/>
                <a:gd name="T42" fmla="*/ 30 w 37"/>
                <a:gd name="T43" fmla="*/ 28 h 58"/>
                <a:gd name="T44" fmla="*/ 30 w 37"/>
                <a:gd name="T45" fmla="*/ 27 h 58"/>
                <a:gd name="T46" fmla="*/ 29 w 37"/>
                <a:gd name="T47" fmla="*/ 26 h 58"/>
                <a:gd name="T48" fmla="*/ 28 w 37"/>
                <a:gd name="T49" fmla="*/ 24 h 58"/>
                <a:gd name="T50" fmla="*/ 27 w 37"/>
                <a:gd name="T51" fmla="*/ 22 h 58"/>
                <a:gd name="T52" fmla="*/ 26 w 37"/>
                <a:gd name="T53" fmla="*/ 21 h 58"/>
                <a:gd name="T54" fmla="*/ 25 w 37"/>
                <a:gd name="T55" fmla="*/ 20 h 58"/>
                <a:gd name="T56" fmla="*/ 23 w 37"/>
                <a:gd name="T57" fmla="*/ 19 h 58"/>
                <a:gd name="T58" fmla="*/ 20 w 37"/>
                <a:gd name="T59" fmla="*/ 17 h 58"/>
                <a:gd name="T60" fmla="*/ 18 w 37"/>
                <a:gd name="T61" fmla="*/ 15 h 58"/>
                <a:gd name="T62" fmla="*/ 14 w 37"/>
                <a:gd name="T63" fmla="*/ 12 h 58"/>
                <a:gd name="T64" fmla="*/ 10 w 37"/>
                <a:gd name="T65" fmla="*/ 9 h 58"/>
                <a:gd name="T66" fmla="*/ 7 w 37"/>
                <a:gd name="T67" fmla="*/ 6 h 58"/>
                <a:gd name="T68" fmla="*/ 7 w 37"/>
                <a:gd name="T69" fmla="*/ 5 h 58"/>
                <a:gd name="T70" fmla="*/ 6 w 37"/>
                <a:gd name="T71" fmla="*/ 4 h 58"/>
                <a:gd name="T72" fmla="*/ 6 w 37"/>
                <a:gd name="T73" fmla="*/ 4 h 58"/>
                <a:gd name="T74" fmla="*/ 6 w 37"/>
                <a:gd name="T75" fmla="*/ 3 h 58"/>
                <a:gd name="T76" fmla="*/ 6 w 37"/>
                <a:gd name="T77" fmla="*/ 3 h 58"/>
                <a:gd name="T78" fmla="*/ 6 w 37"/>
                <a:gd name="T79" fmla="*/ 3 h 58"/>
                <a:gd name="T80" fmla="*/ 5 w 37"/>
                <a:gd name="T81" fmla="*/ 1 h 58"/>
                <a:gd name="T82" fmla="*/ 4 w 37"/>
                <a:gd name="T83" fmla="*/ 0 h 58"/>
                <a:gd name="T84" fmla="*/ 3 w 37"/>
                <a:gd name="T85" fmla="*/ 0 h 58"/>
                <a:gd name="T86" fmla="*/ 3 w 37"/>
                <a:gd name="T87" fmla="*/ 0 h 58"/>
                <a:gd name="T88" fmla="*/ 2 w 37"/>
                <a:gd name="T89" fmla="*/ 0 h 58"/>
                <a:gd name="T90" fmla="*/ 0 w 37"/>
                <a:gd name="T91" fmla="*/ 1 h 58"/>
                <a:gd name="T92" fmla="*/ 1 w 37"/>
                <a:gd name="T93" fmla="*/ 2 h 58"/>
                <a:gd name="T94" fmla="*/ 0 w 37"/>
                <a:gd name="T95" fmla="*/ 2 h 58"/>
                <a:gd name="T96" fmla="*/ 0 w 37"/>
                <a:gd name="T97" fmla="*/ 3 h 58"/>
                <a:gd name="T98" fmla="*/ 0 w 37"/>
                <a:gd name="T99" fmla="*/ 3 h 58"/>
                <a:gd name="T100" fmla="*/ 0 w 37"/>
                <a:gd name="T101" fmla="*/ 3 h 58"/>
                <a:gd name="T102" fmla="*/ 3 w 37"/>
                <a:gd name="T103" fmla="*/ 8 h 58"/>
                <a:gd name="T104" fmla="*/ 4 w 37"/>
                <a:gd name="T105" fmla="*/ 8 h 58"/>
                <a:gd name="T106" fmla="*/ 5 w 37"/>
                <a:gd name="T107" fmla="*/ 9 h 58"/>
                <a:gd name="T108" fmla="*/ 5 w 37"/>
                <a:gd name="T109" fmla="*/ 9 h 58"/>
                <a:gd name="T110" fmla="*/ 8 w 37"/>
                <a:gd name="T111" fmla="*/ 11 h 58"/>
                <a:gd name="T112" fmla="*/ 10 w 37"/>
                <a:gd name="T113" fmla="*/ 12 h 58"/>
                <a:gd name="T114" fmla="*/ 14 w 37"/>
                <a:gd name="T115" fmla="*/ 15 h 58"/>
                <a:gd name="T116" fmla="*/ 16 w 37"/>
                <a:gd name="T117" fmla="*/ 16 h 58"/>
                <a:gd name="T118" fmla="*/ 17 w 37"/>
                <a:gd name="T119" fmla="*/ 17 h 58"/>
                <a:gd name="T120" fmla="*/ 29 w 37"/>
                <a:gd name="T121" fmla="*/ 29 h 58"/>
                <a:gd name="T122" fmla="*/ 37 w 37"/>
                <a:gd name="T123" fmla="*/ 57 h 58"/>
                <a:gd name="T124" fmla="*/ 37 w 37"/>
                <a:gd name="T12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" h="58">
                  <a:moveTo>
                    <a:pt x="37" y="58"/>
                  </a:moveTo>
                  <a:cubicBezTo>
                    <a:pt x="37" y="56"/>
                    <a:pt x="36" y="49"/>
                    <a:pt x="35" y="46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3"/>
                    <a:pt x="35" y="44"/>
                    <a:pt x="35" y="46"/>
                  </a:cubicBezTo>
                  <a:cubicBezTo>
                    <a:pt x="35" y="47"/>
                    <a:pt x="36" y="48"/>
                    <a:pt x="36" y="49"/>
                  </a:cubicBezTo>
                  <a:cubicBezTo>
                    <a:pt x="36" y="48"/>
                    <a:pt x="36" y="46"/>
                    <a:pt x="36" y="45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4" y="40"/>
                    <a:pt x="34" y="36"/>
                    <a:pt x="32" y="33"/>
                  </a:cubicBezTo>
                  <a:cubicBezTo>
                    <a:pt x="32" y="32"/>
                    <a:pt x="31" y="29"/>
                    <a:pt x="30" y="28"/>
                  </a:cubicBezTo>
                  <a:cubicBezTo>
                    <a:pt x="33" y="33"/>
                    <a:pt x="34" y="38"/>
                    <a:pt x="35" y="43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0"/>
                    <a:pt x="34" y="37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6"/>
                    <a:pt x="34" y="37"/>
                    <a:pt x="35" y="38"/>
                  </a:cubicBezTo>
                  <a:cubicBezTo>
                    <a:pt x="35" y="39"/>
                    <a:pt x="35" y="40"/>
                    <a:pt x="35" y="40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3"/>
                    <a:pt x="34" y="33"/>
                    <a:pt x="33" y="31"/>
                  </a:cubicBezTo>
                  <a:cubicBezTo>
                    <a:pt x="32" y="30"/>
                    <a:pt x="31" y="29"/>
                    <a:pt x="30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6"/>
                    <a:pt x="29" y="26"/>
                  </a:cubicBezTo>
                  <a:cubicBezTo>
                    <a:pt x="29" y="25"/>
                    <a:pt x="28" y="25"/>
                    <a:pt x="28" y="24"/>
                  </a:cubicBezTo>
                  <a:cubicBezTo>
                    <a:pt x="27" y="24"/>
                    <a:pt x="27" y="22"/>
                    <a:pt x="27" y="22"/>
                  </a:cubicBezTo>
                  <a:cubicBezTo>
                    <a:pt x="26" y="22"/>
                    <a:pt x="27" y="22"/>
                    <a:pt x="26" y="21"/>
                  </a:cubicBezTo>
                  <a:cubicBezTo>
                    <a:pt x="26" y="21"/>
                    <a:pt x="25" y="21"/>
                    <a:pt x="25" y="20"/>
                  </a:cubicBezTo>
                  <a:cubicBezTo>
                    <a:pt x="24" y="19"/>
                    <a:pt x="24" y="19"/>
                    <a:pt x="23" y="19"/>
                  </a:cubicBezTo>
                  <a:cubicBezTo>
                    <a:pt x="22" y="18"/>
                    <a:pt x="22" y="17"/>
                    <a:pt x="20" y="17"/>
                  </a:cubicBezTo>
                  <a:cubicBezTo>
                    <a:pt x="20" y="16"/>
                    <a:pt x="18" y="15"/>
                    <a:pt x="18" y="15"/>
                  </a:cubicBezTo>
                  <a:cubicBezTo>
                    <a:pt x="16" y="14"/>
                    <a:pt x="15" y="14"/>
                    <a:pt x="14" y="12"/>
                  </a:cubicBezTo>
                  <a:cubicBezTo>
                    <a:pt x="13" y="12"/>
                    <a:pt x="11" y="10"/>
                    <a:pt x="10" y="9"/>
                  </a:cubicBezTo>
                  <a:cubicBezTo>
                    <a:pt x="8" y="8"/>
                    <a:pt x="8" y="7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8" y="12"/>
                    <a:pt x="8" y="11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1" y="13"/>
                    <a:pt x="13" y="14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2" y="21"/>
                    <a:pt x="25" y="24"/>
                    <a:pt x="29" y="29"/>
                  </a:cubicBezTo>
                  <a:cubicBezTo>
                    <a:pt x="36" y="40"/>
                    <a:pt x="36" y="54"/>
                    <a:pt x="37" y="57"/>
                  </a:cubicBezTo>
                  <a:lnTo>
                    <a:pt x="37" y="58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1" name="Freeform 460"/>
            <p:cNvSpPr>
              <a:spLocks/>
            </p:cNvSpPr>
            <p:nvPr/>
          </p:nvSpPr>
          <p:spPr bwMode="auto">
            <a:xfrm>
              <a:off x="10922000" y="1181100"/>
              <a:ext cx="46038" cy="174625"/>
            </a:xfrm>
            <a:custGeom>
              <a:avLst/>
              <a:gdLst>
                <a:gd name="T0" fmla="*/ 14 w 14"/>
                <a:gd name="T1" fmla="*/ 0 h 52"/>
                <a:gd name="T2" fmla="*/ 9 w 14"/>
                <a:gd name="T3" fmla="*/ 8 h 52"/>
                <a:gd name="T4" fmla="*/ 8 w 14"/>
                <a:gd name="T5" fmla="*/ 10 h 52"/>
                <a:gd name="T6" fmla="*/ 9 w 14"/>
                <a:gd name="T7" fmla="*/ 8 h 52"/>
                <a:gd name="T8" fmla="*/ 10 w 14"/>
                <a:gd name="T9" fmla="*/ 6 h 52"/>
                <a:gd name="T10" fmla="*/ 8 w 14"/>
                <a:gd name="T11" fmla="*/ 8 h 52"/>
                <a:gd name="T12" fmla="*/ 7 w 14"/>
                <a:gd name="T13" fmla="*/ 10 h 52"/>
                <a:gd name="T14" fmla="*/ 4 w 14"/>
                <a:gd name="T15" fmla="*/ 17 h 52"/>
                <a:gd name="T16" fmla="*/ 3 w 14"/>
                <a:gd name="T17" fmla="*/ 21 h 52"/>
                <a:gd name="T18" fmla="*/ 7 w 14"/>
                <a:gd name="T19" fmla="*/ 10 h 52"/>
                <a:gd name="T20" fmla="*/ 7 w 14"/>
                <a:gd name="T21" fmla="*/ 10 h 52"/>
                <a:gd name="T22" fmla="*/ 4 w 14"/>
                <a:gd name="T23" fmla="*/ 16 h 52"/>
                <a:gd name="T24" fmla="*/ 4 w 14"/>
                <a:gd name="T25" fmla="*/ 17 h 52"/>
                <a:gd name="T26" fmla="*/ 4 w 14"/>
                <a:gd name="T27" fmla="*/ 16 h 52"/>
                <a:gd name="T28" fmla="*/ 5 w 14"/>
                <a:gd name="T29" fmla="*/ 13 h 52"/>
                <a:gd name="T30" fmla="*/ 6 w 14"/>
                <a:gd name="T31" fmla="*/ 11 h 52"/>
                <a:gd name="T32" fmla="*/ 7 w 14"/>
                <a:gd name="T33" fmla="*/ 10 h 52"/>
                <a:gd name="T34" fmla="*/ 7 w 14"/>
                <a:gd name="T35" fmla="*/ 9 h 52"/>
                <a:gd name="T36" fmla="*/ 7 w 14"/>
                <a:gd name="T37" fmla="*/ 9 h 52"/>
                <a:gd name="T38" fmla="*/ 7 w 14"/>
                <a:gd name="T39" fmla="*/ 9 h 52"/>
                <a:gd name="T40" fmla="*/ 2 w 14"/>
                <a:gd name="T41" fmla="*/ 18 h 52"/>
                <a:gd name="T42" fmla="*/ 2 w 14"/>
                <a:gd name="T43" fmla="*/ 21 h 52"/>
                <a:gd name="T44" fmla="*/ 2 w 14"/>
                <a:gd name="T45" fmla="*/ 22 h 52"/>
                <a:gd name="T46" fmla="*/ 2 w 14"/>
                <a:gd name="T47" fmla="*/ 22 h 52"/>
                <a:gd name="T48" fmla="*/ 2 w 14"/>
                <a:gd name="T49" fmla="*/ 24 h 52"/>
                <a:gd name="T50" fmla="*/ 1 w 14"/>
                <a:gd name="T51" fmla="*/ 26 h 52"/>
                <a:gd name="T52" fmla="*/ 1 w 14"/>
                <a:gd name="T53" fmla="*/ 27 h 52"/>
                <a:gd name="T54" fmla="*/ 1 w 14"/>
                <a:gd name="T55" fmla="*/ 28 h 52"/>
                <a:gd name="T56" fmla="*/ 1 w 14"/>
                <a:gd name="T57" fmla="*/ 30 h 52"/>
                <a:gd name="T58" fmla="*/ 1 w 14"/>
                <a:gd name="T59" fmla="*/ 33 h 52"/>
                <a:gd name="T60" fmla="*/ 2 w 14"/>
                <a:gd name="T61" fmla="*/ 35 h 52"/>
                <a:gd name="T62" fmla="*/ 2 w 14"/>
                <a:gd name="T63" fmla="*/ 38 h 52"/>
                <a:gd name="T64" fmla="*/ 3 w 14"/>
                <a:gd name="T65" fmla="*/ 43 h 52"/>
                <a:gd name="T66" fmla="*/ 4 w 14"/>
                <a:gd name="T67" fmla="*/ 46 h 52"/>
                <a:gd name="T68" fmla="*/ 4 w 14"/>
                <a:gd name="T69" fmla="*/ 47 h 52"/>
                <a:gd name="T70" fmla="*/ 4 w 14"/>
                <a:gd name="T71" fmla="*/ 48 h 52"/>
                <a:gd name="T72" fmla="*/ 4 w 14"/>
                <a:gd name="T73" fmla="*/ 48 h 52"/>
                <a:gd name="T74" fmla="*/ 4 w 14"/>
                <a:gd name="T75" fmla="*/ 48 h 52"/>
                <a:gd name="T76" fmla="*/ 4 w 14"/>
                <a:gd name="T77" fmla="*/ 48 h 52"/>
                <a:gd name="T78" fmla="*/ 4 w 14"/>
                <a:gd name="T79" fmla="*/ 49 h 52"/>
                <a:gd name="T80" fmla="*/ 4 w 14"/>
                <a:gd name="T81" fmla="*/ 50 h 52"/>
                <a:gd name="T82" fmla="*/ 5 w 14"/>
                <a:gd name="T83" fmla="*/ 51 h 52"/>
                <a:gd name="T84" fmla="*/ 6 w 14"/>
                <a:gd name="T85" fmla="*/ 51 h 52"/>
                <a:gd name="T86" fmla="*/ 6 w 14"/>
                <a:gd name="T87" fmla="*/ 52 h 52"/>
                <a:gd name="T88" fmla="*/ 7 w 14"/>
                <a:gd name="T89" fmla="*/ 51 h 52"/>
                <a:gd name="T90" fmla="*/ 8 w 14"/>
                <a:gd name="T91" fmla="*/ 51 h 52"/>
                <a:gd name="T92" fmla="*/ 8 w 14"/>
                <a:gd name="T93" fmla="*/ 49 h 52"/>
                <a:gd name="T94" fmla="*/ 9 w 14"/>
                <a:gd name="T95" fmla="*/ 49 h 52"/>
                <a:gd name="T96" fmla="*/ 9 w 14"/>
                <a:gd name="T97" fmla="*/ 49 h 52"/>
                <a:gd name="T98" fmla="*/ 9 w 14"/>
                <a:gd name="T99" fmla="*/ 49 h 52"/>
                <a:gd name="T100" fmla="*/ 9 w 14"/>
                <a:gd name="T101" fmla="*/ 49 h 52"/>
                <a:gd name="T102" fmla="*/ 8 w 14"/>
                <a:gd name="T103" fmla="*/ 45 h 52"/>
                <a:gd name="T104" fmla="*/ 8 w 14"/>
                <a:gd name="T105" fmla="*/ 44 h 52"/>
                <a:gd name="T106" fmla="*/ 7 w 14"/>
                <a:gd name="T107" fmla="*/ 44 h 52"/>
                <a:gd name="T108" fmla="*/ 7 w 14"/>
                <a:gd name="T109" fmla="*/ 44 h 52"/>
                <a:gd name="T110" fmla="*/ 6 w 14"/>
                <a:gd name="T111" fmla="*/ 42 h 52"/>
                <a:gd name="T112" fmla="*/ 5 w 14"/>
                <a:gd name="T113" fmla="*/ 40 h 52"/>
                <a:gd name="T114" fmla="*/ 4 w 14"/>
                <a:gd name="T115" fmla="*/ 37 h 52"/>
                <a:gd name="T116" fmla="*/ 4 w 14"/>
                <a:gd name="T117" fmla="*/ 35 h 52"/>
                <a:gd name="T118" fmla="*/ 4 w 14"/>
                <a:gd name="T119" fmla="*/ 34 h 52"/>
                <a:gd name="T120" fmla="*/ 5 w 14"/>
                <a:gd name="T121" fmla="*/ 21 h 52"/>
                <a:gd name="T122" fmla="*/ 14 w 14"/>
                <a:gd name="T123" fmla="*/ 1 h 52"/>
                <a:gd name="T124" fmla="*/ 14 w 14"/>
                <a:gd name="T12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3" y="1"/>
                    <a:pt x="10" y="6"/>
                    <a:pt x="9" y="8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2"/>
                    <a:pt x="5" y="15"/>
                    <a:pt x="4" y="17"/>
                  </a:cubicBezTo>
                  <a:cubicBezTo>
                    <a:pt x="4" y="18"/>
                    <a:pt x="3" y="20"/>
                    <a:pt x="3" y="21"/>
                  </a:cubicBezTo>
                  <a:cubicBezTo>
                    <a:pt x="4" y="17"/>
                    <a:pt x="5" y="13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2"/>
                    <a:pt x="5" y="14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4"/>
                    <a:pt x="5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3" y="16"/>
                    <a:pt x="2" y="18"/>
                  </a:cubicBezTo>
                  <a:cubicBezTo>
                    <a:pt x="2" y="19"/>
                    <a:pt x="3" y="20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5"/>
                    <a:pt x="0" y="26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7"/>
                    <a:pt x="1" y="28"/>
                    <a:pt x="1" y="28"/>
                  </a:cubicBezTo>
                  <a:cubicBezTo>
                    <a:pt x="1" y="29"/>
                    <a:pt x="1" y="29"/>
                    <a:pt x="1" y="30"/>
                  </a:cubicBezTo>
                  <a:cubicBezTo>
                    <a:pt x="1" y="31"/>
                    <a:pt x="1" y="31"/>
                    <a:pt x="1" y="33"/>
                  </a:cubicBezTo>
                  <a:cubicBezTo>
                    <a:pt x="1" y="33"/>
                    <a:pt x="2" y="35"/>
                    <a:pt x="2" y="35"/>
                  </a:cubicBezTo>
                  <a:cubicBezTo>
                    <a:pt x="2" y="36"/>
                    <a:pt x="2" y="37"/>
                    <a:pt x="2" y="38"/>
                  </a:cubicBezTo>
                  <a:cubicBezTo>
                    <a:pt x="3" y="39"/>
                    <a:pt x="3" y="41"/>
                    <a:pt x="3" y="43"/>
                  </a:cubicBezTo>
                  <a:cubicBezTo>
                    <a:pt x="4" y="44"/>
                    <a:pt x="3" y="45"/>
                    <a:pt x="4" y="46"/>
                  </a:cubicBezTo>
                  <a:cubicBezTo>
                    <a:pt x="4" y="46"/>
                    <a:pt x="4" y="46"/>
                    <a:pt x="4" y="47"/>
                  </a:cubicBezTo>
                  <a:cubicBezTo>
                    <a:pt x="4" y="47"/>
                    <a:pt x="4" y="47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9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1"/>
                    <a:pt x="8" y="51"/>
                    <a:pt x="8" y="51"/>
                  </a:cubicBezTo>
                  <a:cubicBezTo>
                    <a:pt x="8" y="51"/>
                    <a:pt x="8" y="50"/>
                    <a:pt x="8" y="49"/>
                  </a:cubicBezTo>
                  <a:cubicBezTo>
                    <a:pt x="8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6"/>
                    <a:pt x="8" y="45"/>
                  </a:cubicBezTo>
                  <a:cubicBezTo>
                    <a:pt x="8" y="45"/>
                    <a:pt x="8" y="45"/>
                    <a:pt x="8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6" y="41"/>
                    <a:pt x="6" y="42"/>
                  </a:cubicBezTo>
                  <a:cubicBezTo>
                    <a:pt x="6" y="41"/>
                    <a:pt x="5" y="41"/>
                    <a:pt x="5" y="40"/>
                  </a:cubicBezTo>
                  <a:cubicBezTo>
                    <a:pt x="5" y="39"/>
                    <a:pt x="4" y="38"/>
                    <a:pt x="4" y="3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29"/>
                    <a:pt x="4" y="26"/>
                    <a:pt x="5" y="21"/>
                  </a:cubicBezTo>
                  <a:cubicBezTo>
                    <a:pt x="6" y="12"/>
                    <a:pt x="13" y="3"/>
                    <a:pt x="14" y="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2" name="Freeform 461"/>
            <p:cNvSpPr>
              <a:spLocks/>
            </p:cNvSpPr>
            <p:nvPr/>
          </p:nvSpPr>
          <p:spPr bwMode="auto">
            <a:xfrm>
              <a:off x="10883900" y="1231900"/>
              <a:ext cx="47625" cy="63500"/>
            </a:xfrm>
            <a:custGeom>
              <a:avLst/>
              <a:gdLst>
                <a:gd name="T0" fmla="*/ 1 w 14"/>
                <a:gd name="T1" fmla="*/ 0 h 19"/>
                <a:gd name="T2" fmla="*/ 1 w 14"/>
                <a:gd name="T3" fmla="*/ 3 h 19"/>
                <a:gd name="T4" fmla="*/ 2 w 14"/>
                <a:gd name="T5" fmla="*/ 4 h 19"/>
                <a:gd name="T6" fmla="*/ 1 w 14"/>
                <a:gd name="T7" fmla="*/ 3 h 19"/>
                <a:gd name="T8" fmla="*/ 1 w 14"/>
                <a:gd name="T9" fmla="*/ 2 h 19"/>
                <a:gd name="T10" fmla="*/ 1 w 14"/>
                <a:gd name="T11" fmla="*/ 4 h 19"/>
                <a:gd name="T12" fmla="*/ 1 w 14"/>
                <a:gd name="T13" fmla="*/ 5 h 19"/>
                <a:gd name="T14" fmla="*/ 3 w 14"/>
                <a:gd name="T15" fmla="*/ 7 h 19"/>
                <a:gd name="T16" fmla="*/ 4 w 14"/>
                <a:gd name="T17" fmla="*/ 9 h 19"/>
                <a:gd name="T18" fmla="*/ 1 w 14"/>
                <a:gd name="T19" fmla="*/ 5 h 19"/>
                <a:gd name="T20" fmla="*/ 1 w 14"/>
                <a:gd name="T21" fmla="*/ 5 h 19"/>
                <a:gd name="T22" fmla="*/ 2 w 14"/>
                <a:gd name="T23" fmla="*/ 7 h 19"/>
                <a:gd name="T24" fmla="*/ 3 w 14"/>
                <a:gd name="T25" fmla="*/ 8 h 19"/>
                <a:gd name="T26" fmla="*/ 2 w 14"/>
                <a:gd name="T27" fmla="*/ 7 h 19"/>
                <a:gd name="T28" fmla="*/ 2 w 14"/>
                <a:gd name="T29" fmla="*/ 6 h 19"/>
                <a:gd name="T30" fmla="*/ 1 w 14"/>
                <a:gd name="T31" fmla="*/ 6 h 19"/>
                <a:gd name="T32" fmla="*/ 1 w 14"/>
                <a:gd name="T33" fmla="*/ 5 h 19"/>
                <a:gd name="T34" fmla="*/ 1 w 14"/>
                <a:gd name="T35" fmla="*/ 5 h 19"/>
                <a:gd name="T36" fmla="*/ 1 w 14"/>
                <a:gd name="T37" fmla="*/ 5 h 19"/>
                <a:gd name="T38" fmla="*/ 1 w 14"/>
                <a:gd name="T39" fmla="*/ 5 h 19"/>
                <a:gd name="T40" fmla="*/ 2 w 14"/>
                <a:gd name="T41" fmla="*/ 9 h 19"/>
                <a:gd name="T42" fmla="*/ 4 w 14"/>
                <a:gd name="T43" fmla="*/ 9 h 19"/>
                <a:gd name="T44" fmla="*/ 4 w 14"/>
                <a:gd name="T45" fmla="*/ 10 h 19"/>
                <a:gd name="T46" fmla="*/ 4 w 14"/>
                <a:gd name="T47" fmla="*/ 9 h 19"/>
                <a:gd name="T48" fmla="*/ 5 w 14"/>
                <a:gd name="T49" fmla="*/ 10 h 19"/>
                <a:gd name="T50" fmla="*/ 4 w 14"/>
                <a:gd name="T51" fmla="*/ 11 h 19"/>
                <a:gd name="T52" fmla="*/ 5 w 14"/>
                <a:gd name="T53" fmla="*/ 11 h 19"/>
                <a:gd name="T54" fmla="*/ 5 w 14"/>
                <a:gd name="T55" fmla="*/ 11 h 19"/>
                <a:gd name="T56" fmla="*/ 6 w 14"/>
                <a:gd name="T57" fmla="*/ 12 h 19"/>
                <a:gd name="T58" fmla="*/ 7 w 14"/>
                <a:gd name="T59" fmla="*/ 13 h 19"/>
                <a:gd name="T60" fmla="*/ 8 w 14"/>
                <a:gd name="T61" fmla="*/ 13 h 19"/>
                <a:gd name="T62" fmla="*/ 8 w 14"/>
                <a:gd name="T63" fmla="*/ 14 h 19"/>
                <a:gd name="T64" fmla="*/ 9 w 14"/>
                <a:gd name="T65" fmla="*/ 16 h 19"/>
                <a:gd name="T66" fmla="*/ 9 w 14"/>
                <a:gd name="T67" fmla="*/ 17 h 19"/>
                <a:gd name="T68" fmla="*/ 9 w 14"/>
                <a:gd name="T69" fmla="*/ 17 h 19"/>
                <a:gd name="T70" fmla="*/ 10 w 14"/>
                <a:gd name="T71" fmla="*/ 18 h 19"/>
                <a:gd name="T72" fmla="*/ 9 w 14"/>
                <a:gd name="T73" fmla="*/ 18 h 19"/>
                <a:gd name="T74" fmla="*/ 9 w 14"/>
                <a:gd name="T75" fmla="*/ 18 h 19"/>
                <a:gd name="T76" fmla="*/ 9 w 14"/>
                <a:gd name="T77" fmla="*/ 18 h 19"/>
                <a:gd name="T78" fmla="*/ 9 w 14"/>
                <a:gd name="T79" fmla="*/ 18 h 19"/>
                <a:gd name="T80" fmla="*/ 9 w 14"/>
                <a:gd name="T81" fmla="*/ 19 h 19"/>
                <a:gd name="T82" fmla="*/ 9 w 14"/>
                <a:gd name="T83" fmla="*/ 19 h 19"/>
                <a:gd name="T84" fmla="*/ 10 w 14"/>
                <a:gd name="T85" fmla="*/ 19 h 19"/>
                <a:gd name="T86" fmla="*/ 10 w 14"/>
                <a:gd name="T87" fmla="*/ 19 h 19"/>
                <a:gd name="T88" fmla="*/ 10 w 14"/>
                <a:gd name="T89" fmla="*/ 19 h 19"/>
                <a:gd name="T90" fmla="*/ 12 w 14"/>
                <a:gd name="T91" fmla="*/ 19 h 19"/>
                <a:gd name="T92" fmla="*/ 13 w 14"/>
                <a:gd name="T93" fmla="*/ 18 h 19"/>
                <a:gd name="T94" fmla="*/ 13 w 14"/>
                <a:gd name="T95" fmla="*/ 18 h 19"/>
                <a:gd name="T96" fmla="*/ 13 w 14"/>
                <a:gd name="T97" fmla="*/ 18 h 19"/>
                <a:gd name="T98" fmla="*/ 13 w 14"/>
                <a:gd name="T99" fmla="*/ 17 h 19"/>
                <a:gd name="T100" fmla="*/ 14 w 14"/>
                <a:gd name="T101" fmla="*/ 17 h 19"/>
                <a:gd name="T102" fmla="*/ 13 w 14"/>
                <a:gd name="T103" fmla="*/ 16 h 19"/>
                <a:gd name="T104" fmla="*/ 13 w 14"/>
                <a:gd name="T105" fmla="*/ 15 h 19"/>
                <a:gd name="T106" fmla="*/ 13 w 14"/>
                <a:gd name="T107" fmla="*/ 15 h 19"/>
                <a:gd name="T108" fmla="*/ 12 w 14"/>
                <a:gd name="T109" fmla="*/ 15 h 19"/>
                <a:gd name="T110" fmla="*/ 11 w 14"/>
                <a:gd name="T111" fmla="*/ 14 h 19"/>
                <a:gd name="T112" fmla="*/ 11 w 14"/>
                <a:gd name="T113" fmla="*/ 14 h 19"/>
                <a:gd name="T114" fmla="*/ 10 w 14"/>
                <a:gd name="T115" fmla="*/ 13 h 19"/>
                <a:gd name="T116" fmla="*/ 9 w 14"/>
                <a:gd name="T117" fmla="*/ 12 h 19"/>
                <a:gd name="T118" fmla="*/ 9 w 14"/>
                <a:gd name="T119" fmla="*/ 12 h 19"/>
                <a:gd name="T120" fmla="*/ 5 w 14"/>
                <a:gd name="T121" fmla="*/ 8 h 19"/>
                <a:gd name="T122" fmla="*/ 1 w 14"/>
                <a:gd name="T1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" h="19">
                  <a:moveTo>
                    <a:pt x="1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8"/>
                    <a:pt x="4" y="8"/>
                    <a:pt x="4" y="9"/>
                  </a:cubicBezTo>
                  <a:cubicBezTo>
                    <a:pt x="3" y="8"/>
                    <a:pt x="2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10" y="16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2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0"/>
                    <a:pt x="7" y="9"/>
                    <a:pt x="5" y="8"/>
                  </a:cubicBezTo>
                  <a:cubicBezTo>
                    <a:pt x="2" y="5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3" name="Freeform 462"/>
            <p:cNvSpPr>
              <a:spLocks/>
            </p:cNvSpPr>
            <p:nvPr/>
          </p:nvSpPr>
          <p:spPr bwMode="auto">
            <a:xfrm>
              <a:off x="10937875" y="1252538"/>
              <a:ext cx="60325" cy="76200"/>
            </a:xfrm>
            <a:custGeom>
              <a:avLst/>
              <a:gdLst>
                <a:gd name="T0" fmla="*/ 18 w 18"/>
                <a:gd name="T1" fmla="*/ 0 h 23"/>
                <a:gd name="T2" fmla="*/ 14 w 18"/>
                <a:gd name="T3" fmla="*/ 3 h 23"/>
                <a:gd name="T4" fmla="*/ 13 w 18"/>
                <a:gd name="T5" fmla="*/ 3 h 23"/>
                <a:gd name="T6" fmla="*/ 14 w 18"/>
                <a:gd name="T7" fmla="*/ 3 h 23"/>
                <a:gd name="T8" fmla="*/ 15 w 18"/>
                <a:gd name="T9" fmla="*/ 2 h 23"/>
                <a:gd name="T10" fmla="*/ 13 w 18"/>
                <a:gd name="T11" fmla="*/ 3 h 23"/>
                <a:gd name="T12" fmla="*/ 13 w 18"/>
                <a:gd name="T13" fmla="*/ 3 h 23"/>
                <a:gd name="T14" fmla="*/ 10 w 18"/>
                <a:gd name="T15" fmla="*/ 6 h 23"/>
                <a:gd name="T16" fmla="*/ 9 w 18"/>
                <a:gd name="T17" fmla="*/ 8 h 23"/>
                <a:gd name="T18" fmla="*/ 12 w 18"/>
                <a:gd name="T19" fmla="*/ 3 h 23"/>
                <a:gd name="T20" fmla="*/ 12 w 18"/>
                <a:gd name="T21" fmla="*/ 3 h 23"/>
                <a:gd name="T22" fmla="*/ 10 w 18"/>
                <a:gd name="T23" fmla="*/ 6 h 23"/>
                <a:gd name="T24" fmla="*/ 10 w 18"/>
                <a:gd name="T25" fmla="*/ 6 h 23"/>
                <a:gd name="T26" fmla="*/ 10 w 18"/>
                <a:gd name="T27" fmla="*/ 6 h 23"/>
                <a:gd name="T28" fmla="*/ 11 w 18"/>
                <a:gd name="T29" fmla="*/ 4 h 23"/>
                <a:gd name="T30" fmla="*/ 12 w 18"/>
                <a:gd name="T31" fmla="*/ 4 h 23"/>
                <a:gd name="T32" fmla="*/ 12 w 18"/>
                <a:gd name="T33" fmla="*/ 3 h 23"/>
                <a:gd name="T34" fmla="*/ 13 w 18"/>
                <a:gd name="T35" fmla="*/ 3 h 23"/>
                <a:gd name="T36" fmla="*/ 13 w 18"/>
                <a:gd name="T37" fmla="*/ 3 h 23"/>
                <a:gd name="T38" fmla="*/ 13 w 18"/>
                <a:gd name="T39" fmla="*/ 3 h 23"/>
                <a:gd name="T40" fmla="*/ 9 w 18"/>
                <a:gd name="T41" fmla="*/ 6 h 23"/>
                <a:gd name="T42" fmla="*/ 8 w 18"/>
                <a:gd name="T43" fmla="*/ 8 h 23"/>
                <a:gd name="T44" fmla="*/ 8 w 18"/>
                <a:gd name="T45" fmla="*/ 8 h 23"/>
                <a:gd name="T46" fmla="*/ 8 w 18"/>
                <a:gd name="T47" fmla="*/ 9 h 23"/>
                <a:gd name="T48" fmla="*/ 8 w 18"/>
                <a:gd name="T49" fmla="*/ 10 h 23"/>
                <a:gd name="T50" fmla="*/ 6 w 18"/>
                <a:gd name="T51" fmla="*/ 10 h 23"/>
                <a:gd name="T52" fmla="*/ 6 w 18"/>
                <a:gd name="T53" fmla="*/ 10 h 23"/>
                <a:gd name="T54" fmla="*/ 6 w 18"/>
                <a:gd name="T55" fmla="*/ 11 h 23"/>
                <a:gd name="T56" fmla="*/ 6 w 18"/>
                <a:gd name="T57" fmla="*/ 12 h 23"/>
                <a:gd name="T58" fmla="*/ 5 w 18"/>
                <a:gd name="T59" fmla="*/ 13 h 23"/>
                <a:gd name="T60" fmla="*/ 5 w 18"/>
                <a:gd name="T61" fmla="*/ 14 h 23"/>
                <a:gd name="T62" fmla="*/ 4 w 18"/>
                <a:gd name="T63" fmla="*/ 16 h 23"/>
                <a:gd name="T64" fmla="*/ 3 w 18"/>
                <a:gd name="T65" fmla="*/ 18 h 23"/>
                <a:gd name="T66" fmla="*/ 2 w 18"/>
                <a:gd name="T67" fmla="*/ 19 h 23"/>
                <a:gd name="T68" fmla="*/ 1 w 18"/>
                <a:gd name="T69" fmla="*/ 19 h 23"/>
                <a:gd name="T70" fmla="*/ 1 w 18"/>
                <a:gd name="T71" fmla="*/ 19 h 23"/>
                <a:gd name="T72" fmla="*/ 1 w 18"/>
                <a:gd name="T73" fmla="*/ 19 h 23"/>
                <a:gd name="T74" fmla="*/ 1 w 18"/>
                <a:gd name="T75" fmla="*/ 19 h 23"/>
                <a:gd name="T76" fmla="*/ 1 w 18"/>
                <a:gd name="T77" fmla="*/ 19 h 23"/>
                <a:gd name="T78" fmla="*/ 0 w 18"/>
                <a:gd name="T79" fmla="*/ 19 h 23"/>
                <a:gd name="T80" fmla="*/ 0 w 18"/>
                <a:gd name="T81" fmla="*/ 20 h 23"/>
                <a:gd name="T82" fmla="*/ 0 w 18"/>
                <a:gd name="T83" fmla="*/ 21 h 23"/>
                <a:gd name="T84" fmla="*/ 0 w 18"/>
                <a:gd name="T85" fmla="*/ 21 h 23"/>
                <a:gd name="T86" fmla="*/ 0 w 18"/>
                <a:gd name="T87" fmla="*/ 21 h 23"/>
                <a:gd name="T88" fmla="*/ 0 w 18"/>
                <a:gd name="T89" fmla="*/ 21 h 23"/>
                <a:gd name="T90" fmla="*/ 2 w 18"/>
                <a:gd name="T91" fmla="*/ 23 h 23"/>
                <a:gd name="T92" fmla="*/ 2 w 18"/>
                <a:gd name="T93" fmla="*/ 22 h 23"/>
                <a:gd name="T94" fmla="*/ 3 w 18"/>
                <a:gd name="T95" fmla="*/ 23 h 23"/>
                <a:gd name="T96" fmla="*/ 3 w 18"/>
                <a:gd name="T97" fmla="*/ 23 h 23"/>
                <a:gd name="T98" fmla="*/ 3 w 18"/>
                <a:gd name="T99" fmla="*/ 23 h 23"/>
                <a:gd name="T100" fmla="*/ 4 w 18"/>
                <a:gd name="T101" fmla="*/ 23 h 23"/>
                <a:gd name="T102" fmla="*/ 5 w 18"/>
                <a:gd name="T103" fmla="*/ 21 h 23"/>
                <a:gd name="T104" fmla="*/ 5 w 18"/>
                <a:gd name="T105" fmla="*/ 21 h 23"/>
                <a:gd name="T106" fmla="*/ 5 w 18"/>
                <a:gd name="T107" fmla="*/ 21 h 23"/>
                <a:gd name="T108" fmla="*/ 5 w 18"/>
                <a:gd name="T109" fmla="*/ 20 h 23"/>
                <a:gd name="T110" fmla="*/ 5 w 18"/>
                <a:gd name="T111" fmla="*/ 19 h 23"/>
                <a:gd name="T112" fmla="*/ 6 w 18"/>
                <a:gd name="T113" fmla="*/ 18 h 23"/>
                <a:gd name="T114" fmla="*/ 6 w 18"/>
                <a:gd name="T115" fmla="*/ 16 h 23"/>
                <a:gd name="T116" fmla="*/ 7 w 18"/>
                <a:gd name="T117" fmla="*/ 15 h 23"/>
                <a:gd name="T118" fmla="*/ 7 w 18"/>
                <a:gd name="T119" fmla="*/ 15 h 23"/>
                <a:gd name="T120" fmla="*/ 10 w 18"/>
                <a:gd name="T121" fmla="*/ 9 h 23"/>
                <a:gd name="T122" fmla="*/ 18 w 18"/>
                <a:gd name="T123" fmla="*/ 1 h 23"/>
                <a:gd name="T124" fmla="*/ 18 w 18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17" y="0"/>
                    <a:pt x="15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4"/>
                    <a:pt x="13" y="3"/>
                    <a:pt x="14" y="3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4" y="2"/>
                    <a:pt x="14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1" y="5"/>
                    <a:pt x="10" y="6"/>
                  </a:cubicBezTo>
                  <a:cubicBezTo>
                    <a:pt x="10" y="7"/>
                    <a:pt x="9" y="8"/>
                    <a:pt x="9" y="8"/>
                  </a:cubicBezTo>
                  <a:cubicBezTo>
                    <a:pt x="10" y="6"/>
                    <a:pt x="11" y="5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9" y="6"/>
                    <a:pt x="9" y="6"/>
                  </a:cubicBezTo>
                  <a:cubicBezTo>
                    <a:pt x="8" y="7"/>
                    <a:pt x="9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8" y="10"/>
                  </a:cubicBezTo>
                  <a:cubicBezTo>
                    <a:pt x="8" y="10"/>
                    <a:pt x="6" y="10"/>
                    <a:pt x="6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5" y="12"/>
                    <a:pt x="5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3" y="18"/>
                    <a:pt x="2" y="18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19"/>
                    <a:pt x="5" y="19"/>
                  </a:cubicBezTo>
                  <a:cubicBezTo>
                    <a:pt x="6" y="19"/>
                    <a:pt x="5" y="18"/>
                    <a:pt x="6" y="18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3"/>
                    <a:pt x="10" y="11"/>
                    <a:pt x="10" y="9"/>
                  </a:cubicBezTo>
                  <a:cubicBezTo>
                    <a:pt x="12" y="4"/>
                    <a:pt x="17" y="1"/>
                    <a:pt x="18" y="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4" name="Freeform 463"/>
            <p:cNvSpPr>
              <a:spLocks/>
            </p:cNvSpPr>
            <p:nvPr/>
          </p:nvSpPr>
          <p:spPr bwMode="auto">
            <a:xfrm>
              <a:off x="11060113" y="2393950"/>
              <a:ext cx="396875" cy="128588"/>
            </a:xfrm>
            <a:custGeom>
              <a:avLst/>
              <a:gdLst>
                <a:gd name="T0" fmla="*/ 0 w 118"/>
                <a:gd name="T1" fmla="*/ 15 h 38"/>
                <a:gd name="T2" fmla="*/ 20 w 118"/>
                <a:gd name="T3" fmla="*/ 6 h 38"/>
                <a:gd name="T4" fmla="*/ 24 w 118"/>
                <a:gd name="T5" fmla="*/ 6 h 38"/>
                <a:gd name="T6" fmla="*/ 20 w 118"/>
                <a:gd name="T7" fmla="*/ 6 h 38"/>
                <a:gd name="T8" fmla="*/ 14 w 118"/>
                <a:gd name="T9" fmla="*/ 8 h 38"/>
                <a:gd name="T10" fmla="*/ 21 w 118"/>
                <a:gd name="T11" fmla="*/ 7 h 38"/>
                <a:gd name="T12" fmla="*/ 25 w 118"/>
                <a:gd name="T13" fmla="*/ 6 h 38"/>
                <a:gd name="T14" fmla="*/ 43 w 118"/>
                <a:gd name="T15" fmla="*/ 6 h 38"/>
                <a:gd name="T16" fmla="*/ 51 w 118"/>
                <a:gd name="T17" fmla="*/ 10 h 38"/>
                <a:gd name="T18" fmla="*/ 26 w 118"/>
                <a:gd name="T19" fmla="*/ 6 h 38"/>
                <a:gd name="T20" fmla="*/ 27 w 118"/>
                <a:gd name="T21" fmla="*/ 6 h 38"/>
                <a:gd name="T22" fmla="*/ 40 w 118"/>
                <a:gd name="T23" fmla="*/ 6 h 38"/>
                <a:gd name="T24" fmla="*/ 43 w 118"/>
                <a:gd name="T25" fmla="*/ 7 h 38"/>
                <a:gd name="T26" fmla="*/ 40 w 118"/>
                <a:gd name="T27" fmla="*/ 6 h 38"/>
                <a:gd name="T28" fmla="*/ 34 w 118"/>
                <a:gd name="T29" fmla="*/ 6 h 38"/>
                <a:gd name="T30" fmla="*/ 30 w 118"/>
                <a:gd name="T31" fmla="*/ 6 h 38"/>
                <a:gd name="T32" fmla="*/ 27 w 118"/>
                <a:gd name="T33" fmla="*/ 6 h 38"/>
                <a:gd name="T34" fmla="*/ 24 w 118"/>
                <a:gd name="T35" fmla="*/ 7 h 38"/>
                <a:gd name="T36" fmla="*/ 24 w 118"/>
                <a:gd name="T37" fmla="*/ 7 h 38"/>
                <a:gd name="T38" fmla="*/ 24 w 118"/>
                <a:gd name="T39" fmla="*/ 7 h 38"/>
                <a:gd name="T40" fmla="*/ 45 w 118"/>
                <a:gd name="T41" fmla="*/ 8 h 38"/>
                <a:gd name="T42" fmla="*/ 52 w 118"/>
                <a:gd name="T43" fmla="*/ 10 h 38"/>
                <a:gd name="T44" fmla="*/ 54 w 118"/>
                <a:gd name="T45" fmla="*/ 11 h 38"/>
                <a:gd name="T46" fmla="*/ 55 w 118"/>
                <a:gd name="T47" fmla="*/ 11 h 38"/>
                <a:gd name="T48" fmla="*/ 59 w 118"/>
                <a:gd name="T49" fmla="*/ 14 h 38"/>
                <a:gd name="T50" fmla="*/ 61 w 118"/>
                <a:gd name="T51" fmla="*/ 16 h 38"/>
                <a:gd name="T52" fmla="*/ 64 w 118"/>
                <a:gd name="T53" fmla="*/ 17 h 38"/>
                <a:gd name="T54" fmla="*/ 65 w 118"/>
                <a:gd name="T55" fmla="*/ 18 h 38"/>
                <a:gd name="T56" fmla="*/ 69 w 118"/>
                <a:gd name="T57" fmla="*/ 20 h 38"/>
                <a:gd name="T58" fmla="*/ 75 w 118"/>
                <a:gd name="T59" fmla="*/ 22 h 38"/>
                <a:gd name="T60" fmla="*/ 80 w 118"/>
                <a:gd name="T61" fmla="*/ 23 h 38"/>
                <a:gd name="T62" fmla="*/ 87 w 118"/>
                <a:gd name="T63" fmla="*/ 26 h 38"/>
                <a:gd name="T64" fmla="*/ 97 w 118"/>
                <a:gd name="T65" fmla="*/ 30 h 38"/>
                <a:gd name="T66" fmla="*/ 103 w 118"/>
                <a:gd name="T67" fmla="*/ 33 h 38"/>
                <a:gd name="T68" fmla="*/ 105 w 118"/>
                <a:gd name="T69" fmla="*/ 34 h 38"/>
                <a:gd name="T70" fmla="*/ 107 w 118"/>
                <a:gd name="T71" fmla="*/ 35 h 38"/>
                <a:gd name="T72" fmla="*/ 107 w 118"/>
                <a:gd name="T73" fmla="*/ 35 h 38"/>
                <a:gd name="T74" fmla="*/ 108 w 118"/>
                <a:gd name="T75" fmla="*/ 35 h 38"/>
                <a:gd name="T76" fmla="*/ 108 w 118"/>
                <a:gd name="T77" fmla="*/ 36 h 38"/>
                <a:gd name="T78" fmla="*/ 108 w 118"/>
                <a:gd name="T79" fmla="*/ 36 h 38"/>
                <a:gd name="T80" fmla="*/ 112 w 118"/>
                <a:gd name="T81" fmla="*/ 37 h 38"/>
                <a:gd name="T82" fmla="*/ 115 w 118"/>
                <a:gd name="T83" fmla="*/ 38 h 38"/>
                <a:gd name="T84" fmla="*/ 115 w 118"/>
                <a:gd name="T85" fmla="*/ 37 h 38"/>
                <a:gd name="T86" fmla="*/ 116 w 118"/>
                <a:gd name="T87" fmla="*/ 37 h 38"/>
                <a:gd name="T88" fmla="*/ 117 w 118"/>
                <a:gd name="T89" fmla="*/ 37 h 38"/>
                <a:gd name="T90" fmla="*/ 118 w 118"/>
                <a:gd name="T91" fmla="*/ 35 h 38"/>
                <a:gd name="T92" fmla="*/ 115 w 118"/>
                <a:gd name="T93" fmla="*/ 34 h 38"/>
                <a:gd name="T94" fmla="*/ 116 w 118"/>
                <a:gd name="T95" fmla="*/ 34 h 38"/>
                <a:gd name="T96" fmla="*/ 115 w 118"/>
                <a:gd name="T97" fmla="*/ 33 h 38"/>
                <a:gd name="T98" fmla="*/ 115 w 118"/>
                <a:gd name="T99" fmla="*/ 33 h 38"/>
                <a:gd name="T100" fmla="*/ 115 w 118"/>
                <a:gd name="T101" fmla="*/ 33 h 38"/>
                <a:gd name="T102" fmla="*/ 107 w 118"/>
                <a:gd name="T103" fmla="*/ 30 h 38"/>
                <a:gd name="T104" fmla="*/ 105 w 118"/>
                <a:gd name="T105" fmla="*/ 30 h 38"/>
                <a:gd name="T106" fmla="*/ 104 w 118"/>
                <a:gd name="T107" fmla="*/ 29 h 38"/>
                <a:gd name="T108" fmla="*/ 103 w 118"/>
                <a:gd name="T109" fmla="*/ 29 h 38"/>
                <a:gd name="T110" fmla="*/ 97 w 118"/>
                <a:gd name="T111" fmla="*/ 27 h 38"/>
                <a:gd name="T112" fmla="*/ 94 w 118"/>
                <a:gd name="T113" fmla="*/ 26 h 38"/>
                <a:gd name="T114" fmla="*/ 86 w 118"/>
                <a:gd name="T115" fmla="*/ 23 h 38"/>
                <a:gd name="T116" fmla="*/ 82 w 118"/>
                <a:gd name="T117" fmla="*/ 22 h 38"/>
                <a:gd name="T118" fmla="*/ 80 w 118"/>
                <a:gd name="T119" fmla="*/ 21 h 38"/>
                <a:gd name="T120" fmla="*/ 52 w 118"/>
                <a:gd name="T121" fmla="*/ 8 h 38"/>
                <a:gd name="T122" fmla="*/ 1 w 118"/>
                <a:gd name="T123" fmla="*/ 14 h 38"/>
                <a:gd name="T124" fmla="*/ 0 w 118"/>
                <a:gd name="T125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38">
                  <a:moveTo>
                    <a:pt x="0" y="15"/>
                  </a:moveTo>
                  <a:cubicBezTo>
                    <a:pt x="3" y="12"/>
                    <a:pt x="14" y="7"/>
                    <a:pt x="20" y="6"/>
                  </a:cubicBezTo>
                  <a:cubicBezTo>
                    <a:pt x="22" y="6"/>
                    <a:pt x="23" y="6"/>
                    <a:pt x="24" y="6"/>
                  </a:cubicBezTo>
                  <a:cubicBezTo>
                    <a:pt x="25" y="6"/>
                    <a:pt x="23" y="6"/>
                    <a:pt x="20" y="6"/>
                  </a:cubicBezTo>
                  <a:cubicBezTo>
                    <a:pt x="18" y="7"/>
                    <a:pt x="16" y="7"/>
                    <a:pt x="14" y="8"/>
                  </a:cubicBezTo>
                  <a:cubicBezTo>
                    <a:pt x="17" y="7"/>
                    <a:pt x="19" y="7"/>
                    <a:pt x="21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31" y="6"/>
                    <a:pt x="37" y="5"/>
                    <a:pt x="43" y="6"/>
                  </a:cubicBezTo>
                  <a:cubicBezTo>
                    <a:pt x="45" y="7"/>
                    <a:pt x="50" y="8"/>
                    <a:pt x="51" y="10"/>
                  </a:cubicBezTo>
                  <a:cubicBezTo>
                    <a:pt x="44" y="5"/>
                    <a:pt x="35" y="5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1" y="6"/>
                    <a:pt x="36" y="6"/>
                    <a:pt x="40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3" y="6"/>
                    <a:pt x="31" y="6"/>
                    <a:pt x="30" y="6"/>
                  </a:cubicBezTo>
                  <a:cubicBezTo>
                    <a:pt x="29" y="6"/>
                    <a:pt x="28" y="6"/>
                    <a:pt x="27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7"/>
                    <a:pt x="43" y="7"/>
                    <a:pt x="45" y="8"/>
                  </a:cubicBezTo>
                  <a:cubicBezTo>
                    <a:pt x="47" y="9"/>
                    <a:pt x="50" y="9"/>
                    <a:pt x="52" y="10"/>
                  </a:cubicBezTo>
                  <a:cubicBezTo>
                    <a:pt x="53" y="11"/>
                    <a:pt x="53" y="11"/>
                    <a:pt x="54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6" y="12"/>
                    <a:pt x="57" y="13"/>
                    <a:pt x="59" y="14"/>
                  </a:cubicBezTo>
                  <a:cubicBezTo>
                    <a:pt x="60" y="14"/>
                    <a:pt x="61" y="16"/>
                    <a:pt x="61" y="16"/>
                  </a:cubicBezTo>
                  <a:cubicBezTo>
                    <a:pt x="63" y="16"/>
                    <a:pt x="62" y="16"/>
                    <a:pt x="64" y="17"/>
                  </a:cubicBezTo>
                  <a:cubicBezTo>
                    <a:pt x="64" y="17"/>
                    <a:pt x="65" y="18"/>
                    <a:pt x="65" y="18"/>
                  </a:cubicBezTo>
                  <a:cubicBezTo>
                    <a:pt x="67" y="19"/>
                    <a:pt x="67" y="19"/>
                    <a:pt x="69" y="20"/>
                  </a:cubicBezTo>
                  <a:cubicBezTo>
                    <a:pt x="72" y="21"/>
                    <a:pt x="73" y="21"/>
                    <a:pt x="75" y="22"/>
                  </a:cubicBezTo>
                  <a:cubicBezTo>
                    <a:pt x="76" y="22"/>
                    <a:pt x="80" y="23"/>
                    <a:pt x="80" y="23"/>
                  </a:cubicBezTo>
                  <a:cubicBezTo>
                    <a:pt x="83" y="24"/>
                    <a:pt x="85" y="25"/>
                    <a:pt x="87" y="26"/>
                  </a:cubicBezTo>
                  <a:cubicBezTo>
                    <a:pt x="90" y="27"/>
                    <a:pt x="94" y="29"/>
                    <a:pt x="97" y="30"/>
                  </a:cubicBezTo>
                  <a:cubicBezTo>
                    <a:pt x="100" y="31"/>
                    <a:pt x="101" y="32"/>
                    <a:pt x="103" y="33"/>
                  </a:cubicBezTo>
                  <a:cubicBezTo>
                    <a:pt x="104" y="34"/>
                    <a:pt x="105" y="34"/>
                    <a:pt x="105" y="34"/>
                  </a:cubicBezTo>
                  <a:cubicBezTo>
                    <a:pt x="105" y="34"/>
                    <a:pt x="107" y="34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8" y="35"/>
                    <a:pt x="108" y="35"/>
                  </a:cubicBezTo>
                  <a:cubicBezTo>
                    <a:pt x="108" y="35"/>
                    <a:pt x="108" y="35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6"/>
                    <a:pt x="110" y="37"/>
                    <a:pt x="112" y="37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38"/>
                    <a:pt x="115" y="37"/>
                    <a:pt x="115" y="37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6"/>
                    <a:pt x="118" y="36"/>
                    <a:pt x="118" y="35"/>
                  </a:cubicBezTo>
                  <a:cubicBezTo>
                    <a:pt x="118" y="35"/>
                    <a:pt x="116" y="35"/>
                    <a:pt x="115" y="34"/>
                  </a:cubicBezTo>
                  <a:cubicBezTo>
                    <a:pt x="115" y="34"/>
                    <a:pt x="116" y="34"/>
                    <a:pt x="116" y="34"/>
                  </a:cubicBezTo>
                  <a:cubicBezTo>
                    <a:pt x="115" y="34"/>
                    <a:pt x="115" y="33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3" y="32"/>
                    <a:pt x="110" y="31"/>
                    <a:pt x="107" y="30"/>
                  </a:cubicBezTo>
                  <a:cubicBezTo>
                    <a:pt x="107" y="30"/>
                    <a:pt x="106" y="30"/>
                    <a:pt x="105" y="30"/>
                  </a:cubicBezTo>
                  <a:cubicBezTo>
                    <a:pt x="105" y="30"/>
                    <a:pt x="104" y="29"/>
                    <a:pt x="104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1" y="28"/>
                    <a:pt x="97" y="26"/>
                    <a:pt x="97" y="27"/>
                  </a:cubicBezTo>
                  <a:cubicBezTo>
                    <a:pt x="96" y="27"/>
                    <a:pt x="95" y="27"/>
                    <a:pt x="94" y="26"/>
                  </a:cubicBezTo>
                  <a:cubicBezTo>
                    <a:pt x="91" y="25"/>
                    <a:pt x="89" y="24"/>
                    <a:pt x="86" y="23"/>
                  </a:cubicBezTo>
                  <a:cubicBezTo>
                    <a:pt x="84" y="23"/>
                    <a:pt x="83" y="22"/>
                    <a:pt x="82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69" y="18"/>
                    <a:pt x="63" y="12"/>
                    <a:pt x="52" y="8"/>
                  </a:cubicBezTo>
                  <a:cubicBezTo>
                    <a:pt x="31" y="0"/>
                    <a:pt x="5" y="9"/>
                    <a:pt x="1" y="14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5" name="Freeform 464"/>
            <p:cNvSpPr>
              <a:spLocks/>
            </p:cNvSpPr>
            <p:nvPr/>
          </p:nvSpPr>
          <p:spPr bwMode="auto">
            <a:xfrm>
              <a:off x="11187113" y="2255838"/>
              <a:ext cx="84138" cy="179388"/>
            </a:xfrm>
            <a:custGeom>
              <a:avLst/>
              <a:gdLst>
                <a:gd name="T0" fmla="*/ 11 w 25"/>
                <a:gd name="T1" fmla="*/ 4 h 53"/>
                <a:gd name="T2" fmla="*/ 11 w 25"/>
                <a:gd name="T3" fmla="*/ 4 h 53"/>
                <a:gd name="T4" fmla="*/ 12 w 25"/>
                <a:gd name="T5" fmla="*/ 5 h 53"/>
                <a:gd name="T6" fmla="*/ 19 w 25"/>
                <a:gd name="T7" fmla="*/ 13 h 53"/>
                <a:gd name="T8" fmla="*/ 13 w 25"/>
                <a:gd name="T9" fmla="*/ 6 h 53"/>
                <a:gd name="T10" fmla="*/ 18 w 25"/>
                <a:gd name="T11" fmla="*/ 12 h 53"/>
                <a:gd name="T12" fmla="*/ 18 w 25"/>
                <a:gd name="T13" fmla="*/ 12 h 53"/>
                <a:gd name="T14" fmla="*/ 14 w 25"/>
                <a:gd name="T15" fmla="*/ 8 h 53"/>
                <a:gd name="T16" fmla="*/ 13 w 25"/>
                <a:gd name="T17" fmla="*/ 6 h 53"/>
                <a:gd name="T18" fmla="*/ 12 w 25"/>
                <a:gd name="T19" fmla="*/ 6 h 53"/>
                <a:gd name="T20" fmla="*/ 20 w 25"/>
                <a:gd name="T21" fmla="*/ 18 h 53"/>
                <a:gd name="T22" fmla="*/ 21 w 25"/>
                <a:gd name="T23" fmla="*/ 19 h 53"/>
                <a:gd name="T24" fmla="*/ 20 w 25"/>
                <a:gd name="T25" fmla="*/ 23 h 53"/>
                <a:gd name="T26" fmla="*/ 21 w 25"/>
                <a:gd name="T27" fmla="*/ 25 h 53"/>
                <a:gd name="T28" fmla="*/ 20 w 25"/>
                <a:gd name="T29" fmla="*/ 30 h 53"/>
                <a:gd name="T30" fmla="*/ 18 w 25"/>
                <a:gd name="T31" fmla="*/ 37 h 53"/>
                <a:gd name="T32" fmla="*/ 16 w 25"/>
                <a:gd name="T33" fmla="*/ 46 h 53"/>
                <a:gd name="T34" fmla="*/ 16 w 25"/>
                <a:gd name="T35" fmla="*/ 48 h 53"/>
                <a:gd name="T36" fmla="*/ 16 w 25"/>
                <a:gd name="T37" fmla="*/ 49 h 53"/>
                <a:gd name="T38" fmla="*/ 15 w 25"/>
                <a:gd name="T39" fmla="*/ 49 h 53"/>
                <a:gd name="T40" fmla="*/ 17 w 25"/>
                <a:gd name="T41" fmla="*/ 53 h 53"/>
                <a:gd name="T42" fmla="*/ 18 w 25"/>
                <a:gd name="T43" fmla="*/ 53 h 53"/>
                <a:gd name="T44" fmla="*/ 20 w 25"/>
                <a:gd name="T45" fmla="*/ 52 h 53"/>
                <a:gd name="T46" fmla="*/ 21 w 25"/>
                <a:gd name="T47" fmla="*/ 51 h 53"/>
                <a:gd name="T48" fmla="*/ 21 w 25"/>
                <a:gd name="T49" fmla="*/ 50 h 53"/>
                <a:gd name="T50" fmla="*/ 20 w 25"/>
                <a:gd name="T51" fmla="*/ 47 h 53"/>
                <a:gd name="T52" fmla="*/ 20 w 25"/>
                <a:gd name="T53" fmla="*/ 45 h 53"/>
                <a:gd name="T54" fmla="*/ 19 w 25"/>
                <a:gd name="T55" fmla="*/ 42 h 53"/>
                <a:gd name="T56" fmla="*/ 20 w 25"/>
                <a:gd name="T57" fmla="*/ 36 h 53"/>
                <a:gd name="T58" fmla="*/ 21 w 25"/>
                <a:gd name="T59" fmla="*/ 33 h 53"/>
                <a:gd name="T60" fmla="*/ 12 w 25"/>
                <a:gd name="T61" fmla="*/ 3 h 53"/>
                <a:gd name="T62" fmla="*/ 0 w 25"/>
                <a:gd name="T63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53">
                  <a:moveTo>
                    <a:pt x="0" y="5"/>
                  </a:moveTo>
                  <a:cubicBezTo>
                    <a:pt x="1" y="3"/>
                    <a:pt x="9" y="1"/>
                    <a:pt x="11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4" y="5"/>
                    <a:pt x="13" y="5"/>
                    <a:pt x="11" y="4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10" y="3"/>
                    <a:pt x="11" y="4"/>
                    <a:pt x="12" y="5"/>
                  </a:cubicBezTo>
                  <a:cubicBezTo>
                    <a:pt x="12" y="5"/>
                    <a:pt x="13" y="5"/>
                    <a:pt x="13" y="6"/>
                  </a:cubicBezTo>
                  <a:cubicBezTo>
                    <a:pt x="16" y="8"/>
                    <a:pt x="17" y="10"/>
                    <a:pt x="19" y="13"/>
                  </a:cubicBezTo>
                  <a:cubicBezTo>
                    <a:pt x="19" y="14"/>
                    <a:pt x="20" y="16"/>
                    <a:pt x="20" y="17"/>
                  </a:cubicBezTo>
                  <a:cubicBezTo>
                    <a:pt x="19" y="13"/>
                    <a:pt x="17" y="9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7" y="10"/>
                    <a:pt x="16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8" y="13"/>
                    <a:pt x="18" y="15"/>
                  </a:cubicBezTo>
                  <a:cubicBezTo>
                    <a:pt x="19" y="16"/>
                    <a:pt x="20" y="17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21" y="24"/>
                    <a:pt x="21" y="23"/>
                    <a:pt x="20" y="24"/>
                  </a:cubicBezTo>
                  <a:cubicBezTo>
                    <a:pt x="20" y="24"/>
                    <a:pt x="21" y="25"/>
                    <a:pt x="21" y="25"/>
                  </a:cubicBezTo>
                  <a:cubicBezTo>
                    <a:pt x="20" y="26"/>
                    <a:pt x="21" y="26"/>
                    <a:pt x="20" y="27"/>
                  </a:cubicBezTo>
                  <a:cubicBezTo>
                    <a:pt x="20" y="29"/>
                    <a:pt x="20" y="29"/>
                    <a:pt x="20" y="30"/>
                  </a:cubicBezTo>
                  <a:cubicBezTo>
                    <a:pt x="20" y="31"/>
                    <a:pt x="19" y="33"/>
                    <a:pt x="19" y="33"/>
                  </a:cubicBezTo>
                  <a:cubicBezTo>
                    <a:pt x="19" y="34"/>
                    <a:pt x="19" y="35"/>
                    <a:pt x="18" y="37"/>
                  </a:cubicBezTo>
                  <a:cubicBezTo>
                    <a:pt x="18" y="38"/>
                    <a:pt x="17" y="40"/>
                    <a:pt x="17" y="42"/>
                  </a:cubicBezTo>
                  <a:cubicBezTo>
                    <a:pt x="17" y="43"/>
                    <a:pt x="16" y="44"/>
                    <a:pt x="16" y="46"/>
                  </a:cubicBezTo>
                  <a:cubicBezTo>
                    <a:pt x="16" y="46"/>
                    <a:pt x="16" y="47"/>
                    <a:pt x="16" y="47"/>
                  </a:cubicBezTo>
                  <a:cubicBezTo>
                    <a:pt x="16" y="47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5" y="49"/>
                    <a:pt x="15" y="49"/>
                  </a:cubicBezTo>
                  <a:cubicBezTo>
                    <a:pt x="15" y="50"/>
                    <a:pt x="16" y="51"/>
                    <a:pt x="16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9" y="53"/>
                  </a:cubicBezTo>
                  <a:cubicBezTo>
                    <a:pt x="19" y="53"/>
                    <a:pt x="20" y="53"/>
                    <a:pt x="20" y="52"/>
                  </a:cubicBezTo>
                  <a:cubicBezTo>
                    <a:pt x="20" y="52"/>
                    <a:pt x="20" y="51"/>
                    <a:pt x="20" y="51"/>
                  </a:cubicBezTo>
                  <a:cubicBezTo>
                    <a:pt x="20" y="51"/>
                    <a:pt x="20" y="51"/>
                    <a:pt x="21" y="51"/>
                  </a:cubicBezTo>
                  <a:cubicBezTo>
                    <a:pt x="20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49"/>
                    <a:pt x="21" y="48"/>
                    <a:pt x="20" y="47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5"/>
                    <a:pt x="20" y="45"/>
                  </a:cubicBezTo>
                  <a:cubicBezTo>
                    <a:pt x="20" y="45"/>
                    <a:pt x="20" y="45"/>
                    <a:pt x="19" y="45"/>
                  </a:cubicBezTo>
                  <a:cubicBezTo>
                    <a:pt x="20" y="44"/>
                    <a:pt x="20" y="42"/>
                    <a:pt x="19" y="42"/>
                  </a:cubicBezTo>
                  <a:cubicBezTo>
                    <a:pt x="20" y="41"/>
                    <a:pt x="19" y="41"/>
                    <a:pt x="19" y="40"/>
                  </a:cubicBezTo>
                  <a:cubicBezTo>
                    <a:pt x="20" y="39"/>
                    <a:pt x="20" y="37"/>
                    <a:pt x="20" y="36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28"/>
                    <a:pt x="25" y="22"/>
                    <a:pt x="22" y="17"/>
                  </a:cubicBezTo>
                  <a:cubicBezTo>
                    <a:pt x="20" y="11"/>
                    <a:pt x="16" y="6"/>
                    <a:pt x="12" y="3"/>
                  </a:cubicBezTo>
                  <a:cubicBezTo>
                    <a:pt x="7" y="0"/>
                    <a:pt x="1" y="3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6" name="Freeform 465"/>
            <p:cNvSpPr>
              <a:spLocks/>
            </p:cNvSpPr>
            <p:nvPr/>
          </p:nvSpPr>
          <p:spPr bwMode="auto">
            <a:xfrm>
              <a:off x="11079163" y="2420938"/>
              <a:ext cx="161925" cy="134938"/>
            </a:xfrm>
            <a:custGeom>
              <a:avLst/>
              <a:gdLst>
                <a:gd name="T0" fmla="*/ 0 w 48"/>
                <a:gd name="T1" fmla="*/ 40 h 40"/>
                <a:gd name="T2" fmla="*/ 11 w 48"/>
                <a:gd name="T3" fmla="*/ 37 h 40"/>
                <a:gd name="T4" fmla="*/ 14 w 48"/>
                <a:gd name="T5" fmla="*/ 37 h 40"/>
                <a:gd name="T6" fmla="*/ 11 w 48"/>
                <a:gd name="T7" fmla="*/ 37 h 40"/>
                <a:gd name="T8" fmla="*/ 8 w 48"/>
                <a:gd name="T9" fmla="*/ 38 h 40"/>
                <a:gd name="T10" fmla="*/ 12 w 48"/>
                <a:gd name="T11" fmla="*/ 38 h 40"/>
                <a:gd name="T12" fmla="*/ 14 w 48"/>
                <a:gd name="T13" fmla="*/ 37 h 40"/>
                <a:gd name="T14" fmla="*/ 23 w 48"/>
                <a:gd name="T15" fmla="*/ 34 h 40"/>
                <a:gd name="T16" fmla="*/ 27 w 48"/>
                <a:gd name="T17" fmla="*/ 32 h 40"/>
                <a:gd name="T18" fmla="*/ 14 w 48"/>
                <a:gd name="T19" fmla="*/ 38 h 40"/>
                <a:gd name="T20" fmla="*/ 15 w 48"/>
                <a:gd name="T21" fmla="*/ 38 h 40"/>
                <a:gd name="T22" fmla="*/ 22 w 48"/>
                <a:gd name="T23" fmla="*/ 35 h 40"/>
                <a:gd name="T24" fmla="*/ 23 w 48"/>
                <a:gd name="T25" fmla="*/ 35 h 40"/>
                <a:gd name="T26" fmla="*/ 22 w 48"/>
                <a:gd name="T27" fmla="*/ 35 h 40"/>
                <a:gd name="T28" fmla="*/ 19 w 48"/>
                <a:gd name="T29" fmla="*/ 37 h 40"/>
                <a:gd name="T30" fmla="*/ 17 w 48"/>
                <a:gd name="T31" fmla="*/ 37 h 40"/>
                <a:gd name="T32" fmla="*/ 15 w 48"/>
                <a:gd name="T33" fmla="*/ 38 h 40"/>
                <a:gd name="T34" fmla="*/ 14 w 48"/>
                <a:gd name="T35" fmla="*/ 38 h 40"/>
                <a:gd name="T36" fmla="*/ 13 w 48"/>
                <a:gd name="T37" fmla="*/ 38 h 40"/>
                <a:gd name="T38" fmla="*/ 13 w 48"/>
                <a:gd name="T39" fmla="*/ 38 h 40"/>
                <a:gd name="T40" fmla="*/ 25 w 48"/>
                <a:gd name="T41" fmla="*/ 35 h 40"/>
                <a:gd name="T42" fmla="*/ 28 w 48"/>
                <a:gd name="T43" fmla="*/ 32 h 40"/>
                <a:gd name="T44" fmla="*/ 29 w 48"/>
                <a:gd name="T45" fmla="*/ 31 h 40"/>
                <a:gd name="T46" fmla="*/ 29 w 48"/>
                <a:gd name="T47" fmla="*/ 31 h 40"/>
                <a:gd name="T48" fmla="*/ 31 w 48"/>
                <a:gd name="T49" fmla="*/ 29 h 40"/>
                <a:gd name="T50" fmla="*/ 33 w 48"/>
                <a:gd name="T51" fmla="*/ 28 h 40"/>
                <a:gd name="T52" fmla="*/ 34 w 48"/>
                <a:gd name="T53" fmla="*/ 27 h 40"/>
                <a:gd name="T54" fmla="*/ 34 w 48"/>
                <a:gd name="T55" fmla="*/ 26 h 40"/>
                <a:gd name="T56" fmla="*/ 35 w 48"/>
                <a:gd name="T57" fmla="*/ 24 h 40"/>
                <a:gd name="T58" fmla="*/ 37 w 48"/>
                <a:gd name="T59" fmla="*/ 21 h 40"/>
                <a:gd name="T60" fmla="*/ 37 w 48"/>
                <a:gd name="T61" fmla="*/ 18 h 40"/>
                <a:gd name="T62" fmla="*/ 38 w 48"/>
                <a:gd name="T63" fmla="*/ 14 h 40"/>
                <a:gd name="T64" fmla="*/ 40 w 48"/>
                <a:gd name="T65" fmla="*/ 9 h 40"/>
                <a:gd name="T66" fmla="*/ 43 w 48"/>
                <a:gd name="T67" fmla="*/ 7 h 40"/>
                <a:gd name="T68" fmla="*/ 43 w 48"/>
                <a:gd name="T69" fmla="*/ 6 h 40"/>
                <a:gd name="T70" fmla="*/ 44 w 48"/>
                <a:gd name="T71" fmla="*/ 5 h 40"/>
                <a:gd name="T72" fmla="*/ 44 w 48"/>
                <a:gd name="T73" fmla="*/ 5 h 40"/>
                <a:gd name="T74" fmla="*/ 44 w 48"/>
                <a:gd name="T75" fmla="*/ 5 h 40"/>
                <a:gd name="T76" fmla="*/ 45 w 48"/>
                <a:gd name="T77" fmla="*/ 5 h 40"/>
                <a:gd name="T78" fmla="*/ 45 w 48"/>
                <a:gd name="T79" fmla="*/ 5 h 40"/>
                <a:gd name="T80" fmla="*/ 46 w 48"/>
                <a:gd name="T81" fmla="*/ 5 h 40"/>
                <a:gd name="T82" fmla="*/ 47 w 48"/>
                <a:gd name="T83" fmla="*/ 4 h 40"/>
                <a:gd name="T84" fmla="*/ 47 w 48"/>
                <a:gd name="T85" fmla="*/ 3 h 40"/>
                <a:gd name="T86" fmla="*/ 47 w 48"/>
                <a:gd name="T87" fmla="*/ 3 h 40"/>
                <a:gd name="T88" fmla="*/ 47 w 48"/>
                <a:gd name="T89" fmla="*/ 3 h 40"/>
                <a:gd name="T90" fmla="*/ 47 w 48"/>
                <a:gd name="T91" fmla="*/ 1 h 40"/>
                <a:gd name="T92" fmla="*/ 46 w 48"/>
                <a:gd name="T93" fmla="*/ 1 h 40"/>
                <a:gd name="T94" fmla="*/ 46 w 48"/>
                <a:gd name="T95" fmla="*/ 0 h 40"/>
                <a:gd name="T96" fmla="*/ 45 w 48"/>
                <a:gd name="T97" fmla="*/ 0 h 40"/>
                <a:gd name="T98" fmla="*/ 45 w 48"/>
                <a:gd name="T99" fmla="*/ 0 h 40"/>
                <a:gd name="T100" fmla="*/ 45 w 48"/>
                <a:gd name="T101" fmla="*/ 0 h 40"/>
                <a:gd name="T102" fmla="*/ 40 w 48"/>
                <a:gd name="T103" fmla="*/ 3 h 40"/>
                <a:gd name="T104" fmla="*/ 39 w 48"/>
                <a:gd name="T105" fmla="*/ 4 h 40"/>
                <a:gd name="T106" fmla="*/ 39 w 48"/>
                <a:gd name="T107" fmla="*/ 5 h 40"/>
                <a:gd name="T108" fmla="*/ 39 w 48"/>
                <a:gd name="T109" fmla="*/ 5 h 40"/>
                <a:gd name="T110" fmla="*/ 38 w 48"/>
                <a:gd name="T111" fmla="*/ 9 h 40"/>
                <a:gd name="T112" fmla="*/ 37 w 48"/>
                <a:gd name="T113" fmla="*/ 11 h 40"/>
                <a:gd name="T114" fmla="*/ 36 w 48"/>
                <a:gd name="T115" fmla="*/ 15 h 40"/>
                <a:gd name="T116" fmla="*/ 35 w 48"/>
                <a:gd name="T117" fmla="*/ 17 h 40"/>
                <a:gd name="T118" fmla="*/ 35 w 48"/>
                <a:gd name="T119" fmla="*/ 18 h 40"/>
                <a:gd name="T120" fmla="*/ 26 w 48"/>
                <a:gd name="T121" fmla="*/ 30 h 40"/>
                <a:gd name="T122" fmla="*/ 1 w 48"/>
                <a:gd name="T123" fmla="*/ 39 h 40"/>
                <a:gd name="T124" fmla="*/ 0 w 48"/>
                <a:gd name="T1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" h="40">
                  <a:moveTo>
                    <a:pt x="0" y="40"/>
                  </a:moveTo>
                  <a:cubicBezTo>
                    <a:pt x="2" y="39"/>
                    <a:pt x="8" y="38"/>
                    <a:pt x="11" y="37"/>
                  </a:cubicBezTo>
                  <a:cubicBezTo>
                    <a:pt x="12" y="37"/>
                    <a:pt x="13" y="37"/>
                    <a:pt x="14" y="37"/>
                  </a:cubicBezTo>
                  <a:cubicBezTo>
                    <a:pt x="14" y="37"/>
                    <a:pt x="13" y="37"/>
                    <a:pt x="11" y="37"/>
                  </a:cubicBezTo>
                  <a:cubicBezTo>
                    <a:pt x="10" y="38"/>
                    <a:pt x="9" y="38"/>
                    <a:pt x="8" y="38"/>
                  </a:cubicBezTo>
                  <a:cubicBezTo>
                    <a:pt x="10" y="38"/>
                    <a:pt x="11" y="38"/>
                    <a:pt x="12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7" y="37"/>
                    <a:pt x="20" y="35"/>
                    <a:pt x="23" y="34"/>
                  </a:cubicBezTo>
                  <a:cubicBezTo>
                    <a:pt x="24" y="34"/>
                    <a:pt x="26" y="32"/>
                    <a:pt x="27" y="32"/>
                  </a:cubicBezTo>
                  <a:cubicBezTo>
                    <a:pt x="23" y="34"/>
                    <a:pt x="19" y="37"/>
                    <a:pt x="14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7" y="37"/>
                    <a:pt x="20" y="36"/>
                    <a:pt x="22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6"/>
                    <a:pt x="20" y="36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6" y="38"/>
                    <a:pt x="15" y="38"/>
                    <a:pt x="15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5" y="39"/>
                    <a:pt x="24" y="36"/>
                    <a:pt x="25" y="35"/>
                  </a:cubicBezTo>
                  <a:cubicBezTo>
                    <a:pt x="26" y="34"/>
                    <a:pt x="27" y="33"/>
                    <a:pt x="28" y="32"/>
                  </a:cubicBezTo>
                  <a:cubicBezTo>
                    <a:pt x="28" y="32"/>
                    <a:pt x="29" y="32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0"/>
                    <a:pt x="31" y="30"/>
                    <a:pt x="31" y="29"/>
                  </a:cubicBezTo>
                  <a:cubicBezTo>
                    <a:pt x="31" y="29"/>
                    <a:pt x="33" y="29"/>
                    <a:pt x="33" y="28"/>
                  </a:cubicBezTo>
                  <a:cubicBezTo>
                    <a:pt x="33" y="27"/>
                    <a:pt x="33" y="28"/>
                    <a:pt x="34" y="27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5" y="25"/>
                    <a:pt x="35" y="25"/>
                    <a:pt x="35" y="24"/>
                  </a:cubicBezTo>
                  <a:cubicBezTo>
                    <a:pt x="36" y="22"/>
                    <a:pt x="36" y="22"/>
                    <a:pt x="37" y="21"/>
                  </a:cubicBezTo>
                  <a:cubicBezTo>
                    <a:pt x="37" y="20"/>
                    <a:pt x="37" y="18"/>
                    <a:pt x="37" y="18"/>
                  </a:cubicBezTo>
                  <a:cubicBezTo>
                    <a:pt x="38" y="17"/>
                    <a:pt x="38" y="15"/>
                    <a:pt x="38" y="14"/>
                  </a:cubicBezTo>
                  <a:cubicBezTo>
                    <a:pt x="38" y="13"/>
                    <a:pt x="40" y="11"/>
                    <a:pt x="40" y="9"/>
                  </a:cubicBezTo>
                  <a:cubicBezTo>
                    <a:pt x="41" y="8"/>
                    <a:pt x="42" y="8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8" y="1"/>
                    <a:pt x="47" y="1"/>
                  </a:cubicBezTo>
                  <a:cubicBezTo>
                    <a:pt x="47" y="0"/>
                    <a:pt x="46" y="1"/>
                    <a:pt x="46" y="1"/>
                  </a:cubicBezTo>
                  <a:cubicBezTo>
                    <a:pt x="45" y="1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1" y="1"/>
                    <a:pt x="40" y="3"/>
                  </a:cubicBezTo>
                  <a:cubicBezTo>
                    <a:pt x="40" y="3"/>
                    <a:pt x="39" y="4"/>
                    <a:pt x="39" y="4"/>
                  </a:cubicBezTo>
                  <a:cubicBezTo>
                    <a:pt x="39" y="4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6"/>
                    <a:pt x="37" y="8"/>
                    <a:pt x="38" y="9"/>
                  </a:cubicBezTo>
                  <a:cubicBezTo>
                    <a:pt x="37" y="9"/>
                    <a:pt x="38" y="10"/>
                    <a:pt x="37" y="11"/>
                  </a:cubicBezTo>
                  <a:cubicBezTo>
                    <a:pt x="37" y="12"/>
                    <a:pt x="36" y="13"/>
                    <a:pt x="36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24"/>
                    <a:pt x="31" y="27"/>
                    <a:pt x="26" y="30"/>
                  </a:cubicBezTo>
                  <a:cubicBezTo>
                    <a:pt x="17" y="39"/>
                    <a:pt x="4" y="37"/>
                    <a:pt x="1" y="39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7" name="Freeform 466"/>
            <p:cNvSpPr>
              <a:spLocks/>
            </p:cNvSpPr>
            <p:nvPr/>
          </p:nvSpPr>
          <p:spPr bwMode="auto">
            <a:xfrm>
              <a:off x="10802938" y="2455863"/>
              <a:ext cx="273050" cy="396875"/>
            </a:xfrm>
            <a:custGeom>
              <a:avLst/>
              <a:gdLst>
                <a:gd name="T0" fmla="*/ 18 w 81"/>
                <a:gd name="T1" fmla="*/ 100 h 118"/>
                <a:gd name="T2" fmla="*/ 18 w 81"/>
                <a:gd name="T3" fmla="*/ 100 h 118"/>
                <a:gd name="T4" fmla="*/ 19 w 81"/>
                <a:gd name="T5" fmla="*/ 99 h 118"/>
                <a:gd name="T6" fmla="*/ 28 w 81"/>
                <a:gd name="T7" fmla="*/ 75 h 118"/>
                <a:gd name="T8" fmla="*/ 22 w 81"/>
                <a:gd name="T9" fmla="*/ 95 h 118"/>
                <a:gd name="T10" fmla="*/ 28 w 81"/>
                <a:gd name="T11" fmla="*/ 78 h 118"/>
                <a:gd name="T12" fmla="*/ 28 w 81"/>
                <a:gd name="T13" fmla="*/ 78 h 118"/>
                <a:gd name="T14" fmla="*/ 24 w 81"/>
                <a:gd name="T15" fmla="*/ 90 h 118"/>
                <a:gd name="T16" fmla="*/ 21 w 81"/>
                <a:gd name="T17" fmla="*/ 96 h 118"/>
                <a:gd name="T18" fmla="*/ 21 w 81"/>
                <a:gd name="T19" fmla="*/ 97 h 118"/>
                <a:gd name="T20" fmla="*/ 33 w 81"/>
                <a:gd name="T21" fmla="*/ 64 h 118"/>
                <a:gd name="T22" fmla="*/ 33 w 81"/>
                <a:gd name="T23" fmla="*/ 61 h 118"/>
                <a:gd name="T24" fmla="*/ 37 w 81"/>
                <a:gd name="T25" fmla="*/ 52 h 118"/>
                <a:gd name="T26" fmla="*/ 39 w 81"/>
                <a:gd name="T27" fmla="*/ 48 h 118"/>
                <a:gd name="T28" fmla="*/ 44 w 81"/>
                <a:gd name="T29" fmla="*/ 36 h 118"/>
                <a:gd name="T30" fmla="*/ 51 w 81"/>
                <a:gd name="T31" fmla="*/ 24 h 118"/>
                <a:gd name="T32" fmla="*/ 65 w 81"/>
                <a:gd name="T33" fmla="*/ 10 h 118"/>
                <a:gd name="T34" fmla="*/ 69 w 81"/>
                <a:gd name="T35" fmla="*/ 7 h 118"/>
                <a:gd name="T36" fmla="*/ 70 w 81"/>
                <a:gd name="T37" fmla="*/ 7 h 118"/>
                <a:gd name="T38" fmla="*/ 71 w 81"/>
                <a:gd name="T39" fmla="*/ 7 h 118"/>
                <a:gd name="T40" fmla="*/ 78 w 81"/>
                <a:gd name="T41" fmla="*/ 5 h 118"/>
                <a:gd name="T42" fmla="*/ 79 w 81"/>
                <a:gd name="T43" fmla="*/ 4 h 118"/>
                <a:gd name="T44" fmla="*/ 80 w 81"/>
                <a:gd name="T45" fmla="*/ 2 h 118"/>
                <a:gd name="T46" fmla="*/ 77 w 81"/>
                <a:gd name="T47" fmla="*/ 1 h 118"/>
                <a:gd name="T48" fmla="*/ 76 w 81"/>
                <a:gd name="T49" fmla="*/ 1 h 118"/>
                <a:gd name="T50" fmla="*/ 66 w 81"/>
                <a:gd name="T51" fmla="*/ 4 h 118"/>
                <a:gd name="T52" fmla="*/ 62 w 81"/>
                <a:gd name="T53" fmla="*/ 7 h 118"/>
                <a:gd name="T54" fmla="*/ 56 w 81"/>
                <a:gd name="T55" fmla="*/ 13 h 118"/>
                <a:gd name="T56" fmla="*/ 48 w 81"/>
                <a:gd name="T57" fmla="*/ 25 h 118"/>
                <a:gd name="T58" fmla="*/ 44 w 81"/>
                <a:gd name="T59" fmla="*/ 31 h 118"/>
                <a:gd name="T60" fmla="*/ 17 w 81"/>
                <a:gd name="T61" fmla="*/ 100 h 118"/>
                <a:gd name="T62" fmla="*/ 0 w 81"/>
                <a:gd name="T6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118">
                  <a:moveTo>
                    <a:pt x="0" y="118"/>
                  </a:moveTo>
                  <a:cubicBezTo>
                    <a:pt x="2" y="113"/>
                    <a:pt x="14" y="105"/>
                    <a:pt x="18" y="100"/>
                  </a:cubicBezTo>
                  <a:cubicBezTo>
                    <a:pt x="19" y="98"/>
                    <a:pt x="20" y="97"/>
                    <a:pt x="20" y="96"/>
                  </a:cubicBezTo>
                  <a:cubicBezTo>
                    <a:pt x="21" y="95"/>
                    <a:pt x="20" y="97"/>
                    <a:pt x="18" y="100"/>
                  </a:cubicBezTo>
                  <a:cubicBezTo>
                    <a:pt x="17" y="102"/>
                    <a:pt x="15" y="103"/>
                    <a:pt x="13" y="105"/>
                  </a:cubicBezTo>
                  <a:cubicBezTo>
                    <a:pt x="16" y="103"/>
                    <a:pt x="18" y="101"/>
                    <a:pt x="19" y="99"/>
                  </a:cubicBezTo>
                  <a:cubicBezTo>
                    <a:pt x="20" y="98"/>
                    <a:pt x="21" y="96"/>
                    <a:pt x="21" y="95"/>
                  </a:cubicBezTo>
                  <a:cubicBezTo>
                    <a:pt x="24" y="88"/>
                    <a:pt x="26" y="82"/>
                    <a:pt x="28" y="75"/>
                  </a:cubicBezTo>
                  <a:cubicBezTo>
                    <a:pt x="29" y="73"/>
                    <a:pt x="31" y="67"/>
                    <a:pt x="32" y="65"/>
                  </a:cubicBezTo>
                  <a:cubicBezTo>
                    <a:pt x="29" y="75"/>
                    <a:pt x="26" y="85"/>
                    <a:pt x="22" y="95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4" y="89"/>
                    <a:pt x="26" y="84"/>
                    <a:pt x="28" y="78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7" y="81"/>
                    <a:pt x="26" y="83"/>
                    <a:pt x="26" y="85"/>
                  </a:cubicBezTo>
                  <a:cubicBezTo>
                    <a:pt x="25" y="87"/>
                    <a:pt x="24" y="89"/>
                    <a:pt x="24" y="90"/>
                  </a:cubicBezTo>
                  <a:cubicBezTo>
                    <a:pt x="23" y="92"/>
                    <a:pt x="23" y="93"/>
                    <a:pt x="22" y="94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3" y="95"/>
                    <a:pt x="30" y="76"/>
                    <a:pt x="31" y="72"/>
                  </a:cubicBezTo>
                  <a:cubicBezTo>
                    <a:pt x="31" y="70"/>
                    <a:pt x="32" y="67"/>
                    <a:pt x="33" y="64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1"/>
                    <a:pt x="33" y="61"/>
                  </a:cubicBezTo>
                  <a:cubicBezTo>
                    <a:pt x="34" y="59"/>
                    <a:pt x="35" y="57"/>
                    <a:pt x="35" y="56"/>
                  </a:cubicBezTo>
                  <a:cubicBezTo>
                    <a:pt x="35" y="55"/>
                    <a:pt x="38" y="52"/>
                    <a:pt x="37" y="52"/>
                  </a:cubicBezTo>
                  <a:cubicBezTo>
                    <a:pt x="37" y="51"/>
                    <a:pt x="37" y="52"/>
                    <a:pt x="38" y="49"/>
                  </a:cubicBezTo>
                  <a:cubicBezTo>
                    <a:pt x="38" y="49"/>
                    <a:pt x="38" y="48"/>
                    <a:pt x="39" y="48"/>
                  </a:cubicBezTo>
                  <a:cubicBezTo>
                    <a:pt x="40" y="46"/>
                    <a:pt x="40" y="45"/>
                    <a:pt x="41" y="43"/>
                  </a:cubicBezTo>
                  <a:cubicBezTo>
                    <a:pt x="42" y="40"/>
                    <a:pt x="43" y="39"/>
                    <a:pt x="44" y="36"/>
                  </a:cubicBezTo>
                  <a:cubicBezTo>
                    <a:pt x="44" y="36"/>
                    <a:pt x="46" y="31"/>
                    <a:pt x="46" y="31"/>
                  </a:cubicBezTo>
                  <a:cubicBezTo>
                    <a:pt x="48" y="28"/>
                    <a:pt x="49" y="26"/>
                    <a:pt x="51" y="24"/>
                  </a:cubicBezTo>
                  <a:cubicBezTo>
                    <a:pt x="53" y="20"/>
                    <a:pt x="56" y="17"/>
                    <a:pt x="59" y="15"/>
                  </a:cubicBezTo>
                  <a:cubicBezTo>
                    <a:pt x="61" y="12"/>
                    <a:pt x="63" y="11"/>
                    <a:pt x="65" y="10"/>
                  </a:cubicBezTo>
                  <a:cubicBezTo>
                    <a:pt x="66" y="9"/>
                    <a:pt x="67" y="9"/>
                    <a:pt x="67" y="9"/>
                  </a:cubicBezTo>
                  <a:cubicBezTo>
                    <a:pt x="68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2" y="7"/>
                    <a:pt x="73" y="6"/>
                    <a:pt x="75" y="6"/>
                  </a:cubicBezTo>
                  <a:cubicBezTo>
                    <a:pt x="76" y="6"/>
                    <a:pt x="77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3"/>
                    <a:pt x="81" y="2"/>
                    <a:pt x="80" y="2"/>
                  </a:cubicBezTo>
                  <a:cubicBezTo>
                    <a:pt x="80" y="1"/>
                    <a:pt x="78" y="2"/>
                    <a:pt x="77" y="2"/>
                  </a:cubicBezTo>
                  <a:cubicBezTo>
                    <a:pt x="77" y="2"/>
                    <a:pt x="77" y="1"/>
                    <a:pt x="77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0"/>
                    <a:pt x="76" y="0"/>
                  </a:cubicBezTo>
                  <a:cubicBezTo>
                    <a:pt x="72" y="1"/>
                    <a:pt x="68" y="2"/>
                    <a:pt x="66" y="4"/>
                  </a:cubicBezTo>
                  <a:cubicBezTo>
                    <a:pt x="65" y="5"/>
                    <a:pt x="64" y="5"/>
                    <a:pt x="63" y="6"/>
                  </a:cubicBezTo>
                  <a:cubicBezTo>
                    <a:pt x="63" y="6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0" y="9"/>
                    <a:pt x="56" y="13"/>
                    <a:pt x="56" y="13"/>
                  </a:cubicBezTo>
                  <a:cubicBezTo>
                    <a:pt x="55" y="15"/>
                    <a:pt x="55" y="15"/>
                    <a:pt x="54" y="17"/>
                  </a:cubicBezTo>
                  <a:cubicBezTo>
                    <a:pt x="52" y="19"/>
                    <a:pt x="50" y="22"/>
                    <a:pt x="48" y="25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37" y="42"/>
                    <a:pt x="33" y="52"/>
                    <a:pt x="30" y="64"/>
                  </a:cubicBezTo>
                  <a:cubicBezTo>
                    <a:pt x="27" y="77"/>
                    <a:pt x="23" y="90"/>
                    <a:pt x="17" y="100"/>
                  </a:cubicBezTo>
                  <a:cubicBezTo>
                    <a:pt x="11" y="108"/>
                    <a:pt x="2" y="112"/>
                    <a:pt x="0" y="116"/>
                  </a:cubicBezTo>
                  <a:lnTo>
                    <a:pt x="0" y="118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8" name="Freeform 467"/>
            <p:cNvSpPr>
              <a:spLocks/>
            </p:cNvSpPr>
            <p:nvPr/>
          </p:nvSpPr>
          <p:spPr bwMode="auto">
            <a:xfrm>
              <a:off x="10763250" y="2543175"/>
              <a:ext cx="192088" cy="161925"/>
            </a:xfrm>
            <a:custGeom>
              <a:avLst/>
              <a:gdLst>
                <a:gd name="T0" fmla="*/ 0 w 57"/>
                <a:gd name="T1" fmla="*/ 48 h 48"/>
                <a:gd name="T2" fmla="*/ 8 w 57"/>
                <a:gd name="T3" fmla="*/ 37 h 48"/>
                <a:gd name="T4" fmla="*/ 10 w 57"/>
                <a:gd name="T5" fmla="*/ 35 h 48"/>
                <a:gd name="T6" fmla="*/ 8 w 57"/>
                <a:gd name="T7" fmla="*/ 37 h 48"/>
                <a:gd name="T8" fmla="*/ 6 w 57"/>
                <a:gd name="T9" fmla="*/ 40 h 48"/>
                <a:gd name="T10" fmla="*/ 9 w 57"/>
                <a:gd name="T11" fmla="*/ 37 h 48"/>
                <a:gd name="T12" fmla="*/ 10 w 57"/>
                <a:gd name="T13" fmla="*/ 35 h 48"/>
                <a:gd name="T14" fmla="*/ 16 w 57"/>
                <a:gd name="T15" fmla="*/ 25 h 48"/>
                <a:gd name="T16" fmla="*/ 18 w 57"/>
                <a:gd name="T17" fmla="*/ 20 h 48"/>
                <a:gd name="T18" fmla="*/ 11 w 57"/>
                <a:gd name="T19" fmla="*/ 35 h 48"/>
                <a:gd name="T20" fmla="*/ 11 w 57"/>
                <a:gd name="T21" fmla="*/ 34 h 48"/>
                <a:gd name="T22" fmla="*/ 15 w 57"/>
                <a:gd name="T23" fmla="*/ 26 h 48"/>
                <a:gd name="T24" fmla="*/ 16 w 57"/>
                <a:gd name="T25" fmla="*/ 25 h 48"/>
                <a:gd name="T26" fmla="*/ 15 w 57"/>
                <a:gd name="T27" fmla="*/ 26 h 48"/>
                <a:gd name="T28" fmla="*/ 14 w 57"/>
                <a:gd name="T29" fmla="*/ 30 h 48"/>
                <a:gd name="T30" fmla="*/ 12 w 57"/>
                <a:gd name="T31" fmla="*/ 33 h 48"/>
                <a:gd name="T32" fmla="*/ 11 w 57"/>
                <a:gd name="T33" fmla="*/ 34 h 48"/>
                <a:gd name="T34" fmla="*/ 10 w 57"/>
                <a:gd name="T35" fmla="*/ 35 h 48"/>
                <a:gd name="T36" fmla="*/ 10 w 57"/>
                <a:gd name="T37" fmla="*/ 36 h 48"/>
                <a:gd name="T38" fmla="*/ 10 w 57"/>
                <a:gd name="T39" fmla="*/ 36 h 48"/>
                <a:gd name="T40" fmla="*/ 17 w 57"/>
                <a:gd name="T41" fmla="*/ 24 h 48"/>
                <a:gd name="T42" fmla="*/ 19 w 57"/>
                <a:gd name="T43" fmla="*/ 20 h 48"/>
                <a:gd name="T44" fmla="*/ 20 w 57"/>
                <a:gd name="T45" fmla="*/ 19 h 48"/>
                <a:gd name="T46" fmla="*/ 20 w 57"/>
                <a:gd name="T47" fmla="*/ 18 h 48"/>
                <a:gd name="T48" fmla="*/ 21 w 57"/>
                <a:gd name="T49" fmla="*/ 16 h 48"/>
                <a:gd name="T50" fmla="*/ 24 w 57"/>
                <a:gd name="T51" fmla="*/ 15 h 48"/>
                <a:gd name="T52" fmla="*/ 24 w 57"/>
                <a:gd name="T53" fmla="*/ 14 h 48"/>
                <a:gd name="T54" fmla="*/ 25 w 57"/>
                <a:gd name="T55" fmla="*/ 13 h 48"/>
                <a:gd name="T56" fmla="*/ 27 w 57"/>
                <a:gd name="T57" fmla="*/ 11 h 48"/>
                <a:gd name="T58" fmla="*/ 30 w 57"/>
                <a:gd name="T59" fmla="*/ 9 h 48"/>
                <a:gd name="T60" fmla="*/ 32 w 57"/>
                <a:gd name="T61" fmla="*/ 7 h 48"/>
                <a:gd name="T62" fmla="*/ 37 w 57"/>
                <a:gd name="T63" fmla="*/ 6 h 48"/>
                <a:gd name="T64" fmla="*/ 43 w 57"/>
                <a:gd name="T65" fmla="*/ 5 h 48"/>
                <a:gd name="T66" fmla="*/ 48 w 57"/>
                <a:gd name="T67" fmla="*/ 5 h 48"/>
                <a:gd name="T68" fmla="*/ 49 w 57"/>
                <a:gd name="T69" fmla="*/ 5 h 48"/>
                <a:gd name="T70" fmla="*/ 51 w 57"/>
                <a:gd name="T71" fmla="*/ 5 h 48"/>
                <a:gd name="T72" fmla="*/ 50 w 57"/>
                <a:gd name="T73" fmla="*/ 5 h 48"/>
                <a:gd name="T74" fmla="*/ 51 w 57"/>
                <a:gd name="T75" fmla="*/ 5 h 48"/>
                <a:gd name="T76" fmla="*/ 51 w 57"/>
                <a:gd name="T77" fmla="*/ 5 h 48"/>
                <a:gd name="T78" fmla="*/ 51 w 57"/>
                <a:gd name="T79" fmla="*/ 6 h 48"/>
                <a:gd name="T80" fmla="*/ 54 w 57"/>
                <a:gd name="T81" fmla="*/ 6 h 48"/>
                <a:gd name="T82" fmla="*/ 56 w 57"/>
                <a:gd name="T83" fmla="*/ 5 h 48"/>
                <a:gd name="T84" fmla="*/ 56 w 57"/>
                <a:gd name="T85" fmla="*/ 5 h 48"/>
                <a:gd name="T86" fmla="*/ 56 w 57"/>
                <a:gd name="T87" fmla="*/ 4 h 48"/>
                <a:gd name="T88" fmla="*/ 57 w 57"/>
                <a:gd name="T89" fmla="*/ 4 h 48"/>
                <a:gd name="T90" fmla="*/ 57 w 57"/>
                <a:gd name="T91" fmla="*/ 2 h 48"/>
                <a:gd name="T92" fmla="*/ 55 w 57"/>
                <a:gd name="T93" fmla="*/ 2 h 48"/>
                <a:gd name="T94" fmla="*/ 55 w 57"/>
                <a:gd name="T95" fmla="*/ 1 h 48"/>
                <a:gd name="T96" fmla="*/ 55 w 57"/>
                <a:gd name="T97" fmla="*/ 1 h 48"/>
                <a:gd name="T98" fmla="*/ 54 w 57"/>
                <a:gd name="T99" fmla="*/ 1 h 48"/>
                <a:gd name="T100" fmla="*/ 54 w 57"/>
                <a:gd name="T101" fmla="*/ 0 h 48"/>
                <a:gd name="T102" fmla="*/ 49 w 57"/>
                <a:gd name="T103" fmla="*/ 1 h 48"/>
                <a:gd name="T104" fmla="*/ 48 w 57"/>
                <a:gd name="T105" fmla="*/ 1 h 48"/>
                <a:gd name="T106" fmla="*/ 47 w 57"/>
                <a:gd name="T107" fmla="*/ 1 h 48"/>
                <a:gd name="T108" fmla="*/ 47 w 57"/>
                <a:gd name="T109" fmla="*/ 2 h 48"/>
                <a:gd name="T110" fmla="*/ 43 w 57"/>
                <a:gd name="T111" fmla="*/ 2 h 48"/>
                <a:gd name="T112" fmla="*/ 40 w 57"/>
                <a:gd name="T113" fmla="*/ 3 h 48"/>
                <a:gd name="T114" fmla="*/ 35 w 57"/>
                <a:gd name="T115" fmla="*/ 4 h 48"/>
                <a:gd name="T116" fmla="*/ 32 w 57"/>
                <a:gd name="T117" fmla="*/ 5 h 48"/>
                <a:gd name="T118" fmla="*/ 31 w 57"/>
                <a:gd name="T119" fmla="*/ 5 h 48"/>
                <a:gd name="T120" fmla="*/ 17 w 57"/>
                <a:gd name="T121" fmla="*/ 19 h 48"/>
                <a:gd name="T122" fmla="*/ 0 w 57"/>
                <a:gd name="T123" fmla="*/ 47 h 48"/>
                <a:gd name="T124" fmla="*/ 0 w 57"/>
                <a:gd name="T1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" h="48">
                  <a:moveTo>
                    <a:pt x="0" y="48"/>
                  </a:moveTo>
                  <a:cubicBezTo>
                    <a:pt x="1" y="46"/>
                    <a:pt x="6" y="40"/>
                    <a:pt x="8" y="37"/>
                  </a:cubicBezTo>
                  <a:cubicBezTo>
                    <a:pt x="9" y="36"/>
                    <a:pt x="9" y="36"/>
                    <a:pt x="10" y="35"/>
                  </a:cubicBezTo>
                  <a:cubicBezTo>
                    <a:pt x="10" y="35"/>
                    <a:pt x="9" y="36"/>
                    <a:pt x="8" y="37"/>
                  </a:cubicBezTo>
                  <a:cubicBezTo>
                    <a:pt x="7" y="38"/>
                    <a:pt x="7" y="39"/>
                    <a:pt x="6" y="40"/>
                  </a:cubicBezTo>
                  <a:cubicBezTo>
                    <a:pt x="7" y="39"/>
                    <a:pt x="8" y="38"/>
                    <a:pt x="9" y="37"/>
                  </a:cubicBezTo>
                  <a:cubicBezTo>
                    <a:pt x="9" y="36"/>
                    <a:pt x="10" y="36"/>
                    <a:pt x="10" y="35"/>
                  </a:cubicBezTo>
                  <a:cubicBezTo>
                    <a:pt x="13" y="32"/>
                    <a:pt x="14" y="28"/>
                    <a:pt x="16" y="25"/>
                  </a:cubicBezTo>
                  <a:cubicBezTo>
                    <a:pt x="16" y="23"/>
                    <a:pt x="18" y="21"/>
                    <a:pt x="18" y="20"/>
                  </a:cubicBezTo>
                  <a:cubicBezTo>
                    <a:pt x="15" y="24"/>
                    <a:pt x="14" y="30"/>
                    <a:pt x="11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2"/>
                    <a:pt x="14" y="29"/>
                    <a:pt x="15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8"/>
                    <a:pt x="14" y="29"/>
                    <a:pt x="14" y="30"/>
                  </a:cubicBezTo>
                  <a:cubicBezTo>
                    <a:pt x="13" y="31"/>
                    <a:pt x="13" y="32"/>
                    <a:pt x="12" y="33"/>
                  </a:cubicBezTo>
                  <a:cubicBezTo>
                    <a:pt x="12" y="33"/>
                    <a:pt x="12" y="34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2" y="35"/>
                    <a:pt x="17" y="25"/>
                    <a:pt x="17" y="24"/>
                  </a:cubicBezTo>
                  <a:cubicBezTo>
                    <a:pt x="18" y="22"/>
                    <a:pt x="18" y="21"/>
                    <a:pt x="19" y="20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1" y="16"/>
                    <a:pt x="21" y="16"/>
                  </a:cubicBezTo>
                  <a:cubicBezTo>
                    <a:pt x="22" y="15"/>
                    <a:pt x="24" y="15"/>
                    <a:pt x="24" y="15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2"/>
                    <a:pt x="26" y="12"/>
                    <a:pt x="27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30" y="9"/>
                    <a:pt x="32" y="7"/>
                    <a:pt x="32" y="7"/>
                  </a:cubicBezTo>
                  <a:cubicBezTo>
                    <a:pt x="34" y="6"/>
                    <a:pt x="35" y="6"/>
                    <a:pt x="37" y="6"/>
                  </a:cubicBezTo>
                  <a:cubicBezTo>
                    <a:pt x="39" y="5"/>
                    <a:pt x="41" y="5"/>
                    <a:pt x="43" y="5"/>
                  </a:cubicBezTo>
                  <a:cubicBezTo>
                    <a:pt x="45" y="5"/>
                    <a:pt x="46" y="5"/>
                    <a:pt x="48" y="5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49" y="5"/>
                    <a:pt x="50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6"/>
                    <a:pt x="51" y="6"/>
                  </a:cubicBezTo>
                  <a:cubicBezTo>
                    <a:pt x="52" y="6"/>
                    <a:pt x="53" y="6"/>
                    <a:pt x="54" y="6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6" y="3"/>
                    <a:pt x="57" y="2"/>
                    <a:pt x="57" y="2"/>
                  </a:cubicBezTo>
                  <a:cubicBezTo>
                    <a:pt x="57" y="2"/>
                    <a:pt x="56" y="2"/>
                    <a:pt x="55" y="2"/>
                  </a:cubicBezTo>
                  <a:cubicBezTo>
                    <a:pt x="55" y="2"/>
                    <a:pt x="55" y="1"/>
                    <a:pt x="55" y="1"/>
                  </a:cubicBezTo>
                  <a:cubicBezTo>
                    <a:pt x="54" y="1"/>
                    <a:pt x="54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0"/>
                    <a:pt x="54" y="0"/>
                  </a:cubicBezTo>
                  <a:cubicBezTo>
                    <a:pt x="53" y="0"/>
                    <a:pt x="51" y="0"/>
                    <a:pt x="49" y="1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2"/>
                  </a:cubicBezTo>
                  <a:cubicBezTo>
                    <a:pt x="45" y="2"/>
                    <a:pt x="42" y="2"/>
                    <a:pt x="43" y="2"/>
                  </a:cubicBezTo>
                  <a:cubicBezTo>
                    <a:pt x="41" y="2"/>
                    <a:pt x="41" y="3"/>
                    <a:pt x="40" y="3"/>
                  </a:cubicBezTo>
                  <a:cubicBezTo>
                    <a:pt x="39" y="3"/>
                    <a:pt x="37" y="4"/>
                    <a:pt x="35" y="4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5" y="8"/>
                    <a:pt x="20" y="12"/>
                    <a:pt x="17" y="19"/>
                  </a:cubicBezTo>
                  <a:cubicBezTo>
                    <a:pt x="13" y="33"/>
                    <a:pt x="2" y="43"/>
                    <a:pt x="0" y="47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9" name="Freeform 468"/>
            <p:cNvSpPr>
              <a:spLocks/>
            </p:cNvSpPr>
            <p:nvPr/>
          </p:nvSpPr>
          <p:spPr bwMode="auto">
            <a:xfrm>
              <a:off x="10928350" y="2597150"/>
              <a:ext cx="107950" cy="195263"/>
            </a:xfrm>
            <a:custGeom>
              <a:avLst/>
              <a:gdLst>
                <a:gd name="T0" fmla="*/ 22 w 32"/>
                <a:gd name="T1" fmla="*/ 58 h 58"/>
                <a:gd name="T2" fmla="*/ 28 w 32"/>
                <a:gd name="T3" fmla="*/ 48 h 58"/>
                <a:gd name="T4" fmla="*/ 28 w 32"/>
                <a:gd name="T5" fmla="*/ 45 h 58"/>
                <a:gd name="T6" fmla="*/ 28 w 32"/>
                <a:gd name="T7" fmla="*/ 48 h 58"/>
                <a:gd name="T8" fmla="*/ 27 w 32"/>
                <a:gd name="T9" fmla="*/ 51 h 58"/>
                <a:gd name="T10" fmla="*/ 29 w 32"/>
                <a:gd name="T11" fmla="*/ 47 h 58"/>
                <a:gd name="T12" fmla="*/ 29 w 32"/>
                <a:gd name="T13" fmla="*/ 45 h 58"/>
                <a:gd name="T14" fmla="*/ 29 w 32"/>
                <a:gd name="T15" fmla="*/ 35 h 58"/>
                <a:gd name="T16" fmla="*/ 28 w 32"/>
                <a:gd name="T17" fmla="*/ 30 h 58"/>
                <a:gd name="T18" fmla="*/ 29 w 32"/>
                <a:gd name="T19" fmla="*/ 45 h 58"/>
                <a:gd name="T20" fmla="*/ 29 w 32"/>
                <a:gd name="T21" fmla="*/ 44 h 58"/>
                <a:gd name="T22" fmla="*/ 30 w 32"/>
                <a:gd name="T23" fmla="*/ 36 h 58"/>
                <a:gd name="T24" fmla="*/ 30 w 32"/>
                <a:gd name="T25" fmla="*/ 35 h 58"/>
                <a:gd name="T26" fmla="*/ 30 w 32"/>
                <a:gd name="T27" fmla="*/ 36 h 58"/>
                <a:gd name="T28" fmla="*/ 30 w 32"/>
                <a:gd name="T29" fmla="*/ 40 h 58"/>
                <a:gd name="T30" fmla="*/ 30 w 32"/>
                <a:gd name="T31" fmla="*/ 42 h 58"/>
                <a:gd name="T32" fmla="*/ 29 w 32"/>
                <a:gd name="T33" fmla="*/ 44 h 58"/>
                <a:gd name="T34" fmla="*/ 29 w 32"/>
                <a:gd name="T35" fmla="*/ 45 h 58"/>
                <a:gd name="T36" fmla="*/ 29 w 32"/>
                <a:gd name="T37" fmla="*/ 46 h 58"/>
                <a:gd name="T38" fmla="*/ 29 w 32"/>
                <a:gd name="T39" fmla="*/ 46 h 58"/>
                <a:gd name="T40" fmla="*/ 30 w 32"/>
                <a:gd name="T41" fmla="*/ 33 h 58"/>
                <a:gd name="T42" fmla="*/ 28 w 32"/>
                <a:gd name="T43" fmla="*/ 29 h 58"/>
                <a:gd name="T44" fmla="*/ 28 w 32"/>
                <a:gd name="T45" fmla="*/ 28 h 58"/>
                <a:gd name="T46" fmla="*/ 27 w 32"/>
                <a:gd name="T47" fmla="*/ 28 h 58"/>
                <a:gd name="T48" fmla="*/ 26 w 32"/>
                <a:gd name="T49" fmla="*/ 25 h 58"/>
                <a:gd name="T50" fmla="*/ 25 w 32"/>
                <a:gd name="T51" fmla="*/ 23 h 58"/>
                <a:gd name="T52" fmla="*/ 24 w 32"/>
                <a:gd name="T53" fmla="*/ 22 h 58"/>
                <a:gd name="T54" fmla="*/ 23 w 32"/>
                <a:gd name="T55" fmla="*/ 21 h 58"/>
                <a:gd name="T56" fmla="*/ 22 w 32"/>
                <a:gd name="T57" fmla="*/ 20 h 58"/>
                <a:gd name="T58" fmla="*/ 19 w 32"/>
                <a:gd name="T59" fmla="*/ 18 h 58"/>
                <a:gd name="T60" fmla="*/ 16 w 32"/>
                <a:gd name="T61" fmla="*/ 16 h 58"/>
                <a:gd name="T62" fmla="*/ 13 w 32"/>
                <a:gd name="T63" fmla="*/ 13 h 58"/>
                <a:gd name="T64" fmla="*/ 9 w 32"/>
                <a:gd name="T65" fmla="*/ 9 h 58"/>
                <a:gd name="T66" fmla="*/ 7 w 32"/>
                <a:gd name="T67" fmla="*/ 6 h 58"/>
                <a:gd name="T68" fmla="*/ 7 w 32"/>
                <a:gd name="T69" fmla="*/ 5 h 58"/>
                <a:gd name="T70" fmla="*/ 6 w 32"/>
                <a:gd name="T71" fmla="*/ 4 h 58"/>
                <a:gd name="T72" fmla="*/ 6 w 32"/>
                <a:gd name="T73" fmla="*/ 4 h 58"/>
                <a:gd name="T74" fmla="*/ 6 w 32"/>
                <a:gd name="T75" fmla="*/ 4 h 58"/>
                <a:gd name="T76" fmla="*/ 6 w 32"/>
                <a:gd name="T77" fmla="*/ 4 h 58"/>
                <a:gd name="T78" fmla="*/ 6 w 32"/>
                <a:gd name="T79" fmla="*/ 3 h 58"/>
                <a:gd name="T80" fmla="*/ 5 w 32"/>
                <a:gd name="T81" fmla="*/ 2 h 58"/>
                <a:gd name="T82" fmla="*/ 4 w 32"/>
                <a:gd name="T83" fmla="*/ 0 h 58"/>
                <a:gd name="T84" fmla="*/ 4 w 32"/>
                <a:gd name="T85" fmla="*/ 0 h 58"/>
                <a:gd name="T86" fmla="*/ 4 w 32"/>
                <a:gd name="T87" fmla="*/ 0 h 58"/>
                <a:gd name="T88" fmla="*/ 3 w 32"/>
                <a:gd name="T89" fmla="*/ 0 h 58"/>
                <a:gd name="T90" fmla="*/ 1 w 32"/>
                <a:gd name="T91" fmla="*/ 0 h 58"/>
                <a:gd name="T92" fmla="*/ 1 w 32"/>
                <a:gd name="T93" fmla="*/ 2 h 58"/>
                <a:gd name="T94" fmla="*/ 1 w 32"/>
                <a:gd name="T95" fmla="*/ 2 h 58"/>
                <a:gd name="T96" fmla="*/ 1 w 32"/>
                <a:gd name="T97" fmla="*/ 2 h 58"/>
                <a:gd name="T98" fmla="*/ 1 w 32"/>
                <a:gd name="T99" fmla="*/ 3 h 58"/>
                <a:gd name="T100" fmla="*/ 0 w 32"/>
                <a:gd name="T101" fmla="*/ 3 h 58"/>
                <a:gd name="T102" fmla="*/ 3 w 32"/>
                <a:gd name="T103" fmla="*/ 8 h 58"/>
                <a:gd name="T104" fmla="*/ 4 w 32"/>
                <a:gd name="T105" fmla="*/ 8 h 58"/>
                <a:gd name="T106" fmla="*/ 4 w 32"/>
                <a:gd name="T107" fmla="*/ 9 h 58"/>
                <a:gd name="T108" fmla="*/ 5 w 32"/>
                <a:gd name="T109" fmla="*/ 9 h 58"/>
                <a:gd name="T110" fmla="*/ 7 w 32"/>
                <a:gd name="T111" fmla="*/ 12 h 58"/>
                <a:gd name="T112" fmla="*/ 9 w 32"/>
                <a:gd name="T113" fmla="*/ 13 h 58"/>
                <a:gd name="T114" fmla="*/ 13 w 32"/>
                <a:gd name="T115" fmla="*/ 16 h 58"/>
                <a:gd name="T116" fmla="*/ 15 w 32"/>
                <a:gd name="T117" fmla="*/ 17 h 58"/>
                <a:gd name="T118" fmla="*/ 15 w 32"/>
                <a:gd name="T119" fmla="*/ 18 h 58"/>
                <a:gd name="T120" fmla="*/ 26 w 32"/>
                <a:gd name="T121" fmla="*/ 30 h 58"/>
                <a:gd name="T122" fmla="*/ 23 w 32"/>
                <a:gd name="T123" fmla="*/ 57 h 58"/>
                <a:gd name="T124" fmla="*/ 22 w 32"/>
                <a:gd name="T12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" h="58">
                  <a:moveTo>
                    <a:pt x="22" y="58"/>
                  </a:moveTo>
                  <a:cubicBezTo>
                    <a:pt x="24" y="57"/>
                    <a:pt x="27" y="51"/>
                    <a:pt x="28" y="48"/>
                  </a:cubicBezTo>
                  <a:cubicBezTo>
                    <a:pt x="28" y="47"/>
                    <a:pt x="28" y="46"/>
                    <a:pt x="28" y="45"/>
                  </a:cubicBezTo>
                  <a:cubicBezTo>
                    <a:pt x="29" y="45"/>
                    <a:pt x="28" y="46"/>
                    <a:pt x="28" y="48"/>
                  </a:cubicBezTo>
                  <a:cubicBezTo>
                    <a:pt x="27" y="49"/>
                    <a:pt x="27" y="50"/>
                    <a:pt x="27" y="51"/>
                  </a:cubicBezTo>
                  <a:cubicBezTo>
                    <a:pt x="28" y="50"/>
                    <a:pt x="28" y="48"/>
                    <a:pt x="29" y="47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30" y="42"/>
                    <a:pt x="29" y="38"/>
                    <a:pt x="29" y="35"/>
                  </a:cubicBezTo>
                  <a:cubicBezTo>
                    <a:pt x="29" y="34"/>
                    <a:pt x="28" y="31"/>
                    <a:pt x="28" y="30"/>
                  </a:cubicBezTo>
                  <a:cubicBezTo>
                    <a:pt x="30" y="35"/>
                    <a:pt x="30" y="40"/>
                    <a:pt x="29" y="4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0" y="42"/>
                    <a:pt x="30" y="39"/>
                    <a:pt x="30" y="36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6"/>
                    <a:pt x="30" y="36"/>
                  </a:cubicBezTo>
                  <a:cubicBezTo>
                    <a:pt x="30" y="38"/>
                    <a:pt x="30" y="39"/>
                    <a:pt x="30" y="40"/>
                  </a:cubicBezTo>
                  <a:cubicBezTo>
                    <a:pt x="30" y="41"/>
                    <a:pt x="30" y="42"/>
                    <a:pt x="30" y="42"/>
                  </a:cubicBezTo>
                  <a:cubicBezTo>
                    <a:pt x="30" y="43"/>
                    <a:pt x="30" y="44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5"/>
                    <a:pt x="31" y="35"/>
                    <a:pt x="30" y="33"/>
                  </a:cubicBezTo>
                  <a:cubicBezTo>
                    <a:pt x="30" y="32"/>
                    <a:pt x="29" y="31"/>
                    <a:pt x="28" y="29"/>
                  </a:cubicBezTo>
                  <a:cubicBezTo>
                    <a:pt x="28" y="29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7"/>
                    <a:pt x="27" y="26"/>
                    <a:pt x="26" y="25"/>
                  </a:cubicBezTo>
                  <a:cubicBezTo>
                    <a:pt x="26" y="25"/>
                    <a:pt x="26" y="23"/>
                    <a:pt x="25" y="23"/>
                  </a:cubicBezTo>
                  <a:cubicBezTo>
                    <a:pt x="24" y="23"/>
                    <a:pt x="25" y="23"/>
                    <a:pt x="24" y="22"/>
                  </a:cubicBezTo>
                  <a:cubicBezTo>
                    <a:pt x="24" y="22"/>
                    <a:pt x="24" y="22"/>
                    <a:pt x="23" y="21"/>
                  </a:cubicBezTo>
                  <a:cubicBezTo>
                    <a:pt x="23" y="21"/>
                    <a:pt x="22" y="21"/>
                    <a:pt x="22" y="20"/>
                  </a:cubicBezTo>
                  <a:cubicBezTo>
                    <a:pt x="20" y="19"/>
                    <a:pt x="20" y="18"/>
                    <a:pt x="19" y="18"/>
                  </a:cubicBezTo>
                  <a:cubicBezTo>
                    <a:pt x="18" y="17"/>
                    <a:pt x="16" y="16"/>
                    <a:pt x="16" y="16"/>
                  </a:cubicBezTo>
                  <a:cubicBezTo>
                    <a:pt x="15" y="15"/>
                    <a:pt x="14" y="15"/>
                    <a:pt x="13" y="13"/>
                  </a:cubicBezTo>
                  <a:cubicBezTo>
                    <a:pt x="12" y="13"/>
                    <a:pt x="10" y="11"/>
                    <a:pt x="9" y="9"/>
                  </a:cubicBezTo>
                  <a:cubicBezTo>
                    <a:pt x="8" y="8"/>
                    <a:pt x="8" y="7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1" y="6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10"/>
                    <a:pt x="7" y="12"/>
                    <a:pt x="7" y="12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10" y="14"/>
                    <a:pt x="11" y="15"/>
                    <a:pt x="13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0" y="22"/>
                    <a:pt x="23" y="25"/>
                    <a:pt x="26" y="30"/>
                  </a:cubicBezTo>
                  <a:cubicBezTo>
                    <a:pt x="32" y="42"/>
                    <a:pt x="25" y="56"/>
                    <a:pt x="23" y="57"/>
                  </a:cubicBezTo>
                  <a:lnTo>
                    <a:pt x="22" y="58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0" name="Freeform 469"/>
            <p:cNvSpPr>
              <a:spLocks/>
            </p:cNvSpPr>
            <p:nvPr/>
          </p:nvSpPr>
          <p:spPr bwMode="auto">
            <a:xfrm>
              <a:off x="11363325" y="2698750"/>
              <a:ext cx="161925" cy="66675"/>
            </a:xfrm>
            <a:custGeom>
              <a:avLst/>
              <a:gdLst>
                <a:gd name="T0" fmla="*/ 0 w 48"/>
                <a:gd name="T1" fmla="*/ 20 h 20"/>
                <a:gd name="T2" fmla="*/ 8 w 48"/>
                <a:gd name="T3" fmla="*/ 17 h 20"/>
                <a:gd name="T4" fmla="*/ 10 w 48"/>
                <a:gd name="T5" fmla="*/ 16 h 20"/>
                <a:gd name="T6" fmla="*/ 8 w 48"/>
                <a:gd name="T7" fmla="*/ 17 h 20"/>
                <a:gd name="T8" fmla="*/ 6 w 48"/>
                <a:gd name="T9" fmla="*/ 18 h 20"/>
                <a:gd name="T10" fmla="*/ 9 w 48"/>
                <a:gd name="T11" fmla="*/ 17 h 20"/>
                <a:gd name="T12" fmla="*/ 11 w 48"/>
                <a:gd name="T13" fmla="*/ 16 h 20"/>
                <a:gd name="T14" fmla="*/ 17 w 48"/>
                <a:gd name="T15" fmla="*/ 12 h 20"/>
                <a:gd name="T16" fmla="*/ 20 w 48"/>
                <a:gd name="T17" fmla="*/ 10 h 20"/>
                <a:gd name="T18" fmla="*/ 11 w 48"/>
                <a:gd name="T19" fmla="*/ 16 h 20"/>
                <a:gd name="T20" fmla="*/ 11 w 48"/>
                <a:gd name="T21" fmla="*/ 16 h 20"/>
                <a:gd name="T22" fmla="*/ 16 w 48"/>
                <a:gd name="T23" fmla="*/ 13 h 20"/>
                <a:gd name="T24" fmla="*/ 17 w 48"/>
                <a:gd name="T25" fmla="*/ 13 h 20"/>
                <a:gd name="T26" fmla="*/ 16 w 48"/>
                <a:gd name="T27" fmla="*/ 13 h 20"/>
                <a:gd name="T28" fmla="*/ 14 w 48"/>
                <a:gd name="T29" fmla="*/ 15 h 20"/>
                <a:gd name="T30" fmla="*/ 13 w 48"/>
                <a:gd name="T31" fmla="*/ 15 h 20"/>
                <a:gd name="T32" fmla="*/ 11 w 48"/>
                <a:gd name="T33" fmla="*/ 16 h 20"/>
                <a:gd name="T34" fmla="*/ 11 w 48"/>
                <a:gd name="T35" fmla="*/ 16 h 20"/>
                <a:gd name="T36" fmla="*/ 10 w 48"/>
                <a:gd name="T37" fmla="*/ 17 h 20"/>
                <a:gd name="T38" fmla="*/ 10 w 48"/>
                <a:gd name="T39" fmla="*/ 17 h 20"/>
                <a:gd name="T40" fmla="*/ 19 w 48"/>
                <a:gd name="T41" fmla="*/ 13 h 20"/>
                <a:gd name="T42" fmla="*/ 21 w 48"/>
                <a:gd name="T43" fmla="*/ 11 h 20"/>
                <a:gd name="T44" fmla="*/ 22 w 48"/>
                <a:gd name="T45" fmla="*/ 10 h 20"/>
                <a:gd name="T46" fmla="*/ 22 w 48"/>
                <a:gd name="T47" fmla="*/ 10 h 20"/>
                <a:gd name="T48" fmla="*/ 24 w 48"/>
                <a:gd name="T49" fmla="*/ 9 h 20"/>
                <a:gd name="T50" fmla="*/ 25 w 48"/>
                <a:gd name="T51" fmla="*/ 9 h 20"/>
                <a:gd name="T52" fmla="*/ 26 w 48"/>
                <a:gd name="T53" fmla="*/ 8 h 20"/>
                <a:gd name="T54" fmla="*/ 27 w 48"/>
                <a:gd name="T55" fmla="*/ 8 h 20"/>
                <a:gd name="T56" fmla="*/ 28 w 48"/>
                <a:gd name="T57" fmla="*/ 7 h 20"/>
                <a:gd name="T58" fmla="*/ 31 w 48"/>
                <a:gd name="T59" fmla="*/ 6 h 20"/>
                <a:gd name="T60" fmla="*/ 32 w 48"/>
                <a:gd name="T61" fmla="*/ 5 h 20"/>
                <a:gd name="T62" fmla="*/ 35 w 48"/>
                <a:gd name="T63" fmla="*/ 4 h 20"/>
                <a:gd name="T64" fmla="*/ 39 w 48"/>
                <a:gd name="T65" fmla="*/ 4 h 20"/>
                <a:gd name="T66" fmla="*/ 42 w 48"/>
                <a:gd name="T67" fmla="*/ 5 h 20"/>
                <a:gd name="T68" fmla="*/ 43 w 48"/>
                <a:gd name="T69" fmla="*/ 5 h 20"/>
                <a:gd name="T70" fmla="*/ 43 w 48"/>
                <a:gd name="T71" fmla="*/ 6 h 20"/>
                <a:gd name="T72" fmla="*/ 43 w 48"/>
                <a:gd name="T73" fmla="*/ 6 h 20"/>
                <a:gd name="T74" fmla="*/ 44 w 48"/>
                <a:gd name="T75" fmla="*/ 6 h 20"/>
                <a:gd name="T76" fmla="*/ 44 w 48"/>
                <a:gd name="T77" fmla="*/ 6 h 20"/>
                <a:gd name="T78" fmla="*/ 44 w 48"/>
                <a:gd name="T79" fmla="*/ 7 h 20"/>
                <a:gd name="T80" fmla="*/ 44 w 48"/>
                <a:gd name="T81" fmla="*/ 7 h 20"/>
                <a:gd name="T82" fmla="*/ 46 w 48"/>
                <a:gd name="T83" fmla="*/ 8 h 20"/>
                <a:gd name="T84" fmla="*/ 46 w 48"/>
                <a:gd name="T85" fmla="*/ 7 h 20"/>
                <a:gd name="T86" fmla="*/ 46 w 48"/>
                <a:gd name="T87" fmla="*/ 8 h 20"/>
                <a:gd name="T88" fmla="*/ 47 w 48"/>
                <a:gd name="T89" fmla="*/ 7 h 20"/>
                <a:gd name="T90" fmla="*/ 48 w 48"/>
                <a:gd name="T91" fmla="*/ 6 h 20"/>
                <a:gd name="T92" fmla="*/ 47 w 48"/>
                <a:gd name="T93" fmla="*/ 5 h 20"/>
                <a:gd name="T94" fmla="*/ 48 w 48"/>
                <a:gd name="T95" fmla="*/ 4 h 20"/>
                <a:gd name="T96" fmla="*/ 48 w 48"/>
                <a:gd name="T97" fmla="*/ 4 h 20"/>
                <a:gd name="T98" fmla="*/ 48 w 48"/>
                <a:gd name="T99" fmla="*/ 4 h 20"/>
                <a:gd name="T100" fmla="*/ 48 w 48"/>
                <a:gd name="T101" fmla="*/ 4 h 20"/>
                <a:gd name="T102" fmla="*/ 44 w 48"/>
                <a:gd name="T103" fmla="*/ 1 h 20"/>
                <a:gd name="T104" fmla="*/ 43 w 48"/>
                <a:gd name="T105" fmla="*/ 1 h 20"/>
                <a:gd name="T106" fmla="*/ 43 w 48"/>
                <a:gd name="T107" fmla="*/ 1 h 20"/>
                <a:gd name="T108" fmla="*/ 42 w 48"/>
                <a:gd name="T109" fmla="*/ 1 h 20"/>
                <a:gd name="T110" fmla="*/ 39 w 48"/>
                <a:gd name="T111" fmla="*/ 1 h 20"/>
                <a:gd name="T112" fmla="*/ 38 w 48"/>
                <a:gd name="T113" fmla="*/ 2 h 20"/>
                <a:gd name="T114" fmla="*/ 34 w 48"/>
                <a:gd name="T115" fmla="*/ 2 h 20"/>
                <a:gd name="T116" fmla="*/ 32 w 48"/>
                <a:gd name="T117" fmla="*/ 3 h 20"/>
                <a:gd name="T118" fmla="*/ 31 w 48"/>
                <a:gd name="T119" fmla="*/ 3 h 20"/>
                <a:gd name="T120" fmla="*/ 20 w 48"/>
                <a:gd name="T121" fmla="*/ 9 h 20"/>
                <a:gd name="T122" fmla="*/ 1 w 48"/>
                <a:gd name="T123" fmla="*/ 19 h 20"/>
                <a:gd name="T124" fmla="*/ 0 w 48"/>
                <a:gd name="T1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" h="20">
                  <a:moveTo>
                    <a:pt x="0" y="20"/>
                  </a:moveTo>
                  <a:cubicBezTo>
                    <a:pt x="2" y="20"/>
                    <a:pt x="6" y="17"/>
                    <a:pt x="8" y="17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10" y="16"/>
                    <a:pt x="8" y="17"/>
                  </a:cubicBezTo>
                  <a:cubicBezTo>
                    <a:pt x="8" y="17"/>
                    <a:pt x="7" y="17"/>
                    <a:pt x="6" y="18"/>
                  </a:cubicBezTo>
                  <a:cubicBezTo>
                    <a:pt x="7" y="17"/>
                    <a:pt x="8" y="17"/>
                    <a:pt x="9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8" y="12"/>
                    <a:pt x="20" y="11"/>
                    <a:pt x="20" y="10"/>
                  </a:cubicBezTo>
                  <a:cubicBezTo>
                    <a:pt x="17" y="12"/>
                    <a:pt x="14" y="14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8" y="13"/>
                    <a:pt x="19" y="13"/>
                  </a:cubicBezTo>
                  <a:cubicBezTo>
                    <a:pt x="20" y="12"/>
                    <a:pt x="20" y="11"/>
                    <a:pt x="21" y="11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8"/>
                    <a:pt x="25" y="9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8" y="7"/>
                    <a:pt x="28" y="7"/>
                  </a:cubicBezTo>
                  <a:cubicBezTo>
                    <a:pt x="29" y="6"/>
                    <a:pt x="30" y="7"/>
                    <a:pt x="31" y="6"/>
                  </a:cubicBezTo>
                  <a:cubicBezTo>
                    <a:pt x="31" y="6"/>
                    <a:pt x="32" y="5"/>
                    <a:pt x="32" y="5"/>
                  </a:cubicBezTo>
                  <a:cubicBezTo>
                    <a:pt x="33" y="4"/>
                    <a:pt x="34" y="4"/>
                    <a:pt x="35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41" y="4"/>
                    <a:pt x="41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6"/>
                    <a:pt x="43" y="5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3" y="6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8" y="6"/>
                    <a:pt x="48" y="6"/>
                  </a:cubicBezTo>
                  <a:cubicBezTo>
                    <a:pt x="48" y="6"/>
                    <a:pt x="48" y="5"/>
                    <a:pt x="47" y="5"/>
                  </a:cubicBezTo>
                  <a:cubicBezTo>
                    <a:pt x="47" y="5"/>
                    <a:pt x="48" y="5"/>
                    <a:pt x="48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3"/>
                    <a:pt x="46" y="1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1"/>
                    <a:pt x="39" y="0"/>
                    <a:pt x="39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6" y="2"/>
                    <a:pt x="35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7" y="5"/>
                    <a:pt x="23" y="6"/>
                    <a:pt x="20" y="9"/>
                  </a:cubicBezTo>
                  <a:cubicBezTo>
                    <a:pt x="12" y="15"/>
                    <a:pt x="3" y="19"/>
                    <a:pt x="1" y="19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1" name="Freeform 470"/>
            <p:cNvSpPr>
              <a:spLocks/>
            </p:cNvSpPr>
            <p:nvPr/>
          </p:nvSpPr>
          <p:spPr bwMode="auto">
            <a:xfrm>
              <a:off x="11606213" y="2725738"/>
              <a:ext cx="114300" cy="255588"/>
            </a:xfrm>
            <a:custGeom>
              <a:avLst/>
              <a:gdLst>
                <a:gd name="T0" fmla="*/ 34 w 34"/>
                <a:gd name="T1" fmla="*/ 1 h 76"/>
                <a:gd name="T2" fmla="*/ 23 w 34"/>
                <a:gd name="T3" fmla="*/ 9 h 76"/>
                <a:gd name="T4" fmla="*/ 21 w 34"/>
                <a:gd name="T5" fmla="*/ 11 h 76"/>
                <a:gd name="T6" fmla="*/ 23 w 34"/>
                <a:gd name="T7" fmla="*/ 9 h 76"/>
                <a:gd name="T8" fmla="*/ 26 w 34"/>
                <a:gd name="T9" fmla="*/ 6 h 76"/>
                <a:gd name="T10" fmla="*/ 22 w 34"/>
                <a:gd name="T11" fmla="*/ 9 h 76"/>
                <a:gd name="T12" fmla="*/ 20 w 34"/>
                <a:gd name="T13" fmla="*/ 11 h 76"/>
                <a:gd name="T14" fmla="*/ 14 w 34"/>
                <a:gd name="T15" fmla="*/ 22 h 76"/>
                <a:gd name="T16" fmla="*/ 11 w 34"/>
                <a:gd name="T17" fmla="*/ 28 h 76"/>
                <a:gd name="T18" fmla="*/ 20 w 34"/>
                <a:gd name="T19" fmla="*/ 11 h 76"/>
                <a:gd name="T20" fmla="*/ 20 w 34"/>
                <a:gd name="T21" fmla="*/ 12 h 76"/>
                <a:gd name="T22" fmla="*/ 15 w 34"/>
                <a:gd name="T23" fmla="*/ 20 h 76"/>
                <a:gd name="T24" fmla="*/ 14 w 34"/>
                <a:gd name="T25" fmla="*/ 22 h 76"/>
                <a:gd name="T26" fmla="*/ 15 w 34"/>
                <a:gd name="T27" fmla="*/ 20 h 76"/>
                <a:gd name="T28" fmla="*/ 16 w 34"/>
                <a:gd name="T29" fmla="*/ 16 h 76"/>
                <a:gd name="T30" fmla="*/ 18 w 34"/>
                <a:gd name="T31" fmla="*/ 14 h 76"/>
                <a:gd name="T32" fmla="*/ 20 w 34"/>
                <a:gd name="T33" fmla="*/ 12 h 76"/>
                <a:gd name="T34" fmla="*/ 20 w 34"/>
                <a:gd name="T35" fmla="*/ 11 h 76"/>
                <a:gd name="T36" fmla="*/ 21 w 34"/>
                <a:gd name="T37" fmla="*/ 10 h 76"/>
                <a:gd name="T38" fmla="*/ 21 w 34"/>
                <a:gd name="T39" fmla="*/ 10 h 76"/>
                <a:gd name="T40" fmla="*/ 12 w 34"/>
                <a:gd name="T41" fmla="*/ 23 h 76"/>
                <a:gd name="T42" fmla="*/ 11 w 34"/>
                <a:gd name="T43" fmla="*/ 28 h 76"/>
                <a:gd name="T44" fmla="*/ 10 w 34"/>
                <a:gd name="T45" fmla="*/ 29 h 76"/>
                <a:gd name="T46" fmla="*/ 10 w 34"/>
                <a:gd name="T47" fmla="*/ 30 h 76"/>
                <a:gd name="T48" fmla="*/ 9 w 34"/>
                <a:gd name="T49" fmla="*/ 33 h 76"/>
                <a:gd name="T50" fmla="*/ 7 w 34"/>
                <a:gd name="T51" fmla="*/ 35 h 76"/>
                <a:gd name="T52" fmla="*/ 6 w 34"/>
                <a:gd name="T53" fmla="*/ 37 h 76"/>
                <a:gd name="T54" fmla="*/ 6 w 34"/>
                <a:gd name="T55" fmla="*/ 38 h 76"/>
                <a:gd name="T56" fmla="*/ 6 w 34"/>
                <a:gd name="T57" fmla="*/ 41 h 76"/>
                <a:gd name="T58" fmla="*/ 4 w 34"/>
                <a:gd name="T59" fmla="*/ 45 h 76"/>
                <a:gd name="T60" fmla="*/ 4 w 34"/>
                <a:gd name="T61" fmla="*/ 48 h 76"/>
                <a:gd name="T62" fmla="*/ 3 w 34"/>
                <a:gd name="T63" fmla="*/ 54 h 76"/>
                <a:gd name="T64" fmla="*/ 2 w 34"/>
                <a:gd name="T65" fmla="*/ 61 h 76"/>
                <a:gd name="T66" fmla="*/ 1 w 34"/>
                <a:gd name="T67" fmla="*/ 66 h 76"/>
                <a:gd name="T68" fmla="*/ 1 w 34"/>
                <a:gd name="T69" fmla="*/ 67 h 76"/>
                <a:gd name="T70" fmla="*/ 1 w 34"/>
                <a:gd name="T71" fmla="*/ 69 h 76"/>
                <a:gd name="T72" fmla="*/ 1 w 34"/>
                <a:gd name="T73" fmla="*/ 69 h 76"/>
                <a:gd name="T74" fmla="*/ 1 w 34"/>
                <a:gd name="T75" fmla="*/ 69 h 76"/>
                <a:gd name="T76" fmla="*/ 1 w 34"/>
                <a:gd name="T77" fmla="*/ 69 h 76"/>
                <a:gd name="T78" fmla="*/ 0 w 34"/>
                <a:gd name="T79" fmla="*/ 70 h 76"/>
                <a:gd name="T80" fmla="*/ 0 w 34"/>
                <a:gd name="T81" fmla="*/ 72 h 76"/>
                <a:gd name="T82" fmla="*/ 1 w 34"/>
                <a:gd name="T83" fmla="*/ 75 h 76"/>
                <a:gd name="T84" fmla="*/ 1 w 34"/>
                <a:gd name="T85" fmla="*/ 75 h 76"/>
                <a:gd name="T86" fmla="*/ 2 w 34"/>
                <a:gd name="T87" fmla="*/ 75 h 76"/>
                <a:gd name="T88" fmla="*/ 2 w 34"/>
                <a:gd name="T89" fmla="*/ 75 h 76"/>
                <a:gd name="T90" fmla="*/ 4 w 34"/>
                <a:gd name="T91" fmla="*/ 76 h 76"/>
                <a:gd name="T92" fmla="*/ 4 w 34"/>
                <a:gd name="T93" fmla="*/ 74 h 76"/>
                <a:gd name="T94" fmla="*/ 5 w 34"/>
                <a:gd name="T95" fmla="*/ 74 h 76"/>
                <a:gd name="T96" fmla="*/ 5 w 34"/>
                <a:gd name="T97" fmla="*/ 73 h 76"/>
                <a:gd name="T98" fmla="*/ 5 w 34"/>
                <a:gd name="T99" fmla="*/ 73 h 76"/>
                <a:gd name="T100" fmla="*/ 6 w 34"/>
                <a:gd name="T101" fmla="*/ 73 h 76"/>
                <a:gd name="T102" fmla="*/ 5 w 34"/>
                <a:gd name="T103" fmla="*/ 67 h 76"/>
                <a:gd name="T104" fmla="*/ 5 w 34"/>
                <a:gd name="T105" fmla="*/ 66 h 76"/>
                <a:gd name="T106" fmla="*/ 5 w 34"/>
                <a:gd name="T107" fmla="*/ 65 h 76"/>
                <a:gd name="T108" fmla="*/ 4 w 34"/>
                <a:gd name="T109" fmla="*/ 65 h 76"/>
                <a:gd name="T110" fmla="*/ 5 w 34"/>
                <a:gd name="T111" fmla="*/ 60 h 76"/>
                <a:gd name="T112" fmla="*/ 4 w 34"/>
                <a:gd name="T113" fmla="*/ 58 h 76"/>
                <a:gd name="T114" fmla="*/ 5 w 34"/>
                <a:gd name="T115" fmla="*/ 52 h 76"/>
                <a:gd name="T116" fmla="*/ 6 w 34"/>
                <a:gd name="T117" fmla="*/ 49 h 76"/>
                <a:gd name="T118" fmla="*/ 6 w 34"/>
                <a:gd name="T119" fmla="*/ 48 h 76"/>
                <a:gd name="T120" fmla="*/ 13 w 34"/>
                <a:gd name="T121" fmla="*/ 29 h 76"/>
                <a:gd name="T122" fmla="*/ 33 w 34"/>
                <a:gd name="T123" fmla="*/ 2 h 76"/>
                <a:gd name="T124" fmla="*/ 34 w 34"/>
                <a:gd name="T125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" h="76">
                  <a:moveTo>
                    <a:pt x="34" y="1"/>
                  </a:moveTo>
                  <a:cubicBezTo>
                    <a:pt x="32" y="0"/>
                    <a:pt x="25" y="6"/>
                    <a:pt x="23" y="9"/>
                  </a:cubicBezTo>
                  <a:cubicBezTo>
                    <a:pt x="22" y="10"/>
                    <a:pt x="22" y="10"/>
                    <a:pt x="21" y="11"/>
                  </a:cubicBezTo>
                  <a:cubicBezTo>
                    <a:pt x="21" y="12"/>
                    <a:pt x="22" y="10"/>
                    <a:pt x="23" y="9"/>
                  </a:cubicBezTo>
                  <a:cubicBezTo>
                    <a:pt x="24" y="8"/>
                    <a:pt x="25" y="7"/>
                    <a:pt x="26" y="6"/>
                  </a:cubicBezTo>
                  <a:cubicBezTo>
                    <a:pt x="24" y="7"/>
                    <a:pt x="23" y="8"/>
                    <a:pt x="22" y="9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8" y="15"/>
                    <a:pt x="16" y="18"/>
                    <a:pt x="14" y="22"/>
                  </a:cubicBezTo>
                  <a:cubicBezTo>
                    <a:pt x="13" y="23"/>
                    <a:pt x="12" y="26"/>
                    <a:pt x="11" y="28"/>
                  </a:cubicBezTo>
                  <a:cubicBezTo>
                    <a:pt x="14" y="22"/>
                    <a:pt x="16" y="17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8" y="14"/>
                    <a:pt x="16" y="17"/>
                    <a:pt x="15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6" y="18"/>
                    <a:pt x="16" y="16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2" y="21"/>
                    <a:pt x="12" y="23"/>
                  </a:cubicBezTo>
                  <a:cubicBezTo>
                    <a:pt x="11" y="25"/>
                    <a:pt x="11" y="26"/>
                    <a:pt x="11" y="28"/>
                  </a:cubicBezTo>
                  <a:cubicBezTo>
                    <a:pt x="10" y="28"/>
                    <a:pt x="10" y="29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9" y="31"/>
                    <a:pt x="9" y="32"/>
                    <a:pt x="9" y="33"/>
                  </a:cubicBezTo>
                  <a:cubicBezTo>
                    <a:pt x="8" y="33"/>
                    <a:pt x="7" y="35"/>
                    <a:pt x="7" y="35"/>
                  </a:cubicBezTo>
                  <a:cubicBezTo>
                    <a:pt x="7" y="36"/>
                    <a:pt x="7" y="35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9"/>
                    <a:pt x="6" y="39"/>
                    <a:pt x="6" y="41"/>
                  </a:cubicBezTo>
                  <a:cubicBezTo>
                    <a:pt x="5" y="43"/>
                    <a:pt x="4" y="43"/>
                    <a:pt x="4" y="45"/>
                  </a:cubicBezTo>
                  <a:cubicBezTo>
                    <a:pt x="4" y="45"/>
                    <a:pt x="4" y="48"/>
                    <a:pt x="4" y="48"/>
                  </a:cubicBezTo>
                  <a:cubicBezTo>
                    <a:pt x="3" y="50"/>
                    <a:pt x="4" y="52"/>
                    <a:pt x="3" y="54"/>
                  </a:cubicBezTo>
                  <a:cubicBezTo>
                    <a:pt x="3" y="56"/>
                    <a:pt x="2" y="58"/>
                    <a:pt x="2" y="61"/>
                  </a:cubicBezTo>
                  <a:cubicBezTo>
                    <a:pt x="2" y="63"/>
                    <a:pt x="1" y="64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8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70"/>
                    <a:pt x="1" y="69"/>
                    <a:pt x="1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3" y="75"/>
                    <a:pt x="4" y="76"/>
                    <a:pt x="4" y="76"/>
                  </a:cubicBezTo>
                  <a:cubicBezTo>
                    <a:pt x="4" y="75"/>
                    <a:pt x="4" y="74"/>
                    <a:pt x="4" y="74"/>
                  </a:cubicBezTo>
                  <a:cubicBezTo>
                    <a:pt x="5" y="73"/>
                    <a:pt x="5" y="74"/>
                    <a:pt x="5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6" y="73"/>
                    <a:pt x="6" y="73"/>
                  </a:cubicBezTo>
                  <a:cubicBezTo>
                    <a:pt x="6" y="71"/>
                    <a:pt x="6" y="69"/>
                    <a:pt x="5" y="67"/>
                  </a:cubicBezTo>
                  <a:cubicBezTo>
                    <a:pt x="5" y="67"/>
                    <a:pt x="5" y="66"/>
                    <a:pt x="5" y="66"/>
                  </a:cubicBezTo>
                  <a:cubicBezTo>
                    <a:pt x="5" y="66"/>
                    <a:pt x="5" y="65"/>
                    <a:pt x="5" y="65"/>
                  </a:cubicBezTo>
                  <a:cubicBezTo>
                    <a:pt x="5" y="65"/>
                    <a:pt x="5" y="65"/>
                    <a:pt x="4" y="65"/>
                  </a:cubicBezTo>
                  <a:cubicBezTo>
                    <a:pt x="5" y="63"/>
                    <a:pt x="5" y="60"/>
                    <a:pt x="5" y="60"/>
                  </a:cubicBezTo>
                  <a:cubicBezTo>
                    <a:pt x="5" y="59"/>
                    <a:pt x="4" y="59"/>
                    <a:pt x="4" y="58"/>
                  </a:cubicBezTo>
                  <a:cubicBezTo>
                    <a:pt x="4" y="56"/>
                    <a:pt x="5" y="54"/>
                    <a:pt x="5" y="52"/>
                  </a:cubicBezTo>
                  <a:cubicBezTo>
                    <a:pt x="5" y="51"/>
                    <a:pt x="5" y="50"/>
                    <a:pt x="6" y="49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1"/>
                    <a:pt x="10" y="36"/>
                    <a:pt x="13" y="29"/>
                  </a:cubicBezTo>
                  <a:cubicBezTo>
                    <a:pt x="17" y="14"/>
                    <a:pt x="30" y="1"/>
                    <a:pt x="33" y="2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2" name="Freeform 471"/>
            <p:cNvSpPr>
              <a:spLocks/>
            </p:cNvSpPr>
            <p:nvPr/>
          </p:nvSpPr>
          <p:spPr bwMode="auto">
            <a:xfrm>
              <a:off x="11717338" y="2624138"/>
              <a:ext cx="198438" cy="150813"/>
            </a:xfrm>
            <a:custGeom>
              <a:avLst/>
              <a:gdLst>
                <a:gd name="T0" fmla="*/ 47 w 59"/>
                <a:gd name="T1" fmla="*/ 2 h 45"/>
                <a:gd name="T2" fmla="*/ 47 w 59"/>
                <a:gd name="T3" fmla="*/ 2 h 45"/>
                <a:gd name="T4" fmla="*/ 46 w 59"/>
                <a:gd name="T5" fmla="*/ 1 h 45"/>
                <a:gd name="T6" fmla="*/ 32 w 59"/>
                <a:gd name="T7" fmla="*/ 5 h 45"/>
                <a:gd name="T8" fmla="*/ 43 w 59"/>
                <a:gd name="T9" fmla="*/ 1 h 45"/>
                <a:gd name="T10" fmla="*/ 34 w 59"/>
                <a:gd name="T11" fmla="*/ 4 h 45"/>
                <a:gd name="T12" fmla="*/ 34 w 59"/>
                <a:gd name="T13" fmla="*/ 4 h 45"/>
                <a:gd name="T14" fmla="*/ 40 w 59"/>
                <a:gd name="T15" fmla="*/ 2 h 45"/>
                <a:gd name="T16" fmla="*/ 44 w 59"/>
                <a:gd name="T17" fmla="*/ 1 h 45"/>
                <a:gd name="T18" fmla="*/ 44 w 59"/>
                <a:gd name="T19" fmla="*/ 1 h 45"/>
                <a:gd name="T20" fmla="*/ 26 w 59"/>
                <a:gd name="T21" fmla="*/ 8 h 45"/>
                <a:gd name="T22" fmla="*/ 25 w 59"/>
                <a:gd name="T23" fmla="*/ 9 h 45"/>
                <a:gd name="T24" fmla="*/ 20 w 59"/>
                <a:gd name="T25" fmla="*/ 12 h 45"/>
                <a:gd name="T26" fmla="*/ 18 w 59"/>
                <a:gd name="T27" fmla="*/ 14 h 45"/>
                <a:gd name="T28" fmla="*/ 14 w 59"/>
                <a:gd name="T29" fmla="*/ 19 h 45"/>
                <a:gd name="T30" fmla="*/ 9 w 59"/>
                <a:gd name="T31" fmla="*/ 26 h 45"/>
                <a:gd name="T32" fmla="*/ 3 w 59"/>
                <a:gd name="T33" fmla="*/ 36 h 45"/>
                <a:gd name="T34" fmla="*/ 2 w 59"/>
                <a:gd name="T35" fmla="*/ 38 h 45"/>
                <a:gd name="T36" fmla="*/ 1 w 59"/>
                <a:gd name="T37" fmla="*/ 39 h 45"/>
                <a:gd name="T38" fmla="*/ 1 w 59"/>
                <a:gd name="T39" fmla="*/ 39 h 45"/>
                <a:gd name="T40" fmla="*/ 0 w 59"/>
                <a:gd name="T41" fmla="*/ 43 h 45"/>
                <a:gd name="T42" fmla="*/ 0 w 59"/>
                <a:gd name="T43" fmla="*/ 44 h 45"/>
                <a:gd name="T44" fmla="*/ 2 w 59"/>
                <a:gd name="T45" fmla="*/ 45 h 45"/>
                <a:gd name="T46" fmla="*/ 4 w 59"/>
                <a:gd name="T47" fmla="*/ 44 h 45"/>
                <a:gd name="T48" fmla="*/ 4 w 59"/>
                <a:gd name="T49" fmla="*/ 43 h 45"/>
                <a:gd name="T50" fmla="*/ 6 w 59"/>
                <a:gd name="T51" fmla="*/ 39 h 45"/>
                <a:gd name="T52" fmla="*/ 7 w 59"/>
                <a:gd name="T53" fmla="*/ 37 h 45"/>
                <a:gd name="T54" fmla="*/ 8 w 59"/>
                <a:gd name="T55" fmla="*/ 32 h 45"/>
                <a:gd name="T56" fmla="*/ 12 w 59"/>
                <a:gd name="T57" fmla="*/ 26 h 45"/>
                <a:gd name="T58" fmla="*/ 14 w 59"/>
                <a:gd name="T59" fmla="*/ 23 h 45"/>
                <a:gd name="T60" fmla="*/ 46 w 59"/>
                <a:gd name="T61" fmla="*/ 2 h 45"/>
                <a:gd name="T62" fmla="*/ 59 w 59"/>
                <a:gd name="T63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45">
                  <a:moveTo>
                    <a:pt x="59" y="6"/>
                  </a:moveTo>
                  <a:cubicBezTo>
                    <a:pt x="57" y="4"/>
                    <a:pt x="50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2"/>
                    <a:pt x="45" y="2"/>
                    <a:pt x="47" y="2"/>
                  </a:cubicBezTo>
                  <a:cubicBezTo>
                    <a:pt x="48" y="2"/>
                    <a:pt x="49" y="2"/>
                    <a:pt x="50" y="2"/>
                  </a:cubicBezTo>
                  <a:cubicBezTo>
                    <a:pt x="49" y="2"/>
                    <a:pt x="47" y="2"/>
                    <a:pt x="46" y="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9" y="2"/>
                    <a:pt x="36" y="4"/>
                    <a:pt x="32" y="5"/>
                  </a:cubicBezTo>
                  <a:cubicBezTo>
                    <a:pt x="31" y="6"/>
                    <a:pt x="28" y="7"/>
                    <a:pt x="27" y="8"/>
                  </a:cubicBezTo>
                  <a:cubicBezTo>
                    <a:pt x="32" y="5"/>
                    <a:pt x="37" y="2"/>
                    <a:pt x="43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9" y="2"/>
                    <a:pt x="36" y="3"/>
                    <a:pt x="34" y="4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6" y="3"/>
                    <a:pt x="37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1"/>
                    <a:pt x="42" y="1"/>
                    <a:pt x="42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0"/>
                    <a:pt x="31" y="3"/>
                    <a:pt x="30" y="5"/>
                  </a:cubicBezTo>
                  <a:cubicBezTo>
                    <a:pt x="29" y="6"/>
                    <a:pt x="28" y="7"/>
                    <a:pt x="26" y="8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10"/>
                    <a:pt x="23" y="10"/>
                    <a:pt x="22" y="11"/>
                  </a:cubicBezTo>
                  <a:cubicBezTo>
                    <a:pt x="22" y="11"/>
                    <a:pt x="20" y="12"/>
                    <a:pt x="20" y="12"/>
                  </a:cubicBezTo>
                  <a:cubicBezTo>
                    <a:pt x="20" y="13"/>
                    <a:pt x="20" y="12"/>
                    <a:pt x="19" y="13"/>
                  </a:cubicBezTo>
                  <a:cubicBezTo>
                    <a:pt x="19" y="13"/>
                    <a:pt x="19" y="14"/>
                    <a:pt x="18" y="14"/>
                  </a:cubicBezTo>
                  <a:cubicBezTo>
                    <a:pt x="17" y="15"/>
                    <a:pt x="17" y="15"/>
                    <a:pt x="16" y="16"/>
                  </a:cubicBezTo>
                  <a:cubicBezTo>
                    <a:pt x="15" y="18"/>
                    <a:pt x="14" y="18"/>
                    <a:pt x="14" y="19"/>
                  </a:cubicBezTo>
                  <a:cubicBezTo>
                    <a:pt x="14" y="20"/>
                    <a:pt x="12" y="22"/>
                    <a:pt x="12" y="22"/>
                  </a:cubicBezTo>
                  <a:cubicBezTo>
                    <a:pt x="11" y="23"/>
                    <a:pt x="10" y="25"/>
                    <a:pt x="9" y="26"/>
                  </a:cubicBezTo>
                  <a:cubicBezTo>
                    <a:pt x="8" y="28"/>
                    <a:pt x="6" y="30"/>
                    <a:pt x="5" y="31"/>
                  </a:cubicBezTo>
                  <a:cubicBezTo>
                    <a:pt x="5" y="33"/>
                    <a:pt x="4" y="34"/>
                    <a:pt x="3" y="36"/>
                  </a:cubicBezTo>
                  <a:cubicBezTo>
                    <a:pt x="3" y="36"/>
                    <a:pt x="2" y="36"/>
                    <a:pt x="2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8"/>
                    <a:pt x="1" y="39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1" y="44"/>
                  </a:cubicBezTo>
                  <a:cubicBezTo>
                    <a:pt x="1" y="45"/>
                    <a:pt x="2" y="45"/>
                    <a:pt x="2" y="45"/>
                  </a:cubicBezTo>
                  <a:cubicBezTo>
                    <a:pt x="2" y="45"/>
                    <a:pt x="3" y="44"/>
                    <a:pt x="3" y="44"/>
                  </a:cubicBezTo>
                  <a:cubicBezTo>
                    <a:pt x="3" y="43"/>
                    <a:pt x="3" y="44"/>
                    <a:pt x="4" y="44"/>
                  </a:cubicBezTo>
                  <a:cubicBezTo>
                    <a:pt x="4" y="43"/>
                    <a:pt x="4" y="43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5" y="42"/>
                    <a:pt x="6" y="40"/>
                    <a:pt x="6" y="39"/>
                  </a:cubicBezTo>
                  <a:cubicBezTo>
                    <a:pt x="6" y="38"/>
                    <a:pt x="6" y="38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6"/>
                    <a:pt x="7" y="36"/>
                    <a:pt x="6" y="36"/>
                  </a:cubicBezTo>
                  <a:cubicBezTo>
                    <a:pt x="7" y="35"/>
                    <a:pt x="9" y="33"/>
                    <a:pt x="8" y="32"/>
                  </a:cubicBezTo>
                  <a:cubicBezTo>
                    <a:pt x="9" y="32"/>
                    <a:pt x="8" y="31"/>
                    <a:pt x="9" y="30"/>
                  </a:cubicBezTo>
                  <a:cubicBezTo>
                    <a:pt x="9" y="29"/>
                    <a:pt x="11" y="27"/>
                    <a:pt x="12" y="26"/>
                  </a:cubicBezTo>
                  <a:cubicBezTo>
                    <a:pt x="12" y="25"/>
                    <a:pt x="13" y="24"/>
                    <a:pt x="13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8" y="17"/>
                    <a:pt x="23" y="14"/>
                    <a:pt x="28" y="10"/>
                  </a:cubicBezTo>
                  <a:cubicBezTo>
                    <a:pt x="33" y="5"/>
                    <a:pt x="41" y="2"/>
                    <a:pt x="46" y="2"/>
                  </a:cubicBezTo>
                  <a:cubicBezTo>
                    <a:pt x="53" y="2"/>
                    <a:pt x="56" y="5"/>
                    <a:pt x="58" y="6"/>
                  </a:cubicBezTo>
                  <a:lnTo>
                    <a:pt x="59" y="6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3" name="Freeform 472"/>
            <p:cNvSpPr>
              <a:spLocks/>
            </p:cNvSpPr>
            <p:nvPr/>
          </p:nvSpPr>
          <p:spPr bwMode="auto">
            <a:xfrm>
              <a:off x="11774488" y="2506663"/>
              <a:ext cx="138113" cy="165100"/>
            </a:xfrm>
            <a:custGeom>
              <a:avLst/>
              <a:gdLst>
                <a:gd name="T0" fmla="*/ 41 w 41"/>
                <a:gd name="T1" fmla="*/ 1 h 49"/>
                <a:gd name="T2" fmla="*/ 31 w 41"/>
                <a:gd name="T3" fmla="*/ 3 h 49"/>
                <a:gd name="T4" fmla="*/ 28 w 41"/>
                <a:gd name="T5" fmla="*/ 4 h 49"/>
                <a:gd name="T6" fmla="*/ 31 w 41"/>
                <a:gd name="T7" fmla="*/ 3 h 49"/>
                <a:gd name="T8" fmla="*/ 34 w 41"/>
                <a:gd name="T9" fmla="*/ 2 h 49"/>
                <a:gd name="T10" fmla="*/ 30 w 41"/>
                <a:gd name="T11" fmla="*/ 3 h 49"/>
                <a:gd name="T12" fmla="*/ 28 w 41"/>
                <a:gd name="T13" fmla="*/ 4 h 49"/>
                <a:gd name="T14" fmla="*/ 20 w 41"/>
                <a:gd name="T15" fmla="*/ 10 h 49"/>
                <a:gd name="T16" fmla="*/ 16 w 41"/>
                <a:gd name="T17" fmla="*/ 13 h 49"/>
                <a:gd name="T18" fmla="*/ 27 w 41"/>
                <a:gd name="T19" fmla="*/ 4 h 49"/>
                <a:gd name="T20" fmla="*/ 27 w 41"/>
                <a:gd name="T21" fmla="*/ 4 h 49"/>
                <a:gd name="T22" fmla="*/ 21 w 41"/>
                <a:gd name="T23" fmla="*/ 9 h 49"/>
                <a:gd name="T24" fmla="*/ 20 w 41"/>
                <a:gd name="T25" fmla="*/ 9 h 49"/>
                <a:gd name="T26" fmla="*/ 21 w 41"/>
                <a:gd name="T27" fmla="*/ 9 h 49"/>
                <a:gd name="T28" fmla="*/ 23 w 41"/>
                <a:gd name="T29" fmla="*/ 6 h 49"/>
                <a:gd name="T30" fmla="*/ 25 w 41"/>
                <a:gd name="T31" fmla="*/ 5 h 49"/>
                <a:gd name="T32" fmla="*/ 27 w 41"/>
                <a:gd name="T33" fmla="*/ 4 h 49"/>
                <a:gd name="T34" fmla="*/ 28 w 41"/>
                <a:gd name="T35" fmla="*/ 4 h 49"/>
                <a:gd name="T36" fmla="*/ 28 w 41"/>
                <a:gd name="T37" fmla="*/ 3 h 49"/>
                <a:gd name="T38" fmla="*/ 28 w 41"/>
                <a:gd name="T39" fmla="*/ 3 h 49"/>
                <a:gd name="T40" fmla="*/ 18 w 41"/>
                <a:gd name="T41" fmla="*/ 10 h 49"/>
                <a:gd name="T42" fmla="*/ 16 w 41"/>
                <a:gd name="T43" fmla="*/ 13 h 49"/>
                <a:gd name="T44" fmla="*/ 15 w 41"/>
                <a:gd name="T45" fmla="*/ 14 h 49"/>
                <a:gd name="T46" fmla="*/ 15 w 41"/>
                <a:gd name="T47" fmla="*/ 15 h 49"/>
                <a:gd name="T48" fmla="*/ 13 w 41"/>
                <a:gd name="T49" fmla="*/ 17 h 49"/>
                <a:gd name="T50" fmla="*/ 11 w 41"/>
                <a:gd name="T51" fmla="*/ 18 h 49"/>
                <a:gd name="T52" fmla="*/ 10 w 41"/>
                <a:gd name="T53" fmla="*/ 19 h 49"/>
                <a:gd name="T54" fmla="*/ 10 w 41"/>
                <a:gd name="T55" fmla="*/ 20 h 49"/>
                <a:gd name="T56" fmla="*/ 9 w 41"/>
                <a:gd name="T57" fmla="*/ 22 h 49"/>
                <a:gd name="T58" fmla="*/ 7 w 41"/>
                <a:gd name="T59" fmla="*/ 25 h 49"/>
                <a:gd name="T60" fmla="*/ 7 w 41"/>
                <a:gd name="T61" fmla="*/ 28 h 49"/>
                <a:gd name="T62" fmla="*/ 5 w 41"/>
                <a:gd name="T63" fmla="*/ 32 h 49"/>
                <a:gd name="T64" fmla="*/ 3 w 41"/>
                <a:gd name="T65" fmla="*/ 37 h 49"/>
                <a:gd name="T66" fmla="*/ 1 w 41"/>
                <a:gd name="T67" fmla="*/ 41 h 49"/>
                <a:gd name="T68" fmla="*/ 1 w 41"/>
                <a:gd name="T69" fmla="*/ 42 h 49"/>
                <a:gd name="T70" fmla="*/ 1 w 41"/>
                <a:gd name="T71" fmla="*/ 43 h 49"/>
                <a:gd name="T72" fmla="*/ 1 w 41"/>
                <a:gd name="T73" fmla="*/ 43 h 49"/>
                <a:gd name="T74" fmla="*/ 1 w 41"/>
                <a:gd name="T75" fmla="*/ 44 h 49"/>
                <a:gd name="T76" fmla="*/ 1 w 41"/>
                <a:gd name="T77" fmla="*/ 44 h 49"/>
                <a:gd name="T78" fmla="*/ 0 w 41"/>
                <a:gd name="T79" fmla="*/ 44 h 49"/>
                <a:gd name="T80" fmla="*/ 0 w 41"/>
                <a:gd name="T81" fmla="*/ 46 h 49"/>
                <a:gd name="T82" fmla="*/ 0 w 41"/>
                <a:gd name="T83" fmla="*/ 48 h 49"/>
                <a:gd name="T84" fmla="*/ 1 w 41"/>
                <a:gd name="T85" fmla="*/ 48 h 49"/>
                <a:gd name="T86" fmla="*/ 1 w 41"/>
                <a:gd name="T87" fmla="*/ 49 h 49"/>
                <a:gd name="T88" fmla="*/ 1 w 41"/>
                <a:gd name="T89" fmla="*/ 49 h 49"/>
                <a:gd name="T90" fmla="*/ 3 w 41"/>
                <a:gd name="T91" fmla="*/ 49 h 49"/>
                <a:gd name="T92" fmla="*/ 4 w 41"/>
                <a:gd name="T93" fmla="*/ 48 h 49"/>
                <a:gd name="T94" fmla="*/ 4 w 41"/>
                <a:gd name="T95" fmla="*/ 48 h 49"/>
                <a:gd name="T96" fmla="*/ 5 w 41"/>
                <a:gd name="T97" fmla="*/ 47 h 49"/>
                <a:gd name="T98" fmla="*/ 5 w 41"/>
                <a:gd name="T99" fmla="*/ 47 h 49"/>
                <a:gd name="T100" fmla="*/ 5 w 41"/>
                <a:gd name="T101" fmla="*/ 47 h 49"/>
                <a:gd name="T102" fmla="*/ 6 w 41"/>
                <a:gd name="T103" fmla="*/ 43 h 49"/>
                <a:gd name="T104" fmla="*/ 6 w 41"/>
                <a:gd name="T105" fmla="*/ 42 h 49"/>
                <a:gd name="T106" fmla="*/ 6 w 41"/>
                <a:gd name="T107" fmla="*/ 41 h 49"/>
                <a:gd name="T108" fmla="*/ 5 w 41"/>
                <a:gd name="T109" fmla="*/ 41 h 49"/>
                <a:gd name="T110" fmla="*/ 6 w 41"/>
                <a:gd name="T111" fmla="*/ 37 h 49"/>
                <a:gd name="T112" fmla="*/ 6 w 41"/>
                <a:gd name="T113" fmla="*/ 35 h 49"/>
                <a:gd name="T114" fmla="*/ 7 w 41"/>
                <a:gd name="T115" fmla="*/ 31 h 49"/>
                <a:gd name="T116" fmla="*/ 8 w 41"/>
                <a:gd name="T117" fmla="*/ 29 h 49"/>
                <a:gd name="T118" fmla="*/ 9 w 41"/>
                <a:gd name="T119" fmla="*/ 28 h 49"/>
                <a:gd name="T120" fmla="*/ 17 w 41"/>
                <a:gd name="T121" fmla="*/ 15 h 49"/>
                <a:gd name="T122" fmla="*/ 41 w 41"/>
                <a:gd name="T12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" h="49">
                  <a:moveTo>
                    <a:pt x="41" y="1"/>
                  </a:moveTo>
                  <a:cubicBezTo>
                    <a:pt x="40" y="0"/>
                    <a:pt x="33" y="2"/>
                    <a:pt x="31" y="3"/>
                  </a:cubicBezTo>
                  <a:cubicBezTo>
                    <a:pt x="30" y="4"/>
                    <a:pt x="29" y="4"/>
                    <a:pt x="28" y="4"/>
                  </a:cubicBezTo>
                  <a:cubicBezTo>
                    <a:pt x="28" y="5"/>
                    <a:pt x="29" y="4"/>
                    <a:pt x="31" y="3"/>
                  </a:cubicBezTo>
                  <a:cubicBezTo>
                    <a:pt x="32" y="3"/>
                    <a:pt x="32" y="3"/>
                    <a:pt x="34" y="2"/>
                  </a:cubicBezTo>
                  <a:cubicBezTo>
                    <a:pt x="32" y="3"/>
                    <a:pt x="31" y="3"/>
                    <a:pt x="30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6"/>
                    <a:pt x="22" y="8"/>
                    <a:pt x="20" y="10"/>
                  </a:cubicBezTo>
                  <a:cubicBezTo>
                    <a:pt x="19" y="11"/>
                    <a:pt x="17" y="13"/>
                    <a:pt x="16" y="13"/>
                  </a:cubicBezTo>
                  <a:cubicBezTo>
                    <a:pt x="19" y="10"/>
                    <a:pt x="23" y="7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6"/>
                    <a:pt x="23" y="7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7"/>
                    <a:pt x="23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19" y="9"/>
                    <a:pt x="18" y="10"/>
                  </a:cubicBezTo>
                  <a:cubicBezTo>
                    <a:pt x="17" y="11"/>
                    <a:pt x="16" y="12"/>
                    <a:pt x="16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4" y="15"/>
                    <a:pt x="13" y="16"/>
                    <a:pt x="13" y="17"/>
                  </a:cubicBezTo>
                  <a:cubicBezTo>
                    <a:pt x="13" y="17"/>
                    <a:pt x="11" y="18"/>
                    <a:pt x="11" y="18"/>
                  </a:cubicBezTo>
                  <a:cubicBezTo>
                    <a:pt x="11" y="19"/>
                    <a:pt x="11" y="18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9" y="21"/>
                    <a:pt x="9" y="21"/>
                    <a:pt x="9" y="22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7" y="26"/>
                    <a:pt x="7" y="28"/>
                    <a:pt x="7" y="28"/>
                  </a:cubicBezTo>
                  <a:cubicBezTo>
                    <a:pt x="6" y="29"/>
                    <a:pt x="6" y="31"/>
                    <a:pt x="5" y="32"/>
                  </a:cubicBezTo>
                  <a:cubicBezTo>
                    <a:pt x="5" y="33"/>
                    <a:pt x="3" y="35"/>
                    <a:pt x="3" y="37"/>
                  </a:cubicBezTo>
                  <a:cubicBezTo>
                    <a:pt x="3" y="39"/>
                    <a:pt x="2" y="39"/>
                    <a:pt x="1" y="41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1" y="42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0" y="44"/>
                    <a:pt x="0" y="44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3" y="49"/>
                    <a:pt x="3" y="49"/>
                  </a:cubicBezTo>
                  <a:cubicBezTo>
                    <a:pt x="3" y="49"/>
                    <a:pt x="3" y="48"/>
                    <a:pt x="4" y="48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7"/>
                    <a:pt x="4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6"/>
                    <a:pt x="6" y="44"/>
                    <a:pt x="6" y="43"/>
                  </a:cubicBezTo>
                  <a:cubicBezTo>
                    <a:pt x="6" y="43"/>
                    <a:pt x="6" y="42"/>
                    <a:pt x="6" y="42"/>
                  </a:cubicBezTo>
                  <a:cubicBezTo>
                    <a:pt x="6" y="42"/>
                    <a:pt x="6" y="41"/>
                    <a:pt x="6" y="41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6" y="40"/>
                    <a:pt x="6" y="38"/>
                    <a:pt x="6" y="37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6" y="34"/>
                    <a:pt x="7" y="33"/>
                    <a:pt x="7" y="31"/>
                  </a:cubicBezTo>
                  <a:cubicBezTo>
                    <a:pt x="8" y="31"/>
                    <a:pt x="8" y="30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3"/>
                    <a:pt x="14" y="20"/>
                    <a:pt x="17" y="15"/>
                  </a:cubicBezTo>
                  <a:cubicBezTo>
                    <a:pt x="24" y="4"/>
                    <a:pt x="38" y="1"/>
                    <a:pt x="41" y="1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4" name="Freeform 473"/>
            <p:cNvSpPr>
              <a:spLocks/>
            </p:cNvSpPr>
            <p:nvPr/>
          </p:nvSpPr>
          <p:spPr bwMode="auto">
            <a:xfrm>
              <a:off x="11723688" y="2741613"/>
              <a:ext cx="131763" cy="65088"/>
            </a:xfrm>
            <a:custGeom>
              <a:avLst/>
              <a:gdLst>
                <a:gd name="T0" fmla="*/ 39 w 39"/>
                <a:gd name="T1" fmla="*/ 18 h 19"/>
                <a:gd name="T2" fmla="*/ 31 w 39"/>
                <a:gd name="T3" fmla="*/ 17 h 19"/>
                <a:gd name="T4" fmla="*/ 30 w 39"/>
                <a:gd name="T5" fmla="*/ 17 h 19"/>
                <a:gd name="T6" fmla="*/ 31 w 39"/>
                <a:gd name="T7" fmla="*/ 17 h 19"/>
                <a:gd name="T8" fmla="*/ 33 w 39"/>
                <a:gd name="T9" fmla="*/ 18 h 19"/>
                <a:gd name="T10" fmla="*/ 31 w 39"/>
                <a:gd name="T11" fmla="*/ 16 h 19"/>
                <a:gd name="T12" fmla="*/ 30 w 39"/>
                <a:gd name="T13" fmla="*/ 16 h 19"/>
                <a:gd name="T14" fmla="*/ 24 w 39"/>
                <a:gd name="T15" fmla="*/ 14 h 19"/>
                <a:gd name="T16" fmla="*/ 22 w 39"/>
                <a:gd name="T17" fmla="*/ 12 h 19"/>
                <a:gd name="T18" fmla="*/ 30 w 39"/>
                <a:gd name="T19" fmla="*/ 16 h 19"/>
                <a:gd name="T20" fmla="*/ 29 w 39"/>
                <a:gd name="T21" fmla="*/ 16 h 19"/>
                <a:gd name="T22" fmla="*/ 25 w 39"/>
                <a:gd name="T23" fmla="*/ 14 h 19"/>
                <a:gd name="T24" fmla="*/ 25 w 39"/>
                <a:gd name="T25" fmla="*/ 14 h 19"/>
                <a:gd name="T26" fmla="*/ 25 w 39"/>
                <a:gd name="T27" fmla="*/ 14 h 19"/>
                <a:gd name="T28" fmla="*/ 27 w 39"/>
                <a:gd name="T29" fmla="*/ 15 h 19"/>
                <a:gd name="T30" fmla="*/ 29 w 39"/>
                <a:gd name="T31" fmla="*/ 15 h 19"/>
                <a:gd name="T32" fmla="*/ 29 w 39"/>
                <a:gd name="T33" fmla="*/ 16 h 19"/>
                <a:gd name="T34" fmla="*/ 30 w 39"/>
                <a:gd name="T35" fmla="*/ 16 h 19"/>
                <a:gd name="T36" fmla="*/ 30 w 39"/>
                <a:gd name="T37" fmla="*/ 16 h 19"/>
                <a:gd name="T38" fmla="*/ 30 w 39"/>
                <a:gd name="T39" fmla="*/ 16 h 19"/>
                <a:gd name="T40" fmla="*/ 24 w 39"/>
                <a:gd name="T41" fmla="*/ 12 h 19"/>
                <a:gd name="T42" fmla="*/ 22 w 39"/>
                <a:gd name="T43" fmla="*/ 12 h 19"/>
                <a:gd name="T44" fmla="*/ 21 w 39"/>
                <a:gd name="T45" fmla="*/ 11 h 19"/>
                <a:gd name="T46" fmla="*/ 21 w 39"/>
                <a:gd name="T47" fmla="*/ 12 h 19"/>
                <a:gd name="T48" fmla="*/ 20 w 39"/>
                <a:gd name="T49" fmla="*/ 11 h 19"/>
                <a:gd name="T50" fmla="*/ 19 w 39"/>
                <a:gd name="T51" fmla="*/ 9 h 19"/>
                <a:gd name="T52" fmla="*/ 18 w 39"/>
                <a:gd name="T53" fmla="*/ 9 h 19"/>
                <a:gd name="T54" fmla="*/ 17 w 39"/>
                <a:gd name="T55" fmla="*/ 9 h 19"/>
                <a:gd name="T56" fmla="*/ 16 w 39"/>
                <a:gd name="T57" fmla="*/ 9 h 19"/>
                <a:gd name="T58" fmla="*/ 14 w 39"/>
                <a:gd name="T59" fmla="*/ 8 h 19"/>
                <a:gd name="T60" fmla="*/ 13 w 39"/>
                <a:gd name="T61" fmla="*/ 7 h 19"/>
                <a:gd name="T62" fmla="*/ 11 w 39"/>
                <a:gd name="T63" fmla="*/ 6 h 19"/>
                <a:gd name="T64" fmla="*/ 8 w 39"/>
                <a:gd name="T65" fmla="*/ 4 h 19"/>
                <a:gd name="T66" fmla="*/ 6 w 39"/>
                <a:gd name="T67" fmla="*/ 3 h 19"/>
                <a:gd name="T68" fmla="*/ 5 w 39"/>
                <a:gd name="T69" fmla="*/ 2 h 19"/>
                <a:gd name="T70" fmla="*/ 4 w 39"/>
                <a:gd name="T71" fmla="*/ 2 h 19"/>
                <a:gd name="T72" fmla="*/ 4 w 39"/>
                <a:gd name="T73" fmla="*/ 2 h 19"/>
                <a:gd name="T74" fmla="*/ 4 w 39"/>
                <a:gd name="T75" fmla="*/ 2 h 19"/>
                <a:gd name="T76" fmla="*/ 4 w 39"/>
                <a:gd name="T77" fmla="*/ 1 h 19"/>
                <a:gd name="T78" fmla="*/ 4 w 39"/>
                <a:gd name="T79" fmla="*/ 1 h 19"/>
                <a:gd name="T80" fmla="*/ 3 w 39"/>
                <a:gd name="T81" fmla="*/ 0 h 19"/>
                <a:gd name="T82" fmla="*/ 1 w 39"/>
                <a:gd name="T83" fmla="*/ 1 h 19"/>
                <a:gd name="T84" fmla="*/ 1 w 39"/>
                <a:gd name="T85" fmla="*/ 1 h 19"/>
                <a:gd name="T86" fmla="*/ 1 w 39"/>
                <a:gd name="T87" fmla="*/ 1 h 19"/>
                <a:gd name="T88" fmla="*/ 1 w 39"/>
                <a:gd name="T89" fmla="*/ 2 h 19"/>
                <a:gd name="T90" fmla="*/ 0 w 39"/>
                <a:gd name="T91" fmla="*/ 3 h 19"/>
                <a:gd name="T92" fmla="*/ 1 w 39"/>
                <a:gd name="T93" fmla="*/ 4 h 19"/>
                <a:gd name="T94" fmla="*/ 1 w 39"/>
                <a:gd name="T95" fmla="*/ 4 h 19"/>
                <a:gd name="T96" fmla="*/ 1 w 39"/>
                <a:gd name="T97" fmla="*/ 5 h 19"/>
                <a:gd name="T98" fmla="*/ 1 w 39"/>
                <a:gd name="T99" fmla="*/ 5 h 19"/>
                <a:gd name="T100" fmla="*/ 1 w 39"/>
                <a:gd name="T101" fmla="*/ 5 h 19"/>
                <a:gd name="T102" fmla="*/ 3 w 39"/>
                <a:gd name="T103" fmla="*/ 6 h 19"/>
                <a:gd name="T104" fmla="*/ 4 w 39"/>
                <a:gd name="T105" fmla="*/ 6 h 19"/>
                <a:gd name="T106" fmla="*/ 4 w 39"/>
                <a:gd name="T107" fmla="*/ 7 h 19"/>
                <a:gd name="T108" fmla="*/ 5 w 39"/>
                <a:gd name="T109" fmla="*/ 6 h 19"/>
                <a:gd name="T110" fmla="*/ 7 w 39"/>
                <a:gd name="T111" fmla="*/ 7 h 19"/>
                <a:gd name="T112" fmla="*/ 8 w 39"/>
                <a:gd name="T113" fmla="*/ 7 h 19"/>
                <a:gd name="T114" fmla="*/ 10 w 39"/>
                <a:gd name="T115" fmla="*/ 8 h 19"/>
                <a:gd name="T116" fmla="*/ 11 w 39"/>
                <a:gd name="T117" fmla="*/ 9 h 19"/>
                <a:gd name="T118" fmla="*/ 12 w 39"/>
                <a:gd name="T119" fmla="*/ 9 h 19"/>
                <a:gd name="T120" fmla="*/ 21 w 39"/>
                <a:gd name="T121" fmla="*/ 14 h 19"/>
                <a:gd name="T122" fmla="*/ 38 w 39"/>
                <a:gd name="T123" fmla="*/ 18 h 19"/>
                <a:gd name="T124" fmla="*/ 39 w 39"/>
                <a:gd name="T12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" h="19">
                  <a:moveTo>
                    <a:pt x="39" y="18"/>
                  </a:moveTo>
                  <a:cubicBezTo>
                    <a:pt x="37" y="18"/>
                    <a:pt x="33" y="18"/>
                    <a:pt x="31" y="17"/>
                  </a:cubicBezTo>
                  <a:cubicBezTo>
                    <a:pt x="31" y="17"/>
                    <a:pt x="30" y="17"/>
                    <a:pt x="30" y="17"/>
                  </a:cubicBezTo>
                  <a:cubicBezTo>
                    <a:pt x="30" y="17"/>
                    <a:pt x="30" y="17"/>
                    <a:pt x="31" y="17"/>
                  </a:cubicBezTo>
                  <a:cubicBezTo>
                    <a:pt x="32" y="17"/>
                    <a:pt x="33" y="17"/>
                    <a:pt x="33" y="18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16"/>
                    <a:pt x="26" y="15"/>
                    <a:pt x="24" y="14"/>
                  </a:cubicBezTo>
                  <a:cubicBezTo>
                    <a:pt x="24" y="14"/>
                    <a:pt x="22" y="13"/>
                    <a:pt x="22" y="12"/>
                  </a:cubicBezTo>
                  <a:cubicBezTo>
                    <a:pt x="24" y="14"/>
                    <a:pt x="27" y="15"/>
                    <a:pt x="3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5"/>
                    <a:pt x="27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25" y="13"/>
                    <a:pt x="24" y="12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9"/>
                    <a:pt x="19" y="9"/>
                  </a:cubicBezTo>
                  <a:cubicBezTo>
                    <a:pt x="18" y="10"/>
                    <a:pt x="19" y="10"/>
                    <a:pt x="18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2" y="7"/>
                    <a:pt x="11" y="7"/>
                    <a:pt x="11" y="6"/>
                  </a:cubicBezTo>
                  <a:cubicBezTo>
                    <a:pt x="9" y="6"/>
                    <a:pt x="9" y="5"/>
                    <a:pt x="8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8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9" y="8"/>
                    <a:pt x="10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11"/>
                    <a:pt x="17" y="13"/>
                    <a:pt x="21" y="14"/>
                  </a:cubicBezTo>
                  <a:cubicBezTo>
                    <a:pt x="28" y="17"/>
                    <a:pt x="36" y="19"/>
                    <a:pt x="38" y="18"/>
                  </a:cubicBezTo>
                  <a:lnTo>
                    <a:pt x="39" y="18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5" name="Freeform 474"/>
            <p:cNvSpPr>
              <a:spLocks/>
            </p:cNvSpPr>
            <p:nvPr/>
          </p:nvSpPr>
          <p:spPr bwMode="auto">
            <a:xfrm>
              <a:off x="11841163" y="2708275"/>
              <a:ext cx="311150" cy="252413"/>
            </a:xfrm>
            <a:custGeom>
              <a:avLst/>
              <a:gdLst>
                <a:gd name="T0" fmla="*/ 92 w 92"/>
                <a:gd name="T1" fmla="*/ 75 h 75"/>
                <a:gd name="T2" fmla="*/ 80 w 92"/>
                <a:gd name="T3" fmla="*/ 58 h 75"/>
                <a:gd name="T4" fmla="*/ 77 w 92"/>
                <a:gd name="T5" fmla="*/ 54 h 75"/>
                <a:gd name="T6" fmla="*/ 80 w 92"/>
                <a:gd name="T7" fmla="*/ 58 h 75"/>
                <a:gd name="T8" fmla="*/ 83 w 92"/>
                <a:gd name="T9" fmla="*/ 63 h 75"/>
                <a:gd name="T10" fmla="*/ 79 w 92"/>
                <a:gd name="T11" fmla="*/ 57 h 75"/>
                <a:gd name="T12" fmla="*/ 77 w 92"/>
                <a:gd name="T13" fmla="*/ 53 h 75"/>
                <a:gd name="T14" fmla="*/ 67 w 92"/>
                <a:gd name="T15" fmla="*/ 39 h 75"/>
                <a:gd name="T16" fmla="*/ 61 w 92"/>
                <a:gd name="T17" fmla="*/ 32 h 75"/>
                <a:gd name="T18" fmla="*/ 77 w 92"/>
                <a:gd name="T19" fmla="*/ 53 h 75"/>
                <a:gd name="T20" fmla="*/ 77 w 92"/>
                <a:gd name="T21" fmla="*/ 52 h 75"/>
                <a:gd name="T22" fmla="*/ 69 w 92"/>
                <a:gd name="T23" fmla="*/ 41 h 75"/>
                <a:gd name="T24" fmla="*/ 67 w 92"/>
                <a:gd name="T25" fmla="*/ 39 h 75"/>
                <a:gd name="T26" fmla="*/ 69 w 92"/>
                <a:gd name="T27" fmla="*/ 41 h 75"/>
                <a:gd name="T28" fmla="*/ 72 w 92"/>
                <a:gd name="T29" fmla="*/ 46 h 75"/>
                <a:gd name="T30" fmla="*/ 75 w 92"/>
                <a:gd name="T31" fmla="*/ 49 h 75"/>
                <a:gd name="T32" fmla="*/ 77 w 92"/>
                <a:gd name="T33" fmla="*/ 52 h 75"/>
                <a:gd name="T34" fmla="*/ 78 w 92"/>
                <a:gd name="T35" fmla="*/ 54 h 75"/>
                <a:gd name="T36" fmla="*/ 78 w 92"/>
                <a:gd name="T37" fmla="*/ 54 h 75"/>
                <a:gd name="T38" fmla="*/ 78 w 92"/>
                <a:gd name="T39" fmla="*/ 54 h 75"/>
                <a:gd name="T40" fmla="*/ 66 w 92"/>
                <a:gd name="T41" fmla="*/ 36 h 75"/>
                <a:gd name="T42" fmla="*/ 61 w 92"/>
                <a:gd name="T43" fmla="*/ 31 h 75"/>
                <a:gd name="T44" fmla="*/ 60 w 92"/>
                <a:gd name="T45" fmla="*/ 29 h 75"/>
                <a:gd name="T46" fmla="*/ 59 w 92"/>
                <a:gd name="T47" fmla="*/ 29 h 75"/>
                <a:gd name="T48" fmla="*/ 56 w 92"/>
                <a:gd name="T49" fmla="*/ 25 h 75"/>
                <a:gd name="T50" fmla="*/ 54 w 92"/>
                <a:gd name="T51" fmla="*/ 22 h 75"/>
                <a:gd name="T52" fmla="*/ 52 w 92"/>
                <a:gd name="T53" fmla="*/ 20 h 75"/>
                <a:gd name="T54" fmla="*/ 51 w 92"/>
                <a:gd name="T55" fmla="*/ 19 h 75"/>
                <a:gd name="T56" fmla="*/ 48 w 92"/>
                <a:gd name="T57" fmla="*/ 16 h 75"/>
                <a:gd name="T58" fmla="*/ 42 w 92"/>
                <a:gd name="T59" fmla="*/ 12 h 75"/>
                <a:gd name="T60" fmla="*/ 38 w 92"/>
                <a:gd name="T61" fmla="*/ 10 h 75"/>
                <a:gd name="T62" fmla="*/ 32 w 92"/>
                <a:gd name="T63" fmla="*/ 6 h 75"/>
                <a:gd name="T64" fmla="*/ 22 w 92"/>
                <a:gd name="T65" fmla="*/ 3 h 75"/>
                <a:gd name="T66" fmla="*/ 15 w 92"/>
                <a:gd name="T67" fmla="*/ 1 h 75"/>
                <a:gd name="T68" fmla="*/ 13 w 92"/>
                <a:gd name="T69" fmla="*/ 1 h 75"/>
                <a:gd name="T70" fmla="*/ 10 w 92"/>
                <a:gd name="T71" fmla="*/ 1 h 75"/>
                <a:gd name="T72" fmla="*/ 11 w 92"/>
                <a:gd name="T73" fmla="*/ 1 h 75"/>
                <a:gd name="T74" fmla="*/ 9 w 92"/>
                <a:gd name="T75" fmla="*/ 1 h 75"/>
                <a:gd name="T76" fmla="*/ 9 w 92"/>
                <a:gd name="T77" fmla="*/ 1 h 75"/>
                <a:gd name="T78" fmla="*/ 9 w 92"/>
                <a:gd name="T79" fmla="*/ 0 h 75"/>
                <a:gd name="T80" fmla="*/ 6 w 92"/>
                <a:gd name="T81" fmla="*/ 0 h 75"/>
                <a:gd name="T82" fmla="*/ 2 w 92"/>
                <a:gd name="T83" fmla="*/ 1 h 75"/>
                <a:gd name="T84" fmla="*/ 2 w 92"/>
                <a:gd name="T85" fmla="*/ 2 h 75"/>
                <a:gd name="T86" fmla="*/ 1 w 92"/>
                <a:gd name="T87" fmla="*/ 2 h 75"/>
                <a:gd name="T88" fmla="*/ 1 w 92"/>
                <a:gd name="T89" fmla="*/ 3 h 75"/>
                <a:gd name="T90" fmla="*/ 0 w 92"/>
                <a:gd name="T91" fmla="*/ 5 h 75"/>
                <a:gd name="T92" fmla="*/ 3 w 92"/>
                <a:gd name="T93" fmla="*/ 5 h 75"/>
                <a:gd name="T94" fmla="*/ 3 w 92"/>
                <a:gd name="T95" fmla="*/ 5 h 75"/>
                <a:gd name="T96" fmla="*/ 4 w 92"/>
                <a:gd name="T97" fmla="*/ 5 h 75"/>
                <a:gd name="T98" fmla="*/ 4 w 92"/>
                <a:gd name="T99" fmla="*/ 5 h 75"/>
                <a:gd name="T100" fmla="*/ 4 w 92"/>
                <a:gd name="T101" fmla="*/ 6 h 75"/>
                <a:gd name="T102" fmla="*/ 12 w 92"/>
                <a:gd name="T103" fmla="*/ 5 h 75"/>
                <a:gd name="T104" fmla="*/ 14 w 92"/>
                <a:gd name="T105" fmla="*/ 5 h 75"/>
                <a:gd name="T106" fmla="*/ 15 w 92"/>
                <a:gd name="T107" fmla="*/ 5 h 75"/>
                <a:gd name="T108" fmla="*/ 16 w 92"/>
                <a:gd name="T109" fmla="*/ 5 h 75"/>
                <a:gd name="T110" fmla="*/ 22 w 92"/>
                <a:gd name="T111" fmla="*/ 6 h 75"/>
                <a:gd name="T112" fmla="*/ 25 w 92"/>
                <a:gd name="T113" fmla="*/ 6 h 75"/>
                <a:gd name="T114" fmla="*/ 33 w 92"/>
                <a:gd name="T115" fmla="*/ 9 h 75"/>
                <a:gd name="T116" fmla="*/ 37 w 92"/>
                <a:gd name="T117" fmla="*/ 11 h 75"/>
                <a:gd name="T118" fmla="*/ 38 w 92"/>
                <a:gd name="T119" fmla="*/ 12 h 75"/>
                <a:gd name="T120" fmla="*/ 60 w 92"/>
                <a:gd name="T121" fmla="*/ 33 h 75"/>
                <a:gd name="T122" fmla="*/ 90 w 92"/>
                <a:gd name="T123" fmla="*/ 74 h 75"/>
                <a:gd name="T124" fmla="*/ 92 w 92"/>
                <a:gd name="T12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75">
                  <a:moveTo>
                    <a:pt x="92" y="75"/>
                  </a:moveTo>
                  <a:cubicBezTo>
                    <a:pt x="90" y="72"/>
                    <a:pt x="82" y="63"/>
                    <a:pt x="80" y="58"/>
                  </a:cubicBezTo>
                  <a:cubicBezTo>
                    <a:pt x="78" y="57"/>
                    <a:pt x="78" y="55"/>
                    <a:pt x="77" y="54"/>
                  </a:cubicBezTo>
                  <a:cubicBezTo>
                    <a:pt x="77" y="53"/>
                    <a:pt x="78" y="55"/>
                    <a:pt x="80" y="58"/>
                  </a:cubicBezTo>
                  <a:cubicBezTo>
                    <a:pt x="80" y="59"/>
                    <a:pt x="81" y="61"/>
                    <a:pt x="83" y="63"/>
                  </a:cubicBezTo>
                  <a:cubicBezTo>
                    <a:pt x="81" y="60"/>
                    <a:pt x="80" y="58"/>
                    <a:pt x="79" y="57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3" y="48"/>
                    <a:pt x="70" y="44"/>
                    <a:pt x="67" y="39"/>
                  </a:cubicBezTo>
                  <a:cubicBezTo>
                    <a:pt x="65" y="37"/>
                    <a:pt x="62" y="33"/>
                    <a:pt x="61" y="32"/>
                  </a:cubicBezTo>
                  <a:cubicBezTo>
                    <a:pt x="67" y="38"/>
                    <a:pt x="72" y="46"/>
                    <a:pt x="77" y="53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70" y="42"/>
                    <a:pt x="71" y="44"/>
                    <a:pt x="72" y="46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5" y="50"/>
                    <a:pt x="76" y="51"/>
                    <a:pt x="77" y="52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2"/>
                    <a:pt x="68" y="38"/>
                    <a:pt x="66" y="36"/>
                  </a:cubicBezTo>
                  <a:cubicBezTo>
                    <a:pt x="65" y="34"/>
                    <a:pt x="63" y="33"/>
                    <a:pt x="61" y="31"/>
                  </a:cubicBezTo>
                  <a:cubicBezTo>
                    <a:pt x="61" y="30"/>
                    <a:pt x="60" y="29"/>
                    <a:pt x="60" y="29"/>
                  </a:cubicBezTo>
                  <a:cubicBezTo>
                    <a:pt x="60" y="29"/>
                    <a:pt x="59" y="29"/>
                    <a:pt x="59" y="29"/>
                  </a:cubicBezTo>
                  <a:cubicBezTo>
                    <a:pt x="58" y="27"/>
                    <a:pt x="57" y="26"/>
                    <a:pt x="56" y="25"/>
                  </a:cubicBezTo>
                  <a:cubicBezTo>
                    <a:pt x="55" y="24"/>
                    <a:pt x="54" y="22"/>
                    <a:pt x="54" y="22"/>
                  </a:cubicBezTo>
                  <a:cubicBezTo>
                    <a:pt x="53" y="22"/>
                    <a:pt x="54" y="22"/>
                    <a:pt x="52" y="20"/>
                  </a:cubicBezTo>
                  <a:cubicBezTo>
                    <a:pt x="52" y="20"/>
                    <a:pt x="51" y="19"/>
                    <a:pt x="51" y="19"/>
                  </a:cubicBezTo>
                  <a:cubicBezTo>
                    <a:pt x="50" y="18"/>
                    <a:pt x="49" y="18"/>
                    <a:pt x="48" y="16"/>
                  </a:cubicBezTo>
                  <a:cubicBezTo>
                    <a:pt x="45" y="14"/>
                    <a:pt x="45" y="14"/>
                    <a:pt x="42" y="12"/>
                  </a:cubicBezTo>
                  <a:cubicBezTo>
                    <a:pt x="42" y="12"/>
                    <a:pt x="39" y="10"/>
                    <a:pt x="38" y="10"/>
                  </a:cubicBezTo>
                  <a:cubicBezTo>
                    <a:pt x="36" y="8"/>
                    <a:pt x="34" y="8"/>
                    <a:pt x="32" y="6"/>
                  </a:cubicBezTo>
                  <a:cubicBezTo>
                    <a:pt x="29" y="5"/>
                    <a:pt x="25" y="3"/>
                    <a:pt x="22" y="3"/>
                  </a:cubicBezTo>
                  <a:cubicBezTo>
                    <a:pt x="19" y="2"/>
                    <a:pt x="18" y="2"/>
                    <a:pt x="15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7" y="5"/>
                    <a:pt x="10" y="6"/>
                    <a:pt x="12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5"/>
                    <a:pt x="22" y="6"/>
                    <a:pt x="22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8" y="7"/>
                    <a:pt x="30" y="8"/>
                    <a:pt x="33" y="9"/>
                  </a:cubicBezTo>
                  <a:cubicBezTo>
                    <a:pt x="34" y="10"/>
                    <a:pt x="35" y="10"/>
                    <a:pt x="37" y="1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7" y="18"/>
                    <a:pt x="52" y="25"/>
                    <a:pt x="60" y="33"/>
                  </a:cubicBezTo>
                  <a:cubicBezTo>
                    <a:pt x="74" y="49"/>
                    <a:pt x="86" y="70"/>
                    <a:pt x="90" y="74"/>
                  </a:cubicBezTo>
                  <a:lnTo>
                    <a:pt x="92" y="75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6" name="Freeform 475"/>
            <p:cNvSpPr>
              <a:spLocks/>
            </p:cNvSpPr>
            <p:nvPr/>
          </p:nvSpPr>
          <p:spPr bwMode="auto">
            <a:xfrm>
              <a:off x="11933238" y="2671763"/>
              <a:ext cx="219075" cy="76200"/>
            </a:xfrm>
            <a:custGeom>
              <a:avLst/>
              <a:gdLst>
                <a:gd name="T0" fmla="*/ 65 w 65"/>
                <a:gd name="T1" fmla="*/ 23 h 23"/>
                <a:gd name="T2" fmla="*/ 57 w 65"/>
                <a:gd name="T3" fmla="*/ 13 h 23"/>
                <a:gd name="T4" fmla="*/ 56 w 65"/>
                <a:gd name="T5" fmla="*/ 11 h 23"/>
                <a:gd name="T6" fmla="*/ 57 w 65"/>
                <a:gd name="T7" fmla="*/ 13 h 23"/>
                <a:gd name="T8" fmla="*/ 60 w 65"/>
                <a:gd name="T9" fmla="*/ 16 h 23"/>
                <a:gd name="T10" fmla="*/ 57 w 65"/>
                <a:gd name="T11" fmla="*/ 12 h 23"/>
                <a:gd name="T12" fmla="*/ 55 w 65"/>
                <a:gd name="T13" fmla="*/ 10 h 23"/>
                <a:gd name="T14" fmla="*/ 46 w 65"/>
                <a:gd name="T15" fmla="*/ 4 h 23"/>
                <a:gd name="T16" fmla="*/ 41 w 65"/>
                <a:gd name="T17" fmla="*/ 2 h 23"/>
                <a:gd name="T18" fmla="*/ 55 w 65"/>
                <a:gd name="T19" fmla="*/ 10 h 23"/>
                <a:gd name="T20" fmla="*/ 55 w 65"/>
                <a:gd name="T21" fmla="*/ 10 h 23"/>
                <a:gd name="T22" fmla="*/ 48 w 65"/>
                <a:gd name="T23" fmla="*/ 4 h 23"/>
                <a:gd name="T24" fmla="*/ 47 w 65"/>
                <a:gd name="T25" fmla="*/ 4 h 23"/>
                <a:gd name="T26" fmla="*/ 48 w 65"/>
                <a:gd name="T27" fmla="*/ 4 h 23"/>
                <a:gd name="T28" fmla="*/ 51 w 65"/>
                <a:gd name="T29" fmla="*/ 6 h 23"/>
                <a:gd name="T30" fmla="*/ 54 w 65"/>
                <a:gd name="T31" fmla="*/ 8 h 23"/>
                <a:gd name="T32" fmla="*/ 55 w 65"/>
                <a:gd name="T33" fmla="*/ 10 h 23"/>
                <a:gd name="T34" fmla="*/ 56 w 65"/>
                <a:gd name="T35" fmla="*/ 10 h 23"/>
                <a:gd name="T36" fmla="*/ 56 w 65"/>
                <a:gd name="T37" fmla="*/ 11 h 23"/>
                <a:gd name="T38" fmla="*/ 56 w 65"/>
                <a:gd name="T39" fmla="*/ 11 h 23"/>
                <a:gd name="T40" fmla="*/ 45 w 65"/>
                <a:gd name="T41" fmla="*/ 2 h 23"/>
                <a:gd name="T42" fmla="*/ 41 w 65"/>
                <a:gd name="T43" fmla="*/ 1 h 23"/>
                <a:gd name="T44" fmla="*/ 39 w 65"/>
                <a:gd name="T45" fmla="*/ 1 h 23"/>
                <a:gd name="T46" fmla="*/ 39 w 65"/>
                <a:gd name="T47" fmla="*/ 1 h 23"/>
                <a:gd name="T48" fmla="*/ 36 w 65"/>
                <a:gd name="T49" fmla="*/ 1 h 23"/>
                <a:gd name="T50" fmla="*/ 33 w 65"/>
                <a:gd name="T51" fmla="*/ 0 h 23"/>
                <a:gd name="T52" fmla="*/ 32 w 65"/>
                <a:gd name="T53" fmla="*/ 0 h 23"/>
                <a:gd name="T54" fmla="*/ 31 w 65"/>
                <a:gd name="T55" fmla="*/ 1 h 23"/>
                <a:gd name="T56" fmla="*/ 28 w 65"/>
                <a:gd name="T57" fmla="*/ 2 h 23"/>
                <a:gd name="T58" fmla="*/ 25 w 65"/>
                <a:gd name="T59" fmla="*/ 4 h 23"/>
                <a:gd name="T60" fmla="*/ 22 w 65"/>
                <a:gd name="T61" fmla="*/ 6 h 23"/>
                <a:gd name="T62" fmla="*/ 18 w 65"/>
                <a:gd name="T63" fmla="*/ 8 h 23"/>
                <a:gd name="T64" fmla="*/ 13 w 65"/>
                <a:gd name="T65" fmla="*/ 11 h 23"/>
                <a:gd name="T66" fmla="*/ 8 w 65"/>
                <a:gd name="T67" fmla="*/ 13 h 23"/>
                <a:gd name="T68" fmla="*/ 7 w 65"/>
                <a:gd name="T69" fmla="*/ 13 h 23"/>
                <a:gd name="T70" fmla="*/ 6 w 65"/>
                <a:gd name="T71" fmla="*/ 13 h 23"/>
                <a:gd name="T72" fmla="*/ 6 w 65"/>
                <a:gd name="T73" fmla="*/ 13 h 23"/>
                <a:gd name="T74" fmla="*/ 6 w 65"/>
                <a:gd name="T75" fmla="*/ 13 h 23"/>
                <a:gd name="T76" fmla="*/ 5 w 65"/>
                <a:gd name="T77" fmla="*/ 13 h 23"/>
                <a:gd name="T78" fmla="*/ 5 w 65"/>
                <a:gd name="T79" fmla="*/ 13 h 23"/>
                <a:gd name="T80" fmla="*/ 3 w 65"/>
                <a:gd name="T81" fmla="*/ 13 h 23"/>
                <a:gd name="T82" fmla="*/ 2 w 65"/>
                <a:gd name="T83" fmla="*/ 14 h 23"/>
                <a:gd name="T84" fmla="*/ 1 w 65"/>
                <a:gd name="T85" fmla="*/ 14 h 23"/>
                <a:gd name="T86" fmla="*/ 1 w 65"/>
                <a:gd name="T87" fmla="*/ 14 h 23"/>
                <a:gd name="T88" fmla="*/ 1 w 65"/>
                <a:gd name="T89" fmla="*/ 15 h 23"/>
                <a:gd name="T90" fmla="*/ 0 w 65"/>
                <a:gd name="T91" fmla="*/ 17 h 23"/>
                <a:gd name="T92" fmla="*/ 2 w 65"/>
                <a:gd name="T93" fmla="*/ 17 h 23"/>
                <a:gd name="T94" fmla="*/ 2 w 65"/>
                <a:gd name="T95" fmla="*/ 18 h 23"/>
                <a:gd name="T96" fmla="*/ 3 w 65"/>
                <a:gd name="T97" fmla="*/ 18 h 23"/>
                <a:gd name="T98" fmla="*/ 3 w 65"/>
                <a:gd name="T99" fmla="*/ 18 h 23"/>
                <a:gd name="T100" fmla="*/ 3 w 65"/>
                <a:gd name="T101" fmla="*/ 18 h 23"/>
                <a:gd name="T102" fmla="*/ 9 w 65"/>
                <a:gd name="T103" fmla="*/ 17 h 23"/>
                <a:gd name="T104" fmla="*/ 10 w 65"/>
                <a:gd name="T105" fmla="*/ 17 h 23"/>
                <a:gd name="T106" fmla="*/ 11 w 65"/>
                <a:gd name="T107" fmla="*/ 16 h 23"/>
                <a:gd name="T108" fmla="*/ 11 w 65"/>
                <a:gd name="T109" fmla="*/ 16 h 23"/>
                <a:gd name="T110" fmla="*/ 14 w 65"/>
                <a:gd name="T111" fmla="*/ 14 h 23"/>
                <a:gd name="T112" fmla="*/ 16 w 65"/>
                <a:gd name="T113" fmla="*/ 12 h 23"/>
                <a:gd name="T114" fmla="*/ 20 w 65"/>
                <a:gd name="T115" fmla="*/ 9 h 23"/>
                <a:gd name="T116" fmla="*/ 23 w 65"/>
                <a:gd name="T117" fmla="*/ 8 h 23"/>
                <a:gd name="T118" fmla="*/ 24 w 65"/>
                <a:gd name="T119" fmla="*/ 7 h 23"/>
                <a:gd name="T120" fmla="*/ 40 w 65"/>
                <a:gd name="T121" fmla="*/ 4 h 23"/>
                <a:gd name="T122" fmla="*/ 64 w 65"/>
                <a:gd name="T123" fmla="*/ 23 h 23"/>
                <a:gd name="T124" fmla="*/ 65 w 65"/>
                <a:gd name="T1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" h="23">
                  <a:moveTo>
                    <a:pt x="65" y="23"/>
                  </a:moveTo>
                  <a:cubicBezTo>
                    <a:pt x="64" y="21"/>
                    <a:pt x="60" y="15"/>
                    <a:pt x="57" y="13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5" y="11"/>
                    <a:pt x="56" y="12"/>
                    <a:pt x="57" y="13"/>
                  </a:cubicBezTo>
                  <a:cubicBezTo>
                    <a:pt x="58" y="14"/>
                    <a:pt x="59" y="15"/>
                    <a:pt x="60" y="16"/>
                  </a:cubicBezTo>
                  <a:cubicBezTo>
                    <a:pt x="59" y="14"/>
                    <a:pt x="58" y="13"/>
                    <a:pt x="57" y="12"/>
                  </a:cubicBezTo>
                  <a:cubicBezTo>
                    <a:pt x="57" y="12"/>
                    <a:pt x="56" y="11"/>
                    <a:pt x="55" y="10"/>
                  </a:cubicBezTo>
                  <a:cubicBezTo>
                    <a:pt x="53" y="8"/>
                    <a:pt x="50" y="6"/>
                    <a:pt x="46" y="4"/>
                  </a:cubicBezTo>
                  <a:cubicBezTo>
                    <a:pt x="45" y="3"/>
                    <a:pt x="42" y="2"/>
                    <a:pt x="41" y="2"/>
                  </a:cubicBezTo>
                  <a:cubicBezTo>
                    <a:pt x="46" y="3"/>
                    <a:pt x="51" y="6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3" y="8"/>
                    <a:pt x="51" y="6"/>
                    <a:pt x="48" y="4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9" y="5"/>
                    <a:pt x="50" y="6"/>
                    <a:pt x="51" y="6"/>
                  </a:cubicBezTo>
                  <a:cubicBezTo>
                    <a:pt x="52" y="7"/>
                    <a:pt x="53" y="8"/>
                    <a:pt x="54" y="8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9"/>
                    <a:pt x="48" y="2"/>
                    <a:pt x="45" y="2"/>
                  </a:cubicBezTo>
                  <a:cubicBezTo>
                    <a:pt x="44" y="1"/>
                    <a:pt x="43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7" y="0"/>
                    <a:pt x="36" y="1"/>
                  </a:cubicBezTo>
                  <a:cubicBezTo>
                    <a:pt x="35" y="1"/>
                    <a:pt x="33" y="0"/>
                    <a:pt x="33" y="0"/>
                  </a:cubicBezTo>
                  <a:cubicBezTo>
                    <a:pt x="33" y="1"/>
                    <a:pt x="33" y="0"/>
                    <a:pt x="32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29" y="2"/>
                    <a:pt x="28" y="2"/>
                  </a:cubicBezTo>
                  <a:cubicBezTo>
                    <a:pt x="27" y="3"/>
                    <a:pt x="26" y="3"/>
                    <a:pt x="25" y="4"/>
                  </a:cubicBezTo>
                  <a:cubicBezTo>
                    <a:pt x="24" y="4"/>
                    <a:pt x="22" y="6"/>
                    <a:pt x="22" y="6"/>
                  </a:cubicBezTo>
                  <a:cubicBezTo>
                    <a:pt x="20" y="7"/>
                    <a:pt x="20" y="8"/>
                    <a:pt x="18" y="8"/>
                  </a:cubicBezTo>
                  <a:cubicBezTo>
                    <a:pt x="17" y="10"/>
                    <a:pt x="14" y="10"/>
                    <a:pt x="13" y="11"/>
                  </a:cubicBezTo>
                  <a:cubicBezTo>
                    <a:pt x="11" y="12"/>
                    <a:pt x="10" y="12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3"/>
                    <a:pt x="4" y="13"/>
                    <a:pt x="3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17"/>
                    <a:pt x="2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8"/>
                    <a:pt x="7" y="18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5"/>
                    <a:pt x="15" y="14"/>
                    <a:pt x="14" y="14"/>
                  </a:cubicBezTo>
                  <a:cubicBezTo>
                    <a:pt x="15" y="13"/>
                    <a:pt x="15" y="13"/>
                    <a:pt x="16" y="12"/>
                  </a:cubicBezTo>
                  <a:cubicBezTo>
                    <a:pt x="17" y="11"/>
                    <a:pt x="19" y="10"/>
                    <a:pt x="20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30" y="4"/>
                    <a:pt x="34" y="2"/>
                    <a:pt x="40" y="4"/>
                  </a:cubicBezTo>
                  <a:cubicBezTo>
                    <a:pt x="54" y="6"/>
                    <a:pt x="63" y="20"/>
                    <a:pt x="64" y="23"/>
                  </a:cubicBezTo>
                  <a:lnTo>
                    <a:pt x="65" y="23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7" name="Freeform 476"/>
            <p:cNvSpPr>
              <a:spLocks/>
            </p:cNvSpPr>
            <p:nvPr/>
          </p:nvSpPr>
          <p:spPr bwMode="auto">
            <a:xfrm>
              <a:off x="11966575" y="2741613"/>
              <a:ext cx="47625" cy="185738"/>
            </a:xfrm>
            <a:custGeom>
              <a:avLst/>
              <a:gdLst>
                <a:gd name="T0" fmla="*/ 9 w 14"/>
                <a:gd name="T1" fmla="*/ 46 h 55"/>
                <a:gd name="T2" fmla="*/ 9 w 14"/>
                <a:gd name="T3" fmla="*/ 46 h 55"/>
                <a:gd name="T4" fmla="*/ 9 w 14"/>
                <a:gd name="T5" fmla="*/ 46 h 55"/>
                <a:gd name="T6" fmla="*/ 8 w 14"/>
                <a:gd name="T7" fmla="*/ 36 h 55"/>
                <a:gd name="T8" fmla="*/ 9 w 14"/>
                <a:gd name="T9" fmla="*/ 43 h 55"/>
                <a:gd name="T10" fmla="*/ 8 w 14"/>
                <a:gd name="T11" fmla="*/ 37 h 55"/>
                <a:gd name="T12" fmla="*/ 8 w 14"/>
                <a:gd name="T13" fmla="*/ 37 h 55"/>
                <a:gd name="T14" fmla="*/ 9 w 14"/>
                <a:gd name="T15" fmla="*/ 42 h 55"/>
                <a:gd name="T16" fmla="*/ 9 w 14"/>
                <a:gd name="T17" fmla="*/ 44 h 55"/>
                <a:gd name="T18" fmla="*/ 9 w 14"/>
                <a:gd name="T19" fmla="*/ 44 h 55"/>
                <a:gd name="T20" fmla="*/ 8 w 14"/>
                <a:gd name="T21" fmla="*/ 31 h 55"/>
                <a:gd name="T22" fmla="*/ 8 w 14"/>
                <a:gd name="T23" fmla="*/ 30 h 55"/>
                <a:gd name="T24" fmla="*/ 9 w 14"/>
                <a:gd name="T25" fmla="*/ 26 h 55"/>
                <a:gd name="T26" fmla="*/ 9 w 14"/>
                <a:gd name="T27" fmla="*/ 24 h 55"/>
                <a:gd name="T28" fmla="*/ 8 w 14"/>
                <a:gd name="T29" fmla="*/ 19 h 55"/>
                <a:gd name="T30" fmla="*/ 8 w 14"/>
                <a:gd name="T31" fmla="*/ 13 h 55"/>
                <a:gd name="T32" fmla="*/ 6 w 14"/>
                <a:gd name="T33" fmla="*/ 5 h 55"/>
                <a:gd name="T34" fmla="*/ 5 w 14"/>
                <a:gd name="T35" fmla="*/ 3 h 55"/>
                <a:gd name="T36" fmla="*/ 5 w 14"/>
                <a:gd name="T37" fmla="*/ 3 h 55"/>
                <a:gd name="T38" fmla="*/ 5 w 14"/>
                <a:gd name="T39" fmla="*/ 2 h 55"/>
                <a:gd name="T40" fmla="*/ 3 w 14"/>
                <a:gd name="T41" fmla="*/ 0 h 55"/>
                <a:gd name="T42" fmla="*/ 2 w 14"/>
                <a:gd name="T43" fmla="*/ 0 h 55"/>
                <a:gd name="T44" fmla="*/ 0 w 14"/>
                <a:gd name="T45" fmla="*/ 1 h 55"/>
                <a:gd name="T46" fmla="*/ 0 w 14"/>
                <a:gd name="T47" fmla="*/ 3 h 55"/>
                <a:gd name="T48" fmla="*/ 0 w 14"/>
                <a:gd name="T49" fmla="*/ 3 h 55"/>
                <a:gd name="T50" fmla="*/ 2 w 14"/>
                <a:gd name="T51" fmla="*/ 6 h 55"/>
                <a:gd name="T52" fmla="*/ 3 w 14"/>
                <a:gd name="T53" fmla="*/ 8 h 55"/>
                <a:gd name="T54" fmla="*/ 4 w 14"/>
                <a:gd name="T55" fmla="*/ 10 h 55"/>
                <a:gd name="T56" fmla="*/ 6 w 14"/>
                <a:gd name="T57" fmla="*/ 15 h 55"/>
                <a:gd name="T58" fmla="*/ 6 w 14"/>
                <a:gd name="T59" fmla="*/ 17 h 55"/>
                <a:gd name="T60" fmla="*/ 8 w 14"/>
                <a:gd name="T61" fmla="*/ 46 h 55"/>
                <a:gd name="T62" fmla="*/ 14 w 14"/>
                <a:gd name="T6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55">
                  <a:moveTo>
                    <a:pt x="14" y="55"/>
                  </a:moveTo>
                  <a:cubicBezTo>
                    <a:pt x="13" y="53"/>
                    <a:pt x="9" y="49"/>
                    <a:pt x="9" y="46"/>
                  </a:cubicBezTo>
                  <a:cubicBezTo>
                    <a:pt x="8" y="46"/>
                    <a:pt x="8" y="45"/>
                    <a:pt x="8" y="44"/>
                  </a:cubicBezTo>
                  <a:cubicBezTo>
                    <a:pt x="8" y="44"/>
                    <a:pt x="8" y="45"/>
                    <a:pt x="9" y="46"/>
                  </a:cubicBezTo>
                  <a:cubicBezTo>
                    <a:pt x="9" y="47"/>
                    <a:pt x="9" y="48"/>
                    <a:pt x="10" y="49"/>
                  </a:cubicBezTo>
                  <a:cubicBezTo>
                    <a:pt x="9" y="48"/>
                    <a:pt x="9" y="46"/>
                    <a:pt x="9" y="46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1"/>
                    <a:pt x="8" y="38"/>
                    <a:pt x="8" y="36"/>
                  </a:cubicBezTo>
                  <a:cubicBezTo>
                    <a:pt x="8" y="35"/>
                    <a:pt x="8" y="33"/>
                    <a:pt x="8" y="32"/>
                  </a:cubicBezTo>
                  <a:cubicBezTo>
                    <a:pt x="8" y="36"/>
                    <a:pt x="8" y="40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8" y="41"/>
                    <a:pt x="8" y="39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8" y="39"/>
                    <a:pt x="8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36"/>
                    <a:pt x="9" y="34"/>
                  </a:cubicBezTo>
                  <a:cubicBezTo>
                    <a:pt x="9" y="33"/>
                    <a:pt x="8" y="32"/>
                    <a:pt x="8" y="31"/>
                  </a:cubicBezTo>
                  <a:cubicBezTo>
                    <a:pt x="8" y="31"/>
                    <a:pt x="8" y="31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8" y="26"/>
                    <a:pt x="9" y="26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8" y="21"/>
                    <a:pt x="9" y="21"/>
                    <a:pt x="8" y="19"/>
                  </a:cubicBezTo>
                  <a:cubicBezTo>
                    <a:pt x="8" y="19"/>
                    <a:pt x="8" y="17"/>
                    <a:pt x="8" y="17"/>
                  </a:cubicBezTo>
                  <a:cubicBezTo>
                    <a:pt x="8" y="16"/>
                    <a:pt x="7" y="15"/>
                    <a:pt x="8" y="13"/>
                  </a:cubicBezTo>
                  <a:cubicBezTo>
                    <a:pt x="7" y="12"/>
                    <a:pt x="7" y="10"/>
                    <a:pt x="7" y="9"/>
                  </a:cubicBezTo>
                  <a:cubicBezTo>
                    <a:pt x="6" y="7"/>
                    <a:pt x="6" y="7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8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3"/>
                    <a:pt x="6" y="15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23"/>
                    <a:pt x="5" y="26"/>
                    <a:pt x="6" y="31"/>
                  </a:cubicBezTo>
                  <a:cubicBezTo>
                    <a:pt x="6" y="37"/>
                    <a:pt x="7" y="42"/>
                    <a:pt x="8" y="46"/>
                  </a:cubicBezTo>
                  <a:cubicBezTo>
                    <a:pt x="9" y="51"/>
                    <a:pt x="12" y="54"/>
                    <a:pt x="14" y="54"/>
                  </a:cubicBezTo>
                  <a:lnTo>
                    <a:pt x="14" y="55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8" name="Freeform 477"/>
            <p:cNvSpPr>
              <a:spLocks/>
            </p:cNvSpPr>
            <p:nvPr/>
          </p:nvSpPr>
          <p:spPr bwMode="auto">
            <a:xfrm>
              <a:off x="11399838" y="3406775"/>
              <a:ext cx="371475" cy="204788"/>
            </a:xfrm>
            <a:custGeom>
              <a:avLst/>
              <a:gdLst>
                <a:gd name="T0" fmla="*/ 90 w 110"/>
                <a:gd name="T1" fmla="*/ 1 h 61"/>
                <a:gd name="T2" fmla="*/ 90 w 110"/>
                <a:gd name="T3" fmla="*/ 1 h 61"/>
                <a:gd name="T4" fmla="*/ 88 w 110"/>
                <a:gd name="T5" fmla="*/ 1 h 61"/>
                <a:gd name="T6" fmla="*/ 65 w 110"/>
                <a:gd name="T7" fmla="*/ 7 h 61"/>
                <a:gd name="T8" fmla="*/ 83 w 110"/>
                <a:gd name="T9" fmla="*/ 1 h 61"/>
                <a:gd name="T10" fmla="*/ 68 w 110"/>
                <a:gd name="T11" fmla="*/ 5 h 61"/>
                <a:gd name="T12" fmla="*/ 68 w 110"/>
                <a:gd name="T13" fmla="*/ 5 h 61"/>
                <a:gd name="T14" fmla="*/ 79 w 110"/>
                <a:gd name="T15" fmla="*/ 2 h 61"/>
                <a:gd name="T16" fmla="*/ 84 w 110"/>
                <a:gd name="T17" fmla="*/ 1 h 61"/>
                <a:gd name="T18" fmla="*/ 85 w 110"/>
                <a:gd name="T19" fmla="*/ 1 h 61"/>
                <a:gd name="T20" fmla="*/ 55 w 110"/>
                <a:gd name="T21" fmla="*/ 10 h 61"/>
                <a:gd name="T22" fmla="*/ 52 w 110"/>
                <a:gd name="T23" fmla="*/ 11 h 61"/>
                <a:gd name="T24" fmla="*/ 44 w 110"/>
                <a:gd name="T25" fmla="*/ 14 h 61"/>
                <a:gd name="T26" fmla="*/ 40 w 110"/>
                <a:gd name="T27" fmla="*/ 17 h 61"/>
                <a:gd name="T28" fmla="*/ 30 w 110"/>
                <a:gd name="T29" fmla="*/ 23 h 61"/>
                <a:gd name="T30" fmla="*/ 20 w 110"/>
                <a:gd name="T31" fmla="*/ 32 h 61"/>
                <a:gd name="T32" fmla="*/ 8 w 110"/>
                <a:gd name="T33" fmla="*/ 46 h 61"/>
                <a:gd name="T34" fmla="*/ 5 w 110"/>
                <a:gd name="T35" fmla="*/ 50 h 61"/>
                <a:gd name="T36" fmla="*/ 4 w 110"/>
                <a:gd name="T37" fmla="*/ 50 h 61"/>
                <a:gd name="T38" fmla="*/ 4 w 110"/>
                <a:gd name="T39" fmla="*/ 50 h 61"/>
                <a:gd name="T40" fmla="*/ 0 w 110"/>
                <a:gd name="T41" fmla="*/ 57 h 61"/>
                <a:gd name="T42" fmla="*/ 0 w 110"/>
                <a:gd name="T43" fmla="*/ 58 h 61"/>
                <a:gd name="T44" fmla="*/ 2 w 110"/>
                <a:gd name="T45" fmla="*/ 61 h 61"/>
                <a:gd name="T46" fmla="*/ 4 w 110"/>
                <a:gd name="T47" fmla="*/ 59 h 61"/>
                <a:gd name="T48" fmla="*/ 5 w 110"/>
                <a:gd name="T49" fmla="*/ 58 h 61"/>
                <a:gd name="T50" fmla="*/ 10 w 110"/>
                <a:gd name="T51" fmla="*/ 51 h 61"/>
                <a:gd name="T52" fmla="*/ 12 w 110"/>
                <a:gd name="T53" fmla="*/ 47 h 61"/>
                <a:gd name="T54" fmla="*/ 15 w 110"/>
                <a:gd name="T55" fmla="*/ 41 h 61"/>
                <a:gd name="T56" fmla="*/ 24 w 110"/>
                <a:gd name="T57" fmla="*/ 32 h 61"/>
                <a:gd name="T58" fmla="*/ 28 w 110"/>
                <a:gd name="T59" fmla="*/ 28 h 61"/>
                <a:gd name="T60" fmla="*/ 89 w 110"/>
                <a:gd name="T61" fmla="*/ 2 h 61"/>
                <a:gd name="T62" fmla="*/ 110 w 110"/>
                <a:gd name="T6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61">
                  <a:moveTo>
                    <a:pt x="110" y="5"/>
                  </a:moveTo>
                  <a:cubicBezTo>
                    <a:pt x="108" y="2"/>
                    <a:pt x="95" y="0"/>
                    <a:pt x="90" y="1"/>
                  </a:cubicBezTo>
                  <a:cubicBezTo>
                    <a:pt x="87" y="2"/>
                    <a:pt x="86" y="2"/>
                    <a:pt x="85" y="2"/>
                  </a:cubicBezTo>
                  <a:cubicBezTo>
                    <a:pt x="84" y="2"/>
                    <a:pt x="86" y="2"/>
                    <a:pt x="90" y="1"/>
                  </a:cubicBezTo>
                  <a:cubicBezTo>
                    <a:pt x="91" y="1"/>
                    <a:pt x="93" y="1"/>
                    <a:pt x="95" y="1"/>
                  </a:cubicBezTo>
                  <a:cubicBezTo>
                    <a:pt x="92" y="1"/>
                    <a:pt x="90" y="1"/>
                    <a:pt x="88" y="1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77" y="3"/>
                    <a:pt x="71" y="5"/>
                    <a:pt x="65" y="7"/>
                  </a:cubicBezTo>
                  <a:cubicBezTo>
                    <a:pt x="63" y="8"/>
                    <a:pt x="58" y="9"/>
                    <a:pt x="56" y="10"/>
                  </a:cubicBezTo>
                  <a:cubicBezTo>
                    <a:pt x="65" y="7"/>
                    <a:pt x="74" y="3"/>
                    <a:pt x="83" y="1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7" y="2"/>
                    <a:pt x="72" y="4"/>
                    <a:pt x="68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5"/>
                    <a:pt x="72" y="4"/>
                    <a:pt x="74" y="3"/>
                  </a:cubicBezTo>
                  <a:cubicBezTo>
                    <a:pt x="76" y="3"/>
                    <a:pt x="77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3" y="0"/>
                    <a:pt x="65" y="5"/>
                    <a:pt x="62" y="6"/>
                  </a:cubicBezTo>
                  <a:cubicBezTo>
                    <a:pt x="60" y="7"/>
                    <a:pt x="58" y="9"/>
                    <a:pt x="55" y="10"/>
                  </a:cubicBezTo>
                  <a:cubicBezTo>
                    <a:pt x="54" y="10"/>
                    <a:pt x="54" y="10"/>
                    <a:pt x="53" y="11"/>
                  </a:cubicBezTo>
                  <a:cubicBezTo>
                    <a:pt x="53" y="11"/>
                    <a:pt x="53" y="11"/>
                    <a:pt x="52" y="11"/>
                  </a:cubicBezTo>
                  <a:cubicBezTo>
                    <a:pt x="51" y="12"/>
                    <a:pt x="49" y="12"/>
                    <a:pt x="48" y="13"/>
                  </a:cubicBezTo>
                  <a:cubicBezTo>
                    <a:pt x="47" y="14"/>
                    <a:pt x="44" y="14"/>
                    <a:pt x="44" y="14"/>
                  </a:cubicBezTo>
                  <a:cubicBezTo>
                    <a:pt x="43" y="15"/>
                    <a:pt x="44" y="15"/>
                    <a:pt x="41" y="15"/>
                  </a:cubicBezTo>
                  <a:cubicBezTo>
                    <a:pt x="41" y="16"/>
                    <a:pt x="40" y="16"/>
                    <a:pt x="40" y="17"/>
                  </a:cubicBezTo>
                  <a:cubicBezTo>
                    <a:pt x="38" y="17"/>
                    <a:pt x="38" y="18"/>
                    <a:pt x="36" y="19"/>
                  </a:cubicBezTo>
                  <a:cubicBezTo>
                    <a:pt x="33" y="21"/>
                    <a:pt x="32" y="21"/>
                    <a:pt x="30" y="23"/>
                  </a:cubicBezTo>
                  <a:cubicBezTo>
                    <a:pt x="30" y="24"/>
                    <a:pt x="27" y="27"/>
                    <a:pt x="27" y="27"/>
                  </a:cubicBezTo>
                  <a:cubicBezTo>
                    <a:pt x="24" y="29"/>
                    <a:pt x="23" y="31"/>
                    <a:pt x="20" y="32"/>
                  </a:cubicBezTo>
                  <a:cubicBezTo>
                    <a:pt x="18" y="35"/>
                    <a:pt x="15" y="37"/>
                    <a:pt x="13" y="40"/>
                  </a:cubicBezTo>
                  <a:cubicBezTo>
                    <a:pt x="11" y="43"/>
                    <a:pt x="10" y="44"/>
                    <a:pt x="8" y="46"/>
                  </a:cubicBezTo>
                  <a:cubicBezTo>
                    <a:pt x="7" y="47"/>
                    <a:pt x="7" y="47"/>
                    <a:pt x="6" y="47"/>
                  </a:cubicBezTo>
                  <a:cubicBezTo>
                    <a:pt x="6" y="48"/>
                    <a:pt x="6" y="49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0"/>
                    <a:pt x="5" y="50"/>
                    <a:pt x="4" y="50"/>
                  </a:cubicBezTo>
                  <a:cubicBezTo>
                    <a:pt x="4" y="51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3" y="51"/>
                    <a:pt x="2" y="52"/>
                    <a:pt x="2" y="53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61"/>
                    <a:pt x="2" y="61"/>
                  </a:cubicBezTo>
                  <a:cubicBezTo>
                    <a:pt x="2" y="61"/>
                    <a:pt x="3" y="59"/>
                    <a:pt x="3" y="58"/>
                  </a:cubicBezTo>
                  <a:cubicBezTo>
                    <a:pt x="4" y="58"/>
                    <a:pt x="4" y="58"/>
                    <a:pt x="4" y="59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6" y="56"/>
                    <a:pt x="8" y="53"/>
                    <a:pt x="10" y="51"/>
                  </a:cubicBezTo>
                  <a:cubicBezTo>
                    <a:pt x="10" y="50"/>
                    <a:pt x="11" y="49"/>
                    <a:pt x="11" y="49"/>
                  </a:cubicBezTo>
                  <a:cubicBezTo>
                    <a:pt x="11" y="48"/>
                    <a:pt x="11" y="48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5"/>
                    <a:pt x="16" y="42"/>
                    <a:pt x="15" y="41"/>
                  </a:cubicBezTo>
                  <a:cubicBezTo>
                    <a:pt x="17" y="40"/>
                    <a:pt x="17" y="40"/>
                    <a:pt x="18" y="38"/>
                  </a:cubicBezTo>
                  <a:cubicBezTo>
                    <a:pt x="19" y="36"/>
                    <a:pt x="21" y="34"/>
                    <a:pt x="24" y="32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8" y="20"/>
                    <a:pt x="46" y="17"/>
                    <a:pt x="56" y="12"/>
                  </a:cubicBezTo>
                  <a:cubicBezTo>
                    <a:pt x="67" y="7"/>
                    <a:pt x="79" y="3"/>
                    <a:pt x="89" y="2"/>
                  </a:cubicBezTo>
                  <a:cubicBezTo>
                    <a:pt x="99" y="1"/>
                    <a:pt x="106" y="4"/>
                    <a:pt x="109" y="5"/>
                  </a:cubicBezTo>
                  <a:lnTo>
                    <a:pt x="110" y="5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9" name="Freeform 478"/>
            <p:cNvSpPr>
              <a:spLocks/>
            </p:cNvSpPr>
            <p:nvPr/>
          </p:nvSpPr>
          <p:spPr bwMode="auto">
            <a:xfrm>
              <a:off x="11522075" y="3341688"/>
              <a:ext cx="76200" cy="87313"/>
            </a:xfrm>
            <a:custGeom>
              <a:avLst/>
              <a:gdLst>
                <a:gd name="T0" fmla="*/ 23 w 23"/>
                <a:gd name="T1" fmla="*/ 0 h 26"/>
                <a:gd name="T2" fmla="*/ 17 w 23"/>
                <a:gd name="T3" fmla="*/ 2 h 26"/>
                <a:gd name="T4" fmla="*/ 16 w 23"/>
                <a:gd name="T5" fmla="*/ 2 h 26"/>
                <a:gd name="T6" fmla="*/ 17 w 23"/>
                <a:gd name="T7" fmla="*/ 2 h 26"/>
                <a:gd name="T8" fmla="*/ 18 w 23"/>
                <a:gd name="T9" fmla="*/ 1 h 26"/>
                <a:gd name="T10" fmla="*/ 16 w 23"/>
                <a:gd name="T11" fmla="*/ 1 h 26"/>
                <a:gd name="T12" fmla="*/ 15 w 23"/>
                <a:gd name="T13" fmla="*/ 2 h 26"/>
                <a:gd name="T14" fmla="*/ 11 w 23"/>
                <a:gd name="T15" fmla="*/ 5 h 26"/>
                <a:gd name="T16" fmla="*/ 9 w 23"/>
                <a:gd name="T17" fmla="*/ 7 h 26"/>
                <a:gd name="T18" fmla="*/ 15 w 23"/>
                <a:gd name="T19" fmla="*/ 2 h 26"/>
                <a:gd name="T20" fmla="*/ 15 w 23"/>
                <a:gd name="T21" fmla="*/ 2 h 26"/>
                <a:gd name="T22" fmla="*/ 11 w 23"/>
                <a:gd name="T23" fmla="*/ 4 h 26"/>
                <a:gd name="T24" fmla="*/ 11 w 23"/>
                <a:gd name="T25" fmla="*/ 5 h 26"/>
                <a:gd name="T26" fmla="*/ 11 w 23"/>
                <a:gd name="T27" fmla="*/ 4 h 26"/>
                <a:gd name="T28" fmla="*/ 13 w 23"/>
                <a:gd name="T29" fmla="*/ 3 h 26"/>
                <a:gd name="T30" fmla="*/ 14 w 23"/>
                <a:gd name="T31" fmla="*/ 2 h 26"/>
                <a:gd name="T32" fmla="*/ 15 w 23"/>
                <a:gd name="T33" fmla="*/ 2 h 26"/>
                <a:gd name="T34" fmla="*/ 15 w 23"/>
                <a:gd name="T35" fmla="*/ 1 h 26"/>
                <a:gd name="T36" fmla="*/ 15 w 23"/>
                <a:gd name="T37" fmla="*/ 1 h 26"/>
                <a:gd name="T38" fmla="*/ 15 w 23"/>
                <a:gd name="T39" fmla="*/ 1 h 26"/>
                <a:gd name="T40" fmla="*/ 10 w 23"/>
                <a:gd name="T41" fmla="*/ 5 h 26"/>
                <a:gd name="T42" fmla="*/ 9 w 23"/>
                <a:gd name="T43" fmla="*/ 7 h 26"/>
                <a:gd name="T44" fmla="*/ 8 w 23"/>
                <a:gd name="T45" fmla="*/ 7 h 26"/>
                <a:gd name="T46" fmla="*/ 8 w 23"/>
                <a:gd name="T47" fmla="*/ 7 h 26"/>
                <a:gd name="T48" fmla="*/ 8 w 23"/>
                <a:gd name="T49" fmla="*/ 9 h 26"/>
                <a:gd name="T50" fmla="*/ 6 w 23"/>
                <a:gd name="T51" fmla="*/ 9 h 26"/>
                <a:gd name="T52" fmla="*/ 6 w 23"/>
                <a:gd name="T53" fmla="*/ 10 h 26"/>
                <a:gd name="T54" fmla="*/ 6 w 23"/>
                <a:gd name="T55" fmla="*/ 10 h 26"/>
                <a:gd name="T56" fmla="*/ 5 w 23"/>
                <a:gd name="T57" fmla="*/ 12 h 26"/>
                <a:gd name="T58" fmla="*/ 5 w 23"/>
                <a:gd name="T59" fmla="*/ 13 h 26"/>
                <a:gd name="T60" fmla="*/ 5 w 23"/>
                <a:gd name="T61" fmla="*/ 15 h 26"/>
                <a:gd name="T62" fmla="*/ 4 w 23"/>
                <a:gd name="T63" fmla="*/ 17 h 26"/>
                <a:gd name="T64" fmla="*/ 3 w 23"/>
                <a:gd name="T65" fmla="*/ 20 h 26"/>
                <a:gd name="T66" fmla="*/ 2 w 23"/>
                <a:gd name="T67" fmla="*/ 22 h 26"/>
                <a:gd name="T68" fmla="*/ 1 w 23"/>
                <a:gd name="T69" fmla="*/ 22 h 26"/>
                <a:gd name="T70" fmla="*/ 1 w 23"/>
                <a:gd name="T71" fmla="*/ 23 h 26"/>
                <a:gd name="T72" fmla="*/ 1 w 23"/>
                <a:gd name="T73" fmla="*/ 23 h 26"/>
                <a:gd name="T74" fmla="*/ 1 w 23"/>
                <a:gd name="T75" fmla="*/ 23 h 26"/>
                <a:gd name="T76" fmla="*/ 1 w 23"/>
                <a:gd name="T77" fmla="*/ 23 h 26"/>
                <a:gd name="T78" fmla="*/ 1 w 23"/>
                <a:gd name="T79" fmla="*/ 23 h 26"/>
                <a:gd name="T80" fmla="*/ 0 w 23"/>
                <a:gd name="T81" fmla="*/ 24 h 26"/>
                <a:gd name="T82" fmla="*/ 0 w 23"/>
                <a:gd name="T83" fmla="*/ 25 h 26"/>
                <a:gd name="T84" fmla="*/ 1 w 23"/>
                <a:gd name="T85" fmla="*/ 25 h 26"/>
                <a:gd name="T86" fmla="*/ 1 w 23"/>
                <a:gd name="T87" fmla="*/ 25 h 26"/>
                <a:gd name="T88" fmla="*/ 1 w 23"/>
                <a:gd name="T89" fmla="*/ 26 h 26"/>
                <a:gd name="T90" fmla="*/ 3 w 23"/>
                <a:gd name="T91" fmla="*/ 26 h 26"/>
                <a:gd name="T92" fmla="*/ 4 w 23"/>
                <a:gd name="T93" fmla="*/ 25 h 26"/>
                <a:gd name="T94" fmla="*/ 4 w 23"/>
                <a:gd name="T95" fmla="*/ 26 h 26"/>
                <a:gd name="T96" fmla="*/ 5 w 23"/>
                <a:gd name="T97" fmla="*/ 25 h 26"/>
                <a:gd name="T98" fmla="*/ 5 w 23"/>
                <a:gd name="T99" fmla="*/ 25 h 26"/>
                <a:gd name="T100" fmla="*/ 5 w 23"/>
                <a:gd name="T101" fmla="*/ 25 h 26"/>
                <a:gd name="T102" fmla="*/ 6 w 23"/>
                <a:gd name="T103" fmla="*/ 23 h 26"/>
                <a:gd name="T104" fmla="*/ 6 w 23"/>
                <a:gd name="T105" fmla="*/ 22 h 26"/>
                <a:gd name="T106" fmla="*/ 6 w 23"/>
                <a:gd name="T107" fmla="*/ 22 h 26"/>
                <a:gd name="T108" fmla="*/ 5 w 23"/>
                <a:gd name="T109" fmla="*/ 22 h 26"/>
                <a:gd name="T110" fmla="*/ 5 w 23"/>
                <a:gd name="T111" fmla="*/ 20 h 26"/>
                <a:gd name="T112" fmla="*/ 5 w 23"/>
                <a:gd name="T113" fmla="*/ 19 h 26"/>
                <a:gd name="T114" fmla="*/ 6 w 23"/>
                <a:gd name="T115" fmla="*/ 17 h 26"/>
                <a:gd name="T116" fmla="*/ 6 w 23"/>
                <a:gd name="T117" fmla="*/ 16 h 26"/>
                <a:gd name="T118" fmla="*/ 7 w 23"/>
                <a:gd name="T119" fmla="*/ 15 h 26"/>
                <a:gd name="T120" fmla="*/ 11 w 23"/>
                <a:gd name="T121" fmla="*/ 8 h 26"/>
                <a:gd name="T122" fmla="*/ 22 w 23"/>
                <a:gd name="T123" fmla="*/ 1 h 26"/>
                <a:gd name="T124" fmla="*/ 23 w 23"/>
                <a:gd name="T1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" h="26">
                  <a:moveTo>
                    <a:pt x="23" y="0"/>
                  </a:moveTo>
                  <a:cubicBezTo>
                    <a:pt x="22" y="0"/>
                    <a:pt x="18" y="1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3" y="4"/>
                    <a:pt x="11" y="5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11" y="5"/>
                    <a:pt x="13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3" y="3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0" y="4"/>
                    <a:pt x="10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7" y="10"/>
                    <a:pt x="6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5"/>
                    <a:pt x="5" y="15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4" y="18"/>
                    <a:pt x="3" y="19"/>
                    <a:pt x="3" y="20"/>
                  </a:cubicBezTo>
                  <a:cubicBezTo>
                    <a:pt x="3" y="21"/>
                    <a:pt x="2" y="21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ubicBezTo>
                    <a:pt x="1" y="22"/>
                    <a:pt x="2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6"/>
                    <a:pt x="3" y="26"/>
                    <a:pt x="4" y="25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4" y="25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6" y="24"/>
                    <a:pt x="6" y="23"/>
                  </a:cubicBezTo>
                  <a:cubicBezTo>
                    <a:pt x="6" y="23"/>
                    <a:pt x="6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6" y="21"/>
                    <a:pt x="6" y="20"/>
                    <a:pt x="5" y="20"/>
                  </a:cubicBezTo>
                  <a:cubicBezTo>
                    <a:pt x="6" y="20"/>
                    <a:pt x="5" y="20"/>
                    <a:pt x="5" y="19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2"/>
                    <a:pt x="9" y="11"/>
                    <a:pt x="11" y="8"/>
                  </a:cubicBezTo>
                  <a:cubicBezTo>
                    <a:pt x="14" y="2"/>
                    <a:pt x="21" y="1"/>
                    <a:pt x="22" y="1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0" name="Freeform 479"/>
            <p:cNvSpPr>
              <a:spLocks/>
            </p:cNvSpPr>
            <p:nvPr/>
          </p:nvSpPr>
          <p:spPr bwMode="auto">
            <a:xfrm>
              <a:off x="11568113" y="3446463"/>
              <a:ext cx="149225" cy="74613"/>
            </a:xfrm>
            <a:custGeom>
              <a:avLst/>
              <a:gdLst>
                <a:gd name="T0" fmla="*/ 44 w 44"/>
                <a:gd name="T1" fmla="*/ 22 h 22"/>
                <a:gd name="T2" fmla="*/ 37 w 44"/>
                <a:gd name="T3" fmla="*/ 19 h 22"/>
                <a:gd name="T4" fmla="*/ 35 w 44"/>
                <a:gd name="T5" fmla="*/ 19 h 22"/>
                <a:gd name="T6" fmla="*/ 37 w 44"/>
                <a:gd name="T7" fmla="*/ 19 h 22"/>
                <a:gd name="T8" fmla="*/ 39 w 44"/>
                <a:gd name="T9" fmla="*/ 20 h 22"/>
                <a:gd name="T10" fmla="*/ 37 w 44"/>
                <a:gd name="T11" fmla="*/ 18 h 22"/>
                <a:gd name="T12" fmla="*/ 35 w 44"/>
                <a:gd name="T13" fmla="*/ 18 h 22"/>
                <a:gd name="T14" fmla="*/ 28 w 44"/>
                <a:gd name="T15" fmla="*/ 16 h 22"/>
                <a:gd name="T16" fmla="*/ 25 w 44"/>
                <a:gd name="T17" fmla="*/ 15 h 22"/>
                <a:gd name="T18" fmla="*/ 35 w 44"/>
                <a:gd name="T19" fmla="*/ 18 h 22"/>
                <a:gd name="T20" fmla="*/ 35 w 44"/>
                <a:gd name="T21" fmla="*/ 18 h 22"/>
                <a:gd name="T22" fmla="*/ 29 w 44"/>
                <a:gd name="T23" fmla="*/ 16 h 22"/>
                <a:gd name="T24" fmla="*/ 28 w 44"/>
                <a:gd name="T25" fmla="*/ 16 h 22"/>
                <a:gd name="T26" fmla="*/ 29 w 44"/>
                <a:gd name="T27" fmla="*/ 16 h 22"/>
                <a:gd name="T28" fmla="*/ 32 w 44"/>
                <a:gd name="T29" fmla="*/ 17 h 22"/>
                <a:gd name="T30" fmla="*/ 33 w 44"/>
                <a:gd name="T31" fmla="*/ 17 h 22"/>
                <a:gd name="T32" fmla="*/ 35 w 44"/>
                <a:gd name="T33" fmla="*/ 18 h 22"/>
                <a:gd name="T34" fmla="*/ 35 w 44"/>
                <a:gd name="T35" fmla="*/ 18 h 22"/>
                <a:gd name="T36" fmla="*/ 36 w 44"/>
                <a:gd name="T37" fmla="*/ 18 h 22"/>
                <a:gd name="T38" fmla="*/ 36 w 44"/>
                <a:gd name="T39" fmla="*/ 18 h 22"/>
                <a:gd name="T40" fmla="*/ 28 w 44"/>
                <a:gd name="T41" fmla="*/ 15 h 22"/>
                <a:gd name="T42" fmla="*/ 25 w 44"/>
                <a:gd name="T43" fmla="*/ 14 h 22"/>
                <a:gd name="T44" fmla="*/ 24 w 44"/>
                <a:gd name="T45" fmla="*/ 14 h 22"/>
                <a:gd name="T46" fmla="*/ 24 w 44"/>
                <a:gd name="T47" fmla="*/ 14 h 22"/>
                <a:gd name="T48" fmla="*/ 22 w 44"/>
                <a:gd name="T49" fmla="*/ 13 h 22"/>
                <a:gd name="T50" fmla="*/ 21 w 44"/>
                <a:gd name="T51" fmla="*/ 12 h 22"/>
                <a:gd name="T52" fmla="*/ 20 w 44"/>
                <a:gd name="T53" fmla="*/ 12 h 22"/>
                <a:gd name="T54" fmla="*/ 20 w 44"/>
                <a:gd name="T55" fmla="*/ 11 h 22"/>
                <a:gd name="T56" fmla="*/ 18 w 44"/>
                <a:gd name="T57" fmla="*/ 11 h 22"/>
                <a:gd name="T58" fmla="*/ 16 w 44"/>
                <a:gd name="T59" fmla="*/ 10 h 22"/>
                <a:gd name="T60" fmla="*/ 14 w 44"/>
                <a:gd name="T61" fmla="*/ 9 h 22"/>
                <a:gd name="T62" fmla="*/ 12 w 44"/>
                <a:gd name="T63" fmla="*/ 7 h 22"/>
                <a:gd name="T64" fmla="*/ 8 w 44"/>
                <a:gd name="T65" fmla="*/ 5 h 22"/>
                <a:gd name="T66" fmla="*/ 6 w 44"/>
                <a:gd name="T67" fmla="*/ 3 h 22"/>
                <a:gd name="T68" fmla="*/ 5 w 44"/>
                <a:gd name="T69" fmla="*/ 2 h 22"/>
                <a:gd name="T70" fmla="*/ 4 w 44"/>
                <a:gd name="T71" fmla="*/ 2 h 22"/>
                <a:gd name="T72" fmla="*/ 4 w 44"/>
                <a:gd name="T73" fmla="*/ 2 h 22"/>
                <a:gd name="T74" fmla="*/ 4 w 44"/>
                <a:gd name="T75" fmla="*/ 2 h 22"/>
                <a:gd name="T76" fmla="*/ 4 w 44"/>
                <a:gd name="T77" fmla="*/ 2 h 22"/>
                <a:gd name="T78" fmla="*/ 4 w 44"/>
                <a:gd name="T79" fmla="*/ 1 h 22"/>
                <a:gd name="T80" fmla="*/ 3 w 44"/>
                <a:gd name="T81" fmla="*/ 0 h 22"/>
                <a:gd name="T82" fmla="*/ 1 w 44"/>
                <a:gd name="T83" fmla="*/ 1 h 22"/>
                <a:gd name="T84" fmla="*/ 1 w 44"/>
                <a:gd name="T85" fmla="*/ 1 h 22"/>
                <a:gd name="T86" fmla="*/ 1 w 44"/>
                <a:gd name="T87" fmla="*/ 1 h 22"/>
                <a:gd name="T88" fmla="*/ 0 w 44"/>
                <a:gd name="T89" fmla="*/ 1 h 22"/>
                <a:gd name="T90" fmla="*/ 0 w 44"/>
                <a:gd name="T91" fmla="*/ 3 h 22"/>
                <a:gd name="T92" fmla="*/ 1 w 44"/>
                <a:gd name="T93" fmla="*/ 4 h 22"/>
                <a:gd name="T94" fmla="*/ 0 w 44"/>
                <a:gd name="T95" fmla="*/ 4 h 22"/>
                <a:gd name="T96" fmla="*/ 1 w 44"/>
                <a:gd name="T97" fmla="*/ 5 h 22"/>
                <a:gd name="T98" fmla="*/ 1 w 44"/>
                <a:gd name="T99" fmla="*/ 5 h 22"/>
                <a:gd name="T100" fmla="*/ 1 w 44"/>
                <a:gd name="T101" fmla="*/ 5 h 22"/>
                <a:gd name="T102" fmla="*/ 3 w 44"/>
                <a:gd name="T103" fmla="*/ 7 h 22"/>
                <a:gd name="T104" fmla="*/ 4 w 44"/>
                <a:gd name="T105" fmla="*/ 7 h 22"/>
                <a:gd name="T106" fmla="*/ 5 w 44"/>
                <a:gd name="T107" fmla="*/ 7 h 22"/>
                <a:gd name="T108" fmla="*/ 5 w 44"/>
                <a:gd name="T109" fmla="*/ 6 h 22"/>
                <a:gd name="T110" fmla="*/ 7 w 44"/>
                <a:gd name="T111" fmla="*/ 7 h 22"/>
                <a:gd name="T112" fmla="*/ 9 w 44"/>
                <a:gd name="T113" fmla="*/ 8 h 22"/>
                <a:gd name="T114" fmla="*/ 11 w 44"/>
                <a:gd name="T115" fmla="*/ 9 h 22"/>
                <a:gd name="T116" fmla="*/ 13 w 44"/>
                <a:gd name="T117" fmla="*/ 10 h 22"/>
                <a:gd name="T118" fmla="*/ 13 w 44"/>
                <a:gd name="T119" fmla="*/ 11 h 22"/>
                <a:gd name="T120" fmla="*/ 24 w 44"/>
                <a:gd name="T121" fmla="*/ 17 h 22"/>
                <a:gd name="T122" fmla="*/ 44 w 44"/>
                <a:gd name="T1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22">
                  <a:moveTo>
                    <a:pt x="44" y="22"/>
                  </a:moveTo>
                  <a:cubicBezTo>
                    <a:pt x="43" y="21"/>
                    <a:pt x="39" y="20"/>
                    <a:pt x="37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8"/>
                    <a:pt x="36" y="19"/>
                    <a:pt x="37" y="19"/>
                  </a:cubicBezTo>
                  <a:cubicBezTo>
                    <a:pt x="38" y="19"/>
                    <a:pt x="38" y="20"/>
                    <a:pt x="39" y="20"/>
                  </a:cubicBezTo>
                  <a:cubicBezTo>
                    <a:pt x="38" y="19"/>
                    <a:pt x="37" y="19"/>
                    <a:pt x="37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0" y="17"/>
                    <a:pt x="28" y="16"/>
                  </a:cubicBezTo>
                  <a:cubicBezTo>
                    <a:pt x="27" y="16"/>
                    <a:pt x="26" y="15"/>
                    <a:pt x="25" y="15"/>
                  </a:cubicBezTo>
                  <a:cubicBezTo>
                    <a:pt x="28" y="16"/>
                    <a:pt x="31" y="17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7"/>
                    <a:pt x="29" y="15"/>
                    <a:pt x="28" y="15"/>
                  </a:cubicBezTo>
                  <a:cubicBezTo>
                    <a:pt x="27" y="14"/>
                    <a:pt x="26" y="15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3"/>
                    <a:pt x="22" y="13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1"/>
                    <a:pt x="20" y="12"/>
                    <a:pt x="20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4" y="9"/>
                    <a:pt x="14" y="9"/>
                  </a:cubicBezTo>
                  <a:cubicBezTo>
                    <a:pt x="13" y="8"/>
                    <a:pt x="12" y="8"/>
                    <a:pt x="12" y="7"/>
                  </a:cubicBezTo>
                  <a:cubicBezTo>
                    <a:pt x="11" y="7"/>
                    <a:pt x="10" y="5"/>
                    <a:pt x="8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6" y="7"/>
                    <a:pt x="7" y="8"/>
                    <a:pt x="7" y="7"/>
                  </a:cubicBezTo>
                  <a:cubicBezTo>
                    <a:pt x="8" y="8"/>
                    <a:pt x="8" y="7"/>
                    <a:pt x="9" y="8"/>
                  </a:cubicBezTo>
                  <a:cubicBezTo>
                    <a:pt x="9" y="8"/>
                    <a:pt x="10" y="9"/>
                    <a:pt x="11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3"/>
                    <a:pt x="20" y="15"/>
                    <a:pt x="24" y="17"/>
                  </a:cubicBezTo>
                  <a:cubicBezTo>
                    <a:pt x="33" y="18"/>
                    <a:pt x="42" y="21"/>
                    <a:pt x="44" y="22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1" name="Freeform 480"/>
            <p:cNvSpPr>
              <a:spLocks/>
            </p:cNvSpPr>
            <p:nvPr/>
          </p:nvSpPr>
          <p:spPr bwMode="auto">
            <a:xfrm>
              <a:off x="11414125" y="3560763"/>
              <a:ext cx="157163" cy="68263"/>
            </a:xfrm>
            <a:custGeom>
              <a:avLst/>
              <a:gdLst>
                <a:gd name="T0" fmla="*/ 47 w 47"/>
                <a:gd name="T1" fmla="*/ 19 h 20"/>
                <a:gd name="T2" fmla="*/ 38 w 47"/>
                <a:gd name="T3" fmla="*/ 19 h 20"/>
                <a:gd name="T4" fmla="*/ 36 w 47"/>
                <a:gd name="T5" fmla="*/ 19 h 20"/>
                <a:gd name="T6" fmla="*/ 38 w 47"/>
                <a:gd name="T7" fmla="*/ 19 h 20"/>
                <a:gd name="T8" fmla="*/ 40 w 47"/>
                <a:gd name="T9" fmla="*/ 19 h 20"/>
                <a:gd name="T10" fmla="*/ 37 w 47"/>
                <a:gd name="T11" fmla="*/ 19 h 20"/>
                <a:gd name="T12" fmla="*/ 36 w 47"/>
                <a:gd name="T13" fmla="*/ 19 h 20"/>
                <a:gd name="T14" fmla="*/ 29 w 47"/>
                <a:gd name="T15" fmla="*/ 17 h 20"/>
                <a:gd name="T16" fmla="*/ 26 w 47"/>
                <a:gd name="T17" fmla="*/ 15 h 20"/>
                <a:gd name="T18" fmla="*/ 36 w 47"/>
                <a:gd name="T19" fmla="*/ 18 h 20"/>
                <a:gd name="T20" fmla="*/ 35 w 47"/>
                <a:gd name="T21" fmla="*/ 18 h 20"/>
                <a:gd name="T22" fmla="*/ 30 w 47"/>
                <a:gd name="T23" fmla="*/ 17 h 20"/>
                <a:gd name="T24" fmla="*/ 29 w 47"/>
                <a:gd name="T25" fmla="*/ 16 h 20"/>
                <a:gd name="T26" fmla="*/ 30 w 47"/>
                <a:gd name="T27" fmla="*/ 17 h 20"/>
                <a:gd name="T28" fmla="*/ 32 w 47"/>
                <a:gd name="T29" fmla="*/ 17 h 20"/>
                <a:gd name="T30" fmla="*/ 34 w 47"/>
                <a:gd name="T31" fmla="*/ 18 h 20"/>
                <a:gd name="T32" fmla="*/ 35 w 47"/>
                <a:gd name="T33" fmla="*/ 18 h 20"/>
                <a:gd name="T34" fmla="*/ 36 w 47"/>
                <a:gd name="T35" fmla="*/ 18 h 20"/>
                <a:gd name="T36" fmla="*/ 36 w 47"/>
                <a:gd name="T37" fmla="*/ 18 h 20"/>
                <a:gd name="T38" fmla="*/ 36 w 47"/>
                <a:gd name="T39" fmla="*/ 18 h 20"/>
                <a:gd name="T40" fmla="*/ 28 w 47"/>
                <a:gd name="T41" fmla="*/ 15 h 20"/>
                <a:gd name="T42" fmla="*/ 26 w 47"/>
                <a:gd name="T43" fmla="*/ 15 h 20"/>
                <a:gd name="T44" fmla="*/ 25 w 47"/>
                <a:gd name="T45" fmla="*/ 14 h 20"/>
                <a:gd name="T46" fmla="*/ 25 w 47"/>
                <a:gd name="T47" fmla="*/ 14 h 20"/>
                <a:gd name="T48" fmla="*/ 23 w 47"/>
                <a:gd name="T49" fmla="*/ 13 h 20"/>
                <a:gd name="T50" fmla="*/ 22 w 47"/>
                <a:gd name="T51" fmla="*/ 12 h 20"/>
                <a:gd name="T52" fmla="*/ 21 w 47"/>
                <a:gd name="T53" fmla="*/ 12 h 20"/>
                <a:gd name="T54" fmla="*/ 21 w 47"/>
                <a:gd name="T55" fmla="*/ 11 h 20"/>
                <a:gd name="T56" fmla="*/ 19 w 47"/>
                <a:gd name="T57" fmla="*/ 11 h 20"/>
                <a:gd name="T58" fmla="*/ 17 w 47"/>
                <a:gd name="T59" fmla="*/ 9 h 20"/>
                <a:gd name="T60" fmla="*/ 15 w 47"/>
                <a:gd name="T61" fmla="*/ 9 h 20"/>
                <a:gd name="T62" fmla="*/ 13 w 47"/>
                <a:gd name="T63" fmla="*/ 6 h 20"/>
                <a:gd name="T64" fmla="*/ 9 w 47"/>
                <a:gd name="T65" fmla="*/ 4 h 20"/>
                <a:gd name="T66" fmla="*/ 7 w 47"/>
                <a:gd name="T67" fmla="*/ 2 h 20"/>
                <a:gd name="T68" fmla="*/ 6 w 47"/>
                <a:gd name="T69" fmla="*/ 2 h 20"/>
                <a:gd name="T70" fmla="*/ 5 w 47"/>
                <a:gd name="T71" fmla="*/ 2 h 20"/>
                <a:gd name="T72" fmla="*/ 5 w 47"/>
                <a:gd name="T73" fmla="*/ 2 h 20"/>
                <a:gd name="T74" fmla="*/ 5 w 47"/>
                <a:gd name="T75" fmla="*/ 1 h 20"/>
                <a:gd name="T76" fmla="*/ 5 w 47"/>
                <a:gd name="T77" fmla="*/ 1 h 20"/>
                <a:gd name="T78" fmla="*/ 5 w 47"/>
                <a:gd name="T79" fmla="*/ 1 h 20"/>
                <a:gd name="T80" fmla="*/ 3 w 47"/>
                <a:gd name="T81" fmla="*/ 0 h 20"/>
                <a:gd name="T82" fmla="*/ 2 w 47"/>
                <a:gd name="T83" fmla="*/ 0 h 20"/>
                <a:gd name="T84" fmla="*/ 2 w 47"/>
                <a:gd name="T85" fmla="*/ 1 h 20"/>
                <a:gd name="T86" fmla="*/ 1 w 47"/>
                <a:gd name="T87" fmla="*/ 1 h 20"/>
                <a:gd name="T88" fmla="*/ 1 w 47"/>
                <a:gd name="T89" fmla="*/ 1 h 20"/>
                <a:gd name="T90" fmla="*/ 1 w 47"/>
                <a:gd name="T91" fmla="*/ 3 h 20"/>
                <a:gd name="T92" fmla="*/ 2 w 47"/>
                <a:gd name="T93" fmla="*/ 4 h 20"/>
                <a:gd name="T94" fmla="*/ 1 w 47"/>
                <a:gd name="T95" fmla="*/ 4 h 20"/>
                <a:gd name="T96" fmla="*/ 2 w 47"/>
                <a:gd name="T97" fmla="*/ 5 h 20"/>
                <a:gd name="T98" fmla="*/ 2 w 47"/>
                <a:gd name="T99" fmla="*/ 5 h 20"/>
                <a:gd name="T100" fmla="*/ 2 w 47"/>
                <a:gd name="T101" fmla="*/ 5 h 20"/>
                <a:gd name="T102" fmla="*/ 5 w 47"/>
                <a:gd name="T103" fmla="*/ 6 h 20"/>
                <a:gd name="T104" fmla="*/ 5 w 47"/>
                <a:gd name="T105" fmla="*/ 6 h 20"/>
                <a:gd name="T106" fmla="*/ 6 w 47"/>
                <a:gd name="T107" fmla="*/ 6 h 20"/>
                <a:gd name="T108" fmla="*/ 6 w 47"/>
                <a:gd name="T109" fmla="*/ 6 h 20"/>
                <a:gd name="T110" fmla="*/ 8 w 47"/>
                <a:gd name="T111" fmla="*/ 7 h 20"/>
                <a:gd name="T112" fmla="*/ 10 w 47"/>
                <a:gd name="T113" fmla="*/ 7 h 20"/>
                <a:gd name="T114" fmla="*/ 12 w 47"/>
                <a:gd name="T115" fmla="*/ 9 h 20"/>
                <a:gd name="T116" fmla="*/ 14 w 47"/>
                <a:gd name="T117" fmla="*/ 10 h 20"/>
                <a:gd name="T118" fmla="*/ 14 w 47"/>
                <a:gd name="T119" fmla="*/ 10 h 20"/>
                <a:gd name="T120" fmla="*/ 25 w 47"/>
                <a:gd name="T121" fmla="*/ 17 h 20"/>
                <a:gd name="T122" fmla="*/ 46 w 47"/>
                <a:gd name="T123" fmla="*/ 19 h 20"/>
                <a:gd name="T124" fmla="*/ 47 w 47"/>
                <a:gd name="T12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0">
                  <a:moveTo>
                    <a:pt x="47" y="19"/>
                  </a:moveTo>
                  <a:cubicBezTo>
                    <a:pt x="45" y="19"/>
                    <a:pt x="40" y="20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19"/>
                    <a:pt x="37" y="19"/>
                    <a:pt x="38" y="19"/>
                  </a:cubicBezTo>
                  <a:cubicBezTo>
                    <a:pt x="39" y="19"/>
                    <a:pt x="39" y="19"/>
                    <a:pt x="40" y="19"/>
                  </a:cubicBezTo>
                  <a:cubicBezTo>
                    <a:pt x="39" y="19"/>
                    <a:pt x="38" y="19"/>
                    <a:pt x="37" y="19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3" y="18"/>
                    <a:pt x="31" y="18"/>
                    <a:pt x="29" y="17"/>
                  </a:cubicBezTo>
                  <a:cubicBezTo>
                    <a:pt x="28" y="17"/>
                    <a:pt x="26" y="16"/>
                    <a:pt x="26" y="15"/>
                  </a:cubicBezTo>
                  <a:cubicBezTo>
                    <a:pt x="29" y="17"/>
                    <a:pt x="32" y="18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8"/>
                    <a:pt x="32" y="17"/>
                    <a:pt x="30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7"/>
                    <a:pt x="32" y="17"/>
                    <a:pt x="32" y="17"/>
                  </a:cubicBezTo>
                  <a:cubicBezTo>
                    <a:pt x="33" y="17"/>
                    <a:pt x="33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29" y="16"/>
                    <a:pt x="28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3"/>
                    <a:pt x="23" y="13"/>
                  </a:cubicBezTo>
                  <a:cubicBezTo>
                    <a:pt x="23" y="13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1" y="11"/>
                    <a:pt x="21" y="12"/>
                    <a:pt x="21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8" y="10"/>
                    <a:pt x="18" y="10"/>
                    <a:pt x="17" y="9"/>
                  </a:cubicBezTo>
                  <a:cubicBezTo>
                    <a:pt x="17" y="9"/>
                    <a:pt x="15" y="9"/>
                    <a:pt x="15" y="9"/>
                  </a:cubicBezTo>
                  <a:cubicBezTo>
                    <a:pt x="14" y="8"/>
                    <a:pt x="13" y="8"/>
                    <a:pt x="13" y="6"/>
                  </a:cubicBezTo>
                  <a:cubicBezTo>
                    <a:pt x="12" y="6"/>
                    <a:pt x="11" y="5"/>
                    <a:pt x="9" y="4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7"/>
                    <a:pt x="11" y="8"/>
                    <a:pt x="12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8" y="13"/>
                    <a:pt x="20" y="15"/>
                    <a:pt x="25" y="17"/>
                  </a:cubicBezTo>
                  <a:cubicBezTo>
                    <a:pt x="33" y="20"/>
                    <a:pt x="44" y="20"/>
                    <a:pt x="46" y="19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2" name="Freeform 481"/>
            <p:cNvSpPr>
              <a:spLocks/>
            </p:cNvSpPr>
            <p:nvPr/>
          </p:nvSpPr>
          <p:spPr bwMode="auto">
            <a:xfrm>
              <a:off x="10985500" y="3821113"/>
              <a:ext cx="323850" cy="192088"/>
            </a:xfrm>
            <a:custGeom>
              <a:avLst/>
              <a:gdLst>
                <a:gd name="T0" fmla="*/ 13 w 96"/>
                <a:gd name="T1" fmla="*/ 13 h 57"/>
                <a:gd name="T2" fmla="*/ 13 w 96"/>
                <a:gd name="T3" fmla="*/ 13 h 57"/>
                <a:gd name="T4" fmla="*/ 15 w 96"/>
                <a:gd name="T5" fmla="*/ 13 h 57"/>
                <a:gd name="T6" fmla="*/ 36 w 96"/>
                <a:gd name="T7" fmla="*/ 3 h 57"/>
                <a:gd name="T8" fmla="*/ 19 w 96"/>
                <a:gd name="T9" fmla="*/ 10 h 57"/>
                <a:gd name="T10" fmla="*/ 33 w 96"/>
                <a:gd name="T11" fmla="*/ 4 h 57"/>
                <a:gd name="T12" fmla="*/ 33 w 96"/>
                <a:gd name="T13" fmla="*/ 4 h 57"/>
                <a:gd name="T14" fmla="*/ 23 w 96"/>
                <a:gd name="T15" fmla="*/ 8 h 57"/>
                <a:gd name="T16" fmla="*/ 18 w 96"/>
                <a:gd name="T17" fmla="*/ 11 h 57"/>
                <a:gd name="T18" fmla="*/ 17 w 96"/>
                <a:gd name="T19" fmla="*/ 11 h 57"/>
                <a:gd name="T20" fmla="*/ 47 w 96"/>
                <a:gd name="T21" fmla="*/ 3 h 57"/>
                <a:gd name="T22" fmla="*/ 50 w 96"/>
                <a:gd name="T23" fmla="*/ 3 h 57"/>
                <a:gd name="T24" fmla="*/ 58 w 96"/>
                <a:gd name="T25" fmla="*/ 6 h 57"/>
                <a:gd name="T26" fmla="*/ 63 w 96"/>
                <a:gd name="T27" fmla="*/ 7 h 57"/>
                <a:gd name="T28" fmla="*/ 72 w 96"/>
                <a:gd name="T29" fmla="*/ 14 h 57"/>
                <a:gd name="T30" fmla="*/ 80 w 96"/>
                <a:gd name="T31" fmla="*/ 25 h 57"/>
                <a:gd name="T32" fmla="*/ 85 w 96"/>
                <a:gd name="T33" fmla="*/ 43 h 57"/>
                <a:gd name="T34" fmla="*/ 87 w 96"/>
                <a:gd name="T35" fmla="*/ 48 h 57"/>
                <a:gd name="T36" fmla="*/ 87 w 96"/>
                <a:gd name="T37" fmla="*/ 49 h 57"/>
                <a:gd name="T38" fmla="*/ 87 w 96"/>
                <a:gd name="T39" fmla="*/ 49 h 57"/>
                <a:gd name="T40" fmla="*/ 91 w 96"/>
                <a:gd name="T41" fmla="*/ 56 h 57"/>
                <a:gd name="T42" fmla="*/ 93 w 96"/>
                <a:gd name="T43" fmla="*/ 57 h 57"/>
                <a:gd name="T44" fmla="*/ 96 w 96"/>
                <a:gd name="T45" fmla="*/ 56 h 57"/>
                <a:gd name="T46" fmla="*/ 94 w 96"/>
                <a:gd name="T47" fmla="*/ 53 h 57"/>
                <a:gd name="T48" fmla="*/ 94 w 96"/>
                <a:gd name="T49" fmla="*/ 52 h 57"/>
                <a:gd name="T50" fmla="*/ 90 w 96"/>
                <a:gd name="T51" fmla="*/ 44 h 57"/>
                <a:gd name="T52" fmla="*/ 89 w 96"/>
                <a:gd name="T53" fmla="*/ 41 h 57"/>
                <a:gd name="T54" fmla="*/ 86 w 96"/>
                <a:gd name="T55" fmla="*/ 34 h 57"/>
                <a:gd name="T56" fmla="*/ 81 w 96"/>
                <a:gd name="T57" fmla="*/ 22 h 57"/>
                <a:gd name="T58" fmla="*/ 77 w 96"/>
                <a:gd name="T59" fmla="*/ 16 h 57"/>
                <a:gd name="T60" fmla="*/ 13 w 96"/>
                <a:gd name="T61" fmla="*/ 13 h 57"/>
                <a:gd name="T62" fmla="*/ 0 w 96"/>
                <a:gd name="T63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" h="57">
                  <a:moveTo>
                    <a:pt x="0" y="33"/>
                  </a:moveTo>
                  <a:cubicBezTo>
                    <a:pt x="1" y="29"/>
                    <a:pt x="8" y="17"/>
                    <a:pt x="13" y="13"/>
                  </a:cubicBezTo>
                  <a:cubicBezTo>
                    <a:pt x="15" y="12"/>
                    <a:pt x="16" y="11"/>
                    <a:pt x="17" y="10"/>
                  </a:cubicBezTo>
                  <a:cubicBezTo>
                    <a:pt x="18" y="10"/>
                    <a:pt x="16" y="11"/>
                    <a:pt x="13" y="13"/>
                  </a:cubicBezTo>
                  <a:cubicBezTo>
                    <a:pt x="12" y="15"/>
                    <a:pt x="10" y="16"/>
                    <a:pt x="9" y="18"/>
                  </a:cubicBezTo>
                  <a:cubicBezTo>
                    <a:pt x="11" y="16"/>
                    <a:pt x="13" y="14"/>
                    <a:pt x="15" y="13"/>
                  </a:cubicBezTo>
                  <a:cubicBezTo>
                    <a:pt x="16" y="12"/>
                    <a:pt x="17" y="11"/>
                    <a:pt x="18" y="10"/>
                  </a:cubicBezTo>
                  <a:cubicBezTo>
                    <a:pt x="24" y="6"/>
                    <a:pt x="30" y="4"/>
                    <a:pt x="36" y="3"/>
                  </a:cubicBezTo>
                  <a:cubicBezTo>
                    <a:pt x="39" y="2"/>
                    <a:pt x="44" y="2"/>
                    <a:pt x="46" y="2"/>
                  </a:cubicBezTo>
                  <a:cubicBezTo>
                    <a:pt x="36" y="2"/>
                    <a:pt x="27" y="4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4" y="7"/>
                    <a:pt x="28" y="5"/>
                    <a:pt x="33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4"/>
                    <a:pt x="29" y="5"/>
                    <a:pt x="27" y="6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9"/>
                    <a:pt x="36" y="3"/>
                    <a:pt x="39" y="4"/>
                  </a:cubicBezTo>
                  <a:cubicBezTo>
                    <a:pt x="42" y="3"/>
                    <a:pt x="44" y="3"/>
                    <a:pt x="47" y="3"/>
                  </a:cubicBezTo>
                  <a:cubicBezTo>
                    <a:pt x="48" y="3"/>
                    <a:pt x="48" y="3"/>
                    <a:pt x="49" y="3"/>
                  </a:cubicBezTo>
                  <a:cubicBezTo>
                    <a:pt x="49" y="3"/>
                    <a:pt x="50" y="3"/>
                    <a:pt x="50" y="3"/>
                  </a:cubicBezTo>
                  <a:cubicBezTo>
                    <a:pt x="52" y="3"/>
                    <a:pt x="54" y="4"/>
                    <a:pt x="55" y="4"/>
                  </a:cubicBezTo>
                  <a:cubicBezTo>
                    <a:pt x="56" y="4"/>
                    <a:pt x="58" y="6"/>
                    <a:pt x="58" y="6"/>
                  </a:cubicBezTo>
                  <a:cubicBezTo>
                    <a:pt x="59" y="6"/>
                    <a:pt x="59" y="6"/>
                    <a:pt x="61" y="7"/>
                  </a:cubicBezTo>
                  <a:cubicBezTo>
                    <a:pt x="61" y="7"/>
                    <a:pt x="62" y="7"/>
                    <a:pt x="63" y="7"/>
                  </a:cubicBezTo>
                  <a:cubicBezTo>
                    <a:pt x="64" y="9"/>
                    <a:pt x="65" y="8"/>
                    <a:pt x="67" y="10"/>
                  </a:cubicBezTo>
                  <a:cubicBezTo>
                    <a:pt x="70" y="11"/>
                    <a:pt x="70" y="12"/>
                    <a:pt x="72" y="14"/>
                  </a:cubicBezTo>
                  <a:cubicBezTo>
                    <a:pt x="72" y="14"/>
                    <a:pt x="76" y="17"/>
                    <a:pt x="76" y="17"/>
                  </a:cubicBezTo>
                  <a:cubicBezTo>
                    <a:pt x="78" y="20"/>
                    <a:pt x="79" y="22"/>
                    <a:pt x="80" y="25"/>
                  </a:cubicBezTo>
                  <a:cubicBezTo>
                    <a:pt x="82" y="28"/>
                    <a:pt x="82" y="32"/>
                    <a:pt x="83" y="35"/>
                  </a:cubicBezTo>
                  <a:cubicBezTo>
                    <a:pt x="84" y="39"/>
                    <a:pt x="84" y="40"/>
                    <a:pt x="85" y="43"/>
                  </a:cubicBezTo>
                  <a:cubicBezTo>
                    <a:pt x="85" y="44"/>
                    <a:pt x="86" y="45"/>
                    <a:pt x="86" y="45"/>
                  </a:cubicBezTo>
                  <a:cubicBezTo>
                    <a:pt x="86" y="46"/>
                    <a:pt x="87" y="47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8"/>
                    <a:pt x="87" y="48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51"/>
                    <a:pt x="88" y="52"/>
                    <a:pt x="88" y="53"/>
                  </a:cubicBezTo>
                  <a:cubicBezTo>
                    <a:pt x="89" y="54"/>
                    <a:pt x="90" y="55"/>
                    <a:pt x="91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7"/>
                    <a:pt x="93" y="57"/>
                    <a:pt x="94" y="57"/>
                  </a:cubicBezTo>
                  <a:cubicBezTo>
                    <a:pt x="94" y="56"/>
                    <a:pt x="96" y="57"/>
                    <a:pt x="96" y="56"/>
                  </a:cubicBezTo>
                  <a:cubicBezTo>
                    <a:pt x="96" y="56"/>
                    <a:pt x="94" y="54"/>
                    <a:pt x="94" y="53"/>
                  </a:cubicBezTo>
                  <a:cubicBezTo>
                    <a:pt x="93" y="53"/>
                    <a:pt x="94" y="53"/>
                    <a:pt x="94" y="53"/>
                  </a:cubicBezTo>
                  <a:cubicBezTo>
                    <a:pt x="93" y="53"/>
                    <a:pt x="94" y="52"/>
                    <a:pt x="94" y="53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3" y="50"/>
                    <a:pt x="92" y="47"/>
                    <a:pt x="90" y="44"/>
                  </a:cubicBezTo>
                  <a:cubicBezTo>
                    <a:pt x="90" y="44"/>
                    <a:pt x="90" y="43"/>
                    <a:pt x="89" y="42"/>
                  </a:cubicBezTo>
                  <a:cubicBezTo>
                    <a:pt x="89" y="42"/>
                    <a:pt x="89" y="41"/>
                    <a:pt x="89" y="41"/>
                  </a:cubicBezTo>
                  <a:cubicBezTo>
                    <a:pt x="88" y="40"/>
                    <a:pt x="88" y="41"/>
                    <a:pt x="88" y="40"/>
                  </a:cubicBezTo>
                  <a:cubicBezTo>
                    <a:pt x="87" y="38"/>
                    <a:pt x="86" y="33"/>
                    <a:pt x="86" y="34"/>
                  </a:cubicBezTo>
                  <a:cubicBezTo>
                    <a:pt x="85" y="32"/>
                    <a:pt x="85" y="32"/>
                    <a:pt x="84" y="30"/>
                  </a:cubicBezTo>
                  <a:cubicBezTo>
                    <a:pt x="83" y="27"/>
                    <a:pt x="82" y="24"/>
                    <a:pt x="81" y="22"/>
                  </a:cubicBezTo>
                  <a:cubicBezTo>
                    <a:pt x="80" y="20"/>
                    <a:pt x="79" y="19"/>
                    <a:pt x="78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69" y="6"/>
                    <a:pt x="59" y="1"/>
                    <a:pt x="46" y="1"/>
                  </a:cubicBezTo>
                  <a:cubicBezTo>
                    <a:pt x="34" y="0"/>
                    <a:pt x="21" y="5"/>
                    <a:pt x="13" y="13"/>
                  </a:cubicBezTo>
                  <a:cubicBezTo>
                    <a:pt x="5" y="20"/>
                    <a:pt x="1" y="28"/>
                    <a:pt x="0" y="31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3" name="Freeform 482"/>
            <p:cNvSpPr>
              <a:spLocks/>
            </p:cNvSpPr>
            <p:nvPr/>
          </p:nvSpPr>
          <p:spPr bwMode="auto">
            <a:xfrm>
              <a:off x="11096625" y="3729038"/>
              <a:ext cx="87313" cy="107950"/>
            </a:xfrm>
            <a:custGeom>
              <a:avLst/>
              <a:gdLst>
                <a:gd name="T0" fmla="*/ 0 w 26"/>
                <a:gd name="T1" fmla="*/ 0 h 32"/>
                <a:gd name="T2" fmla="*/ 4 w 26"/>
                <a:gd name="T3" fmla="*/ 5 h 32"/>
                <a:gd name="T4" fmla="*/ 5 w 26"/>
                <a:gd name="T5" fmla="*/ 7 h 32"/>
                <a:gd name="T6" fmla="*/ 4 w 26"/>
                <a:gd name="T7" fmla="*/ 5 h 32"/>
                <a:gd name="T8" fmla="*/ 3 w 26"/>
                <a:gd name="T9" fmla="*/ 4 h 32"/>
                <a:gd name="T10" fmla="*/ 4 w 26"/>
                <a:gd name="T11" fmla="*/ 6 h 32"/>
                <a:gd name="T12" fmla="*/ 5 w 26"/>
                <a:gd name="T13" fmla="*/ 7 h 32"/>
                <a:gd name="T14" fmla="*/ 9 w 26"/>
                <a:gd name="T15" fmla="*/ 11 h 32"/>
                <a:gd name="T16" fmla="*/ 11 w 26"/>
                <a:gd name="T17" fmla="*/ 14 h 32"/>
                <a:gd name="T18" fmla="*/ 5 w 26"/>
                <a:gd name="T19" fmla="*/ 8 h 32"/>
                <a:gd name="T20" fmla="*/ 5 w 26"/>
                <a:gd name="T21" fmla="*/ 8 h 32"/>
                <a:gd name="T22" fmla="*/ 8 w 26"/>
                <a:gd name="T23" fmla="*/ 11 h 32"/>
                <a:gd name="T24" fmla="*/ 9 w 26"/>
                <a:gd name="T25" fmla="*/ 12 h 32"/>
                <a:gd name="T26" fmla="*/ 8 w 26"/>
                <a:gd name="T27" fmla="*/ 11 h 32"/>
                <a:gd name="T28" fmla="*/ 7 w 26"/>
                <a:gd name="T29" fmla="*/ 10 h 32"/>
                <a:gd name="T30" fmla="*/ 6 w 26"/>
                <a:gd name="T31" fmla="*/ 9 h 32"/>
                <a:gd name="T32" fmla="*/ 5 w 26"/>
                <a:gd name="T33" fmla="*/ 8 h 32"/>
                <a:gd name="T34" fmla="*/ 5 w 26"/>
                <a:gd name="T35" fmla="*/ 7 h 32"/>
                <a:gd name="T36" fmla="*/ 4 w 26"/>
                <a:gd name="T37" fmla="*/ 7 h 32"/>
                <a:gd name="T38" fmla="*/ 4 w 26"/>
                <a:gd name="T39" fmla="*/ 7 h 32"/>
                <a:gd name="T40" fmla="*/ 9 w 26"/>
                <a:gd name="T41" fmla="*/ 13 h 32"/>
                <a:gd name="T42" fmla="*/ 10 w 26"/>
                <a:gd name="T43" fmla="*/ 14 h 32"/>
                <a:gd name="T44" fmla="*/ 11 w 26"/>
                <a:gd name="T45" fmla="*/ 15 h 32"/>
                <a:gd name="T46" fmla="*/ 11 w 26"/>
                <a:gd name="T47" fmla="*/ 15 h 32"/>
                <a:gd name="T48" fmla="*/ 12 w 26"/>
                <a:gd name="T49" fmla="*/ 16 h 32"/>
                <a:gd name="T50" fmla="*/ 12 w 26"/>
                <a:gd name="T51" fmla="*/ 17 h 32"/>
                <a:gd name="T52" fmla="*/ 13 w 26"/>
                <a:gd name="T53" fmla="*/ 18 h 32"/>
                <a:gd name="T54" fmla="*/ 13 w 26"/>
                <a:gd name="T55" fmla="*/ 18 h 32"/>
                <a:gd name="T56" fmla="*/ 14 w 26"/>
                <a:gd name="T57" fmla="*/ 19 h 32"/>
                <a:gd name="T58" fmla="*/ 15 w 26"/>
                <a:gd name="T59" fmla="*/ 21 h 32"/>
                <a:gd name="T60" fmla="*/ 16 w 26"/>
                <a:gd name="T61" fmla="*/ 22 h 32"/>
                <a:gd name="T62" fmla="*/ 17 w 26"/>
                <a:gd name="T63" fmla="*/ 24 h 32"/>
                <a:gd name="T64" fmla="*/ 19 w 26"/>
                <a:gd name="T65" fmla="*/ 27 h 32"/>
                <a:gd name="T66" fmla="*/ 21 w 26"/>
                <a:gd name="T67" fmla="*/ 29 h 32"/>
                <a:gd name="T68" fmla="*/ 21 w 26"/>
                <a:gd name="T69" fmla="*/ 30 h 32"/>
                <a:gd name="T70" fmla="*/ 22 w 26"/>
                <a:gd name="T71" fmla="*/ 30 h 32"/>
                <a:gd name="T72" fmla="*/ 22 w 26"/>
                <a:gd name="T73" fmla="*/ 30 h 32"/>
                <a:gd name="T74" fmla="*/ 22 w 26"/>
                <a:gd name="T75" fmla="*/ 31 h 32"/>
                <a:gd name="T76" fmla="*/ 22 w 26"/>
                <a:gd name="T77" fmla="*/ 31 h 32"/>
                <a:gd name="T78" fmla="*/ 22 w 26"/>
                <a:gd name="T79" fmla="*/ 31 h 32"/>
                <a:gd name="T80" fmla="*/ 23 w 26"/>
                <a:gd name="T81" fmla="*/ 32 h 32"/>
                <a:gd name="T82" fmla="*/ 24 w 26"/>
                <a:gd name="T83" fmla="*/ 32 h 32"/>
                <a:gd name="T84" fmla="*/ 24 w 26"/>
                <a:gd name="T85" fmla="*/ 32 h 32"/>
                <a:gd name="T86" fmla="*/ 25 w 26"/>
                <a:gd name="T87" fmla="*/ 32 h 32"/>
                <a:gd name="T88" fmla="*/ 25 w 26"/>
                <a:gd name="T89" fmla="*/ 32 h 32"/>
                <a:gd name="T90" fmla="*/ 26 w 26"/>
                <a:gd name="T91" fmla="*/ 30 h 32"/>
                <a:gd name="T92" fmla="*/ 25 w 26"/>
                <a:gd name="T93" fmla="*/ 29 h 32"/>
                <a:gd name="T94" fmla="*/ 26 w 26"/>
                <a:gd name="T95" fmla="*/ 29 h 32"/>
                <a:gd name="T96" fmla="*/ 26 w 26"/>
                <a:gd name="T97" fmla="*/ 28 h 32"/>
                <a:gd name="T98" fmla="*/ 26 w 26"/>
                <a:gd name="T99" fmla="*/ 28 h 32"/>
                <a:gd name="T100" fmla="*/ 26 w 26"/>
                <a:gd name="T101" fmla="*/ 28 h 32"/>
                <a:gd name="T102" fmla="*/ 24 w 26"/>
                <a:gd name="T103" fmla="*/ 26 h 32"/>
                <a:gd name="T104" fmla="*/ 23 w 26"/>
                <a:gd name="T105" fmla="*/ 26 h 32"/>
                <a:gd name="T106" fmla="*/ 23 w 26"/>
                <a:gd name="T107" fmla="*/ 26 h 32"/>
                <a:gd name="T108" fmla="*/ 23 w 26"/>
                <a:gd name="T109" fmla="*/ 26 h 32"/>
                <a:gd name="T110" fmla="*/ 21 w 26"/>
                <a:gd name="T111" fmla="*/ 25 h 32"/>
                <a:gd name="T112" fmla="*/ 20 w 26"/>
                <a:gd name="T113" fmla="*/ 24 h 32"/>
                <a:gd name="T114" fmla="*/ 19 w 26"/>
                <a:gd name="T115" fmla="*/ 22 h 32"/>
                <a:gd name="T116" fmla="*/ 18 w 26"/>
                <a:gd name="T117" fmla="*/ 21 h 32"/>
                <a:gd name="T118" fmla="*/ 18 w 26"/>
                <a:gd name="T119" fmla="*/ 21 h 32"/>
                <a:gd name="T120" fmla="*/ 12 w 26"/>
                <a:gd name="T121" fmla="*/ 13 h 32"/>
                <a:gd name="T122" fmla="*/ 0 w 26"/>
                <a:gd name="T1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32">
                  <a:moveTo>
                    <a:pt x="0" y="0"/>
                  </a:moveTo>
                  <a:cubicBezTo>
                    <a:pt x="0" y="1"/>
                    <a:pt x="3" y="4"/>
                    <a:pt x="4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8"/>
                    <a:pt x="8" y="10"/>
                    <a:pt x="9" y="11"/>
                  </a:cubicBezTo>
                  <a:cubicBezTo>
                    <a:pt x="9" y="12"/>
                    <a:pt x="10" y="13"/>
                    <a:pt x="11" y="14"/>
                  </a:cubicBezTo>
                  <a:cubicBezTo>
                    <a:pt x="9" y="11"/>
                    <a:pt x="7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7" y="10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8" y="12"/>
                    <a:pt x="9" y="13"/>
                  </a:cubicBezTo>
                  <a:cubicBezTo>
                    <a:pt x="9" y="13"/>
                    <a:pt x="10" y="14"/>
                    <a:pt x="10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3" y="17"/>
                    <a:pt x="12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5" y="20"/>
                    <a:pt x="14" y="20"/>
                    <a:pt x="15" y="21"/>
                  </a:cubicBezTo>
                  <a:cubicBezTo>
                    <a:pt x="15" y="21"/>
                    <a:pt x="16" y="22"/>
                    <a:pt x="16" y="22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25" y="29"/>
                    <a:pt x="25" y="29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5" y="27"/>
                    <a:pt x="24" y="26"/>
                  </a:cubicBezTo>
                  <a:cubicBezTo>
                    <a:pt x="24" y="26"/>
                    <a:pt x="24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5"/>
                    <a:pt x="21" y="25"/>
                  </a:cubicBezTo>
                  <a:cubicBezTo>
                    <a:pt x="21" y="25"/>
                    <a:pt x="21" y="25"/>
                    <a:pt x="20" y="24"/>
                  </a:cubicBezTo>
                  <a:cubicBezTo>
                    <a:pt x="20" y="24"/>
                    <a:pt x="19" y="23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18"/>
                    <a:pt x="15" y="15"/>
                    <a:pt x="12" y="13"/>
                  </a:cubicBezTo>
                  <a:cubicBezTo>
                    <a:pt x="7" y="8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4" name="Freeform 483"/>
            <p:cNvSpPr>
              <a:spLocks/>
            </p:cNvSpPr>
            <p:nvPr/>
          </p:nvSpPr>
          <p:spPr bwMode="auto">
            <a:xfrm>
              <a:off x="11168063" y="3686175"/>
              <a:ext cx="100013" cy="212725"/>
            </a:xfrm>
            <a:custGeom>
              <a:avLst/>
              <a:gdLst>
                <a:gd name="T0" fmla="*/ 0 w 30"/>
                <a:gd name="T1" fmla="*/ 0 h 63"/>
                <a:gd name="T2" fmla="*/ 8 w 30"/>
                <a:gd name="T3" fmla="*/ 9 h 63"/>
                <a:gd name="T4" fmla="*/ 10 w 30"/>
                <a:gd name="T5" fmla="*/ 11 h 63"/>
                <a:gd name="T6" fmla="*/ 8 w 30"/>
                <a:gd name="T7" fmla="*/ 9 h 63"/>
                <a:gd name="T8" fmla="*/ 6 w 30"/>
                <a:gd name="T9" fmla="*/ 6 h 63"/>
                <a:gd name="T10" fmla="*/ 9 w 30"/>
                <a:gd name="T11" fmla="*/ 10 h 63"/>
                <a:gd name="T12" fmla="*/ 10 w 30"/>
                <a:gd name="T13" fmla="*/ 12 h 63"/>
                <a:gd name="T14" fmla="*/ 15 w 30"/>
                <a:gd name="T15" fmla="*/ 20 h 63"/>
                <a:gd name="T16" fmla="*/ 18 w 30"/>
                <a:gd name="T17" fmla="*/ 24 h 63"/>
                <a:gd name="T18" fmla="*/ 10 w 30"/>
                <a:gd name="T19" fmla="*/ 12 h 63"/>
                <a:gd name="T20" fmla="*/ 10 w 30"/>
                <a:gd name="T21" fmla="*/ 12 h 63"/>
                <a:gd name="T22" fmla="*/ 14 w 30"/>
                <a:gd name="T23" fmla="*/ 19 h 63"/>
                <a:gd name="T24" fmla="*/ 15 w 30"/>
                <a:gd name="T25" fmla="*/ 20 h 63"/>
                <a:gd name="T26" fmla="*/ 14 w 30"/>
                <a:gd name="T27" fmla="*/ 19 h 63"/>
                <a:gd name="T28" fmla="*/ 12 w 30"/>
                <a:gd name="T29" fmla="*/ 16 h 63"/>
                <a:gd name="T30" fmla="*/ 11 w 30"/>
                <a:gd name="T31" fmla="*/ 14 h 63"/>
                <a:gd name="T32" fmla="*/ 10 w 30"/>
                <a:gd name="T33" fmla="*/ 12 h 63"/>
                <a:gd name="T34" fmla="*/ 9 w 30"/>
                <a:gd name="T35" fmla="*/ 11 h 63"/>
                <a:gd name="T36" fmla="*/ 9 w 30"/>
                <a:gd name="T37" fmla="*/ 11 h 63"/>
                <a:gd name="T38" fmla="*/ 9 w 30"/>
                <a:gd name="T39" fmla="*/ 11 h 63"/>
                <a:gd name="T40" fmla="*/ 15 w 30"/>
                <a:gd name="T41" fmla="*/ 22 h 63"/>
                <a:gd name="T42" fmla="*/ 18 w 30"/>
                <a:gd name="T43" fmla="*/ 25 h 63"/>
                <a:gd name="T44" fmla="*/ 18 w 30"/>
                <a:gd name="T45" fmla="*/ 26 h 63"/>
                <a:gd name="T46" fmla="*/ 19 w 30"/>
                <a:gd name="T47" fmla="*/ 26 h 63"/>
                <a:gd name="T48" fmla="*/ 20 w 30"/>
                <a:gd name="T49" fmla="*/ 29 h 63"/>
                <a:gd name="T50" fmla="*/ 20 w 30"/>
                <a:gd name="T51" fmla="*/ 31 h 63"/>
                <a:gd name="T52" fmla="*/ 21 w 30"/>
                <a:gd name="T53" fmla="*/ 32 h 63"/>
                <a:gd name="T54" fmla="*/ 21 w 30"/>
                <a:gd name="T55" fmla="*/ 33 h 63"/>
                <a:gd name="T56" fmla="*/ 22 w 30"/>
                <a:gd name="T57" fmla="*/ 35 h 63"/>
                <a:gd name="T58" fmla="*/ 23 w 30"/>
                <a:gd name="T59" fmla="*/ 38 h 63"/>
                <a:gd name="T60" fmla="*/ 24 w 30"/>
                <a:gd name="T61" fmla="*/ 41 h 63"/>
                <a:gd name="T62" fmla="*/ 24 w 30"/>
                <a:gd name="T63" fmla="*/ 45 h 63"/>
                <a:gd name="T64" fmla="*/ 25 w 30"/>
                <a:gd name="T65" fmla="*/ 51 h 63"/>
                <a:gd name="T66" fmla="*/ 25 w 30"/>
                <a:gd name="T67" fmla="*/ 55 h 63"/>
                <a:gd name="T68" fmla="*/ 25 w 30"/>
                <a:gd name="T69" fmla="*/ 56 h 63"/>
                <a:gd name="T70" fmla="*/ 25 w 30"/>
                <a:gd name="T71" fmla="*/ 58 h 63"/>
                <a:gd name="T72" fmla="*/ 25 w 30"/>
                <a:gd name="T73" fmla="*/ 57 h 63"/>
                <a:gd name="T74" fmla="*/ 25 w 30"/>
                <a:gd name="T75" fmla="*/ 58 h 63"/>
                <a:gd name="T76" fmla="*/ 25 w 30"/>
                <a:gd name="T77" fmla="*/ 58 h 63"/>
                <a:gd name="T78" fmla="*/ 24 w 30"/>
                <a:gd name="T79" fmla="*/ 58 h 63"/>
                <a:gd name="T80" fmla="*/ 24 w 30"/>
                <a:gd name="T81" fmla="*/ 60 h 63"/>
                <a:gd name="T82" fmla="*/ 25 w 30"/>
                <a:gd name="T83" fmla="*/ 62 h 63"/>
                <a:gd name="T84" fmla="*/ 25 w 30"/>
                <a:gd name="T85" fmla="*/ 62 h 63"/>
                <a:gd name="T86" fmla="*/ 25 w 30"/>
                <a:gd name="T87" fmla="*/ 63 h 63"/>
                <a:gd name="T88" fmla="*/ 26 w 30"/>
                <a:gd name="T89" fmla="*/ 63 h 63"/>
                <a:gd name="T90" fmla="*/ 28 w 30"/>
                <a:gd name="T91" fmla="*/ 63 h 63"/>
                <a:gd name="T92" fmla="*/ 28 w 30"/>
                <a:gd name="T93" fmla="*/ 61 h 63"/>
                <a:gd name="T94" fmla="*/ 29 w 30"/>
                <a:gd name="T95" fmla="*/ 62 h 63"/>
                <a:gd name="T96" fmla="*/ 29 w 30"/>
                <a:gd name="T97" fmla="*/ 61 h 63"/>
                <a:gd name="T98" fmla="*/ 29 w 30"/>
                <a:gd name="T99" fmla="*/ 61 h 63"/>
                <a:gd name="T100" fmla="*/ 29 w 30"/>
                <a:gd name="T101" fmla="*/ 61 h 63"/>
                <a:gd name="T102" fmla="*/ 29 w 30"/>
                <a:gd name="T103" fmla="*/ 56 h 63"/>
                <a:gd name="T104" fmla="*/ 29 w 30"/>
                <a:gd name="T105" fmla="*/ 55 h 63"/>
                <a:gd name="T106" fmla="*/ 29 w 30"/>
                <a:gd name="T107" fmla="*/ 54 h 63"/>
                <a:gd name="T108" fmla="*/ 28 w 30"/>
                <a:gd name="T109" fmla="*/ 54 h 63"/>
                <a:gd name="T110" fmla="*/ 28 w 30"/>
                <a:gd name="T111" fmla="*/ 50 h 63"/>
                <a:gd name="T112" fmla="*/ 27 w 30"/>
                <a:gd name="T113" fmla="*/ 48 h 63"/>
                <a:gd name="T114" fmla="*/ 26 w 30"/>
                <a:gd name="T115" fmla="*/ 44 h 63"/>
                <a:gd name="T116" fmla="*/ 26 w 30"/>
                <a:gd name="T117" fmla="*/ 41 h 63"/>
                <a:gd name="T118" fmla="*/ 26 w 30"/>
                <a:gd name="T119" fmla="*/ 40 h 63"/>
                <a:gd name="T120" fmla="*/ 20 w 30"/>
                <a:gd name="T121" fmla="*/ 24 h 63"/>
                <a:gd name="T122" fmla="*/ 1 w 30"/>
                <a:gd name="T123" fmla="*/ 0 h 63"/>
                <a:gd name="T124" fmla="*/ 0 w 30"/>
                <a:gd name="T1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63">
                  <a:moveTo>
                    <a:pt x="0" y="0"/>
                  </a:moveTo>
                  <a:cubicBezTo>
                    <a:pt x="2" y="1"/>
                    <a:pt x="7" y="6"/>
                    <a:pt x="8" y="9"/>
                  </a:cubicBezTo>
                  <a:cubicBezTo>
                    <a:pt x="9" y="9"/>
                    <a:pt x="10" y="10"/>
                    <a:pt x="10" y="11"/>
                  </a:cubicBezTo>
                  <a:cubicBezTo>
                    <a:pt x="10" y="11"/>
                    <a:pt x="10" y="10"/>
                    <a:pt x="8" y="9"/>
                  </a:cubicBezTo>
                  <a:cubicBezTo>
                    <a:pt x="8" y="8"/>
                    <a:pt x="7" y="7"/>
                    <a:pt x="6" y="6"/>
                  </a:cubicBezTo>
                  <a:cubicBezTo>
                    <a:pt x="7" y="7"/>
                    <a:pt x="8" y="9"/>
                    <a:pt x="9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4"/>
                    <a:pt x="14" y="17"/>
                    <a:pt x="15" y="20"/>
                  </a:cubicBezTo>
                  <a:cubicBezTo>
                    <a:pt x="16" y="21"/>
                    <a:pt x="17" y="23"/>
                    <a:pt x="18" y="24"/>
                  </a:cubicBezTo>
                  <a:cubicBezTo>
                    <a:pt x="15" y="20"/>
                    <a:pt x="13" y="16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4"/>
                    <a:pt x="13" y="17"/>
                    <a:pt x="14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3" y="17"/>
                    <a:pt x="12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4" y="21"/>
                    <a:pt x="15" y="22"/>
                  </a:cubicBezTo>
                  <a:cubicBezTo>
                    <a:pt x="16" y="23"/>
                    <a:pt x="17" y="24"/>
                    <a:pt x="18" y="25"/>
                  </a:cubicBezTo>
                  <a:cubicBezTo>
                    <a:pt x="18" y="25"/>
                    <a:pt x="18" y="26"/>
                    <a:pt x="18" y="26"/>
                  </a:cubicBezTo>
                  <a:cubicBezTo>
                    <a:pt x="18" y="26"/>
                    <a:pt x="18" y="26"/>
                    <a:pt x="19" y="26"/>
                  </a:cubicBezTo>
                  <a:cubicBezTo>
                    <a:pt x="19" y="27"/>
                    <a:pt x="19" y="28"/>
                    <a:pt x="20" y="29"/>
                  </a:cubicBezTo>
                  <a:cubicBezTo>
                    <a:pt x="20" y="29"/>
                    <a:pt x="20" y="31"/>
                    <a:pt x="20" y="31"/>
                  </a:cubicBezTo>
                  <a:cubicBezTo>
                    <a:pt x="21" y="31"/>
                    <a:pt x="20" y="31"/>
                    <a:pt x="21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2" y="34"/>
                    <a:pt x="22" y="35"/>
                  </a:cubicBezTo>
                  <a:cubicBezTo>
                    <a:pt x="23" y="37"/>
                    <a:pt x="22" y="37"/>
                    <a:pt x="23" y="38"/>
                  </a:cubicBezTo>
                  <a:cubicBezTo>
                    <a:pt x="23" y="39"/>
                    <a:pt x="24" y="41"/>
                    <a:pt x="24" y="41"/>
                  </a:cubicBezTo>
                  <a:cubicBezTo>
                    <a:pt x="24" y="43"/>
                    <a:pt x="25" y="44"/>
                    <a:pt x="24" y="45"/>
                  </a:cubicBezTo>
                  <a:cubicBezTo>
                    <a:pt x="25" y="47"/>
                    <a:pt x="25" y="49"/>
                    <a:pt x="25" y="51"/>
                  </a:cubicBezTo>
                  <a:cubicBezTo>
                    <a:pt x="25" y="53"/>
                    <a:pt x="25" y="53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7"/>
                    <a:pt x="25" y="58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3"/>
                    <a:pt x="27" y="63"/>
                    <a:pt x="28" y="63"/>
                  </a:cubicBezTo>
                  <a:cubicBezTo>
                    <a:pt x="28" y="63"/>
                    <a:pt x="28" y="62"/>
                    <a:pt x="28" y="61"/>
                  </a:cubicBezTo>
                  <a:cubicBezTo>
                    <a:pt x="28" y="61"/>
                    <a:pt x="28" y="61"/>
                    <a:pt x="29" y="62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59"/>
                    <a:pt x="30" y="58"/>
                    <a:pt x="29" y="56"/>
                  </a:cubicBezTo>
                  <a:cubicBezTo>
                    <a:pt x="29" y="56"/>
                    <a:pt x="29" y="55"/>
                    <a:pt x="29" y="55"/>
                  </a:cubicBezTo>
                  <a:cubicBezTo>
                    <a:pt x="29" y="55"/>
                    <a:pt x="29" y="54"/>
                    <a:pt x="29" y="54"/>
                  </a:cubicBezTo>
                  <a:cubicBezTo>
                    <a:pt x="29" y="54"/>
                    <a:pt x="28" y="54"/>
                    <a:pt x="28" y="54"/>
                  </a:cubicBezTo>
                  <a:cubicBezTo>
                    <a:pt x="28" y="53"/>
                    <a:pt x="28" y="50"/>
                    <a:pt x="28" y="50"/>
                  </a:cubicBezTo>
                  <a:cubicBezTo>
                    <a:pt x="27" y="49"/>
                    <a:pt x="27" y="49"/>
                    <a:pt x="27" y="48"/>
                  </a:cubicBezTo>
                  <a:cubicBezTo>
                    <a:pt x="27" y="47"/>
                    <a:pt x="27" y="45"/>
                    <a:pt x="26" y="44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34"/>
                    <a:pt x="23" y="29"/>
                    <a:pt x="20" y="24"/>
                  </a:cubicBezTo>
                  <a:cubicBezTo>
                    <a:pt x="12" y="13"/>
                    <a:pt x="4" y="2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5" name="Freeform 484"/>
            <p:cNvSpPr>
              <a:spLocks/>
            </p:cNvSpPr>
            <p:nvPr/>
          </p:nvSpPr>
          <p:spPr bwMode="auto">
            <a:xfrm>
              <a:off x="11028363" y="4325938"/>
              <a:ext cx="254000" cy="165100"/>
            </a:xfrm>
            <a:custGeom>
              <a:avLst/>
              <a:gdLst>
                <a:gd name="T0" fmla="*/ 0 w 75"/>
                <a:gd name="T1" fmla="*/ 49 h 49"/>
                <a:gd name="T2" fmla="*/ 9 w 75"/>
                <a:gd name="T3" fmla="*/ 36 h 49"/>
                <a:gd name="T4" fmla="*/ 11 w 75"/>
                <a:gd name="T5" fmla="*/ 33 h 49"/>
                <a:gd name="T6" fmla="*/ 9 w 75"/>
                <a:gd name="T7" fmla="*/ 36 h 49"/>
                <a:gd name="T8" fmla="*/ 6 w 75"/>
                <a:gd name="T9" fmla="*/ 39 h 49"/>
                <a:gd name="T10" fmla="*/ 10 w 75"/>
                <a:gd name="T11" fmla="*/ 36 h 49"/>
                <a:gd name="T12" fmla="*/ 12 w 75"/>
                <a:gd name="T13" fmla="*/ 33 h 49"/>
                <a:gd name="T14" fmla="*/ 21 w 75"/>
                <a:gd name="T15" fmla="*/ 24 h 49"/>
                <a:gd name="T16" fmla="*/ 27 w 75"/>
                <a:gd name="T17" fmla="*/ 20 h 49"/>
                <a:gd name="T18" fmla="*/ 13 w 75"/>
                <a:gd name="T19" fmla="*/ 33 h 49"/>
                <a:gd name="T20" fmla="*/ 13 w 75"/>
                <a:gd name="T21" fmla="*/ 33 h 49"/>
                <a:gd name="T22" fmla="*/ 20 w 75"/>
                <a:gd name="T23" fmla="*/ 26 h 49"/>
                <a:gd name="T24" fmla="*/ 22 w 75"/>
                <a:gd name="T25" fmla="*/ 25 h 49"/>
                <a:gd name="T26" fmla="*/ 20 w 75"/>
                <a:gd name="T27" fmla="*/ 26 h 49"/>
                <a:gd name="T28" fmla="*/ 17 w 75"/>
                <a:gd name="T29" fmla="*/ 29 h 49"/>
                <a:gd name="T30" fmla="*/ 15 w 75"/>
                <a:gd name="T31" fmla="*/ 31 h 49"/>
                <a:gd name="T32" fmla="*/ 13 w 75"/>
                <a:gd name="T33" fmla="*/ 33 h 49"/>
                <a:gd name="T34" fmla="*/ 12 w 75"/>
                <a:gd name="T35" fmla="*/ 34 h 49"/>
                <a:gd name="T36" fmla="*/ 12 w 75"/>
                <a:gd name="T37" fmla="*/ 34 h 49"/>
                <a:gd name="T38" fmla="*/ 12 w 75"/>
                <a:gd name="T39" fmla="*/ 34 h 49"/>
                <a:gd name="T40" fmla="*/ 24 w 75"/>
                <a:gd name="T41" fmla="*/ 24 h 49"/>
                <a:gd name="T42" fmla="*/ 27 w 75"/>
                <a:gd name="T43" fmla="*/ 20 h 49"/>
                <a:gd name="T44" fmla="*/ 29 w 75"/>
                <a:gd name="T45" fmla="*/ 19 h 49"/>
                <a:gd name="T46" fmla="*/ 29 w 75"/>
                <a:gd name="T47" fmla="*/ 19 h 49"/>
                <a:gd name="T48" fmla="*/ 32 w 75"/>
                <a:gd name="T49" fmla="*/ 17 h 49"/>
                <a:gd name="T50" fmla="*/ 35 w 75"/>
                <a:gd name="T51" fmla="*/ 16 h 49"/>
                <a:gd name="T52" fmla="*/ 36 w 75"/>
                <a:gd name="T53" fmla="*/ 15 h 49"/>
                <a:gd name="T54" fmla="*/ 37 w 75"/>
                <a:gd name="T55" fmla="*/ 15 h 49"/>
                <a:gd name="T56" fmla="*/ 40 w 75"/>
                <a:gd name="T57" fmla="*/ 13 h 49"/>
                <a:gd name="T58" fmla="*/ 44 w 75"/>
                <a:gd name="T59" fmla="*/ 11 h 49"/>
                <a:gd name="T60" fmla="*/ 46 w 75"/>
                <a:gd name="T61" fmla="*/ 9 h 49"/>
                <a:gd name="T62" fmla="*/ 52 w 75"/>
                <a:gd name="T63" fmla="*/ 7 h 49"/>
                <a:gd name="T64" fmla="*/ 59 w 75"/>
                <a:gd name="T65" fmla="*/ 5 h 49"/>
                <a:gd name="T66" fmla="*/ 64 w 75"/>
                <a:gd name="T67" fmla="*/ 5 h 49"/>
                <a:gd name="T68" fmla="*/ 65 w 75"/>
                <a:gd name="T69" fmla="*/ 5 h 49"/>
                <a:gd name="T70" fmla="*/ 67 w 75"/>
                <a:gd name="T71" fmla="*/ 4 h 49"/>
                <a:gd name="T72" fmla="*/ 67 w 75"/>
                <a:gd name="T73" fmla="*/ 5 h 49"/>
                <a:gd name="T74" fmla="*/ 68 w 75"/>
                <a:gd name="T75" fmla="*/ 5 h 49"/>
                <a:gd name="T76" fmla="*/ 68 w 75"/>
                <a:gd name="T77" fmla="*/ 5 h 49"/>
                <a:gd name="T78" fmla="*/ 68 w 75"/>
                <a:gd name="T79" fmla="*/ 5 h 49"/>
                <a:gd name="T80" fmla="*/ 70 w 75"/>
                <a:gd name="T81" fmla="*/ 5 h 49"/>
                <a:gd name="T82" fmla="*/ 73 w 75"/>
                <a:gd name="T83" fmla="*/ 5 h 49"/>
                <a:gd name="T84" fmla="*/ 73 w 75"/>
                <a:gd name="T85" fmla="*/ 5 h 49"/>
                <a:gd name="T86" fmla="*/ 74 w 75"/>
                <a:gd name="T87" fmla="*/ 5 h 49"/>
                <a:gd name="T88" fmla="*/ 74 w 75"/>
                <a:gd name="T89" fmla="*/ 4 h 49"/>
                <a:gd name="T90" fmla="*/ 75 w 75"/>
                <a:gd name="T91" fmla="*/ 2 h 49"/>
                <a:gd name="T92" fmla="*/ 73 w 75"/>
                <a:gd name="T93" fmla="*/ 2 h 49"/>
                <a:gd name="T94" fmla="*/ 73 w 75"/>
                <a:gd name="T95" fmla="*/ 1 h 49"/>
                <a:gd name="T96" fmla="*/ 72 w 75"/>
                <a:gd name="T97" fmla="*/ 1 h 49"/>
                <a:gd name="T98" fmla="*/ 72 w 75"/>
                <a:gd name="T99" fmla="*/ 1 h 49"/>
                <a:gd name="T100" fmla="*/ 72 w 75"/>
                <a:gd name="T101" fmla="*/ 0 h 49"/>
                <a:gd name="T102" fmla="*/ 65 w 75"/>
                <a:gd name="T103" fmla="*/ 0 h 49"/>
                <a:gd name="T104" fmla="*/ 64 w 75"/>
                <a:gd name="T105" fmla="*/ 1 h 49"/>
                <a:gd name="T106" fmla="*/ 63 w 75"/>
                <a:gd name="T107" fmla="*/ 1 h 49"/>
                <a:gd name="T108" fmla="*/ 62 w 75"/>
                <a:gd name="T109" fmla="*/ 1 h 49"/>
                <a:gd name="T110" fmla="*/ 58 w 75"/>
                <a:gd name="T111" fmla="*/ 2 h 49"/>
                <a:gd name="T112" fmla="*/ 55 w 75"/>
                <a:gd name="T113" fmla="*/ 4 h 49"/>
                <a:gd name="T114" fmla="*/ 50 w 75"/>
                <a:gd name="T115" fmla="*/ 5 h 49"/>
                <a:gd name="T116" fmla="*/ 46 w 75"/>
                <a:gd name="T117" fmla="*/ 7 h 49"/>
                <a:gd name="T118" fmla="*/ 45 w 75"/>
                <a:gd name="T119" fmla="*/ 7 h 49"/>
                <a:gd name="T120" fmla="*/ 26 w 75"/>
                <a:gd name="T121" fmla="*/ 19 h 49"/>
                <a:gd name="T122" fmla="*/ 0 w 75"/>
                <a:gd name="T123" fmla="*/ 48 h 49"/>
                <a:gd name="T124" fmla="*/ 0 w 75"/>
                <a:gd name="T12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" h="49">
                  <a:moveTo>
                    <a:pt x="0" y="49"/>
                  </a:moveTo>
                  <a:cubicBezTo>
                    <a:pt x="2" y="47"/>
                    <a:pt x="6" y="39"/>
                    <a:pt x="9" y="36"/>
                  </a:cubicBezTo>
                  <a:cubicBezTo>
                    <a:pt x="10" y="35"/>
                    <a:pt x="11" y="34"/>
                    <a:pt x="11" y="33"/>
                  </a:cubicBezTo>
                  <a:cubicBezTo>
                    <a:pt x="12" y="33"/>
                    <a:pt x="10" y="34"/>
                    <a:pt x="9" y="36"/>
                  </a:cubicBezTo>
                  <a:cubicBezTo>
                    <a:pt x="8" y="37"/>
                    <a:pt x="7" y="38"/>
                    <a:pt x="6" y="39"/>
                  </a:cubicBezTo>
                  <a:cubicBezTo>
                    <a:pt x="8" y="38"/>
                    <a:pt x="9" y="36"/>
                    <a:pt x="10" y="36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5" y="30"/>
                    <a:pt x="18" y="27"/>
                    <a:pt x="21" y="24"/>
                  </a:cubicBezTo>
                  <a:cubicBezTo>
                    <a:pt x="23" y="23"/>
                    <a:pt x="25" y="21"/>
                    <a:pt x="27" y="20"/>
                  </a:cubicBezTo>
                  <a:cubicBezTo>
                    <a:pt x="22" y="24"/>
                    <a:pt x="17" y="28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30"/>
                    <a:pt x="18" y="28"/>
                    <a:pt x="20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7"/>
                    <a:pt x="18" y="28"/>
                    <a:pt x="17" y="2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3"/>
                    <a:pt x="22" y="25"/>
                    <a:pt x="24" y="24"/>
                  </a:cubicBezTo>
                  <a:cubicBezTo>
                    <a:pt x="25" y="23"/>
                    <a:pt x="26" y="22"/>
                    <a:pt x="27" y="20"/>
                  </a:cubicBezTo>
                  <a:cubicBezTo>
                    <a:pt x="28" y="20"/>
                    <a:pt x="28" y="20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8"/>
                    <a:pt x="31" y="18"/>
                    <a:pt x="32" y="17"/>
                  </a:cubicBezTo>
                  <a:cubicBezTo>
                    <a:pt x="32" y="17"/>
                    <a:pt x="35" y="17"/>
                    <a:pt x="35" y="16"/>
                  </a:cubicBezTo>
                  <a:cubicBezTo>
                    <a:pt x="35" y="15"/>
                    <a:pt x="35" y="16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4"/>
                    <a:pt x="38" y="14"/>
                    <a:pt x="40" y="13"/>
                  </a:cubicBezTo>
                  <a:cubicBezTo>
                    <a:pt x="41" y="12"/>
                    <a:pt x="42" y="12"/>
                    <a:pt x="44" y="11"/>
                  </a:cubicBezTo>
                  <a:cubicBezTo>
                    <a:pt x="44" y="10"/>
                    <a:pt x="46" y="9"/>
                    <a:pt x="46" y="9"/>
                  </a:cubicBezTo>
                  <a:cubicBezTo>
                    <a:pt x="49" y="8"/>
                    <a:pt x="50" y="7"/>
                    <a:pt x="52" y="7"/>
                  </a:cubicBezTo>
                  <a:cubicBezTo>
                    <a:pt x="54" y="6"/>
                    <a:pt x="57" y="6"/>
                    <a:pt x="59" y="5"/>
                  </a:cubicBezTo>
                  <a:cubicBezTo>
                    <a:pt x="61" y="4"/>
                    <a:pt x="62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70" y="5"/>
                    <a:pt x="70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3"/>
                    <a:pt x="75" y="3"/>
                    <a:pt x="75" y="2"/>
                  </a:cubicBezTo>
                  <a:cubicBezTo>
                    <a:pt x="75" y="2"/>
                    <a:pt x="73" y="2"/>
                    <a:pt x="73" y="2"/>
                  </a:cubicBezTo>
                  <a:cubicBezTo>
                    <a:pt x="72" y="2"/>
                    <a:pt x="73" y="1"/>
                    <a:pt x="73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2" y="0"/>
                    <a:pt x="72" y="0"/>
                  </a:cubicBezTo>
                  <a:cubicBezTo>
                    <a:pt x="70" y="0"/>
                    <a:pt x="68" y="0"/>
                    <a:pt x="65" y="0"/>
                  </a:cubicBezTo>
                  <a:cubicBezTo>
                    <a:pt x="65" y="0"/>
                    <a:pt x="64" y="0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ubicBezTo>
                    <a:pt x="62" y="1"/>
                    <a:pt x="63" y="1"/>
                    <a:pt x="62" y="1"/>
                  </a:cubicBezTo>
                  <a:cubicBezTo>
                    <a:pt x="61" y="1"/>
                    <a:pt x="57" y="2"/>
                    <a:pt x="58" y="2"/>
                  </a:cubicBezTo>
                  <a:cubicBezTo>
                    <a:pt x="57" y="3"/>
                    <a:pt x="56" y="3"/>
                    <a:pt x="55" y="4"/>
                  </a:cubicBezTo>
                  <a:cubicBezTo>
                    <a:pt x="54" y="4"/>
                    <a:pt x="52" y="5"/>
                    <a:pt x="50" y="5"/>
                  </a:cubicBezTo>
                  <a:cubicBezTo>
                    <a:pt x="48" y="6"/>
                    <a:pt x="47" y="6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38" y="11"/>
                    <a:pt x="32" y="13"/>
                    <a:pt x="26" y="19"/>
                  </a:cubicBezTo>
                  <a:cubicBezTo>
                    <a:pt x="13" y="29"/>
                    <a:pt x="2" y="44"/>
                    <a:pt x="0" y="48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6" name="Freeform 485"/>
            <p:cNvSpPr>
              <a:spLocks/>
            </p:cNvSpPr>
            <p:nvPr/>
          </p:nvSpPr>
          <p:spPr bwMode="auto">
            <a:xfrm>
              <a:off x="11015663" y="4271963"/>
              <a:ext cx="195263" cy="71438"/>
            </a:xfrm>
            <a:custGeom>
              <a:avLst/>
              <a:gdLst>
                <a:gd name="T0" fmla="*/ 0 w 58"/>
                <a:gd name="T1" fmla="*/ 4 h 21"/>
                <a:gd name="T2" fmla="*/ 10 w 58"/>
                <a:gd name="T3" fmla="*/ 2 h 21"/>
                <a:gd name="T4" fmla="*/ 12 w 58"/>
                <a:gd name="T5" fmla="*/ 2 h 21"/>
                <a:gd name="T6" fmla="*/ 10 w 58"/>
                <a:gd name="T7" fmla="*/ 2 h 21"/>
                <a:gd name="T8" fmla="*/ 7 w 58"/>
                <a:gd name="T9" fmla="*/ 2 h 21"/>
                <a:gd name="T10" fmla="*/ 11 w 58"/>
                <a:gd name="T11" fmla="*/ 2 h 21"/>
                <a:gd name="T12" fmla="*/ 13 w 58"/>
                <a:gd name="T13" fmla="*/ 3 h 21"/>
                <a:gd name="T14" fmla="*/ 21 w 58"/>
                <a:gd name="T15" fmla="*/ 5 h 21"/>
                <a:gd name="T16" fmla="*/ 25 w 58"/>
                <a:gd name="T17" fmla="*/ 6 h 21"/>
                <a:gd name="T18" fmla="*/ 13 w 58"/>
                <a:gd name="T19" fmla="*/ 3 h 21"/>
                <a:gd name="T20" fmla="*/ 13 w 58"/>
                <a:gd name="T21" fmla="*/ 3 h 21"/>
                <a:gd name="T22" fmla="*/ 20 w 58"/>
                <a:gd name="T23" fmla="*/ 5 h 21"/>
                <a:gd name="T24" fmla="*/ 21 w 58"/>
                <a:gd name="T25" fmla="*/ 5 h 21"/>
                <a:gd name="T26" fmla="*/ 20 w 58"/>
                <a:gd name="T27" fmla="*/ 5 h 21"/>
                <a:gd name="T28" fmla="*/ 17 w 58"/>
                <a:gd name="T29" fmla="*/ 4 h 21"/>
                <a:gd name="T30" fmla="*/ 15 w 58"/>
                <a:gd name="T31" fmla="*/ 3 h 21"/>
                <a:gd name="T32" fmla="*/ 13 w 58"/>
                <a:gd name="T33" fmla="*/ 3 h 21"/>
                <a:gd name="T34" fmla="*/ 12 w 58"/>
                <a:gd name="T35" fmla="*/ 3 h 21"/>
                <a:gd name="T36" fmla="*/ 12 w 58"/>
                <a:gd name="T37" fmla="*/ 3 h 21"/>
                <a:gd name="T38" fmla="*/ 12 w 58"/>
                <a:gd name="T39" fmla="*/ 3 h 21"/>
                <a:gd name="T40" fmla="*/ 22 w 58"/>
                <a:gd name="T41" fmla="*/ 6 h 21"/>
                <a:gd name="T42" fmla="*/ 25 w 58"/>
                <a:gd name="T43" fmla="*/ 7 h 21"/>
                <a:gd name="T44" fmla="*/ 26 w 58"/>
                <a:gd name="T45" fmla="*/ 7 h 21"/>
                <a:gd name="T46" fmla="*/ 27 w 58"/>
                <a:gd name="T47" fmla="*/ 7 h 21"/>
                <a:gd name="T48" fmla="*/ 29 w 58"/>
                <a:gd name="T49" fmla="*/ 8 h 21"/>
                <a:gd name="T50" fmla="*/ 30 w 58"/>
                <a:gd name="T51" fmla="*/ 10 h 21"/>
                <a:gd name="T52" fmla="*/ 31 w 58"/>
                <a:gd name="T53" fmla="*/ 10 h 21"/>
                <a:gd name="T54" fmla="*/ 32 w 58"/>
                <a:gd name="T55" fmla="*/ 10 h 21"/>
                <a:gd name="T56" fmla="*/ 34 w 58"/>
                <a:gd name="T57" fmla="*/ 11 h 21"/>
                <a:gd name="T58" fmla="*/ 37 w 58"/>
                <a:gd name="T59" fmla="*/ 12 h 21"/>
                <a:gd name="T60" fmla="*/ 39 w 58"/>
                <a:gd name="T61" fmla="*/ 12 h 21"/>
                <a:gd name="T62" fmla="*/ 43 w 58"/>
                <a:gd name="T63" fmla="*/ 14 h 21"/>
                <a:gd name="T64" fmla="*/ 47 w 58"/>
                <a:gd name="T65" fmla="*/ 16 h 21"/>
                <a:gd name="T66" fmla="*/ 50 w 58"/>
                <a:gd name="T67" fmla="*/ 18 h 21"/>
                <a:gd name="T68" fmla="*/ 51 w 58"/>
                <a:gd name="T69" fmla="*/ 19 h 21"/>
                <a:gd name="T70" fmla="*/ 52 w 58"/>
                <a:gd name="T71" fmla="*/ 19 h 21"/>
                <a:gd name="T72" fmla="*/ 52 w 58"/>
                <a:gd name="T73" fmla="*/ 19 h 21"/>
                <a:gd name="T74" fmla="*/ 52 w 58"/>
                <a:gd name="T75" fmla="*/ 19 h 21"/>
                <a:gd name="T76" fmla="*/ 52 w 58"/>
                <a:gd name="T77" fmla="*/ 19 h 21"/>
                <a:gd name="T78" fmla="*/ 52 w 58"/>
                <a:gd name="T79" fmla="*/ 20 h 21"/>
                <a:gd name="T80" fmla="*/ 54 w 58"/>
                <a:gd name="T81" fmla="*/ 21 h 21"/>
                <a:gd name="T82" fmla="*/ 55 w 58"/>
                <a:gd name="T83" fmla="*/ 21 h 21"/>
                <a:gd name="T84" fmla="*/ 56 w 58"/>
                <a:gd name="T85" fmla="*/ 21 h 21"/>
                <a:gd name="T86" fmla="*/ 56 w 58"/>
                <a:gd name="T87" fmla="*/ 21 h 21"/>
                <a:gd name="T88" fmla="*/ 56 w 58"/>
                <a:gd name="T89" fmla="*/ 20 h 21"/>
                <a:gd name="T90" fmla="*/ 58 w 58"/>
                <a:gd name="T91" fmla="*/ 19 h 21"/>
                <a:gd name="T92" fmla="*/ 57 w 58"/>
                <a:gd name="T93" fmla="*/ 18 h 21"/>
                <a:gd name="T94" fmla="*/ 57 w 58"/>
                <a:gd name="T95" fmla="*/ 18 h 21"/>
                <a:gd name="T96" fmla="*/ 57 w 58"/>
                <a:gd name="T97" fmla="*/ 17 h 21"/>
                <a:gd name="T98" fmla="*/ 57 w 58"/>
                <a:gd name="T99" fmla="*/ 17 h 21"/>
                <a:gd name="T100" fmla="*/ 57 w 58"/>
                <a:gd name="T101" fmla="*/ 17 h 21"/>
                <a:gd name="T102" fmla="*/ 53 w 58"/>
                <a:gd name="T103" fmla="*/ 14 h 21"/>
                <a:gd name="T104" fmla="*/ 52 w 58"/>
                <a:gd name="T105" fmla="*/ 14 h 21"/>
                <a:gd name="T106" fmla="*/ 52 w 58"/>
                <a:gd name="T107" fmla="*/ 14 h 21"/>
                <a:gd name="T108" fmla="*/ 51 w 58"/>
                <a:gd name="T109" fmla="*/ 14 h 21"/>
                <a:gd name="T110" fmla="*/ 48 w 58"/>
                <a:gd name="T111" fmla="*/ 13 h 21"/>
                <a:gd name="T112" fmla="*/ 46 w 58"/>
                <a:gd name="T113" fmla="*/ 13 h 21"/>
                <a:gd name="T114" fmla="*/ 43 w 58"/>
                <a:gd name="T115" fmla="*/ 12 h 21"/>
                <a:gd name="T116" fmla="*/ 41 w 58"/>
                <a:gd name="T117" fmla="*/ 11 h 21"/>
                <a:gd name="T118" fmla="*/ 40 w 58"/>
                <a:gd name="T119" fmla="*/ 10 h 21"/>
                <a:gd name="T120" fmla="*/ 26 w 58"/>
                <a:gd name="T121" fmla="*/ 5 h 21"/>
                <a:gd name="T122" fmla="*/ 0 w 58"/>
                <a:gd name="T123" fmla="*/ 3 h 21"/>
                <a:gd name="T124" fmla="*/ 0 w 58"/>
                <a:gd name="T1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" h="21">
                  <a:moveTo>
                    <a:pt x="0" y="4"/>
                  </a:moveTo>
                  <a:cubicBezTo>
                    <a:pt x="1" y="2"/>
                    <a:pt x="8" y="1"/>
                    <a:pt x="10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2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3"/>
                    <a:pt x="19" y="4"/>
                    <a:pt x="21" y="5"/>
                  </a:cubicBezTo>
                  <a:cubicBezTo>
                    <a:pt x="22" y="5"/>
                    <a:pt x="24" y="6"/>
                    <a:pt x="25" y="6"/>
                  </a:cubicBezTo>
                  <a:cubicBezTo>
                    <a:pt x="21" y="5"/>
                    <a:pt x="17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3"/>
                    <a:pt x="18" y="4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21" y="6"/>
                    <a:pt x="22" y="6"/>
                  </a:cubicBezTo>
                  <a:cubicBezTo>
                    <a:pt x="23" y="7"/>
                    <a:pt x="24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8" y="8"/>
                    <a:pt x="28" y="8"/>
                    <a:pt x="29" y="8"/>
                  </a:cubicBezTo>
                  <a:cubicBezTo>
                    <a:pt x="29" y="8"/>
                    <a:pt x="30" y="10"/>
                    <a:pt x="30" y="10"/>
                  </a:cubicBezTo>
                  <a:cubicBezTo>
                    <a:pt x="31" y="9"/>
                    <a:pt x="30" y="9"/>
                    <a:pt x="31" y="10"/>
                  </a:cubicBezTo>
                  <a:cubicBezTo>
                    <a:pt x="31" y="10"/>
                    <a:pt x="32" y="10"/>
                    <a:pt x="32" y="10"/>
                  </a:cubicBezTo>
                  <a:cubicBezTo>
                    <a:pt x="33" y="11"/>
                    <a:pt x="33" y="10"/>
                    <a:pt x="34" y="11"/>
                  </a:cubicBezTo>
                  <a:cubicBezTo>
                    <a:pt x="36" y="11"/>
                    <a:pt x="36" y="12"/>
                    <a:pt x="37" y="12"/>
                  </a:cubicBezTo>
                  <a:cubicBezTo>
                    <a:pt x="37" y="12"/>
                    <a:pt x="39" y="12"/>
                    <a:pt x="39" y="12"/>
                  </a:cubicBezTo>
                  <a:cubicBezTo>
                    <a:pt x="41" y="13"/>
                    <a:pt x="42" y="13"/>
                    <a:pt x="43" y="14"/>
                  </a:cubicBezTo>
                  <a:cubicBezTo>
                    <a:pt x="44" y="14"/>
                    <a:pt x="46" y="15"/>
                    <a:pt x="47" y="16"/>
                  </a:cubicBezTo>
                  <a:cubicBezTo>
                    <a:pt x="49" y="17"/>
                    <a:pt x="49" y="17"/>
                    <a:pt x="50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0"/>
                    <a:pt x="58" y="20"/>
                    <a:pt x="58" y="19"/>
                  </a:cubicBezTo>
                  <a:cubicBezTo>
                    <a:pt x="58" y="19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6" y="16"/>
                    <a:pt x="55" y="15"/>
                    <a:pt x="53" y="14"/>
                  </a:cubicBezTo>
                  <a:cubicBezTo>
                    <a:pt x="53" y="14"/>
                    <a:pt x="52" y="14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48" y="13"/>
                    <a:pt x="48" y="13"/>
                  </a:cubicBezTo>
                  <a:cubicBezTo>
                    <a:pt x="47" y="13"/>
                    <a:pt x="47" y="13"/>
                    <a:pt x="46" y="13"/>
                  </a:cubicBezTo>
                  <a:cubicBezTo>
                    <a:pt x="45" y="13"/>
                    <a:pt x="44" y="12"/>
                    <a:pt x="43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5" y="8"/>
                    <a:pt x="31" y="6"/>
                    <a:pt x="26" y="5"/>
                  </a:cubicBezTo>
                  <a:cubicBezTo>
                    <a:pt x="16" y="1"/>
                    <a:pt x="3" y="0"/>
                    <a:pt x="0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7" name="Freeform 486"/>
            <p:cNvSpPr>
              <a:spLocks/>
            </p:cNvSpPr>
            <p:nvPr/>
          </p:nvSpPr>
          <p:spPr bwMode="auto">
            <a:xfrm>
              <a:off x="11102975" y="4430713"/>
              <a:ext cx="122238" cy="188913"/>
            </a:xfrm>
            <a:custGeom>
              <a:avLst/>
              <a:gdLst>
                <a:gd name="T0" fmla="*/ 2 w 36"/>
                <a:gd name="T1" fmla="*/ 56 h 56"/>
                <a:gd name="T2" fmla="*/ 3 w 36"/>
                <a:gd name="T3" fmla="*/ 44 h 56"/>
                <a:gd name="T4" fmla="*/ 3 w 36"/>
                <a:gd name="T5" fmla="*/ 42 h 56"/>
                <a:gd name="T6" fmla="*/ 3 w 36"/>
                <a:gd name="T7" fmla="*/ 44 h 56"/>
                <a:gd name="T8" fmla="*/ 2 w 36"/>
                <a:gd name="T9" fmla="*/ 47 h 56"/>
                <a:gd name="T10" fmla="*/ 3 w 36"/>
                <a:gd name="T11" fmla="*/ 44 h 56"/>
                <a:gd name="T12" fmla="*/ 4 w 36"/>
                <a:gd name="T13" fmla="*/ 42 h 56"/>
                <a:gd name="T14" fmla="*/ 8 w 36"/>
                <a:gd name="T15" fmla="*/ 33 h 56"/>
                <a:gd name="T16" fmla="*/ 10 w 36"/>
                <a:gd name="T17" fmla="*/ 29 h 56"/>
                <a:gd name="T18" fmla="*/ 4 w 36"/>
                <a:gd name="T19" fmla="*/ 41 h 56"/>
                <a:gd name="T20" fmla="*/ 5 w 36"/>
                <a:gd name="T21" fmla="*/ 41 h 56"/>
                <a:gd name="T22" fmla="*/ 7 w 36"/>
                <a:gd name="T23" fmla="*/ 34 h 56"/>
                <a:gd name="T24" fmla="*/ 8 w 36"/>
                <a:gd name="T25" fmla="*/ 33 h 56"/>
                <a:gd name="T26" fmla="*/ 7 w 36"/>
                <a:gd name="T27" fmla="*/ 34 h 56"/>
                <a:gd name="T28" fmla="*/ 6 w 36"/>
                <a:gd name="T29" fmla="*/ 37 h 56"/>
                <a:gd name="T30" fmla="*/ 5 w 36"/>
                <a:gd name="T31" fmla="*/ 40 h 56"/>
                <a:gd name="T32" fmla="*/ 5 w 36"/>
                <a:gd name="T33" fmla="*/ 41 h 56"/>
                <a:gd name="T34" fmla="*/ 4 w 36"/>
                <a:gd name="T35" fmla="*/ 42 h 56"/>
                <a:gd name="T36" fmla="*/ 4 w 36"/>
                <a:gd name="T37" fmla="*/ 42 h 56"/>
                <a:gd name="T38" fmla="*/ 4 w 36"/>
                <a:gd name="T39" fmla="*/ 42 h 56"/>
                <a:gd name="T40" fmla="*/ 9 w 36"/>
                <a:gd name="T41" fmla="*/ 32 h 56"/>
                <a:gd name="T42" fmla="*/ 11 w 36"/>
                <a:gd name="T43" fmla="*/ 29 h 56"/>
                <a:gd name="T44" fmla="*/ 11 w 36"/>
                <a:gd name="T45" fmla="*/ 28 h 56"/>
                <a:gd name="T46" fmla="*/ 11 w 36"/>
                <a:gd name="T47" fmla="*/ 27 h 56"/>
                <a:gd name="T48" fmla="*/ 13 w 36"/>
                <a:gd name="T49" fmla="*/ 25 h 56"/>
                <a:gd name="T50" fmla="*/ 14 w 36"/>
                <a:gd name="T51" fmla="*/ 24 h 56"/>
                <a:gd name="T52" fmla="*/ 15 w 36"/>
                <a:gd name="T53" fmla="*/ 23 h 56"/>
                <a:gd name="T54" fmla="*/ 15 w 36"/>
                <a:gd name="T55" fmla="*/ 22 h 56"/>
                <a:gd name="T56" fmla="*/ 17 w 36"/>
                <a:gd name="T57" fmla="*/ 20 h 56"/>
                <a:gd name="T58" fmla="*/ 18 w 36"/>
                <a:gd name="T59" fmla="*/ 17 h 56"/>
                <a:gd name="T60" fmla="*/ 20 w 36"/>
                <a:gd name="T61" fmla="*/ 15 h 56"/>
                <a:gd name="T62" fmla="*/ 23 w 36"/>
                <a:gd name="T63" fmla="*/ 12 h 56"/>
                <a:gd name="T64" fmla="*/ 27 w 36"/>
                <a:gd name="T65" fmla="*/ 9 h 56"/>
                <a:gd name="T66" fmla="*/ 30 w 36"/>
                <a:gd name="T67" fmla="*/ 7 h 56"/>
                <a:gd name="T68" fmla="*/ 31 w 36"/>
                <a:gd name="T69" fmla="*/ 7 h 56"/>
                <a:gd name="T70" fmla="*/ 32 w 36"/>
                <a:gd name="T71" fmla="*/ 6 h 56"/>
                <a:gd name="T72" fmla="*/ 32 w 36"/>
                <a:gd name="T73" fmla="*/ 6 h 56"/>
                <a:gd name="T74" fmla="*/ 32 w 36"/>
                <a:gd name="T75" fmla="*/ 6 h 56"/>
                <a:gd name="T76" fmla="*/ 32 w 36"/>
                <a:gd name="T77" fmla="*/ 6 h 56"/>
                <a:gd name="T78" fmla="*/ 33 w 36"/>
                <a:gd name="T79" fmla="*/ 6 h 56"/>
                <a:gd name="T80" fmla="*/ 34 w 36"/>
                <a:gd name="T81" fmla="*/ 5 h 56"/>
                <a:gd name="T82" fmla="*/ 36 w 36"/>
                <a:gd name="T83" fmla="*/ 4 h 56"/>
                <a:gd name="T84" fmla="*/ 36 w 36"/>
                <a:gd name="T85" fmla="*/ 4 h 56"/>
                <a:gd name="T86" fmla="*/ 36 w 36"/>
                <a:gd name="T87" fmla="*/ 4 h 56"/>
                <a:gd name="T88" fmla="*/ 36 w 36"/>
                <a:gd name="T89" fmla="*/ 3 h 56"/>
                <a:gd name="T90" fmla="*/ 35 w 36"/>
                <a:gd name="T91" fmla="*/ 1 h 56"/>
                <a:gd name="T92" fmla="*/ 34 w 36"/>
                <a:gd name="T93" fmla="*/ 1 h 56"/>
                <a:gd name="T94" fmla="*/ 34 w 36"/>
                <a:gd name="T95" fmla="*/ 1 h 56"/>
                <a:gd name="T96" fmla="*/ 33 w 36"/>
                <a:gd name="T97" fmla="*/ 1 h 56"/>
                <a:gd name="T98" fmla="*/ 33 w 36"/>
                <a:gd name="T99" fmla="*/ 1 h 56"/>
                <a:gd name="T100" fmla="*/ 33 w 36"/>
                <a:gd name="T101" fmla="*/ 0 h 56"/>
                <a:gd name="T102" fmla="*/ 28 w 36"/>
                <a:gd name="T103" fmla="*/ 3 h 56"/>
                <a:gd name="T104" fmla="*/ 28 w 36"/>
                <a:gd name="T105" fmla="*/ 4 h 56"/>
                <a:gd name="T106" fmla="*/ 27 w 36"/>
                <a:gd name="T107" fmla="*/ 4 h 56"/>
                <a:gd name="T108" fmla="*/ 27 w 36"/>
                <a:gd name="T109" fmla="*/ 5 h 56"/>
                <a:gd name="T110" fmla="*/ 25 w 36"/>
                <a:gd name="T111" fmla="*/ 7 h 56"/>
                <a:gd name="T112" fmla="*/ 23 w 36"/>
                <a:gd name="T113" fmla="*/ 9 h 56"/>
                <a:gd name="T114" fmla="*/ 20 w 36"/>
                <a:gd name="T115" fmla="*/ 12 h 56"/>
                <a:gd name="T116" fmla="*/ 19 w 36"/>
                <a:gd name="T117" fmla="*/ 14 h 56"/>
                <a:gd name="T118" fmla="*/ 18 w 36"/>
                <a:gd name="T119" fmla="*/ 14 h 56"/>
                <a:gd name="T120" fmla="*/ 8 w 36"/>
                <a:gd name="T121" fmla="*/ 28 h 56"/>
                <a:gd name="T122" fmla="*/ 1 w 36"/>
                <a:gd name="T123" fmla="*/ 55 h 56"/>
                <a:gd name="T124" fmla="*/ 2 w 36"/>
                <a:gd name="T12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56">
                  <a:moveTo>
                    <a:pt x="2" y="56"/>
                  </a:moveTo>
                  <a:cubicBezTo>
                    <a:pt x="2" y="54"/>
                    <a:pt x="2" y="47"/>
                    <a:pt x="3" y="44"/>
                  </a:cubicBezTo>
                  <a:cubicBezTo>
                    <a:pt x="3" y="43"/>
                    <a:pt x="3" y="43"/>
                    <a:pt x="3" y="42"/>
                  </a:cubicBezTo>
                  <a:cubicBezTo>
                    <a:pt x="4" y="42"/>
                    <a:pt x="3" y="43"/>
                    <a:pt x="3" y="44"/>
                  </a:cubicBezTo>
                  <a:cubicBezTo>
                    <a:pt x="2" y="45"/>
                    <a:pt x="2" y="46"/>
                    <a:pt x="2" y="47"/>
                  </a:cubicBezTo>
                  <a:cubicBezTo>
                    <a:pt x="3" y="46"/>
                    <a:pt x="3" y="45"/>
                    <a:pt x="3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39"/>
                    <a:pt x="6" y="36"/>
                    <a:pt x="8" y="33"/>
                  </a:cubicBezTo>
                  <a:cubicBezTo>
                    <a:pt x="8" y="32"/>
                    <a:pt x="9" y="30"/>
                    <a:pt x="10" y="29"/>
                  </a:cubicBezTo>
                  <a:cubicBezTo>
                    <a:pt x="8" y="33"/>
                    <a:pt x="6" y="37"/>
                    <a:pt x="4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39"/>
                    <a:pt x="6" y="37"/>
                    <a:pt x="7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6"/>
                    <a:pt x="6" y="37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2"/>
                    <a:pt x="9" y="33"/>
                    <a:pt x="9" y="32"/>
                  </a:cubicBezTo>
                  <a:cubicBezTo>
                    <a:pt x="10" y="31"/>
                    <a:pt x="10" y="30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2" y="26"/>
                    <a:pt x="12" y="26"/>
                    <a:pt x="13" y="25"/>
                  </a:cubicBezTo>
                  <a:cubicBezTo>
                    <a:pt x="13" y="25"/>
                    <a:pt x="15" y="24"/>
                    <a:pt x="14" y="24"/>
                  </a:cubicBezTo>
                  <a:cubicBezTo>
                    <a:pt x="14" y="23"/>
                    <a:pt x="14" y="24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19"/>
                    <a:pt x="18" y="19"/>
                    <a:pt x="18" y="17"/>
                  </a:cubicBezTo>
                  <a:cubicBezTo>
                    <a:pt x="19" y="17"/>
                    <a:pt x="20" y="15"/>
                    <a:pt x="20" y="15"/>
                  </a:cubicBezTo>
                  <a:cubicBezTo>
                    <a:pt x="21" y="14"/>
                    <a:pt x="21" y="13"/>
                    <a:pt x="23" y="12"/>
                  </a:cubicBezTo>
                  <a:cubicBezTo>
                    <a:pt x="23" y="11"/>
                    <a:pt x="26" y="10"/>
                    <a:pt x="27" y="9"/>
                  </a:cubicBezTo>
                  <a:cubicBezTo>
                    <a:pt x="28" y="8"/>
                    <a:pt x="29" y="8"/>
                    <a:pt x="30" y="7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1" y="7"/>
                    <a:pt x="3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3" y="6"/>
                    <a:pt x="33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0"/>
                    <a:pt x="33" y="0"/>
                  </a:cubicBezTo>
                  <a:cubicBezTo>
                    <a:pt x="31" y="1"/>
                    <a:pt x="30" y="1"/>
                    <a:pt x="28" y="3"/>
                  </a:cubicBezTo>
                  <a:cubicBezTo>
                    <a:pt x="28" y="3"/>
                    <a:pt x="28" y="3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6" y="5"/>
                    <a:pt x="24" y="6"/>
                    <a:pt x="25" y="7"/>
                  </a:cubicBezTo>
                  <a:cubicBezTo>
                    <a:pt x="24" y="8"/>
                    <a:pt x="24" y="8"/>
                    <a:pt x="23" y="9"/>
                  </a:cubicBezTo>
                  <a:cubicBezTo>
                    <a:pt x="22" y="9"/>
                    <a:pt x="21" y="11"/>
                    <a:pt x="20" y="1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4" y="19"/>
                    <a:pt x="11" y="22"/>
                    <a:pt x="8" y="28"/>
                  </a:cubicBezTo>
                  <a:cubicBezTo>
                    <a:pt x="3" y="38"/>
                    <a:pt x="0" y="52"/>
                    <a:pt x="1" y="55"/>
                  </a:cubicBezTo>
                  <a:lnTo>
                    <a:pt x="2" y="56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8" name="Freeform 487"/>
            <p:cNvSpPr>
              <a:spLocks/>
            </p:cNvSpPr>
            <p:nvPr/>
          </p:nvSpPr>
          <p:spPr bwMode="auto">
            <a:xfrm>
              <a:off x="11315700" y="4103688"/>
              <a:ext cx="341313" cy="282575"/>
            </a:xfrm>
            <a:custGeom>
              <a:avLst/>
              <a:gdLst>
                <a:gd name="T0" fmla="*/ 95 w 101"/>
                <a:gd name="T1" fmla="*/ 6 h 84"/>
                <a:gd name="T2" fmla="*/ 77 w 101"/>
                <a:gd name="T3" fmla="*/ 2 h 84"/>
                <a:gd name="T4" fmla="*/ 89 w 101"/>
                <a:gd name="T5" fmla="*/ 4 h 84"/>
                <a:gd name="T6" fmla="*/ 76 w 101"/>
                <a:gd name="T7" fmla="*/ 1 h 84"/>
                <a:gd name="T8" fmla="*/ 45 w 101"/>
                <a:gd name="T9" fmla="*/ 11 h 84"/>
                <a:gd name="T10" fmla="*/ 74 w 101"/>
                <a:gd name="T11" fmla="*/ 1 h 84"/>
                <a:gd name="T12" fmla="*/ 55 w 101"/>
                <a:gd name="T13" fmla="*/ 6 h 84"/>
                <a:gd name="T14" fmla="*/ 65 w 101"/>
                <a:gd name="T15" fmla="*/ 2 h 84"/>
                <a:gd name="T16" fmla="*/ 74 w 101"/>
                <a:gd name="T17" fmla="*/ 1 h 84"/>
                <a:gd name="T18" fmla="*/ 77 w 101"/>
                <a:gd name="T19" fmla="*/ 1 h 84"/>
                <a:gd name="T20" fmla="*/ 64 w 101"/>
                <a:gd name="T21" fmla="*/ 1 h 84"/>
                <a:gd name="T22" fmla="*/ 44 w 101"/>
                <a:gd name="T23" fmla="*/ 11 h 84"/>
                <a:gd name="T24" fmla="*/ 41 w 101"/>
                <a:gd name="T25" fmla="*/ 13 h 84"/>
                <a:gd name="T26" fmla="*/ 32 w 101"/>
                <a:gd name="T27" fmla="*/ 19 h 84"/>
                <a:gd name="T28" fmla="*/ 29 w 101"/>
                <a:gd name="T29" fmla="*/ 23 h 84"/>
                <a:gd name="T30" fmla="*/ 20 w 101"/>
                <a:gd name="T31" fmla="*/ 33 h 84"/>
                <a:gd name="T32" fmla="*/ 12 w 101"/>
                <a:gd name="T33" fmla="*/ 46 h 84"/>
                <a:gd name="T34" fmla="*/ 3 w 101"/>
                <a:gd name="T35" fmla="*/ 65 h 84"/>
                <a:gd name="T36" fmla="*/ 2 w 101"/>
                <a:gd name="T37" fmla="*/ 70 h 84"/>
                <a:gd name="T38" fmla="*/ 2 w 101"/>
                <a:gd name="T39" fmla="*/ 71 h 84"/>
                <a:gd name="T40" fmla="*/ 1 w 101"/>
                <a:gd name="T41" fmla="*/ 72 h 84"/>
                <a:gd name="T42" fmla="*/ 1 w 101"/>
                <a:gd name="T43" fmla="*/ 80 h 84"/>
                <a:gd name="T44" fmla="*/ 2 w 101"/>
                <a:gd name="T45" fmla="*/ 82 h 84"/>
                <a:gd name="T46" fmla="*/ 4 w 101"/>
                <a:gd name="T47" fmla="*/ 83 h 84"/>
                <a:gd name="T48" fmla="*/ 5 w 101"/>
                <a:gd name="T49" fmla="*/ 80 h 84"/>
                <a:gd name="T50" fmla="*/ 5 w 101"/>
                <a:gd name="T51" fmla="*/ 79 h 84"/>
                <a:gd name="T52" fmla="*/ 7 w 101"/>
                <a:gd name="T53" fmla="*/ 69 h 84"/>
                <a:gd name="T54" fmla="*/ 7 w 101"/>
                <a:gd name="T55" fmla="*/ 65 h 84"/>
                <a:gd name="T56" fmla="*/ 9 w 101"/>
                <a:gd name="T57" fmla="*/ 57 h 84"/>
                <a:gd name="T58" fmla="*/ 15 w 101"/>
                <a:gd name="T59" fmla="*/ 44 h 84"/>
                <a:gd name="T60" fmla="*/ 19 w 101"/>
                <a:gd name="T61" fmla="*/ 38 h 84"/>
                <a:gd name="T62" fmla="*/ 82 w 101"/>
                <a:gd name="T63" fmla="*/ 3 h 84"/>
                <a:gd name="T64" fmla="*/ 98 w 101"/>
                <a:gd name="T65" fmla="*/ 1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84">
                  <a:moveTo>
                    <a:pt x="98" y="14"/>
                  </a:moveTo>
                  <a:cubicBezTo>
                    <a:pt x="100" y="13"/>
                    <a:pt x="100" y="9"/>
                    <a:pt x="95" y="6"/>
                  </a:cubicBezTo>
                  <a:cubicBezTo>
                    <a:pt x="91" y="4"/>
                    <a:pt x="85" y="3"/>
                    <a:pt x="82" y="3"/>
                  </a:cubicBezTo>
                  <a:cubicBezTo>
                    <a:pt x="80" y="2"/>
                    <a:pt x="78" y="2"/>
                    <a:pt x="77" y="2"/>
                  </a:cubicBezTo>
                  <a:cubicBezTo>
                    <a:pt x="76" y="2"/>
                    <a:pt x="78" y="2"/>
                    <a:pt x="82" y="3"/>
                  </a:cubicBezTo>
                  <a:cubicBezTo>
                    <a:pt x="84" y="3"/>
                    <a:pt x="86" y="3"/>
                    <a:pt x="89" y="4"/>
                  </a:cubicBezTo>
                  <a:cubicBezTo>
                    <a:pt x="86" y="3"/>
                    <a:pt x="83" y="2"/>
                    <a:pt x="81" y="2"/>
                  </a:cubicBezTo>
                  <a:cubicBezTo>
                    <a:pt x="79" y="1"/>
                    <a:pt x="77" y="1"/>
                    <a:pt x="76" y="1"/>
                  </a:cubicBezTo>
                  <a:cubicBezTo>
                    <a:pt x="68" y="1"/>
                    <a:pt x="61" y="3"/>
                    <a:pt x="54" y="6"/>
                  </a:cubicBezTo>
                  <a:cubicBezTo>
                    <a:pt x="52" y="7"/>
                    <a:pt x="47" y="10"/>
                    <a:pt x="45" y="11"/>
                  </a:cubicBezTo>
                  <a:cubicBezTo>
                    <a:pt x="54" y="6"/>
                    <a:pt x="64" y="1"/>
                    <a:pt x="75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68" y="1"/>
                    <a:pt x="63" y="2"/>
                    <a:pt x="57" y="4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0" y="3"/>
                    <a:pt x="62" y="3"/>
                    <a:pt x="65" y="2"/>
                  </a:cubicBezTo>
                  <a:cubicBezTo>
                    <a:pt x="66" y="1"/>
                    <a:pt x="68" y="1"/>
                    <a:pt x="70" y="1"/>
                  </a:cubicBezTo>
                  <a:cubicBezTo>
                    <a:pt x="71" y="1"/>
                    <a:pt x="73" y="1"/>
                    <a:pt x="74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6" y="0"/>
                    <a:pt x="70" y="0"/>
                    <a:pt x="64" y="1"/>
                  </a:cubicBezTo>
                  <a:cubicBezTo>
                    <a:pt x="58" y="3"/>
                    <a:pt x="52" y="5"/>
                    <a:pt x="51" y="6"/>
                  </a:cubicBezTo>
                  <a:cubicBezTo>
                    <a:pt x="48" y="8"/>
                    <a:pt x="46" y="10"/>
                    <a:pt x="44" y="11"/>
                  </a:cubicBezTo>
                  <a:cubicBezTo>
                    <a:pt x="43" y="12"/>
                    <a:pt x="42" y="12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9" y="15"/>
                    <a:pt x="37" y="16"/>
                    <a:pt x="36" y="17"/>
                  </a:cubicBezTo>
                  <a:cubicBezTo>
                    <a:pt x="35" y="18"/>
                    <a:pt x="32" y="19"/>
                    <a:pt x="32" y="19"/>
                  </a:cubicBezTo>
                  <a:cubicBezTo>
                    <a:pt x="32" y="20"/>
                    <a:pt x="32" y="19"/>
                    <a:pt x="30" y="21"/>
                  </a:cubicBezTo>
                  <a:cubicBezTo>
                    <a:pt x="30" y="21"/>
                    <a:pt x="29" y="22"/>
                    <a:pt x="29" y="23"/>
                  </a:cubicBezTo>
                  <a:cubicBezTo>
                    <a:pt x="27" y="24"/>
                    <a:pt x="27" y="25"/>
                    <a:pt x="25" y="27"/>
                  </a:cubicBezTo>
                  <a:cubicBezTo>
                    <a:pt x="23" y="30"/>
                    <a:pt x="22" y="30"/>
                    <a:pt x="20" y="33"/>
                  </a:cubicBezTo>
                  <a:cubicBezTo>
                    <a:pt x="20" y="33"/>
                    <a:pt x="17" y="38"/>
                    <a:pt x="17" y="38"/>
                  </a:cubicBezTo>
                  <a:cubicBezTo>
                    <a:pt x="15" y="41"/>
                    <a:pt x="14" y="43"/>
                    <a:pt x="12" y="46"/>
                  </a:cubicBezTo>
                  <a:cubicBezTo>
                    <a:pt x="10" y="49"/>
                    <a:pt x="8" y="53"/>
                    <a:pt x="6" y="57"/>
                  </a:cubicBezTo>
                  <a:cubicBezTo>
                    <a:pt x="5" y="61"/>
                    <a:pt x="4" y="62"/>
                    <a:pt x="3" y="65"/>
                  </a:cubicBezTo>
                  <a:cubicBezTo>
                    <a:pt x="3" y="66"/>
                    <a:pt x="3" y="67"/>
                    <a:pt x="2" y="67"/>
                  </a:cubicBezTo>
                  <a:cubicBezTo>
                    <a:pt x="2" y="68"/>
                    <a:pt x="2" y="69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2"/>
                    <a:pt x="2" y="72"/>
                    <a:pt x="1" y="72"/>
                  </a:cubicBezTo>
                  <a:cubicBezTo>
                    <a:pt x="1" y="71"/>
                    <a:pt x="1" y="71"/>
                    <a:pt x="1" y="72"/>
                  </a:cubicBezTo>
                  <a:cubicBezTo>
                    <a:pt x="1" y="73"/>
                    <a:pt x="1" y="75"/>
                    <a:pt x="0" y="76"/>
                  </a:cubicBezTo>
                  <a:cubicBezTo>
                    <a:pt x="1" y="78"/>
                    <a:pt x="1" y="79"/>
                    <a:pt x="1" y="80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4" y="84"/>
                    <a:pt x="4" y="83"/>
                  </a:cubicBezTo>
                  <a:cubicBezTo>
                    <a:pt x="4" y="83"/>
                    <a:pt x="4" y="81"/>
                    <a:pt x="4" y="80"/>
                  </a:cubicBezTo>
                  <a:cubicBezTo>
                    <a:pt x="4" y="80"/>
                    <a:pt x="5" y="80"/>
                    <a:pt x="5" y="80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9"/>
                    <a:pt x="6" y="79"/>
                    <a:pt x="6" y="79"/>
                  </a:cubicBezTo>
                  <a:cubicBezTo>
                    <a:pt x="6" y="76"/>
                    <a:pt x="6" y="72"/>
                    <a:pt x="7" y="69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7" y="66"/>
                    <a:pt x="7" y="65"/>
                    <a:pt x="7" y="65"/>
                  </a:cubicBezTo>
                  <a:cubicBezTo>
                    <a:pt x="7" y="65"/>
                    <a:pt x="7" y="65"/>
                    <a:pt x="7" y="64"/>
                  </a:cubicBezTo>
                  <a:cubicBezTo>
                    <a:pt x="8" y="62"/>
                    <a:pt x="10" y="57"/>
                    <a:pt x="9" y="57"/>
                  </a:cubicBezTo>
                  <a:cubicBezTo>
                    <a:pt x="10" y="55"/>
                    <a:pt x="10" y="55"/>
                    <a:pt x="11" y="53"/>
                  </a:cubicBezTo>
                  <a:cubicBezTo>
                    <a:pt x="12" y="50"/>
                    <a:pt x="13" y="47"/>
                    <a:pt x="15" y="44"/>
                  </a:cubicBezTo>
                  <a:cubicBezTo>
                    <a:pt x="16" y="43"/>
                    <a:pt x="17" y="41"/>
                    <a:pt x="18" y="40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27"/>
                    <a:pt x="35" y="20"/>
                    <a:pt x="45" y="13"/>
                  </a:cubicBezTo>
                  <a:cubicBezTo>
                    <a:pt x="56" y="5"/>
                    <a:pt x="70" y="0"/>
                    <a:pt x="82" y="3"/>
                  </a:cubicBezTo>
                  <a:cubicBezTo>
                    <a:pt x="93" y="4"/>
                    <a:pt x="101" y="11"/>
                    <a:pt x="98" y="13"/>
                  </a:cubicBezTo>
                  <a:lnTo>
                    <a:pt x="98" y="14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9" name="Freeform 488"/>
            <p:cNvSpPr>
              <a:spLocks/>
            </p:cNvSpPr>
            <p:nvPr/>
          </p:nvSpPr>
          <p:spPr bwMode="auto">
            <a:xfrm>
              <a:off x="11403013" y="4040188"/>
              <a:ext cx="30163" cy="138113"/>
            </a:xfrm>
            <a:custGeom>
              <a:avLst/>
              <a:gdLst>
                <a:gd name="T0" fmla="*/ 9 w 9"/>
                <a:gd name="T1" fmla="*/ 0 h 41"/>
                <a:gd name="T2" fmla="*/ 5 w 9"/>
                <a:gd name="T3" fmla="*/ 6 h 41"/>
                <a:gd name="T4" fmla="*/ 5 w 9"/>
                <a:gd name="T5" fmla="*/ 7 h 41"/>
                <a:gd name="T6" fmla="*/ 5 w 9"/>
                <a:gd name="T7" fmla="*/ 6 h 41"/>
                <a:gd name="T8" fmla="*/ 6 w 9"/>
                <a:gd name="T9" fmla="*/ 4 h 41"/>
                <a:gd name="T10" fmla="*/ 5 w 9"/>
                <a:gd name="T11" fmla="*/ 6 h 41"/>
                <a:gd name="T12" fmla="*/ 4 w 9"/>
                <a:gd name="T13" fmla="*/ 7 h 41"/>
                <a:gd name="T14" fmla="*/ 2 w 9"/>
                <a:gd name="T15" fmla="*/ 13 h 41"/>
                <a:gd name="T16" fmla="*/ 1 w 9"/>
                <a:gd name="T17" fmla="*/ 16 h 41"/>
                <a:gd name="T18" fmla="*/ 4 w 9"/>
                <a:gd name="T19" fmla="*/ 7 h 41"/>
                <a:gd name="T20" fmla="*/ 3 w 9"/>
                <a:gd name="T21" fmla="*/ 8 h 41"/>
                <a:gd name="T22" fmla="*/ 2 w 9"/>
                <a:gd name="T23" fmla="*/ 12 h 41"/>
                <a:gd name="T24" fmla="*/ 1 w 9"/>
                <a:gd name="T25" fmla="*/ 13 h 41"/>
                <a:gd name="T26" fmla="*/ 2 w 9"/>
                <a:gd name="T27" fmla="*/ 12 h 41"/>
                <a:gd name="T28" fmla="*/ 2 w 9"/>
                <a:gd name="T29" fmla="*/ 10 h 41"/>
                <a:gd name="T30" fmla="*/ 3 w 9"/>
                <a:gd name="T31" fmla="*/ 9 h 41"/>
                <a:gd name="T32" fmla="*/ 3 w 9"/>
                <a:gd name="T33" fmla="*/ 8 h 41"/>
                <a:gd name="T34" fmla="*/ 4 w 9"/>
                <a:gd name="T35" fmla="*/ 7 h 41"/>
                <a:gd name="T36" fmla="*/ 4 w 9"/>
                <a:gd name="T37" fmla="*/ 7 h 41"/>
                <a:gd name="T38" fmla="*/ 4 w 9"/>
                <a:gd name="T39" fmla="*/ 7 h 41"/>
                <a:gd name="T40" fmla="*/ 0 w 9"/>
                <a:gd name="T41" fmla="*/ 14 h 41"/>
                <a:gd name="T42" fmla="*/ 1 w 9"/>
                <a:gd name="T43" fmla="*/ 17 h 41"/>
                <a:gd name="T44" fmla="*/ 1 w 9"/>
                <a:gd name="T45" fmla="*/ 18 h 41"/>
                <a:gd name="T46" fmla="*/ 1 w 9"/>
                <a:gd name="T47" fmla="*/ 18 h 41"/>
                <a:gd name="T48" fmla="*/ 1 w 9"/>
                <a:gd name="T49" fmla="*/ 19 h 41"/>
                <a:gd name="T50" fmla="*/ 0 w 9"/>
                <a:gd name="T51" fmla="*/ 21 h 41"/>
                <a:gd name="T52" fmla="*/ 1 w 9"/>
                <a:gd name="T53" fmla="*/ 22 h 41"/>
                <a:gd name="T54" fmla="*/ 1 w 9"/>
                <a:gd name="T55" fmla="*/ 22 h 41"/>
                <a:gd name="T56" fmla="*/ 1 w 9"/>
                <a:gd name="T57" fmla="*/ 24 h 41"/>
                <a:gd name="T58" fmla="*/ 2 w 9"/>
                <a:gd name="T59" fmla="*/ 26 h 41"/>
                <a:gd name="T60" fmla="*/ 3 w 9"/>
                <a:gd name="T61" fmla="*/ 27 h 41"/>
                <a:gd name="T62" fmla="*/ 3 w 9"/>
                <a:gd name="T63" fmla="*/ 30 h 41"/>
                <a:gd name="T64" fmla="*/ 4 w 9"/>
                <a:gd name="T65" fmla="*/ 33 h 41"/>
                <a:gd name="T66" fmla="*/ 4 w 9"/>
                <a:gd name="T67" fmla="*/ 36 h 41"/>
                <a:gd name="T68" fmla="*/ 4 w 9"/>
                <a:gd name="T69" fmla="*/ 37 h 41"/>
                <a:gd name="T70" fmla="*/ 5 w 9"/>
                <a:gd name="T71" fmla="*/ 37 h 41"/>
                <a:gd name="T72" fmla="*/ 4 w 9"/>
                <a:gd name="T73" fmla="*/ 37 h 41"/>
                <a:gd name="T74" fmla="*/ 4 w 9"/>
                <a:gd name="T75" fmla="*/ 38 h 41"/>
                <a:gd name="T76" fmla="*/ 4 w 9"/>
                <a:gd name="T77" fmla="*/ 38 h 41"/>
                <a:gd name="T78" fmla="*/ 4 w 9"/>
                <a:gd name="T79" fmla="*/ 38 h 41"/>
                <a:gd name="T80" fmla="*/ 4 w 9"/>
                <a:gd name="T81" fmla="*/ 39 h 41"/>
                <a:gd name="T82" fmla="*/ 4 w 9"/>
                <a:gd name="T83" fmla="*/ 40 h 41"/>
                <a:gd name="T84" fmla="*/ 5 w 9"/>
                <a:gd name="T85" fmla="*/ 40 h 41"/>
                <a:gd name="T86" fmla="*/ 5 w 9"/>
                <a:gd name="T87" fmla="*/ 40 h 41"/>
                <a:gd name="T88" fmla="*/ 5 w 9"/>
                <a:gd name="T89" fmla="*/ 40 h 41"/>
                <a:gd name="T90" fmla="*/ 7 w 9"/>
                <a:gd name="T91" fmla="*/ 40 h 41"/>
                <a:gd name="T92" fmla="*/ 8 w 9"/>
                <a:gd name="T93" fmla="*/ 39 h 41"/>
                <a:gd name="T94" fmla="*/ 8 w 9"/>
                <a:gd name="T95" fmla="*/ 39 h 41"/>
                <a:gd name="T96" fmla="*/ 9 w 9"/>
                <a:gd name="T97" fmla="*/ 39 h 41"/>
                <a:gd name="T98" fmla="*/ 9 w 9"/>
                <a:gd name="T99" fmla="*/ 39 h 41"/>
                <a:gd name="T100" fmla="*/ 9 w 9"/>
                <a:gd name="T101" fmla="*/ 39 h 41"/>
                <a:gd name="T102" fmla="*/ 9 w 9"/>
                <a:gd name="T103" fmla="*/ 36 h 41"/>
                <a:gd name="T104" fmla="*/ 8 w 9"/>
                <a:gd name="T105" fmla="*/ 35 h 41"/>
                <a:gd name="T106" fmla="*/ 8 w 9"/>
                <a:gd name="T107" fmla="*/ 35 h 41"/>
                <a:gd name="T108" fmla="*/ 8 w 9"/>
                <a:gd name="T109" fmla="*/ 34 h 41"/>
                <a:gd name="T110" fmla="*/ 7 w 9"/>
                <a:gd name="T111" fmla="*/ 32 h 41"/>
                <a:gd name="T112" fmla="*/ 6 w 9"/>
                <a:gd name="T113" fmla="*/ 31 h 41"/>
                <a:gd name="T114" fmla="*/ 5 w 9"/>
                <a:gd name="T115" fmla="*/ 29 h 41"/>
                <a:gd name="T116" fmla="*/ 5 w 9"/>
                <a:gd name="T117" fmla="*/ 27 h 41"/>
                <a:gd name="T118" fmla="*/ 5 w 9"/>
                <a:gd name="T119" fmla="*/ 27 h 41"/>
                <a:gd name="T120" fmla="*/ 3 w 9"/>
                <a:gd name="T121" fmla="*/ 17 h 41"/>
                <a:gd name="T122" fmla="*/ 9 w 9"/>
                <a:gd name="T123" fmla="*/ 1 h 41"/>
                <a:gd name="T124" fmla="*/ 9 w 9"/>
                <a:gd name="T1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cubicBezTo>
                    <a:pt x="8" y="1"/>
                    <a:pt x="6" y="4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9"/>
                    <a:pt x="2" y="11"/>
                    <a:pt x="2" y="13"/>
                  </a:cubicBezTo>
                  <a:cubicBezTo>
                    <a:pt x="2" y="14"/>
                    <a:pt x="2" y="16"/>
                    <a:pt x="1" y="16"/>
                  </a:cubicBezTo>
                  <a:cubicBezTo>
                    <a:pt x="2" y="13"/>
                    <a:pt x="2" y="10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0" y="13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2" y="25"/>
                    <a:pt x="1" y="25"/>
                    <a:pt x="2" y="26"/>
                  </a:cubicBezTo>
                  <a:cubicBezTo>
                    <a:pt x="2" y="26"/>
                    <a:pt x="3" y="27"/>
                    <a:pt x="3" y="27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5" y="34"/>
                    <a:pt x="4" y="35"/>
                    <a:pt x="4" y="36"/>
                  </a:cubicBezTo>
                  <a:cubicBezTo>
                    <a:pt x="4" y="36"/>
                    <a:pt x="4" y="36"/>
                    <a:pt x="4" y="37"/>
                  </a:cubicBezTo>
                  <a:cubicBezTo>
                    <a:pt x="4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40"/>
                    <a:pt x="7" y="41"/>
                    <a:pt x="7" y="40"/>
                  </a:cubicBezTo>
                  <a:cubicBezTo>
                    <a:pt x="7" y="40"/>
                    <a:pt x="7" y="40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4"/>
                    <a:pt x="8" y="35"/>
                    <a:pt x="8" y="34"/>
                  </a:cubicBezTo>
                  <a:cubicBezTo>
                    <a:pt x="8" y="34"/>
                    <a:pt x="8" y="32"/>
                    <a:pt x="7" y="32"/>
                  </a:cubicBezTo>
                  <a:cubicBezTo>
                    <a:pt x="7" y="32"/>
                    <a:pt x="6" y="32"/>
                    <a:pt x="6" y="31"/>
                  </a:cubicBezTo>
                  <a:cubicBezTo>
                    <a:pt x="6" y="31"/>
                    <a:pt x="6" y="30"/>
                    <a:pt x="5" y="29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3"/>
                    <a:pt x="4" y="20"/>
                    <a:pt x="3" y="17"/>
                  </a:cubicBezTo>
                  <a:cubicBezTo>
                    <a:pt x="2" y="9"/>
                    <a:pt x="9" y="2"/>
                    <a:pt x="9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0" name="Freeform 489"/>
            <p:cNvSpPr>
              <a:spLocks/>
            </p:cNvSpPr>
            <p:nvPr/>
          </p:nvSpPr>
          <p:spPr bwMode="auto">
            <a:xfrm>
              <a:off x="11417300" y="4175125"/>
              <a:ext cx="171450" cy="33338"/>
            </a:xfrm>
            <a:custGeom>
              <a:avLst/>
              <a:gdLst>
                <a:gd name="T0" fmla="*/ 51 w 51"/>
                <a:gd name="T1" fmla="*/ 4 h 10"/>
                <a:gd name="T2" fmla="*/ 43 w 51"/>
                <a:gd name="T3" fmla="*/ 7 h 10"/>
                <a:gd name="T4" fmla="*/ 41 w 51"/>
                <a:gd name="T5" fmla="*/ 7 h 10"/>
                <a:gd name="T6" fmla="*/ 43 w 51"/>
                <a:gd name="T7" fmla="*/ 7 h 10"/>
                <a:gd name="T8" fmla="*/ 45 w 51"/>
                <a:gd name="T9" fmla="*/ 6 h 10"/>
                <a:gd name="T10" fmla="*/ 42 w 51"/>
                <a:gd name="T11" fmla="*/ 7 h 10"/>
                <a:gd name="T12" fmla="*/ 40 w 51"/>
                <a:gd name="T13" fmla="*/ 7 h 10"/>
                <a:gd name="T14" fmla="*/ 33 w 51"/>
                <a:gd name="T15" fmla="*/ 8 h 10"/>
                <a:gd name="T16" fmla="*/ 29 w 51"/>
                <a:gd name="T17" fmla="*/ 8 h 10"/>
                <a:gd name="T18" fmla="*/ 40 w 51"/>
                <a:gd name="T19" fmla="*/ 7 h 10"/>
                <a:gd name="T20" fmla="*/ 40 w 51"/>
                <a:gd name="T21" fmla="*/ 7 h 10"/>
                <a:gd name="T22" fmla="*/ 34 w 51"/>
                <a:gd name="T23" fmla="*/ 8 h 10"/>
                <a:gd name="T24" fmla="*/ 33 w 51"/>
                <a:gd name="T25" fmla="*/ 8 h 10"/>
                <a:gd name="T26" fmla="*/ 34 w 51"/>
                <a:gd name="T27" fmla="*/ 8 h 10"/>
                <a:gd name="T28" fmla="*/ 37 w 51"/>
                <a:gd name="T29" fmla="*/ 7 h 10"/>
                <a:gd name="T30" fmla="*/ 38 w 51"/>
                <a:gd name="T31" fmla="*/ 7 h 10"/>
                <a:gd name="T32" fmla="*/ 40 w 51"/>
                <a:gd name="T33" fmla="*/ 7 h 10"/>
                <a:gd name="T34" fmla="*/ 40 w 51"/>
                <a:gd name="T35" fmla="*/ 7 h 10"/>
                <a:gd name="T36" fmla="*/ 41 w 51"/>
                <a:gd name="T37" fmla="*/ 7 h 10"/>
                <a:gd name="T38" fmla="*/ 41 w 51"/>
                <a:gd name="T39" fmla="*/ 7 h 10"/>
                <a:gd name="T40" fmla="*/ 32 w 51"/>
                <a:gd name="T41" fmla="*/ 7 h 10"/>
                <a:gd name="T42" fmla="*/ 29 w 51"/>
                <a:gd name="T43" fmla="*/ 7 h 10"/>
                <a:gd name="T44" fmla="*/ 28 w 51"/>
                <a:gd name="T45" fmla="*/ 7 h 10"/>
                <a:gd name="T46" fmla="*/ 28 w 51"/>
                <a:gd name="T47" fmla="*/ 7 h 10"/>
                <a:gd name="T48" fmla="*/ 26 w 51"/>
                <a:gd name="T49" fmla="*/ 7 h 10"/>
                <a:gd name="T50" fmla="*/ 25 w 51"/>
                <a:gd name="T51" fmla="*/ 6 h 10"/>
                <a:gd name="T52" fmla="*/ 24 w 51"/>
                <a:gd name="T53" fmla="*/ 6 h 10"/>
                <a:gd name="T54" fmla="*/ 23 w 51"/>
                <a:gd name="T55" fmla="*/ 6 h 10"/>
                <a:gd name="T56" fmla="*/ 21 w 51"/>
                <a:gd name="T57" fmla="*/ 6 h 10"/>
                <a:gd name="T58" fmla="*/ 18 w 51"/>
                <a:gd name="T59" fmla="*/ 6 h 10"/>
                <a:gd name="T60" fmla="*/ 16 w 51"/>
                <a:gd name="T61" fmla="*/ 6 h 10"/>
                <a:gd name="T62" fmla="*/ 13 w 51"/>
                <a:gd name="T63" fmla="*/ 5 h 10"/>
                <a:gd name="T64" fmla="*/ 9 w 51"/>
                <a:gd name="T65" fmla="*/ 4 h 10"/>
                <a:gd name="T66" fmla="*/ 7 w 51"/>
                <a:gd name="T67" fmla="*/ 2 h 10"/>
                <a:gd name="T68" fmla="*/ 6 w 51"/>
                <a:gd name="T69" fmla="*/ 2 h 10"/>
                <a:gd name="T70" fmla="*/ 5 w 51"/>
                <a:gd name="T71" fmla="*/ 2 h 10"/>
                <a:gd name="T72" fmla="*/ 5 w 51"/>
                <a:gd name="T73" fmla="*/ 2 h 10"/>
                <a:gd name="T74" fmla="*/ 5 w 51"/>
                <a:gd name="T75" fmla="*/ 1 h 10"/>
                <a:gd name="T76" fmla="*/ 5 w 51"/>
                <a:gd name="T77" fmla="*/ 1 h 10"/>
                <a:gd name="T78" fmla="*/ 5 w 51"/>
                <a:gd name="T79" fmla="*/ 1 h 10"/>
                <a:gd name="T80" fmla="*/ 4 w 51"/>
                <a:gd name="T81" fmla="*/ 0 h 10"/>
                <a:gd name="T82" fmla="*/ 2 w 51"/>
                <a:gd name="T83" fmla="*/ 0 h 10"/>
                <a:gd name="T84" fmla="*/ 2 w 51"/>
                <a:gd name="T85" fmla="*/ 0 h 10"/>
                <a:gd name="T86" fmla="*/ 2 w 51"/>
                <a:gd name="T87" fmla="*/ 0 h 10"/>
                <a:gd name="T88" fmla="*/ 1 w 51"/>
                <a:gd name="T89" fmla="*/ 1 h 10"/>
                <a:gd name="T90" fmla="*/ 0 w 51"/>
                <a:gd name="T91" fmla="*/ 2 h 10"/>
                <a:gd name="T92" fmla="*/ 1 w 51"/>
                <a:gd name="T93" fmla="*/ 3 h 10"/>
                <a:gd name="T94" fmla="*/ 1 w 51"/>
                <a:gd name="T95" fmla="*/ 3 h 10"/>
                <a:gd name="T96" fmla="*/ 1 w 51"/>
                <a:gd name="T97" fmla="*/ 4 h 10"/>
                <a:gd name="T98" fmla="*/ 1 w 51"/>
                <a:gd name="T99" fmla="*/ 4 h 10"/>
                <a:gd name="T100" fmla="*/ 1 w 51"/>
                <a:gd name="T101" fmla="*/ 4 h 10"/>
                <a:gd name="T102" fmla="*/ 4 w 51"/>
                <a:gd name="T103" fmla="*/ 6 h 10"/>
                <a:gd name="T104" fmla="*/ 5 w 51"/>
                <a:gd name="T105" fmla="*/ 6 h 10"/>
                <a:gd name="T106" fmla="*/ 6 w 51"/>
                <a:gd name="T107" fmla="*/ 7 h 10"/>
                <a:gd name="T108" fmla="*/ 6 w 51"/>
                <a:gd name="T109" fmla="*/ 6 h 10"/>
                <a:gd name="T110" fmla="*/ 9 w 51"/>
                <a:gd name="T111" fmla="*/ 7 h 10"/>
                <a:gd name="T112" fmla="*/ 10 w 51"/>
                <a:gd name="T113" fmla="*/ 7 h 10"/>
                <a:gd name="T114" fmla="*/ 14 w 51"/>
                <a:gd name="T115" fmla="*/ 7 h 10"/>
                <a:gd name="T116" fmla="*/ 16 w 51"/>
                <a:gd name="T117" fmla="*/ 8 h 10"/>
                <a:gd name="T118" fmla="*/ 16 w 51"/>
                <a:gd name="T119" fmla="*/ 8 h 10"/>
                <a:gd name="T120" fmla="*/ 29 w 51"/>
                <a:gd name="T121" fmla="*/ 10 h 10"/>
                <a:gd name="T122" fmla="*/ 51 w 51"/>
                <a:gd name="T12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" h="10">
                  <a:moveTo>
                    <a:pt x="51" y="4"/>
                  </a:moveTo>
                  <a:cubicBezTo>
                    <a:pt x="49" y="4"/>
                    <a:pt x="45" y="7"/>
                    <a:pt x="43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6"/>
                    <a:pt x="42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8"/>
                    <a:pt x="35" y="8"/>
                    <a:pt x="33" y="8"/>
                  </a:cubicBezTo>
                  <a:cubicBezTo>
                    <a:pt x="32" y="8"/>
                    <a:pt x="30" y="8"/>
                    <a:pt x="29" y="8"/>
                  </a:cubicBezTo>
                  <a:cubicBezTo>
                    <a:pt x="33" y="8"/>
                    <a:pt x="37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8"/>
                    <a:pt x="36" y="8"/>
                    <a:pt x="34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33" y="7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7"/>
                    <a:pt x="25" y="6"/>
                    <a:pt x="25" y="6"/>
                  </a:cubicBezTo>
                  <a:cubicBezTo>
                    <a:pt x="24" y="7"/>
                    <a:pt x="25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6"/>
                    <a:pt x="22" y="6"/>
                    <a:pt x="21" y="6"/>
                  </a:cubicBezTo>
                  <a:cubicBezTo>
                    <a:pt x="20" y="6"/>
                    <a:pt x="20" y="5"/>
                    <a:pt x="18" y="6"/>
                  </a:cubicBezTo>
                  <a:cubicBezTo>
                    <a:pt x="18" y="6"/>
                    <a:pt x="16" y="6"/>
                    <a:pt x="16" y="6"/>
                  </a:cubicBezTo>
                  <a:cubicBezTo>
                    <a:pt x="15" y="5"/>
                    <a:pt x="14" y="6"/>
                    <a:pt x="13" y="5"/>
                  </a:cubicBezTo>
                  <a:cubicBezTo>
                    <a:pt x="12" y="5"/>
                    <a:pt x="11" y="4"/>
                    <a:pt x="9" y="4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9" y="7"/>
                    <a:pt x="9" y="7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1" y="7"/>
                    <a:pt x="13" y="7"/>
                    <a:pt x="14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1" y="8"/>
                    <a:pt x="24" y="10"/>
                    <a:pt x="29" y="10"/>
                  </a:cubicBezTo>
                  <a:cubicBezTo>
                    <a:pt x="39" y="10"/>
                    <a:pt x="48" y="5"/>
                    <a:pt x="51" y="4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1" name="Freeform 490"/>
            <p:cNvSpPr>
              <a:spLocks/>
            </p:cNvSpPr>
            <p:nvPr/>
          </p:nvSpPr>
          <p:spPr bwMode="auto">
            <a:xfrm>
              <a:off x="11372850" y="4235450"/>
              <a:ext cx="225425" cy="134938"/>
            </a:xfrm>
            <a:custGeom>
              <a:avLst/>
              <a:gdLst>
                <a:gd name="T0" fmla="*/ 67 w 67"/>
                <a:gd name="T1" fmla="*/ 26 h 40"/>
                <a:gd name="T2" fmla="*/ 54 w 67"/>
                <a:gd name="T3" fmla="*/ 34 h 40"/>
                <a:gd name="T4" fmla="*/ 51 w 67"/>
                <a:gd name="T5" fmla="*/ 34 h 40"/>
                <a:gd name="T6" fmla="*/ 54 w 67"/>
                <a:gd name="T7" fmla="*/ 34 h 40"/>
                <a:gd name="T8" fmla="*/ 58 w 67"/>
                <a:gd name="T9" fmla="*/ 32 h 40"/>
                <a:gd name="T10" fmla="*/ 53 w 67"/>
                <a:gd name="T11" fmla="*/ 33 h 40"/>
                <a:gd name="T12" fmla="*/ 51 w 67"/>
                <a:gd name="T13" fmla="*/ 34 h 40"/>
                <a:gd name="T14" fmla="*/ 39 w 67"/>
                <a:gd name="T15" fmla="*/ 34 h 40"/>
                <a:gd name="T16" fmla="*/ 33 w 67"/>
                <a:gd name="T17" fmla="*/ 33 h 40"/>
                <a:gd name="T18" fmla="*/ 50 w 67"/>
                <a:gd name="T19" fmla="*/ 34 h 40"/>
                <a:gd name="T20" fmla="*/ 50 w 67"/>
                <a:gd name="T21" fmla="*/ 34 h 40"/>
                <a:gd name="T22" fmla="*/ 41 w 67"/>
                <a:gd name="T23" fmla="*/ 34 h 40"/>
                <a:gd name="T24" fmla="*/ 39 w 67"/>
                <a:gd name="T25" fmla="*/ 34 h 40"/>
                <a:gd name="T26" fmla="*/ 41 w 67"/>
                <a:gd name="T27" fmla="*/ 34 h 40"/>
                <a:gd name="T28" fmla="*/ 45 w 67"/>
                <a:gd name="T29" fmla="*/ 34 h 40"/>
                <a:gd name="T30" fmla="*/ 48 w 67"/>
                <a:gd name="T31" fmla="*/ 34 h 40"/>
                <a:gd name="T32" fmla="*/ 50 w 67"/>
                <a:gd name="T33" fmla="*/ 34 h 40"/>
                <a:gd name="T34" fmla="*/ 51 w 67"/>
                <a:gd name="T35" fmla="*/ 34 h 40"/>
                <a:gd name="T36" fmla="*/ 51 w 67"/>
                <a:gd name="T37" fmla="*/ 34 h 40"/>
                <a:gd name="T38" fmla="*/ 51 w 67"/>
                <a:gd name="T39" fmla="*/ 33 h 40"/>
                <a:gd name="T40" fmla="*/ 37 w 67"/>
                <a:gd name="T41" fmla="*/ 33 h 40"/>
                <a:gd name="T42" fmla="*/ 33 w 67"/>
                <a:gd name="T43" fmla="*/ 32 h 40"/>
                <a:gd name="T44" fmla="*/ 31 w 67"/>
                <a:gd name="T45" fmla="*/ 31 h 40"/>
                <a:gd name="T46" fmla="*/ 31 w 67"/>
                <a:gd name="T47" fmla="*/ 31 h 40"/>
                <a:gd name="T48" fmla="*/ 28 w 67"/>
                <a:gd name="T49" fmla="*/ 30 h 40"/>
                <a:gd name="T50" fmla="*/ 26 w 67"/>
                <a:gd name="T51" fmla="*/ 29 h 40"/>
                <a:gd name="T52" fmla="*/ 25 w 67"/>
                <a:gd name="T53" fmla="*/ 28 h 40"/>
                <a:gd name="T54" fmla="*/ 24 w 67"/>
                <a:gd name="T55" fmla="*/ 28 h 40"/>
                <a:gd name="T56" fmla="*/ 21 w 67"/>
                <a:gd name="T57" fmla="*/ 27 h 40"/>
                <a:gd name="T58" fmla="*/ 18 w 67"/>
                <a:gd name="T59" fmla="*/ 24 h 40"/>
                <a:gd name="T60" fmla="*/ 15 w 67"/>
                <a:gd name="T61" fmla="*/ 23 h 40"/>
                <a:gd name="T62" fmla="*/ 12 w 67"/>
                <a:gd name="T63" fmla="*/ 18 h 40"/>
                <a:gd name="T64" fmla="*/ 9 w 67"/>
                <a:gd name="T65" fmla="*/ 13 h 40"/>
                <a:gd name="T66" fmla="*/ 7 w 67"/>
                <a:gd name="T67" fmla="*/ 8 h 40"/>
                <a:gd name="T68" fmla="*/ 6 w 67"/>
                <a:gd name="T69" fmla="*/ 7 h 40"/>
                <a:gd name="T70" fmla="*/ 6 w 67"/>
                <a:gd name="T71" fmla="*/ 6 h 40"/>
                <a:gd name="T72" fmla="*/ 6 w 67"/>
                <a:gd name="T73" fmla="*/ 6 h 40"/>
                <a:gd name="T74" fmla="*/ 6 w 67"/>
                <a:gd name="T75" fmla="*/ 5 h 40"/>
                <a:gd name="T76" fmla="*/ 6 w 67"/>
                <a:gd name="T77" fmla="*/ 5 h 40"/>
                <a:gd name="T78" fmla="*/ 6 w 67"/>
                <a:gd name="T79" fmla="*/ 4 h 40"/>
                <a:gd name="T80" fmla="*/ 5 w 67"/>
                <a:gd name="T81" fmla="*/ 2 h 40"/>
                <a:gd name="T82" fmla="*/ 4 w 67"/>
                <a:gd name="T83" fmla="*/ 0 h 40"/>
                <a:gd name="T84" fmla="*/ 3 w 67"/>
                <a:gd name="T85" fmla="*/ 0 h 40"/>
                <a:gd name="T86" fmla="*/ 3 w 67"/>
                <a:gd name="T87" fmla="*/ 0 h 40"/>
                <a:gd name="T88" fmla="*/ 2 w 67"/>
                <a:gd name="T89" fmla="*/ 0 h 40"/>
                <a:gd name="T90" fmla="*/ 0 w 67"/>
                <a:gd name="T91" fmla="*/ 0 h 40"/>
                <a:gd name="T92" fmla="*/ 1 w 67"/>
                <a:gd name="T93" fmla="*/ 2 h 40"/>
                <a:gd name="T94" fmla="*/ 0 w 67"/>
                <a:gd name="T95" fmla="*/ 2 h 40"/>
                <a:gd name="T96" fmla="*/ 0 w 67"/>
                <a:gd name="T97" fmla="*/ 3 h 40"/>
                <a:gd name="T98" fmla="*/ 0 w 67"/>
                <a:gd name="T99" fmla="*/ 3 h 40"/>
                <a:gd name="T100" fmla="*/ 0 w 67"/>
                <a:gd name="T101" fmla="*/ 3 h 40"/>
                <a:gd name="T102" fmla="*/ 2 w 67"/>
                <a:gd name="T103" fmla="*/ 9 h 40"/>
                <a:gd name="T104" fmla="*/ 3 w 67"/>
                <a:gd name="T105" fmla="*/ 10 h 40"/>
                <a:gd name="T106" fmla="*/ 3 w 67"/>
                <a:gd name="T107" fmla="*/ 11 h 40"/>
                <a:gd name="T108" fmla="*/ 4 w 67"/>
                <a:gd name="T109" fmla="*/ 11 h 40"/>
                <a:gd name="T110" fmla="*/ 6 w 67"/>
                <a:gd name="T111" fmla="*/ 14 h 40"/>
                <a:gd name="T112" fmla="*/ 8 w 67"/>
                <a:gd name="T113" fmla="*/ 16 h 40"/>
                <a:gd name="T114" fmla="*/ 11 w 67"/>
                <a:gd name="T115" fmla="*/ 21 h 40"/>
                <a:gd name="T116" fmla="*/ 13 w 67"/>
                <a:gd name="T117" fmla="*/ 23 h 40"/>
                <a:gd name="T118" fmla="*/ 14 w 67"/>
                <a:gd name="T119" fmla="*/ 24 h 40"/>
                <a:gd name="T120" fmla="*/ 32 w 67"/>
                <a:gd name="T121" fmla="*/ 34 h 40"/>
                <a:gd name="T122" fmla="*/ 67 w 67"/>
                <a:gd name="T123" fmla="*/ 27 h 40"/>
                <a:gd name="T124" fmla="*/ 67 w 67"/>
                <a:gd name="T125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" h="40">
                  <a:moveTo>
                    <a:pt x="67" y="26"/>
                  </a:moveTo>
                  <a:cubicBezTo>
                    <a:pt x="66" y="29"/>
                    <a:pt x="58" y="33"/>
                    <a:pt x="54" y="34"/>
                  </a:cubicBezTo>
                  <a:cubicBezTo>
                    <a:pt x="53" y="34"/>
                    <a:pt x="52" y="34"/>
                    <a:pt x="51" y="34"/>
                  </a:cubicBezTo>
                  <a:cubicBezTo>
                    <a:pt x="51" y="35"/>
                    <a:pt x="52" y="34"/>
                    <a:pt x="54" y="34"/>
                  </a:cubicBezTo>
                  <a:cubicBezTo>
                    <a:pt x="55" y="33"/>
                    <a:pt x="57" y="33"/>
                    <a:pt x="58" y="32"/>
                  </a:cubicBezTo>
                  <a:cubicBezTo>
                    <a:pt x="56" y="33"/>
                    <a:pt x="55" y="33"/>
                    <a:pt x="53" y="33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7" y="35"/>
                    <a:pt x="43" y="35"/>
                    <a:pt x="39" y="34"/>
                  </a:cubicBezTo>
                  <a:cubicBezTo>
                    <a:pt x="37" y="34"/>
                    <a:pt x="34" y="33"/>
                    <a:pt x="33" y="33"/>
                  </a:cubicBezTo>
                  <a:cubicBezTo>
                    <a:pt x="39" y="34"/>
                    <a:pt x="45" y="36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47" y="35"/>
                    <a:pt x="44" y="35"/>
                    <a:pt x="41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4"/>
                    <a:pt x="43" y="35"/>
                    <a:pt x="45" y="34"/>
                  </a:cubicBezTo>
                  <a:cubicBezTo>
                    <a:pt x="46" y="34"/>
                    <a:pt x="47" y="34"/>
                    <a:pt x="48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4"/>
                    <a:pt x="39" y="34"/>
                    <a:pt x="37" y="33"/>
                  </a:cubicBezTo>
                  <a:cubicBezTo>
                    <a:pt x="36" y="32"/>
                    <a:pt x="35" y="32"/>
                    <a:pt x="33" y="32"/>
                  </a:cubicBezTo>
                  <a:cubicBezTo>
                    <a:pt x="32" y="32"/>
                    <a:pt x="32" y="31"/>
                    <a:pt x="31" y="31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0" y="31"/>
                    <a:pt x="29" y="31"/>
                    <a:pt x="28" y="30"/>
                  </a:cubicBezTo>
                  <a:cubicBezTo>
                    <a:pt x="27" y="30"/>
                    <a:pt x="26" y="28"/>
                    <a:pt x="26" y="29"/>
                  </a:cubicBezTo>
                  <a:cubicBezTo>
                    <a:pt x="25" y="29"/>
                    <a:pt x="26" y="29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19" y="26"/>
                    <a:pt x="19" y="25"/>
                    <a:pt x="18" y="24"/>
                  </a:cubicBezTo>
                  <a:cubicBezTo>
                    <a:pt x="17" y="24"/>
                    <a:pt x="15" y="23"/>
                    <a:pt x="15" y="23"/>
                  </a:cubicBezTo>
                  <a:cubicBezTo>
                    <a:pt x="14" y="21"/>
                    <a:pt x="13" y="20"/>
                    <a:pt x="12" y="18"/>
                  </a:cubicBezTo>
                  <a:cubicBezTo>
                    <a:pt x="11" y="17"/>
                    <a:pt x="10" y="14"/>
                    <a:pt x="9" y="13"/>
                  </a:cubicBezTo>
                  <a:cubicBezTo>
                    <a:pt x="7" y="11"/>
                    <a:pt x="7" y="10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1" y="7"/>
                    <a:pt x="2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6" y="15"/>
                    <a:pt x="6" y="14"/>
                  </a:cubicBezTo>
                  <a:cubicBezTo>
                    <a:pt x="7" y="15"/>
                    <a:pt x="7" y="15"/>
                    <a:pt x="8" y="16"/>
                  </a:cubicBezTo>
                  <a:cubicBezTo>
                    <a:pt x="9" y="18"/>
                    <a:pt x="10" y="19"/>
                    <a:pt x="11" y="2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0" y="30"/>
                    <a:pt x="25" y="33"/>
                    <a:pt x="32" y="34"/>
                  </a:cubicBezTo>
                  <a:cubicBezTo>
                    <a:pt x="47" y="40"/>
                    <a:pt x="64" y="31"/>
                    <a:pt x="67" y="27"/>
                  </a:cubicBezTo>
                  <a:lnTo>
                    <a:pt x="67" y="26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2" name="Freeform 491"/>
            <p:cNvSpPr>
              <a:spLocks/>
            </p:cNvSpPr>
            <p:nvPr/>
          </p:nvSpPr>
          <p:spPr bwMode="auto">
            <a:xfrm>
              <a:off x="10496550" y="1144588"/>
              <a:ext cx="33338" cy="46038"/>
            </a:xfrm>
            <a:custGeom>
              <a:avLst/>
              <a:gdLst>
                <a:gd name="T0" fmla="*/ 3 w 10"/>
                <a:gd name="T1" fmla="*/ 4 h 14"/>
                <a:gd name="T2" fmla="*/ 0 w 10"/>
                <a:gd name="T3" fmla="*/ 7 h 14"/>
                <a:gd name="T4" fmla="*/ 1 w 10"/>
                <a:gd name="T5" fmla="*/ 8 h 14"/>
                <a:gd name="T6" fmla="*/ 1 w 10"/>
                <a:gd name="T7" fmla="*/ 10 h 14"/>
                <a:gd name="T8" fmla="*/ 3 w 10"/>
                <a:gd name="T9" fmla="*/ 13 h 14"/>
                <a:gd name="T10" fmla="*/ 7 w 10"/>
                <a:gd name="T11" fmla="*/ 10 h 14"/>
                <a:gd name="T12" fmla="*/ 10 w 10"/>
                <a:gd name="T13" fmla="*/ 6 h 14"/>
                <a:gd name="T14" fmla="*/ 8 w 10"/>
                <a:gd name="T15" fmla="*/ 3 h 14"/>
                <a:gd name="T16" fmla="*/ 6 w 10"/>
                <a:gd name="T17" fmla="*/ 1 h 14"/>
                <a:gd name="T18" fmla="*/ 3 w 10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4">
                  <a:moveTo>
                    <a:pt x="3" y="4"/>
                  </a:moveTo>
                  <a:cubicBezTo>
                    <a:pt x="2" y="5"/>
                    <a:pt x="0" y="6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2" y="11"/>
                    <a:pt x="2" y="13"/>
                    <a:pt x="3" y="13"/>
                  </a:cubicBezTo>
                  <a:cubicBezTo>
                    <a:pt x="5" y="14"/>
                    <a:pt x="6" y="11"/>
                    <a:pt x="7" y="10"/>
                  </a:cubicBezTo>
                  <a:cubicBezTo>
                    <a:pt x="8" y="8"/>
                    <a:pt x="10" y="8"/>
                    <a:pt x="10" y="6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1"/>
                    <a:pt x="8" y="0"/>
                    <a:pt x="6" y="1"/>
                  </a:cubicBezTo>
                  <a:cubicBezTo>
                    <a:pt x="4" y="2"/>
                    <a:pt x="4" y="3"/>
                    <a:pt x="3" y="4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3" name="Freeform 492"/>
            <p:cNvSpPr>
              <a:spLocks/>
            </p:cNvSpPr>
            <p:nvPr/>
          </p:nvSpPr>
          <p:spPr bwMode="auto">
            <a:xfrm>
              <a:off x="10506075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4" name="Freeform 493"/>
            <p:cNvSpPr>
              <a:spLocks/>
            </p:cNvSpPr>
            <p:nvPr/>
          </p:nvSpPr>
          <p:spPr bwMode="auto">
            <a:xfrm>
              <a:off x="10502900" y="1154113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5" name="Freeform 494"/>
            <p:cNvSpPr>
              <a:spLocks/>
            </p:cNvSpPr>
            <p:nvPr/>
          </p:nvSpPr>
          <p:spPr bwMode="auto">
            <a:xfrm>
              <a:off x="10506075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6" name="Rectangle 495"/>
            <p:cNvSpPr>
              <a:spLocks noChangeArrowheads="1"/>
            </p:cNvSpPr>
            <p:nvPr/>
          </p:nvSpPr>
          <p:spPr bwMode="auto">
            <a:xfrm>
              <a:off x="10506075" y="11541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7" name="Rectangle 496"/>
            <p:cNvSpPr>
              <a:spLocks noChangeArrowheads="1"/>
            </p:cNvSpPr>
            <p:nvPr/>
          </p:nvSpPr>
          <p:spPr bwMode="auto">
            <a:xfrm>
              <a:off x="10523538" y="116840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8" name="Freeform 497"/>
            <p:cNvSpPr>
              <a:spLocks/>
            </p:cNvSpPr>
            <p:nvPr/>
          </p:nvSpPr>
          <p:spPr bwMode="auto">
            <a:xfrm>
              <a:off x="10523538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9" name="Freeform 498"/>
            <p:cNvSpPr>
              <a:spLocks/>
            </p:cNvSpPr>
            <p:nvPr/>
          </p:nvSpPr>
          <p:spPr bwMode="auto">
            <a:xfrm>
              <a:off x="10523538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0" name="Freeform 499"/>
            <p:cNvSpPr>
              <a:spLocks/>
            </p:cNvSpPr>
            <p:nvPr/>
          </p:nvSpPr>
          <p:spPr bwMode="auto">
            <a:xfrm>
              <a:off x="10520363" y="1150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1" name="Freeform 500"/>
            <p:cNvSpPr>
              <a:spLocks/>
            </p:cNvSpPr>
            <p:nvPr/>
          </p:nvSpPr>
          <p:spPr bwMode="auto">
            <a:xfrm>
              <a:off x="10523538" y="1181100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2" name="Freeform 501"/>
            <p:cNvSpPr>
              <a:spLocks/>
            </p:cNvSpPr>
            <p:nvPr/>
          </p:nvSpPr>
          <p:spPr bwMode="auto">
            <a:xfrm>
              <a:off x="10526713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3" name="Freeform 502"/>
            <p:cNvSpPr>
              <a:spLocks/>
            </p:cNvSpPr>
            <p:nvPr/>
          </p:nvSpPr>
          <p:spPr bwMode="auto">
            <a:xfrm>
              <a:off x="10523538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4" name="Freeform 503"/>
            <p:cNvSpPr>
              <a:spLocks/>
            </p:cNvSpPr>
            <p:nvPr/>
          </p:nvSpPr>
          <p:spPr bwMode="auto">
            <a:xfrm>
              <a:off x="10520363" y="11842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5" name="Freeform 504"/>
            <p:cNvSpPr>
              <a:spLocks/>
            </p:cNvSpPr>
            <p:nvPr/>
          </p:nvSpPr>
          <p:spPr bwMode="auto">
            <a:xfrm>
              <a:off x="10523538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6" name="Freeform 505"/>
            <p:cNvSpPr>
              <a:spLocks/>
            </p:cNvSpPr>
            <p:nvPr/>
          </p:nvSpPr>
          <p:spPr bwMode="auto">
            <a:xfrm>
              <a:off x="10529888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7" name="Freeform 506"/>
            <p:cNvSpPr>
              <a:spLocks/>
            </p:cNvSpPr>
            <p:nvPr/>
          </p:nvSpPr>
          <p:spPr bwMode="auto">
            <a:xfrm>
              <a:off x="10520363" y="1150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8" name="Freeform 507"/>
            <p:cNvSpPr>
              <a:spLocks/>
            </p:cNvSpPr>
            <p:nvPr/>
          </p:nvSpPr>
          <p:spPr bwMode="auto">
            <a:xfrm>
              <a:off x="10509250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9" name="Freeform 508"/>
            <p:cNvSpPr>
              <a:spLocks/>
            </p:cNvSpPr>
            <p:nvPr/>
          </p:nvSpPr>
          <p:spPr bwMode="auto">
            <a:xfrm>
              <a:off x="10493375" y="116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0" name="Freeform 509"/>
            <p:cNvSpPr>
              <a:spLocks/>
            </p:cNvSpPr>
            <p:nvPr/>
          </p:nvSpPr>
          <p:spPr bwMode="auto">
            <a:xfrm>
              <a:off x="10502900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1" name="Freeform 510"/>
            <p:cNvSpPr>
              <a:spLocks noEditPoints="1"/>
            </p:cNvSpPr>
            <p:nvPr/>
          </p:nvSpPr>
          <p:spPr bwMode="auto">
            <a:xfrm>
              <a:off x="10493375" y="1144588"/>
              <a:ext cx="39688" cy="50800"/>
            </a:xfrm>
            <a:custGeom>
              <a:avLst/>
              <a:gdLst>
                <a:gd name="T0" fmla="*/ 0 w 12"/>
                <a:gd name="T1" fmla="*/ 9 h 15"/>
                <a:gd name="T2" fmla="*/ 0 w 12"/>
                <a:gd name="T3" fmla="*/ 7 h 15"/>
                <a:gd name="T4" fmla="*/ 1 w 12"/>
                <a:gd name="T5" fmla="*/ 7 h 15"/>
                <a:gd name="T6" fmla="*/ 1 w 12"/>
                <a:gd name="T7" fmla="*/ 6 h 15"/>
                <a:gd name="T8" fmla="*/ 0 w 12"/>
                <a:gd name="T9" fmla="*/ 6 h 15"/>
                <a:gd name="T10" fmla="*/ 1 w 12"/>
                <a:gd name="T11" fmla="*/ 4 h 15"/>
                <a:gd name="T12" fmla="*/ 4 w 12"/>
                <a:gd name="T13" fmla="*/ 7 h 15"/>
                <a:gd name="T14" fmla="*/ 2 w 12"/>
                <a:gd name="T15" fmla="*/ 8 h 15"/>
                <a:gd name="T16" fmla="*/ 3 w 12"/>
                <a:gd name="T17" fmla="*/ 9 h 15"/>
                <a:gd name="T18" fmla="*/ 3 w 12"/>
                <a:gd name="T19" fmla="*/ 12 h 15"/>
                <a:gd name="T20" fmla="*/ 3 w 12"/>
                <a:gd name="T21" fmla="*/ 12 h 15"/>
                <a:gd name="T22" fmla="*/ 3 w 12"/>
                <a:gd name="T23" fmla="*/ 12 h 15"/>
                <a:gd name="T24" fmla="*/ 6 w 12"/>
                <a:gd name="T25" fmla="*/ 11 h 15"/>
                <a:gd name="T26" fmla="*/ 7 w 12"/>
                <a:gd name="T27" fmla="*/ 10 h 15"/>
                <a:gd name="T28" fmla="*/ 8 w 12"/>
                <a:gd name="T29" fmla="*/ 10 h 15"/>
                <a:gd name="T30" fmla="*/ 8 w 12"/>
                <a:gd name="T31" fmla="*/ 8 h 15"/>
                <a:gd name="T32" fmla="*/ 9 w 12"/>
                <a:gd name="T33" fmla="*/ 7 h 15"/>
                <a:gd name="T34" fmla="*/ 10 w 12"/>
                <a:gd name="T35" fmla="*/ 6 h 15"/>
                <a:gd name="T36" fmla="*/ 10 w 12"/>
                <a:gd name="T37" fmla="*/ 6 h 15"/>
                <a:gd name="T38" fmla="*/ 10 w 12"/>
                <a:gd name="T39" fmla="*/ 5 h 15"/>
                <a:gd name="T40" fmla="*/ 9 w 12"/>
                <a:gd name="T41" fmla="*/ 3 h 15"/>
                <a:gd name="T42" fmla="*/ 8 w 12"/>
                <a:gd name="T43" fmla="*/ 2 h 15"/>
                <a:gd name="T44" fmla="*/ 6 w 12"/>
                <a:gd name="T45" fmla="*/ 2 h 15"/>
                <a:gd name="T46" fmla="*/ 5 w 12"/>
                <a:gd name="T47" fmla="*/ 2 h 15"/>
                <a:gd name="T48" fmla="*/ 4 w 12"/>
                <a:gd name="T49" fmla="*/ 3 h 15"/>
                <a:gd name="T50" fmla="*/ 7 w 12"/>
                <a:gd name="T51" fmla="*/ 0 h 15"/>
                <a:gd name="T52" fmla="*/ 11 w 12"/>
                <a:gd name="T53" fmla="*/ 3 h 15"/>
                <a:gd name="T54" fmla="*/ 12 w 12"/>
                <a:gd name="T55" fmla="*/ 5 h 15"/>
                <a:gd name="T56" fmla="*/ 12 w 12"/>
                <a:gd name="T57" fmla="*/ 8 h 15"/>
                <a:gd name="T58" fmla="*/ 10 w 12"/>
                <a:gd name="T59" fmla="*/ 10 h 15"/>
                <a:gd name="T60" fmla="*/ 9 w 12"/>
                <a:gd name="T61" fmla="*/ 11 h 15"/>
                <a:gd name="T62" fmla="*/ 8 w 12"/>
                <a:gd name="T63" fmla="*/ 12 h 15"/>
                <a:gd name="T64" fmla="*/ 5 w 12"/>
                <a:gd name="T65" fmla="*/ 15 h 15"/>
                <a:gd name="T66" fmla="*/ 0 w 12"/>
                <a:gd name="T67" fmla="*/ 11 h 15"/>
                <a:gd name="T68" fmla="*/ 8 w 12"/>
                <a:gd name="T69" fmla="*/ 12 h 15"/>
                <a:gd name="T70" fmla="*/ 6 w 12"/>
                <a:gd name="T71" fmla="*/ 11 h 15"/>
                <a:gd name="T72" fmla="*/ 4 w 12"/>
                <a:gd name="T73" fmla="*/ 14 h 15"/>
                <a:gd name="T74" fmla="*/ 7 w 12"/>
                <a:gd name="T75" fmla="*/ 12 h 15"/>
                <a:gd name="T76" fmla="*/ 5 w 12"/>
                <a:gd name="T77" fmla="*/ 13 h 15"/>
                <a:gd name="T78" fmla="*/ 11 w 12"/>
                <a:gd name="T79" fmla="*/ 7 h 15"/>
                <a:gd name="T80" fmla="*/ 11 w 12"/>
                <a:gd name="T81" fmla="*/ 7 h 15"/>
                <a:gd name="T82" fmla="*/ 12 w 12"/>
                <a:gd name="T83" fmla="*/ 7 h 15"/>
                <a:gd name="T84" fmla="*/ 6 w 12"/>
                <a:gd name="T85" fmla="*/ 1 h 15"/>
                <a:gd name="T86" fmla="*/ 10 w 12"/>
                <a:gd name="T87" fmla="*/ 2 h 15"/>
                <a:gd name="T88" fmla="*/ 11 w 12"/>
                <a:gd name="T89" fmla="*/ 5 h 15"/>
                <a:gd name="T90" fmla="*/ 11 w 12"/>
                <a:gd name="T91" fmla="*/ 5 h 15"/>
                <a:gd name="T92" fmla="*/ 11 w 12"/>
                <a:gd name="T93" fmla="*/ 6 h 15"/>
                <a:gd name="T94" fmla="*/ 9 w 12"/>
                <a:gd name="T95" fmla="*/ 9 h 15"/>
                <a:gd name="T96" fmla="*/ 7 w 12"/>
                <a:gd name="T97" fmla="*/ 10 h 15"/>
                <a:gd name="T98" fmla="*/ 3 w 12"/>
                <a:gd name="T99" fmla="*/ 7 h 15"/>
                <a:gd name="T100" fmla="*/ 2 w 12"/>
                <a:gd name="T101" fmla="*/ 5 h 15"/>
                <a:gd name="T102" fmla="*/ 3 w 12"/>
                <a:gd name="T103" fmla="*/ 6 h 15"/>
                <a:gd name="T104" fmla="*/ 3 w 12"/>
                <a:gd name="T105" fmla="*/ 7 h 15"/>
                <a:gd name="T106" fmla="*/ 2 w 12"/>
                <a:gd name="T107" fmla="*/ 6 h 15"/>
                <a:gd name="T108" fmla="*/ 7 w 12"/>
                <a:gd name="T109" fmla="*/ 11 h 15"/>
                <a:gd name="T110" fmla="*/ 4 w 12"/>
                <a:gd name="T111" fmla="*/ 13 h 15"/>
                <a:gd name="T112" fmla="*/ 2 w 12"/>
                <a:gd name="T113" fmla="*/ 12 h 15"/>
                <a:gd name="T114" fmla="*/ 3 w 12"/>
                <a:gd name="T115" fmla="*/ 13 h 15"/>
                <a:gd name="T116" fmla="*/ 1 w 12"/>
                <a:gd name="T117" fmla="*/ 9 h 15"/>
                <a:gd name="T118" fmla="*/ 1 w 12"/>
                <a:gd name="T11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" h="15">
                  <a:moveTo>
                    <a:pt x="0" y="10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1" y="7"/>
                    <a:pt x="2" y="6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6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9" y="4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9" y="3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7" y="1"/>
                    <a:pt x="8" y="2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8" y="0"/>
                    <a:pt x="9" y="1"/>
                    <a:pt x="9" y="0"/>
                  </a:cubicBezTo>
                  <a:cubicBezTo>
                    <a:pt x="10" y="1"/>
                    <a:pt x="10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10" y="11"/>
                    <a:pt x="9" y="11"/>
                    <a:pt x="10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3"/>
                    <a:pt x="7" y="13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4"/>
                    <a:pt x="6" y="13"/>
                    <a:pt x="5" y="14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5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0" y="10"/>
                  </a:cubicBezTo>
                  <a:close/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7" y="11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lnTo>
                    <a:pt x="7" y="11"/>
                  </a:lnTo>
                  <a:close/>
                  <a:moveTo>
                    <a:pt x="5" y="12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lnTo>
                    <a:pt x="5" y="12"/>
                  </a:ln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lose/>
                  <a:moveTo>
                    <a:pt x="7" y="12"/>
                  </a:moveTo>
                  <a:cubicBezTo>
                    <a:pt x="8" y="12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1" y="8"/>
                  </a:cubicBezTo>
                  <a:cubicBezTo>
                    <a:pt x="11" y="8"/>
                    <a:pt x="11" y="9"/>
                    <a:pt x="11" y="8"/>
                  </a:cubicBezTo>
                  <a:close/>
                  <a:moveTo>
                    <a:pt x="5" y="13"/>
                  </a:moveTo>
                  <a:cubicBezTo>
                    <a:pt x="5" y="13"/>
                    <a:pt x="5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3"/>
                    <a:pt x="5" y="13"/>
                  </a:cubicBezTo>
                  <a:close/>
                  <a:moveTo>
                    <a:pt x="11" y="7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1" y="6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7"/>
                    <a:pt x="11" y="6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11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1" y="7"/>
                    <a:pt x="12" y="7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2" y="5"/>
                    <a:pt x="11" y="5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2"/>
                    <a:pt x="9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1" y="6"/>
                  </a:moveTo>
                  <a:cubicBezTo>
                    <a:pt x="11" y="6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6"/>
                    <a:pt x="11" y="6"/>
                  </a:cubicBezTo>
                  <a:close/>
                  <a:moveTo>
                    <a:pt x="11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lnTo>
                    <a:pt x="11" y="6"/>
                  </a:ln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9" y="8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7" y="10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3" y="12"/>
                  </a:move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lose/>
                  <a:moveTo>
                    <a:pt x="2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3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3" y="7"/>
                  </a:ln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lose/>
                  <a:moveTo>
                    <a:pt x="2" y="5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lose/>
                  <a:moveTo>
                    <a:pt x="3" y="6"/>
                  </a:moveTo>
                  <a:cubicBezTo>
                    <a:pt x="3" y="5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lose/>
                  <a:moveTo>
                    <a:pt x="3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11"/>
                  </a:moveTo>
                  <a:cubicBezTo>
                    <a:pt x="2" y="11"/>
                    <a:pt x="3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7" y="11"/>
                    <a:pt x="7" y="11"/>
                  </a:cubicBezTo>
                  <a:close/>
                  <a:moveTo>
                    <a:pt x="7" y="11"/>
                  </a:move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lnTo>
                    <a:pt x="1" y="12"/>
                  </a:lnTo>
                  <a:close/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  <a:moveTo>
                    <a:pt x="3" y="14"/>
                  </a:moveTo>
                  <a:cubicBezTo>
                    <a:pt x="3" y="14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  <a:moveTo>
                    <a:pt x="0" y="8"/>
                  </a:move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2" name="Freeform 511"/>
            <p:cNvSpPr>
              <a:spLocks/>
            </p:cNvSpPr>
            <p:nvPr/>
          </p:nvSpPr>
          <p:spPr bwMode="auto">
            <a:xfrm>
              <a:off x="10502900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3" name="Freeform 512"/>
            <p:cNvSpPr>
              <a:spLocks/>
            </p:cNvSpPr>
            <p:nvPr/>
          </p:nvSpPr>
          <p:spPr bwMode="auto">
            <a:xfrm>
              <a:off x="10517188" y="11747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4" name="Freeform 513"/>
            <p:cNvSpPr>
              <a:spLocks/>
            </p:cNvSpPr>
            <p:nvPr/>
          </p:nvSpPr>
          <p:spPr bwMode="auto">
            <a:xfrm>
              <a:off x="10517188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5" name="Freeform 514"/>
            <p:cNvSpPr>
              <a:spLocks/>
            </p:cNvSpPr>
            <p:nvPr/>
          </p:nvSpPr>
          <p:spPr bwMode="auto">
            <a:xfrm>
              <a:off x="10509250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6" name="Freeform 515"/>
            <p:cNvSpPr>
              <a:spLocks/>
            </p:cNvSpPr>
            <p:nvPr/>
          </p:nvSpPr>
          <p:spPr bwMode="auto">
            <a:xfrm>
              <a:off x="10509250" y="11509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7" name="Freeform 516"/>
            <p:cNvSpPr>
              <a:spLocks/>
            </p:cNvSpPr>
            <p:nvPr/>
          </p:nvSpPr>
          <p:spPr bwMode="auto">
            <a:xfrm>
              <a:off x="10509250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8" name="Freeform 517"/>
            <p:cNvSpPr>
              <a:spLocks/>
            </p:cNvSpPr>
            <p:nvPr/>
          </p:nvSpPr>
          <p:spPr bwMode="auto">
            <a:xfrm>
              <a:off x="10514013" y="115093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9" name="Freeform 518"/>
            <p:cNvSpPr>
              <a:spLocks/>
            </p:cNvSpPr>
            <p:nvPr/>
          </p:nvSpPr>
          <p:spPr bwMode="auto">
            <a:xfrm>
              <a:off x="1051718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0" name="Freeform 519"/>
            <p:cNvSpPr>
              <a:spLocks/>
            </p:cNvSpPr>
            <p:nvPr/>
          </p:nvSpPr>
          <p:spPr bwMode="auto">
            <a:xfrm>
              <a:off x="1051718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1" name="Freeform 520"/>
            <p:cNvSpPr>
              <a:spLocks/>
            </p:cNvSpPr>
            <p:nvPr/>
          </p:nvSpPr>
          <p:spPr bwMode="auto">
            <a:xfrm>
              <a:off x="105235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2" name="Freeform 521"/>
            <p:cNvSpPr>
              <a:spLocks/>
            </p:cNvSpPr>
            <p:nvPr/>
          </p:nvSpPr>
          <p:spPr bwMode="auto">
            <a:xfrm>
              <a:off x="10523538" y="115728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3" name="Rectangle 522"/>
            <p:cNvSpPr>
              <a:spLocks noChangeArrowheads="1"/>
            </p:cNvSpPr>
            <p:nvPr/>
          </p:nvSpPr>
          <p:spPr bwMode="auto">
            <a:xfrm>
              <a:off x="10529888" y="11541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4" name="Freeform 523"/>
            <p:cNvSpPr>
              <a:spLocks/>
            </p:cNvSpPr>
            <p:nvPr/>
          </p:nvSpPr>
          <p:spPr bwMode="auto">
            <a:xfrm>
              <a:off x="10523538" y="11604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5" name="Freeform 524"/>
            <p:cNvSpPr>
              <a:spLocks/>
            </p:cNvSpPr>
            <p:nvPr/>
          </p:nvSpPr>
          <p:spPr bwMode="auto">
            <a:xfrm>
              <a:off x="10523538" y="1160463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6" name="Rectangle 525"/>
            <p:cNvSpPr>
              <a:spLocks noChangeArrowheads="1"/>
            </p:cNvSpPr>
            <p:nvPr/>
          </p:nvSpPr>
          <p:spPr bwMode="auto">
            <a:xfrm>
              <a:off x="10526713" y="11636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7" name="Freeform 526"/>
            <p:cNvSpPr>
              <a:spLocks/>
            </p:cNvSpPr>
            <p:nvPr/>
          </p:nvSpPr>
          <p:spPr bwMode="auto">
            <a:xfrm>
              <a:off x="10506075" y="1181100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8" name="Freeform 527"/>
            <p:cNvSpPr>
              <a:spLocks/>
            </p:cNvSpPr>
            <p:nvPr/>
          </p:nvSpPr>
          <p:spPr bwMode="auto">
            <a:xfrm>
              <a:off x="10502900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9" name="Freeform 528"/>
            <p:cNvSpPr>
              <a:spLocks/>
            </p:cNvSpPr>
            <p:nvPr/>
          </p:nvSpPr>
          <p:spPr bwMode="auto">
            <a:xfrm>
              <a:off x="10536238" y="1120775"/>
              <a:ext cx="38100" cy="47625"/>
            </a:xfrm>
            <a:custGeom>
              <a:avLst/>
              <a:gdLst>
                <a:gd name="T0" fmla="*/ 2 w 11"/>
                <a:gd name="T1" fmla="*/ 6 h 14"/>
                <a:gd name="T2" fmla="*/ 1 w 11"/>
                <a:gd name="T3" fmla="*/ 9 h 14"/>
                <a:gd name="T4" fmla="*/ 2 w 11"/>
                <a:gd name="T5" fmla="*/ 10 h 14"/>
                <a:gd name="T6" fmla="*/ 3 w 11"/>
                <a:gd name="T7" fmla="*/ 12 h 14"/>
                <a:gd name="T8" fmla="*/ 6 w 11"/>
                <a:gd name="T9" fmla="*/ 12 h 14"/>
                <a:gd name="T10" fmla="*/ 9 w 11"/>
                <a:gd name="T11" fmla="*/ 9 h 14"/>
                <a:gd name="T12" fmla="*/ 10 w 11"/>
                <a:gd name="T13" fmla="*/ 5 h 14"/>
                <a:gd name="T14" fmla="*/ 8 w 11"/>
                <a:gd name="T15" fmla="*/ 1 h 14"/>
                <a:gd name="T16" fmla="*/ 5 w 11"/>
                <a:gd name="T17" fmla="*/ 2 h 14"/>
                <a:gd name="T18" fmla="*/ 3 w 11"/>
                <a:gd name="T1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4">
                  <a:moveTo>
                    <a:pt x="2" y="6"/>
                  </a:moveTo>
                  <a:cubicBezTo>
                    <a:pt x="1" y="7"/>
                    <a:pt x="0" y="8"/>
                    <a:pt x="1" y="9"/>
                  </a:cubicBezTo>
                  <a:cubicBezTo>
                    <a:pt x="1" y="10"/>
                    <a:pt x="2" y="9"/>
                    <a:pt x="2" y="10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4" y="13"/>
                    <a:pt x="4" y="14"/>
                    <a:pt x="6" y="12"/>
                  </a:cubicBezTo>
                  <a:cubicBezTo>
                    <a:pt x="7" y="11"/>
                    <a:pt x="7" y="10"/>
                    <a:pt x="9" y="9"/>
                  </a:cubicBezTo>
                  <a:cubicBezTo>
                    <a:pt x="10" y="8"/>
                    <a:pt x="11" y="7"/>
                    <a:pt x="10" y="5"/>
                  </a:cubicBezTo>
                  <a:cubicBezTo>
                    <a:pt x="10" y="4"/>
                    <a:pt x="10" y="2"/>
                    <a:pt x="8" y="1"/>
                  </a:cubicBezTo>
                  <a:cubicBezTo>
                    <a:pt x="7" y="0"/>
                    <a:pt x="7" y="0"/>
                    <a:pt x="5" y="2"/>
                  </a:cubicBezTo>
                  <a:cubicBezTo>
                    <a:pt x="5" y="3"/>
                    <a:pt x="3" y="4"/>
                    <a:pt x="3" y="5"/>
                  </a:cubicBezTo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0" name="Freeform 529"/>
            <p:cNvSpPr>
              <a:spLocks/>
            </p:cNvSpPr>
            <p:nvPr/>
          </p:nvSpPr>
          <p:spPr bwMode="auto">
            <a:xfrm>
              <a:off x="10547350" y="113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1" name="Freeform 530"/>
            <p:cNvSpPr>
              <a:spLocks/>
            </p:cNvSpPr>
            <p:nvPr/>
          </p:nvSpPr>
          <p:spPr bwMode="auto">
            <a:xfrm>
              <a:off x="10544175" y="1136650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2" name="Freeform 531"/>
            <p:cNvSpPr>
              <a:spLocks/>
            </p:cNvSpPr>
            <p:nvPr/>
          </p:nvSpPr>
          <p:spPr bwMode="auto">
            <a:xfrm>
              <a:off x="10544175" y="11334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3" name="Rectangle 532"/>
            <p:cNvSpPr>
              <a:spLocks noChangeArrowheads="1"/>
            </p:cNvSpPr>
            <p:nvPr/>
          </p:nvSpPr>
          <p:spPr bwMode="auto">
            <a:xfrm>
              <a:off x="10547350" y="1136650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4" name="Freeform 533"/>
            <p:cNvSpPr>
              <a:spLocks/>
            </p:cNvSpPr>
            <p:nvPr/>
          </p:nvSpPr>
          <p:spPr bwMode="auto">
            <a:xfrm>
              <a:off x="10563225" y="11445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5" name="Freeform 534"/>
            <p:cNvSpPr>
              <a:spLocks/>
            </p:cNvSpPr>
            <p:nvPr/>
          </p:nvSpPr>
          <p:spPr bwMode="auto">
            <a:xfrm>
              <a:off x="10566400" y="11445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6" name="Freeform 535"/>
            <p:cNvSpPr>
              <a:spLocks/>
            </p:cNvSpPr>
            <p:nvPr/>
          </p:nvSpPr>
          <p:spPr bwMode="auto">
            <a:xfrm>
              <a:off x="10566400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7" name="Freeform 536"/>
            <p:cNvSpPr>
              <a:spLocks/>
            </p:cNvSpPr>
            <p:nvPr/>
          </p:nvSpPr>
          <p:spPr bwMode="auto">
            <a:xfrm>
              <a:off x="10560050" y="1127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8" name="Freeform 537"/>
            <p:cNvSpPr>
              <a:spLocks/>
            </p:cNvSpPr>
            <p:nvPr/>
          </p:nvSpPr>
          <p:spPr bwMode="auto">
            <a:xfrm>
              <a:off x="10566400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9" name="Freeform 538"/>
            <p:cNvSpPr>
              <a:spLocks/>
            </p:cNvSpPr>
            <p:nvPr/>
          </p:nvSpPr>
          <p:spPr bwMode="auto">
            <a:xfrm>
              <a:off x="1057433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0" name="Freeform 539"/>
            <p:cNvSpPr>
              <a:spLocks/>
            </p:cNvSpPr>
            <p:nvPr/>
          </p:nvSpPr>
          <p:spPr bwMode="auto">
            <a:xfrm>
              <a:off x="10566400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1" name="Freeform 540"/>
            <p:cNvSpPr>
              <a:spLocks/>
            </p:cNvSpPr>
            <p:nvPr/>
          </p:nvSpPr>
          <p:spPr bwMode="auto">
            <a:xfrm>
              <a:off x="10563225" y="11604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2" name="Freeform 541"/>
            <p:cNvSpPr>
              <a:spLocks/>
            </p:cNvSpPr>
            <p:nvPr/>
          </p:nvSpPr>
          <p:spPr bwMode="auto">
            <a:xfrm>
              <a:off x="10566400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3" name="Freeform 542"/>
            <p:cNvSpPr>
              <a:spLocks/>
            </p:cNvSpPr>
            <p:nvPr/>
          </p:nvSpPr>
          <p:spPr bwMode="auto">
            <a:xfrm>
              <a:off x="1057433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4" name="Freeform 543"/>
            <p:cNvSpPr>
              <a:spLocks/>
            </p:cNvSpPr>
            <p:nvPr/>
          </p:nvSpPr>
          <p:spPr bwMode="auto">
            <a:xfrm>
              <a:off x="10560050" y="11271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5" name="Freeform 544"/>
            <p:cNvSpPr>
              <a:spLocks/>
            </p:cNvSpPr>
            <p:nvPr/>
          </p:nvSpPr>
          <p:spPr bwMode="auto">
            <a:xfrm>
              <a:off x="10550525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6" name="Freeform 545"/>
            <p:cNvSpPr>
              <a:spLocks/>
            </p:cNvSpPr>
            <p:nvPr/>
          </p:nvSpPr>
          <p:spPr bwMode="auto">
            <a:xfrm>
              <a:off x="10536238" y="1150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7" name="Freeform 546"/>
            <p:cNvSpPr>
              <a:spLocks/>
            </p:cNvSpPr>
            <p:nvPr/>
          </p:nvSpPr>
          <p:spPr bwMode="auto">
            <a:xfrm>
              <a:off x="10547350" y="1150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8" name="Freeform 547"/>
            <p:cNvSpPr>
              <a:spLocks noEditPoints="1"/>
            </p:cNvSpPr>
            <p:nvPr/>
          </p:nvSpPr>
          <p:spPr bwMode="auto">
            <a:xfrm>
              <a:off x="10533063" y="1120775"/>
              <a:ext cx="44450" cy="60325"/>
            </a:xfrm>
            <a:custGeom>
              <a:avLst/>
              <a:gdLst>
                <a:gd name="T0" fmla="*/ 1 w 13"/>
                <a:gd name="T1" fmla="*/ 11 h 18"/>
                <a:gd name="T2" fmla="*/ 1 w 13"/>
                <a:gd name="T3" fmla="*/ 8 h 18"/>
                <a:gd name="T4" fmla="*/ 3 w 13"/>
                <a:gd name="T5" fmla="*/ 9 h 18"/>
                <a:gd name="T6" fmla="*/ 1 w 13"/>
                <a:gd name="T7" fmla="*/ 9 h 18"/>
                <a:gd name="T8" fmla="*/ 0 w 13"/>
                <a:gd name="T9" fmla="*/ 8 h 18"/>
                <a:gd name="T10" fmla="*/ 2 w 13"/>
                <a:gd name="T11" fmla="*/ 6 h 18"/>
                <a:gd name="T12" fmla="*/ 4 w 13"/>
                <a:gd name="T13" fmla="*/ 8 h 18"/>
                <a:gd name="T14" fmla="*/ 3 w 13"/>
                <a:gd name="T15" fmla="*/ 10 h 18"/>
                <a:gd name="T16" fmla="*/ 3 w 13"/>
                <a:gd name="T17" fmla="*/ 9 h 18"/>
                <a:gd name="T18" fmla="*/ 4 w 13"/>
                <a:gd name="T19" fmla="*/ 10 h 18"/>
                <a:gd name="T20" fmla="*/ 5 w 13"/>
                <a:gd name="T21" fmla="*/ 13 h 18"/>
                <a:gd name="T22" fmla="*/ 6 w 13"/>
                <a:gd name="T23" fmla="*/ 14 h 18"/>
                <a:gd name="T24" fmla="*/ 5 w 13"/>
                <a:gd name="T25" fmla="*/ 13 h 18"/>
                <a:gd name="T26" fmla="*/ 7 w 13"/>
                <a:gd name="T27" fmla="*/ 12 h 18"/>
                <a:gd name="T28" fmla="*/ 7 w 13"/>
                <a:gd name="T29" fmla="*/ 10 h 18"/>
                <a:gd name="T30" fmla="*/ 9 w 13"/>
                <a:gd name="T31" fmla="*/ 9 h 18"/>
                <a:gd name="T32" fmla="*/ 9 w 13"/>
                <a:gd name="T33" fmla="*/ 7 h 18"/>
                <a:gd name="T34" fmla="*/ 10 w 13"/>
                <a:gd name="T35" fmla="*/ 7 h 18"/>
                <a:gd name="T36" fmla="*/ 10 w 13"/>
                <a:gd name="T37" fmla="*/ 6 h 18"/>
                <a:gd name="T38" fmla="*/ 10 w 13"/>
                <a:gd name="T39" fmla="*/ 5 h 18"/>
                <a:gd name="T40" fmla="*/ 10 w 13"/>
                <a:gd name="T41" fmla="*/ 2 h 18"/>
                <a:gd name="T42" fmla="*/ 10 w 13"/>
                <a:gd name="T43" fmla="*/ 3 h 18"/>
                <a:gd name="T44" fmla="*/ 10 w 13"/>
                <a:gd name="T45" fmla="*/ 2 h 18"/>
                <a:gd name="T46" fmla="*/ 8 w 13"/>
                <a:gd name="T47" fmla="*/ 1 h 18"/>
                <a:gd name="T48" fmla="*/ 5 w 13"/>
                <a:gd name="T49" fmla="*/ 3 h 18"/>
                <a:gd name="T50" fmla="*/ 5 w 13"/>
                <a:gd name="T51" fmla="*/ 4 h 18"/>
                <a:gd name="T52" fmla="*/ 5 w 13"/>
                <a:gd name="T53" fmla="*/ 3 h 18"/>
                <a:gd name="T54" fmla="*/ 7 w 13"/>
                <a:gd name="T55" fmla="*/ 1 h 18"/>
                <a:gd name="T56" fmla="*/ 12 w 13"/>
                <a:gd name="T57" fmla="*/ 2 h 18"/>
                <a:gd name="T58" fmla="*/ 12 w 13"/>
                <a:gd name="T59" fmla="*/ 5 h 18"/>
                <a:gd name="T60" fmla="*/ 12 w 13"/>
                <a:gd name="T61" fmla="*/ 8 h 18"/>
                <a:gd name="T62" fmla="*/ 10 w 13"/>
                <a:gd name="T63" fmla="*/ 11 h 18"/>
                <a:gd name="T64" fmla="*/ 9 w 13"/>
                <a:gd name="T65" fmla="*/ 12 h 18"/>
                <a:gd name="T66" fmla="*/ 9 w 13"/>
                <a:gd name="T67" fmla="*/ 13 h 18"/>
                <a:gd name="T68" fmla="*/ 5 w 13"/>
                <a:gd name="T69" fmla="*/ 18 h 18"/>
                <a:gd name="T70" fmla="*/ 9 w 13"/>
                <a:gd name="T71" fmla="*/ 12 h 18"/>
                <a:gd name="T72" fmla="*/ 8 w 13"/>
                <a:gd name="T73" fmla="*/ 0 h 18"/>
                <a:gd name="T74" fmla="*/ 6 w 13"/>
                <a:gd name="T75" fmla="*/ 12 h 18"/>
                <a:gd name="T76" fmla="*/ 9 w 13"/>
                <a:gd name="T77" fmla="*/ 12 h 18"/>
                <a:gd name="T78" fmla="*/ 12 w 13"/>
                <a:gd name="T79" fmla="*/ 7 h 18"/>
                <a:gd name="T80" fmla="*/ 12 w 13"/>
                <a:gd name="T81" fmla="*/ 5 h 18"/>
                <a:gd name="T82" fmla="*/ 12 w 13"/>
                <a:gd name="T83" fmla="*/ 6 h 18"/>
                <a:gd name="T84" fmla="*/ 12 w 13"/>
                <a:gd name="T85" fmla="*/ 3 h 18"/>
                <a:gd name="T86" fmla="*/ 6 w 13"/>
                <a:gd name="T87" fmla="*/ 2 h 18"/>
                <a:gd name="T88" fmla="*/ 10 w 13"/>
                <a:gd name="T89" fmla="*/ 1 h 18"/>
                <a:gd name="T90" fmla="*/ 10 w 13"/>
                <a:gd name="T91" fmla="*/ 2 h 18"/>
                <a:gd name="T92" fmla="*/ 11 w 13"/>
                <a:gd name="T93" fmla="*/ 4 h 18"/>
                <a:gd name="T94" fmla="*/ 11 w 13"/>
                <a:gd name="T95" fmla="*/ 4 h 18"/>
                <a:gd name="T96" fmla="*/ 10 w 13"/>
                <a:gd name="T97" fmla="*/ 8 h 18"/>
                <a:gd name="T98" fmla="*/ 4 w 13"/>
                <a:gd name="T99" fmla="*/ 11 h 18"/>
                <a:gd name="T100" fmla="*/ 4 w 13"/>
                <a:gd name="T101" fmla="*/ 9 h 18"/>
                <a:gd name="T102" fmla="*/ 3 w 13"/>
                <a:gd name="T103" fmla="*/ 8 h 18"/>
                <a:gd name="T104" fmla="*/ 3 w 13"/>
                <a:gd name="T105" fmla="*/ 9 h 18"/>
                <a:gd name="T106" fmla="*/ 3 w 13"/>
                <a:gd name="T107" fmla="*/ 9 h 18"/>
                <a:gd name="T108" fmla="*/ 5 w 13"/>
                <a:gd name="T109" fmla="*/ 13 h 18"/>
                <a:gd name="T110" fmla="*/ 9 w 13"/>
                <a:gd name="T111" fmla="*/ 10 h 18"/>
                <a:gd name="T112" fmla="*/ 4 w 13"/>
                <a:gd name="T113" fmla="*/ 14 h 18"/>
                <a:gd name="T114" fmla="*/ 2 w 13"/>
                <a:gd name="T115" fmla="*/ 11 h 18"/>
                <a:gd name="T116" fmla="*/ 6 w 13"/>
                <a:gd name="T117" fmla="*/ 15 h 18"/>
                <a:gd name="T118" fmla="*/ 3 w 13"/>
                <a:gd name="T11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" h="18">
                  <a:moveTo>
                    <a:pt x="2" y="13"/>
                  </a:move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2" y="9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1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3" y="9"/>
                    <a:pt x="3" y="10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9"/>
                    <a:pt x="3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2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6" y="13"/>
                    <a:pt x="5" y="13"/>
                  </a:cubicBezTo>
                  <a:cubicBezTo>
                    <a:pt x="5" y="14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5" y="13"/>
                    <a:pt x="6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3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7" y="11"/>
                    <a:pt x="6" y="12"/>
                    <a:pt x="7" y="12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10" y="8"/>
                    <a:pt x="9" y="8"/>
                    <a:pt x="10" y="8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2"/>
                  </a:cubicBezTo>
                  <a:cubicBezTo>
                    <a:pt x="9" y="2"/>
                    <a:pt x="9" y="3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0" y="2"/>
                    <a:pt x="9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3"/>
                    <a:pt x="6" y="3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6" y="1"/>
                    <a:pt x="7" y="1"/>
                  </a:cubicBezTo>
                  <a:cubicBezTo>
                    <a:pt x="7" y="1"/>
                    <a:pt x="8" y="1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3" y="4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2" y="9"/>
                    <a:pt x="11" y="9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2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9" y="12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lnTo>
                    <a:pt x="8" y="10"/>
                  </a:lnTo>
                  <a:close/>
                  <a:moveTo>
                    <a:pt x="6" y="12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6" y="14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lose/>
                  <a:moveTo>
                    <a:pt x="9" y="11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9" y="12"/>
                    <a:pt x="9" y="11"/>
                  </a:cubicBezTo>
                  <a:close/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7" y="13"/>
                  </a:move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3"/>
                    <a:pt x="7" y="13"/>
                  </a:cubicBezTo>
                  <a:close/>
                  <a:moveTo>
                    <a:pt x="12" y="5"/>
                  </a:moveTo>
                  <a:cubicBezTo>
                    <a:pt x="12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1" y="5"/>
                  </a:moveTo>
                  <a:cubicBezTo>
                    <a:pt x="11" y="6"/>
                    <a:pt x="11" y="6"/>
                    <a:pt x="12" y="6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lose/>
                  <a:moveTo>
                    <a:pt x="11" y="5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11" y="5"/>
                  </a:ln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10" y="9"/>
                  </a:cubicBezTo>
                  <a:cubicBezTo>
                    <a:pt x="10" y="8"/>
                    <a:pt x="11" y="9"/>
                    <a:pt x="10" y="8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" y="7"/>
                  </a:move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3" y="8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8" y="10"/>
                  </a:move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8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6" y="13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lnTo>
                    <a:pt x="6" y="13"/>
                  </a:ln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6" y="15"/>
                  </a:move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5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2" y="11"/>
                  </a:cubicBezTo>
                  <a:close/>
                  <a:moveTo>
                    <a:pt x="3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9" name="Freeform 548"/>
            <p:cNvSpPr>
              <a:spLocks/>
            </p:cNvSpPr>
            <p:nvPr/>
          </p:nvSpPr>
          <p:spPr bwMode="auto">
            <a:xfrm>
              <a:off x="10544175" y="11509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1 w 1"/>
                <a:gd name="T23" fmla="*/ 0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0 h 1"/>
                <a:gd name="T30" fmla="*/ 1 w 1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0" name="Freeform 549"/>
            <p:cNvSpPr>
              <a:spLocks/>
            </p:cNvSpPr>
            <p:nvPr/>
          </p:nvSpPr>
          <p:spPr bwMode="auto">
            <a:xfrm>
              <a:off x="10560050" y="1150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1" name="Freeform 550"/>
            <p:cNvSpPr>
              <a:spLocks/>
            </p:cNvSpPr>
            <p:nvPr/>
          </p:nvSpPr>
          <p:spPr bwMode="auto">
            <a:xfrm>
              <a:off x="10560050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2" name="Freeform 551"/>
            <p:cNvSpPr>
              <a:spLocks/>
            </p:cNvSpPr>
            <p:nvPr/>
          </p:nvSpPr>
          <p:spPr bwMode="auto">
            <a:xfrm>
              <a:off x="10550525" y="1133475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3" name="Freeform 552"/>
            <p:cNvSpPr>
              <a:spLocks/>
            </p:cNvSpPr>
            <p:nvPr/>
          </p:nvSpPr>
          <p:spPr bwMode="auto">
            <a:xfrm>
              <a:off x="10550525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4" name="Freeform 553"/>
            <p:cNvSpPr>
              <a:spLocks/>
            </p:cNvSpPr>
            <p:nvPr/>
          </p:nvSpPr>
          <p:spPr bwMode="auto">
            <a:xfrm>
              <a:off x="10550525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5" name="Freeform 554"/>
            <p:cNvSpPr>
              <a:spLocks/>
            </p:cNvSpPr>
            <p:nvPr/>
          </p:nvSpPr>
          <p:spPr bwMode="auto">
            <a:xfrm>
              <a:off x="10553700" y="113030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6" name="Freeform 555"/>
            <p:cNvSpPr>
              <a:spLocks/>
            </p:cNvSpPr>
            <p:nvPr/>
          </p:nvSpPr>
          <p:spPr bwMode="auto">
            <a:xfrm>
              <a:off x="10553700" y="1127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7" name="Freeform 556"/>
            <p:cNvSpPr>
              <a:spLocks/>
            </p:cNvSpPr>
            <p:nvPr/>
          </p:nvSpPr>
          <p:spPr bwMode="auto">
            <a:xfrm>
              <a:off x="10553700" y="11271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8" name="Freeform 557"/>
            <p:cNvSpPr>
              <a:spLocks/>
            </p:cNvSpPr>
            <p:nvPr/>
          </p:nvSpPr>
          <p:spPr bwMode="auto">
            <a:xfrm>
              <a:off x="10566400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9" name="Freeform 558"/>
            <p:cNvSpPr>
              <a:spLocks/>
            </p:cNvSpPr>
            <p:nvPr/>
          </p:nvSpPr>
          <p:spPr bwMode="auto">
            <a:xfrm>
              <a:off x="10566400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0" name="Rectangle 559"/>
            <p:cNvSpPr>
              <a:spLocks noChangeArrowheads="1"/>
            </p:cNvSpPr>
            <p:nvPr/>
          </p:nvSpPr>
          <p:spPr bwMode="auto">
            <a:xfrm>
              <a:off x="10574338" y="1127125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1" name="Freeform 560"/>
            <p:cNvSpPr>
              <a:spLocks/>
            </p:cNvSpPr>
            <p:nvPr/>
          </p:nvSpPr>
          <p:spPr bwMode="auto">
            <a:xfrm>
              <a:off x="10563225" y="11334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2" name="Freeform 561"/>
            <p:cNvSpPr>
              <a:spLocks/>
            </p:cNvSpPr>
            <p:nvPr/>
          </p:nvSpPr>
          <p:spPr bwMode="auto">
            <a:xfrm>
              <a:off x="10563225" y="11334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3" name="Rectangle 562"/>
            <p:cNvSpPr>
              <a:spLocks noChangeArrowheads="1"/>
            </p:cNvSpPr>
            <p:nvPr/>
          </p:nvSpPr>
          <p:spPr bwMode="auto">
            <a:xfrm>
              <a:off x="10566400" y="1136650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4" name="Freeform 563"/>
            <p:cNvSpPr>
              <a:spLocks/>
            </p:cNvSpPr>
            <p:nvPr/>
          </p:nvSpPr>
          <p:spPr bwMode="auto">
            <a:xfrm>
              <a:off x="10553700" y="1160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5" name="Freeform 565"/>
            <p:cNvSpPr>
              <a:spLocks/>
            </p:cNvSpPr>
            <p:nvPr/>
          </p:nvSpPr>
          <p:spPr bwMode="auto">
            <a:xfrm>
              <a:off x="10547350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6" name="Freeform 566"/>
            <p:cNvSpPr>
              <a:spLocks/>
            </p:cNvSpPr>
            <p:nvPr/>
          </p:nvSpPr>
          <p:spPr bwMode="auto">
            <a:xfrm>
              <a:off x="10544175" y="1184275"/>
              <a:ext cx="22225" cy="33338"/>
            </a:xfrm>
            <a:custGeom>
              <a:avLst/>
              <a:gdLst>
                <a:gd name="T0" fmla="*/ 2 w 7"/>
                <a:gd name="T1" fmla="*/ 3 h 10"/>
                <a:gd name="T2" fmla="*/ 0 w 7"/>
                <a:gd name="T3" fmla="*/ 5 h 10"/>
                <a:gd name="T4" fmla="*/ 1 w 7"/>
                <a:gd name="T5" fmla="*/ 7 h 10"/>
                <a:gd name="T6" fmla="*/ 5 w 7"/>
                <a:gd name="T7" fmla="*/ 7 h 10"/>
                <a:gd name="T8" fmla="*/ 5 w 7"/>
                <a:gd name="T9" fmla="*/ 5 h 10"/>
                <a:gd name="T10" fmla="*/ 6 w 7"/>
                <a:gd name="T11" fmla="*/ 4 h 10"/>
                <a:gd name="T12" fmla="*/ 7 w 7"/>
                <a:gd name="T13" fmla="*/ 2 h 10"/>
                <a:gd name="T14" fmla="*/ 2 w 7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1" y="3"/>
                    <a:pt x="0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2" y="8"/>
                    <a:pt x="3" y="10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5" y="1"/>
                    <a:pt x="4" y="0"/>
                    <a:pt x="2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7" name="Freeform 567"/>
            <p:cNvSpPr>
              <a:spLocks/>
            </p:cNvSpPr>
            <p:nvPr/>
          </p:nvSpPr>
          <p:spPr bwMode="auto">
            <a:xfrm>
              <a:off x="10553700" y="1190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8" name="Freeform 568"/>
            <p:cNvSpPr>
              <a:spLocks/>
            </p:cNvSpPr>
            <p:nvPr/>
          </p:nvSpPr>
          <p:spPr bwMode="auto">
            <a:xfrm>
              <a:off x="10550525" y="11906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9" name="Freeform 569"/>
            <p:cNvSpPr>
              <a:spLocks/>
            </p:cNvSpPr>
            <p:nvPr/>
          </p:nvSpPr>
          <p:spPr bwMode="auto">
            <a:xfrm>
              <a:off x="10550525" y="1187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0" name="Rectangle 570"/>
            <p:cNvSpPr>
              <a:spLocks noChangeArrowheads="1"/>
            </p:cNvSpPr>
            <p:nvPr/>
          </p:nvSpPr>
          <p:spPr bwMode="auto">
            <a:xfrm>
              <a:off x="10550525" y="11874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1" name="Rectangle 571"/>
            <p:cNvSpPr>
              <a:spLocks noChangeArrowheads="1"/>
            </p:cNvSpPr>
            <p:nvPr/>
          </p:nvSpPr>
          <p:spPr bwMode="auto">
            <a:xfrm>
              <a:off x="10560050" y="11953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2" name="Freeform 572"/>
            <p:cNvSpPr>
              <a:spLocks/>
            </p:cNvSpPr>
            <p:nvPr/>
          </p:nvSpPr>
          <p:spPr bwMode="auto">
            <a:xfrm>
              <a:off x="10560050" y="11985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3" name="Freeform 573"/>
            <p:cNvSpPr>
              <a:spLocks/>
            </p:cNvSpPr>
            <p:nvPr/>
          </p:nvSpPr>
          <p:spPr bwMode="auto">
            <a:xfrm>
              <a:off x="10563225" y="1198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4" name="Freeform 574"/>
            <p:cNvSpPr>
              <a:spLocks/>
            </p:cNvSpPr>
            <p:nvPr/>
          </p:nvSpPr>
          <p:spPr bwMode="auto">
            <a:xfrm>
              <a:off x="10560050" y="1190625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5" name="Freeform 575"/>
            <p:cNvSpPr>
              <a:spLocks/>
            </p:cNvSpPr>
            <p:nvPr/>
          </p:nvSpPr>
          <p:spPr bwMode="auto">
            <a:xfrm>
              <a:off x="10566400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6" name="Freeform 576"/>
            <p:cNvSpPr>
              <a:spLocks/>
            </p:cNvSpPr>
            <p:nvPr/>
          </p:nvSpPr>
          <p:spPr bwMode="auto">
            <a:xfrm>
              <a:off x="10566400" y="1204913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7" name="Freeform 577"/>
            <p:cNvSpPr>
              <a:spLocks/>
            </p:cNvSpPr>
            <p:nvPr/>
          </p:nvSpPr>
          <p:spPr bwMode="auto">
            <a:xfrm>
              <a:off x="10560050" y="119538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8" name="Freeform 578"/>
            <p:cNvSpPr>
              <a:spLocks/>
            </p:cNvSpPr>
            <p:nvPr/>
          </p:nvSpPr>
          <p:spPr bwMode="auto">
            <a:xfrm>
              <a:off x="10566400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9" name="Rectangle 579"/>
            <p:cNvSpPr>
              <a:spLocks noChangeArrowheads="1"/>
            </p:cNvSpPr>
            <p:nvPr/>
          </p:nvSpPr>
          <p:spPr bwMode="auto">
            <a:xfrm>
              <a:off x="10560050" y="11985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0" name="Freeform 580"/>
            <p:cNvSpPr>
              <a:spLocks/>
            </p:cNvSpPr>
            <p:nvPr/>
          </p:nvSpPr>
          <p:spPr bwMode="auto">
            <a:xfrm>
              <a:off x="10571163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1" name="Freeform 581"/>
            <p:cNvSpPr>
              <a:spLocks/>
            </p:cNvSpPr>
            <p:nvPr/>
          </p:nvSpPr>
          <p:spPr bwMode="auto">
            <a:xfrm>
              <a:off x="10560050" y="1190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2" name="Freeform 582"/>
            <p:cNvSpPr>
              <a:spLocks/>
            </p:cNvSpPr>
            <p:nvPr/>
          </p:nvSpPr>
          <p:spPr bwMode="auto">
            <a:xfrm>
              <a:off x="10553700" y="11874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3" name="Freeform 583"/>
            <p:cNvSpPr>
              <a:spLocks/>
            </p:cNvSpPr>
            <p:nvPr/>
          </p:nvSpPr>
          <p:spPr bwMode="auto">
            <a:xfrm>
              <a:off x="10539413" y="119856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4" name="Freeform 584"/>
            <p:cNvSpPr>
              <a:spLocks/>
            </p:cNvSpPr>
            <p:nvPr/>
          </p:nvSpPr>
          <p:spPr bwMode="auto">
            <a:xfrm>
              <a:off x="10553700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5" name="Freeform 585"/>
            <p:cNvSpPr>
              <a:spLocks noEditPoints="1"/>
            </p:cNvSpPr>
            <p:nvPr/>
          </p:nvSpPr>
          <p:spPr bwMode="auto">
            <a:xfrm>
              <a:off x="10536238" y="1181100"/>
              <a:ext cx="41275" cy="39688"/>
            </a:xfrm>
            <a:custGeom>
              <a:avLst/>
              <a:gdLst>
                <a:gd name="T0" fmla="*/ 0 w 12"/>
                <a:gd name="T1" fmla="*/ 9 h 12"/>
                <a:gd name="T2" fmla="*/ 1 w 12"/>
                <a:gd name="T3" fmla="*/ 6 h 12"/>
                <a:gd name="T4" fmla="*/ 3 w 12"/>
                <a:gd name="T5" fmla="*/ 7 h 12"/>
                <a:gd name="T6" fmla="*/ 1 w 12"/>
                <a:gd name="T7" fmla="*/ 5 h 12"/>
                <a:gd name="T8" fmla="*/ 2 w 12"/>
                <a:gd name="T9" fmla="*/ 3 h 12"/>
                <a:gd name="T10" fmla="*/ 5 w 12"/>
                <a:gd name="T11" fmla="*/ 5 h 12"/>
                <a:gd name="T12" fmla="*/ 4 w 12"/>
                <a:gd name="T13" fmla="*/ 7 h 12"/>
                <a:gd name="T14" fmla="*/ 4 w 12"/>
                <a:gd name="T15" fmla="*/ 7 h 12"/>
                <a:gd name="T16" fmla="*/ 4 w 12"/>
                <a:gd name="T17" fmla="*/ 7 h 12"/>
                <a:gd name="T18" fmla="*/ 5 w 12"/>
                <a:gd name="T19" fmla="*/ 8 h 12"/>
                <a:gd name="T20" fmla="*/ 5 w 12"/>
                <a:gd name="T21" fmla="*/ 8 h 12"/>
                <a:gd name="T22" fmla="*/ 6 w 12"/>
                <a:gd name="T23" fmla="*/ 9 h 12"/>
                <a:gd name="T24" fmla="*/ 5 w 12"/>
                <a:gd name="T25" fmla="*/ 6 h 12"/>
                <a:gd name="T26" fmla="*/ 6 w 12"/>
                <a:gd name="T27" fmla="*/ 5 h 12"/>
                <a:gd name="T28" fmla="*/ 6 w 12"/>
                <a:gd name="T29" fmla="*/ 5 h 12"/>
                <a:gd name="T30" fmla="*/ 7 w 12"/>
                <a:gd name="T31" fmla="*/ 5 h 12"/>
                <a:gd name="T32" fmla="*/ 8 w 12"/>
                <a:gd name="T33" fmla="*/ 5 h 12"/>
                <a:gd name="T34" fmla="*/ 8 w 12"/>
                <a:gd name="T35" fmla="*/ 4 h 12"/>
                <a:gd name="T36" fmla="*/ 8 w 12"/>
                <a:gd name="T37" fmla="*/ 4 h 12"/>
                <a:gd name="T38" fmla="*/ 8 w 12"/>
                <a:gd name="T39" fmla="*/ 4 h 12"/>
                <a:gd name="T40" fmla="*/ 8 w 12"/>
                <a:gd name="T41" fmla="*/ 4 h 12"/>
                <a:gd name="T42" fmla="*/ 7 w 12"/>
                <a:gd name="T43" fmla="*/ 3 h 12"/>
                <a:gd name="T44" fmla="*/ 7 w 12"/>
                <a:gd name="T45" fmla="*/ 2 h 12"/>
                <a:gd name="T46" fmla="*/ 6 w 12"/>
                <a:gd name="T47" fmla="*/ 1 h 12"/>
                <a:gd name="T48" fmla="*/ 5 w 12"/>
                <a:gd name="T49" fmla="*/ 2 h 12"/>
                <a:gd name="T50" fmla="*/ 7 w 12"/>
                <a:gd name="T51" fmla="*/ 0 h 12"/>
                <a:gd name="T52" fmla="*/ 10 w 12"/>
                <a:gd name="T53" fmla="*/ 1 h 12"/>
                <a:gd name="T54" fmla="*/ 10 w 12"/>
                <a:gd name="T55" fmla="*/ 2 h 12"/>
                <a:gd name="T56" fmla="*/ 11 w 12"/>
                <a:gd name="T57" fmla="*/ 7 h 12"/>
                <a:gd name="T58" fmla="*/ 10 w 12"/>
                <a:gd name="T59" fmla="*/ 7 h 12"/>
                <a:gd name="T60" fmla="*/ 10 w 12"/>
                <a:gd name="T61" fmla="*/ 8 h 12"/>
                <a:gd name="T62" fmla="*/ 9 w 12"/>
                <a:gd name="T63" fmla="*/ 8 h 12"/>
                <a:gd name="T64" fmla="*/ 8 w 12"/>
                <a:gd name="T65" fmla="*/ 10 h 12"/>
                <a:gd name="T66" fmla="*/ 6 w 12"/>
                <a:gd name="T67" fmla="*/ 12 h 12"/>
                <a:gd name="T68" fmla="*/ 9 w 12"/>
                <a:gd name="T69" fmla="*/ 9 h 12"/>
                <a:gd name="T70" fmla="*/ 8 w 12"/>
                <a:gd name="T71" fmla="*/ 1 h 12"/>
                <a:gd name="T72" fmla="*/ 6 w 12"/>
                <a:gd name="T73" fmla="*/ 11 h 12"/>
                <a:gd name="T74" fmla="*/ 8 w 12"/>
                <a:gd name="T75" fmla="*/ 9 h 12"/>
                <a:gd name="T76" fmla="*/ 9 w 12"/>
                <a:gd name="T77" fmla="*/ 6 h 12"/>
                <a:gd name="T78" fmla="*/ 7 w 12"/>
                <a:gd name="T79" fmla="*/ 9 h 12"/>
                <a:gd name="T80" fmla="*/ 9 w 12"/>
                <a:gd name="T81" fmla="*/ 5 h 12"/>
                <a:gd name="T82" fmla="*/ 10 w 12"/>
                <a:gd name="T83" fmla="*/ 6 h 12"/>
                <a:gd name="T84" fmla="*/ 10 w 12"/>
                <a:gd name="T85" fmla="*/ 6 h 12"/>
                <a:gd name="T86" fmla="*/ 8 w 12"/>
                <a:gd name="T87" fmla="*/ 2 h 12"/>
                <a:gd name="T88" fmla="*/ 9 w 12"/>
                <a:gd name="T89" fmla="*/ 2 h 12"/>
                <a:gd name="T90" fmla="*/ 9 w 12"/>
                <a:gd name="T91" fmla="*/ 4 h 12"/>
                <a:gd name="T92" fmla="*/ 9 w 12"/>
                <a:gd name="T93" fmla="*/ 4 h 12"/>
                <a:gd name="T94" fmla="*/ 8 w 12"/>
                <a:gd name="T95" fmla="*/ 6 h 12"/>
                <a:gd name="T96" fmla="*/ 4 w 12"/>
                <a:gd name="T97" fmla="*/ 9 h 12"/>
                <a:gd name="T98" fmla="*/ 3 w 12"/>
                <a:gd name="T99" fmla="*/ 7 h 12"/>
                <a:gd name="T100" fmla="*/ 4 w 12"/>
                <a:gd name="T101" fmla="*/ 6 h 12"/>
                <a:gd name="T102" fmla="*/ 3 w 12"/>
                <a:gd name="T103" fmla="*/ 7 h 12"/>
                <a:gd name="T104" fmla="*/ 4 w 12"/>
                <a:gd name="T105" fmla="*/ 6 h 12"/>
                <a:gd name="T106" fmla="*/ 4 w 12"/>
                <a:gd name="T107" fmla="*/ 9 h 12"/>
                <a:gd name="T108" fmla="*/ 7 w 12"/>
                <a:gd name="T109" fmla="*/ 8 h 12"/>
                <a:gd name="T110" fmla="*/ 6 w 12"/>
                <a:gd name="T111" fmla="*/ 10 h 12"/>
                <a:gd name="T112" fmla="*/ 3 w 12"/>
                <a:gd name="T113" fmla="*/ 10 h 12"/>
                <a:gd name="T114" fmla="*/ 5 w 12"/>
                <a:gd name="T115" fmla="*/ 10 h 12"/>
                <a:gd name="T116" fmla="*/ 2 w 12"/>
                <a:gd name="T1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" h="12">
                  <a:moveTo>
                    <a:pt x="1" y="10"/>
                  </a:move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7"/>
                    <a:pt x="2" y="6"/>
                    <a:pt x="2" y="7"/>
                  </a:cubicBezTo>
                  <a:cubicBezTo>
                    <a:pt x="2" y="7"/>
                    <a:pt x="1" y="6"/>
                    <a:pt x="1" y="7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5" y="8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6" y="9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6" y="8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6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7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8" y="5"/>
                    <a:pt x="7" y="5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7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6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0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3"/>
                    <a:pt x="12" y="4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2" y="4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1" y="7"/>
                    <a:pt x="11" y="7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10" y="8"/>
                    <a:pt x="9" y="8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8"/>
                    <a:pt x="9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10" y="8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8" y="9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8" y="10"/>
                    <a:pt x="9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2"/>
                    <a:pt x="2" y="12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1" y="11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6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1"/>
                    <a:pt x="6" y="11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9"/>
                    <a:pt x="8" y="9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0" y="7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6"/>
                    <a:pt x="10" y="7"/>
                    <a:pt x="10" y="7"/>
                  </a:cubicBezTo>
                  <a:close/>
                  <a:moveTo>
                    <a:pt x="7" y="9"/>
                  </a:moveTo>
                  <a:cubicBezTo>
                    <a:pt x="7" y="9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7" y="9"/>
                    <a:pt x="7" y="9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10" y="6"/>
                  </a:cubicBezTo>
                  <a:cubicBezTo>
                    <a:pt x="10" y="6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3"/>
                    <a:pt x="11" y="3"/>
                  </a:cubicBezTo>
                  <a:close/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1" y="4"/>
                    <a:pt x="10" y="4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8" y="3"/>
                  </a:move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3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6"/>
                    <a:pt x="8" y="7"/>
                    <a:pt x="8" y="6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  <a:moveTo>
                    <a:pt x="4" y="9"/>
                  </a:move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5" y="8"/>
                    <a:pt x="4" y="9"/>
                  </a:cubicBezTo>
                  <a:close/>
                  <a:moveTo>
                    <a:pt x="3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4" y="7"/>
                    <a:pt x="3" y="8"/>
                  </a:cubicBezTo>
                  <a:close/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4" y="9"/>
                  </a:moveTo>
                  <a:cubicBezTo>
                    <a:pt x="4" y="9"/>
                    <a:pt x="4" y="8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7" y="7"/>
                  </a:moveTo>
                  <a:cubicBezTo>
                    <a:pt x="7" y="7"/>
                    <a:pt x="6" y="7"/>
                    <a:pt x="7" y="8"/>
                  </a:cubicBezTo>
                  <a:cubicBezTo>
                    <a:pt x="6" y="7"/>
                    <a:pt x="7" y="7"/>
                    <a:pt x="7" y="7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6" y="9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5" y="11"/>
                  </a:moveTo>
                  <a:cubicBezTo>
                    <a:pt x="5" y="11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1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0" y="7"/>
                  </a:moveTo>
                  <a:cubicBezTo>
                    <a:pt x="0" y="7"/>
                    <a:pt x="1" y="7"/>
                    <a:pt x="1" y="8"/>
                  </a:cubicBezTo>
                  <a:cubicBezTo>
                    <a:pt x="1" y="7"/>
                    <a:pt x="0" y="7"/>
                    <a:pt x="0" y="7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lnTo>
                    <a:pt x="2" y="11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6" name="Freeform 586"/>
            <p:cNvSpPr>
              <a:spLocks/>
            </p:cNvSpPr>
            <p:nvPr/>
          </p:nvSpPr>
          <p:spPr bwMode="auto">
            <a:xfrm>
              <a:off x="10550525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7" name="Freeform 587"/>
            <p:cNvSpPr>
              <a:spLocks/>
            </p:cNvSpPr>
            <p:nvPr/>
          </p:nvSpPr>
          <p:spPr bwMode="auto">
            <a:xfrm>
              <a:off x="10553700" y="120173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8" name="Freeform 588"/>
            <p:cNvSpPr>
              <a:spLocks/>
            </p:cNvSpPr>
            <p:nvPr/>
          </p:nvSpPr>
          <p:spPr bwMode="auto">
            <a:xfrm>
              <a:off x="10553700" y="120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9" name="Freeform 589"/>
            <p:cNvSpPr>
              <a:spLocks/>
            </p:cNvSpPr>
            <p:nvPr/>
          </p:nvSpPr>
          <p:spPr bwMode="auto">
            <a:xfrm>
              <a:off x="10553700" y="11906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0" name="Freeform 590"/>
            <p:cNvSpPr>
              <a:spLocks/>
            </p:cNvSpPr>
            <p:nvPr/>
          </p:nvSpPr>
          <p:spPr bwMode="auto">
            <a:xfrm>
              <a:off x="10553700" y="11874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1" name="Freeform 591"/>
            <p:cNvSpPr>
              <a:spLocks/>
            </p:cNvSpPr>
            <p:nvPr/>
          </p:nvSpPr>
          <p:spPr bwMode="auto">
            <a:xfrm>
              <a:off x="10553700" y="118745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2" name="Freeform 592"/>
            <p:cNvSpPr>
              <a:spLocks/>
            </p:cNvSpPr>
            <p:nvPr/>
          </p:nvSpPr>
          <p:spPr bwMode="auto">
            <a:xfrm>
              <a:off x="10556875" y="1187450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3" name="Freeform 593"/>
            <p:cNvSpPr>
              <a:spLocks/>
            </p:cNvSpPr>
            <p:nvPr/>
          </p:nvSpPr>
          <p:spPr bwMode="auto">
            <a:xfrm>
              <a:off x="10556875" y="1187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4" name="Freeform 594"/>
            <p:cNvSpPr>
              <a:spLocks/>
            </p:cNvSpPr>
            <p:nvPr/>
          </p:nvSpPr>
          <p:spPr bwMode="auto">
            <a:xfrm>
              <a:off x="10556875" y="118427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5" name="Freeform 595"/>
            <p:cNvSpPr>
              <a:spLocks/>
            </p:cNvSpPr>
            <p:nvPr/>
          </p:nvSpPr>
          <p:spPr bwMode="auto">
            <a:xfrm>
              <a:off x="10560050" y="11953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6" name="Freeform 596"/>
            <p:cNvSpPr>
              <a:spLocks/>
            </p:cNvSpPr>
            <p:nvPr/>
          </p:nvSpPr>
          <p:spPr bwMode="auto">
            <a:xfrm>
              <a:off x="10563225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7" name="Rectangle 597"/>
            <p:cNvSpPr>
              <a:spLocks noChangeArrowheads="1"/>
            </p:cNvSpPr>
            <p:nvPr/>
          </p:nvSpPr>
          <p:spPr bwMode="auto">
            <a:xfrm>
              <a:off x="10571163" y="11874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8" name="Freeform 598"/>
            <p:cNvSpPr>
              <a:spLocks/>
            </p:cNvSpPr>
            <p:nvPr/>
          </p:nvSpPr>
          <p:spPr bwMode="auto">
            <a:xfrm>
              <a:off x="10563225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9" name="Freeform 599"/>
            <p:cNvSpPr>
              <a:spLocks/>
            </p:cNvSpPr>
            <p:nvPr/>
          </p:nvSpPr>
          <p:spPr bwMode="auto">
            <a:xfrm>
              <a:off x="10563225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0" name="Freeform 600"/>
            <p:cNvSpPr>
              <a:spLocks/>
            </p:cNvSpPr>
            <p:nvPr/>
          </p:nvSpPr>
          <p:spPr bwMode="auto">
            <a:xfrm>
              <a:off x="10560050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1" name="Freeform 601"/>
            <p:cNvSpPr>
              <a:spLocks/>
            </p:cNvSpPr>
            <p:nvPr/>
          </p:nvSpPr>
          <p:spPr bwMode="auto">
            <a:xfrm>
              <a:off x="10553700" y="12049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2" name="Freeform 602"/>
            <p:cNvSpPr>
              <a:spLocks/>
            </p:cNvSpPr>
            <p:nvPr/>
          </p:nvSpPr>
          <p:spPr bwMode="auto">
            <a:xfrm>
              <a:off x="10550525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3" name="Freeform 603"/>
            <p:cNvSpPr>
              <a:spLocks/>
            </p:cNvSpPr>
            <p:nvPr/>
          </p:nvSpPr>
          <p:spPr bwMode="auto">
            <a:xfrm>
              <a:off x="10514013" y="1184275"/>
              <a:ext cx="30163" cy="36513"/>
            </a:xfrm>
            <a:custGeom>
              <a:avLst/>
              <a:gdLst>
                <a:gd name="T0" fmla="*/ 3 w 9"/>
                <a:gd name="T1" fmla="*/ 2 h 11"/>
                <a:gd name="T2" fmla="*/ 0 w 9"/>
                <a:gd name="T3" fmla="*/ 5 h 11"/>
                <a:gd name="T4" fmla="*/ 1 w 9"/>
                <a:gd name="T5" fmla="*/ 9 h 11"/>
                <a:gd name="T6" fmla="*/ 3 w 9"/>
                <a:gd name="T7" fmla="*/ 9 h 11"/>
                <a:gd name="T8" fmla="*/ 7 w 9"/>
                <a:gd name="T9" fmla="*/ 8 h 11"/>
                <a:gd name="T10" fmla="*/ 9 w 9"/>
                <a:gd name="T11" fmla="*/ 5 h 11"/>
                <a:gd name="T12" fmla="*/ 8 w 9"/>
                <a:gd name="T13" fmla="*/ 2 h 11"/>
                <a:gd name="T14" fmla="*/ 3 w 9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3" y="2"/>
                  </a:moveTo>
                  <a:cubicBezTo>
                    <a:pt x="2" y="3"/>
                    <a:pt x="1" y="4"/>
                    <a:pt x="0" y="5"/>
                  </a:cubicBezTo>
                  <a:cubicBezTo>
                    <a:pt x="0" y="6"/>
                    <a:pt x="1" y="8"/>
                    <a:pt x="1" y="9"/>
                  </a:cubicBezTo>
                  <a:cubicBezTo>
                    <a:pt x="1" y="11"/>
                    <a:pt x="1" y="10"/>
                    <a:pt x="3" y="9"/>
                  </a:cubicBezTo>
                  <a:cubicBezTo>
                    <a:pt x="4" y="9"/>
                    <a:pt x="6" y="9"/>
                    <a:pt x="7" y="8"/>
                  </a:cubicBezTo>
                  <a:cubicBezTo>
                    <a:pt x="8" y="7"/>
                    <a:pt x="8" y="6"/>
                    <a:pt x="9" y="5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7" y="1"/>
                    <a:pt x="5" y="0"/>
                    <a:pt x="3" y="2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4" name="Freeform 604"/>
            <p:cNvSpPr>
              <a:spLocks/>
            </p:cNvSpPr>
            <p:nvPr/>
          </p:nvSpPr>
          <p:spPr bwMode="auto">
            <a:xfrm>
              <a:off x="10526713" y="1190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5" name="Freeform 605"/>
            <p:cNvSpPr>
              <a:spLocks/>
            </p:cNvSpPr>
            <p:nvPr/>
          </p:nvSpPr>
          <p:spPr bwMode="auto">
            <a:xfrm>
              <a:off x="10523538" y="11906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6" name="Freeform 606"/>
            <p:cNvSpPr>
              <a:spLocks/>
            </p:cNvSpPr>
            <p:nvPr/>
          </p:nvSpPr>
          <p:spPr bwMode="auto">
            <a:xfrm>
              <a:off x="10523538" y="1187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7" name="Freeform 607"/>
            <p:cNvSpPr>
              <a:spLocks/>
            </p:cNvSpPr>
            <p:nvPr/>
          </p:nvSpPr>
          <p:spPr bwMode="auto">
            <a:xfrm>
              <a:off x="10523538" y="1187450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8" name="Freeform 608"/>
            <p:cNvSpPr>
              <a:spLocks/>
            </p:cNvSpPr>
            <p:nvPr/>
          </p:nvSpPr>
          <p:spPr bwMode="auto">
            <a:xfrm>
              <a:off x="10533063" y="12017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9" name="Freeform 609"/>
            <p:cNvSpPr>
              <a:spLocks/>
            </p:cNvSpPr>
            <p:nvPr/>
          </p:nvSpPr>
          <p:spPr bwMode="auto">
            <a:xfrm>
              <a:off x="10536238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0" name="Freeform 610"/>
            <p:cNvSpPr>
              <a:spLocks/>
            </p:cNvSpPr>
            <p:nvPr/>
          </p:nvSpPr>
          <p:spPr bwMode="auto">
            <a:xfrm>
              <a:off x="10536238" y="120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1" name="Freeform 611"/>
            <p:cNvSpPr>
              <a:spLocks/>
            </p:cNvSpPr>
            <p:nvPr/>
          </p:nvSpPr>
          <p:spPr bwMode="auto">
            <a:xfrm>
              <a:off x="10536238" y="1190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2" name="Freeform 612"/>
            <p:cNvSpPr>
              <a:spLocks/>
            </p:cNvSpPr>
            <p:nvPr/>
          </p:nvSpPr>
          <p:spPr bwMode="auto">
            <a:xfrm>
              <a:off x="10536238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3" name="Freeform 613"/>
            <p:cNvSpPr>
              <a:spLocks/>
            </p:cNvSpPr>
            <p:nvPr/>
          </p:nvSpPr>
          <p:spPr bwMode="auto">
            <a:xfrm>
              <a:off x="10539413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4" name="Freeform 614"/>
            <p:cNvSpPr>
              <a:spLocks/>
            </p:cNvSpPr>
            <p:nvPr/>
          </p:nvSpPr>
          <p:spPr bwMode="auto">
            <a:xfrm>
              <a:off x="10536238" y="120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5" name="Freeform 615"/>
            <p:cNvSpPr>
              <a:spLocks/>
            </p:cNvSpPr>
            <p:nvPr/>
          </p:nvSpPr>
          <p:spPr bwMode="auto">
            <a:xfrm>
              <a:off x="10536238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6" name="Freeform 616"/>
            <p:cNvSpPr>
              <a:spLocks/>
            </p:cNvSpPr>
            <p:nvPr/>
          </p:nvSpPr>
          <p:spPr bwMode="auto">
            <a:xfrm>
              <a:off x="10536238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7" name="Freeform 617"/>
            <p:cNvSpPr>
              <a:spLocks/>
            </p:cNvSpPr>
            <p:nvPr/>
          </p:nvSpPr>
          <p:spPr bwMode="auto">
            <a:xfrm>
              <a:off x="10544175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8" name="Freeform 618"/>
            <p:cNvSpPr>
              <a:spLocks/>
            </p:cNvSpPr>
            <p:nvPr/>
          </p:nvSpPr>
          <p:spPr bwMode="auto">
            <a:xfrm>
              <a:off x="10536238" y="11906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9" name="Freeform 619"/>
            <p:cNvSpPr>
              <a:spLocks/>
            </p:cNvSpPr>
            <p:nvPr/>
          </p:nvSpPr>
          <p:spPr bwMode="auto">
            <a:xfrm>
              <a:off x="10526713" y="118745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0" name="Freeform 620"/>
            <p:cNvSpPr>
              <a:spLocks/>
            </p:cNvSpPr>
            <p:nvPr/>
          </p:nvSpPr>
          <p:spPr bwMode="auto">
            <a:xfrm>
              <a:off x="10514013" y="1198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1" name="Freeform 621"/>
            <p:cNvSpPr>
              <a:spLocks/>
            </p:cNvSpPr>
            <p:nvPr/>
          </p:nvSpPr>
          <p:spPr bwMode="auto">
            <a:xfrm>
              <a:off x="10523538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2" name="Freeform 622"/>
            <p:cNvSpPr>
              <a:spLocks noEditPoints="1"/>
            </p:cNvSpPr>
            <p:nvPr/>
          </p:nvSpPr>
          <p:spPr bwMode="auto">
            <a:xfrm>
              <a:off x="10509250" y="1184275"/>
              <a:ext cx="38100" cy="41275"/>
            </a:xfrm>
            <a:custGeom>
              <a:avLst/>
              <a:gdLst>
                <a:gd name="T0" fmla="*/ 0 w 11"/>
                <a:gd name="T1" fmla="*/ 6 h 12"/>
                <a:gd name="T2" fmla="*/ 1 w 11"/>
                <a:gd name="T3" fmla="*/ 5 h 12"/>
                <a:gd name="T4" fmla="*/ 2 w 11"/>
                <a:gd name="T5" fmla="*/ 5 h 12"/>
                <a:gd name="T6" fmla="*/ 1 w 11"/>
                <a:gd name="T7" fmla="*/ 4 h 12"/>
                <a:gd name="T8" fmla="*/ 2 w 11"/>
                <a:gd name="T9" fmla="*/ 3 h 12"/>
                <a:gd name="T10" fmla="*/ 4 w 11"/>
                <a:gd name="T11" fmla="*/ 6 h 12"/>
                <a:gd name="T12" fmla="*/ 3 w 11"/>
                <a:gd name="T13" fmla="*/ 7 h 12"/>
                <a:gd name="T14" fmla="*/ 3 w 11"/>
                <a:gd name="T15" fmla="*/ 8 h 12"/>
                <a:gd name="T16" fmla="*/ 3 w 11"/>
                <a:gd name="T17" fmla="*/ 8 h 12"/>
                <a:gd name="T18" fmla="*/ 3 w 11"/>
                <a:gd name="T19" fmla="*/ 9 h 12"/>
                <a:gd name="T20" fmla="*/ 4 w 11"/>
                <a:gd name="T21" fmla="*/ 9 h 12"/>
                <a:gd name="T22" fmla="*/ 5 w 11"/>
                <a:gd name="T23" fmla="*/ 8 h 12"/>
                <a:gd name="T24" fmla="*/ 6 w 11"/>
                <a:gd name="T25" fmla="*/ 8 h 12"/>
                <a:gd name="T26" fmla="*/ 7 w 11"/>
                <a:gd name="T27" fmla="*/ 8 h 12"/>
                <a:gd name="T28" fmla="*/ 7 w 11"/>
                <a:gd name="T29" fmla="*/ 6 h 12"/>
                <a:gd name="T30" fmla="*/ 8 w 11"/>
                <a:gd name="T31" fmla="*/ 5 h 12"/>
                <a:gd name="T32" fmla="*/ 9 w 11"/>
                <a:gd name="T33" fmla="*/ 5 h 12"/>
                <a:gd name="T34" fmla="*/ 9 w 11"/>
                <a:gd name="T35" fmla="*/ 4 h 12"/>
                <a:gd name="T36" fmla="*/ 9 w 11"/>
                <a:gd name="T37" fmla="*/ 3 h 12"/>
                <a:gd name="T38" fmla="*/ 10 w 11"/>
                <a:gd name="T39" fmla="*/ 2 h 12"/>
                <a:gd name="T40" fmla="*/ 9 w 11"/>
                <a:gd name="T41" fmla="*/ 1 h 12"/>
                <a:gd name="T42" fmla="*/ 6 w 11"/>
                <a:gd name="T43" fmla="*/ 0 h 12"/>
                <a:gd name="T44" fmla="*/ 5 w 11"/>
                <a:gd name="T45" fmla="*/ 1 h 12"/>
                <a:gd name="T46" fmla="*/ 6 w 11"/>
                <a:gd name="T47" fmla="*/ 0 h 12"/>
                <a:gd name="T48" fmla="*/ 8 w 11"/>
                <a:gd name="T49" fmla="*/ 0 h 12"/>
                <a:gd name="T50" fmla="*/ 11 w 11"/>
                <a:gd name="T51" fmla="*/ 3 h 12"/>
                <a:gd name="T52" fmla="*/ 11 w 11"/>
                <a:gd name="T53" fmla="*/ 6 h 12"/>
                <a:gd name="T54" fmla="*/ 9 w 11"/>
                <a:gd name="T55" fmla="*/ 8 h 12"/>
                <a:gd name="T56" fmla="*/ 8 w 11"/>
                <a:gd name="T57" fmla="*/ 9 h 12"/>
                <a:gd name="T58" fmla="*/ 8 w 11"/>
                <a:gd name="T59" fmla="*/ 10 h 12"/>
                <a:gd name="T60" fmla="*/ 5 w 11"/>
                <a:gd name="T61" fmla="*/ 11 h 12"/>
                <a:gd name="T62" fmla="*/ 1 w 11"/>
                <a:gd name="T63" fmla="*/ 11 h 12"/>
                <a:gd name="T64" fmla="*/ 0 w 11"/>
                <a:gd name="T65" fmla="*/ 8 h 12"/>
                <a:gd name="T66" fmla="*/ 9 w 11"/>
                <a:gd name="T67" fmla="*/ 0 h 12"/>
                <a:gd name="T68" fmla="*/ 6 w 11"/>
                <a:gd name="T69" fmla="*/ 8 h 12"/>
                <a:gd name="T70" fmla="*/ 3 w 11"/>
                <a:gd name="T71" fmla="*/ 11 h 12"/>
                <a:gd name="T72" fmla="*/ 9 w 11"/>
                <a:gd name="T73" fmla="*/ 7 h 12"/>
                <a:gd name="T74" fmla="*/ 5 w 11"/>
                <a:gd name="T75" fmla="*/ 10 h 12"/>
                <a:gd name="T76" fmla="*/ 10 w 11"/>
                <a:gd name="T77" fmla="*/ 5 h 12"/>
                <a:gd name="T78" fmla="*/ 10 w 11"/>
                <a:gd name="T79" fmla="*/ 6 h 12"/>
                <a:gd name="T80" fmla="*/ 10 w 11"/>
                <a:gd name="T81" fmla="*/ 6 h 12"/>
                <a:gd name="T82" fmla="*/ 8 w 11"/>
                <a:gd name="T83" fmla="*/ 1 h 12"/>
                <a:gd name="T84" fmla="*/ 10 w 11"/>
                <a:gd name="T85" fmla="*/ 1 h 12"/>
                <a:gd name="T86" fmla="*/ 10 w 11"/>
                <a:gd name="T87" fmla="*/ 4 h 12"/>
                <a:gd name="T88" fmla="*/ 9 w 11"/>
                <a:gd name="T89" fmla="*/ 4 h 12"/>
                <a:gd name="T90" fmla="*/ 8 w 11"/>
                <a:gd name="T91" fmla="*/ 7 h 12"/>
                <a:gd name="T92" fmla="*/ 2 w 11"/>
                <a:gd name="T93" fmla="*/ 9 h 12"/>
                <a:gd name="T94" fmla="*/ 3 w 11"/>
                <a:gd name="T95" fmla="*/ 6 h 12"/>
                <a:gd name="T96" fmla="*/ 4 w 11"/>
                <a:gd name="T97" fmla="*/ 5 h 12"/>
                <a:gd name="T98" fmla="*/ 3 w 11"/>
                <a:gd name="T99" fmla="*/ 6 h 12"/>
                <a:gd name="T100" fmla="*/ 3 w 11"/>
                <a:gd name="T101" fmla="*/ 6 h 12"/>
                <a:gd name="T102" fmla="*/ 2 w 11"/>
                <a:gd name="T103" fmla="*/ 9 h 12"/>
                <a:gd name="T104" fmla="*/ 6 w 11"/>
                <a:gd name="T105" fmla="*/ 9 h 12"/>
                <a:gd name="T106" fmla="*/ 7 w 11"/>
                <a:gd name="T107" fmla="*/ 9 h 12"/>
                <a:gd name="T108" fmla="*/ 2 w 11"/>
                <a:gd name="T109" fmla="*/ 10 h 12"/>
                <a:gd name="T110" fmla="*/ 1 w 11"/>
                <a:gd name="T111" fmla="*/ 6 h 12"/>
                <a:gd name="T112" fmla="*/ 1 w 11"/>
                <a:gd name="T1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" h="12">
                  <a:moveTo>
                    <a:pt x="0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1" y="5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10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10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8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8" y="1"/>
                    <a:pt x="7" y="1"/>
                    <a:pt x="8" y="1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9" y="0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1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9" y="9"/>
                    <a:pt x="9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2"/>
                    <a:pt x="4" y="12"/>
                    <a:pt x="5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2"/>
                    <a:pt x="4" y="11"/>
                    <a:pt x="4" y="1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0" y="7"/>
                  </a:moveTo>
                  <a:cubicBezTo>
                    <a:pt x="10" y="7"/>
                    <a:pt x="10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lose/>
                  <a:moveTo>
                    <a:pt x="9" y="5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lnTo>
                    <a:pt x="9" y="5"/>
                  </a:ln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8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2" y="9"/>
                  </a:move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3" y="9"/>
                    <a:pt x="2" y="9"/>
                  </a:cubicBezTo>
                  <a:close/>
                  <a:moveTo>
                    <a:pt x="2" y="7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2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  <a:moveTo>
                    <a:pt x="3" y="5"/>
                  </a:moveTo>
                  <a:cubicBezTo>
                    <a:pt x="3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6" y="8"/>
                  </a:moveTo>
                  <a:cubicBezTo>
                    <a:pt x="6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lose/>
                  <a:moveTo>
                    <a:pt x="1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lnTo>
                    <a:pt x="1" y="10"/>
                  </a:ln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3" name="Freeform 623"/>
            <p:cNvSpPr>
              <a:spLocks/>
            </p:cNvSpPr>
            <p:nvPr/>
          </p:nvSpPr>
          <p:spPr bwMode="auto">
            <a:xfrm>
              <a:off x="10520363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4" name="Freeform 624"/>
            <p:cNvSpPr>
              <a:spLocks/>
            </p:cNvSpPr>
            <p:nvPr/>
          </p:nvSpPr>
          <p:spPr bwMode="auto">
            <a:xfrm>
              <a:off x="10529888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5" name="Freeform 625"/>
            <p:cNvSpPr>
              <a:spLocks/>
            </p:cNvSpPr>
            <p:nvPr/>
          </p:nvSpPr>
          <p:spPr bwMode="auto">
            <a:xfrm>
              <a:off x="10529888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6" name="Freeform 626"/>
            <p:cNvSpPr>
              <a:spLocks/>
            </p:cNvSpPr>
            <p:nvPr/>
          </p:nvSpPr>
          <p:spPr bwMode="auto">
            <a:xfrm>
              <a:off x="10526713" y="11906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7" name="Freeform 627"/>
            <p:cNvSpPr>
              <a:spLocks/>
            </p:cNvSpPr>
            <p:nvPr/>
          </p:nvSpPr>
          <p:spPr bwMode="auto">
            <a:xfrm>
              <a:off x="10526713" y="1187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8" name="Freeform 628"/>
            <p:cNvSpPr>
              <a:spLocks/>
            </p:cNvSpPr>
            <p:nvPr/>
          </p:nvSpPr>
          <p:spPr bwMode="auto">
            <a:xfrm>
              <a:off x="10526713" y="1187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9" name="Freeform 629"/>
            <p:cNvSpPr>
              <a:spLocks/>
            </p:cNvSpPr>
            <p:nvPr/>
          </p:nvSpPr>
          <p:spPr bwMode="auto">
            <a:xfrm>
              <a:off x="10529888" y="11874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0" name="Freeform 630"/>
            <p:cNvSpPr>
              <a:spLocks/>
            </p:cNvSpPr>
            <p:nvPr/>
          </p:nvSpPr>
          <p:spPr bwMode="auto">
            <a:xfrm>
              <a:off x="10533063" y="1187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1" name="Freeform 631"/>
            <p:cNvSpPr>
              <a:spLocks/>
            </p:cNvSpPr>
            <p:nvPr/>
          </p:nvSpPr>
          <p:spPr bwMode="auto">
            <a:xfrm>
              <a:off x="10533063" y="1184275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2" name="Freeform 632"/>
            <p:cNvSpPr>
              <a:spLocks/>
            </p:cNvSpPr>
            <p:nvPr/>
          </p:nvSpPr>
          <p:spPr bwMode="auto">
            <a:xfrm>
              <a:off x="10539413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3" name="Freeform 633"/>
            <p:cNvSpPr>
              <a:spLocks/>
            </p:cNvSpPr>
            <p:nvPr/>
          </p:nvSpPr>
          <p:spPr bwMode="auto">
            <a:xfrm>
              <a:off x="10539413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4" name="Rectangle 634"/>
            <p:cNvSpPr>
              <a:spLocks noChangeArrowheads="1"/>
            </p:cNvSpPr>
            <p:nvPr/>
          </p:nvSpPr>
          <p:spPr bwMode="auto">
            <a:xfrm>
              <a:off x="10547350" y="119538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5" name="Freeform 635"/>
            <p:cNvSpPr>
              <a:spLocks/>
            </p:cNvSpPr>
            <p:nvPr/>
          </p:nvSpPr>
          <p:spPr bwMode="auto">
            <a:xfrm>
              <a:off x="10536238" y="119538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6" name="Freeform 636"/>
            <p:cNvSpPr>
              <a:spLocks/>
            </p:cNvSpPr>
            <p:nvPr/>
          </p:nvSpPr>
          <p:spPr bwMode="auto">
            <a:xfrm>
              <a:off x="10536238" y="11985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7" name="Freeform 637"/>
            <p:cNvSpPr>
              <a:spLocks/>
            </p:cNvSpPr>
            <p:nvPr/>
          </p:nvSpPr>
          <p:spPr bwMode="auto">
            <a:xfrm>
              <a:off x="10536238" y="11985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8" name="Freeform 638"/>
            <p:cNvSpPr>
              <a:spLocks/>
            </p:cNvSpPr>
            <p:nvPr/>
          </p:nvSpPr>
          <p:spPr bwMode="auto">
            <a:xfrm>
              <a:off x="10523538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9" name="Freeform 639"/>
            <p:cNvSpPr>
              <a:spLocks/>
            </p:cNvSpPr>
            <p:nvPr/>
          </p:nvSpPr>
          <p:spPr bwMode="auto">
            <a:xfrm>
              <a:off x="10520363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0" name="Freeform 640"/>
            <p:cNvSpPr>
              <a:spLocks/>
            </p:cNvSpPr>
            <p:nvPr/>
          </p:nvSpPr>
          <p:spPr bwMode="auto">
            <a:xfrm>
              <a:off x="10550525" y="1144588"/>
              <a:ext cx="30163" cy="39688"/>
            </a:xfrm>
            <a:custGeom>
              <a:avLst/>
              <a:gdLst>
                <a:gd name="T0" fmla="*/ 1 w 9"/>
                <a:gd name="T1" fmla="*/ 9 h 12"/>
                <a:gd name="T2" fmla="*/ 5 w 9"/>
                <a:gd name="T3" fmla="*/ 10 h 12"/>
                <a:gd name="T4" fmla="*/ 8 w 9"/>
                <a:gd name="T5" fmla="*/ 9 h 12"/>
                <a:gd name="T6" fmla="*/ 8 w 9"/>
                <a:gd name="T7" fmla="*/ 7 h 12"/>
                <a:gd name="T8" fmla="*/ 8 w 9"/>
                <a:gd name="T9" fmla="*/ 6 h 12"/>
                <a:gd name="T10" fmla="*/ 5 w 9"/>
                <a:gd name="T11" fmla="*/ 3 h 12"/>
                <a:gd name="T12" fmla="*/ 4 w 9"/>
                <a:gd name="T13" fmla="*/ 5 h 12"/>
                <a:gd name="T14" fmla="*/ 2 w 9"/>
                <a:gd name="T15" fmla="*/ 6 h 12"/>
                <a:gd name="T16" fmla="*/ 1 w 9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">
                  <a:moveTo>
                    <a:pt x="1" y="9"/>
                  </a:moveTo>
                  <a:cubicBezTo>
                    <a:pt x="2" y="12"/>
                    <a:pt x="3" y="10"/>
                    <a:pt x="5" y="10"/>
                  </a:cubicBezTo>
                  <a:cubicBezTo>
                    <a:pt x="7" y="10"/>
                    <a:pt x="8" y="11"/>
                    <a:pt x="8" y="9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9" y="3"/>
                    <a:pt x="8" y="0"/>
                    <a:pt x="5" y="3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1" y="7"/>
                    <a:pt x="0" y="8"/>
                    <a:pt x="1" y="8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1" name="Freeform 641"/>
            <p:cNvSpPr>
              <a:spLocks/>
            </p:cNvSpPr>
            <p:nvPr/>
          </p:nvSpPr>
          <p:spPr bwMode="auto">
            <a:xfrm>
              <a:off x="10553700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2" name="Freeform 642"/>
            <p:cNvSpPr>
              <a:spLocks/>
            </p:cNvSpPr>
            <p:nvPr/>
          </p:nvSpPr>
          <p:spPr bwMode="auto">
            <a:xfrm>
              <a:off x="10553700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3" name="Freeform 643"/>
            <p:cNvSpPr>
              <a:spLocks/>
            </p:cNvSpPr>
            <p:nvPr/>
          </p:nvSpPr>
          <p:spPr bwMode="auto">
            <a:xfrm>
              <a:off x="10550525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4" name="Rectangle 644"/>
            <p:cNvSpPr>
              <a:spLocks noChangeArrowheads="1"/>
            </p:cNvSpPr>
            <p:nvPr/>
          </p:nvSpPr>
          <p:spPr bwMode="auto">
            <a:xfrm>
              <a:off x="10553700" y="117157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5" name="Rectangle 645"/>
            <p:cNvSpPr>
              <a:spLocks noChangeArrowheads="1"/>
            </p:cNvSpPr>
            <p:nvPr/>
          </p:nvSpPr>
          <p:spPr bwMode="auto">
            <a:xfrm>
              <a:off x="10574338" y="115728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6" name="Freeform 646"/>
            <p:cNvSpPr>
              <a:spLocks/>
            </p:cNvSpPr>
            <p:nvPr/>
          </p:nvSpPr>
          <p:spPr bwMode="auto">
            <a:xfrm>
              <a:off x="10577513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7" name="Freeform 647"/>
            <p:cNvSpPr>
              <a:spLocks/>
            </p:cNvSpPr>
            <p:nvPr/>
          </p:nvSpPr>
          <p:spPr bwMode="auto">
            <a:xfrm>
              <a:off x="105743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8" name="Freeform 648"/>
            <p:cNvSpPr>
              <a:spLocks/>
            </p:cNvSpPr>
            <p:nvPr/>
          </p:nvSpPr>
          <p:spPr bwMode="auto">
            <a:xfrm>
              <a:off x="10563225" y="1160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9" name="Freeform 649"/>
            <p:cNvSpPr>
              <a:spLocks/>
            </p:cNvSpPr>
            <p:nvPr/>
          </p:nvSpPr>
          <p:spPr bwMode="auto">
            <a:xfrm>
              <a:off x="10580688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0" name="Freeform 650"/>
            <p:cNvSpPr>
              <a:spLocks/>
            </p:cNvSpPr>
            <p:nvPr/>
          </p:nvSpPr>
          <p:spPr bwMode="auto">
            <a:xfrm>
              <a:off x="10583863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1" name="Freeform 651"/>
            <p:cNvSpPr>
              <a:spLocks/>
            </p:cNvSpPr>
            <p:nvPr/>
          </p:nvSpPr>
          <p:spPr bwMode="auto">
            <a:xfrm>
              <a:off x="105743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2" name="Freeform 652"/>
            <p:cNvSpPr>
              <a:spLocks/>
            </p:cNvSpPr>
            <p:nvPr/>
          </p:nvSpPr>
          <p:spPr bwMode="auto">
            <a:xfrm>
              <a:off x="10583863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3" name="Freeform 653"/>
            <p:cNvSpPr>
              <a:spLocks/>
            </p:cNvSpPr>
            <p:nvPr/>
          </p:nvSpPr>
          <p:spPr bwMode="auto">
            <a:xfrm>
              <a:off x="10577513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4" name="Freeform 654"/>
            <p:cNvSpPr>
              <a:spLocks/>
            </p:cNvSpPr>
            <p:nvPr/>
          </p:nvSpPr>
          <p:spPr bwMode="auto">
            <a:xfrm>
              <a:off x="10583863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5" name="Freeform 655"/>
            <p:cNvSpPr>
              <a:spLocks/>
            </p:cNvSpPr>
            <p:nvPr/>
          </p:nvSpPr>
          <p:spPr bwMode="auto">
            <a:xfrm>
              <a:off x="10563225" y="1160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6" name="Freeform 656"/>
            <p:cNvSpPr>
              <a:spLocks/>
            </p:cNvSpPr>
            <p:nvPr/>
          </p:nvSpPr>
          <p:spPr bwMode="auto">
            <a:xfrm>
              <a:off x="10553700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7" name="Freeform 657"/>
            <p:cNvSpPr>
              <a:spLocks/>
            </p:cNvSpPr>
            <p:nvPr/>
          </p:nvSpPr>
          <p:spPr bwMode="auto">
            <a:xfrm>
              <a:off x="10556875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8" name="Freeform 658"/>
            <p:cNvSpPr>
              <a:spLocks/>
            </p:cNvSpPr>
            <p:nvPr/>
          </p:nvSpPr>
          <p:spPr bwMode="auto">
            <a:xfrm>
              <a:off x="10560050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9" name="Freeform 659"/>
            <p:cNvSpPr>
              <a:spLocks noEditPoints="1"/>
            </p:cNvSpPr>
            <p:nvPr/>
          </p:nvSpPr>
          <p:spPr bwMode="auto">
            <a:xfrm>
              <a:off x="10550525" y="1147763"/>
              <a:ext cx="33338" cy="39688"/>
            </a:xfrm>
            <a:custGeom>
              <a:avLst/>
              <a:gdLst>
                <a:gd name="T0" fmla="*/ 4 w 10"/>
                <a:gd name="T1" fmla="*/ 12 h 12"/>
                <a:gd name="T2" fmla="*/ 1 w 10"/>
                <a:gd name="T3" fmla="*/ 10 h 12"/>
                <a:gd name="T4" fmla="*/ 2 w 10"/>
                <a:gd name="T5" fmla="*/ 8 h 12"/>
                <a:gd name="T6" fmla="*/ 3 w 10"/>
                <a:gd name="T7" fmla="*/ 7 h 12"/>
                <a:gd name="T8" fmla="*/ 3 w 10"/>
                <a:gd name="T9" fmla="*/ 8 h 12"/>
                <a:gd name="T10" fmla="*/ 3 w 10"/>
                <a:gd name="T11" fmla="*/ 8 h 12"/>
                <a:gd name="T12" fmla="*/ 4 w 10"/>
                <a:gd name="T13" fmla="*/ 9 h 12"/>
                <a:gd name="T14" fmla="*/ 6 w 10"/>
                <a:gd name="T15" fmla="*/ 9 h 12"/>
                <a:gd name="T16" fmla="*/ 7 w 10"/>
                <a:gd name="T17" fmla="*/ 9 h 12"/>
                <a:gd name="T18" fmla="*/ 7 w 10"/>
                <a:gd name="T19" fmla="*/ 9 h 12"/>
                <a:gd name="T20" fmla="*/ 6 w 10"/>
                <a:gd name="T21" fmla="*/ 6 h 12"/>
                <a:gd name="T22" fmla="*/ 8 w 10"/>
                <a:gd name="T23" fmla="*/ 5 h 12"/>
                <a:gd name="T24" fmla="*/ 8 w 10"/>
                <a:gd name="T25" fmla="*/ 5 h 12"/>
                <a:gd name="T26" fmla="*/ 7 w 10"/>
                <a:gd name="T27" fmla="*/ 4 h 12"/>
                <a:gd name="T28" fmla="*/ 7 w 10"/>
                <a:gd name="T29" fmla="*/ 3 h 12"/>
                <a:gd name="T30" fmla="*/ 7 w 10"/>
                <a:gd name="T31" fmla="*/ 2 h 12"/>
                <a:gd name="T32" fmla="*/ 7 w 10"/>
                <a:gd name="T33" fmla="*/ 2 h 12"/>
                <a:gd name="T34" fmla="*/ 6 w 10"/>
                <a:gd name="T35" fmla="*/ 3 h 12"/>
                <a:gd name="T36" fmla="*/ 5 w 10"/>
                <a:gd name="T37" fmla="*/ 2 h 12"/>
                <a:gd name="T38" fmla="*/ 4 w 10"/>
                <a:gd name="T39" fmla="*/ 4 h 12"/>
                <a:gd name="T40" fmla="*/ 2 w 10"/>
                <a:gd name="T41" fmla="*/ 5 h 12"/>
                <a:gd name="T42" fmla="*/ 1 w 10"/>
                <a:gd name="T43" fmla="*/ 5 h 12"/>
                <a:gd name="T44" fmla="*/ 1 w 10"/>
                <a:gd name="T45" fmla="*/ 6 h 12"/>
                <a:gd name="T46" fmla="*/ 2 w 10"/>
                <a:gd name="T47" fmla="*/ 3 h 12"/>
                <a:gd name="T48" fmla="*/ 4 w 10"/>
                <a:gd name="T49" fmla="*/ 2 h 12"/>
                <a:gd name="T50" fmla="*/ 6 w 10"/>
                <a:gd name="T51" fmla="*/ 0 h 12"/>
                <a:gd name="T52" fmla="*/ 10 w 10"/>
                <a:gd name="T53" fmla="*/ 2 h 12"/>
                <a:gd name="T54" fmla="*/ 10 w 10"/>
                <a:gd name="T55" fmla="*/ 5 h 12"/>
                <a:gd name="T56" fmla="*/ 10 w 10"/>
                <a:gd name="T57" fmla="*/ 6 h 12"/>
                <a:gd name="T58" fmla="*/ 9 w 10"/>
                <a:gd name="T59" fmla="*/ 6 h 12"/>
                <a:gd name="T60" fmla="*/ 9 w 10"/>
                <a:gd name="T61" fmla="*/ 7 h 12"/>
                <a:gd name="T62" fmla="*/ 8 w 10"/>
                <a:gd name="T63" fmla="*/ 11 h 12"/>
                <a:gd name="T64" fmla="*/ 5 w 10"/>
                <a:gd name="T65" fmla="*/ 11 h 12"/>
                <a:gd name="T66" fmla="*/ 3 w 10"/>
                <a:gd name="T67" fmla="*/ 3 h 12"/>
                <a:gd name="T68" fmla="*/ 7 w 10"/>
                <a:gd name="T69" fmla="*/ 8 h 12"/>
                <a:gd name="T70" fmla="*/ 8 w 10"/>
                <a:gd name="T71" fmla="*/ 11 h 12"/>
                <a:gd name="T72" fmla="*/ 9 w 10"/>
                <a:gd name="T73" fmla="*/ 6 h 12"/>
                <a:gd name="T74" fmla="*/ 9 w 10"/>
                <a:gd name="T75" fmla="*/ 2 h 12"/>
                <a:gd name="T76" fmla="*/ 9 w 10"/>
                <a:gd name="T77" fmla="*/ 8 h 12"/>
                <a:gd name="T78" fmla="*/ 8 w 10"/>
                <a:gd name="T79" fmla="*/ 1 h 12"/>
                <a:gd name="T80" fmla="*/ 6 w 10"/>
                <a:gd name="T81" fmla="*/ 1 h 12"/>
                <a:gd name="T82" fmla="*/ 6 w 10"/>
                <a:gd name="T83" fmla="*/ 1 h 12"/>
                <a:gd name="T84" fmla="*/ 3 w 10"/>
                <a:gd name="T85" fmla="*/ 3 h 12"/>
                <a:gd name="T86" fmla="*/ 4 w 10"/>
                <a:gd name="T87" fmla="*/ 2 h 12"/>
                <a:gd name="T88" fmla="*/ 6 w 10"/>
                <a:gd name="T89" fmla="*/ 1 h 12"/>
                <a:gd name="T90" fmla="*/ 6 w 10"/>
                <a:gd name="T91" fmla="*/ 2 h 12"/>
                <a:gd name="T92" fmla="*/ 7 w 10"/>
                <a:gd name="T93" fmla="*/ 2 h 12"/>
                <a:gd name="T94" fmla="*/ 8 w 10"/>
                <a:gd name="T95" fmla="*/ 6 h 12"/>
                <a:gd name="T96" fmla="*/ 4 w 10"/>
                <a:gd name="T97" fmla="*/ 9 h 12"/>
                <a:gd name="T98" fmla="*/ 3 w 10"/>
                <a:gd name="T99" fmla="*/ 8 h 12"/>
                <a:gd name="T100" fmla="*/ 2 w 10"/>
                <a:gd name="T101" fmla="*/ 8 h 12"/>
                <a:gd name="T102" fmla="*/ 3 w 10"/>
                <a:gd name="T103" fmla="*/ 8 h 12"/>
                <a:gd name="T104" fmla="*/ 2 w 10"/>
                <a:gd name="T105" fmla="*/ 9 h 12"/>
                <a:gd name="T106" fmla="*/ 8 w 10"/>
                <a:gd name="T107" fmla="*/ 6 h 12"/>
                <a:gd name="T108" fmla="*/ 8 w 10"/>
                <a:gd name="T109" fmla="*/ 6 h 12"/>
                <a:gd name="T110" fmla="*/ 7 w 10"/>
                <a:gd name="T111" fmla="*/ 10 h 12"/>
                <a:gd name="T112" fmla="*/ 8 w 10"/>
                <a:gd name="T113" fmla="*/ 11 h 12"/>
                <a:gd name="T114" fmla="*/ 4 w 10"/>
                <a:gd name="T1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" h="12">
                  <a:moveTo>
                    <a:pt x="5" y="11"/>
                  </a:moveTo>
                  <a:cubicBezTo>
                    <a:pt x="5" y="11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4" y="11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2" y="8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4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4" y="9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9"/>
                    <a:pt x="6" y="8"/>
                    <a:pt x="6" y="9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8"/>
                    <a:pt x="8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7"/>
                    <a:pt x="6" y="6"/>
                    <a:pt x="6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6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5"/>
                    <a:pt x="7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3"/>
                    <a:pt x="5" y="2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1" y="4"/>
                    <a:pt x="2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3"/>
                    <a:pt x="3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10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9" y="3"/>
                    <a:pt x="10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7"/>
                    <a:pt x="10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9" y="8"/>
                    <a:pt x="9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10" y="3"/>
                  </a:ln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9" y="2"/>
                  </a:cubicBezTo>
                  <a:close/>
                  <a:moveTo>
                    <a:pt x="9" y="8"/>
                  </a:move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lose/>
                  <a:moveTo>
                    <a:pt x="8" y="1"/>
                  </a:move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8" y="1"/>
                    <a:pt x="8" y="1"/>
                  </a:cubicBezTo>
                  <a:lnTo>
                    <a:pt x="7" y="1"/>
                  </a:ln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6" y="1"/>
                  </a:moveTo>
                  <a:cubicBezTo>
                    <a:pt x="7" y="1"/>
                    <a:pt x="6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9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7" y="9"/>
                  </a:moveTo>
                  <a:cubicBezTo>
                    <a:pt x="7" y="9"/>
                    <a:pt x="6" y="9"/>
                    <a:pt x="6" y="9"/>
                  </a:cubicBezTo>
                  <a:cubicBezTo>
                    <a:pt x="6" y="9"/>
                    <a:pt x="6" y="9"/>
                    <a:pt x="7" y="9"/>
                  </a:cubicBezTo>
                  <a:close/>
                  <a:moveTo>
                    <a:pt x="4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lose/>
                  <a:moveTo>
                    <a:pt x="2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2" y="8"/>
                  </a:lnTo>
                  <a:close/>
                  <a:moveTo>
                    <a:pt x="2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6" y="10"/>
                  </a:moveTo>
                  <a:cubicBezTo>
                    <a:pt x="6" y="10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9"/>
                    <a:pt x="6" y="10"/>
                  </a:cubicBezTo>
                  <a:close/>
                  <a:moveTo>
                    <a:pt x="8" y="6"/>
                  </a:moveTo>
                  <a:cubicBezTo>
                    <a:pt x="8" y="6"/>
                    <a:pt x="7" y="6"/>
                    <a:pt x="8" y="6"/>
                  </a:cubicBezTo>
                  <a:cubicBezTo>
                    <a:pt x="7" y="6"/>
                    <a:pt x="8" y="6"/>
                    <a:pt x="8" y="6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8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8" y="9"/>
                  </a:ln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8" y="11"/>
                  </a:move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7" y="10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0" name="Freeform 660"/>
            <p:cNvSpPr>
              <a:spLocks/>
            </p:cNvSpPr>
            <p:nvPr/>
          </p:nvSpPr>
          <p:spPr bwMode="auto">
            <a:xfrm>
              <a:off x="10560050" y="11779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1" name="Freeform 661"/>
            <p:cNvSpPr>
              <a:spLocks/>
            </p:cNvSpPr>
            <p:nvPr/>
          </p:nvSpPr>
          <p:spPr bwMode="auto">
            <a:xfrm>
              <a:off x="10574338" y="116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2" name="Rectangle 662"/>
            <p:cNvSpPr>
              <a:spLocks noChangeArrowheads="1"/>
            </p:cNvSpPr>
            <p:nvPr/>
          </p:nvSpPr>
          <p:spPr bwMode="auto">
            <a:xfrm>
              <a:off x="10574338" y="11636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3" name="Freeform 663"/>
            <p:cNvSpPr>
              <a:spLocks/>
            </p:cNvSpPr>
            <p:nvPr/>
          </p:nvSpPr>
          <p:spPr bwMode="auto">
            <a:xfrm>
              <a:off x="10553700" y="116840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4" name="Freeform 664"/>
            <p:cNvSpPr>
              <a:spLocks/>
            </p:cNvSpPr>
            <p:nvPr/>
          </p:nvSpPr>
          <p:spPr bwMode="auto">
            <a:xfrm>
              <a:off x="10553700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5" name="Freeform 665"/>
            <p:cNvSpPr>
              <a:spLocks/>
            </p:cNvSpPr>
            <p:nvPr/>
          </p:nvSpPr>
          <p:spPr bwMode="auto">
            <a:xfrm>
              <a:off x="10553700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6" name="Freeform 666"/>
            <p:cNvSpPr>
              <a:spLocks/>
            </p:cNvSpPr>
            <p:nvPr/>
          </p:nvSpPr>
          <p:spPr bwMode="auto">
            <a:xfrm>
              <a:off x="10556875" y="116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7" name="Freeform 667"/>
            <p:cNvSpPr>
              <a:spLocks/>
            </p:cNvSpPr>
            <p:nvPr/>
          </p:nvSpPr>
          <p:spPr bwMode="auto">
            <a:xfrm>
              <a:off x="10556875" y="11604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8" name="Freeform 668"/>
            <p:cNvSpPr>
              <a:spLocks/>
            </p:cNvSpPr>
            <p:nvPr/>
          </p:nvSpPr>
          <p:spPr bwMode="auto">
            <a:xfrm>
              <a:off x="10556875" y="1160463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9" name="Freeform 669"/>
            <p:cNvSpPr>
              <a:spLocks/>
            </p:cNvSpPr>
            <p:nvPr/>
          </p:nvSpPr>
          <p:spPr bwMode="auto">
            <a:xfrm>
              <a:off x="10571163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0" name="Freeform 670"/>
            <p:cNvSpPr>
              <a:spLocks/>
            </p:cNvSpPr>
            <p:nvPr/>
          </p:nvSpPr>
          <p:spPr bwMode="auto">
            <a:xfrm>
              <a:off x="10571163" y="11541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1" name="Rectangle 671"/>
            <p:cNvSpPr>
              <a:spLocks noChangeArrowheads="1"/>
            </p:cNvSpPr>
            <p:nvPr/>
          </p:nvSpPr>
          <p:spPr bwMode="auto">
            <a:xfrm>
              <a:off x="10566400" y="11509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2" name="Freeform 672"/>
            <p:cNvSpPr>
              <a:spLocks/>
            </p:cNvSpPr>
            <p:nvPr/>
          </p:nvSpPr>
          <p:spPr bwMode="auto">
            <a:xfrm>
              <a:off x="10571163" y="115411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3" name="Freeform 673"/>
            <p:cNvSpPr>
              <a:spLocks/>
            </p:cNvSpPr>
            <p:nvPr/>
          </p:nvSpPr>
          <p:spPr bwMode="auto">
            <a:xfrm>
              <a:off x="105743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4" name="Freeform 674"/>
            <p:cNvSpPr>
              <a:spLocks/>
            </p:cNvSpPr>
            <p:nvPr/>
          </p:nvSpPr>
          <p:spPr bwMode="auto">
            <a:xfrm>
              <a:off x="105743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5" name="Freeform 675"/>
            <p:cNvSpPr>
              <a:spLocks/>
            </p:cNvSpPr>
            <p:nvPr/>
          </p:nvSpPr>
          <p:spPr bwMode="auto">
            <a:xfrm>
              <a:off x="10574338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6" name="Freeform 676"/>
            <p:cNvSpPr>
              <a:spLocks/>
            </p:cNvSpPr>
            <p:nvPr/>
          </p:nvSpPr>
          <p:spPr bwMode="auto">
            <a:xfrm>
              <a:off x="10563225" y="11779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7" name="Freeform 677"/>
            <p:cNvSpPr>
              <a:spLocks/>
            </p:cNvSpPr>
            <p:nvPr/>
          </p:nvSpPr>
          <p:spPr bwMode="auto">
            <a:xfrm>
              <a:off x="10571163" y="1123950"/>
              <a:ext cx="22225" cy="26988"/>
            </a:xfrm>
            <a:custGeom>
              <a:avLst/>
              <a:gdLst>
                <a:gd name="T0" fmla="*/ 4 w 7"/>
                <a:gd name="T1" fmla="*/ 1 h 8"/>
                <a:gd name="T2" fmla="*/ 0 w 7"/>
                <a:gd name="T3" fmla="*/ 5 h 8"/>
                <a:gd name="T4" fmla="*/ 2 w 7"/>
                <a:gd name="T5" fmla="*/ 7 h 8"/>
                <a:gd name="T6" fmla="*/ 4 w 7"/>
                <a:gd name="T7" fmla="*/ 7 h 8"/>
                <a:gd name="T8" fmla="*/ 6 w 7"/>
                <a:gd name="T9" fmla="*/ 3 h 8"/>
                <a:gd name="T10" fmla="*/ 3 w 7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2" y="8"/>
                    <a:pt x="2" y="8"/>
                    <a:pt x="4" y="7"/>
                  </a:cubicBezTo>
                  <a:cubicBezTo>
                    <a:pt x="5" y="7"/>
                    <a:pt x="7" y="4"/>
                    <a:pt x="6" y="3"/>
                  </a:cubicBezTo>
                  <a:cubicBezTo>
                    <a:pt x="6" y="2"/>
                    <a:pt x="5" y="0"/>
                    <a:pt x="3" y="1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8" name="Freeform 678"/>
            <p:cNvSpPr>
              <a:spLocks/>
            </p:cNvSpPr>
            <p:nvPr/>
          </p:nvSpPr>
          <p:spPr bwMode="auto">
            <a:xfrm>
              <a:off x="10580688" y="11271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9" name="Freeform 679"/>
            <p:cNvSpPr>
              <a:spLocks/>
            </p:cNvSpPr>
            <p:nvPr/>
          </p:nvSpPr>
          <p:spPr bwMode="auto">
            <a:xfrm>
              <a:off x="10580688" y="11271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0" name="Freeform 680"/>
            <p:cNvSpPr>
              <a:spLocks/>
            </p:cNvSpPr>
            <p:nvPr/>
          </p:nvSpPr>
          <p:spPr bwMode="auto">
            <a:xfrm>
              <a:off x="10583863" y="11271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1" name="Rectangle 681"/>
            <p:cNvSpPr>
              <a:spLocks noChangeArrowheads="1"/>
            </p:cNvSpPr>
            <p:nvPr/>
          </p:nvSpPr>
          <p:spPr bwMode="auto">
            <a:xfrm>
              <a:off x="10583863" y="11271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2" name="Freeform 682"/>
            <p:cNvSpPr>
              <a:spLocks/>
            </p:cNvSpPr>
            <p:nvPr/>
          </p:nvSpPr>
          <p:spPr bwMode="auto">
            <a:xfrm>
              <a:off x="1058068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3" name="Freeform 683"/>
            <p:cNvSpPr>
              <a:spLocks/>
            </p:cNvSpPr>
            <p:nvPr/>
          </p:nvSpPr>
          <p:spPr bwMode="auto">
            <a:xfrm>
              <a:off x="1058068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4" name="Freeform 684"/>
            <p:cNvSpPr>
              <a:spLocks/>
            </p:cNvSpPr>
            <p:nvPr/>
          </p:nvSpPr>
          <p:spPr bwMode="auto">
            <a:xfrm>
              <a:off x="1058068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5" name="Freeform 685"/>
            <p:cNvSpPr>
              <a:spLocks/>
            </p:cNvSpPr>
            <p:nvPr/>
          </p:nvSpPr>
          <p:spPr bwMode="auto">
            <a:xfrm>
              <a:off x="10580688" y="1136650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6" name="Freeform 686"/>
            <p:cNvSpPr>
              <a:spLocks/>
            </p:cNvSpPr>
            <p:nvPr/>
          </p:nvSpPr>
          <p:spPr bwMode="auto">
            <a:xfrm>
              <a:off x="10571163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7" name="Freeform 687"/>
            <p:cNvSpPr>
              <a:spLocks/>
            </p:cNvSpPr>
            <p:nvPr/>
          </p:nvSpPr>
          <p:spPr bwMode="auto">
            <a:xfrm>
              <a:off x="10577513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8" name="Freeform 688"/>
            <p:cNvSpPr>
              <a:spLocks/>
            </p:cNvSpPr>
            <p:nvPr/>
          </p:nvSpPr>
          <p:spPr bwMode="auto">
            <a:xfrm>
              <a:off x="1058068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9" name="Freeform 689"/>
            <p:cNvSpPr>
              <a:spLocks/>
            </p:cNvSpPr>
            <p:nvPr/>
          </p:nvSpPr>
          <p:spPr bwMode="auto">
            <a:xfrm>
              <a:off x="10566400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0" name="Rectangle 690"/>
            <p:cNvSpPr>
              <a:spLocks noChangeArrowheads="1"/>
            </p:cNvSpPr>
            <p:nvPr/>
          </p:nvSpPr>
          <p:spPr bwMode="auto">
            <a:xfrm>
              <a:off x="10580688" y="11477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1" name="Freeform 691"/>
            <p:cNvSpPr>
              <a:spLocks/>
            </p:cNvSpPr>
            <p:nvPr/>
          </p:nvSpPr>
          <p:spPr bwMode="auto">
            <a:xfrm>
              <a:off x="1058068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2" name="Freeform 692"/>
            <p:cNvSpPr>
              <a:spLocks/>
            </p:cNvSpPr>
            <p:nvPr/>
          </p:nvSpPr>
          <p:spPr bwMode="auto">
            <a:xfrm>
              <a:off x="10580688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3" name="Freeform 693"/>
            <p:cNvSpPr>
              <a:spLocks/>
            </p:cNvSpPr>
            <p:nvPr/>
          </p:nvSpPr>
          <p:spPr bwMode="auto">
            <a:xfrm>
              <a:off x="10580688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4" name="Freeform 694"/>
            <p:cNvSpPr>
              <a:spLocks/>
            </p:cNvSpPr>
            <p:nvPr/>
          </p:nvSpPr>
          <p:spPr bwMode="auto">
            <a:xfrm>
              <a:off x="10583863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5" name="Freeform 695"/>
            <p:cNvSpPr>
              <a:spLocks/>
            </p:cNvSpPr>
            <p:nvPr/>
          </p:nvSpPr>
          <p:spPr bwMode="auto">
            <a:xfrm>
              <a:off x="10580688" y="113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6" name="Freeform 696"/>
            <p:cNvSpPr>
              <a:spLocks noEditPoints="1"/>
            </p:cNvSpPr>
            <p:nvPr/>
          </p:nvSpPr>
          <p:spPr bwMode="auto">
            <a:xfrm>
              <a:off x="10556875" y="1123950"/>
              <a:ext cx="36513" cy="33338"/>
            </a:xfrm>
            <a:custGeom>
              <a:avLst/>
              <a:gdLst>
                <a:gd name="T0" fmla="*/ 4 w 11"/>
                <a:gd name="T1" fmla="*/ 0 h 10"/>
                <a:gd name="T2" fmla="*/ 5 w 11"/>
                <a:gd name="T3" fmla="*/ 0 h 10"/>
                <a:gd name="T4" fmla="*/ 7 w 11"/>
                <a:gd name="T5" fmla="*/ 2 h 10"/>
                <a:gd name="T6" fmla="*/ 9 w 11"/>
                <a:gd name="T7" fmla="*/ 3 h 10"/>
                <a:gd name="T8" fmla="*/ 9 w 11"/>
                <a:gd name="T9" fmla="*/ 4 h 10"/>
                <a:gd name="T10" fmla="*/ 7 w 11"/>
                <a:gd name="T11" fmla="*/ 4 h 10"/>
                <a:gd name="T12" fmla="*/ 6 w 11"/>
                <a:gd name="T13" fmla="*/ 4 h 10"/>
                <a:gd name="T14" fmla="*/ 5 w 11"/>
                <a:gd name="T15" fmla="*/ 5 h 10"/>
                <a:gd name="T16" fmla="*/ 6 w 11"/>
                <a:gd name="T17" fmla="*/ 5 h 10"/>
                <a:gd name="T18" fmla="*/ 5 w 11"/>
                <a:gd name="T19" fmla="*/ 6 h 10"/>
                <a:gd name="T20" fmla="*/ 6 w 11"/>
                <a:gd name="T21" fmla="*/ 5 h 10"/>
                <a:gd name="T22" fmla="*/ 7 w 11"/>
                <a:gd name="T23" fmla="*/ 6 h 10"/>
                <a:gd name="T24" fmla="*/ 7 w 11"/>
                <a:gd name="T25" fmla="*/ 6 h 10"/>
                <a:gd name="T26" fmla="*/ 7 w 11"/>
                <a:gd name="T27" fmla="*/ 6 h 10"/>
                <a:gd name="T28" fmla="*/ 7 w 11"/>
                <a:gd name="T29" fmla="*/ 6 h 10"/>
                <a:gd name="T30" fmla="*/ 7 w 11"/>
                <a:gd name="T31" fmla="*/ 7 h 10"/>
                <a:gd name="T32" fmla="*/ 7 w 11"/>
                <a:gd name="T33" fmla="*/ 7 h 10"/>
                <a:gd name="T34" fmla="*/ 6 w 11"/>
                <a:gd name="T35" fmla="*/ 6 h 10"/>
                <a:gd name="T36" fmla="*/ 7 w 11"/>
                <a:gd name="T37" fmla="*/ 5 h 10"/>
                <a:gd name="T38" fmla="*/ 8 w 11"/>
                <a:gd name="T39" fmla="*/ 5 h 10"/>
                <a:gd name="T40" fmla="*/ 7 w 11"/>
                <a:gd name="T41" fmla="*/ 4 h 10"/>
                <a:gd name="T42" fmla="*/ 9 w 11"/>
                <a:gd name="T43" fmla="*/ 3 h 10"/>
                <a:gd name="T44" fmla="*/ 8 w 11"/>
                <a:gd name="T45" fmla="*/ 2 h 10"/>
                <a:gd name="T46" fmla="*/ 9 w 11"/>
                <a:gd name="T47" fmla="*/ 2 h 10"/>
                <a:gd name="T48" fmla="*/ 10 w 11"/>
                <a:gd name="T49" fmla="*/ 4 h 10"/>
                <a:gd name="T50" fmla="*/ 10 w 11"/>
                <a:gd name="T51" fmla="*/ 6 h 10"/>
                <a:gd name="T52" fmla="*/ 9 w 11"/>
                <a:gd name="T53" fmla="*/ 9 h 10"/>
                <a:gd name="T54" fmla="*/ 9 w 11"/>
                <a:gd name="T55" fmla="*/ 10 h 10"/>
                <a:gd name="T56" fmla="*/ 5 w 11"/>
                <a:gd name="T57" fmla="*/ 10 h 10"/>
                <a:gd name="T58" fmla="*/ 4 w 11"/>
                <a:gd name="T59" fmla="*/ 9 h 10"/>
                <a:gd name="T60" fmla="*/ 3 w 11"/>
                <a:gd name="T61" fmla="*/ 9 h 10"/>
                <a:gd name="T62" fmla="*/ 2 w 11"/>
                <a:gd name="T63" fmla="*/ 6 h 10"/>
                <a:gd name="T64" fmla="*/ 1 w 11"/>
                <a:gd name="T65" fmla="*/ 6 h 10"/>
                <a:gd name="T66" fmla="*/ 3 w 11"/>
                <a:gd name="T67" fmla="*/ 2 h 10"/>
                <a:gd name="T68" fmla="*/ 10 w 11"/>
                <a:gd name="T69" fmla="*/ 4 h 10"/>
                <a:gd name="T70" fmla="*/ 5 w 11"/>
                <a:gd name="T71" fmla="*/ 5 h 10"/>
                <a:gd name="T72" fmla="*/ 4 w 11"/>
                <a:gd name="T73" fmla="*/ 8 h 10"/>
                <a:gd name="T74" fmla="*/ 6 w 11"/>
                <a:gd name="T75" fmla="*/ 9 h 10"/>
                <a:gd name="T76" fmla="*/ 4 w 11"/>
                <a:gd name="T77" fmla="*/ 7 h 10"/>
                <a:gd name="T78" fmla="*/ 8 w 11"/>
                <a:gd name="T79" fmla="*/ 7 h 10"/>
                <a:gd name="T80" fmla="*/ 9 w 11"/>
                <a:gd name="T81" fmla="*/ 9 h 10"/>
                <a:gd name="T82" fmla="*/ 8 w 11"/>
                <a:gd name="T83" fmla="*/ 9 h 10"/>
                <a:gd name="T84" fmla="*/ 9 w 11"/>
                <a:gd name="T85" fmla="*/ 9 h 10"/>
                <a:gd name="T86" fmla="*/ 10 w 11"/>
                <a:gd name="T87" fmla="*/ 7 h 10"/>
                <a:gd name="T88" fmla="*/ 8 w 11"/>
                <a:gd name="T89" fmla="*/ 3 h 10"/>
                <a:gd name="T90" fmla="*/ 9 w 11"/>
                <a:gd name="T91" fmla="*/ 5 h 10"/>
                <a:gd name="T92" fmla="*/ 8 w 11"/>
                <a:gd name="T93" fmla="*/ 5 h 10"/>
                <a:gd name="T94" fmla="*/ 8 w 11"/>
                <a:gd name="T95" fmla="*/ 7 h 10"/>
                <a:gd name="T96" fmla="*/ 8 w 11"/>
                <a:gd name="T97" fmla="*/ 7 h 10"/>
                <a:gd name="T98" fmla="*/ 5 w 11"/>
                <a:gd name="T99" fmla="*/ 7 h 10"/>
                <a:gd name="T100" fmla="*/ 6 w 11"/>
                <a:gd name="T101" fmla="*/ 3 h 10"/>
                <a:gd name="T102" fmla="*/ 7 w 11"/>
                <a:gd name="T103" fmla="*/ 3 h 10"/>
                <a:gd name="T104" fmla="*/ 7 w 11"/>
                <a:gd name="T105" fmla="*/ 3 h 10"/>
                <a:gd name="T106" fmla="*/ 7 w 11"/>
                <a:gd name="T107" fmla="*/ 3 h 10"/>
                <a:gd name="T108" fmla="*/ 7 w 11"/>
                <a:gd name="T109" fmla="*/ 2 h 10"/>
                <a:gd name="T110" fmla="*/ 4 w 11"/>
                <a:gd name="T111" fmla="*/ 3 h 10"/>
                <a:gd name="T112" fmla="*/ 5 w 11"/>
                <a:gd name="T113" fmla="*/ 7 h 10"/>
                <a:gd name="T114" fmla="*/ 3 w 11"/>
                <a:gd name="T115" fmla="*/ 3 h 10"/>
                <a:gd name="T116" fmla="*/ 4 w 11"/>
                <a:gd name="T117" fmla="*/ 1 h 10"/>
                <a:gd name="T118" fmla="*/ 4 w 11"/>
                <a:gd name="T1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" h="10">
                  <a:moveTo>
                    <a:pt x="3" y="1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8" y="3"/>
                    <a:pt x="8" y="3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7" y="3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6" y="3"/>
                    <a:pt x="7" y="3"/>
                    <a:pt x="6" y="3"/>
                  </a:cubicBezTo>
                  <a:cubicBezTo>
                    <a:pt x="6" y="3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4"/>
                    <a:pt x="6" y="5"/>
                    <a:pt x="5" y="4"/>
                  </a:cubicBezTo>
                  <a:cubicBezTo>
                    <a:pt x="5" y="4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4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5"/>
                    <a:pt x="5" y="6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6" y="6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6" y="6"/>
                    <a:pt x="5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6" y="7"/>
                  </a:cubicBezTo>
                  <a:cubicBezTo>
                    <a:pt x="6" y="6"/>
                    <a:pt x="7" y="6"/>
                    <a:pt x="6" y="7"/>
                  </a:cubicBezTo>
                  <a:cubicBezTo>
                    <a:pt x="6" y="7"/>
                    <a:pt x="7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6" y="7"/>
                    <a:pt x="6" y="8"/>
                    <a:pt x="6" y="7"/>
                  </a:cubicBezTo>
                  <a:cubicBezTo>
                    <a:pt x="6" y="7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9" y="10"/>
                    <a:pt x="8" y="9"/>
                    <a:pt x="8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9"/>
                    <a:pt x="6" y="10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5" y="10"/>
                    <a:pt x="6" y="9"/>
                    <a:pt x="5" y="9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9"/>
                    <a:pt x="4" y="10"/>
                  </a:cubicBezTo>
                  <a:cubicBezTo>
                    <a:pt x="4" y="10"/>
                    <a:pt x="3" y="10"/>
                    <a:pt x="4" y="9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3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1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9"/>
                  </a:cubicBezTo>
                  <a:close/>
                  <a:moveTo>
                    <a:pt x="10" y="4"/>
                  </a:move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5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2" y="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2" y="4"/>
                  </a:cubicBezTo>
                  <a:close/>
                  <a:moveTo>
                    <a:pt x="4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lnTo>
                    <a:pt x="6" y="9"/>
                  </a:lnTo>
                  <a:close/>
                  <a:moveTo>
                    <a:pt x="7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9"/>
                    <a:pt x="7" y="10"/>
                    <a:pt x="7" y="9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9" y="8"/>
                  </a:moveTo>
                  <a:cubicBezTo>
                    <a:pt x="9" y="8"/>
                    <a:pt x="9" y="7"/>
                    <a:pt x="8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8" y="7"/>
                  </a:move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7"/>
                    <a:pt x="8" y="8"/>
                    <a:pt x="8" y="8"/>
                  </a:cubicBezTo>
                  <a:lnTo>
                    <a:pt x="8" y="7"/>
                  </a:ln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9" y="9"/>
                  </a:moveTo>
                  <a:cubicBezTo>
                    <a:pt x="9" y="9"/>
                    <a:pt x="9" y="8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9" y="7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8" y="3"/>
                  </a:ln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5"/>
                  </a:move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7"/>
                    <a:pt x="8" y="7"/>
                  </a:cubicBezTo>
                  <a:close/>
                  <a:moveTo>
                    <a:pt x="8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7" y="8"/>
                  </a:cubicBezTo>
                  <a:cubicBezTo>
                    <a:pt x="7" y="7"/>
                    <a:pt x="6" y="8"/>
                    <a:pt x="6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6" y="7"/>
                    <a:pt x="6" y="8"/>
                    <a:pt x="6" y="8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5" y="4"/>
                  </a:moveTo>
                  <a:cubicBezTo>
                    <a:pt x="5" y="4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7" y="3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7" y="3"/>
                  </a:ln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lose/>
                  <a:moveTo>
                    <a:pt x="7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7" y="3"/>
                  </a:lnTo>
                  <a:close/>
                  <a:moveTo>
                    <a:pt x="7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4" y="3"/>
                  </a:move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4"/>
                    <a:pt x="4" y="3"/>
                  </a:cubicBezTo>
                  <a:close/>
                  <a:moveTo>
                    <a:pt x="5" y="7"/>
                  </a:moveTo>
                  <a:cubicBezTo>
                    <a:pt x="5" y="7"/>
                    <a:pt x="5" y="6"/>
                    <a:pt x="5" y="7"/>
                  </a:cubicBezTo>
                  <a:cubicBezTo>
                    <a:pt x="5" y="6"/>
                    <a:pt x="5" y="6"/>
                    <a:pt x="5" y="7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4"/>
                    <a:pt x="3" y="3"/>
                  </a:cubicBezTo>
                  <a:close/>
                  <a:moveTo>
                    <a:pt x="4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lose/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4" y="1"/>
                  </a:moveTo>
                  <a:cubicBezTo>
                    <a:pt x="4" y="1"/>
                    <a:pt x="5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7" name="Freeform 697"/>
            <p:cNvSpPr>
              <a:spLocks/>
            </p:cNvSpPr>
            <p:nvPr/>
          </p:nvSpPr>
          <p:spPr bwMode="auto">
            <a:xfrm>
              <a:off x="10580688" y="113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8" name="Freeform 698"/>
            <p:cNvSpPr>
              <a:spLocks/>
            </p:cNvSpPr>
            <p:nvPr/>
          </p:nvSpPr>
          <p:spPr bwMode="auto">
            <a:xfrm>
              <a:off x="10577513" y="11445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9" name="Rectangle 699"/>
            <p:cNvSpPr>
              <a:spLocks noChangeArrowheads="1"/>
            </p:cNvSpPr>
            <p:nvPr/>
          </p:nvSpPr>
          <p:spPr bwMode="auto">
            <a:xfrm>
              <a:off x="10580688" y="11414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0" name="Freeform 700"/>
            <p:cNvSpPr>
              <a:spLocks/>
            </p:cNvSpPr>
            <p:nvPr/>
          </p:nvSpPr>
          <p:spPr bwMode="auto">
            <a:xfrm>
              <a:off x="10577513" y="11303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1" name="Freeform 701"/>
            <p:cNvSpPr>
              <a:spLocks/>
            </p:cNvSpPr>
            <p:nvPr/>
          </p:nvSpPr>
          <p:spPr bwMode="auto">
            <a:xfrm>
              <a:off x="10580688" y="11303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2" name="Freeform 702"/>
            <p:cNvSpPr>
              <a:spLocks/>
            </p:cNvSpPr>
            <p:nvPr/>
          </p:nvSpPr>
          <p:spPr bwMode="auto">
            <a:xfrm>
              <a:off x="10580688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3" name="Freeform 703"/>
            <p:cNvSpPr>
              <a:spLocks/>
            </p:cNvSpPr>
            <p:nvPr/>
          </p:nvSpPr>
          <p:spPr bwMode="auto">
            <a:xfrm>
              <a:off x="10580688" y="11334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4" name="Freeform 704"/>
            <p:cNvSpPr>
              <a:spLocks/>
            </p:cNvSpPr>
            <p:nvPr/>
          </p:nvSpPr>
          <p:spPr bwMode="auto">
            <a:xfrm>
              <a:off x="10583863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5" name="Freeform 705"/>
            <p:cNvSpPr>
              <a:spLocks/>
            </p:cNvSpPr>
            <p:nvPr/>
          </p:nvSpPr>
          <p:spPr bwMode="auto">
            <a:xfrm>
              <a:off x="10583863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6" name="Freeform 706"/>
            <p:cNvSpPr>
              <a:spLocks/>
            </p:cNvSpPr>
            <p:nvPr/>
          </p:nvSpPr>
          <p:spPr bwMode="auto">
            <a:xfrm>
              <a:off x="10577513" y="11414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7" name="Freeform 707"/>
            <p:cNvSpPr>
              <a:spLocks/>
            </p:cNvSpPr>
            <p:nvPr/>
          </p:nvSpPr>
          <p:spPr bwMode="auto">
            <a:xfrm>
              <a:off x="1058068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8" name="Rectangle 708"/>
            <p:cNvSpPr>
              <a:spLocks noChangeArrowheads="1"/>
            </p:cNvSpPr>
            <p:nvPr/>
          </p:nvSpPr>
          <p:spPr bwMode="auto">
            <a:xfrm>
              <a:off x="10590213" y="11445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9" name="Freeform 709"/>
            <p:cNvSpPr>
              <a:spLocks/>
            </p:cNvSpPr>
            <p:nvPr/>
          </p:nvSpPr>
          <p:spPr bwMode="auto">
            <a:xfrm>
              <a:off x="10577513" y="11445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0" name="Freeform 710"/>
            <p:cNvSpPr>
              <a:spLocks/>
            </p:cNvSpPr>
            <p:nvPr/>
          </p:nvSpPr>
          <p:spPr bwMode="auto">
            <a:xfrm>
              <a:off x="10577513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1" name="Freeform 711"/>
            <p:cNvSpPr>
              <a:spLocks/>
            </p:cNvSpPr>
            <p:nvPr/>
          </p:nvSpPr>
          <p:spPr bwMode="auto">
            <a:xfrm>
              <a:off x="10580688" y="11445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2" name="Freeform 712"/>
            <p:cNvSpPr>
              <a:spLocks/>
            </p:cNvSpPr>
            <p:nvPr/>
          </p:nvSpPr>
          <p:spPr bwMode="auto">
            <a:xfrm>
              <a:off x="10574338" y="11414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3" name="Freeform 713"/>
            <p:cNvSpPr>
              <a:spLocks/>
            </p:cNvSpPr>
            <p:nvPr/>
          </p:nvSpPr>
          <p:spPr bwMode="auto">
            <a:xfrm>
              <a:off x="10580688" y="113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4" name="Freeform 714"/>
            <p:cNvSpPr>
              <a:spLocks/>
            </p:cNvSpPr>
            <p:nvPr/>
          </p:nvSpPr>
          <p:spPr bwMode="auto">
            <a:xfrm>
              <a:off x="10571163" y="1093788"/>
              <a:ext cx="26988" cy="26988"/>
            </a:xfrm>
            <a:custGeom>
              <a:avLst/>
              <a:gdLst>
                <a:gd name="T0" fmla="*/ 2 w 8"/>
                <a:gd name="T1" fmla="*/ 2 h 8"/>
                <a:gd name="T2" fmla="*/ 1 w 8"/>
                <a:gd name="T3" fmla="*/ 7 h 8"/>
                <a:gd name="T4" fmla="*/ 6 w 8"/>
                <a:gd name="T5" fmla="*/ 6 h 8"/>
                <a:gd name="T6" fmla="*/ 6 w 8"/>
                <a:gd name="T7" fmla="*/ 2 h 8"/>
                <a:gd name="T8" fmla="*/ 4 w 8"/>
                <a:gd name="T9" fmla="*/ 0 h 8"/>
                <a:gd name="T10" fmla="*/ 2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1" y="4"/>
                    <a:pt x="0" y="5"/>
                    <a:pt x="1" y="7"/>
                  </a:cubicBezTo>
                  <a:cubicBezTo>
                    <a:pt x="2" y="8"/>
                    <a:pt x="4" y="8"/>
                    <a:pt x="6" y="6"/>
                  </a:cubicBezTo>
                  <a:cubicBezTo>
                    <a:pt x="8" y="4"/>
                    <a:pt x="6" y="3"/>
                    <a:pt x="6" y="2"/>
                  </a:cubicBezTo>
                  <a:cubicBezTo>
                    <a:pt x="5" y="1"/>
                    <a:pt x="6" y="0"/>
                    <a:pt x="4" y="0"/>
                  </a:cubicBezTo>
                  <a:cubicBezTo>
                    <a:pt x="4" y="1"/>
                    <a:pt x="3" y="1"/>
                    <a:pt x="2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5" name="Freeform 715"/>
            <p:cNvSpPr>
              <a:spLocks/>
            </p:cNvSpPr>
            <p:nvPr/>
          </p:nvSpPr>
          <p:spPr bwMode="auto">
            <a:xfrm>
              <a:off x="10580688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6" name="Freeform 716"/>
            <p:cNvSpPr>
              <a:spLocks/>
            </p:cNvSpPr>
            <p:nvPr/>
          </p:nvSpPr>
          <p:spPr bwMode="auto">
            <a:xfrm>
              <a:off x="10577513" y="10969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7" name="Freeform 717"/>
            <p:cNvSpPr>
              <a:spLocks/>
            </p:cNvSpPr>
            <p:nvPr/>
          </p:nvSpPr>
          <p:spPr bwMode="auto">
            <a:xfrm>
              <a:off x="10577513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8" name="Rectangle 718"/>
            <p:cNvSpPr>
              <a:spLocks noChangeArrowheads="1"/>
            </p:cNvSpPr>
            <p:nvPr/>
          </p:nvSpPr>
          <p:spPr bwMode="auto">
            <a:xfrm>
              <a:off x="10580688" y="10969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9" name="Rectangle 719"/>
            <p:cNvSpPr>
              <a:spLocks noChangeArrowheads="1"/>
            </p:cNvSpPr>
            <p:nvPr/>
          </p:nvSpPr>
          <p:spPr bwMode="auto">
            <a:xfrm>
              <a:off x="10587038" y="11096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0" name="Freeform 720"/>
            <p:cNvSpPr>
              <a:spLocks/>
            </p:cNvSpPr>
            <p:nvPr/>
          </p:nvSpPr>
          <p:spPr bwMode="auto">
            <a:xfrm>
              <a:off x="10590213" y="111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1" name="Freeform 721"/>
            <p:cNvSpPr>
              <a:spLocks/>
            </p:cNvSpPr>
            <p:nvPr/>
          </p:nvSpPr>
          <p:spPr bwMode="auto">
            <a:xfrm>
              <a:off x="10587038" y="1109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2" name="Freeform 722"/>
            <p:cNvSpPr>
              <a:spLocks/>
            </p:cNvSpPr>
            <p:nvPr/>
          </p:nvSpPr>
          <p:spPr bwMode="auto">
            <a:xfrm>
              <a:off x="10587038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3" name="Freeform 723"/>
            <p:cNvSpPr>
              <a:spLocks/>
            </p:cNvSpPr>
            <p:nvPr/>
          </p:nvSpPr>
          <p:spPr bwMode="auto">
            <a:xfrm>
              <a:off x="10587038" y="11207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4" name="Freeform 724"/>
            <p:cNvSpPr>
              <a:spLocks/>
            </p:cNvSpPr>
            <p:nvPr/>
          </p:nvSpPr>
          <p:spPr bwMode="auto">
            <a:xfrm>
              <a:off x="10593388" y="1117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5" name="Freeform 725"/>
            <p:cNvSpPr>
              <a:spLocks/>
            </p:cNvSpPr>
            <p:nvPr/>
          </p:nvSpPr>
          <p:spPr bwMode="auto">
            <a:xfrm>
              <a:off x="10587038" y="110966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6" name="Freeform 726"/>
            <p:cNvSpPr>
              <a:spLocks/>
            </p:cNvSpPr>
            <p:nvPr/>
          </p:nvSpPr>
          <p:spPr bwMode="auto">
            <a:xfrm>
              <a:off x="10587038" y="1123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7" name="Freeform 727"/>
            <p:cNvSpPr>
              <a:spLocks/>
            </p:cNvSpPr>
            <p:nvPr/>
          </p:nvSpPr>
          <p:spPr bwMode="auto">
            <a:xfrm>
              <a:off x="10590213" y="111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8" name="Freeform 728"/>
            <p:cNvSpPr>
              <a:spLocks/>
            </p:cNvSpPr>
            <p:nvPr/>
          </p:nvSpPr>
          <p:spPr bwMode="auto">
            <a:xfrm>
              <a:off x="10598150" y="111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9" name="Freeform 729"/>
            <p:cNvSpPr>
              <a:spLocks/>
            </p:cNvSpPr>
            <p:nvPr/>
          </p:nvSpPr>
          <p:spPr bwMode="auto">
            <a:xfrm>
              <a:off x="10587038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0" name="Freeform 730"/>
            <p:cNvSpPr>
              <a:spLocks/>
            </p:cNvSpPr>
            <p:nvPr/>
          </p:nvSpPr>
          <p:spPr bwMode="auto">
            <a:xfrm>
              <a:off x="10580688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1" name="Freeform 731"/>
            <p:cNvSpPr>
              <a:spLocks/>
            </p:cNvSpPr>
            <p:nvPr/>
          </p:nvSpPr>
          <p:spPr bwMode="auto">
            <a:xfrm>
              <a:off x="10580688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2" name="Freeform 732"/>
            <p:cNvSpPr>
              <a:spLocks/>
            </p:cNvSpPr>
            <p:nvPr/>
          </p:nvSpPr>
          <p:spPr bwMode="auto">
            <a:xfrm>
              <a:off x="10577513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3" name="Freeform 733"/>
            <p:cNvSpPr>
              <a:spLocks noEditPoints="1"/>
            </p:cNvSpPr>
            <p:nvPr/>
          </p:nvSpPr>
          <p:spPr bwMode="auto">
            <a:xfrm>
              <a:off x="10563225" y="1090613"/>
              <a:ext cx="34925" cy="36513"/>
            </a:xfrm>
            <a:custGeom>
              <a:avLst/>
              <a:gdLst>
                <a:gd name="T0" fmla="*/ 1 w 10"/>
                <a:gd name="T1" fmla="*/ 5 h 11"/>
                <a:gd name="T2" fmla="*/ 2 w 10"/>
                <a:gd name="T3" fmla="*/ 3 h 11"/>
                <a:gd name="T4" fmla="*/ 4 w 10"/>
                <a:gd name="T5" fmla="*/ 3 h 11"/>
                <a:gd name="T6" fmla="*/ 6 w 10"/>
                <a:gd name="T7" fmla="*/ 4 h 11"/>
                <a:gd name="T8" fmla="*/ 6 w 10"/>
                <a:gd name="T9" fmla="*/ 5 h 11"/>
                <a:gd name="T10" fmla="*/ 4 w 10"/>
                <a:gd name="T11" fmla="*/ 5 h 11"/>
                <a:gd name="T12" fmla="*/ 4 w 10"/>
                <a:gd name="T13" fmla="*/ 6 h 11"/>
                <a:gd name="T14" fmla="*/ 4 w 10"/>
                <a:gd name="T15" fmla="*/ 7 h 11"/>
                <a:gd name="T16" fmla="*/ 4 w 10"/>
                <a:gd name="T17" fmla="*/ 7 h 11"/>
                <a:gd name="T18" fmla="*/ 5 w 10"/>
                <a:gd name="T19" fmla="*/ 8 h 11"/>
                <a:gd name="T20" fmla="*/ 6 w 10"/>
                <a:gd name="T21" fmla="*/ 7 h 11"/>
                <a:gd name="T22" fmla="*/ 7 w 10"/>
                <a:gd name="T23" fmla="*/ 7 h 11"/>
                <a:gd name="T24" fmla="*/ 7 w 10"/>
                <a:gd name="T25" fmla="*/ 6 h 11"/>
                <a:gd name="T26" fmla="*/ 8 w 10"/>
                <a:gd name="T27" fmla="*/ 7 h 11"/>
                <a:gd name="T28" fmla="*/ 8 w 10"/>
                <a:gd name="T29" fmla="*/ 6 h 11"/>
                <a:gd name="T30" fmla="*/ 8 w 10"/>
                <a:gd name="T31" fmla="*/ 5 h 11"/>
                <a:gd name="T32" fmla="*/ 8 w 10"/>
                <a:gd name="T33" fmla="*/ 5 h 11"/>
                <a:gd name="T34" fmla="*/ 7 w 10"/>
                <a:gd name="T35" fmla="*/ 3 h 11"/>
                <a:gd name="T36" fmla="*/ 7 w 10"/>
                <a:gd name="T37" fmla="*/ 3 h 11"/>
                <a:gd name="T38" fmla="*/ 7 w 10"/>
                <a:gd name="T39" fmla="*/ 1 h 11"/>
                <a:gd name="T40" fmla="*/ 6 w 10"/>
                <a:gd name="T41" fmla="*/ 1 h 11"/>
                <a:gd name="T42" fmla="*/ 5 w 10"/>
                <a:gd name="T43" fmla="*/ 2 h 11"/>
                <a:gd name="T44" fmla="*/ 5 w 10"/>
                <a:gd name="T45" fmla="*/ 1 h 11"/>
                <a:gd name="T46" fmla="*/ 8 w 10"/>
                <a:gd name="T47" fmla="*/ 1 h 11"/>
                <a:gd name="T48" fmla="*/ 9 w 10"/>
                <a:gd name="T49" fmla="*/ 3 h 11"/>
                <a:gd name="T50" fmla="*/ 10 w 10"/>
                <a:gd name="T51" fmla="*/ 5 h 11"/>
                <a:gd name="T52" fmla="*/ 9 w 10"/>
                <a:gd name="T53" fmla="*/ 8 h 11"/>
                <a:gd name="T54" fmla="*/ 8 w 10"/>
                <a:gd name="T55" fmla="*/ 9 h 11"/>
                <a:gd name="T56" fmla="*/ 7 w 10"/>
                <a:gd name="T57" fmla="*/ 10 h 11"/>
                <a:gd name="T58" fmla="*/ 4 w 10"/>
                <a:gd name="T59" fmla="*/ 10 h 11"/>
                <a:gd name="T60" fmla="*/ 2 w 10"/>
                <a:gd name="T61" fmla="*/ 9 h 11"/>
                <a:gd name="T62" fmla="*/ 1 w 10"/>
                <a:gd name="T63" fmla="*/ 8 h 11"/>
                <a:gd name="T64" fmla="*/ 7 w 10"/>
                <a:gd name="T65" fmla="*/ 10 h 11"/>
                <a:gd name="T66" fmla="*/ 6 w 10"/>
                <a:gd name="T67" fmla="*/ 8 h 11"/>
                <a:gd name="T68" fmla="*/ 3 w 10"/>
                <a:gd name="T69" fmla="*/ 9 h 11"/>
                <a:gd name="T70" fmla="*/ 9 w 10"/>
                <a:gd name="T71" fmla="*/ 8 h 11"/>
                <a:gd name="T72" fmla="*/ 5 w 10"/>
                <a:gd name="T73" fmla="*/ 9 h 11"/>
                <a:gd name="T74" fmla="*/ 9 w 10"/>
                <a:gd name="T75" fmla="*/ 6 h 11"/>
                <a:gd name="T76" fmla="*/ 10 w 10"/>
                <a:gd name="T77" fmla="*/ 6 h 11"/>
                <a:gd name="T78" fmla="*/ 10 w 10"/>
                <a:gd name="T79" fmla="*/ 6 h 11"/>
                <a:gd name="T80" fmla="*/ 8 w 10"/>
                <a:gd name="T81" fmla="*/ 2 h 11"/>
                <a:gd name="T82" fmla="*/ 8 w 10"/>
                <a:gd name="T83" fmla="*/ 3 h 11"/>
                <a:gd name="T84" fmla="*/ 8 w 10"/>
                <a:gd name="T85" fmla="*/ 5 h 11"/>
                <a:gd name="T86" fmla="*/ 8 w 10"/>
                <a:gd name="T87" fmla="*/ 5 h 11"/>
                <a:gd name="T88" fmla="*/ 7 w 10"/>
                <a:gd name="T89" fmla="*/ 7 h 11"/>
                <a:gd name="T90" fmla="*/ 3 w 10"/>
                <a:gd name="T91" fmla="*/ 7 h 11"/>
                <a:gd name="T92" fmla="*/ 4 w 10"/>
                <a:gd name="T93" fmla="*/ 5 h 11"/>
                <a:gd name="T94" fmla="*/ 5 w 10"/>
                <a:gd name="T95" fmla="*/ 5 h 11"/>
                <a:gd name="T96" fmla="*/ 4 w 10"/>
                <a:gd name="T97" fmla="*/ 5 h 11"/>
                <a:gd name="T98" fmla="*/ 4 w 10"/>
                <a:gd name="T99" fmla="*/ 5 h 11"/>
                <a:gd name="T100" fmla="*/ 3 w 10"/>
                <a:gd name="T101" fmla="*/ 7 h 11"/>
                <a:gd name="T102" fmla="*/ 7 w 10"/>
                <a:gd name="T103" fmla="*/ 8 h 11"/>
                <a:gd name="T104" fmla="*/ 4 w 10"/>
                <a:gd name="T105" fmla="*/ 9 h 11"/>
                <a:gd name="T106" fmla="*/ 2 w 10"/>
                <a:gd name="T107" fmla="*/ 8 h 11"/>
                <a:gd name="T108" fmla="*/ 3 w 10"/>
                <a:gd name="T109" fmla="*/ 9 h 11"/>
                <a:gd name="T110" fmla="*/ 2 w 10"/>
                <a:gd name="T1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" h="11">
                  <a:moveTo>
                    <a:pt x="1" y="7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4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6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2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8" y="1"/>
                    <a:pt x="8" y="2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3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9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8" y="8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6" y="10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0"/>
                    <a:pt x="4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6"/>
                    <a:pt x="1" y="7"/>
                    <a:pt x="1" y="7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3" y="9"/>
                    <a:pt x="3" y="9"/>
                  </a:cubicBezTo>
                  <a:close/>
                  <a:moveTo>
                    <a:pt x="6" y="9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10"/>
                    <a:pt x="6" y="9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9" y="7"/>
                  </a:moveTo>
                  <a:cubicBezTo>
                    <a:pt x="10" y="7"/>
                    <a:pt x="9" y="7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9" y="7"/>
                  </a:cubicBezTo>
                  <a:close/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9" y="6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9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6"/>
                    <a:pt x="10" y="6"/>
                  </a:cubicBezTo>
                  <a:close/>
                  <a:moveTo>
                    <a:pt x="9" y="5"/>
                  </a:move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lose/>
                  <a:moveTo>
                    <a:pt x="6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7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8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8"/>
                    <a:pt x="8" y="7"/>
                  </a:cubicBezTo>
                  <a:close/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4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4" y="5"/>
                  </a:ln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5" y="4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8"/>
                    <a:pt x="3" y="8"/>
                    <a:pt x="2" y="8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4"/>
                    <a:pt x="2" y="4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4" name="Freeform 734"/>
            <p:cNvSpPr>
              <a:spLocks/>
            </p:cNvSpPr>
            <p:nvPr/>
          </p:nvSpPr>
          <p:spPr bwMode="auto">
            <a:xfrm>
              <a:off x="10577513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5" name="Freeform 735"/>
            <p:cNvSpPr>
              <a:spLocks/>
            </p:cNvSpPr>
            <p:nvPr/>
          </p:nvSpPr>
          <p:spPr bwMode="auto">
            <a:xfrm>
              <a:off x="10583863" y="111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6" name="Rectangle 736"/>
            <p:cNvSpPr>
              <a:spLocks noChangeArrowheads="1"/>
            </p:cNvSpPr>
            <p:nvPr/>
          </p:nvSpPr>
          <p:spPr bwMode="auto">
            <a:xfrm>
              <a:off x="10583863" y="11144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7" name="Freeform 737"/>
            <p:cNvSpPr>
              <a:spLocks/>
            </p:cNvSpPr>
            <p:nvPr/>
          </p:nvSpPr>
          <p:spPr bwMode="auto">
            <a:xfrm>
              <a:off x="10580688" y="10969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8" name="Freeform 738"/>
            <p:cNvSpPr>
              <a:spLocks/>
            </p:cNvSpPr>
            <p:nvPr/>
          </p:nvSpPr>
          <p:spPr bwMode="auto">
            <a:xfrm>
              <a:off x="10583863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9" name="Freeform 739"/>
            <p:cNvSpPr>
              <a:spLocks/>
            </p:cNvSpPr>
            <p:nvPr/>
          </p:nvSpPr>
          <p:spPr bwMode="auto">
            <a:xfrm>
              <a:off x="10580688" y="10969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0" name="Freeform 740"/>
            <p:cNvSpPr>
              <a:spLocks/>
            </p:cNvSpPr>
            <p:nvPr/>
          </p:nvSpPr>
          <p:spPr bwMode="auto">
            <a:xfrm>
              <a:off x="10583863" y="1096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1" name="Freeform 741"/>
            <p:cNvSpPr>
              <a:spLocks/>
            </p:cNvSpPr>
            <p:nvPr/>
          </p:nvSpPr>
          <p:spPr bwMode="auto">
            <a:xfrm>
              <a:off x="10587038" y="1093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2" name="Freeform 742"/>
            <p:cNvSpPr>
              <a:spLocks/>
            </p:cNvSpPr>
            <p:nvPr/>
          </p:nvSpPr>
          <p:spPr bwMode="auto">
            <a:xfrm>
              <a:off x="10587038" y="109378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0 h 1"/>
                <a:gd name="T5" fmla="*/ 0 h 1"/>
                <a:gd name="T6" fmla="*/ 0 h 1"/>
                <a:gd name="T7" fmla="*/ 0 h 1"/>
                <a:gd name="T8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3" name="Freeform 743"/>
            <p:cNvSpPr>
              <a:spLocks/>
            </p:cNvSpPr>
            <p:nvPr/>
          </p:nvSpPr>
          <p:spPr bwMode="auto">
            <a:xfrm>
              <a:off x="10587038" y="1103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4" name="Freeform 744"/>
            <p:cNvSpPr>
              <a:spLocks/>
            </p:cNvSpPr>
            <p:nvPr/>
          </p:nvSpPr>
          <p:spPr bwMode="auto">
            <a:xfrm>
              <a:off x="10587038" y="11033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5" name="Rectangle 745"/>
            <p:cNvSpPr>
              <a:spLocks noChangeArrowheads="1"/>
            </p:cNvSpPr>
            <p:nvPr/>
          </p:nvSpPr>
          <p:spPr bwMode="auto">
            <a:xfrm>
              <a:off x="10593388" y="11001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6" name="Freeform 746"/>
            <p:cNvSpPr>
              <a:spLocks/>
            </p:cNvSpPr>
            <p:nvPr/>
          </p:nvSpPr>
          <p:spPr bwMode="auto">
            <a:xfrm>
              <a:off x="10587038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7" name="Rectangle 747"/>
            <p:cNvSpPr>
              <a:spLocks noChangeArrowheads="1"/>
            </p:cNvSpPr>
            <p:nvPr/>
          </p:nvSpPr>
          <p:spPr bwMode="auto">
            <a:xfrm>
              <a:off x="10587038" y="11064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8" name="Freeform 748"/>
            <p:cNvSpPr>
              <a:spLocks/>
            </p:cNvSpPr>
            <p:nvPr/>
          </p:nvSpPr>
          <p:spPr bwMode="auto">
            <a:xfrm>
              <a:off x="10587038" y="1106488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9" name="Freeform 749"/>
            <p:cNvSpPr>
              <a:spLocks/>
            </p:cNvSpPr>
            <p:nvPr/>
          </p:nvSpPr>
          <p:spPr bwMode="auto">
            <a:xfrm>
              <a:off x="10580688" y="1114425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0" name="Freeform 750"/>
            <p:cNvSpPr>
              <a:spLocks/>
            </p:cNvSpPr>
            <p:nvPr/>
          </p:nvSpPr>
          <p:spPr bwMode="auto">
            <a:xfrm>
              <a:off x="10577513" y="11064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1" name="Freeform 751"/>
            <p:cNvSpPr>
              <a:spLocks/>
            </p:cNvSpPr>
            <p:nvPr/>
          </p:nvSpPr>
          <p:spPr bwMode="auto">
            <a:xfrm>
              <a:off x="10539413" y="1082675"/>
              <a:ext cx="31750" cy="38100"/>
            </a:xfrm>
            <a:custGeom>
              <a:avLst/>
              <a:gdLst>
                <a:gd name="T0" fmla="*/ 2 w 9"/>
                <a:gd name="T1" fmla="*/ 5 h 11"/>
                <a:gd name="T2" fmla="*/ 0 w 9"/>
                <a:gd name="T3" fmla="*/ 7 h 11"/>
                <a:gd name="T4" fmla="*/ 2 w 9"/>
                <a:gd name="T5" fmla="*/ 10 h 11"/>
                <a:gd name="T6" fmla="*/ 8 w 9"/>
                <a:gd name="T7" fmla="*/ 7 h 11"/>
                <a:gd name="T8" fmla="*/ 9 w 9"/>
                <a:gd name="T9" fmla="*/ 3 h 11"/>
                <a:gd name="T10" fmla="*/ 7 w 9"/>
                <a:gd name="T11" fmla="*/ 1 h 11"/>
                <a:gd name="T12" fmla="*/ 2 w 9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2" y="5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1" y="8"/>
                    <a:pt x="1" y="10"/>
                    <a:pt x="2" y="10"/>
                  </a:cubicBezTo>
                  <a:cubicBezTo>
                    <a:pt x="3" y="11"/>
                    <a:pt x="7" y="8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4" y="0"/>
                    <a:pt x="4" y="3"/>
                    <a:pt x="2" y="4"/>
                  </a:cubicBezTo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2" name="Freeform 752"/>
            <p:cNvSpPr>
              <a:spLocks/>
            </p:cNvSpPr>
            <p:nvPr/>
          </p:nvSpPr>
          <p:spPr bwMode="auto">
            <a:xfrm>
              <a:off x="10547350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3" name="Freeform 753"/>
            <p:cNvSpPr>
              <a:spLocks/>
            </p:cNvSpPr>
            <p:nvPr/>
          </p:nvSpPr>
          <p:spPr bwMode="auto">
            <a:xfrm>
              <a:off x="10547350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4" name="Freeform 754"/>
            <p:cNvSpPr>
              <a:spLocks/>
            </p:cNvSpPr>
            <p:nvPr/>
          </p:nvSpPr>
          <p:spPr bwMode="auto">
            <a:xfrm>
              <a:off x="10547350" y="10937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5" name="Rectangle 755"/>
            <p:cNvSpPr>
              <a:spLocks noChangeArrowheads="1"/>
            </p:cNvSpPr>
            <p:nvPr/>
          </p:nvSpPr>
          <p:spPr bwMode="auto">
            <a:xfrm>
              <a:off x="10547350" y="1096963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6" name="Rectangle 756"/>
            <p:cNvSpPr>
              <a:spLocks noChangeArrowheads="1"/>
            </p:cNvSpPr>
            <p:nvPr/>
          </p:nvSpPr>
          <p:spPr bwMode="auto">
            <a:xfrm>
              <a:off x="10563225" y="1096963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7" name="Freeform 757"/>
            <p:cNvSpPr>
              <a:spLocks/>
            </p:cNvSpPr>
            <p:nvPr/>
          </p:nvSpPr>
          <p:spPr bwMode="auto">
            <a:xfrm>
              <a:off x="10566400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8" name="Freeform 758"/>
            <p:cNvSpPr>
              <a:spLocks/>
            </p:cNvSpPr>
            <p:nvPr/>
          </p:nvSpPr>
          <p:spPr bwMode="auto">
            <a:xfrm>
              <a:off x="10563225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9" name="Freeform 759"/>
            <p:cNvSpPr>
              <a:spLocks/>
            </p:cNvSpPr>
            <p:nvPr/>
          </p:nvSpPr>
          <p:spPr bwMode="auto">
            <a:xfrm>
              <a:off x="10560050" y="1090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0" name="Freeform 760"/>
            <p:cNvSpPr>
              <a:spLocks/>
            </p:cNvSpPr>
            <p:nvPr/>
          </p:nvSpPr>
          <p:spPr bwMode="auto">
            <a:xfrm>
              <a:off x="10571163" y="1109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1" name="Freeform 761"/>
            <p:cNvSpPr>
              <a:spLocks/>
            </p:cNvSpPr>
            <p:nvPr/>
          </p:nvSpPr>
          <p:spPr bwMode="auto">
            <a:xfrm>
              <a:off x="10574338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2" name="Freeform 762"/>
            <p:cNvSpPr>
              <a:spLocks/>
            </p:cNvSpPr>
            <p:nvPr/>
          </p:nvSpPr>
          <p:spPr bwMode="auto">
            <a:xfrm>
              <a:off x="10563225" y="109696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3" name="Freeform 763"/>
            <p:cNvSpPr>
              <a:spLocks/>
            </p:cNvSpPr>
            <p:nvPr/>
          </p:nvSpPr>
          <p:spPr bwMode="auto">
            <a:xfrm>
              <a:off x="10566400" y="110966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4" name="Freeform 764"/>
            <p:cNvSpPr>
              <a:spLocks/>
            </p:cNvSpPr>
            <p:nvPr/>
          </p:nvSpPr>
          <p:spPr bwMode="auto">
            <a:xfrm>
              <a:off x="10566400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5" name="Freeform 766"/>
            <p:cNvSpPr>
              <a:spLocks/>
            </p:cNvSpPr>
            <p:nvPr/>
          </p:nvSpPr>
          <p:spPr bwMode="auto">
            <a:xfrm>
              <a:off x="10574338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6" name="Freeform 767"/>
            <p:cNvSpPr>
              <a:spLocks/>
            </p:cNvSpPr>
            <p:nvPr/>
          </p:nvSpPr>
          <p:spPr bwMode="auto">
            <a:xfrm>
              <a:off x="10560051" y="108743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7" name="Freeform 768"/>
            <p:cNvSpPr>
              <a:spLocks/>
            </p:cNvSpPr>
            <p:nvPr/>
          </p:nvSpPr>
          <p:spPr bwMode="auto">
            <a:xfrm>
              <a:off x="10550526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8" name="Freeform 769"/>
            <p:cNvSpPr>
              <a:spLocks/>
            </p:cNvSpPr>
            <p:nvPr/>
          </p:nvSpPr>
          <p:spPr bwMode="auto">
            <a:xfrm>
              <a:off x="10539413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9" name="Freeform 770"/>
            <p:cNvSpPr>
              <a:spLocks/>
            </p:cNvSpPr>
            <p:nvPr/>
          </p:nvSpPr>
          <p:spPr bwMode="auto">
            <a:xfrm>
              <a:off x="10550526" y="1109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0" name="Freeform 771"/>
            <p:cNvSpPr>
              <a:spLocks noEditPoints="1"/>
            </p:cNvSpPr>
            <p:nvPr/>
          </p:nvSpPr>
          <p:spPr bwMode="auto">
            <a:xfrm>
              <a:off x="10536238" y="1079500"/>
              <a:ext cx="38100" cy="44450"/>
            </a:xfrm>
            <a:custGeom>
              <a:avLst/>
              <a:gdLst>
                <a:gd name="T0" fmla="*/ 1 w 11"/>
                <a:gd name="T1" fmla="*/ 11 h 13"/>
                <a:gd name="T2" fmla="*/ 0 w 11"/>
                <a:gd name="T3" fmla="*/ 10 h 13"/>
                <a:gd name="T4" fmla="*/ 1 w 11"/>
                <a:gd name="T5" fmla="*/ 8 h 13"/>
                <a:gd name="T6" fmla="*/ 1 w 11"/>
                <a:gd name="T7" fmla="*/ 8 h 13"/>
                <a:gd name="T8" fmla="*/ 1 w 11"/>
                <a:gd name="T9" fmla="*/ 6 h 13"/>
                <a:gd name="T10" fmla="*/ 2 w 11"/>
                <a:gd name="T11" fmla="*/ 6 h 13"/>
                <a:gd name="T12" fmla="*/ 4 w 11"/>
                <a:gd name="T13" fmla="*/ 9 h 13"/>
                <a:gd name="T14" fmla="*/ 3 w 11"/>
                <a:gd name="T15" fmla="*/ 10 h 13"/>
                <a:gd name="T16" fmla="*/ 3 w 11"/>
                <a:gd name="T17" fmla="*/ 11 h 13"/>
                <a:gd name="T18" fmla="*/ 4 w 11"/>
                <a:gd name="T19" fmla="*/ 10 h 13"/>
                <a:gd name="T20" fmla="*/ 4 w 11"/>
                <a:gd name="T21" fmla="*/ 9 h 13"/>
                <a:gd name="T22" fmla="*/ 6 w 11"/>
                <a:gd name="T23" fmla="*/ 8 h 13"/>
                <a:gd name="T24" fmla="*/ 7 w 11"/>
                <a:gd name="T25" fmla="*/ 7 h 13"/>
                <a:gd name="T26" fmla="*/ 9 w 11"/>
                <a:gd name="T27" fmla="*/ 7 h 13"/>
                <a:gd name="T28" fmla="*/ 8 w 11"/>
                <a:gd name="T29" fmla="*/ 6 h 13"/>
                <a:gd name="T30" fmla="*/ 9 w 11"/>
                <a:gd name="T31" fmla="*/ 6 h 13"/>
                <a:gd name="T32" fmla="*/ 8 w 11"/>
                <a:gd name="T33" fmla="*/ 5 h 13"/>
                <a:gd name="T34" fmla="*/ 8 w 11"/>
                <a:gd name="T35" fmla="*/ 4 h 13"/>
                <a:gd name="T36" fmla="*/ 8 w 11"/>
                <a:gd name="T37" fmla="*/ 4 h 13"/>
                <a:gd name="T38" fmla="*/ 8 w 11"/>
                <a:gd name="T39" fmla="*/ 3 h 13"/>
                <a:gd name="T40" fmla="*/ 8 w 11"/>
                <a:gd name="T41" fmla="*/ 2 h 13"/>
                <a:gd name="T42" fmla="*/ 6 w 11"/>
                <a:gd name="T43" fmla="*/ 2 h 13"/>
                <a:gd name="T44" fmla="*/ 4 w 11"/>
                <a:gd name="T45" fmla="*/ 3 h 13"/>
                <a:gd name="T46" fmla="*/ 4 w 11"/>
                <a:gd name="T47" fmla="*/ 4 h 13"/>
                <a:gd name="T48" fmla="*/ 4 w 11"/>
                <a:gd name="T49" fmla="*/ 4 h 13"/>
                <a:gd name="T50" fmla="*/ 5 w 11"/>
                <a:gd name="T51" fmla="*/ 2 h 13"/>
                <a:gd name="T52" fmla="*/ 9 w 11"/>
                <a:gd name="T53" fmla="*/ 1 h 13"/>
                <a:gd name="T54" fmla="*/ 11 w 11"/>
                <a:gd name="T55" fmla="*/ 4 h 13"/>
                <a:gd name="T56" fmla="*/ 11 w 11"/>
                <a:gd name="T57" fmla="*/ 6 h 13"/>
                <a:gd name="T58" fmla="*/ 10 w 11"/>
                <a:gd name="T59" fmla="*/ 9 h 13"/>
                <a:gd name="T60" fmla="*/ 9 w 11"/>
                <a:gd name="T61" fmla="*/ 9 h 13"/>
                <a:gd name="T62" fmla="*/ 7 w 11"/>
                <a:gd name="T63" fmla="*/ 11 h 13"/>
                <a:gd name="T64" fmla="*/ 5 w 11"/>
                <a:gd name="T65" fmla="*/ 13 h 13"/>
                <a:gd name="T66" fmla="*/ 9 w 11"/>
                <a:gd name="T67" fmla="*/ 9 h 13"/>
                <a:gd name="T68" fmla="*/ 7 w 11"/>
                <a:gd name="T69" fmla="*/ 8 h 13"/>
                <a:gd name="T70" fmla="*/ 6 w 11"/>
                <a:gd name="T71" fmla="*/ 11 h 13"/>
                <a:gd name="T72" fmla="*/ 9 w 11"/>
                <a:gd name="T73" fmla="*/ 9 h 13"/>
                <a:gd name="T74" fmla="*/ 7 w 11"/>
                <a:gd name="T75" fmla="*/ 10 h 13"/>
                <a:gd name="T76" fmla="*/ 10 w 11"/>
                <a:gd name="T77" fmla="*/ 4 h 13"/>
                <a:gd name="T78" fmla="*/ 10 w 11"/>
                <a:gd name="T79" fmla="*/ 4 h 13"/>
                <a:gd name="T80" fmla="*/ 11 w 11"/>
                <a:gd name="T81" fmla="*/ 4 h 13"/>
                <a:gd name="T82" fmla="*/ 5 w 11"/>
                <a:gd name="T83" fmla="*/ 3 h 13"/>
                <a:gd name="T84" fmla="*/ 8 w 11"/>
                <a:gd name="T85" fmla="*/ 2 h 13"/>
                <a:gd name="T86" fmla="*/ 9 w 11"/>
                <a:gd name="T87" fmla="*/ 3 h 13"/>
                <a:gd name="T88" fmla="*/ 9 w 11"/>
                <a:gd name="T89" fmla="*/ 3 h 13"/>
                <a:gd name="T90" fmla="*/ 9 w 11"/>
                <a:gd name="T91" fmla="*/ 6 h 13"/>
                <a:gd name="T92" fmla="*/ 9 w 11"/>
                <a:gd name="T93" fmla="*/ 7 h 13"/>
                <a:gd name="T94" fmla="*/ 3 w 11"/>
                <a:gd name="T95" fmla="*/ 11 h 13"/>
                <a:gd name="T96" fmla="*/ 3 w 11"/>
                <a:gd name="T97" fmla="*/ 11 h 13"/>
                <a:gd name="T98" fmla="*/ 3 w 11"/>
                <a:gd name="T99" fmla="*/ 8 h 13"/>
                <a:gd name="T100" fmla="*/ 3 w 11"/>
                <a:gd name="T101" fmla="*/ 8 h 13"/>
                <a:gd name="T102" fmla="*/ 3 w 11"/>
                <a:gd name="T103" fmla="*/ 9 h 13"/>
                <a:gd name="T104" fmla="*/ 2 w 11"/>
                <a:gd name="T105" fmla="*/ 8 h 13"/>
                <a:gd name="T106" fmla="*/ 8 w 11"/>
                <a:gd name="T107" fmla="*/ 8 h 13"/>
                <a:gd name="T108" fmla="*/ 6 w 11"/>
                <a:gd name="T109" fmla="*/ 10 h 13"/>
                <a:gd name="T110" fmla="*/ 5 w 11"/>
                <a:gd name="T111" fmla="*/ 11 h 13"/>
                <a:gd name="T112" fmla="*/ 6 w 11"/>
                <a:gd name="T113" fmla="*/ 11 h 13"/>
                <a:gd name="T114" fmla="*/ 5 w 11"/>
                <a:gd name="T1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" h="13">
                  <a:moveTo>
                    <a:pt x="4" y="13"/>
                  </a:move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4" y="8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4" y="10"/>
                    <a:pt x="5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9"/>
                    <a:pt x="6" y="9"/>
                    <a:pt x="7" y="9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8"/>
                    <a:pt x="7" y="7"/>
                    <a:pt x="7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7" y="7"/>
                  </a:cubicBezTo>
                  <a:cubicBezTo>
                    <a:pt x="7" y="8"/>
                    <a:pt x="7" y="7"/>
                    <a:pt x="8" y="8"/>
                  </a:cubicBezTo>
                  <a:cubicBezTo>
                    <a:pt x="7" y="7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9" y="7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8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4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0" y="7"/>
                    <a:pt x="10" y="7"/>
                  </a:cubicBezTo>
                  <a:cubicBezTo>
                    <a:pt x="11" y="8"/>
                    <a:pt x="10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7" y="11"/>
                  </a:cubicBezTo>
                  <a:cubicBezTo>
                    <a:pt x="8" y="11"/>
                    <a:pt x="8" y="10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1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4" y="13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8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lnTo>
                    <a:pt x="8" y="8"/>
                  </a:lnTo>
                  <a:close/>
                  <a:moveTo>
                    <a:pt x="6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lose/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lose/>
                  <a:moveTo>
                    <a:pt x="11" y="5"/>
                  </a:move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0" y="5"/>
                    <a:pt x="11" y="5"/>
                    <a:pt x="11" y="5"/>
                  </a:cubicBezTo>
                  <a:close/>
                  <a:moveTo>
                    <a:pt x="7" y="10"/>
                  </a:moveTo>
                  <a:cubicBezTo>
                    <a:pt x="7" y="10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10"/>
                    <a:pt x="7" y="10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11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4"/>
                    <a:pt x="9" y="3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0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6"/>
                    <a:pt x="10" y="7"/>
                    <a:pt x="10" y="6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3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3" y="8"/>
                  </a:moveTo>
                  <a:cubicBezTo>
                    <a:pt x="3" y="8"/>
                    <a:pt x="4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8" y="8"/>
                    <a:pt x="8" y="8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1" y="10"/>
                  </a:cubicBezTo>
                  <a:close/>
                  <a:moveTo>
                    <a:pt x="5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1" name="Freeform 772"/>
            <p:cNvSpPr>
              <a:spLocks/>
            </p:cNvSpPr>
            <p:nvPr/>
          </p:nvSpPr>
          <p:spPr bwMode="auto">
            <a:xfrm>
              <a:off x="10547351" y="111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2" name="Freeform 773"/>
            <p:cNvSpPr>
              <a:spLocks/>
            </p:cNvSpPr>
            <p:nvPr/>
          </p:nvSpPr>
          <p:spPr bwMode="auto">
            <a:xfrm>
              <a:off x="10560051" y="11033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3" name="Freeform 774"/>
            <p:cNvSpPr>
              <a:spLocks/>
            </p:cNvSpPr>
            <p:nvPr/>
          </p:nvSpPr>
          <p:spPr bwMode="auto">
            <a:xfrm>
              <a:off x="10563226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4" name="Freeform 775"/>
            <p:cNvSpPr>
              <a:spLocks/>
            </p:cNvSpPr>
            <p:nvPr/>
          </p:nvSpPr>
          <p:spPr bwMode="auto">
            <a:xfrm>
              <a:off x="10550526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5" name="Freeform 776"/>
            <p:cNvSpPr>
              <a:spLocks/>
            </p:cNvSpPr>
            <p:nvPr/>
          </p:nvSpPr>
          <p:spPr bwMode="auto">
            <a:xfrm>
              <a:off x="10550526" y="1093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6" name="Freeform 777"/>
            <p:cNvSpPr>
              <a:spLocks/>
            </p:cNvSpPr>
            <p:nvPr/>
          </p:nvSpPr>
          <p:spPr bwMode="auto">
            <a:xfrm>
              <a:off x="10550526" y="109378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7" name="Freeform 778"/>
            <p:cNvSpPr>
              <a:spLocks/>
            </p:cNvSpPr>
            <p:nvPr/>
          </p:nvSpPr>
          <p:spPr bwMode="auto">
            <a:xfrm>
              <a:off x="10553701" y="10906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8" name="Freeform 779"/>
            <p:cNvSpPr>
              <a:spLocks/>
            </p:cNvSpPr>
            <p:nvPr/>
          </p:nvSpPr>
          <p:spPr bwMode="auto">
            <a:xfrm>
              <a:off x="10553701" y="1090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9" name="Freeform 780"/>
            <p:cNvSpPr>
              <a:spLocks/>
            </p:cNvSpPr>
            <p:nvPr/>
          </p:nvSpPr>
          <p:spPr bwMode="auto">
            <a:xfrm>
              <a:off x="10553701" y="1090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0" name="Freeform 781"/>
            <p:cNvSpPr>
              <a:spLocks/>
            </p:cNvSpPr>
            <p:nvPr/>
          </p:nvSpPr>
          <p:spPr bwMode="auto">
            <a:xfrm>
              <a:off x="10563226" y="1090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1" name="Freeform 782"/>
            <p:cNvSpPr>
              <a:spLocks/>
            </p:cNvSpPr>
            <p:nvPr/>
          </p:nvSpPr>
          <p:spPr bwMode="auto">
            <a:xfrm>
              <a:off x="10563226" y="1090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2" name="Rectangle 783"/>
            <p:cNvSpPr>
              <a:spLocks noChangeArrowheads="1"/>
            </p:cNvSpPr>
            <p:nvPr/>
          </p:nvSpPr>
          <p:spPr bwMode="auto">
            <a:xfrm>
              <a:off x="10566401" y="1082675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3" name="Freeform 784"/>
            <p:cNvSpPr>
              <a:spLocks/>
            </p:cNvSpPr>
            <p:nvPr/>
          </p:nvSpPr>
          <p:spPr bwMode="auto">
            <a:xfrm>
              <a:off x="10563226" y="1090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4" name="Freeform 785"/>
            <p:cNvSpPr>
              <a:spLocks/>
            </p:cNvSpPr>
            <p:nvPr/>
          </p:nvSpPr>
          <p:spPr bwMode="auto">
            <a:xfrm>
              <a:off x="10563226" y="1093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5" name="Rectangle 786"/>
            <p:cNvSpPr>
              <a:spLocks noChangeArrowheads="1"/>
            </p:cNvSpPr>
            <p:nvPr/>
          </p:nvSpPr>
          <p:spPr bwMode="auto">
            <a:xfrm>
              <a:off x="10563226" y="1093788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6" name="Freeform 787"/>
            <p:cNvSpPr>
              <a:spLocks/>
            </p:cNvSpPr>
            <p:nvPr/>
          </p:nvSpPr>
          <p:spPr bwMode="auto">
            <a:xfrm>
              <a:off x="10556876" y="1106488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7" name="Freeform 788"/>
            <p:cNvSpPr>
              <a:spLocks/>
            </p:cNvSpPr>
            <p:nvPr/>
          </p:nvSpPr>
          <p:spPr bwMode="auto">
            <a:xfrm>
              <a:off x="10547351" y="111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8" name="Freeform 789"/>
            <p:cNvSpPr>
              <a:spLocks/>
            </p:cNvSpPr>
            <p:nvPr/>
          </p:nvSpPr>
          <p:spPr bwMode="auto">
            <a:xfrm>
              <a:off x="10517188" y="1120775"/>
              <a:ext cx="22225" cy="23813"/>
            </a:xfrm>
            <a:custGeom>
              <a:avLst/>
              <a:gdLst>
                <a:gd name="T0" fmla="*/ 2 w 7"/>
                <a:gd name="T1" fmla="*/ 2 h 7"/>
                <a:gd name="T2" fmla="*/ 2 w 7"/>
                <a:gd name="T3" fmla="*/ 6 h 7"/>
                <a:gd name="T4" fmla="*/ 5 w 7"/>
                <a:gd name="T5" fmla="*/ 5 h 7"/>
                <a:gd name="T6" fmla="*/ 5 w 7"/>
                <a:gd name="T7" fmla="*/ 1 h 7"/>
                <a:gd name="T8" fmla="*/ 2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1" y="4"/>
                    <a:pt x="0" y="5"/>
                    <a:pt x="2" y="6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7" y="3"/>
                    <a:pt x="7" y="2"/>
                    <a:pt x="5" y="1"/>
                  </a:cubicBezTo>
                  <a:cubicBezTo>
                    <a:pt x="4" y="0"/>
                    <a:pt x="3" y="0"/>
                    <a:pt x="2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9" name="Freeform 790"/>
            <p:cNvSpPr>
              <a:spLocks/>
            </p:cNvSpPr>
            <p:nvPr/>
          </p:nvSpPr>
          <p:spPr bwMode="auto">
            <a:xfrm>
              <a:off x="10523538" y="1127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0" name="Freeform 791"/>
            <p:cNvSpPr>
              <a:spLocks/>
            </p:cNvSpPr>
            <p:nvPr/>
          </p:nvSpPr>
          <p:spPr bwMode="auto">
            <a:xfrm>
              <a:off x="10523538" y="112395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1" name="Freeform 792"/>
            <p:cNvSpPr>
              <a:spLocks/>
            </p:cNvSpPr>
            <p:nvPr/>
          </p:nvSpPr>
          <p:spPr bwMode="auto">
            <a:xfrm>
              <a:off x="10523538" y="11239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2" name="Rectangle 793"/>
            <p:cNvSpPr>
              <a:spLocks noChangeArrowheads="1"/>
            </p:cNvSpPr>
            <p:nvPr/>
          </p:nvSpPr>
          <p:spPr bwMode="auto">
            <a:xfrm>
              <a:off x="10523538" y="11239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3" name="Rectangle 794"/>
            <p:cNvSpPr>
              <a:spLocks noChangeArrowheads="1"/>
            </p:cNvSpPr>
            <p:nvPr/>
          </p:nvSpPr>
          <p:spPr bwMode="auto">
            <a:xfrm>
              <a:off x="10533063" y="11334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4" name="Freeform 795"/>
            <p:cNvSpPr>
              <a:spLocks/>
            </p:cNvSpPr>
            <p:nvPr/>
          </p:nvSpPr>
          <p:spPr bwMode="auto">
            <a:xfrm>
              <a:off x="10533063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5" name="Freeform 796"/>
            <p:cNvSpPr>
              <a:spLocks/>
            </p:cNvSpPr>
            <p:nvPr/>
          </p:nvSpPr>
          <p:spPr bwMode="auto">
            <a:xfrm>
              <a:off x="10533063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6" name="Freeform 797"/>
            <p:cNvSpPr>
              <a:spLocks/>
            </p:cNvSpPr>
            <p:nvPr/>
          </p:nvSpPr>
          <p:spPr bwMode="auto">
            <a:xfrm>
              <a:off x="10526713" y="11303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7" name="Freeform 798"/>
            <p:cNvSpPr>
              <a:spLocks/>
            </p:cNvSpPr>
            <p:nvPr/>
          </p:nvSpPr>
          <p:spPr bwMode="auto">
            <a:xfrm>
              <a:off x="10539413" y="11414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8" name="Freeform 799"/>
            <p:cNvSpPr>
              <a:spLocks/>
            </p:cNvSpPr>
            <p:nvPr/>
          </p:nvSpPr>
          <p:spPr bwMode="auto">
            <a:xfrm>
              <a:off x="10544176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9" name="Freeform 800"/>
            <p:cNvSpPr>
              <a:spLocks/>
            </p:cNvSpPr>
            <p:nvPr/>
          </p:nvSpPr>
          <p:spPr bwMode="auto">
            <a:xfrm>
              <a:off x="10529888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0" name="Freeform 801"/>
            <p:cNvSpPr>
              <a:spLocks/>
            </p:cNvSpPr>
            <p:nvPr/>
          </p:nvSpPr>
          <p:spPr bwMode="auto">
            <a:xfrm>
              <a:off x="10539413" y="11445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1" name="Rectangle 802"/>
            <p:cNvSpPr>
              <a:spLocks noChangeArrowheads="1"/>
            </p:cNvSpPr>
            <p:nvPr/>
          </p:nvSpPr>
          <p:spPr bwMode="auto">
            <a:xfrm>
              <a:off x="10533063" y="11334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2" name="Freeform 803"/>
            <p:cNvSpPr>
              <a:spLocks/>
            </p:cNvSpPr>
            <p:nvPr/>
          </p:nvSpPr>
          <p:spPr bwMode="auto">
            <a:xfrm>
              <a:off x="10539413" y="11271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3" name="Freeform 804"/>
            <p:cNvSpPr>
              <a:spLocks/>
            </p:cNvSpPr>
            <p:nvPr/>
          </p:nvSpPr>
          <p:spPr bwMode="auto">
            <a:xfrm>
              <a:off x="10526713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4" name="Freeform 805"/>
            <p:cNvSpPr>
              <a:spLocks/>
            </p:cNvSpPr>
            <p:nvPr/>
          </p:nvSpPr>
          <p:spPr bwMode="auto">
            <a:xfrm>
              <a:off x="10523538" y="1127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5" name="Freeform 806"/>
            <p:cNvSpPr>
              <a:spLocks/>
            </p:cNvSpPr>
            <p:nvPr/>
          </p:nvSpPr>
          <p:spPr bwMode="auto">
            <a:xfrm>
              <a:off x="10520363" y="113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6" name="Freeform 807"/>
            <p:cNvSpPr>
              <a:spLocks/>
            </p:cNvSpPr>
            <p:nvPr/>
          </p:nvSpPr>
          <p:spPr bwMode="auto">
            <a:xfrm>
              <a:off x="10520363" y="113030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7" name="Freeform 808"/>
            <p:cNvSpPr>
              <a:spLocks noEditPoints="1"/>
            </p:cNvSpPr>
            <p:nvPr/>
          </p:nvSpPr>
          <p:spPr bwMode="auto">
            <a:xfrm>
              <a:off x="10514013" y="1120775"/>
              <a:ext cx="33338" cy="30163"/>
            </a:xfrm>
            <a:custGeom>
              <a:avLst/>
              <a:gdLst>
                <a:gd name="T0" fmla="*/ 5 w 10"/>
                <a:gd name="T1" fmla="*/ 8 h 9"/>
                <a:gd name="T2" fmla="*/ 5 w 10"/>
                <a:gd name="T3" fmla="*/ 6 h 9"/>
                <a:gd name="T4" fmla="*/ 3 w 10"/>
                <a:gd name="T5" fmla="*/ 5 h 9"/>
                <a:gd name="T6" fmla="*/ 1 w 10"/>
                <a:gd name="T7" fmla="*/ 5 h 9"/>
                <a:gd name="T8" fmla="*/ 0 w 10"/>
                <a:gd name="T9" fmla="*/ 4 h 9"/>
                <a:gd name="T10" fmla="*/ 2 w 10"/>
                <a:gd name="T11" fmla="*/ 4 h 9"/>
                <a:gd name="T12" fmla="*/ 4 w 10"/>
                <a:gd name="T13" fmla="*/ 4 h 9"/>
                <a:gd name="T14" fmla="*/ 5 w 10"/>
                <a:gd name="T15" fmla="*/ 4 h 9"/>
                <a:gd name="T16" fmla="*/ 6 w 10"/>
                <a:gd name="T17" fmla="*/ 3 h 9"/>
                <a:gd name="T18" fmla="*/ 5 w 10"/>
                <a:gd name="T19" fmla="*/ 5 h 9"/>
                <a:gd name="T20" fmla="*/ 5 w 10"/>
                <a:gd name="T21" fmla="*/ 3 h 9"/>
                <a:gd name="T22" fmla="*/ 6 w 10"/>
                <a:gd name="T23" fmla="*/ 4 h 9"/>
                <a:gd name="T24" fmla="*/ 6 w 10"/>
                <a:gd name="T25" fmla="*/ 4 h 9"/>
                <a:gd name="T26" fmla="*/ 6 w 10"/>
                <a:gd name="T27" fmla="*/ 4 h 9"/>
                <a:gd name="T28" fmla="*/ 6 w 10"/>
                <a:gd name="T29" fmla="*/ 4 h 9"/>
                <a:gd name="T30" fmla="*/ 6 w 10"/>
                <a:gd name="T31" fmla="*/ 4 h 9"/>
                <a:gd name="T32" fmla="*/ 5 w 10"/>
                <a:gd name="T33" fmla="*/ 5 h 9"/>
                <a:gd name="T34" fmla="*/ 5 w 10"/>
                <a:gd name="T35" fmla="*/ 4 h 9"/>
                <a:gd name="T36" fmla="*/ 5 w 10"/>
                <a:gd name="T37" fmla="*/ 3 h 9"/>
                <a:gd name="T38" fmla="*/ 4 w 10"/>
                <a:gd name="T39" fmla="*/ 4 h 9"/>
                <a:gd name="T40" fmla="*/ 4 w 10"/>
                <a:gd name="T41" fmla="*/ 3 h 9"/>
                <a:gd name="T42" fmla="*/ 4 w 10"/>
                <a:gd name="T43" fmla="*/ 1 h 9"/>
                <a:gd name="T44" fmla="*/ 3 w 10"/>
                <a:gd name="T45" fmla="*/ 2 h 9"/>
                <a:gd name="T46" fmla="*/ 5 w 10"/>
                <a:gd name="T47" fmla="*/ 1 h 9"/>
                <a:gd name="T48" fmla="*/ 6 w 10"/>
                <a:gd name="T49" fmla="*/ 1 h 9"/>
                <a:gd name="T50" fmla="*/ 7 w 10"/>
                <a:gd name="T51" fmla="*/ 1 h 9"/>
                <a:gd name="T52" fmla="*/ 8 w 10"/>
                <a:gd name="T53" fmla="*/ 2 h 9"/>
                <a:gd name="T54" fmla="*/ 9 w 10"/>
                <a:gd name="T55" fmla="*/ 5 h 9"/>
                <a:gd name="T56" fmla="*/ 8 w 10"/>
                <a:gd name="T57" fmla="*/ 6 h 9"/>
                <a:gd name="T58" fmla="*/ 8 w 10"/>
                <a:gd name="T59" fmla="*/ 6 h 9"/>
                <a:gd name="T60" fmla="*/ 6 w 10"/>
                <a:gd name="T61" fmla="*/ 8 h 9"/>
                <a:gd name="T62" fmla="*/ 3 w 10"/>
                <a:gd name="T63" fmla="*/ 8 h 9"/>
                <a:gd name="T64" fmla="*/ 5 w 10"/>
                <a:gd name="T65" fmla="*/ 1 h 9"/>
                <a:gd name="T66" fmla="*/ 5 w 10"/>
                <a:gd name="T67" fmla="*/ 4 h 9"/>
                <a:gd name="T68" fmla="*/ 8 w 10"/>
                <a:gd name="T69" fmla="*/ 7 h 9"/>
                <a:gd name="T70" fmla="*/ 7 w 10"/>
                <a:gd name="T71" fmla="*/ 3 h 9"/>
                <a:gd name="T72" fmla="*/ 6 w 10"/>
                <a:gd name="T73" fmla="*/ 6 h 9"/>
                <a:gd name="T74" fmla="*/ 7 w 10"/>
                <a:gd name="T75" fmla="*/ 3 h 9"/>
                <a:gd name="T76" fmla="*/ 6 w 10"/>
                <a:gd name="T77" fmla="*/ 1 h 9"/>
                <a:gd name="T78" fmla="*/ 6 w 10"/>
                <a:gd name="T79" fmla="*/ 2 h 9"/>
                <a:gd name="T80" fmla="*/ 5 w 10"/>
                <a:gd name="T81" fmla="*/ 2 h 9"/>
                <a:gd name="T82" fmla="*/ 5 w 10"/>
                <a:gd name="T83" fmla="*/ 2 h 9"/>
                <a:gd name="T84" fmla="*/ 6 w 10"/>
                <a:gd name="T85" fmla="*/ 3 h 9"/>
                <a:gd name="T86" fmla="*/ 6 w 10"/>
                <a:gd name="T87" fmla="*/ 3 h 9"/>
                <a:gd name="T88" fmla="*/ 6 w 10"/>
                <a:gd name="T89" fmla="*/ 4 h 9"/>
                <a:gd name="T90" fmla="*/ 5 w 10"/>
                <a:gd name="T91" fmla="*/ 5 h 9"/>
                <a:gd name="T92" fmla="*/ 3 w 10"/>
                <a:gd name="T93" fmla="*/ 5 h 9"/>
                <a:gd name="T94" fmla="*/ 2 w 10"/>
                <a:gd name="T95" fmla="*/ 5 h 9"/>
                <a:gd name="T96" fmla="*/ 3 w 10"/>
                <a:gd name="T97" fmla="*/ 5 h 9"/>
                <a:gd name="T98" fmla="*/ 2 w 10"/>
                <a:gd name="T99" fmla="*/ 4 h 9"/>
                <a:gd name="T100" fmla="*/ 4 w 10"/>
                <a:gd name="T101" fmla="*/ 5 h 9"/>
                <a:gd name="T102" fmla="*/ 7 w 10"/>
                <a:gd name="T103" fmla="*/ 5 h 9"/>
                <a:gd name="T104" fmla="*/ 5 w 10"/>
                <a:gd name="T105" fmla="*/ 6 h 9"/>
                <a:gd name="T106" fmla="*/ 4 w 10"/>
                <a:gd name="T107" fmla="*/ 6 h 9"/>
                <a:gd name="T108" fmla="*/ 5 w 10"/>
                <a:gd name="T109" fmla="*/ 6 h 9"/>
                <a:gd name="T110" fmla="*/ 3 w 10"/>
                <a:gd name="T1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" h="9">
                  <a:moveTo>
                    <a:pt x="3" y="7"/>
                  </a:move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4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4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5" y="4"/>
                    <a:pt x="6" y="5"/>
                    <a:pt x="6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3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5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6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5" y="5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4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3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6"/>
                    <a:pt x="8" y="7"/>
                  </a:cubicBezTo>
                  <a:cubicBezTo>
                    <a:pt x="8" y="7"/>
                    <a:pt x="8" y="6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8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7"/>
                    <a:pt x="6" y="8"/>
                  </a:cubicBezTo>
                  <a:cubicBezTo>
                    <a:pt x="7" y="8"/>
                    <a:pt x="7" y="7"/>
                    <a:pt x="8" y="8"/>
                  </a:cubicBezTo>
                  <a:cubicBezTo>
                    <a:pt x="7" y="8"/>
                    <a:pt x="7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lose/>
                  <a:moveTo>
                    <a:pt x="8" y="7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6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7"/>
                    <a:pt x="5" y="7"/>
                  </a:cubicBezTo>
                  <a:close/>
                  <a:moveTo>
                    <a:pt x="7" y="6"/>
                  </a:move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7" y="6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8" y="2"/>
                  </a:moveTo>
                  <a:cubicBezTo>
                    <a:pt x="8" y="2"/>
                    <a:pt x="7" y="2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lose/>
                  <a:moveTo>
                    <a:pt x="6" y="6"/>
                  </a:moveTo>
                  <a:cubicBezTo>
                    <a:pt x="6" y="6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7" y="2"/>
                  </a:moveTo>
                  <a:cubicBezTo>
                    <a:pt x="7" y="2"/>
                    <a:pt x="6" y="2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6" y="3"/>
                  </a:move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lnTo>
                    <a:pt x="6" y="3"/>
                  </a:ln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1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6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2"/>
                  </a:ln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3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lnTo>
                    <a:pt x="5" y="2"/>
                  </a:ln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8" y="4"/>
                    <a:pt x="7" y="4"/>
                  </a:cubicBezTo>
                  <a:close/>
                  <a:moveTo>
                    <a:pt x="6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5" y="5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2" y="4"/>
                    <a:pt x="2" y="4"/>
                    <a:pt x="3" y="4"/>
                  </a:cubicBezTo>
                  <a:close/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6" y="5"/>
                  </a:moveTo>
                  <a:cubicBezTo>
                    <a:pt x="6" y="5"/>
                    <a:pt x="6" y="4"/>
                    <a:pt x="6" y="5"/>
                  </a:cubicBezTo>
                  <a:cubicBezTo>
                    <a:pt x="6" y="4"/>
                    <a:pt x="6" y="5"/>
                    <a:pt x="6" y="5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4" y="6"/>
                  </a:cubicBezTo>
                  <a:close/>
                  <a:moveTo>
                    <a:pt x="5" y="7"/>
                  </a:move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lose/>
                  <a:moveTo>
                    <a:pt x="5" y="7"/>
                  </a:moveTo>
                  <a:cubicBezTo>
                    <a:pt x="5" y="7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8" name="Freeform 809"/>
            <p:cNvSpPr>
              <a:spLocks/>
            </p:cNvSpPr>
            <p:nvPr/>
          </p:nvSpPr>
          <p:spPr bwMode="auto">
            <a:xfrm>
              <a:off x="10523538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9" name="Rectangle 810"/>
            <p:cNvSpPr>
              <a:spLocks noChangeArrowheads="1"/>
            </p:cNvSpPr>
            <p:nvPr/>
          </p:nvSpPr>
          <p:spPr bwMode="auto">
            <a:xfrm>
              <a:off x="10529888" y="113030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0" name="Freeform 811"/>
            <p:cNvSpPr>
              <a:spLocks/>
            </p:cNvSpPr>
            <p:nvPr/>
          </p:nvSpPr>
          <p:spPr bwMode="auto">
            <a:xfrm>
              <a:off x="10529888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1" name="Freeform 812"/>
            <p:cNvSpPr>
              <a:spLocks/>
            </p:cNvSpPr>
            <p:nvPr/>
          </p:nvSpPr>
          <p:spPr bwMode="auto">
            <a:xfrm>
              <a:off x="10523538" y="1127125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2" name="Freeform 813"/>
            <p:cNvSpPr>
              <a:spLocks/>
            </p:cNvSpPr>
            <p:nvPr/>
          </p:nvSpPr>
          <p:spPr bwMode="auto">
            <a:xfrm>
              <a:off x="10523538" y="1127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3" name="Freeform 814"/>
            <p:cNvSpPr>
              <a:spLocks/>
            </p:cNvSpPr>
            <p:nvPr/>
          </p:nvSpPr>
          <p:spPr bwMode="auto">
            <a:xfrm>
              <a:off x="10523538" y="1127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4" name="Freeform 815"/>
            <p:cNvSpPr>
              <a:spLocks/>
            </p:cNvSpPr>
            <p:nvPr/>
          </p:nvSpPr>
          <p:spPr bwMode="auto">
            <a:xfrm>
              <a:off x="10523538" y="11271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5" name="Freeform 816"/>
            <p:cNvSpPr>
              <a:spLocks/>
            </p:cNvSpPr>
            <p:nvPr/>
          </p:nvSpPr>
          <p:spPr bwMode="auto">
            <a:xfrm>
              <a:off x="10526713" y="1127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6" name="Freeform 817"/>
            <p:cNvSpPr>
              <a:spLocks/>
            </p:cNvSpPr>
            <p:nvPr/>
          </p:nvSpPr>
          <p:spPr bwMode="auto">
            <a:xfrm>
              <a:off x="10526713" y="11271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7" name="Freeform 818"/>
            <p:cNvSpPr>
              <a:spLocks/>
            </p:cNvSpPr>
            <p:nvPr/>
          </p:nvSpPr>
          <p:spPr bwMode="auto">
            <a:xfrm>
              <a:off x="10526713" y="11334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8" name="Freeform 819"/>
            <p:cNvSpPr>
              <a:spLocks/>
            </p:cNvSpPr>
            <p:nvPr/>
          </p:nvSpPr>
          <p:spPr bwMode="auto">
            <a:xfrm>
              <a:off x="10529888" y="113030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9" name="Rectangle 820"/>
            <p:cNvSpPr>
              <a:spLocks noChangeArrowheads="1"/>
            </p:cNvSpPr>
            <p:nvPr/>
          </p:nvSpPr>
          <p:spPr bwMode="auto">
            <a:xfrm>
              <a:off x="10533063" y="11239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0" name="Freeform 821"/>
            <p:cNvSpPr>
              <a:spLocks/>
            </p:cNvSpPr>
            <p:nvPr/>
          </p:nvSpPr>
          <p:spPr bwMode="auto">
            <a:xfrm>
              <a:off x="10529888" y="11334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1" name="Rectangle 822"/>
            <p:cNvSpPr>
              <a:spLocks noChangeArrowheads="1"/>
            </p:cNvSpPr>
            <p:nvPr/>
          </p:nvSpPr>
          <p:spPr bwMode="auto">
            <a:xfrm>
              <a:off x="10529888" y="11366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2" name="Freeform 823"/>
            <p:cNvSpPr>
              <a:spLocks/>
            </p:cNvSpPr>
            <p:nvPr/>
          </p:nvSpPr>
          <p:spPr bwMode="auto">
            <a:xfrm>
              <a:off x="10529888" y="1133475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3" name="Freeform 824"/>
            <p:cNvSpPr>
              <a:spLocks/>
            </p:cNvSpPr>
            <p:nvPr/>
          </p:nvSpPr>
          <p:spPr bwMode="auto">
            <a:xfrm>
              <a:off x="10529888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4" name="Freeform 825"/>
            <p:cNvSpPr>
              <a:spLocks/>
            </p:cNvSpPr>
            <p:nvPr/>
          </p:nvSpPr>
          <p:spPr bwMode="auto">
            <a:xfrm>
              <a:off x="10523538" y="113030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5" name="Freeform 826"/>
            <p:cNvSpPr>
              <a:spLocks/>
            </p:cNvSpPr>
            <p:nvPr/>
          </p:nvSpPr>
          <p:spPr bwMode="auto">
            <a:xfrm>
              <a:off x="10577513" y="1168400"/>
              <a:ext cx="30163" cy="33338"/>
            </a:xfrm>
            <a:custGeom>
              <a:avLst/>
              <a:gdLst>
                <a:gd name="T0" fmla="*/ 4 w 9"/>
                <a:gd name="T1" fmla="*/ 2 h 10"/>
                <a:gd name="T2" fmla="*/ 1 w 9"/>
                <a:gd name="T3" fmla="*/ 7 h 10"/>
                <a:gd name="T4" fmla="*/ 6 w 9"/>
                <a:gd name="T5" fmla="*/ 9 h 10"/>
                <a:gd name="T6" fmla="*/ 9 w 9"/>
                <a:gd name="T7" fmla="*/ 4 h 10"/>
                <a:gd name="T8" fmla="*/ 4 w 9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2"/>
                  </a:moveTo>
                  <a:cubicBezTo>
                    <a:pt x="3" y="3"/>
                    <a:pt x="0" y="5"/>
                    <a:pt x="1" y="7"/>
                  </a:cubicBezTo>
                  <a:cubicBezTo>
                    <a:pt x="2" y="8"/>
                    <a:pt x="4" y="10"/>
                    <a:pt x="6" y="9"/>
                  </a:cubicBezTo>
                  <a:cubicBezTo>
                    <a:pt x="7" y="8"/>
                    <a:pt x="9" y="6"/>
                    <a:pt x="9" y="4"/>
                  </a:cubicBezTo>
                  <a:cubicBezTo>
                    <a:pt x="9" y="3"/>
                    <a:pt x="6" y="0"/>
                    <a:pt x="4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6" name="Freeform 827"/>
            <p:cNvSpPr>
              <a:spLocks/>
            </p:cNvSpPr>
            <p:nvPr/>
          </p:nvSpPr>
          <p:spPr bwMode="auto">
            <a:xfrm>
              <a:off x="10593388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7" name="Freeform 828"/>
            <p:cNvSpPr>
              <a:spLocks/>
            </p:cNvSpPr>
            <p:nvPr/>
          </p:nvSpPr>
          <p:spPr bwMode="auto">
            <a:xfrm>
              <a:off x="10590213" y="117157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8" name="Freeform 829"/>
            <p:cNvSpPr>
              <a:spLocks/>
            </p:cNvSpPr>
            <p:nvPr/>
          </p:nvSpPr>
          <p:spPr bwMode="auto">
            <a:xfrm>
              <a:off x="10590213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9" name="Rectangle 830"/>
            <p:cNvSpPr>
              <a:spLocks noChangeArrowheads="1"/>
            </p:cNvSpPr>
            <p:nvPr/>
          </p:nvSpPr>
          <p:spPr bwMode="auto">
            <a:xfrm>
              <a:off x="10593388" y="11715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0" name="Rectangle 831"/>
            <p:cNvSpPr>
              <a:spLocks noChangeArrowheads="1"/>
            </p:cNvSpPr>
            <p:nvPr/>
          </p:nvSpPr>
          <p:spPr bwMode="auto">
            <a:xfrm>
              <a:off x="10598151" y="11906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1" name="Freeform 832"/>
            <p:cNvSpPr>
              <a:spLocks/>
            </p:cNvSpPr>
            <p:nvPr/>
          </p:nvSpPr>
          <p:spPr bwMode="auto">
            <a:xfrm>
              <a:off x="10598151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2" name="Freeform 833"/>
            <p:cNvSpPr>
              <a:spLocks/>
            </p:cNvSpPr>
            <p:nvPr/>
          </p:nvSpPr>
          <p:spPr bwMode="auto">
            <a:xfrm>
              <a:off x="10598151" y="1190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3" name="Freeform 834"/>
            <p:cNvSpPr>
              <a:spLocks/>
            </p:cNvSpPr>
            <p:nvPr/>
          </p:nvSpPr>
          <p:spPr bwMode="auto">
            <a:xfrm>
              <a:off x="10601326" y="11811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4" name="Freeform 835"/>
            <p:cNvSpPr>
              <a:spLocks/>
            </p:cNvSpPr>
            <p:nvPr/>
          </p:nvSpPr>
          <p:spPr bwMode="auto">
            <a:xfrm>
              <a:off x="10590213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5" name="Freeform 836"/>
            <p:cNvSpPr>
              <a:spLocks/>
            </p:cNvSpPr>
            <p:nvPr/>
          </p:nvSpPr>
          <p:spPr bwMode="auto">
            <a:xfrm>
              <a:off x="10601326" y="120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6" name="Freeform 837"/>
            <p:cNvSpPr>
              <a:spLocks/>
            </p:cNvSpPr>
            <p:nvPr/>
          </p:nvSpPr>
          <p:spPr bwMode="auto">
            <a:xfrm>
              <a:off x="10598151" y="1190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7" name="Freeform 838"/>
            <p:cNvSpPr>
              <a:spLocks/>
            </p:cNvSpPr>
            <p:nvPr/>
          </p:nvSpPr>
          <p:spPr bwMode="auto">
            <a:xfrm>
              <a:off x="10587038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8" name="Freeform 839"/>
            <p:cNvSpPr>
              <a:spLocks/>
            </p:cNvSpPr>
            <p:nvPr/>
          </p:nvSpPr>
          <p:spPr bwMode="auto">
            <a:xfrm>
              <a:off x="10598151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9" name="Freeform 840"/>
            <p:cNvSpPr>
              <a:spLocks/>
            </p:cNvSpPr>
            <p:nvPr/>
          </p:nvSpPr>
          <p:spPr bwMode="auto">
            <a:xfrm>
              <a:off x="10601326" y="11985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0" name="Freeform 841"/>
            <p:cNvSpPr>
              <a:spLocks/>
            </p:cNvSpPr>
            <p:nvPr/>
          </p:nvSpPr>
          <p:spPr bwMode="auto">
            <a:xfrm>
              <a:off x="10604501" y="11811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1" name="Freeform 842"/>
            <p:cNvSpPr>
              <a:spLocks/>
            </p:cNvSpPr>
            <p:nvPr/>
          </p:nvSpPr>
          <p:spPr bwMode="auto">
            <a:xfrm>
              <a:off x="10593388" y="117157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2" name="Freeform 843"/>
            <p:cNvSpPr>
              <a:spLocks/>
            </p:cNvSpPr>
            <p:nvPr/>
          </p:nvSpPr>
          <p:spPr bwMode="auto">
            <a:xfrm>
              <a:off x="10593388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3" name="Freeform 844"/>
            <p:cNvSpPr>
              <a:spLocks/>
            </p:cNvSpPr>
            <p:nvPr/>
          </p:nvSpPr>
          <p:spPr bwMode="auto">
            <a:xfrm>
              <a:off x="10587038" y="11811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4" name="Freeform 845"/>
            <p:cNvSpPr>
              <a:spLocks noEditPoints="1"/>
            </p:cNvSpPr>
            <p:nvPr/>
          </p:nvSpPr>
          <p:spPr bwMode="auto">
            <a:xfrm>
              <a:off x="10571163" y="1168400"/>
              <a:ext cx="39688" cy="39688"/>
            </a:xfrm>
            <a:custGeom>
              <a:avLst/>
              <a:gdLst>
                <a:gd name="T0" fmla="*/ 2 w 12"/>
                <a:gd name="T1" fmla="*/ 3 h 12"/>
                <a:gd name="T2" fmla="*/ 4 w 12"/>
                <a:gd name="T3" fmla="*/ 2 h 12"/>
                <a:gd name="T4" fmla="*/ 4 w 12"/>
                <a:gd name="T5" fmla="*/ 1 h 12"/>
                <a:gd name="T6" fmla="*/ 7 w 12"/>
                <a:gd name="T7" fmla="*/ 2 h 12"/>
                <a:gd name="T8" fmla="*/ 7 w 12"/>
                <a:gd name="T9" fmla="*/ 3 h 12"/>
                <a:gd name="T10" fmla="*/ 6 w 12"/>
                <a:gd name="T11" fmla="*/ 4 h 12"/>
                <a:gd name="T12" fmla="*/ 5 w 12"/>
                <a:gd name="T13" fmla="*/ 4 h 12"/>
                <a:gd name="T14" fmla="*/ 4 w 12"/>
                <a:gd name="T15" fmla="*/ 5 h 12"/>
                <a:gd name="T16" fmla="*/ 3 w 12"/>
                <a:gd name="T17" fmla="*/ 6 h 12"/>
                <a:gd name="T18" fmla="*/ 4 w 12"/>
                <a:gd name="T19" fmla="*/ 6 h 12"/>
                <a:gd name="T20" fmla="*/ 4 w 12"/>
                <a:gd name="T21" fmla="*/ 8 h 12"/>
                <a:gd name="T22" fmla="*/ 6 w 12"/>
                <a:gd name="T23" fmla="*/ 8 h 12"/>
                <a:gd name="T24" fmla="*/ 6 w 12"/>
                <a:gd name="T25" fmla="*/ 9 h 12"/>
                <a:gd name="T26" fmla="*/ 7 w 12"/>
                <a:gd name="T27" fmla="*/ 9 h 12"/>
                <a:gd name="T28" fmla="*/ 7 w 12"/>
                <a:gd name="T29" fmla="*/ 8 h 12"/>
                <a:gd name="T30" fmla="*/ 7 w 12"/>
                <a:gd name="T31" fmla="*/ 8 h 12"/>
                <a:gd name="T32" fmla="*/ 8 w 12"/>
                <a:gd name="T33" fmla="*/ 7 h 12"/>
                <a:gd name="T34" fmla="*/ 9 w 12"/>
                <a:gd name="T35" fmla="*/ 7 h 12"/>
                <a:gd name="T36" fmla="*/ 9 w 12"/>
                <a:gd name="T37" fmla="*/ 6 h 12"/>
                <a:gd name="T38" fmla="*/ 10 w 12"/>
                <a:gd name="T39" fmla="*/ 5 h 12"/>
                <a:gd name="T40" fmla="*/ 10 w 12"/>
                <a:gd name="T41" fmla="*/ 4 h 12"/>
                <a:gd name="T42" fmla="*/ 10 w 12"/>
                <a:gd name="T43" fmla="*/ 4 h 12"/>
                <a:gd name="T44" fmla="*/ 10 w 12"/>
                <a:gd name="T45" fmla="*/ 2 h 12"/>
                <a:gd name="T46" fmla="*/ 8 w 12"/>
                <a:gd name="T47" fmla="*/ 1 h 12"/>
                <a:gd name="T48" fmla="*/ 7 w 12"/>
                <a:gd name="T49" fmla="*/ 2 h 12"/>
                <a:gd name="T50" fmla="*/ 9 w 12"/>
                <a:gd name="T51" fmla="*/ 1 h 12"/>
                <a:gd name="T52" fmla="*/ 10 w 12"/>
                <a:gd name="T53" fmla="*/ 2 h 12"/>
                <a:gd name="T54" fmla="*/ 12 w 12"/>
                <a:gd name="T55" fmla="*/ 6 h 12"/>
                <a:gd name="T56" fmla="*/ 11 w 12"/>
                <a:gd name="T57" fmla="*/ 8 h 12"/>
                <a:gd name="T58" fmla="*/ 9 w 12"/>
                <a:gd name="T59" fmla="*/ 9 h 12"/>
                <a:gd name="T60" fmla="*/ 8 w 12"/>
                <a:gd name="T61" fmla="*/ 11 h 12"/>
                <a:gd name="T62" fmla="*/ 6 w 12"/>
                <a:gd name="T63" fmla="*/ 11 h 12"/>
                <a:gd name="T64" fmla="*/ 5 w 12"/>
                <a:gd name="T65" fmla="*/ 11 h 12"/>
                <a:gd name="T66" fmla="*/ 2 w 12"/>
                <a:gd name="T67" fmla="*/ 9 h 12"/>
                <a:gd name="T68" fmla="*/ 1 w 12"/>
                <a:gd name="T69" fmla="*/ 5 h 12"/>
                <a:gd name="T70" fmla="*/ 5 w 12"/>
                <a:gd name="T71" fmla="*/ 11 h 12"/>
                <a:gd name="T72" fmla="*/ 6 w 12"/>
                <a:gd name="T73" fmla="*/ 9 h 12"/>
                <a:gd name="T74" fmla="*/ 2 w 12"/>
                <a:gd name="T75" fmla="*/ 8 h 12"/>
                <a:gd name="T76" fmla="*/ 5 w 12"/>
                <a:gd name="T77" fmla="*/ 10 h 12"/>
                <a:gd name="T78" fmla="*/ 9 w 12"/>
                <a:gd name="T79" fmla="*/ 8 h 12"/>
                <a:gd name="T80" fmla="*/ 4 w 12"/>
                <a:gd name="T81" fmla="*/ 9 h 12"/>
                <a:gd name="T82" fmla="*/ 10 w 12"/>
                <a:gd name="T83" fmla="*/ 8 h 12"/>
                <a:gd name="T84" fmla="*/ 10 w 12"/>
                <a:gd name="T85" fmla="*/ 8 h 12"/>
                <a:gd name="T86" fmla="*/ 10 w 12"/>
                <a:gd name="T87" fmla="*/ 8 h 12"/>
                <a:gd name="T88" fmla="*/ 9 w 12"/>
                <a:gd name="T89" fmla="*/ 2 h 12"/>
                <a:gd name="T90" fmla="*/ 11 w 12"/>
                <a:gd name="T91" fmla="*/ 4 h 12"/>
                <a:gd name="T92" fmla="*/ 11 w 12"/>
                <a:gd name="T93" fmla="*/ 4 h 12"/>
                <a:gd name="T94" fmla="*/ 10 w 12"/>
                <a:gd name="T95" fmla="*/ 6 h 12"/>
                <a:gd name="T96" fmla="*/ 9 w 12"/>
                <a:gd name="T97" fmla="*/ 6 h 12"/>
                <a:gd name="T98" fmla="*/ 8 w 12"/>
                <a:gd name="T99" fmla="*/ 9 h 12"/>
                <a:gd name="T100" fmla="*/ 6 w 12"/>
                <a:gd name="T101" fmla="*/ 9 h 12"/>
                <a:gd name="T102" fmla="*/ 4 w 12"/>
                <a:gd name="T103" fmla="*/ 4 h 12"/>
                <a:gd name="T104" fmla="*/ 5 w 12"/>
                <a:gd name="T105" fmla="*/ 4 h 12"/>
                <a:gd name="T106" fmla="*/ 5 w 12"/>
                <a:gd name="T107" fmla="*/ 3 h 12"/>
                <a:gd name="T108" fmla="*/ 5 w 12"/>
                <a:gd name="T109" fmla="*/ 3 h 12"/>
                <a:gd name="T110" fmla="*/ 5 w 12"/>
                <a:gd name="T111" fmla="*/ 3 h 12"/>
                <a:gd name="T112" fmla="*/ 3 w 12"/>
                <a:gd name="T113" fmla="*/ 5 h 12"/>
                <a:gd name="T114" fmla="*/ 6 w 12"/>
                <a:gd name="T115" fmla="*/ 9 h 12"/>
                <a:gd name="T116" fmla="*/ 3 w 12"/>
                <a:gd name="T117" fmla="*/ 8 h 12"/>
                <a:gd name="T118" fmla="*/ 2 w 12"/>
                <a:gd name="T119" fmla="*/ 7 h 12"/>
                <a:gd name="T120" fmla="*/ 2 w 12"/>
                <a:gd name="T121" fmla="*/ 8 h 12"/>
                <a:gd name="T122" fmla="*/ 3 w 12"/>
                <a:gd name="T123" fmla="*/ 2 h 12"/>
                <a:gd name="T124" fmla="*/ 1 w 12"/>
                <a:gd name="T12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12">
                  <a:moveTo>
                    <a:pt x="1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9"/>
                    <a:pt x="6" y="8"/>
                  </a:cubicBezTo>
                  <a:cubicBezTo>
                    <a:pt x="6" y="9"/>
                    <a:pt x="6" y="8"/>
                    <a:pt x="6" y="9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8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9" y="4"/>
                    <a:pt x="10" y="4"/>
                  </a:cubicBezTo>
                  <a:cubicBezTo>
                    <a:pt x="10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3"/>
                    <a:pt x="10" y="2"/>
                    <a:pt x="9" y="3"/>
                  </a:cubicBezTo>
                  <a:cubicBezTo>
                    <a:pt x="10" y="2"/>
                    <a:pt x="9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2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11" y="2"/>
                  </a:cubicBezTo>
                  <a:cubicBezTo>
                    <a:pt x="11" y="2"/>
                    <a:pt x="11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9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2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1" y="7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3"/>
                    <a:pt x="11" y="3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4" y="11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9" y="9"/>
                  </a:moveTo>
                  <a:cubicBezTo>
                    <a:pt x="10" y="9"/>
                    <a:pt x="10" y="8"/>
                    <a:pt x="9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10" y="8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9" y="7"/>
                  </a:move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10" y="7"/>
                    <a:pt x="10" y="7"/>
                  </a:cubicBezTo>
                  <a:lnTo>
                    <a:pt x="9" y="7"/>
                  </a:ln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1" y="7"/>
                  </a:move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9" y="2"/>
                  </a:ln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lose/>
                  <a:moveTo>
                    <a:pt x="9" y="7"/>
                  </a:move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3" y="6"/>
                  </a:moveTo>
                  <a:cubicBezTo>
                    <a:pt x="3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4" y="4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5" y="4"/>
                  </a:ln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lose/>
                  <a:moveTo>
                    <a:pt x="3" y="5"/>
                  </a:move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8"/>
                  </a:moveTo>
                  <a:cubicBezTo>
                    <a:pt x="2" y="7"/>
                    <a:pt x="3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5" name="Freeform 846"/>
            <p:cNvSpPr>
              <a:spLocks/>
            </p:cNvSpPr>
            <p:nvPr/>
          </p:nvSpPr>
          <p:spPr bwMode="auto">
            <a:xfrm>
              <a:off x="10587038" y="11811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6" name="Rectangle 847"/>
            <p:cNvSpPr>
              <a:spLocks noChangeArrowheads="1"/>
            </p:cNvSpPr>
            <p:nvPr/>
          </p:nvSpPr>
          <p:spPr bwMode="auto">
            <a:xfrm>
              <a:off x="10590213" y="11953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7" name="Rectangle 848"/>
            <p:cNvSpPr>
              <a:spLocks noChangeArrowheads="1"/>
            </p:cNvSpPr>
            <p:nvPr/>
          </p:nvSpPr>
          <p:spPr bwMode="auto">
            <a:xfrm>
              <a:off x="10590213" y="11953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8" name="Freeform 849"/>
            <p:cNvSpPr>
              <a:spLocks/>
            </p:cNvSpPr>
            <p:nvPr/>
          </p:nvSpPr>
          <p:spPr bwMode="auto">
            <a:xfrm>
              <a:off x="10593388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9" name="Freeform 850"/>
            <p:cNvSpPr>
              <a:spLocks/>
            </p:cNvSpPr>
            <p:nvPr/>
          </p:nvSpPr>
          <p:spPr bwMode="auto">
            <a:xfrm>
              <a:off x="10598151" y="11715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0" name="Freeform 851"/>
            <p:cNvSpPr>
              <a:spLocks/>
            </p:cNvSpPr>
            <p:nvPr/>
          </p:nvSpPr>
          <p:spPr bwMode="auto">
            <a:xfrm>
              <a:off x="10593388" y="1171575"/>
              <a:ext cx="4763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1" name="Freeform 852"/>
            <p:cNvSpPr>
              <a:spLocks/>
            </p:cNvSpPr>
            <p:nvPr/>
          </p:nvSpPr>
          <p:spPr bwMode="auto">
            <a:xfrm>
              <a:off x="10598151" y="11747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2" name="Freeform 853"/>
            <p:cNvSpPr>
              <a:spLocks/>
            </p:cNvSpPr>
            <p:nvPr/>
          </p:nvSpPr>
          <p:spPr bwMode="auto">
            <a:xfrm>
              <a:off x="10601326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3" name="Freeform 854"/>
            <p:cNvSpPr>
              <a:spLocks/>
            </p:cNvSpPr>
            <p:nvPr/>
          </p:nvSpPr>
          <p:spPr bwMode="auto">
            <a:xfrm>
              <a:off x="10601326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4" name="Freeform 855"/>
            <p:cNvSpPr>
              <a:spLocks/>
            </p:cNvSpPr>
            <p:nvPr/>
          </p:nvSpPr>
          <p:spPr bwMode="auto">
            <a:xfrm>
              <a:off x="10601326" y="1184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5" name="Freeform 856"/>
            <p:cNvSpPr>
              <a:spLocks/>
            </p:cNvSpPr>
            <p:nvPr/>
          </p:nvSpPr>
          <p:spPr bwMode="auto">
            <a:xfrm>
              <a:off x="10601326" y="11842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6" name="Rectangle 857"/>
            <p:cNvSpPr>
              <a:spLocks noChangeArrowheads="1"/>
            </p:cNvSpPr>
            <p:nvPr/>
          </p:nvSpPr>
          <p:spPr bwMode="auto">
            <a:xfrm>
              <a:off x="10610851" y="11874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7" name="Freeform 858"/>
            <p:cNvSpPr>
              <a:spLocks/>
            </p:cNvSpPr>
            <p:nvPr/>
          </p:nvSpPr>
          <p:spPr bwMode="auto">
            <a:xfrm>
              <a:off x="10601326" y="118427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8" name="Rectangle 859"/>
            <p:cNvSpPr>
              <a:spLocks noChangeArrowheads="1"/>
            </p:cNvSpPr>
            <p:nvPr/>
          </p:nvSpPr>
          <p:spPr bwMode="auto">
            <a:xfrm>
              <a:off x="10601326" y="11874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9" name="Rectangle 860"/>
            <p:cNvSpPr>
              <a:spLocks noChangeArrowheads="1"/>
            </p:cNvSpPr>
            <p:nvPr/>
          </p:nvSpPr>
          <p:spPr bwMode="auto">
            <a:xfrm>
              <a:off x="10598151" y="1187450"/>
              <a:ext cx="3175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0" name="Freeform 861"/>
            <p:cNvSpPr>
              <a:spLocks/>
            </p:cNvSpPr>
            <p:nvPr/>
          </p:nvSpPr>
          <p:spPr bwMode="auto">
            <a:xfrm>
              <a:off x="10583863" y="1190625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1" name="Freeform 862"/>
            <p:cNvSpPr>
              <a:spLocks/>
            </p:cNvSpPr>
            <p:nvPr/>
          </p:nvSpPr>
          <p:spPr bwMode="auto">
            <a:xfrm>
              <a:off x="10583863" y="11811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2" name="Freeform 863"/>
            <p:cNvSpPr>
              <a:spLocks/>
            </p:cNvSpPr>
            <p:nvPr/>
          </p:nvSpPr>
          <p:spPr bwMode="auto">
            <a:xfrm>
              <a:off x="10601326" y="1130300"/>
              <a:ext cx="12700" cy="26988"/>
            </a:xfrm>
            <a:custGeom>
              <a:avLst/>
              <a:gdLst>
                <a:gd name="T0" fmla="*/ 0 w 4"/>
                <a:gd name="T1" fmla="*/ 4 h 8"/>
                <a:gd name="T2" fmla="*/ 4 w 4"/>
                <a:gd name="T3" fmla="*/ 4 h 8"/>
                <a:gd name="T4" fmla="*/ 0 w 4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cubicBezTo>
                    <a:pt x="0" y="8"/>
                    <a:pt x="3" y="8"/>
                    <a:pt x="4" y="4"/>
                  </a:cubicBezTo>
                  <a:cubicBezTo>
                    <a:pt x="4" y="0"/>
                    <a:pt x="0" y="2"/>
                    <a:pt x="0" y="5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3" name="Freeform 864"/>
            <p:cNvSpPr>
              <a:spLocks/>
            </p:cNvSpPr>
            <p:nvPr/>
          </p:nvSpPr>
          <p:spPr bwMode="auto">
            <a:xfrm>
              <a:off x="10601326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4" name="Freeform 865"/>
            <p:cNvSpPr>
              <a:spLocks/>
            </p:cNvSpPr>
            <p:nvPr/>
          </p:nvSpPr>
          <p:spPr bwMode="auto">
            <a:xfrm>
              <a:off x="10598151" y="1144588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5" name="Freeform 866"/>
            <p:cNvSpPr>
              <a:spLocks/>
            </p:cNvSpPr>
            <p:nvPr/>
          </p:nvSpPr>
          <p:spPr bwMode="auto">
            <a:xfrm>
              <a:off x="10598151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6" name="Rectangle 867"/>
            <p:cNvSpPr>
              <a:spLocks noChangeArrowheads="1"/>
            </p:cNvSpPr>
            <p:nvPr/>
          </p:nvSpPr>
          <p:spPr bwMode="auto">
            <a:xfrm>
              <a:off x="10598151" y="11445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7" name="Rectangle 868"/>
            <p:cNvSpPr>
              <a:spLocks noChangeArrowheads="1"/>
            </p:cNvSpPr>
            <p:nvPr/>
          </p:nvSpPr>
          <p:spPr bwMode="auto">
            <a:xfrm>
              <a:off x="10607676" y="11414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8" name="Freeform 869"/>
            <p:cNvSpPr>
              <a:spLocks/>
            </p:cNvSpPr>
            <p:nvPr/>
          </p:nvSpPr>
          <p:spPr bwMode="auto">
            <a:xfrm>
              <a:off x="10610851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9" name="Freeform 870"/>
            <p:cNvSpPr>
              <a:spLocks/>
            </p:cNvSpPr>
            <p:nvPr/>
          </p:nvSpPr>
          <p:spPr bwMode="auto">
            <a:xfrm>
              <a:off x="10607676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0" name="Freeform 871"/>
            <p:cNvSpPr>
              <a:spLocks/>
            </p:cNvSpPr>
            <p:nvPr/>
          </p:nvSpPr>
          <p:spPr bwMode="auto">
            <a:xfrm>
              <a:off x="10607676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1" name="Freeform 872"/>
            <p:cNvSpPr>
              <a:spLocks/>
            </p:cNvSpPr>
            <p:nvPr/>
          </p:nvSpPr>
          <p:spPr bwMode="auto">
            <a:xfrm>
              <a:off x="10620376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2" name="Freeform 873"/>
            <p:cNvSpPr>
              <a:spLocks/>
            </p:cNvSpPr>
            <p:nvPr/>
          </p:nvSpPr>
          <p:spPr bwMode="auto">
            <a:xfrm>
              <a:off x="10620376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3" name="Freeform 874"/>
            <p:cNvSpPr>
              <a:spLocks/>
            </p:cNvSpPr>
            <p:nvPr/>
          </p:nvSpPr>
          <p:spPr bwMode="auto">
            <a:xfrm>
              <a:off x="10607676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4" name="Freeform 875"/>
            <p:cNvSpPr>
              <a:spLocks/>
            </p:cNvSpPr>
            <p:nvPr/>
          </p:nvSpPr>
          <p:spPr bwMode="auto">
            <a:xfrm>
              <a:off x="10620376" y="115093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5" name="Rectangle 876"/>
            <p:cNvSpPr>
              <a:spLocks noChangeArrowheads="1"/>
            </p:cNvSpPr>
            <p:nvPr/>
          </p:nvSpPr>
          <p:spPr bwMode="auto">
            <a:xfrm>
              <a:off x="10610851" y="11414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6" name="Freeform 877"/>
            <p:cNvSpPr>
              <a:spLocks/>
            </p:cNvSpPr>
            <p:nvPr/>
          </p:nvSpPr>
          <p:spPr bwMode="auto">
            <a:xfrm>
              <a:off x="10620376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7" name="Freeform 878"/>
            <p:cNvSpPr>
              <a:spLocks/>
            </p:cNvSpPr>
            <p:nvPr/>
          </p:nvSpPr>
          <p:spPr bwMode="auto">
            <a:xfrm>
              <a:off x="10607676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8" name="Freeform 879"/>
            <p:cNvSpPr>
              <a:spLocks/>
            </p:cNvSpPr>
            <p:nvPr/>
          </p:nvSpPr>
          <p:spPr bwMode="auto">
            <a:xfrm>
              <a:off x="10601326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9" name="Freeform 880"/>
            <p:cNvSpPr>
              <a:spLocks/>
            </p:cNvSpPr>
            <p:nvPr/>
          </p:nvSpPr>
          <p:spPr bwMode="auto">
            <a:xfrm>
              <a:off x="10604501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0" name="Freeform 881"/>
            <p:cNvSpPr>
              <a:spLocks/>
            </p:cNvSpPr>
            <p:nvPr/>
          </p:nvSpPr>
          <p:spPr bwMode="auto">
            <a:xfrm>
              <a:off x="10607676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1" name="Freeform 882"/>
            <p:cNvSpPr>
              <a:spLocks noEditPoints="1"/>
            </p:cNvSpPr>
            <p:nvPr/>
          </p:nvSpPr>
          <p:spPr bwMode="auto">
            <a:xfrm>
              <a:off x="10590213" y="1127125"/>
              <a:ext cx="34925" cy="41275"/>
            </a:xfrm>
            <a:custGeom>
              <a:avLst/>
              <a:gdLst>
                <a:gd name="T0" fmla="*/ 1 w 10"/>
                <a:gd name="T1" fmla="*/ 10 h 12"/>
                <a:gd name="T2" fmla="*/ 1 w 10"/>
                <a:gd name="T3" fmla="*/ 7 h 12"/>
                <a:gd name="T4" fmla="*/ 3 w 10"/>
                <a:gd name="T5" fmla="*/ 6 h 12"/>
                <a:gd name="T6" fmla="*/ 5 w 10"/>
                <a:gd name="T7" fmla="*/ 5 h 12"/>
                <a:gd name="T8" fmla="*/ 6 w 10"/>
                <a:gd name="T9" fmla="*/ 6 h 12"/>
                <a:gd name="T10" fmla="*/ 5 w 10"/>
                <a:gd name="T11" fmla="*/ 6 h 12"/>
                <a:gd name="T12" fmla="*/ 4 w 10"/>
                <a:gd name="T13" fmla="*/ 7 h 12"/>
                <a:gd name="T14" fmla="*/ 4 w 10"/>
                <a:gd name="T15" fmla="*/ 7 h 12"/>
                <a:gd name="T16" fmla="*/ 5 w 10"/>
                <a:gd name="T17" fmla="*/ 7 h 12"/>
                <a:gd name="T18" fmla="*/ 5 w 10"/>
                <a:gd name="T19" fmla="*/ 7 h 12"/>
                <a:gd name="T20" fmla="*/ 5 w 10"/>
                <a:gd name="T21" fmla="*/ 5 h 12"/>
                <a:gd name="T22" fmla="*/ 5 w 10"/>
                <a:gd name="T23" fmla="*/ 5 h 12"/>
                <a:gd name="T24" fmla="*/ 5 w 10"/>
                <a:gd name="T25" fmla="*/ 5 h 12"/>
                <a:gd name="T26" fmla="*/ 6 w 10"/>
                <a:gd name="T27" fmla="*/ 4 h 12"/>
                <a:gd name="T28" fmla="*/ 6 w 10"/>
                <a:gd name="T29" fmla="*/ 4 h 12"/>
                <a:gd name="T30" fmla="*/ 6 w 10"/>
                <a:gd name="T31" fmla="*/ 4 h 12"/>
                <a:gd name="T32" fmla="*/ 6 w 10"/>
                <a:gd name="T33" fmla="*/ 4 h 12"/>
                <a:gd name="T34" fmla="*/ 5 w 10"/>
                <a:gd name="T35" fmla="*/ 4 h 12"/>
                <a:gd name="T36" fmla="*/ 5 w 10"/>
                <a:gd name="T37" fmla="*/ 3 h 12"/>
                <a:gd name="T38" fmla="*/ 4 w 10"/>
                <a:gd name="T39" fmla="*/ 4 h 12"/>
                <a:gd name="T40" fmla="*/ 2 w 10"/>
                <a:gd name="T41" fmla="*/ 4 h 12"/>
                <a:gd name="T42" fmla="*/ 3 w 10"/>
                <a:gd name="T43" fmla="*/ 5 h 12"/>
                <a:gd name="T44" fmla="*/ 2 w 10"/>
                <a:gd name="T45" fmla="*/ 3 h 12"/>
                <a:gd name="T46" fmla="*/ 3 w 10"/>
                <a:gd name="T47" fmla="*/ 2 h 12"/>
                <a:gd name="T48" fmla="*/ 5 w 10"/>
                <a:gd name="T49" fmla="*/ 1 h 12"/>
                <a:gd name="T50" fmla="*/ 9 w 10"/>
                <a:gd name="T51" fmla="*/ 3 h 12"/>
                <a:gd name="T52" fmla="*/ 9 w 10"/>
                <a:gd name="T53" fmla="*/ 5 h 12"/>
                <a:gd name="T54" fmla="*/ 9 w 10"/>
                <a:gd name="T55" fmla="*/ 6 h 12"/>
                <a:gd name="T56" fmla="*/ 9 w 10"/>
                <a:gd name="T57" fmla="*/ 6 h 12"/>
                <a:gd name="T58" fmla="*/ 9 w 10"/>
                <a:gd name="T59" fmla="*/ 8 h 12"/>
                <a:gd name="T60" fmla="*/ 7 w 10"/>
                <a:gd name="T61" fmla="*/ 9 h 12"/>
                <a:gd name="T62" fmla="*/ 3 w 10"/>
                <a:gd name="T63" fmla="*/ 11 h 12"/>
                <a:gd name="T64" fmla="*/ 3 w 10"/>
                <a:gd name="T65" fmla="*/ 2 h 12"/>
                <a:gd name="T66" fmla="*/ 5 w 10"/>
                <a:gd name="T67" fmla="*/ 6 h 12"/>
                <a:gd name="T68" fmla="*/ 8 w 10"/>
                <a:gd name="T69" fmla="*/ 7 h 12"/>
                <a:gd name="T70" fmla="*/ 8 w 10"/>
                <a:gd name="T71" fmla="*/ 4 h 12"/>
                <a:gd name="T72" fmla="*/ 7 w 10"/>
                <a:gd name="T73" fmla="*/ 8 h 12"/>
                <a:gd name="T74" fmla="*/ 7 w 10"/>
                <a:gd name="T75" fmla="*/ 3 h 12"/>
                <a:gd name="T76" fmla="*/ 7 w 10"/>
                <a:gd name="T77" fmla="*/ 1 h 12"/>
                <a:gd name="T78" fmla="*/ 7 w 10"/>
                <a:gd name="T79" fmla="*/ 2 h 12"/>
                <a:gd name="T80" fmla="*/ 5 w 10"/>
                <a:gd name="T81" fmla="*/ 3 h 12"/>
                <a:gd name="T82" fmla="*/ 5 w 10"/>
                <a:gd name="T83" fmla="*/ 3 h 12"/>
                <a:gd name="T84" fmla="*/ 6 w 10"/>
                <a:gd name="T85" fmla="*/ 3 h 12"/>
                <a:gd name="T86" fmla="*/ 6 w 10"/>
                <a:gd name="T87" fmla="*/ 3 h 12"/>
                <a:gd name="T88" fmla="*/ 7 w 10"/>
                <a:gd name="T89" fmla="*/ 5 h 12"/>
                <a:gd name="T90" fmla="*/ 5 w 10"/>
                <a:gd name="T91" fmla="*/ 7 h 12"/>
                <a:gd name="T92" fmla="*/ 4 w 10"/>
                <a:gd name="T93" fmla="*/ 7 h 12"/>
                <a:gd name="T94" fmla="*/ 4 w 10"/>
                <a:gd name="T95" fmla="*/ 6 h 12"/>
                <a:gd name="T96" fmla="*/ 3 w 10"/>
                <a:gd name="T97" fmla="*/ 7 h 12"/>
                <a:gd name="T98" fmla="*/ 4 w 10"/>
                <a:gd name="T99" fmla="*/ 7 h 12"/>
                <a:gd name="T100" fmla="*/ 4 w 10"/>
                <a:gd name="T101" fmla="*/ 8 h 12"/>
                <a:gd name="T102" fmla="*/ 7 w 10"/>
                <a:gd name="T103" fmla="*/ 6 h 12"/>
                <a:gd name="T104" fmla="*/ 5 w 10"/>
                <a:gd name="T105" fmla="*/ 9 h 12"/>
                <a:gd name="T106" fmla="*/ 2 w 10"/>
                <a:gd name="T107" fmla="*/ 9 h 12"/>
                <a:gd name="T108" fmla="*/ 6 w 10"/>
                <a:gd name="T109" fmla="*/ 9 h 12"/>
                <a:gd name="T110" fmla="*/ 5 w 10"/>
                <a:gd name="T1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" h="12">
                  <a:moveTo>
                    <a:pt x="3" y="11"/>
                  </a:moveTo>
                  <a:cubicBezTo>
                    <a:pt x="3" y="10"/>
                    <a:pt x="3" y="11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6"/>
                    <a:pt x="1" y="7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7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6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6" y="6"/>
                    <a:pt x="5" y="6"/>
                    <a:pt x="6" y="7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6"/>
                    <a:pt x="5" y="5"/>
                    <a:pt x="5" y="6"/>
                  </a:cubicBezTo>
                  <a:cubicBezTo>
                    <a:pt x="4" y="5"/>
                    <a:pt x="5" y="6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6"/>
                    <a:pt x="5" y="5"/>
                  </a:cubicBezTo>
                  <a:cubicBezTo>
                    <a:pt x="6" y="6"/>
                    <a:pt x="5" y="5"/>
                    <a:pt x="6" y="6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9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9" y="6"/>
                  </a:cubicBezTo>
                  <a:cubicBezTo>
                    <a:pt x="10" y="7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8" y="8"/>
                    <a:pt x="9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8"/>
                    <a:pt x="9" y="9"/>
                  </a:cubicBezTo>
                  <a:cubicBezTo>
                    <a:pt x="8" y="9"/>
                    <a:pt x="9" y="9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8" y="10"/>
                  </a:cubicBezTo>
                  <a:cubicBezTo>
                    <a:pt x="8" y="10"/>
                    <a:pt x="7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9"/>
                    <a:pt x="6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0"/>
                    <a:pt x="3" y="11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7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lose/>
                  <a:moveTo>
                    <a:pt x="8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lose/>
                  <a:moveTo>
                    <a:pt x="9" y="4"/>
                  </a:moveTo>
                  <a:cubicBezTo>
                    <a:pt x="9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lose/>
                  <a:moveTo>
                    <a:pt x="7" y="8"/>
                  </a:moveTo>
                  <a:cubicBezTo>
                    <a:pt x="7" y="8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7" y="8"/>
                    <a:pt x="7" y="8"/>
                  </a:cubicBezTo>
                  <a:close/>
                  <a:moveTo>
                    <a:pt x="8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8" y="2"/>
                  </a:move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2"/>
                  </a:cubicBezTo>
                  <a:close/>
                  <a:moveTo>
                    <a:pt x="7" y="2"/>
                  </a:move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7" y="2"/>
                    <a:pt x="7" y="2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4"/>
                  </a:ln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3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4"/>
                    <a:pt x="6" y="5"/>
                    <a:pt x="6" y="4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7" y="5"/>
                  </a:cubicBezTo>
                  <a:close/>
                  <a:moveTo>
                    <a:pt x="6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6" y="6"/>
                  </a:lnTo>
                  <a:close/>
                  <a:moveTo>
                    <a:pt x="5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7"/>
                  </a:cubicBezTo>
                  <a:lnTo>
                    <a:pt x="4" y="6"/>
                  </a:ln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6"/>
                  </a:moveTo>
                  <a:cubicBezTo>
                    <a:pt x="7" y="6"/>
                    <a:pt x="6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1" y="9"/>
                  </a:moveTo>
                  <a:cubicBezTo>
                    <a:pt x="1" y="9"/>
                    <a:pt x="2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2" name="Freeform 883"/>
            <p:cNvSpPr>
              <a:spLocks/>
            </p:cNvSpPr>
            <p:nvPr/>
          </p:nvSpPr>
          <p:spPr bwMode="auto">
            <a:xfrm>
              <a:off x="10604501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3" name="Rectangle 884"/>
            <p:cNvSpPr>
              <a:spLocks noChangeArrowheads="1"/>
            </p:cNvSpPr>
            <p:nvPr/>
          </p:nvSpPr>
          <p:spPr bwMode="auto">
            <a:xfrm>
              <a:off x="10607676" y="11445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4" name="Rectangle 885"/>
            <p:cNvSpPr>
              <a:spLocks noChangeArrowheads="1"/>
            </p:cNvSpPr>
            <p:nvPr/>
          </p:nvSpPr>
          <p:spPr bwMode="auto">
            <a:xfrm>
              <a:off x="10607676" y="11445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5" name="Freeform 886"/>
            <p:cNvSpPr>
              <a:spLocks/>
            </p:cNvSpPr>
            <p:nvPr/>
          </p:nvSpPr>
          <p:spPr bwMode="auto">
            <a:xfrm>
              <a:off x="10601326" y="11445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6" name="Freeform 887"/>
            <p:cNvSpPr>
              <a:spLocks/>
            </p:cNvSpPr>
            <p:nvPr/>
          </p:nvSpPr>
          <p:spPr bwMode="auto">
            <a:xfrm>
              <a:off x="10601326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7" name="Freeform 888"/>
            <p:cNvSpPr>
              <a:spLocks/>
            </p:cNvSpPr>
            <p:nvPr/>
          </p:nvSpPr>
          <p:spPr bwMode="auto">
            <a:xfrm>
              <a:off x="10601326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8" name="Freeform 889"/>
            <p:cNvSpPr>
              <a:spLocks/>
            </p:cNvSpPr>
            <p:nvPr/>
          </p:nvSpPr>
          <p:spPr bwMode="auto">
            <a:xfrm>
              <a:off x="10604501" y="11414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9" name="Freeform 890"/>
            <p:cNvSpPr>
              <a:spLocks/>
            </p:cNvSpPr>
            <p:nvPr/>
          </p:nvSpPr>
          <p:spPr bwMode="auto">
            <a:xfrm>
              <a:off x="10601326" y="11414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0" name="Freeform 891"/>
            <p:cNvSpPr>
              <a:spLocks/>
            </p:cNvSpPr>
            <p:nvPr/>
          </p:nvSpPr>
          <p:spPr bwMode="auto">
            <a:xfrm>
              <a:off x="10601326" y="1136650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1" name="Freeform 892"/>
            <p:cNvSpPr>
              <a:spLocks/>
            </p:cNvSpPr>
            <p:nvPr/>
          </p:nvSpPr>
          <p:spPr bwMode="auto">
            <a:xfrm>
              <a:off x="10607676" y="114458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2" name="Freeform 893"/>
            <p:cNvSpPr>
              <a:spLocks/>
            </p:cNvSpPr>
            <p:nvPr/>
          </p:nvSpPr>
          <p:spPr bwMode="auto">
            <a:xfrm>
              <a:off x="10610851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3" name="Rectangle 894"/>
            <p:cNvSpPr>
              <a:spLocks noChangeArrowheads="1"/>
            </p:cNvSpPr>
            <p:nvPr/>
          </p:nvSpPr>
          <p:spPr bwMode="auto">
            <a:xfrm>
              <a:off x="10607676" y="113030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4" name="Freeform 895"/>
            <p:cNvSpPr>
              <a:spLocks/>
            </p:cNvSpPr>
            <p:nvPr/>
          </p:nvSpPr>
          <p:spPr bwMode="auto">
            <a:xfrm>
              <a:off x="10610851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5" name="Freeform 896"/>
            <p:cNvSpPr>
              <a:spLocks/>
            </p:cNvSpPr>
            <p:nvPr/>
          </p:nvSpPr>
          <p:spPr bwMode="auto">
            <a:xfrm>
              <a:off x="10610851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6" name="Rectangle 897"/>
            <p:cNvSpPr>
              <a:spLocks noChangeArrowheads="1"/>
            </p:cNvSpPr>
            <p:nvPr/>
          </p:nvSpPr>
          <p:spPr bwMode="auto">
            <a:xfrm>
              <a:off x="10610851" y="11414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7" name="Freeform 898"/>
            <p:cNvSpPr>
              <a:spLocks/>
            </p:cNvSpPr>
            <p:nvPr/>
          </p:nvSpPr>
          <p:spPr bwMode="auto">
            <a:xfrm>
              <a:off x="10607676" y="11477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8" name="Freeform 899"/>
            <p:cNvSpPr>
              <a:spLocks/>
            </p:cNvSpPr>
            <p:nvPr/>
          </p:nvSpPr>
          <p:spPr bwMode="auto">
            <a:xfrm>
              <a:off x="10604501" y="114776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9" name="Freeform 900"/>
            <p:cNvSpPr>
              <a:spLocks/>
            </p:cNvSpPr>
            <p:nvPr/>
          </p:nvSpPr>
          <p:spPr bwMode="auto">
            <a:xfrm>
              <a:off x="10598151" y="1082675"/>
              <a:ext cx="33338" cy="38100"/>
            </a:xfrm>
            <a:custGeom>
              <a:avLst/>
              <a:gdLst>
                <a:gd name="T0" fmla="*/ 2 w 10"/>
                <a:gd name="T1" fmla="*/ 7 h 11"/>
                <a:gd name="T2" fmla="*/ 5 w 10"/>
                <a:gd name="T3" fmla="*/ 10 h 11"/>
                <a:gd name="T4" fmla="*/ 8 w 10"/>
                <a:gd name="T5" fmla="*/ 8 h 11"/>
                <a:gd name="T6" fmla="*/ 9 w 10"/>
                <a:gd name="T7" fmla="*/ 4 h 11"/>
                <a:gd name="T8" fmla="*/ 4 w 10"/>
                <a:gd name="T9" fmla="*/ 2 h 11"/>
                <a:gd name="T10" fmla="*/ 2 w 10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2" y="7"/>
                  </a:moveTo>
                  <a:cubicBezTo>
                    <a:pt x="0" y="10"/>
                    <a:pt x="3" y="11"/>
                    <a:pt x="5" y="10"/>
                  </a:cubicBezTo>
                  <a:cubicBezTo>
                    <a:pt x="6" y="10"/>
                    <a:pt x="7" y="9"/>
                    <a:pt x="8" y="8"/>
                  </a:cubicBezTo>
                  <a:cubicBezTo>
                    <a:pt x="10" y="6"/>
                    <a:pt x="10" y="6"/>
                    <a:pt x="9" y="4"/>
                  </a:cubicBezTo>
                  <a:cubicBezTo>
                    <a:pt x="8" y="3"/>
                    <a:pt x="7" y="0"/>
                    <a:pt x="4" y="2"/>
                  </a:cubicBezTo>
                  <a:cubicBezTo>
                    <a:pt x="3" y="4"/>
                    <a:pt x="3" y="6"/>
                    <a:pt x="2" y="7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0" name="Freeform 901"/>
            <p:cNvSpPr>
              <a:spLocks/>
            </p:cNvSpPr>
            <p:nvPr/>
          </p:nvSpPr>
          <p:spPr bwMode="auto">
            <a:xfrm>
              <a:off x="10607676" y="1103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1" name="Freeform 902"/>
            <p:cNvSpPr>
              <a:spLocks/>
            </p:cNvSpPr>
            <p:nvPr/>
          </p:nvSpPr>
          <p:spPr bwMode="auto">
            <a:xfrm>
              <a:off x="10604501" y="110331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2" name="Freeform 903"/>
            <p:cNvSpPr>
              <a:spLocks/>
            </p:cNvSpPr>
            <p:nvPr/>
          </p:nvSpPr>
          <p:spPr bwMode="auto">
            <a:xfrm>
              <a:off x="10604501" y="1103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3" name="Rectangle 904"/>
            <p:cNvSpPr>
              <a:spLocks noChangeArrowheads="1"/>
            </p:cNvSpPr>
            <p:nvPr/>
          </p:nvSpPr>
          <p:spPr bwMode="auto">
            <a:xfrm>
              <a:off x="10604501" y="110331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4" name="Rectangle 905"/>
            <p:cNvSpPr>
              <a:spLocks noChangeArrowheads="1"/>
            </p:cNvSpPr>
            <p:nvPr/>
          </p:nvSpPr>
          <p:spPr bwMode="auto">
            <a:xfrm>
              <a:off x="10620376" y="1096963"/>
              <a:ext cx="4763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5" name="Freeform 906"/>
            <p:cNvSpPr>
              <a:spLocks/>
            </p:cNvSpPr>
            <p:nvPr/>
          </p:nvSpPr>
          <p:spPr bwMode="auto">
            <a:xfrm>
              <a:off x="10625138" y="10969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6" name="Freeform 907"/>
            <p:cNvSpPr>
              <a:spLocks/>
            </p:cNvSpPr>
            <p:nvPr/>
          </p:nvSpPr>
          <p:spPr bwMode="auto">
            <a:xfrm>
              <a:off x="10625138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7" name="Freeform 908"/>
            <p:cNvSpPr>
              <a:spLocks/>
            </p:cNvSpPr>
            <p:nvPr/>
          </p:nvSpPr>
          <p:spPr bwMode="auto">
            <a:xfrm>
              <a:off x="10614026" y="1093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8" name="Freeform 909"/>
            <p:cNvSpPr>
              <a:spLocks/>
            </p:cNvSpPr>
            <p:nvPr/>
          </p:nvSpPr>
          <p:spPr bwMode="auto">
            <a:xfrm>
              <a:off x="10631488" y="1106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9" name="Freeform 910"/>
            <p:cNvSpPr>
              <a:spLocks/>
            </p:cNvSpPr>
            <p:nvPr/>
          </p:nvSpPr>
          <p:spPr bwMode="auto">
            <a:xfrm>
              <a:off x="10631488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0" name="Freeform 911"/>
            <p:cNvSpPr>
              <a:spLocks/>
            </p:cNvSpPr>
            <p:nvPr/>
          </p:nvSpPr>
          <p:spPr bwMode="auto">
            <a:xfrm>
              <a:off x="10625138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1" name="Freeform 912"/>
            <p:cNvSpPr>
              <a:spLocks/>
            </p:cNvSpPr>
            <p:nvPr/>
          </p:nvSpPr>
          <p:spPr bwMode="auto">
            <a:xfrm>
              <a:off x="10631488" y="11096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2" name="Freeform 913"/>
            <p:cNvSpPr>
              <a:spLocks/>
            </p:cNvSpPr>
            <p:nvPr/>
          </p:nvSpPr>
          <p:spPr bwMode="auto">
            <a:xfrm>
              <a:off x="10628313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3" name="Freeform 914"/>
            <p:cNvSpPr>
              <a:spLocks/>
            </p:cNvSpPr>
            <p:nvPr/>
          </p:nvSpPr>
          <p:spPr bwMode="auto">
            <a:xfrm>
              <a:off x="10631488" y="1093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4" name="Freeform 915"/>
            <p:cNvSpPr>
              <a:spLocks/>
            </p:cNvSpPr>
            <p:nvPr/>
          </p:nvSpPr>
          <p:spPr bwMode="auto">
            <a:xfrm>
              <a:off x="10614026" y="10906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5" name="Freeform 916"/>
            <p:cNvSpPr>
              <a:spLocks/>
            </p:cNvSpPr>
            <p:nvPr/>
          </p:nvSpPr>
          <p:spPr bwMode="auto">
            <a:xfrm>
              <a:off x="10607676" y="1103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6" name="Freeform 917"/>
            <p:cNvSpPr>
              <a:spLocks/>
            </p:cNvSpPr>
            <p:nvPr/>
          </p:nvSpPr>
          <p:spPr bwMode="auto">
            <a:xfrm>
              <a:off x="10607676" y="1109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7" name="Freeform 918"/>
            <p:cNvSpPr>
              <a:spLocks/>
            </p:cNvSpPr>
            <p:nvPr/>
          </p:nvSpPr>
          <p:spPr bwMode="auto">
            <a:xfrm>
              <a:off x="10607676" y="111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8" name="Freeform 919"/>
            <p:cNvSpPr>
              <a:spLocks noEditPoints="1"/>
            </p:cNvSpPr>
            <p:nvPr/>
          </p:nvSpPr>
          <p:spPr bwMode="auto">
            <a:xfrm>
              <a:off x="10598151" y="1082675"/>
              <a:ext cx="36513" cy="41275"/>
            </a:xfrm>
            <a:custGeom>
              <a:avLst/>
              <a:gdLst>
                <a:gd name="T0" fmla="*/ 3 w 11"/>
                <a:gd name="T1" fmla="*/ 12 h 12"/>
                <a:gd name="T2" fmla="*/ 0 w 11"/>
                <a:gd name="T3" fmla="*/ 9 h 12"/>
                <a:gd name="T4" fmla="*/ 0 w 11"/>
                <a:gd name="T5" fmla="*/ 8 h 12"/>
                <a:gd name="T6" fmla="*/ 3 w 11"/>
                <a:gd name="T7" fmla="*/ 8 h 12"/>
                <a:gd name="T8" fmla="*/ 4 w 11"/>
                <a:gd name="T9" fmla="*/ 9 h 12"/>
                <a:gd name="T10" fmla="*/ 3 w 11"/>
                <a:gd name="T11" fmla="*/ 9 h 12"/>
                <a:gd name="T12" fmla="*/ 3 w 11"/>
                <a:gd name="T13" fmla="*/ 9 h 12"/>
                <a:gd name="T14" fmla="*/ 3 w 11"/>
                <a:gd name="T15" fmla="*/ 9 h 12"/>
                <a:gd name="T16" fmla="*/ 4 w 11"/>
                <a:gd name="T17" fmla="*/ 9 h 12"/>
                <a:gd name="T18" fmla="*/ 5 w 11"/>
                <a:gd name="T19" fmla="*/ 9 h 12"/>
                <a:gd name="T20" fmla="*/ 6 w 11"/>
                <a:gd name="T21" fmla="*/ 9 h 12"/>
                <a:gd name="T22" fmla="*/ 8 w 11"/>
                <a:gd name="T23" fmla="*/ 8 h 12"/>
                <a:gd name="T24" fmla="*/ 8 w 11"/>
                <a:gd name="T25" fmla="*/ 6 h 12"/>
                <a:gd name="T26" fmla="*/ 9 w 11"/>
                <a:gd name="T27" fmla="*/ 5 h 12"/>
                <a:gd name="T28" fmla="*/ 8 w 11"/>
                <a:gd name="T29" fmla="*/ 5 h 12"/>
                <a:gd name="T30" fmla="*/ 8 w 11"/>
                <a:gd name="T31" fmla="*/ 5 h 12"/>
                <a:gd name="T32" fmla="*/ 8 w 11"/>
                <a:gd name="T33" fmla="*/ 4 h 12"/>
                <a:gd name="T34" fmla="*/ 7 w 11"/>
                <a:gd name="T35" fmla="*/ 3 h 12"/>
                <a:gd name="T36" fmla="*/ 7 w 11"/>
                <a:gd name="T37" fmla="*/ 3 h 12"/>
                <a:gd name="T38" fmla="*/ 6 w 11"/>
                <a:gd name="T39" fmla="*/ 2 h 12"/>
                <a:gd name="T40" fmla="*/ 6 w 11"/>
                <a:gd name="T41" fmla="*/ 2 h 12"/>
                <a:gd name="T42" fmla="*/ 5 w 11"/>
                <a:gd name="T43" fmla="*/ 3 h 12"/>
                <a:gd name="T44" fmla="*/ 4 w 11"/>
                <a:gd name="T45" fmla="*/ 3 h 12"/>
                <a:gd name="T46" fmla="*/ 3 w 11"/>
                <a:gd name="T47" fmla="*/ 4 h 12"/>
                <a:gd name="T48" fmla="*/ 3 w 11"/>
                <a:gd name="T49" fmla="*/ 6 h 12"/>
                <a:gd name="T50" fmla="*/ 2 w 11"/>
                <a:gd name="T51" fmla="*/ 4 h 12"/>
                <a:gd name="T52" fmla="*/ 3 w 11"/>
                <a:gd name="T53" fmla="*/ 2 h 12"/>
                <a:gd name="T54" fmla="*/ 6 w 11"/>
                <a:gd name="T55" fmla="*/ 0 h 12"/>
                <a:gd name="T56" fmla="*/ 9 w 11"/>
                <a:gd name="T57" fmla="*/ 1 h 12"/>
                <a:gd name="T58" fmla="*/ 10 w 11"/>
                <a:gd name="T59" fmla="*/ 3 h 12"/>
                <a:gd name="T60" fmla="*/ 11 w 11"/>
                <a:gd name="T61" fmla="*/ 5 h 12"/>
                <a:gd name="T62" fmla="*/ 10 w 11"/>
                <a:gd name="T63" fmla="*/ 7 h 12"/>
                <a:gd name="T64" fmla="*/ 10 w 11"/>
                <a:gd name="T65" fmla="*/ 8 h 12"/>
                <a:gd name="T66" fmla="*/ 8 w 11"/>
                <a:gd name="T67" fmla="*/ 10 h 12"/>
                <a:gd name="T68" fmla="*/ 7 w 11"/>
                <a:gd name="T69" fmla="*/ 11 h 12"/>
                <a:gd name="T70" fmla="*/ 10 w 11"/>
                <a:gd name="T71" fmla="*/ 8 h 12"/>
                <a:gd name="T72" fmla="*/ 3 w 11"/>
                <a:gd name="T73" fmla="*/ 1 h 12"/>
                <a:gd name="T74" fmla="*/ 8 w 11"/>
                <a:gd name="T75" fmla="*/ 7 h 12"/>
                <a:gd name="T76" fmla="*/ 8 w 11"/>
                <a:gd name="T77" fmla="*/ 10 h 12"/>
                <a:gd name="T78" fmla="*/ 9 w 11"/>
                <a:gd name="T79" fmla="*/ 8 h 12"/>
                <a:gd name="T80" fmla="*/ 10 w 11"/>
                <a:gd name="T81" fmla="*/ 3 h 12"/>
                <a:gd name="T82" fmla="*/ 8 w 11"/>
                <a:gd name="T83" fmla="*/ 9 h 12"/>
                <a:gd name="T84" fmla="*/ 8 w 11"/>
                <a:gd name="T85" fmla="*/ 3 h 12"/>
                <a:gd name="T86" fmla="*/ 9 w 11"/>
                <a:gd name="T87" fmla="*/ 2 h 12"/>
                <a:gd name="T88" fmla="*/ 9 w 11"/>
                <a:gd name="T89" fmla="*/ 2 h 12"/>
                <a:gd name="T90" fmla="*/ 3 w 11"/>
                <a:gd name="T91" fmla="*/ 4 h 12"/>
                <a:gd name="T92" fmla="*/ 5 w 11"/>
                <a:gd name="T93" fmla="*/ 1 h 12"/>
                <a:gd name="T94" fmla="*/ 7 w 11"/>
                <a:gd name="T95" fmla="*/ 2 h 12"/>
                <a:gd name="T96" fmla="*/ 7 w 11"/>
                <a:gd name="T97" fmla="*/ 2 h 12"/>
                <a:gd name="T98" fmla="*/ 8 w 11"/>
                <a:gd name="T99" fmla="*/ 2 h 12"/>
                <a:gd name="T100" fmla="*/ 8 w 11"/>
                <a:gd name="T101" fmla="*/ 5 h 12"/>
                <a:gd name="T102" fmla="*/ 5 w 11"/>
                <a:gd name="T103" fmla="*/ 10 h 12"/>
                <a:gd name="T104" fmla="*/ 2 w 11"/>
                <a:gd name="T105" fmla="*/ 9 h 12"/>
                <a:gd name="T106" fmla="*/ 3 w 11"/>
                <a:gd name="T107" fmla="*/ 8 h 12"/>
                <a:gd name="T108" fmla="*/ 2 w 11"/>
                <a:gd name="T109" fmla="*/ 9 h 12"/>
                <a:gd name="T110" fmla="*/ 2 w 11"/>
                <a:gd name="T111" fmla="*/ 9 h 12"/>
                <a:gd name="T112" fmla="*/ 2 w 11"/>
                <a:gd name="T113" fmla="*/ 9 h 12"/>
                <a:gd name="T114" fmla="*/ 5 w 11"/>
                <a:gd name="T115" fmla="*/ 10 h 12"/>
                <a:gd name="T116" fmla="*/ 9 w 11"/>
                <a:gd name="T117" fmla="*/ 7 h 12"/>
                <a:gd name="T118" fmla="*/ 7 w 11"/>
                <a:gd name="T119" fmla="*/ 10 h 12"/>
                <a:gd name="T120" fmla="*/ 6 w 11"/>
                <a:gd name="T121" fmla="*/ 10 h 12"/>
                <a:gd name="T122" fmla="*/ 7 w 11"/>
                <a:gd name="T123" fmla="*/ 10 h 12"/>
                <a:gd name="T124" fmla="*/ 2 w 11"/>
                <a:gd name="T12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12"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2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9"/>
                    <a:pt x="1" y="8"/>
                  </a:cubicBezTo>
                  <a:cubicBezTo>
                    <a:pt x="1" y="8"/>
                    <a:pt x="0" y="9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1" y="7"/>
                    <a:pt x="2" y="8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8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9"/>
                    <a:pt x="5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9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8"/>
                    <a:pt x="7" y="8"/>
                    <a:pt x="8" y="8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6"/>
                    <a:pt x="8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6"/>
                    <a:pt x="8" y="7"/>
                  </a:cubicBezTo>
                  <a:cubicBezTo>
                    <a:pt x="8" y="6"/>
                    <a:pt x="9" y="7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6"/>
                    <a:pt x="8" y="5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2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4"/>
                    <a:pt x="11" y="5"/>
                  </a:cubicBezTo>
                  <a:cubicBezTo>
                    <a:pt x="11" y="5"/>
                    <a:pt x="10" y="4"/>
                    <a:pt x="10" y="5"/>
                  </a:cubicBezTo>
                  <a:cubicBezTo>
                    <a:pt x="11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9" y="9"/>
                    <a:pt x="10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9" y="10"/>
                    <a:pt x="8" y="10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8" y="11"/>
                    <a:pt x="8" y="10"/>
                    <a:pt x="8" y="10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3"/>
                  </a:move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3"/>
                    <a:pt x="10" y="3"/>
                    <a:pt x="10" y="3"/>
                  </a:cubicBezTo>
                  <a:close/>
                  <a:moveTo>
                    <a:pt x="8" y="9"/>
                  </a:moveTo>
                  <a:cubicBezTo>
                    <a:pt x="8" y="9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9"/>
                    <a:pt x="8" y="9"/>
                  </a:cubicBezTo>
                  <a:close/>
                  <a:moveTo>
                    <a:pt x="9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8" y="3"/>
                  </a:moveTo>
                  <a:cubicBezTo>
                    <a:pt x="8" y="3"/>
                    <a:pt x="9" y="3"/>
                    <a:pt x="9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lnTo>
                    <a:pt x="8" y="3"/>
                  </a:ln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7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8" y="1"/>
                    <a:pt x="7" y="1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1"/>
                  </a:cubicBezTo>
                  <a:cubicBezTo>
                    <a:pt x="5" y="1"/>
                    <a:pt x="4" y="1"/>
                    <a:pt x="5" y="2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2"/>
                    <a:pt x="7" y="2"/>
                  </a:cubicBezTo>
                  <a:close/>
                  <a:moveTo>
                    <a:pt x="8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8" y="3"/>
                  </a:ln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9" y="5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5" y="10"/>
                  </a:move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lose/>
                  <a:moveTo>
                    <a:pt x="3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lose/>
                  <a:moveTo>
                    <a:pt x="2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2" y="8"/>
                  </a:lnTo>
                  <a:close/>
                  <a:moveTo>
                    <a:pt x="2" y="9"/>
                  </a:moveTo>
                  <a:cubicBezTo>
                    <a:pt x="2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9" y="7"/>
                  </a:moveTo>
                  <a:cubicBezTo>
                    <a:pt x="9" y="7"/>
                    <a:pt x="8" y="7"/>
                    <a:pt x="9" y="7"/>
                  </a:cubicBezTo>
                  <a:cubicBezTo>
                    <a:pt x="8" y="7"/>
                    <a:pt x="9" y="7"/>
                    <a:pt x="9" y="7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7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lnTo>
                    <a:pt x="7" y="9"/>
                  </a:ln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1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9" name="Freeform 920"/>
            <p:cNvSpPr>
              <a:spLocks/>
            </p:cNvSpPr>
            <p:nvPr/>
          </p:nvSpPr>
          <p:spPr bwMode="auto">
            <a:xfrm>
              <a:off x="10607676" y="111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0" name="Freeform 921"/>
            <p:cNvSpPr>
              <a:spLocks/>
            </p:cNvSpPr>
            <p:nvPr/>
          </p:nvSpPr>
          <p:spPr bwMode="auto">
            <a:xfrm>
              <a:off x="10625138" y="1103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1" name="Rectangle 922"/>
            <p:cNvSpPr>
              <a:spLocks noChangeArrowheads="1"/>
            </p:cNvSpPr>
            <p:nvPr/>
          </p:nvSpPr>
          <p:spPr bwMode="auto">
            <a:xfrm>
              <a:off x="10625138" y="110331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2" name="Freeform 923"/>
            <p:cNvSpPr>
              <a:spLocks/>
            </p:cNvSpPr>
            <p:nvPr/>
          </p:nvSpPr>
          <p:spPr bwMode="auto">
            <a:xfrm>
              <a:off x="10607676" y="11033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3" name="Freeform 924"/>
            <p:cNvSpPr>
              <a:spLocks/>
            </p:cNvSpPr>
            <p:nvPr/>
          </p:nvSpPr>
          <p:spPr bwMode="auto">
            <a:xfrm>
              <a:off x="10607676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4" name="Freeform 925"/>
            <p:cNvSpPr>
              <a:spLocks/>
            </p:cNvSpPr>
            <p:nvPr/>
          </p:nvSpPr>
          <p:spPr bwMode="auto">
            <a:xfrm>
              <a:off x="10607676" y="110013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5" name="Freeform 926"/>
            <p:cNvSpPr>
              <a:spLocks/>
            </p:cNvSpPr>
            <p:nvPr/>
          </p:nvSpPr>
          <p:spPr bwMode="auto">
            <a:xfrm>
              <a:off x="10607676" y="1096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6" name="Freeform 927"/>
            <p:cNvSpPr>
              <a:spLocks/>
            </p:cNvSpPr>
            <p:nvPr/>
          </p:nvSpPr>
          <p:spPr bwMode="auto">
            <a:xfrm>
              <a:off x="10607676" y="1096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7" name="Freeform 928"/>
            <p:cNvSpPr>
              <a:spLocks/>
            </p:cNvSpPr>
            <p:nvPr/>
          </p:nvSpPr>
          <p:spPr bwMode="auto">
            <a:xfrm>
              <a:off x="10607676" y="1093788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8" name="Freeform 929"/>
            <p:cNvSpPr>
              <a:spLocks/>
            </p:cNvSpPr>
            <p:nvPr/>
          </p:nvSpPr>
          <p:spPr bwMode="auto">
            <a:xfrm>
              <a:off x="10617201" y="1093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9" name="Freeform 930"/>
            <p:cNvSpPr>
              <a:spLocks/>
            </p:cNvSpPr>
            <p:nvPr/>
          </p:nvSpPr>
          <p:spPr bwMode="auto">
            <a:xfrm>
              <a:off x="10617201" y="10906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0" name="Freeform 931"/>
            <p:cNvSpPr>
              <a:spLocks/>
            </p:cNvSpPr>
            <p:nvPr/>
          </p:nvSpPr>
          <p:spPr bwMode="auto">
            <a:xfrm>
              <a:off x="10617201" y="1082675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1" name="Freeform 932"/>
            <p:cNvSpPr>
              <a:spLocks/>
            </p:cNvSpPr>
            <p:nvPr/>
          </p:nvSpPr>
          <p:spPr bwMode="auto">
            <a:xfrm>
              <a:off x="10617201" y="109378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2" name="Freeform 933"/>
            <p:cNvSpPr>
              <a:spLocks/>
            </p:cNvSpPr>
            <p:nvPr/>
          </p:nvSpPr>
          <p:spPr bwMode="auto">
            <a:xfrm>
              <a:off x="10617201" y="1093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3" name="Rectangle 934"/>
            <p:cNvSpPr>
              <a:spLocks noChangeArrowheads="1"/>
            </p:cNvSpPr>
            <p:nvPr/>
          </p:nvSpPr>
          <p:spPr bwMode="auto">
            <a:xfrm>
              <a:off x="10620376" y="109378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4" name="Freeform 935"/>
            <p:cNvSpPr>
              <a:spLocks/>
            </p:cNvSpPr>
            <p:nvPr/>
          </p:nvSpPr>
          <p:spPr bwMode="auto">
            <a:xfrm>
              <a:off x="10620376" y="1109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5" name="Freeform 936"/>
            <p:cNvSpPr>
              <a:spLocks/>
            </p:cNvSpPr>
            <p:nvPr/>
          </p:nvSpPr>
          <p:spPr bwMode="auto">
            <a:xfrm>
              <a:off x="10607676" y="111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6" name="Freeform 937"/>
            <p:cNvSpPr>
              <a:spLocks/>
            </p:cNvSpPr>
            <p:nvPr/>
          </p:nvSpPr>
          <p:spPr bwMode="auto">
            <a:xfrm>
              <a:off x="10583863" y="1073150"/>
              <a:ext cx="14288" cy="17463"/>
            </a:xfrm>
            <a:custGeom>
              <a:avLst/>
              <a:gdLst>
                <a:gd name="T0" fmla="*/ 0 w 4"/>
                <a:gd name="T1" fmla="*/ 3 h 5"/>
                <a:gd name="T2" fmla="*/ 0 w 4"/>
                <a:gd name="T3" fmla="*/ 4 h 5"/>
                <a:gd name="T4" fmla="*/ 2 w 4"/>
                <a:gd name="T5" fmla="*/ 4 h 5"/>
                <a:gd name="T6" fmla="*/ 4 w 4"/>
                <a:gd name="T7" fmla="*/ 2 h 5"/>
                <a:gd name="T8" fmla="*/ 3 w 4"/>
                <a:gd name="T9" fmla="*/ 0 h 5"/>
                <a:gd name="T10" fmla="*/ 0 w 4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3" y="4"/>
                    <a:pt x="4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7" name="Freeform 938"/>
            <p:cNvSpPr>
              <a:spLocks/>
            </p:cNvSpPr>
            <p:nvPr/>
          </p:nvSpPr>
          <p:spPr bwMode="auto">
            <a:xfrm>
              <a:off x="10587038" y="1079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8" name="Freeform 939"/>
            <p:cNvSpPr>
              <a:spLocks/>
            </p:cNvSpPr>
            <p:nvPr/>
          </p:nvSpPr>
          <p:spPr bwMode="auto">
            <a:xfrm>
              <a:off x="10583863" y="10795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9" name="Freeform 940"/>
            <p:cNvSpPr>
              <a:spLocks/>
            </p:cNvSpPr>
            <p:nvPr/>
          </p:nvSpPr>
          <p:spPr bwMode="auto">
            <a:xfrm>
              <a:off x="10583863" y="10763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0" name="Rectangle 941"/>
            <p:cNvSpPr>
              <a:spLocks noChangeArrowheads="1"/>
            </p:cNvSpPr>
            <p:nvPr/>
          </p:nvSpPr>
          <p:spPr bwMode="auto">
            <a:xfrm>
              <a:off x="10583863" y="107950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1" name="Rectangle 942"/>
            <p:cNvSpPr>
              <a:spLocks noChangeArrowheads="1"/>
            </p:cNvSpPr>
            <p:nvPr/>
          </p:nvSpPr>
          <p:spPr bwMode="auto">
            <a:xfrm>
              <a:off x="10593388" y="10731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2" name="Freeform 943"/>
            <p:cNvSpPr>
              <a:spLocks/>
            </p:cNvSpPr>
            <p:nvPr/>
          </p:nvSpPr>
          <p:spPr bwMode="auto">
            <a:xfrm>
              <a:off x="10593388" y="107315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3" name="Freeform 944"/>
            <p:cNvSpPr>
              <a:spLocks/>
            </p:cNvSpPr>
            <p:nvPr/>
          </p:nvSpPr>
          <p:spPr bwMode="auto">
            <a:xfrm>
              <a:off x="10593388" y="1073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4" name="Freeform 945"/>
            <p:cNvSpPr>
              <a:spLocks/>
            </p:cNvSpPr>
            <p:nvPr/>
          </p:nvSpPr>
          <p:spPr bwMode="auto">
            <a:xfrm>
              <a:off x="10590213" y="10763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5" name="Freeform 946"/>
            <p:cNvSpPr>
              <a:spLocks/>
            </p:cNvSpPr>
            <p:nvPr/>
          </p:nvSpPr>
          <p:spPr bwMode="auto">
            <a:xfrm>
              <a:off x="10601326" y="1079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6" name="Freeform 947"/>
            <p:cNvSpPr>
              <a:spLocks/>
            </p:cNvSpPr>
            <p:nvPr/>
          </p:nvSpPr>
          <p:spPr bwMode="auto">
            <a:xfrm>
              <a:off x="10601326" y="10763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7" name="Freeform 948"/>
            <p:cNvSpPr>
              <a:spLocks/>
            </p:cNvSpPr>
            <p:nvPr/>
          </p:nvSpPr>
          <p:spPr bwMode="auto">
            <a:xfrm>
              <a:off x="10593388" y="1073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8" name="Freeform 949"/>
            <p:cNvSpPr>
              <a:spLocks/>
            </p:cNvSpPr>
            <p:nvPr/>
          </p:nvSpPr>
          <p:spPr bwMode="auto">
            <a:xfrm>
              <a:off x="10601326" y="107950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9" name="Rectangle 950"/>
            <p:cNvSpPr>
              <a:spLocks noChangeArrowheads="1"/>
            </p:cNvSpPr>
            <p:nvPr/>
          </p:nvSpPr>
          <p:spPr bwMode="auto">
            <a:xfrm>
              <a:off x="10598151" y="10731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0" name="Freeform 951"/>
            <p:cNvSpPr>
              <a:spLocks/>
            </p:cNvSpPr>
            <p:nvPr/>
          </p:nvSpPr>
          <p:spPr bwMode="auto">
            <a:xfrm>
              <a:off x="10601326" y="107315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1" name="Freeform 952"/>
            <p:cNvSpPr>
              <a:spLocks/>
            </p:cNvSpPr>
            <p:nvPr/>
          </p:nvSpPr>
          <p:spPr bwMode="auto">
            <a:xfrm>
              <a:off x="10590213" y="1076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2" name="Freeform 953"/>
            <p:cNvSpPr>
              <a:spLocks/>
            </p:cNvSpPr>
            <p:nvPr/>
          </p:nvSpPr>
          <p:spPr bwMode="auto">
            <a:xfrm>
              <a:off x="10587038" y="1079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3" name="Freeform 954"/>
            <p:cNvSpPr>
              <a:spLocks/>
            </p:cNvSpPr>
            <p:nvPr/>
          </p:nvSpPr>
          <p:spPr bwMode="auto">
            <a:xfrm>
              <a:off x="10583863" y="1087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4" name="Freeform 955"/>
            <p:cNvSpPr>
              <a:spLocks/>
            </p:cNvSpPr>
            <p:nvPr/>
          </p:nvSpPr>
          <p:spPr bwMode="auto">
            <a:xfrm>
              <a:off x="10590213" y="1082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5" name="Freeform 956"/>
            <p:cNvSpPr>
              <a:spLocks noEditPoints="1"/>
            </p:cNvSpPr>
            <p:nvPr/>
          </p:nvSpPr>
          <p:spPr bwMode="auto">
            <a:xfrm>
              <a:off x="10580688" y="1066800"/>
              <a:ext cx="23813" cy="26988"/>
            </a:xfrm>
            <a:custGeom>
              <a:avLst/>
              <a:gdLst>
                <a:gd name="T0" fmla="*/ 3 w 7"/>
                <a:gd name="T1" fmla="*/ 8 h 8"/>
                <a:gd name="T2" fmla="*/ 3 w 7"/>
                <a:gd name="T3" fmla="*/ 8 h 8"/>
                <a:gd name="T4" fmla="*/ 1 w 7"/>
                <a:gd name="T5" fmla="*/ 7 h 8"/>
                <a:gd name="T6" fmla="*/ 1 w 7"/>
                <a:gd name="T7" fmla="*/ 6 h 8"/>
                <a:gd name="T8" fmla="*/ 0 w 7"/>
                <a:gd name="T9" fmla="*/ 5 h 8"/>
                <a:gd name="T10" fmla="*/ 0 w 7"/>
                <a:gd name="T11" fmla="*/ 4 h 8"/>
                <a:gd name="T12" fmla="*/ 3 w 7"/>
                <a:gd name="T13" fmla="*/ 5 h 8"/>
                <a:gd name="T14" fmla="*/ 3 w 7"/>
                <a:gd name="T15" fmla="*/ 6 h 8"/>
                <a:gd name="T16" fmla="*/ 3 w 7"/>
                <a:gd name="T17" fmla="*/ 5 h 8"/>
                <a:gd name="T18" fmla="*/ 3 w 7"/>
                <a:gd name="T19" fmla="*/ 5 h 8"/>
                <a:gd name="T20" fmla="*/ 4 w 7"/>
                <a:gd name="T21" fmla="*/ 5 h 8"/>
                <a:gd name="T22" fmla="*/ 3 w 7"/>
                <a:gd name="T23" fmla="*/ 3 h 8"/>
                <a:gd name="T24" fmla="*/ 4 w 7"/>
                <a:gd name="T25" fmla="*/ 3 h 8"/>
                <a:gd name="T26" fmla="*/ 4 w 7"/>
                <a:gd name="T27" fmla="*/ 3 h 8"/>
                <a:gd name="T28" fmla="*/ 4 w 7"/>
                <a:gd name="T29" fmla="*/ 2 h 8"/>
                <a:gd name="T30" fmla="*/ 4 w 7"/>
                <a:gd name="T31" fmla="*/ 2 h 8"/>
                <a:gd name="T32" fmla="*/ 5 w 7"/>
                <a:gd name="T33" fmla="*/ 3 h 8"/>
                <a:gd name="T34" fmla="*/ 5 w 7"/>
                <a:gd name="T35" fmla="*/ 3 h 8"/>
                <a:gd name="T36" fmla="*/ 4 w 7"/>
                <a:gd name="T37" fmla="*/ 3 h 8"/>
                <a:gd name="T38" fmla="*/ 4 w 7"/>
                <a:gd name="T39" fmla="*/ 2 h 8"/>
                <a:gd name="T40" fmla="*/ 3 w 7"/>
                <a:gd name="T41" fmla="*/ 3 h 8"/>
                <a:gd name="T42" fmla="*/ 2 w 7"/>
                <a:gd name="T43" fmla="*/ 3 h 8"/>
                <a:gd name="T44" fmla="*/ 2 w 7"/>
                <a:gd name="T45" fmla="*/ 4 h 8"/>
                <a:gd name="T46" fmla="*/ 2 w 7"/>
                <a:gd name="T47" fmla="*/ 3 h 8"/>
                <a:gd name="T48" fmla="*/ 2 w 7"/>
                <a:gd name="T49" fmla="*/ 3 h 8"/>
                <a:gd name="T50" fmla="*/ 3 w 7"/>
                <a:gd name="T51" fmla="*/ 1 h 8"/>
                <a:gd name="T52" fmla="*/ 5 w 7"/>
                <a:gd name="T53" fmla="*/ 0 h 8"/>
                <a:gd name="T54" fmla="*/ 7 w 7"/>
                <a:gd name="T55" fmla="*/ 3 h 8"/>
                <a:gd name="T56" fmla="*/ 7 w 7"/>
                <a:gd name="T57" fmla="*/ 4 h 8"/>
                <a:gd name="T58" fmla="*/ 6 w 7"/>
                <a:gd name="T59" fmla="*/ 4 h 8"/>
                <a:gd name="T60" fmla="*/ 6 w 7"/>
                <a:gd name="T61" fmla="*/ 5 h 8"/>
                <a:gd name="T62" fmla="*/ 5 w 7"/>
                <a:gd name="T63" fmla="*/ 7 h 8"/>
                <a:gd name="T64" fmla="*/ 6 w 7"/>
                <a:gd name="T65" fmla="*/ 4 h 8"/>
                <a:gd name="T66" fmla="*/ 4 w 7"/>
                <a:gd name="T67" fmla="*/ 3 h 8"/>
                <a:gd name="T68" fmla="*/ 5 w 7"/>
                <a:gd name="T69" fmla="*/ 6 h 8"/>
                <a:gd name="T70" fmla="*/ 6 w 7"/>
                <a:gd name="T71" fmla="*/ 3 h 8"/>
                <a:gd name="T72" fmla="*/ 5 w 7"/>
                <a:gd name="T73" fmla="*/ 5 h 8"/>
                <a:gd name="T74" fmla="*/ 5 w 7"/>
                <a:gd name="T75" fmla="*/ 1 h 8"/>
                <a:gd name="T76" fmla="*/ 5 w 7"/>
                <a:gd name="T77" fmla="*/ 1 h 8"/>
                <a:gd name="T78" fmla="*/ 4 w 7"/>
                <a:gd name="T79" fmla="*/ 1 h 8"/>
                <a:gd name="T80" fmla="*/ 4 w 7"/>
                <a:gd name="T81" fmla="*/ 1 h 8"/>
                <a:gd name="T82" fmla="*/ 3 w 7"/>
                <a:gd name="T83" fmla="*/ 3 h 8"/>
                <a:gd name="T84" fmla="*/ 3 w 7"/>
                <a:gd name="T85" fmla="*/ 2 h 8"/>
                <a:gd name="T86" fmla="*/ 5 w 7"/>
                <a:gd name="T87" fmla="*/ 2 h 8"/>
                <a:gd name="T88" fmla="*/ 5 w 7"/>
                <a:gd name="T89" fmla="*/ 2 h 8"/>
                <a:gd name="T90" fmla="*/ 4 w 7"/>
                <a:gd name="T91" fmla="*/ 2 h 8"/>
                <a:gd name="T92" fmla="*/ 3 w 7"/>
                <a:gd name="T93" fmla="*/ 5 h 8"/>
                <a:gd name="T94" fmla="*/ 3 w 7"/>
                <a:gd name="T95" fmla="*/ 5 h 8"/>
                <a:gd name="T96" fmla="*/ 2 w 7"/>
                <a:gd name="T97" fmla="*/ 5 h 8"/>
                <a:gd name="T98" fmla="*/ 2 w 7"/>
                <a:gd name="T99" fmla="*/ 6 h 8"/>
                <a:gd name="T100" fmla="*/ 2 w 7"/>
                <a:gd name="T101" fmla="*/ 6 h 8"/>
                <a:gd name="T102" fmla="*/ 3 w 7"/>
                <a:gd name="T103" fmla="*/ 5 h 8"/>
                <a:gd name="T104" fmla="*/ 5 w 7"/>
                <a:gd name="T105" fmla="*/ 4 h 8"/>
                <a:gd name="T106" fmla="*/ 5 w 7"/>
                <a:gd name="T107" fmla="*/ 6 h 8"/>
                <a:gd name="T108" fmla="*/ 3 w 7"/>
                <a:gd name="T109" fmla="*/ 7 h 8"/>
                <a:gd name="T110" fmla="*/ 5 w 7"/>
                <a:gd name="T111" fmla="*/ 6 h 8"/>
                <a:gd name="T112" fmla="*/ 5 w 7"/>
                <a:gd name="T1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" h="8">
                  <a:moveTo>
                    <a:pt x="4" y="7"/>
                  </a:move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4" y="4"/>
                    <a:pt x="3" y="3"/>
                    <a:pt x="3" y="4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6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7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8"/>
                    <a:pt x="4" y="7"/>
                    <a:pt x="4" y="7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5" y="6"/>
                    <a:pt x="5" y="6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1"/>
                    <a:pt x="5" y="1"/>
                  </a:cubicBezTo>
                  <a:lnTo>
                    <a:pt x="5" y="2"/>
                  </a:ln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"/>
                  </a:ln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2"/>
                    <a:pt x="5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lose/>
                  <a:moveTo>
                    <a:pt x="5" y="4"/>
                  </a:moveTo>
                  <a:cubicBezTo>
                    <a:pt x="5" y="4"/>
                    <a:pt x="4" y="4"/>
                    <a:pt x="5" y="4"/>
                  </a:cubicBezTo>
                  <a:cubicBezTo>
                    <a:pt x="4" y="4"/>
                    <a:pt x="5" y="4"/>
                    <a:pt x="5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5" y="6"/>
                  </a:lnTo>
                  <a:close/>
                  <a:moveTo>
                    <a:pt x="3" y="7"/>
                  </a:move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2" y="8"/>
                  </a:moveTo>
                  <a:cubicBezTo>
                    <a:pt x="2" y="8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6" name="Freeform 957"/>
            <p:cNvSpPr>
              <a:spLocks/>
            </p:cNvSpPr>
            <p:nvPr/>
          </p:nvSpPr>
          <p:spPr bwMode="auto">
            <a:xfrm>
              <a:off x="10590213" y="1082675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7" name="Rectangle 958"/>
            <p:cNvSpPr>
              <a:spLocks noChangeArrowheads="1"/>
            </p:cNvSpPr>
            <p:nvPr/>
          </p:nvSpPr>
          <p:spPr bwMode="auto">
            <a:xfrm>
              <a:off x="10593388" y="10763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8" name="Rectangle 959"/>
            <p:cNvSpPr>
              <a:spLocks noChangeArrowheads="1"/>
            </p:cNvSpPr>
            <p:nvPr/>
          </p:nvSpPr>
          <p:spPr bwMode="auto">
            <a:xfrm>
              <a:off x="10593388" y="10763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9" name="Freeform 960"/>
            <p:cNvSpPr>
              <a:spLocks/>
            </p:cNvSpPr>
            <p:nvPr/>
          </p:nvSpPr>
          <p:spPr bwMode="auto">
            <a:xfrm>
              <a:off x="10587038" y="1079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0" name="Freeform 961"/>
            <p:cNvSpPr>
              <a:spLocks/>
            </p:cNvSpPr>
            <p:nvPr/>
          </p:nvSpPr>
          <p:spPr bwMode="auto">
            <a:xfrm>
              <a:off x="10587038" y="1079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1" name="Freeform 962"/>
            <p:cNvSpPr>
              <a:spLocks/>
            </p:cNvSpPr>
            <p:nvPr/>
          </p:nvSpPr>
          <p:spPr bwMode="auto">
            <a:xfrm>
              <a:off x="10587038" y="1079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2" name="Freeform 963"/>
            <p:cNvSpPr>
              <a:spLocks/>
            </p:cNvSpPr>
            <p:nvPr/>
          </p:nvSpPr>
          <p:spPr bwMode="auto">
            <a:xfrm>
              <a:off x="10587038" y="10763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3" name="Freeform 964"/>
            <p:cNvSpPr>
              <a:spLocks/>
            </p:cNvSpPr>
            <p:nvPr/>
          </p:nvSpPr>
          <p:spPr bwMode="auto">
            <a:xfrm>
              <a:off x="10587038" y="10763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4" name="Freeform 965"/>
            <p:cNvSpPr>
              <a:spLocks/>
            </p:cNvSpPr>
            <p:nvPr/>
          </p:nvSpPr>
          <p:spPr bwMode="auto">
            <a:xfrm>
              <a:off x="10587038" y="10763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5" name="Freeform 967"/>
            <p:cNvSpPr>
              <a:spLocks/>
            </p:cNvSpPr>
            <p:nvPr/>
          </p:nvSpPr>
          <p:spPr bwMode="auto">
            <a:xfrm>
              <a:off x="10593388" y="1076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6" name="Freeform 968"/>
            <p:cNvSpPr>
              <a:spLocks/>
            </p:cNvSpPr>
            <p:nvPr/>
          </p:nvSpPr>
          <p:spPr bwMode="auto">
            <a:xfrm>
              <a:off x="10593388" y="107315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7" name="Rectangle 969"/>
            <p:cNvSpPr>
              <a:spLocks noChangeArrowheads="1"/>
            </p:cNvSpPr>
            <p:nvPr/>
          </p:nvSpPr>
          <p:spPr bwMode="auto">
            <a:xfrm>
              <a:off x="10590213" y="10699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8" name="Freeform 970"/>
            <p:cNvSpPr>
              <a:spLocks/>
            </p:cNvSpPr>
            <p:nvPr/>
          </p:nvSpPr>
          <p:spPr bwMode="auto">
            <a:xfrm>
              <a:off x="10598151" y="1076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9" name="Rectangle 971"/>
            <p:cNvSpPr>
              <a:spLocks noChangeArrowheads="1"/>
            </p:cNvSpPr>
            <p:nvPr/>
          </p:nvSpPr>
          <p:spPr bwMode="auto">
            <a:xfrm>
              <a:off x="10598151" y="10763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0" name="Rectangle 972"/>
            <p:cNvSpPr>
              <a:spLocks noChangeArrowheads="1"/>
            </p:cNvSpPr>
            <p:nvPr/>
          </p:nvSpPr>
          <p:spPr bwMode="auto">
            <a:xfrm>
              <a:off x="10598151" y="10763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1" name="Freeform 973"/>
            <p:cNvSpPr>
              <a:spLocks/>
            </p:cNvSpPr>
            <p:nvPr/>
          </p:nvSpPr>
          <p:spPr bwMode="auto">
            <a:xfrm>
              <a:off x="10590213" y="10795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2" name="Freeform 974"/>
            <p:cNvSpPr>
              <a:spLocks/>
            </p:cNvSpPr>
            <p:nvPr/>
          </p:nvSpPr>
          <p:spPr bwMode="auto">
            <a:xfrm>
              <a:off x="10587038" y="10826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3" name="Freeform 975"/>
            <p:cNvSpPr>
              <a:spLocks/>
            </p:cNvSpPr>
            <p:nvPr/>
          </p:nvSpPr>
          <p:spPr bwMode="auto">
            <a:xfrm>
              <a:off x="10625138" y="1117600"/>
              <a:ext cx="33338" cy="36513"/>
            </a:xfrm>
            <a:custGeom>
              <a:avLst/>
              <a:gdLst>
                <a:gd name="T0" fmla="*/ 2 w 10"/>
                <a:gd name="T1" fmla="*/ 5 h 11"/>
                <a:gd name="T2" fmla="*/ 2 w 10"/>
                <a:gd name="T3" fmla="*/ 9 h 11"/>
                <a:gd name="T4" fmla="*/ 5 w 10"/>
                <a:gd name="T5" fmla="*/ 9 h 11"/>
                <a:gd name="T6" fmla="*/ 9 w 10"/>
                <a:gd name="T7" fmla="*/ 7 h 11"/>
                <a:gd name="T8" fmla="*/ 9 w 10"/>
                <a:gd name="T9" fmla="*/ 3 h 11"/>
                <a:gd name="T10" fmla="*/ 7 w 10"/>
                <a:gd name="T11" fmla="*/ 1 h 11"/>
                <a:gd name="T12" fmla="*/ 4 w 10"/>
                <a:gd name="T13" fmla="*/ 2 h 11"/>
                <a:gd name="T14" fmla="*/ 1 w 10"/>
                <a:gd name="T15" fmla="*/ 3 h 11"/>
                <a:gd name="T16" fmla="*/ 2 w 10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2" y="5"/>
                  </a:moveTo>
                  <a:cubicBezTo>
                    <a:pt x="1" y="7"/>
                    <a:pt x="0" y="8"/>
                    <a:pt x="2" y="9"/>
                  </a:cubicBezTo>
                  <a:cubicBezTo>
                    <a:pt x="3" y="11"/>
                    <a:pt x="4" y="10"/>
                    <a:pt x="5" y="9"/>
                  </a:cubicBezTo>
                  <a:cubicBezTo>
                    <a:pt x="6" y="8"/>
                    <a:pt x="8" y="8"/>
                    <a:pt x="9" y="7"/>
                  </a:cubicBezTo>
                  <a:cubicBezTo>
                    <a:pt x="10" y="6"/>
                    <a:pt x="9" y="4"/>
                    <a:pt x="9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3" y="2"/>
                    <a:pt x="2" y="1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4" name="Freeform 976"/>
            <p:cNvSpPr>
              <a:spLocks/>
            </p:cNvSpPr>
            <p:nvPr/>
          </p:nvSpPr>
          <p:spPr bwMode="auto">
            <a:xfrm>
              <a:off x="10631488" y="113030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5" name="Freeform 977"/>
            <p:cNvSpPr>
              <a:spLocks/>
            </p:cNvSpPr>
            <p:nvPr/>
          </p:nvSpPr>
          <p:spPr bwMode="auto">
            <a:xfrm>
              <a:off x="10631488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6" name="Freeform 978"/>
            <p:cNvSpPr>
              <a:spLocks/>
            </p:cNvSpPr>
            <p:nvPr/>
          </p:nvSpPr>
          <p:spPr bwMode="auto">
            <a:xfrm>
              <a:off x="10628313" y="11303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7" name="Freeform 979"/>
            <p:cNvSpPr>
              <a:spLocks/>
            </p:cNvSpPr>
            <p:nvPr/>
          </p:nvSpPr>
          <p:spPr bwMode="auto">
            <a:xfrm>
              <a:off x="10631488" y="1130300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8" name="Freeform 980"/>
            <p:cNvSpPr>
              <a:spLocks/>
            </p:cNvSpPr>
            <p:nvPr/>
          </p:nvSpPr>
          <p:spPr bwMode="auto">
            <a:xfrm>
              <a:off x="10647363" y="11334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9" name="Freeform 981"/>
            <p:cNvSpPr>
              <a:spLocks/>
            </p:cNvSpPr>
            <p:nvPr/>
          </p:nvSpPr>
          <p:spPr bwMode="auto">
            <a:xfrm>
              <a:off x="10652126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0" name="Freeform 982"/>
            <p:cNvSpPr>
              <a:spLocks/>
            </p:cNvSpPr>
            <p:nvPr/>
          </p:nvSpPr>
          <p:spPr bwMode="auto">
            <a:xfrm>
              <a:off x="10647363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1" name="Freeform 983"/>
            <p:cNvSpPr>
              <a:spLocks/>
            </p:cNvSpPr>
            <p:nvPr/>
          </p:nvSpPr>
          <p:spPr bwMode="auto">
            <a:xfrm>
              <a:off x="10641013" y="11239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2" name="Freeform 984"/>
            <p:cNvSpPr>
              <a:spLocks/>
            </p:cNvSpPr>
            <p:nvPr/>
          </p:nvSpPr>
          <p:spPr bwMode="auto">
            <a:xfrm>
              <a:off x="10655301" y="11445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3" name="Freeform 985"/>
            <p:cNvSpPr>
              <a:spLocks/>
            </p:cNvSpPr>
            <p:nvPr/>
          </p:nvSpPr>
          <p:spPr bwMode="auto">
            <a:xfrm>
              <a:off x="10658476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4" name="Freeform 986"/>
            <p:cNvSpPr>
              <a:spLocks/>
            </p:cNvSpPr>
            <p:nvPr/>
          </p:nvSpPr>
          <p:spPr bwMode="auto">
            <a:xfrm>
              <a:off x="10652126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5" name="Freeform 987"/>
            <p:cNvSpPr>
              <a:spLocks/>
            </p:cNvSpPr>
            <p:nvPr/>
          </p:nvSpPr>
          <p:spPr bwMode="auto">
            <a:xfrm>
              <a:off x="10655301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6" name="Freeform 988"/>
            <p:cNvSpPr>
              <a:spLocks/>
            </p:cNvSpPr>
            <p:nvPr/>
          </p:nvSpPr>
          <p:spPr bwMode="auto">
            <a:xfrm>
              <a:off x="10652126" y="11334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7" name="Freeform 989"/>
            <p:cNvSpPr>
              <a:spLocks/>
            </p:cNvSpPr>
            <p:nvPr/>
          </p:nvSpPr>
          <p:spPr bwMode="auto">
            <a:xfrm>
              <a:off x="10658476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8" name="Freeform 990"/>
            <p:cNvSpPr>
              <a:spLocks/>
            </p:cNvSpPr>
            <p:nvPr/>
          </p:nvSpPr>
          <p:spPr bwMode="auto">
            <a:xfrm>
              <a:off x="10641013" y="112395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9" name="Freeform 991"/>
            <p:cNvSpPr>
              <a:spLocks/>
            </p:cNvSpPr>
            <p:nvPr/>
          </p:nvSpPr>
          <p:spPr bwMode="auto">
            <a:xfrm>
              <a:off x="10631488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0" name="Freeform 992"/>
            <p:cNvSpPr>
              <a:spLocks/>
            </p:cNvSpPr>
            <p:nvPr/>
          </p:nvSpPr>
          <p:spPr bwMode="auto">
            <a:xfrm>
              <a:off x="10634663" y="113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1" name="Freeform 993"/>
            <p:cNvSpPr>
              <a:spLocks/>
            </p:cNvSpPr>
            <p:nvPr/>
          </p:nvSpPr>
          <p:spPr bwMode="auto">
            <a:xfrm>
              <a:off x="10634663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2" name="Freeform 994"/>
            <p:cNvSpPr>
              <a:spLocks noEditPoints="1"/>
            </p:cNvSpPr>
            <p:nvPr/>
          </p:nvSpPr>
          <p:spPr bwMode="auto">
            <a:xfrm>
              <a:off x="10620376" y="1114425"/>
              <a:ext cx="41275" cy="42863"/>
            </a:xfrm>
            <a:custGeom>
              <a:avLst/>
              <a:gdLst>
                <a:gd name="T0" fmla="*/ 1 w 12"/>
                <a:gd name="T1" fmla="*/ 10 h 13"/>
                <a:gd name="T2" fmla="*/ 1 w 12"/>
                <a:gd name="T3" fmla="*/ 7 h 13"/>
                <a:gd name="T4" fmla="*/ 3 w 12"/>
                <a:gd name="T5" fmla="*/ 7 h 13"/>
                <a:gd name="T6" fmla="*/ 4 w 12"/>
                <a:gd name="T7" fmla="*/ 7 h 13"/>
                <a:gd name="T8" fmla="*/ 4 w 12"/>
                <a:gd name="T9" fmla="*/ 7 h 13"/>
                <a:gd name="T10" fmla="*/ 4 w 12"/>
                <a:gd name="T11" fmla="*/ 8 h 13"/>
                <a:gd name="T12" fmla="*/ 3 w 12"/>
                <a:gd name="T13" fmla="*/ 10 h 13"/>
                <a:gd name="T14" fmla="*/ 4 w 12"/>
                <a:gd name="T15" fmla="*/ 11 h 13"/>
                <a:gd name="T16" fmla="*/ 4 w 12"/>
                <a:gd name="T17" fmla="*/ 10 h 13"/>
                <a:gd name="T18" fmla="*/ 6 w 12"/>
                <a:gd name="T19" fmla="*/ 10 h 13"/>
                <a:gd name="T20" fmla="*/ 8 w 12"/>
                <a:gd name="T21" fmla="*/ 7 h 13"/>
                <a:gd name="T22" fmla="*/ 9 w 12"/>
                <a:gd name="T23" fmla="*/ 7 h 13"/>
                <a:gd name="T24" fmla="*/ 9 w 12"/>
                <a:gd name="T25" fmla="*/ 7 h 13"/>
                <a:gd name="T26" fmla="*/ 10 w 12"/>
                <a:gd name="T27" fmla="*/ 7 h 13"/>
                <a:gd name="T28" fmla="*/ 9 w 12"/>
                <a:gd name="T29" fmla="*/ 6 h 13"/>
                <a:gd name="T30" fmla="*/ 8 w 12"/>
                <a:gd name="T31" fmla="*/ 5 h 13"/>
                <a:gd name="T32" fmla="*/ 9 w 12"/>
                <a:gd name="T33" fmla="*/ 4 h 13"/>
                <a:gd name="T34" fmla="*/ 8 w 12"/>
                <a:gd name="T35" fmla="*/ 3 h 13"/>
                <a:gd name="T36" fmla="*/ 8 w 12"/>
                <a:gd name="T37" fmla="*/ 3 h 13"/>
                <a:gd name="T38" fmla="*/ 8 w 12"/>
                <a:gd name="T39" fmla="*/ 2 h 13"/>
                <a:gd name="T40" fmla="*/ 6 w 12"/>
                <a:gd name="T41" fmla="*/ 2 h 13"/>
                <a:gd name="T42" fmla="*/ 4 w 12"/>
                <a:gd name="T43" fmla="*/ 4 h 13"/>
                <a:gd name="T44" fmla="*/ 3 w 12"/>
                <a:gd name="T45" fmla="*/ 5 h 13"/>
                <a:gd name="T46" fmla="*/ 3 w 12"/>
                <a:gd name="T47" fmla="*/ 4 h 13"/>
                <a:gd name="T48" fmla="*/ 5 w 12"/>
                <a:gd name="T49" fmla="*/ 2 h 13"/>
                <a:gd name="T50" fmla="*/ 8 w 12"/>
                <a:gd name="T51" fmla="*/ 0 h 13"/>
                <a:gd name="T52" fmla="*/ 9 w 12"/>
                <a:gd name="T53" fmla="*/ 0 h 13"/>
                <a:gd name="T54" fmla="*/ 11 w 12"/>
                <a:gd name="T55" fmla="*/ 4 h 13"/>
                <a:gd name="T56" fmla="*/ 11 w 12"/>
                <a:gd name="T57" fmla="*/ 7 h 13"/>
                <a:gd name="T58" fmla="*/ 11 w 12"/>
                <a:gd name="T59" fmla="*/ 9 h 13"/>
                <a:gd name="T60" fmla="*/ 11 w 12"/>
                <a:gd name="T61" fmla="*/ 9 h 13"/>
                <a:gd name="T62" fmla="*/ 10 w 12"/>
                <a:gd name="T63" fmla="*/ 10 h 13"/>
                <a:gd name="T64" fmla="*/ 8 w 12"/>
                <a:gd name="T65" fmla="*/ 11 h 13"/>
                <a:gd name="T66" fmla="*/ 5 w 12"/>
                <a:gd name="T67" fmla="*/ 13 h 13"/>
                <a:gd name="T68" fmla="*/ 2 w 12"/>
                <a:gd name="T69" fmla="*/ 13 h 13"/>
                <a:gd name="T70" fmla="*/ 10 w 12"/>
                <a:gd name="T71" fmla="*/ 10 h 13"/>
                <a:gd name="T72" fmla="*/ 7 w 12"/>
                <a:gd name="T73" fmla="*/ 9 h 13"/>
                <a:gd name="T74" fmla="*/ 6 w 12"/>
                <a:gd name="T75" fmla="*/ 11 h 13"/>
                <a:gd name="T76" fmla="*/ 11 w 12"/>
                <a:gd name="T77" fmla="*/ 6 h 13"/>
                <a:gd name="T78" fmla="*/ 8 w 12"/>
                <a:gd name="T79" fmla="*/ 10 h 13"/>
                <a:gd name="T80" fmla="*/ 10 w 12"/>
                <a:gd name="T81" fmla="*/ 4 h 13"/>
                <a:gd name="T82" fmla="*/ 10 w 12"/>
                <a:gd name="T83" fmla="*/ 2 h 13"/>
                <a:gd name="T84" fmla="*/ 10 w 12"/>
                <a:gd name="T85" fmla="*/ 2 h 13"/>
                <a:gd name="T86" fmla="*/ 6 w 12"/>
                <a:gd name="T87" fmla="*/ 2 h 13"/>
                <a:gd name="T88" fmla="*/ 7 w 12"/>
                <a:gd name="T89" fmla="*/ 1 h 13"/>
                <a:gd name="T90" fmla="*/ 9 w 12"/>
                <a:gd name="T91" fmla="*/ 3 h 13"/>
                <a:gd name="T92" fmla="*/ 9 w 12"/>
                <a:gd name="T93" fmla="*/ 3 h 13"/>
                <a:gd name="T94" fmla="*/ 10 w 12"/>
                <a:gd name="T95" fmla="*/ 6 h 13"/>
                <a:gd name="T96" fmla="*/ 4 w 12"/>
                <a:gd name="T97" fmla="*/ 11 h 13"/>
                <a:gd name="T98" fmla="*/ 2 w 12"/>
                <a:gd name="T99" fmla="*/ 9 h 13"/>
                <a:gd name="T100" fmla="*/ 3 w 12"/>
                <a:gd name="T101" fmla="*/ 8 h 13"/>
                <a:gd name="T102" fmla="*/ 3 w 12"/>
                <a:gd name="T103" fmla="*/ 8 h 13"/>
                <a:gd name="T104" fmla="*/ 3 w 12"/>
                <a:gd name="T105" fmla="*/ 8 h 13"/>
                <a:gd name="T106" fmla="*/ 4 w 12"/>
                <a:gd name="T107" fmla="*/ 11 h 13"/>
                <a:gd name="T108" fmla="*/ 9 w 12"/>
                <a:gd name="T109" fmla="*/ 9 h 13"/>
                <a:gd name="T110" fmla="*/ 6 w 12"/>
                <a:gd name="T111" fmla="*/ 10 h 13"/>
                <a:gd name="T112" fmla="*/ 5 w 12"/>
                <a:gd name="T113" fmla="*/ 12 h 13"/>
                <a:gd name="T114" fmla="*/ 6 w 12"/>
                <a:gd name="T115" fmla="*/ 11 h 13"/>
                <a:gd name="T116" fmla="*/ 5 w 12"/>
                <a:gd name="T1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" h="13">
                  <a:moveTo>
                    <a:pt x="2" y="12"/>
                  </a:move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7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7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5" y="11"/>
                    <a:pt x="4" y="11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10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7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3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5" y="2"/>
                    <a:pt x="5" y="3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0"/>
                    <a:pt x="8" y="1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2" y="6"/>
                    <a:pt x="11" y="7"/>
                  </a:cubicBezTo>
                  <a:cubicBezTo>
                    <a:pt x="11" y="7"/>
                    <a:pt x="11" y="6"/>
                    <a:pt x="11" y="7"/>
                  </a:cubicBezTo>
                  <a:cubicBezTo>
                    <a:pt x="12" y="7"/>
                    <a:pt x="11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7" y="12"/>
                    <a:pt x="8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7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1"/>
                    <a:pt x="6" y="12"/>
                  </a:cubicBezTo>
                  <a:cubicBezTo>
                    <a:pt x="7" y="12"/>
                    <a:pt x="6" y="12"/>
                    <a:pt x="6" y="11"/>
                  </a:cubicBezTo>
                  <a:close/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10" y="4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3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3"/>
                    <a:pt x="9" y="3"/>
                  </a:cubicBezTo>
                  <a:close/>
                  <a:moveTo>
                    <a:pt x="9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4"/>
                  </a:ln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7"/>
                    <a:pt x="10" y="7"/>
                  </a:cubicBezTo>
                  <a:cubicBezTo>
                    <a:pt x="10" y="7"/>
                    <a:pt x="11" y="6"/>
                    <a:pt x="10" y="6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3" y="8"/>
                  </a:moveTo>
                  <a:cubicBezTo>
                    <a:pt x="3" y="8"/>
                    <a:pt x="4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4" y="12"/>
                  </a:move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1"/>
                    <a:pt x="4" y="12"/>
                  </a:cubicBezTo>
                  <a:close/>
                  <a:moveTo>
                    <a:pt x="9" y="8"/>
                  </a:moveTo>
                  <a:cubicBezTo>
                    <a:pt x="9" y="9"/>
                    <a:pt x="8" y="8"/>
                    <a:pt x="9" y="9"/>
                  </a:cubicBezTo>
                  <a:cubicBezTo>
                    <a:pt x="8" y="9"/>
                    <a:pt x="9" y="8"/>
                    <a:pt x="9" y="8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6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lnTo>
                    <a:pt x="6" y="10"/>
                  </a:lnTo>
                  <a:close/>
                  <a:moveTo>
                    <a:pt x="5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lose/>
                  <a:moveTo>
                    <a:pt x="1" y="10"/>
                  </a:move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  <a:moveTo>
                    <a:pt x="5" y="13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3" name="Freeform 995"/>
            <p:cNvSpPr>
              <a:spLocks/>
            </p:cNvSpPr>
            <p:nvPr/>
          </p:nvSpPr>
          <p:spPr bwMode="auto">
            <a:xfrm>
              <a:off x="1063148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4" name="Freeform 996"/>
            <p:cNvSpPr>
              <a:spLocks/>
            </p:cNvSpPr>
            <p:nvPr/>
          </p:nvSpPr>
          <p:spPr bwMode="auto">
            <a:xfrm>
              <a:off x="10652126" y="113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5" name="Freeform 997"/>
            <p:cNvSpPr>
              <a:spLocks/>
            </p:cNvSpPr>
            <p:nvPr/>
          </p:nvSpPr>
          <p:spPr bwMode="auto">
            <a:xfrm>
              <a:off x="10652126" y="113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6" name="Freeform 998"/>
            <p:cNvSpPr>
              <a:spLocks/>
            </p:cNvSpPr>
            <p:nvPr/>
          </p:nvSpPr>
          <p:spPr bwMode="auto">
            <a:xfrm>
              <a:off x="10634663" y="1130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7" name="Freeform 999"/>
            <p:cNvSpPr>
              <a:spLocks/>
            </p:cNvSpPr>
            <p:nvPr/>
          </p:nvSpPr>
          <p:spPr bwMode="auto">
            <a:xfrm>
              <a:off x="10631488" y="11271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8" name="Freeform 1000"/>
            <p:cNvSpPr>
              <a:spLocks/>
            </p:cNvSpPr>
            <p:nvPr/>
          </p:nvSpPr>
          <p:spPr bwMode="auto">
            <a:xfrm>
              <a:off x="10631488" y="113030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9" name="Freeform 1001"/>
            <p:cNvSpPr>
              <a:spLocks/>
            </p:cNvSpPr>
            <p:nvPr/>
          </p:nvSpPr>
          <p:spPr bwMode="auto">
            <a:xfrm>
              <a:off x="10634663" y="1123950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0" name="Freeform 1002"/>
            <p:cNvSpPr>
              <a:spLocks/>
            </p:cNvSpPr>
            <p:nvPr/>
          </p:nvSpPr>
          <p:spPr bwMode="auto">
            <a:xfrm>
              <a:off x="10634663" y="1123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1" name="Freeform 1003"/>
            <p:cNvSpPr>
              <a:spLocks/>
            </p:cNvSpPr>
            <p:nvPr/>
          </p:nvSpPr>
          <p:spPr bwMode="auto">
            <a:xfrm>
              <a:off x="10634663" y="112077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2" name="Freeform 1004"/>
            <p:cNvSpPr>
              <a:spLocks/>
            </p:cNvSpPr>
            <p:nvPr/>
          </p:nvSpPr>
          <p:spPr bwMode="auto">
            <a:xfrm>
              <a:off x="10647363" y="1123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3" name="Freeform 1005"/>
            <p:cNvSpPr>
              <a:spLocks/>
            </p:cNvSpPr>
            <p:nvPr/>
          </p:nvSpPr>
          <p:spPr bwMode="auto">
            <a:xfrm>
              <a:off x="10647363" y="112077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4" name="Rectangle 1006"/>
            <p:cNvSpPr>
              <a:spLocks noChangeArrowheads="1"/>
            </p:cNvSpPr>
            <p:nvPr/>
          </p:nvSpPr>
          <p:spPr bwMode="auto">
            <a:xfrm>
              <a:off x="10652126" y="1114425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5" name="Freeform 1007"/>
            <p:cNvSpPr>
              <a:spLocks/>
            </p:cNvSpPr>
            <p:nvPr/>
          </p:nvSpPr>
          <p:spPr bwMode="auto">
            <a:xfrm>
              <a:off x="10644188" y="11239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6" name="Freeform 1008"/>
            <p:cNvSpPr>
              <a:spLocks/>
            </p:cNvSpPr>
            <p:nvPr/>
          </p:nvSpPr>
          <p:spPr bwMode="auto">
            <a:xfrm>
              <a:off x="10647363" y="112395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7" name="Rectangle 1009"/>
            <p:cNvSpPr>
              <a:spLocks noChangeArrowheads="1"/>
            </p:cNvSpPr>
            <p:nvPr/>
          </p:nvSpPr>
          <p:spPr bwMode="auto">
            <a:xfrm>
              <a:off x="10647363" y="1127125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8" name="Freeform 1010"/>
            <p:cNvSpPr>
              <a:spLocks/>
            </p:cNvSpPr>
            <p:nvPr/>
          </p:nvSpPr>
          <p:spPr bwMode="auto">
            <a:xfrm>
              <a:off x="10641013" y="114458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9" name="Freeform 1011"/>
            <p:cNvSpPr>
              <a:spLocks/>
            </p:cNvSpPr>
            <p:nvPr/>
          </p:nvSpPr>
          <p:spPr bwMode="auto">
            <a:xfrm>
              <a:off x="10631488" y="11445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0" name="Freeform 1012"/>
            <p:cNvSpPr>
              <a:spLocks/>
            </p:cNvSpPr>
            <p:nvPr/>
          </p:nvSpPr>
          <p:spPr bwMode="auto">
            <a:xfrm>
              <a:off x="10628313" y="1093788"/>
              <a:ext cx="19050" cy="26988"/>
            </a:xfrm>
            <a:custGeom>
              <a:avLst/>
              <a:gdLst>
                <a:gd name="T0" fmla="*/ 2 w 6"/>
                <a:gd name="T1" fmla="*/ 3 h 8"/>
                <a:gd name="T2" fmla="*/ 4 w 6"/>
                <a:gd name="T3" fmla="*/ 5 h 8"/>
                <a:gd name="T4" fmla="*/ 2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3"/>
                  </a:moveTo>
                  <a:cubicBezTo>
                    <a:pt x="0" y="6"/>
                    <a:pt x="3" y="8"/>
                    <a:pt x="4" y="5"/>
                  </a:cubicBezTo>
                  <a:cubicBezTo>
                    <a:pt x="6" y="4"/>
                    <a:pt x="4" y="0"/>
                    <a:pt x="2" y="3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1" name="Freeform 1013"/>
            <p:cNvSpPr>
              <a:spLocks/>
            </p:cNvSpPr>
            <p:nvPr/>
          </p:nvSpPr>
          <p:spPr bwMode="auto">
            <a:xfrm>
              <a:off x="10634663" y="11001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2" name="Freeform 1014"/>
            <p:cNvSpPr>
              <a:spLocks/>
            </p:cNvSpPr>
            <p:nvPr/>
          </p:nvSpPr>
          <p:spPr bwMode="auto">
            <a:xfrm>
              <a:off x="10631488" y="1100138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3" name="Freeform 1015"/>
            <p:cNvSpPr>
              <a:spLocks/>
            </p:cNvSpPr>
            <p:nvPr/>
          </p:nvSpPr>
          <p:spPr bwMode="auto">
            <a:xfrm>
              <a:off x="10631488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4" name="Freeform 1016"/>
            <p:cNvSpPr>
              <a:spLocks/>
            </p:cNvSpPr>
            <p:nvPr/>
          </p:nvSpPr>
          <p:spPr bwMode="auto">
            <a:xfrm>
              <a:off x="10631488" y="110013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5" name="Rectangle 1017"/>
            <p:cNvSpPr>
              <a:spLocks noChangeArrowheads="1"/>
            </p:cNvSpPr>
            <p:nvPr/>
          </p:nvSpPr>
          <p:spPr bwMode="auto">
            <a:xfrm>
              <a:off x="10637838" y="11064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6" name="Freeform 1018"/>
            <p:cNvSpPr>
              <a:spLocks/>
            </p:cNvSpPr>
            <p:nvPr/>
          </p:nvSpPr>
          <p:spPr bwMode="auto">
            <a:xfrm>
              <a:off x="10641013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7" name="Freeform 1019"/>
            <p:cNvSpPr>
              <a:spLocks/>
            </p:cNvSpPr>
            <p:nvPr/>
          </p:nvSpPr>
          <p:spPr bwMode="auto">
            <a:xfrm>
              <a:off x="10637838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8" name="Freeform 1020"/>
            <p:cNvSpPr>
              <a:spLocks/>
            </p:cNvSpPr>
            <p:nvPr/>
          </p:nvSpPr>
          <p:spPr bwMode="auto">
            <a:xfrm>
              <a:off x="10637838" y="1103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9" name="Freeform 1021"/>
            <p:cNvSpPr>
              <a:spLocks/>
            </p:cNvSpPr>
            <p:nvPr/>
          </p:nvSpPr>
          <p:spPr bwMode="auto">
            <a:xfrm>
              <a:off x="10647363" y="111760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0" name="Freeform 1022"/>
            <p:cNvSpPr>
              <a:spLocks/>
            </p:cNvSpPr>
            <p:nvPr/>
          </p:nvSpPr>
          <p:spPr bwMode="auto">
            <a:xfrm>
              <a:off x="10647363" y="111442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1" name="Freeform 1023"/>
            <p:cNvSpPr>
              <a:spLocks/>
            </p:cNvSpPr>
            <p:nvPr/>
          </p:nvSpPr>
          <p:spPr bwMode="auto">
            <a:xfrm>
              <a:off x="10637838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2" name="Freeform 1024"/>
            <p:cNvSpPr>
              <a:spLocks/>
            </p:cNvSpPr>
            <p:nvPr/>
          </p:nvSpPr>
          <p:spPr bwMode="auto">
            <a:xfrm>
              <a:off x="10647363" y="11207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3" name="Rectangle 1025"/>
            <p:cNvSpPr>
              <a:spLocks noChangeArrowheads="1"/>
            </p:cNvSpPr>
            <p:nvPr/>
          </p:nvSpPr>
          <p:spPr bwMode="auto">
            <a:xfrm>
              <a:off x="10641013" y="11064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4" name="Freeform 1026"/>
            <p:cNvSpPr>
              <a:spLocks/>
            </p:cNvSpPr>
            <p:nvPr/>
          </p:nvSpPr>
          <p:spPr bwMode="auto">
            <a:xfrm>
              <a:off x="10652126" y="1109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5" name="Freeform 1027"/>
            <p:cNvSpPr>
              <a:spLocks/>
            </p:cNvSpPr>
            <p:nvPr/>
          </p:nvSpPr>
          <p:spPr bwMode="auto">
            <a:xfrm>
              <a:off x="10637838" y="1103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6" name="Freeform 1028"/>
            <p:cNvSpPr>
              <a:spLocks/>
            </p:cNvSpPr>
            <p:nvPr/>
          </p:nvSpPr>
          <p:spPr bwMode="auto">
            <a:xfrm>
              <a:off x="10634663" y="110013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7" name="Freeform 1029"/>
            <p:cNvSpPr>
              <a:spLocks/>
            </p:cNvSpPr>
            <p:nvPr/>
          </p:nvSpPr>
          <p:spPr bwMode="auto">
            <a:xfrm>
              <a:off x="10637838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8" name="Freeform 1030"/>
            <p:cNvSpPr>
              <a:spLocks/>
            </p:cNvSpPr>
            <p:nvPr/>
          </p:nvSpPr>
          <p:spPr bwMode="auto">
            <a:xfrm>
              <a:off x="10637838" y="1109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9" name="Freeform 1031"/>
            <p:cNvSpPr>
              <a:spLocks noEditPoints="1"/>
            </p:cNvSpPr>
            <p:nvPr/>
          </p:nvSpPr>
          <p:spPr bwMode="auto">
            <a:xfrm>
              <a:off x="10620376" y="1093788"/>
              <a:ext cx="34925" cy="33338"/>
            </a:xfrm>
            <a:custGeom>
              <a:avLst/>
              <a:gdLst>
                <a:gd name="T0" fmla="*/ 0 w 10"/>
                <a:gd name="T1" fmla="*/ 5 h 10"/>
                <a:gd name="T2" fmla="*/ 1 w 10"/>
                <a:gd name="T3" fmla="*/ 3 h 10"/>
                <a:gd name="T4" fmla="*/ 4 w 10"/>
                <a:gd name="T5" fmla="*/ 4 h 10"/>
                <a:gd name="T6" fmla="*/ 6 w 10"/>
                <a:gd name="T7" fmla="*/ 4 h 10"/>
                <a:gd name="T8" fmla="*/ 6 w 10"/>
                <a:gd name="T9" fmla="*/ 5 h 10"/>
                <a:gd name="T10" fmla="*/ 5 w 10"/>
                <a:gd name="T11" fmla="*/ 5 h 10"/>
                <a:gd name="T12" fmla="*/ 4 w 10"/>
                <a:gd name="T13" fmla="*/ 5 h 10"/>
                <a:gd name="T14" fmla="*/ 4 w 10"/>
                <a:gd name="T15" fmla="*/ 6 h 10"/>
                <a:gd name="T16" fmla="*/ 4 w 10"/>
                <a:gd name="T17" fmla="*/ 5 h 10"/>
                <a:gd name="T18" fmla="*/ 5 w 10"/>
                <a:gd name="T19" fmla="*/ 6 h 10"/>
                <a:gd name="T20" fmla="*/ 5 w 10"/>
                <a:gd name="T21" fmla="*/ 4 h 10"/>
                <a:gd name="T22" fmla="*/ 5 w 10"/>
                <a:gd name="T23" fmla="*/ 4 h 10"/>
                <a:gd name="T24" fmla="*/ 5 w 10"/>
                <a:gd name="T25" fmla="*/ 5 h 10"/>
                <a:gd name="T26" fmla="*/ 5 w 10"/>
                <a:gd name="T27" fmla="*/ 5 h 10"/>
                <a:gd name="T28" fmla="*/ 6 w 10"/>
                <a:gd name="T29" fmla="*/ 5 h 10"/>
                <a:gd name="T30" fmla="*/ 5 w 10"/>
                <a:gd name="T31" fmla="*/ 4 h 10"/>
                <a:gd name="T32" fmla="*/ 5 w 10"/>
                <a:gd name="T33" fmla="*/ 4 h 10"/>
                <a:gd name="T34" fmla="*/ 5 w 10"/>
                <a:gd name="T35" fmla="*/ 4 h 10"/>
                <a:gd name="T36" fmla="*/ 5 w 10"/>
                <a:gd name="T37" fmla="*/ 4 h 10"/>
                <a:gd name="T38" fmla="*/ 5 w 10"/>
                <a:gd name="T39" fmla="*/ 3 h 10"/>
                <a:gd name="T40" fmla="*/ 6 w 10"/>
                <a:gd name="T41" fmla="*/ 3 h 10"/>
                <a:gd name="T42" fmla="*/ 5 w 10"/>
                <a:gd name="T43" fmla="*/ 3 h 10"/>
                <a:gd name="T44" fmla="*/ 4 w 10"/>
                <a:gd name="T45" fmla="*/ 1 h 10"/>
                <a:gd name="T46" fmla="*/ 4 w 10"/>
                <a:gd name="T47" fmla="*/ 2 h 10"/>
                <a:gd name="T48" fmla="*/ 4 w 10"/>
                <a:gd name="T49" fmla="*/ 1 h 10"/>
                <a:gd name="T50" fmla="*/ 6 w 10"/>
                <a:gd name="T51" fmla="*/ 0 h 10"/>
                <a:gd name="T52" fmla="*/ 8 w 10"/>
                <a:gd name="T53" fmla="*/ 2 h 10"/>
                <a:gd name="T54" fmla="*/ 9 w 10"/>
                <a:gd name="T55" fmla="*/ 5 h 10"/>
                <a:gd name="T56" fmla="*/ 8 w 10"/>
                <a:gd name="T57" fmla="*/ 6 h 10"/>
                <a:gd name="T58" fmla="*/ 9 w 10"/>
                <a:gd name="T59" fmla="*/ 7 h 10"/>
                <a:gd name="T60" fmla="*/ 8 w 10"/>
                <a:gd name="T61" fmla="*/ 8 h 10"/>
                <a:gd name="T62" fmla="*/ 7 w 10"/>
                <a:gd name="T63" fmla="*/ 8 h 10"/>
                <a:gd name="T64" fmla="*/ 4 w 10"/>
                <a:gd name="T65" fmla="*/ 10 h 10"/>
                <a:gd name="T66" fmla="*/ 1 w 10"/>
                <a:gd name="T67" fmla="*/ 7 h 10"/>
                <a:gd name="T68" fmla="*/ 6 w 10"/>
                <a:gd name="T69" fmla="*/ 0 h 10"/>
                <a:gd name="T70" fmla="*/ 5 w 10"/>
                <a:gd name="T71" fmla="*/ 5 h 10"/>
                <a:gd name="T72" fmla="*/ 7 w 10"/>
                <a:gd name="T73" fmla="*/ 8 h 10"/>
                <a:gd name="T74" fmla="*/ 8 w 10"/>
                <a:gd name="T75" fmla="*/ 6 h 10"/>
                <a:gd name="T76" fmla="*/ 5 w 10"/>
                <a:gd name="T77" fmla="*/ 7 h 10"/>
                <a:gd name="T78" fmla="*/ 8 w 10"/>
                <a:gd name="T79" fmla="*/ 4 h 10"/>
                <a:gd name="T80" fmla="*/ 8 w 10"/>
                <a:gd name="T81" fmla="*/ 3 h 10"/>
                <a:gd name="T82" fmla="*/ 8 w 10"/>
                <a:gd name="T83" fmla="*/ 3 h 10"/>
                <a:gd name="T84" fmla="*/ 6 w 10"/>
                <a:gd name="T85" fmla="*/ 2 h 10"/>
                <a:gd name="T86" fmla="*/ 6 w 10"/>
                <a:gd name="T87" fmla="*/ 2 h 10"/>
                <a:gd name="T88" fmla="*/ 6 w 10"/>
                <a:gd name="T89" fmla="*/ 4 h 10"/>
                <a:gd name="T90" fmla="*/ 6 w 10"/>
                <a:gd name="T91" fmla="*/ 4 h 10"/>
                <a:gd name="T92" fmla="*/ 7 w 10"/>
                <a:gd name="T93" fmla="*/ 5 h 10"/>
                <a:gd name="T94" fmla="*/ 3 w 10"/>
                <a:gd name="T95" fmla="*/ 5 h 10"/>
                <a:gd name="T96" fmla="*/ 5 w 10"/>
                <a:gd name="T97" fmla="*/ 5 h 10"/>
                <a:gd name="T98" fmla="*/ 5 w 10"/>
                <a:gd name="T99" fmla="*/ 5 h 10"/>
                <a:gd name="T100" fmla="*/ 4 w 10"/>
                <a:gd name="T101" fmla="*/ 4 h 10"/>
                <a:gd name="T102" fmla="*/ 4 w 10"/>
                <a:gd name="T103" fmla="*/ 4 h 10"/>
                <a:gd name="T104" fmla="*/ 4 w 10"/>
                <a:gd name="T105" fmla="*/ 6 h 10"/>
                <a:gd name="T106" fmla="*/ 6 w 10"/>
                <a:gd name="T107" fmla="*/ 6 h 10"/>
                <a:gd name="T108" fmla="*/ 5 w 10"/>
                <a:gd name="T109" fmla="*/ 7 h 10"/>
                <a:gd name="T110" fmla="*/ 3 w 10"/>
                <a:gd name="T111" fmla="*/ 7 h 10"/>
                <a:gd name="T112" fmla="*/ 4 w 10"/>
                <a:gd name="T113" fmla="*/ 8 h 10"/>
                <a:gd name="T114" fmla="*/ 2 w 10"/>
                <a:gd name="T1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1" y="6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4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4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6" y="5"/>
                    <a:pt x="5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4" y="5"/>
                    <a:pt x="5" y="5"/>
                    <a:pt x="4" y="6"/>
                  </a:cubicBezTo>
                  <a:cubicBezTo>
                    <a:pt x="4" y="5"/>
                    <a:pt x="5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6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6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5" y="5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6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7" y="6"/>
                    <a:pt x="6" y="5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5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6" y="3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2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5" y="2"/>
                    <a:pt x="4" y="1"/>
                  </a:cubicBezTo>
                  <a:cubicBezTo>
                    <a:pt x="4" y="1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5" y="0"/>
                    <a:pt x="6" y="0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9" y="6"/>
                    <a:pt x="8" y="6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7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8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10"/>
                    <a:pt x="4" y="9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5" y="6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7" y="8"/>
                    <a:pt x="7" y="8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8" y="6"/>
                  </a:ln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lose/>
                  <a:moveTo>
                    <a:pt x="5" y="8"/>
                  </a:move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8"/>
                    <a:pt x="5" y="8"/>
                  </a:cubicBezTo>
                  <a:close/>
                  <a:moveTo>
                    <a:pt x="8" y="4"/>
                  </a:moveTo>
                  <a:cubicBezTo>
                    <a:pt x="8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9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2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6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5" y="4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6" y="5"/>
                    <a:pt x="7" y="5"/>
                    <a:pt x="7" y="5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3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5"/>
                    <a:pt x="3" y="5"/>
                  </a:cubicBezTo>
                  <a:close/>
                  <a:moveTo>
                    <a:pt x="4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4" y="5"/>
                  </a:lnTo>
                  <a:close/>
                  <a:moveTo>
                    <a:pt x="5" y="5"/>
                  </a:moveTo>
                  <a:cubicBezTo>
                    <a:pt x="5" y="5"/>
                    <a:pt x="4" y="5"/>
                    <a:pt x="4" y="5"/>
                  </a:cubicBezTo>
                  <a:lnTo>
                    <a:pt x="5" y="5"/>
                  </a:lnTo>
                  <a:close/>
                  <a:moveTo>
                    <a:pt x="4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5" y="4"/>
                    <a:pt x="5" y="5"/>
                    <a:pt x="5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lose/>
                  <a:moveTo>
                    <a:pt x="3" y="6"/>
                  </a:move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6" y="6"/>
                    <a:pt x="6" y="6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5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lose/>
                  <a:moveTo>
                    <a:pt x="1" y="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1" y="4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0" name="Freeform 1032"/>
            <p:cNvSpPr>
              <a:spLocks/>
            </p:cNvSpPr>
            <p:nvPr/>
          </p:nvSpPr>
          <p:spPr bwMode="auto">
            <a:xfrm>
              <a:off x="10637838" y="1109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1" name="Freeform 1033"/>
            <p:cNvSpPr>
              <a:spLocks/>
            </p:cNvSpPr>
            <p:nvPr/>
          </p:nvSpPr>
          <p:spPr bwMode="auto">
            <a:xfrm>
              <a:off x="10637838" y="11064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2" name="Rectangle 1034"/>
            <p:cNvSpPr>
              <a:spLocks noChangeArrowheads="1"/>
            </p:cNvSpPr>
            <p:nvPr/>
          </p:nvSpPr>
          <p:spPr bwMode="auto">
            <a:xfrm>
              <a:off x="10637838" y="11064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3" name="Freeform 1035"/>
            <p:cNvSpPr>
              <a:spLocks/>
            </p:cNvSpPr>
            <p:nvPr/>
          </p:nvSpPr>
          <p:spPr bwMode="auto">
            <a:xfrm>
              <a:off x="10634663" y="110331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4" name="Freeform 1036"/>
            <p:cNvSpPr>
              <a:spLocks/>
            </p:cNvSpPr>
            <p:nvPr/>
          </p:nvSpPr>
          <p:spPr bwMode="auto">
            <a:xfrm>
              <a:off x="10634663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5" name="Freeform 1037"/>
            <p:cNvSpPr>
              <a:spLocks/>
            </p:cNvSpPr>
            <p:nvPr/>
          </p:nvSpPr>
          <p:spPr bwMode="auto">
            <a:xfrm>
              <a:off x="10634663" y="11001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6" name="Freeform 1038"/>
            <p:cNvSpPr>
              <a:spLocks/>
            </p:cNvSpPr>
            <p:nvPr/>
          </p:nvSpPr>
          <p:spPr bwMode="auto">
            <a:xfrm>
              <a:off x="10637838" y="11001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7" name="Freeform 1039"/>
            <p:cNvSpPr>
              <a:spLocks/>
            </p:cNvSpPr>
            <p:nvPr/>
          </p:nvSpPr>
          <p:spPr bwMode="auto">
            <a:xfrm>
              <a:off x="10637838" y="1100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8" name="Freeform 1040"/>
            <p:cNvSpPr>
              <a:spLocks/>
            </p:cNvSpPr>
            <p:nvPr/>
          </p:nvSpPr>
          <p:spPr bwMode="auto">
            <a:xfrm>
              <a:off x="10637838" y="109696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9" name="Freeform 1041"/>
            <p:cNvSpPr>
              <a:spLocks/>
            </p:cNvSpPr>
            <p:nvPr/>
          </p:nvSpPr>
          <p:spPr bwMode="auto">
            <a:xfrm>
              <a:off x="10637838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0" name="Freeform 1042"/>
            <p:cNvSpPr>
              <a:spLocks/>
            </p:cNvSpPr>
            <p:nvPr/>
          </p:nvSpPr>
          <p:spPr bwMode="auto">
            <a:xfrm>
              <a:off x="10637838" y="11033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1" name="Rectangle 1043"/>
            <p:cNvSpPr>
              <a:spLocks noChangeArrowheads="1"/>
            </p:cNvSpPr>
            <p:nvPr/>
          </p:nvSpPr>
          <p:spPr bwMode="auto">
            <a:xfrm>
              <a:off x="10647363" y="11001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2" name="Freeform 1044"/>
            <p:cNvSpPr>
              <a:spLocks/>
            </p:cNvSpPr>
            <p:nvPr/>
          </p:nvSpPr>
          <p:spPr bwMode="auto">
            <a:xfrm>
              <a:off x="10634663" y="1106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3" name="Freeform 1045"/>
            <p:cNvSpPr>
              <a:spLocks/>
            </p:cNvSpPr>
            <p:nvPr/>
          </p:nvSpPr>
          <p:spPr bwMode="auto">
            <a:xfrm>
              <a:off x="10634663" y="1106488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4" name="Freeform 1046"/>
            <p:cNvSpPr>
              <a:spLocks/>
            </p:cNvSpPr>
            <p:nvPr/>
          </p:nvSpPr>
          <p:spPr bwMode="auto">
            <a:xfrm>
              <a:off x="10637838" y="1106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5" name="Freeform 1047"/>
            <p:cNvSpPr>
              <a:spLocks/>
            </p:cNvSpPr>
            <p:nvPr/>
          </p:nvSpPr>
          <p:spPr bwMode="auto">
            <a:xfrm>
              <a:off x="10637838" y="110966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6" name="Freeform 1048"/>
            <p:cNvSpPr>
              <a:spLocks/>
            </p:cNvSpPr>
            <p:nvPr/>
          </p:nvSpPr>
          <p:spPr bwMode="auto">
            <a:xfrm>
              <a:off x="10634663" y="11096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7" name="Freeform 1049"/>
            <p:cNvSpPr>
              <a:spLocks/>
            </p:cNvSpPr>
            <p:nvPr/>
          </p:nvSpPr>
          <p:spPr bwMode="auto">
            <a:xfrm>
              <a:off x="10625138" y="1160463"/>
              <a:ext cx="26988" cy="38100"/>
            </a:xfrm>
            <a:custGeom>
              <a:avLst/>
              <a:gdLst>
                <a:gd name="T0" fmla="*/ 3 w 8"/>
                <a:gd name="T1" fmla="*/ 3 h 11"/>
                <a:gd name="T2" fmla="*/ 1 w 8"/>
                <a:gd name="T3" fmla="*/ 8 h 11"/>
                <a:gd name="T4" fmla="*/ 5 w 8"/>
                <a:gd name="T5" fmla="*/ 8 h 11"/>
                <a:gd name="T6" fmla="*/ 7 w 8"/>
                <a:gd name="T7" fmla="*/ 6 h 11"/>
                <a:gd name="T8" fmla="*/ 8 w 8"/>
                <a:gd name="T9" fmla="*/ 3 h 11"/>
                <a:gd name="T10" fmla="*/ 3 w 8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3" y="3"/>
                  </a:moveTo>
                  <a:cubicBezTo>
                    <a:pt x="0" y="3"/>
                    <a:pt x="0" y="7"/>
                    <a:pt x="1" y="8"/>
                  </a:cubicBezTo>
                  <a:cubicBezTo>
                    <a:pt x="2" y="9"/>
                    <a:pt x="3" y="11"/>
                    <a:pt x="5" y="8"/>
                  </a:cubicBezTo>
                  <a:cubicBezTo>
                    <a:pt x="6" y="7"/>
                    <a:pt x="6" y="7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8" y="0"/>
                    <a:pt x="4" y="2"/>
                    <a:pt x="3" y="3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8" name="Freeform 1050"/>
            <p:cNvSpPr>
              <a:spLocks/>
            </p:cNvSpPr>
            <p:nvPr/>
          </p:nvSpPr>
          <p:spPr bwMode="auto">
            <a:xfrm>
              <a:off x="10634663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9" name="Freeform 1051"/>
            <p:cNvSpPr>
              <a:spLocks/>
            </p:cNvSpPr>
            <p:nvPr/>
          </p:nvSpPr>
          <p:spPr bwMode="auto">
            <a:xfrm>
              <a:off x="10634663" y="116840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0" name="Freeform 1052"/>
            <p:cNvSpPr>
              <a:spLocks/>
            </p:cNvSpPr>
            <p:nvPr/>
          </p:nvSpPr>
          <p:spPr bwMode="auto">
            <a:xfrm>
              <a:off x="10634663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1" name="Rectangle 1053"/>
            <p:cNvSpPr>
              <a:spLocks noChangeArrowheads="1"/>
            </p:cNvSpPr>
            <p:nvPr/>
          </p:nvSpPr>
          <p:spPr bwMode="auto">
            <a:xfrm>
              <a:off x="10634663" y="1168400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2" name="Rectangle 1054"/>
            <p:cNvSpPr>
              <a:spLocks noChangeArrowheads="1"/>
            </p:cNvSpPr>
            <p:nvPr/>
          </p:nvSpPr>
          <p:spPr bwMode="auto">
            <a:xfrm>
              <a:off x="10641013" y="1181100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3" name="Freeform 1055"/>
            <p:cNvSpPr>
              <a:spLocks/>
            </p:cNvSpPr>
            <p:nvPr/>
          </p:nvSpPr>
          <p:spPr bwMode="auto">
            <a:xfrm>
              <a:off x="10644188" y="1184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4" name="Freeform 1056"/>
            <p:cNvSpPr>
              <a:spLocks/>
            </p:cNvSpPr>
            <p:nvPr/>
          </p:nvSpPr>
          <p:spPr bwMode="auto">
            <a:xfrm>
              <a:off x="10641013" y="11811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5" name="Freeform 1057"/>
            <p:cNvSpPr>
              <a:spLocks/>
            </p:cNvSpPr>
            <p:nvPr/>
          </p:nvSpPr>
          <p:spPr bwMode="auto">
            <a:xfrm>
              <a:off x="10647363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6" name="Freeform 1058"/>
            <p:cNvSpPr>
              <a:spLocks/>
            </p:cNvSpPr>
            <p:nvPr/>
          </p:nvSpPr>
          <p:spPr bwMode="auto">
            <a:xfrm>
              <a:off x="10644188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7" name="Freeform 1059"/>
            <p:cNvSpPr>
              <a:spLocks/>
            </p:cNvSpPr>
            <p:nvPr/>
          </p:nvSpPr>
          <p:spPr bwMode="auto">
            <a:xfrm>
              <a:off x="10647363" y="118745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8" name="Freeform 1060"/>
            <p:cNvSpPr>
              <a:spLocks/>
            </p:cNvSpPr>
            <p:nvPr/>
          </p:nvSpPr>
          <p:spPr bwMode="auto">
            <a:xfrm>
              <a:off x="10644188" y="11811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9" name="Freeform 1061"/>
            <p:cNvSpPr>
              <a:spLocks/>
            </p:cNvSpPr>
            <p:nvPr/>
          </p:nvSpPr>
          <p:spPr bwMode="auto">
            <a:xfrm>
              <a:off x="10641013" y="1198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0" name="Freeform 1062"/>
            <p:cNvSpPr>
              <a:spLocks/>
            </p:cNvSpPr>
            <p:nvPr/>
          </p:nvSpPr>
          <p:spPr bwMode="auto">
            <a:xfrm>
              <a:off x="10644188" y="1184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1" name="Freeform 1063"/>
            <p:cNvSpPr>
              <a:spLocks/>
            </p:cNvSpPr>
            <p:nvPr/>
          </p:nvSpPr>
          <p:spPr bwMode="auto">
            <a:xfrm>
              <a:off x="10652126" y="11842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2" name="Freeform 1064"/>
            <p:cNvSpPr>
              <a:spLocks/>
            </p:cNvSpPr>
            <p:nvPr/>
          </p:nvSpPr>
          <p:spPr bwMode="auto">
            <a:xfrm>
              <a:off x="10647363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3" name="Freeform 1065"/>
            <p:cNvSpPr>
              <a:spLocks/>
            </p:cNvSpPr>
            <p:nvPr/>
          </p:nvSpPr>
          <p:spPr bwMode="auto">
            <a:xfrm>
              <a:off x="10637838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4" name="Freeform 1066"/>
            <p:cNvSpPr>
              <a:spLocks/>
            </p:cNvSpPr>
            <p:nvPr/>
          </p:nvSpPr>
          <p:spPr bwMode="auto">
            <a:xfrm>
              <a:off x="10634663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5" name="Freeform 1067"/>
            <p:cNvSpPr>
              <a:spLocks/>
            </p:cNvSpPr>
            <p:nvPr/>
          </p:nvSpPr>
          <p:spPr bwMode="auto">
            <a:xfrm>
              <a:off x="10631488" y="11747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6" name="Freeform 1068"/>
            <p:cNvSpPr>
              <a:spLocks noEditPoints="1"/>
            </p:cNvSpPr>
            <p:nvPr/>
          </p:nvSpPr>
          <p:spPr bwMode="auto">
            <a:xfrm>
              <a:off x="10617201" y="1160463"/>
              <a:ext cx="41275" cy="41275"/>
            </a:xfrm>
            <a:custGeom>
              <a:avLst/>
              <a:gdLst>
                <a:gd name="T0" fmla="*/ 1 w 12"/>
                <a:gd name="T1" fmla="*/ 4 h 12"/>
                <a:gd name="T2" fmla="*/ 2 w 12"/>
                <a:gd name="T3" fmla="*/ 2 h 12"/>
                <a:gd name="T4" fmla="*/ 4 w 12"/>
                <a:gd name="T5" fmla="*/ 3 h 12"/>
                <a:gd name="T6" fmla="*/ 5 w 12"/>
                <a:gd name="T7" fmla="*/ 4 h 12"/>
                <a:gd name="T8" fmla="*/ 5 w 12"/>
                <a:gd name="T9" fmla="*/ 4 h 12"/>
                <a:gd name="T10" fmla="*/ 4 w 12"/>
                <a:gd name="T11" fmla="*/ 4 h 12"/>
                <a:gd name="T12" fmla="*/ 3 w 12"/>
                <a:gd name="T13" fmla="*/ 5 h 12"/>
                <a:gd name="T14" fmla="*/ 3 w 12"/>
                <a:gd name="T15" fmla="*/ 7 h 12"/>
                <a:gd name="T16" fmla="*/ 4 w 12"/>
                <a:gd name="T17" fmla="*/ 7 h 12"/>
                <a:gd name="T18" fmla="*/ 4 w 12"/>
                <a:gd name="T19" fmla="*/ 9 h 12"/>
                <a:gd name="T20" fmla="*/ 6 w 12"/>
                <a:gd name="T21" fmla="*/ 8 h 12"/>
                <a:gd name="T22" fmla="*/ 7 w 12"/>
                <a:gd name="T23" fmla="*/ 8 h 12"/>
                <a:gd name="T24" fmla="*/ 7 w 12"/>
                <a:gd name="T25" fmla="*/ 8 h 12"/>
                <a:gd name="T26" fmla="*/ 7 w 12"/>
                <a:gd name="T27" fmla="*/ 7 h 12"/>
                <a:gd name="T28" fmla="*/ 7 w 12"/>
                <a:gd name="T29" fmla="*/ 6 h 12"/>
                <a:gd name="T30" fmla="*/ 8 w 12"/>
                <a:gd name="T31" fmla="*/ 6 h 12"/>
                <a:gd name="T32" fmla="*/ 8 w 12"/>
                <a:gd name="T33" fmla="*/ 5 h 12"/>
                <a:gd name="T34" fmla="*/ 9 w 12"/>
                <a:gd name="T35" fmla="*/ 3 h 12"/>
                <a:gd name="T36" fmla="*/ 9 w 12"/>
                <a:gd name="T37" fmla="*/ 3 h 12"/>
                <a:gd name="T38" fmla="*/ 9 w 12"/>
                <a:gd name="T39" fmla="*/ 3 h 12"/>
                <a:gd name="T40" fmla="*/ 9 w 12"/>
                <a:gd name="T41" fmla="*/ 2 h 12"/>
                <a:gd name="T42" fmla="*/ 7 w 12"/>
                <a:gd name="T43" fmla="*/ 1 h 12"/>
                <a:gd name="T44" fmla="*/ 6 w 12"/>
                <a:gd name="T45" fmla="*/ 2 h 12"/>
                <a:gd name="T46" fmla="*/ 7 w 12"/>
                <a:gd name="T47" fmla="*/ 1 h 12"/>
                <a:gd name="T48" fmla="*/ 8 w 12"/>
                <a:gd name="T49" fmla="*/ 1 h 12"/>
                <a:gd name="T50" fmla="*/ 11 w 12"/>
                <a:gd name="T51" fmla="*/ 4 h 12"/>
                <a:gd name="T52" fmla="*/ 10 w 12"/>
                <a:gd name="T53" fmla="*/ 6 h 12"/>
                <a:gd name="T54" fmla="*/ 9 w 12"/>
                <a:gd name="T55" fmla="*/ 7 h 12"/>
                <a:gd name="T56" fmla="*/ 9 w 12"/>
                <a:gd name="T57" fmla="*/ 10 h 12"/>
                <a:gd name="T58" fmla="*/ 8 w 12"/>
                <a:gd name="T59" fmla="*/ 10 h 12"/>
                <a:gd name="T60" fmla="*/ 5 w 12"/>
                <a:gd name="T61" fmla="*/ 11 h 12"/>
                <a:gd name="T62" fmla="*/ 2 w 12"/>
                <a:gd name="T63" fmla="*/ 10 h 12"/>
                <a:gd name="T64" fmla="*/ 7 w 12"/>
                <a:gd name="T65" fmla="*/ 11 h 12"/>
                <a:gd name="T66" fmla="*/ 10 w 12"/>
                <a:gd name="T67" fmla="*/ 1 h 12"/>
                <a:gd name="T68" fmla="*/ 3 w 12"/>
                <a:gd name="T69" fmla="*/ 9 h 12"/>
                <a:gd name="T70" fmla="*/ 6 w 12"/>
                <a:gd name="T71" fmla="*/ 11 h 12"/>
                <a:gd name="T72" fmla="*/ 10 w 12"/>
                <a:gd name="T73" fmla="*/ 7 h 12"/>
                <a:gd name="T74" fmla="*/ 9 w 12"/>
                <a:gd name="T75" fmla="*/ 5 h 12"/>
                <a:gd name="T76" fmla="*/ 10 w 12"/>
                <a:gd name="T77" fmla="*/ 6 h 12"/>
                <a:gd name="T78" fmla="*/ 11 w 12"/>
                <a:gd name="T79" fmla="*/ 5 h 12"/>
                <a:gd name="T80" fmla="*/ 8 w 12"/>
                <a:gd name="T81" fmla="*/ 1 h 12"/>
                <a:gd name="T82" fmla="*/ 10 w 12"/>
                <a:gd name="T83" fmla="*/ 3 h 12"/>
                <a:gd name="T84" fmla="*/ 10 w 12"/>
                <a:gd name="T85" fmla="*/ 3 h 12"/>
                <a:gd name="T86" fmla="*/ 9 w 12"/>
                <a:gd name="T87" fmla="*/ 5 h 12"/>
                <a:gd name="T88" fmla="*/ 9 w 12"/>
                <a:gd name="T89" fmla="*/ 5 h 12"/>
                <a:gd name="T90" fmla="*/ 8 w 12"/>
                <a:gd name="T91" fmla="*/ 8 h 12"/>
                <a:gd name="T92" fmla="*/ 7 w 12"/>
                <a:gd name="T93" fmla="*/ 9 h 12"/>
                <a:gd name="T94" fmla="*/ 3 w 12"/>
                <a:gd name="T95" fmla="*/ 5 h 12"/>
                <a:gd name="T96" fmla="*/ 4 w 12"/>
                <a:gd name="T97" fmla="*/ 4 h 12"/>
                <a:gd name="T98" fmla="*/ 4 w 12"/>
                <a:gd name="T99" fmla="*/ 4 h 12"/>
                <a:gd name="T100" fmla="*/ 4 w 12"/>
                <a:gd name="T101" fmla="*/ 4 h 12"/>
                <a:gd name="T102" fmla="*/ 4 w 12"/>
                <a:gd name="T103" fmla="*/ 3 h 12"/>
                <a:gd name="T104" fmla="*/ 6 w 12"/>
                <a:gd name="T105" fmla="*/ 9 h 12"/>
                <a:gd name="T106" fmla="*/ 7 w 12"/>
                <a:gd name="T107" fmla="*/ 10 h 12"/>
                <a:gd name="T108" fmla="*/ 2 w 12"/>
                <a:gd name="T109" fmla="*/ 8 h 12"/>
                <a:gd name="T110" fmla="*/ 3 w 12"/>
                <a:gd name="T111" fmla="*/ 9 h 12"/>
                <a:gd name="T112" fmla="*/ 1 w 12"/>
                <a:gd name="T1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" h="12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2"/>
                    <a:pt x="2" y="3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4" y="3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4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4" y="9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4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9"/>
                    <a:pt x="7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9"/>
                    <a:pt x="8" y="8"/>
                  </a:cubicBezTo>
                  <a:cubicBezTo>
                    <a:pt x="8" y="8"/>
                    <a:pt x="7" y="8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8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8" y="4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1"/>
                    <a:pt x="8" y="2"/>
                  </a:cubicBezTo>
                  <a:cubicBezTo>
                    <a:pt x="9" y="1"/>
                    <a:pt x="8" y="2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7" y="2"/>
                    <a:pt x="6" y="2"/>
                  </a:cubicBezTo>
                  <a:cubicBezTo>
                    <a:pt x="6" y="2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7" y="1"/>
                    <a:pt x="7" y="0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8" y="0"/>
                    <a:pt x="8" y="1"/>
                  </a:cubicBezTo>
                  <a:cubicBezTo>
                    <a:pt x="9" y="0"/>
                    <a:pt x="9" y="1"/>
                    <a:pt x="10" y="0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8"/>
                    <a:pt x="10" y="8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9" y="10"/>
                  </a:cubicBezTo>
                  <a:cubicBezTo>
                    <a:pt x="9" y="10"/>
                    <a:pt x="8" y="11"/>
                    <a:pt x="8" y="10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1"/>
                    <a:pt x="5" y="12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0"/>
                    <a:pt x="3" y="11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3" y="9"/>
                    <a:pt x="2" y="9"/>
                  </a:cubicBezTo>
                  <a:cubicBezTo>
                    <a:pt x="2" y="10"/>
                    <a:pt x="3" y="9"/>
                    <a:pt x="3" y="9"/>
                  </a:cubicBezTo>
                  <a:close/>
                  <a:moveTo>
                    <a:pt x="6" y="11"/>
                  </a:moveTo>
                  <a:cubicBezTo>
                    <a:pt x="7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1"/>
                    <a:pt x="6" y="11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0" y="7"/>
                  </a:move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lose/>
                  <a:moveTo>
                    <a:pt x="4" y="10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0" y="6"/>
                  </a:moveTo>
                  <a:cubicBezTo>
                    <a:pt x="10" y="6"/>
                    <a:pt x="10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1" y="5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9" y="5"/>
                  </a:moveTo>
                  <a:cubicBezTo>
                    <a:pt x="9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8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8"/>
                    <a:pt x="8" y="8"/>
                  </a:cubicBezTo>
                  <a:close/>
                  <a:moveTo>
                    <a:pt x="7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2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7" y="10"/>
                  </a:move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4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4" y="9"/>
                  </a:ln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2" y="4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lose/>
                  <a:moveTo>
                    <a:pt x="1" y="4"/>
                  </a:move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7" name="Freeform 1069"/>
            <p:cNvSpPr>
              <a:spLocks/>
            </p:cNvSpPr>
            <p:nvPr/>
          </p:nvSpPr>
          <p:spPr bwMode="auto">
            <a:xfrm>
              <a:off x="10631488" y="11779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8" name="Freeform 1070"/>
            <p:cNvSpPr>
              <a:spLocks/>
            </p:cNvSpPr>
            <p:nvPr/>
          </p:nvSpPr>
          <p:spPr bwMode="auto">
            <a:xfrm>
              <a:off x="10637838" y="11874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9" name="Rectangle 1071"/>
            <p:cNvSpPr>
              <a:spLocks noChangeArrowheads="1"/>
            </p:cNvSpPr>
            <p:nvPr/>
          </p:nvSpPr>
          <p:spPr bwMode="auto">
            <a:xfrm>
              <a:off x="10637838" y="1187450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0" name="Freeform 1072"/>
            <p:cNvSpPr>
              <a:spLocks/>
            </p:cNvSpPr>
            <p:nvPr/>
          </p:nvSpPr>
          <p:spPr bwMode="auto">
            <a:xfrm>
              <a:off x="10637838" y="116840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1" name="Freeform 1073"/>
            <p:cNvSpPr>
              <a:spLocks/>
            </p:cNvSpPr>
            <p:nvPr/>
          </p:nvSpPr>
          <p:spPr bwMode="auto">
            <a:xfrm>
              <a:off x="10637838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2" name="Freeform 1074"/>
            <p:cNvSpPr>
              <a:spLocks/>
            </p:cNvSpPr>
            <p:nvPr/>
          </p:nvSpPr>
          <p:spPr bwMode="auto">
            <a:xfrm>
              <a:off x="10637838" y="1168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3" name="Freeform 1075"/>
            <p:cNvSpPr>
              <a:spLocks/>
            </p:cNvSpPr>
            <p:nvPr/>
          </p:nvSpPr>
          <p:spPr bwMode="auto">
            <a:xfrm>
              <a:off x="10641013" y="11684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4" name="Freeform 1076"/>
            <p:cNvSpPr>
              <a:spLocks/>
            </p:cNvSpPr>
            <p:nvPr/>
          </p:nvSpPr>
          <p:spPr bwMode="auto">
            <a:xfrm>
              <a:off x="10644188" y="116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5" name="Freeform 1077"/>
            <p:cNvSpPr>
              <a:spLocks/>
            </p:cNvSpPr>
            <p:nvPr/>
          </p:nvSpPr>
          <p:spPr bwMode="auto">
            <a:xfrm>
              <a:off x="10644188" y="1163638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6" name="Freeform 1078"/>
            <p:cNvSpPr>
              <a:spLocks/>
            </p:cNvSpPr>
            <p:nvPr/>
          </p:nvSpPr>
          <p:spPr bwMode="auto">
            <a:xfrm>
              <a:off x="10647363" y="1171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7" name="Freeform 1079"/>
            <p:cNvSpPr>
              <a:spLocks/>
            </p:cNvSpPr>
            <p:nvPr/>
          </p:nvSpPr>
          <p:spPr bwMode="auto">
            <a:xfrm>
              <a:off x="10647363" y="117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8" name="Rectangle 1080"/>
            <p:cNvSpPr>
              <a:spLocks noChangeArrowheads="1"/>
            </p:cNvSpPr>
            <p:nvPr/>
          </p:nvSpPr>
          <p:spPr bwMode="auto">
            <a:xfrm>
              <a:off x="10655301" y="1174750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9" name="Freeform 1081"/>
            <p:cNvSpPr>
              <a:spLocks/>
            </p:cNvSpPr>
            <p:nvPr/>
          </p:nvSpPr>
          <p:spPr bwMode="auto">
            <a:xfrm>
              <a:off x="10644188" y="11747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0" name="Freeform 1082"/>
            <p:cNvSpPr>
              <a:spLocks/>
            </p:cNvSpPr>
            <p:nvPr/>
          </p:nvSpPr>
          <p:spPr bwMode="auto">
            <a:xfrm>
              <a:off x="10644188" y="117475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1" name="Rectangle 1083"/>
            <p:cNvSpPr>
              <a:spLocks noChangeArrowheads="1"/>
            </p:cNvSpPr>
            <p:nvPr/>
          </p:nvSpPr>
          <p:spPr bwMode="auto">
            <a:xfrm>
              <a:off x="10644188" y="117792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2" name="Freeform 1084"/>
            <p:cNvSpPr>
              <a:spLocks/>
            </p:cNvSpPr>
            <p:nvPr/>
          </p:nvSpPr>
          <p:spPr bwMode="auto">
            <a:xfrm>
              <a:off x="10634663" y="11874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3" name="Freeform 1085"/>
            <p:cNvSpPr>
              <a:spLocks/>
            </p:cNvSpPr>
            <p:nvPr/>
          </p:nvSpPr>
          <p:spPr bwMode="auto">
            <a:xfrm>
              <a:off x="10631488" y="11779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4" name="Freeform 1086"/>
            <p:cNvSpPr>
              <a:spLocks/>
            </p:cNvSpPr>
            <p:nvPr/>
          </p:nvSpPr>
          <p:spPr bwMode="auto">
            <a:xfrm>
              <a:off x="10590213" y="1190625"/>
              <a:ext cx="20638" cy="23813"/>
            </a:xfrm>
            <a:custGeom>
              <a:avLst/>
              <a:gdLst>
                <a:gd name="T0" fmla="*/ 4 w 6"/>
                <a:gd name="T1" fmla="*/ 1 h 7"/>
                <a:gd name="T2" fmla="*/ 4 w 6"/>
                <a:gd name="T3" fmla="*/ 5 h 7"/>
                <a:gd name="T4" fmla="*/ 6 w 6"/>
                <a:gd name="T5" fmla="*/ 2 h 7"/>
                <a:gd name="T6" fmla="*/ 3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0" y="1"/>
                    <a:pt x="1" y="7"/>
                    <a:pt x="4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3" y="1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5" name="Freeform 1087"/>
            <p:cNvSpPr>
              <a:spLocks/>
            </p:cNvSpPr>
            <p:nvPr/>
          </p:nvSpPr>
          <p:spPr bwMode="auto">
            <a:xfrm>
              <a:off x="10601326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6" name="Freeform 1088"/>
            <p:cNvSpPr>
              <a:spLocks/>
            </p:cNvSpPr>
            <p:nvPr/>
          </p:nvSpPr>
          <p:spPr bwMode="auto">
            <a:xfrm>
              <a:off x="10601326" y="1195388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7" name="Freeform 1089"/>
            <p:cNvSpPr>
              <a:spLocks/>
            </p:cNvSpPr>
            <p:nvPr/>
          </p:nvSpPr>
          <p:spPr bwMode="auto">
            <a:xfrm>
              <a:off x="10601326" y="119062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8" name="Rectangle 1090"/>
            <p:cNvSpPr>
              <a:spLocks noChangeArrowheads="1"/>
            </p:cNvSpPr>
            <p:nvPr/>
          </p:nvSpPr>
          <p:spPr bwMode="auto">
            <a:xfrm>
              <a:off x="10601326" y="11953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9" name="Rectangle 1091"/>
            <p:cNvSpPr>
              <a:spLocks noChangeArrowheads="1"/>
            </p:cNvSpPr>
            <p:nvPr/>
          </p:nvSpPr>
          <p:spPr bwMode="auto">
            <a:xfrm>
              <a:off x="10607676" y="11985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0" name="Freeform 1092"/>
            <p:cNvSpPr>
              <a:spLocks/>
            </p:cNvSpPr>
            <p:nvPr/>
          </p:nvSpPr>
          <p:spPr bwMode="auto">
            <a:xfrm>
              <a:off x="10610851" y="120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1" name="Freeform 1093"/>
            <p:cNvSpPr>
              <a:spLocks/>
            </p:cNvSpPr>
            <p:nvPr/>
          </p:nvSpPr>
          <p:spPr bwMode="auto">
            <a:xfrm>
              <a:off x="10610851" y="1198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2" name="Freeform 1094"/>
            <p:cNvSpPr>
              <a:spLocks/>
            </p:cNvSpPr>
            <p:nvPr/>
          </p:nvSpPr>
          <p:spPr bwMode="auto">
            <a:xfrm>
              <a:off x="10604501" y="11985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3" name="Freeform 1095"/>
            <p:cNvSpPr>
              <a:spLocks/>
            </p:cNvSpPr>
            <p:nvPr/>
          </p:nvSpPr>
          <p:spPr bwMode="auto">
            <a:xfrm>
              <a:off x="10607676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4" name="Freeform 1096"/>
            <p:cNvSpPr>
              <a:spLocks/>
            </p:cNvSpPr>
            <p:nvPr/>
          </p:nvSpPr>
          <p:spPr bwMode="auto">
            <a:xfrm>
              <a:off x="10614026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5" name="Freeform 1097"/>
            <p:cNvSpPr>
              <a:spLocks/>
            </p:cNvSpPr>
            <p:nvPr/>
          </p:nvSpPr>
          <p:spPr bwMode="auto">
            <a:xfrm>
              <a:off x="10607676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6" name="Freeform 1098"/>
            <p:cNvSpPr>
              <a:spLocks/>
            </p:cNvSpPr>
            <p:nvPr/>
          </p:nvSpPr>
          <p:spPr bwMode="auto">
            <a:xfrm>
              <a:off x="10604501" y="12144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7" name="Rectangle 1099"/>
            <p:cNvSpPr>
              <a:spLocks noChangeArrowheads="1"/>
            </p:cNvSpPr>
            <p:nvPr/>
          </p:nvSpPr>
          <p:spPr bwMode="auto">
            <a:xfrm>
              <a:off x="10610851" y="12017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8" name="Freeform 1100"/>
            <p:cNvSpPr>
              <a:spLocks/>
            </p:cNvSpPr>
            <p:nvPr/>
          </p:nvSpPr>
          <p:spPr bwMode="auto">
            <a:xfrm>
              <a:off x="10614026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9" name="Freeform 1101"/>
            <p:cNvSpPr>
              <a:spLocks/>
            </p:cNvSpPr>
            <p:nvPr/>
          </p:nvSpPr>
          <p:spPr bwMode="auto">
            <a:xfrm>
              <a:off x="10607676" y="1198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0" name="Freeform 1102"/>
            <p:cNvSpPr>
              <a:spLocks/>
            </p:cNvSpPr>
            <p:nvPr/>
          </p:nvSpPr>
          <p:spPr bwMode="auto">
            <a:xfrm>
              <a:off x="10604501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1" name="Freeform 1103"/>
            <p:cNvSpPr>
              <a:spLocks/>
            </p:cNvSpPr>
            <p:nvPr/>
          </p:nvSpPr>
          <p:spPr bwMode="auto">
            <a:xfrm>
              <a:off x="10604501" y="1198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2" name="Freeform 1104"/>
            <p:cNvSpPr>
              <a:spLocks/>
            </p:cNvSpPr>
            <p:nvPr/>
          </p:nvSpPr>
          <p:spPr bwMode="auto">
            <a:xfrm>
              <a:off x="10601326" y="1198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3" name="Freeform 1105"/>
            <p:cNvSpPr>
              <a:spLocks noEditPoints="1"/>
            </p:cNvSpPr>
            <p:nvPr/>
          </p:nvSpPr>
          <p:spPr bwMode="auto">
            <a:xfrm>
              <a:off x="10587038" y="1187450"/>
              <a:ext cx="33338" cy="30163"/>
            </a:xfrm>
            <a:custGeom>
              <a:avLst/>
              <a:gdLst>
                <a:gd name="T0" fmla="*/ 1 w 10"/>
                <a:gd name="T1" fmla="*/ 3 h 9"/>
                <a:gd name="T2" fmla="*/ 3 w 10"/>
                <a:gd name="T3" fmla="*/ 0 h 9"/>
                <a:gd name="T4" fmla="*/ 4 w 10"/>
                <a:gd name="T5" fmla="*/ 0 h 9"/>
                <a:gd name="T6" fmla="*/ 5 w 10"/>
                <a:gd name="T7" fmla="*/ 3 h 9"/>
                <a:gd name="T8" fmla="*/ 5 w 10"/>
                <a:gd name="T9" fmla="*/ 5 h 9"/>
                <a:gd name="T10" fmla="*/ 4 w 10"/>
                <a:gd name="T11" fmla="*/ 4 h 9"/>
                <a:gd name="T12" fmla="*/ 4 w 10"/>
                <a:gd name="T13" fmla="*/ 3 h 9"/>
                <a:gd name="T14" fmla="*/ 4 w 10"/>
                <a:gd name="T15" fmla="*/ 3 h 9"/>
                <a:gd name="T16" fmla="*/ 5 w 10"/>
                <a:gd name="T17" fmla="*/ 3 h 9"/>
                <a:gd name="T18" fmla="*/ 5 w 10"/>
                <a:gd name="T19" fmla="*/ 3 h 9"/>
                <a:gd name="T20" fmla="*/ 5 w 10"/>
                <a:gd name="T21" fmla="*/ 4 h 9"/>
                <a:gd name="T22" fmla="*/ 5 w 10"/>
                <a:gd name="T23" fmla="*/ 5 h 9"/>
                <a:gd name="T24" fmla="*/ 6 w 10"/>
                <a:gd name="T25" fmla="*/ 3 h 9"/>
                <a:gd name="T26" fmla="*/ 6 w 10"/>
                <a:gd name="T27" fmla="*/ 4 h 9"/>
                <a:gd name="T28" fmla="*/ 6 w 10"/>
                <a:gd name="T29" fmla="*/ 3 h 9"/>
                <a:gd name="T30" fmla="*/ 6 w 10"/>
                <a:gd name="T31" fmla="*/ 4 h 9"/>
                <a:gd name="T32" fmla="*/ 7 w 10"/>
                <a:gd name="T33" fmla="*/ 3 h 9"/>
                <a:gd name="T34" fmla="*/ 6 w 10"/>
                <a:gd name="T35" fmla="*/ 5 h 9"/>
                <a:gd name="T36" fmla="*/ 6 w 10"/>
                <a:gd name="T37" fmla="*/ 4 h 9"/>
                <a:gd name="T38" fmla="*/ 6 w 10"/>
                <a:gd name="T39" fmla="*/ 4 h 9"/>
                <a:gd name="T40" fmla="*/ 6 w 10"/>
                <a:gd name="T41" fmla="*/ 4 h 9"/>
                <a:gd name="T42" fmla="*/ 7 w 10"/>
                <a:gd name="T43" fmla="*/ 3 h 9"/>
                <a:gd name="T44" fmla="*/ 5 w 10"/>
                <a:gd name="T45" fmla="*/ 3 h 9"/>
                <a:gd name="T46" fmla="*/ 5 w 10"/>
                <a:gd name="T47" fmla="*/ 1 h 9"/>
                <a:gd name="T48" fmla="*/ 5 w 10"/>
                <a:gd name="T49" fmla="*/ 2 h 9"/>
                <a:gd name="T50" fmla="*/ 4 w 10"/>
                <a:gd name="T51" fmla="*/ 1 h 9"/>
                <a:gd name="T52" fmla="*/ 7 w 10"/>
                <a:gd name="T53" fmla="*/ 1 h 9"/>
                <a:gd name="T54" fmla="*/ 9 w 10"/>
                <a:gd name="T55" fmla="*/ 2 h 9"/>
                <a:gd name="T56" fmla="*/ 10 w 10"/>
                <a:gd name="T57" fmla="*/ 3 h 9"/>
                <a:gd name="T58" fmla="*/ 9 w 10"/>
                <a:gd name="T59" fmla="*/ 5 h 9"/>
                <a:gd name="T60" fmla="*/ 8 w 10"/>
                <a:gd name="T61" fmla="*/ 7 h 9"/>
                <a:gd name="T62" fmla="*/ 7 w 10"/>
                <a:gd name="T63" fmla="*/ 8 h 9"/>
                <a:gd name="T64" fmla="*/ 6 w 10"/>
                <a:gd name="T65" fmla="*/ 7 h 9"/>
                <a:gd name="T66" fmla="*/ 4 w 10"/>
                <a:gd name="T67" fmla="*/ 8 h 9"/>
                <a:gd name="T68" fmla="*/ 3 w 10"/>
                <a:gd name="T69" fmla="*/ 7 h 9"/>
                <a:gd name="T70" fmla="*/ 0 w 10"/>
                <a:gd name="T71" fmla="*/ 5 h 9"/>
                <a:gd name="T72" fmla="*/ 7 w 10"/>
                <a:gd name="T73" fmla="*/ 1 h 9"/>
                <a:gd name="T74" fmla="*/ 5 w 10"/>
                <a:gd name="T75" fmla="*/ 4 h 9"/>
                <a:gd name="T76" fmla="*/ 3 w 10"/>
                <a:gd name="T77" fmla="*/ 6 h 9"/>
                <a:gd name="T78" fmla="*/ 8 w 10"/>
                <a:gd name="T79" fmla="*/ 7 h 9"/>
                <a:gd name="T80" fmla="*/ 8 w 10"/>
                <a:gd name="T81" fmla="*/ 6 h 9"/>
                <a:gd name="T82" fmla="*/ 9 w 10"/>
                <a:gd name="T83" fmla="*/ 4 h 9"/>
                <a:gd name="T84" fmla="*/ 8 w 10"/>
                <a:gd name="T85" fmla="*/ 4 h 9"/>
                <a:gd name="T86" fmla="*/ 9 w 10"/>
                <a:gd name="T87" fmla="*/ 3 h 9"/>
                <a:gd name="T88" fmla="*/ 8 w 10"/>
                <a:gd name="T89" fmla="*/ 3 h 9"/>
                <a:gd name="T90" fmla="*/ 6 w 10"/>
                <a:gd name="T91" fmla="*/ 2 h 9"/>
                <a:gd name="T92" fmla="*/ 7 w 10"/>
                <a:gd name="T93" fmla="*/ 2 h 9"/>
                <a:gd name="T94" fmla="*/ 7 w 10"/>
                <a:gd name="T95" fmla="*/ 4 h 9"/>
                <a:gd name="T96" fmla="*/ 7 w 10"/>
                <a:gd name="T97" fmla="*/ 4 h 9"/>
                <a:gd name="T98" fmla="*/ 7 w 10"/>
                <a:gd name="T99" fmla="*/ 5 h 9"/>
                <a:gd name="T100" fmla="*/ 6 w 10"/>
                <a:gd name="T101" fmla="*/ 5 h 9"/>
                <a:gd name="T102" fmla="*/ 4 w 10"/>
                <a:gd name="T103" fmla="*/ 3 h 9"/>
                <a:gd name="T104" fmla="*/ 4 w 10"/>
                <a:gd name="T105" fmla="*/ 3 h 9"/>
                <a:gd name="T106" fmla="*/ 4 w 10"/>
                <a:gd name="T107" fmla="*/ 4 h 9"/>
                <a:gd name="T108" fmla="*/ 4 w 10"/>
                <a:gd name="T109" fmla="*/ 3 h 9"/>
                <a:gd name="T110" fmla="*/ 4 w 10"/>
                <a:gd name="T111" fmla="*/ 4 h 9"/>
                <a:gd name="T112" fmla="*/ 4 w 10"/>
                <a:gd name="T113" fmla="*/ 2 h 9"/>
                <a:gd name="T114" fmla="*/ 3 w 10"/>
                <a:gd name="T115" fmla="*/ 4 h 9"/>
                <a:gd name="T116" fmla="*/ 6 w 10"/>
                <a:gd name="T117" fmla="*/ 6 h 9"/>
                <a:gd name="T118" fmla="*/ 2 w 10"/>
                <a:gd name="T119" fmla="*/ 5 h 9"/>
                <a:gd name="T120" fmla="*/ 3 w 10"/>
                <a:gd name="T121" fmla="*/ 5 h 9"/>
                <a:gd name="T122" fmla="*/ 3 w 10"/>
                <a:gd name="T123" fmla="*/ 6 h 9"/>
                <a:gd name="T124" fmla="*/ 1 w 10"/>
                <a:gd name="T12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" h="9">
                  <a:moveTo>
                    <a:pt x="1" y="5"/>
                  </a:move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4" y="0"/>
                  </a:cubicBezTo>
                  <a:cubicBezTo>
                    <a:pt x="4" y="0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5" y="5"/>
                    <a:pt x="4" y="4"/>
                  </a:cubicBezTo>
                  <a:cubicBezTo>
                    <a:pt x="4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5" y="3"/>
                    <a:pt x="4" y="4"/>
                  </a:cubicBezTo>
                  <a:cubicBezTo>
                    <a:pt x="4" y="4"/>
                    <a:pt x="5" y="3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5" y="4"/>
                  </a:cubicBezTo>
                  <a:cubicBezTo>
                    <a:pt x="5" y="4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4"/>
                    <a:pt x="5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4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3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5"/>
                    <a:pt x="6" y="6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6" y="1"/>
                    <a:pt x="5" y="2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2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7" y="1"/>
                    <a:pt x="7" y="2"/>
                    <a:pt x="7" y="1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8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10" y="5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5" y="8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8"/>
                    <a:pt x="3" y="7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6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2" y="7"/>
                    <a:pt x="3" y="7"/>
                    <a:pt x="3" y="6"/>
                  </a:cubicBezTo>
                  <a:close/>
                  <a:moveTo>
                    <a:pt x="5" y="7"/>
                  </a:move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7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8" y="7"/>
                  </a:ln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6"/>
                  </a:cubicBezTo>
                  <a:close/>
                  <a:moveTo>
                    <a:pt x="4" y="6"/>
                  </a:moveTo>
                  <a:cubicBezTo>
                    <a:pt x="4" y="6"/>
                    <a:pt x="5" y="5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4" y="6"/>
                    <a:pt x="4" y="6"/>
                  </a:cubicBezTo>
                  <a:close/>
                  <a:moveTo>
                    <a:pt x="9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8" y="3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8" y="2"/>
                    <a:pt x="6" y="3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7" y="4"/>
                  </a:move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7" y="4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7" y="4"/>
                    <a:pt x="6" y="4"/>
                    <a:pt x="7" y="5"/>
                  </a:cubicBezTo>
                  <a:cubicBezTo>
                    <a:pt x="7" y="5"/>
                    <a:pt x="7" y="6"/>
                    <a:pt x="7" y="5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4" y="4"/>
                  </a:move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3"/>
                  </a:move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3"/>
                    <a:pt x="3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"/>
                  </a:lnTo>
                  <a:close/>
                  <a:moveTo>
                    <a:pt x="4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lose/>
                  <a:moveTo>
                    <a:pt x="3" y="4"/>
                  </a:moveTo>
                  <a:cubicBezTo>
                    <a:pt x="3" y="4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5"/>
                  </a:lnTo>
                  <a:close/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2" y="5"/>
                  </a:lnTo>
                  <a:close/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1" y="1"/>
                  </a:moveTo>
                  <a:cubicBezTo>
                    <a:pt x="1" y="2"/>
                    <a:pt x="2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4" name="Freeform 1106"/>
            <p:cNvSpPr>
              <a:spLocks/>
            </p:cNvSpPr>
            <p:nvPr/>
          </p:nvSpPr>
          <p:spPr bwMode="auto">
            <a:xfrm>
              <a:off x="10601326" y="1198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5" name="Freeform 1107"/>
            <p:cNvSpPr>
              <a:spLocks/>
            </p:cNvSpPr>
            <p:nvPr/>
          </p:nvSpPr>
          <p:spPr bwMode="auto">
            <a:xfrm>
              <a:off x="10607676" y="11985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6" name="Rectangle 1108"/>
            <p:cNvSpPr>
              <a:spLocks noChangeArrowheads="1"/>
            </p:cNvSpPr>
            <p:nvPr/>
          </p:nvSpPr>
          <p:spPr bwMode="auto">
            <a:xfrm>
              <a:off x="10607676" y="11985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7" name="Freeform 1109"/>
            <p:cNvSpPr>
              <a:spLocks/>
            </p:cNvSpPr>
            <p:nvPr/>
          </p:nvSpPr>
          <p:spPr bwMode="auto">
            <a:xfrm>
              <a:off x="10604501" y="1195388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8" name="Freeform 1110"/>
            <p:cNvSpPr>
              <a:spLocks/>
            </p:cNvSpPr>
            <p:nvPr/>
          </p:nvSpPr>
          <p:spPr bwMode="auto">
            <a:xfrm>
              <a:off x="10604501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9" name="Freeform 1111"/>
            <p:cNvSpPr>
              <a:spLocks/>
            </p:cNvSpPr>
            <p:nvPr/>
          </p:nvSpPr>
          <p:spPr bwMode="auto">
            <a:xfrm>
              <a:off x="10604501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0" name="Freeform 1112"/>
            <p:cNvSpPr>
              <a:spLocks/>
            </p:cNvSpPr>
            <p:nvPr/>
          </p:nvSpPr>
          <p:spPr bwMode="auto">
            <a:xfrm>
              <a:off x="10604501" y="11953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1" name="Freeform 1113"/>
            <p:cNvSpPr>
              <a:spLocks/>
            </p:cNvSpPr>
            <p:nvPr/>
          </p:nvSpPr>
          <p:spPr bwMode="auto">
            <a:xfrm>
              <a:off x="10607676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2" name="Freeform 1114"/>
            <p:cNvSpPr>
              <a:spLocks/>
            </p:cNvSpPr>
            <p:nvPr/>
          </p:nvSpPr>
          <p:spPr bwMode="auto">
            <a:xfrm>
              <a:off x="10607676" y="1195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3" name="Freeform 1115"/>
            <p:cNvSpPr>
              <a:spLocks/>
            </p:cNvSpPr>
            <p:nvPr/>
          </p:nvSpPr>
          <p:spPr bwMode="auto">
            <a:xfrm>
              <a:off x="10604501" y="120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4" name="Freeform 1116"/>
            <p:cNvSpPr>
              <a:spLocks/>
            </p:cNvSpPr>
            <p:nvPr/>
          </p:nvSpPr>
          <p:spPr bwMode="auto">
            <a:xfrm>
              <a:off x="10607676" y="120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5" name="Rectangle 1117"/>
            <p:cNvSpPr>
              <a:spLocks noChangeArrowheads="1"/>
            </p:cNvSpPr>
            <p:nvPr/>
          </p:nvSpPr>
          <p:spPr bwMode="auto">
            <a:xfrm>
              <a:off x="10617201" y="11953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6" name="Freeform 1118"/>
            <p:cNvSpPr>
              <a:spLocks/>
            </p:cNvSpPr>
            <p:nvPr/>
          </p:nvSpPr>
          <p:spPr bwMode="auto">
            <a:xfrm>
              <a:off x="10604501" y="12017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7" name="Rectangle 1119"/>
            <p:cNvSpPr>
              <a:spLocks noChangeArrowheads="1"/>
            </p:cNvSpPr>
            <p:nvPr/>
          </p:nvSpPr>
          <p:spPr bwMode="auto">
            <a:xfrm>
              <a:off x="10604501" y="12049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8" name="Rectangle 1120"/>
            <p:cNvSpPr>
              <a:spLocks noChangeArrowheads="1"/>
            </p:cNvSpPr>
            <p:nvPr/>
          </p:nvSpPr>
          <p:spPr bwMode="auto">
            <a:xfrm>
              <a:off x="10607676" y="12049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9" name="Freeform 1121"/>
            <p:cNvSpPr>
              <a:spLocks/>
            </p:cNvSpPr>
            <p:nvPr/>
          </p:nvSpPr>
          <p:spPr bwMode="auto">
            <a:xfrm>
              <a:off x="10604501" y="12017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0" name="Freeform 1122"/>
            <p:cNvSpPr>
              <a:spLocks/>
            </p:cNvSpPr>
            <p:nvPr/>
          </p:nvSpPr>
          <p:spPr bwMode="auto">
            <a:xfrm>
              <a:off x="10601326" y="1198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1" name="Freeform 1123"/>
            <p:cNvSpPr>
              <a:spLocks/>
            </p:cNvSpPr>
            <p:nvPr/>
          </p:nvSpPr>
          <p:spPr bwMode="auto">
            <a:xfrm>
              <a:off x="10550526" y="1208088"/>
              <a:ext cx="30163" cy="33338"/>
            </a:xfrm>
            <a:custGeom>
              <a:avLst/>
              <a:gdLst>
                <a:gd name="T0" fmla="*/ 4 w 9"/>
                <a:gd name="T1" fmla="*/ 2 h 10"/>
                <a:gd name="T2" fmla="*/ 2 w 9"/>
                <a:gd name="T3" fmla="*/ 7 h 10"/>
                <a:gd name="T4" fmla="*/ 5 w 9"/>
                <a:gd name="T5" fmla="*/ 8 h 10"/>
                <a:gd name="T6" fmla="*/ 8 w 9"/>
                <a:gd name="T7" fmla="*/ 2 h 10"/>
                <a:gd name="T8" fmla="*/ 3 w 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2"/>
                  </a:moveTo>
                  <a:cubicBezTo>
                    <a:pt x="2" y="4"/>
                    <a:pt x="0" y="5"/>
                    <a:pt x="2" y="7"/>
                  </a:cubicBezTo>
                  <a:cubicBezTo>
                    <a:pt x="3" y="9"/>
                    <a:pt x="3" y="10"/>
                    <a:pt x="5" y="8"/>
                  </a:cubicBezTo>
                  <a:cubicBezTo>
                    <a:pt x="7" y="6"/>
                    <a:pt x="9" y="4"/>
                    <a:pt x="8" y="2"/>
                  </a:cubicBezTo>
                  <a:cubicBezTo>
                    <a:pt x="7" y="2"/>
                    <a:pt x="4" y="0"/>
                    <a:pt x="3" y="1"/>
                  </a:cubicBezTo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2" name="Freeform 1124"/>
            <p:cNvSpPr>
              <a:spLocks/>
            </p:cNvSpPr>
            <p:nvPr/>
          </p:nvSpPr>
          <p:spPr bwMode="auto">
            <a:xfrm>
              <a:off x="10563226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3" name="Freeform 1125"/>
            <p:cNvSpPr>
              <a:spLocks/>
            </p:cNvSpPr>
            <p:nvPr/>
          </p:nvSpPr>
          <p:spPr bwMode="auto">
            <a:xfrm>
              <a:off x="10560051" y="12112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4" name="Freeform 1126"/>
            <p:cNvSpPr>
              <a:spLocks/>
            </p:cNvSpPr>
            <p:nvPr/>
          </p:nvSpPr>
          <p:spPr bwMode="auto">
            <a:xfrm>
              <a:off x="10560051" y="12080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5" name="Freeform 1127"/>
            <p:cNvSpPr>
              <a:spLocks/>
            </p:cNvSpPr>
            <p:nvPr/>
          </p:nvSpPr>
          <p:spPr bwMode="auto">
            <a:xfrm>
              <a:off x="10563226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6" name="Rectangle 1128"/>
            <p:cNvSpPr>
              <a:spLocks noChangeArrowheads="1"/>
            </p:cNvSpPr>
            <p:nvPr/>
          </p:nvSpPr>
          <p:spPr bwMode="auto">
            <a:xfrm>
              <a:off x="10566401" y="1228725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7" name="Freeform 1129"/>
            <p:cNvSpPr>
              <a:spLocks/>
            </p:cNvSpPr>
            <p:nvPr/>
          </p:nvSpPr>
          <p:spPr bwMode="auto">
            <a:xfrm>
              <a:off x="10566401" y="123190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8" name="Freeform 1130"/>
            <p:cNvSpPr>
              <a:spLocks/>
            </p:cNvSpPr>
            <p:nvPr/>
          </p:nvSpPr>
          <p:spPr bwMode="auto">
            <a:xfrm>
              <a:off x="10566401" y="1228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9" name="Freeform 1131"/>
            <p:cNvSpPr>
              <a:spLocks/>
            </p:cNvSpPr>
            <p:nvPr/>
          </p:nvSpPr>
          <p:spPr bwMode="auto">
            <a:xfrm>
              <a:off x="10574338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0" name="Freeform 1132"/>
            <p:cNvSpPr>
              <a:spLocks/>
            </p:cNvSpPr>
            <p:nvPr/>
          </p:nvSpPr>
          <p:spPr bwMode="auto">
            <a:xfrm>
              <a:off x="10571163" y="1241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1" name="Freeform 1133"/>
            <p:cNvSpPr>
              <a:spLocks/>
            </p:cNvSpPr>
            <p:nvPr/>
          </p:nvSpPr>
          <p:spPr bwMode="auto">
            <a:xfrm>
              <a:off x="10574338" y="1235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2" name="Freeform 1134"/>
            <p:cNvSpPr>
              <a:spLocks/>
            </p:cNvSpPr>
            <p:nvPr/>
          </p:nvSpPr>
          <p:spPr bwMode="auto">
            <a:xfrm>
              <a:off x="10571163" y="1228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3" name="Freeform 1135"/>
            <p:cNvSpPr>
              <a:spLocks/>
            </p:cNvSpPr>
            <p:nvPr/>
          </p:nvSpPr>
          <p:spPr bwMode="auto">
            <a:xfrm>
              <a:off x="10566401" y="1244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4" name="Freeform 1136"/>
            <p:cNvSpPr>
              <a:spLocks/>
            </p:cNvSpPr>
            <p:nvPr/>
          </p:nvSpPr>
          <p:spPr bwMode="auto">
            <a:xfrm>
              <a:off x="10566401" y="1231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5" name="Freeform 1137"/>
            <p:cNvSpPr>
              <a:spLocks/>
            </p:cNvSpPr>
            <p:nvPr/>
          </p:nvSpPr>
          <p:spPr bwMode="auto">
            <a:xfrm>
              <a:off x="10574338" y="1235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6" name="Freeform 1138"/>
            <p:cNvSpPr>
              <a:spLocks/>
            </p:cNvSpPr>
            <p:nvPr/>
          </p:nvSpPr>
          <p:spPr bwMode="auto">
            <a:xfrm>
              <a:off x="10574338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7" name="Freeform 1139"/>
            <p:cNvSpPr>
              <a:spLocks/>
            </p:cNvSpPr>
            <p:nvPr/>
          </p:nvSpPr>
          <p:spPr bwMode="auto">
            <a:xfrm>
              <a:off x="10563226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8" name="Freeform 1140"/>
            <p:cNvSpPr>
              <a:spLocks/>
            </p:cNvSpPr>
            <p:nvPr/>
          </p:nvSpPr>
          <p:spPr bwMode="auto">
            <a:xfrm>
              <a:off x="10563226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9" name="Freeform 1141"/>
            <p:cNvSpPr>
              <a:spLocks/>
            </p:cNvSpPr>
            <p:nvPr/>
          </p:nvSpPr>
          <p:spPr bwMode="auto">
            <a:xfrm>
              <a:off x="10560051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0" name="Freeform 1142"/>
            <p:cNvSpPr>
              <a:spLocks noEditPoints="1"/>
            </p:cNvSpPr>
            <p:nvPr/>
          </p:nvSpPr>
          <p:spPr bwMode="auto">
            <a:xfrm>
              <a:off x="10547351" y="1208088"/>
              <a:ext cx="36513" cy="36513"/>
            </a:xfrm>
            <a:custGeom>
              <a:avLst/>
              <a:gdLst>
                <a:gd name="T0" fmla="*/ 1 w 11"/>
                <a:gd name="T1" fmla="*/ 4 h 11"/>
                <a:gd name="T2" fmla="*/ 2 w 11"/>
                <a:gd name="T3" fmla="*/ 2 h 11"/>
                <a:gd name="T4" fmla="*/ 3 w 11"/>
                <a:gd name="T5" fmla="*/ 2 h 11"/>
                <a:gd name="T6" fmla="*/ 5 w 11"/>
                <a:gd name="T7" fmla="*/ 2 h 11"/>
                <a:gd name="T8" fmla="*/ 6 w 11"/>
                <a:gd name="T9" fmla="*/ 4 h 11"/>
                <a:gd name="T10" fmla="*/ 5 w 11"/>
                <a:gd name="T11" fmla="*/ 4 h 11"/>
                <a:gd name="T12" fmla="*/ 4 w 11"/>
                <a:gd name="T13" fmla="*/ 4 h 11"/>
                <a:gd name="T14" fmla="*/ 3 w 11"/>
                <a:gd name="T15" fmla="*/ 5 h 11"/>
                <a:gd name="T16" fmla="*/ 3 w 11"/>
                <a:gd name="T17" fmla="*/ 6 h 11"/>
                <a:gd name="T18" fmla="*/ 3 w 11"/>
                <a:gd name="T19" fmla="*/ 7 h 11"/>
                <a:gd name="T20" fmla="*/ 4 w 11"/>
                <a:gd name="T21" fmla="*/ 8 h 11"/>
                <a:gd name="T22" fmla="*/ 5 w 11"/>
                <a:gd name="T23" fmla="*/ 8 h 11"/>
                <a:gd name="T24" fmla="*/ 5 w 11"/>
                <a:gd name="T25" fmla="*/ 9 h 11"/>
                <a:gd name="T26" fmla="*/ 5 w 11"/>
                <a:gd name="T27" fmla="*/ 8 h 11"/>
                <a:gd name="T28" fmla="*/ 6 w 11"/>
                <a:gd name="T29" fmla="*/ 7 h 11"/>
                <a:gd name="T30" fmla="*/ 6 w 11"/>
                <a:gd name="T31" fmla="*/ 7 h 11"/>
                <a:gd name="T32" fmla="*/ 7 w 11"/>
                <a:gd name="T33" fmla="*/ 6 h 11"/>
                <a:gd name="T34" fmla="*/ 7 w 11"/>
                <a:gd name="T35" fmla="*/ 5 h 11"/>
                <a:gd name="T36" fmla="*/ 7 w 11"/>
                <a:gd name="T37" fmla="*/ 4 h 11"/>
                <a:gd name="T38" fmla="*/ 8 w 11"/>
                <a:gd name="T39" fmla="*/ 3 h 11"/>
                <a:gd name="T40" fmla="*/ 9 w 11"/>
                <a:gd name="T41" fmla="*/ 4 h 11"/>
                <a:gd name="T42" fmla="*/ 9 w 11"/>
                <a:gd name="T43" fmla="*/ 2 h 11"/>
                <a:gd name="T44" fmla="*/ 6 w 11"/>
                <a:gd name="T45" fmla="*/ 1 h 11"/>
                <a:gd name="T46" fmla="*/ 6 w 11"/>
                <a:gd name="T47" fmla="*/ 1 h 11"/>
                <a:gd name="T48" fmla="*/ 5 w 11"/>
                <a:gd name="T49" fmla="*/ 1 h 11"/>
                <a:gd name="T50" fmla="*/ 8 w 11"/>
                <a:gd name="T51" fmla="*/ 1 h 11"/>
                <a:gd name="T52" fmla="*/ 9 w 11"/>
                <a:gd name="T53" fmla="*/ 1 h 11"/>
                <a:gd name="T54" fmla="*/ 10 w 11"/>
                <a:gd name="T55" fmla="*/ 4 h 11"/>
                <a:gd name="T56" fmla="*/ 9 w 11"/>
                <a:gd name="T57" fmla="*/ 6 h 11"/>
                <a:gd name="T58" fmla="*/ 8 w 11"/>
                <a:gd name="T59" fmla="*/ 8 h 11"/>
                <a:gd name="T60" fmla="*/ 8 w 11"/>
                <a:gd name="T61" fmla="*/ 9 h 11"/>
                <a:gd name="T62" fmla="*/ 7 w 11"/>
                <a:gd name="T63" fmla="*/ 10 h 11"/>
                <a:gd name="T64" fmla="*/ 4 w 11"/>
                <a:gd name="T65" fmla="*/ 11 h 11"/>
                <a:gd name="T66" fmla="*/ 1 w 11"/>
                <a:gd name="T67" fmla="*/ 9 h 11"/>
                <a:gd name="T68" fmla="*/ 0 w 11"/>
                <a:gd name="T69" fmla="*/ 6 h 11"/>
                <a:gd name="T70" fmla="*/ 6 w 11"/>
                <a:gd name="T71" fmla="*/ 11 h 11"/>
                <a:gd name="T72" fmla="*/ 5 w 11"/>
                <a:gd name="T73" fmla="*/ 9 h 11"/>
                <a:gd name="T74" fmla="*/ 2 w 11"/>
                <a:gd name="T75" fmla="*/ 8 h 11"/>
                <a:gd name="T76" fmla="*/ 5 w 11"/>
                <a:gd name="T77" fmla="*/ 10 h 11"/>
                <a:gd name="T78" fmla="*/ 8 w 11"/>
                <a:gd name="T79" fmla="*/ 7 h 11"/>
                <a:gd name="T80" fmla="*/ 9 w 11"/>
                <a:gd name="T81" fmla="*/ 6 h 11"/>
                <a:gd name="T82" fmla="*/ 8 w 11"/>
                <a:gd name="T83" fmla="*/ 6 h 11"/>
                <a:gd name="T84" fmla="*/ 10 w 11"/>
                <a:gd name="T85" fmla="*/ 5 h 11"/>
                <a:gd name="T86" fmla="*/ 9 w 11"/>
                <a:gd name="T87" fmla="*/ 5 h 11"/>
                <a:gd name="T88" fmla="*/ 8 w 11"/>
                <a:gd name="T89" fmla="*/ 2 h 11"/>
                <a:gd name="T90" fmla="*/ 9 w 11"/>
                <a:gd name="T91" fmla="*/ 3 h 11"/>
                <a:gd name="T92" fmla="*/ 9 w 11"/>
                <a:gd name="T93" fmla="*/ 5 h 11"/>
                <a:gd name="T94" fmla="*/ 8 w 11"/>
                <a:gd name="T95" fmla="*/ 5 h 11"/>
                <a:gd name="T96" fmla="*/ 8 w 11"/>
                <a:gd name="T97" fmla="*/ 5 h 11"/>
                <a:gd name="T98" fmla="*/ 7 w 11"/>
                <a:gd name="T99" fmla="*/ 8 h 11"/>
                <a:gd name="T100" fmla="*/ 3 w 11"/>
                <a:gd name="T101" fmla="*/ 5 h 11"/>
                <a:gd name="T102" fmla="*/ 4 w 11"/>
                <a:gd name="T103" fmla="*/ 4 h 11"/>
                <a:gd name="T104" fmla="*/ 4 w 11"/>
                <a:gd name="T105" fmla="*/ 4 h 11"/>
                <a:gd name="T106" fmla="*/ 3 w 11"/>
                <a:gd name="T107" fmla="*/ 4 h 11"/>
                <a:gd name="T108" fmla="*/ 4 w 11"/>
                <a:gd name="T109" fmla="*/ 4 h 11"/>
                <a:gd name="T110" fmla="*/ 4 w 11"/>
                <a:gd name="T111" fmla="*/ 2 h 11"/>
                <a:gd name="T112" fmla="*/ 5 w 11"/>
                <a:gd name="T113" fmla="*/ 9 h 11"/>
                <a:gd name="T114" fmla="*/ 5 w 11"/>
                <a:gd name="T115" fmla="*/ 9 h 11"/>
                <a:gd name="T116" fmla="*/ 2 w 11"/>
                <a:gd name="T117" fmla="*/ 7 h 11"/>
                <a:gd name="T118" fmla="*/ 1 w 11"/>
                <a:gd name="T119" fmla="*/ 4 h 11"/>
                <a:gd name="T120" fmla="*/ 2 w 11"/>
                <a:gd name="T121" fmla="*/ 8 h 11"/>
                <a:gd name="T122" fmla="*/ 0 w 11"/>
                <a:gd name="T12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6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6" y="8"/>
                    <a:pt x="5" y="7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1"/>
                    <a:pt x="7" y="2"/>
                  </a:cubicBezTo>
                  <a:cubicBezTo>
                    <a:pt x="8" y="1"/>
                    <a:pt x="7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7" y="0"/>
                    <a:pt x="7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8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3" y="10"/>
                    <a:pt x="2" y="10"/>
                  </a:cubicBezTo>
                  <a:cubicBezTo>
                    <a:pt x="2" y="10"/>
                    <a:pt x="2" y="10"/>
                    <a:pt x="3" y="11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2" y="9"/>
                    <a:pt x="2" y="10"/>
                    <a:pt x="2" y="9"/>
                  </a:cubicBezTo>
                  <a:cubicBezTo>
                    <a:pt x="1" y="9"/>
                    <a:pt x="2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6" y="11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2" y="8"/>
                    <a:pt x="2" y="8"/>
                  </a:cubicBezTo>
                  <a:close/>
                  <a:moveTo>
                    <a:pt x="5" y="10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1"/>
                    <a:pt x="5" y="10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7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5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9" y="3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8" y="5"/>
                  </a:moveTo>
                  <a:cubicBezTo>
                    <a:pt x="8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6" y="7"/>
                    <a:pt x="7" y="7"/>
                    <a:pt x="6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3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4" y="3"/>
                  </a:lnTo>
                  <a:close/>
                  <a:moveTo>
                    <a:pt x="4" y="3"/>
                  </a:moveTo>
                  <a:cubicBezTo>
                    <a:pt x="4" y="3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lose/>
                  <a:moveTo>
                    <a:pt x="3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3" y="8"/>
                  </a:lnTo>
                  <a:close/>
                  <a:moveTo>
                    <a:pt x="1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7"/>
                    <a:pt x="2" y="7"/>
                    <a:pt x="1" y="7"/>
                  </a:cubicBezTo>
                  <a:close/>
                  <a:moveTo>
                    <a:pt x="1" y="4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" y="3"/>
                  </a:move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1" name="Freeform 1143"/>
            <p:cNvSpPr>
              <a:spLocks/>
            </p:cNvSpPr>
            <p:nvPr/>
          </p:nvSpPr>
          <p:spPr bwMode="auto">
            <a:xfrm>
              <a:off x="10560051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2" name="Freeform 1144"/>
            <p:cNvSpPr>
              <a:spLocks/>
            </p:cNvSpPr>
            <p:nvPr/>
          </p:nvSpPr>
          <p:spPr bwMode="auto">
            <a:xfrm>
              <a:off x="10563226" y="1235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3" name="Freeform 1145"/>
            <p:cNvSpPr>
              <a:spLocks/>
            </p:cNvSpPr>
            <p:nvPr/>
          </p:nvSpPr>
          <p:spPr bwMode="auto">
            <a:xfrm>
              <a:off x="10563226" y="123190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4" name="Freeform 1146"/>
            <p:cNvSpPr>
              <a:spLocks/>
            </p:cNvSpPr>
            <p:nvPr/>
          </p:nvSpPr>
          <p:spPr bwMode="auto">
            <a:xfrm>
              <a:off x="10563226" y="12112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5" name="Freeform 1147"/>
            <p:cNvSpPr>
              <a:spLocks/>
            </p:cNvSpPr>
            <p:nvPr/>
          </p:nvSpPr>
          <p:spPr bwMode="auto">
            <a:xfrm>
              <a:off x="10566401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6" name="Freeform 1148"/>
            <p:cNvSpPr>
              <a:spLocks/>
            </p:cNvSpPr>
            <p:nvPr/>
          </p:nvSpPr>
          <p:spPr bwMode="auto">
            <a:xfrm>
              <a:off x="10563226" y="12112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7" name="Freeform 1149"/>
            <p:cNvSpPr>
              <a:spLocks/>
            </p:cNvSpPr>
            <p:nvPr/>
          </p:nvSpPr>
          <p:spPr bwMode="auto">
            <a:xfrm>
              <a:off x="10566401" y="121126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8" name="Freeform 1150"/>
            <p:cNvSpPr>
              <a:spLocks/>
            </p:cNvSpPr>
            <p:nvPr/>
          </p:nvSpPr>
          <p:spPr bwMode="auto">
            <a:xfrm>
              <a:off x="10571163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9" name="Freeform 1151"/>
            <p:cNvSpPr>
              <a:spLocks/>
            </p:cNvSpPr>
            <p:nvPr/>
          </p:nvSpPr>
          <p:spPr bwMode="auto">
            <a:xfrm>
              <a:off x="10571163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0" name="Freeform 1152"/>
            <p:cNvSpPr>
              <a:spLocks/>
            </p:cNvSpPr>
            <p:nvPr/>
          </p:nvSpPr>
          <p:spPr bwMode="auto">
            <a:xfrm>
              <a:off x="10574338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1" name="Freeform 1153"/>
            <p:cNvSpPr>
              <a:spLocks/>
            </p:cNvSpPr>
            <p:nvPr/>
          </p:nvSpPr>
          <p:spPr bwMode="auto">
            <a:xfrm>
              <a:off x="10574338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2" name="Rectangle 1154"/>
            <p:cNvSpPr>
              <a:spLocks noChangeArrowheads="1"/>
            </p:cNvSpPr>
            <p:nvPr/>
          </p:nvSpPr>
          <p:spPr bwMode="auto">
            <a:xfrm>
              <a:off x="10580688" y="1220788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3" name="Freeform 1155"/>
            <p:cNvSpPr>
              <a:spLocks/>
            </p:cNvSpPr>
            <p:nvPr/>
          </p:nvSpPr>
          <p:spPr bwMode="auto">
            <a:xfrm>
              <a:off x="10571163" y="12207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4" name="Freeform 1156"/>
            <p:cNvSpPr>
              <a:spLocks/>
            </p:cNvSpPr>
            <p:nvPr/>
          </p:nvSpPr>
          <p:spPr bwMode="auto">
            <a:xfrm>
              <a:off x="10571163" y="1220788"/>
              <a:ext cx="0" cy="476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5" name="Rectangle 1157"/>
            <p:cNvSpPr>
              <a:spLocks noChangeArrowheads="1"/>
            </p:cNvSpPr>
            <p:nvPr/>
          </p:nvSpPr>
          <p:spPr bwMode="auto">
            <a:xfrm>
              <a:off x="10571163" y="1225550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6" name="Freeform 1158"/>
            <p:cNvSpPr>
              <a:spLocks/>
            </p:cNvSpPr>
            <p:nvPr/>
          </p:nvSpPr>
          <p:spPr bwMode="auto">
            <a:xfrm>
              <a:off x="10560051" y="1235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7" name="Freeform 1159"/>
            <p:cNvSpPr>
              <a:spLocks/>
            </p:cNvSpPr>
            <p:nvPr/>
          </p:nvSpPr>
          <p:spPr bwMode="auto">
            <a:xfrm>
              <a:off x="10556876" y="1220788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8" name="Freeform 1160"/>
            <p:cNvSpPr>
              <a:spLocks/>
            </p:cNvSpPr>
            <p:nvPr/>
          </p:nvSpPr>
          <p:spPr bwMode="auto">
            <a:xfrm>
              <a:off x="10520363" y="1228725"/>
              <a:ext cx="23813" cy="23813"/>
            </a:xfrm>
            <a:custGeom>
              <a:avLst/>
              <a:gdLst>
                <a:gd name="T0" fmla="*/ 5 w 7"/>
                <a:gd name="T1" fmla="*/ 0 h 7"/>
                <a:gd name="T2" fmla="*/ 1 w 7"/>
                <a:gd name="T3" fmla="*/ 4 h 7"/>
                <a:gd name="T4" fmla="*/ 3 w 7"/>
                <a:gd name="T5" fmla="*/ 6 h 7"/>
                <a:gd name="T6" fmla="*/ 7 w 7"/>
                <a:gd name="T7" fmla="*/ 3 h 7"/>
                <a:gd name="T8" fmla="*/ 5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3" y="1"/>
                    <a:pt x="0" y="1"/>
                    <a:pt x="1" y="4"/>
                  </a:cubicBezTo>
                  <a:cubicBezTo>
                    <a:pt x="1" y="5"/>
                    <a:pt x="2" y="7"/>
                    <a:pt x="3" y="6"/>
                  </a:cubicBezTo>
                  <a:cubicBezTo>
                    <a:pt x="4" y="6"/>
                    <a:pt x="7" y="3"/>
                    <a:pt x="7" y="3"/>
                  </a:cubicBezTo>
                  <a:cubicBezTo>
                    <a:pt x="7" y="2"/>
                    <a:pt x="5" y="0"/>
                    <a:pt x="5" y="0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9" name="Freeform 1161"/>
            <p:cNvSpPr>
              <a:spLocks/>
            </p:cNvSpPr>
            <p:nvPr/>
          </p:nvSpPr>
          <p:spPr bwMode="auto">
            <a:xfrm>
              <a:off x="10536238" y="1228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0" name="Freeform 1162"/>
            <p:cNvSpPr>
              <a:spLocks/>
            </p:cNvSpPr>
            <p:nvPr/>
          </p:nvSpPr>
          <p:spPr bwMode="auto">
            <a:xfrm>
              <a:off x="10536238" y="122555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1" name="Freeform 1163"/>
            <p:cNvSpPr>
              <a:spLocks/>
            </p:cNvSpPr>
            <p:nvPr/>
          </p:nvSpPr>
          <p:spPr bwMode="auto">
            <a:xfrm>
              <a:off x="10536238" y="12255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2" name="Rectangle 1164"/>
            <p:cNvSpPr>
              <a:spLocks noChangeArrowheads="1"/>
            </p:cNvSpPr>
            <p:nvPr/>
          </p:nvSpPr>
          <p:spPr bwMode="auto">
            <a:xfrm>
              <a:off x="10536238" y="122872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3" name="Rectangle 1165"/>
            <p:cNvSpPr>
              <a:spLocks noChangeArrowheads="1"/>
            </p:cNvSpPr>
            <p:nvPr/>
          </p:nvSpPr>
          <p:spPr bwMode="auto">
            <a:xfrm>
              <a:off x="10526713" y="1244600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4" name="Freeform 1166"/>
            <p:cNvSpPr>
              <a:spLocks/>
            </p:cNvSpPr>
            <p:nvPr/>
          </p:nvSpPr>
          <p:spPr bwMode="auto">
            <a:xfrm>
              <a:off x="10526713" y="1247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0" name="Freeform 1168"/>
            <p:cNvSpPr>
              <a:spLocks/>
            </p:cNvSpPr>
            <p:nvPr/>
          </p:nvSpPr>
          <p:spPr bwMode="auto">
            <a:xfrm>
              <a:off x="10526713" y="12446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1" name="Freeform 1169"/>
            <p:cNvSpPr>
              <a:spLocks/>
            </p:cNvSpPr>
            <p:nvPr/>
          </p:nvSpPr>
          <p:spPr bwMode="auto">
            <a:xfrm>
              <a:off x="10539413" y="1235076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2" name="Freeform 1170"/>
            <p:cNvSpPr>
              <a:spLocks/>
            </p:cNvSpPr>
            <p:nvPr/>
          </p:nvSpPr>
          <p:spPr bwMode="auto">
            <a:xfrm>
              <a:off x="10526713" y="1258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3" name="Freeform 1171"/>
            <p:cNvSpPr>
              <a:spLocks/>
            </p:cNvSpPr>
            <p:nvPr/>
          </p:nvSpPr>
          <p:spPr bwMode="auto">
            <a:xfrm>
              <a:off x="10533063" y="125253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4" name="Freeform 1172"/>
            <p:cNvSpPr>
              <a:spLocks/>
            </p:cNvSpPr>
            <p:nvPr/>
          </p:nvSpPr>
          <p:spPr bwMode="auto">
            <a:xfrm>
              <a:off x="10529888" y="12446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5" name="Freeform 1173"/>
            <p:cNvSpPr>
              <a:spLocks/>
            </p:cNvSpPr>
            <p:nvPr/>
          </p:nvSpPr>
          <p:spPr bwMode="auto">
            <a:xfrm>
              <a:off x="10517188" y="12525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6" name="Freeform 1174"/>
            <p:cNvSpPr>
              <a:spLocks/>
            </p:cNvSpPr>
            <p:nvPr/>
          </p:nvSpPr>
          <p:spPr bwMode="auto">
            <a:xfrm>
              <a:off x="10526713" y="12477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7" name="Freeform 1175"/>
            <p:cNvSpPr>
              <a:spLocks/>
            </p:cNvSpPr>
            <p:nvPr/>
          </p:nvSpPr>
          <p:spPr bwMode="auto">
            <a:xfrm>
              <a:off x="10533063" y="12525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8" name="Freeform 1176"/>
            <p:cNvSpPr>
              <a:spLocks/>
            </p:cNvSpPr>
            <p:nvPr/>
          </p:nvSpPr>
          <p:spPr bwMode="auto">
            <a:xfrm>
              <a:off x="10539413" y="12382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9" name="Freeform 1177"/>
            <p:cNvSpPr>
              <a:spLocks/>
            </p:cNvSpPr>
            <p:nvPr/>
          </p:nvSpPr>
          <p:spPr bwMode="auto">
            <a:xfrm>
              <a:off x="10536238" y="1228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0" name="Freeform 1178"/>
            <p:cNvSpPr>
              <a:spLocks/>
            </p:cNvSpPr>
            <p:nvPr/>
          </p:nvSpPr>
          <p:spPr bwMode="auto">
            <a:xfrm>
              <a:off x="10536238" y="1228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2" name="Freeform 1179"/>
            <p:cNvSpPr>
              <a:spLocks/>
            </p:cNvSpPr>
            <p:nvPr/>
          </p:nvSpPr>
          <p:spPr bwMode="auto">
            <a:xfrm>
              <a:off x="10533063" y="1235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3" name="Freeform 1180"/>
            <p:cNvSpPr>
              <a:spLocks noEditPoints="1"/>
            </p:cNvSpPr>
            <p:nvPr/>
          </p:nvSpPr>
          <p:spPr bwMode="auto">
            <a:xfrm>
              <a:off x="10517188" y="1225551"/>
              <a:ext cx="30163" cy="39688"/>
            </a:xfrm>
            <a:custGeom>
              <a:avLst/>
              <a:gdLst>
                <a:gd name="T0" fmla="*/ 2 w 9"/>
                <a:gd name="T1" fmla="*/ 2 h 12"/>
                <a:gd name="T2" fmla="*/ 4 w 9"/>
                <a:gd name="T3" fmla="*/ 1 h 12"/>
                <a:gd name="T4" fmla="*/ 5 w 9"/>
                <a:gd name="T5" fmla="*/ 1 h 12"/>
                <a:gd name="T6" fmla="*/ 6 w 9"/>
                <a:gd name="T7" fmla="*/ 2 h 12"/>
                <a:gd name="T8" fmla="*/ 6 w 9"/>
                <a:gd name="T9" fmla="*/ 3 h 12"/>
                <a:gd name="T10" fmla="*/ 5 w 9"/>
                <a:gd name="T11" fmla="*/ 3 h 12"/>
                <a:gd name="T12" fmla="*/ 4 w 9"/>
                <a:gd name="T13" fmla="*/ 3 h 12"/>
                <a:gd name="T14" fmla="*/ 3 w 9"/>
                <a:gd name="T15" fmla="*/ 5 h 12"/>
                <a:gd name="T16" fmla="*/ 4 w 9"/>
                <a:gd name="T17" fmla="*/ 5 h 12"/>
                <a:gd name="T18" fmla="*/ 3 w 9"/>
                <a:gd name="T19" fmla="*/ 7 h 12"/>
                <a:gd name="T20" fmla="*/ 4 w 9"/>
                <a:gd name="T21" fmla="*/ 8 h 12"/>
                <a:gd name="T22" fmla="*/ 2 w 9"/>
                <a:gd name="T23" fmla="*/ 8 h 12"/>
                <a:gd name="T24" fmla="*/ 2 w 9"/>
                <a:gd name="T25" fmla="*/ 8 h 12"/>
                <a:gd name="T26" fmla="*/ 3 w 9"/>
                <a:gd name="T27" fmla="*/ 7 h 12"/>
                <a:gd name="T28" fmla="*/ 3 w 9"/>
                <a:gd name="T29" fmla="*/ 6 h 12"/>
                <a:gd name="T30" fmla="*/ 4 w 9"/>
                <a:gd name="T31" fmla="*/ 6 h 12"/>
                <a:gd name="T32" fmla="*/ 5 w 9"/>
                <a:gd name="T33" fmla="*/ 5 h 12"/>
                <a:gd name="T34" fmla="*/ 6 w 9"/>
                <a:gd name="T35" fmla="*/ 4 h 12"/>
                <a:gd name="T36" fmla="*/ 6 w 9"/>
                <a:gd name="T37" fmla="*/ 5 h 12"/>
                <a:gd name="T38" fmla="*/ 7 w 9"/>
                <a:gd name="T39" fmla="*/ 4 h 12"/>
                <a:gd name="T40" fmla="*/ 8 w 9"/>
                <a:gd name="T41" fmla="*/ 2 h 12"/>
                <a:gd name="T42" fmla="*/ 7 w 9"/>
                <a:gd name="T43" fmla="*/ 1 h 12"/>
                <a:gd name="T44" fmla="*/ 7 w 9"/>
                <a:gd name="T45" fmla="*/ 1 h 12"/>
                <a:gd name="T46" fmla="*/ 9 w 9"/>
                <a:gd name="T47" fmla="*/ 3 h 12"/>
                <a:gd name="T48" fmla="*/ 7 w 9"/>
                <a:gd name="T49" fmla="*/ 6 h 12"/>
                <a:gd name="T50" fmla="*/ 6 w 9"/>
                <a:gd name="T51" fmla="*/ 6 h 12"/>
                <a:gd name="T52" fmla="*/ 5 w 9"/>
                <a:gd name="T53" fmla="*/ 8 h 12"/>
                <a:gd name="T54" fmla="*/ 4 w 9"/>
                <a:gd name="T55" fmla="*/ 9 h 12"/>
                <a:gd name="T56" fmla="*/ 3 w 9"/>
                <a:gd name="T57" fmla="*/ 10 h 12"/>
                <a:gd name="T58" fmla="*/ 0 w 9"/>
                <a:gd name="T59" fmla="*/ 8 h 12"/>
                <a:gd name="T60" fmla="*/ 0 w 9"/>
                <a:gd name="T61" fmla="*/ 6 h 12"/>
                <a:gd name="T62" fmla="*/ 1 w 9"/>
                <a:gd name="T63" fmla="*/ 3 h 12"/>
                <a:gd name="T64" fmla="*/ 8 w 9"/>
                <a:gd name="T65" fmla="*/ 4 h 12"/>
                <a:gd name="T66" fmla="*/ 3 w 9"/>
                <a:gd name="T67" fmla="*/ 7 h 12"/>
                <a:gd name="T68" fmla="*/ 0 w 9"/>
                <a:gd name="T69" fmla="*/ 8 h 12"/>
                <a:gd name="T70" fmla="*/ 5 w 9"/>
                <a:gd name="T71" fmla="*/ 7 h 12"/>
                <a:gd name="T72" fmla="*/ 1 w 9"/>
                <a:gd name="T73" fmla="*/ 7 h 12"/>
                <a:gd name="T74" fmla="*/ 5 w 9"/>
                <a:gd name="T75" fmla="*/ 7 h 12"/>
                <a:gd name="T76" fmla="*/ 6 w 9"/>
                <a:gd name="T77" fmla="*/ 6 h 12"/>
                <a:gd name="T78" fmla="*/ 6 w 9"/>
                <a:gd name="T79" fmla="*/ 6 h 12"/>
                <a:gd name="T80" fmla="*/ 8 w 9"/>
                <a:gd name="T81" fmla="*/ 4 h 12"/>
                <a:gd name="T82" fmla="*/ 7 w 9"/>
                <a:gd name="T83" fmla="*/ 4 h 12"/>
                <a:gd name="T84" fmla="*/ 5 w 9"/>
                <a:gd name="T85" fmla="*/ 6 h 12"/>
                <a:gd name="T86" fmla="*/ 5 w 9"/>
                <a:gd name="T87" fmla="*/ 6 h 12"/>
                <a:gd name="T88" fmla="*/ 3 w 9"/>
                <a:gd name="T89" fmla="*/ 8 h 12"/>
                <a:gd name="T90" fmla="*/ 2 w 9"/>
                <a:gd name="T91" fmla="*/ 8 h 12"/>
                <a:gd name="T92" fmla="*/ 5 w 9"/>
                <a:gd name="T93" fmla="*/ 2 h 12"/>
                <a:gd name="T94" fmla="*/ 6 w 9"/>
                <a:gd name="T95" fmla="*/ 2 h 12"/>
                <a:gd name="T96" fmla="*/ 5 w 9"/>
                <a:gd name="T97" fmla="*/ 2 h 12"/>
                <a:gd name="T98" fmla="*/ 5 w 9"/>
                <a:gd name="T99" fmla="*/ 2 h 12"/>
                <a:gd name="T100" fmla="*/ 5 w 9"/>
                <a:gd name="T101" fmla="*/ 1 h 12"/>
                <a:gd name="T102" fmla="*/ 2 w 9"/>
                <a:gd name="T103" fmla="*/ 8 h 12"/>
                <a:gd name="T104" fmla="*/ 2 w 9"/>
                <a:gd name="T105" fmla="*/ 9 h 12"/>
                <a:gd name="T106" fmla="*/ 2 w 9"/>
                <a:gd name="T107" fmla="*/ 6 h 12"/>
                <a:gd name="T108" fmla="*/ 2 w 9"/>
                <a:gd name="T109" fmla="*/ 4 h 12"/>
                <a:gd name="T110" fmla="*/ 2 w 9"/>
                <a:gd name="T111" fmla="*/ 5 h 12"/>
                <a:gd name="T112" fmla="*/ 1 w 9"/>
                <a:gd name="T1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" h="12">
                  <a:moveTo>
                    <a:pt x="1" y="3"/>
                  </a:moveTo>
                  <a:cubicBezTo>
                    <a:pt x="2" y="3"/>
                    <a:pt x="1" y="3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5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7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3"/>
                    <a:pt x="6" y="2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2" y="6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2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0" y="6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1" y="3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0" y="8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5" y="8"/>
                  </a:move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1" y="7"/>
                  </a:moveTo>
                  <a:cubicBezTo>
                    <a:pt x="1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1" y="7"/>
                    <a:pt x="1" y="7"/>
                  </a:cubicBezTo>
                  <a:close/>
                  <a:moveTo>
                    <a:pt x="5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5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7"/>
                    <a:pt x="5" y="7"/>
                  </a:cubicBezTo>
                  <a:lnTo>
                    <a:pt x="5" y="6"/>
                  </a:lnTo>
                  <a:close/>
                  <a:moveTo>
                    <a:pt x="6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7"/>
                    <a:pt x="6" y="7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3" y="7"/>
                    <a:pt x="4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3" y="5"/>
                  </a:moveTo>
                  <a:cubicBezTo>
                    <a:pt x="3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5" y="2"/>
                  </a:lnTo>
                  <a:close/>
                  <a:moveTo>
                    <a:pt x="5" y="2"/>
                  </a:moveTo>
                  <a:cubicBezTo>
                    <a:pt x="5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2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5"/>
                    <a:pt x="2" y="4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" y="5"/>
                  </a:move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4" name="Freeform 1181"/>
            <p:cNvSpPr>
              <a:spLocks/>
            </p:cNvSpPr>
            <p:nvPr/>
          </p:nvSpPr>
          <p:spPr bwMode="auto">
            <a:xfrm>
              <a:off x="10533063" y="1235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5" name="Freeform 1182"/>
            <p:cNvSpPr>
              <a:spLocks/>
            </p:cNvSpPr>
            <p:nvPr/>
          </p:nvSpPr>
          <p:spPr bwMode="auto">
            <a:xfrm>
              <a:off x="10523538" y="1247776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6" name="Rectangle 1183"/>
            <p:cNvSpPr>
              <a:spLocks noChangeArrowheads="1"/>
            </p:cNvSpPr>
            <p:nvPr/>
          </p:nvSpPr>
          <p:spPr bwMode="auto">
            <a:xfrm>
              <a:off x="10523538" y="1247776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7" name="Freeform 1184"/>
            <p:cNvSpPr>
              <a:spLocks/>
            </p:cNvSpPr>
            <p:nvPr/>
          </p:nvSpPr>
          <p:spPr bwMode="auto">
            <a:xfrm>
              <a:off x="10536238" y="1228726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8" name="Freeform 1185"/>
            <p:cNvSpPr>
              <a:spLocks/>
            </p:cNvSpPr>
            <p:nvPr/>
          </p:nvSpPr>
          <p:spPr bwMode="auto">
            <a:xfrm>
              <a:off x="10536238" y="1231901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9" name="Freeform 1186"/>
            <p:cNvSpPr>
              <a:spLocks/>
            </p:cNvSpPr>
            <p:nvPr/>
          </p:nvSpPr>
          <p:spPr bwMode="auto">
            <a:xfrm>
              <a:off x="10536238" y="1228726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0" name="Freeform 1187"/>
            <p:cNvSpPr>
              <a:spLocks/>
            </p:cNvSpPr>
            <p:nvPr/>
          </p:nvSpPr>
          <p:spPr bwMode="auto">
            <a:xfrm>
              <a:off x="10539413" y="1231901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1" name="Freeform 1188"/>
            <p:cNvSpPr>
              <a:spLocks/>
            </p:cNvSpPr>
            <p:nvPr/>
          </p:nvSpPr>
          <p:spPr bwMode="auto">
            <a:xfrm>
              <a:off x="10539413" y="1235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2" name="Freeform 1189"/>
            <p:cNvSpPr>
              <a:spLocks/>
            </p:cNvSpPr>
            <p:nvPr/>
          </p:nvSpPr>
          <p:spPr bwMode="auto">
            <a:xfrm>
              <a:off x="10539413" y="1235076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3" name="Freeform 1190"/>
            <p:cNvSpPr>
              <a:spLocks/>
            </p:cNvSpPr>
            <p:nvPr/>
          </p:nvSpPr>
          <p:spPr bwMode="auto">
            <a:xfrm>
              <a:off x="10533063" y="1238251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4" name="Freeform 1191"/>
            <p:cNvSpPr>
              <a:spLocks/>
            </p:cNvSpPr>
            <p:nvPr/>
          </p:nvSpPr>
          <p:spPr bwMode="auto">
            <a:xfrm>
              <a:off x="10533063" y="1241426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5" name="Rectangle 1192"/>
            <p:cNvSpPr>
              <a:spLocks noChangeArrowheads="1"/>
            </p:cNvSpPr>
            <p:nvPr/>
          </p:nvSpPr>
          <p:spPr bwMode="auto">
            <a:xfrm>
              <a:off x="10539413" y="1244601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6" name="Freeform 1193"/>
            <p:cNvSpPr>
              <a:spLocks/>
            </p:cNvSpPr>
            <p:nvPr/>
          </p:nvSpPr>
          <p:spPr bwMode="auto">
            <a:xfrm>
              <a:off x="10533063" y="1238251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7" name="Rectangle 1194"/>
            <p:cNvSpPr>
              <a:spLocks noChangeArrowheads="1"/>
            </p:cNvSpPr>
            <p:nvPr/>
          </p:nvSpPr>
          <p:spPr bwMode="auto">
            <a:xfrm>
              <a:off x="10529888" y="1241426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8" name="Rectangle 1195"/>
            <p:cNvSpPr>
              <a:spLocks noChangeArrowheads="1"/>
            </p:cNvSpPr>
            <p:nvPr/>
          </p:nvSpPr>
          <p:spPr bwMode="auto">
            <a:xfrm>
              <a:off x="10529888" y="1241426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9" name="Freeform 1196"/>
            <p:cNvSpPr>
              <a:spLocks/>
            </p:cNvSpPr>
            <p:nvPr/>
          </p:nvSpPr>
          <p:spPr bwMode="auto">
            <a:xfrm>
              <a:off x="10526713" y="12477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0" name="Freeform 1197"/>
            <p:cNvSpPr>
              <a:spLocks/>
            </p:cNvSpPr>
            <p:nvPr/>
          </p:nvSpPr>
          <p:spPr bwMode="auto">
            <a:xfrm>
              <a:off x="10529888" y="1235076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1" name="Freeform 1198"/>
            <p:cNvSpPr>
              <a:spLocks/>
            </p:cNvSpPr>
            <p:nvPr/>
          </p:nvSpPr>
          <p:spPr bwMode="auto">
            <a:xfrm>
              <a:off x="10593388" y="1211263"/>
              <a:ext cx="26988" cy="30163"/>
            </a:xfrm>
            <a:custGeom>
              <a:avLst/>
              <a:gdLst>
                <a:gd name="T0" fmla="*/ 0 w 8"/>
                <a:gd name="T1" fmla="*/ 5 h 9"/>
                <a:gd name="T2" fmla="*/ 2 w 8"/>
                <a:gd name="T3" fmla="*/ 9 h 9"/>
                <a:gd name="T4" fmla="*/ 8 w 8"/>
                <a:gd name="T5" fmla="*/ 6 h 9"/>
                <a:gd name="T6" fmla="*/ 3 w 8"/>
                <a:gd name="T7" fmla="*/ 1 h 9"/>
                <a:gd name="T8" fmla="*/ 0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1" y="7"/>
                    <a:pt x="0" y="9"/>
                    <a:pt x="2" y="9"/>
                  </a:cubicBezTo>
                  <a:cubicBezTo>
                    <a:pt x="4" y="8"/>
                    <a:pt x="7" y="8"/>
                    <a:pt x="8" y="6"/>
                  </a:cubicBezTo>
                  <a:cubicBezTo>
                    <a:pt x="8" y="4"/>
                    <a:pt x="5" y="0"/>
                    <a:pt x="3" y="1"/>
                  </a:cubicBezTo>
                  <a:cubicBezTo>
                    <a:pt x="2" y="1"/>
                    <a:pt x="0" y="4"/>
                    <a:pt x="0" y="5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3" name="Freeform 1199"/>
            <p:cNvSpPr>
              <a:spLocks/>
            </p:cNvSpPr>
            <p:nvPr/>
          </p:nvSpPr>
          <p:spPr bwMode="auto">
            <a:xfrm>
              <a:off x="10593388" y="1225551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4" name="Freeform 1200"/>
            <p:cNvSpPr>
              <a:spLocks/>
            </p:cNvSpPr>
            <p:nvPr/>
          </p:nvSpPr>
          <p:spPr bwMode="auto">
            <a:xfrm>
              <a:off x="10593388" y="1228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5" name="Freeform 1201"/>
            <p:cNvSpPr>
              <a:spLocks/>
            </p:cNvSpPr>
            <p:nvPr/>
          </p:nvSpPr>
          <p:spPr bwMode="auto">
            <a:xfrm>
              <a:off x="10590213" y="1225551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6" name="Rectangle 1202"/>
            <p:cNvSpPr>
              <a:spLocks noChangeArrowheads="1"/>
            </p:cNvSpPr>
            <p:nvPr/>
          </p:nvSpPr>
          <p:spPr bwMode="auto">
            <a:xfrm>
              <a:off x="10593388" y="1225551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7" name="Rectangle 1203"/>
            <p:cNvSpPr>
              <a:spLocks noChangeArrowheads="1"/>
            </p:cNvSpPr>
            <p:nvPr/>
          </p:nvSpPr>
          <p:spPr bwMode="auto">
            <a:xfrm>
              <a:off x="10614025" y="1225551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8" name="Freeform 1204"/>
            <p:cNvSpPr>
              <a:spLocks/>
            </p:cNvSpPr>
            <p:nvPr/>
          </p:nvSpPr>
          <p:spPr bwMode="auto">
            <a:xfrm>
              <a:off x="10617200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9" name="Freeform 1205"/>
            <p:cNvSpPr>
              <a:spLocks/>
            </p:cNvSpPr>
            <p:nvPr/>
          </p:nvSpPr>
          <p:spPr bwMode="auto">
            <a:xfrm>
              <a:off x="10614025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0" name="Freeform 1206"/>
            <p:cNvSpPr>
              <a:spLocks/>
            </p:cNvSpPr>
            <p:nvPr/>
          </p:nvSpPr>
          <p:spPr bwMode="auto">
            <a:xfrm>
              <a:off x="10604500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7" name="Freeform 1207"/>
            <p:cNvSpPr>
              <a:spLocks/>
            </p:cNvSpPr>
            <p:nvPr/>
          </p:nvSpPr>
          <p:spPr bwMode="auto">
            <a:xfrm>
              <a:off x="10625138" y="1235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8" name="Freeform 1208"/>
            <p:cNvSpPr>
              <a:spLocks/>
            </p:cNvSpPr>
            <p:nvPr/>
          </p:nvSpPr>
          <p:spPr bwMode="auto">
            <a:xfrm>
              <a:off x="10625138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9" name="Freeform 1209"/>
            <p:cNvSpPr>
              <a:spLocks/>
            </p:cNvSpPr>
            <p:nvPr/>
          </p:nvSpPr>
          <p:spPr bwMode="auto">
            <a:xfrm>
              <a:off x="10614025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0" name="Freeform 1210"/>
            <p:cNvSpPr>
              <a:spLocks/>
            </p:cNvSpPr>
            <p:nvPr/>
          </p:nvSpPr>
          <p:spPr bwMode="auto">
            <a:xfrm>
              <a:off x="10625138" y="12382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2" name="Freeform 1211"/>
            <p:cNvSpPr>
              <a:spLocks/>
            </p:cNvSpPr>
            <p:nvPr/>
          </p:nvSpPr>
          <p:spPr bwMode="auto">
            <a:xfrm>
              <a:off x="10617200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3" name="Freeform 1212"/>
            <p:cNvSpPr>
              <a:spLocks/>
            </p:cNvSpPr>
            <p:nvPr/>
          </p:nvSpPr>
          <p:spPr bwMode="auto">
            <a:xfrm>
              <a:off x="10625138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4" name="Freeform 1213"/>
            <p:cNvSpPr>
              <a:spLocks/>
            </p:cNvSpPr>
            <p:nvPr/>
          </p:nvSpPr>
          <p:spPr bwMode="auto">
            <a:xfrm>
              <a:off x="10604500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5" name="Freeform 1214"/>
            <p:cNvSpPr>
              <a:spLocks/>
            </p:cNvSpPr>
            <p:nvPr/>
          </p:nvSpPr>
          <p:spPr bwMode="auto">
            <a:xfrm>
              <a:off x="10593388" y="1225551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6" name="Freeform 1215"/>
            <p:cNvSpPr>
              <a:spLocks/>
            </p:cNvSpPr>
            <p:nvPr/>
          </p:nvSpPr>
          <p:spPr bwMode="auto">
            <a:xfrm>
              <a:off x="10598150" y="1228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7" name="Freeform 1216"/>
            <p:cNvSpPr>
              <a:spLocks/>
            </p:cNvSpPr>
            <p:nvPr/>
          </p:nvSpPr>
          <p:spPr bwMode="auto">
            <a:xfrm>
              <a:off x="10601325" y="1235076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8" name="Freeform 1217"/>
            <p:cNvSpPr>
              <a:spLocks noEditPoints="1"/>
            </p:cNvSpPr>
            <p:nvPr/>
          </p:nvSpPr>
          <p:spPr bwMode="auto">
            <a:xfrm>
              <a:off x="10590213" y="1208088"/>
              <a:ext cx="38100" cy="39688"/>
            </a:xfrm>
            <a:custGeom>
              <a:avLst/>
              <a:gdLst>
                <a:gd name="T0" fmla="*/ 0 w 11"/>
                <a:gd name="T1" fmla="*/ 11 h 12"/>
                <a:gd name="T2" fmla="*/ 0 w 11"/>
                <a:gd name="T3" fmla="*/ 8 h 12"/>
                <a:gd name="T4" fmla="*/ 1 w 11"/>
                <a:gd name="T5" fmla="*/ 7 h 12"/>
                <a:gd name="T6" fmla="*/ 3 w 11"/>
                <a:gd name="T7" fmla="*/ 6 h 12"/>
                <a:gd name="T8" fmla="*/ 3 w 11"/>
                <a:gd name="T9" fmla="*/ 7 h 12"/>
                <a:gd name="T10" fmla="*/ 3 w 11"/>
                <a:gd name="T11" fmla="*/ 9 h 12"/>
                <a:gd name="T12" fmla="*/ 2 w 11"/>
                <a:gd name="T13" fmla="*/ 9 h 12"/>
                <a:gd name="T14" fmla="*/ 4 w 11"/>
                <a:gd name="T15" fmla="*/ 9 h 12"/>
                <a:gd name="T16" fmla="*/ 4 w 11"/>
                <a:gd name="T17" fmla="*/ 8 h 12"/>
                <a:gd name="T18" fmla="*/ 7 w 11"/>
                <a:gd name="T19" fmla="*/ 8 h 12"/>
                <a:gd name="T20" fmla="*/ 7 w 11"/>
                <a:gd name="T21" fmla="*/ 7 h 12"/>
                <a:gd name="T22" fmla="*/ 8 w 11"/>
                <a:gd name="T23" fmla="*/ 6 h 12"/>
                <a:gd name="T24" fmla="*/ 9 w 11"/>
                <a:gd name="T25" fmla="*/ 7 h 12"/>
                <a:gd name="T26" fmla="*/ 8 w 11"/>
                <a:gd name="T27" fmla="*/ 6 h 12"/>
                <a:gd name="T28" fmla="*/ 7 w 11"/>
                <a:gd name="T29" fmla="*/ 5 h 12"/>
                <a:gd name="T30" fmla="*/ 7 w 11"/>
                <a:gd name="T31" fmla="*/ 4 h 12"/>
                <a:gd name="T32" fmla="*/ 7 w 11"/>
                <a:gd name="T33" fmla="*/ 4 h 12"/>
                <a:gd name="T34" fmla="*/ 5 w 11"/>
                <a:gd name="T35" fmla="*/ 3 h 12"/>
                <a:gd name="T36" fmla="*/ 6 w 11"/>
                <a:gd name="T37" fmla="*/ 2 h 12"/>
                <a:gd name="T38" fmla="*/ 4 w 11"/>
                <a:gd name="T39" fmla="*/ 3 h 12"/>
                <a:gd name="T40" fmla="*/ 2 w 11"/>
                <a:gd name="T41" fmla="*/ 3 h 12"/>
                <a:gd name="T42" fmla="*/ 1 w 11"/>
                <a:gd name="T43" fmla="*/ 5 h 12"/>
                <a:gd name="T44" fmla="*/ 1 w 11"/>
                <a:gd name="T45" fmla="*/ 4 h 12"/>
                <a:gd name="T46" fmla="*/ 3 w 11"/>
                <a:gd name="T47" fmla="*/ 2 h 12"/>
                <a:gd name="T48" fmla="*/ 7 w 11"/>
                <a:gd name="T49" fmla="*/ 1 h 12"/>
                <a:gd name="T50" fmla="*/ 8 w 11"/>
                <a:gd name="T51" fmla="*/ 3 h 12"/>
                <a:gd name="T52" fmla="*/ 9 w 11"/>
                <a:gd name="T53" fmla="*/ 4 h 12"/>
                <a:gd name="T54" fmla="*/ 11 w 11"/>
                <a:gd name="T55" fmla="*/ 7 h 12"/>
                <a:gd name="T56" fmla="*/ 11 w 11"/>
                <a:gd name="T57" fmla="*/ 8 h 12"/>
                <a:gd name="T58" fmla="*/ 10 w 11"/>
                <a:gd name="T59" fmla="*/ 9 h 12"/>
                <a:gd name="T60" fmla="*/ 7 w 11"/>
                <a:gd name="T61" fmla="*/ 11 h 12"/>
                <a:gd name="T62" fmla="*/ 4 w 11"/>
                <a:gd name="T63" fmla="*/ 12 h 12"/>
                <a:gd name="T64" fmla="*/ 9 w 11"/>
                <a:gd name="T65" fmla="*/ 9 h 12"/>
                <a:gd name="T66" fmla="*/ 8 w 11"/>
                <a:gd name="T67" fmla="*/ 8 h 12"/>
                <a:gd name="T68" fmla="*/ 6 w 11"/>
                <a:gd name="T69" fmla="*/ 11 h 12"/>
                <a:gd name="T70" fmla="*/ 10 w 11"/>
                <a:gd name="T71" fmla="*/ 5 h 12"/>
                <a:gd name="T72" fmla="*/ 7 w 11"/>
                <a:gd name="T73" fmla="*/ 9 h 12"/>
                <a:gd name="T74" fmla="*/ 8 w 11"/>
                <a:gd name="T75" fmla="*/ 3 h 12"/>
                <a:gd name="T76" fmla="*/ 9 w 11"/>
                <a:gd name="T77" fmla="*/ 3 h 12"/>
                <a:gd name="T78" fmla="*/ 9 w 11"/>
                <a:gd name="T79" fmla="*/ 3 h 12"/>
                <a:gd name="T80" fmla="*/ 2 w 11"/>
                <a:gd name="T81" fmla="*/ 3 h 12"/>
                <a:gd name="T82" fmla="*/ 5 w 11"/>
                <a:gd name="T83" fmla="*/ 2 h 12"/>
                <a:gd name="T84" fmla="*/ 7 w 11"/>
                <a:gd name="T85" fmla="*/ 3 h 12"/>
                <a:gd name="T86" fmla="*/ 7 w 11"/>
                <a:gd name="T87" fmla="*/ 3 h 12"/>
                <a:gd name="T88" fmla="*/ 7 w 11"/>
                <a:gd name="T89" fmla="*/ 4 h 12"/>
                <a:gd name="T90" fmla="*/ 8 w 11"/>
                <a:gd name="T91" fmla="*/ 7 h 12"/>
                <a:gd name="T92" fmla="*/ 2 w 11"/>
                <a:gd name="T93" fmla="*/ 9 h 12"/>
                <a:gd name="T94" fmla="*/ 2 w 11"/>
                <a:gd name="T95" fmla="*/ 7 h 12"/>
                <a:gd name="T96" fmla="*/ 2 w 11"/>
                <a:gd name="T97" fmla="*/ 8 h 12"/>
                <a:gd name="T98" fmla="*/ 2 w 11"/>
                <a:gd name="T99" fmla="*/ 8 h 12"/>
                <a:gd name="T100" fmla="*/ 1 w 11"/>
                <a:gd name="T101" fmla="*/ 7 h 12"/>
                <a:gd name="T102" fmla="*/ 8 w 11"/>
                <a:gd name="T103" fmla="*/ 8 h 12"/>
                <a:gd name="T104" fmla="*/ 6 w 11"/>
                <a:gd name="T105" fmla="*/ 9 h 12"/>
                <a:gd name="T106" fmla="*/ 5 w 11"/>
                <a:gd name="T107" fmla="*/ 10 h 12"/>
                <a:gd name="T108" fmla="*/ 6 w 11"/>
                <a:gd name="T109" fmla="*/ 10 h 12"/>
                <a:gd name="T110" fmla="*/ 0 w 11"/>
                <a:gd name="T1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3" y="12"/>
                    <a:pt x="3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6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7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9" y="7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5"/>
                    <a:pt x="10" y="6"/>
                  </a:cubicBezTo>
                  <a:cubicBezTo>
                    <a:pt x="11" y="6"/>
                    <a:pt x="10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8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9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9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8" y="8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0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lnTo>
                    <a:pt x="10" y="5"/>
                  </a:ln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9" y="4"/>
                  </a:cubicBezTo>
                  <a:close/>
                  <a:moveTo>
                    <a:pt x="7" y="10"/>
                  </a:move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10"/>
                    <a:pt x="7" y="10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lnTo>
                    <a:pt x="8" y="4"/>
                  </a:ln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9" y="3"/>
                  </a:move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7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3" y="2"/>
                  </a:ln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3"/>
                    <a:pt x="7" y="3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7" y="4"/>
                  </a:lnTo>
                  <a:close/>
                  <a:moveTo>
                    <a:pt x="9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8" y="7"/>
                  </a:move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2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2" y="8"/>
                  </a:moveTo>
                  <a:cubicBezTo>
                    <a:pt x="2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6" y="9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6" y="9"/>
                  </a:lnTo>
                  <a:close/>
                  <a:moveTo>
                    <a:pt x="5" y="11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lnTo>
                    <a:pt x="5" y="11"/>
                  </a:lnTo>
                  <a:close/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6" y="10"/>
                    <a:pt x="6" y="10"/>
                  </a:cubicBezTo>
                  <a:close/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9" name="Freeform 1218"/>
            <p:cNvSpPr>
              <a:spLocks/>
            </p:cNvSpPr>
            <p:nvPr/>
          </p:nvSpPr>
          <p:spPr bwMode="auto">
            <a:xfrm>
              <a:off x="10598150" y="12382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0" name="Rectangle 1219"/>
            <p:cNvSpPr>
              <a:spLocks noChangeArrowheads="1"/>
            </p:cNvSpPr>
            <p:nvPr/>
          </p:nvSpPr>
          <p:spPr bwMode="auto">
            <a:xfrm>
              <a:off x="10617200" y="1231901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1" name="Rectangle 1220"/>
            <p:cNvSpPr>
              <a:spLocks noChangeArrowheads="1"/>
            </p:cNvSpPr>
            <p:nvPr/>
          </p:nvSpPr>
          <p:spPr bwMode="auto">
            <a:xfrm>
              <a:off x="10614025" y="1231901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2" name="Freeform 1221"/>
            <p:cNvSpPr>
              <a:spLocks/>
            </p:cNvSpPr>
            <p:nvPr/>
          </p:nvSpPr>
          <p:spPr bwMode="auto">
            <a:xfrm>
              <a:off x="10598150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3" name="Freeform 1222"/>
            <p:cNvSpPr>
              <a:spLocks/>
            </p:cNvSpPr>
            <p:nvPr/>
          </p:nvSpPr>
          <p:spPr bwMode="auto">
            <a:xfrm>
              <a:off x="10598150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4" name="Freeform 1223"/>
            <p:cNvSpPr>
              <a:spLocks/>
            </p:cNvSpPr>
            <p:nvPr/>
          </p:nvSpPr>
          <p:spPr bwMode="auto">
            <a:xfrm>
              <a:off x="10598150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5" name="Freeform 1224"/>
            <p:cNvSpPr>
              <a:spLocks/>
            </p:cNvSpPr>
            <p:nvPr/>
          </p:nvSpPr>
          <p:spPr bwMode="auto">
            <a:xfrm>
              <a:off x="10598150" y="122078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6" name="Freeform 1225"/>
            <p:cNvSpPr>
              <a:spLocks/>
            </p:cNvSpPr>
            <p:nvPr/>
          </p:nvSpPr>
          <p:spPr bwMode="auto">
            <a:xfrm>
              <a:off x="10601325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7" name="Freeform 1226"/>
            <p:cNvSpPr>
              <a:spLocks/>
            </p:cNvSpPr>
            <p:nvPr/>
          </p:nvSpPr>
          <p:spPr bwMode="auto">
            <a:xfrm>
              <a:off x="10598150" y="121761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8" name="Freeform 1227"/>
            <p:cNvSpPr>
              <a:spLocks/>
            </p:cNvSpPr>
            <p:nvPr/>
          </p:nvSpPr>
          <p:spPr bwMode="auto">
            <a:xfrm>
              <a:off x="10607675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9" name="Freeform 1228"/>
            <p:cNvSpPr>
              <a:spLocks/>
            </p:cNvSpPr>
            <p:nvPr/>
          </p:nvSpPr>
          <p:spPr bwMode="auto">
            <a:xfrm>
              <a:off x="10610850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0" name="Rectangle 1229"/>
            <p:cNvSpPr>
              <a:spLocks noChangeArrowheads="1"/>
            </p:cNvSpPr>
            <p:nvPr/>
          </p:nvSpPr>
          <p:spPr bwMode="auto">
            <a:xfrm>
              <a:off x="10614025" y="12112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1" name="Freeform 1230"/>
            <p:cNvSpPr>
              <a:spLocks/>
            </p:cNvSpPr>
            <p:nvPr/>
          </p:nvSpPr>
          <p:spPr bwMode="auto">
            <a:xfrm>
              <a:off x="10610850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2" name="Rectangle 1231"/>
            <p:cNvSpPr>
              <a:spLocks noChangeArrowheads="1"/>
            </p:cNvSpPr>
            <p:nvPr/>
          </p:nvSpPr>
          <p:spPr bwMode="auto">
            <a:xfrm>
              <a:off x="10610850" y="122078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3" name="Freeform 1232"/>
            <p:cNvSpPr>
              <a:spLocks/>
            </p:cNvSpPr>
            <p:nvPr/>
          </p:nvSpPr>
          <p:spPr bwMode="auto">
            <a:xfrm>
              <a:off x="10614025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4" name="Freeform 1233"/>
            <p:cNvSpPr>
              <a:spLocks/>
            </p:cNvSpPr>
            <p:nvPr/>
          </p:nvSpPr>
          <p:spPr bwMode="auto">
            <a:xfrm>
              <a:off x="10610850" y="1235076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5" name="Freeform 1234"/>
            <p:cNvSpPr>
              <a:spLocks/>
            </p:cNvSpPr>
            <p:nvPr/>
          </p:nvSpPr>
          <p:spPr bwMode="auto">
            <a:xfrm>
              <a:off x="10598150" y="12382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6" name="Freeform 1235"/>
            <p:cNvSpPr>
              <a:spLocks/>
            </p:cNvSpPr>
            <p:nvPr/>
          </p:nvSpPr>
          <p:spPr bwMode="auto">
            <a:xfrm>
              <a:off x="10556875" y="1244601"/>
              <a:ext cx="23813" cy="23813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4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7"/>
                    <a:pt x="5" y="5"/>
                    <a:pt x="6" y="4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5" y="0"/>
                    <a:pt x="2" y="0"/>
                    <a:pt x="1" y="1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7" name="Freeform 1236"/>
            <p:cNvSpPr>
              <a:spLocks/>
            </p:cNvSpPr>
            <p:nvPr/>
          </p:nvSpPr>
          <p:spPr bwMode="auto">
            <a:xfrm>
              <a:off x="10560050" y="12477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8" name="Freeform 1237"/>
            <p:cNvSpPr>
              <a:spLocks/>
            </p:cNvSpPr>
            <p:nvPr/>
          </p:nvSpPr>
          <p:spPr bwMode="auto">
            <a:xfrm>
              <a:off x="10560050" y="12477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9" name="Freeform 1238"/>
            <p:cNvSpPr>
              <a:spLocks/>
            </p:cNvSpPr>
            <p:nvPr/>
          </p:nvSpPr>
          <p:spPr bwMode="auto">
            <a:xfrm>
              <a:off x="10560050" y="1244601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0" name="Rectangle 1239"/>
            <p:cNvSpPr>
              <a:spLocks noChangeArrowheads="1"/>
            </p:cNvSpPr>
            <p:nvPr/>
          </p:nvSpPr>
          <p:spPr bwMode="auto">
            <a:xfrm>
              <a:off x="10560050" y="124777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1" name="Rectangle 1240"/>
            <p:cNvSpPr>
              <a:spLocks noChangeArrowheads="1"/>
            </p:cNvSpPr>
            <p:nvPr/>
          </p:nvSpPr>
          <p:spPr bwMode="auto">
            <a:xfrm>
              <a:off x="10574338" y="12557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2" name="Freeform 1241"/>
            <p:cNvSpPr>
              <a:spLocks/>
            </p:cNvSpPr>
            <p:nvPr/>
          </p:nvSpPr>
          <p:spPr bwMode="auto">
            <a:xfrm>
              <a:off x="10574338" y="1258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3" name="Freeform 1242"/>
            <p:cNvSpPr>
              <a:spLocks/>
            </p:cNvSpPr>
            <p:nvPr/>
          </p:nvSpPr>
          <p:spPr bwMode="auto">
            <a:xfrm>
              <a:off x="10574338" y="1255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4" name="Freeform 1243"/>
            <p:cNvSpPr>
              <a:spLocks/>
            </p:cNvSpPr>
            <p:nvPr/>
          </p:nvSpPr>
          <p:spPr bwMode="auto">
            <a:xfrm>
              <a:off x="10571163" y="12525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5" name="Freeform 1244"/>
            <p:cNvSpPr>
              <a:spLocks/>
            </p:cNvSpPr>
            <p:nvPr/>
          </p:nvSpPr>
          <p:spPr bwMode="auto">
            <a:xfrm>
              <a:off x="10574338" y="1268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6" name="Freeform 1245"/>
            <p:cNvSpPr>
              <a:spLocks/>
            </p:cNvSpPr>
            <p:nvPr/>
          </p:nvSpPr>
          <p:spPr bwMode="auto">
            <a:xfrm>
              <a:off x="10577513" y="126206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7" name="Freeform 1246"/>
            <p:cNvSpPr>
              <a:spLocks/>
            </p:cNvSpPr>
            <p:nvPr/>
          </p:nvSpPr>
          <p:spPr bwMode="auto">
            <a:xfrm>
              <a:off x="10574338" y="1255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8" name="Freeform 1247"/>
            <p:cNvSpPr>
              <a:spLocks/>
            </p:cNvSpPr>
            <p:nvPr/>
          </p:nvSpPr>
          <p:spPr bwMode="auto">
            <a:xfrm>
              <a:off x="10571163" y="12684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9" name="Freeform 1248"/>
            <p:cNvSpPr>
              <a:spLocks/>
            </p:cNvSpPr>
            <p:nvPr/>
          </p:nvSpPr>
          <p:spPr bwMode="auto">
            <a:xfrm>
              <a:off x="10574338" y="1258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0" name="Freeform 1249"/>
            <p:cNvSpPr>
              <a:spLocks/>
            </p:cNvSpPr>
            <p:nvPr/>
          </p:nvSpPr>
          <p:spPr bwMode="auto">
            <a:xfrm>
              <a:off x="10577513" y="12620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1" name="Freeform 1250"/>
            <p:cNvSpPr>
              <a:spLocks/>
            </p:cNvSpPr>
            <p:nvPr/>
          </p:nvSpPr>
          <p:spPr bwMode="auto">
            <a:xfrm>
              <a:off x="10574338" y="12525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2" name="Freeform 1251"/>
            <p:cNvSpPr>
              <a:spLocks/>
            </p:cNvSpPr>
            <p:nvPr/>
          </p:nvSpPr>
          <p:spPr bwMode="auto">
            <a:xfrm>
              <a:off x="10563225" y="12477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3" name="Freeform 1252"/>
            <p:cNvSpPr>
              <a:spLocks/>
            </p:cNvSpPr>
            <p:nvPr/>
          </p:nvSpPr>
          <p:spPr bwMode="auto">
            <a:xfrm>
              <a:off x="10563225" y="12525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4" name="Freeform 1253"/>
            <p:cNvSpPr>
              <a:spLocks/>
            </p:cNvSpPr>
            <p:nvPr/>
          </p:nvSpPr>
          <p:spPr bwMode="auto">
            <a:xfrm>
              <a:off x="10560050" y="12557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5" name="Freeform 1254"/>
            <p:cNvSpPr>
              <a:spLocks noEditPoints="1"/>
            </p:cNvSpPr>
            <p:nvPr/>
          </p:nvSpPr>
          <p:spPr bwMode="auto">
            <a:xfrm>
              <a:off x="10550525" y="1244601"/>
              <a:ext cx="33338" cy="30163"/>
            </a:xfrm>
            <a:custGeom>
              <a:avLst/>
              <a:gdLst>
                <a:gd name="T0" fmla="*/ 0 w 10"/>
                <a:gd name="T1" fmla="*/ 4 h 9"/>
                <a:gd name="T2" fmla="*/ 1 w 10"/>
                <a:gd name="T3" fmla="*/ 2 h 9"/>
                <a:gd name="T4" fmla="*/ 3 w 10"/>
                <a:gd name="T5" fmla="*/ 2 h 9"/>
                <a:gd name="T6" fmla="*/ 4 w 10"/>
                <a:gd name="T7" fmla="*/ 2 h 9"/>
                <a:gd name="T8" fmla="*/ 4 w 10"/>
                <a:gd name="T9" fmla="*/ 3 h 9"/>
                <a:gd name="T10" fmla="*/ 3 w 10"/>
                <a:gd name="T11" fmla="*/ 3 h 9"/>
                <a:gd name="T12" fmla="*/ 3 w 10"/>
                <a:gd name="T13" fmla="*/ 4 h 9"/>
                <a:gd name="T14" fmla="*/ 3 w 10"/>
                <a:gd name="T15" fmla="*/ 6 h 9"/>
                <a:gd name="T16" fmla="*/ 3 w 10"/>
                <a:gd name="T17" fmla="*/ 6 h 9"/>
                <a:gd name="T18" fmla="*/ 4 w 10"/>
                <a:gd name="T19" fmla="*/ 6 h 9"/>
                <a:gd name="T20" fmla="*/ 5 w 10"/>
                <a:gd name="T21" fmla="*/ 4 h 9"/>
                <a:gd name="T22" fmla="*/ 5 w 10"/>
                <a:gd name="T23" fmla="*/ 4 h 9"/>
                <a:gd name="T24" fmla="*/ 6 w 10"/>
                <a:gd name="T25" fmla="*/ 4 h 9"/>
                <a:gd name="T26" fmla="*/ 6 w 10"/>
                <a:gd name="T27" fmla="*/ 4 h 9"/>
                <a:gd name="T28" fmla="*/ 7 w 10"/>
                <a:gd name="T29" fmla="*/ 3 h 9"/>
                <a:gd name="T30" fmla="*/ 8 w 10"/>
                <a:gd name="T31" fmla="*/ 3 h 9"/>
                <a:gd name="T32" fmla="*/ 8 w 10"/>
                <a:gd name="T33" fmla="*/ 3 h 9"/>
                <a:gd name="T34" fmla="*/ 8 w 10"/>
                <a:gd name="T35" fmla="*/ 3 h 9"/>
                <a:gd name="T36" fmla="*/ 7 w 10"/>
                <a:gd name="T37" fmla="*/ 2 h 9"/>
                <a:gd name="T38" fmla="*/ 7 w 10"/>
                <a:gd name="T39" fmla="*/ 2 h 9"/>
                <a:gd name="T40" fmla="*/ 6 w 10"/>
                <a:gd name="T41" fmla="*/ 1 h 9"/>
                <a:gd name="T42" fmla="*/ 4 w 10"/>
                <a:gd name="T43" fmla="*/ 1 h 9"/>
                <a:gd name="T44" fmla="*/ 4 w 10"/>
                <a:gd name="T45" fmla="*/ 1 h 9"/>
                <a:gd name="T46" fmla="*/ 6 w 10"/>
                <a:gd name="T47" fmla="*/ 0 h 9"/>
                <a:gd name="T48" fmla="*/ 9 w 10"/>
                <a:gd name="T49" fmla="*/ 1 h 9"/>
                <a:gd name="T50" fmla="*/ 10 w 10"/>
                <a:gd name="T51" fmla="*/ 2 h 9"/>
                <a:gd name="T52" fmla="*/ 9 w 10"/>
                <a:gd name="T53" fmla="*/ 5 h 9"/>
                <a:gd name="T54" fmla="*/ 8 w 10"/>
                <a:gd name="T55" fmla="*/ 6 h 9"/>
                <a:gd name="T56" fmla="*/ 7 w 10"/>
                <a:gd name="T57" fmla="*/ 6 h 9"/>
                <a:gd name="T58" fmla="*/ 6 w 10"/>
                <a:gd name="T59" fmla="*/ 8 h 9"/>
                <a:gd name="T60" fmla="*/ 4 w 10"/>
                <a:gd name="T61" fmla="*/ 8 h 9"/>
                <a:gd name="T62" fmla="*/ 0 w 10"/>
                <a:gd name="T63" fmla="*/ 6 h 9"/>
                <a:gd name="T64" fmla="*/ 6 w 10"/>
                <a:gd name="T65" fmla="*/ 7 h 9"/>
                <a:gd name="T66" fmla="*/ 4 w 10"/>
                <a:gd name="T67" fmla="*/ 6 h 9"/>
                <a:gd name="T68" fmla="*/ 3 w 10"/>
                <a:gd name="T69" fmla="*/ 8 h 9"/>
                <a:gd name="T70" fmla="*/ 8 w 10"/>
                <a:gd name="T71" fmla="*/ 5 h 9"/>
                <a:gd name="T72" fmla="*/ 5 w 10"/>
                <a:gd name="T73" fmla="*/ 7 h 9"/>
                <a:gd name="T74" fmla="*/ 9 w 10"/>
                <a:gd name="T75" fmla="*/ 4 h 9"/>
                <a:gd name="T76" fmla="*/ 9 w 10"/>
                <a:gd name="T77" fmla="*/ 4 h 9"/>
                <a:gd name="T78" fmla="*/ 9 w 10"/>
                <a:gd name="T79" fmla="*/ 4 h 9"/>
                <a:gd name="T80" fmla="*/ 6 w 10"/>
                <a:gd name="T81" fmla="*/ 1 h 9"/>
                <a:gd name="T82" fmla="*/ 8 w 10"/>
                <a:gd name="T83" fmla="*/ 1 h 9"/>
                <a:gd name="T84" fmla="*/ 9 w 10"/>
                <a:gd name="T85" fmla="*/ 3 h 9"/>
                <a:gd name="T86" fmla="*/ 9 w 10"/>
                <a:gd name="T87" fmla="*/ 3 h 9"/>
                <a:gd name="T88" fmla="*/ 8 w 10"/>
                <a:gd name="T89" fmla="*/ 3 h 9"/>
                <a:gd name="T90" fmla="*/ 7 w 10"/>
                <a:gd name="T91" fmla="*/ 4 h 9"/>
                <a:gd name="T92" fmla="*/ 3 w 10"/>
                <a:gd name="T93" fmla="*/ 6 h 9"/>
                <a:gd name="T94" fmla="*/ 2 w 10"/>
                <a:gd name="T95" fmla="*/ 3 h 9"/>
                <a:gd name="T96" fmla="*/ 3 w 10"/>
                <a:gd name="T97" fmla="*/ 3 h 9"/>
                <a:gd name="T98" fmla="*/ 3 w 10"/>
                <a:gd name="T99" fmla="*/ 3 h 9"/>
                <a:gd name="T100" fmla="*/ 3 w 10"/>
                <a:gd name="T101" fmla="*/ 3 h 9"/>
                <a:gd name="T102" fmla="*/ 3 w 10"/>
                <a:gd name="T103" fmla="*/ 2 h 9"/>
                <a:gd name="T104" fmla="*/ 5 w 10"/>
                <a:gd name="T105" fmla="*/ 5 h 9"/>
                <a:gd name="T106" fmla="*/ 4 w 10"/>
                <a:gd name="T107" fmla="*/ 7 h 9"/>
                <a:gd name="T108" fmla="*/ 2 w 10"/>
                <a:gd name="T109" fmla="*/ 6 h 9"/>
                <a:gd name="T110" fmla="*/ 3 w 10"/>
                <a:gd name="T111" fmla="*/ 7 h 9"/>
                <a:gd name="T112" fmla="*/ 0 w 10"/>
                <a:gd name="T1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5" y="6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4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1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0"/>
                    <a:pt x="7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5"/>
                    <a:pt x="8" y="6"/>
                  </a:cubicBezTo>
                  <a:cubicBezTo>
                    <a:pt x="8" y="6"/>
                    <a:pt x="7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7"/>
                    <a:pt x="6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7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5" y="8"/>
                    <a:pt x="5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5"/>
                  </a:moveTo>
                  <a:cubicBezTo>
                    <a:pt x="9" y="5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4" y="7"/>
                  </a:moveTo>
                  <a:cubicBezTo>
                    <a:pt x="4" y="7"/>
                    <a:pt x="4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5" y="7"/>
                    <a:pt x="4" y="7"/>
                  </a:cubicBezTo>
                  <a:close/>
                  <a:moveTo>
                    <a:pt x="9" y="4"/>
                  </a:move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8" y="3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9" y="4"/>
                    <a:pt x="9" y="4"/>
                  </a:cubicBezTo>
                  <a:lnTo>
                    <a:pt x="8" y="3"/>
                  </a:ln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9" y="2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  <a:moveTo>
                    <a:pt x="6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6" y="1"/>
                  </a:lnTo>
                  <a:close/>
                  <a:moveTo>
                    <a:pt x="8" y="2"/>
                  </a:move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2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9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9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7" y="4"/>
                    <a:pt x="6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3" y="4"/>
                  </a:moveTo>
                  <a:cubicBezTo>
                    <a:pt x="3" y="4"/>
                    <a:pt x="3" y="3"/>
                    <a:pt x="3" y="3"/>
                  </a:cubicBezTo>
                  <a:lnTo>
                    <a:pt x="3" y="4"/>
                  </a:lnTo>
                  <a:close/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3" y="3"/>
                  </a:lnTo>
                  <a:close/>
                  <a:moveTo>
                    <a:pt x="3" y="3"/>
                  </a:move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5" y="5"/>
                  </a:moveTo>
                  <a:cubicBezTo>
                    <a:pt x="6" y="6"/>
                    <a:pt x="5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6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3" y="8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3"/>
                    <a:pt x="0" y="3"/>
                    <a:pt x="1" y="3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6" name="Freeform 1255"/>
            <p:cNvSpPr>
              <a:spLocks/>
            </p:cNvSpPr>
            <p:nvPr/>
          </p:nvSpPr>
          <p:spPr bwMode="auto">
            <a:xfrm>
              <a:off x="10560050" y="1258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7" name="Freeform 1256"/>
            <p:cNvSpPr>
              <a:spLocks/>
            </p:cNvSpPr>
            <p:nvPr/>
          </p:nvSpPr>
          <p:spPr bwMode="auto">
            <a:xfrm>
              <a:off x="10566400" y="1258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8" name="Rectangle 1257"/>
            <p:cNvSpPr>
              <a:spLocks noChangeArrowheads="1"/>
            </p:cNvSpPr>
            <p:nvPr/>
          </p:nvSpPr>
          <p:spPr bwMode="auto">
            <a:xfrm>
              <a:off x="10566400" y="12588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9" name="Freeform 1258"/>
            <p:cNvSpPr>
              <a:spLocks/>
            </p:cNvSpPr>
            <p:nvPr/>
          </p:nvSpPr>
          <p:spPr bwMode="auto">
            <a:xfrm>
              <a:off x="10563225" y="1247776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0" name="Freeform 1259"/>
            <p:cNvSpPr>
              <a:spLocks/>
            </p:cNvSpPr>
            <p:nvPr/>
          </p:nvSpPr>
          <p:spPr bwMode="auto">
            <a:xfrm>
              <a:off x="10563225" y="12477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1" name="Freeform 1260"/>
            <p:cNvSpPr>
              <a:spLocks/>
            </p:cNvSpPr>
            <p:nvPr/>
          </p:nvSpPr>
          <p:spPr bwMode="auto">
            <a:xfrm>
              <a:off x="10563225" y="12477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2" name="Freeform 1261"/>
            <p:cNvSpPr>
              <a:spLocks/>
            </p:cNvSpPr>
            <p:nvPr/>
          </p:nvSpPr>
          <p:spPr bwMode="auto">
            <a:xfrm>
              <a:off x="10566400" y="1247776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3" name="Freeform 1262"/>
            <p:cNvSpPr>
              <a:spLocks/>
            </p:cNvSpPr>
            <p:nvPr/>
          </p:nvSpPr>
          <p:spPr bwMode="auto">
            <a:xfrm>
              <a:off x="10566400" y="12477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4" name="Freeform 1263"/>
            <p:cNvSpPr>
              <a:spLocks/>
            </p:cNvSpPr>
            <p:nvPr/>
          </p:nvSpPr>
          <p:spPr bwMode="auto">
            <a:xfrm>
              <a:off x="10566400" y="1247776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5" name="Freeform 1264"/>
            <p:cNvSpPr>
              <a:spLocks/>
            </p:cNvSpPr>
            <p:nvPr/>
          </p:nvSpPr>
          <p:spPr bwMode="auto">
            <a:xfrm>
              <a:off x="10574338" y="1255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2" name="Freeform 1265"/>
            <p:cNvSpPr>
              <a:spLocks/>
            </p:cNvSpPr>
            <p:nvPr/>
          </p:nvSpPr>
          <p:spPr bwMode="auto">
            <a:xfrm>
              <a:off x="10577513" y="1255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3" name="Rectangle 1266"/>
            <p:cNvSpPr>
              <a:spLocks noChangeArrowheads="1"/>
            </p:cNvSpPr>
            <p:nvPr/>
          </p:nvSpPr>
          <p:spPr bwMode="auto">
            <a:xfrm>
              <a:off x="10580688" y="124777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4" name="Freeform 1267"/>
            <p:cNvSpPr>
              <a:spLocks/>
            </p:cNvSpPr>
            <p:nvPr/>
          </p:nvSpPr>
          <p:spPr bwMode="auto">
            <a:xfrm>
              <a:off x="10574338" y="12557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5" name="Rectangle 1268"/>
            <p:cNvSpPr>
              <a:spLocks noChangeArrowheads="1"/>
            </p:cNvSpPr>
            <p:nvPr/>
          </p:nvSpPr>
          <p:spPr bwMode="auto">
            <a:xfrm>
              <a:off x="10577513" y="12525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6" name="Freeform 1269"/>
            <p:cNvSpPr>
              <a:spLocks/>
            </p:cNvSpPr>
            <p:nvPr/>
          </p:nvSpPr>
          <p:spPr bwMode="auto">
            <a:xfrm>
              <a:off x="10574338" y="12525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7" name="Freeform 1270"/>
            <p:cNvSpPr>
              <a:spLocks/>
            </p:cNvSpPr>
            <p:nvPr/>
          </p:nvSpPr>
          <p:spPr bwMode="auto">
            <a:xfrm>
              <a:off x="10563225" y="12620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8" name="Freeform 1271"/>
            <p:cNvSpPr>
              <a:spLocks/>
            </p:cNvSpPr>
            <p:nvPr/>
          </p:nvSpPr>
          <p:spPr bwMode="auto">
            <a:xfrm>
              <a:off x="10560050" y="1258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9" name="Freeform 1272"/>
            <p:cNvSpPr>
              <a:spLocks/>
            </p:cNvSpPr>
            <p:nvPr/>
          </p:nvSpPr>
          <p:spPr bwMode="auto">
            <a:xfrm>
              <a:off x="10499725" y="1214438"/>
              <a:ext cx="14288" cy="17463"/>
            </a:xfrm>
            <a:custGeom>
              <a:avLst/>
              <a:gdLst>
                <a:gd name="T0" fmla="*/ 2 w 4"/>
                <a:gd name="T1" fmla="*/ 2 h 5"/>
                <a:gd name="T2" fmla="*/ 2 w 4"/>
                <a:gd name="T3" fmla="*/ 4 h 5"/>
                <a:gd name="T4" fmla="*/ 2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0" y="2"/>
                    <a:pt x="0" y="5"/>
                    <a:pt x="2" y="4"/>
                  </a:cubicBezTo>
                  <a:cubicBezTo>
                    <a:pt x="4" y="3"/>
                    <a:pt x="3" y="0"/>
                    <a:pt x="2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0" name="Freeform 1273"/>
            <p:cNvSpPr>
              <a:spLocks/>
            </p:cNvSpPr>
            <p:nvPr/>
          </p:nvSpPr>
          <p:spPr bwMode="auto">
            <a:xfrm>
              <a:off x="10506075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1" name="Freeform 1274"/>
            <p:cNvSpPr>
              <a:spLocks/>
            </p:cNvSpPr>
            <p:nvPr/>
          </p:nvSpPr>
          <p:spPr bwMode="auto">
            <a:xfrm>
              <a:off x="10502900" y="12207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2" name="Freeform 1275"/>
            <p:cNvSpPr>
              <a:spLocks/>
            </p:cNvSpPr>
            <p:nvPr/>
          </p:nvSpPr>
          <p:spPr bwMode="auto">
            <a:xfrm>
              <a:off x="10502900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3" name="Freeform 1276"/>
            <p:cNvSpPr>
              <a:spLocks/>
            </p:cNvSpPr>
            <p:nvPr/>
          </p:nvSpPr>
          <p:spPr bwMode="auto">
            <a:xfrm>
              <a:off x="10502900" y="121761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4" name="Rectangle 1277"/>
            <p:cNvSpPr>
              <a:spLocks noChangeArrowheads="1"/>
            </p:cNvSpPr>
            <p:nvPr/>
          </p:nvSpPr>
          <p:spPr bwMode="auto">
            <a:xfrm>
              <a:off x="10506075" y="12176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5" name="Freeform 1278"/>
            <p:cNvSpPr>
              <a:spLocks/>
            </p:cNvSpPr>
            <p:nvPr/>
          </p:nvSpPr>
          <p:spPr bwMode="auto">
            <a:xfrm>
              <a:off x="10509250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6" name="Freeform 1279"/>
            <p:cNvSpPr>
              <a:spLocks/>
            </p:cNvSpPr>
            <p:nvPr/>
          </p:nvSpPr>
          <p:spPr bwMode="auto">
            <a:xfrm>
              <a:off x="10506075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7" name="Freeform 1280"/>
            <p:cNvSpPr>
              <a:spLocks/>
            </p:cNvSpPr>
            <p:nvPr/>
          </p:nvSpPr>
          <p:spPr bwMode="auto">
            <a:xfrm>
              <a:off x="10509250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8" name="Freeform 1281"/>
            <p:cNvSpPr>
              <a:spLocks/>
            </p:cNvSpPr>
            <p:nvPr/>
          </p:nvSpPr>
          <p:spPr bwMode="auto">
            <a:xfrm>
              <a:off x="10517188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9" name="Freeform 1282"/>
            <p:cNvSpPr>
              <a:spLocks/>
            </p:cNvSpPr>
            <p:nvPr/>
          </p:nvSpPr>
          <p:spPr bwMode="auto">
            <a:xfrm>
              <a:off x="10517188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0" name="Freeform 1283"/>
            <p:cNvSpPr>
              <a:spLocks/>
            </p:cNvSpPr>
            <p:nvPr/>
          </p:nvSpPr>
          <p:spPr bwMode="auto">
            <a:xfrm>
              <a:off x="10506075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1" name="Freeform 1284"/>
            <p:cNvSpPr>
              <a:spLocks/>
            </p:cNvSpPr>
            <p:nvPr/>
          </p:nvSpPr>
          <p:spPr bwMode="auto">
            <a:xfrm>
              <a:off x="10517188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2" name="Rectangle 1285"/>
            <p:cNvSpPr>
              <a:spLocks noChangeArrowheads="1"/>
            </p:cNvSpPr>
            <p:nvPr/>
          </p:nvSpPr>
          <p:spPr bwMode="auto">
            <a:xfrm>
              <a:off x="10509250" y="12207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3" name="Freeform 1286"/>
            <p:cNvSpPr>
              <a:spLocks/>
            </p:cNvSpPr>
            <p:nvPr/>
          </p:nvSpPr>
          <p:spPr bwMode="auto">
            <a:xfrm>
              <a:off x="10517188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4" name="Freeform 1287"/>
            <p:cNvSpPr>
              <a:spLocks/>
            </p:cNvSpPr>
            <p:nvPr/>
          </p:nvSpPr>
          <p:spPr bwMode="auto">
            <a:xfrm>
              <a:off x="10509250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5" name="Freeform 1288"/>
            <p:cNvSpPr>
              <a:spLocks/>
            </p:cNvSpPr>
            <p:nvPr/>
          </p:nvSpPr>
          <p:spPr bwMode="auto">
            <a:xfrm>
              <a:off x="10506075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6" name="Freeform 1289"/>
            <p:cNvSpPr>
              <a:spLocks/>
            </p:cNvSpPr>
            <p:nvPr/>
          </p:nvSpPr>
          <p:spPr bwMode="auto">
            <a:xfrm>
              <a:off x="10502900" y="1228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7" name="Freeform 1290"/>
            <p:cNvSpPr>
              <a:spLocks/>
            </p:cNvSpPr>
            <p:nvPr/>
          </p:nvSpPr>
          <p:spPr bwMode="auto">
            <a:xfrm>
              <a:off x="10502900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8" name="Freeform 1291"/>
            <p:cNvSpPr>
              <a:spLocks noEditPoints="1"/>
            </p:cNvSpPr>
            <p:nvPr/>
          </p:nvSpPr>
          <p:spPr bwMode="auto">
            <a:xfrm>
              <a:off x="10499725" y="1211263"/>
              <a:ext cx="17463" cy="20638"/>
            </a:xfrm>
            <a:custGeom>
              <a:avLst/>
              <a:gdLst>
                <a:gd name="T0" fmla="*/ 4 w 5"/>
                <a:gd name="T1" fmla="*/ 6 h 6"/>
                <a:gd name="T2" fmla="*/ 3 w 5"/>
                <a:gd name="T3" fmla="*/ 6 h 6"/>
                <a:gd name="T4" fmla="*/ 3 w 5"/>
                <a:gd name="T5" fmla="*/ 6 h 6"/>
                <a:gd name="T6" fmla="*/ 1 w 5"/>
                <a:gd name="T7" fmla="*/ 5 h 6"/>
                <a:gd name="T8" fmla="*/ 0 w 5"/>
                <a:gd name="T9" fmla="*/ 4 h 6"/>
                <a:gd name="T10" fmla="*/ 1 w 5"/>
                <a:gd name="T11" fmla="*/ 4 h 6"/>
                <a:gd name="T12" fmla="*/ 1 w 5"/>
                <a:gd name="T13" fmla="*/ 4 h 6"/>
                <a:gd name="T14" fmla="*/ 2 w 5"/>
                <a:gd name="T15" fmla="*/ 4 h 6"/>
                <a:gd name="T16" fmla="*/ 2 w 5"/>
                <a:gd name="T17" fmla="*/ 4 h 6"/>
                <a:gd name="T18" fmla="*/ 2 w 5"/>
                <a:gd name="T19" fmla="*/ 4 h 6"/>
                <a:gd name="T20" fmla="*/ 3 w 5"/>
                <a:gd name="T21" fmla="*/ 4 h 6"/>
                <a:gd name="T22" fmla="*/ 2 w 5"/>
                <a:gd name="T23" fmla="*/ 3 h 6"/>
                <a:gd name="T24" fmla="*/ 3 w 5"/>
                <a:gd name="T25" fmla="*/ 3 h 6"/>
                <a:gd name="T26" fmla="*/ 3 w 5"/>
                <a:gd name="T27" fmla="*/ 3 h 6"/>
                <a:gd name="T28" fmla="*/ 2 w 5"/>
                <a:gd name="T29" fmla="*/ 2 h 6"/>
                <a:gd name="T30" fmla="*/ 3 w 5"/>
                <a:gd name="T31" fmla="*/ 3 h 6"/>
                <a:gd name="T32" fmla="*/ 3 w 5"/>
                <a:gd name="T33" fmla="*/ 2 h 6"/>
                <a:gd name="T34" fmla="*/ 3 w 5"/>
                <a:gd name="T35" fmla="*/ 2 h 6"/>
                <a:gd name="T36" fmla="*/ 3 w 5"/>
                <a:gd name="T37" fmla="*/ 2 h 6"/>
                <a:gd name="T38" fmla="*/ 3 w 5"/>
                <a:gd name="T39" fmla="*/ 3 h 6"/>
                <a:gd name="T40" fmla="*/ 3 w 5"/>
                <a:gd name="T41" fmla="*/ 3 h 6"/>
                <a:gd name="T42" fmla="*/ 3 w 5"/>
                <a:gd name="T43" fmla="*/ 3 h 6"/>
                <a:gd name="T44" fmla="*/ 2 w 5"/>
                <a:gd name="T45" fmla="*/ 2 h 6"/>
                <a:gd name="T46" fmla="*/ 2 w 5"/>
                <a:gd name="T47" fmla="*/ 2 h 6"/>
                <a:gd name="T48" fmla="*/ 2 w 5"/>
                <a:gd name="T49" fmla="*/ 3 h 6"/>
                <a:gd name="T50" fmla="*/ 1 w 5"/>
                <a:gd name="T51" fmla="*/ 2 h 6"/>
                <a:gd name="T52" fmla="*/ 2 w 5"/>
                <a:gd name="T53" fmla="*/ 2 h 6"/>
                <a:gd name="T54" fmla="*/ 3 w 5"/>
                <a:gd name="T55" fmla="*/ 1 h 6"/>
                <a:gd name="T56" fmla="*/ 5 w 5"/>
                <a:gd name="T57" fmla="*/ 2 h 6"/>
                <a:gd name="T58" fmla="*/ 5 w 5"/>
                <a:gd name="T59" fmla="*/ 3 h 6"/>
                <a:gd name="T60" fmla="*/ 5 w 5"/>
                <a:gd name="T61" fmla="*/ 4 h 6"/>
                <a:gd name="T62" fmla="*/ 5 w 5"/>
                <a:gd name="T63" fmla="*/ 4 h 6"/>
                <a:gd name="T64" fmla="*/ 5 w 5"/>
                <a:gd name="T65" fmla="*/ 5 h 6"/>
                <a:gd name="T66" fmla="*/ 5 w 5"/>
                <a:gd name="T67" fmla="*/ 5 h 6"/>
                <a:gd name="T68" fmla="*/ 4 w 5"/>
                <a:gd name="T69" fmla="*/ 6 h 6"/>
                <a:gd name="T70" fmla="*/ 5 w 5"/>
                <a:gd name="T71" fmla="*/ 4 h 6"/>
                <a:gd name="T72" fmla="*/ 3 w 5"/>
                <a:gd name="T73" fmla="*/ 3 h 6"/>
                <a:gd name="T74" fmla="*/ 4 w 5"/>
                <a:gd name="T75" fmla="*/ 5 h 6"/>
                <a:gd name="T76" fmla="*/ 4 w 5"/>
                <a:gd name="T77" fmla="*/ 4 h 6"/>
                <a:gd name="T78" fmla="*/ 4 w 5"/>
                <a:gd name="T79" fmla="*/ 3 h 6"/>
                <a:gd name="T80" fmla="*/ 4 w 5"/>
                <a:gd name="T81" fmla="*/ 4 h 6"/>
                <a:gd name="T82" fmla="*/ 4 w 5"/>
                <a:gd name="T83" fmla="*/ 2 h 6"/>
                <a:gd name="T84" fmla="*/ 5 w 5"/>
                <a:gd name="T85" fmla="*/ 2 h 6"/>
                <a:gd name="T86" fmla="*/ 4 w 5"/>
                <a:gd name="T87" fmla="*/ 2 h 6"/>
                <a:gd name="T88" fmla="*/ 2 w 5"/>
                <a:gd name="T89" fmla="*/ 2 h 6"/>
                <a:gd name="T90" fmla="*/ 3 w 5"/>
                <a:gd name="T91" fmla="*/ 2 h 6"/>
                <a:gd name="T92" fmla="*/ 3 w 5"/>
                <a:gd name="T93" fmla="*/ 2 h 6"/>
                <a:gd name="T94" fmla="*/ 3 w 5"/>
                <a:gd name="T95" fmla="*/ 2 h 6"/>
                <a:gd name="T96" fmla="*/ 3 w 5"/>
                <a:gd name="T97" fmla="*/ 2 h 6"/>
                <a:gd name="T98" fmla="*/ 3 w 5"/>
                <a:gd name="T99" fmla="*/ 3 h 6"/>
                <a:gd name="T100" fmla="*/ 3 w 5"/>
                <a:gd name="T101" fmla="*/ 3 h 6"/>
                <a:gd name="T102" fmla="*/ 2 w 5"/>
                <a:gd name="T103" fmla="*/ 5 h 6"/>
                <a:gd name="T104" fmla="*/ 1 w 5"/>
                <a:gd name="T105" fmla="*/ 5 h 6"/>
                <a:gd name="T106" fmla="*/ 2 w 5"/>
                <a:gd name="T107" fmla="*/ 5 h 6"/>
                <a:gd name="T108" fmla="*/ 2 w 5"/>
                <a:gd name="T109" fmla="*/ 5 h 6"/>
                <a:gd name="T110" fmla="*/ 2 w 5"/>
                <a:gd name="T111" fmla="*/ 5 h 6"/>
                <a:gd name="T112" fmla="*/ 3 w 5"/>
                <a:gd name="T113" fmla="*/ 4 h 6"/>
                <a:gd name="T114" fmla="*/ 3 w 5"/>
                <a:gd name="T115" fmla="*/ 3 h 6"/>
                <a:gd name="T116" fmla="*/ 3 w 5"/>
                <a:gd name="T117" fmla="*/ 4 h 6"/>
                <a:gd name="T118" fmla="*/ 3 w 5"/>
                <a:gd name="T119" fmla="*/ 5 h 6"/>
                <a:gd name="T120" fmla="*/ 4 w 5"/>
                <a:gd name="T121" fmla="*/ 5 h 6"/>
                <a:gd name="T122" fmla="*/ 4 w 5"/>
                <a:gd name="T1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5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1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4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5" y="4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3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5" y="3"/>
                  </a:lnTo>
                  <a:close/>
                  <a:moveTo>
                    <a:pt x="5" y="3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lose/>
                  <a:moveTo>
                    <a:pt x="4" y="4"/>
                  </a:moveTo>
                  <a:cubicBezTo>
                    <a:pt x="4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4"/>
                    <a:pt x="4" y="4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lnTo>
                    <a:pt x="3" y="2"/>
                  </a:ln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1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2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2" y="4"/>
                  </a:cubicBezTo>
                  <a:lnTo>
                    <a:pt x="1" y="4"/>
                  </a:lnTo>
                  <a:close/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1" y="5"/>
                  </a:lnTo>
                  <a:close/>
                  <a:moveTo>
                    <a:pt x="1" y="5"/>
                  </a:moveTo>
                  <a:cubicBezTo>
                    <a:pt x="1" y="5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2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2" y="4"/>
                    <a:pt x="3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3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6"/>
                  </a:move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4" y="5"/>
                  </a:move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9" name="Freeform 1292"/>
            <p:cNvSpPr>
              <a:spLocks/>
            </p:cNvSpPr>
            <p:nvPr/>
          </p:nvSpPr>
          <p:spPr bwMode="auto">
            <a:xfrm>
              <a:off x="10502900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0" name="Rectangle 1293"/>
            <p:cNvSpPr>
              <a:spLocks noChangeArrowheads="1"/>
            </p:cNvSpPr>
            <p:nvPr/>
          </p:nvSpPr>
          <p:spPr bwMode="auto">
            <a:xfrm>
              <a:off x="10506075" y="12207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1" name="Rectangle 1294"/>
            <p:cNvSpPr>
              <a:spLocks noChangeArrowheads="1"/>
            </p:cNvSpPr>
            <p:nvPr/>
          </p:nvSpPr>
          <p:spPr bwMode="auto">
            <a:xfrm>
              <a:off x="10506075" y="12207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2" name="Freeform 1295"/>
            <p:cNvSpPr>
              <a:spLocks/>
            </p:cNvSpPr>
            <p:nvPr/>
          </p:nvSpPr>
          <p:spPr bwMode="auto">
            <a:xfrm>
              <a:off x="10506075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3" name="Freeform 1296"/>
            <p:cNvSpPr>
              <a:spLocks/>
            </p:cNvSpPr>
            <p:nvPr/>
          </p:nvSpPr>
          <p:spPr bwMode="auto">
            <a:xfrm>
              <a:off x="10506075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4" name="Freeform 1297"/>
            <p:cNvSpPr>
              <a:spLocks/>
            </p:cNvSpPr>
            <p:nvPr/>
          </p:nvSpPr>
          <p:spPr bwMode="auto">
            <a:xfrm>
              <a:off x="10506075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5" name="Freeform 1298"/>
            <p:cNvSpPr>
              <a:spLocks/>
            </p:cNvSpPr>
            <p:nvPr/>
          </p:nvSpPr>
          <p:spPr bwMode="auto">
            <a:xfrm>
              <a:off x="10506075" y="12176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6" name="Freeform 1299"/>
            <p:cNvSpPr>
              <a:spLocks/>
            </p:cNvSpPr>
            <p:nvPr/>
          </p:nvSpPr>
          <p:spPr bwMode="auto">
            <a:xfrm>
              <a:off x="10506075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7" name="Freeform 1300"/>
            <p:cNvSpPr>
              <a:spLocks/>
            </p:cNvSpPr>
            <p:nvPr/>
          </p:nvSpPr>
          <p:spPr bwMode="auto">
            <a:xfrm>
              <a:off x="10506075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8" name="Freeform 1301"/>
            <p:cNvSpPr>
              <a:spLocks/>
            </p:cNvSpPr>
            <p:nvPr/>
          </p:nvSpPr>
          <p:spPr bwMode="auto">
            <a:xfrm>
              <a:off x="10509250" y="122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9" name="Freeform 1302"/>
            <p:cNvSpPr>
              <a:spLocks/>
            </p:cNvSpPr>
            <p:nvPr/>
          </p:nvSpPr>
          <p:spPr bwMode="auto">
            <a:xfrm>
              <a:off x="10509250" y="12176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0" name="Rectangle 1303"/>
            <p:cNvSpPr>
              <a:spLocks noChangeArrowheads="1"/>
            </p:cNvSpPr>
            <p:nvPr/>
          </p:nvSpPr>
          <p:spPr bwMode="auto">
            <a:xfrm>
              <a:off x="10509250" y="12144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1" name="Freeform 1304"/>
            <p:cNvSpPr>
              <a:spLocks/>
            </p:cNvSpPr>
            <p:nvPr/>
          </p:nvSpPr>
          <p:spPr bwMode="auto">
            <a:xfrm>
              <a:off x="10509250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2" name="Rectangle 1305"/>
            <p:cNvSpPr>
              <a:spLocks noChangeArrowheads="1"/>
            </p:cNvSpPr>
            <p:nvPr/>
          </p:nvSpPr>
          <p:spPr bwMode="auto">
            <a:xfrm>
              <a:off x="10509250" y="12176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3" name="Rectangle 1306"/>
            <p:cNvSpPr>
              <a:spLocks noChangeArrowheads="1"/>
            </p:cNvSpPr>
            <p:nvPr/>
          </p:nvSpPr>
          <p:spPr bwMode="auto">
            <a:xfrm>
              <a:off x="10509250" y="12176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4" name="Freeform 1307"/>
            <p:cNvSpPr>
              <a:spLocks/>
            </p:cNvSpPr>
            <p:nvPr/>
          </p:nvSpPr>
          <p:spPr bwMode="auto">
            <a:xfrm>
              <a:off x="10506075" y="1220788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5" name="Freeform 1308"/>
            <p:cNvSpPr>
              <a:spLocks/>
            </p:cNvSpPr>
            <p:nvPr/>
          </p:nvSpPr>
          <p:spPr bwMode="auto">
            <a:xfrm>
              <a:off x="10502900" y="1225551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6" name="Freeform 1309"/>
            <p:cNvSpPr>
              <a:spLocks/>
            </p:cNvSpPr>
            <p:nvPr/>
          </p:nvSpPr>
          <p:spPr bwMode="auto">
            <a:xfrm>
              <a:off x="10617200" y="1201738"/>
              <a:ext cx="20638" cy="19050"/>
            </a:xfrm>
            <a:custGeom>
              <a:avLst/>
              <a:gdLst>
                <a:gd name="T0" fmla="*/ 2 w 6"/>
                <a:gd name="T1" fmla="*/ 2 h 6"/>
                <a:gd name="T2" fmla="*/ 1 w 6"/>
                <a:gd name="T3" fmla="*/ 5 h 6"/>
                <a:gd name="T4" fmla="*/ 3 w 6"/>
                <a:gd name="T5" fmla="*/ 6 h 6"/>
                <a:gd name="T6" fmla="*/ 5 w 6"/>
                <a:gd name="T7" fmla="*/ 3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1" y="3"/>
                    <a:pt x="0" y="4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4" y="2"/>
                    <a:pt x="3" y="0"/>
                    <a:pt x="2" y="1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7" name="Freeform 1310"/>
            <p:cNvSpPr>
              <a:spLocks/>
            </p:cNvSpPr>
            <p:nvPr/>
          </p:nvSpPr>
          <p:spPr bwMode="auto">
            <a:xfrm>
              <a:off x="10625138" y="12049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8" name="Freeform 1311"/>
            <p:cNvSpPr>
              <a:spLocks/>
            </p:cNvSpPr>
            <p:nvPr/>
          </p:nvSpPr>
          <p:spPr bwMode="auto">
            <a:xfrm>
              <a:off x="10625138" y="12049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9" name="Freeform 1312"/>
            <p:cNvSpPr>
              <a:spLocks/>
            </p:cNvSpPr>
            <p:nvPr/>
          </p:nvSpPr>
          <p:spPr bwMode="auto">
            <a:xfrm>
              <a:off x="10625138" y="120491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0" name="Rectangle 1313"/>
            <p:cNvSpPr>
              <a:spLocks noChangeArrowheads="1"/>
            </p:cNvSpPr>
            <p:nvPr/>
          </p:nvSpPr>
          <p:spPr bwMode="auto">
            <a:xfrm>
              <a:off x="10625138" y="12049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1" name="Rectangle 1314"/>
            <p:cNvSpPr>
              <a:spLocks noChangeArrowheads="1"/>
            </p:cNvSpPr>
            <p:nvPr/>
          </p:nvSpPr>
          <p:spPr bwMode="auto">
            <a:xfrm>
              <a:off x="10628313" y="12176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2" name="Freeform 1315"/>
            <p:cNvSpPr>
              <a:spLocks/>
            </p:cNvSpPr>
            <p:nvPr/>
          </p:nvSpPr>
          <p:spPr bwMode="auto">
            <a:xfrm>
              <a:off x="10631488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3" name="Freeform 1316"/>
            <p:cNvSpPr>
              <a:spLocks/>
            </p:cNvSpPr>
            <p:nvPr/>
          </p:nvSpPr>
          <p:spPr bwMode="auto">
            <a:xfrm>
              <a:off x="10628313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4" name="Freeform 1317"/>
            <p:cNvSpPr>
              <a:spLocks/>
            </p:cNvSpPr>
            <p:nvPr/>
          </p:nvSpPr>
          <p:spPr bwMode="auto">
            <a:xfrm>
              <a:off x="10625138" y="12112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5" name="Freeform 1318"/>
            <p:cNvSpPr>
              <a:spLocks/>
            </p:cNvSpPr>
            <p:nvPr/>
          </p:nvSpPr>
          <p:spPr bwMode="auto">
            <a:xfrm>
              <a:off x="10634663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6" name="Freeform 1319"/>
            <p:cNvSpPr>
              <a:spLocks/>
            </p:cNvSpPr>
            <p:nvPr/>
          </p:nvSpPr>
          <p:spPr bwMode="auto">
            <a:xfrm>
              <a:off x="10637838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7" name="Freeform 1320"/>
            <p:cNvSpPr>
              <a:spLocks/>
            </p:cNvSpPr>
            <p:nvPr/>
          </p:nvSpPr>
          <p:spPr bwMode="auto">
            <a:xfrm>
              <a:off x="10628313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8" name="Freeform 1321"/>
            <p:cNvSpPr>
              <a:spLocks/>
            </p:cNvSpPr>
            <p:nvPr/>
          </p:nvSpPr>
          <p:spPr bwMode="auto">
            <a:xfrm>
              <a:off x="10634663" y="12255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9" name="Rectangle 1322"/>
            <p:cNvSpPr>
              <a:spLocks noChangeArrowheads="1"/>
            </p:cNvSpPr>
            <p:nvPr/>
          </p:nvSpPr>
          <p:spPr bwMode="auto">
            <a:xfrm>
              <a:off x="10631488" y="12176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0" name="Freeform 1323"/>
            <p:cNvSpPr>
              <a:spLocks/>
            </p:cNvSpPr>
            <p:nvPr/>
          </p:nvSpPr>
          <p:spPr bwMode="auto">
            <a:xfrm>
              <a:off x="10637838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1" name="Freeform 1324"/>
            <p:cNvSpPr>
              <a:spLocks/>
            </p:cNvSpPr>
            <p:nvPr/>
          </p:nvSpPr>
          <p:spPr bwMode="auto">
            <a:xfrm>
              <a:off x="10628313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2" name="Freeform 1325"/>
            <p:cNvSpPr>
              <a:spLocks/>
            </p:cNvSpPr>
            <p:nvPr/>
          </p:nvSpPr>
          <p:spPr bwMode="auto">
            <a:xfrm>
              <a:off x="10625138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3" name="Freeform 1326"/>
            <p:cNvSpPr>
              <a:spLocks/>
            </p:cNvSpPr>
            <p:nvPr/>
          </p:nvSpPr>
          <p:spPr bwMode="auto">
            <a:xfrm>
              <a:off x="10617200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4" name="Freeform 1327"/>
            <p:cNvSpPr>
              <a:spLocks/>
            </p:cNvSpPr>
            <p:nvPr/>
          </p:nvSpPr>
          <p:spPr bwMode="auto">
            <a:xfrm>
              <a:off x="10620375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5" name="Freeform 1328"/>
            <p:cNvSpPr>
              <a:spLocks noEditPoints="1"/>
            </p:cNvSpPr>
            <p:nvPr/>
          </p:nvSpPr>
          <p:spPr bwMode="auto">
            <a:xfrm>
              <a:off x="10614025" y="1204913"/>
              <a:ext cx="23813" cy="23813"/>
            </a:xfrm>
            <a:custGeom>
              <a:avLst/>
              <a:gdLst>
                <a:gd name="T0" fmla="*/ 3 w 7"/>
                <a:gd name="T1" fmla="*/ 5 h 7"/>
                <a:gd name="T2" fmla="*/ 3 w 7"/>
                <a:gd name="T3" fmla="*/ 5 h 7"/>
                <a:gd name="T4" fmla="*/ 2 w 7"/>
                <a:gd name="T5" fmla="*/ 4 h 7"/>
                <a:gd name="T6" fmla="*/ 1 w 7"/>
                <a:gd name="T7" fmla="*/ 3 h 7"/>
                <a:gd name="T8" fmla="*/ 1 w 7"/>
                <a:gd name="T9" fmla="*/ 2 h 7"/>
                <a:gd name="T10" fmla="*/ 2 w 7"/>
                <a:gd name="T11" fmla="*/ 2 h 7"/>
                <a:gd name="T12" fmla="*/ 3 w 7"/>
                <a:gd name="T13" fmla="*/ 3 h 7"/>
                <a:gd name="T14" fmla="*/ 4 w 7"/>
                <a:gd name="T15" fmla="*/ 4 h 7"/>
                <a:gd name="T16" fmla="*/ 5 w 7"/>
                <a:gd name="T17" fmla="*/ 3 h 7"/>
                <a:gd name="T18" fmla="*/ 4 w 7"/>
                <a:gd name="T19" fmla="*/ 4 h 7"/>
                <a:gd name="T20" fmla="*/ 4 w 7"/>
                <a:gd name="T21" fmla="*/ 4 h 7"/>
                <a:gd name="T22" fmla="*/ 4 w 7"/>
                <a:gd name="T23" fmla="*/ 3 h 7"/>
                <a:gd name="T24" fmla="*/ 4 w 7"/>
                <a:gd name="T25" fmla="*/ 3 h 7"/>
                <a:gd name="T26" fmla="*/ 5 w 7"/>
                <a:gd name="T27" fmla="*/ 5 h 7"/>
                <a:gd name="T28" fmla="*/ 4 w 7"/>
                <a:gd name="T29" fmla="*/ 4 h 7"/>
                <a:gd name="T30" fmla="*/ 4 w 7"/>
                <a:gd name="T31" fmla="*/ 4 h 7"/>
                <a:gd name="T32" fmla="*/ 4 w 7"/>
                <a:gd name="T33" fmla="*/ 3 h 7"/>
                <a:gd name="T34" fmla="*/ 4 w 7"/>
                <a:gd name="T35" fmla="*/ 3 h 7"/>
                <a:gd name="T36" fmla="*/ 4 w 7"/>
                <a:gd name="T37" fmla="*/ 3 h 7"/>
                <a:gd name="T38" fmla="*/ 5 w 7"/>
                <a:gd name="T39" fmla="*/ 2 h 7"/>
                <a:gd name="T40" fmla="*/ 4 w 7"/>
                <a:gd name="T41" fmla="*/ 2 h 7"/>
                <a:gd name="T42" fmla="*/ 4 w 7"/>
                <a:gd name="T43" fmla="*/ 1 h 7"/>
                <a:gd name="T44" fmla="*/ 3 w 7"/>
                <a:gd name="T45" fmla="*/ 1 h 7"/>
                <a:gd name="T46" fmla="*/ 4 w 7"/>
                <a:gd name="T47" fmla="*/ 0 h 7"/>
                <a:gd name="T48" fmla="*/ 4 w 7"/>
                <a:gd name="T49" fmla="*/ 1 h 7"/>
                <a:gd name="T50" fmla="*/ 6 w 7"/>
                <a:gd name="T51" fmla="*/ 2 h 7"/>
                <a:gd name="T52" fmla="*/ 6 w 7"/>
                <a:gd name="T53" fmla="*/ 2 h 7"/>
                <a:gd name="T54" fmla="*/ 7 w 7"/>
                <a:gd name="T55" fmla="*/ 5 h 7"/>
                <a:gd name="T56" fmla="*/ 6 w 7"/>
                <a:gd name="T57" fmla="*/ 6 h 7"/>
                <a:gd name="T58" fmla="*/ 6 w 7"/>
                <a:gd name="T59" fmla="*/ 6 h 7"/>
                <a:gd name="T60" fmla="*/ 3 w 7"/>
                <a:gd name="T61" fmla="*/ 7 h 7"/>
                <a:gd name="T62" fmla="*/ 1 w 7"/>
                <a:gd name="T63" fmla="*/ 5 h 7"/>
                <a:gd name="T64" fmla="*/ 5 w 7"/>
                <a:gd name="T65" fmla="*/ 6 h 7"/>
                <a:gd name="T66" fmla="*/ 4 w 7"/>
                <a:gd name="T67" fmla="*/ 4 h 7"/>
                <a:gd name="T68" fmla="*/ 2 w 7"/>
                <a:gd name="T69" fmla="*/ 5 h 7"/>
                <a:gd name="T70" fmla="*/ 5 w 7"/>
                <a:gd name="T71" fmla="*/ 6 h 7"/>
                <a:gd name="T72" fmla="*/ 6 w 7"/>
                <a:gd name="T73" fmla="*/ 4 h 7"/>
                <a:gd name="T74" fmla="*/ 4 w 7"/>
                <a:gd name="T75" fmla="*/ 5 h 7"/>
                <a:gd name="T76" fmla="*/ 6 w 7"/>
                <a:gd name="T77" fmla="*/ 3 h 7"/>
                <a:gd name="T78" fmla="*/ 6 w 7"/>
                <a:gd name="T79" fmla="*/ 2 h 7"/>
                <a:gd name="T80" fmla="*/ 6 w 7"/>
                <a:gd name="T81" fmla="*/ 2 h 7"/>
                <a:gd name="T82" fmla="*/ 4 w 7"/>
                <a:gd name="T83" fmla="*/ 2 h 7"/>
                <a:gd name="T84" fmla="*/ 5 w 7"/>
                <a:gd name="T85" fmla="*/ 1 h 7"/>
                <a:gd name="T86" fmla="*/ 5 w 7"/>
                <a:gd name="T87" fmla="*/ 3 h 7"/>
                <a:gd name="T88" fmla="*/ 5 w 7"/>
                <a:gd name="T89" fmla="*/ 3 h 7"/>
                <a:gd name="T90" fmla="*/ 5 w 7"/>
                <a:gd name="T91" fmla="*/ 4 h 7"/>
                <a:gd name="T92" fmla="*/ 4 w 7"/>
                <a:gd name="T93" fmla="*/ 4 h 7"/>
                <a:gd name="T94" fmla="*/ 2 w 7"/>
                <a:gd name="T95" fmla="*/ 3 h 7"/>
                <a:gd name="T96" fmla="*/ 2 w 7"/>
                <a:gd name="T97" fmla="*/ 3 h 7"/>
                <a:gd name="T98" fmla="*/ 2 w 7"/>
                <a:gd name="T99" fmla="*/ 3 h 7"/>
                <a:gd name="T100" fmla="*/ 2 w 7"/>
                <a:gd name="T101" fmla="*/ 3 h 7"/>
                <a:gd name="T102" fmla="*/ 3 w 7"/>
                <a:gd name="T103" fmla="*/ 4 h 7"/>
                <a:gd name="T104" fmla="*/ 5 w 7"/>
                <a:gd name="T105" fmla="*/ 5 h 7"/>
                <a:gd name="T106" fmla="*/ 3 w 7"/>
                <a:gd name="T107" fmla="*/ 5 h 7"/>
                <a:gd name="T108" fmla="*/ 3 w 7"/>
                <a:gd name="T109" fmla="*/ 4 h 7"/>
                <a:gd name="T110" fmla="*/ 3 w 7"/>
                <a:gd name="T111" fmla="*/ 5 h 7"/>
                <a:gd name="T112" fmla="*/ 2 w 7"/>
                <a:gd name="T1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3" y="4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4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4" y="3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1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1"/>
                    <a:pt x="5" y="2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6" y="4"/>
                    <a:pt x="7" y="4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7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6"/>
                    <a:pt x="5" y="6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6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5" y="3"/>
                  </a:move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3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1"/>
                  </a:ln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2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lnTo>
                    <a:pt x="5" y="2"/>
                  </a:ln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5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lnTo>
                    <a:pt x="2" y="2"/>
                  </a:lnTo>
                  <a:close/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2" y="3"/>
                  </a:lnTo>
                  <a:close/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5" y="4"/>
                  </a:move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5" y="4"/>
                    <a:pt x="5" y="4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2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6" name="Freeform 1329"/>
            <p:cNvSpPr>
              <a:spLocks/>
            </p:cNvSpPr>
            <p:nvPr/>
          </p:nvSpPr>
          <p:spPr bwMode="auto">
            <a:xfrm>
              <a:off x="10620375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7" name="Rectangle 1330"/>
            <p:cNvSpPr>
              <a:spLocks noChangeArrowheads="1"/>
            </p:cNvSpPr>
            <p:nvPr/>
          </p:nvSpPr>
          <p:spPr bwMode="auto">
            <a:xfrm>
              <a:off x="10628313" y="12144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8" name="Freeform 1331"/>
            <p:cNvSpPr>
              <a:spLocks/>
            </p:cNvSpPr>
            <p:nvPr/>
          </p:nvSpPr>
          <p:spPr bwMode="auto">
            <a:xfrm>
              <a:off x="10628313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9" name="Freeform 1332"/>
            <p:cNvSpPr>
              <a:spLocks/>
            </p:cNvSpPr>
            <p:nvPr/>
          </p:nvSpPr>
          <p:spPr bwMode="auto">
            <a:xfrm>
              <a:off x="10625138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0" name="Freeform 1333"/>
            <p:cNvSpPr>
              <a:spLocks/>
            </p:cNvSpPr>
            <p:nvPr/>
          </p:nvSpPr>
          <p:spPr bwMode="auto">
            <a:xfrm>
              <a:off x="10625138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1" name="Freeform 1334"/>
            <p:cNvSpPr>
              <a:spLocks/>
            </p:cNvSpPr>
            <p:nvPr/>
          </p:nvSpPr>
          <p:spPr bwMode="auto">
            <a:xfrm>
              <a:off x="10625138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2" name="Freeform 1335"/>
            <p:cNvSpPr>
              <a:spLocks/>
            </p:cNvSpPr>
            <p:nvPr/>
          </p:nvSpPr>
          <p:spPr bwMode="auto">
            <a:xfrm>
              <a:off x="10625138" y="120808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3" name="Freeform 1336"/>
            <p:cNvSpPr>
              <a:spLocks/>
            </p:cNvSpPr>
            <p:nvPr/>
          </p:nvSpPr>
          <p:spPr bwMode="auto">
            <a:xfrm>
              <a:off x="10628313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4" name="Freeform 1337"/>
            <p:cNvSpPr>
              <a:spLocks/>
            </p:cNvSpPr>
            <p:nvPr/>
          </p:nvSpPr>
          <p:spPr bwMode="auto">
            <a:xfrm>
              <a:off x="10628313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5" name="Freeform 1338"/>
            <p:cNvSpPr>
              <a:spLocks/>
            </p:cNvSpPr>
            <p:nvPr/>
          </p:nvSpPr>
          <p:spPr bwMode="auto">
            <a:xfrm>
              <a:off x="10625138" y="12144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6" name="Freeform 1339"/>
            <p:cNvSpPr>
              <a:spLocks/>
            </p:cNvSpPr>
            <p:nvPr/>
          </p:nvSpPr>
          <p:spPr bwMode="auto">
            <a:xfrm>
              <a:off x="10628313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7" name="Rectangle 1340"/>
            <p:cNvSpPr>
              <a:spLocks noChangeArrowheads="1"/>
            </p:cNvSpPr>
            <p:nvPr/>
          </p:nvSpPr>
          <p:spPr bwMode="auto">
            <a:xfrm>
              <a:off x="10634663" y="12112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8" name="Freeform 1341"/>
            <p:cNvSpPr>
              <a:spLocks/>
            </p:cNvSpPr>
            <p:nvPr/>
          </p:nvSpPr>
          <p:spPr bwMode="auto">
            <a:xfrm>
              <a:off x="10628313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9" name="Freeform 1342"/>
            <p:cNvSpPr>
              <a:spLocks/>
            </p:cNvSpPr>
            <p:nvPr/>
          </p:nvSpPr>
          <p:spPr bwMode="auto">
            <a:xfrm>
              <a:off x="10628313" y="121443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0" name="Rectangle 1343"/>
            <p:cNvSpPr>
              <a:spLocks noChangeArrowheads="1"/>
            </p:cNvSpPr>
            <p:nvPr/>
          </p:nvSpPr>
          <p:spPr bwMode="auto">
            <a:xfrm>
              <a:off x="10628313" y="1214438"/>
              <a:ext cx="1588" cy="3175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1" name="Freeform 1344"/>
            <p:cNvSpPr>
              <a:spLocks/>
            </p:cNvSpPr>
            <p:nvPr/>
          </p:nvSpPr>
          <p:spPr bwMode="auto">
            <a:xfrm>
              <a:off x="10628313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2" name="Freeform 1345"/>
            <p:cNvSpPr>
              <a:spLocks/>
            </p:cNvSpPr>
            <p:nvPr/>
          </p:nvSpPr>
          <p:spPr bwMode="auto">
            <a:xfrm>
              <a:off x="10625138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3" name="Freeform 1346"/>
            <p:cNvSpPr>
              <a:spLocks/>
            </p:cNvSpPr>
            <p:nvPr/>
          </p:nvSpPr>
          <p:spPr bwMode="auto">
            <a:xfrm>
              <a:off x="10610850" y="1147763"/>
              <a:ext cx="20638" cy="23813"/>
            </a:xfrm>
            <a:custGeom>
              <a:avLst/>
              <a:gdLst>
                <a:gd name="T0" fmla="*/ 1 w 6"/>
                <a:gd name="T1" fmla="*/ 3 h 7"/>
                <a:gd name="T2" fmla="*/ 1 w 6"/>
                <a:gd name="T3" fmla="*/ 6 h 7"/>
                <a:gd name="T4" fmla="*/ 4 w 6"/>
                <a:gd name="T5" fmla="*/ 6 h 7"/>
                <a:gd name="T6" fmla="*/ 1 w 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0" y="5"/>
                    <a:pt x="0" y="5"/>
                    <a:pt x="1" y="6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6" y="3"/>
                    <a:pt x="4" y="0"/>
                    <a:pt x="1" y="3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4" name="Freeform 1347"/>
            <p:cNvSpPr>
              <a:spLocks/>
            </p:cNvSpPr>
            <p:nvPr/>
          </p:nvSpPr>
          <p:spPr bwMode="auto">
            <a:xfrm>
              <a:off x="10617200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5" name="Freeform 1348"/>
            <p:cNvSpPr>
              <a:spLocks/>
            </p:cNvSpPr>
            <p:nvPr/>
          </p:nvSpPr>
          <p:spPr bwMode="auto">
            <a:xfrm>
              <a:off x="10614025" y="115728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6" name="Freeform 1349"/>
            <p:cNvSpPr>
              <a:spLocks/>
            </p:cNvSpPr>
            <p:nvPr/>
          </p:nvSpPr>
          <p:spPr bwMode="auto">
            <a:xfrm>
              <a:off x="10614025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7" name="Freeform 1350"/>
            <p:cNvSpPr>
              <a:spLocks/>
            </p:cNvSpPr>
            <p:nvPr/>
          </p:nvSpPr>
          <p:spPr bwMode="auto">
            <a:xfrm>
              <a:off x="10614025" y="11541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8" name="Rectangle 1351"/>
            <p:cNvSpPr>
              <a:spLocks noChangeArrowheads="1"/>
            </p:cNvSpPr>
            <p:nvPr/>
          </p:nvSpPr>
          <p:spPr bwMode="auto">
            <a:xfrm>
              <a:off x="10620375" y="1157288"/>
              <a:ext cx="4763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9" name="Freeform 1352"/>
            <p:cNvSpPr>
              <a:spLocks/>
            </p:cNvSpPr>
            <p:nvPr/>
          </p:nvSpPr>
          <p:spPr bwMode="auto">
            <a:xfrm>
              <a:off x="106251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0" name="Freeform 1353"/>
            <p:cNvSpPr>
              <a:spLocks/>
            </p:cNvSpPr>
            <p:nvPr/>
          </p:nvSpPr>
          <p:spPr bwMode="auto">
            <a:xfrm>
              <a:off x="106251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1" name="Freeform 1354"/>
            <p:cNvSpPr>
              <a:spLocks/>
            </p:cNvSpPr>
            <p:nvPr/>
          </p:nvSpPr>
          <p:spPr bwMode="auto">
            <a:xfrm>
              <a:off x="10620375" y="115411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2" name="Freeform 1355"/>
            <p:cNvSpPr>
              <a:spLocks/>
            </p:cNvSpPr>
            <p:nvPr/>
          </p:nvSpPr>
          <p:spPr bwMode="auto">
            <a:xfrm>
              <a:off x="10631488" y="116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3" name="Freeform 1356"/>
            <p:cNvSpPr>
              <a:spLocks/>
            </p:cNvSpPr>
            <p:nvPr/>
          </p:nvSpPr>
          <p:spPr bwMode="auto">
            <a:xfrm>
              <a:off x="1063148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4" name="Freeform 1357"/>
            <p:cNvSpPr>
              <a:spLocks/>
            </p:cNvSpPr>
            <p:nvPr/>
          </p:nvSpPr>
          <p:spPr bwMode="auto">
            <a:xfrm>
              <a:off x="106251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5" name="Freeform 1358"/>
            <p:cNvSpPr>
              <a:spLocks/>
            </p:cNvSpPr>
            <p:nvPr/>
          </p:nvSpPr>
          <p:spPr bwMode="auto">
            <a:xfrm>
              <a:off x="10631488" y="116363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6" name="Rectangle 1359"/>
            <p:cNvSpPr>
              <a:spLocks noChangeArrowheads="1"/>
            </p:cNvSpPr>
            <p:nvPr/>
          </p:nvSpPr>
          <p:spPr bwMode="auto">
            <a:xfrm>
              <a:off x="10625138" y="115728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7" name="Freeform 1360"/>
            <p:cNvSpPr>
              <a:spLocks/>
            </p:cNvSpPr>
            <p:nvPr/>
          </p:nvSpPr>
          <p:spPr bwMode="auto">
            <a:xfrm>
              <a:off x="1063148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8" name="Freeform 1361"/>
            <p:cNvSpPr>
              <a:spLocks/>
            </p:cNvSpPr>
            <p:nvPr/>
          </p:nvSpPr>
          <p:spPr bwMode="auto">
            <a:xfrm>
              <a:off x="10620375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9" name="Freeform 1362"/>
            <p:cNvSpPr>
              <a:spLocks/>
            </p:cNvSpPr>
            <p:nvPr/>
          </p:nvSpPr>
          <p:spPr bwMode="auto">
            <a:xfrm>
              <a:off x="10617200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0" name="Freeform 1363"/>
            <p:cNvSpPr>
              <a:spLocks/>
            </p:cNvSpPr>
            <p:nvPr/>
          </p:nvSpPr>
          <p:spPr bwMode="auto">
            <a:xfrm>
              <a:off x="10610850" y="1168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1" name="Freeform 1364"/>
            <p:cNvSpPr>
              <a:spLocks/>
            </p:cNvSpPr>
            <p:nvPr/>
          </p:nvSpPr>
          <p:spPr bwMode="auto">
            <a:xfrm>
              <a:off x="10617200" y="1160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2" name="Freeform 1365"/>
            <p:cNvSpPr>
              <a:spLocks noEditPoints="1"/>
            </p:cNvSpPr>
            <p:nvPr/>
          </p:nvSpPr>
          <p:spPr bwMode="auto">
            <a:xfrm>
              <a:off x="10607675" y="1147763"/>
              <a:ext cx="26988" cy="30163"/>
            </a:xfrm>
            <a:custGeom>
              <a:avLst/>
              <a:gdLst>
                <a:gd name="T0" fmla="*/ 2 w 8"/>
                <a:gd name="T1" fmla="*/ 7 h 9"/>
                <a:gd name="T2" fmla="*/ 3 w 8"/>
                <a:gd name="T3" fmla="*/ 7 h 9"/>
                <a:gd name="T4" fmla="*/ 3 w 8"/>
                <a:gd name="T5" fmla="*/ 7 h 9"/>
                <a:gd name="T6" fmla="*/ 1 w 8"/>
                <a:gd name="T7" fmla="*/ 6 h 9"/>
                <a:gd name="T8" fmla="*/ 1 w 8"/>
                <a:gd name="T9" fmla="*/ 5 h 9"/>
                <a:gd name="T10" fmla="*/ 1 w 8"/>
                <a:gd name="T11" fmla="*/ 5 h 9"/>
                <a:gd name="T12" fmla="*/ 3 w 8"/>
                <a:gd name="T13" fmla="*/ 5 h 9"/>
                <a:gd name="T14" fmla="*/ 4 w 8"/>
                <a:gd name="T15" fmla="*/ 5 h 9"/>
                <a:gd name="T16" fmla="*/ 4 w 8"/>
                <a:gd name="T17" fmla="*/ 6 h 9"/>
                <a:gd name="T18" fmla="*/ 4 w 8"/>
                <a:gd name="T19" fmla="*/ 5 h 9"/>
                <a:gd name="T20" fmla="*/ 5 w 8"/>
                <a:gd name="T21" fmla="*/ 5 h 9"/>
                <a:gd name="T22" fmla="*/ 4 w 8"/>
                <a:gd name="T23" fmla="*/ 4 h 9"/>
                <a:gd name="T24" fmla="*/ 5 w 8"/>
                <a:gd name="T25" fmla="*/ 4 h 9"/>
                <a:gd name="T26" fmla="*/ 5 w 8"/>
                <a:gd name="T27" fmla="*/ 4 h 9"/>
                <a:gd name="T28" fmla="*/ 4 w 8"/>
                <a:gd name="T29" fmla="*/ 3 h 9"/>
                <a:gd name="T30" fmla="*/ 6 w 8"/>
                <a:gd name="T31" fmla="*/ 3 h 9"/>
                <a:gd name="T32" fmla="*/ 5 w 8"/>
                <a:gd name="T33" fmla="*/ 3 h 9"/>
                <a:gd name="T34" fmla="*/ 5 w 8"/>
                <a:gd name="T35" fmla="*/ 3 h 9"/>
                <a:gd name="T36" fmla="*/ 5 w 8"/>
                <a:gd name="T37" fmla="*/ 3 h 9"/>
                <a:gd name="T38" fmla="*/ 5 w 8"/>
                <a:gd name="T39" fmla="*/ 3 h 9"/>
                <a:gd name="T40" fmla="*/ 5 w 8"/>
                <a:gd name="T41" fmla="*/ 1 h 9"/>
                <a:gd name="T42" fmla="*/ 4 w 8"/>
                <a:gd name="T43" fmla="*/ 2 h 9"/>
                <a:gd name="T44" fmla="*/ 3 w 8"/>
                <a:gd name="T45" fmla="*/ 2 h 9"/>
                <a:gd name="T46" fmla="*/ 3 w 8"/>
                <a:gd name="T47" fmla="*/ 2 h 9"/>
                <a:gd name="T48" fmla="*/ 3 w 8"/>
                <a:gd name="T49" fmla="*/ 2 h 9"/>
                <a:gd name="T50" fmla="*/ 3 w 8"/>
                <a:gd name="T51" fmla="*/ 1 h 9"/>
                <a:gd name="T52" fmla="*/ 5 w 8"/>
                <a:gd name="T53" fmla="*/ 0 h 9"/>
                <a:gd name="T54" fmla="*/ 6 w 8"/>
                <a:gd name="T55" fmla="*/ 0 h 9"/>
                <a:gd name="T56" fmla="*/ 7 w 8"/>
                <a:gd name="T57" fmla="*/ 2 h 9"/>
                <a:gd name="T58" fmla="*/ 7 w 8"/>
                <a:gd name="T59" fmla="*/ 3 h 9"/>
                <a:gd name="T60" fmla="*/ 8 w 8"/>
                <a:gd name="T61" fmla="*/ 4 h 9"/>
                <a:gd name="T62" fmla="*/ 7 w 8"/>
                <a:gd name="T63" fmla="*/ 5 h 9"/>
                <a:gd name="T64" fmla="*/ 7 w 8"/>
                <a:gd name="T65" fmla="*/ 6 h 9"/>
                <a:gd name="T66" fmla="*/ 6 w 8"/>
                <a:gd name="T67" fmla="*/ 7 h 9"/>
                <a:gd name="T68" fmla="*/ 3 w 8"/>
                <a:gd name="T69" fmla="*/ 8 h 9"/>
                <a:gd name="T70" fmla="*/ 4 w 8"/>
                <a:gd name="T71" fmla="*/ 1 h 9"/>
                <a:gd name="T72" fmla="*/ 5 w 8"/>
                <a:gd name="T73" fmla="*/ 5 h 9"/>
                <a:gd name="T74" fmla="*/ 6 w 8"/>
                <a:gd name="T75" fmla="*/ 7 h 9"/>
                <a:gd name="T76" fmla="*/ 7 w 8"/>
                <a:gd name="T77" fmla="*/ 3 h 9"/>
                <a:gd name="T78" fmla="*/ 6 w 8"/>
                <a:gd name="T79" fmla="*/ 6 h 9"/>
                <a:gd name="T80" fmla="*/ 6 w 8"/>
                <a:gd name="T81" fmla="*/ 2 h 9"/>
                <a:gd name="T82" fmla="*/ 7 w 8"/>
                <a:gd name="T83" fmla="*/ 2 h 9"/>
                <a:gd name="T84" fmla="*/ 6 w 8"/>
                <a:gd name="T85" fmla="*/ 1 h 9"/>
                <a:gd name="T86" fmla="*/ 6 w 8"/>
                <a:gd name="T87" fmla="*/ 1 h 9"/>
                <a:gd name="T88" fmla="*/ 4 w 8"/>
                <a:gd name="T89" fmla="*/ 1 h 9"/>
                <a:gd name="T90" fmla="*/ 5 w 8"/>
                <a:gd name="T91" fmla="*/ 1 h 9"/>
                <a:gd name="T92" fmla="*/ 6 w 8"/>
                <a:gd name="T93" fmla="*/ 2 h 9"/>
                <a:gd name="T94" fmla="*/ 5 w 8"/>
                <a:gd name="T95" fmla="*/ 2 h 9"/>
                <a:gd name="T96" fmla="*/ 5 w 8"/>
                <a:gd name="T97" fmla="*/ 2 h 9"/>
                <a:gd name="T98" fmla="*/ 6 w 8"/>
                <a:gd name="T99" fmla="*/ 4 h 9"/>
                <a:gd name="T100" fmla="*/ 4 w 8"/>
                <a:gd name="T101" fmla="*/ 6 h 9"/>
                <a:gd name="T102" fmla="*/ 3 w 8"/>
                <a:gd name="T103" fmla="*/ 5 h 9"/>
                <a:gd name="T104" fmla="*/ 2 w 8"/>
                <a:gd name="T105" fmla="*/ 5 h 9"/>
                <a:gd name="T106" fmla="*/ 2 w 8"/>
                <a:gd name="T107" fmla="*/ 5 h 9"/>
                <a:gd name="T108" fmla="*/ 2 w 8"/>
                <a:gd name="T109" fmla="*/ 5 h 9"/>
                <a:gd name="T110" fmla="*/ 3 w 8"/>
                <a:gd name="T111" fmla="*/ 6 h 9"/>
                <a:gd name="T112" fmla="*/ 4 w 8"/>
                <a:gd name="T113" fmla="*/ 6 h 9"/>
                <a:gd name="T114" fmla="*/ 6 w 8"/>
                <a:gd name="T115" fmla="*/ 4 h 9"/>
                <a:gd name="T116" fmla="*/ 5 w 8"/>
                <a:gd name="T117" fmla="*/ 7 h 9"/>
                <a:gd name="T118" fmla="*/ 5 w 8"/>
                <a:gd name="T119" fmla="*/ 7 h 9"/>
                <a:gd name="T120" fmla="*/ 5 w 8"/>
                <a:gd name="T121" fmla="*/ 6 h 9"/>
                <a:gd name="T122" fmla="*/ 5 w 8"/>
                <a:gd name="T1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" h="9">
                  <a:moveTo>
                    <a:pt x="3" y="8"/>
                  </a:move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5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3"/>
                    <a:pt x="5" y="4"/>
                  </a:cubicBezTo>
                  <a:cubicBezTo>
                    <a:pt x="6" y="4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3"/>
                    <a:pt x="5" y="2"/>
                  </a:cubicBezTo>
                  <a:cubicBezTo>
                    <a:pt x="5" y="2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7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7"/>
                    <a:pt x="6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8"/>
                    <a:pt x="5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6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7" y="5"/>
                    <a:pt x="7" y="5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6" y="6"/>
                  </a:moveTo>
                  <a:cubicBezTo>
                    <a:pt x="6" y="6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6"/>
                    <a:pt x="6" y="6"/>
                  </a:cubicBezTo>
                  <a:close/>
                  <a:moveTo>
                    <a:pt x="7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2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1"/>
                  </a:ln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lose/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6" y="2"/>
                  </a:ln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6" y="3"/>
                    <a:pt x="6" y="4"/>
                    <a:pt x="6" y="3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4" y="6"/>
                  </a:move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6" y="4"/>
                  </a:moveTo>
                  <a:cubicBezTo>
                    <a:pt x="6" y="4"/>
                    <a:pt x="5" y="4"/>
                    <a:pt x="6" y="5"/>
                  </a:cubicBezTo>
                  <a:cubicBezTo>
                    <a:pt x="5" y="4"/>
                    <a:pt x="5" y="4"/>
                    <a:pt x="6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lose/>
                  <a:moveTo>
                    <a:pt x="5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6" y="6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3" y="7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3" name="Freeform 1366"/>
            <p:cNvSpPr>
              <a:spLocks/>
            </p:cNvSpPr>
            <p:nvPr/>
          </p:nvSpPr>
          <p:spPr bwMode="auto">
            <a:xfrm>
              <a:off x="10617200" y="116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4" name="Rectangle 1367"/>
            <p:cNvSpPr>
              <a:spLocks noChangeArrowheads="1"/>
            </p:cNvSpPr>
            <p:nvPr/>
          </p:nvSpPr>
          <p:spPr bwMode="auto">
            <a:xfrm>
              <a:off x="10625138" y="11604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3" name="Rectangle 1369"/>
            <p:cNvSpPr>
              <a:spLocks noChangeArrowheads="1"/>
            </p:cNvSpPr>
            <p:nvPr/>
          </p:nvSpPr>
          <p:spPr bwMode="auto">
            <a:xfrm>
              <a:off x="10620376" y="11604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4" name="Freeform 1370"/>
            <p:cNvSpPr>
              <a:spLocks/>
            </p:cNvSpPr>
            <p:nvPr/>
          </p:nvSpPr>
          <p:spPr bwMode="auto">
            <a:xfrm>
              <a:off x="10617201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5" name="Freeform 1371"/>
            <p:cNvSpPr>
              <a:spLocks/>
            </p:cNvSpPr>
            <p:nvPr/>
          </p:nvSpPr>
          <p:spPr bwMode="auto">
            <a:xfrm>
              <a:off x="10617201" y="11541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6" name="Freeform 1372"/>
            <p:cNvSpPr>
              <a:spLocks/>
            </p:cNvSpPr>
            <p:nvPr/>
          </p:nvSpPr>
          <p:spPr bwMode="auto">
            <a:xfrm>
              <a:off x="10617201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7" name="Freeform 1373"/>
            <p:cNvSpPr>
              <a:spLocks/>
            </p:cNvSpPr>
            <p:nvPr/>
          </p:nvSpPr>
          <p:spPr bwMode="auto">
            <a:xfrm>
              <a:off x="10617201" y="11541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8" name="Freeform 1374"/>
            <p:cNvSpPr>
              <a:spLocks/>
            </p:cNvSpPr>
            <p:nvPr/>
          </p:nvSpPr>
          <p:spPr bwMode="auto">
            <a:xfrm>
              <a:off x="10620376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9" name="Freeform 1375"/>
            <p:cNvSpPr>
              <a:spLocks/>
            </p:cNvSpPr>
            <p:nvPr/>
          </p:nvSpPr>
          <p:spPr bwMode="auto">
            <a:xfrm>
              <a:off x="10617201" y="115411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0" name="Freeform 1376"/>
            <p:cNvSpPr>
              <a:spLocks/>
            </p:cNvSpPr>
            <p:nvPr/>
          </p:nvSpPr>
          <p:spPr bwMode="auto">
            <a:xfrm>
              <a:off x="106251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1" name="Freeform 1377"/>
            <p:cNvSpPr>
              <a:spLocks/>
            </p:cNvSpPr>
            <p:nvPr/>
          </p:nvSpPr>
          <p:spPr bwMode="auto">
            <a:xfrm>
              <a:off x="10625138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2" name="Rectangle 1378"/>
            <p:cNvSpPr>
              <a:spLocks noChangeArrowheads="1"/>
            </p:cNvSpPr>
            <p:nvPr/>
          </p:nvSpPr>
          <p:spPr bwMode="auto">
            <a:xfrm>
              <a:off x="10628313" y="11477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3" name="Freeform 1379"/>
            <p:cNvSpPr>
              <a:spLocks/>
            </p:cNvSpPr>
            <p:nvPr/>
          </p:nvSpPr>
          <p:spPr bwMode="auto">
            <a:xfrm>
              <a:off x="10625138" y="1157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4" name="Rectangle 1380"/>
            <p:cNvSpPr>
              <a:spLocks noChangeArrowheads="1"/>
            </p:cNvSpPr>
            <p:nvPr/>
          </p:nvSpPr>
          <p:spPr bwMode="auto">
            <a:xfrm>
              <a:off x="10625138" y="115728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5" name="Rectangle 1381"/>
            <p:cNvSpPr>
              <a:spLocks noChangeArrowheads="1"/>
            </p:cNvSpPr>
            <p:nvPr/>
          </p:nvSpPr>
          <p:spPr bwMode="auto">
            <a:xfrm>
              <a:off x="10625138" y="115728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6" name="Freeform 1382"/>
            <p:cNvSpPr>
              <a:spLocks/>
            </p:cNvSpPr>
            <p:nvPr/>
          </p:nvSpPr>
          <p:spPr bwMode="auto">
            <a:xfrm>
              <a:off x="10620376" y="116363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7" name="Freeform 1383"/>
            <p:cNvSpPr>
              <a:spLocks/>
            </p:cNvSpPr>
            <p:nvPr/>
          </p:nvSpPr>
          <p:spPr bwMode="auto">
            <a:xfrm>
              <a:off x="10620376" y="116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8" name="Freeform 1384"/>
            <p:cNvSpPr>
              <a:spLocks/>
            </p:cNvSpPr>
            <p:nvPr/>
          </p:nvSpPr>
          <p:spPr bwMode="auto">
            <a:xfrm>
              <a:off x="10617201" y="1136650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3 w 3"/>
                <a:gd name="T5" fmla="*/ 2 h 4"/>
                <a:gd name="T6" fmla="*/ 0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1" y="3"/>
                    <a:pt x="3" y="4"/>
                    <a:pt x="3" y="2"/>
                  </a:cubicBez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9" name="Freeform 1385"/>
            <p:cNvSpPr>
              <a:spLocks/>
            </p:cNvSpPr>
            <p:nvPr/>
          </p:nvSpPr>
          <p:spPr bwMode="auto">
            <a:xfrm>
              <a:off x="10617201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0" name="Freeform 1386"/>
            <p:cNvSpPr>
              <a:spLocks/>
            </p:cNvSpPr>
            <p:nvPr/>
          </p:nvSpPr>
          <p:spPr bwMode="auto">
            <a:xfrm>
              <a:off x="10614026" y="1141413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1" name="Freeform 1387"/>
            <p:cNvSpPr>
              <a:spLocks/>
            </p:cNvSpPr>
            <p:nvPr/>
          </p:nvSpPr>
          <p:spPr bwMode="auto">
            <a:xfrm>
              <a:off x="10614026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2" name="Rectangle 1388"/>
            <p:cNvSpPr>
              <a:spLocks noChangeArrowheads="1"/>
            </p:cNvSpPr>
            <p:nvPr/>
          </p:nvSpPr>
          <p:spPr bwMode="auto">
            <a:xfrm>
              <a:off x="10617201" y="11414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3" name="Rectangle 1389"/>
            <p:cNvSpPr>
              <a:spLocks noChangeArrowheads="1"/>
            </p:cNvSpPr>
            <p:nvPr/>
          </p:nvSpPr>
          <p:spPr bwMode="auto">
            <a:xfrm>
              <a:off x="10625138" y="11445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4" name="Freeform 1390"/>
            <p:cNvSpPr>
              <a:spLocks/>
            </p:cNvSpPr>
            <p:nvPr/>
          </p:nvSpPr>
          <p:spPr bwMode="auto">
            <a:xfrm>
              <a:off x="1062513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5" name="Freeform 1391"/>
            <p:cNvSpPr>
              <a:spLocks/>
            </p:cNvSpPr>
            <p:nvPr/>
          </p:nvSpPr>
          <p:spPr bwMode="auto">
            <a:xfrm>
              <a:off x="1062513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6" name="Freeform 1392"/>
            <p:cNvSpPr>
              <a:spLocks/>
            </p:cNvSpPr>
            <p:nvPr/>
          </p:nvSpPr>
          <p:spPr bwMode="auto">
            <a:xfrm>
              <a:off x="10620376" y="11445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7" name="Freeform 1393"/>
            <p:cNvSpPr>
              <a:spLocks/>
            </p:cNvSpPr>
            <p:nvPr/>
          </p:nvSpPr>
          <p:spPr bwMode="auto">
            <a:xfrm>
              <a:off x="10634663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8" name="Freeform 1394"/>
            <p:cNvSpPr>
              <a:spLocks/>
            </p:cNvSpPr>
            <p:nvPr/>
          </p:nvSpPr>
          <p:spPr bwMode="auto">
            <a:xfrm>
              <a:off x="10634663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9" name="Freeform 1395"/>
            <p:cNvSpPr>
              <a:spLocks/>
            </p:cNvSpPr>
            <p:nvPr/>
          </p:nvSpPr>
          <p:spPr bwMode="auto">
            <a:xfrm>
              <a:off x="1062513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0" name="Freeform 1396"/>
            <p:cNvSpPr>
              <a:spLocks/>
            </p:cNvSpPr>
            <p:nvPr/>
          </p:nvSpPr>
          <p:spPr bwMode="auto">
            <a:xfrm>
              <a:off x="10634663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1" name="Rectangle 1397"/>
            <p:cNvSpPr>
              <a:spLocks noChangeArrowheads="1"/>
            </p:cNvSpPr>
            <p:nvPr/>
          </p:nvSpPr>
          <p:spPr bwMode="auto">
            <a:xfrm>
              <a:off x="10625138" y="11445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2" name="Freeform 1398"/>
            <p:cNvSpPr>
              <a:spLocks/>
            </p:cNvSpPr>
            <p:nvPr/>
          </p:nvSpPr>
          <p:spPr bwMode="auto">
            <a:xfrm>
              <a:off x="10634663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3" name="Freeform 1399"/>
            <p:cNvSpPr>
              <a:spLocks/>
            </p:cNvSpPr>
            <p:nvPr/>
          </p:nvSpPr>
          <p:spPr bwMode="auto">
            <a:xfrm>
              <a:off x="10620376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4" name="Freeform 1400"/>
            <p:cNvSpPr>
              <a:spLocks/>
            </p:cNvSpPr>
            <p:nvPr/>
          </p:nvSpPr>
          <p:spPr bwMode="auto">
            <a:xfrm>
              <a:off x="10617201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5" name="Freeform 1401"/>
            <p:cNvSpPr>
              <a:spLocks/>
            </p:cNvSpPr>
            <p:nvPr/>
          </p:nvSpPr>
          <p:spPr bwMode="auto">
            <a:xfrm>
              <a:off x="10614026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6" name="Freeform 1402"/>
            <p:cNvSpPr>
              <a:spLocks/>
            </p:cNvSpPr>
            <p:nvPr/>
          </p:nvSpPr>
          <p:spPr bwMode="auto">
            <a:xfrm>
              <a:off x="10614026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7" name="Freeform 1403"/>
            <p:cNvSpPr>
              <a:spLocks noEditPoints="1"/>
            </p:cNvSpPr>
            <p:nvPr/>
          </p:nvSpPr>
          <p:spPr bwMode="auto">
            <a:xfrm>
              <a:off x="10607676" y="1130300"/>
              <a:ext cx="30163" cy="26988"/>
            </a:xfrm>
            <a:custGeom>
              <a:avLst/>
              <a:gdLst>
                <a:gd name="T0" fmla="*/ 5 w 9"/>
                <a:gd name="T1" fmla="*/ 7 h 8"/>
                <a:gd name="T2" fmla="*/ 5 w 9"/>
                <a:gd name="T3" fmla="*/ 6 h 8"/>
                <a:gd name="T4" fmla="*/ 5 w 9"/>
                <a:gd name="T5" fmla="*/ 6 h 8"/>
                <a:gd name="T6" fmla="*/ 2 w 9"/>
                <a:gd name="T7" fmla="*/ 5 h 8"/>
                <a:gd name="T8" fmla="*/ 0 w 9"/>
                <a:gd name="T9" fmla="*/ 4 h 8"/>
                <a:gd name="T10" fmla="*/ 1 w 9"/>
                <a:gd name="T11" fmla="*/ 4 h 8"/>
                <a:gd name="T12" fmla="*/ 2 w 9"/>
                <a:gd name="T13" fmla="*/ 4 h 8"/>
                <a:gd name="T14" fmla="*/ 3 w 9"/>
                <a:gd name="T15" fmla="*/ 4 h 8"/>
                <a:gd name="T16" fmla="*/ 4 w 9"/>
                <a:gd name="T17" fmla="*/ 4 h 8"/>
                <a:gd name="T18" fmla="*/ 4 w 9"/>
                <a:gd name="T19" fmla="*/ 3 h 8"/>
                <a:gd name="T20" fmla="*/ 5 w 9"/>
                <a:gd name="T21" fmla="*/ 4 h 8"/>
                <a:gd name="T22" fmla="*/ 5 w 9"/>
                <a:gd name="T23" fmla="*/ 4 h 8"/>
                <a:gd name="T24" fmla="*/ 6 w 9"/>
                <a:gd name="T25" fmla="*/ 4 h 8"/>
                <a:gd name="T26" fmla="*/ 5 w 9"/>
                <a:gd name="T27" fmla="*/ 4 h 8"/>
                <a:gd name="T28" fmla="*/ 4 w 9"/>
                <a:gd name="T29" fmla="*/ 4 h 8"/>
                <a:gd name="T30" fmla="*/ 5 w 9"/>
                <a:gd name="T31" fmla="*/ 4 h 8"/>
                <a:gd name="T32" fmla="*/ 5 w 9"/>
                <a:gd name="T33" fmla="*/ 4 h 8"/>
                <a:gd name="T34" fmla="*/ 5 w 9"/>
                <a:gd name="T35" fmla="*/ 4 h 8"/>
                <a:gd name="T36" fmla="*/ 5 w 9"/>
                <a:gd name="T37" fmla="*/ 4 h 8"/>
                <a:gd name="T38" fmla="*/ 5 w 9"/>
                <a:gd name="T39" fmla="*/ 4 h 8"/>
                <a:gd name="T40" fmla="*/ 5 w 9"/>
                <a:gd name="T41" fmla="*/ 4 h 8"/>
                <a:gd name="T42" fmla="*/ 4 w 9"/>
                <a:gd name="T43" fmla="*/ 4 h 8"/>
                <a:gd name="T44" fmla="*/ 4 w 9"/>
                <a:gd name="T45" fmla="*/ 3 h 8"/>
                <a:gd name="T46" fmla="*/ 3 w 9"/>
                <a:gd name="T47" fmla="*/ 3 h 8"/>
                <a:gd name="T48" fmla="*/ 3 w 9"/>
                <a:gd name="T49" fmla="*/ 4 h 8"/>
                <a:gd name="T50" fmla="*/ 3 w 9"/>
                <a:gd name="T51" fmla="*/ 2 h 8"/>
                <a:gd name="T52" fmla="*/ 4 w 9"/>
                <a:gd name="T53" fmla="*/ 2 h 8"/>
                <a:gd name="T54" fmla="*/ 5 w 9"/>
                <a:gd name="T55" fmla="*/ 1 h 8"/>
                <a:gd name="T56" fmla="*/ 7 w 9"/>
                <a:gd name="T57" fmla="*/ 1 h 8"/>
                <a:gd name="T58" fmla="*/ 8 w 9"/>
                <a:gd name="T59" fmla="*/ 3 h 8"/>
                <a:gd name="T60" fmla="*/ 8 w 9"/>
                <a:gd name="T61" fmla="*/ 3 h 8"/>
                <a:gd name="T62" fmla="*/ 9 w 9"/>
                <a:gd name="T63" fmla="*/ 4 h 8"/>
                <a:gd name="T64" fmla="*/ 8 w 9"/>
                <a:gd name="T65" fmla="*/ 5 h 8"/>
                <a:gd name="T66" fmla="*/ 6 w 9"/>
                <a:gd name="T67" fmla="*/ 8 h 8"/>
                <a:gd name="T68" fmla="*/ 5 w 9"/>
                <a:gd name="T69" fmla="*/ 8 h 8"/>
                <a:gd name="T70" fmla="*/ 5 w 9"/>
                <a:gd name="T71" fmla="*/ 8 h 8"/>
                <a:gd name="T72" fmla="*/ 7 w 9"/>
                <a:gd name="T73" fmla="*/ 7 h 8"/>
                <a:gd name="T74" fmla="*/ 6 w 9"/>
                <a:gd name="T75" fmla="*/ 4 h 8"/>
                <a:gd name="T76" fmla="*/ 5 w 9"/>
                <a:gd name="T77" fmla="*/ 7 h 8"/>
                <a:gd name="T78" fmla="*/ 6 w 9"/>
                <a:gd name="T79" fmla="*/ 6 h 8"/>
                <a:gd name="T80" fmla="*/ 7 w 9"/>
                <a:gd name="T81" fmla="*/ 3 h 8"/>
                <a:gd name="T82" fmla="*/ 5 w 9"/>
                <a:gd name="T83" fmla="*/ 6 h 8"/>
                <a:gd name="T84" fmla="*/ 6 w 9"/>
                <a:gd name="T85" fmla="*/ 3 h 8"/>
                <a:gd name="T86" fmla="*/ 7 w 9"/>
                <a:gd name="T87" fmla="*/ 2 h 8"/>
                <a:gd name="T88" fmla="*/ 7 w 9"/>
                <a:gd name="T89" fmla="*/ 2 h 8"/>
                <a:gd name="T90" fmla="*/ 3 w 9"/>
                <a:gd name="T91" fmla="*/ 3 h 8"/>
                <a:gd name="T92" fmla="*/ 4 w 9"/>
                <a:gd name="T93" fmla="*/ 2 h 8"/>
                <a:gd name="T94" fmla="*/ 5 w 9"/>
                <a:gd name="T95" fmla="*/ 3 h 8"/>
                <a:gd name="T96" fmla="*/ 5 w 9"/>
                <a:gd name="T97" fmla="*/ 3 h 8"/>
                <a:gd name="T98" fmla="*/ 5 w 9"/>
                <a:gd name="T99" fmla="*/ 3 h 8"/>
                <a:gd name="T100" fmla="*/ 6 w 9"/>
                <a:gd name="T101" fmla="*/ 4 h 8"/>
                <a:gd name="T102" fmla="*/ 4 w 9"/>
                <a:gd name="T103" fmla="*/ 4 h 8"/>
                <a:gd name="T104" fmla="*/ 3 w 9"/>
                <a:gd name="T105" fmla="*/ 5 h 8"/>
                <a:gd name="T106" fmla="*/ 2 w 9"/>
                <a:gd name="T107" fmla="*/ 5 h 8"/>
                <a:gd name="T108" fmla="*/ 2 w 9"/>
                <a:gd name="T109" fmla="*/ 5 h 8"/>
                <a:gd name="T110" fmla="*/ 3 w 9"/>
                <a:gd name="T111" fmla="*/ 5 h 8"/>
                <a:gd name="T112" fmla="*/ 3 w 9"/>
                <a:gd name="T113" fmla="*/ 5 h 8"/>
                <a:gd name="T114" fmla="*/ 4 w 9"/>
                <a:gd name="T115" fmla="*/ 4 h 8"/>
                <a:gd name="T116" fmla="*/ 6 w 9"/>
                <a:gd name="T117" fmla="*/ 5 h 8"/>
                <a:gd name="T118" fmla="*/ 5 w 9"/>
                <a:gd name="T119" fmla="*/ 6 h 8"/>
                <a:gd name="T120" fmla="*/ 4 w 9"/>
                <a:gd name="T121" fmla="*/ 6 h 8"/>
                <a:gd name="T122" fmla="*/ 5 w 9"/>
                <a:gd name="T123" fmla="*/ 6 h 8"/>
                <a:gd name="T124" fmla="*/ 5 w 9"/>
                <a:gd name="T1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" h="8">
                  <a:moveTo>
                    <a:pt x="5" y="7"/>
                  </a:moveTo>
                  <a:cubicBezTo>
                    <a:pt x="5" y="7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4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4"/>
                  </a:cubicBezTo>
                  <a:cubicBezTo>
                    <a:pt x="5" y="4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3" y="3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4" y="2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8" y="1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3"/>
                    <a:pt x="8" y="4"/>
                  </a:cubicBezTo>
                  <a:cubicBezTo>
                    <a:pt x="9" y="3"/>
                    <a:pt x="8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7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8"/>
                    <a:pt x="5" y="7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7"/>
                  </a:cubicBezTo>
                  <a:close/>
                  <a:moveTo>
                    <a:pt x="4" y="1"/>
                  </a:move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6"/>
                    <a:pt x="6" y="7"/>
                    <a:pt x="6" y="6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8" y="3"/>
                  </a:ln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7" y="3"/>
                  </a:cubicBezTo>
                  <a:close/>
                  <a:moveTo>
                    <a:pt x="5" y="6"/>
                  </a:moveTo>
                  <a:cubicBezTo>
                    <a:pt x="5" y="6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6"/>
                    <a:pt x="5" y="6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1"/>
                  </a:cubicBezTo>
                  <a:close/>
                  <a:moveTo>
                    <a:pt x="7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lose/>
                  <a:moveTo>
                    <a:pt x="6" y="2"/>
                  </a:move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6" y="1"/>
                    <a:pt x="6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3"/>
                  </a:ln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5" y="3"/>
                  </a:move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7" y="4"/>
                    <a:pt x="6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4"/>
                    <a:pt x="4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3" y="4"/>
                  </a:cubicBezTo>
                  <a:lnTo>
                    <a:pt x="2" y="4"/>
                  </a:ln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4" y="5"/>
                  </a:move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6" y="4"/>
                  </a:moveTo>
                  <a:cubicBezTo>
                    <a:pt x="6" y="5"/>
                    <a:pt x="6" y="4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5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5" y="5"/>
                  </a:ln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lose/>
                  <a:moveTo>
                    <a:pt x="5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8" name="Freeform 1404"/>
            <p:cNvSpPr>
              <a:spLocks/>
            </p:cNvSpPr>
            <p:nvPr/>
          </p:nvSpPr>
          <p:spPr bwMode="auto">
            <a:xfrm>
              <a:off x="10614026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9" name="Freeform 1405"/>
            <p:cNvSpPr>
              <a:spLocks/>
            </p:cNvSpPr>
            <p:nvPr/>
          </p:nvSpPr>
          <p:spPr bwMode="auto">
            <a:xfrm>
              <a:off x="1062513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0" name="Freeform 1406"/>
            <p:cNvSpPr>
              <a:spLocks/>
            </p:cNvSpPr>
            <p:nvPr/>
          </p:nvSpPr>
          <p:spPr bwMode="auto">
            <a:xfrm>
              <a:off x="1062513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1" name="Freeform 1407"/>
            <p:cNvSpPr>
              <a:spLocks/>
            </p:cNvSpPr>
            <p:nvPr/>
          </p:nvSpPr>
          <p:spPr bwMode="auto">
            <a:xfrm>
              <a:off x="10617201" y="11445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2" name="Freeform 1408"/>
            <p:cNvSpPr>
              <a:spLocks/>
            </p:cNvSpPr>
            <p:nvPr/>
          </p:nvSpPr>
          <p:spPr bwMode="auto">
            <a:xfrm>
              <a:off x="10617201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3" name="Freeform 1409"/>
            <p:cNvSpPr>
              <a:spLocks/>
            </p:cNvSpPr>
            <p:nvPr/>
          </p:nvSpPr>
          <p:spPr bwMode="auto">
            <a:xfrm>
              <a:off x="10617201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4" name="Freeform 1410"/>
            <p:cNvSpPr>
              <a:spLocks/>
            </p:cNvSpPr>
            <p:nvPr/>
          </p:nvSpPr>
          <p:spPr bwMode="auto">
            <a:xfrm>
              <a:off x="10620376" y="11414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5" name="Freeform 1411"/>
            <p:cNvSpPr>
              <a:spLocks/>
            </p:cNvSpPr>
            <p:nvPr/>
          </p:nvSpPr>
          <p:spPr bwMode="auto">
            <a:xfrm>
              <a:off x="10620376" y="1141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6" name="Freeform 1412"/>
            <p:cNvSpPr>
              <a:spLocks/>
            </p:cNvSpPr>
            <p:nvPr/>
          </p:nvSpPr>
          <p:spPr bwMode="auto">
            <a:xfrm>
              <a:off x="10620376" y="11414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7" name="Freeform 1413"/>
            <p:cNvSpPr>
              <a:spLocks/>
            </p:cNvSpPr>
            <p:nvPr/>
          </p:nvSpPr>
          <p:spPr bwMode="auto">
            <a:xfrm>
              <a:off x="1062513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8" name="Freeform 1414"/>
            <p:cNvSpPr>
              <a:spLocks/>
            </p:cNvSpPr>
            <p:nvPr/>
          </p:nvSpPr>
          <p:spPr bwMode="auto">
            <a:xfrm>
              <a:off x="1062513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9" name="Rectangle 1415"/>
            <p:cNvSpPr>
              <a:spLocks noChangeArrowheads="1"/>
            </p:cNvSpPr>
            <p:nvPr/>
          </p:nvSpPr>
          <p:spPr bwMode="auto">
            <a:xfrm>
              <a:off x="10625138" y="11334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0" name="Freeform 1416"/>
            <p:cNvSpPr>
              <a:spLocks/>
            </p:cNvSpPr>
            <p:nvPr/>
          </p:nvSpPr>
          <p:spPr bwMode="auto">
            <a:xfrm>
              <a:off x="1062513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1" name="Rectangle 1417"/>
            <p:cNvSpPr>
              <a:spLocks noChangeArrowheads="1"/>
            </p:cNvSpPr>
            <p:nvPr/>
          </p:nvSpPr>
          <p:spPr bwMode="auto">
            <a:xfrm>
              <a:off x="10625138" y="11445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2" name="Freeform 1418"/>
            <p:cNvSpPr>
              <a:spLocks/>
            </p:cNvSpPr>
            <p:nvPr/>
          </p:nvSpPr>
          <p:spPr bwMode="auto">
            <a:xfrm>
              <a:off x="10625138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3" name="Freeform 1419"/>
            <p:cNvSpPr>
              <a:spLocks/>
            </p:cNvSpPr>
            <p:nvPr/>
          </p:nvSpPr>
          <p:spPr bwMode="auto">
            <a:xfrm>
              <a:off x="10625138" y="11414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4" name="Freeform 1420"/>
            <p:cNvSpPr>
              <a:spLocks/>
            </p:cNvSpPr>
            <p:nvPr/>
          </p:nvSpPr>
          <p:spPr bwMode="auto">
            <a:xfrm>
              <a:off x="10617201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5" name="Freeform 1421"/>
            <p:cNvSpPr>
              <a:spLocks/>
            </p:cNvSpPr>
            <p:nvPr/>
          </p:nvSpPr>
          <p:spPr bwMode="auto">
            <a:xfrm>
              <a:off x="10641013" y="1136650"/>
              <a:ext cx="20638" cy="20638"/>
            </a:xfrm>
            <a:custGeom>
              <a:avLst/>
              <a:gdLst>
                <a:gd name="T0" fmla="*/ 1 w 6"/>
                <a:gd name="T1" fmla="*/ 3 h 6"/>
                <a:gd name="T2" fmla="*/ 1 w 6"/>
                <a:gd name="T3" fmla="*/ 5 h 6"/>
                <a:gd name="T4" fmla="*/ 5 w 6"/>
                <a:gd name="T5" fmla="*/ 3 h 6"/>
                <a:gd name="T6" fmla="*/ 3 w 6"/>
                <a:gd name="T7" fmla="*/ 1 h 6"/>
                <a:gd name="T8" fmla="*/ 1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1" y="0"/>
                    <a:pt x="2" y="1"/>
                    <a:pt x="1" y="3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6" name="Freeform 1422"/>
            <p:cNvSpPr>
              <a:spLocks/>
            </p:cNvSpPr>
            <p:nvPr/>
          </p:nvSpPr>
          <p:spPr bwMode="auto">
            <a:xfrm>
              <a:off x="1064418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7" name="Freeform 1423"/>
            <p:cNvSpPr>
              <a:spLocks/>
            </p:cNvSpPr>
            <p:nvPr/>
          </p:nvSpPr>
          <p:spPr bwMode="auto">
            <a:xfrm>
              <a:off x="10644188" y="1144588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8" name="Freeform 1424"/>
            <p:cNvSpPr>
              <a:spLocks/>
            </p:cNvSpPr>
            <p:nvPr/>
          </p:nvSpPr>
          <p:spPr bwMode="auto">
            <a:xfrm>
              <a:off x="10644188" y="11414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9" name="Rectangle 1425"/>
            <p:cNvSpPr>
              <a:spLocks noChangeArrowheads="1"/>
            </p:cNvSpPr>
            <p:nvPr/>
          </p:nvSpPr>
          <p:spPr bwMode="auto">
            <a:xfrm>
              <a:off x="10644188" y="11445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0" name="Freeform 1426"/>
            <p:cNvSpPr>
              <a:spLocks/>
            </p:cNvSpPr>
            <p:nvPr/>
          </p:nvSpPr>
          <p:spPr bwMode="auto">
            <a:xfrm>
              <a:off x="10658476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1" name="Freeform 1427"/>
            <p:cNvSpPr>
              <a:spLocks/>
            </p:cNvSpPr>
            <p:nvPr/>
          </p:nvSpPr>
          <p:spPr bwMode="auto">
            <a:xfrm>
              <a:off x="10658476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2" name="Freeform 1428"/>
            <p:cNvSpPr>
              <a:spLocks/>
            </p:cNvSpPr>
            <p:nvPr/>
          </p:nvSpPr>
          <p:spPr bwMode="auto">
            <a:xfrm>
              <a:off x="10658476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3" name="Freeform 1429"/>
            <p:cNvSpPr>
              <a:spLocks/>
            </p:cNvSpPr>
            <p:nvPr/>
          </p:nvSpPr>
          <p:spPr bwMode="auto">
            <a:xfrm>
              <a:off x="10652126" y="11477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4" name="Freeform 1430"/>
            <p:cNvSpPr>
              <a:spLocks/>
            </p:cNvSpPr>
            <p:nvPr/>
          </p:nvSpPr>
          <p:spPr bwMode="auto">
            <a:xfrm>
              <a:off x="10664826" y="115093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5" name="Freeform 1431"/>
            <p:cNvSpPr>
              <a:spLocks/>
            </p:cNvSpPr>
            <p:nvPr/>
          </p:nvSpPr>
          <p:spPr bwMode="auto">
            <a:xfrm>
              <a:off x="10664826" y="1144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6" name="Freeform 1432"/>
            <p:cNvSpPr>
              <a:spLocks/>
            </p:cNvSpPr>
            <p:nvPr/>
          </p:nvSpPr>
          <p:spPr bwMode="auto">
            <a:xfrm>
              <a:off x="10658476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7" name="Freeform 1433"/>
            <p:cNvSpPr>
              <a:spLocks/>
            </p:cNvSpPr>
            <p:nvPr/>
          </p:nvSpPr>
          <p:spPr bwMode="auto">
            <a:xfrm>
              <a:off x="10664826" y="11541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8" name="Rectangle 1434"/>
            <p:cNvSpPr>
              <a:spLocks noChangeArrowheads="1"/>
            </p:cNvSpPr>
            <p:nvPr/>
          </p:nvSpPr>
          <p:spPr bwMode="auto">
            <a:xfrm>
              <a:off x="10658476" y="11477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9" name="Freeform 1435"/>
            <p:cNvSpPr>
              <a:spLocks/>
            </p:cNvSpPr>
            <p:nvPr/>
          </p:nvSpPr>
          <p:spPr bwMode="auto">
            <a:xfrm>
              <a:off x="10661651" y="1136650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0" name="Freeform 1436"/>
            <p:cNvSpPr>
              <a:spLocks/>
            </p:cNvSpPr>
            <p:nvPr/>
          </p:nvSpPr>
          <p:spPr bwMode="auto">
            <a:xfrm>
              <a:off x="10652126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1" name="Freeform 1437"/>
            <p:cNvSpPr>
              <a:spLocks/>
            </p:cNvSpPr>
            <p:nvPr/>
          </p:nvSpPr>
          <p:spPr bwMode="auto">
            <a:xfrm>
              <a:off x="1064418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2" name="Freeform 1438"/>
            <p:cNvSpPr>
              <a:spLocks/>
            </p:cNvSpPr>
            <p:nvPr/>
          </p:nvSpPr>
          <p:spPr bwMode="auto">
            <a:xfrm>
              <a:off x="10641013" y="1154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3" name="Freeform 1439"/>
            <p:cNvSpPr>
              <a:spLocks/>
            </p:cNvSpPr>
            <p:nvPr/>
          </p:nvSpPr>
          <p:spPr bwMode="auto">
            <a:xfrm>
              <a:off x="1064418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4" name="Freeform 1440"/>
            <p:cNvSpPr>
              <a:spLocks noEditPoints="1"/>
            </p:cNvSpPr>
            <p:nvPr/>
          </p:nvSpPr>
          <p:spPr bwMode="auto">
            <a:xfrm>
              <a:off x="10634663" y="1133475"/>
              <a:ext cx="33338" cy="30163"/>
            </a:xfrm>
            <a:custGeom>
              <a:avLst/>
              <a:gdLst>
                <a:gd name="T0" fmla="*/ 6 w 10"/>
                <a:gd name="T1" fmla="*/ 8 h 9"/>
                <a:gd name="T2" fmla="*/ 5 w 10"/>
                <a:gd name="T3" fmla="*/ 7 h 9"/>
                <a:gd name="T4" fmla="*/ 3 w 10"/>
                <a:gd name="T5" fmla="*/ 6 h 9"/>
                <a:gd name="T6" fmla="*/ 1 w 10"/>
                <a:gd name="T7" fmla="*/ 6 h 9"/>
                <a:gd name="T8" fmla="*/ 1 w 10"/>
                <a:gd name="T9" fmla="*/ 5 h 9"/>
                <a:gd name="T10" fmla="*/ 3 w 10"/>
                <a:gd name="T11" fmla="*/ 4 h 9"/>
                <a:gd name="T12" fmla="*/ 4 w 10"/>
                <a:gd name="T13" fmla="*/ 4 h 9"/>
                <a:gd name="T14" fmla="*/ 5 w 10"/>
                <a:gd name="T15" fmla="*/ 4 h 9"/>
                <a:gd name="T16" fmla="*/ 5 w 10"/>
                <a:gd name="T17" fmla="*/ 3 h 9"/>
                <a:gd name="T18" fmla="*/ 6 w 10"/>
                <a:gd name="T19" fmla="*/ 4 h 9"/>
                <a:gd name="T20" fmla="*/ 6 w 10"/>
                <a:gd name="T21" fmla="*/ 4 h 9"/>
                <a:gd name="T22" fmla="*/ 5 w 10"/>
                <a:gd name="T23" fmla="*/ 4 h 9"/>
                <a:gd name="T24" fmla="*/ 6 w 10"/>
                <a:gd name="T25" fmla="*/ 4 h 9"/>
                <a:gd name="T26" fmla="*/ 6 w 10"/>
                <a:gd name="T27" fmla="*/ 4 h 9"/>
                <a:gd name="T28" fmla="*/ 7 w 10"/>
                <a:gd name="T29" fmla="*/ 4 h 9"/>
                <a:gd name="T30" fmla="*/ 7 w 10"/>
                <a:gd name="T31" fmla="*/ 4 h 9"/>
                <a:gd name="T32" fmla="*/ 6 w 10"/>
                <a:gd name="T33" fmla="*/ 4 h 9"/>
                <a:gd name="T34" fmla="*/ 6 w 10"/>
                <a:gd name="T35" fmla="*/ 5 h 9"/>
                <a:gd name="T36" fmla="*/ 5 w 10"/>
                <a:gd name="T37" fmla="*/ 5 h 9"/>
                <a:gd name="T38" fmla="*/ 5 w 10"/>
                <a:gd name="T39" fmla="*/ 3 h 9"/>
                <a:gd name="T40" fmla="*/ 5 w 10"/>
                <a:gd name="T41" fmla="*/ 4 h 9"/>
                <a:gd name="T42" fmla="*/ 4 w 10"/>
                <a:gd name="T43" fmla="*/ 3 h 9"/>
                <a:gd name="T44" fmla="*/ 3 w 10"/>
                <a:gd name="T45" fmla="*/ 4 h 9"/>
                <a:gd name="T46" fmla="*/ 4 w 10"/>
                <a:gd name="T47" fmla="*/ 2 h 9"/>
                <a:gd name="T48" fmla="*/ 5 w 10"/>
                <a:gd name="T49" fmla="*/ 1 h 9"/>
                <a:gd name="T50" fmla="*/ 5 w 10"/>
                <a:gd name="T51" fmla="*/ 1 h 9"/>
                <a:gd name="T52" fmla="*/ 7 w 10"/>
                <a:gd name="T53" fmla="*/ 1 h 9"/>
                <a:gd name="T54" fmla="*/ 10 w 10"/>
                <a:gd name="T55" fmla="*/ 5 h 9"/>
                <a:gd name="T56" fmla="*/ 10 w 10"/>
                <a:gd name="T57" fmla="*/ 6 h 9"/>
                <a:gd name="T58" fmla="*/ 9 w 10"/>
                <a:gd name="T59" fmla="*/ 7 h 9"/>
                <a:gd name="T60" fmla="*/ 7 w 10"/>
                <a:gd name="T61" fmla="*/ 8 h 9"/>
                <a:gd name="T62" fmla="*/ 6 w 10"/>
                <a:gd name="T63" fmla="*/ 8 h 9"/>
                <a:gd name="T64" fmla="*/ 4 w 10"/>
                <a:gd name="T65" fmla="*/ 2 h 9"/>
                <a:gd name="T66" fmla="*/ 6 w 10"/>
                <a:gd name="T67" fmla="*/ 4 h 9"/>
                <a:gd name="T68" fmla="*/ 8 w 10"/>
                <a:gd name="T69" fmla="*/ 6 h 9"/>
                <a:gd name="T70" fmla="*/ 9 w 10"/>
                <a:gd name="T71" fmla="*/ 3 h 9"/>
                <a:gd name="T72" fmla="*/ 7 w 10"/>
                <a:gd name="T73" fmla="*/ 6 h 9"/>
                <a:gd name="T74" fmla="*/ 7 w 10"/>
                <a:gd name="T75" fmla="*/ 2 h 9"/>
                <a:gd name="T76" fmla="*/ 6 w 10"/>
                <a:gd name="T77" fmla="*/ 2 h 9"/>
                <a:gd name="T78" fmla="*/ 6 w 10"/>
                <a:gd name="T79" fmla="*/ 2 h 9"/>
                <a:gd name="T80" fmla="*/ 5 w 10"/>
                <a:gd name="T81" fmla="*/ 3 h 9"/>
                <a:gd name="T82" fmla="*/ 5 w 10"/>
                <a:gd name="T83" fmla="*/ 3 h 9"/>
                <a:gd name="T84" fmla="*/ 6 w 10"/>
                <a:gd name="T85" fmla="*/ 3 h 9"/>
                <a:gd name="T86" fmla="*/ 6 w 10"/>
                <a:gd name="T87" fmla="*/ 4 h 9"/>
                <a:gd name="T88" fmla="*/ 7 w 10"/>
                <a:gd name="T89" fmla="*/ 4 h 9"/>
                <a:gd name="T90" fmla="*/ 5 w 10"/>
                <a:gd name="T91" fmla="*/ 5 h 9"/>
                <a:gd name="T92" fmla="*/ 3 w 10"/>
                <a:gd name="T93" fmla="*/ 5 h 9"/>
                <a:gd name="T94" fmla="*/ 3 w 10"/>
                <a:gd name="T95" fmla="*/ 5 h 9"/>
                <a:gd name="T96" fmla="*/ 4 w 10"/>
                <a:gd name="T97" fmla="*/ 5 h 9"/>
                <a:gd name="T98" fmla="*/ 3 w 10"/>
                <a:gd name="T99" fmla="*/ 5 h 9"/>
                <a:gd name="T100" fmla="*/ 5 w 10"/>
                <a:gd name="T101" fmla="*/ 5 h 9"/>
                <a:gd name="T102" fmla="*/ 7 w 10"/>
                <a:gd name="T103" fmla="*/ 5 h 9"/>
                <a:gd name="T104" fmla="*/ 6 w 10"/>
                <a:gd name="T105" fmla="*/ 6 h 9"/>
                <a:gd name="T106" fmla="*/ 6 w 10"/>
                <a:gd name="T107" fmla="*/ 7 h 9"/>
                <a:gd name="T108" fmla="*/ 6 w 10"/>
                <a:gd name="T109" fmla="*/ 6 h 9"/>
                <a:gd name="T110" fmla="*/ 6 w 10"/>
                <a:gd name="T1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" h="9">
                  <a:moveTo>
                    <a:pt x="5" y="8"/>
                  </a:moveTo>
                  <a:cubicBezTo>
                    <a:pt x="5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5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4"/>
                    <a:pt x="5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4"/>
                    <a:pt x="5" y="3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4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5" y="4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3"/>
                    <a:pt x="4" y="4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10" y="4"/>
                    <a:pt x="9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9" y="5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9" y="7"/>
                    <a:pt x="8" y="8"/>
                  </a:cubicBezTo>
                  <a:cubicBezTo>
                    <a:pt x="8" y="7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7"/>
                    <a:pt x="8" y="8"/>
                  </a:cubicBezTo>
                  <a:cubicBezTo>
                    <a:pt x="7" y="8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5" y="8"/>
                    <a:pt x="5" y="8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7"/>
                    <a:pt x="6" y="7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lose/>
                  <a:moveTo>
                    <a:pt x="8" y="2"/>
                  </a:move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7" y="6"/>
                  </a:moveTo>
                  <a:cubicBezTo>
                    <a:pt x="7" y="6"/>
                    <a:pt x="6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6"/>
                    <a:pt x="7" y="6"/>
                  </a:cubicBezTo>
                  <a:close/>
                  <a:moveTo>
                    <a:pt x="7" y="2"/>
                  </a:moveTo>
                  <a:cubicBezTo>
                    <a:pt x="6" y="2"/>
                    <a:pt x="6" y="2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7" y="1"/>
                  </a:moveTo>
                  <a:cubicBezTo>
                    <a:pt x="7" y="1"/>
                    <a:pt x="6" y="2"/>
                    <a:pt x="6" y="2"/>
                  </a:cubicBezTo>
                  <a:cubicBezTo>
                    <a:pt x="7" y="2"/>
                    <a:pt x="7" y="2"/>
                    <a:pt x="7" y="1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3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8" y="4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5"/>
                  </a:move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3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5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5"/>
                  </a:cubicBezTo>
                  <a:lnTo>
                    <a:pt x="3" y="4"/>
                  </a:lnTo>
                  <a:close/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3" y="5"/>
                  </a:lnTo>
                  <a:close/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3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7" y="4"/>
                  </a:moveTo>
                  <a:cubicBezTo>
                    <a:pt x="7" y="5"/>
                    <a:pt x="7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7" y="5"/>
                  </a:moveTo>
                  <a:cubicBezTo>
                    <a:pt x="7" y="5"/>
                    <a:pt x="8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7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5" y="8"/>
                  </a:move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6" y="8"/>
                    <a:pt x="5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5" name="Freeform 1441"/>
            <p:cNvSpPr>
              <a:spLocks/>
            </p:cNvSpPr>
            <p:nvPr/>
          </p:nvSpPr>
          <p:spPr bwMode="auto">
            <a:xfrm>
              <a:off x="1064418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6" name="Freeform 1442"/>
            <p:cNvSpPr>
              <a:spLocks/>
            </p:cNvSpPr>
            <p:nvPr/>
          </p:nvSpPr>
          <p:spPr bwMode="auto">
            <a:xfrm>
              <a:off x="10655301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7" name="Rectangle 1443"/>
            <p:cNvSpPr>
              <a:spLocks noChangeArrowheads="1"/>
            </p:cNvSpPr>
            <p:nvPr/>
          </p:nvSpPr>
          <p:spPr bwMode="auto">
            <a:xfrm>
              <a:off x="10655301" y="11477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8" name="Freeform 1444"/>
            <p:cNvSpPr>
              <a:spLocks/>
            </p:cNvSpPr>
            <p:nvPr/>
          </p:nvSpPr>
          <p:spPr bwMode="auto">
            <a:xfrm>
              <a:off x="10644188" y="11477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9" name="Freeform 1445"/>
            <p:cNvSpPr>
              <a:spLocks/>
            </p:cNvSpPr>
            <p:nvPr/>
          </p:nvSpPr>
          <p:spPr bwMode="auto">
            <a:xfrm>
              <a:off x="10644188" y="11477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0" name="Freeform 1446"/>
            <p:cNvSpPr>
              <a:spLocks/>
            </p:cNvSpPr>
            <p:nvPr/>
          </p:nvSpPr>
          <p:spPr bwMode="auto">
            <a:xfrm>
              <a:off x="10644188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1" name="Freeform 1447"/>
            <p:cNvSpPr>
              <a:spLocks/>
            </p:cNvSpPr>
            <p:nvPr/>
          </p:nvSpPr>
          <p:spPr bwMode="auto">
            <a:xfrm>
              <a:off x="10647363" y="11477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2" name="Freeform 1448"/>
            <p:cNvSpPr>
              <a:spLocks/>
            </p:cNvSpPr>
            <p:nvPr/>
          </p:nvSpPr>
          <p:spPr bwMode="auto">
            <a:xfrm>
              <a:off x="10647363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3" name="Freeform 1449"/>
            <p:cNvSpPr>
              <a:spLocks/>
            </p:cNvSpPr>
            <p:nvPr/>
          </p:nvSpPr>
          <p:spPr bwMode="auto">
            <a:xfrm>
              <a:off x="10647363" y="114458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4" name="Freeform 1450"/>
            <p:cNvSpPr>
              <a:spLocks/>
            </p:cNvSpPr>
            <p:nvPr/>
          </p:nvSpPr>
          <p:spPr bwMode="auto">
            <a:xfrm>
              <a:off x="10655301" y="1150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5" name="Freeform 1451"/>
            <p:cNvSpPr>
              <a:spLocks/>
            </p:cNvSpPr>
            <p:nvPr/>
          </p:nvSpPr>
          <p:spPr bwMode="auto">
            <a:xfrm>
              <a:off x="10655301" y="11477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6" name="Rectangle 1452"/>
            <p:cNvSpPr>
              <a:spLocks noChangeArrowheads="1"/>
            </p:cNvSpPr>
            <p:nvPr/>
          </p:nvSpPr>
          <p:spPr bwMode="auto">
            <a:xfrm>
              <a:off x="10652126" y="11366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7" name="Freeform 1453"/>
            <p:cNvSpPr>
              <a:spLocks/>
            </p:cNvSpPr>
            <p:nvPr/>
          </p:nvSpPr>
          <p:spPr bwMode="auto">
            <a:xfrm>
              <a:off x="10655301" y="1150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8" name="Rectangle 1454"/>
            <p:cNvSpPr>
              <a:spLocks noChangeArrowheads="1"/>
            </p:cNvSpPr>
            <p:nvPr/>
          </p:nvSpPr>
          <p:spPr bwMode="auto">
            <a:xfrm>
              <a:off x="10655301" y="11509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9" name="Freeform 1455"/>
            <p:cNvSpPr>
              <a:spLocks/>
            </p:cNvSpPr>
            <p:nvPr/>
          </p:nvSpPr>
          <p:spPr bwMode="auto">
            <a:xfrm>
              <a:off x="10655301" y="1150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0" name="Freeform 1456"/>
            <p:cNvSpPr>
              <a:spLocks/>
            </p:cNvSpPr>
            <p:nvPr/>
          </p:nvSpPr>
          <p:spPr bwMode="auto">
            <a:xfrm>
              <a:off x="10655301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1" name="Freeform 1457"/>
            <p:cNvSpPr>
              <a:spLocks/>
            </p:cNvSpPr>
            <p:nvPr/>
          </p:nvSpPr>
          <p:spPr bwMode="auto">
            <a:xfrm>
              <a:off x="10647363" y="1147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2" name="Freeform 1458"/>
            <p:cNvSpPr>
              <a:spLocks/>
            </p:cNvSpPr>
            <p:nvPr/>
          </p:nvSpPr>
          <p:spPr bwMode="auto">
            <a:xfrm>
              <a:off x="10490201" y="1201738"/>
              <a:ext cx="15875" cy="12700"/>
            </a:xfrm>
            <a:custGeom>
              <a:avLst/>
              <a:gdLst>
                <a:gd name="T0" fmla="*/ 3 w 5"/>
                <a:gd name="T1" fmla="*/ 0 h 4"/>
                <a:gd name="T2" fmla="*/ 4 w 5"/>
                <a:gd name="T3" fmla="*/ 4 h 4"/>
                <a:gd name="T4" fmla="*/ 5 w 5"/>
                <a:gd name="T5" fmla="*/ 1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0" y="0"/>
                    <a:pt x="2" y="4"/>
                    <a:pt x="4" y="4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3" name="Freeform 1459"/>
            <p:cNvSpPr>
              <a:spLocks/>
            </p:cNvSpPr>
            <p:nvPr/>
          </p:nvSpPr>
          <p:spPr bwMode="auto">
            <a:xfrm>
              <a:off x="10502901" y="120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4" name="Freeform 1460"/>
            <p:cNvSpPr>
              <a:spLocks/>
            </p:cNvSpPr>
            <p:nvPr/>
          </p:nvSpPr>
          <p:spPr bwMode="auto">
            <a:xfrm>
              <a:off x="10499726" y="120173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5" name="Freeform 1461"/>
            <p:cNvSpPr>
              <a:spLocks/>
            </p:cNvSpPr>
            <p:nvPr/>
          </p:nvSpPr>
          <p:spPr bwMode="auto">
            <a:xfrm>
              <a:off x="10502901" y="1201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6" name="Rectangle 1462"/>
            <p:cNvSpPr>
              <a:spLocks noChangeArrowheads="1"/>
            </p:cNvSpPr>
            <p:nvPr/>
          </p:nvSpPr>
          <p:spPr bwMode="auto">
            <a:xfrm>
              <a:off x="10502901" y="12017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7" name="Rectangle 1463"/>
            <p:cNvSpPr>
              <a:spLocks noChangeArrowheads="1"/>
            </p:cNvSpPr>
            <p:nvPr/>
          </p:nvSpPr>
          <p:spPr bwMode="auto">
            <a:xfrm>
              <a:off x="10506076" y="12080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8" name="Freeform 1464"/>
            <p:cNvSpPr>
              <a:spLocks/>
            </p:cNvSpPr>
            <p:nvPr/>
          </p:nvSpPr>
          <p:spPr bwMode="auto">
            <a:xfrm>
              <a:off x="10506076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9" name="Freeform 1465"/>
            <p:cNvSpPr>
              <a:spLocks/>
            </p:cNvSpPr>
            <p:nvPr/>
          </p:nvSpPr>
          <p:spPr bwMode="auto">
            <a:xfrm>
              <a:off x="10506076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0" name="Freeform 1466"/>
            <p:cNvSpPr>
              <a:spLocks/>
            </p:cNvSpPr>
            <p:nvPr/>
          </p:nvSpPr>
          <p:spPr bwMode="auto">
            <a:xfrm>
              <a:off x="10502901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1" name="Freeform 1467"/>
            <p:cNvSpPr>
              <a:spLocks/>
            </p:cNvSpPr>
            <p:nvPr/>
          </p:nvSpPr>
          <p:spPr bwMode="auto">
            <a:xfrm>
              <a:off x="10499726" y="1214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2" name="Freeform 1468"/>
            <p:cNvSpPr>
              <a:spLocks/>
            </p:cNvSpPr>
            <p:nvPr/>
          </p:nvSpPr>
          <p:spPr bwMode="auto">
            <a:xfrm>
              <a:off x="10502901" y="121443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3" name="Freeform 1469"/>
            <p:cNvSpPr>
              <a:spLocks/>
            </p:cNvSpPr>
            <p:nvPr/>
          </p:nvSpPr>
          <p:spPr bwMode="auto">
            <a:xfrm>
              <a:off x="10506076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4" name="Freeform 1470"/>
            <p:cNvSpPr>
              <a:spLocks/>
            </p:cNvSpPr>
            <p:nvPr/>
          </p:nvSpPr>
          <p:spPr bwMode="auto">
            <a:xfrm>
              <a:off x="10496551" y="12144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5" name="Rectangle 1471"/>
            <p:cNvSpPr>
              <a:spLocks noChangeArrowheads="1"/>
            </p:cNvSpPr>
            <p:nvPr/>
          </p:nvSpPr>
          <p:spPr bwMode="auto">
            <a:xfrm>
              <a:off x="10506076" y="12112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6" name="Freeform 1472"/>
            <p:cNvSpPr>
              <a:spLocks/>
            </p:cNvSpPr>
            <p:nvPr/>
          </p:nvSpPr>
          <p:spPr bwMode="auto">
            <a:xfrm>
              <a:off x="10506076" y="1217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7" name="Freeform 1473"/>
            <p:cNvSpPr>
              <a:spLocks/>
            </p:cNvSpPr>
            <p:nvPr/>
          </p:nvSpPr>
          <p:spPr bwMode="auto">
            <a:xfrm>
              <a:off x="10502901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8" name="Freeform 1474"/>
            <p:cNvSpPr>
              <a:spLocks/>
            </p:cNvSpPr>
            <p:nvPr/>
          </p:nvSpPr>
          <p:spPr bwMode="auto">
            <a:xfrm>
              <a:off x="10502901" y="120173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9" name="Freeform 1475"/>
            <p:cNvSpPr>
              <a:spLocks/>
            </p:cNvSpPr>
            <p:nvPr/>
          </p:nvSpPr>
          <p:spPr bwMode="auto">
            <a:xfrm>
              <a:off x="10499726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0" name="Freeform 1476"/>
            <p:cNvSpPr>
              <a:spLocks/>
            </p:cNvSpPr>
            <p:nvPr/>
          </p:nvSpPr>
          <p:spPr bwMode="auto">
            <a:xfrm>
              <a:off x="10499726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1" name="Freeform 1477"/>
            <p:cNvSpPr>
              <a:spLocks noEditPoints="1"/>
            </p:cNvSpPr>
            <p:nvPr/>
          </p:nvSpPr>
          <p:spPr bwMode="auto">
            <a:xfrm>
              <a:off x="10490201" y="1198563"/>
              <a:ext cx="23813" cy="19050"/>
            </a:xfrm>
            <a:custGeom>
              <a:avLst/>
              <a:gdLst>
                <a:gd name="T0" fmla="*/ 0 w 7"/>
                <a:gd name="T1" fmla="*/ 1 h 6"/>
                <a:gd name="T2" fmla="*/ 2 w 7"/>
                <a:gd name="T3" fmla="*/ 0 h 6"/>
                <a:gd name="T4" fmla="*/ 3 w 7"/>
                <a:gd name="T5" fmla="*/ 0 h 6"/>
                <a:gd name="T6" fmla="*/ 3 w 7"/>
                <a:gd name="T7" fmla="*/ 2 h 6"/>
                <a:gd name="T8" fmla="*/ 3 w 7"/>
                <a:gd name="T9" fmla="*/ 3 h 6"/>
                <a:gd name="T10" fmla="*/ 3 w 7"/>
                <a:gd name="T11" fmla="*/ 3 h 6"/>
                <a:gd name="T12" fmla="*/ 3 w 7"/>
                <a:gd name="T13" fmla="*/ 2 h 6"/>
                <a:gd name="T14" fmla="*/ 2 w 7"/>
                <a:gd name="T15" fmla="*/ 2 h 6"/>
                <a:gd name="T16" fmla="*/ 2 w 7"/>
                <a:gd name="T17" fmla="*/ 2 h 6"/>
                <a:gd name="T18" fmla="*/ 3 w 7"/>
                <a:gd name="T19" fmla="*/ 2 h 6"/>
                <a:gd name="T20" fmla="*/ 3 w 7"/>
                <a:gd name="T21" fmla="*/ 3 h 6"/>
                <a:gd name="T22" fmla="*/ 4 w 7"/>
                <a:gd name="T23" fmla="*/ 3 h 6"/>
                <a:gd name="T24" fmla="*/ 4 w 7"/>
                <a:gd name="T25" fmla="*/ 3 h 6"/>
                <a:gd name="T26" fmla="*/ 4 w 7"/>
                <a:gd name="T27" fmla="*/ 4 h 6"/>
                <a:gd name="T28" fmla="*/ 5 w 7"/>
                <a:gd name="T29" fmla="*/ 3 h 6"/>
                <a:gd name="T30" fmla="*/ 5 w 7"/>
                <a:gd name="T31" fmla="*/ 4 h 6"/>
                <a:gd name="T32" fmla="*/ 5 w 7"/>
                <a:gd name="T33" fmla="*/ 3 h 6"/>
                <a:gd name="T34" fmla="*/ 5 w 7"/>
                <a:gd name="T35" fmla="*/ 3 h 6"/>
                <a:gd name="T36" fmla="*/ 4 w 7"/>
                <a:gd name="T37" fmla="*/ 4 h 6"/>
                <a:gd name="T38" fmla="*/ 4 w 7"/>
                <a:gd name="T39" fmla="*/ 4 h 6"/>
                <a:gd name="T40" fmla="*/ 4 w 7"/>
                <a:gd name="T41" fmla="*/ 3 h 6"/>
                <a:gd name="T42" fmla="*/ 4 w 7"/>
                <a:gd name="T43" fmla="*/ 3 h 6"/>
                <a:gd name="T44" fmla="*/ 5 w 7"/>
                <a:gd name="T45" fmla="*/ 2 h 6"/>
                <a:gd name="T46" fmla="*/ 4 w 7"/>
                <a:gd name="T47" fmla="*/ 1 h 6"/>
                <a:gd name="T48" fmla="*/ 4 w 7"/>
                <a:gd name="T49" fmla="*/ 2 h 6"/>
                <a:gd name="T50" fmla="*/ 5 w 7"/>
                <a:gd name="T51" fmla="*/ 1 h 6"/>
                <a:gd name="T52" fmla="*/ 5 w 7"/>
                <a:gd name="T53" fmla="*/ 2 h 6"/>
                <a:gd name="T54" fmla="*/ 6 w 7"/>
                <a:gd name="T55" fmla="*/ 3 h 6"/>
                <a:gd name="T56" fmla="*/ 7 w 7"/>
                <a:gd name="T57" fmla="*/ 4 h 6"/>
                <a:gd name="T58" fmla="*/ 5 w 7"/>
                <a:gd name="T59" fmla="*/ 6 h 6"/>
                <a:gd name="T60" fmla="*/ 4 w 7"/>
                <a:gd name="T61" fmla="*/ 6 h 6"/>
                <a:gd name="T62" fmla="*/ 3 w 7"/>
                <a:gd name="T63" fmla="*/ 6 h 6"/>
                <a:gd name="T64" fmla="*/ 2 w 7"/>
                <a:gd name="T65" fmla="*/ 5 h 6"/>
                <a:gd name="T66" fmla="*/ 1 w 7"/>
                <a:gd name="T67" fmla="*/ 5 h 6"/>
                <a:gd name="T68" fmla="*/ 0 w 7"/>
                <a:gd name="T69" fmla="*/ 3 h 6"/>
                <a:gd name="T70" fmla="*/ 3 w 7"/>
                <a:gd name="T71" fmla="*/ 5 h 6"/>
                <a:gd name="T72" fmla="*/ 4 w 7"/>
                <a:gd name="T73" fmla="*/ 3 h 6"/>
                <a:gd name="T74" fmla="*/ 2 w 7"/>
                <a:gd name="T75" fmla="*/ 4 h 6"/>
                <a:gd name="T76" fmla="*/ 3 w 7"/>
                <a:gd name="T77" fmla="*/ 5 h 6"/>
                <a:gd name="T78" fmla="*/ 5 w 7"/>
                <a:gd name="T79" fmla="*/ 5 h 6"/>
                <a:gd name="T80" fmla="*/ 2 w 7"/>
                <a:gd name="T81" fmla="*/ 4 h 6"/>
                <a:gd name="T82" fmla="*/ 6 w 7"/>
                <a:gd name="T83" fmla="*/ 5 h 6"/>
                <a:gd name="T84" fmla="*/ 5 w 7"/>
                <a:gd name="T85" fmla="*/ 5 h 6"/>
                <a:gd name="T86" fmla="*/ 7 w 7"/>
                <a:gd name="T87" fmla="*/ 3 h 6"/>
                <a:gd name="T88" fmla="*/ 6 w 7"/>
                <a:gd name="T89" fmla="*/ 4 h 6"/>
                <a:gd name="T90" fmla="*/ 5 w 7"/>
                <a:gd name="T91" fmla="*/ 2 h 6"/>
                <a:gd name="T92" fmla="*/ 5 w 7"/>
                <a:gd name="T93" fmla="*/ 3 h 6"/>
                <a:gd name="T94" fmla="*/ 5 w 7"/>
                <a:gd name="T95" fmla="*/ 3 h 6"/>
                <a:gd name="T96" fmla="*/ 5 w 7"/>
                <a:gd name="T97" fmla="*/ 4 h 6"/>
                <a:gd name="T98" fmla="*/ 5 w 7"/>
                <a:gd name="T99" fmla="*/ 4 h 6"/>
                <a:gd name="T100" fmla="*/ 4 w 7"/>
                <a:gd name="T101" fmla="*/ 4 h 6"/>
                <a:gd name="T102" fmla="*/ 2 w 7"/>
                <a:gd name="T103" fmla="*/ 2 h 6"/>
                <a:gd name="T104" fmla="*/ 3 w 7"/>
                <a:gd name="T105" fmla="*/ 2 h 6"/>
                <a:gd name="T106" fmla="*/ 3 w 7"/>
                <a:gd name="T107" fmla="*/ 2 h 6"/>
                <a:gd name="T108" fmla="*/ 3 w 7"/>
                <a:gd name="T109" fmla="*/ 2 h 6"/>
                <a:gd name="T110" fmla="*/ 3 w 7"/>
                <a:gd name="T111" fmla="*/ 2 h 6"/>
                <a:gd name="T112" fmla="*/ 3 w 7"/>
                <a:gd name="T113" fmla="*/ 2 h 6"/>
                <a:gd name="T114" fmla="*/ 2 w 7"/>
                <a:gd name="T115" fmla="*/ 2 h 6"/>
                <a:gd name="T116" fmla="*/ 3 w 7"/>
                <a:gd name="T117" fmla="*/ 4 h 6"/>
                <a:gd name="T118" fmla="*/ 2 w 7"/>
                <a:gd name="T119" fmla="*/ 4 h 6"/>
                <a:gd name="T120" fmla="*/ 2 w 7"/>
                <a:gd name="T121" fmla="*/ 3 h 6"/>
                <a:gd name="T122" fmla="*/ 2 w 7"/>
                <a:gd name="T123" fmla="*/ 4 h 6"/>
                <a:gd name="T124" fmla="*/ 1 w 7"/>
                <a:gd name="T1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3" y="2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5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2"/>
                    <a:pt x="5" y="2"/>
                    <a:pt x="4" y="2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6" y="2"/>
                  </a:move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3" y="5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5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2" y="4"/>
                    <a:pt x="2" y="4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5" y="4"/>
                  </a:move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5" y="3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4"/>
                    <a:pt x="4" y="3"/>
                    <a:pt x="4" y="4"/>
                  </a:cubicBezTo>
                  <a:cubicBezTo>
                    <a:pt x="4" y="4"/>
                    <a:pt x="4" y="5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2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3" y="2"/>
                  </a:ln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4" y="4"/>
                  </a:moveTo>
                  <a:cubicBezTo>
                    <a:pt x="4" y="4"/>
                    <a:pt x="4" y="3"/>
                    <a:pt x="3" y="4"/>
                  </a:cubicBezTo>
                  <a:cubicBezTo>
                    <a:pt x="4" y="3"/>
                    <a:pt x="4" y="4"/>
                    <a:pt x="4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3"/>
                  </a:ln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3"/>
                    <a:pt x="2" y="3"/>
                    <a:pt x="1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lose/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2" name="Freeform 1478"/>
            <p:cNvSpPr>
              <a:spLocks/>
            </p:cNvSpPr>
            <p:nvPr/>
          </p:nvSpPr>
          <p:spPr bwMode="auto">
            <a:xfrm>
              <a:off x="10499726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3" name="Rectangle 1479"/>
            <p:cNvSpPr>
              <a:spLocks noChangeArrowheads="1"/>
            </p:cNvSpPr>
            <p:nvPr/>
          </p:nvSpPr>
          <p:spPr bwMode="auto">
            <a:xfrm>
              <a:off x="10502901" y="12080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4" name="Rectangle 1480"/>
            <p:cNvSpPr>
              <a:spLocks noChangeArrowheads="1"/>
            </p:cNvSpPr>
            <p:nvPr/>
          </p:nvSpPr>
          <p:spPr bwMode="auto">
            <a:xfrm>
              <a:off x="10502901" y="12080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5" name="Freeform 1481"/>
            <p:cNvSpPr>
              <a:spLocks/>
            </p:cNvSpPr>
            <p:nvPr/>
          </p:nvSpPr>
          <p:spPr bwMode="auto">
            <a:xfrm>
              <a:off x="10499726" y="12049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6" name="Freeform 1482"/>
            <p:cNvSpPr>
              <a:spLocks/>
            </p:cNvSpPr>
            <p:nvPr/>
          </p:nvSpPr>
          <p:spPr bwMode="auto">
            <a:xfrm>
              <a:off x="10502901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7" name="Freeform 1483"/>
            <p:cNvSpPr>
              <a:spLocks/>
            </p:cNvSpPr>
            <p:nvPr/>
          </p:nvSpPr>
          <p:spPr bwMode="auto">
            <a:xfrm>
              <a:off x="10502901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8" name="Freeform 1484"/>
            <p:cNvSpPr>
              <a:spLocks/>
            </p:cNvSpPr>
            <p:nvPr/>
          </p:nvSpPr>
          <p:spPr bwMode="auto">
            <a:xfrm>
              <a:off x="10502901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9" name="Freeform 1485"/>
            <p:cNvSpPr>
              <a:spLocks/>
            </p:cNvSpPr>
            <p:nvPr/>
          </p:nvSpPr>
          <p:spPr bwMode="auto">
            <a:xfrm>
              <a:off x="10502901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0" name="Freeform 1486"/>
            <p:cNvSpPr>
              <a:spLocks/>
            </p:cNvSpPr>
            <p:nvPr/>
          </p:nvSpPr>
          <p:spPr bwMode="auto">
            <a:xfrm>
              <a:off x="10502901" y="12049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1" name="Freeform 1487"/>
            <p:cNvSpPr>
              <a:spLocks/>
            </p:cNvSpPr>
            <p:nvPr/>
          </p:nvSpPr>
          <p:spPr bwMode="auto">
            <a:xfrm>
              <a:off x="10502901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2" name="Freeform 1488"/>
            <p:cNvSpPr>
              <a:spLocks/>
            </p:cNvSpPr>
            <p:nvPr/>
          </p:nvSpPr>
          <p:spPr bwMode="auto">
            <a:xfrm>
              <a:off x="10502901" y="12112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3" name="Rectangle 1489"/>
            <p:cNvSpPr>
              <a:spLocks noChangeArrowheads="1"/>
            </p:cNvSpPr>
            <p:nvPr/>
          </p:nvSpPr>
          <p:spPr bwMode="auto">
            <a:xfrm>
              <a:off x="10509251" y="12080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4" name="Freeform 1490"/>
            <p:cNvSpPr>
              <a:spLocks/>
            </p:cNvSpPr>
            <p:nvPr/>
          </p:nvSpPr>
          <p:spPr bwMode="auto">
            <a:xfrm>
              <a:off x="10502901" y="1211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5" name="Rectangle 1491"/>
            <p:cNvSpPr>
              <a:spLocks noChangeArrowheads="1"/>
            </p:cNvSpPr>
            <p:nvPr/>
          </p:nvSpPr>
          <p:spPr bwMode="auto">
            <a:xfrm>
              <a:off x="10502901" y="12112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6" name="Freeform 1492"/>
            <p:cNvSpPr>
              <a:spLocks/>
            </p:cNvSpPr>
            <p:nvPr/>
          </p:nvSpPr>
          <p:spPr bwMode="auto">
            <a:xfrm>
              <a:off x="10506076" y="1208088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  <a:gd name="T7" fmla="*/ 0 h 1"/>
                <a:gd name="T8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7" name="Freeform 1493"/>
            <p:cNvSpPr>
              <a:spLocks/>
            </p:cNvSpPr>
            <p:nvPr/>
          </p:nvSpPr>
          <p:spPr bwMode="auto">
            <a:xfrm>
              <a:off x="10499726" y="120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8" name="Freeform 1494"/>
            <p:cNvSpPr>
              <a:spLocks/>
            </p:cNvSpPr>
            <p:nvPr/>
          </p:nvSpPr>
          <p:spPr bwMode="auto">
            <a:xfrm>
              <a:off x="10496551" y="1204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591" name="Picture 1495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5763" y="1355725"/>
              <a:ext cx="2635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49" name="Freeform 1496"/>
            <p:cNvSpPr>
              <a:spLocks/>
            </p:cNvSpPr>
            <p:nvPr/>
          </p:nvSpPr>
          <p:spPr bwMode="auto">
            <a:xfrm>
              <a:off x="8216901" y="4983163"/>
              <a:ext cx="222250" cy="212725"/>
            </a:xfrm>
            <a:custGeom>
              <a:avLst/>
              <a:gdLst>
                <a:gd name="T0" fmla="*/ 63 w 66"/>
                <a:gd name="T1" fmla="*/ 61 h 63"/>
                <a:gd name="T2" fmla="*/ 51 w 66"/>
                <a:gd name="T3" fmla="*/ 36 h 63"/>
                <a:gd name="T4" fmla="*/ 31 w 66"/>
                <a:gd name="T5" fmla="*/ 16 h 63"/>
                <a:gd name="T6" fmla="*/ 3 w 66"/>
                <a:gd name="T7" fmla="*/ 2 h 63"/>
                <a:gd name="T8" fmla="*/ 12 w 66"/>
                <a:gd name="T9" fmla="*/ 28 h 63"/>
                <a:gd name="T10" fmla="*/ 38 w 66"/>
                <a:gd name="T11" fmla="*/ 51 h 63"/>
                <a:gd name="T12" fmla="*/ 55 w 66"/>
                <a:gd name="T13" fmla="*/ 60 h 63"/>
                <a:gd name="T14" fmla="*/ 59 w 66"/>
                <a:gd name="T15" fmla="*/ 57 h 63"/>
                <a:gd name="T16" fmla="*/ 34 w 66"/>
                <a:gd name="T17" fmla="*/ 40 h 63"/>
                <a:gd name="T18" fmla="*/ 19 w 66"/>
                <a:gd name="T19" fmla="*/ 15 h 63"/>
                <a:gd name="T20" fmla="*/ 63 w 66"/>
                <a:gd name="T21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3">
                  <a:moveTo>
                    <a:pt x="63" y="61"/>
                  </a:moveTo>
                  <a:cubicBezTo>
                    <a:pt x="65" y="56"/>
                    <a:pt x="55" y="42"/>
                    <a:pt x="51" y="36"/>
                  </a:cubicBezTo>
                  <a:cubicBezTo>
                    <a:pt x="47" y="31"/>
                    <a:pt x="36" y="20"/>
                    <a:pt x="31" y="16"/>
                  </a:cubicBezTo>
                  <a:cubicBezTo>
                    <a:pt x="20" y="7"/>
                    <a:pt x="3" y="0"/>
                    <a:pt x="3" y="2"/>
                  </a:cubicBezTo>
                  <a:cubicBezTo>
                    <a:pt x="1" y="3"/>
                    <a:pt x="0" y="10"/>
                    <a:pt x="12" y="28"/>
                  </a:cubicBezTo>
                  <a:cubicBezTo>
                    <a:pt x="18" y="37"/>
                    <a:pt x="26" y="43"/>
                    <a:pt x="38" y="51"/>
                  </a:cubicBezTo>
                  <a:cubicBezTo>
                    <a:pt x="45" y="55"/>
                    <a:pt x="51" y="58"/>
                    <a:pt x="55" y="60"/>
                  </a:cubicBezTo>
                  <a:cubicBezTo>
                    <a:pt x="61" y="63"/>
                    <a:pt x="66" y="62"/>
                    <a:pt x="59" y="57"/>
                  </a:cubicBezTo>
                  <a:cubicBezTo>
                    <a:pt x="53" y="53"/>
                    <a:pt x="42" y="46"/>
                    <a:pt x="34" y="40"/>
                  </a:cubicBezTo>
                  <a:cubicBezTo>
                    <a:pt x="23" y="31"/>
                    <a:pt x="17" y="16"/>
                    <a:pt x="19" y="15"/>
                  </a:cubicBezTo>
                  <a:cubicBezTo>
                    <a:pt x="36" y="24"/>
                    <a:pt x="56" y="42"/>
                    <a:pt x="63" y="61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0" name="Freeform 1497"/>
            <p:cNvSpPr>
              <a:spLocks/>
            </p:cNvSpPr>
            <p:nvPr/>
          </p:nvSpPr>
          <p:spPr bwMode="auto">
            <a:xfrm>
              <a:off x="8189913" y="5084763"/>
              <a:ext cx="228600" cy="122238"/>
            </a:xfrm>
            <a:custGeom>
              <a:avLst/>
              <a:gdLst>
                <a:gd name="T0" fmla="*/ 0 w 68"/>
                <a:gd name="T1" fmla="*/ 0 h 36"/>
                <a:gd name="T2" fmla="*/ 24 w 68"/>
                <a:gd name="T3" fmla="*/ 9 h 36"/>
                <a:gd name="T4" fmla="*/ 46 w 68"/>
                <a:gd name="T5" fmla="*/ 19 h 36"/>
                <a:gd name="T6" fmla="*/ 67 w 68"/>
                <a:gd name="T7" fmla="*/ 35 h 36"/>
                <a:gd name="T8" fmla="*/ 68 w 68"/>
                <a:gd name="T9" fmla="*/ 36 h 36"/>
                <a:gd name="T10" fmla="*/ 54 w 68"/>
                <a:gd name="T11" fmla="*/ 26 h 36"/>
                <a:gd name="T12" fmla="*/ 38 w 68"/>
                <a:gd name="T13" fmla="*/ 17 h 36"/>
                <a:gd name="T14" fmla="*/ 3 w 68"/>
                <a:gd name="T15" fmla="*/ 3 h 36"/>
                <a:gd name="T16" fmla="*/ 37 w 68"/>
                <a:gd name="T17" fmla="*/ 33 h 36"/>
                <a:gd name="T18" fmla="*/ 13 w 68"/>
                <a:gd name="T19" fmla="*/ 22 h 36"/>
                <a:gd name="T20" fmla="*/ 0 w 6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36">
                  <a:moveTo>
                    <a:pt x="0" y="0"/>
                  </a:moveTo>
                  <a:cubicBezTo>
                    <a:pt x="8" y="1"/>
                    <a:pt x="18" y="7"/>
                    <a:pt x="24" y="9"/>
                  </a:cubicBezTo>
                  <a:cubicBezTo>
                    <a:pt x="32" y="13"/>
                    <a:pt x="38" y="15"/>
                    <a:pt x="46" y="19"/>
                  </a:cubicBezTo>
                  <a:cubicBezTo>
                    <a:pt x="54" y="23"/>
                    <a:pt x="60" y="29"/>
                    <a:pt x="67" y="35"/>
                  </a:cubicBezTo>
                  <a:cubicBezTo>
                    <a:pt x="67" y="35"/>
                    <a:pt x="67" y="35"/>
                    <a:pt x="68" y="36"/>
                  </a:cubicBezTo>
                  <a:cubicBezTo>
                    <a:pt x="63" y="35"/>
                    <a:pt x="58" y="28"/>
                    <a:pt x="54" y="26"/>
                  </a:cubicBezTo>
                  <a:cubicBezTo>
                    <a:pt x="49" y="22"/>
                    <a:pt x="43" y="19"/>
                    <a:pt x="38" y="17"/>
                  </a:cubicBezTo>
                  <a:cubicBezTo>
                    <a:pt x="26" y="12"/>
                    <a:pt x="14" y="9"/>
                    <a:pt x="3" y="3"/>
                  </a:cubicBezTo>
                  <a:cubicBezTo>
                    <a:pt x="1" y="17"/>
                    <a:pt x="30" y="29"/>
                    <a:pt x="37" y="33"/>
                  </a:cubicBezTo>
                  <a:cubicBezTo>
                    <a:pt x="28" y="32"/>
                    <a:pt x="17" y="25"/>
                    <a:pt x="13" y="22"/>
                  </a:cubicBezTo>
                  <a:cubicBezTo>
                    <a:pt x="4" y="16"/>
                    <a:pt x="1" y="10"/>
                    <a:pt x="0" y="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1" name="Freeform 1498"/>
            <p:cNvSpPr>
              <a:spLocks/>
            </p:cNvSpPr>
            <p:nvPr/>
          </p:nvSpPr>
          <p:spPr bwMode="auto">
            <a:xfrm>
              <a:off x="8142288" y="5175250"/>
              <a:ext cx="280988" cy="71438"/>
            </a:xfrm>
            <a:custGeom>
              <a:avLst/>
              <a:gdLst>
                <a:gd name="T0" fmla="*/ 0 w 83"/>
                <a:gd name="T1" fmla="*/ 9 h 21"/>
                <a:gd name="T2" fmla="*/ 71 w 83"/>
                <a:gd name="T3" fmla="*/ 7 h 21"/>
                <a:gd name="T4" fmla="*/ 82 w 83"/>
                <a:gd name="T5" fmla="*/ 15 h 21"/>
                <a:gd name="T6" fmla="*/ 71 w 83"/>
                <a:gd name="T7" fmla="*/ 15 h 21"/>
                <a:gd name="T8" fmla="*/ 39 w 83"/>
                <a:gd name="T9" fmla="*/ 6 h 21"/>
                <a:gd name="T10" fmla="*/ 0 w 83"/>
                <a:gd name="T11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1">
                  <a:moveTo>
                    <a:pt x="0" y="9"/>
                  </a:moveTo>
                  <a:cubicBezTo>
                    <a:pt x="24" y="6"/>
                    <a:pt x="47" y="0"/>
                    <a:pt x="71" y="7"/>
                  </a:cubicBezTo>
                  <a:cubicBezTo>
                    <a:pt x="76" y="8"/>
                    <a:pt x="83" y="8"/>
                    <a:pt x="82" y="15"/>
                  </a:cubicBezTo>
                  <a:cubicBezTo>
                    <a:pt x="81" y="21"/>
                    <a:pt x="76" y="17"/>
                    <a:pt x="71" y="15"/>
                  </a:cubicBezTo>
                  <a:cubicBezTo>
                    <a:pt x="61" y="10"/>
                    <a:pt x="50" y="6"/>
                    <a:pt x="39" y="6"/>
                  </a:cubicBezTo>
                  <a:cubicBezTo>
                    <a:pt x="21" y="7"/>
                    <a:pt x="8" y="20"/>
                    <a:pt x="0" y="9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2" name="Freeform 1499"/>
            <p:cNvSpPr>
              <a:spLocks/>
            </p:cNvSpPr>
            <p:nvPr/>
          </p:nvSpPr>
          <p:spPr bwMode="auto">
            <a:xfrm>
              <a:off x="8199438" y="5207000"/>
              <a:ext cx="233363" cy="84138"/>
            </a:xfrm>
            <a:custGeom>
              <a:avLst/>
              <a:gdLst>
                <a:gd name="T0" fmla="*/ 1 w 69"/>
                <a:gd name="T1" fmla="*/ 0 h 25"/>
                <a:gd name="T2" fmla="*/ 37 w 69"/>
                <a:gd name="T3" fmla="*/ 11 h 25"/>
                <a:gd name="T4" fmla="*/ 54 w 69"/>
                <a:gd name="T5" fmla="*/ 13 h 25"/>
                <a:gd name="T6" fmla="*/ 68 w 69"/>
                <a:gd name="T7" fmla="*/ 16 h 25"/>
                <a:gd name="T8" fmla="*/ 6 w 69"/>
                <a:gd name="T9" fmla="*/ 5 h 25"/>
                <a:gd name="T10" fmla="*/ 0 w 69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5">
                  <a:moveTo>
                    <a:pt x="1" y="0"/>
                  </a:moveTo>
                  <a:cubicBezTo>
                    <a:pt x="11" y="7"/>
                    <a:pt x="25" y="10"/>
                    <a:pt x="37" y="11"/>
                  </a:cubicBezTo>
                  <a:cubicBezTo>
                    <a:pt x="43" y="12"/>
                    <a:pt x="49" y="12"/>
                    <a:pt x="54" y="13"/>
                  </a:cubicBezTo>
                  <a:cubicBezTo>
                    <a:pt x="57" y="13"/>
                    <a:pt x="69" y="12"/>
                    <a:pt x="68" y="16"/>
                  </a:cubicBezTo>
                  <a:cubicBezTo>
                    <a:pt x="65" y="25"/>
                    <a:pt x="12" y="8"/>
                    <a:pt x="6" y="5"/>
                  </a:cubicBezTo>
                  <a:cubicBezTo>
                    <a:pt x="3" y="4"/>
                    <a:pt x="0" y="2"/>
                    <a:pt x="0" y="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3" name="Freeform 1500"/>
            <p:cNvSpPr>
              <a:spLocks/>
            </p:cNvSpPr>
            <p:nvPr/>
          </p:nvSpPr>
          <p:spPr bwMode="auto">
            <a:xfrm>
              <a:off x="8088313" y="5256213"/>
              <a:ext cx="242888" cy="68263"/>
            </a:xfrm>
            <a:custGeom>
              <a:avLst/>
              <a:gdLst>
                <a:gd name="T0" fmla="*/ 71 w 72"/>
                <a:gd name="T1" fmla="*/ 3 h 20"/>
                <a:gd name="T2" fmla="*/ 35 w 72"/>
                <a:gd name="T3" fmla="*/ 3 h 20"/>
                <a:gd name="T4" fmla="*/ 6 w 72"/>
                <a:gd name="T5" fmla="*/ 17 h 20"/>
                <a:gd name="T6" fmla="*/ 20 w 72"/>
                <a:gd name="T7" fmla="*/ 10 h 20"/>
                <a:gd name="T8" fmla="*/ 37 w 72"/>
                <a:gd name="T9" fmla="*/ 5 h 20"/>
                <a:gd name="T10" fmla="*/ 72 w 72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20">
                  <a:moveTo>
                    <a:pt x="71" y="3"/>
                  </a:moveTo>
                  <a:cubicBezTo>
                    <a:pt x="60" y="0"/>
                    <a:pt x="46" y="2"/>
                    <a:pt x="35" y="3"/>
                  </a:cubicBezTo>
                  <a:cubicBezTo>
                    <a:pt x="31" y="4"/>
                    <a:pt x="0" y="13"/>
                    <a:pt x="6" y="17"/>
                  </a:cubicBezTo>
                  <a:cubicBezTo>
                    <a:pt x="9" y="20"/>
                    <a:pt x="18" y="12"/>
                    <a:pt x="20" y="10"/>
                  </a:cubicBezTo>
                  <a:cubicBezTo>
                    <a:pt x="26" y="7"/>
                    <a:pt x="31" y="5"/>
                    <a:pt x="37" y="5"/>
                  </a:cubicBezTo>
                  <a:cubicBezTo>
                    <a:pt x="49" y="3"/>
                    <a:pt x="60" y="2"/>
                    <a:pt x="72" y="3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4" name="Freeform 1501"/>
            <p:cNvSpPr>
              <a:spLocks/>
            </p:cNvSpPr>
            <p:nvPr/>
          </p:nvSpPr>
          <p:spPr bwMode="auto">
            <a:xfrm>
              <a:off x="8180388" y="5286375"/>
              <a:ext cx="150813" cy="31750"/>
            </a:xfrm>
            <a:custGeom>
              <a:avLst/>
              <a:gdLst>
                <a:gd name="T0" fmla="*/ 0 w 45"/>
                <a:gd name="T1" fmla="*/ 6 h 9"/>
                <a:gd name="T2" fmla="*/ 45 w 45"/>
                <a:gd name="T3" fmla="*/ 0 h 9"/>
                <a:gd name="T4" fmla="*/ 0 w 45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">
                  <a:moveTo>
                    <a:pt x="0" y="6"/>
                  </a:moveTo>
                  <a:cubicBezTo>
                    <a:pt x="3" y="6"/>
                    <a:pt x="27" y="9"/>
                    <a:pt x="45" y="0"/>
                  </a:cubicBezTo>
                  <a:cubicBezTo>
                    <a:pt x="31" y="4"/>
                    <a:pt x="15" y="6"/>
                    <a:pt x="0" y="6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5" name="Freeform 1502"/>
            <p:cNvSpPr>
              <a:spLocks/>
            </p:cNvSpPr>
            <p:nvPr/>
          </p:nvSpPr>
          <p:spPr bwMode="auto">
            <a:xfrm>
              <a:off x="8118476" y="5334000"/>
              <a:ext cx="115888" cy="128588"/>
            </a:xfrm>
            <a:custGeom>
              <a:avLst/>
              <a:gdLst>
                <a:gd name="T0" fmla="*/ 31 w 34"/>
                <a:gd name="T1" fmla="*/ 0 h 38"/>
                <a:gd name="T2" fmla="*/ 33 w 34"/>
                <a:gd name="T3" fmla="*/ 1 h 38"/>
                <a:gd name="T4" fmla="*/ 6 w 34"/>
                <a:gd name="T5" fmla="*/ 21 h 38"/>
                <a:gd name="T6" fmla="*/ 34 w 34"/>
                <a:gd name="T7" fmla="*/ 11 h 38"/>
                <a:gd name="T8" fmla="*/ 2 w 34"/>
                <a:gd name="T9" fmla="*/ 23 h 38"/>
                <a:gd name="T10" fmla="*/ 9 w 34"/>
                <a:gd name="T11" fmla="*/ 9 h 38"/>
                <a:gd name="T12" fmla="*/ 30 w 34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1" y="0"/>
                  </a:moveTo>
                  <a:cubicBezTo>
                    <a:pt x="32" y="0"/>
                    <a:pt x="32" y="0"/>
                    <a:pt x="33" y="1"/>
                  </a:cubicBezTo>
                  <a:cubicBezTo>
                    <a:pt x="25" y="3"/>
                    <a:pt x="4" y="11"/>
                    <a:pt x="6" y="21"/>
                  </a:cubicBezTo>
                  <a:cubicBezTo>
                    <a:pt x="9" y="31"/>
                    <a:pt x="34" y="8"/>
                    <a:pt x="34" y="11"/>
                  </a:cubicBezTo>
                  <a:cubicBezTo>
                    <a:pt x="33" y="14"/>
                    <a:pt x="7" y="38"/>
                    <a:pt x="2" y="23"/>
                  </a:cubicBezTo>
                  <a:cubicBezTo>
                    <a:pt x="0" y="19"/>
                    <a:pt x="5" y="11"/>
                    <a:pt x="9" y="9"/>
                  </a:cubicBezTo>
                  <a:cubicBezTo>
                    <a:pt x="14" y="4"/>
                    <a:pt x="23" y="1"/>
                    <a:pt x="30" y="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6" name="Freeform 1503"/>
            <p:cNvSpPr>
              <a:spLocks/>
            </p:cNvSpPr>
            <p:nvPr/>
          </p:nvSpPr>
          <p:spPr bwMode="auto">
            <a:xfrm>
              <a:off x="8199438" y="5270500"/>
              <a:ext cx="246063" cy="231775"/>
            </a:xfrm>
            <a:custGeom>
              <a:avLst/>
              <a:gdLst>
                <a:gd name="T0" fmla="*/ 66 w 73"/>
                <a:gd name="T1" fmla="*/ 1 h 69"/>
                <a:gd name="T2" fmla="*/ 37 w 73"/>
                <a:gd name="T3" fmla="*/ 10 h 69"/>
                <a:gd name="T4" fmla="*/ 16 w 73"/>
                <a:gd name="T5" fmla="*/ 31 h 69"/>
                <a:gd name="T6" fmla="*/ 2 w 73"/>
                <a:gd name="T7" fmla="*/ 55 h 69"/>
                <a:gd name="T8" fmla="*/ 20 w 73"/>
                <a:gd name="T9" fmla="*/ 47 h 69"/>
                <a:gd name="T10" fmla="*/ 9 w 73"/>
                <a:gd name="T11" fmla="*/ 57 h 69"/>
                <a:gd name="T12" fmla="*/ 7 w 73"/>
                <a:gd name="T13" fmla="*/ 47 h 69"/>
                <a:gd name="T14" fmla="*/ 29 w 73"/>
                <a:gd name="T15" fmla="*/ 22 h 69"/>
                <a:gd name="T16" fmla="*/ 60 w 73"/>
                <a:gd name="T17" fmla="*/ 9 h 69"/>
                <a:gd name="T18" fmla="*/ 39 w 73"/>
                <a:gd name="T19" fmla="*/ 31 h 69"/>
                <a:gd name="T20" fmla="*/ 28 w 73"/>
                <a:gd name="T21" fmla="*/ 41 h 69"/>
                <a:gd name="T22" fmla="*/ 55 w 73"/>
                <a:gd name="T23" fmla="*/ 22 h 69"/>
                <a:gd name="T24" fmla="*/ 65 w 73"/>
                <a:gd name="T25" fmla="*/ 12 h 69"/>
                <a:gd name="T26" fmla="*/ 67 w 73"/>
                <a:gd name="T27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69">
                  <a:moveTo>
                    <a:pt x="66" y="1"/>
                  </a:moveTo>
                  <a:cubicBezTo>
                    <a:pt x="60" y="1"/>
                    <a:pt x="47" y="4"/>
                    <a:pt x="37" y="10"/>
                  </a:cubicBezTo>
                  <a:cubicBezTo>
                    <a:pt x="28" y="16"/>
                    <a:pt x="22" y="23"/>
                    <a:pt x="16" y="31"/>
                  </a:cubicBezTo>
                  <a:cubicBezTo>
                    <a:pt x="10" y="38"/>
                    <a:pt x="4" y="47"/>
                    <a:pt x="2" y="55"/>
                  </a:cubicBezTo>
                  <a:cubicBezTo>
                    <a:pt x="0" y="69"/>
                    <a:pt x="17" y="52"/>
                    <a:pt x="20" y="47"/>
                  </a:cubicBezTo>
                  <a:cubicBezTo>
                    <a:pt x="18" y="50"/>
                    <a:pt x="12" y="56"/>
                    <a:pt x="9" y="57"/>
                  </a:cubicBezTo>
                  <a:cubicBezTo>
                    <a:pt x="0" y="59"/>
                    <a:pt x="5" y="51"/>
                    <a:pt x="7" y="47"/>
                  </a:cubicBezTo>
                  <a:cubicBezTo>
                    <a:pt x="13" y="38"/>
                    <a:pt x="20" y="28"/>
                    <a:pt x="29" y="22"/>
                  </a:cubicBezTo>
                  <a:cubicBezTo>
                    <a:pt x="33" y="19"/>
                    <a:pt x="56" y="1"/>
                    <a:pt x="60" y="9"/>
                  </a:cubicBezTo>
                  <a:cubicBezTo>
                    <a:pt x="62" y="14"/>
                    <a:pt x="42" y="28"/>
                    <a:pt x="39" y="31"/>
                  </a:cubicBezTo>
                  <a:cubicBezTo>
                    <a:pt x="35" y="35"/>
                    <a:pt x="31" y="36"/>
                    <a:pt x="28" y="41"/>
                  </a:cubicBezTo>
                  <a:cubicBezTo>
                    <a:pt x="36" y="33"/>
                    <a:pt x="35" y="37"/>
                    <a:pt x="55" y="22"/>
                  </a:cubicBezTo>
                  <a:cubicBezTo>
                    <a:pt x="59" y="19"/>
                    <a:pt x="61" y="16"/>
                    <a:pt x="65" y="12"/>
                  </a:cubicBezTo>
                  <a:cubicBezTo>
                    <a:pt x="67" y="10"/>
                    <a:pt x="73" y="0"/>
                    <a:pt x="67" y="1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7" name="Freeform 1504"/>
            <p:cNvSpPr>
              <a:spLocks/>
            </p:cNvSpPr>
            <p:nvPr/>
          </p:nvSpPr>
          <p:spPr bwMode="auto">
            <a:xfrm>
              <a:off x="8220076" y="5408613"/>
              <a:ext cx="125413" cy="171450"/>
            </a:xfrm>
            <a:custGeom>
              <a:avLst/>
              <a:gdLst>
                <a:gd name="T0" fmla="*/ 24 w 37"/>
                <a:gd name="T1" fmla="*/ 1 h 51"/>
                <a:gd name="T2" fmla="*/ 29 w 37"/>
                <a:gd name="T3" fmla="*/ 5 h 51"/>
                <a:gd name="T4" fmla="*/ 20 w 37"/>
                <a:gd name="T5" fmla="*/ 12 h 51"/>
                <a:gd name="T6" fmla="*/ 10 w 37"/>
                <a:gd name="T7" fmla="*/ 31 h 51"/>
                <a:gd name="T8" fmla="*/ 24 w 37"/>
                <a:gd name="T9" fmla="*/ 32 h 51"/>
                <a:gd name="T10" fmla="*/ 37 w 37"/>
                <a:gd name="T11" fmla="*/ 16 h 51"/>
                <a:gd name="T12" fmla="*/ 6 w 37"/>
                <a:gd name="T13" fmla="*/ 41 h 51"/>
                <a:gd name="T14" fmla="*/ 24 w 37"/>
                <a:gd name="T15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24" y="1"/>
                  </a:moveTo>
                  <a:cubicBezTo>
                    <a:pt x="27" y="0"/>
                    <a:pt x="30" y="2"/>
                    <a:pt x="29" y="5"/>
                  </a:cubicBezTo>
                  <a:cubicBezTo>
                    <a:pt x="29" y="7"/>
                    <a:pt x="22" y="10"/>
                    <a:pt x="20" y="12"/>
                  </a:cubicBezTo>
                  <a:cubicBezTo>
                    <a:pt x="16" y="17"/>
                    <a:pt x="11" y="24"/>
                    <a:pt x="10" y="31"/>
                  </a:cubicBezTo>
                  <a:cubicBezTo>
                    <a:pt x="8" y="43"/>
                    <a:pt x="19" y="37"/>
                    <a:pt x="24" y="32"/>
                  </a:cubicBezTo>
                  <a:cubicBezTo>
                    <a:pt x="30" y="27"/>
                    <a:pt x="32" y="21"/>
                    <a:pt x="37" y="16"/>
                  </a:cubicBezTo>
                  <a:cubicBezTo>
                    <a:pt x="34" y="25"/>
                    <a:pt x="14" y="51"/>
                    <a:pt x="6" y="41"/>
                  </a:cubicBezTo>
                  <a:cubicBezTo>
                    <a:pt x="0" y="34"/>
                    <a:pt x="17" y="5"/>
                    <a:pt x="24" y="1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8" name="Freeform 1505"/>
            <p:cNvSpPr>
              <a:spLocks/>
            </p:cNvSpPr>
            <p:nvPr/>
          </p:nvSpPr>
          <p:spPr bwMode="auto">
            <a:xfrm>
              <a:off x="8342313" y="5286375"/>
              <a:ext cx="117475" cy="331788"/>
            </a:xfrm>
            <a:custGeom>
              <a:avLst/>
              <a:gdLst>
                <a:gd name="T0" fmla="*/ 28 w 35"/>
                <a:gd name="T1" fmla="*/ 11 h 98"/>
                <a:gd name="T2" fmla="*/ 15 w 35"/>
                <a:gd name="T3" fmla="*/ 36 h 98"/>
                <a:gd name="T4" fmla="*/ 3 w 35"/>
                <a:gd name="T5" fmla="*/ 69 h 98"/>
                <a:gd name="T6" fmla="*/ 5 w 35"/>
                <a:gd name="T7" fmla="*/ 88 h 98"/>
                <a:gd name="T8" fmla="*/ 18 w 35"/>
                <a:gd name="T9" fmla="*/ 82 h 98"/>
                <a:gd name="T10" fmla="*/ 27 w 35"/>
                <a:gd name="T11" fmla="*/ 51 h 98"/>
                <a:gd name="T12" fmla="*/ 29 w 35"/>
                <a:gd name="T13" fmla="*/ 17 h 98"/>
                <a:gd name="T14" fmla="*/ 33 w 35"/>
                <a:gd name="T15" fmla="*/ 6 h 98"/>
                <a:gd name="T16" fmla="*/ 33 w 35"/>
                <a:gd name="T17" fmla="*/ 24 h 98"/>
                <a:gd name="T18" fmla="*/ 15 w 35"/>
                <a:gd name="T19" fmla="*/ 89 h 98"/>
                <a:gd name="T20" fmla="*/ 4 w 35"/>
                <a:gd name="T21" fmla="*/ 96 h 98"/>
                <a:gd name="T22" fmla="*/ 1 w 35"/>
                <a:gd name="T23" fmla="*/ 79 h 98"/>
                <a:gd name="T24" fmla="*/ 6 w 35"/>
                <a:gd name="T25" fmla="*/ 48 h 98"/>
                <a:gd name="T26" fmla="*/ 17 w 35"/>
                <a:gd name="T27" fmla="*/ 20 h 98"/>
                <a:gd name="T28" fmla="*/ 24 w 35"/>
                <a:gd name="T29" fmla="*/ 8 h 98"/>
                <a:gd name="T30" fmla="*/ 28 w 35"/>
                <a:gd name="T31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98">
                  <a:moveTo>
                    <a:pt x="28" y="11"/>
                  </a:moveTo>
                  <a:cubicBezTo>
                    <a:pt x="24" y="14"/>
                    <a:pt x="17" y="30"/>
                    <a:pt x="15" y="36"/>
                  </a:cubicBezTo>
                  <a:cubicBezTo>
                    <a:pt x="10" y="47"/>
                    <a:pt x="5" y="58"/>
                    <a:pt x="3" y="69"/>
                  </a:cubicBezTo>
                  <a:cubicBezTo>
                    <a:pt x="3" y="74"/>
                    <a:pt x="1" y="85"/>
                    <a:pt x="5" y="88"/>
                  </a:cubicBezTo>
                  <a:cubicBezTo>
                    <a:pt x="10" y="92"/>
                    <a:pt x="15" y="85"/>
                    <a:pt x="18" y="82"/>
                  </a:cubicBezTo>
                  <a:cubicBezTo>
                    <a:pt x="24" y="72"/>
                    <a:pt x="26" y="62"/>
                    <a:pt x="27" y="51"/>
                  </a:cubicBezTo>
                  <a:cubicBezTo>
                    <a:pt x="29" y="40"/>
                    <a:pt x="28" y="29"/>
                    <a:pt x="29" y="17"/>
                  </a:cubicBezTo>
                  <a:cubicBezTo>
                    <a:pt x="29" y="15"/>
                    <a:pt x="30" y="0"/>
                    <a:pt x="33" y="6"/>
                  </a:cubicBezTo>
                  <a:cubicBezTo>
                    <a:pt x="35" y="9"/>
                    <a:pt x="34" y="21"/>
                    <a:pt x="33" y="24"/>
                  </a:cubicBezTo>
                  <a:cubicBezTo>
                    <a:pt x="32" y="46"/>
                    <a:pt x="29" y="71"/>
                    <a:pt x="15" y="89"/>
                  </a:cubicBezTo>
                  <a:cubicBezTo>
                    <a:pt x="13" y="91"/>
                    <a:pt x="8" y="98"/>
                    <a:pt x="4" y="96"/>
                  </a:cubicBezTo>
                  <a:cubicBezTo>
                    <a:pt x="1" y="94"/>
                    <a:pt x="1" y="82"/>
                    <a:pt x="1" y="79"/>
                  </a:cubicBezTo>
                  <a:cubicBezTo>
                    <a:pt x="0" y="68"/>
                    <a:pt x="2" y="58"/>
                    <a:pt x="6" y="48"/>
                  </a:cubicBezTo>
                  <a:cubicBezTo>
                    <a:pt x="9" y="38"/>
                    <a:pt x="13" y="29"/>
                    <a:pt x="17" y="20"/>
                  </a:cubicBezTo>
                  <a:cubicBezTo>
                    <a:pt x="19" y="16"/>
                    <a:pt x="21" y="11"/>
                    <a:pt x="24" y="8"/>
                  </a:cubicBezTo>
                  <a:cubicBezTo>
                    <a:pt x="28" y="3"/>
                    <a:pt x="32" y="4"/>
                    <a:pt x="28" y="11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9" name="Freeform 1506"/>
            <p:cNvSpPr>
              <a:spLocks/>
            </p:cNvSpPr>
            <p:nvPr/>
          </p:nvSpPr>
          <p:spPr bwMode="auto">
            <a:xfrm>
              <a:off x="8429626" y="5510213"/>
              <a:ext cx="50800" cy="80963"/>
            </a:xfrm>
            <a:custGeom>
              <a:avLst/>
              <a:gdLst>
                <a:gd name="T0" fmla="*/ 1 w 15"/>
                <a:gd name="T1" fmla="*/ 2 h 24"/>
                <a:gd name="T2" fmla="*/ 9 w 15"/>
                <a:gd name="T3" fmla="*/ 15 h 24"/>
                <a:gd name="T4" fmla="*/ 9 w 15"/>
                <a:gd name="T5" fmla="*/ 21 h 24"/>
                <a:gd name="T6" fmla="*/ 12 w 15"/>
                <a:gd name="T7" fmla="*/ 19 h 24"/>
                <a:gd name="T8" fmla="*/ 5 w 15"/>
                <a:gd name="T9" fmla="*/ 0 h 24"/>
                <a:gd name="T10" fmla="*/ 1 w 15"/>
                <a:gd name="T11" fmla="*/ 2 h 24"/>
                <a:gd name="T12" fmla="*/ 9 w 15"/>
                <a:gd name="T13" fmla="*/ 20 h 24"/>
                <a:gd name="T14" fmla="*/ 14 w 15"/>
                <a:gd name="T15" fmla="*/ 15 h 24"/>
                <a:gd name="T16" fmla="*/ 10 w 15"/>
                <a:gd name="T17" fmla="*/ 10 h 24"/>
                <a:gd name="T18" fmla="*/ 4 w 15"/>
                <a:gd name="T19" fmla="*/ 0 h 24"/>
                <a:gd name="T20" fmla="*/ 1 w 15"/>
                <a:gd name="T21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4">
                  <a:moveTo>
                    <a:pt x="1" y="2"/>
                  </a:moveTo>
                  <a:cubicBezTo>
                    <a:pt x="3" y="7"/>
                    <a:pt x="5" y="11"/>
                    <a:pt x="9" y="15"/>
                  </a:cubicBezTo>
                  <a:cubicBezTo>
                    <a:pt x="11" y="17"/>
                    <a:pt x="11" y="19"/>
                    <a:pt x="9" y="21"/>
                  </a:cubicBezTo>
                  <a:cubicBezTo>
                    <a:pt x="10" y="20"/>
                    <a:pt x="11" y="19"/>
                    <a:pt x="12" y="19"/>
                  </a:cubicBezTo>
                  <a:cubicBezTo>
                    <a:pt x="7" y="21"/>
                    <a:pt x="4" y="3"/>
                    <a:pt x="5" y="0"/>
                  </a:cubicBezTo>
                  <a:cubicBezTo>
                    <a:pt x="5" y="1"/>
                    <a:pt x="1" y="1"/>
                    <a:pt x="1" y="2"/>
                  </a:cubicBezTo>
                  <a:cubicBezTo>
                    <a:pt x="1" y="6"/>
                    <a:pt x="3" y="24"/>
                    <a:pt x="9" y="20"/>
                  </a:cubicBezTo>
                  <a:cubicBezTo>
                    <a:pt x="11" y="19"/>
                    <a:pt x="15" y="17"/>
                    <a:pt x="14" y="15"/>
                  </a:cubicBezTo>
                  <a:cubicBezTo>
                    <a:pt x="13" y="13"/>
                    <a:pt x="11" y="11"/>
                    <a:pt x="10" y="10"/>
                  </a:cubicBezTo>
                  <a:cubicBezTo>
                    <a:pt x="7" y="7"/>
                    <a:pt x="5" y="3"/>
                    <a:pt x="4" y="0"/>
                  </a:cubicBezTo>
                  <a:cubicBezTo>
                    <a:pt x="4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0" name="Freeform 1507"/>
            <p:cNvSpPr>
              <a:spLocks/>
            </p:cNvSpPr>
            <p:nvPr/>
          </p:nvSpPr>
          <p:spPr bwMode="auto">
            <a:xfrm>
              <a:off x="8462963" y="5387975"/>
              <a:ext cx="41275" cy="168275"/>
            </a:xfrm>
            <a:custGeom>
              <a:avLst/>
              <a:gdLst>
                <a:gd name="T0" fmla="*/ 3 w 12"/>
                <a:gd name="T1" fmla="*/ 0 h 50"/>
                <a:gd name="T2" fmla="*/ 9 w 12"/>
                <a:gd name="T3" fmla="*/ 22 h 50"/>
                <a:gd name="T4" fmla="*/ 6 w 12"/>
                <a:gd name="T5" fmla="*/ 35 h 50"/>
                <a:gd name="T6" fmla="*/ 1 w 12"/>
                <a:gd name="T7" fmla="*/ 44 h 50"/>
                <a:gd name="T8" fmla="*/ 7 w 12"/>
                <a:gd name="T9" fmla="*/ 43 h 50"/>
                <a:gd name="T10" fmla="*/ 11 w 12"/>
                <a:gd name="T11" fmla="*/ 32 h 50"/>
                <a:gd name="T12" fmla="*/ 3 w 1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0">
                  <a:moveTo>
                    <a:pt x="3" y="0"/>
                  </a:moveTo>
                  <a:cubicBezTo>
                    <a:pt x="9" y="5"/>
                    <a:pt x="9" y="16"/>
                    <a:pt x="9" y="22"/>
                  </a:cubicBezTo>
                  <a:cubicBezTo>
                    <a:pt x="9" y="26"/>
                    <a:pt x="7" y="31"/>
                    <a:pt x="6" y="35"/>
                  </a:cubicBezTo>
                  <a:cubicBezTo>
                    <a:pt x="5" y="38"/>
                    <a:pt x="1" y="42"/>
                    <a:pt x="1" y="44"/>
                  </a:cubicBezTo>
                  <a:cubicBezTo>
                    <a:pt x="0" y="50"/>
                    <a:pt x="6" y="45"/>
                    <a:pt x="7" y="43"/>
                  </a:cubicBezTo>
                  <a:cubicBezTo>
                    <a:pt x="10" y="40"/>
                    <a:pt x="10" y="36"/>
                    <a:pt x="11" y="32"/>
                  </a:cubicBezTo>
                  <a:cubicBezTo>
                    <a:pt x="12" y="24"/>
                    <a:pt x="11" y="6"/>
                    <a:pt x="3" y="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1" name="Freeform 1508"/>
            <p:cNvSpPr>
              <a:spLocks/>
            </p:cNvSpPr>
            <p:nvPr/>
          </p:nvSpPr>
          <p:spPr bwMode="auto">
            <a:xfrm>
              <a:off x="8378826" y="4760913"/>
              <a:ext cx="111125" cy="434975"/>
            </a:xfrm>
            <a:custGeom>
              <a:avLst/>
              <a:gdLst>
                <a:gd name="T0" fmla="*/ 10 w 33"/>
                <a:gd name="T1" fmla="*/ 44 h 129"/>
                <a:gd name="T2" fmla="*/ 9 w 33"/>
                <a:gd name="T3" fmla="*/ 75 h 129"/>
                <a:gd name="T4" fmla="*/ 33 w 33"/>
                <a:gd name="T5" fmla="*/ 128 h 129"/>
                <a:gd name="T6" fmla="*/ 15 w 33"/>
                <a:gd name="T7" fmla="*/ 106 h 129"/>
                <a:gd name="T8" fmla="*/ 3 w 33"/>
                <a:gd name="T9" fmla="*/ 73 h 129"/>
                <a:gd name="T10" fmla="*/ 1 w 33"/>
                <a:gd name="T11" fmla="*/ 36 h 129"/>
                <a:gd name="T12" fmla="*/ 19 w 33"/>
                <a:gd name="T13" fmla="*/ 9 h 129"/>
                <a:gd name="T14" fmla="*/ 18 w 33"/>
                <a:gd name="T15" fmla="*/ 23 h 129"/>
                <a:gd name="T16" fmla="*/ 10 w 33"/>
                <a:gd name="T17" fmla="*/ 4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29">
                  <a:moveTo>
                    <a:pt x="10" y="44"/>
                  </a:moveTo>
                  <a:cubicBezTo>
                    <a:pt x="7" y="54"/>
                    <a:pt x="6" y="64"/>
                    <a:pt x="9" y="75"/>
                  </a:cubicBezTo>
                  <a:cubicBezTo>
                    <a:pt x="13" y="93"/>
                    <a:pt x="21" y="114"/>
                    <a:pt x="33" y="128"/>
                  </a:cubicBezTo>
                  <a:cubicBezTo>
                    <a:pt x="27" y="129"/>
                    <a:pt x="17" y="111"/>
                    <a:pt x="15" y="106"/>
                  </a:cubicBezTo>
                  <a:cubicBezTo>
                    <a:pt x="11" y="96"/>
                    <a:pt x="5" y="84"/>
                    <a:pt x="3" y="73"/>
                  </a:cubicBezTo>
                  <a:cubicBezTo>
                    <a:pt x="2" y="61"/>
                    <a:pt x="0" y="49"/>
                    <a:pt x="1" y="36"/>
                  </a:cubicBezTo>
                  <a:cubicBezTo>
                    <a:pt x="1" y="32"/>
                    <a:pt x="9" y="0"/>
                    <a:pt x="19" y="9"/>
                  </a:cubicBezTo>
                  <a:cubicBezTo>
                    <a:pt x="22" y="13"/>
                    <a:pt x="19" y="19"/>
                    <a:pt x="18" y="23"/>
                  </a:cubicBezTo>
                  <a:cubicBezTo>
                    <a:pt x="14" y="29"/>
                    <a:pt x="11" y="36"/>
                    <a:pt x="10" y="44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2" name="Freeform 1509"/>
            <p:cNvSpPr>
              <a:spLocks/>
            </p:cNvSpPr>
            <p:nvPr/>
          </p:nvSpPr>
          <p:spPr bwMode="auto">
            <a:xfrm>
              <a:off x="8432801" y="5276850"/>
              <a:ext cx="131763" cy="222250"/>
            </a:xfrm>
            <a:custGeom>
              <a:avLst/>
              <a:gdLst>
                <a:gd name="T0" fmla="*/ 16 w 39"/>
                <a:gd name="T1" fmla="*/ 3 h 66"/>
                <a:gd name="T2" fmla="*/ 33 w 39"/>
                <a:gd name="T3" fmla="*/ 58 h 66"/>
                <a:gd name="T4" fmla="*/ 15 w 39"/>
                <a:gd name="T5" fmla="*/ 3 h 66"/>
                <a:gd name="T6" fmla="*/ 34 w 39"/>
                <a:gd name="T7" fmla="*/ 66 h 66"/>
                <a:gd name="T8" fmla="*/ 33 w 39"/>
                <a:gd name="T9" fmla="*/ 33 h 66"/>
                <a:gd name="T10" fmla="*/ 18 w 39"/>
                <a:gd name="T1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66">
                  <a:moveTo>
                    <a:pt x="16" y="3"/>
                  </a:moveTo>
                  <a:cubicBezTo>
                    <a:pt x="25" y="0"/>
                    <a:pt x="35" y="51"/>
                    <a:pt x="33" y="58"/>
                  </a:cubicBezTo>
                  <a:cubicBezTo>
                    <a:pt x="20" y="41"/>
                    <a:pt x="9" y="5"/>
                    <a:pt x="15" y="3"/>
                  </a:cubicBezTo>
                  <a:cubicBezTo>
                    <a:pt x="0" y="8"/>
                    <a:pt x="31" y="66"/>
                    <a:pt x="34" y="66"/>
                  </a:cubicBezTo>
                  <a:cubicBezTo>
                    <a:pt x="39" y="65"/>
                    <a:pt x="35" y="41"/>
                    <a:pt x="33" y="33"/>
                  </a:cubicBezTo>
                  <a:cubicBezTo>
                    <a:pt x="31" y="23"/>
                    <a:pt x="27" y="8"/>
                    <a:pt x="18" y="3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3" name="Freeform 1510"/>
            <p:cNvSpPr>
              <a:spLocks/>
            </p:cNvSpPr>
            <p:nvPr/>
          </p:nvSpPr>
          <p:spPr bwMode="auto">
            <a:xfrm>
              <a:off x="8504238" y="5219700"/>
              <a:ext cx="147638" cy="120650"/>
            </a:xfrm>
            <a:custGeom>
              <a:avLst/>
              <a:gdLst>
                <a:gd name="T0" fmla="*/ 1 w 44"/>
                <a:gd name="T1" fmla="*/ 16 h 36"/>
                <a:gd name="T2" fmla="*/ 18 w 44"/>
                <a:gd name="T3" fmla="*/ 20 h 36"/>
                <a:gd name="T4" fmla="*/ 24 w 44"/>
                <a:gd name="T5" fmla="*/ 19 h 36"/>
                <a:gd name="T6" fmla="*/ 30 w 44"/>
                <a:gd name="T7" fmla="*/ 26 h 36"/>
                <a:gd name="T8" fmla="*/ 0 w 44"/>
                <a:gd name="T9" fmla="*/ 18 h 36"/>
                <a:gd name="T10" fmla="*/ 7 w 44"/>
                <a:gd name="T11" fmla="*/ 23 h 36"/>
                <a:gd name="T12" fmla="*/ 15 w 44"/>
                <a:gd name="T13" fmla="*/ 30 h 36"/>
                <a:gd name="T14" fmla="*/ 23 w 44"/>
                <a:gd name="T15" fmla="*/ 35 h 36"/>
                <a:gd name="T16" fmla="*/ 34 w 44"/>
                <a:gd name="T17" fmla="*/ 32 h 36"/>
                <a:gd name="T18" fmla="*/ 2 w 44"/>
                <a:gd name="T1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6">
                  <a:moveTo>
                    <a:pt x="1" y="16"/>
                  </a:moveTo>
                  <a:cubicBezTo>
                    <a:pt x="9" y="14"/>
                    <a:pt x="12" y="19"/>
                    <a:pt x="18" y="20"/>
                  </a:cubicBezTo>
                  <a:cubicBezTo>
                    <a:pt x="20" y="20"/>
                    <a:pt x="20" y="17"/>
                    <a:pt x="24" y="19"/>
                  </a:cubicBezTo>
                  <a:cubicBezTo>
                    <a:pt x="25" y="19"/>
                    <a:pt x="30" y="24"/>
                    <a:pt x="30" y="26"/>
                  </a:cubicBezTo>
                  <a:cubicBezTo>
                    <a:pt x="30" y="35"/>
                    <a:pt x="4" y="18"/>
                    <a:pt x="0" y="18"/>
                  </a:cubicBezTo>
                  <a:cubicBezTo>
                    <a:pt x="0" y="22"/>
                    <a:pt x="4" y="21"/>
                    <a:pt x="7" y="23"/>
                  </a:cubicBezTo>
                  <a:cubicBezTo>
                    <a:pt x="10" y="25"/>
                    <a:pt x="12" y="28"/>
                    <a:pt x="15" y="30"/>
                  </a:cubicBezTo>
                  <a:cubicBezTo>
                    <a:pt x="17" y="32"/>
                    <a:pt x="21" y="35"/>
                    <a:pt x="23" y="35"/>
                  </a:cubicBezTo>
                  <a:cubicBezTo>
                    <a:pt x="24" y="36"/>
                    <a:pt x="33" y="33"/>
                    <a:pt x="34" y="32"/>
                  </a:cubicBezTo>
                  <a:cubicBezTo>
                    <a:pt x="44" y="23"/>
                    <a:pt x="8" y="0"/>
                    <a:pt x="2" y="16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4" name="Freeform 1511"/>
            <p:cNvSpPr>
              <a:spLocks/>
            </p:cNvSpPr>
            <p:nvPr/>
          </p:nvSpPr>
          <p:spPr bwMode="auto">
            <a:xfrm>
              <a:off x="8520113" y="4964113"/>
              <a:ext cx="290513" cy="285750"/>
            </a:xfrm>
            <a:custGeom>
              <a:avLst/>
              <a:gdLst>
                <a:gd name="T0" fmla="*/ 40 w 86"/>
                <a:gd name="T1" fmla="*/ 28 h 85"/>
                <a:gd name="T2" fmla="*/ 73 w 86"/>
                <a:gd name="T3" fmla="*/ 8 h 85"/>
                <a:gd name="T4" fmla="*/ 68 w 86"/>
                <a:gd name="T5" fmla="*/ 35 h 85"/>
                <a:gd name="T6" fmla="*/ 8 w 86"/>
                <a:gd name="T7" fmla="*/ 76 h 85"/>
                <a:gd name="T8" fmla="*/ 0 w 86"/>
                <a:gd name="T9" fmla="*/ 84 h 85"/>
                <a:gd name="T10" fmla="*/ 17 w 86"/>
                <a:gd name="T11" fmla="*/ 81 h 85"/>
                <a:gd name="T12" fmla="*/ 33 w 86"/>
                <a:gd name="T13" fmla="*/ 73 h 85"/>
                <a:gd name="T14" fmla="*/ 60 w 86"/>
                <a:gd name="T15" fmla="*/ 52 h 85"/>
                <a:gd name="T16" fmla="*/ 77 w 86"/>
                <a:gd name="T17" fmla="*/ 27 h 85"/>
                <a:gd name="T18" fmla="*/ 83 w 86"/>
                <a:gd name="T19" fmla="*/ 10 h 85"/>
                <a:gd name="T20" fmla="*/ 74 w 86"/>
                <a:gd name="T21" fmla="*/ 3 h 85"/>
                <a:gd name="T22" fmla="*/ 40 w 86"/>
                <a:gd name="T23" fmla="*/ 2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85">
                  <a:moveTo>
                    <a:pt x="40" y="28"/>
                  </a:moveTo>
                  <a:cubicBezTo>
                    <a:pt x="46" y="19"/>
                    <a:pt x="62" y="9"/>
                    <a:pt x="73" y="8"/>
                  </a:cubicBezTo>
                  <a:cubicBezTo>
                    <a:pt x="86" y="7"/>
                    <a:pt x="72" y="29"/>
                    <a:pt x="68" y="35"/>
                  </a:cubicBezTo>
                  <a:cubicBezTo>
                    <a:pt x="54" y="53"/>
                    <a:pt x="31" y="68"/>
                    <a:pt x="8" y="76"/>
                  </a:cubicBezTo>
                  <a:cubicBezTo>
                    <a:pt x="4" y="78"/>
                    <a:pt x="2" y="80"/>
                    <a:pt x="0" y="84"/>
                  </a:cubicBezTo>
                  <a:cubicBezTo>
                    <a:pt x="4" y="85"/>
                    <a:pt x="13" y="82"/>
                    <a:pt x="17" y="81"/>
                  </a:cubicBezTo>
                  <a:cubicBezTo>
                    <a:pt x="23" y="79"/>
                    <a:pt x="28" y="76"/>
                    <a:pt x="33" y="73"/>
                  </a:cubicBezTo>
                  <a:cubicBezTo>
                    <a:pt x="42" y="67"/>
                    <a:pt x="53" y="60"/>
                    <a:pt x="60" y="52"/>
                  </a:cubicBezTo>
                  <a:cubicBezTo>
                    <a:pt x="67" y="43"/>
                    <a:pt x="73" y="37"/>
                    <a:pt x="77" y="27"/>
                  </a:cubicBezTo>
                  <a:cubicBezTo>
                    <a:pt x="79" y="22"/>
                    <a:pt x="81" y="14"/>
                    <a:pt x="83" y="10"/>
                  </a:cubicBezTo>
                  <a:cubicBezTo>
                    <a:pt x="86" y="1"/>
                    <a:pt x="81" y="0"/>
                    <a:pt x="74" y="3"/>
                  </a:cubicBezTo>
                  <a:cubicBezTo>
                    <a:pt x="64" y="7"/>
                    <a:pt x="48" y="16"/>
                    <a:pt x="40" y="28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5" name="Freeform 1512"/>
            <p:cNvSpPr>
              <a:spLocks/>
            </p:cNvSpPr>
            <p:nvPr/>
          </p:nvSpPr>
          <p:spPr bwMode="auto">
            <a:xfrm>
              <a:off x="8520113" y="4835525"/>
              <a:ext cx="257175" cy="377825"/>
            </a:xfrm>
            <a:custGeom>
              <a:avLst/>
              <a:gdLst>
                <a:gd name="T0" fmla="*/ 1 w 76"/>
                <a:gd name="T1" fmla="*/ 109 h 112"/>
                <a:gd name="T2" fmla="*/ 6 w 76"/>
                <a:gd name="T3" fmla="*/ 103 h 112"/>
                <a:gd name="T4" fmla="*/ 10 w 76"/>
                <a:gd name="T5" fmla="*/ 93 h 112"/>
                <a:gd name="T6" fmla="*/ 17 w 76"/>
                <a:gd name="T7" fmla="*/ 74 h 112"/>
                <a:gd name="T8" fmla="*/ 38 w 76"/>
                <a:gd name="T9" fmla="*/ 40 h 112"/>
                <a:gd name="T10" fmla="*/ 63 w 76"/>
                <a:gd name="T11" fmla="*/ 16 h 112"/>
                <a:gd name="T12" fmla="*/ 64 w 76"/>
                <a:gd name="T13" fmla="*/ 28 h 112"/>
                <a:gd name="T14" fmla="*/ 56 w 76"/>
                <a:gd name="T15" fmla="*/ 42 h 112"/>
                <a:gd name="T16" fmla="*/ 47 w 76"/>
                <a:gd name="T17" fmla="*/ 55 h 112"/>
                <a:gd name="T18" fmla="*/ 37 w 76"/>
                <a:gd name="T19" fmla="*/ 66 h 112"/>
                <a:gd name="T20" fmla="*/ 59 w 76"/>
                <a:gd name="T21" fmla="*/ 45 h 112"/>
                <a:gd name="T22" fmla="*/ 74 w 76"/>
                <a:gd name="T23" fmla="*/ 14 h 112"/>
                <a:gd name="T24" fmla="*/ 46 w 76"/>
                <a:gd name="T25" fmla="*/ 21 h 112"/>
                <a:gd name="T26" fmla="*/ 25 w 76"/>
                <a:gd name="T27" fmla="*/ 48 h 112"/>
                <a:gd name="T28" fmla="*/ 11 w 76"/>
                <a:gd name="T29" fmla="*/ 78 h 112"/>
                <a:gd name="T30" fmla="*/ 6 w 76"/>
                <a:gd name="T31" fmla="*/ 94 h 112"/>
                <a:gd name="T32" fmla="*/ 2 w 76"/>
                <a:gd name="T33" fmla="*/ 103 h 112"/>
                <a:gd name="T34" fmla="*/ 2 w 76"/>
                <a:gd name="T35" fmla="*/ 109 h 112"/>
                <a:gd name="T36" fmla="*/ 30 w 76"/>
                <a:gd name="T37" fmla="*/ 87 h 112"/>
                <a:gd name="T38" fmla="*/ 64 w 76"/>
                <a:gd name="T39" fmla="*/ 71 h 112"/>
                <a:gd name="T40" fmla="*/ 25 w 76"/>
                <a:gd name="T41" fmla="*/ 100 h 112"/>
                <a:gd name="T42" fmla="*/ 44 w 76"/>
                <a:gd name="T43" fmla="*/ 84 h 112"/>
                <a:gd name="T44" fmla="*/ 18 w 76"/>
                <a:gd name="T45" fmla="*/ 96 h 112"/>
                <a:gd name="T46" fmla="*/ 0 w 76"/>
                <a:gd name="T47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112">
                  <a:moveTo>
                    <a:pt x="1" y="109"/>
                  </a:moveTo>
                  <a:cubicBezTo>
                    <a:pt x="2" y="107"/>
                    <a:pt x="5" y="105"/>
                    <a:pt x="6" y="103"/>
                  </a:cubicBezTo>
                  <a:cubicBezTo>
                    <a:pt x="8" y="100"/>
                    <a:pt x="8" y="96"/>
                    <a:pt x="10" y="93"/>
                  </a:cubicBezTo>
                  <a:cubicBezTo>
                    <a:pt x="12" y="87"/>
                    <a:pt x="15" y="81"/>
                    <a:pt x="17" y="74"/>
                  </a:cubicBezTo>
                  <a:cubicBezTo>
                    <a:pt x="23" y="62"/>
                    <a:pt x="30" y="51"/>
                    <a:pt x="38" y="40"/>
                  </a:cubicBezTo>
                  <a:cubicBezTo>
                    <a:pt x="44" y="31"/>
                    <a:pt x="53" y="20"/>
                    <a:pt x="63" y="16"/>
                  </a:cubicBezTo>
                  <a:cubicBezTo>
                    <a:pt x="72" y="13"/>
                    <a:pt x="66" y="24"/>
                    <a:pt x="64" y="28"/>
                  </a:cubicBezTo>
                  <a:cubicBezTo>
                    <a:pt x="61" y="32"/>
                    <a:pt x="59" y="37"/>
                    <a:pt x="56" y="42"/>
                  </a:cubicBezTo>
                  <a:cubicBezTo>
                    <a:pt x="53" y="46"/>
                    <a:pt x="51" y="51"/>
                    <a:pt x="47" y="55"/>
                  </a:cubicBezTo>
                  <a:cubicBezTo>
                    <a:pt x="44" y="58"/>
                    <a:pt x="43" y="62"/>
                    <a:pt x="37" y="66"/>
                  </a:cubicBezTo>
                  <a:cubicBezTo>
                    <a:pt x="45" y="60"/>
                    <a:pt x="53" y="53"/>
                    <a:pt x="59" y="45"/>
                  </a:cubicBezTo>
                  <a:cubicBezTo>
                    <a:pt x="64" y="38"/>
                    <a:pt x="76" y="23"/>
                    <a:pt x="74" y="14"/>
                  </a:cubicBezTo>
                  <a:cubicBezTo>
                    <a:pt x="72" y="0"/>
                    <a:pt x="50" y="17"/>
                    <a:pt x="46" y="21"/>
                  </a:cubicBezTo>
                  <a:cubicBezTo>
                    <a:pt x="36" y="30"/>
                    <a:pt x="31" y="38"/>
                    <a:pt x="25" y="48"/>
                  </a:cubicBezTo>
                  <a:cubicBezTo>
                    <a:pt x="19" y="58"/>
                    <a:pt x="15" y="68"/>
                    <a:pt x="11" y="78"/>
                  </a:cubicBezTo>
                  <a:cubicBezTo>
                    <a:pt x="8" y="83"/>
                    <a:pt x="7" y="88"/>
                    <a:pt x="6" y="94"/>
                  </a:cubicBezTo>
                  <a:cubicBezTo>
                    <a:pt x="5" y="96"/>
                    <a:pt x="3" y="101"/>
                    <a:pt x="2" y="103"/>
                  </a:cubicBezTo>
                  <a:cubicBezTo>
                    <a:pt x="1" y="106"/>
                    <a:pt x="2" y="106"/>
                    <a:pt x="2" y="109"/>
                  </a:cubicBezTo>
                  <a:cubicBezTo>
                    <a:pt x="8" y="99"/>
                    <a:pt x="19" y="92"/>
                    <a:pt x="30" y="87"/>
                  </a:cubicBezTo>
                  <a:cubicBezTo>
                    <a:pt x="39" y="82"/>
                    <a:pt x="54" y="71"/>
                    <a:pt x="64" y="71"/>
                  </a:cubicBezTo>
                  <a:cubicBezTo>
                    <a:pt x="60" y="84"/>
                    <a:pt x="37" y="95"/>
                    <a:pt x="25" y="100"/>
                  </a:cubicBezTo>
                  <a:cubicBezTo>
                    <a:pt x="32" y="97"/>
                    <a:pt x="40" y="90"/>
                    <a:pt x="44" y="84"/>
                  </a:cubicBezTo>
                  <a:cubicBezTo>
                    <a:pt x="36" y="84"/>
                    <a:pt x="25" y="91"/>
                    <a:pt x="18" y="96"/>
                  </a:cubicBezTo>
                  <a:cubicBezTo>
                    <a:pt x="15" y="99"/>
                    <a:pt x="3" y="112"/>
                    <a:pt x="0" y="11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6" name="Freeform 1513"/>
            <p:cNvSpPr>
              <a:spLocks/>
            </p:cNvSpPr>
            <p:nvPr/>
          </p:nvSpPr>
          <p:spPr bwMode="auto">
            <a:xfrm>
              <a:off x="8382001" y="4910138"/>
              <a:ext cx="131763" cy="315913"/>
            </a:xfrm>
            <a:custGeom>
              <a:avLst/>
              <a:gdLst>
                <a:gd name="T0" fmla="*/ 3 w 39"/>
                <a:gd name="T1" fmla="*/ 10 h 94"/>
                <a:gd name="T2" fmla="*/ 19 w 39"/>
                <a:gd name="T3" fmla="*/ 35 h 94"/>
                <a:gd name="T4" fmla="*/ 34 w 39"/>
                <a:gd name="T5" fmla="*/ 67 h 94"/>
                <a:gd name="T6" fmla="*/ 37 w 39"/>
                <a:gd name="T7" fmla="*/ 84 h 94"/>
                <a:gd name="T8" fmla="*/ 33 w 39"/>
                <a:gd name="T9" fmla="*/ 75 h 94"/>
                <a:gd name="T10" fmla="*/ 18 w 39"/>
                <a:gd name="T11" fmla="*/ 43 h 94"/>
                <a:gd name="T12" fmla="*/ 10 w 39"/>
                <a:gd name="T13" fmla="*/ 24 h 94"/>
                <a:gd name="T14" fmla="*/ 3 w 39"/>
                <a:gd name="T15" fmla="*/ 1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94">
                  <a:moveTo>
                    <a:pt x="3" y="10"/>
                  </a:moveTo>
                  <a:cubicBezTo>
                    <a:pt x="9" y="0"/>
                    <a:pt x="19" y="33"/>
                    <a:pt x="19" y="35"/>
                  </a:cubicBezTo>
                  <a:cubicBezTo>
                    <a:pt x="24" y="46"/>
                    <a:pt x="31" y="56"/>
                    <a:pt x="34" y="67"/>
                  </a:cubicBezTo>
                  <a:cubicBezTo>
                    <a:pt x="36" y="71"/>
                    <a:pt x="39" y="79"/>
                    <a:pt x="37" y="84"/>
                  </a:cubicBezTo>
                  <a:cubicBezTo>
                    <a:pt x="32" y="94"/>
                    <a:pt x="33" y="78"/>
                    <a:pt x="33" y="75"/>
                  </a:cubicBezTo>
                  <a:cubicBezTo>
                    <a:pt x="30" y="64"/>
                    <a:pt x="23" y="53"/>
                    <a:pt x="18" y="43"/>
                  </a:cubicBezTo>
                  <a:cubicBezTo>
                    <a:pt x="14" y="37"/>
                    <a:pt x="13" y="31"/>
                    <a:pt x="10" y="24"/>
                  </a:cubicBezTo>
                  <a:cubicBezTo>
                    <a:pt x="9" y="20"/>
                    <a:pt x="0" y="13"/>
                    <a:pt x="3" y="1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7" name="Freeform 1514"/>
            <p:cNvSpPr>
              <a:spLocks/>
            </p:cNvSpPr>
            <p:nvPr/>
          </p:nvSpPr>
          <p:spPr bwMode="auto">
            <a:xfrm>
              <a:off x="8504238" y="4805363"/>
              <a:ext cx="73025" cy="342900"/>
            </a:xfrm>
            <a:custGeom>
              <a:avLst/>
              <a:gdLst>
                <a:gd name="T0" fmla="*/ 18 w 22"/>
                <a:gd name="T1" fmla="*/ 85 h 102"/>
                <a:gd name="T2" fmla="*/ 18 w 22"/>
                <a:gd name="T3" fmla="*/ 70 h 102"/>
                <a:gd name="T4" fmla="*/ 20 w 22"/>
                <a:gd name="T5" fmla="*/ 51 h 102"/>
                <a:gd name="T6" fmla="*/ 15 w 22"/>
                <a:gd name="T7" fmla="*/ 13 h 102"/>
                <a:gd name="T8" fmla="*/ 5 w 22"/>
                <a:gd name="T9" fmla="*/ 6 h 102"/>
                <a:gd name="T10" fmla="*/ 0 w 22"/>
                <a:gd name="T11" fmla="*/ 23 h 102"/>
                <a:gd name="T12" fmla="*/ 3 w 22"/>
                <a:gd name="T13" fmla="*/ 59 h 102"/>
                <a:gd name="T14" fmla="*/ 11 w 22"/>
                <a:gd name="T15" fmla="*/ 102 h 102"/>
                <a:gd name="T16" fmla="*/ 8 w 22"/>
                <a:gd name="T17" fmla="*/ 62 h 102"/>
                <a:gd name="T18" fmla="*/ 9 w 22"/>
                <a:gd name="T19" fmla="*/ 40 h 102"/>
                <a:gd name="T20" fmla="*/ 10 w 22"/>
                <a:gd name="T21" fmla="*/ 18 h 102"/>
                <a:gd name="T22" fmla="*/ 15 w 22"/>
                <a:gd name="T23" fmla="*/ 50 h 102"/>
                <a:gd name="T24" fmla="*/ 18 w 22"/>
                <a:gd name="T25" fmla="*/ 8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2">
                  <a:moveTo>
                    <a:pt x="18" y="85"/>
                  </a:moveTo>
                  <a:cubicBezTo>
                    <a:pt x="21" y="83"/>
                    <a:pt x="18" y="74"/>
                    <a:pt x="18" y="70"/>
                  </a:cubicBezTo>
                  <a:cubicBezTo>
                    <a:pt x="17" y="64"/>
                    <a:pt x="19" y="57"/>
                    <a:pt x="20" y="51"/>
                  </a:cubicBezTo>
                  <a:cubicBezTo>
                    <a:pt x="21" y="37"/>
                    <a:pt x="22" y="26"/>
                    <a:pt x="15" y="13"/>
                  </a:cubicBezTo>
                  <a:cubicBezTo>
                    <a:pt x="13" y="9"/>
                    <a:pt x="10" y="0"/>
                    <a:pt x="5" y="6"/>
                  </a:cubicBezTo>
                  <a:cubicBezTo>
                    <a:pt x="1" y="10"/>
                    <a:pt x="1" y="19"/>
                    <a:pt x="0" y="23"/>
                  </a:cubicBezTo>
                  <a:cubicBezTo>
                    <a:pt x="0" y="35"/>
                    <a:pt x="1" y="48"/>
                    <a:pt x="3" y="59"/>
                  </a:cubicBezTo>
                  <a:cubicBezTo>
                    <a:pt x="6" y="74"/>
                    <a:pt x="10" y="87"/>
                    <a:pt x="11" y="102"/>
                  </a:cubicBezTo>
                  <a:cubicBezTo>
                    <a:pt x="17" y="92"/>
                    <a:pt x="9" y="74"/>
                    <a:pt x="8" y="62"/>
                  </a:cubicBezTo>
                  <a:cubicBezTo>
                    <a:pt x="7" y="55"/>
                    <a:pt x="8" y="48"/>
                    <a:pt x="9" y="40"/>
                  </a:cubicBezTo>
                  <a:cubicBezTo>
                    <a:pt x="9" y="34"/>
                    <a:pt x="7" y="23"/>
                    <a:pt x="10" y="18"/>
                  </a:cubicBezTo>
                  <a:cubicBezTo>
                    <a:pt x="21" y="22"/>
                    <a:pt x="16" y="42"/>
                    <a:pt x="15" y="50"/>
                  </a:cubicBezTo>
                  <a:cubicBezTo>
                    <a:pt x="14" y="62"/>
                    <a:pt x="18" y="74"/>
                    <a:pt x="18" y="85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8" name="Freeform 1515"/>
            <p:cNvSpPr>
              <a:spLocks/>
            </p:cNvSpPr>
            <p:nvPr/>
          </p:nvSpPr>
          <p:spPr bwMode="auto">
            <a:xfrm>
              <a:off x="8466138" y="4826000"/>
              <a:ext cx="53975" cy="282575"/>
            </a:xfrm>
            <a:custGeom>
              <a:avLst/>
              <a:gdLst>
                <a:gd name="T0" fmla="*/ 4 w 16"/>
                <a:gd name="T1" fmla="*/ 82 h 84"/>
                <a:gd name="T2" fmla="*/ 5 w 16"/>
                <a:gd name="T3" fmla="*/ 42 h 84"/>
                <a:gd name="T4" fmla="*/ 9 w 16"/>
                <a:gd name="T5" fmla="*/ 23 h 84"/>
                <a:gd name="T6" fmla="*/ 15 w 16"/>
                <a:gd name="T7" fmla="*/ 7 h 84"/>
                <a:gd name="T8" fmla="*/ 6 w 16"/>
                <a:gd name="T9" fmla="*/ 15 h 84"/>
                <a:gd name="T10" fmla="*/ 2 w 16"/>
                <a:gd name="T11" fmla="*/ 33 h 84"/>
                <a:gd name="T12" fmla="*/ 1 w 16"/>
                <a:gd name="T13" fmla="*/ 70 h 84"/>
                <a:gd name="T14" fmla="*/ 4 w 16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4">
                  <a:moveTo>
                    <a:pt x="4" y="82"/>
                  </a:moveTo>
                  <a:cubicBezTo>
                    <a:pt x="2" y="70"/>
                    <a:pt x="4" y="55"/>
                    <a:pt x="5" y="42"/>
                  </a:cubicBezTo>
                  <a:cubicBezTo>
                    <a:pt x="5" y="36"/>
                    <a:pt x="7" y="30"/>
                    <a:pt x="9" y="23"/>
                  </a:cubicBezTo>
                  <a:cubicBezTo>
                    <a:pt x="10" y="20"/>
                    <a:pt x="16" y="11"/>
                    <a:pt x="15" y="7"/>
                  </a:cubicBezTo>
                  <a:cubicBezTo>
                    <a:pt x="14" y="0"/>
                    <a:pt x="8" y="12"/>
                    <a:pt x="6" y="15"/>
                  </a:cubicBezTo>
                  <a:cubicBezTo>
                    <a:pt x="5" y="21"/>
                    <a:pt x="3" y="27"/>
                    <a:pt x="2" y="33"/>
                  </a:cubicBezTo>
                  <a:cubicBezTo>
                    <a:pt x="0" y="45"/>
                    <a:pt x="0" y="57"/>
                    <a:pt x="1" y="70"/>
                  </a:cubicBezTo>
                  <a:cubicBezTo>
                    <a:pt x="2" y="75"/>
                    <a:pt x="3" y="78"/>
                    <a:pt x="4" y="84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612" name="Picture 1516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5176" y="5137150"/>
              <a:ext cx="192088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69" name="Freeform 1517"/>
            <p:cNvSpPr>
              <a:spLocks/>
            </p:cNvSpPr>
            <p:nvPr/>
          </p:nvSpPr>
          <p:spPr bwMode="auto">
            <a:xfrm>
              <a:off x="8850313" y="5381625"/>
              <a:ext cx="104775" cy="249238"/>
            </a:xfrm>
            <a:custGeom>
              <a:avLst/>
              <a:gdLst>
                <a:gd name="T0" fmla="*/ 1 w 31"/>
                <a:gd name="T1" fmla="*/ 73 h 74"/>
                <a:gd name="T2" fmla="*/ 16 w 31"/>
                <a:gd name="T3" fmla="*/ 51 h 74"/>
                <a:gd name="T4" fmla="*/ 23 w 31"/>
                <a:gd name="T5" fmla="*/ 24 h 74"/>
                <a:gd name="T6" fmla="*/ 10 w 31"/>
                <a:gd name="T7" fmla="*/ 38 h 74"/>
                <a:gd name="T8" fmla="*/ 1 w 31"/>
                <a:gd name="T9" fmla="*/ 58 h 74"/>
                <a:gd name="T10" fmla="*/ 10 w 31"/>
                <a:gd name="T11" fmla="*/ 32 h 74"/>
                <a:gd name="T12" fmla="*/ 21 w 31"/>
                <a:gd name="T13" fmla="*/ 17 h 74"/>
                <a:gd name="T14" fmla="*/ 25 w 31"/>
                <a:gd name="T15" fmla="*/ 9 h 74"/>
                <a:gd name="T16" fmla="*/ 27 w 31"/>
                <a:gd name="T17" fmla="*/ 3 h 74"/>
                <a:gd name="T18" fmla="*/ 29 w 31"/>
                <a:gd name="T19" fmla="*/ 14 h 74"/>
                <a:gd name="T20" fmla="*/ 26 w 31"/>
                <a:gd name="T21" fmla="*/ 27 h 74"/>
                <a:gd name="T22" fmla="*/ 23 w 31"/>
                <a:gd name="T23" fmla="*/ 39 h 74"/>
                <a:gd name="T24" fmla="*/ 14 w 31"/>
                <a:gd name="T25" fmla="*/ 58 h 74"/>
                <a:gd name="T26" fmla="*/ 1 w 31"/>
                <a:gd name="T2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74">
                  <a:moveTo>
                    <a:pt x="1" y="73"/>
                  </a:moveTo>
                  <a:cubicBezTo>
                    <a:pt x="6" y="67"/>
                    <a:pt x="13" y="58"/>
                    <a:pt x="16" y="51"/>
                  </a:cubicBezTo>
                  <a:cubicBezTo>
                    <a:pt x="19" y="44"/>
                    <a:pt x="24" y="33"/>
                    <a:pt x="23" y="24"/>
                  </a:cubicBezTo>
                  <a:cubicBezTo>
                    <a:pt x="19" y="24"/>
                    <a:pt x="13" y="35"/>
                    <a:pt x="10" y="38"/>
                  </a:cubicBezTo>
                  <a:cubicBezTo>
                    <a:pt x="8" y="42"/>
                    <a:pt x="2" y="54"/>
                    <a:pt x="1" y="58"/>
                  </a:cubicBezTo>
                  <a:cubicBezTo>
                    <a:pt x="0" y="52"/>
                    <a:pt x="6" y="37"/>
                    <a:pt x="10" y="32"/>
                  </a:cubicBezTo>
                  <a:cubicBezTo>
                    <a:pt x="13" y="27"/>
                    <a:pt x="16" y="20"/>
                    <a:pt x="21" y="17"/>
                  </a:cubicBezTo>
                  <a:cubicBezTo>
                    <a:pt x="25" y="14"/>
                    <a:pt x="27" y="15"/>
                    <a:pt x="25" y="9"/>
                  </a:cubicBezTo>
                  <a:cubicBezTo>
                    <a:pt x="24" y="5"/>
                    <a:pt x="20" y="0"/>
                    <a:pt x="27" y="3"/>
                  </a:cubicBezTo>
                  <a:cubicBezTo>
                    <a:pt x="31" y="5"/>
                    <a:pt x="30" y="10"/>
                    <a:pt x="29" y="14"/>
                  </a:cubicBezTo>
                  <a:cubicBezTo>
                    <a:pt x="28" y="18"/>
                    <a:pt x="28" y="23"/>
                    <a:pt x="26" y="27"/>
                  </a:cubicBezTo>
                  <a:cubicBezTo>
                    <a:pt x="26" y="31"/>
                    <a:pt x="25" y="35"/>
                    <a:pt x="23" y="39"/>
                  </a:cubicBezTo>
                  <a:cubicBezTo>
                    <a:pt x="21" y="46"/>
                    <a:pt x="18" y="52"/>
                    <a:pt x="14" y="58"/>
                  </a:cubicBezTo>
                  <a:cubicBezTo>
                    <a:pt x="11" y="64"/>
                    <a:pt x="5" y="70"/>
                    <a:pt x="1" y="74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0" name="Freeform 1518"/>
            <p:cNvSpPr>
              <a:spLocks/>
            </p:cNvSpPr>
            <p:nvPr/>
          </p:nvSpPr>
          <p:spPr bwMode="auto">
            <a:xfrm>
              <a:off x="8786813" y="5441950"/>
              <a:ext cx="80963" cy="179388"/>
            </a:xfrm>
            <a:custGeom>
              <a:avLst/>
              <a:gdLst>
                <a:gd name="T0" fmla="*/ 20 w 24"/>
                <a:gd name="T1" fmla="*/ 52 h 53"/>
                <a:gd name="T2" fmla="*/ 17 w 24"/>
                <a:gd name="T3" fmla="*/ 25 h 53"/>
                <a:gd name="T4" fmla="*/ 12 w 24"/>
                <a:gd name="T5" fmla="*/ 13 h 53"/>
                <a:gd name="T6" fmla="*/ 7 w 24"/>
                <a:gd name="T7" fmla="*/ 4 h 53"/>
                <a:gd name="T8" fmla="*/ 2 w 24"/>
                <a:gd name="T9" fmla="*/ 10 h 53"/>
                <a:gd name="T10" fmla="*/ 1 w 24"/>
                <a:gd name="T11" fmla="*/ 23 h 53"/>
                <a:gd name="T12" fmla="*/ 13 w 24"/>
                <a:gd name="T13" fmla="*/ 47 h 53"/>
                <a:gd name="T14" fmla="*/ 16 w 24"/>
                <a:gd name="T15" fmla="*/ 50 h 53"/>
                <a:gd name="T16" fmla="*/ 6 w 24"/>
                <a:gd name="T17" fmla="*/ 31 h 53"/>
                <a:gd name="T18" fmla="*/ 6 w 24"/>
                <a:gd name="T19" fmla="*/ 14 h 53"/>
                <a:gd name="T20" fmla="*/ 17 w 24"/>
                <a:gd name="T21" fmla="*/ 31 h 53"/>
                <a:gd name="T22" fmla="*/ 20 w 24"/>
                <a:gd name="T2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53">
                  <a:moveTo>
                    <a:pt x="20" y="52"/>
                  </a:moveTo>
                  <a:cubicBezTo>
                    <a:pt x="24" y="44"/>
                    <a:pt x="19" y="32"/>
                    <a:pt x="17" y="25"/>
                  </a:cubicBezTo>
                  <a:cubicBezTo>
                    <a:pt x="16" y="20"/>
                    <a:pt x="14" y="17"/>
                    <a:pt x="12" y="13"/>
                  </a:cubicBezTo>
                  <a:cubicBezTo>
                    <a:pt x="9" y="9"/>
                    <a:pt x="11" y="7"/>
                    <a:pt x="7" y="4"/>
                  </a:cubicBezTo>
                  <a:cubicBezTo>
                    <a:pt x="2" y="0"/>
                    <a:pt x="2" y="5"/>
                    <a:pt x="2" y="10"/>
                  </a:cubicBezTo>
                  <a:cubicBezTo>
                    <a:pt x="2" y="15"/>
                    <a:pt x="0" y="18"/>
                    <a:pt x="1" y="23"/>
                  </a:cubicBezTo>
                  <a:cubicBezTo>
                    <a:pt x="2" y="32"/>
                    <a:pt x="6" y="42"/>
                    <a:pt x="13" y="47"/>
                  </a:cubicBezTo>
                  <a:cubicBezTo>
                    <a:pt x="14" y="48"/>
                    <a:pt x="15" y="49"/>
                    <a:pt x="16" y="50"/>
                  </a:cubicBezTo>
                  <a:cubicBezTo>
                    <a:pt x="15" y="46"/>
                    <a:pt x="8" y="37"/>
                    <a:pt x="6" y="31"/>
                  </a:cubicBezTo>
                  <a:cubicBezTo>
                    <a:pt x="6" y="28"/>
                    <a:pt x="1" y="13"/>
                    <a:pt x="6" y="14"/>
                  </a:cubicBezTo>
                  <a:cubicBezTo>
                    <a:pt x="11" y="14"/>
                    <a:pt x="16" y="28"/>
                    <a:pt x="17" y="31"/>
                  </a:cubicBezTo>
                  <a:cubicBezTo>
                    <a:pt x="18" y="38"/>
                    <a:pt x="19" y="46"/>
                    <a:pt x="20" y="53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1" name="Freeform 1519"/>
            <p:cNvSpPr>
              <a:spLocks/>
            </p:cNvSpPr>
            <p:nvPr/>
          </p:nvSpPr>
          <p:spPr bwMode="auto">
            <a:xfrm>
              <a:off x="8678863" y="5513388"/>
              <a:ext cx="161925" cy="120650"/>
            </a:xfrm>
            <a:custGeom>
              <a:avLst/>
              <a:gdLst>
                <a:gd name="T0" fmla="*/ 46 w 48"/>
                <a:gd name="T1" fmla="*/ 30 h 36"/>
                <a:gd name="T2" fmla="*/ 31 w 48"/>
                <a:gd name="T3" fmla="*/ 14 h 36"/>
                <a:gd name="T4" fmla="*/ 8 w 48"/>
                <a:gd name="T5" fmla="*/ 9 h 36"/>
                <a:gd name="T6" fmla="*/ 22 w 48"/>
                <a:gd name="T7" fmla="*/ 25 h 36"/>
                <a:gd name="T8" fmla="*/ 36 w 48"/>
                <a:gd name="T9" fmla="*/ 31 h 36"/>
                <a:gd name="T10" fmla="*/ 48 w 48"/>
                <a:gd name="T11" fmla="*/ 32 h 36"/>
                <a:gd name="T12" fmla="*/ 22 w 48"/>
                <a:gd name="T13" fmla="*/ 31 h 36"/>
                <a:gd name="T14" fmla="*/ 5 w 48"/>
                <a:gd name="T15" fmla="*/ 16 h 36"/>
                <a:gd name="T16" fmla="*/ 2 w 48"/>
                <a:gd name="T17" fmla="*/ 3 h 36"/>
                <a:gd name="T18" fmla="*/ 12 w 48"/>
                <a:gd name="T19" fmla="*/ 3 h 36"/>
                <a:gd name="T20" fmla="*/ 34 w 48"/>
                <a:gd name="T21" fmla="*/ 12 h 36"/>
                <a:gd name="T22" fmla="*/ 47 w 48"/>
                <a:gd name="T23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36">
                  <a:moveTo>
                    <a:pt x="46" y="30"/>
                  </a:moveTo>
                  <a:cubicBezTo>
                    <a:pt x="45" y="24"/>
                    <a:pt x="36" y="17"/>
                    <a:pt x="31" y="14"/>
                  </a:cubicBezTo>
                  <a:cubicBezTo>
                    <a:pt x="28" y="12"/>
                    <a:pt x="10" y="4"/>
                    <a:pt x="8" y="9"/>
                  </a:cubicBezTo>
                  <a:cubicBezTo>
                    <a:pt x="6" y="14"/>
                    <a:pt x="19" y="23"/>
                    <a:pt x="22" y="25"/>
                  </a:cubicBezTo>
                  <a:cubicBezTo>
                    <a:pt x="25" y="27"/>
                    <a:pt x="32" y="30"/>
                    <a:pt x="36" y="31"/>
                  </a:cubicBezTo>
                  <a:cubicBezTo>
                    <a:pt x="40" y="32"/>
                    <a:pt x="45" y="30"/>
                    <a:pt x="48" y="32"/>
                  </a:cubicBezTo>
                  <a:cubicBezTo>
                    <a:pt x="44" y="36"/>
                    <a:pt x="29" y="35"/>
                    <a:pt x="22" y="31"/>
                  </a:cubicBezTo>
                  <a:cubicBezTo>
                    <a:pt x="16" y="28"/>
                    <a:pt x="9" y="22"/>
                    <a:pt x="5" y="16"/>
                  </a:cubicBezTo>
                  <a:cubicBezTo>
                    <a:pt x="3" y="13"/>
                    <a:pt x="0" y="6"/>
                    <a:pt x="2" y="3"/>
                  </a:cubicBezTo>
                  <a:cubicBezTo>
                    <a:pt x="3" y="0"/>
                    <a:pt x="8" y="2"/>
                    <a:pt x="12" y="3"/>
                  </a:cubicBezTo>
                  <a:cubicBezTo>
                    <a:pt x="19" y="3"/>
                    <a:pt x="31" y="8"/>
                    <a:pt x="34" y="12"/>
                  </a:cubicBezTo>
                  <a:cubicBezTo>
                    <a:pt x="38" y="16"/>
                    <a:pt x="48" y="25"/>
                    <a:pt x="47" y="30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2" name="Freeform 1520"/>
            <p:cNvSpPr>
              <a:spLocks/>
            </p:cNvSpPr>
            <p:nvPr/>
          </p:nvSpPr>
          <p:spPr bwMode="auto">
            <a:xfrm>
              <a:off x="8666163" y="5613400"/>
              <a:ext cx="165100" cy="88900"/>
            </a:xfrm>
            <a:custGeom>
              <a:avLst/>
              <a:gdLst>
                <a:gd name="T0" fmla="*/ 44 w 49"/>
                <a:gd name="T1" fmla="*/ 6 h 26"/>
                <a:gd name="T2" fmla="*/ 42 w 49"/>
                <a:gd name="T3" fmla="*/ 13 h 26"/>
                <a:gd name="T4" fmla="*/ 34 w 49"/>
                <a:gd name="T5" fmla="*/ 9 h 26"/>
                <a:gd name="T6" fmla="*/ 10 w 49"/>
                <a:gd name="T7" fmla="*/ 7 h 26"/>
                <a:gd name="T8" fmla="*/ 20 w 49"/>
                <a:gd name="T9" fmla="*/ 19 h 26"/>
                <a:gd name="T10" fmla="*/ 41 w 49"/>
                <a:gd name="T11" fmla="*/ 23 h 26"/>
                <a:gd name="T12" fmla="*/ 19 w 49"/>
                <a:gd name="T13" fmla="*/ 22 h 26"/>
                <a:gd name="T14" fmla="*/ 2 w 49"/>
                <a:gd name="T15" fmla="*/ 10 h 26"/>
                <a:gd name="T16" fmla="*/ 22 w 49"/>
                <a:gd name="T17" fmla="*/ 0 h 26"/>
                <a:gd name="T18" fmla="*/ 43 w 49"/>
                <a:gd name="T1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26">
                  <a:moveTo>
                    <a:pt x="44" y="6"/>
                  </a:moveTo>
                  <a:cubicBezTo>
                    <a:pt x="49" y="7"/>
                    <a:pt x="48" y="14"/>
                    <a:pt x="42" y="13"/>
                  </a:cubicBezTo>
                  <a:cubicBezTo>
                    <a:pt x="39" y="13"/>
                    <a:pt x="37" y="10"/>
                    <a:pt x="34" y="9"/>
                  </a:cubicBezTo>
                  <a:cubicBezTo>
                    <a:pt x="27" y="6"/>
                    <a:pt x="16" y="3"/>
                    <a:pt x="10" y="7"/>
                  </a:cubicBezTo>
                  <a:cubicBezTo>
                    <a:pt x="1" y="13"/>
                    <a:pt x="16" y="18"/>
                    <a:pt x="20" y="19"/>
                  </a:cubicBezTo>
                  <a:cubicBezTo>
                    <a:pt x="27" y="21"/>
                    <a:pt x="34" y="21"/>
                    <a:pt x="41" y="23"/>
                  </a:cubicBezTo>
                  <a:cubicBezTo>
                    <a:pt x="39" y="26"/>
                    <a:pt x="23" y="23"/>
                    <a:pt x="19" y="22"/>
                  </a:cubicBezTo>
                  <a:cubicBezTo>
                    <a:pt x="13" y="21"/>
                    <a:pt x="3" y="17"/>
                    <a:pt x="2" y="10"/>
                  </a:cubicBezTo>
                  <a:cubicBezTo>
                    <a:pt x="0" y="1"/>
                    <a:pt x="16" y="0"/>
                    <a:pt x="22" y="0"/>
                  </a:cubicBezTo>
                  <a:cubicBezTo>
                    <a:pt x="29" y="0"/>
                    <a:pt x="37" y="2"/>
                    <a:pt x="43" y="5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3" name="Freeform 1521"/>
            <p:cNvSpPr>
              <a:spLocks/>
            </p:cNvSpPr>
            <p:nvPr/>
          </p:nvSpPr>
          <p:spPr bwMode="auto">
            <a:xfrm>
              <a:off x="8666163" y="5580063"/>
              <a:ext cx="63500" cy="65088"/>
            </a:xfrm>
            <a:custGeom>
              <a:avLst/>
              <a:gdLst>
                <a:gd name="T0" fmla="*/ 18 w 19"/>
                <a:gd name="T1" fmla="*/ 4 h 19"/>
                <a:gd name="T2" fmla="*/ 10 w 19"/>
                <a:gd name="T3" fmla="*/ 10 h 19"/>
                <a:gd name="T4" fmla="*/ 6 w 19"/>
                <a:gd name="T5" fmla="*/ 15 h 19"/>
                <a:gd name="T6" fmla="*/ 19 w 19"/>
                <a:gd name="T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9">
                  <a:moveTo>
                    <a:pt x="18" y="4"/>
                  </a:moveTo>
                  <a:cubicBezTo>
                    <a:pt x="15" y="4"/>
                    <a:pt x="11" y="6"/>
                    <a:pt x="10" y="10"/>
                  </a:cubicBezTo>
                  <a:cubicBezTo>
                    <a:pt x="10" y="12"/>
                    <a:pt x="12" y="19"/>
                    <a:pt x="6" y="15"/>
                  </a:cubicBezTo>
                  <a:cubicBezTo>
                    <a:pt x="0" y="10"/>
                    <a:pt x="13" y="0"/>
                    <a:pt x="19" y="3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4" name="Freeform 1522"/>
            <p:cNvSpPr>
              <a:spLocks/>
            </p:cNvSpPr>
            <p:nvPr/>
          </p:nvSpPr>
          <p:spPr bwMode="auto">
            <a:xfrm>
              <a:off x="8651876" y="5630863"/>
              <a:ext cx="161925" cy="107950"/>
            </a:xfrm>
            <a:custGeom>
              <a:avLst/>
              <a:gdLst>
                <a:gd name="T0" fmla="*/ 9 w 48"/>
                <a:gd name="T1" fmla="*/ 6 h 32"/>
                <a:gd name="T2" fmla="*/ 12 w 48"/>
                <a:gd name="T3" fmla="*/ 23 h 32"/>
                <a:gd name="T4" fmla="*/ 37 w 48"/>
                <a:gd name="T5" fmla="*/ 26 h 32"/>
                <a:gd name="T6" fmla="*/ 48 w 48"/>
                <a:gd name="T7" fmla="*/ 26 h 32"/>
                <a:gd name="T8" fmla="*/ 36 w 48"/>
                <a:gd name="T9" fmla="*/ 31 h 32"/>
                <a:gd name="T10" fmla="*/ 11 w 48"/>
                <a:gd name="T11" fmla="*/ 27 h 32"/>
                <a:gd name="T12" fmla="*/ 0 w 48"/>
                <a:gd name="T13" fmla="*/ 15 h 32"/>
                <a:gd name="T14" fmla="*/ 9 w 48"/>
                <a:gd name="T15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32">
                  <a:moveTo>
                    <a:pt x="9" y="6"/>
                  </a:moveTo>
                  <a:cubicBezTo>
                    <a:pt x="0" y="11"/>
                    <a:pt x="5" y="20"/>
                    <a:pt x="12" y="23"/>
                  </a:cubicBezTo>
                  <a:cubicBezTo>
                    <a:pt x="20" y="27"/>
                    <a:pt x="29" y="27"/>
                    <a:pt x="37" y="26"/>
                  </a:cubicBezTo>
                  <a:cubicBezTo>
                    <a:pt x="40" y="25"/>
                    <a:pt x="48" y="21"/>
                    <a:pt x="48" y="26"/>
                  </a:cubicBezTo>
                  <a:cubicBezTo>
                    <a:pt x="48" y="30"/>
                    <a:pt x="39" y="31"/>
                    <a:pt x="36" y="31"/>
                  </a:cubicBezTo>
                  <a:cubicBezTo>
                    <a:pt x="28" y="32"/>
                    <a:pt x="18" y="32"/>
                    <a:pt x="11" y="27"/>
                  </a:cubicBezTo>
                  <a:cubicBezTo>
                    <a:pt x="7" y="25"/>
                    <a:pt x="1" y="19"/>
                    <a:pt x="0" y="15"/>
                  </a:cubicBezTo>
                  <a:cubicBezTo>
                    <a:pt x="0" y="11"/>
                    <a:pt x="6" y="0"/>
                    <a:pt x="9" y="5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5" name="Freeform 1523"/>
            <p:cNvSpPr>
              <a:spLocks/>
            </p:cNvSpPr>
            <p:nvPr/>
          </p:nvSpPr>
          <p:spPr bwMode="auto">
            <a:xfrm>
              <a:off x="8621713" y="5678488"/>
              <a:ext cx="161925" cy="84138"/>
            </a:xfrm>
            <a:custGeom>
              <a:avLst/>
              <a:gdLst>
                <a:gd name="T0" fmla="*/ 11 w 48"/>
                <a:gd name="T1" fmla="*/ 4 h 25"/>
                <a:gd name="T2" fmla="*/ 8 w 48"/>
                <a:gd name="T3" fmla="*/ 14 h 25"/>
                <a:gd name="T4" fmla="*/ 19 w 48"/>
                <a:gd name="T5" fmla="*/ 20 h 25"/>
                <a:gd name="T6" fmla="*/ 34 w 48"/>
                <a:gd name="T7" fmla="*/ 22 h 25"/>
                <a:gd name="T8" fmla="*/ 48 w 48"/>
                <a:gd name="T9" fmla="*/ 19 h 25"/>
                <a:gd name="T10" fmla="*/ 30 w 48"/>
                <a:gd name="T11" fmla="*/ 25 h 25"/>
                <a:gd name="T12" fmla="*/ 11 w 48"/>
                <a:gd name="T13" fmla="*/ 22 h 25"/>
                <a:gd name="T14" fmla="*/ 2 w 48"/>
                <a:gd name="T15" fmla="*/ 9 h 25"/>
                <a:gd name="T16" fmla="*/ 11 w 48"/>
                <a:gd name="T1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5">
                  <a:moveTo>
                    <a:pt x="11" y="4"/>
                  </a:moveTo>
                  <a:cubicBezTo>
                    <a:pt x="7" y="5"/>
                    <a:pt x="5" y="11"/>
                    <a:pt x="8" y="14"/>
                  </a:cubicBezTo>
                  <a:cubicBezTo>
                    <a:pt x="10" y="17"/>
                    <a:pt x="15" y="19"/>
                    <a:pt x="19" y="20"/>
                  </a:cubicBezTo>
                  <a:cubicBezTo>
                    <a:pt x="24" y="21"/>
                    <a:pt x="29" y="22"/>
                    <a:pt x="34" y="22"/>
                  </a:cubicBezTo>
                  <a:cubicBezTo>
                    <a:pt x="38" y="21"/>
                    <a:pt x="44" y="17"/>
                    <a:pt x="48" y="19"/>
                  </a:cubicBezTo>
                  <a:cubicBezTo>
                    <a:pt x="46" y="23"/>
                    <a:pt x="35" y="24"/>
                    <a:pt x="30" y="25"/>
                  </a:cubicBezTo>
                  <a:cubicBezTo>
                    <a:pt x="24" y="25"/>
                    <a:pt x="18" y="25"/>
                    <a:pt x="11" y="22"/>
                  </a:cubicBezTo>
                  <a:cubicBezTo>
                    <a:pt x="6" y="19"/>
                    <a:pt x="0" y="15"/>
                    <a:pt x="2" y="9"/>
                  </a:cubicBezTo>
                  <a:cubicBezTo>
                    <a:pt x="3" y="4"/>
                    <a:pt x="14" y="0"/>
                    <a:pt x="11" y="4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6" name="Freeform 1524"/>
            <p:cNvSpPr>
              <a:spLocks/>
            </p:cNvSpPr>
            <p:nvPr/>
          </p:nvSpPr>
          <p:spPr bwMode="auto">
            <a:xfrm>
              <a:off x="8567738" y="5748338"/>
              <a:ext cx="195263" cy="119063"/>
            </a:xfrm>
            <a:custGeom>
              <a:avLst/>
              <a:gdLst>
                <a:gd name="T0" fmla="*/ 42 w 58"/>
                <a:gd name="T1" fmla="*/ 2 h 35"/>
                <a:gd name="T2" fmla="*/ 17 w 58"/>
                <a:gd name="T3" fmla="*/ 16 h 35"/>
                <a:gd name="T4" fmla="*/ 13 w 58"/>
                <a:gd name="T5" fmla="*/ 33 h 35"/>
                <a:gd name="T6" fmla="*/ 39 w 58"/>
                <a:gd name="T7" fmla="*/ 20 h 35"/>
                <a:gd name="T8" fmla="*/ 57 w 58"/>
                <a:gd name="T9" fmla="*/ 2 h 35"/>
                <a:gd name="T10" fmla="*/ 58 w 58"/>
                <a:gd name="T11" fmla="*/ 0 h 35"/>
                <a:gd name="T12" fmla="*/ 51 w 58"/>
                <a:gd name="T13" fmla="*/ 7 h 35"/>
                <a:gd name="T14" fmla="*/ 41 w 58"/>
                <a:gd name="T15" fmla="*/ 15 h 35"/>
                <a:gd name="T16" fmla="*/ 16 w 58"/>
                <a:gd name="T17" fmla="*/ 26 h 35"/>
                <a:gd name="T18" fmla="*/ 26 w 58"/>
                <a:gd name="T19" fmla="*/ 12 h 35"/>
                <a:gd name="T20" fmla="*/ 49 w 58"/>
                <a:gd name="T21" fmla="*/ 2 h 35"/>
                <a:gd name="T22" fmla="*/ 43 w 58"/>
                <a:gd name="T23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35">
                  <a:moveTo>
                    <a:pt x="42" y="2"/>
                  </a:moveTo>
                  <a:cubicBezTo>
                    <a:pt x="36" y="5"/>
                    <a:pt x="24" y="9"/>
                    <a:pt x="17" y="16"/>
                  </a:cubicBezTo>
                  <a:cubicBezTo>
                    <a:pt x="13" y="20"/>
                    <a:pt x="0" y="35"/>
                    <a:pt x="13" y="33"/>
                  </a:cubicBezTo>
                  <a:cubicBezTo>
                    <a:pt x="22" y="32"/>
                    <a:pt x="31" y="25"/>
                    <a:pt x="39" y="20"/>
                  </a:cubicBezTo>
                  <a:cubicBezTo>
                    <a:pt x="44" y="16"/>
                    <a:pt x="55" y="9"/>
                    <a:pt x="57" y="2"/>
                  </a:cubicBezTo>
                  <a:cubicBezTo>
                    <a:pt x="57" y="1"/>
                    <a:pt x="58" y="1"/>
                    <a:pt x="58" y="0"/>
                  </a:cubicBezTo>
                  <a:cubicBezTo>
                    <a:pt x="55" y="0"/>
                    <a:pt x="53" y="5"/>
                    <a:pt x="51" y="7"/>
                  </a:cubicBezTo>
                  <a:cubicBezTo>
                    <a:pt x="48" y="10"/>
                    <a:pt x="44" y="13"/>
                    <a:pt x="41" y="15"/>
                  </a:cubicBezTo>
                  <a:cubicBezTo>
                    <a:pt x="34" y="19"/>
                    <a:pt x="24" y="26"/>
                    <a:pt x="16" y="26"/>
                  </a:cubicBezTo>
                  <a:cubicBezTo>
                    <a:pt x="5" y="26"/>
                    <a:pt x="22" y="14"/>
                    <a:pt x="26" y="12"/>
                  </a:cubicBezTo>
                  <a:cubicBezTo>
                    <a:pt x="33" y="7"/>
                    <a:pt x="44" y="3"/>
                    <a:pt x="49" y="2"/>
                  </a:cubicBezTo>
                  <a:cubicBezTo>
                    <a:pt x="47" y="1"/>
                    <a:pt x="44" y="2"/>
                    <a:pt x="43" y="2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621" name="Picture 1525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4588" y="5597525"/>
              <a:ext cx="161925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2" name="Picture 1526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93151" y="5037138"/>
              <a:ext cx="354013" cy="30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3" name="Picture 1527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3613" y="5389563"/>
              <a:ext cx="13176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4" name="Picture 1528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34476" y="5473700"/>
              <a:ext cx="111125" cy="122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5" name="Picture 1529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67788" y="5322888"/>
              <a:ext cx="233363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6" name="Picture 1530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7013" y="5667375"/>
              <a:ext cx="293688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7" name="Picture 1531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20213" y="4778375"/>
              <a:ext cx="384175" cy="585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8" name="Picture 1532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2638" y="5210175"/>
              <a:ext cx="1619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9" name="Picture 1533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5813" y="5400675"/>
              <a:ext cx="354013" cy="333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0" name="Picture 1534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13926" y="5532438"/>
              <a:ext cx="344488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1" name="Picture 1535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56826" y="4989513"/>
              <a:ext cx="254000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2" name="Picture 1536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80651" y="4548188"/>
              <a:ext cx="18256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" name="Picture 1537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02863" y="4684713"/>
              <a:ext cx="261938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4" name="Picture 1538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66401" y="4414838"/>
              <a:ext cx="354013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5" name="Picture 1539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31476" y="4721225"/>
              <a:ext cx="333375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6" name="Picture 1540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8988" y="4598988"/>
              <a:ext cx="393700" cy="403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77" name="Freeform 1541"/>
            <p:cNvSpPr>
              <a:spLocks/>
            </p:cNvSpPr>
            <p:nvPr/>
          </p:nvSpPr>
          <p:spPr bwMode="auto">
            <a:xfrm>
              <a:off x="8631238" y="5283200"/>
              <a:ext cx="34925" cy="77788"/>
            </a:xfrm>
            <a:custGeom>
              <a:avLst/>
              <a:gdLst>
                <a:gd name="T0" fmla="*/ 6 w 10"/>
                <a:gd name="T1" fmla="*/ 1 h 23"/>
                <a:gd name="T2" fmla="*/ 7 w 10"/>
                <a:gd name="T3" fmla="*/ 13 h 23"/>
                <a:gd name="T4" fmla="*/ 10 w 10"/>
                <a:gd name="T5" fmla="*/ 18 h 23"/>
                <a:gd name="T6" fmla="*/ 9 w 10"/>
                <a:gd name="T7" fmla="*/ 23 h 23"/>
                <a:gd name="T8" fmla="*/ 2 w 10"/>
                <a:gd name="T9" fmla="*/ 22 h 23"/>
                <a:gd name="T10" fmla="*/ 4 w 10"/>
                <a:gd name="T11" fmla="*/ 15 h 23"/>
                <a:gd name="T12" fmla="*/ 4 w 10"/>
                <a:gd name="T13" fmla="*/ 0 h 23"/>
                <a:gd name="T14" fmla="*/ 5 w 10"/>
                <a:gd name="T1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6" y="1"/>
                  </a:moveTo>
                  <a:cubicBezTo>
                    <a:pt x="6" y="4"/>
                    <a:pt x="6" y="10"/>
                    <a:pt x="7" y="13"/>
                  </a:cubicBezTo>
                  <a:cubicBezTo>
                    <a:pt x="7" y="15"/>
                    <a:pt x="9" y="16"/>
                    <a:pt x="10" y="18"/>
                  </a:cubicBezTo>
                  <a:cubicBezTo>
                    <a:pt x="10" y="19"/>
                    <a:pt x="9" y="22"/>
                    <a:pt x="9" y="23"/>
                  </a:cubicBezTo>
                  <a:cubicBezTo>
                    <a:pt x="7" y="23"/>
                    <a:pt x="3" y="23"/>
                    <a:pt x="2" y="22"/>
                  </a:cubicBezTo>
                  <a:cubicBezTo>
                    <a:pt x="0" y="19"/>
                    <a:pt x="4" y="17"/>
                    <a:pt x="4" y="15"/>
                  </a:cubicBezTo>
                  <a:cubicBezTo>
                    <a:pt x="6" y="10"/>
                    <a:pt x="3" y="5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8" name="Freeform 1542"/>
            <p:cNvSpPr>
              <a:spLocks/>
            </p:cNvSpPr>
            <p:nvPr/>
          </p:nvSpPr>
          <p:spPr bwMode="auto">
            <a:xfrm>
              <a:off x="8709026" y="5327650"/>
              <a:ext cx="47625" cy="107950"/>
            </a:xfrm>
            <a:custGeom>
              <a:avLst/>
              <a:gdLst>
                <a:gd name="T0" fmla="*/ 11 w 14"/>
                <a:gd name="T1" fmla="*/ 1 h 32"/>
                <a:gd name="T2" fmla="*/ 7 w 14"/>
                <a:gd name="T3" fmla="*/ 20 h 32"/>
                <a:gd name="T4" fmla="*/ 13 w 14"/>
                <a:gd name="T5" fmla="*/ 26 h 32"/>
                <a:gd name="T6" fmla="*/ 9 w 14"/>
                <a:gd name="T7" fmla="*/ 32 h 32"/>
                <a:gd name="T8" fmla="*/ 5 w 14"/>
                <a:gd name="T9" fmla="*/ 16 h 32"/>
                <a:gd name="T10" fmla="*/ 10 w 14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2">
                  <a:moveTo>
                    <a:pt x="11" y="1"/>
                  </a:moveTo>
                  <a:cubicBezTo>
                    <a:pt x="8" y="6"/>
                    <a:pt x="5" y="13"/>
                    <a:pt x="7" y="20"/>
                  </a:cubicBezTo>
                  <a:cubicBezTo>
                    <a:pt x="8" y="23"/>
                    <a:pt x="11" y="23"/>
                    <a:pt x="13" y="26"/>
                  </a:cubicBezTo>
                  <a:cubicBezTo>
                    <a:pt x="14" y="29"/>
                    <a:pt x="11" y="32"/>
                    <a:pt x="9" y="32"/>
                  </a:cubicBezTo>
                  <a:cubicBezTo>
                    <a:pt x="0" y="31"/>
                    <a:pt x="3" y="20"/>
                    <a:pt x="5" y="16"/>
                  </a:cubicBezTo>
                  <a:cubicBezTo>
                    <a:pt x="6" y="12"/>
                    <a:pt x="5" y="1"/>
                    <a:pt x="10" y="0"/>
                  </a:cubicBezTo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9" name="Freeform 1543"/>
            <p:cNvSpPr>
              <a:spLocks/>
            </p:cNvSpPr>
            <p:nvPr/>
          </p:nvSpPr>
          <p:spPr bwMode="auto">
            <a:xfrm>
              <a:off x="8612188" y="5321300"/>
              <a:ext cx="168275" cy="165100"/>
            </a:xfrm>
            <a:custGeom>
              <a:avLst/>
              <a:gdLst>
                <a:gd name="T0" fmla="*/ 4 w 50"/>
                <a:gd name="T1" fmla="*/ 6 h 49"/>
                <a:gd name="T2" fmla="*/ 16 w 50"/>
                <a:gd name="T3" fmla="*/ 13 h 49"/>
                <a:gd name="T4" fmla="*/ 27 w 50"/>
                <a:gd name="T5" fmla="*/ 25 h 49"/>
                <a:gd name="T6" fmla="*/ 40 w 50"/>
                <a:gd name="T7" fmla="*/ 35 h 49"/>
                <a:gd name="T8" fmla="*/ 47 w 50"/>
                <a:gd name="T9" fmla="*/ 38 h 49"/>
                <a:gd name="T10" fmla="*/ 50 w 50"/>
                <a:gd name="T11" fmla="*/ 46 h 49"/>
                <a:gd name="T12" fmla="*/ 24 w 50"/>
                <a:gd name="T13" fmla="*/ 29 h 49"/>
                <a:gd name="T14" fmla="*/ 12 w 50"/>
                <a:gd name="T15" fmla="*/ 18 h 49"/>
                <a:gd name="T16" fmla="*/ 4 w 50"/>
                <a:gd name="T17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9">
                  <a:moveTo>
                    <a:pt x="4" y="6"/>
                  </a:moveTo>
                  <a:cubicBezTo>
                    <a:pt x="8" y="0"/>
                    <a:pt x="14" y="10"/>
                    <a:pt x="16" y="13"/>
                  </a:cubicBezTo>
                  <a:cubicBezTo>
                    <a:pt x="19" y="18"/>
                    <a:pt x="22" y="22"/>
                    <a:pt x="27" y="25"/>
                  </a:cubicBezTo>
                  <a:cubicBezTo>
                    <a:pt x="32" y="28"/>
                    <a:pt x="35" y="31"/>
                    <a:pt x="40" y="35"/>
                  </a:cubicBezTo>
                  <a:cubicBezTo>
                    <a:pt x="42" y="36"/>
                    <a:pt x="45" y="36"/>
                    <a:pt x="47" y="38"/>
                  </a:cubicBezTo>
                  <a:cubicBezTo>
                    <a:pt x="48" y="39"/>
                    <a:pt x="49" y="44"/>
                    <a:pt x="50" y="46"/>
                  </a:cubicBezTo>
                  <a:cubicBezTo>
                    <a:pt x="47" y="49"/>
                    <a:pt x="28" y="32"/>
                    <a:pt x="24" y="29"/>
                  </a:cubicBezTo>
                  <a:cubicBezTo>
                    <a:pt x="19" y="26"/>
                    <a:pt x="17" y="22"/>
                    <a:pt x="12" y="18"/>
                  </a:cubicBezTo>
                  <a:cubicBezTo>
                    <a:pt x="10" y="15"/>
                    <a:pt x="0" y="11"/>
                    <a:pt x="4" y="6"/>
                  </a:cubicBezTo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0" name="Freeform 1544"/>
            <p:cNvSpPr>
              <a:spLocks/>
            </p:cNvSpPr>
            <p:nvPr/>
          </p:nvSpPr>
          <p:spPr bwMode="auto">
            <a:xfrm>
              <a:off x="8907463" y="5540375"/>
              <a:ext cx="277813" cy="147638"/>
            </a:xfrm>
            <a:custGeom>
              <a:avLst/>
              <a:gdLst>
                <a:gd name="T0" fmla="*/ 10 w 82"/>
                <a:gd name="T1" fmla="*/ 4 h 44"/>
                <a:gd name="T2" fmla="*/ 35 w 82"/>
                <a:gd name="T3" fmla="*/ 15 h 44"/>
                <a:gd name="T4" fmla="*/ 61 w 82"/>
                <a:gd name="T5" fmla="*/ 24 h 44"/>
                <a:gd name="T6" fmla="*/ 73 w 82"/>
                <a:gd name="T7" fmla="*/ 29 h 44"/>
                <a:gd name="T8" fmla="*/ 80 w 82"/>
                <a:gd name="T9" fmla="*/ 38 h 44"/>
                <a:gd name="T10" fmla="*/ 79 w 82"/>
                <a:gd name="T11" fmla="*/ 42 h 44"/>
                <a:gd name="T12" fmla="*/ 72 w 82"/>
                <a:gd name="T13" fmla="*/ 44 h 44"/>
                <a:gd name="T14" fmla="*/ 67 w 82"/>
                <a:gd name="T15" fmla="*/ 37 h 44"/>
                <a:gd name="T16" fmla="*/ 45 w 82"/>
                <a:gd name="T17" fmla="*/ 24 h 44"/>
                <a:gd name="T18" fmla="*/ 25 w 82"/>
                <a:gd name="T19" fmla="*/ 17 h 44"/>
                <a:gd name="T20" fmla="*/ 15 w 82"/>
                <a:gd name="T21" fmla="*/ 15 h 44"/>
                <a:gd name="T22" fmla="*/ 3 w 82"/>
                <a:gd name="T23" fmla="*/ 16 h 44"/>
                <a:gd name="T24" fmla="*/ 10 w 82"/>
                <a:gd name="T25" fmla="*/ 13 h 44"/>
                <a:gd name="T26" fmla="*/ 21 w 82"/>
                <a:gd name="T27" fmla="*/ 12 h 44"/>
                <a:gd name="T28" fmla="*/ 10 w 82"/>
                <a:gd name="T29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44">
                  <a:moveTo>
                    <a:pt x="10" y="4"/>
                  </a:moveTo>
                  <a:cubicBezTo>
                    <a:pt x="11" y="0"/>
                    <a:pt x="30" y="12"/>
                    <a:pt x="35" y="15"/>
                  </a:cubicBezTo>
                  <a:cubicBezTo>
                    <a:pt x="43" y="20"/>
                    <a:pt x="52" y="20"/>
                    <a:pt x="61" y="24"/>
                  </a:cubicBezTo>
                  <a:cubicBezTo>
                    <a:pt x="65" y="25"/>
                    <a:pt x="71" y="28"/>
                    <a:pt x="73" y="29"/>
                  </a:cubicBezTo>
                  <a:cubicBezTo>
                    <a:pt x="75" y="30"/>
                    <a:pt x="79" y="34"/>
                    <a:pt x="80" y="38"/>
                  </a:cubicBezTo>
                  <a:cubicBezTo>
                    <a:pt x="81" y="41"/>
                    <a:pt x="82" y="40"/>
                    <a:pt x="79" y="42"/>
                  </a:cubicBezTo>
                  <a:cubicBezTo>
                    <a:pt x="78" y="44"/>
                    <a:pt x="74" y="44"/>
                    <a:pt x="72" y="44"/>
                  </a:cubicBezTo>
                  <a:cubicBezTo>
                    <a:pt x="68" y="44"/>
                    <a:pt x="70" y="40"/>
                    <a:pt x="67" y="37"/>
                  </a:cubicBezTo>
                  <a:cubicBezTo>
                    <a:pt x="61" y="32"/>
                    <a:pt x="52" y="27"/>
                    <a:pt x="45" y="24"/>
                  </a:cubicBezTo>
                  <a:cubicBezTo>
                    <a:pt x="38" y="21"/>
                    <a:pt x="31" y="20"/>
                    <a:pt x="25" y="17"/>
                  </a:cubicBezTo>
                  <a:cubicBezTo>
                    <a:pt x="22" y="15"/>
                    <a:pt x="18" y="15"/>
                    <a:pt x="15" y="15"/>
                  </a:cubicBezTo>
                  <a:cubicBezTo>
                    <a:pt x="12" y="15"/>
                    <a:pt x="4" y="16"/>
                    <a:pt x="3" y="16"/>
                  </a:cubicBezTo>
                  <a:cubicBezTo>
                    <a:pt x="0" y="15"/>
                    <a:pt x="9" y="13"/>
                    <a:pt x="10" y="13"/>
                  </a:cubicBezTo>
                  <a:cubicBezTo>
                    <a:pt x="13" y="13"/>
                    <a:pt x="18" y="14"/>
                    <a:pt x="21" y="12"/>
                  </a:cubicBezTo>
                  <a:cubicBezTo>
                    <a:pt x="19" y="8"/>
                    <a:pt x="13" y="7"/>
                    <a:pt x="10" y="4"/>
                  </a:cubicBezTo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641" name="Picture 1545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82051" y="5746750"/>
              <a:ext cx="274638" cy="293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81" name="Freeform 1546"/>
            <p:cNvSpPr>
              <a:spLocks/>
            </p:cNvSpPr>
            <p:nvPr/>
          </p:nvSpPr>
          <p:spPr bwMode="auto">
            <a:xfrm>
              <a:off x="8901113" y="5048250"/>
              <a:ext cx="1316038" cy="693738"/>
            </a:xfrm>
            <a:custGeom>
              <a:avLst/>
              <a:gdLst>
                <a:gd name="T0" fmla="*/ 2 w 390"/>
                <a:gd name="T1" fmla="*/ 196 h 206"/>
                <a:gd name="T2" fmla="*/ 47 w 390"/>
                <a:gd name="T3" fmla="*/ 194 h 206"/>
                <a:gd name="T4" fmla="*/ 78 w 390"/>
                <a:gd name="T5" fmla="*/ 189 h 206"/>
                <a:gd name="T6" fmla="*/ 106 w 390"/>
                <a:gd name="T7" fmla="*/ 183 h 206"/>
                <a:gd name="T8" fmla="*/ 118 w 390"/>
                <a:gd name="T9" fmla="*/ 176 h 206"/>
                <a:gd name="T10" fmla="*/ 150 w 390"/>
                <a:gd name="T11" fmla="*/ 142 h 206"/>
                <a:gd name="T12" fmla="*/ 195 w 390"/>
                <a:gd name="T13" fmla="*/ 108 h 206"/>
                <a:gd name="T14" fmla="*/ 208 w 390"/>
                <a:gd name="T15" fmla="*/ 99 h 206"/>
                <a:gd name="T16" fmla="*/ 232 w 390"/>
                <a:gd name="T17" fmla="*/ 98 h 206"/>
                <a:gd name="T18" fmla="*/ 266 w 390"/>
                <a:gd name="T19" fmla="*/ 87 h 206"/>
                <a:gd name="T20" fmla="*/ 294 w 390"/>
                <a:gd name="T21" fmla="*/ 75 h 206"/>
                <a:gd name="T22" fmla="*/ 324 w 390"/>
                <a:gd name="T23" fmla="*/ 64 h 206"/>
                <a:gd name="T24" fmla="*/ 352 w 390"/>
                <a:gd name="T25" fmla="*/ 38 h 206"/>
                <a:gd name="T26" fmla="*/ 368 w 390"/>
                <a:gd name="T27" fmla="*/ 23 h 206"/>
                <a:gd name="T28" fmla="*/ 378 w 390"/>
                <a:gd name="T29" fmla="*/ 12 h 206"/>
                <a:gd name="T30" fmla="*/ 390 w 390"/>
                <a:gd name="T31" fmla="*/ 0 h 206"/>
                <a:gd name="T32" fmla="*/ 385 w 390"/>
                <a:gd name="T33" fmla="*/ 15 h 206"/>
                <a:gd name="T34" fmla="*/ 379 w 390"/>
                <a:gd name="T35" fmla="*/ 26 h 206"/>
                <a:gd name="T36" fmla="*/ 369 w 390"/>
                <a:gd name="T37" fmla="*/ 37 h 206"/>
                <a:gd name="T38" fmla="*/ 351 w 390"/>
                <a:gd name="T39" fmla="*/ 55 h 206"/>
                <a:gd name="T40" fmla="*/ 340 w 390"/>
                <a:gd name="T41" fmla="*/ 65 h 206"/>
                <a:gd name="T42" fmla="*/ 327 w 390"/>
                <a:gd name="T43" fmla="*/ 80 h 206"/>
                <a:gd name="T44" fmla="*/ 303 w 390"/>
                <a:gd name="T45" fmla="*/ 84 h 206"/>
                <a:gd name="T46" fmla="*/ 286 w 390"/>
                <a:gd name="T47" fmla="*/ 89 h 206"/>
                <a:gd name="T48" fmla="*/ 270 w 390"/>
                <a:gd name="T49" fmla="*/ 95 h 206"/>
                <a:gd name="T50" fmla="*/ 250 w 390"/>
                <a:gd name="T51" fmla="*/ 102 h 206"/>
                <a:gd name="T52" fmla="*/ 238 w 390"/>
                <a:gd name="T53" fmla="*/ 107 h 206"/>
                <a:gd name="T54" fmla="*/ 225 w 390"/>
                <a:gd name="T55" fmla="*/ 109 h 206"/>
                <a:gd name="T56" fmla="*/ 200 w 390"/>
                <a:gd name="T57" fmla="*/ 116 h 206"/>
                <a:gd name="T58" fmla="*/ 174 w 390"/>
                <a:gd name="T59" fmla="*/ 130 h 206"/>
                <a:gd name="T60" fmla="*/ 157 w 390"/>
                <a:gd name="T61" fmla="*/ 143 h 206"/>
                <a:gd name="T62" fmla="*/ 148 w 390"/>
                <a:gd name="T63" fmla="*/ 152 h 206"/>
                <a:gd name="T64" fmla="*/ 133 w 390"/>
                <a:gd name="T65" fmla="*/ 169 h 206"/>
                <a:gd name="T66" fmla="*/ 104 w 390"/>
                <a:gd name="T67" fmla="*/ 192 h 206"/>
                <a:gd name="T68" fmla="*/ 79 w 390"/>
                <a:gd name="T69" fmla="*/ 196 h 206"/>
                <a:gd name="T70" fmla="*/ 35 w 390"/>
                <a:gd name="T71" fmla="*/ 203 h 206"/>
                <a:gd name="T72" fmla="*/ 0 w 390"/>
                <a:gd name="T73" fmla="*/ 19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0" h="206">
                  <a:moveTo>
                    <a:pt x="1" y="196"/>
                  </a:moveTo>
                  <a:cubicBezTo>
                    <a:pt x="2" y="196"/>
                    <a:pt x="2" y="196"/>
                    <a:pt x="2" y="196"/>
                  </a:cubicBezTo>
                  <a:cubicBezTo>
                    <a:pt x="12" y="200"/>
                    <a:pt x="22" y="202"/>
                    <a:pt x="32" y="199"/>
                  </a:cubicBezTo>
                  <a:cubicBezTo>
                    <a:pt x="37" y="197"/>
                    <a:pt x="42" y="195"/>
                    <a:pt x="47" y="194"/>
                  </a:cubicBezTo>
                  <a:cubicBezTo>
                    <a:pt x="52" y="193"/>
                    <a:pt x="57" y="194"/>
                    <a:pt x="62" y="193"/>
                  </a:cubicBezTo>
                  <a:cubicBezTo>
                    <a:pt x="68" y="193"/>
                    <a:pt x="73" y="191"/>
                    <a:pt x="78" y="189"/>
                  </a:cubicBezTo>
                  <a:cubicBezTo>
                    <a:pt x="83" y="188"/>
                    <a:pt x="87" y="185"/>
                    <a:pt x="92" y="184"/>
                  </a:cubicBezTo>
                  <a:cubicBezTo>
                    <a:pt x="97" y="184"/>
                    <a:pt x="101" y="185"/>
                    <a:pt x="106" y="183"/>
                  </a:cubicBezTo>
                  <a:cubicBezTo>
                    <a:pt x="107" y="182"/>
                    <a:pt x="109" y="181"/>
                    <a:pt x="111" y="180"/>
                  </a:cubicBezTo>
                  <a:cubicBezTo>
                    <a:pt x="113" y="178"/>
                    <a:pt x="116" y="177"/>
                    <a:pt x="118" y="176"/>
                  </a:cubicBezTo>
                  <a:cubicBezTo>
                    <a:pt x="123" y="172"/>
                    <a:pt x="126" y="167"/>
                    <a:pt x="130" y="163"/>
                  </a:cubicBezTo>
                  <a:cubicBezTo>
                    <a:pt x="136" y="155"/>
                    <a:pt x="143" y="148"/>
                    <a:pt x="150" y="142"/>
                  </a:cubicBezTo>
                  <a:cubicBezTo>
                    <a:pt x="158" y="136"/>
                    <a:pt x="165" y="131"/>
                    <a:pt x="172" y="125"/>
                  </a:cubicBezTo>
                  <a:cubicBezTo>
                    <a:pt x="180" y="119"/>
                    <a:pt x="186" y="113"/>
                    <a:pt x="195" y="108"/>
                  </a:cubicBezTo>
                  <a:cubicBezTo>
                    <a:pt x="197" y="107"/>
                    <a:pt x="199" y="106"/>
                    <a:pt x="202" y="105"/>
                  </a:cubicBezTo>
                  <a:cubicBezTo>
                    <a:pt x="204" y="103"/>
                    <a:pt x="206" y="100"/>
                    <a:pt x="208" y="99"/>
                  </a:cubicBezTo>
                  <a:cubicBezTo>
                    <a:pt x="214" y="95"/>
                    <a:pt x="222" y="98"/>
                    <a:pt x="227" y="99"/>
                  </a:cubicBezTo>
                  <a:cubicBezTo>
                    <a:pt x="229" y="98"/>
                    <a:pt x="231" y="98"/>
                    <a:pt x="232" y="98"/>
                  </a:cubicBezTo>
                  <a:cubicBezTo>
                    <a:pt x="239" y="97"/>
                    <a:pt x="245" y="96"/>
                    <a:pt x="251" y="93"/>
                  </a:cubicBezTo>
                  <a:cubicBezTo>
                    <a:pt x="256" y="91"/>
                    <a:pt x="262" y="90"/>
                    <a:pt x="266" y="87"/>
                  </a:cubicBezTo>
                  <a:cubicBezTo>
                    <a:pt x="270" y="85"/>
                    <a:pt x="274" y="82"/>
                    <a:pt x="278" y="80"/>
                  </a:cubicBezTo>
                  <a:cubicBezTo>
                    <a:pt x="284" y="78"/>
                    <a:pt x="289" y="76"/>
                    <a:pt x="294" y="75"/>
                  </a:cubicBezTo>
                  <a:cubicBezTo>
                    <a:pt x="300" y="74"/>
                    <a:pt x="303" y="71"/>
                    <a:pt x="309" y="69"/>
                  </a:cubicBezTo>
                  <a:cubicBezTo>
                    <a:pt x="314" y="67"/>
                    <a:pt x="319" y="65"/>
                    <a:pt x="324" y="64"/>
                  </a:cubicBezTo>
                  <a:cubicBezTo>
                    <a:pt x="329" y="62"/>
                    <a:pt x="330" y="60"/>
                    <a:pt x="334" y="56"/>
                  </a:cubicBezTo>
                  <a:cubicBezTo>
                    <a:pt x="340" y="50"/>
                    <a:pt x="347" y="44"/>
                    <a:pt x="352" y="38"/>
                  </a:cubicBezTo>
                  <a:cubicBezTo>
                    <a:pt x="355" y="36"/>
                    <a:pt x="357" y="33"/>
                    <a:pt x="360" y="30"/>
                  </a:cubicBezTo>
                  <a:cubicBezTo>
                    <a:pt x="362" y="27"/>
                    <a:pt x="365" y="25"/>
                    <a:pt x="368" y="23"/>
                  </a:cubicBezTo>
                  <a:cubicBezTo>
                    <a:pt x="371" y="21"/>
                    <a:pt x="372" y="17"/>
                    <a:pt x="375" y="15"/>
                  </a:cubicBezTo>
                  <a:cubicBezTo>
                    <a:pt x="376" y="14"/>
                    <a:pt x="377" y="13"/>
                    <a:pt x="378" y="12"/>
                  </a:cubicBezTo>
                  <a:cubicBezTo>
                    <a:pt x="380" y="10"/>
                    <a:pt x="380" y="9"/>
                    <a:pt x="382" y="7"/>
                  </a:cubicBezTo>
                  <a:cubicBezTo>
                    <a:pt x="385" y="5"/>
                    <a:pt x="388" y="3"/>
                    <a:pt x="390" y="0"/>
                  </a:cubicBezTo>
                  <a:cubicBezTo>
                    <a:pt x="390" y="2"/>
                    <a:pt x="388" y="4"/>
                    <a:pt x="388" y="6"/>
                  </a:cubicBezTo>
                  <a:cubicBezTo>
                    <a:pt x="386" y="9"/>
                    <a:pt x="385" y="12"/>
                    <a:pt x="385" y="15"/>
                  </a:cubicBezTo>
                  <a:cubicBezTo>
                    <a:pt x="384" y="17"/>
                    <a:pt x="384" y="20"/>
                    <a:pt x="384" y="22"/>
                  </a:cubicBezTo>
                  <a:cubicBezTo>
                    <a:pt x="383" y="24"/>
                    <a:pt x="381" y="25"/>
                    <a:pt x="379" y="26"/>
                  </a:cubicBezTo>
                  <a:cubicBezTo>
                    <a:pt x="376" y="28"/>
                    <a:pt x="376" y="30"/>
                    <a:pt x="374" y="32"/>
                  </a:cubicBezTo>
                  <a:cubicBezTo>
                    <a:pt x="373" y="34"/>
                    <a:pt x="371" y="35"/>
                    <a:pt x="369" y="37"/>
                  </a:cubicBezTo>
                  <a:cubicBezTo>
                    <a:pt x="366" y="40"/>
                    <a:pt x="363" y="43"/>
                    <a:pt x="361" y="47"/>
                  </a:cubicBezTo>
                  <a:cubicBezTo>
                    <a:pt x="358" y="51"/>
                    <a:pt x="354" y="52"/>
                    <a:pt x="351" y="55"/>
                  </a:cubicBezTo>
                  <a:cubicBezTo>
                    <a:pt x="350" y="57"/>
                    <a:pt x="349" y="58"/>
                    <a:pt x="347" y="60"/>
                  </a:cubicBezTo>
                  <a:cubicBezTo>
                    <a:pt x="344" y="61"/>
                    <a:pt x="342" y="62"/>
                    <a:pt x="340" y="65"/>
                  </a:cubicBezTo>
                  <a:cubicBezTo>
                    <a:pt x="336" y="68"/>
                    <a:pt x="334" y="71"/>
                    <a:pt x="331" y="75"/>
                  </a:cubicBezTo>
                  <a:cubicBezTo>
                    <a:pt x="330" y="77"/>
                    <a:pt x="329" y="80"/>
                    <a:pt x="327" y="80"/>
                  </a:cubicBezTo>
                  <a:cubicBezTo>
                    <a:pt x="325" y="81"/>
                    <a:pt x="322" y="80"/>
                    <a:pt x="319" y="80"/>
                  </a:cubicBezTo>
                  <a:cubicBezTo>
                    <a:pt x="314" y="81"/>
                    <a:pt x="308" y="82"/>
                    <a:pt x="303" y="84"/>
                  </a:cubicBezTo>
                  <a:cubicBezTo>
                    <a:pt x="301" y="84"/>
                    <a:pt x="298" y="85"/>
                    <a:pt x="295" y="86"/>
                  </a:cubicBezTo>
                  <a:cubicBezTo>
                    <a:pt x="292" y="86"/>
                    <a:pt x="287" y="88"/>
                    <a:pt x="286" y="89"/>
                  </a:cubicBezTo>
                  <a:cubicBezTo>
                    <a:pt x="283" y="91"/>
                    <a:pt x="279" y="91"/>
                    <a:pt x="276" y="93"/>
                  </a:cubicBezTo>
                  <a:cubicBezTo>
                    <a:pt x="273" y="94"/>
                    <a:pt x="273" y="95"/>
                    <a:pt x="270" y="95"/>
                  </a:cubicBezTo>
                  <a:cubicBezTo>
                    <a:pt x="267" y="95"/>
                    <a:pt x="265" y="96"/>
                    <a:pt x="263" y="97"/>
                  </a:cubicBezTo>
                  <a:cubicBezTo>
                    <a:pt x="258" y="98"/>
                    <a:pt x="255" y="101"/>
                    <a:pt x="250" y="102"/>
                  </a:cubicBezTo>
                  <a:cubicBezTo>
                    <a:pt x="248" y="103"/>
                    <a:pt x="246" y="104"/>
                    <a:pt x="244" y="105"/>
                  </a:cubicBezTo>
                  <a:cubicBezTo>
                    <a:pt x="242" y="106"/>
                    <a:pt x="240" y="106"/>
                    <a:pt x="238" y="107"/>
                  </a:cubicBezTo>
                  <a:cubicBezTo>
                    <a:pt x="234" y="107"/>
                    <a:pt x="233" y="108"/>
                    <a:pt x="231" y="108"/>
                  </a:cubicBezTo>
                  <a:cubicBezTo>
                    <a:pt x="229" y="108"/>
                    <a:pt x="227" y="108"/>
                    <a:pt x="225" y="109"/>
                  </a:cubicBezTo>
                  <a:cubicBezTo>
                    <a:pt x="222" y="109"/>
                    <a:pt x="213" y="112"/>
                    <a:pt x="207" y="114"/>
                  </a:cubicBezTo>
                  <a:cubicBezTo>
                    <a:pt x="205" y="115"/>
                    <a:pt x="202" y="115"/>
                    <a:pt x="200" y="116"/>
                  </a:cubicBezTo>
                  <a:cubicBezTo>
                    <a:pt x="195" y="117"/>
                    <a:pt x="192" y="120"/>
                    <a:pt x="187" y="122"/>
                  </a:cubicBezTo>
                  <a:cubicBezTo>
                    <a:pt x="183" y="125"/>
                    <a:pt x="179" y="127"/>
                    <a:pt x="174" y="130"/>
                  </a:cubicBezTo>
                  <a:cubicBezTo>
                    <a:pt x="171" y="133"/>
                    <a:pt x="166" y="135"/>
                    <a:pt x="162" y="138"/>
                  </a:cubicBezTo>
                  <a:cubicBezTo>
                    <a:pt x="160" y="139"/>
                    <a:pt x="159" y="141"/>
                    <a:pt x="157" y="143"/>
                  </a:cubicBezTo>
                  <a:cubicBezTo>
                    <a:pt x="155" y="144"/>
                    <a:pt x="154" y="145"/>
                    <a:pt x="152" y="147"/>
                  </a:cubicBezTo>
                  <a:cubicBezTo>
                    <a:pt x="151" y="148"/>
                    <a:pt x="150" y="150"/>
                    <a:pt x="148" y="152"/>
                  </a:cubicBezTo>
                  <a:cubicBezTo>
                    <a:pt x="146" y="154"/>
                    <a:pt x="144" y="155"/>
                    <a:pt x="142" y="157"/>
                  </a:cubicBezTo>
                  <a:cubicBezTo>
                    <a:pt x="139" y="161"/>
                    <a:pt x="137" y="165"/>
                    <a:pt x="133" y="169"/>
                  </a:cubicBezTo>
                  <a:cubicBezTo>
                    <a:pt x="129" y="172"/>
                    <a:pt x="126" y="175"/>
                    <a:pt x="122" y="179"/>
                  </a:cubicBezTo>
                  <a:cubicBezTo>
                    <a:pt x="117" y="184"/>
                    <a:pt x="111" y="191"/>
                    <a:pt x="104" y="192"/>
                  </a:cubicBezTo>
                  <a:cubicBezTo>
                    <a:pt x="100" y="194"/>
                    <a:pt x="97" y="193"/>
                    <a:pt x="93" y="193"/>
                  </a:cubicBezTo>
                  <a:cubicBezTo>
                    <a:pt x="88" y="193"/>
                    <a:pt x="84" y="194"/>
                    <a:pt x="79" y="196"/>
                  </a:cubicBezTo>
                  <a:cubicBezTo>
                    <a:pt x="75" y="197"/>
                    <a:pt x="70" y="197"/>
                    <a:pt x="65" y="198"/>
                  </a:cubicBezTo>
                  <a:cubicBezTo>
                    <a:pt x="55" y="199"/>
                    <a:pt x="45" y="199"/>
                    <a:pt x="35" y="203"/>
                  </a:cubicBezTo>
                  <a:cubicBezTo>
                    <a:pt x="26" y="206"/>
                    <a:pt x="19" y="203"/>
                    <a:pt x="10" y="201"/>
                  </a:cubicBezTo>
                  <a:cubicBezTo>
                    <a:pt x="7" y="200"/>
                    <a:pt x="4" y="199"/>
                    <a:pt x="0" y="197"/>
                  </a:cubicBezTo>
                  <a:cubicBezTo>
                    <a:pt x="0" y="197"/>
                    <a:pt x="0" y="197"/>
                    <a:pt x="1" y="196"/>
                  </a:cubicBezTo>
                  <a:close/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2" name="Freeform 1547"/>
            <p:cNvSpPr>
              <a:spLocks/>
            </p:cNvSpPr>
            <p:nvPr/>
          </p:nvSpPr>
          <p:spPr bwMode="auto">
            <a:xfrm>
              <a:off x="10233026" y="4652963"/>
              <a:ext cx="719138" cy="387350"/>
            </a:xfrm>
            <a:custGeom>
              <a:avLst/>
              <a:gdLst>
                <a:gd name="T0" fmla="*/ 20 w 213"/>
                <a:gd name="T1" fmla="*/ 95 h 115"/>
                <a:gd name="T2" fmla="*/ 42 w 213"/>
                <a:gd name="T3" fmla="*/ 76 h 115"/>
                <a:gd name="T4" fmla="*/ 64 w 213"/>
                <a:gd name="T5" fmla="*/ 58 h 115"/>
                <a:gd name="T6" fmla="*/ 89 w 213"/>
                <a:gd name="T7" fmla="*/ 41 h 115"/>
                <a:gd name="T8" fmla="*/ 121 w 213"/>
                <a:gd name="T9" fmla="*/ 23 h 115"/>
                <a:gd name="T10" fmla="*/ 140 w 213"/>
                <a:gd name="T11" fmla="*/ 14 h 115"/>
                <a:gd name="T12" fmla="*/ 212 w 213"/>
                <a:gd name="T13" fmla="*/ 7 h 115"/>
                <a:gd name="T14" fmla="*/ 211 w 213"/>
                <a:gd name="T15" fmla="*/ 13 h 115"/>
                <a:gd name="T16" fmla="*/ 172 w 213"/>
                <a:gd name="T17" fmla="*/ 18 h 115"/>
                <a:gd name="T18" fmla="*/ 139 w 213"/>
                <a:gd name="T19" fmla="*/ 24 h 115"/>
                <a:gd name="T20" fmla="*/ 121 w 213"/>
                <a:gd name="T21" fmla="*/ 31 h 115"/>
                <a:gd name="T22" fmla="*/ 106 w 213"/>
                <a:gd name="T23" fmla="*/ 40 h 115"/>
                <a:gd name="T24" fmla="*/ 93 w 213"/>
                <a:gd name="T25" fmla="*/ 47 h 115"/>
                <a:gd name="T26" fmla="*/ 80 w 213"/>
                <a:gd name="T27" fmla="*/ 55 h 115"/>
                <a:gd name="T28" fmla="*/ 74 w 213"/>
                <a:gd name="T29" fmla="*/ 59 h 115"/>
                <a:gd name="T30" fmla="*/ 66 w 213"/>
                <a:gd name="T31" fmla="*/ 66 h 115"/>
                <a:gd name="T32" fmla="*/ 47 w 213"/>
                <a:gd name="T33" fmla="*/ 81 h 115"/>
                <a:gd name="T34" fmla="*/ 27 w 213"/>
                <a:gd name="T35" fmla="*/ 98 h 115"/>
                <a:gd name="T36" fmla="*/ 17 w 213"/>
                <a:gd name="T37" fmla="*/ 105 h 115"/>
                <a:gd name="T38" fmla="*/ 12 w 213"/>
                <a:gd name="T39" fmla="*/ 110 h 115"/>
                <a:gd name="T40" fmla="*/ 6 w 213"/>
                <a:gd name="T41" fmla="*/ 115 h 115"/>
                <a:gd name="T42" fmla="*/ 1 w 213"/>
                <a:gd name="T43" fmla="*/ 111 h 115"/>
                <a:gd name="T44" fmla="*/ 7 w 213"/>
                <a:gd name="T45" fmla="*/ 105 h 115"/>
                <a:gd name="T46" fmla="*/ 20 w 213"/>
                <a:gd name="T47" fmla="*/ 9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3" h="115">
                  <a:moveTo>
                    <a:pt x="20" y="95"/>
                  </a:moveTo>
                  <a:cubicBezTo>
                    <a:pt x="27" y="88"/>
                    <a:pt x="35" y="81"/>
                    <a:pt x="42" y="76"/>
                  </a:cubicBezTo>
                  <a:cubicBezTo>
                    <a:pt x="50" y="70"/>
                    <a:pt x="57" y="65"/>
                    <a:pt x="64" y="58"/>
                  </a:cubicBezTo>
                  <a:cubicBezTo>
                    <a:pt x="71" y="52"/>
                    <a:pt x="81" y="46"/>
                    <a:pt x="89" y="41"/>
                  </a:cubicBezTo>
                  <a:cubicBezTo>
                    <a:pt x="100" y="34"/>
                    <a:pt x="109" y="28"/>
                    <a:pt x="121" y="23"/>
                  </a:cubicBezTo>
                  <a:cubicBezTo>
                    <a:pt x="127" y="20"/>
                    <a:pt x="134" y="17"/>
                    <a:pt x="140" y="14"/>
                  </a:cubicBezTo>
                  <a:cubicBezTo>
                    <a:pt x="142" y="14"/>
                    <a:pt x="192" y="0"/>
                    <a:pt x="212" y="7"/>
                  </a:cubicBezTo>
                  <a:cubicBezTo>
                    <a:pt x="213" y="7"/>
                    <a:pt x="212" y="12"/>
                    <a:pt x="211" y="13"/>
                  </a:cubicBezTo>
                  <a:cubicBezTo>
                    <a:pt x="210" y="15"/>
                    <a:pt x="174" y="18"/>
                    <a:pt x="172" y="18"/>
                  </a:cubicBezTo>
                  <a:cubicBezTo>
                    <a:pt x="164" y="17"/>
                    <a:pt x="142" y="23"/>
                    <a:pt x="139" y="24"/>
                  </a:cubicBezTo>
                  <a:cubicBezTo>
                    <a:pt x="135" y="26"/>
                    <a:pt x="126" y="29"/>
                    <a:pt x="121" y="31"/>
                  </a:cubicBezTo>
                  <a:cubicBezTo>
                    <a:pt x="116" y="33"/>
                    <a:pt x="111" y="37"/>
                    <a:pt x="106" y="40"/>
                  </a:cubicBezTo>
                  <a:cubicBezTo>
                    <a:pt x="102" y="42"/>
                    <a:pt x="98" y="44"/>
                    <a:pt x="93" y="47"/>
                  </a:cubicBezTo>
                  <a:cubicBezTo>
                    <a:pt x="89" y="50"/>
                    <a:pt x="84" y="52"/>
                    <a:pt x="80" y="55"/>
                  </a:cubicBezTo>
                  <a:cubicBezTo>
                    <a:pt x="78" y="56"/>
                    <a:pt x="76" y="58"/>
                    <a:pt x="74" y="59"/>
                  </a:cubicBezTo>
                  <a:cubicBezTo>
                    <a:pt x="71" y="61"/>
                    <a:pt x="68" y="64"/>
                    <a:pt x="66" y="66"/>
                  </a:cubicBezTo>
                  <a:cubicBezTo>
                    <a:pt x="59" y="71"/>
                    <a:pt x="53" y="75"/>
                    <a:pt x="47" y="81"/>
                  </a:cubicBezTo>
                  <a:cubicBezTo>
                    <a:pt x="40" y="88"/>
                    <a:pt x="33" y="90"/>
                    <a:pt x="27" y="98"/>
                  </a:cubicBezTo>
                  <a:cubicBezTo>
                    <a:pt x="25" y="100"/>
                    <a:pt x="19" y="104"/>
                    <a:pt x="17" y="105"/>
                  </a:cubicBezTo>
                  <a:cubicBezTo>
                    <a:pt x="16" y="107"/>
                    <a:pt x="14" y="108"/>
                    <a:pt x="12" y="110"/>
                  </a:cubicBezTo>
                  <a:cubicBezTo>
                    <a:pt x="10" y="112"/>
                    <a:pt x="9" y="115"/>
                    <a:pt x="6" y="115"/>
                  </a:cubicBezTo>
                  <a:cubicBezTo>
                    <a:pt x="4" y="115"/>
                    <a:pt x="0" y="114"/>
                    <a:pt x="1" y="111"/>
                  </a:cubicBezTo>
                  <a:cubicBezTo>
                    <a:pt x="1" y="110"/>
                    <a:pt x="6" y="106"/>
                    <a:pt x="7" y="105"/>
                  </a:cubicBezTo>
                  <a:cubicBezTo>
                    <a:pt x="12" y="102"/>
                    <a:pt x="15" y="98"/>
                    <a:pt x="20" y="95"/>
                  </a:cubicBezTo>
                  <a:close/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3" name="Freeform 1548"/>
            <p:cNvSpPr>
              <a:spLocks/>
            </p:cNvSpPr>
            <p:nvPr/>
          </p:nvSpPr>
          <p:spPr bwMode="auto">
            <a:xfrm>
              <a:off x="9032876" y="5345113"/>
              <a:ext cx="125413" cy="268288"/>
            </a:xfrm>
            <a:custGeom>
              <a:avLst/>
              <a:gdLst>
                <a:gd name="T0" fmla="*/ 6 w 37"/>
                <a:gd name="T1" fmla="*/ 7 h 80"/>
                <a:gd name="T2" fmla="*/ 5 w 37"/>
                <a:gd name="T3" fmla="*/ 19 h 80"/>
                <a:gd name="T4" fmla="*/ 6 w 37"/>
                <a:gd name="T5" fmla="*/ 11 h 80"/>
                <a:gd name="T6" fmla="*/ 5 w 37"/>
                <a:gd name="T7" fmla="*/ 19 h 80"/>
                <a:gd name="T8" fmla="*/ 7 w 37"/>
                <a:gd name="T9" fmla="*/ 39 h 80"/>
                <a:gd name="T10" fmla="*/ 5 w 37"/>
                <a:gd name="T11" fmla="*/ 20 h 80"/>
                <a:gd name="T12" fmla="*/ 6 w 37"/>
                <a:gd name="T13" fmla="*/ 32 h 80"/>
                <a:gd name="T14" fmla="*/ 5 w 37"/>
                <a:gd name="T15" fmla="*/ 26 h 80"/>
                <a:gd name="T16" fmla="*/ 5 w 37"/>
                <a:gd name="T17" fmla="*/ 20 h 80"/>
                <a:gd name="T18" fmla="*/ 6 w 37"/>
                <a:gd name="T19" fmla="*/ 18 h 80"/>
                <a:gd name="T20" fmla="*/ 5 w 37"/>
                <a:gd name="T21" fmla="*/ 26 h 80"/>
                <a:gd name="T22" fmla="*/ 8 w 37"/>
                <a:gd name="T23" fmla="*/ 39 h 80"/>
                <a:gd name="T24" fmla="*/ 8 w 37"/>
                <a:gd name="T25" fmla="*/ 41 h 80"/>
                <a:gd name="T26" fmla="*/ 9 w 37"/>
                <a:gd name="T27" fmla="*/ 47 h 80"/>
                <a:gd name="T28" fmla="*/ 10 w 37"/>
                <a:gd name="T29" fmla="*/ 50 h 80"/>
                <a:gd name="T30" fmla="*/ 14 w 37"/>
                <a:gd name="T31" fmla="*/ 56 h 80"/>
                <a:gd name="T32" fmla="*/ 21 w 37"/>
                <a:gd name="T33" fmla="*/ 62 h 80"/>
                <a:gd name="T34" fmla="*/ 30 w 37"/>
                <a:gd name="T35" fmla="*/ 71 h 80"/>
                <a:gd name="T36" fmla="*/ 32 w 37"/>
                <a:gd name="T37" fmla="*/ 73 h 80"/>
                <a:gd name="T38" fmla="*/ 33 w 37"/>
                <a:gd name="T39" fmla="*/ 74 h 80"/>
                <a:gd name="T40" fmla="*/ 33 w 37"/>
                <a:gd name="T41" fmla="*/ 73 h 80"/>
                <a:gd name="T42" fmla="*/ 37 w 37"/>
                <a:gd name="T43" fmla="*/ 77 h 80"/>
                <a:gd name="T44" fmla="*/ 37 w 37"/>
                <a:gd name="T45" fmla="*/ 78 h 80"/>
                <a:gd name="T46" fmla="*/ 36 w 37"/>
                <a:gd name="T47" fmla="*/ 80 h 80"/>
                <a:gd name="T48" fmla="*/ 35 w 37"/>
                <a:gd name="T49" fmla="*/ 79 h 80"/>
                <a:gd name="T50" fmla="*/ 34 w 37"/>
                <a:gd name="T51" fmla="*/ 78 h 80"/>
                <a:gd name="T52" fmla="*/ 29 w 37"/>
                <a:gd name="T53" fmla="*/ 75 h 80"/>
                <a:gd name="T54" fmla="*/ 27 w 37"/>
                <a:gd name="T55" fmla="*/ 73 h 80"/>
                <a:gd name="T56" fmla="*/ 24 w 37"/>
                <a:gd name="T57" fmla="*/ 69 h 80"/>
                <a:gd name="T58" fmla="*/ 19 w 37"/>
                <a:gd name="T59" fmla="*/ 62 h 80"/>
                <a:gd name="T60" fmla="*/ 15 w 37"/>
                <a:gd name="T61" fmla="*/ 59 h 80"/>
                <a:gd name="T62" fmla="*/ 4 w 37"/>
                <a:gd name="T63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80">
                  <a:moveTo>
                    <a:pt x="4" y="0"/>
                  </a:moveTo>
                  <a:cubicBezTo>
                    <a:pt x="4" y="3"/>
                    <a:pt x="6" y="4"/>
                    <a:pt x="6" y="7"/>
                  </a:cubicBezTo>
                  <a:cubicBezTo>
                    <a:pt x="6" y="10"/>
                    <a:pt x="5" y="13"/>
                    <a:pt x="5" y="15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5" y="18"/>
                    <a:pt x="5" y="15"/>
                  </a:cubicBezTo>
                  <a:cubicBezTo>
                    <a:pt x="5" y="14"/>
                    <a:pt x="5" y="13"/>
                    <a:pt x="6" y="11"/>
                  </a:cubicBezTo>
                  <a:cubicBezTo>
                    <a:pt x="5" y="13"/>
                    <a:pt x="5" y="15"/>
                    <a:pt x="5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4"/>
                    <a:pt x="4" y="28"/>
                    <a:pt x="5" y="32"/>
                  </a:cubicBezTo>
                  <a:cubicBezTo>
                    <a:pt x="6" y="34"/>
                    <a:pt x="7" y="37"/>
                    <a:pt x="7" y="39"/>
                  </a:cubicBezTo>
                  <a:cubicBezTo>
                    <a:pt x="5" y="32"/>
                    <a:pt x="4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4"/>
                    <a:pt x="4" y="27"/>
                    <a:pt x="5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5" y="27"/>
                    <a:pt x="5" y="26"/>
                  </a:cubicBezTo>
                  <a:cubicBezTo>
                    <a:pt x="5" y="25"/>
                    <a:pt x="5" y="24"/>
                    <a:pt x="5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5" y="23"/>
                    <a:pt x="5" y="26"/>
                  </a:cubicBezTo>
                  <a:cubicBezTo>
                    <a:pt x="6" y="29"/>
                    <a:pt x="7" y="33"/>
                    <a:pt x="7" y="34"/>
                  </a:cubicBezTo>
                  <a:cubicBezTo>
                    <a:pt x="7" y="36"/>
                    <a:pt x="7" y="37"/>
                    <a:pt x="8" y="39"/>
                  </a:cubicBezTo>
                  <a:cubicBezTo>
                    <a:pt x="8" y="40"/>
                    <a:pt x="8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8" y="45"/>
                    <a:pt x="10" y="47"/>
                    <a:pt x="9" y="47"/>
                  </a:cubicBezTo>
                  <a:cubicBezTo>
                    <a:pt x="9" y="48"/>
                    <a:pt x="9" y="47"/>
                    <a:pt x="10" y="49"/>
                  </a:cubicBezTo>
                  <a:cubicBezTo>
                    <a:pt x="10" y="49"/>
                    <a:pt x="10" y="49"/>
                    <a:pt x="10" y="50"/>
                  </a:cubicBezTo>
                  <a:cubicBezTo>
                    <a:pt x="11" y="51"/>
                    <a:pt x="11" y="51"/>
                    <a:pt x="12" y="52"/>
                  </a:cubicBezTo>
                  <a:cubicBezTo>
                    <a:pt x="13" y="54"/>
                    <a:pt x="13" y="54"/>
                    <a:pt x="14" y="56"/>
                  </a:cubicBezTo>
                  <a:cubicBezTo>
                    <a:pt x="15" y="56"/>
                    <a:pt x="17" y="59"/>
                    <a:pt x="17" y="59"/>
                  </a:cubicBezTo>
                  <a:cubicBezTo>
                    <a:pt x="18" y="60"/>
                    <a:pt x="19" y="61"/>
                    <a:pt x="21" y="62"/>
                  </a:cubicBezTo>
                  <a:cubicBezTo>
                    <a:pt x="22" y="64"/>
                    <a:pt x="24" y="66"/>
                    <a:pt x="26" y="68"/>
                  </a:cubicBezTo>
                  <a:cubicBezTo>
                    <a:pt x="27" y="70"/>
                    <a:pt x="28" y="70"/>
                    <a:pt x="30" y="71"/>
                  </a:cubicBezTo>
                  <a:cubicBezTo>
                    <a:pt x="30" y="72"/>
                    <a:pt x="30" y="72"/>
                    <a:pt x="31" y="72"/>
                  </a:cubicBezTo>
                  <a:cubicBezTo>
                    <a:pt x="31" y="72"/>
                    <a:pt x="32" y="73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3"/>
                    <a:pt x="32" y="73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4" y="74"/>
                    <a:pt x="34" y="74"/>
                    <a:pt x="35" y="75"/>
                  </a:cubicBezTo>
                  <a:cubicBezTo>
                    <a:pt x="36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80"/>
                    <a:pt x="36" y="80"/>
                  </a:cubicBezTo>
                  <a:cubicBezTo>
                    <a:pt x="36" y="80"/>
                    <a:pt x="36" y="79"/>
                    <a:pt x="35" y="78"/>
                  </a:cubicBezTo>
                  <a:cubicBezTo>
                    <a:pt x="35" y="78"/>
                    <a:pt x="35" y="79"/>
                    <a:pt x="35" y="79"/>
                  </a:cubicBezTo>
                  <a:cubicBezTo>
                    <a:pt x="34" y="78"/>
                    <a:pt x="34" y="78"/>
                    <a:pt x="34" y="79"/>
                  </a:cubicBezTo>
                  <a:cubicBezTo>
                    <a:pt x="34" y="79"/>
                    <a:pt x="34" y="78"/>
                    <a:pt x="34" y="78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3" y="78"/>
                    <a:pt x="30" y="76"/>
                    <a:pt x="29" y="75"/>
                  </a:cubicBezTo>
                  <a:cubicBezTo>
                    <a:pt x="29" y="75"/>
                    <a:pt x="28" y="74"/>
                    <a:pt x="28" y="74"/>
                  </a:cubicBezTo>
                  <a:cubicBezTo>
                    <a:pt x="28" y="73"/>
                    <a:pt x="27" y="73"/>
                    <a:pt x="27" y="73"/>
                  </a:cubicBezTo>
                  <a:cubicBezTo>
                    <a:pt x="27" y="73"/>
                    <a:pt x="27" y="72"/>
                    <a:pt x="27" y="72"/>
                  </a:cubicBezTo>
                  <a:cubicBezTo>
                    <a:pt x="26" y="71"/>
                    <a:pt x="24" y="69"/>
                    <a:pt x="24" y="69"/>
                  </a:cubicBezTo>
                  <a:cubicBezTo>
                    <a:pt x="23" y="68"/>
                    <a:pt x="23" y="67"/>
                    <a:pt x="23" y="67"/>
                  </a:cubicBezTo>
                  <a:cubicBezTo>
                    <a:pt x="22" y="65"/>
                    <a:pt x="20" y="64"/>
                    <a:pt x="19" y="62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16" y="60"/>
                    <a:pt x="15" y="59"/>
                  </a:cubicBezTo>
                  <a:cubicBezTo>
                    <a:pt x="9" y="54"/>
                    <a:pt x="6" y="47"/>
                    <a:pt x="6" y="39"/>
                  </a:cubicBezTo>
                  <a:cubicBezTo>
                    <a:pt x="0" y="23"/>
                    <a:pt x="9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4" name="Freeform 1549"/>
            <p:cNvSpPr>
              <a:spLocks/>
            </p:cNvSpPr>
            <p:nvPr/>
          </p:nvSpPr>
          <p:spPr bwMode="auto">
            <a:xfrm>
              <a:off x="8975726" y="5537200"/>
              <a:ext cx="120650" cy="19050"/>
            </a:xfrm>
            <a:custGeom>
              <a:avLst/>
              <a:gdLst>
                <a:gd name="T0" fmla="*/ 0 w 36"/>
                <a:gd name="T1" fmla="*/ 0 h 6"/>
                <a:gd name="T2" fmla="*/ 6 w 36"/>
                <a:gd name="T3" fmla="*/ 2 h 6"/>
                <a:gd name="T4" fmla="*/ 8 w 36"/>
                <a:gd name="T5" fmla="*/ 2 h 6"/>
                <a:gd name="T6" fmla="*/ 6 w 36"/>
                <a:gd name="T7" fmla="*/ 2 h 6"/>
                <a:gd name="T8" fmla="*/ 5 w 36"/>
                <a:gd name="T9" fmla="*/ 2 h 6"/>
                <a:gd name="T10" fmla="*/ 7 w 36"/>
                <a:gd name="T11" fmla="*/ 2 h 6"/>
                <a:gd name="T12" fmla="*/ 8 w 36"/>
                <a:gd name="T13" fmla="*/ 2 h 6"/>
                <a:gd name="T14" fmla="*/ 13 w 36"/>
                <a:gd name="T15" fmla="*/ 2 h 6"/>
                <a:gd name="T16" fmla="*/ 16 w 36"/>
                <a:gd name="T17" fmla="*/ 2 h 6"/>
                <a:gd name="T18" fmla="*/ 8 w 36"/>
                <a:gd name="T19" fmla="*/ 2 h 6"/>
                <a:gd name="T20" fmla="*/ 8 w 36"/>
                <a:gd name="T21" fmla="*/ 2 h 6"/>
                <a:gd name="T22" fmla="*/ 12 w 36"/>
                <a:gd name="T23" fmla="*/ 2 h 6"/>
                <a:gd name="T24" fmla="*/ 13 w 36"/>
                <a:gd name="T25" fmla="*/ 2 h 6"/>
                <a:gd name="T26" fmla="*/ 12 w 36"/>
                <a:gd name="T27" fmla="*/ 2 h 6"/>
                <a:gd name="T28" fmla="*/ 11 w 36"/>
                <a:gd name="T29" fmla="*/ 2 h 6"/>
                <a:gd name="T30" fmla="*/ 9 w 36"/>
                <a:gd name="T31" fmla="*/ 2 h 6"/>
                <a:gd name="T32" fmla="*/ 8 w 36"/>
                <a:gd name="T33" fmla="*/ 2 h 6"/>
                <a:gd name="T34" fmla="*/ 8 w 36"/>
                <a:gd name="T35" fmla="*/ 2 h 6"/>
                <a:gd name="T36" fmla="*/ 8 w 36"/>
                <a:gd name="T37" fmla="*/ 2 h 6"/>
                <a:gd name="T38" fmla="*/ 8 w 36"/>
                <a:gd name="T39" fmla="*/ 2 h 6"/>
                <a:gd name="T40" fmla="*/ 14 w 36"/>
                <a:gd name="T41" fmla="*/ 1 h 6"/>
                <a:gd name="T42" fmla="*/ 16 w 36"/>
                <a:gd name="T43" fmla="*/ 1 h 6"/>
                <a:gd name="T44" fmla="*/ 17 w 36"/>
                <a:gd name="T45" fmla="*/ 1 h 6"/>
                <a:gd name="T46" fmla="*/ 17 w 36"/>
                <a:gd name="T47" fmla="*/ 1 h 6"/>
                <a:gd name="T48" fmla="*/ 18 w 36"/>
                <a:gd name="T49" fmla="*/ 1 h 6"/>
                <a:gd name="T50" fmla="*/ 19 w 36"/>
                <a:gd name="T51" fmla="*/ 1 h 6"/>
                <a:gd name="T52" fmla="*/ 20 w 36"/>
                <a:gd name="T53" fmla="*/ 1 h 6"/>
                <a:gd name="T54" fmla="*/ 20 w 36"/>
                <a:gd name="T55" fmla="*/ 1 h 6"/>
                <a:gd name="T56" fmla="*/ 22 w 36"/>
                <a:gd name="T57" fmla="*/ 1 h 6"/>
                <a:gd name="T58" fmla="*/ 23 w 36"/>
                <a:gd name="T59" fmla="*/ 1 h 6"/>
                <a:gd name="T60" fmla="*/ 25 w 36"/>
                <a:gd name="T61" fmla="*/ 1 h 6"/>
                <a:gd name="T62" fmla="*/ 27 w 36"/>
                <a:gd name="T63" fmla="*/ 1 h 6"/>
                <a:gd name="T64" fmla="*/ 30 w 36"/>
                <a:gd name="T65" fmla="*/ 1 h 6"/>
                <a:gd name="T66" fmla="*/ 32 w 36"/>
                <a:gd name="T67" fmla="*/ 2 h 6"/>
                <a:gd name="T68" fmla="*/ 33 w 36"/>
                <a:gd name="T69" fmla="*/ 2 h 6"/>
                <a:gd name="T70" fmla="*/ 33 w 36"/>
                <a:gd name="T71" fmla="*/ 2 h 6"/>
                <a:gd name="T72" fmla="*/ 33 w 36"/>
                <a:gd name="T73" fmla="*/ 2 h 6"/>
                <a:gd name="T74" fmla="*/ 34 w 36"/>
                <a:gd name="T75" fmla="*/ 2 h 6"/>
                <a:gd name="T76" fmla="*/ 34 w 36"/>
                <a:gd name="T77" fmla="*/ 2 h 6"/>
                <a:gd name="T78" fmla="*/ 34 w 36"/>
                <a:gd name="T79" fmla="*/ 2 h 6"/>
                <a:gd name="T80" fmla="*/ 35 w 36"/>
                <a:gd name="T81" fmla="*/ 2 h 6"/>
                <a:gd name="T82" fmla="*/ 36 w 36"/>
                <a:gd name="T83" fmla="*/ 3 h 6"/>
                <a:gd name="T84" fmla="*/ 36 w 36"/>
                <a:gd name="T85" fmla="*/ 3 h 6"/>
                <a:gd name="T86" fmla="*/ 36 w 36"/>
                <a:gd name="T87" fmla="*/ 3 h 6"/>
                <a:gd name="T88" fmla="*/ 36 w 36"/>
                <a:gd name="T89" fmla="*/ 4 h 6"/>
                <a:gd name="T90" fmla="*/ 35 w 36"/>
                <a:gd name="T91" fmla="*/ 5 h 6"/>
                <a:gd name="T92" fmla="*/ 35 w 36"/>
                <a:gd name="T93" fmla="*/ 5 h 6"/>
                <a:gd name="T94" fmla="*/ 34 w 36"/>
                <a:gd name="T95" fmla="*/ 5 h 6"/>
                <a:gd name="T96" fmla="*/ 34 w 36"/>
                <a:gd name="T97" fmla="*/ 5 h 6"/>
                <a:gd name="T98" fmla="*/ 34 w 36"/>
                <a:gd name="T99" fmla="*/ 5 h 6"/>
                <a:gd name="T100" fmla="*/ 34 w 36"/>
                <a:gd name="T101" fmla="*/ 6 h 6"/>
                <a:gd name="T102" fmla="*/ 32 w 36"/>
                <a:gd name="T103" fmla="*/ 5 h 6"/>
                <a:gd name="T104" fmla="*/ 31 w 36"/>
                <a:gd name="T105" fmla="*/ 4 h 6"/>
                <a:gd name="T106" fmla="*/ 31 w 36"/>
                <a:gd name="T107" fmla="*/ 4 h 6"/>
                <a:gd name="T108" fmla="*/ 31 w 36"/>
                <a:gd name="T109" fmla="*/ 4 h 6"/>
                <a:gd name="T110" fmla="*/ 29 w 36"/>
                <a:gd name="T111" fmla="*/ 3 h 6"/>
                <a:gd name="T112" fmla="*/ 28 w 36"/>
                <a:gd name="T113" fmla="*/ 3 h 6"/>
                <a:gd name="T114" fmla="*/ 26 w 36"/>
                <a:gd name="T115" fmla="*/ 3 h 6"/>
                <a:gd name="T116" fmla="*/ 25 w 36"/>
                <a:gd name="T117" fmla="*/ 3 h 6"/>
                <a:gd name="T118" fmla="*/ 25 w 36"/>
                <a:gd name="T119" fmla="*/ 3 h 6"/>
                <a:gd name="T120" fmla="*/ 16 w 36"/>
                <a:gd name="T121" fmla="*/ 3 h 6"/>
                <a:gd name="T122" fmla="*/ 1 w 36"/>
                <a:gd name="T123" fmla="*/ 1 h 6"/>
                <a:gd name="T124" fmla="*/ 0 w 36"/>
                <a:gd name="T1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6">
                  <a:moveTo>
                    <a:pt x="0" y="0"/>
                  </a:moveTo>
                  <a:cubicBezTo>
                    <a:pt x="2" y="1"/>
                    <a:pt x="5" y="2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10" y="2"/>
                    <a:pt x="11" y="2"/>
                    <a:pt x="13" y="2"/>
                  </a:cubicBezTo>
                  <a:cubicBezTo>
                    <a:pt x="14" y="2"/>
                    <a:pt x="15" y="2"/>
                    <a:pt x="16" y="2"/>
                  </a:cubicBezTo>
                  <a:cubicBezTo>
                    <a:pt x="13" y="2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13" y="1"/>
                    <a:pt x="14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9" y="0"/>
                    <a:pt x="19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8" y="1"/>
                    <a:pt x="29" y="1"/>
                    <a:pt x="30" y="1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5" y="2"/>
                    <a:pt x="35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1" y="5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29" y="4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3"/>
                    <a:pt x="27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1" y="3"/>
                    <a:pt x="19" y="3"/>
                    <a:pt x="16" y="3"/>
                  </a:cubicBezTo>
                  <a:cubicBezTo>
                    <a:pt x="9" y="3"/>
                    <a:pt x="2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5" name="Freeform 1550"/>
            <p:cNvSpPr>
              <a:spLocks/>
            </p:cNvSpPr>
            <p:nvPr/>
          </p:nvSpPr>
          <p:spPr bwMode="auto">
            <a:xfrm>
              <a:off x="9093201" y="5405438"/>
              <a:ext cx="50800" cy="66675"/>
            </a:xfrm>
            <a:custGeom>
              <a:avLst/>
              <a:gdLst>
                <a:gd name="T0" fmla="*/ 11 w 15"/>
                <a:gd name="T1" fmla="*/ 0 h 20"/>
                <a:gd name="T2" fmla="*/ 14 w 15"/>
                <a:gd name="T3" fmla="*/ 3 h 20"/>
                <a:gd name="T4" fmla="*/ 14 w 15"/>
                <a:gd name="T5" fmla="*/ 4 h 20"/>
                <a:gd name="T6" fmla="*/ 14 w 15"/>
                <a:gd name="T7" fmla="*/ 3 h 20"/>
                <a:gd name="T8" fmla="*/ 13 w 15"/>
                <a:gd name="T9" fmla="*/ 2 h 20"/>
                <a:gd name="T10" fmla="*/ 14 w 15"/>
                <a:gd name="T11" fmla="*/ 3 h 20"/>
                <a:gd name="T12" fmla="*/ 14 w 15"/>
                <a:gd name="T13" fmla="*/ 4 h 20"/>
                <a:gd name="T14" fmla="*/ 13 w 15"/>
                <a:gd name="T15" fmla="*/ 8 h 20"/>
                <a:gd name="T16" fmla="*/ 12 w 15"/>
                <a:gd name="T17" fmla="*/ 10 h 20"/>
                <a:gd name="T18" fmla="*/ 14 w 15"/>
                <a:gd name="T19" fmla="*/ 4 h 20"/>
                <a:gd name="T20" fmla="*/ 14 w 15"/>
                <a:gd name="T21" fmla="*/ 5 h 20"/>
                <a:gd name="T22" fmla="*/ 13 w 15"/>
                <a:gd name="T23" fmla="*/ 7 h 20"/>
                <a:gd name="T24" fmla="*/ 13 w 15"/>
                <a:gd name="T25" fmla="*/ 8 h 20"/>
                <a:gd name="T26" fmla="*/ 13 w 15"/>
                <a:gd name="T27" fmla="*/ 7 h 20"/>
                <a:gd name="T28" fmla="*/ 14 w 15"/>
                <a:gd name="T29" fmla="*/ 6 h 20"/>
                <a:gd name="T30" fmla="*/ 14 w 15"/>
                <a:gd name="T31" fmla="*/ 5 h 20"/>
                <a:gd name="T32" fmla="*/ 14 w 15"/>
                <a:gd name="T33" fmla="*/ 5 h 20"/>
                <a:gd name="T34" fmla="*/ 14 w 15"/>
                <a:gd name="T35" fmla="*/ 4 h 20"/>
                <a:gd name="T36" fmla="*/ 14 w 15"/>
                <a:gd name="T37" fmla="*/ 4 h 20"/>
                <a:gd name="T38" fmla="*/ 14 w 15"/>
                <a:gd name="T39" fmla="*/ 4 h 20"/>
                <a:gd name="T40" fmla="*/ 14 w 15"/>
                <a:gd name="T41" fmla="*/ 9 h 20"/>
                <a:gd name="T42" fmla="*/ 12 w 15"/>
                <a:gd name="T43" fmla="*/ 10 h 20"/>
                <a:gd name="T44" fmla="*/ 12 w 15"/>
                <a:gd name="T45" fmla="*/ 10 h 20"/>
                <a:gd name="T46" fmla="*/ 12 w 15"/>
                <a:gd name="T47" fmla="*/ 10 h 20"/>
                <a:gd name="T48" fmla="*/ 11 w 15"/>
                <a:gd name="T49" fmla="*/ 11 h 20"/>
                <a:gd name="T50" fmla="*/ 11 w 15"/>
                <a:gd name="T51" fmla="*/ 12 h 20"/>
                <a:gd name="T52" fmla="*/ 10 w 15"/>
                <a:gd name="T53" fmla="*/ 13 h 20"/>
                <a:gd name="T54" fmla="*/ 10 w 15"/>
                <a:gd name="T55" fmla="*/ 13 h 20"/>
                <a:gd name="T56" fmla="*/ 9 w 15"/>
                <a:gd name="T57" fmla="*/ 13 h 20"/>
                <a:gd name="T58" fmla="*/ 8 w 15"/>
                <a:gd name="T59" fmla="*/ 14 h 20"/>
                <a:gd name="T60" fmla="*/ 7 w 15"/>
                <a:gd name="T61" fmla="*/ 14 h 20"/>
                <a:gd name="T62" fmla="*/ 6 w 15"/>
                <a:gd name="T63" fmla="*/ 15 h 20"/>
                <a:gd name="T64" fmla="*/ 4 w 15"/>
                <a:gd name="T65" fmla="*/ 16 h 20"/>
                <a:gd name="T66" fmla="*/ 3 w 15"/>
                <a:gd name="T67" fmla="*/ 18 h 20"/>
                <a:gd name="T68" fmla="*/ 3 w 15"/>
                <a:gd name="T69" fmla="*/ 18 h 20"/>
                <a:gd name="T70" fmla="*/ 3 w 15"/>
                <a:gd name="T71" fmla="*/ 18 h 20"/>
                <a:gd name="T72" fmla="*/ 3 w 15"/>
                <a:gd name="T73" fmla="*/ 18 h 20"/>
                <a:gd name="T74" fmla="*/ 3 w 15"/>
                <a:gd name="T75" fmla="*/ 18 h 20"/>
                <a:gd name="T76" fmla="*/ 3 w 15"/>
                <a:gd name="T77" fmla="*/ 19 h 20"/>
                <a:gd name="T78" fmla="*/ 3 w 15"/>
                <a:gd name="T79" fmla="*/ 19 h 20"/>
                <a:gd name="T80" fmla="*/ 3 w 15"/>
                <a:gd name="T81" fmla="*/ 19 h 20"/>
                <a:gd name="T82" fmla="*/ 2 w 15"/>
                <a:gd name="T83" fmla="*/ 20 h 20"/>
                <a:gd name="T84" fmla="*/ 2 w 15"/>
                <a:gd name="T85" fmla="*/ 20 h 20"/>
                <a:gd name="T86" fmla="*/ 2 w 15"/>
                <a:gd name="T87" fmla="*/ 20 h 20"/>
                <a:gd name="T88" fmla="*/ 1 w 15"/>
                <a:gd name="T89" fmla="*/ 19 h 20"/>
                <a:gd name="T90" fmla="*/ 0 w 15"/>
                <a:gd name="T91" fmla="*/ 19 h 20"/>
                <a:gd name="T92" fmla="*/ 0 w 15"/>
                <a:gd name="T93" fmla="*/ 18 h 20"/>
                <a:gd name="T94" fmla="*/ 0 w 15"/>
                <a:gd name="T95" fmla="*/ 18 h 20"/>
                <a:gd name="T96" fmla="*/ 0 w 15"/>
                <a:gd name="T97" fmla="*/ 18 h 20"/>
                <a:gd name="T98" fmla="*/ 0 w 15"/>
                <a:gd name="T99" fmla="*/ 18 h 20"/>
                <a:gd name="T100" fmla="*/ 0 w 15"/>
                <a:gd name="T101" fmla="*/ 17 h 20"/>
                <a:gd name="T102" fmla="*/ 1 w 15"/>
                <a:gd name="T103" fmla="*/ 16 h 20"/>
                <a:gd name="T104" fmla="*/ 1 w 15"/>
                <a:gd name="T105" fmla="*/ 15 h 20"/>
                <a:gd name="T106" fmla="*/ 2 w 15"/>
                <a:gd name="T107" fmla="*/ 15 h 20"/>
                <a:gd name="T108" fmla="*/ 2 w 15"/>
                <a:gd name="T109" fmla="*/ 16 h 20"/>
                <a:gd name="T110" fmla="*/ 3 w 15"/>
                <a:gd name="T111" fmla="*/ 15 h 20"/>
                <a:gd name="T112" fmla="*/ 4 w 15"/>
                <a:gd name="T113" fmla="*/ 14 h 20"/>
                <a:gd name="T114" fmla="*/ 5 w 15"/>
                <a:gd name="T115" fmla="*/ 14 h 20"/>
                <a:gd name="T116" fmla="*/ 6 w 15"/>
                <a:gd name="T117" fmla="*/ 13 h 20"/>
                <a:gd name="T118" fmla="*/ 6 w 15"/>
                <a:gd name="T119" fmla="*/ 13 h 20"/>
                <a:gd name="T120" fmla="*/ 11 w 15"/>
                <a:gd name="T121" fmla="*/ 9 h 20"/>
                <a:gd name="T122" fmla="*/ 11 w 15"/>
                <a:gd name="T123" fmla="*/ 1 h 20"/>
                <a:gd name="T124" fmla="*/ 11 w 15"/>
                <a:gd name="T1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" h="20">
                  <a:moveTo>
                    <a:pt x="11" y="0"/>
                  </a:moveTo>
                  <a:cubicBezTo>
                    <a:pt x="12" y="0"/>
                    <a:pt x="14" y="2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7"/>
                    <a:pt x="13" y="8"/>
                  </a:cubicBezTo>
                  <a:cubicBezTo>
                    <a:pt x="13" y="8"/>
                    <a:pt x="12" y="9"/>
                    <a:pt x="12" y="10"/>
                  </a:cubicBezTo>
                  <a:cubicBezTo>
                    <a:pt x="13" y="8"/>
                    <a:pt x="14" y="6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4" y="8"/>
                    <a:pt x="14" y="9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0" y="12"/>
                    <a:pt x="11" y="12"/>
                    <a:pt x="10" y="13"/>
                  </a:cubicBezTo>
                  <a:cubicBezTo>
                    <a:pt x="10" y="13"/>
                    <a:pt x="10" y="12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4"/>
                    <a:pt x="6" y="14"/>
                    <a:pt x="6" y="15"/>
                  </a:cubicBezTo>
                  <a:cubicBezTo>
                    <a:pt x="5" y="15"/>
                    <a:pt x="5" y="16"/>
                    <a:pt x="4" y="16"/>
                  </a:cubicBezTo>
                  <a:cubicBezTo>
                    <a:pt x="4" y="17"/>
                    <a:pt x="4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5"/>
                    <a:pt x="3" y="14"/>
                    <a:pt x="3" y="15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1"/>
                    <a:pt x="9" y="10"/>
                    <a:pt x="11" y="9"/>
                  </a:cubicBezTo>
                  <a:cubicBezTo>
                    <a:pt x="15" y="5"/>
                    <a:pt x="13" y="0"/>
                    <a:pt x="11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6" name="Freeform 1551"/>
            <p:cNvSpPr>
              <a:spLocks/>
            </p:cNvSpPr>
            <p:nvPr/>
          </p:nvSpPr>
          <p:spPr bwMode="auto">
            <a:xfrm>
              <a:off x="8850313" y="5729288"/>
              <a:ext cx="179388" cy="273050"/>
            </a:xfrm>
            <a:custGeom>
              <a:avLst/>
              <a:gdLst>
                <a:gd name="T0" fmla="*/ 5 w 53"/>
                <a:gd name="T1" fmla="*/ 66 h 81"/>
                <a:gd name="T2" fmla="*/ 5 w 53"/>
                <a:gd name="T3" fmla="*/ 66 h 81"/>
                <a:gd name="T4" fmla="*/ 5 w 53"/>
                <a:gd name="T5" fmla="*/ 65 h 81"/>
                <a:gd name="T6" fmla="*/ 15 w 53"/>
                <a:gd name="T7" fmla="*/ 50 h 81"/>
                <a:gd name="T8" fmla="*/ 7 w 53"/>
                <a:gd name="T9" fmla="*/ 62 h 81"/>
                <a:gd name="T10" fmla="*/ 13 w 53"/>
                <a:gd name="T11" fmla="*/ 52 h 81"/>
                <a:gd name="T12" fmla="*/ 13 w 53"/>
                <a:gd name="T13" fmla="*/ 52 h 81"/>
                <a:gd name="T14" fmla="*/ 9 w 53"/>
                <a:gd name="T15" fmla="*/ 59 h 81"/>
                <a:gd name="T16" fmla="*/ 7 w 53"/>
                <a:gd name="T17" fmla="*/ 62 h 81"/>
                <a:gd name="T18" fmla="*/ 6 w 53"/>
                <a:gd name="T19" fmla="*/ 63 h 81"/>
                <a:gd name="T20" fmla="*/ 18 w 53"/>
                <a:gd name="T21" fmla="*/ 43 h 81"/>
                <a:gd name="T22" fmla="*/ 19 w 53"/>
                <a:gd name="T23" fmla="*/ 41 h 81"/>
                <a:gd name="T24" fmla="*/ 22 w 53"/>
                <a:gd name="T25" fmla="*/ 35 h 81"/>
                <a:gd name="T26" fmla="*/ 24 w 53"/>
                <a:gd name="T27" fmla="*/ 33 h 81"/>
                <a:gd name="T28" fmla="*/ 30 w 53"/>
                <a:gd name="T29" fmla="*/ 26 h 81"/>
                <a:gd name="T30" fmla="*/ 36 w 53"/>
                <a:gd name="T31" fmla="*/ 19 h 81"/>
                <a:gd name="T32" fmla="*/ 44 w 53"/>
                <a:gd name="T33" fmla="*/ 7 h 81"/>
                <a:gd name="T34" fmla="*/ 46 w 53"/>
                <a:gd name="T35" fmla="*/ 5 h 81"/>
                <a:gd name="T36" fmla="*/ 47 w 53"/>
                <a:gd name="T37" fmla="*/ 4 h 81"/>
                <a:gd name="T38" fmla="*/ 47 w 53"/>
                <a:gd name="T39" fmla="*/ 4 h 81"/>
                <a:gd name="T40" fmla="*/ 51 w 53"/>
                <a:gd name="T41" fmla="*/ 0 h 81"/>
                <a:gd name="T42" fmla="*/ 52 w 53"/>
                <a:gd name="T43" fmla="*/ 0 h 81"/>
                <a:gd name="T44" fmla="*/ 53 w 53"/>
                <a:gd name="T45" fmla="*/ 0 h 81"/>
                <a:gd name="T46" fmla="*/ 53 w 53"/>
                <a:gd name="T47" fmla="*/ 2 h 81"/>
                <a:gd name="T48" fmla="*/ 52 w 53"/>
                <a:gd name="T49" fmla="*/ 3 h 81"/>
                <a:gd name="T50" fmla="*/ 48 w 53"/>
                <a:gd name="T51" fmla="*/ 8 h 81"/>
                <a:gd name="T52" fmla="*/ 46 w 53"/>
                <a:gd name="T53" fmla="*/ 10 h 81"/>
                <a:gd name="T54" fmla="*/ 42 w 53"/>
                <a:gd name="T55" fmla="*/ 14 h 81"/>
                <a:gd name="T56" fmla="*/ 36 w 53"/>
                <a:gd name="T57" fmla="*/ 21 h 81"/>
                <a:gd name="T58" fmla="*/ 33 w 53"/>
                <a:gd name="T59" fmla="*/ 25 h 81"/>
                <a:gd name="T60" fmla="*/ 5 w 53"/>
                <a:gd name="T61" fmla="*/ 66 h 81"/>
                <a:gd name="T62" fmla="*/ 1 w 53"/>
                <a:gd name="T6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" h="81">
                  <a:moveTo>
                    <a:pt x="1" y="81"/>
                  </a:moveTo>
                  <a:cubicBezTo>
                    <a:pt x="0" y="78"/>
                    <a:pt x="2" y="69"/>
                    <a:pt x="5" y="66"/>
                  </a:cubicBezTo>
                  <a:cubicBezTo>
                    <a:pt x="6" y="65"/>
                    <a:pt x="6" y="64"/>
                    <a:pt x="7" y="63"/>
                  </a:cubicBezTo>
                  <a:cubicBezTo>
                    <a:pt x="8" y="62"/>
                    <a:pt x="6" y="64"/>
                    <a:pt x="5" y="66"/>
                  </a:cubicBezTo>
                  <a:cubicBezTo>
                    <a:pt x="4" y="67"/>
                    <a:pt x="3" y="68"/>
                    <a:pt x="3" y="69"/>
                  </a:cubicBezTo>
                  <a:cubicBezTo>
                    <a:pt x="3" y="68"/>
                    <a:pt x="4" y="66"/>
                    <a:pt x="5" y="65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0" y="58"/>
                    <a:pt x="13" y="54"/>
                    <a:pt x="15" y="50"/>
                  </a:cubicBezTo>
                  <a:cubicBezTo>
                    <a:pt x="15" y="49"/>
                    <a:pt x="17" y="45"/>
                    <a:pt x="18" y="44"/>
                  </a:cubicBezTo>
                  <a:cubicBezTo>
                    <a:pt x="15" y="50"/>
                    <a:pt x="12" y="56"/>
                    <a:pt x="7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0" y="58"/>
                    <a:pt x="12" y="55"/>
                    <a:pt x="13" y="52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3"/>
                    <a:pt x="12" y="55"/>
                    <a:pt x="11" y="56"/>
                  </a:cubicBezTo>
                  <a:cubicBezTo>
                    <a:pt x="10" y="57"/>
                    <a:pt x="10" y="58"/>
                    <a:pt x="9" y="59"/>
                  </a:cubicBezTo>
                  <a:cubicBezTo>
                    <a:pt x="9" y="60"/>
                    <a:pt x="8" y="60"/>
                    <a:pt x="8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7" y="62"/>
                    <a:pt x="14" y="50"/>
                    <a:pt x="15" y="48"/>
                  </a:cubicBezTo>
                  <a:cubicBezTo>
                    <a:pt x="16" y="46"/>
                    <a:pt x="17" y="45"/>
                    <a:pt x="18" y="43"/>
                  </a:cubicBezTo>
                  <a:cubicBezTo>
                    <a:pt x="18" y="43"/>
                    <a:pt x="18" y="42"/>
                    <a:pt x="19" y="42"/>
                  </a:cubicBezTo>
                  <a:cubicBezTo>
                    <a:pt x="19" y="42"/>
                    <a:pt x="19" y="41"/>
                    <a:pt x="19" y="41"/>
                  </a:cubicBezTo>
                  <a:cubicBezTo>
                    <a:pt x="20" y="40"/>
                    <a:pt x="20" y="39"/>
                    <a:pt x="21" y="38"/>
                  </a:cubicBezTo>
                  <a:cubicBezTo>
                    <a:pt x="22" y="37"/>
                    <a:pt x="22" y="35"/>
                    <a:pt x="22" y="35"/>
                  </a:cubicBezTo>
                  <a:cubicBezTo>
                    <a:pt x="23" y="35"/>
                    <a:pt x="22" y="35"/>
                    <a:pt x="23" y="34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5" y="31"/>
                    <a:pt x="25" y="31"/>
                    <a:pt x="26" y="30"/>
                  </a:cubicBezTo>
                  <a:cubicBezTo>
                    <a:pt x="28" y="28"/>
                    <a:pt x="28" y="27"/>
                    <a:pt x="30" y="26"/>
                  </a:cubicBezTo>
                  <a:cubicBezTo>
                    <a:pt x="30" y="26"/>
                    <a:pt x="32" y="23"/>
                    <a:pt x="32" y="23"/>
                  </a:cubicBezTo>
                  <a:cubicBezTo>
                    <a:pt x="34" y="22"/>
                    <a:pt x="35" y="21"/>
                    <a:pt x="36" y="19"/>
                  </a:cubicBezTo>
                  <a:cubicBezTo>
                    <a:pt x="38" y="17"/>
                    <a:pt x="39" y="14"/>
                    <a:pt x="41" y="12"/>
                  </a:cubicBezTo>
                  <a:cubicBezTo>
                    <a:pt x="43" y="10"/>
                    <a:pt x="43" y="9"/>
                    <a:pt x="44" y="7"/>
                  </a:cubicBezTo>
                  <a:cubicBezTo>
                    <a:pt x="44" y="7"/>
                    <a:pt x="45" y="7"/>
                    <a:pt x="45" y="6"/>
                  </a:cubicBezTo>
                  <a:cubicBezTo>
                    <a:pt x="45" y="6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2" y="1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5"/>
                    <a:pt x="49" y="7"/>
                    <a:pt x="48" y="8"/>
                  </a:cubicBezTo>
                  <a:cubicBezTo>
                    <a:pt x="47" y="8"/>
                    <a:pt x="47" y="9"/>
                    <a:pt x="47" y="9"/>
                  </a:cubicBezTo>
                  <a:cubicBezTo>
                    <a:pt x="46" y="9"/>
                    <a:pt x="46" y="10"/>
                    <a:pt x="46" y="10"/>
                  </a:cubicBezTo>
                  <a:cubicBezTo>
                    <a:pt x="46" y="10"/>
                    <a:pt x="46" y="10"/>
                    <a:pt x="45" y="10"/>
                  </a:cubicBezTo>
                  <a:cubicBezTo>
                    <a:pt x="45" y="11"/>
                    <a:pt x="43" y="14"/>
                    <a:pt x="42" y="14"/>
                  </a:cubicBezTo>
                  <a:cubicBezTo>
                    <a:pt x="42" y="15"/>
                    <a:pt x="41" y="15"/>
                    <a:pt x="40" y="16"/>
                  </a:cubicBezTo>
                  <a:cubicBezTo>
                    <a:pt x="39" y="18"/>
                    <a:pt x="38" y="20"/>
                    <a:pt x="36" y="21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27" y="31"/>
                    <a:pt x="24" y="37"/>
                    <a:pt x="19" y="44"/>
                  </a:cubicBezTo>
                  <a:cubicBezTo>
                    <a:pt x="15" y="52"/>
                    <a:pt x="10" y="60"/>
                    <a:pt x="5" y="66"/>
                  </a:cubicBezTo>
                  <a:cubicBezTo>
                    <a:pt x="1" y="72"/>
                    <a:pt x="2" y="78"/>
                    <a:pt x="1" y="80"/>
                  </a:cubicBezTo>
                  <a:lnTo>
                    <a:pt x="1" y="81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7" name="Freeform 1552"/>
            <p:cNvSpPr>
              <a:spLocks/>
            </p:cNvSpPr>
            <p:nvPr/>
          </p:nvSpPr>
          <p:spPr bwMode="auto">
            <a:xfrm>
              <a:off x="8816976" y="5783263"/>
              <a:ext cx="165100" cy="80963"/>
            </a:xfrm>
            <a:custGeom>
              <a:avLst/>
              <a:gdLst>
                <a:gd name="T0" fmla="*/ 0 w 49"/>
                <a:gd name="T1" fmla="*/ 24 h 24"/>
                <a:gd name="T2" fmla="*/ 8 w 49"/>
                <a:gd name="T3" fmla="*/ 18 h 24"/>
                <a:gd name="T4" fmla="*/ 9 w 49"/>
                <a:gd name="T5" fmla="*/ 16 h 24"/>
                <a:gd name="T6" fmla="*/ 8 w 49"/>
                <a:gd name="T7" fmla="*/ 18 h 24"/>
                <a:gd name="T8" fmla="*/ 6 w 49"/>
                <a:gd name="T9" fmla="*/ 19 h 24"/>
                <a:gd name="T10" fmla="*/ 8 w 49"/>
                <a:gd name="T11" fmla="*/ 17 h 24"/>
                <a:gd name="T12" fmla="*/ 9 w 49"/>
                <a:gd name="T13" fmla="*/ 16 h 24"/>
                <a:gd name="T14" fmla="*/ 15 w 49"/>
                <a:gd name="T15" fmla="*/ 11 h 24"/>
                <a:gd name="T16" fmla="*/ 19 w 49"/>
                <a:gd name="T17" fmla="*/ 9 h 24"/>
                <a:gd name="T18" fmla="*/ 9 w 49"/>
                <a:gd name="T19" fmla="*/ 16 h 24"/>
                <a:gd name="T20" fmla="*/ 9 w 49"/>
                <a:gd name="T21" fmla="*/ 15 h 24"/>
                <a:gd name="T22" fmla="*/ 14 w 49"/>
                <a:gd name="T23" fmla="*/ 11 h 24"/>
                <a:gd name="T24" fmla="*/ 15 w 49"/>
                <a:gd name="T25" fmla="*/ 11 h 24"/>
                <a:gd name="T26" fmla="*/ 14 w 49"/>
                <a:gd name="T27" fmla="*/ 11 h 24"/>
                <a:gd name="T28" fmla="*/ 12 w 49"/>
                <a:gd name="T29" fmla="*/ 13 h 24"/>
                <a:gd name="T30" fmla="*/ 10 w 49"/>
                <a:gd name="T31" fmla="*/ 14 h 24"/>
                <a:gd name="T32" fmla="*/ 9 w 49"/>
                <a:gd name="T33" fmla="*/ 15 h 24"/>
                <a:gd name="T34" fmla="*/ 9 w 49"/>
                <a:gd name="T35" fmla="*/ 16 h 24"/>
                <a:gd name="T36" fmla="*/ 8 w 49"/>
                <a:gd name="T37" fmla="*/ 16 h 24"/>
                <a:gd name="T38" fmla="*/ 8 w 49"/>
                <a:gd name="T39" fmla="*/ 16 h 24"/>
                <a:gd name="T40" fmla="*/ 16 w 49"/>
                <a:gd name="T41" fmla="*/ 9 h 24"/>
                <a:gd name="T42" fmla="*/ 19 w 49"/>
                <a:gd name="T43" fmla="*/ 8 h 24"/>
                <a:gd name="T44" fmla="*/ 20 w 49"/>
                <a:gd name="T45" fmla="*/ 8 h 24"/>
                <a:gd name="T46" fmla="*/ 20 w 49"/>
                <a:gd name="T47" fmla="*/ 8 h 24"/>
                <a:gd name="T48" fmla="*/ 22 w 49"/>
                <a:gd name="T49" fmla="*/ 7 h 24"/>
                <a:gd name="T50" fmla="*/ 23 w 49"/>
                <a:gd name="T51" fmla="*/ 6 h 24"/>
                <a:gd name="T52" fmla="*/ 24 w 49"/>
                <a:gd name="T53" fmla="*/ 6 h 24"/>
                <a:gd name="T54" fmla="*/ 25 w 49"/>
                <a:gd name="T55" fmla="*/ 6 h 24"/>
                <a:gd name="T56" fmla="*/ 27 w 49"/>
                <a:gd name="T57" fmla="*/ 5 h 24"/>
                <a:gd name="T58" fmla="*/ 30 w 49"/>
                <a:gd name="T59" fmla="*/ 5 h 24"/>
                <a:gd name="T60" fmla="*/ 32 w 49"/>
                <a:gd name="T61" fmla="*/ 4 h 24"/>
                <a:gd name="T62" fmla="*/ 35 w 49"/>
                <a:gd name="T63" fmla="*/ 3 h 24"/>
                <a:gd name="T64" fmla="*/ 39 w 49"/>
                <a:gd name="T65" fmla="*/ 2 h 24"/>
                <a:gd name="T66" fmla="*/ 43 w 49"/>
                <a:gd name="T67" fmla="*/ 1 h 24"/>
                <a:gd name="T68" fmla="*/ 43 w 49"/>
                <a:gd name="T69" fmla="*/ 1 h 24"/>
                <a:gd name="T70" fmla="*/ 44 w 49"/>
                <a:gd name="T71" fmla="*/ 1 h 24"/>
                <a:gd name="T72" fmla="*/ 44 w 49"/>
                <a:gd name="T73" fmla="*/ 1 h 24"/>
                <a:gd name="T74" fmla="*/ 45 w 49"/>
                <a:gd name="T75" fmla="*/ 1 h 24"/>
                <a:gd name="T76" fmla="*/ 45 w 49"/>
                <a:gd name="T77" fmla="*/ 1 h 24"/>
                <a:gd name="T78" fmla="*/ 45 w 49"/>
                <a:gd name="T79" fmla="*/ 1 h 24"/>
                <a:gd name="T80" fmla="*/ 46 w 49"/>
                <a:gd name="T81" fmla="*/ 0 h 24"/>
                <a:gd name="T82" fmla="*/ 47 w 49"/>
                <a:gd name="T83" fmla="*/ 0 h 24"/>
                <a:gd name="T84" fmla="*/ 48 w 49"/>
                <a:gd name="T85" fmla="*/ 0 h 24"/>
                <a:gd name="T86" fmla="*/ 48 w 49"/>
                <a:gd name="T87" fmla="*/ 0 h 24"/>
                <a:gd name="T88" fmla="*/ 48 w 49"/>
                <a:gd name="T89" fmla="*/ 1 h 24"/>
                <a:gd name="T90" fmla="*/ 49 w 49"/>
                <a:gd name="T91" fmla="*/ 2 h 24"/>
                <a:gd name="T92" fmla="*/ 48 w 49"/>
                <a:gd name="T93" fmla="*/ 3 h 24"/>
                <a:gd name="T94" fmla="*/ 48 w 49"/>
                <a:gd name="T95" fmla="*/ 3 h 24"/>
                <a:gd name="T96" fmla="*/ 48 w 49"/>
                <a:gd name="T97" fmla="*/ 3 h 24"/>
                <a:gd name="T98" fmla="*/ 48 w 49"/>
                <a:gd name="T99" fmla="*/ 3 h 24"/>
                <a:gd name="T100" fmla="*/ 48 w 49"/>
                <a:gd name="T101" fmla="*/ 4 h 24"/>
                <a:gd name="T102" fmla="*/ 44 w 49"/>
                <a:gd name="T103" fmla="*/ 4 h 24"/>
                <a:gd name="T104" fmla="*/ 43 w 49"/>
                <a:gd name="T105" fmla="*/ 4 h 24"/>
                <a:gd name="T106" fmla="*/ 42 w 49"/>
                <a:gd name="T107" fmla="*/ 4 h 24"/>
                <a:gd name="T108" fmla="*/ 42 w 49"/>
                <a:gd name="T109" fmla="*/ 4 h 24"/>
                <a:gd name="T110" fmla="*/ 39 w 49"/>
                <a:gd name="T111" fmla="*/ 4 h 24"/>
                <a:gd name="T112" fmla="*/ 38 w 49"/>
                <a:gd name="T113" fmla="*/ 4 h 24"/>
                <a:gd name="T114" fmla="*/ 34 w 49"/>
                <a:gd name="T115" fmla="*/ 5 h 24"/>
                <a:gd name="T116" fmla="*/ 33 w 49"/>
                <a:gd name="T117" fmla="*/ 5 h 24"/>
                <a:gd name="T118" fmla="*/ 32 w 49"/>
                <a:gd name="T119" fmla="*/ 5 h 24"/>
                <a:gd name="T120" fmla="*/ 19 w 49"/>
                <a:gd name="T121" fmla="*/ 10 h 24"/>
                <a:gd name="T122" fmla="*/ 1 w 49"/>
                <a:gd name="T123" fmla="*/ 24 h 24"/>
                <a:gd name="T124" fmla="*/ 0 w 49"/>
                <a:gd name="T1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" h="24">
                  <a:moveTo>
                    <a:pt x="0" y="24"/>
                  </a:moveTo>
                  <a:cubicBezTo>
                    <a:pt x="2" y="23"/>
                    <a:pt x="6" y="20"/>
                    <a:pt x="8" y="18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9" y="16"/>
                    <a:pt x="9" y="17"/>
                    <a:pt x="8" y="18"/>
                  </a:cubicBezTo>
                  <a:cubicBezTo>
                    <a:pt x="7" y="18"/>
                    <a:pt x="6" y="19"/>
                    <a:pt x="6" y="19"/>
                  </a:cubicBezTo>
                  <a:cubicBezTo>
                    <a:pt x="7" y="19"/>
                    <a:pt x="7" y="18"/>
                    <a:pt x="8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6" y="10"/>
                    <a:pt x="18" y="9"/>
                    <a:pt x="19" y="9"/>
                  </a:cubicBez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4"/>
                    <a:pt x="12" y="13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2"/>
                    <a:pt x="12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5"/>
                    <a:pt x="14" y="10"/>
                    <a:pt x="16" y="9"/>
                  </a:cubicBezTo>
                  <a:cubicBezTo>
                    <a:pt x="17" y="9"/>
                    <a:pt x="18" y="9"/>
                    <a:pt x="19" y="8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7"/>
                    <a:pt x="22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6"/>
                    <a:pt x="26" y="6"/>
                    <a:pt x="27" y="5"/>
                  </a:cubicBezTo>
                  <a:cubicBezTo>
                    <a:pt x="28" y="5"/>
                    <a:pt x="28" y="5"/>
                    <a:pt x="30" y="5"/>
                  </a:cubicBezTo>
                  <a:cubicBezTo>
                    <a:pt x="30" y="4"/>
                    <a:pt x="32" y="4"/>
                    <a:pt x="32" y="4"/>
                  </a:cubicBezTo>
                  <a:cubicBezTo>
                    <a:pt x="33" y="3"/>
                    <a:pt x="34" y="3"/>
                    <a:pt x="35" y="3"/>
                  </a:cubicBezTo>
                  <a:cubicBezTo>
                    <a:pt x="36" y="3"/>
                    <a:pt x="38" y="2"/>
                    <a:pt x="39" y="2"/>
                  </a:cubicBezTo>
                  <a:cubicBezTo>
                    <a:pt x="41" y="2"/>
                    <a:pt x="41" y="2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4"/>
                    <a:pt x="48" y="4"/>
                  </a:cubicBezTo>
                  <a:cubicBezTo>
                    <a:pt x="47" y="4"/>
                    <a:pt x="45" y="5"/>
                    <a:pt x="44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39" y="5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7" y="4"/>
                    <a:pt x="35" y="4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7" y="7"/>
                    <a:pt x="24" y="9"/>
                    <a:pt x="19" y="10"/>
                  </a:cubicBezTo>
                  <a:cubicBezTo>
                    <a:pt x="10" y="13"/>
                    <a:pt x="4" y="23"/>
                    <a:pt x="1" y="2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8" name="Freeform 1553"/>
            <p:cNvSpPr>
              <a:spLocks/>
            </p:cNvSpPr>
            <p:nvPr/>
          </p:nvSpPr>
          <p:spPr bwMode="auto">
            <a:xfrm>
              <a:off x="8945563" y="5816600"/>
              <a:ext cx="26988" cy="150813"/>
            </a:xfrm>
            <a:custGeom>
              <a:avLst/>
              <a:gdLst>
                <a:gd name="T0" fmla="*/ 6 w 8"/>
                <a:gd name="T1" fmla="*/ 45 h 45"/>
                <a:gd name="T2" fmla="*/ 7 w 8"/>
                <a:gd name="T3" fmla="*/ 38 h 45"/>
                <a:gd name="T4" fmla="*/ 7 w 8"/>
                <a:gd name="T5" fmla="*/ 36 h 45"/>
                <a:gd name="T6" fmla="*/ 7 w 8"/>
                <a:gd name="T7" fmla="*/ 38 h 45"/>
                <a:gd name="T8" fmla="*/ 6 w 8"/>
                <a:gd name="T9" fmla="*/ 40 h 45"/>
                <a:gd name="T10" fmla="*/ 6 w 8"/>
                <a:gd name="T11" fmla="*/ 37 h 45"/>
                <a:gd name="T12" fmla="*/ 6 w 8"/>
                <a:gd name="T13" fmla="*/ 35 h 45"/>
                <a:gd name="T14" fmla="*/ 7 w 8"/>
                <a:gd name="T15" fmla="*/ 29 h 45"/>
                <a:gd name="T16" fmla="*/ 6 w 8"/>
                <a:gd name="T17" fmla="*/ 26 h 45"/>
                <a:gd name="T18" fmla="*/ 6 w 8"/>
                <a:gd name="T19" fmla="*/ 35 h 45"/>
                <a:gd name="T20" fmla="*/ 6 w 8"/>
                <a:gd name="T21" fmla="*/ 35 h 45"/>
                <a:gd name="T22" fmla="*/ 6 w 8"/>
                <a:gd name="T23" fmla="*/ 30 h 45"/>
                <a:gd name="T24" fmla="*/ 6 w 8"/>
                <a:gd name="T25" fmla="*/ 29 h 45"/>
                <a:gd name="T26" fmla="*/ 6 w 8"/>
                <a:gd name="T27" fmla="*/ 30 h 45"/>
                <a:gd name="T28" fmla="*/ 6 w 8"/>
                <a:gd name="T29" fmla="*/ 32 h 45"/>
                <a:gd name="T30" fmla="*/ 6 w 8"/>
                <a:gd name="T31" fmla="*/ 34 h 45"/>
                <a:gd name="T32" fmla="*/ 6 w 8"/>
                <a:gd name="T33" fmla="*/ 35 h 45"/>
                <a:gd name="T34" fmla="*/ 6 w 8"/>
                <a:gd name="T35" fmla="*/ 36 h 45"/>
                <a:gd name="T36" fmla="*/ 6 w 8"/>
                <a:gd name="T37" fmla="*/ 36 h 45"/>
                <a:gd name="T38" fmla="*/ 6 w 8"/>
                <a:gd name="T39" fmla="*/ 36 h 45"/>
                <a:gd name="T40" fmla="*/ 6 w 8"/>
                <a:gd name="T41" fmla="*/ 28 h 45"/>
                <a:gd name="T42" fmla="*/ 6 w 8"/>
                <a:gd name="T43" fmla="*/ 25 h 45"/>
                <a:gd name="T44" fmla="*/ 6 w 8"/>
                <a:gd name="T45" fmla="*/ 25 h 45"/>
                <a:gd name="T46" fmla="*/ 6 w 8"/>
                <a:gd name="T47" fmla="*/ 24 h 45"/>
                <a:gd name="T48" fmla="*/ 6 w 8"/>
                <a:gd name="T49" fmla="*/ 23 h 45"/>
                <a:gd name="T50" fmla="*/ 5 w 8"/>
                <a:gd name="T51" fmla="*/ 22 h 45"/>
                <a:gd name="T52" fmla="*/ 5 w 8"/>
                <a:gd name="T53" fmla="*/ 21 h 45"/>
                <a:gd name="T54" fmla="*/ 5 w 8"/>
                <a:gd name="T55" fmla="*/ 20 h 45"/>
                <a:gd name="T56" fmla="*/ 4 w 8"/>
                <a:gd name="T57" fmla="*/ 19 h 45"/>
                <a:gd name="T58" fmla="*/ 4 w 8"/>
                <a:gd name="T59" fmla="*/ 16 h 45"/>
                <a:gd name="T60" fmla="*/ 3 w 8"/>
                <a:gd name="T61" fmla="*/ 15 h 45"/>
                <a:gd name="T62" fmla="*/ 2 w 8"/>
                <a:gd name="T63" fmla="*/ 12 h 45"/>
                <a:gd name="T64" fmla="*/ 2 w 8"/>
                <a:gd name="T65" fmla="*/ 8 h 45"/>
                <a:gd name="T66" fmla="*/ 1 w 8"/>
                <a:gd name="T67" fmla="*/ 5 h 45"/>
                <a:gd name="T68" fmla="*/ 1 w 8"/>
                <a:gd name="T69" fmla="*/ 5 h 45"/>
                <a:gd name="T70" fmla="*/ 1 w 8"/>
                <a:gd name="T71" fmla="*/ 4 h 45"/>
                <a:gd name="T72" fmla="*/ 1 w 8"/>
                <a:gd name="T73" fmla="*/ 4 h 45"/>
                <a:gd name="T74" fmla="*/ 1 w 8"/>
                <a:gd name="T75" fmla="*/ 3 h 45"/>
                <a:gd name="T76" fmla="*/ 0 w 8"/>
                <a:gd name="T77" fmla="*/ 3 h 45"/>
                <a:gd name="T78" fmla="*/ 0 w 8"/>
                <a:gd name="T79" fmla="*/ 3 h 45"/>
                <a:gd name="T80" fmla="*/ 0 w 8"/>
                <a:gd name="T81" fmla="*/ 2 h 45"/>
                <a:gd name="T82" fmla="*/ 1 w 8"/>
                <a:gd name="T83" fmla="*/ 0 h 45"/>
                <a:gd name="T84" fmla="*/ 1 w 8"/>
                <a:gd name="T85" fmla="*/ 0 h 45"/>
                <a:gd name="T86" fmla="*/ 1 w 8"/>
                <a:gd name="T87" fmla="*/ 0 h 45"/>
                <a:gd name="T88" fmla="*/ 2 w 8"/>
                <a:gd name="T89" fmla="*/ 0 h 45"/>
                <a:gd name="T90" fmla="*/ 3 w 8"/>
                <a:gd name="T91" fmla="*/ 0 h 45"/>
                <a:gd name="T92" fmla="*/ 3 w 8"/>
                <a:gd name="T93" fmla="*/ 1 h 45"/>
                <a:gd name="T94" fmla="*/ 4 w 8"/>
                <a:gd name="T95" fmla="*/ 1 h 45"/>
                <a:gd name="T96" fmla="*/ 4 w 8"/>
                <a:gd name="T97" fmla="*/ 2 h 45"/>
                <a:gd name="T98" fmla="*/ 4 w 8"/>
                <a:gd name="T99" fmla="*/ 2 h 45"/>
                <a:gd name="T100" fmla="*/ 4 w 8"/>
                <a:gd name="T101" fmla="*/ 2 h 45"/>
                <a:gd name="T102" fmla="*/ 4 w 8"/>
                <a:gd name="T103" fmla="*/ 4 h 45"/>
                <a:gd name="T104" fmla="*/ 4 w 8"/>
                <a:gd name="T105" fmla="*/ 5 h 45"/>
                <a:gd name="T106" fmla="*/ 4 w 8"/>
                <a:gd name="T107" fmla="*/ 6 h 45"/>
                <a:gd name="T108" fmla="*/ 3 w 8"/>
                <a:gd name="T109" fmla="*/ 6 h 45"/>
                <a:gd name="T110" fmla="*/ 3 w 8"/>
                <a:gd name="T111" fmla="*/ 8 h 45"/>
                <a:gd name="T112" fmla="*/ 4 w 8"/>
                <a:gd name="T113" fmla="*/ 9 h 45"/>
                <a:gd name="T114" fmla="*/ 4 w 8"/>
                <a:gd name="T115" fmla="*/ 12 h 45"/>
                <a:gd name="T116" fmla="*/ 5 w 8"/>
                <a:gd name="T117" fmla="*/ 14 h 45"/>
                <a:gd name="T118" fmla="*/ 5 w 8"/>
                <a:gd name="T119" fmla="*/ 14 h 45"/>
                <a:gd name="T120" fmla="*/ 8 w 8"/>
                <a:gd name="T121" fmla="*/ 25 h 45"/>
                <a:gd name="T122" fmla="*/ 6 w 8"/>
                <a:gd name="T1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" h="45">
                  <a:moveTo>
                    <a:pt x="6" y="45"/>
                  </a:moveTo>
                  <a:cubicBezTo>
                    <a:pt x="6" y="44"/>
                    <a:pt x="7" y="40"/>
                    <a:pt x="7" y="38"/>
                  </a:cubicBezTo>
                  <a:cubicBezTo>
                    <a:pt x="7" y="37"/>
                    <a:pt x="7" y="36"/>
                    <a:pt x="7" y="36"/>
                  </a:cubicBezTo>
                  <a:cubicBezTo>
                    <a:pt x="7" y="36"/>
                    <a:pt x="7" y="36"/>
                    <a:pt x="7" y="38"/>
                  </a:cubicBezTo>
                  <a:cubicBezTo>
                    <a:pt x="7" y="38"/>
                    <a:pt x="7" y="39"/>
                    <a:pt x="6" y="40"/>
                  </a:cubicBezTo>
                  <a:cubicBezTo>
                    <a:pt x="6" y="39"/>
                    <a:pt x="6" y="38"/>
                    <a:pt x="6" y="37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3"/>
                    <a:pt x="7" y="31"/>
                    <a:pt x="7" y="29"/>
                  </a:cubicBezTo>
                  <a:cubicBezTo>
                    <a:pt x="7" y="28"/>
                    <a:pt x="7" y="26"/>
                    <a:pt x="6" y="26"/>
                  </a:cubicBezTo>
                  <a:cubicBezTo>
                    <a:pt x="7" y="29"/>
                    <a:pt x="7" y="32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3"/>
                    <a:pt x="6" y="32"/>
                    <a:pt x="6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5"/>
                    <a:pt x="6" y="29"/>
                    <a:pt x="6" y="28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4" y="20"/>
                    <a:pt x="5" y="19"/>
                    <a:pt x="4" y="19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3" y="13"/>
                    <a:pt x="3" y="13"/>
                    <a:pt x="2" y="12"/>
                  </a:cubicBezTo>
                  <a:cubicBezTo>
                    <a:pt x="3" y="11"/>
                    <a:pt x="2" y="9"/>
                    <a:pt x="2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4" y="7"/>
                    <a:pt x="4" y="8"/>
                    <a:pt x="3" y="8"/>
                  </a:cubicBezTo>
                  <a:cubicBezTo>
                    <a:pt x="4" y="9"/>
                    <a:pt x="3" y="9"/>
                    <a:pt x="4" y="9"/>
                  </a:cubicBezTo>
                  <a:cubicBezTo>
                    <a:pt x="4" y="10"/>
                    <a:pt x="4" y="11"/>
                    <a:pt x="4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8"/>
                    <a:pt x="8" y="21"/>
                    <a:pt x="8" y="25"/>
                  </a:cubicBezTo>
                  <a:cubicBezTo>
                    <a:pt x="8" y="34"/>
                    <a:pt x="6" y="43"/>
                    <a:pt x="6" y="45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9" name="Freeform 1554"/>
            <p:cNvSpPr>
              <a:spLocks/>
            </p:cNvSpPr>
            <p:nvPr/>
          </p:nvSpPr>
          <p:spPr bwMode="auto">
            <a:xfrm>
              <a:off x="9224963" y="5654675"/>
              <a:ext cx="80963" cy="303213"/>
            </a:xfrm>
            <a:custGeom>
              <a:avLst/>
              <a:gdLst>
                <a:gd name="T0" fmla="*/ 10 w 24"/>
                <a:gd name="T1" fmla="*/ 81 h 90"/>
                <a:gd name="T2" fmla="*/ 10 w 24"/>
                <a:gd name="T3" fmla="*/ 81 h 90"/>
                <a:gd name="T4" fmla="*/ 9 w 24"/>
                <a:gd name="T5" fmla="*/ 80 h 90"/>
                <a:gd name="T6" fmla="*/ 1 w 24"/>
                <a:gd name="T7" fmla="*/ 63 h 90"/>
                <a:gd name="T8" fmla="*/ 2 w 24"/>
                <a:gd name="T9" fmla="*/ 67 h 90"/>
                <a:gd name="T10" fmla="*/ 6 w 24"/>
                <a:gd name="T11" fmla="*/ 76 h 90"/>
                <a:gd name="T12" fmla="*/ 1 w 24"/>
                <a:gd name="T13" fmla="*/ 63 h 90"/>
                <a:gd name="T14" fmla="*/ 3 w 24"/>
                <a:gd name="T15" fmla="*/ 71 h 90"/>
                <a:gd name="T16" fmla="*/ 6 w 24"/>
                <a:gd name="T17" fmla="*/ 76 h 90"/>
                <a:gd name="T18" fmla="*/ 7 w 24"/>
                <a:gd name="T19" fmla="*/ 78 h 90"/>
                <a:gd name="T20" fmla="*/ 3 w 24"/>
                <a:gd name="T21" fmla="*/ 71 h 90"/>
                <a:gd name="T22" fmla="*/ 0 w 24"/>
                <a:gd name="T23" fmla="*/ 55 h 90"/>
                <a:gd name="T24" fmla="*/ 0 w 24"/>
                <a:gd name="T25" fmla="*/ 52 h 90"/>
                <a:gd name="T26" fmla="*/ 0 w 24"/>
                <a:gd name="T27" fmla="*/ 45 h 90"/>
                <a:gd name="T28" fmla="*/ 1 w 24"/>
                <a:gd name="T29" fmla="*/ 42 h 90"/>
                <a:gd name="T30" fmla="*/ 4 w 24"/>
                <a:gd name="T31" fmla="*/ 33 h 90"/>
                <a:gd name="T32" fmla="*/ 7 w 24"/>
                <a:gd name="T33" fmla="*/ 23 h 90"/>
                <a:gd name="T34" fmla="*/ 11 w 24"/>
                <a:gd name="T35" fmla="*/ 9 h 90"/>
                <a:gd name="T36" fmla="*/ 13 w 24"/>
                <a:gd name="T37" fmla="*/ 6 h 90"/>
                <a:gd name="T38" fmla="*/ 13 w 24"/>
                <a:gd name="T39" fmla="*/ 5 h 90"/>
                <a:gd name="T40" fmla="*/ 13 w 24"/>
                <a:gd name="T41" fmla="*/ 5 h 90"/>
                <a:gd name="T42" fmla="*/ 17 w 24"/>
                <a:gd name="T43" fmla="*/ 1 h 90"/>
                <a:gd name="T44" fmla="*/ 19 w 24"/>
                <a:gd name="T45" fmla="*/ 0 h 90"/>
                <a:gd name="T46" fmla="*/ 20 w 24"/>
                <a:gd name="T47" fmla="*/ 1 h 90"/>
                <a:gd name="T48" fmla="*/ 19 w 24"/>
                <a:gd name="T49" fmla="*/ 3 h 90"/>
                <a:gd name="T50" fmla="*/ 19 w 24"/>
                <a:gd name="T51" fmla="*/ 4 h 90"/>
                <a:gd name="T52" fmla="*/ 15 w 24"/>
                <a:gd name="T53" fmla="*/ 9 h 90"/>
                <a:gd name="T54" fmla="*/ 14 w 24"/>
                <a:gd name="T55" fmla="*/ 11 h 90"/>
                <a:gd name="T56" fmla="*/ 11 w 24"/>
                <a:gd name="T57" fmla="*/ 16 h 90"/>
                <a:gd name="T58" fmla="*/ 8 w 24"/>
                <a:gd name="T59" fmla="*/ 26 h 90"/>
                <a:gd name="T60" fmla="*/ 6 w 24"/>
                <a:gd name="T61" fmla="*/ 31 h 90"/>
                <a:gd name="T62" fmla="*/ 4 w 24"/>
                <a:gd name="T63" fmla="*/ 69 h 90"/>
                <a:gd name="T64" fmla="*/ 23 w 24"/>
                <a:gd name="T65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90">
                  <a:moveTo>
                    <a:pt x="24" y="90"/>
                  </a:moveTo>
                  <a:cubicBezTo>
                    <a:pt x="21" y="90"/>
                    <a:pt x="12" y="85"/>
                    <a:pt x="10" y="81"/>
                  </a:cubicBezTo>
                  <a:cubicBezTo>
                    <a:pt x="9" y="79"/>
                    <a:pt x="8" y="78"/>
                    <a:pt x="8" y="77"/>
                  </a:cubicBezTo>
                  <a:cubicBezTo>
                    <a:pt x="8" y="77"/>
                    <a:pt x="8" y="79"/>
                    <a:pt x="10" y="81"/>
                  </a:cubicBezTo>
                  <a:cubicBezTo>
                    <a:pt x="11" y="82"/>
                    <a:pt x="12" y="83"/>
                    <a:pt x="13" y="84"/>
                  </a:cubicBezTo>
                  <a:cubicBezTo>
                    <a:pt x="11" y="83"/>
                    <a:pt x="10" y="81"/>
                    <a:pt x="9" y="80"/>
                  </a:cubicBezTo>
                  <a:cubicBezTo>
                    <a:pt x="8" y="79"/>
                    <a:pt x="8" y="78"/>
                    <a:pt x="7" y="77"/>
                  </a:cubicBezTo>
                  <a:cubicBezTo>
                    <a:pt x="5" y="72"/>
                    <a:pt x="2" y="68"/>
                    <a:pt x="1" y="63"/>
                  </a:cubicBezTo>
                  <a:cubicBezTo>
                    <a:pt x="1" y="61"/>
                    <a:pt x="1" y="57"/>
                    <a:pt x="1" y="56"/>
                  </a:cubicBezTo>
                  <a:cubicBezTo>
                    <a:pt x="1" y="59"/>
                    <a:pt x="1" y="63"/>
                    <a:pt x="2" y="67"/>
                  </a:cubicBezTo>
                  <a:cubicBezTo>
                    <a:pt x="3" y="70"/>
                    <a:pt x="5" y="73"/>
                    <a:pt x="7" y="77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3"/>
                    <a:pt x="2" y="70"/>
                    <a:pt x="2" y="65"/>
                  </a:cubicBezTo>
                  <a:cubicBezTo>
                    <a:pt x="1" y="65"/>
                    <a:pt x="1" y="64"/>
                    <a:pt x="1" y="63"/>
                  </a:cubicBezTo>
                  <a:cubicBezTo>
                    <a:pt x="1" y="64"/>
                    <a:pt x="1" y="65"/>
                    <a:pt x="2" y="65"/>
                  </a:cubicBezTo>
                  <a:cubicBezTo>
                    <a:pt x="2" y="67"/>
                    <a:pt x="2" y="69"/>
                    <a:pt x="3" y="71"/>
                  </a:cubicBezTo>
                  <a:cubicBezTo>
                    <a:pt x="4" y="72"/>
                    <a:pt x="5" y="73"/>
                    <a:pt x="5" y="74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5" y="74"/>
                    <a:pt x="3" y="71"/>
                  </a:cubicBezTo>
                  <a:cubicBezTo>
                    <a:pt x="1" y="67"/>
                    <a:pt x="0" y="62"/>
                    <a:pt x="0" y="61"/>
                  </a:cubicBezTo>
                  <a:cubicBezTo>
                    <a:pt x="0" y="59"/>
                    <a:pt x="0" y="57"/>
                    <a:pt x="0" y="55"/>
                  </a:cubicBezTo>
                  <a:cubicBezTo>
                    <a:pt x="0" y="54"/>
                    <a:pt x="0" y="54"/>
                    <a:pt x="0" y="53"/>
                  </a:cubicBezTo>
                  <a:cubicBezTo>
                    <a:pt x="0" y="53"/>
                    <a:pt x="0" y="53"/>
                    <a:pt x="0" y="52"/>
                  </a:cubicBezTo>
                  <a:cubicBezTo>
                    <a:pt x="0" y="51"/>
                    <a:pt x="0" y="50"/>
                    <a:pt x="1" y="48"/>
                  </a:cubicBezTo>
                  <a:cubicBezTo>
                    <a:pt x="1" y="48"/>
                    <a:pt x="0" y="45"/>
                    <a:pt x="0" y="45"/>
                  </a:cubicBezTo>
                  <a:cubicBezTo>
                    <a:pt x="1" y="45"/>
                    <a:pt x="0" y="45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ubicBezTo>
                    <a:pt x="1" y="40"/>
                    <a:pt x="2" y="40"/>
                    <a:pt x="2" y="38"/>
                  </a:cubicBezTo>
                  <a:cubicBezTo>
                    <a:pt x="3" y="36"/>
                    <a:pt x="3" y="35"/>
                    <a:pt x="4" y="33"/>
                  </a:cubicBezTo>
                  <a:cubicBezTo>
                    <a:pt x="4" y="33"/>
                    <a:pt x="5" y="30"/>
                    <a:pt x="5" y="30"/>
                  </a:cubicBezTo>
                  <a:cubicBezTo>
                    <a:pt x="6" y="27"/>
                    <a:pt x="7" y="26"/>
                    <a:pt x="7" y="23"/>
                  </a:cubicBezTo>
                  <a:cubicBezTo>
                    <a:pt x="8" y="21"/>
                    <a:pt x="9" y="18"/>
                    <a:pt x="10" y="15"/>
                  </a:cubicBezTo>
                  <a:cubicBezTo>
                    <a:pt x="10" y="13"/>
                    <a:pt x="11" y="12"/>
                    <a:pt x="11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7"/>
                    <a:pt x="13" y="7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20" y="0"/>
                    <a:pt x="20" y="1"/>
                  </a:cubicBezTo>
                  <a:cubicBezTo>
                    <a:pt x="20" y="1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6" y="7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2" y="17"/>
                    <a:pt x="11" y="16"/>
                  </a:cubicBezTo>
                  <a:cubicBezTo>
                    <a:pt x="11" y="18"/>
                    <a:pt x="11" y="18"/>
                    <a:pt x="10" y="19"/>
                  </a:cubicBezTo>
                  <a:cubicBezTo>
                    <a:pt x="10" y="21"/>
                    <a:pt x="9" y="23"/>
                    <a:pt x="8" y="26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9"/>
                    <a:pt x="2" y="46"/>
                    <a:pt x="2" y="55"/>
                  </a:cubicBezTo>
                  <a:cubicBezTo>
                    <a:pt x="2" y="60"/>
                    <a:pt x="2" y="65"/>
                    <a:pt x="4" y="69"/>
                  </a:cubicBezTo>
                  <a:cubicBezTo>
                    <a:pt x="6" y="73"/>
                    <a:pt x="8" y="77"/>
                    <a:pt x="10" y="80"/>
                  </a:cubicBezTo>
                  <a:cubicBezTo>
                    <a:pt x="14" y="86"/>
                    <a:pt x="21" y="88"/>
                    <a:pt x="23" y="89"/>
                  </a:cubicBezTo>
                  <a:lnTo>
                    <a:pt x="24" y="9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0" name="Freeform 1555"/>
            <p:cNvSpPr>
              <a:spLocks/>
            </p:cNvSpPr>
            <p:nvPr/>
          </p:nvSpPr>
          <p:spPr bwMode="auto">
            <a:xfrm>
              <a:off x="9137651" y="5735638"/>
              <a:ext cx="114300" cy="128588"/>
            </a:xfrm>
            <a:custGeom>
              <a:avLst/>
              <a:gdLst>
                <a:gd name="T0" fmla="*/ 1 w 34"/>
                <a:gd name="T1" fmla="*/ 38 h 38"/>
                <a:gd name="T2" fmla="*/ 1 w 34"/>
                <a:gd name="T3" fmla="*/ 29 h 38"/>
                <a:gd name="T4" fmla="*/ 2 w 34"/>
                <a:gd name="T5" fmla="*/ 27 h 38"/>
                <a:gd name="T6" fmla="*/ 1 w 34"/>
                <a:gd name="T7" fmla="*/ 29 h 38"/>
                <a:gd name="T8" fmla="*/ 1 w 34"/>
                <a:gd name="T9" fmla="*/ 32 h 38"/>
                <a:gd name="T10" fmla="*/ 1 w 34"/>
                <a:gd name="T11" fmla="*/ 28 h 38"/>
                <a:gd name="T12" fmla="*/ 2 w 34"/>
                <a:gd name="T13" fmla="*/ 27 h 38"/>
                <a:gd name="T14" fmla="*/ 5 w 34"/>
                <a:gd name="T15" fmla="*/ 20 h 38"/>
                <a:gd name="T16" fmla="*/ 7 w 34"/>
                <a:gd name="T17" fmla="*/ 16 h 38"/>
                <a:gd name="T18" fmla="*/ 1 w 34"/>
                <a:gd name="T19" fmla="*/ 26 h 38"/>
                <a:gd name="T20" fmla="*/ 2 w 34"/>
                <a:gd name="T21" fmla="*/ 26 h 38"/>
                <a:gd name="T22" fmla="*/ 4 w 34"/>
                <a:gd name="T23" fmla="*/ 21 h 38"/>
                <a:gd name="T24" fmla="*/ 4 w 34"/>
                <a:gd name="T25" fmla="*/ 20 h 38"/>
                <a:gd name="T26" fmla="*/ 4 w 34"/>
                <a:gd name="T27" fmla="*/ 21 h 38"/>
                <a:gd name="T28" fmla="*/ 2 w 34"/>
                <a:gd name="T29" fmla="*/ 23 h 38"/>
                <a:gd name="T30" fmla="*/ 2 w 34"/>
                <a:gd name="T31" fmla="*/ 25 h 38"/>
                <a:gd name="T32" fmla="*/ 2 w 34"/>
                <a:gd name="T33" fmla="*/ 26 h 38"/>
                <a:gd name="T34" fmla="*/ 1 w 34"/>
                <a:gd name="T35" fmla="*/ 27 h 38"/>
                <a:gd name="T36" fmla="*/ 1 w 34"/>
                <a:gd name="T37" fmla="*/ 27 h 38"/>
                <a:gd name="T38" fmla="*/ 1 w 34"/>
                <a:gd name="T39" fmla="*/ 27 h 38"/>
                <a:gd name="T40" fmla="*/ 5 w 34"/>
                <a:gd name="T41" fmla="*/ 18 h 38"/>
                <a:gd name="T42" fmla="*/ 7 w 34"/>
                <a:gd name="T43" fmla="*/ 16 h 38"/>
                <a:gd name="T44" fmla="*/ 8 w 34"/>
                <a:gd name="T45" fmla="*/ 15 h 38"/>
                <a:gd name="T46" fmla="*/ 8 w 34"/>
                <a:gd name="T47" fmla="*/ 15 h 38"/>
                <a:gd name="T48" fmla="*/ 9 w 34"/>
                <a:gd name="T49" fmla="*/ 14 h 38"/>
                <a:gd name="T50" fmla="*/ 10 w 34"/>
                <a:gd name="T51" fmla="*/ 12 h 38"/>
                <a:gd name="T52" fmla="*/ 11 w 34"/>
                <a:gd name="T53" fmla="*/ 12 h 38"/>
                <a:gd name="T54" fmla="*/ 12 w 34"/>
                <a:gd name="T55" fmla="*/ 12 h 38"/>
                <a:gd name="T56" fmla="*/ 14 w 34"/>
                <a:gd name="T57" fmla="*/ 11 h 38"/>
                <a:gd name="T58" fmla="*/ 16 w 34"/>
                <a:gd name="T59" fmla="*/ 10 h 38"/>
                <a:gd name="T60" fmla="*/ 18 w 34"/>
                <a:gd name="T61" fmla="*/ 9 h 38"/>
                <a:gd name="T62" fmla="*/ 21 w 34"/>
                <a:gd name="T63" fmla="*/ 7 h 38"/>
                <a:gd name="T64" fmla="*/ 25 w 34"/>
                <a:gd name="T65" fmla="*/ 6 h 38"/>
                <a:gd name="T66" fmla="*/ 28 w 34"/>
                <a:gd name="T67" fmla="*/ 4 h 38"/>
                <a:gd name="T68" fmla="*/ 28 w 34"/>
                <a:gd name="T69" fmla="*/ 3 h 38"/>
                <a:gd name="T70" fmla="*/ 29 w 34"/>
                <a:gd name="T71" fmla="*/ 3 h 38"/>
                <a:gd name="T72" fmla="*/ 29 w 34"/>
                <a:gd name="T73" fmla="*/ 3 h 38"/>
                <a:gd name="T74" fmla="*/ 29 w 34"/>
                <a:gd name="T75" fmla="*/ 2 h 38"/>
                <a:gd name="T76" fmla="*/ 29 w 34"/>
                <a:gd name="T77" fmla="*/ 2 h 38"/>
                <a:gd name="T78" fmla="*/ 29 w 34"/>
                <a:gd name="T79" fmla="*/ 2 h 38"/>
                <a:gd name="T80" fmla="*/ 30 w 34"/>
                <a:gd name="T81" fmla="*/ 1 h 38"/>
                <a:gd name="T82" fmla="*/ 31 w 34"/>
                <a:gd name="T83" fmla="*/ 0 h 38"/>
                <a:gd name="T84" fmla="*/ 32 w 34"/>
                <a:gd name="T85" fmla="*/ 0 h 38"/>
                <a:gd name="T86" fmla="*/ 32 w 34"/>
                <a:gd name="T87" fmla="*/ 0 h 38"/>
                <a:gd name="T88" fmla="*/ 32 w 34"/>
                <a:gd name="T89" fmla="*/ 0 h 38"/>
                <a:gd name="T90" fmla="*/ 34 w 34"/>
                <a:gd name="T91" fmla="*/ 1 h 38"/>
                <a:gd name="T92" fmla="*/ 33 w 34"/>
                <a:gd name="T93" fmla="*/ 2 h 38"/>
                <a:gd name="T94" fmla="*/ 33 w 34"/>
                <a:gd name="T95" fmla="*/ 2 h 38"/>
                <a:gd name="T96" fmla="*/ 33 w 34"/>
                <a:gd name="T97" fmla="*/ 3 h 38"/>
                <a:gd name="T98" fmla="*/ 33 w 34"/>
                <a:gd name="T99" fmla="*/ 3 h 38"/>
                <a:gd name="T100" fmla="*/ 33 w 34"/>
                <a:gd name="T101" fmla="*/ 3 h 38"/>
                <a:gd name="T102" fmla="*/ 30 w 34"/>
                <a:gd name="T103" fmla="*/ 6 h 38"/>
                <a:gd name="T104" fmla="*/ 29 w 34"/>
                <a:gd name="T105" fmla="*/ 6 h 38"/>
                <a:gd name="T106" fmla="*/ 29 w 34"/>
                <a:gd name="T107" fmla="*/ 7 h 38"/>
                <a:gd name="T108" fmla="*/ 28 w 34"/>
                <a:gd name="T109" fmla="*/ 6 h 38"/>
                <a:gd name="T110" fmla="*/ 26 w 34"/>
                <a:gd name="T111" fmla="*/ 7 h 38"/>
                <a:gd name="T112" fmla="*/ 24 w 34"/>
                <a:gd name="T113" fmla="*/ 8 h 38"/>
                <a:gd name="T114" fmla="*/ 21 w 34"/>
                <a:gd name="T115" fmla="*/ 9 h 38"/>
                <a:gd name="T116" fmla="*/ 19 w 34"/>
                <a:gd name="T117" fmla="*/ 10 h 38"/>
                <a:gd name="T118" fmla="*/ 19 w 34"/>
                <a:gd name="T119" fmla="*/ 10 h 38"/>
                <a:gd name="T120" fmla="*/ 8 w 34"/>
                <a:gd name="T121" fmla="*/ 17 h 38"/>
                <a:gd name="T122" fmla="*/ 1 w 34"/>
                <a:gd name="T123" fmla="*/ 37 h 38"/>
                <a:gd name="T124" fmla="*/ 1 w 34"/>
                <a:gd name="T12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" h="38">
                  <a:moveTo>
                    <a:pt x="1" y="38"/>
                  </a:moveTo>
                  <a:cubicBezTo>
                    <a:pt x="0" y="37"/>
                    <a:pt x="1" y="31"/>
                    <a:pt x="1" y="29"/>
                  </a:cubicBezTo>
                  <a:cubicBezTo>
                    <a:pt x="2" y="28"/>
                    <a:pt x="2" y="28"/>
                    <a:pt x="2" y="27"/>
                  </a:cubicBezTo>
                  <a:cubicBezTo>
                    <a:pt x="2" y="27"/>
                    <a:pt x="2" y="28"/>
                    <a:pt x="1" y="29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4"/>
                    <a:pt x="3" y="22"/>
                    <a:pt x="5" y="20"/>
                  </a:cubicBezTo>
                  <a:cubicBezTo>
                    <a:pt x="5" y="19"/>
                    <a:pt x="6" y="17"/>
                    <a:pt x="7" y="16"/>
                  </a:cubicBezTo>
                  <a:cubicBezTo>
                    <a:pt x="4" y="19"/>
                    <a:pt x="3" y="23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3" y="22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2"/>
                    <a:pt x="2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6"/>
                    <a:pt x="3" y="19"/>
                    <a:pt x="5" y="18"/>
                  </a:cubicBezTo>
                  <a:cubicBezTo>
                    <a:pt x="5" y="17"/>
                    <a:pt x="6" y="17"/>
                    <a:pt x="7" y="16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4"/>
                    <a:pt x="10" y="12"/>
                    <a:pt x="10" y="12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9"/>
                    <a:pt x="18" y="9"/>
                  </a:cubicBezTo>
                  <a:cubicBezTo>
                    <a:pt x="20" y="8"/>
                    <a:pt x="21" y="8"/>
                    <a:pt x="21" y="7"/>
                  </a:cubicBezTo>
                  <a:cubicBezTo>
                    <a:pt x="23" y="7"/>
                    <a:pt x="24" y="6"/>
                    <a:pt x="25" y="6"/>
                  </a:cubicBezTo>
                  <a:cubicBezTo>
                    <a:pt x="26" y="5"/>
                    <a:pt x="27" y="5"/>
                    <a:pt x="28" y="4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8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2" y="5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6"/>
                    <a:pt x="28" y="6"/>
                  </a:cubicBezTo>
                  <a:cubicBezTo>
                    <a:pt x="28" y="7"/>
                    <a:pt x="26" y="8"/>
                    <a:pt x="26" y="7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3" y="8"/>
                    <a:pt x="22" y="9"/>
                    <a:pt x="21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4" y="12"/>
                    <a:pt x="11" y="14"/>
                    <a:pt x="8" y="17"/>
                  </a:cubicBezTo>
                  <a:cubicBezTo>
                    <a:pt x="1" y="24"/>
                    <a:pt x="1" y="35"/>
                    <a:pt x="1" y="37"/>
                  </a:cubicBezTo>
                  <a:lnTo>
                    <a:pt x="1" y="38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1" name="Freeform 1556"/>
            <p:cNvSpPr>
              <a:spLocks/>
            </p:cNvSpPr>
            <p:nvPr/>
          </p:nvSpPr>
          <p:spPr bwMode="auto">
            <a:xfrm>
              <a:off x="9255126" y="5711825"/>
              <a:ext cx="119063" cy="120650"/>
            </a:xfrm>
            <a:custGeom>
              <a:avLst/>
              <a:gdLst>
                <a:gd name="T0" fmla="*/ 31 w 35"/>
                <a:gd name="T1" fmla="*/ 36 h 36"/>
                <a:gd name="T2" fmla="*/ 31 w 35"/>
                <a:gd name="T3" fmla="*/ 27 h 36"/>
                <a:gd name="T4" fmla="*/ 31 w 35"/>
                <a:gd name="T5" fmla="*/ 25 h 36"/>
                <a:gd name="T6" fmla="*/ 31 w 35"/>
                <a:gd name="T7" fmla="*/ 27 h 36"/>
                <a:gd name="T8" fmla="*/ 32 w 35"/>
                <a:gd name="T9" fmla="*/ 29 h 36"/>
                <a:gd name="T10" fmla="*/ 31 w 35"/>
                <a:gd name="T11" fmla="*/ 26 h 36"/>
                <a:gd name="T12" fmla="*/ 30 w 35"/>
                <a:gd name="T13" fmla="*/ 25 h 36"/>
                <a:gd name="T14" fmla="*/ 27 w 35"/>
                <a:gd name="T15" fmla="*/ 18 h 36"/>
                <a:gd name="T16" fmla="*/ 25 w 35"/>
                <a:gd name="T17" fmla="*/ 15 h 36"/>
                <a:gd name="T18" fmla="*/ 30 w 35"/>
                <a:gd name="T19" fmla="*/ 24 h 36"/>
                <a:gd name="T20" fmla="*/ 30 w 35"/>
                <a:gd name="T21" fmla="*/ 24 h 36"/>
                <a:gd name="T22" fmla="*/ 27 w 35"/>
                <a:gd name="T23" fmla="*/ 19 h 36"/>
                <a:gd name="T24" fmla="*/ 27 w 35"/>
                <a:gd name="T25" fmla="*/ 18 h 36"/>
                <a:gd name="T26" fmla="*/ 27 w 35"/>
                <a:gd name="T27" fmla="*/ 19 h 36"/>
                <a:gd name="T28" fmla="*/ 28 w 35"/>
                <a:gd name="T29" fmla="*/ 22 h 36"/>
                <a:gd name="T30" fmla="*/ 29 w 35"/>
                <a:gd name="T31" fmla="*/ 23 h 36"/>
                <a:gd name="T32" fmla="*/ 30 w 35"/>
                <a:gd name="T33" fmla="*/ 24 h 36"/>
                <a:gd name="T34" fmla="*/ 30 w 35"/>
                <a:gd name="T35" fmla="*/ 25 h 36"/>
                <a:gd name="T36" fmla="*/ 30 w 35"/>
                <a:gd name="T37" fmla="*/ 25 h 36"/>
                <a:gd name="T38" fmla="*/ 30 w 35"/>
                <a:gd name="T39" fmla="*/ 25 h 36"/>
                <a:gd name="T40" fmla="*/ 25 w 35"/>
                <a:gd name="T41" fmla="*/ 18 h 36"/>
                <a:gd name="T42" fmla="*/ 24 w 35"/>
                <a:gd name="T43" fmla="*/ 15 h 36"/>
                <a:gd name="T44" fmla="*/ 24 w 35"/>
                <a:gd name="T45" fmla="*/ 14 h 36"/>
                <a:gd name="T46" fmla="*/ 24 w 35"/>
                <a:gd name="T47" fmla="*/ 14 h 36"/>
                <a:gd name="T48" fmla="*/ 23 w 35"/>
                <a:gd name="T49" fmla="*/ 13 h 36"/>
                <a:gd name="T50" fmla="*/ 21 w 35"/>
                <a:gd name="T51" fmla="*/ 12 h 36"/>
                <a:gd name="T52" fmla="*/ 21 w 35"/>
                <a:gd name="T53" fmla="*/ 11 h 36"/>
                <a:gd name="T54" fmla="*/ 20 w 35"/>
                <a:gd name="T55" fmla="*/ 11 h 36"/>
                <a:gd name="T56" fmla="*/ 19 w 35"/>
                <a:gd name="T57" fmla="*/ 10 h 36"/>
                <a:gd name="T58" fmla="*/ 17 w 35"/>
                <a:gd name="T59" fmla="*/ 8 h 36"/>
                <a:gd name="T60" fmla="*/ 15 w 35"/>
                <a:gd name="T61" fmla="*/ 7 h 36"/>
                <a:gd name="T62" fmla="*/ 13 w 35"/>
                <a:gd name="T63" fmla="*/ 6 h 36"/>
                <a:gd name="T64" fmla="*/ 9 w 35"/>
                <a:gd name="T65" fmla="*/ 5 h 36"/>
                <a:gd name="T66" fmla="*/ 6 w 35"/>
                <a:gd name="T67" fmla="*/ 5 h 36"/>
                <a:gd name="T68" fmla="*/ 5 w 35"/>
                <a:gd name="T69" fmla="*/ 4 h 36"/>
                <a:gd name="T70" fmla="*/ 4 w 35"/>
                <a:gd name="T71" fmla="*/ 4 h 36"/>
                <a:gd name="T72" fmla="*/ 4 w 35"/>
                <a:gd name="T73" fmla="*/ 4 h 36"/>
                <a:gd name="T74" fmla="*/ 4 w 35"/>
                <a:gd name="T75" fmla="*/ 4 h 36"/>
                <a:gd name="T76" fmla="*/ 3 w 35"/>
                <a:gd name="T77" fmla="*/ 4 h 36"/>
                <a:gd name="T78" fmla="*/ 3 w 35"/>
                <a:gd name="T79" fmla="*/ 4 h 36"/>
                <a:gd name="T80" fmla="*/ 2 w 35"/>
                <a:gd name="T81" fmla="*/ 4 h 36"/>
                <a:gd name="T82" fmla="*/ 1 w 35"/>
                <a:gd name="T83" fmla="*/ 3 h 36"/>
                <a:gd name="T84" fmla="*/ 1 w 35"/>
                <a:gd name="T85" fmla="*/ 2 h 36"/>
                <a:gd name="T86" fmla="*/ 0 w 35"/>
                <a:gd name="T87" fmla="*/ 2 h 36"/>
                <a:gd name="T88" fmla="*/ 0 w 35"/>
                <a:gd name="T89" fmla="*/ 2 h 36"/>
                <a:gd name="T90" fmla="*/ 1 w 35"/>
                <a:gd name="T91" fmla="*/ 0 h 36"/>
                <a:gd name="T92" fmla="*/ 2 w 35"/>
                <a:gd name="T93" fmla="*/ 1 h 36"/>
                <a:gd name="T94" fmla="*/ 2 w 35"/>
                <a:gd name="T95" fmla="*/ 0 h 36"/>
                <a:gd name="T96" fmla="*/ 3 w 35"/>
                <a:gd name="T97" fmla="*/ 0 h 36"/>
                <a:gd name="T98" fmla="*/ 3 w 35"/>
                <a:gd name="T99" fmla="*/ 0 h 36"/>
                <a:gd name="T100" fmla="*/ 3 w 35"/>
                <a:gd name="T101" fmla="*/ 0 h 36"/>
                <a:gd name="T102" fmla="*/ 6 w 35"/>
                <a:gd name="T103" fmla="*/ 1 h 36"/>
                <a:gd name="T104" fmla="*/ 6 w 35"/>
                <a:gd name="T105" fmla="*/ 2 h 36"/>
                <a:gd name="T106" fmla="*/ 7 w 35"/>
                <a:gd name="T107" fmla="*/ 2 h 36"/>
                <a:gd name="T108" fmla="*/ 7 w 35"/>
                <a:gd name="T109" fmla="*/ 2 h 36"/>
                <a:gd name="T110" fmla="*/ 9 w 35"/>
                <a:gd name="T111" fmla="*/ 3 h 36"/>
                <a:gd name="T112" fmla="*/ 11 w 35"/>
                <a:gd name="T113" fmla="*/ 4 h 36"/>
                <a:gd name="T114" fmla="*/ 14 w 35"/>
                <a:gd name="T115" fmla="*/ 5 h 36"/>
                <a:gd name="T116" fmla="*/ 16 w 35"/>
                <a:gd name="T117" fmla="*/ 6 h 36"/>
                <a:gd name="T118" fmla="*/ 16 w 35"/>
                <a:gd name="T119" fmla="*/ 6 h 36"/>
                <a:gd name="T120" fmla="*/ 26 w 35"/>
                <a:gd name="T121" fmla="*/ 14 h 36"/>
                <a:gd name="T122" fmla="*/ 32 w 35"/>
                <a:gd name="T123" fmla="*/ 35 h 36"/>
                <a:gd name="T124" fmla="*/ 31 w 35"/>
                <a:gd name="T1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" h="36">
                  <a:moveTo>
                    <a:pt x="31" y="36"/>
                  </a:moveTo>
                  <a:cubicBezTo>
                    <a:pt x="33" y="34"/>
                    <a:pt x="32" y="29"/>
                    <a:pt x="31" y="27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0" y="25"/>
                    <a:pt x="31" y="25"/>
                    <a:pt x="31" y="27"/>
                  </a:cubicBezTo>
                  <a:cubicBezTo>
                    <a:pt x="31" y="27"/>
                    <a:pt x="32" y="28"/>
                    <a:pt x="32" y="29"/>
                  </a:cubicBezTo>
                  <a:cubicBezTo>
                    <a:pt x="31" y="28"/>
                    <a:pt x="31" y="27"/>
                    <a:pt x="31" y="26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2"/>
                    <a:pt x="28" y="20"/>
                    <a:pt x="27" y="18"/>
                  </a:cubicBezTo>
                  <a:cubicBezTo>
                    <a:pt x="26" y="17"/>
                    <a:pt x="25" y="16"/>
                    <a:pt x="25" y="15"/>
                  </a:cubicBezTo>
                  <a:cubicBezTo>
                    <a:pt x="27" y="18"/>
                    <a:pt x="29" y="21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3"/>
                    <a:pt x="28" y="21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26" y="19"/>
                    <a:pt x="25" y="18"/>
                  </a:cubicBezTo>
                  <a:cubicBezTo>
                    <a:pt x="25" y="17"/>
                    <a:pt x="25" y="16"/>
                    <a:pt x="24" y="15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21" y="11"/>
                    <a:pt x="21" y="12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8" y="9"/>
                    <a:pt x="18" y="9"/>
                    <a:pt x="17" y="8"/>
                  </a:cubicBezTo>
                  <a:cubicBezTo>
                    <a:pt x="17" y="8"/>
                    <a:pt x="15" y="7"/>
                    <a:pt x="15" y="7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2" y="5"/>
                    <a:pt x="10" y="5"/>
                    <a:pt x="9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10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2" y="4"/>
                    <a:pt x="13" y="4"/>
                    <a:pt x="14" y="5"/>
                  </a:cubicBezTo>
                  <a:cubicBezTo>
                    <a:pt x="15" y="5"/>
                    <a:pt x="15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0" y="8"/>
                    <a:pt x="24" y="10"/>
                    <a:pt x="26" y="14"/>
                  </a:cubicBezTo>
                  <a:cubicBezTo>
                    <a:pt x="30" y="22"/>
                    <a:pt x="35" y="32"/>
                    <a:pt x="32" y="35"/>
                  </a:cubicBezTo>
                  <a:lnTo>
                    <a:pt x="31" y="36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8" name="Freeform 1557"/>
            <p:cNvSpPr>
              <a:spLocks/>
            </p:cNvSpPr>
            <p:nvPr/>
          </p:nvSpPr>
          <p:spPr bwMode="auto">
            <a:xfrm>
              <a:off x="9231313" y="5792788"/>
              <a:ext cx="98425" cy="111125"/>
            </a:xfrm>
            <a:custGeom>
              <a:avLst/>
              <a:gdLst>
                <a:gd name="T0" fmla="*/ 22 w 29"/>
                <a:gd name="T1" fmla="*/ 29 h 33"/>
                <a:gd name="T2" fmla="*/ 22 w 29"/>
                <a:gd name="T3" fmla="*/ 29 h 33"/>
                <a:gd name="T4" fmla="*/ 22 w 29"/>
                <a:gd name="T5" fmla="*/ 29 h 33"/>
                <a:gd name="T6" fmla="*/ 18 w 29"/>
                <a:gd name="T7" fmla="*/ 22 h 33"/>
                <a:gd name="T8" fmla="*/ 20 w 29"/>
                <a:gd name="T9" fmla="*/ 28 h 33"/>
                <a:gd name="T10" fmla="*/ 18 w 29"/>
                <a:gd name="T11" fmla="*/ 23 h 33"/>
                <a:gd name="T12" fmla="*/ 18 w 29"/>
                <a:gd name="T13" fmla="*/ 23 h 33"/>
                <a:gd name="T14" fmla="*/ 20 w 29"/>
                <a:gd name="T15" fmla="*/ 27 h 33"/>
                <a:gd name="T16" fmla="*/ 21 w 29"/>
                <a:gd name="T17" fmla="*/ 28 h 33"/>
                <a:gd name="T18" fmla="*/ 21 w 29"/>
                <a:gd name="T19" fmla="*/ 29 h 33"/>
                <a:gd name="T20" fmla="*/ 17 w 29"/>
                <a:gd name="T21" fmla="*/ 19 h 33"/>
                <a:gd name="T22" fmla="*/ 17 w 29"/>
                <a:gd name="T23" fmla="*/ 18 h 33"/>
                <a:gd name="T24" fmla="*/ 15 w 29"/>
                <a:gd name="T25" fmla="*/ 16 h 33"/>
                <a:gd name="T26" fmla="*/ 14 w 29"/>
                <a:gd name="T27" fmla="*/ 14 h 33"/>
                <a:gd name="T28" fmla="*/ 12 w 29"/>
                <a:gd name="T29" fmla="*/ 12 h 33"/>
                <a:gd name="T30" fmla="*/ 9 w 29"/>
                <a:gd name="T31" fmla="*/ 8 h 33"/>
                <a:gd name="T32" fmla="*/ 4 w 29"/>
                <a:gd name="T33" fmla="*/ 5 h 33"/>
                <a:gd name="T34" fmla="*/ 3 w 29"/>
                <a:gd name="T35" fmla="*/ 4 h 33"/>
                <a:gd name="T36" fmla="*/ 2 w 29"/>
                <a:gd name="T37" fmla="*/ 4 h 33"/>
                <a:gd name="T38" fmla="*/ 2 w 29"/>
                <a:gd name="T39" fmla="*/ 4 h 33"/>
                <a:gd name="T40" fmla="*/ 0 w 29"/>
                <a:gd name="T41" fmla="*/ 3 h 33"/>
                <a:gd name="T42" fmla="*/ 0 w 29"/>
                <a:gd name="T43" fmla="*/ 2 h 33"/>
                <a:gd name="T44" fmla="*/ 1 w 29"/>
                <a:gd name="T45" fmla="*/ 0 h 33"/>
                <a:gd name="T46" fmla="*/ 2 w 29"/>
                <a:gd name="T47" fmla="*/ 0 h 33"/>
                <a:gd name="T48" fmla="*/ 2 w 29"/>
                <a:gd name="T49" fmla="*/ 0 h 33"/>
                <a:gd name="T50" fmla="*/ 5 w 29"/>
                <a:gd name="T51" fmla="*/ 2 h 33"/>
                <a:gd name="T52" fmla="*/ 6 w 29"/>
                <a:gd name="T53" fmla="*/ 3 h 33"/>
                <a:gd name="T54" fmla="*/ 8 w 29"/>
                <a:gd name="T55" fmla="*/ 5 h 33"/>
                <a:gd name="T56" fmla="*/ 10 w 29"/>
                <a:gd name="T57" fmla="*/ 8 h 33"/>
                <a:gd name="T58" fmla="*/ 12 w 29"/>
                <a:gd name="T59" fmla="*/ 9 h 33"/>
                <a:gd name="T60" fmla="*/ 23 w 29"/>
                <a:gd name="T61" fmla="*/ 29 h 33"/>
                <a:gd name="T62" fmla="*/ 29 w 29"/>
                <a:gd name="T6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3">
                  <a:moveTo>
                    <a:pt x="29" y="33"/>
                  </a:moveTo>
                  <a:cubicBezTo>
                    <a:pt x="28" y="32"/>
                    <a:pt x="24" y="30"/>
                    <a:pt x="22" y="29"/>
                  </a:cubicBezTo>
                  <a:cubicBezTo>
                    <a:pt x="22" y="29"/>
                    <a:pt x="22" y="28"/>
                    <a:pt x="21" y="28"/>
                  </a:cubicBezTo>
                  <a:cubicBezTo>
                    <a:pt x="21" y="28"/>
                    <a:pt x="22" y="28"/>
                    <a:pt x="22" y="29"/>
                  </a:cubicBezTo>
                  <a:cubicBezTo>
                    <a:pt x="23" y="30"/>
                    <a:pt x="23" y="30"/>
                    <a:pt x="24" y="30"/>
                  </a:cubicBezTo>
                  <a:cubicBezTo>
                    <a:pt x="23" y="30"/>
                    <a:pt x="22" y="30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0" y="26"/>
                    <a:pt x="19" y="24"/>
                    <a:pt x="18" y="22"/>
                  </a:cubicBezTo>
                  <a:cubicBezTo>
                    <a:pt x="18" y="21"/>
                    <a:pt x="18" y="20"/>
                    <a:pt x="17" y="19"/>
                  </a:cubicBezTo>
                  <a:cubicBezTo>
                    <a:pt x="18" y="22"/>
                    <a:pt x="19" y="25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6"/>
                    <a:pt x="19" y="25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9" y="25"/>
                    <a:pt x="19" y="25"/>
                  </a:cubicBezTo>
                  <a:cubicBezTo>
                    <a:pt x="19" y="26"/>
                    <a:pt x="19" y="26"/>
                    <a:pt x="20" y="27"/>
                  </a:cubicBezTo>
                  <a:cubicBezTo>
                    <a:pt x="20" y="27"/>
                    <a:pt x="20" y="27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17" y="22"/>
                    <a:pt x="17" y="21"/>
                  </a:cubicBezTo>
                  <a:cubicBezTo>
                    <a:pt x="17" y="21"/>
                    <a:pt x="17" y="20"/>
                    <a:pt x="17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11"/>
                    <a:pt x="11" y="10"/>
                    <a:pt x="11" y="10"/>
                  </a:cubicBezTo>
                  <a:cubicBezTo>
                    <a:pt x="10" y="10"/>
                    <a:pt x="10" y="9"/>
                    <a:pt x="9" y="8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9" y="6"/>
                    <a:pt x="10" y="7"/>
                    <a:pt x="10" y="8"/>
                  </a:cubicBezTo>
                  <a:cubicBezTo>
                    <a:pt x="11" y="8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12"/>
                    <a:pt x="18" y="14"/>
                    <a:pt x="18" y="19"/>
                  </a:cubicBezTo>
                  <a:cubicBezTo>
                    <a:pt x="19" y="23"/>
                    <a:pt x="20" y="27"/>
                    <a:pt x="23" y="29"/>
                  </a:cubicBezTo>
                  <a:cubicBezTo>
                    <a:pt x="25" y="31"/>
                    <a:pt x="28" y="32"/>
                    <a:pt x="29" y="32"/>
                  </a:cubicBezTo>
                  <a:lnTo>
                    <a:pt x="29" y="33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9" name="Freeform 1558"/>
            <p:cNvSpPr>
              <a:spLocks/>
            </p:cNvSpPr>
            <p:nvPr/>
          </p:nvSpPr>
          <p:spPr bwMode="auto">
            <a:xfrm>
              <a:off x="8726488" y="5064125"/>
              <a:ext cx="293688" cy="266700"/>
            </a:xfrm>
            <a:custGeom>
              <a:avLst/>
              <a:gdLst>
                <a:gd name="T0" fmla="*/ 69 w 87"/>
                <a:gd name="T1" fmla="*/ 10 h 79"/>
                <a:gd name="T2" fmla="*/ 69 w 87"/>
                <a:gd name="T3" fmla="*/ 10 h 79"/>
                <a:gd name="T4" fmla="*/ 68 w 87"/>
                <a:gd name="T5" fmla="*/ 11 h 79"/>
                <a:gd name="T6" fmla="*/ 45 w 87"/>
                <a:gd name="T7" fmla="*/ 16 h 79"/>
                <a:gd name="T8" fmla="*/ 63 w 87"/>
                <a:gd name="T9" fmla="*/ 13 h 79"/>
                <a:gd name="T10" fmla="*/ 48 w 87"/>
                <a:gd name="T11" fmla="*/ 16 h 79"/>
                <a:gd name="T12" fmla="*/ 48 w 87"/>
                <a:gd name="T13" fmla="*/ 16 h 79"/>
                <a:gd name="T14" fmla="*/ 59 w 87"/>
                <a:gd name="T15" fmla="*/ 14 h 79"/>
                <a:gd name="T16" fmla="*/ 64 w 87"/>
                <a:gd name="T17" fmla="*/ 13 h 79"/>
                <a:gd name="T18" fmla="*/ 65 w 87"/>
                <a:gd name="T19" fmla="*/ 13 h 79"/>
                <a:gd name="T20" fmla="*/ 36 w 87"/>
                <a:gd name="T21" fmla="*/ 19 h 79"/>
                <a:gd name="T22" fmla="*/ 33 w 87"/>
                <a:gd name="T23" fmla="*/ 20 h 79"/>
                <a:gd name="T24" fmla="*/ 26 w 87"/>
                <a:gd name="T25" fmla="*/ 25 h 79"/>
                <a:gd name="T26" fmla="*/ 22 w 87"/>
                <a:gd name="T27" fmla="*/ 27 h 79"/>
                <a:gd name="T28" fmla="*/ 15 w 87"/>
                <a:gd name="T29" fmla="*/ 35 h 79"/>
                <a:gd name="T30" fmla="*/ 9 w 87"/>
                <a:gd name="T31" fmla="*/ 47 h 79"/>
                <a:gd name="T32" fmla="*/ 4 w 87"/>
                <a:gd name="T33" fmla="*/ 64 h 79"/>
                <a:gd name="T34" fmla="*/ 4 w 87"/>
                <a:gd name="T35" fmla="*/ 67 h 79"/>
                <a:gd name="T36" fmla="*/ 4 w 87"/>
                <a:gd name="T37" fmla="*/ 68 h 79"/>
                <a:gd name="T38" fmla="*/ 5 w 87"/>
                <a:gd name="T39" fmla="*/ 68 h 79"/>
                <a:gd name="T40" fmla="*/ 7 w 87"/>
                <a:gd name="T41" fmla="*/ 76 h 79"/>
                <a:gd name="T42" fmla="*/ 7 w 87"/>
                <a:gd name="T43" fmla="*/ 77 h 79"/>
                <a:gd name="T44" fmla="*/ 4 w 87"/>
                <a:gd name="T45" fmla="*/ 78 h 79"/>
                <a:gd name="T46" fmla="*/ 4 w 87"/>
                <a:gd name="T47" fmla="*/ 76 h 79"/>
                <a:gd name="T48" fmla="*/ 4 w 87"/>
                <a:gd name="T49" fmla="*/ 75 h 79"/>
                <a:gd name="T50" fmla="*/ 0 w 87"/>
                <a:gd name="T51" fmla="*/ 66 h 79"/>
                <a:gd name="T52" fmla="*/ 1 w 87"/>
                <a:gd name="T53" fmla="*/ 62 h 79"/>
                <a:gd name="T54" fmla="*/ 3 w 87"/>
                <a:gd name="T55" fmla="*/ 55 h 79"/>
                <a:gd name="T56" fmla="*/ 9 w 87"/>
                <a:gd name="T57" fmla="*/ 44 h 79"/>
                <a:gd name="T58" fmla="*/ 12 w 87"/>
                <a:gd name="T59" fmla="*/ 38 h 79"/>
                <a:gd name="T60" fmla="*/ 68 w 87"/>
                <a:gd name="T61" fmla="*/ 10 h 79"/>
                <a:gd name="T62" fmla="*/ 87 w 87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79">
                  <a:moveTo>
                    <a:pt x="87" y="0"/>
                  </a:moveTo>
                  <a:cubicBezTo>
                    <a:pt x="86" y="3"/>
                    <a:pt x="74" y="9"/>
                    <a:pt x="69" y="10"/>
                  </a:cubicBezTo>
                  <a:cubicBezTo>
                    <a:pt x="67" y="11"/>
                    <a:pt x="66" y="12"/>
                    <a:pt x="64" y="12"/>
                  </a:cubicBezTo>
                  <a:cubicBezTo>
                    <a:pt x="63" y="12"/>
                    <a:pt x="66" y="12"/>
                    <a:pt x="69" y="10"/>
                  </a:cubicBezTo>
                  <a:cubicBezTo>
                    <a:pt x="70" y="10"/>
                    <a:pt x="72" y="9"/>
                    <a:pt x="74" y="8"/>
                  </a:cubicBezTo>
                  <a:cubicBezTo>
                    <a:pt x="72" y="9"/>
                    <a:pt x="69" y="11"/>
                    <a:pt x="68" y="11"/>
                  </a:cubicBezTo>
                  <a:cubicBezTo>
                    <a:pt x="66" y="12"/>
                    <a:pt x="65" y="12"/>
                    <a:pt x="64" y="13"/>
                  </a:cubicBezTo>
                  <a:cubicBezTo>
                    <a:pt x="57" y="14"/>
                    <a:pt x="51" y="14"/>
                    <a:pt x="45" y="16"/>
                  </a:cubicBezTo>
                  <a:cubicBezTo>
                    <a:pt x="43" y="17"/>
                    <a:pt x="38" y="18"/>
                    <a:pt x="36" y="19"/>
                  </a:cubicBezTo>
                  <a:cubicBezTo>
                    <a:pt x="45" y="16"/>
                    <a:pt x="54" y="14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7" y="14"/>
                    <a:pt x="53" y="14"/>
                    <a:pt x="48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0" y="15"/>
                    <a:pt x="52" y="15"/>
                    <a:pt x="55" y="14"/>
                  </a:cubicBezTo>
                  <a:cubicBezTo>
                    <a:pt x="56" y="14"/>
                    <a:pt x="57" y="14"/>
                    <a:pt x="59" y="14"/>
                  </a:cubicBezTo>
                  <a:cubicBezTo>
                    <a:pt x="60" y="14"/>
                    <a:pt x="61" y="13"/>
                    <a:pt x="62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3" y="13"/>
                    <a:pt x="46" y="16"/>
                    <a:pt x="43" y="18"/>
                  </a:cubicBezTo>
                  <a:cubicBezTo>
                    <a:pt x="40" y="18"/>
                    <a:pt x="38" y="18"/>
                    <a:pt x="36" y="19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1" y="21"/>
                    <a:pt x="30" y="22"/>
                    <a:pt x="28" y="22"/>
                  </a:cubicBezTo>
                  <a:cubicBezTo>
                    <a:pt x="28" y="23"/>
                    <a:pt x="26" y="25"/>
                    <a:pt x="26" y="25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1" y="29"/>
                    <a:pt x="21" y="29"/>
                    <a:pt x="19" y="30"/>
                  </a:cubicBezTo>
                  <a:cubicBezTo>
                    <a:pt x="17" y="33"/>
                    <a:pt x="17" y="33"/>
                    <a:pt x="15" y="35"/>
                  </a:cubicBezTo>
                  <a:cubicBezTo>
                    <a:pt x="15" y="36"/>
                    <a:pt x="13" y="39"/>
                    <a:pt x="13" y="39"/>
                  </a:cubicBezTo>
                  <a:cubicBezTo>
                    <a:pt x="11" y="42"/>
                    <a:pt x="10" y="44"/>
                    <a:pt x="9" y="47"/>
                  </a:cubicBezTo>
                  <a:cubicBezTo>
                    <a:pt x="8" y="49"/>
                    <a:pt x="6" y="53"/>
                    <a:pt x="5" y="56"/>
                  </a:cubicBezTo>
                  <a:cubicBezTo>
                    <a:pt x="4" y="59"/>
                    <a:pt x="4" y="61"/>
                    <a:pt x="4" y="64"/>
                  </a:cubicBezTo>
                  <a:cubicBezTo>
                    <a:pt x="4" y="64"/>
                    <a:pt x="3" y="65"/>
                    <a:pt x="4" y="65"/>
                  </a:cubicBezTo>
                  <a:cubicBezTo>
                    <a:pt x="4" y="66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8"/>
                    <a:pt x="4" y="68"/>
                  </a:cubicBezTo>
                  <a:cubicBezTo>
                    <a:pt x="4" y="68"/>
                    <a:pt x="4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9"/>
                    <a:pt x="6" y="70"/>
                    <a:pt x="6" y="71"/>
                  </a:cubicBezTo>
                  <a:cubicBezTo>
                    <a:pt x="7" y="73"/>
                    <a:pt x="7" y="74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5" y="79"/>
                    <a:pt x="4" y="78"/>
                  </a:cubicBezTo>
                  <a:cubicBezTo>
                    <a:pt x="4" y="78"/>
                    <a:pt x="5" y="76"/>
                    <a:pt x="5" y="75"/>
                  </a:cubicBezTo>
                  <a:cubicBezTo>
                    <a:pt x="5" y="75"/>
                    <a:pt x="4" y="76"/>
                    <a:pt x="4" y="76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3"/>
                    <a:pt x="1" y="70"/>
                    <a:pt x="0" y="66"/>
                  </a:cubicBezTo>
                  <a:cubicBezTo>
                    <a:pt x="0" y="66"/>
                    <a:pt x="0" y="64"/>
                    <a:pt x="1" y="64"/>
                  </a:cubicBezTo>
                  <a:cubicBezTo>
                    <a:pt x="1" y="63"/>
                    <a:pt x="1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59"/>
                    <a:pt x="3" y="55"/>
                    <a:pt x="3" y="55"/>
                  </a:cubicBezTo>
                  <a:cubicBezTo>
                    <a:pt x="4" y="53"/>
                    <a:pt x="4" y="53"/>
                    <a:pt x="5" y="52"/>
                  </a:cubicBezTo>
                  <a:cubicBezTo>
                    <a:pt x="6" y="49"/>
                    <a:pt x="7" y="47"/>
                    <a:pt x="9" y="44"/>
                  </a:cubicBezTo>
                  <a:cubicBezTo>
                    <a:pt x="9" y="43"/>
                    <a:pt x="10" y="41"/>
                    <a:pt x="11" y="40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28"/>
                    <a:pt x="24" y="21"/>
                    <a:pt x="36" y="18"/>
                  </a:cubicBezTo>
                  <a:cubicBezTo>
                    <a:pt x="47" y="14"/>
                    <a:pt x="59" y="13"/>
                    <a:pt x="68" y="10"/>
                  </a:cubicBezTo>
                  <a:cubicBezTo>
                    <a:pt x="78" y="7"/>
                    <a:pt x="84" y="3"/>
                    <a:pt x="86" y="1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0" name="Freeform 1559"/>
            <p:cNvSpPr>
              <a:spLocks/>
            </p:cNvSpPr>
            <p:nvPr/>
          </p:nvSpPr>
          <p:spPr bwMode="auto">
            <a:xfrm>
              <a:off x="8796338" y="5048250"/>
              <a:ext cx="65088" cy="100013"/>
            </a:xfrm>
            <a:custGeom>
              <a:avLst/>
              <a:gdLst>
                <a:gd name="T0" fmla="*/ 19 w 19"/>
                <a:gd name="T1" fmla="*/ 0 h 30"/>
                <a:gd name="T2" fmla="*/ 16 w 19"/>
                <a:gd name="T3" fmla="*/ 5 h 30"/>
                <a:gd name="T4" fmla="*/ 15 w 19"/>
                <a:gd name="T5" fmla="*/ 6 h 30"/>
                <a:gd name="T6" fmla="*/ 16 w 19"/>
                <a:gd name="T7" fmla="*/ 5 h 30"/>
                <a:gd name="T8" fmla="*/ 17 w 19"/>
                <a:gd name="T9" fmla="*/ 4 h 30"/>
                <a:gd name="T10" fmla="*/ 16 w 19"/>
                <a:gd name="T11" fmla="*/ 6 h 30"/>
                <a:gd name="T12" fmla="*/ 15 w 19"/>
                <a:gd name="T13" fmla="*/ 7 h 30"/>
                <a:gd name="T14" fmla="*/ 12 w 19"/>
                <a:gd name="T15" fmla="*/ 10 h 30"/>
                <a:gd name="T16" fmla="*/ 11 w 19"/>
                <a:gd name="T17" fmla="*/ 13 h 30"/>
                <a:gd name="T18" fmla="*/ 16 w 19"/>
                <a:gd name="T19" fmla="*/ 7 h 30"/>
                <a:gd name="T20" fmla="*/ 15 w 19"/>
                <a:gd name="T21" fmla="*/ 7 h 30"/>
                <a:gd name="T22" fmla="*/ 13 w 19"/>
                <a:gd name="T23" fmla="*/ 10 h 30"/>
                <a:gd name="T24" fmla="*/ 13 w 19"/>
                <a:gd name="T25" fmla="*/ 11 h 30"/>
                <a:gd name="T26" fmla="*/ 13 w 19"/>
                <a:gd name="T27" fmla="*/ 10 h 30"/>
                <a:gd name="T28" fmla="*/ 14 w 19"/>
                <a:gd name="T29" fmla="*/ 9 h 30"/>
                <a:gd name="T30" fmla="*/ 15 w 19"/>
                <a:gd name="T31" fmla="*/ 8 h 30"/>
                <a:gd name="T32" fmla="*/ 15 w 19"/>
                <a:gd name="T33" fmla="*/ 7 h 30"/>
                <a:gd name="T34" fmla="*/ 16 w 19"/>
                <a:gd name="T35" fmla="*/ 7 h 30"/>
                <a:gd name="T36" fmla="*/ 16 w 19"/>
                <a:gd name="T37" fmla="*/ 6 h 30"/>
                <a:gd name="T38" fmla="*/ 16 w 19"/>
                <a:gd name="T39" fmla="*/ 6 h 30"/>
                <a:gd name="T40" fmla="*/ 13 w 19"/>
                <a:gd name="T41" fmla="*/ 12 h 30"/>
                <a:gd name="T42" fmla="*/ 11 w 19"/>
                <a:gd name="T43" fmla="*/ 13 h 30"/>
                <a:gd name="T44" fmla="*/ 10 w 19"/>
                <a:gd name="T45" fmla="*/ 13 h 30"/>
                <a:gd name="T46" fmla="*/ 10 w 19"/>
                <a:gd name="T47" fmla="*/ 13 h 30"/>
                <a:gd name="T48" fmla="*/ 9 w 19"/>
                <a:gd name="T49" fmla="*/ 14 h 30"/>
                <a:gd name="T50" fmla="*/ 9 w 19"/>
                <a:gd name="T51" fmla="*/ 16 h 30"/>
                <a:gd name="T52" fmla="*/ 9 w 19"/>
                <a:gd name="T53" fmla="*/ 16 h 30"/>
                <a:gd name="T54" fmla="*/ 8 w 19"/>
                <a:gd name="T55" fmla="*/ 16 h 30"/>
                <a:gd name="T56" fmla="*/ 8 w 19"/>
                <a:gd name="T57" fmla="*/ 17 h 30"/>
                <a:gd name="T58" fmla="*/ 6 w 19"/>
                <a:gd name="T59" fmla="*/ 19 h 30"/>
                <a:gd name="T60" fmla="*/ 5 w 19"/>
                <a:gd name="T61" fmla="*/ 19 h 30"/>
                <a:gd name="T62" fmla="*/ 5 w 19"/>
                <a:gd name="T63" fmla="*/ 21 h 30"/>
                <a:gd name="T64" fmla="*/ 3 w 19"/>
                <a:gd name="T65" fmla="*/ 24 h 30"/>
                <a:gd name="T66" fmla="*/ 3 w 19"/>
                <a:gd name="T67" fmla="*/ 26 h 30"/>
                <a:gd name="T68" fmla="*/ 3 w 19"/>
                <a:gd name="T69" fmla="*/ 26 h 30"/>
                <a:gd name="T70" fmla="*/ 3 w 19"/>
                <a:gd name="T71" fmla="*/ 27 h 30"/>
                <a:gd name="T72" fmla="*/ 3 w 19"/>
                <a:gd name="T73" fmla="*/ 27 h 30"/>
                <a:gd name="T74" fmla="*/ 3 w 19"/>
                <a:gd name="T75" fmla="*/ 27 h 30"/>
                <a:gd name="T76" fmla="*/ 4 w 19"/>
                <a:gd name="T77" fmla="*/ 27 h 30"/>
                <a:gd name="T78" fmla="*/ 4 w 19"/>
                <a:gd name="T79" fmla="*/ 27 h 30"/>
                <a:gd name="T80" fmla="*/ 4 w 19"/>
                <a:gd name="T81" fmla="*/ 28 h 30"/>
                <a:gd name="T82" fmla="*/ 4 w 19"/>
                <a:gd name="T83" fmla="*/ 29 h 30"/>
                <a:gd name="T84" fmla="*/ 3 w 19"/>
                <a:gd name="T85" fmla="*/ 29 h 30"/>
                <a:gd name="T86" fmla="*/ 3 w 19"/>
                <a:gd name="T87" fmla="*/ 29 h 30"/>
                <a:gd name="T88" fmla="*/ 3 w 19"/>
                <a:gd name="T89" fmla="*/ 30 h 30"/>
                <a:gd name="T90" fmla="*/ 2 w 19"/>
                <a:gd name="T91" fmla="*/ 30 h 30"/>
                <a:gd name="T92" fmla="*/ 1 w 19"/>
                <a:gd name="T93" fmla="*/ 29 h 30"/>
                <a:gd name="T94" fmla="*/ 1 w 19"/>
                <a:gd name="T95" fmla="*/ 29 h 30"/>
                <a:gd name="T96" fmla="*/ 1 w 19"/>
                <a:gd name="T97" fmla="*/ 29 h 30"/>
                <a:gd name="T98" fmla="*/ 1 w 19"/>
                <a:gd name="T99" fmla="*/ 29 h 30"/>
                <a:gd name="T100" fmla="*/ 0 w 19"/>
                <a:gd name="T101" fmla="*/ 29 h 30"/>
                <a:gd name="T102" fmla="*/ 0 w 19"/>
                <a:gd name="T103" fmla="*/ 26 h 30"/>
                <a:gd name="T104" fmla="*/ 1 w 19"/>
                <a:gd name="T105" fmla="*/ 25 h 30"/>
                <a:gd name="T106" fmla="*/ 1 w 19"/>
                <a:gd name="T107" fmla="*/ 25 h 30"/>
                <a:gd name="T108" fmla="*/ 1 w 19"/>
                <a:gd name="T109" fmla="*/ 25 h 30"/>
                <a:gd name="T110" fmla="*/ 2 w 19"/>
                <a:gd name="T111" fmla="*/ 23 h 30"/>
                <a:gd name="T112" fmla="*/ 2 w 19"/>
                <a:gd name="T113" fmla="*/ 22 h 30"/>
                <a:gd name="T114" fmla="*/ 3 w 19"/>
                <a:gd name="T115" fmla="*/ 20 h 30"/>
                <a:gd name="T116" fmla="*/ 4 w 19"/>
                <a:gd name="T117" fmla="*/ 19 h 30"/>
                <a:gd name="T118" fmla="*/ 4 w 19"/>
                <a:gd name="T119" fmla="*/ 19 h 30"/>
                <a:gd name="T120" fmla="*/ 10 w 19"/>
                <a:gd name="T121" fmla="*/ 12 h 30"/>
                <a:gd name="T122" fmla="*/ 18 w 19"/>
                <a:gd name="T123" fmla="*/ 0 h 30"/>
                <a:gd name="T124" fmla="*/ 19 w 19"/>
                <a:gd name="T1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" h="30">
                  <a:moveTo>
                    <a:pt x="19" y="0"/>
                  </a:moveTo>
                  <a:cubicBezTo>
                    <a:pt x="19" y="1"/>
                    <a:pt x="17" y="4"/>
                    <a:pt x="16" y="5"/>
                  </a:cubicBezTo>
                  <a:cubicBezTo>
                    <a:pt x="16" y="5"/>
                    <a:pt x="15" y="6"/>
                    <a:pt x="15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6" y="5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3" y="9"/>
                    <a:pt x="12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2" y="11"/>
                    <a:pt x="14" y="9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3" y="11"/>
                    <a:pt x="13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8"/>
                    <a:pt x="7" y="18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0" y="26"/>
                    <a:pt x="0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3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3" y="22"/>
                    <a:pt x="3" y="21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6"/>
                    <a:pt x="7" y="14"/>
                    <a:pt x="10" y="12"/>
                  </a:cubicBezTo>
                  <a:cubicBezTo>
                    <a:pt x="15" y="8"/>
                    <a:pt x="18" y="1"/>
                    <a:pt x="18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1" name="Freeform 1560"/>
            <p:cNvSpPr>
              <a:spLocks/>
            </p:cNvSpPr>
            <p:nvPr/>
          </p:nvSpPr>
          <p:spPr bwMode="auto">
            <a:xfrm>
              <a:off x="8780463" y="5168900"/>
              <a:ext cx="161925" cy="44450"/>
            </a:xfrm>
            <a:custGeom>
              <a:avLst/>
              <a:gdLst>
                <a:gd name="T0" fmla="*/ 48 w 48"/>
                <a:gd name="T1" fmla="*/ 7 h 13"/>
                <a:gd name="T2" fmla="*/ 40 w 48"/>
                <a:gd name="T3" fmla="*/ 9 h 13"/>
                <a:gd name="T4" fmla="*/ 38 w 48"/>
                <a:gd name="T5" fmla="*/ 10 h 13"/>
                <a:gd name="T6" fmla="*/ 40 w 48"/>
                <a:gd name="T7" fmla="*/ 9 h 13"/>
                <a:gd name="T8" fmla="*/ 42 w 48"/>
                <a:gd name="T9" fmla="*/ 9 h 13"/>
                <a:gd name="T10" fmla="*/ 39 w 48"/>
                <a:gd name="T11" fmla="*/ 10 h 13"/>
                <a:gd name="T12" fmla="*/ 38 w 48"/>
                <a:gd name="T13" fmla="*/ 10 h 13"/>
                <a:gd name="T14" fmla="*/ 31 w 48"/>
                <a:gd name="T15" fmla="*/ 11 h 13"/>
                <a:gd name="T16" fmla="*/ 27 w 48"/>
                <a:gd name="T17" fmla="*/ 12 h 13"/>
                <a:gd name="T18" fmla="*/ 38 w 48"/>
                <a:gd name="T19" fmla="*/ 11 h 13"/>
                <a:gd name="T20" fmla="*/ 37 w 48"/>
                <a:gd name="T21" fmla="*/ 11 h 13"/>
                <a:gd name="T22" fmla="*/ 32 w 48"/>
                <a:gd name="T23" fmla="*/ 12 h 13"/>
                <a:gd name="T24" fmla="*/ 31 w 48"/>
                <a:gd name="T25" fmla="*/ 12 h 13"/>
                <a:gd name="T26" fmla="*/ 32 w 48"/>
                <a:gd name="T27" fmla="*/ 12 h 13"/>
                <a:gd name="T28" fmla="*/ 34 w 48"/>
                <a:gd name="T29" fmla="*/ 11 h 13"/>
                <a:gd name="T30" fmla="*/ 36 w 48"/>
                <a:gd name="T31" fmla="*/ 11 h 13"/>
                <a:gd name="T32" fmla="*/ 37 w 48"/>
                <a:gd name="T33" fmla="*/ 11 h 13"/>
                <a:gd name="T34" fmla="*/ 38 w 48"/>
                <a:gd name="T35" fmla="*/ 10 h 13"/>
                <a:gd name="T36" fmla="*/ 39 w 48"/>
                <a:gd name="T37" fmla="*/ 10 h 13"/>
                <a:gd name="T38" fmla="*/ 38 w 48"/>
                <a:gd name="T39" fmla="*/ 10 h 13"/>
                <a:gd name="T40" fmla="*/ 30 w 48"/>
                <a:gd name="T41" fmla="*/ 12 h 13"/>
                <a:gd name="T42" fmla="*/ 27 w 48"/>
                <a:gd name="T43" fmla="*/ 12 h 13"/>
                <a:gd name="T44" fmla="*/ 26 w 48"/>
                <a:gd name="T45" fmla="*/ 12 h 13"/>
                <a:gd name="T46" fmla="*/ 25 w 48"/>
                <a:gd name="T47" fmla="*/ 12 h 13"/>
                <a:gd name="T48" fmla="*/ 23 w 48"/>
                <a:gd name="T49" fmla="*/ 11 h 13"/>
                <a:gd name="T50" fmla="*/ 22 w 48"/>
                <a:gd name="T51" fmla="*/ 12 h 13"/>
                <a:gd name="T52" fmla="*/ 21 w 48"/>
                <a:gd name="T53" fmla="*/ 11 h 13"/>
                <a:gd name="T54" fmla="*/ 20 w 48"/>
                <a:gd name="T55" fmla="*/ 11 h 13"/>
                <a:gd name="T56" fmla="*/ 18 w 48"/>
                <a:gd name="T57" fmla="*/ 10 h 13"/>
                <a:gd name="T58" fmla="*/ 16 w 48"/>
                <a:gd name="T59" fmla="*/ 9 h 13"/>
                <a:gd name="T60" fmla="*/ 15 w 48"/>
                <a:gd name="T61" fmla="*/ 8 h 13"/>
                <a:gd name="T62" fmla="*/ 12 w 48"/>
                <a:gd name="T63" fmla="*/ 6 h 13"/>
                <a:gd name="T64" fmla="*/ 8 w 48"/>
                <a:gd name="T65" fmla="*/ 5 h 13"/>
                <a:gd name="T66" fmla="*/ 5 w 48"/>
                <a:gd name="T67" fmla="*/ 4 h 13"/>
                <a:gd name="T68" fmla="*/ 4 w 48"/>
                <a:gd name="T69" fmla="*/ 4 h 13"/>
                <a:gd name="T70" fmla="*/ 4 w 48"/>
                <a:gd name="T71" fmla="*/ 4 h 13"/>
                <a:gd name="T72" fmla="*/ 4 w 48"/>
                <a:gd name="T73" fmla="*/ 4 h 13"/>
                <a:gd name="T74" fmla="*/ 3 w 48"/>
                <a:gd name="T75" fmla="*/ 4 h 13"/>
                <a:gd name="T76" fmla="*/ 3 w 48"/>
                <a:gd name="T77" fmla="*/ 4 h 13"/>
                <a:gd name="T78" fmla="*/ 3 w 48"/>
                <a:gd name="T79" fmla="*/ 4 h 13"/>
                <a:gd name="T80" fmla="*/ 2 w 48"/>
                <a:gd name="T81" fmla="*/ 4 h 13"/>
                <a:gd name="T82" fmla="*/ 0 w 48"/>
                <a:gd name="T83" fmla="*/ 3 h 13"/>
                <a:gd name="T84" fmla="*/ 0 w 48"/>
                <a:gd name="T85" fmla="*/ 3 h 13"/>
                <a:gd name="T86" fmla="*/ 0 w 48"/>
                <a:gd name="T87" fmla="*/ 3 h 13"/>
                <a:gd name="T88" fmla="*/ 0 w 48"/>
                <a:gd name="T89" fmla="*/ 3 h 13"/>
                <a:gd name="T90" fmla="*/ 0 w 48"/>
                <a:gd name="T91" fmla="*/ 1 h 13"/>
                <a:gd name="T92" fmla="*/ 1 w 48"/>
                <a:gd name="T93" fmla="*/ 1 h 13"/>
                <a:gd name="T94" fmla="*/ 1 w 48"/>
                <a:gd name="T95" fmla="*/ 1 h 13"/>
                <a:gd name="T96" fmla="*/ 1 w 48"/>
                <a:gd name="T97" fmla="*/ 0 h 13"/>
                <a:gd name="T98" fmla="*/ 1 w 48"/>
                <a:gd name="T99" fmla="*/ 0 h 13"/>
                <a:gd name="T100" fmla="*/ 1 w 48"/>
                <a:gd name="T101" fmla="*/ 0 h 13"/>
                <a:gd name="T102" fmla="*/ 5 w 48"/>
                <a:gd name="T103" fmla="*/ 1 h 13"/>
                <a:gd name="T104" fmla="*/ 6 w 48"/>
                <a:gd name="T105" fmla="*/ 1 h 13"/>
                <a:gd name="T106" fmla="*/ 7 w 48"/>
                <a:gd name="T107" fmla="*/ 1 h 13"/>
                <a:gd name="T108" fmla="*/ 7 w 48"/>
                <a:gd name="T109" fmla="*/ 2 h 13"/>
                <a:gd name="T110" fmla="*/ 9 w 48"/>
                <a:gd name="T111" fmla="*/ 3 h 13"/>
                <a:gd name="T112" fmla="*/ 10 w 48"/>
                <a:gd name="T113" fmla="*/ 4 h 13"/>
                <a:gd name="T114" fmla="*/ 13 w 48"/>
                <a:gd name="T115" fmla="*/ 5 h 13"/>
                <a:gd name="T116" fmla="*/ 15 w 48"/>
                <a:gd name="T117" fmla="*/ 6 h 13"/>
                <a:gd name="T118" fmla="*/ 15 w 48"/>
                <a:gd name="T119" fmla="*/ 7 h 13"/>
                <a:gd name="T120" fmla="*/ 27 w 48"/>
                <a:gd name="T121" fmla="*/ 10 h 13"/>
                <a:gd name="T122" fmla="*/ 47 w 48"/>
                <a:gd name="T123" fmla="*/ 7 h 13"/>
                <a:gd name="T124" fmla="*/ 48 w 48"/>
                <a:gd name="T12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" h="13">
                  <a:moveTo>
                    <a:pt x="48" y="7"/>
                  </a:moveTo>
                  <a:cubicBezTo>
                    <a:pt x="47" y="7"/>
                    <a:pt x="42" y="9"/>
                    <a:pt x="40" y="9"/>
                  </a:cubicBezTo>
                  <a:cubicBezTo>
                    <a:pt x="39" y="9"/>
                    <a:pt x="39" y="10"/>
                    <a:pt x="38" y="10"/>
                  </a:cubicBezTo>
                  <a:cubicBezTo>
                    <a:pt x="38" y="10"/>
                    <a:pt x="39" y="10"/>
                    <a:pt x="40" y="9"/>
                  </a:cubicBezTo>
                  <a:cubicBezTo>
                    <a:pt x="41" y="9"/>
                    <a:pt x="41" y="9"/>
                    <a:pt x="42" y="9"/>
                  </a:cubicBezTo>
                  <a:cubicBezTo>
                    <a:pt x="41" y="9"/>
                    <a:pt x="40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5" y="11"/>
                    <a:pt x="33" y="11"/>
                    <a:pt x="31" y="11"/>
                  </a:cubicBezTo>
                  <a:cubicBezTo>
                    <a:pt x="30" y="12"/>
                    <a:pt x="28" y="12"/>
                    <a:pt x="27" y="12"/>
                  </a:cubicBezTo>
                  <a:cubicBezTo>
                    <a:pt x="31" y="12"/>
                    <a:pt x="34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4" y="11"/>
                    <a:pt x="32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4" y="11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1" y="13"/>
                    <a:pt x="30" y="12"/>
                  </a:cubicBezTo>
                  <a:cubicBezTo>
                    <a:pt x="29" y="13"/>
                    <a:pt x="28" y="12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4" y="12"/>
                    <a:pt x="23" y="11"/>
                  </a:cubicBezTo>
                  <a:cubicBezTo>
                    <a:pt x="23" y="11"/>
                    <a:pt x="22" y="12"/>
                    <a:pt x="22" y="12"/>
                  </a:cubicBezTo>
                  <a:cubicBezTo>
                    <a:pt x="22" y="11"/>
                    <a:pt x="22" y="12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7" y="9"/>
                    <a:pt x="17" y="10"/>
                    <a:pt x="16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3" y="7"/>
                    <a:pt x="13" y="7"/>
                    <a:pt x="12" y="6"/>
                  </a:cubicBezTo>
                  <a:cubicBezTo>
                    <a:pt x="11" y="6"/>
                    <a:pt x="9" y="5"/>
                    <a:pt x="8" y="5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9" y="3"/>
                    <a:pt x="9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1" y="4"/>
                    <a:pt x="12" y="5"/>
                    <a:pt x="13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20" y="9"/>
                    <a:pt x="23" y="10"/>
                    <a:pt x="27" y="10"/>
                  </a:cubicBezTo>
                  <a:cubicBezTo>
                    <a:pt x="36" y="12"/>
                    <a:pt x="45" y="7"/>
                    <a:pt x="47" y="7"/>
                  </a:cubicBezTo>
                  <a:lnTo>
                    <a:pt x="48" y="7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2" name="Freeform 1561"/>
            <p:cNvSpPr>
              <a:spLocks/>
            </p:cNvSpPr>
            <p:nvPr/>
          </p:nvSpPr>
          <p:spPr bwMode="auto">
            <a:xfrm>
              <a:off x="8601076" y="5411788"/>
              <a:ext cx="104775" cy="74613"/>
            </a:xfrm>
            <a:custGeom>
              <a:avLst/>
              <a:gdLst>
                <a:gd name="T0" fmla="*/ 0 w 31"/>
                <a:gd name="T1" fmla="*/ 22 h 22"/>
                <a:gd name="T2" fmla="*/ 3 w 31"/>
                <a:gd name="T3" fmla="*/ 16 h 22"/>
                <a:gd name="T4" fmla="*/ 4 w 31"/>
                <a:gd name="T5" fmla="*/ 15 h 22"/>
                <a:gd name="T6" fmla="*/ 3 w 31"/>
                <a:gd name="T7" fmla="*/ 16 h 22"/>
                <a:gd name="T8" fmla="*/ 2 w 31"/>
                <a:gd name="T9" fmla="*/ 17 h 22"/>
                <a:gd name="T10" fmla="*/ 3 w 31"/>
                <a:gd name="T11" fmla="*/ 15 h 22"/>
                <a:gd name="T12" fmla="*/ 4 w 31"/>
                <a:gd name="T13" fmla="*/ 14 h 22"/>
                <a:gd name="T14" fmla="*/ 8 w 31"/>
                <a:gd name="T15" fmla="*/ 10 h 22"/>
                <a:gd name="T16" fmla="*/ 10 w 31"/>
                <a:gd name="T17" fmla="*/ 8 h 22"/>
                <a:gd name="T18" fmla="*/ 4 w 31"/>
                <a:gd name="T19" fmla="*/ 14 h 22"/>
                <a:gd name="T20" fmla="*/ 4 w 31"/>
                <a:gd name="T21" fmla="*/ 14 h 22"/>
                <a:gd name="T22" fmla="*/ 7 w 31"/>
                <a:gd name="T23" fmla="*/ 11 h 22"/>
                <a:gd name="T24" fmla="*/ 7 w 31"/>
                <a:gd name="T25" fmla="*/ 10 h 22"/>
                <a:gd name="T26" fmla="*/ 7 w 31"/>
                <a:gd name="T27" fmla="*/ 11 h 22"/>
                <a:gd name="T28" fmla="*/ 5 w 31"/>
                <a:gd name="T29" fmla="*/ 12 h 22"/>
                <a:gd name="T30" fmla="*/ 5 w 31"/>
                <a:gd name="T31" fmla="*/ 13 h 22"/>
                <a:gd name="T32" fmla="*/ 4 w 31"/>
                <a:gd name="T33" fmla="*/ 14 h 22"/>
                <a:gd name="T34" fmla="*/ 4 w 31"/>
                <a:gd name="T35" fmla="*/ 14 h 22"/>
                <a:gd name="T36" fmla="*/ 4 w 31"/>
                <a:gd name="T37" fmla="*/ 15 h 22"/>
                <a:gd name="T38" fmla="*/ 4 w 31"/>
                <a:gd name="T39" fmla="*/ 15 h 22"/>
                <a:gd name="T40" fmla="*/ 8 w 31"/>
                <a:gd name="T41" fmla="*/ 9 h 22"/>
                <a:gd name="T42" fmla="*/ 10 w 31"/>
                <a:gd name="T43" fmla="*/ 8 h 22"/>
                <a:gd name="T44" fmla="*/ 10 w 31"/>
                <a:gd name="T45" fmla="*/ 7 h 22"/>
                <a:gd name="T46" fmla="*/ 10 w 31"/>
                <a:gd name="T47" fmla="*/ 7 h 22"/>
                <a:gd name="T48" fmla="*/ 12 w 31"/>
                <a:gd name="T49" fmla="*/ 6 h 22"/>
                <a:gd name="T50" fmla="*/ 12 w 31"/>
                <a:gd name="T51" fmla="*/ 5 h 22"/>
                <a:gd name="T52" fmla="*/ 13 w 31"/>
                <a:gd name="T53" fmla="*/ 5 h 22"/>
                <a:gd name="T54" fmla="*/ 14 w 31"/>
                <a:gd name="T55" fmla="*/ 5 h 22"/>
                <a:gd name="T56" fmla="*/ 15 w 31"/>
                <a:gd name="T57" fmla="*/ 4 h 22"/>
                <a:gd name="T58" fmla="*/ 17 w 31"/>
                <a:gd name="T59" fmla="*/ 3 h 22"/>
                <a:gd name="T60" fmla="*/ 18 w 31"/>
                <a:gd name="T61" fmla="*/ 3 h 22"/>
                <a:gd name="T62" fmla="*/ 21 w 31"/>
                <a:gd name="T63" fmla="*/ 2 h 22"/>
                <a:gd name="T64" fmla="*/ 24 w 31"/>
                <a:gd name="T65" fmla="*/ 1 h 22"/>
                <a:gd name="T66" fmla="*/ 26 w 31"/>
                <a:gd name="T67" fmla="*/ 1 h 22"/>
                <a:gd name="T68" fmla="*/ 27 w 31"/>
                <a:gd name="T69" fmla="*/ 1 h 22"/>
                <a:gd name="T70" fmla="*/ 27 w 31"/>
                <a:gd name="T71" fmla="*/ 1 h 22"/>
                <a:gd name="T72" fmla="*/ 27 w 31"/>
                <a:gd name="T73" fmla="*/ 0 h 22"/>
                <a:gd name="T74" fmla="*/ 28 w 31"/>
                <a:gd name="T75" fmla="*/ 0 h 22"/>
                <a:gd name="T76" fmla="*/ 28 w 31"/>
                <a:gd name="T77" fmla="*/ 0 h 22"/>
                <a:gd name="T78" fmla="*/ 28 w 31"/>
                <a:gd name="T79" fmla="*/ 0 h 22"/>
                <a:gd name="T80" fmla="*/ 29 w 31"/>
                <a:gd name="T81" fmla="*/ 0 h 22"/>
                <a:gd name="T82" fmla="*/ 30 w 31"/>
                <a:gd name="T83" fmla="*/ 0 h 22"/>
                <a:gd name="T84" fmla="*/ 30 w 31"/>
                <a:gd name="T85" fmla="*/ 0 h 22"/>
                <a:gd name="T86" fmla="*/ 30 w 31"/>
                <a:gd name="T87" fmla="*/ 0 h 22"/>
                <a:gd name="T88" fmla="*/ 30 w 31"/>
                <a:gd name="T89" fmla="*/ 1 h 22"/>
                <a:gd name="T90" fmla="*/ 31 w 31"/>
                <a:gd name="T91" fmla="*/ 2 h 22"/>
                <a:gd name="T92" fmla="*/ 30 w 31"/>
                <a:gd name="T93" fmla="*/ 2 h 22"/>
                <a:gd name="T94" fmla="*/ 30 w 31"/>
                <a:gd name="T95" fmla="*/ 3 h 22"/>
                <a:gd name="T96" fmla="*/ 30 w 31"/>
                <a:gd name="T97" fmla="*/ 3 h 22"/>
                <a:gd name="T98" fmla="*/ 29 w 31"/>
                <a:gd name="T99" fmla="*/ 3 h 22"/>
                <a:gd name="T100" fmla="*/ 30 w 31"/>
                <a:gd name="T101" fmla="*/ 3 h 22"/>
                <a:gd name="T102" fmla="*/ 27 w 31"/>
                <a:gd name="T103" fmla="*/ 4 h 22"/>
                <a:gd name="T104" fmla="*/ 26 w 31"/>
                <a:gd name="T105" fmla="*/ 4 h 22"/>
                <a:gd name="T106" fmla="*/ 26 w 31"/>
                <a:gd name="T107" fmla="*/ 4 h 22"/>
                <a:gd name="T108" fmla="*/ 26 w 31"/>
                <a:gd name="T109" fmla="*/ 3 h 22"/>
                <a:gd name="T110" fmla="*/ 24 w 31"/>
                <a:gd name="T111" fmla="*/ 3 h 22"/>
                <a:gd name="T112" fmla="*/ 23 w 31"/>
                <a:gd name="T113" fmla="*/ 3 h 22"/>
                <a:gd name="T114" fmla="*/ 20 w 31"/>
                <a:gd name="T115" fmla="*/ 4 h 22"/>
                <a:gd name="T116" fmla="*/ 19 w 31"/>
                <a:gd name="T117" fmla="*/ 4 h 22"/>
                <a:gd name="T118" fmla="*/ 19 w 31"/>
                <a:gd name="T119" fmla="*/ 4 h 22"/>
                <a:gd name="T120" fmla="*/ 11 w 31"/>
                <a:gd name="T121" fmla="*/ 9 h 22"/>
                <a:gd name="T122" fmla="*/ 1 w 31"/>
                <a:gd name="T123" fmla="*/ 21 h 22"/>
                <a:gd name="T124" fmla="*/ 0 w 31"/>
                <a:gd name="T1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0" y="21"/>
                    <a:pt x="2" y="17"/>
                    <a:pt x="3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6" y="11"/>
                    <a:pt x="8" y="10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8" y="10"/>
                    <a:pt x="6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6" y="12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7" y="9"/>
                    <a:pt x="8" y="9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3" y="5"/>
                    <a:pt x="12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6" y="4"/>
                    <a:pt x="16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9" y="3"/>
                    <a:pt x="20" y="3"/>
                    <a:pt x="21" y="2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7" y="0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5" y="3"/>
                    <a:pt x="24" y="4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5" y="6"/>
                    <a:pt x="13" y="7"/>
                    <a:pt x="11" y="9"/>
                  </a:cubicBezTo>
                  <a:cubicBezTo>
                    <a:pt x="5" y="13"/>
                    <a:pt x="1" y="20"/>
                    <a:pt x="1" y="21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3" name="Freeform 1562"/>
            <p:cNvSpPr>
              <a:spLocks/>
            </p:cNvSpPr>
            <p:nvPr/>
          </p:nvSpPr>
          <p:spPr bwMode="auto">
            <a:xfrm>
              <a:off x="8607426" y="5411788"/>
              <a:ext cx="50800" cy="17463"/>
            </a:xfrm>
            <a:custGeom>
              <a:avLst/>
              <a:gdLst>
                <a:gd name="T0" fmla="*/ 0 w 15"/>
                <a:gd name="T1" fmla="*/ 1 h 5"/>
                <a:gd name="T2" fmla="*/ 2 w 15"/>
                <a:gd name="T3" fmla="*/ 1 h 5"/>
                <a:gd name="T4" fmla="*/ 3 w 15"/>
                <a:gd name="T5" fmla="*/ 1 h 5"/>
                <a:gd name="T6" fmla="*/ 2 w 15"/>
                <a:gd name="T7" fmla="*/ 1 h 5"/>
                <a:gd name="T8" fmla="*/ 1 w 15"/>
                <a:gd name="T9" fmla="*/ 1 h 5"/>
                <a:gd name="T10" fmla="*/ 2 w 15"/>
                <a:gd name="T11" fmla="*/ 0 h 5"/>
                <a:gd name="T12" fmla="*/ 3 w 15"/>
                <a:gd name="T13" fmla="*/ 0 h 5"/>
                <a:gd name="T14" fmla="*/ 5 w 15"/>
                <a:gd name="T15" fmla="*/ 1 h 5"/>
                <a:gd name="T16" fmla="*/ 6 w 15"/>
                <a:gd name="T17" fmla="*/ 1 h 5"/>
                <a:gd name="T18" fmla="*/ 3 w 15"/>
                <a:gd name="T19" fmla="*/ 0 h 5"/>
                <a:gd name="T20" fmla="*/ 3 w 15"/>
                <a:gd name="T21" fmla="*/ 0 h 5"/>
                <a:gd name="T22" fmla="*/ 5 w 15"/>
                <a:gd name="T23" fmla="*/ 0 h 5"/>
                <a:gd name="T24" fmla="*/ 5 w 15"/>
                <a:gd name="T25" fmla="*/ 0 h 5"/>
                <a:gd name="T26" fmla="*/ 5 w 15"/>
                <a:gd name="T27" fmla="*/ 0 h 5"/>
                <a:gd name="T28" fmla="*/ 4 w 15"/>
                <a:gd name="T29" fmla="*/ 0 h 5"/>
                <a:gd name="T30" fmla="*/ 4 w 15"/>
                <a:gd name="T31" fmla="*/ 0 h 5"/>
                <a:gd name="T32" fmla="*/ 3 w 15"/>
                <a:gd name="T33" fmla="*/ 0 h 5"/>
                <a:gd name="T34" fmla="*/ 3 w 15"/>
                <a:gd name="T35" fmla="*/ 0 h 5"/>
                <a:gd name="T36" fmla="*/ 3 w 15"/>
                <a:gd name="T37" fmla="*/ 0 h 5"/>
                <a:gd name="T38" fmla="*/ 3 w 15"/>
                <a:gd name="T39" fmla="*/ 0 h 5"/>
                <a:gd name="T40" fmla="*/ 6 w 15"/>
                <a:gd name="T41" fmla="*/ 0 h 5"/>
                <a:gd name="T42" fmla="*/ 7 w 15"/>
                <a:gd name="T43" fmla="*/ 0 h 5"/>
                <a:gd name="T44" fmla="*/ 7 w 15"/>
                <a:gd name="T45" fmla="*/ 0 h 5"/>
                <a:gd name="T46" fmla="*/ 7 w 15"/>
                <a:gd name="T47" fmla="*/ 1 h 5"/>
                <a:gd name="T48" fmla="*/ 8 w 15"/>
                <a:gd name="T49" fmla="*/ 1 h 5"/>
                <a:gd name="T50" fmla="*/ 8 w 15"/>
                <a:gd name="T51" fmla="*/ 0 h 5"/>
                <a:gd name="T52" fmla="*/ 8 w 15"/>
                <a:gd name="T53" fmla="*/ 0 h 5"/>
                <a:gd name="T54" fmla="*/ 9 w 15"/>
                <a:gd name="T55" fmla="*/ 1 h 5"/>
                <a:gd name="T56" fmla="*/ 9 w 15"/>
                <a:gd name="T57" fmla="*/ 1 h 5"/>
                <a:gd name="T58" fmla="*/ 10 w 15"/>
                <a:gd name="T59" fmla="*/ 1 h 5"/>
                <a:gd name="T60" fmla="*/ 10 w 15"/>
                <a:gd name="T61" fmla="*/ 2 h 5"/>
                <a:gd name="T62" fmla="*/ 11 w 15"/>
                <a:gd name="T63" fmla="*/ 2 h 5"/>
                <a:gd name="T64" fmla="*/ 13 w 15"/>
                <a:gd name="T65" fmla="*/ 2 h 5"/>
                <a:gd name="T66" fmla="*/ 13 w 15"/>
                <a:gd name="T67" fmla="*/ 2 h 5"/>
                <a:gd name="T68" fmla="*/ 14 w 15"/>
                <a:gd name="T69" fmla="*/ 1 h 5"/>
                <a:gd name="T70" fmla="*/ 14 w 15"/>
                <a:gd name="T71" fmla="*/ 2 h 5"/>
                <a:gd name="T72" fmla="*/ 14 w 15"/>
                <a:gd name="T73" fmla="*/ 1 h 5"/>
                <a:gd name="T74" fmla="*/ 14 w 15"/>
                <a:gd name="T75" fmla="*/ 1 h 5"/>
                <a:gd name="T76" fmla="*/ 14 w 15"/>
                <a:gd name="T77" fmla="*/ 1 h 5"/>
                <a:gd name="T78" fmla="*/ 14 w 15"/>
                <a:gd name="T79" fmla="*/ 1 h 5"/>
                <a:gd name="T80" fmla="*/ 14 w 15"/>
                <a:gd name="T81" fmla="*/ 1 h 5"/>
                <a:gd name="T82" fmla="*/ 15 w 15"/>
                <a:gd name="T83" fmla="*/ 1 h 5"/>
                <a:gd name="T84" fmla="*/ 15 w 15"/>
                <a:gd name="T85" fmla="*/ 1 h 5"/>
                <a:gd name="T86" fmla="*/ 15 w 15"/>
                <a:gd name="T87" fmla="*/ 1 h 5"/>
                <a:gd name="T88" fmla="*/ 15 w 15"/>
                <a:gd name="T89" fmla="*/ 2 h 5"/>
                <a:gd name="T90" fmla="*/ 15 w 15"/>
                <a:gd name="T91" fmla="*/ 3 h 5"/>
                <a:gd name="T92" fmla="*/ 15 w 15"/>
                <a:gd name="T93" fmla="*/ 3 h 5"/>
                <a:gd name="T94" fmla="*/ 15 w 15"/>
                <a:gd name="T95" fmla="*/ 4 h 5"/>
                <a:gd name="T96" fmla="*/ 15 w 15"/>
                <a:gd name="T97" fmla="*/ 4 h 5"/>
                <a:gd name="T98" fmla="*/ 15 w 15"/>
                <a:gd name="T99" fmla="*/ 4 h 5"/>
                <a:gd name="T100" fmla="*/ 15 w 15"/>
                <a:gd name="T101" fmla="*/ 4 h 5"/>
                <a:gd name="T102" fmla="*/ 14 w 15"/>
                <a:gd name="T103" fmla="*/ 5 h 5"/>
                <a:gd name="T104" fmla="*/ 13 w 15"/>
                <a:gd name="T105" fmla="*/ 5 h 5"/>
                <a:gd name="T106" fmla="*/ 13 w 15"/>
                <a:gd name="T107" fmla="*/ 5 h 5"/>
                <a:gd name="T108" fmla="*/ 13 w 15"/>
                <a:gd name="T109" fmla="*/ 4 h 5"/>
                <a:gd name="T110" fmla="*/ 12 w 15"/>
                <a:gd name="T111" fmla="*/ 4 h 5"/>
                <a:gd name="T112" fmla="*/ 12 w 15"/>
                <a:gd name="T113" fmla="*/ 4 h 5"/>
                <a:gd name="T114" fmla="*/ 11 w 15"/>
                <a:gd name="T115" fmla="*/ 3 h 5"/>
                <a:gd name="T116" fmla="*/ 10 w 15"/>
                <a:gd name="T117" fmla="*/ 3 h 5"/>
                <a:gd name="T118" fmla="*/ 10 w 15"/>
                <a:gd name="T119" fmla="*/ 3 h 5"/>
                <a:gd name="T120" fmla="*/ 6 w 15"/>
                <a:gd name="T121" fmla="*/ 2 h 5"/>
                <a:gd name="T122" fmla="*/ 0 w 15"/>
                <a:gd name="T123" fmla="*/ 2 h 5"/>
                <a:gd name="T124" fmla="*/ 0 w 15"/>
                <a:gd name="T1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" h="5">
                  <a:moveTo>
                    <a:pt x="0" y="1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7" y="3"/>
                    <a:pt x="6" y="2"/>
                  </a:cubicBezTo>
                  <a:cubicBezTo>
                    <a:pt x="4" y="0"/>
                    <a:pt x="0" y="1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4" name="Freeform 1563"/>
            <p:cNvSpPr>
              <a:spLocks/>
            </p:cNvSpPr>
            <p:nvPr/>
          </p:nvSpPr>
          <p:spPr bwMode="auto">
            <a:xfrm>
              <a:off x="8655051" y="5421313"/>
              <a:ext cx="33338" cy="61913"/>
            </a:xfrm>
            <a:custGeom>
              <a:avLst/>
              <a:gdLst>
                <a:gd name="T0" fmla="*/ 0 w 10"/>
                <a:gd name="T1" fmla="*/ 18 h 18"/>
                <a:gd name="T2" fmla="*/ 1 w 10"/>
                <a:gd name="T3" fmla="*/ 15 h 18"/>
                <a:gd name="T4" fmla="*/ 1 w 10"/>
                <a:gd name="T5" fmla="*/ 14 h 18"/>
                <a:gd name="T6" fmla="*/ 1 w 10"/>
                <a:gd name="T7" fmla="*/ 15 h 18"/>
                <a:gd name="T8" fmla="*/ 0 w 10"/>
                <a:gd name="T9" fmla="*/ 15 h 18"/>
                <a:gd name="T10" fmla="*/ 0 w 10"/>
                <a:gd name="T11" fmla="*/ 14 h 18"/>
                <a:gd name="T12" fmla="*/ 1 w 10"/>
                <a:gd name="T13" fmla="*/ 13 h 18"/>
                <a:gd name="T14" fmla="*/ 2 w 10"/>
                <a:gd name="T15" fmla="*/ 11 h 18"/>
                <a:gd name="T16" fmla="*/ 2 w 10"/>
                <a:gd name="T17" fmla="*/ 9 h 18"/>
                <a:gd name="T18" fmla="*/ 0 w 10"/>
                <a:gd name="T19" fmla="*/ 13 h 18"/>
                <a:gd name="T20" fmla="*/ 0 w 10"/>
                <a:gd name="T21" fmla="*/ 13 h 18"/>
                <a:gd name="T22" fmla="*/ 1 w 10"/>
                <a:gd name="T23" fmla="*/ 11 h 18"/>
                <a:gd name="T24" fmla="*/ 1 w 10"/>
                <a:gd name="T25" fmla="*/ 11 h 18"/>
                <a:gd name="T26" fmla="*/ 1 w 10"/>
                <a:gd name="T27" fmla="*/ 11 h 18"/>
                <a:gd name="T28" fmla="*/ 1 w 10"/>
                <a:gd name="T29" fmla="*/ 12 h 18"/>
                <a:gd name="T30" fmla="*/ 0 w 10"/>
                <a:gd name="T31" fmla="*/ 13 h 18"/>
                <a:gd name="T32" fmla="*/ 0 w 10"/>
                <a:gd name="T33" fmla="*/ 13 h 18"/>
                <a:gd name="T34" fmla="*/ 0 w 10"/>
                <a:gd name="T35" fmla="*/ 13 h 18"/>
                <a:gd name="T36" fmla="*/ 0 w 10"/>
                <a:gd name="T37" fmla="*/ 14 h 18"/>
                <a:gd name="T38" fmla="*/ 0 w 10"/>
                <a:gd name="T39" fmla="*/ 14 h 18"/>
                <a:gd name="T40" fmla="*/ 1 w 10"/>
                <a:gd name="T41" fmla="*/ 10 h 18"/>
                <a:gd name="T42" fmla="*/ 2 w 10"/>
                <a:gd name="T43" fmla="*/ 9 h 18"/>
                <a:gd name="T44" fmla="*/ 2 w 10"/>
                <a:gd name="T45" fmla="*/ 9 h 18"/>
                <a:gd name="T46" fmla="*/ 3 w 10"/>
                <a:gd name="T47" fmla="*/ 9 h 18"/>
                <a:gd name="T48" fmla="*/ 3 w 10"/>
                <a:gd name="T49" fmla="*/ 8 h 18"/>
                <a:gd name="T50" fmla="*/ 3 w 10"/>
                <a:gd name="T51" fmla="*/ 7 h 18"/>
                <a:gd name="T52" fmla="*/ 3 w 10"/>
                <a:gd name="T53" fmla="*/ 7 h 18"/>
                <a:gd name="T54" fmla="*/ 3 w 10"/>
                <a:gd name="T55" fmla="*/ 7 h 18"/>
                <a:gd name="T56" fmla="*/ 4 w 10"/>
                <a:gd name="T57" fmla="*/ 6 h 18"/>
                <a:gd name="T58" fmla="*/ 5 w 10"/>
                <a:gd name="T59" fmla="*/ 6 h 18"/>
                <a:gd name="T60" fmla="*/ 5 w 10"/>
                <a:gd name="T61" fmla="*/ 5 h 18"/>
                <a:gd name="T62" fmla="*/ 6 w 10"/>
                <a:gd name="T63" fmla="*/ 4 h 18"/>
                <a:gd name="T64" fmla="*/ 7 w 10"/>
                <a:gd name="T65" fmla="*/ 3 h 18"/>
                <a:gd name="T66" fmla="*/ 7 w 10"/>
                <a:gd name="T67" fmla="*/ 2 h 18"/>
                <a:gd name="T68" fmla="*/ 7 w 10"/>
                <a:gd name="T69" fmla="*/ 1 h 18"/>
                <a:gd name="T70" fmla="*/ 7 w 10"/>
                <a:gd name="T71" fmla="*/ 1 h 18"/>
                <a:gd name="T72" fmla="*/ 7 w 10"/>
                <a:gd name="T73" fmla="*/ 1 h 18"/>
                <a:gd name="T74" fmla="*/ 7 w 10"/>
                <a:gd name="T75" fmla="*/ 1 h 18"/>
                <a:gd name="T76" fmla="*/ 7 w 10"/>
                <a:gd name="T77" fmla="*/ 1 h 18"/>
                <a:gd name="T78" fmla="*/ 7 w 10"/>
                <a:gd name="T79" fmla="*/ 0 h 18"/>
                <a:gd name="T80" fmla="*/ 7 w 10"/>
                <a:gd name="T81" fmla="*/ 0 h 18"/>
                <a:gd name="T82" fmla="*/ 7 w 10"/>
                <a:gd name="T83" fmla="*/ 0 h 18"/>
                <a:gd name="T84" fmla="*/ 8 w 10"/>
                <a:gd name="T85" fmla="*/ 0 h 18"/>
                <a:gd name="T86" fmla="*/ 8 w 10"/>
                <a:gd name="T87" fmla="*/ 0 h 18"/>
                <a:gd name="T88" fmla="*/ 8 w 10"/>
                <a:gd name="T89" fmla="*/ 0 h 18"/>
                <a:gd name="T90" fmla="*/ 9 w 10"/>
                <a:gd name="T91" fmla="*/ 0 h 18"/>
                <a:gd name="T92" fmla="*/ 10 w 10"/>
                <a:gd name="T93" fmla="*/ 1 h 18"/>
                <a:gd name="T94" fmla="*/ 10 w 10"/>
                <a:gd name="T95" fmla="*/ 1 h 18"/>
                <a:gd name="T96" fmla="*/ 10 w 10"/>
                <a:gd name="T97" fmla="*/ 1 h 18"/>
                <a:gd name="T98" fmla="*/ 10 w 10"/>
                <a:gd name="T99" fmla="*/ 1 h 18"/>
                <a:gd name="T100" fmla="*/ 10 w 10"/>
                <a:gd name="T101" fmla="*/ 1 h 18"/>
                <a:gd name="T102" fmla="*/ 10 w 10"/>
                <a:gd name="T103" fmla="*/ 3 h 18"/>
                <a:gd name="T104" fmla="*/ 9 w 10"/>
                <a:gd name="T105" fmla="*/ 3 h 18"/>
                <a:gd name="T106" fmla="*/ 9 w 10"/>
                <a:gd name="T107" fmla="*/ 3 h 18"/>
                <a:gd name="T108" fmla="*/ 9 w 10"/>
                <a:gd name="T109" fmla="*/ 3 h 18"/>
                <a:gd name="T110" fmla="*/ 8 w 10"/>
                <a:gd name="T111" fmla="*/ 4 h 18"/>
                <a:gd name="T112" fmla="*/ 8 w 10"/>
                <a:gd name="T113" fmla="*/ 4 h 18"/>
                <a:gd name="T114" fmla="*/ 7 w 10"/>
                <a:gd name="T115" fmla="*/ 5 h 18"/>
                <a:gd name="T116" fmla="*/ 6 w 10"/>
                <a:gd name="T117" fmla="*/ 6 h 18"/>
                <a:gd name="T118" fmla="*/ 6 w 10"/>
                <a:gd name="T119" fmla="*/ 6 h 18"/>
                <a:gd name="T120" fmla="*/ 4 w 10"/>
                <a:gd name="T121" fmla="*/ 10 h 18"/>
                <a:gd name="T122" fmla="*/ 0 w 10"/>
                <a:gd name="T1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" h="18">
                  <a:moveTo>
                    <a:pt x="0" y="18"/>
                  </a:moveTo>
                  <a:cubicBezTo>
                    <a:pt x="0" y="17"/>
                    <a:pt x="0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0"/>
                    <a:pt x="1" y="10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8"/>
                    <a:pt x="5" y="9"/>
                    <a:pt x="4" y="10"/>
                  </a:cubicBezTo>
                  <a:cubicBezTo>
                    <a:pt x="1" y="13"/>
                    <a:pt x="0" y="17"/>
                    <a:pt x="0" y="18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5" name="Freeform 1564"/>
            <p:cNvSpPr>
              <a:spLocks/>
            </p:cNvSpPr>
            <p:nvPr/>
          </p:nvSpPr>
          <p:spPr bwMode="auto">
            <a:xfrm>
              <a:off x="9431338" y="5145088"/>
              <a:ext cx="180975" cy="233363"/>
            </a:xfrm>
            <a:custGeom>
              <a:avLst/>
              <a:gdLst>
                <a:gd name="T0" fmla="*/ 3 w 54"/>
                <a:gd name="T1" fmla="*/ 0 h 69"/>
                <a:gd name="T2" fmla="*/ 3 w 54"/>
                <a:gd name="T3" fmla="*/ 15 h 69"/>
                <a:gd name="T4" fmla="*/ 4 w 54"/>
                <a:gd name="T5" fmla="*/ 18 h 69"/>
                <a:gd name="T6" fmla="*/ 3 w 54"/>
                <a:gd name="T7" fmla="*/ 15 h 69"/>
                <a:gd name="T8" fmla="*/ 3 w 54"/>
                <a:gd name="T9" fmla="*/ 11 h 69"/>
                <a:gd name="T10" fmla="*/ 4 w 54"/>
                <a:gd name="T11" fmla="*/ 16 h 69"/>
                <a:gd name="T12" fmla="*/ 5 w 54"/>
                <a:gd name="T13" fmla="*/ 19 h 69"/>
                <a:gd name="T14" fmla="*/ 11 w 54"/>
                <a:gd name="T15" fmla="*/ 30 h 69"/>
                <a:gd name="T16" fmla="*/ 15 w 54"/>
                <a:gd name="T17" fmla="*/ 35 h 69"/>
                <a:gd name="T18" fmla="*/ 5 w 54"/>
                <a:gd name="T19" fmla="*/ 19 h 69"/>
                <a:gd name="T20" fmla="*/ 6 w 54"/>
                <a:gd name="T21" fmla="*/ 20 h 69"/>
                <a:gd name="T22" fmla="*/ 10 w 54"/>
                <a:gd name="T23" fmla="*/ 28 h 69"/>
                <a:gd name="T24" fmla="*/ 11 w 54"/>
                <a:gd name="T25" fmla="*/ 30 h 69"/>
                <a:gd name="T26" fmla="*/ 10 w 54"/>
                <a:gd name="T27" fmla="*/ 28 h 69"/>
                <a:gd name="T28" fmla="*/ 8 w 54"/>
                <a:gd name="T29" fmla="*/ 25 h 69"/>
                <a:gd name="T30" fmla="*/ 7 w 54"/>
                <a:gd name="T31" fmla="*/ 22 h 69"/>
                <a:gd name="T32" fmla="*/ 6 w 54"/>
                <a:gd name="T33" fmla="*/ 20 h 69"/>
                <a:gd name="T34" fmla="*/ 5 w 54"/>
                <a:gd name="T35" fmla="*/ 18 h 69"/>
                <a:gd name="T36" fmla="*/ 5 w 54"/>
                <a:gd name="T37" fmla="*/ 18 h 69"/>
                <a:gd name="T38" fmla="*/ 5 w 54"/>
                <a:gd name="T39" fmla="*/ 18 h 69"/>
                <a:gd name="T40" fmla="*/ 13 w 54"/>
                <a:gd name="T41" fmla="*/ 31 h 69"/>
                <a:gd name="T42" fmla="*/ 16 w 54"/>
                <a:gd name="T43" fmla="*/ 35 h 69"/>
                <a:gd name="T44" fmla="*/ 17 w 54"/>
                <a:gd name="T45" fmla="*/ 36 h 69"/>
                <a:gd name="T46" fmla="*/ 18 w 54"/>
                <a:gd name="T47" fmla="*/ 36 h 69"/>
                <a:gd name="T48" fmla="*/ 20 w 54"/>
                <a:gd name="T49" fmla="*/ 38 h 69"/>
                <a:gd name="T50" fmla="*/ 23 w 54"/>
                <a:gd name="T51" fmla="*/ 39 h 69"/>
                <a:gd name="T52" fmla="*/ 24 w 54"/>
                <a:gd name="T53" fmla="*/ 40 h 69"/>
                <a:gd name="T54" fmla="*/ 25 w 54"/>
                <a:gd name="T55" fmla="*/ 41 h 69"/>
                <a:gd name="T56" fmla="*/ 28 w 54"/>
                <a:gd name="T57" fmla="*/ 43 h 69"/>
                <a:gd name="T58" fmla="*/ 31 w 54"/>
                <a:gd name="T59" fmla="*/ 46 h 69"/>
                <a:gd name="T60" fmla="*/ 33 w 54"/>
                <a:gd name="T61" fmla="*/ 49 h 69"/>
                <a:gd name="T62" fmla="*/ 37 w 54"/>
                <a:gd name="T63" fmla="*/ 52 h 69"/>
                <a:gd name="T64" fmla="*/ 43 w 54"/>
                <a:gd name="T65" fmla="*/ 57 h 69"/>
                <a:gd name="T66" fmla="*/ 47 w 54"/>
                <a:gd name="T67" fmla="*/ 60 h 69"/>
                <a:gd name="T68" fmla="*/ 48 w 54"/>
                <a:gd name="T69" fmla="*/ 61 h 69"/>
                <a:gd name="T70" fmla="*/ 49 w 54"/>
                <a:gd name="T71" fmla="*/ 63 h 69"/>
                <a:gd name="T72" fmla="*/ 49 w 54"/>
                <a:gd name="T73" fmla="*/ 62 h 69"/>
                <a:gd name="T74" fmla="*/ 50 w 54"/>
                <a:gd name="T75" fmla="*/ 63 h 69"/>
                <a:gd name="T76" fmla="*/ 50 w 54"/>
                <a:gd name="T77" fmla="*/ 63 h 69"/>
                <a:gd name="T78" fmla="*/ 50 w 54"/>
                <a:gd name="T79" fmla="*/ 63 h 69"/>
                <a:gd name="T80" fmla="*/ 52 w 54"/>
                <a:gd name="T81" fmla="*/ 64 h 69"/>
                <a:gd name="T82" fmla="*/ 53 w 54"/>
                <a:gd name="T83" fmla="*/ 67 h 69"/>
                <a:gd name="T84" fmla="*/ 53 w 54"/>
                <a:gd name="T85" fmla="*/ 67 h 69"/>
                <a:gd name="T86" fmla="*/ 54 w 54"/>
                <a:gd name="T87" fmla="*/ 68 h 69"/>
                <a:gd name="T88" fmla="*/ 54 w 54"/>
                <a:gd name="T89" fmla="*/ 68 h 69"/>
                <a:gd name="T90" fmla="*/ 53 w 54"/>
                <a:gd name="T91" fmla="*/ 69 h 69"/>
                <a:gd name="T92" fmla="*/ 51 w 54"/>
                <a:gd name="T93" fmla="*/ 68 h 69"/>
                <a:gd name="T94" fmla="*/ 51 w 54"/>
                <a:gd name="T95" fmla="*/ 68 h 69"/>
                <a:gd name="T96" fmla="*/ 51 w 54"/>
                <a:gd name="T97" fmla="*/ 68 h 69"/>
                <a:gd name="T98" fmla="*/ 50 w 54"/>
                <a:gd name="T99" fmla="*/ 68 h 69"/>
                <a:gd name="T100" fmla="*/ 50 w 54"/>
                <a:gd name="T101" fmla="*/ 68 h 69"/>
                <a:gd name="T102" fmla="*/ 46 w 54"/>
                <a:gd name="T103" fmla="*/ 64 h 69"/>
                <a:gd name="T104" fmla="*/ 45 w 54"/>
                <a:gd name="T105" fmla="*/ 63 h 69"/>
                <a:gd name="T106" fmla="*/ 44 w 54"/>
                <a:gd name="T107" fmla="*/ 62 h 69"/>
                <a:gd name="T108" fmla="*/ 44 w 54"/>
                <a:gd name="T109" fmla="*/ 61 h 69"/>
                <a:gd name="T110" fmla="*/ 41 w 54"/>
                <a:gd name="T111" fmla="*/ 58 h 69"/>
                <a:gd name="T112" fmla="*/ 39 w 54"/>
                <a:gd name="T113" fmla="*/ 56 h 69"/>
                <a:gd name="T114" fmla="*/ 35 w 54"/>
                <a:gd name="T115" fmla="*/ 52 h 69"/>
                <a:gd name="T116" fmla="*/ 33 w 54"/>
                <a:gd name="T117" fmla="*/ 50 h 69"/>
                <a:gd name="T118" fmla="*/ 32 w 54"/>
                <a:gd name="T119" fmla="*/ 49 h 69"/>
                <a:gd name="T120" fmla="*/ 15 w 54"/>
                <a:gd name="T121" fmla="*/ 36 h 69"/>
                <a:gd name="T122" fmla="*/ 2 w 54"/>
                <a:gd name="T123" fmla="*/ 1 h 69"/>
                <a:gd name="T124" fmla="*/ 3 w 54"/>
                <a:gd name="T1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" h="69">
                  <a:moveTo>
                    <a:pt x="3" y="0"/>
                  </a:moveTo>
                  <a:cubicBezTo>
                    <a:pt x="2" y="3"/>
                    <a:pt x="2" y="12"/>
                    <a:pt x="3" y="15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9"/>
                    <a:pt x="4" y="18"/>
                    <a:pt x="3" y="15"/>
                  </a:cubicBezTo>
                  <a:cubicBezTo>
                    <a:pt x="3" y="14"/>
                    <a:pt x="3" y="13"/>
                    <a:pt x="3" y="11"/>
                  </a:cubicBezTo>
                  <a:cubicBezTo>
                    <a:pt x="3" y="13"/>
                    <a:pt x="4" y="15"/>
                    <a:pt x="4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3"/>
                    <a:pt x="8" y="27"/>
                    <a:pt x="11" y="30"/>
                  </a:cubicBezTo>
                  <a:cubicBezTo>
                    <a:pt x="12" y="31"/>
                    <a:pt x="14" y="34"/>
                    <a:pt x="15" y="35"/>
                  </a:cubicBezTo>
                  <a:cubicBezTo>
                    <a:pt x="10" y="31"/>
                    <a:pt x="7" y="25"/>
                    <a:pt x="5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3"/>
                    <a:pt x="8" y="26"/>
                    <a:pt x="10" y="28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6" y="21"/>
                    <a:pt x="6" y="20"/>
                    <a:pt x="6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11" y="30"/>
                    <a:pt x="13" y="31"/>
                  </a:cubicBezTo>
                  <a:cubicBezTo>
                    <a:pt x="14" y="32"/>
                    <a:pt x="15" y="34"/>
                    <a:pt x="16" y="35"/>
                  </a:cubicBezTo>
                  <a:cubicBezTo>
                    <a:pt x="16" y="35"/>
                    <a:pt x="17" y="35"/>
                    <a:pt x="17" y="36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8" y="37"/>
                    <a:pt x="20" y="37"/>
                    <a:pt x="20" y="38"/>
                  </a:cubicBezTo>
                  <a:cubicBezTo>
                    <a:pt x="21" y="38"/>
                    <a:pt x="23" y="39"/>
                    <a:pt x="23" y="39"/>
                  </a:cubicBezTo>
                  <a:cubicBezTo>
                    <a:pt x="23" y="40"/>
                    <a:pt x="23" y="39"/>
                    <a:pt x="24" y="40"/>
                  </a:cubicBezTo>
                  <a:cubicBezTo>
                    <a:pt x="24" y="40"/>
                    <a:pt x="25" y="41"/>
                    <a:pt x="25" y="41"/>
                  </a:cubicBezTo>
                  <a:cubicBezTo>
                    <a:pt x="26" y="42"/>
                    <a:pt x="26" y="42"/>
                    <a:pt x="28" y="43"/>
                  </a:cubicBezTo>
                  <a:cubicBezTo>
                    <a:pt x="29" y="45"/>
                    <a:pt x="30" y="45"/>
                    <a:pt x="31" y="46"/>
                  </a:cubicBezTo>
                  <a:cubicBezTo>
                    <a:pt x="31" y="46"/>
                    <a:pt x="33" y="49"/>
                    <a:pt x="33" y="49"/>
                  </a:cubicBezTo>
                  <a:cubicBezTo>
                    <a:pt x="35" y="50"/>
                    <a:pt x="36" y="51"/>
                    <a:pt x="37" y="52"/>
                  </a:cubicBezTo>
                  <a:cubicBezTo>
                    <a:pt x="39" y="54"/>
                    <a:pt x="41" y="56"/>
                    <a:pt x="43" y="57"/>
                  </a:cubicBezTo>
                  <a:cubicBezTo>
                    <a:pt x="44" y="59"/>
                    <a:pt x="45" y="59"/>
                    <a:pt x="47" y="60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8" y="61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2"/>
                    <a:pt x="50" y="63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1" y="63"/>
                    <a:pt x="52" y="64"/>
                    <a:pt x="52" y="64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3" y="68"/>
                    <a:pt x="53" y="69"/>
                    <a:pt x="53" y="69"/>
                  </a:cubicBezTo>
                  <a:cubicBezTo>
                    <a:pt x="53" y="69"/>
                    <a:pt x="52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8"/>
                    <a:pt x="50" y="68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9" y="67"/>
                    <a:pt x="47" y="65"/>
                    <a:pt x="46" y="64"/>
                  </a:cubicBezTo>
                  <a:cubicBezTo>
                    <a:pt x="46" y="64"/>
                    <a:pt x="45" y="63"/>
                    <a:pt x="45" y="63"/>
                  </a:cubicBezTo>
                  <a:cubicBezTo>
                    <a:pt x="45" y="62"/>
                    <a:pt x="45" y="62"/>
                    <a:pt x="44" y="62"/>
                  </a:cubicBezTo>
                  <a:cubicBezTo>
                    <a:pt x="44" y="62"/>
                    <a:pt x="44" y="62"/>
                    <a:pt x="44" y="61"/>
                  </a:cubicBezTo>
                  <a:cubicBezTo>
                    <a:pt x="43" y="61"/>
                    <a:pt x="41" y="59"/>
                    <a:pt x="41" y="58"/>
                  </a:cubicBezTo>
                  <a:cubicBezTo>
                    <a:pt x="40" y="58"/>
                    <a:pt x="40" y="57"/>
                    <a:pt x="39" y="56"/>
                  </a:cubicBezTo>
                  <a:cubicBezTo>
                    <a:pt x="38" y="55"/>
                    <a:pt x="37" y="54"/>
                    <a:pt x="35" y="52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6" y="44"/>
                    <a:pt x="21" y="41"/>
                    <a:pt x="15" y="36"/>
                  </a:cubicBezTo>
                  <a:cubicBezTo>
                    <a:pt x="2" y="24"/>
                    <a:pt x="0" y="5"/>
                    <a:pt x="2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6" name="Freeform 1565"/>
            <p:cNvSpPr>
              <a:spLocks/>
            </p:cNvSpPr>
            <p:nvPr/>
          </p:nvSpPr>
          <p:spPr bwMode="auto">
            <a:xfrm>
              <a:off x="9366251" y="5267325"/>
              <a:ext cx="128588" cy="50800"/>
            </a:xfrm>
            <a:custGeom>
              <a:avLst/>
              <a:gdLst>
                <a:gd name="T0" fmla="*/ 4 w 38"/>
                <a:gd name="T1" fmla="*/ 12 h 15"/>
                <a:gd name="T2" fmla="*/ 4 w 38"/>
                <a:gd name="T3" fmla="*/ 12 h 15"/>
                <a:gd name="T4" fmla="*/ 4 w 38"/>
                <a:gd name="T5" fmla="*/ 12 h 15"/>
                <a:gd name="T6" fmla="*/ 12 w 38"/>
                <a:gd name="T7" fmla="*/ 14 h 15"/>
                <a:gd name="T8" fmla="*/ 6 w 38"/>
                <a:gd name="T9" fmla="*/ 12 h 15"/>
                <a:gd name="T10" fmla="*/ 11 w 38"/>
                <a:gd name="T11" fmla="*/ 14 h 15"/>
                <a:gd name="T12" fmla="*/ 11 w 38"/>
                <a:gd name="T13" fmla="*/ 14 h 15"/>
                <a:gd name="T14" fmla="*/ 7 w 38"/>
                <a:gd name="T15" fmla="*/ 13 h 15"/>
                <a:gd name="T16" fmla="*/ 6 w 38"/>
                <a:gd name="T17" fmla="*/ 12 h 15"/>
                <a:gd name="T18" fmla="*/ 5 w 38"/>
                <a:gd name="T19" fmla="*/ 12 h 15"/>
                <a:gd name="T20" fmla="*/ 16 w 38"/>
                <a:gd name="T21" fmla="*/ 13 h 15"/>
                <a:gd name="T22" fmla="*/ 17 w 38"/>
                <a:gd name="T23" fmla="*/ 13 h 15"/>
                <a:gd name="T24" fmla="*/ 19 w 38"/>
                <a:gd name="T25" fmla="*/ 12 h 15"/>
                <a:gd name="T26" fmla="*/ 20 w 38"/>
                <a:gd name="T27" fmla="*/ 11 h 15"/>
                <a:gd name="T28" fmla="*/ 23 w 38"/>
                <a:gd name="T29" fmla="*/ 9 h 15"/>
                <a:gd name="T30" fmla="*/ 27 w 38"/>
                <a:gd name="T31" fmla="*/ 6 h 15"/>
                <a:gd name="T32" fmla="*/ 32 w 38"/>
                <a:gd name="T33" fmla="*/ 2 h 15"/>
                <a:gd name="T34" fmla="*/ 34 w 38"/>
                <a:gd name="T35" fmla="*/ 1 h 15"/>
                <a:gd name="T36" fmla="*/ 34 w 38"/>
                <a:gd name="T37" fmla="*/ 1 h 15"/>
                <a:gd name="T38" fmla="*/ 34 w 38"/>
                <a:gd name="T39" fmla="*/ 0 h 15"/>
                <a:gd name="T40" fmla="*/ 37 w 38"/>
                <a:gd name="T41" fmla="*/ 0 h 15"/>
                <a:gd name="T42" fmla="*/ 38 w 38"/>
                <a:gd name="T43" fmla="*/ 1 h 15"/>
                <a:gd name="T44" fmla="*/ 38 w 38"/>
                <a:gd name="T45" fmla="*/ 2 h 15"/>
                <a:gd name="T46" fmla="*/ 37 w 38"/>
                <a:gd name="T47" fmla="*/ 3 h 15"/>
                <a:gd name="T48" fmla="*/ 36 w 38"/>
                <a:gd name="T49" fmla="*/ 3 h 15"/>
                <a:gd name="T50" fmla="*/ 34 w 38"/>
                <a:gd name="T51" fmla="*/ 4 h 15"/>
                <a:gd name="T52" fmla="*/ 33 w 38"/>
                <a:gd name="T53" fmla="*/ 5 h 15"/>
                <a:gd name="T54" fmla="*/ 31 w 38"/>
                <a:gd name="T55" fmla="*/ 5 h 15"/>
                <a:gd name="T56" fmla="*/ 27 w 38"/>
                <a:gd name="T57" fmla="*/ 8 h 15"/>
                <a:gd name="T58" fmla="*/ 26 w 38"/>
                <a:gd name="T59" fmla="*/ 9 h 15"/>
                <a:gd name="T60" fmla="*/ 4 w 38"/>
                <a:gd name="T61" fmla="*/ 12 h 15"/>
                <a:gd name="T62" fmla="*/ 1 w 38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15">
                  <a:moveTo>
                    <a:pt x="1" y="4"/>
                  </a:moveTo>
                  <a:cubicBezTo>
                    <a:pt x="0" y="6"/>
                    <a:pt x="1" y="11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2"/>
                    <a:pt x="3" y="11"/>
                    <a:pt x="2" y="10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5" y="12"/>
                    <a:pt x="5" y="12"/>
                    <a:pt x="6" y="13"/>
                  </a:cubicBezTo>
                  <a:cubicBezTo>
                    <a:pt x="8" y="13"/>
                    <a:pt x="10" y="14"/>
                    <a:pt x="12" y="14"/>
                  </a:cubicBezTo>
                  <a:cubicBezTo>
                    <a:pt x="13" y="14"/>
                    <a:pt x="15" y="14"/>
                    <a:pt x="15" y="14"/>
                  </a:cubicBezTo>
                  <a:cubicBezTo>
                    <a:pt x="12" y="14"/>
                    <a:pt x="9" y="14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3"/>
                    <a:pt x="9" y="13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12" y="13"/>
                    <a:pt x="13" y="13"/>
                  </a:cubicBezTo>
                  <a:cubicBezTo>
                    <a:pt x="14" y="13"/>
                    <a:pt x="15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2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4" y="9"/>
                    <a:pt x="25" y="8"/>
                    <a:pt x="25" y="8"/>
                  </a:cubicBezTo>
                  <a:cubicBezTo>
                    <a:pt x="26" y="7"/>
                    <a:pt x="26" y="7"/>
                    <a:pt x="27" y="6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3"/>
                    <a:pt x="31" y="2"/>
                    <a:pt x="32" y="2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6" y="4"/>
                    <a:pt x="35" y="4"/>
                    <a:pt x="34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4"/>
                    <a:pt x="33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5"/>
                    <a:pt x="31" y="6"/>
                    <a:pt x="31" y="5"/>
                  </a:cubicBezTo>
                  <a:cubicBezTo>
                    <a:pt x="30" y="6"/>
                    <a:pt x="30" y="5"/>
                    <a:pt x="30" y="6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3" y="12"/>
                    <a:pt x="20" y="15"/>
                    <a:pt x="16" y="15"/>
                  </a:cubicBezTo>
                  <a:cubicBezTo>
                    <a:pt x="11" y="15"/>
                    <a:pt x="7" y="14"/>
                    <a:pt x="4" y="12"/>
                  </a:cubicBezTo>
                  <a:cubicBezTo>
                    <a:pt x="0" y="10"/>
                    <a:pt x="0" y="6"/>
                    <a:pt x="0" y="5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7" name="Freeform 1566"/>
            <p:cNvSpPr>
              <a:spLocks/>
            </p:cNvSpPr>
            <p:nvPr/>
          </p:nvSpPr>
          <p:spPr bwMode="auto">
            <a:xfrm>
              <a:off x="9474201" y="5121275"/>
              <a:ext cx="57150" cy="146050"/>
            </a:xfrm>
            <a:custGeom>
              <a:avLst/>
              <a:gdLst>
                <a:gd name="T0" fmla="*/ 13 w 17"/>
                <a:gd name="T1" fmla="*/ 0 h 43"/>
                <a:gd name="T2" fmla="*/ 15 w 17"/>
                <a:gd name="T3" fmla="*/ 8 h 43"/>
                <a:gd name="T4" fmla="*/ 15 w 17"/>
                <a:gd name="T5" fmla="*/ 10 h 43"/>
                <a:gd name="T6" fmla="*/ 15 w 17"/>
                <a:gd name="T7" fmla="*/ 8 h 43"/>
                <a:gd name="T8" fmla="*/ 14 w 17"/>
                <a:gd name="T9" fmla="*/ 6 h 43"/>
                <a:gd name="T10" fmla="*/ 15 w 17"/>
                <a:gd name="T11" fmla="*/ 9 h 43"/>
                <a:gd name="T12" fmla="*/ 16 w 17"/>
                <a:gd name="T13" fmla="*/ 10 h 43"/>
                <a:gd name="T14" fmla="*/ 16 w 17"/>
                <a:gd name="T15" fmla="*/ 17 h 43"/>
                <a:gd name="T16" fmla="*/ 16 w 17"/>
                <a:gd name="T17" fmla="*/ 21 h 43"/>
                <a:gd name="T18" fmla="*/ 16 w 17"/>
                <a:gd name="T19" fmla="*/ 10 h 43"/>
                <a:gd name="T20" fmla="*/ 16 w 17"/>
                <a:gd name="T21" fmla="*/ 11 h 43"/>
                <a:gd name="T22" fmla="*/ 17 w 17"/>
                <a:gd name="T23" fmla="*/ 16 h 43"/>
                <a:gd name="T24" fmla="*/ 17 w 17"/>
                <a:gd name="T25" fmla="*/ 17 h 43"/>
                <a:gd name="T26" fmla="*/ 17 w 17"/>
                <a:gd name="T27" fmla="*/ 16 h 43"/>
                <a:gd name="T28" fmla="*/ 17 w 17"/>
                <a:gd name="T29" fmla="*/ 14 h 43"/>
                <a:gd name="T30" fmla="*/ 16 w 17"/>
                <a:gd name="T31" fmla="*/ 12 h 43"/>
                <a:gd name="T32" fmla="*/ 16 w 17"/>
                <a:gd name="T33" fmla="*/ 11 h 43"/>
                <a:gd name="T34" fmla="*/ 16 w 17"/>
                <a:gd name="T35" fmla="*/ 10 h 43"/>
                <a:gd name="T36" fmla="*/ 16 w 17"/>
                <a:gd name="T37" fmla="*/ 10 h 43"/>
                <a:gd name="T38" fmla="*/ 16 w 17"/>
                <a:gd name="T39" fmla="*/ 10 h 43"/>
                <a:gd name="T40" fmla="*/ 17 w 17"/>
                <a:gd name="T41" fmla="*/ 18 h 43"/>
                <a:gd name="T42" fmla="*/ 16 w 17"/>
                <a:gd name="T43" fmla="*/ 21 h 43"/>
                <a:gd name="T44" fmla="*/ 16 w 17"/>
                <a:gd name="T45" fmla="*/ 22 h 43"/>
                <a:gd name="T46" fmla="*/ 16 w 17"/>
                <a:gd name="T47" fmla="*/ 22 h 43"/>
                <a:gd name="T48" fmla="*/ 16 w 17"/>
                <a:gd name="T49" fmla="*/ 24 h 43"/>
                <a:gd name="T50" fmla="*/ 16 w 17"/>
                <a:gd name="T51" fmla="*/ 25 h 43"/>
                <a:gd name="T52" fmla="*/ 15 w 17"/>
                <a:gd name="T53" fmla="*/ 26 h 43"/>
                <a:gd name="T54" fmla="*/ 15 w 17"/>
                <a:gd name="T55" fmla="*/ 27 h 43"/>
                <a:gd name="T56" fmla="*/ 14 w 17"/>
                <a:gd name="T57" fmla="*/ 28 h 43"/>
                <a:gd name="T58" fmla="*/ 12 w 17"/>
                <a:gd name="T59" fmla="*/ 30 h 43"/>
                <a:gd name="T60" fmla="*/ 10 w 17"/>
                <a:gd name="T61" fmla="*/ 31 h 43"/>
                <a:gd name="T62" fmla="*/ 8 w 17"/>
                <a:gd name="T63" fmla="*/ 33 h 43"/>
                <a:gd name="T64" fmla="*/ 6 w 17"/>
                <a:gd name="T65" fmla="*/ 36 h 43"/>
                <a:gd name="T66" fmla="*/ 5 w 17"/>
                <a:gd name="T67" fmla="*/ 38 h 43"/>
                <a:gd name="T68" fmla="*/ 4 w 17"/>
                <a:gd name="T69" fmla="*/ 39 h 43"/>
                <a:gd name="T70" fmla="*/ 4 w 17"/>
                <a:gd name="T71" fmla="*/ 40 h 43"/>
                <a:gd name="T72" fmla="*/ 4 w 17"/>
                <a:gd name="T73" fmla="*/ 40 h 43"/>
                <a:gd name="T74" fmla="*/ 4 w 17"/>
                <a:gd name="T75" fmla="*/ 40 h 43"/>
                <a:gd name="T76" fmla="*/ 4 w 17"/>
                <a:gd name="T77" fmla="*/ 40 h 43"/>
                <a:gd name="T78" fmla="*/ 5 w 17"/>
                <a:gd name="T79" fmla="*/ 40 h 43"/>
                <a:gd name="T80" fmla="*/ 5 w 17"/>
                <a:gd name="T81" fmla="*/ 41 h 43"/>
                <a:gd name="T82" fmla="*/ 4 w 17"/>
                <a:gd name="T83" fmla="*/ 42 h 43"/>
                <a:gd name="T84" fmla="*/ 4 w 17"/>
                <a:gd name="T85" fmla="*/ 42 h 43"/>
                <a:gd name="T86" fmla="*/ 4 w 17"/>
                <a:gd name="T87" fmla="*/ 42 h 43"/>
                <a:gd name="T88" fmla="*/ 4 w 17"/>
                <a:gd name="T89" fmla="*/ 42 h 43"/>
                <a:gd name="T90" fmla="*/ 2 w 17"/>
                <a:gd name="T91" fmla="*/ 43 h 43"/>
                <a:gd name="T92" fmla="*/ 2 w 17"/>
                <a:gd name="T93" fmla="*/ 42 h 43"/>
                <a:gd name="T94" fmla="*/ 2 w 17"/>
                <a:gd name="T95" fmla="*/ 42 h 43"/>
                <a:gd name="T96" fmla="*/ 1 w 17"/>
                <a:gd name="T97" fmla="*/ 42 h 43"/>
                <a:gd name="T98" fmla="*/ 1 w 17"/>
                <a:gd name="T99" fmla="*/ 42 h 43"/>
                <a:gd name="T100" fmla="*/ 1 w 17"/>
                <a:gd name="T101" fmla="*/ 42 h 43"/>
                <a:gd name="T102" fmla="*/ 1 w 17"/>
                <a:gd name="T103" fmla="*/ 38 h 43"/>
                <a:gd name="T104" fmla="*/ 2 w 17"/>
                <a:gd name="T105" fmla="*/ 37 h 43"/>
                <a:gd name="T106" fmla="*/ 2 w 17"/>
                <a:gd name="T107" fmla="*/ 36 h 43"/>
                <a:gd name="T108" fmla="*/ 3 w 17"/>
                <a:gd name="T109" fmla="*/ 36 h 43"/>
                <a:gd name="T110" fmla="*/ 5 w 17"/>
                <a:gd name="T111" fmla="*/ 34 h 43"/>
                <a:gd name="T112" fmla="*/ 6 w 17"/>
                <a:gd name="T113" fmla="*/ 34 h 43"/>
                <a:gd name="T114" fmla="*/ 8 w 17"/>
                <a:gd name="T115" fmla="*/ 31 h 43"/>
                <a:gd name="T116" fmla="*/ 9 w 17"/>
                <a:gd name="T117" fmla="*/ 30 h 43"/>
                <a:gd name="T118" fmla="*/ 10 w 17"/>
                <a:gd name="T119" fmla="*/ 30 h 43"/>
                <a:gd name="T120" fmla="*/ 15 w 17"/>
                <a:gd name="T121" fmla="*/ 20 h 43"/>
                <a:gd name="T122" fmla="*/ 12 w 17"/>
                <a:gd name="T123" fmla="*/ 1 h 43"/>
                <a:gd name="T124" fmla="*/ 13 w 17"/>
                <a:gd name="T1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" h="43">
                  <a:moveTo>
                    <a:pt x="13" y="0"/>
                  </a:moveTo>
                  <a:cubicBezTo>
                    <a:pt x="13" y="2"/>
                    <a:pt x="14" y="6"/>
                    <a:pt x="15" y="8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7"/>
                    <a:pt x="15" y="8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2"/>
                    <a:pt x="16" y="15"/>
                    <a:pt x="16" y="17"/>
                  </a:cubicBezTo>
                  <a:cubicBezTo>
                    <a:pt x="16" y="18"/>
                    <a:pt x="16" y="20"/>
                    <a:pt x="16" y="21"/>
                  </a:cubicBezTo>
                  <a:cubicBezTo>
                    <a:pt x="16" y="17"/>
                    <a:pt x="17" y="14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7" y="14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3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7"/>
                    <a:pt x="17" y="18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16" y="21"/>
                    <a:pt x="16" y="21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5" y="25"/>
                    <a:pt x="16" y="25"/>
                    <a:pt x="15" y="26"/>
                  </a:cubicBezTo>
                  <a:cubicBezTo>
                    <a:pt x="15" y="26"/>
                    <a:pt x="15" y="27"/>
                    <a:pt x="15" y="27"/>
                  </a:cubicBezTo>
                  <a:cubicBezTo>
                    <a:pt x="14" y="27"/>
                    <a:pt x="14" y="28"/>
                    <a:pt x="14" y="28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0"/>
                    <a:pt x="10" y="31"/>
                    <a:pt x="10" y="31"/>
                  </a:cubicBezTo>
                  <a:cubicBezTo>
                    <a:pt x="10" y="32"/>
                    <a:pt x="9" y="32"/>
                    <a:pt x="8" y="33"/>
                  </a:cubicBezTo>
                  <a:cubicBezTo>
                    <a:pt x="7" y="34"/>
                    <a:pt x="7" y="35"/>
                    <a:pt x="6" y="36"/>
                  </a:cubicBezTo>
                  <a:cubicBezTo>
                    <a:pt x="5" y="37"/>
                    <a:pt x="5" y="37"/>
                    <a:pt x="5" y="38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4" y="39"/>
                    <a:pt x="4" y="39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3"/>
                    <a:pt x="3" y="43"/>
                    <a:pt x="2" y="43"/>
                  </a:cubicBezTo>
                  <a:cubicBezTo>
                    <a:pt x="2" y="43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0"/>
                    <a:pt x="1" y="39"/>
                    <a:pt x="1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4" y="34"/>
                    <a:pt x="5" y="34"/>
                  </a:cubicBezTo>
                  <a:cubicBezTo>
                    <a:pt x="5" y="34"/>
                    <a:pt x="5" y="34"/>
                    <a:pt x="6" y="34"/>
                  </a:cubicBezTo>
                  <a:cubicBezTo>
                    <a:pt x="6" y="33"/>
                    <a:pt x="7" y="32"/>
                    <a:pt x="8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27"/>
                    <a:pt x="14" y="24"/>
                    <a:pt x="15" y="20"/>
                  </a:cubicBezTo>
                  <a:cubicBezTo>
                    <a:pt x="17" y="12"/>
                    <a:pt x="12" y="4"/>
                    <a:pt x="12" y="1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8" name="Freeform 1567"/>
            <p:cNvSpPr>
              <a:spLocks/>
            </p:cNvSpPr>
            <p:nvPr/>
          </p:nvSpPr>
          <p:spPr bwMode="auto">
            <a:xfrm>
              <a:off x="9444038" y="4852988"/>
              <a:ext cx="176213" cy="295275"/>
            </a:xfrm>
            <a:custGeom>
              <a:avLst/>
              <a:gdLst>
                <a:gd name="T0" fmla="*/ 47 w 52"/>
                <a:gd name="T1" fmla="*/ 17 h 88"/>
                <a:gd name="T2" fmla="*/ 47 w 52"/>
                <a:gd name="T3" fmla="*/ 17 h 88"/>
                <a:gd name="T4" fmla="*/ 46 w 52"/>
                <a:gd name="T5" fmla="*/ 18 h 88"/>
                <a:gd name="T6" fmla="*/ 34 w 52"/>
                <a:gd name="T7" fmla="*/ 32 h 88"/>
                <a:gd name="T8" fmla="*/ 44 w 52"/>
                <a:gd name="T9" fmla="*/ 22 h 88"/>
                <a:gd name="T10" fmla="*/ 36 w 52"/>
                <a:gd name="T11" fmla="*/ 30 h 88"/>
                <a:gd name="T12" fmla="*/ 36 w 52"/>
                <a:gd name="T13" fmla="*/ 30 h 88"/>
                <a:gd name="T14" fmla="*/ 42 w 52"/>
                <a:gd name="T15" fmla="*/ 24 h 88"/>
                <a:gd name="T16" fmla="*/ 45 w 52"/>
                <a:gd name="T17" fmla="*/ 21 h 88"/>
                <a:gd name="T18" fmla="*/ 45 w 52"/>
                <a:gd name="T19" fmla="*/ 20 h 88"/>
                <a:gd name="T20" fmla="*/ 28 w 52"/>
                <a:gd name="T21" fmla="*/ 38 h 88"/>
                <a:gd name="T22" fmla="*/ 26 w 52"/>
                <a:gd name="T23" fmla="*/ 39 h 88"/>
                <a:gd name="T24" fmla="*/ 22 w 52"/>
                <a:gd name="T25" fmla="*/ 45 h 88"/>
                <a:gd name="T26" fmla="*/ 19 w 52"/>
                <a:gd name="T27" fmla="*/ 47 h 88"/>
                <a:gd name="T28" fmla="*/ 14 w 52"/>
                <a:gd name="T29" fmla="*/ 54 h 88"/>
                <a:gd name="T30" fmla="*/ 8 w 52"/>
                <a:gd name="T31" fmla="*/ 63 h 88"/>
                <a:gd name="T32" fmla="*/ 4 w 52"/>
                <a:gd name="T33" fmla="*/ 76 h 88"/>
                <a:gd name="T34" fmla="*/ 3 w 52"/>
                <a:gd name="T35" fmla="*/ 80 h 88"/>
                <a:gd name="T36" fmla="*/ 3 w 52"/>
                <a:gd name="T37" fmla="*/ 80 h 88"/>
                <a:gd name="T38" fmla="*/ 4 w 52"/>
                <a:gd name="T39" fmla="*/ 81 h 88"/>
                <a:gd name="T40" fmla="*/ 4 w 52"/>
                <a:gd name="T41" fmla="*/ 86 h 88"/>
                <a:gd name="T42" fmla="*/ 4 w 52"/>
                <a:gd name="T43" fmla="*/ 87 h 88"/>
                <a:gd name="T44" fmla="*/ 3 w 52"/>
                <a:gd name="T45" fmla="*/ 88 h 88"/>
                <a:gd name="T46" fmla="*/ 2 w 52"/>
                <a:gd name="T47" fmla="*/ 87 h 88"/>
                <a:gd name="T48" fmla="*/ 1 w 52"/>
                <a:gd name="T49" fmla="*/ 86 h 88"/>
                <a:gd name="T50" fmla="*/ 0 w 52"/>
                <a:gd name="T51" fmla="*/ 78 h 88"/>
                <a:gd name="T52" fmla="*/ 1 w 52"/>
                <a:gd name="T53" fmla="*/ 75 h 88"/>
                <a:gd name="T54" fmla="*/ 3 w 52"/>
                <a:gd name="T55" fmla="*/ 69 h 88"/>
                <a:gd name="T56" fmla="*/ 7 w 52"/>
                <a:gd name="T57" fmla="*/ 60 h 88"/>
                <a:gd name="T58" fmla="*/ 10 w 52"/>
                <a:gd name="T59" fmla="*/ 56 h 88"/>
                <a:gd name="T60" fmla="*/ 46 w 52"/>
                <a:gd name="T61" fmla="*/ 17 h 88"/>
                <a:gd name="T62" fmla="*/ 52 w 52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88">
                  <a:moveTo>
                    <a:pt x="52" y="0"/>
                  </a:moveTo>
                  <a:cubicBezTo>
                    <a:pt x="50" y="3"/>
                    <a:pt x="49" y="13"/>
                    <a:pt x="47" y="17"/>
                  </a:cubicBezTo>
                  <a:cubicBezTo>
                    <a:pt x="46" y="18"/>
                    <a:pt x="45" y="19"/>
                    <a:pt x="44" y="20"/>
                  </a:cubicBezTo>
                  <a:cubicBezTo>
                    <a:pt x="44" y="21"/>
                    <a:pt x="45" y="19"/>
                    <a:pt x="47" y="17"/>
                  </a:cubicBezTo>
                  <a:cubicBezTo>
                    <a:pt x="47" y="16"/>
                    <a:pt x="48" y="14"/>
                    <a:pt x="48" y="13"/>
                  </a:cubicBezTo>
                  <a:cubicBezTo>
                    <a:pt x="48" y="15"/>
                    <a:pt x="47" y="17"/>
                    <a:pt x="46" y="18"/>
                  </a:cubicBezTo>
                  <a:cubicBezTo>
                    <a:pt x="46" y="19"/>
                    <a:pt x="45" y="20"/>
                    <a:pt x="44" y="21"/>
                  </a:cubicBezTo>
                  <a:cubicBezTo>
                    <a:pt x="41" y="25"/>
                    <a:pt x="37" y="28"/>
                    <a:pt x="34" y="32"/>
                  </a:cubicBezTo>
                  <a:cubicBezTo>
                    <a:pt x="32" y="33"/>
                    <a:pt x="30" y="36"/>
                    <a:pt x="28" y="37"/>
                  </a:cubicBezTo>
                  <a:cubicBezTo>
                    <a:pt x="34" y="32"/>
                    <a:pt x="39" y="27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1" y="25"/>
                    <a:pt x="38" y="28"/>
                    <a:pt x="36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29"/>
                    <a:pt x="38" y="28"/>
                    <a:pt x="40" y="27"/>
                  </a:cubicBezTo>
                  <a:cubicBezTo>
                    <a:pt x="40" y="26"/>
                    <a:pt x="41" y="25"/>
                    <a:pt x="42" y="24"/>
                  </a:cubicBezTo>
                  <a:cubicBezTo>
                    <a:pt x="43" y="23"/>
                    <a:pt x="43" y="23"/>
                    <a:pt x="44" y="22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2"/>
                    <a:pt x="35" y="33"/>
                    <a:pt x="33" y="34"/>
                  </a:cubicBezTo>
                  <a:cubicBezTo>
                    <a:pt x="31" y="35"/>
                    <a:pt x="30" y="36"/>
                    <a:pt x="28" y="38"/>
                  </a:cubicBezTo>
                  <a:cubicBezTo>
                    <a:pt x="28" y="38"/>
                    <a:pt x="27" y="39"/>
                    <a:pt x="27" y="39"/>
                  </a:cubicBezTo>
                  <a:cubicBezTo>
                    <a:pt x="27" y="39"/>
                    <a:pt x="27" y="39"/>
                    <a:pt x="26" y="39"/>
                  </a:cubicBezTo>
                  <a:cubicBezTo>
                    <a:pt x="25" y="40"/>
                    <a:pt x="24" y="42"/>
                    <a:pt x="24" y="42"/>
                  </a:cubicBezTo>
                  <a:cubicBezTo>
                    <a:pt x="23" y="43"/>
                    <a:pt x="22" y="45"/>
                    <a:pt x="22" y="45"/>
                  </a:cubicBezTo>
                  <a:cubicBezTo>
                    <a:pt x="21" y="45"/>
                    <a:pt x="22" y="45"/>
                    <a:pt x="20" y="46"/>
                  </a:cubicBezTo>
                  <a:cubicBezTo>
                    <a:pt x="20" y="46"/>
                    <a:pt x="20" y="47"/>
                    <a:pt x="19" y="47"/>
                  </a:cubicBezTo>
                  <a:cubicBezTo>
                    <a:pt x="19" y="48"/>
                    <a:pt x="18" y="49"/>
                    <a:pt x="17" y="50"/>
                  </a:cubicBezTo>
                  <a:cubicBezTo>
                    <a:pt x="15" y="52"/>
                    <a:pt x="15" y="52"/>
                    <a:pt x="14" y="54"/>
                  </a:cubicBezTo>
                  <a:cubicBezTo>
                    <a:pt x="13" y="54"/>
                    <a:pt x="11" y="57"/>
                    <a:pt x="11" y="57"/>
                  </a:cubicBezTo>
                  <a:cubicBezTo>
                    <a:pt x="10" y="59"/>
                    <a:pt x="9" y="61"/>
                    <a:pt x="8" y="63"/>
                  </a:cubicBezTo>
                  <a:cubicBezTo>
                    <a:pt x="6" y="65"/>
                    <a:pt x="5" y="68"/>
                    <a:pt x="5" y="70"/>
                  </a:cubicBezTo>
                  <a:cubicBezTo>
                    <a:pt x="4" y="73"/>
                    <a:pt x="4" y="74"/>
                    <a:pt x="4" y="76"/>
                  </a:cubicBezTo>
                  <a:cubicBezTo>
                    <a:pt x="3" y="77"/>
                    <a:pt x="3" y="77"/>
                    <a:pt x="3" y="78"/>
                  </a:cubicBezTo>
                  <a:cubicBezTo>
                    <a:pt x="3" y="78"/>
                    <a:pt x="3" y="79"/>
                    <a:pt x="3" y="80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80"/>
                    <a:pt x="4" y="80"/>
                    <a:pt x="4" y="81"/>
                  </a:cubicBezTo>
                  <a:cubicBezTo>
                    <a:pt x="4" y="81"/>
                    <a:pt x="4" y="82"/>
                    <a:pt x="4" y="83"/>
                  </a:cubicBezTo>
                  <a:cubicBezTo>
                    <a:pt x="4" y="84"/>
                    <a:pt x="4" y="85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4" y="87"/>
                    <a:pt x="4" y="88"/>
                    <a:pt x="3" y="88"/>
                  </a:cubicBezTo>
                  <a:cubicBezTo>
                    <a:pt x="3" y="88"/>
                    <a:pt x="2" y="87"/>
                    <a:pt x="2" y="86"/>
                  </a:cubicBezTo>
                  <a:cubicBezTo>
                    <a:pt x="2" y="86"/>
                    <a:pt x="2" y="86"/>
                    <a:pt x="2" y="8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7"/>
                    <a:pt x="0" y="77"/>
                    <a:pt x="1" y="76"/>
                  </a:cubicBezTo>
                  <a:cubicBezTo>
                    <a:pt x="1" y="76"/>
                    <a:pt x="1" y="75"/>
                    <a:pt x="1" y="75"/>
                  </a:cubicBezTo>
                  <a:cubicBezTo>
                    <a:pt x="1" y="74"/>
                    <a:pt x="1" y="75"/>
                    <a:pt x="1" y="74"/>
                  </a:cubicBezTo>
                  <a:cubicBezTo>
                    <a:pt x="1" y="73"/>
                    <a:pt x="2" y="69"/>
                    <a:pt x="3" y="69"/>
                  </a:cubicBezTo>
                  <a:cubicBezTo>
                    <a:pt x="3" y="68"/>
                    <a:pt x="4" y="68"/>
                    <a:pt x="4" y="66"/>
                  </a:cubicBezTo>
                  <a:cubicBezTo>
                    <a:pt x="5" y="65"/>
                    <a:pt x="6" y="62"/>
                    <a:pt x="7" y="60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6" y="48"/>
                    <a:pt x="20" y="42"/>
                    <a:pt x="27" y="36"/>
                  </a:cubicBezTo>
                  <a:cubicBezTo>
                    <a:pt x="34" y="30"/>
                    <a:pt x="42" y="24"/>
                    <a:pt x="46" y="17"/>
                  </a:cubicBezTo>
                  <a:cubicBezTo>
                    <a:pt x="49" y="10"/>
                    <a:pt x="49" y="3"/>
                    <a:pt x="51" y="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9" name="Freeform 1568"/>
            <p:cNvSpPr>
              <a:spLocks/>
            </p:cNvSpPr>
            <p:nvPr/>
          </p:nvSpPr>
          <p:spPr bwMode="auto">
            <a:xfrm>
              <a:off x="9455151" y="4872038"/>
              <a:ext cx="57150" cy="173038"/>
            </a:xfrm>
            <a:custGeom>
              <a:avLst/>
              <a:gdLst>
                <a:gd name="T0" fmla="*/ 17 w 17"/>
                <a:gd name="T1" fmla="*/ 0 h 51"/>
                <a:gd name="T2" fmla="*/ 13 w 17"/>
                <a:gd name="T3" fmla="*/ 9 h 51"/>
                <a:gd name="T4" fmla="*/ 12 w 17"/>
                <a:gd name="T5" fmla="*/ 11 h 51"/>
                <a:gd name="T6" fmla="*/ 13 w 17"/>
                <a:gd name="T7" fmla="*/ 9 h 51"/>
                <a:gd name="T8" fmla="*/ 14 w 17"/>
                <a:gd name="T9" fmla="*/ 6 h 51"/>
                <a:gd name="T10" fmla="*/ 13 w 17"/>
                <a:gd name="T11" fmla="*/ 10 h 51"/>
                <a:gd name="T12" fmla="*/ 12 w 17"/>
                <a:gd name="T13" fmla="*/ 11 h 51"/>
                <a:gd name="T14" fmla="*/ 7 w 17"/>
                <a:gd name="T15" fmla="*/ 18 h 51"/>
                <a:gd name="T16" fmla="*/ 5 w 17"/>
                <a:gd name="T17" fmla="*/ 21 h 51"/>
                <a:gd name="T18" fmla="*/ 12 w 17"/>
                <a:gd name="T19" fmla="*/ 11 h 51"/>
                <a:gd name="T20" fmla="*/ 12 w 17"/>
                <a:gd name="T21" fmla="*/ 12 h 51"/>
                <a:gd name="T22" fmla="*/ 8 w 17"/>
                <a:gd name="T23" fmla="*/ 17 h 51"/>
                <a:gd name="T24" fmla="*/ 8 w 17"/>
                <a:gd name="T25" fmla="*/ 18 h 51"/>
                <a:gd name="T26" fmla="*/ 8 w 17"/>
                <a:gd name="T27" fmla="*/ 17 h 51"/>
                <a:gd name="T28" fmla="*/ 10 w 17"/>
                <a:gd name="T29" fmla="*/ 15 h 51"/>
                <a:gd name="T30" fmla="*/ 11 w 17"/>
                <a:gd name="T31" fmla="*/ 13 h 51"/>
                <a:gd name="T32" fmla="*/ 12 w 17"/>
                <a:gd name="T33" fmla="*/ 12 h 51"/>
                <a:gd name="T34" fmla="*/ 13 w 17"/>
                <a:gd name="T35" fmla="*/ 11 h 51"/>
                <a:gd name="T36" fmla="*/ 13 w 17"/>
                <a:gd name="T37" fmla="*/ 11 h 51"/>
                <a:gd name="T38" fmla="*/ 13 w 17"/>
                <a:gd name="T39" fmla="*/ 11 h 51"/>
                <a:gd name="T40" fmla="*/ 7 w 17"/>
                <a:gd name="T41" fmla="*/ 19 h 51"/>
                <a:gd name="T42" fmla="*/ 5 w 17"/>
                <a:gd name="T43" fmla="*/ 21 h 51"/>
                <a:gd name="T44" fmla="*/ 5 w 17"/>
                <a:gd name="T45" fmla="*/ 22 h 51"/>
                <a:gd name="T46" fmla="*/ 4 w 17"/>
                <a:gd name="T47" fmla="*/ 22 h 51"/>
                <a:gd name="T48" fmla="*/ 3 w 17"/>
                <a:gd name="T49" fmla="*/ 24 h 51"/>
                <a:gd name="T50" fmla="*/ 3 w 17"/>
                <a:gd name="T51" fmla="*/ 26 h 51"/>
                <a:gd name="T52" fmla="*/ 3 w 17"/>
                <a:gd name="T53" fmla="*/ 27 h 51"/>
                <a:gd name="T54" fmla="*/ 3 w 17"/>
                <a:gd name="T55" fmla="*/ 27 h 51"/>
                <a:gd name="T56" fmla="*/ 2 w 17"/>
                <a:gd name="T57" fmla="*/ 29 h 51"/>
                <a:gd name="T58" fmla="*/ 2 w 17"/>
                <a:gd name="T59" fmla="*/ 32 h 51"/>
                <a:gd name="T60" fmla="*/ 1 w 17"/>
                <a:gd name="T61" fmla="*/ 34 h 51"/>
                <a:gd name="T62" fmla="*/ 2 w 17"/>
                <a:gd name="T63" fmla="*/ 37 h 51"/>
                <a:gd name="T64" fmla="*/ 3 w 17"/>
                <a:gd name="T65" fmla="*/ 42 h 51"/>
                <a:gd name="T66" fmla="*/ 5 w 17"/>
                <a:gd name="T67" fmla="*/ 44 h 51"/>
                <a:gd name="T68" fmla="*/ 5 w 17"/>
                <a:gd name="T69" fmla="*/ 45 h 51"/>
                <a:gd name="T70" fmla="*/ 6 w 17"/>
                <a:gd name="T71" fmla="*/ 46 h 51"/>
                <a:gd name="T72" fmla="*/ 6 w 17"/>
                <a:gd name="T73" fmla="*/ 46 h 51"/>
                <a:gd name="T74" fmla="*/ 6 w 17"/>
                <a:gd name="T75" fmla="*/ 47 h 51"/>
                <a:gd name="T76" fmla="*/ 6 w 17"/>
                <a:gd name="T77" fmla="*/ 47 h 51"/>
                <a:gd name="T78" fmla="*/ 6 w 17"/>
                <a:gd name="T79" fmla="*/ 47 h 51"/>
                <a:gd name="T80" fmla="*/ 7 w 17"/>
                <a:gd name="T81" fmla="*/ 48 h 51"/>
                <a:gd name="T82" fmla="*/ 7 w 17"/>
                <a:gd name="T83" fmla="*/ 50 h 51"/>
                <a:gd name="T84" fmla="*/ 7 w 17"/>
                <a:gd name="T85" fmla="*/ 50 h 51"/>
                <a:gd name="T86" fmla="*/ 7 w 17"/>
                <a:gd name="T87" fmla="*/ 50 h 51"/>
                <a:gd name="T88" fmla="*/ 7 w 17"/>
                <a:gd name="T89" fmla="*/ 50 h 51"/>
                <a:gd name="T90" fmla="*/ 6 w 17"/>
                <a:gd name="T91" fmla="*/ 51 h 51"/>
                <a:gd name="T92" fmla="*/ 5 w 17"/>
                <a:gd name="T93" fmla="*/ 50 h 51"/>
                <a:gd name="T94" fmla="*/ 5 w 17"/>
                <a:gd name="T95" fmla="*/ 50 h 51"/>
                <a:gd name="T96" fmla="*/ 4 w 17"/>
                <a:gd name="T97" fmla="*/ 50 h 51"/>
                <a:gd name="T98" fmla="*/ 4 w 17"/>
                <a:gd name="T99" fmla="*/ 50 h 51"/>
                <a:gd name="T100" fmla="*/ 4 w 17"/>
                <a:gd name="T101" fmla="*/ 50 h 51"/>
                <a:gd name="T102" fmla="*/ 2 w 17"/>
                <a:gd name="T103" fmla="*/ 47 h 51"/>
                <a:gd name="T104" fmla="*/ 2 w 17"/>
                <a:gd name="T105" fmla="*/ 46 h 51"/>
                <a:gd name="T106" fmla="*/ 2 w 17"/>
                <a:gd name="T107" fmla="*/ 45 h 51"/>
                <a:gd name="T108" fmla="*/ 2 w 17"/>
                <a:gd name="T109" fmla="*/ 45 h 51"/>
                <a:gd name="T110" fmla="*/ 1 w 17"/>
                <a:gd name="T111" fmla="*/ 42 h 51"/>
                <a:gd name="T112" fmla="*/ 1 w 17"/>
                <a:gd name="T113" fmla="*/ 40 h 51"/>
                <a:gd name="T114" fmla="*/ 0 w 17"/>
                <a:gd name="T115" fmla="*/ 37 h 51"/>
                <a:gd name="T116" fmla="*/ 0 w 17"/>
                <a:gd name="T117" fmla="*/ 35 h 51"/>
                <a:gd name="T118" fmla="*/ 0 w 17"/>
                <a:gd name="T119" fmla="*/ 34 h 51"/>
                <a:gd name="T120" fmla="*/ 4 w 17"/>
                <a:gd name="T121" fmla="*/ 20 h 51"/>
                <a:gd name="T122" fmla="*/ 17 w 17"/>
                <a:gd name="T123" fmla="*/ 1 h 51"/>
                <a:gd name="T124" fmla="*/ 17 w 17"/>
                <a:gd name="T1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" h="51">
                  <a:moveTo>
                    <a:pt x="17" y="0"/>
                  </a:moveTo>
                  <a:cubicBezTo>
                    <a:pt x="17" y="2"/>
                    <a:pt x="14" y="7"/>
                    <a:pt x="13" y="9"/>
                  </a:cubicBezTo>
                  <a:cubicBezTo>
                    <a:pt x="13" y="9"/>
                    <a:pt x="12" y="10"/>
                    <a:pt x="12" y="11"/>
                  </a:cubicBezTo>
                  <a:cubicBezTo>
                    <a:pt x="12" y="11"/>
                    <a:pt x="12" y="10"/>
                    <a:pt x="13" y="9"/>
                  </a:cubicBezTo>
                  <a:cubicBezTo>
                    <a:pt x="13" y="8"/>
                    <a:pt x="14" y="7"/>
                    <a:pt x="14" y="6"/>
                  </a:cubicBezTo>
                  <a:cubicBezTo>
                    <a:pt x="14" y="8"/>
                    <a:pt x="13" y="9"/>
                    <a:pt x="13" y="10"/>
                  </a:cubicBezTo>
                  <a:cubicBezTo>
                    <a:pt x="13" y="10"/>
                    <a:pt x="12" y="11"/>
                    <a:pt x="12" y="11"/>
                  </a:cubicBezTo>
                  <a:cubicBezTo>
                    <a:pt x="11" y="14"/>
                    <a:pt x="9" y="15"/>
                    <a:pt x="7" y="18"/>
                  </a:cubicBezTo>
                  <a:cubicBezTo>
                    <a:pt x="7" y="18"/>
                    <a:pt x="5" y="20"/>
                    <a:pt x="5" y="21"/>
                  </a:cubicBezTo>
                  <a:cubicBezTo>
                    <a:pt x="7" y="18"/>
                    <a:pt x="10" y="15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4"/>
                    <a:pt x="10" y="15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8" y="18"/>
                    <a:pt x="7" y="19"/>
                  </a:cubicBezTo>
                  <a:cubicBezTo>
                    <a:pt x="7" y="20"/>
                    <a:pt x="6" y="20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3"/>
                    <a:pt x="4" y="24"/>
                    <a:pt x="3" y="24"/>
                  </a:cubicBezTo>
                  <a:cubicBezTo>
                    <a:pt x="3" y="25"/>
                    <a:pt x="4" y="26"/>
                    <a:pt x="3" y="26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2" y="30"/>
                    <a:pt x="2" y="31"/>
                    <a:pt x="2" y="32"/>
                  </a:cubicBezTo>
                  <a:cubicBezTo>
                    <a:pt x="2" y="32"/>
                    <a:pt x="1" y="34"/>
                    <a:pt x="1" y="34"/>
                  </a:cubicBezTo>
                  <a:cubicBezTo>
                    <a:pt x="2" y="35"/>
                    <a:pt x="2" y="36"/>
                    <a:pt x="2" y="37"/>
                  </a:cubicBezTo>
                  <a:cubicBezTo>
                    <a:pt x="2" y="39"/>
                    <a:pt x="3" y="40"/>
                    <a:pt x="3" y="42"/>
                  </a:cubicBezTo>
                  <a:cubicBezTo>
                    <a:pt x="4" y="43"/>
                    <a:pt x="4" y="43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6"/>
                    <a:pt x="6" y="47"/>
                  </a:cubicBezTo>
                  <a:cubicBezTo>
                    <a:pt x="7" y="47"/>
                    <a:pt x="7" y="48"/>
                    <a:pt x="7" y="48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3" y="49"/>
                    <a:pt x="3" y="48"/>
                    <a:pt x="2" y="47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1" y="42"/>
                    <a:pt x="1" y="42"/>
                  </a:cubicBezTo>
                  <a:cubicBezTo>
                    <a:pt x="1" y="41"/>
                    <a:pt x="1" y="41"/>
                    <a:pt x="1" y="40"/>
                  </a:cubicBezTo>
                  <a:cubicBezTo>
                    <a:pt x="1" y="39"/>
                    <a:pt x="1" y="38"/>
                    <a:pt x="0" y="3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9"/>
                    <a:pt x="1" y="24"/>
                    <a:pt x="4" y="20"/>
                  </a:cubicBezTo>
                  <a:cubicBezTo>
                    <a:pt x="12" y="13"/>
                    <a:pt x="15" y="3"/>
                    <a:pt x="17" y="1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3" name="Freeform 1570"/>
            <p:cNvSpPr>
              <a:spLocks/>
            </p:cNvSpPr>
            <p:nvPr/>
          </p:nvSpPr>
          <p:spPr bwMode="auto">
            <a:xfrm>
              <a:off x="9498013" y="5000626"/>
              <a:ext cx="146050" cy="44450"/>
            </a:xfrm>
            <a:custGeom>
              <a:avLst/>
              <a:gdLst>
                <a:gd name="T0" fmla="*/ 43 w 43"/>
                <a:gd name="T1" fmla="*/ 0 h 13"/>
                <a:gd name="T2" fmla="*/ 39 w 43"/>
                <a:gd name="T3" fmla="*/ 6 h 13"/>
                <a:gd name="T4" fmla="*/ 37 w 43"/>
                <a:gd name="T5" fmla="*/ 8 h 13"/>
                <a:gd name="T6" fmla="*/ 39 w 43"/>
                <a:gd name="T7" fmla="*/ 6 h 13"/>
                <a:gd name="T8" fmla="*/ 40 w 43"/>
                <a:gd name="T9" fmla="*/ 5 h 13"/>
                <a:gd name="T10" fmla="*/ 39 w 43"/>
                <a:gd name="T11" fmla="*/ 7 h 13"/>
                <a:gd name="T12" fmla="*/ 37 w 43"/>
                <a:gd name="T13" fmla="*/ 8 h 13"/>
                <a:gd name="T14" fmla="*/ 31 w 43"/>
                <a:gd name="T15" fmla="*/ 11 h 13"/>
                <a:gd name="T16" fmla="*/ 27 w 43"/>
                <a:gd name="T17" fmla="*/ 12 h 13"/>
                <a:gd name="T18" fmla="*/ 37 w 43"/>
                <a:gd name="T19" fmla="*/ 9 h 13"/>
                <a:gd name="T20" fmla="*/ 37 w 43"/>
                <a:gd name="T21" fmla="*/ 9 h 13"/>
                <a:gd name="T22" fmla="*/ 32 w 43"/>
                <a:gd name="T23" fmla="*/ 11 h 13"/>
                <a:gd name="T24" fmla="*/ 31 w 43"/>
                <a:gd name="T25" fmla="*/ 12 h 13"/>
                <a:gd name="T26" fmla="*/ 32 w 43"/>
                <a:gd name="T27" fmla="*/ 11 h 13"/>
                <a:gd name="T28" fmla="*/ 34 w 43"/>
                <a:gd name="T29" fmla="*/ 10 h 13"/>
                <a:gd name="T30" fmla="*/ 36 w 43"/>
                <a:gd name="T31" fmla="*/ 10 h 13"/>
                <a:gd name="T32" fmla="*/ 37 w 43"/>
                <a:gd name="T33" fmla="*/ 9 h 13"/>
                <a:gd name="T34" fmla="*/ 38 w 43"/>
                <a:gd name="T35" fmla="*/ 8 h 13"/>
                <a:gd name="T36" fmla="*/ 38 w 43"/>
                <a:gd name="T37" fmla="*/ 8 h 13"/>
                <a:gd name="T38" fmla="*/ 38 w 43"/>
                <a:gd name="T39" fmla="*/ 8 h 13"/>
                <a:gd name="T40" fmla="*/ 30 w 43"/>
                <a:gd name="T41" fmla="*/ 13 h 13"/>
                <a:gd name="T42" fmla="*/ 27 w 43"/>
                <a:gd name="T43" fmla="*/ 13 h 13"/>
                <a:gd name="T44" fmla="*/ 26 w 43"/>
                <a:gd name="T45" fmla="*/ 13 h 13"/>
                <a:gd name="T46" fmla="*/ 26 w 43"/>
                <a:gd name="T47" fmla="*/ 13 h 13"/>
                <a:gd name="T48" fmla="*/ 24 w 43"/>
                <a:gd name="T49" fmla="*/ 12 h 13"/>
                <a:gd name="T50" fmla="*/ 22 w 43"/>
                <a:gd name="T51" fmla="*/ 13 h 13"/>
                <a:gd name="T52" fmla="*/ 21 w 43"/>
                <a:gd name="T53" fmla="*/ 12 h 13"/>
                <a:gd name="T54" fmla="*/ 20 w 43"/>
                <a:gd name="T55" fmla="*/ 12 h 13"/>
                <a:gd name="T56" fmla="*/ 19 w 43"/>
                <a:gd name="T57" fmla="*/ 11 h 13"/>
                <a:gd name="T58" fmla="*/ 16 w 43"/>
                <a:gd name="T59" fmla="*/ 10 h 13"/>
                <a:gd name="T60" fmla="*/ 15 w 43"/>
                <a:gd name="T61" fmla="*/ 9 h 13"/>
                <a:gd name="T62" fmla="*/ 12 w 43"/>
                <a:gd name="T63" fmla="*/ 8 h 13"/>
                <a:gd name="T64" fmla="*/ 8 w 43"/>
                <a:gd name="T65" fmla="*/ 7 h 13"/>
                <a:gd name="T66" fmla="*/ 5 w 43"/>
                <a:gd name="T67" fmla="*/ 6 h 13"/>
                <a:gd name="T68" fmla="*/ 5 w 43"/>
                <a:gd name="T69" fmla="*/ 6 h 13"/>
                <a:gd name="T70" fmla="*/ 4 w 43"/>
                <a:gd name="T71" fmla="*/ 6 h 13"/>
                <a:gd name="T72" fmla="*/ 4 w 43"/>
                <a:gd name="T73" fmla="*/ 6 h 13"/>
                <a:gd name="T74" fmla="*/ 3 w 43"/>
                <a:gd name="T75" fmla="*/ 6 h 13"/>
                <a:gd name="T76" fmla="*/ 3 w 43"/>
                <a:gd name="T77" fmla="*/ 6 h 13"/>
                <a:gd name="T78" fmla="*/ 3 w 43"/>
                <a:gd name="T79" fmla="*/ 7 h 13"/>
                <a:gd name="T80" fmla="*/ 2 w 43"/>
                <a:gd name="T81" fmla="*/ 7 h 13"/>
                <a:gd name="T82" fmla="*/ 1 w 43"/>
                <a:gd name="T83" fmla="*/ 7 h 13"/>
                <a:gd name="T84" fmla="*/ 1 w 43"/>
                <a:gd name="T85" fmla="*/ 6 h 13"/>
                <a:gd name="T86" fmla="*/ 0 w 43"/>
                <a:gd name="T87" fmla="*/ 6 h 13"/>
                <a:gd name="T88" fmla="*/ 0 w 43"/>
                <a:gd name="T89" fmla="*/ 6 h 13"/>
                <a:gd name="T90" fmla="*/ 0 w 43"/>
                <a:gd name="T91" fmla="*/ 4 h 13"/>
                <a:gd name="T92" fmla="*/ 1 w 43"/>
                <a:gd name="T93" fmla="*/ 4 h 13"/>
                <a:gd name="T94" fmla="*/ 1 w 43"/>
                <a:gd name="T95" fmla="*/ 4 h 13"/>
                <a:gd name="T96" fmla="*/ 1 w 43"/>
                <a:gd name="T97" fmla="*/ 3 h 13"/>
                <a:gd name="T98" fmla="*/ 1 w 43"/>
                <a:gd name="T99" fmla="*/ 3 h 13"/>
                <a:gd name="T100" fmla="*/ 1 w 43"/>
                <a:gd name="T101" fmla="*/ 3 h 13"/>
                <a:gd name="T102" fmla="*/ 5 w 43"/>
                <a:gd name="T103" fmla="*/ 3 h 13"/>
                <a:gd name="T104" fmla="*/ 6 w 43"/>
                <a:gd name="T105" fmla="*/ 3 h 13"/>
                <a:gd name="T106" fmla="*/ 6 w 43"/>
                <a:gd name="T107" fmla="*/ 4 h 13"/>
                <a:gd name="T108" fmla="*/ 7 w 43"/>
                <a:gd name="T109" fmla="*/ 4 h 13"/>
                <a:gd name="T110" fmla="*/ 9 w 43"/>
                <a:gd name="T111" fmla="*/ 5 h 13"/>
                <a:gd name="T112" fmla="*/ 10 w 43"/>
                <a:gd name="T113" fmla="*/ 6 h 13"/>
                <a:gd name="T114" fmla="*/ 13 w 43"/>
                <a:gd name="T115" fmla="*/ 7 h 13"/>
                <a:gd name="T116" fmla="*/ 15 w 43"/>
                <a:gd name="T117" fmla="*/ 8 h 13"/>
                <a:gd name="T118" fmla="*/ 16 w 43"/>
                <a:gd name="T119" fmla="*/ 8 h 13"/>
                <a:gd name="T120" fmla="*/ 27 w 43"/>
                <a:gd name="T121" fmla="*/ 11 h 13"/>
                <a:gd name="T122" fmla="*/ 43 w 43"/>
                <a:gd name="T1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13">
                  <a:moveTo>
                    <a:pt x="43" y="0"/>
                  </a:moveTo>
                  <a:cubicBezTo>
                    <a:pt x="43" y="1"/>
                    <a:pt x="40" y="5"/>
                    <a:pt x="39" y="6"/>
                  </a:cubicBezTo>
                  <a:cubicBezTo>
                    <a:pt x="38" y="7"/>
                    <a:pt x="38" y="7"/>
                    <a:pt x="37" y="8"/>
                  </a:cubicBezTo>
                  <a:cubicBezTo>
                    <a:pt x="37" y="8"/>
                    <a:pt x="38" y="7"/>
                    <a:pt x="39" y="6"/>
                  </a:cubicBezTo>
                  <a:cubicBezTo>
                    <a:pt x="39" y="6"/>
                    <a:pt x="40" y="6"/>
                    <a:pt x="40" y="5"/>
                  </a:cubicBezTo>
                  <a:cubicBezTo>
                    <a:pt x="40" y="6"/>
                    <a:pt x="39" y="7"/>
                    <a:pt x="39" y="7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30" y="12"/>
                    <a:pt x="28" y="12"/>
                    <a:pt x="27" y="12"/>
                  </a:cubicBezTo>
                  <a:cubicBezTo>
                    <a:pt x="31" y="12"/>
                    <a:pt x="34" y="11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2" y="12"/>
                    <a:pt x="32" y="11"/>
                  </a:cubicBezTo>
                  <a:cubicBezTo>
                    <a:pt x="33" y="11"/>
                    <a:pt x="33" y="11"/>
                    <a:pt x="34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9"/>
                    <a:pt x="37" y="9"/>
                    <a:pt x="37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9"/>
                    <a:pt x="31" y="13"/>
                    <a:pt x="30" y="13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4" y="13"/>
                    <a:pt x="24" y="12"/>
                  </a:cubicBezTo>
                  <a:cubicBezTo>
                    <a:pt x="23" y="12"/>
                    <a:pt x="22" y="13"/>
                    <a:pt x="22" y="13"/>
                  </a:cubicBezTo>
                  <a:cubicBezTo>
                    <a:pt x="22" y="12"/>
                    <a:pt x="22" y="13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2"/>
                    <a:pt x="20" y="12"/>
                    <a:pt x="19" y="11"/>
                  </a:cubicBezTo>
                  <a:cubicBezTo>
                    <a:pt x="18" y="11"/>
                    <a:pt x="17" y="11"/>
                    <a:pt x="16" y="10"/>
                  </a:cubicBezTo>
                  <a:cubicBezTo>
                    <a:pt x="16" y="10"/>
                    <a:pt x="15" y="9"/>
                    <a:pt x="15" y="9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7" y="4"/>
                    <a:pt x="6" y="4"/>
                    <a:pt x="7" y="4"/>
                  </a:cubicBezTo>
                  <a:cubicBezTo>
                    <a:pt x="7" y="4"/>
                    <a:pt x="9" y="4"/>
                    <a:pt x="9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0" y="10"/>
                    <a:pt x="23" y="11"/>
                    <a:pt x="27" y="11"/>
                  </a:cubicBezTo>
                  <a:cubicBezTo>
                    <a:pt x="36" y="11"/>
                    <a:pt x="43" y="2"/>
                    <a:pt x="43" y="0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4" name="Freeform 1571"/>
            <p:cNvSpPr>
              <a:spLocks/>
            </p:cNvSpPr>
            <p:nvPr/>
          </p:nvSpPr>
          <p:spPr bwMode="auto">
            <a:xfrm>
              <a:off x="9734550" y="5240338"/>
              <a:ext cx="30163" cy="120650"/>
            </a:xfrm>
            <a:custGeom>
              <a:avLst/>
              <a:gdLst>
                <a:gd name="T0" fmla="*/ 2 w 9"/>
                <a:gd name="T1" fmla="*/ 0 h 36"/>
                <a:gd name="T2" fmla="*/ 2 w 9"/>
                <a:gd name="T3" fmla="*/ 6 h 36"/>
                <a:gd name="T4" fmla="*/ 2 w 9"/>
                <a:gd name="T5" fmla="*/ 8 h 36"/>
                <a:gd name="T6" fmla="*/ 2 w 9"/>
                <a:gd name="T7" fmla="*/ 6 h 36"/>
                <a:gd name="T8" fmla="*/ 2 w 9"/>
                <a:gd name="T9" fmla="*/ 4 h 36"/>
                <a:gd name="T10" fmla="*/ 3 w 9"/>
                <a:gd name="T11" fmla="*/ 7 h 36"/>
                <a:gd name="T12" fmla="*/ 3 w 9"/>
                <a:gd name="T13" fmla="*/ 8 h 36"/>
                <a:gd name="T14" fmla="*/ 2 w 9"/>
                <a:gd name="T15" fmla="*/ 13 h 36"/>
                <a:gd name="T16" fmla="*/ 2 w 9"/>
                <a:gd name="T17" fmla="*/ 16 h 36"/>
                <a:gd name="T18" fmla="*/ 3 w 9"/>
                <a:gd name="T19" fmla="*/ 8 h 36"/>
                <a:gd name="T20" fmla="*/ 3 w 9"/>
                <a:gd name="T21" fmla="*/ 8 h 36"/>
                <a:gd name="T22" fmla="*/ 3 w 9"/>
                <a:gd name="T23" fmla="*/ 12 h 36"/>
                <a:gd name="T24" fmla="*/ 3 w 9"/>
                <a:gd name="T25" fmla="*/ 13 h 36"/>
                <a:gd name="T26" fmla="*/ 3 w 9"/>
                <a:gd name="T27" fmla="*/ 12 h 36"/>
                <a:gd name="T28" fmla="*/ 3 w 9"/>
                <a:gd name="T29" fmla="*/ 11 h 36"/>
                <a:gd name="T30" fmla="*/ 3 w 9"/>
                <a:gd name="T31" fmla="*/ 9 h 36"/>
                <a:gd name="T32" fmla="*/ 3 w 9"/>
                <a:gd name="T33" fmla="*/ 8 h 36"/>
                <a:gd name="T34" fmla="*/ 3 w 9"/>
                <a:gd name="T35" fmla="*/ 8 h 36"/>
                <a:gd name="T36" fmla="*/ 3 w 9"/>
                <a:gd name="T37" fmla="*/ 7 h 36"/>
                <a:gd name="T38" fmla="*/ 3 w 9"/>
                <a:gd name="T39" fmla="*/ 7 h 36"/>
                <a:gd name="T40" fmla="*/ 3 w 9"/>
                <a:gd name="T41" fmla="*/ 14 h 36"/>
                <a:gd name="T42" fmla="*/ 3 w 9"/>
                <a:gd name="T43" fmla="*/ 16 h 36"/>
                <a:gd name="T44" fmla="*/ 3 w 9"/>
                <a:gd name="T45" fmla="*/ 17 h 36"/>
                <a:gd name="T46" fmla="*/ 2 w 9"/>
                <a:gd name="T47" fmla="*/ 17 h 36"/>
                <a:gd name="T48" fmla="*/ 2 w 9"/>
                <a:gd name="T49" fmla="*/ 18 h 36"/>
                <a:gd name="T50" fmla="*/ 3 w 9"/>
                <a:gd name="T51" fmla="*/ 19 h 36"/>
                <a:gd name="T52" fmla="*/ 3 w 9"/>
                <a:gd name="T53" fmla="*/ 20 h 36"/>
                <a:gd name="T54" fmla="*/ 3 w 9"/>
                <a:gd name="T55" fmla="*/ 21 h 36"/>
                <a:gd name="T56" fmla="*/ 3 w 9"/>
                <a:gd name="T57" fmla="*/ 22 h 36"/>
                <a:gd name="T58" fmla="*/ 2 w 9"/>
                <a:gd name="T59" fmla="*/ 24 h 36"/>
                <a:gd name="T60" fmla="*/ 2 w 9"/>
                <a:gd name="T61" fmla="*/ 25 h 36"/>
                <a:gd name="T62" fmla="*/ 3 w 9"/>
                <a:gd name="T63" fmla="*/ 27 h 36"/>
                <a:gd name="T64" fmla="*/ 4 w 9"/>
                <a:gd name="T65" fmla="*/ 30 h 36"/>
                <a:gd name="T66" fmla="*/ 6 w 9"/>
                <a:gd name="T67" fmla="*/ 31 h 36"/>
                <a:gd name="T68" fmla="*/ 6 w 9"/>
                <a:gd name="T69" fmla="*/ 32 h 36"/>
                <a:gd name="T70" fmla="*/ 6 w 9"/>
                <a:gd name="T71" fmla="*/ 32 h 36"/>
                <a:gd name="T72" fmla="*/ 7 w 9"/>
                <a:gd name="T73" fmla="*/ 32 h 36"/>
                <a:gd name="T74" fmla="*/ 7 w 9"/>
                <a:gd name="T75" fmla="*/ 32 h 36"/>
                <a:gd name="T76" fmla="*/ 7 w 9"/>
                <a:gd name="T77" fmla="*/ 32 h 36"/>
                <a:gd name="T78" fmla="*/ 7 w 9"/>
                <a:gd name="T79" fmla="*/ 32 h 36"/>
                <a:gd name="T80" fmla="*/ 8 w 9"/>
                <a:gd name="T81" fmla="*/ 32 h 36"/>
                <a:gd name="T82" fmla="*/ 8 w 9"/>
                <a:gd name="T83" fmla="*/ 33 h 36"/>
                <a:gd name="T84" fmla="*/ 8 w 9"/>
                <a:gd name="T85" fmla="*/ 33 h 36"/>
                <a:gd name="T86" fmla="*/ 9 w 9"/>
                <a:gd name="T87" fmla="*/ 33 h 36"/>
                <a:gd name="T88" fmla="*/ 8 w 9"/>
                <a:gd name="T89" fmla="*/ 34 h 36"/>
                <a:gd name="T90" fmla="*/ 8 w 9"/>
                <a:gd name="T91" fmla="*/ 35 h 36"/>
                <a:gd name="T92" fmla="*/ 7 w 9"/>
                <a:gd name="T93" fmla="*/ 35 h 36"/>
                <a:gd name="T94" fmla="*/ 7 w 9"/>
                <a:gd name="T95" fmla="*/ 35 h 36"/>
                <a:gd name="T96" fmla="*/ 7 w 9"/>
                <a:gd name="T97" fmla="*/ 35 h 36"/>
                <a:gd name="T98" fmla="*/ 7 w 9"/>
                <a:gd name="T99" fmla="*/ 35 h 36"/>
                <a:gd name="T100" fmla="*/ 7 w 9"/>
                <a:gd name="T101" fmla="*/ 36 h 36"/>
                <a:gd name="T102" fmla="*/ 4 w 9"/>
                <a:gd name="T103" fmla="*/ 34 h 36"/>
                <a:gd name="T104" fmla="*/ 3 w 9"/>
                <a:gd name="T105" fmla="*/ 33 h 36"/>
                <a:gd name="T106" fmla="*/ 3 w 9"/>
                <a:gd name="T107" fmla="*/ 33 h 36"/>
                <a:gd name="T108" fmla="*/ 3 w 9"/>
                <a:gd name="T109" fmla="*/ 33 h 36"/>
                <a:gd name="T110" fmla="*/ 2 w 9"/>
                <a:gd name="T111" fmla="*/ 31 h 36"/>
                <a:gd name="T112" fmla="*/ 2 w 9"/>
                <a:gd name="T113" fmla="*/ 30 h 36"/>
                <a:gd name="T114" fmla="*/ 1 w 9"/>
                <a:gd name="T115" fmla="*/ 27 h 36"/>
                <a:gd name="T116" fmla="*/ 1 w 9"/>
                <a:gd name="T117" fmla="*/ 26 h 36"/>
                <a:gd name="T118" fmla="*/ 1 w 9"/>
                <a:gd name="T119" fmla="*/ 25 h 36"/>
                <a:gd name="T120" fmla="*/ 1 w 9"/>
                <a:gd name="T121" fmla="*/ 16 h 36"/>
                <a:gd name="T122" fmla="*/ 2 w 9"/>
                <a:gd name="T123" fmla="*/ 1 h 36"/>
                <a:gd name="T124" fmla="*/ 2 w 9"/>
                <a:gd name="T12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" h="36">
                  <a:moveTo>
                    <a:pt x="2" y="0"/>
                  </a:moveTo>
                  <a:cubicBezTo>
                    <a:pt x="2" y="1"/>
                    <a:pt x="2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3"/>
                    <a:pt x="3" y="11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13"/>
                    <a:pt x="3" y="14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3" y="18"/>
                    <a:pt x="2" y="18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2" y="23"/>
                    <a:pt x="3" y="23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3" y="26"/>
                    <a:pt x="2" y="27"/>
                    <a:pt x="3" y="27"/>
                  </a:cubicBezTo>
                  <a:cubicBezTo>
                    <a:pt x="3" y="28"/>
                    <a:pt x="4" y="29"/>
                    <a:pt x="4" y="30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8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6" y="35"/>
                    <a:pt x="4" y="35"/>
                    <a:pt x="4" y="34"/>
                  </a:cubicBezTo>
                  <a:cubicBezTo>
                    <a:pt x="4" y="34"/>
                    <a:pt x="4" y="34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2" y="31"/>
                    <a:pt x="2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9"/>
                    <a:pt x="2" y="28"/>
                    <a:pt x="1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2"/>
                    <a:pt x="0" y="19"/>
                    <a:pt x="1" y="16"/>
                  </a:cubicBezTo>
                  <a:cubicBezTo>
                    <a:pt x="2" y="9"/>
                    <a:pt x="2" y="2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5" name="Freeform 1572"/>
            <p:cNvSpPr>
              <a:spLocks/>
            </p:cNvSpPr>
            <p:nvPr/>
          </p:nvSpPr>
          <p:spPr bwMode="auto">
            <a:xfrm>
              <a:off x="9825038" y="5330826"/>
              <a:ext cx="134938" cy="149225"/>
            </a:xfrm>
            <a:custGeom>
              <a:avLst/>
              <a:gdLst>
                <a:gd name="T0" fmla="*/ 1 w 40"/>
                <a:gd name="T1" fmla="*/ 44 h 44"/>
                <a:gd name="T2" fmla="*/ 3 w 40"/>
                <a:gd name="T3" fmla="*/ 35 h 44"/>
                <a:gd name="T4" fmla="*/ 4 w 40"/>
                <a:gd name="T5" fmla="*/ 33 h 44"/>
                <a:gd name="T6" fmla="*/ 3 w 40"/>
                <a:gd name="T7" fmla="*/ 35 h 44"/>
                <a:gd name="T8" fmla="*/ 2 w 40"/>
                <a:gd name="T9" fmla="*/ 37 h 44"/>
                <a:gd name="T10" fmla="*/ 3 w 40"/>
                <a:gd name="T11" fmla="*/ 34 h 44"/>
                <a:gd name="T12" fmla="*/ 4 w 40"/>
                <a:gd name="T13" fmla="*/ 32 h 44"/>
                <a:gd name="T14" fmla="*/ 8 w 40"/>
                <a:gd name="T15" fmla="*/ 25 h 44"/>
                <a:gd name="T16" fmla="*/ 11 w 40"/>
                <a:gd name="T17" fmla="*/ 21 h 44"/>
                <a:gd name="T18" fmla="*/ 4 w 40"/>
                <a:gd name="T19" fmla="*/ 32 h 44"/>
                <a:gd name="T20" fmla="*/ 4 w 40"/>
                <a:gd name="T21" fmla="*/ 31 h 44"/>
                <a:gd name="T22" fmla="*/ 7 w 40"/>
                <a:gd name="T23" fmla="*/ 26 h 44"/>
                <a:gd name="T24" fmla="*/ 8 w 40"/>
                <a:gd name="T25" fmla="*/ 25 h 44"/>
                <a:gd name="T26" fmla="*/ 7 w 40"/>
                <a:gd name="T27" fmla="*/ 26 h 44"/>
                <a:gd name="T28" fmla="*/ 5 w 40"/>
                <a:gd name="T29" fmla="*/ 28 h 44"/>
                <a:gd name="T30" fmla="*/ 4 w 40"/>
                <a:gd name="T31" fmla="*/ 30 h 44"/>
                <a:gd name="T32" fmla="*/ 4 w 40"/>
                <a:gd name="T33" fmla="*/ 31 h 44"/>
                <a:gd name="T34" fmla="*/ 3 w 40"/>
                <a:gd name="T35" fmla="*/ 32 h 44"/>
                <a:gd name="T36" fmla="*/ 3 w 40"/>
                <a:gd name="T37" fmla="*/ 33 h 44"/>
                <a:gd name="T38" fmla="*/ 3 w 40"/>
                <a:gd name="T39" fmla="*/ 33 h 44"/>
                <a:gd name="T40" fmla="*/ 9 w 40"/>
                <a:gd name="T41" fmla="*/ 23 h 44"/>
                <a:gd name="T42" fmla="*/ 11 w 40"/>
                <a:gd name="T43" fmla="*/ 21 h 44"/>
                <a:gd name="T44" fmla="*/ 12 w 40"/>
                <a:gd name="T45" fmla="*/ 20 h 44"/>
                <a:gd name="T46" fmla="*/ 12 w 40"/>
                <a:gd name="T47" fmla="*/ 20 h 44"/>
                <a:gd name="T48" fmla="*/ 14 w 40"/>
                <a:gd name="T49" fmla="*/ 18 h 44"/>
                <a:gd name="T50" fmla="*/ 14 w 40"/>
                <a:gd name="T51" fmla="*/ 16 h 44"/>
                <a:gd name="T52" fmla="*/ 15 w 40"/>
                <a:gd name="T53" fmla="*/ 15 h 44"/>
                <a:gd name="T54" fmla="*/ 16 w 40"/>
                <a:gd name="T55" fmla="*/ 15 h 44"/>
                <a:gd name="T56" fmla="*/ 18 w 40"/>
                <a:gd name="T57" fmla="*/ 13 h 44"/>
                <a:gd name="T58" fmla="*/ 20 w 40"/>
                <a:gd name="T59" fmla="*/ 11 h 44"/>
                <a:gd name="T60" fmla="*/ 22 w 40"/>
                <a:gd name="T61" fmla="*/ 10 h 44"/>
                <a:gd name="T62" fmla="*/ 25 w 40"/>
                <a:gd name="T63" fmla="*/ 8 h 44"/>
                <a:gd name="T64" fmla="*/ 29 w 40"/>
                <a:gd name="T65" fmla="*/ 5 h 44"/>
                <a:gd name="T66" fmla="*/ 32 w 40"/>
                <a:gd name="T67" fmla="*/ 3 h 44"/>
                <a:gd name="T68" fmla="*/ 33 w 40"/>
                <a:gd name="T69" fmla="*/ 2 h 44"/>
                <a:gd name="T70" fmla="*/ 34 w 40"/>
                <a:gd name="T71" fmla="*/ 2 h 44"/>
                <a:gd name="T72" fmla="*/ 34 w 40"/>
                <a:gd name="T73" fmla="*/ 2 h 44"/>
                <a:gd name="T74" fmla="*/ 35 w 40"/>
                <a:gd name="T75" fmla="*/ 1 h 44"/>
                <a:gd name="T76" fmla="*/ 35 w 40"/>
                <a:gd name="T77" fmla="*/ 1 h 44"/>
                <a:gd name="T78" fmla="*/ 35 w 40"/>
                <a:gd name="T79" fmla="*/ 1 h 44"/>
                <a:gd name="T80" fmla="*/ 36 w 40"/>
                <a:gd name="T81" fmla="*/ 0 h 44"/>
                <a:gd name="T82" fmla="*/ 38 w 40"/>
                <a:gd name="T83" fmla="*/ 0 h 44"/>
                <a:gd name="T84" fmla="*/ 38 w 40"/>
                <a:gd name="T85" fmla="*/ 0 h 44"/>
                <a:gd name="T86" fmla="*/ 39 w 40"/>
                <a:gd name="T87" fmla="*/ 0 h 44"/>
                <a:gd name="T88" fmla="*/ 39 w 40"/>
                <a:gd name="T89" fmla="*/ 0 h 44"/>
                <a:gd name="T90" fmla="*/ 40 w 40"/>
                <a:gd name="T91" fmla="*/ 2 h 44"/>
                <a:gd name="T92" fmla="*/ 38 w 40"/>
                <a:gd name="T93" fmla="*/ 2 h 44"/>
                <a:gd name="T94" fmla="*/ 39 w 40"/>
                <a:gd name="T95" fmla="*/ 3 h 44"/>
                <a:gd name="T96" fmla="*/ 38 w 40"/>
                <a:gd name="T97" fmla="*/ 3 h 44"/>
                <a:gd name="T98" fmla="*/ 38 w 40"/>
                <a:gd name="T99" fmla="*/ 3 h 44"/>
                <a:gd name="T100" fmla="*/ 38 w 40"/>
                <a:gd name="T101" fmla="*/ 3 h 44"/>
                <a:gd name="T102" fmla="*/ 35 w 40"/>
                <a:gd name="T103" fmla="*/ 5 h 44"/>
                <a:gd name="T104" fmla="*/ 34 w 40"/>
                <a:gd name="T105" fmla="*/ 5 h 44"/>
                <a:gd name="T106" fmla="*/ 33 w 40"/>
                <a:gd name="T107" fmla="*/ 5 h 44"/>
                <a:gd name="T108" fmla="*/ 33 w 40"/>
                <a:gd name="T109" fmla="*/ 5 h 44"/>
                <a:gd name="T110" fmla="*/ 30 w 40"/>
                <a:gd name="T111" fmla="*/ 7 h 44"/>
                <a:gd name="T112" fmla="*/ 28 w 40"/>
                <a:gd name="T113" fmla="*/ 7 h 44"/>
                <a:gd name="T114" fmla="*/ 25 w 40"/>
                <a:gd name="T115" fmla="*/ 9 h 44"/>
                <a:gd name="T116" fmla="*/ 23 w 40"/>
                <a:gd name="T117" fmla="*/ 11 h 44"/>
                <a:gd name="T118" fmla="*/ 23 w 40"/>
                <a:gd name="T119" fmla="*/ 11 h 44"/>
                <a:gd name="T120" fmla="*/ 12 w 40"/>
                <a:gd name="T121" fmla="*/ 22 h 44"/>
                <a:gd name="T122" fmla="*/ 1 w 40"/>
                <a:gd name="T1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" h="44">
                  <a:moveTo>
                    <a:pt x="1" y="44"/>
                  </a:moveTo>
                  <a:cubicBezTo>
                    <a:pt x="0" y="43"/>
                    <a:pt x="1" y="37"/>
                    <a:pt x="3" y="35"/>
                  </a:cubicBezTo>
                  <a:cubicBezTo>
                    <a:pt x="3" y="34"/>
                    <a:pt x="3" y="33"/>
                    <a:pt x="4" y="33"/>
                  </a:cubicBezTo>
                  <a:cubicBezTo>
                    <a:pt x="4" y="32"/>
                    <a:pt x="3" y="33"/>
                    <a:pt x="3" y="35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2" y="36"/>
                    <a:pt x="2" y="35"/>
                    <a:pt x="3" y="34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29"/>
                    <a:pt x="7" y="27"/>
                    <a:pt x="8" y="25"/>
                  </a:cubicBezTo>
                  <a:cubicBezTo>
                    <a:pt x="9" y="24"/>
                    <a:pt x="11" y="22"/>
                    <a:pt x="11" y="21"/>
                  </a:cubicBezTo>
                  <a:cubicBezTo>
                    <a:pt x="8" y="24"/>
                    <a:pt x="6" y="28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9"/>
                    <a:pt x="6" y="28"/>
                    <a:pt x="7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7" y="24"/>
                    <a:pt x="9" y="23"/>
                  </a:cubicBezTo>
                  <a:cubicBezTo>
                    <a:pt x="9" y="22"/>
                    <a:pt x="10" y="22"/>
                    <a:pt x="11" y="21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19"/>
                    <a:pt x="13" y="18"/>
                    <a:pt x="14" y="18"/>
                  </a:cubicBezTo>
                  <a:cubicBezTo>
                    <a:pt x="14" y="18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7" y="14"/>
                    <a:pt x="17" y="14"/>
                    <a:pt x="18" y="13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22" y="10"/>
                    <a:pt x="22" y="10"/>
                  </a:cubicBezTo>
                  <a:cubicBezTo>
                    <a:pt x="23" y="9"/>
                    <a:pt x="24" y="9"/>
                    <a:pt x="25" y="8"/>
                  </a:cubicBezTo>
                  <a:cubicBezTo>
                    <a:pt x="26" y="7"/>
                    <a:pt x="28" y="5"/>
                    <a:pt x="29" y="5"/>
                  </a:cubicBezTo>
                  <a:cubicBezTo>
                    <a:pt x="31" y="4"/>
                    <a:pt x="31" y="3"/>
                    <a:pt x="32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5" y="1"/>
                  </a:cubicBezTo>
                  <a:cubicBezTo>
                    <a:pt x="35" y="1"/>
                    <a:pt x="36" y="0"/>
                    <a:pt x="3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1"/>
                    <a:pt x="40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8" y="2"/>
                    <a:pt x="39" y="3"/>
                    <a:pt x="39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6"/>
                    <a:pt x="30" y="7"/>
                    <a:pt x="30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7" y="8"/>
                    <a:pt x="26" y="9"/>
                    <a:pt x="25" y="9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9" y="15"/>
                    <a:pt x="16" y="18"/>
                    <a:pt x="12" y="22"/>
                  </a:cubicBezTo>
                  <a:cubicBezTo>
                    <a:pt x="4" y="29"/>
                    <a:pt x="0" y="41"/>
                    <a:pt x="1" y="44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6" name="Freeform 1573"/>
            <p:cNvSpPr>
              <a:spLocks/>
            </p:cNvSpPr>
            <p:nvPr/>
          </p:nvSpPr>
          <p:spPr bwMode="auto">
            <a:xfrm>
              <a:off x="9801225" y="5462588"/>
              <a:ext cx="61913" cy="168275"/>
            </a:xfrm>
            <a:custGeom>
              <a:avLst/>
              <a:gdLst>
                <a:gd name="T0" fmla="*/ 4 w 18"/>
                <a:gd name="T1" fmla="*/ 44 h 50"/>
                <a:gd name="T2" fmla="*/ 4 w 18"/>
                <a:gd name="T3" fmla="*/ 44 h 50"/>
                <a:gd name="T4" fmla="*/ 3 w 18"/>
                <a:gd name="T5" fmla="*/ 43 h 50"/>
                <a:gd name="T6" fmla="*/ 2 w 18"/>
                <a:gd name="T7" fmla="*/ 33 h 50"/>
                <a:gd name="T8" fmla="*/ 2 w 18"/>
                <a:gd name="T9" fmla="*/ 41 h 50"/>
                <a:gd name="T10" fmla="*/ 1 w 18"/>
                <a:gd name="T11" fmla="*/ 35 h 50"/>
                <a:gd name="T12" fmla="*/ 1 w 18"/>
                <a:gd name="T13" fmla="*/ 35 h 50"/>
                <a:gd name="T14" fmla="*/ 2 w 18"/>
                <a:gd name="T15" fmla="*/ 39 h 50"/>
                <a:gd name="T16" fmla="*/ 3 w 18"/>
                <a:gd name="T17" fmla="*/ 42 h 50"/>
                <a:gd name="T18" fmla="*/ 3 w 18"/>
                <a:gd name="T19" fmla="*/ 42 h 50"/>
                <a:gd name="T20" fmla="*/ 1 w 18"/>
                <a:gd name="T21" fmla="*/ 29 h 50"/>
                <a:gd name="T22" fmla="*/ 2 w 18"/>
                <a:gd name="T23" fmla="*/ 27 h 50"/>
                <a:gd name="T24" fmla="*/ 2 w 18"/>
                <a:gd name="T25" fmla="*/ 23 h 50"/>
                <a:gd name="T26" fmla="*/ 3 w 18"/>
                <a:gd name="T27" fmla="*/ 22 h 50"/>
                <a:gd name="T28" fmla="*/ 5 w 18"/>
                <a:gd name="T29" fmla="*/ 17 h 50"/>
                <a:gd name="T30" fmla="*/ 7 w 18"/>
                <a:gd name="T31" fmla="*/ 12 h 50"/>
                <a:gd name="T32" fmla="*/ 12 w 18"/>
                <a:gd name="T33" fmla="*/ 5 h 50"/>
                <a:gd name="T34" fmla="*/ 13 w 18"/>
                <a:gd name="T35" fmla="*/ 3 h 50"/>
                <a:gd name="T36" fmla="*/ 13 w 18"/>
                <a:gd name="T37" fmla="*/ 3 h 50"/>
                <a:gd name="T38" fmla="*/ 13 w 18"/>
                <a:gd name="T39" fmla="*/ 3 h 50"/>
                <a:gd name="T40" fmla="*/ 16 w 18"/>
                <a:gd name="T41" fmla="*/ 0 h 50"/>
                <a:gd name="T42" fmla="*/ 16 w 18"/>
                <a:gd name="T43" fmla="*/ 0 h 50"/>
                <a:gd name="T44" fmla="*/ 18 w 18"/>
                <a:gd name="T45" fmla="*/ 1 h 50"/>
                <a:gd name="T46" fmla="*/ 17 w 18"/>
                <a:gd name="T47" fmla="*/ 3 h 50"/>
                <a:gd name="T48" fmla="*/ 17 w 18"/>
                <a:gd name="T49" fmla="*/ 3 h 50"/>
                <a:gd name="T50" fmla="*/ 15 w 18"/>
                <a:gd name="T51" fmla="*/ 6 h 50"/>
                <a:gd name="T52" fmla="*/ 14 w 18"/>
                <a:gd name="T53" fmla="*/ 7 h 50"/>
                <a:gd name="T54" fmla="*/ 11 w 18"/>
                <a:gd name="T55" fmla="*/ 9 h 50"/>
                <a:gd name="T56" fmla="*/ 8 w 18"/>
                <a:gd name="T57" fmla="*/ 13 h 50"/>
                <a:gd name="T58" fmla="*/ 7 w 18"/>
                <a:gd name="T59" fmla="*/ 16 h 50"/>
                <a:gd name="T60" fmla="*/ 4 w 18"/>
                <a:gd name="T61" fmla="*/ 43 h 50"/>
                <a:gd name="T62" fmla="*/ 10 w 18"/>
                <a:gd name="T6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" h="50">
                  <a:moveTo>
                    <a:pt x="10" y="50"/>
                  </a:moveTo>
                  <a:cubicBezTo>
                    <a:pt x="9" y="50"/>
                    <a:pt x="5" y="46"/>
                    <a:pt x="4" y="44"/>
                  </a:cubicBezTo>
                  <a:cubicBezTo>
                    <a:pt x="4" y="43"/>
                    <a:pt x="4" y="42"/>
                    <a:pt x="3" y="42"/>
                  </a:cubicBezTo>
                  <a:cubicBezTo>
                    <a:pt x="3" y="41"/>
                    <a:pt x="3" y="42"/>
                    <a:pt x="4" y="44"/>
                  </a:cubicBezTo>
                  <a:cubicBezTo>
                    <a:pt x="4" y="44"/>
                    <a:pt x="5" y="45"/>
                    <a:pt x="5" y="46"/>
                  </a:cubicBezTo>
                  <a:cubicBezTo>
                    <a:pt x="5" y="45"/>
                    <a:pt x="4" y="44"/>
                    <a:pt x="3" y="43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39"/>
                    <a:pt x="2" y="36"/>
                    <a:pt x="2" y="33"/>
                  </a:cubicBezTo>
                  <a:cubicBezTo>
                    <a:pt x="2" y="32"/>
                    <a:pt x="2" y="30"/>
                    <a:pt x="2" y="29"/>
                  </a:cubicBezTo>
                  <a:cubicBezTo>
                    <a:pt x="1" y="33"/>
                    <a:pt x="1" y="37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39"/>
                    <a:pt x="1" y="37"/>
                    <a:pt x="1" y="35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33"/>
                    <a:pt x="1" y="32"/>
                  </a:cubicBezTo>
                  <a:cubicBezTo>
                    <a:pt x="1" y="31"/>
                    <a:pt x="1" y="30"/>
                    <a:pt x="1" y="29"/>
                  </a:cubicBezTo>
                  <a:cubicBezTo>
                    <a:pt x="2" y="28"/>
                    <a:pt x="1" y="28"/>
                    <a:pt x="2" y="28"/>
                  </a:cubicBezTo>
                  <a:cubicBezTo>
                    <a:pt x="2" y="28"/>
                    <a:pt x="2" y="27"/>
                    <a:pt x="2" y="27"/>
                  </a:cubicBezTo>
                  <a:cubicBezTo>
                    <a:pt x="2" y="27"/>
                    <a:pt x="2" y="26"/>
                    <a:pt x="2" y="25"/>
                  </a:cubicBezTo>
                  <a:cubicBezTo>
                    <a:pt x="2" y="25"/>
                    <a:pt x="2" y="23"/>
                    <a:pt x="2" y="23"/>
                  </a:cubicBezTo>
                  <a:cubicBezTo>
                    <a:pt x="3" y="23"/>
                    <a:pt x="2" y="23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1"/>
                    <a:pt x="3" y="21"/>
                    <a:pt x="4" y="20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5"/>
                    <a:pt x="6" y="15"/>
                  </a:cubicBezTo>
                  <a:cubicBezTo>
                    <a:pt x="6" y="14"/>
                    <a:pt x="7" y="13"/>
                    <a:pt x="7" y="12"/>
                  </a:cubicBezTo>
                  <a:cubicBezTo>
                    <a:pt x="8" y="11"/>
                    <a:pt x="9" y="9"/>
                    <a:pt x="10" y="8"/>
                  </a:cubicBezTo>
                  <a:cubicBezTo>
                    <a:pt x="11" y="7"/>
                    <a:pt x="11" y="6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6"/>
                    <a:pt x="15" y="6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3" y="8"/>
                    <a:pt x="12" y="10"/>
                    <a:pt x="11" y="9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1"/>
                    <a:pt x="9" y="12"/>
                    <a:pt x="8" y="13"/>
                  </a:cubicBezTo>
                  <a:cubicBezTo>
                    <a:pt x="8" y="14"/>
                    <a:pt x="8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5" y="21"/>
                    <a:pt x="4" y="24"/>
                    <a:pt x="3" y="29"/>
                  </a:cubicBezTo>
                  <a:cubicBezTo>
                    <a:pt x="2" y="34"/>
                    <a:pt x="2" y="39"/>
                    <a:pt x="4" y="43"/>
                  </a:cubicBezTo>
                  <a:cubicBezTo>
                    <a:pt x="6" y="47"/>
                    <a:pt x="9" y="49"/>
                    <a:pt x="10" y="49"/>
                  </a:cubicBezTo>
                  <a:lnTo>
                    <a:pt x="10" y="5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7" name="Freeform 1574"/>
            <p:cNvSpPr>
              <a:spLocks/>
            </p:cNvSpPr>
            <p:nvPr/>
          </p:nvSpPr>
          <p:spPr bwMode="auto">
            <a:xfrm>
              <a:off x="9737725" y="5532438"/>
              <a:ext cx="77788" cy="142875"/>
            </a:xfrm>
            <a:custGeom>
              <a:avLst/>
              <a:gdLst>
                <a:gd name="T0" fmla="*/ 4 w 23"/>
                <a:gd name="T1" fmla="*/ 42 h 42"/>
                <a:gd name="T2" fmla="*/ 2 w 23"/>
                <a:gd name="T3" fmla="*/ 34 h 42"/>
                <a:gd name="T4" fmla="*/ 2 w 23"/>
                <a:gd name="T5" fmla="*/ 32 h 42"/>
                <a:gd name="T6" fmla="*/ 2 w 23"/>
                <a:gd name="T7" fmla="*/ 34 h 42"/>
                <a:gd name="T8" fmla="*/ 2 w 23"/>
                <a:gd name="T9" fmla="*/ 36 h 42"/>
                <a:gd name="T10" fmla="*/ 1 w 23"/>
                <a:gd name="T11" fmla="*/ 33 h 42"/>
                <a:gd name="T12" fmla="*/ 1 w 23"/>
                <a:gd name="T13" fmla="*/ 32 h 42"/>
                <a:gd name="T14" fmla="*/ 3 w 23"/>
                <a:gd name="T15" fmla="*/ 25 h 42"/>
                <a:gd name="T16" fmla="*/ 4 w 23"/>
                <a:gd name="T17" fmla="*/ 21 h 42"/>
                <a:gd name="T18" fmla="*/ 1 w 23"/>
                <a:gd name="T19" fmla="*/ 31 h 42"/>
                <a:gd name="T20" fmla="*/ 1 w 23"/>
                <a:gd name="T21" fmla="*/ 31 h 42"/>
                <a:gd name="T22" fmla="*/ 2 w 23"/>
                <a:gd name="T23" fmla="*/ 26 h 42"/>
                <a:gd name="T24" fmla="*/ 2 w 23"/>
                <a:gd name="T25" fmla="*/ 25 h 42"/>
                <a:gd name="T26" fmla="*/ 2 w 23"/>
                <a:gd name="T27" fmla="*/ 26 h 42"/>
                <a:gd name="T28" fmla="*/ 1 w 23"/>
                <a:gd name="T29" fmla="*/ 28 h 42"/>
                <a:gd name="T30" fmla="*/ 1 w 23"/>
                <a:gd name="T31" fmla="*/ 30 h 42"/>
                <a:gd name="T32" fmla="*/ 1 w 23"/>
                <a:gd name="T33" fmla="*/ 31 h 42"/>
                <a:gd name="T34" fmla="*/ 1 w 23"/>
                <a:gd name="T35" fmla="*/ 32 h 42"/>
                <a:gd name="T36" fmla="*/ 1 w 23"/>
                <a:gd name="T37" fmla="*/ 32 h 42"/>
                <a:gd name="T38" fmla="*/ 1 w 23"/>
                <a:gd name="T39" fmla="*/ 32 h 42"/>
                <a:gd name="T40" fmla="*/ 2 w 23"/>
                <a:gd name="T41" fmla="*/ 23 h 42"/>
                <a:gd name="T42" fmla="*/ 3 w 23"/>
                <a:gd name="T43" fmla="*/ 21 h 42"/>
                <a:gd name="T44" fmla="*/ 4 w 23"/>
                <a:gd name="T45" fmla="*/ 20 h 42"/>
                <a:gd name="T46" fmla="*/ 4 w 23"/>
                <a:gd name="T47" fmla="*/ 20 h 42"/>
                <a:gd name="T48" fmla="*/ 5 w 23"/>
                <a:gd name="T49" fmla="*/ 18 h 42"/>
                <a:gd name="T50" fmla="*/ 5 w 23"/>
                <a:gd name="T51" fmla="*/ 17 h 42"/>
                <a:gd name="T52" fmla="*/ 5 w 23"/>
                <a:gd name="T53" fmla="*/ 16 h 42"/>
                <a:gd name="T54" fmla="*/ 6 w 23"/>
                <a:gd name="T55" fmla="*/ 15 h 42"/>
                <a:gd name="T56" fmla="*/ 7 w 23"/>
                <a:gd name="T57" fmla="*/ 14 h 42"/>
                <a:gd name="T58" fmla="*/ 9 w 23"/>
                <a:gd name="T59" fmla="*/ 12 h 42"/>
                <a:gd name="T60" fmla="*/ 10 w 23"/>
                <a:gd name="T61" fmla="*/ 11 h 42"/>
                <a:gd name="T62" fmla="*/ 12 w 23"/>
                <a:gd name="T63" fmla="*/ 8 h 42"/>
                <a:gd name="T64" fmla="*/ 15 w 23"/>
                <a:gd name="T65" fmla="*/ 5 h 42"/>
                <a:gd name="T66" fmla="*/ 17 w 23"/>
                <a:gd name="T67" fmla="*/ 3 h 42"/>
                <a:gd name="T68" fmla="*/ 17 w 23"/>
                <a:gd name="T69" fmla="*/ 3 h 42"/>
                <a:gd name="T70" fmla="*/ 18 w 23"/>
                <a:gd name="T71" fmla="*/ 2 h 42"/>
                <a:gd name="T72" fmla="*/ 18 w 23"/>
                <a:gd name="T73" fmla="*/ 2 h 42"/>
                <a:gd name="T74" fmla="*/ 18 w 23"/>
                <a:gd name="T75" fmla="*/ 2 h 42"/>
                <a:gd name="T76" fmla="*/ 18 w 23"/>
                <a:gd name="T77" fmla="*/ 2 h 42"/>
                <a:gd name="T78" fmla="*/ 18 w 23"/>
                <a:gd name="T79" fmla="*/ 2 h 42"/>
                <a:gd name="T80" fmla="*/ 19 w 23"/>
                <a:gd name="T81" fmla="*/ 1 h 42"/>
                <a:gd name="T82" fmla="*/ 21 w 23"/>
                <a:gd name="T83" fmla="*/ 0 h 42"/>
                <a:gd name="T84" fmla="*/ 21 w 23"/>
                <a:gd name="T85" fmla="*/ 0 h 42"/>
                <a:gd name="T86" fmla="*/ 21 w 23"/>
                <a:gd name="T87" fmla="*/ 0 h 42"/>
                <a:gd name="T88" fmla="*/ 22 w 23"/>
                <a:gd name="T89" fmla="*/ 1 h 42"/>
                <a:gd name="T90" fmla="*/ 23 w 23"/>
                <a:gd name="T91" fmla="*/ 2 h 42"/>
                <a:gd name="T92" fmla="*/ 22 w 23"/>
                <a:gd name="T93" fmla="*/ 3 h 42"/>
                <a:gd name="T94" fmla="*/ 22 w 23"/>
                <a:gd name="T95" fmla="*/ 3 h 42"/>
                <a:gd name="T96" fmla="*/ 22 w 23"/>
                <a:gd name="T97" fmla="*/ 3 h 42"/>
                <a:gd name="T98" fmla="*/ 22 w 23"/>
                <a:gd name="T99" fmla="*/ 3 h 42"/>
                <a:gd name="T100" fmla="*/ 22 w 23"/>
                <a:gd name="T101" fmla="*/ 3 h 42"/>
                <a:gd name="T102" fmla="*/ 19 w 23"/>
                <a:gd name="T103" fmla="*/ 5 h 42"/>
                <a:gd name="T104" fmla="*/ 19 w 23"/>
                <a:gd name="T105" fmla="*/ 6 h 42"/>
                <a:gd name="T106" fmla="*/ 18 w 23"/>
                <a:gd name="T107" fmla="*/ 6 h 42"/>
                <a:gd name="T108" fmla="*/ 18 w 23"/>
                <a:gd name="T109" fmla="*/ 6 h 42"/>
                <a:gd name="T110" fmla="*/ 16 w 23"/>
                <a:gd name="T111" fmla="*/ 7 h 42"/>
                <a:gd name="T112" fmla="*/ 15 w 23"/>
                <a:gd name="T113" fmla="*/ 8 h 42"/>
                <a:gd name="T114" fmla="*/ 12 w 23"/>
                <a:gd name="T115" fmla="*/ 10 h 42"/>
                <a:gd name="T116" fmla="*/ 11 w 23"/>
                <a:gd name="T117" fmla="*/ 11 h 42"/>
                <a:gd name="T118" fmla="*/ 11 w 23"/>
                <a:gd name="T119" fmla="*/ 12 h 42"/>
                <a:gd name="T120" fmla="*/ 5 w 23"/>
                <a:gd name="T121" fmla="*/ 22 h 42"/>
                <a:gd name="T122" fmla="*/ 4 w 23"/>
                <a:gd name="T123" fmla="*/ 41 h 42"/>
                <a:gd name="T124" fmla="*/ 4 w 23"/>
                <a:gd name="T12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" h="42">
                  <a:moveTo>
                    <a:pt x="4" y="42"/>
                  </a:moveTo>
                  <a:cubicBezTo>
                    <a:pt x="3" y="40"/>
                    <a:pt x="2" y="36"/>
                    <a:pt x="2" y="34"/>
                  </a:cubicBezTo>
                  <a:cubicBezTo>
                    <a:pt x="2" y="33"/>
                    <a:pt x="2" y="33"/>
                    <a:pt x="2" y="32"/>
                  </a:cubicBezTo>
                  <a:cubicBezTo>
                    <a:pt x="2" y="32"/>
                    <a:pt x="2" y="33"/>
                    <a:pt x="2" y="34"/>
                  </a:cubicBezTo>
                  <a:cubicBezTo>
                    <a:pt x="2" y="34"/>
                    <a:pt x="2" y="35"/>
                    <a:pt x="2" y="36"/>
                  </a:cubicBezTo>
                  <a:cubicBezTo>
                    <a:pt x="2" y="35"/>
                    <a:pt x="2" y="34"/>
                    <a:pt x="1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29"/>
                    <a:pt x="2" y="27"/>
                    <a:pt x="3" y="25"/>
                  </a:cubicBezTo>
                  <a:cubicBezTo>
                    <a:pt x="3" y="24"/>
                    <a:pt x="3" y="22"/>
                    <a:pt x="4" y="21"/>
                  </a:cubicBezTo>
                  <a:cubicBezTo>
                    <a:pt x="2" y="25"/>
                    <a:pt x="2" y="28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29"/>
                    <a:pt x="2" y="28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1" y="28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24"/>
                    <a:pt x="2" y="23"/>
                  </a:cubicBezTo>
                  <a:cubicBezTo>
                    <a:pt x="2" y="23"/>
                    <a:pt x="3" y="22"/>
                    <a:pt x="3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6" y="17"/>
                    <a:pt x="5" y="17"/>
                    <a:pt x="5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10" y="11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3" y="8"/>
                    <a:pt x="14" y="6"/>
                    <a:pt x="15" y="5"/>
                  </a:cubicBezTo>
                  <a:cubicBezTo>
                    <a:pt x="16" y="5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0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6" y="7"/>
                    <a:pt x="16" y="7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4" y="8"/>
                    <a:pt x="13" y="9"/>
                    <a:pt x="12" y="10"/>
                  </a:cubicBezTo>
                  <a:cubicBezTo>
                    <a:pt x="12" y="10"/>
                    <a:pt x="12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5"/>
                    <a:pt x="7" y="18"/>
                    <a:pt x="5" y="22"/>
                  </a:cubicBezTo>
                  <a:cubicBezTo>
                    <a:pt x="0" y="29"/>
                    <a:pt x="3" y="39"/>
                    <a:pt x="4" y="41"/>
                  </a:cubicBezTo>
                  <a:lnTo>
                    <a:pt x="4" y="42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8" name="Freeform 1575"/>
            <p:cNvSpPr>
              <a:spLocks/>
            </p:cNvSpPr>
            <p:nvPr/>
          </p:nvSpPr>
          <p:spPr bwMode="auto">
            <a:xfrm>
              <a:off x="9842500" y="5475288"/>
              <a:ext cx="77788" cy="68263"/>
            </a:xfrm>
            <a:custGeom>
              <a:avLst/>
              <a:gdLst>
                <a:gd name="T0" fmla="*/ 23 w 23"/>
                <a:gd name="T1" fmla="*/ 20 h 20"/>
                <a:gd name="T2" fmla="*/ 20 w 23"/>
                <a:gd name="T3" fmla="*/ 15 h 20"/>
                <a:gd name="T4" fmla="*/ 19 w 23"/>
                <a:gd name="T5" fmla="*/ 14 h 20"/>
                <a:gd name="T6" fmla="*/ 20 w 23"/>
                <a:gd name="T7" fmla="*/ 15 h 20"/>
                <a:gd name="T8" fmla="*/ 21 w 23"/>
                <a:gd name="T9" fmla="*/ 16 h 20"/>
                <a:gd name="T10" fmla="*/ 19 w 23"/>
                <a:gd name="T11" fmla="*/ 15 h 20"/>
                <a:gd name="T12" fmla="*/ 19 w 23"/>
                <a:gd name="T13" fmla="*/ 14 h 20"/>
                <a:gd name="T14" fmla="*/ 16 w 23"/>
                <a:gd name="T15" fmla="*/ 12 h 20"/>
                <a:gd name="T16" fmla="*/ 14 w 23"/>
                <a:gd name="T17" fmla="*/ 11 h 20"/>
                <a:gd name="T18" fmla="*/ 19 w 23"/>
                <a:gd name="T19" fmla="*/ 15 h 20"/>
                <a:gd name="T20" fmla="*/ 19 w 23"/>
                <a:gd name="T21" fmla="*/ 14 h 20"/>
                <a:gd name="T22" fmla="*/ 16 w 23"/>
                <a:gd name="T23" fmla="*/ 12 h 20"/>
                <a:gd name="T24" fmla="*/ 16 w 23"/>
                <a:gd name="T25" fmla="*/ 12 h 20"/>
                <a:gd name="T26" fmla="*/ 16 w 23"/>
                <a:gd name="T27" fmla="*/ 12 h 20"/>
                <a:gd name="T28" fmla="*/ 17 w 23"/>
                <a:gd name="T29" fmla="*/ 13 h 20"/>
                <a:gd name="T30" fmla="*/ 18 w 23"/>
                <a:gd name="T31" fmla="*/ 14 h 20"/>
                <a:gd name="T32" fmla="*/ 19 w 23"/>
                <a:gd name="T33" fmla="*/ 14 h 20"/>
                <a:gd name="T34" fmla="*/ 19 w 23"/>
                <a:gd name="T35" fmla="*/ 15 h 20"/>
                <a:gd name="T36" fmla="*/ 19 w 23"/>
                <a:gd name="T37" fmla="*/ 15 h 20"/>
                <a:gd name="T38" fmla="*/ 19 w 23"/>
                <a:gd name="T39" fmla="*/ 15 h 20"/>
                <a:gd name="T40" fmla="*/ 15 w 23"/>
                <a:gd name="T41" fmla="*/ 12 h 20"/>
                <a:gd name="T42" fmla="*/ 14 w 23"/>
                <a:gd name="T43" fmla="*/ 11 h 20"/>
                <a:gd name="T44" fmla="*/ 13 w 23"/>
                <a:gd name="T45" fmla="*/ 10 h 20"/>
                <a:gd name="T46" fmla="*/ 13 w 23"/>
                <a:gd name="T47" fmla="*/ 10 h 20"/>
                <a:gd name="T48" fmla="*/ 12 w 23"/>
                <a:gd name="T49" fmla="*/ 10 h 20"/>
                <a:gd name="T50" fmla="*/ 11 w 23"/>
                <a:gd name="T51" fmla="*/ 10 h 20"/>
                <a:gd name="T52" fmla="*/ 11 w 23"/>
                <a:gd name="T53" fmla="*/ 9 h 20"/>
                <a:gd name="T54" fmla="*/ 11 w 23"/>
                <a:gd name="T55" fmla="*/ 9 h 20"/>
                <a:gd name="T56" fmla="*/ 10 w 23"/>
                <a:gd name="T57" fmla="*/ 8 h 20"/>
                <a:gd name="T58" fmla="*/ 9 w 23"/>
                <a:gd name="T59" fmla="*/ 7 h 20"/>
                <a:gd name="T60" fmla="*/ 8 w 23"/>
                <a:gd name="T61" fmla="*/ 6 h 20"/>
                <a:gd name="T62" fmla="*/ 6 w 23"/>
                <a:gd name="T63" fmla="*/ 5 h 20"/>
                <a:gd name="T64" fmla="*/ 4 w 23"/>
                <a:gd name="T65" fmla="*/ 4 h 20"/>
                <a:gd name="T66" fmla="*/ 3 w 23"/>
                <a:gd name="T67" fmla="*/ 3 h 20"/>
                <a:gd name="T68" fmla="*/ 2 w 23"/>
                <a:gd name="T69" fmla="*/ 3 h 20"/>
                <a:gd name="T70" fmla="*/ 2 w 23"/>
                <a:gd name="T71" fmla="*/ 3 h 20"/>
                <a:gd name="T72" fmla="*/ 2 w 23"/>
                <a:gd name="T73" fmla="*/ 3 h 20"/>
                <a:gd name="T74" fmla="*/ 1 w 23"/>
                <a:gd name="T75" fmla="*/ 3 h 20"/>
                <a:gd name="T76" fmla="*/ 1 w 23"/>
                <a:gd name="T77" fmla="*/ 3 h 20"/>
                <a:gd name="T78" fmla="*/ 1 w 23"/>
                <a:gd name="T79" fmla="*/ 3 h 20"/>
                <a:gd name="T80" fmla="*/ 0 w 23"/>
                <a:gd name="T81" fmla="*/ 2 h 20"/>
                <a:gd name="T82" fmla="*/ 0 w 23"/>
                <a:gd name="T83" fmla="*/ 1 h 20"/>
                <a:gd name="T84" fmla="*/ 0 w 23"/>
                <a:gd name="T85" fmla="*/ 1 h 20"/>
                <a:gd name="T86" fmla="*/ 0 w 23"/>
                <a:gd name="T87" fmla="*/ 1 h 20"/>
                <a:gd name="T88" fmla="*/ 0 w 23"/>
                <a:gd name="T89" fmla="*/ 0 h 20"/>
                <a:gd name="T90" fmla="*/ 1 w 23"/>
                <a:gd name="T91" fmla="*/ 0 h 20"/>
                <a:gd name="T92" fmla="*/ 2 w 23"/>
                <a:gd name="T93" fmla="*/ 0 h 20"/>
                <a:gd name="T94" fmla="*/ 2 w 23"/>
                <a:gd name="T95" fmla="*/ 0 h 20"/>
                <a:gd name="T96" fmla="*/ 3 w 23"/>
                <a:gd name="T97" fmla="*/ 0 h 20"/>
                <a:gd name="T98" fmla="*/ 3 w 23"/>
                <a:gd name="T99" fmla="*/ 0 h 20"/>
                <a:gd name="T100" fmla="*/ 3 w 23"/>
                <a:gd name="T101" fmla="*/ 0 h 20"/>
                <a:gd name="T102" fmla="*/ 4 w 23"/>
                <a:gd name="T103" fmla="*/ 1 h 20"/>
                <a:gd name="T104" fmla="*/ 4 w 23"/>
                <a:gd name="T105" fmla="*/ 1 h 20"/>
                <a:gd name="T106" fmla="*/ 5 w 23"/>
                <a:gd name="T107" fmla="*/ 1 h 20"/>
                <a:gd name="T108" fmla="*/ 5 w 23"/>
                <a:gd name="T109" fmla="*/ 2 h 20"/>
                <a:gd name="T110" fmla="*/ 6 w 23"/>
                <a:gd name="T111" fmla="*/ 3 h 20"/>
                <a:gd name="T112" fmla="*/ 6 w 23"/>
                <a:gd name="T113" fmla="*/ 3 h 20"/>
                <a:gd name="T114" fmla="*/ 8 w 23"/>
                <a:gd name="T115" fmla="*/ 4 h 20"/>
                <a:gd name="T116" fmla="*/ 8 w 23"/>
                <a:gd name="T117" fmla="*/ 5 h 20"/>
                <a:gd name="T118" fmla="*/ 9 w 23"/>
                <a:gd name="T119" fmla="*/ 5 h 20"/>
                <a:gd name="T120" fmla="*/ 15 w 23"/>
                <a:gd name="T121" fmla="*/ 9 h 20"/>
                <a:gd name="T122" fmla="*/ 23 w 23"/>
                <a:gd name="T123" fmla="*/ 19 h 20"/>
                <a:gd name="T124" fmla="*/ 23 w 23"/>
                <a:gd name="T1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" h="20">
                  <a:moveTo>
                    <a:pt x="23" y="20"/>
                  </a:moveTo>
                  <a:cubicBezTo>
                    <a:pt x="22" y="19"/>
                    <a:pt x="21" y="16"/>
                    <a:pt x="20" y="15"/>
                  </a:cubicBezTo>
                  <a:cubicBezTo>
                    <a:pt x="20" y="15"/>
                    <a:pt x="20" y="15"/>
                    <a:pt x="19" y="14"/>
                  </a:cubicBezTo>
                  <a:cubicBezTo>
                    <a:pt x="19" y="14"/>
                    <a:pt x="20" y="15"/>
                    <a:pt x="20" y="15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0" y="16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6" y="12"/>
                    <a:pt x="17" y="13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7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2" y="9"/>
                    <a:pt x="11" y="10"/>
                    <a:pt x="11" y="10"/>
                  </a:cubicBezTo>
                  <a:cubicBezTo>
                    <a:pt x="11" y="9"/>
                    <a:pt x="11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5" y="5"/>
                    <a:pt x="4" y="4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9" y="13"/>
                    <a:pt x="23" y="18"/>
                    <a:pt x="23" y="19"/>
                  </a:cubicBezTo>
                  <a:lnTo>
                    <a:pt x="23" y="2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9" name="Freeform 1576"/>
            <p:cNvSpPr>
              <a:spLocks/>
            </p:cNvSpPr>
            <p:nvPr/>
          </p:nvSpPr>
          <p:spPr bwMode="auto">
            <a:xfrm>
              <a:off x="9858375" y="5559426"/>
              <a:ext cx="257175" cy="122238"/>
            </a:xfrm>
            <a:custGeom>
              <a:avLst/>
              <a:gdLst>
                <a:gd name="T0" fmla="*/ 76 w 76"/>
                <a:gd name="T1" fmla="*/ 36 h 36"/>
                <a:gd name="T2" fmla="*/ 61 w 76"/>
                <a:gd name="T3" fmla="*/ 34 h 36"/>
                <a:gd name="T4" fmla="*/ 58 w 76"/>
                <a:gd name="T5" fmla="*/ 33 h 36"/>
                <a:gd name="T6" fmla="*/ 61 w 76"/>
                <a:gd name="T7" fmla="*/ 34 h 36"/>
                <a:gd name="T8" fmla="*/ 65 w 76"/>
                <a:gd name="T9" fmla="*/ 34 h 36"/>
                <a:gd name="T10" fmla="*/ 60 w 76"/>
                <a:gd name="T11" fmla="*/ 34 h 36"/>
                <a:gd name="T12" fmla="*/ 57 w 76"/>
                <a:gd name="T13" fmla="*/ 34 h 36"/>
                <a:gd name="T14" fmla="*/ 45 w 76"/>
                <a:gd name="T15" fmla="*/ 32 h 36"/>
                <a:gd name="T16" fmla="*/ 38 w 76"/>
                <a:gd name="T17" fmla="*/ 30 h 36"/>
                <a:gd name="T18" fmla="*/ 57 w 76"/>
                <a:gd name="T19" fmla="*/ 34 h 36"/>
                <a:gd name="T20" fmla="*/ 56 w 76"/>
                <a:gd name="T21" fmla="*/ 34 h 36"/>
                <a:gd name="T22" fmla="*/ 46 w 76"/>
                <a:gd name="T23" fmla="*/ 32 h 36"/>
                <a:gd name="T24" fmla="*/ 45 w 76"/>
                <a:gd name="T25" fmla="*/ 32 h 36"/>
                <a:gd name="T26" fmla="*/ 46 w 76"/>
                <a:gd name="T27" fmla="*/ 32 h 36"/>
                <a:gd name="T28" fmla="*/ 51 w 76"/>
                <a:gd name="T29" fmla="*/ 33 h 36"/>
                <a:gd name="T30" fmla="*/ 54 w 76"/>
                <a:gd name="T31" fmla="*/ 34 h 36"/>
                <a:gd name="T32" fmla="*/ 56 w 76"/>
                <a:gd name="T33" fmla="*/ 34 h 36"/>
                <a:gd name="T34" fmla="*/ 58 w 76"/>
                <a:gd name="T35" fmla="*/ 34 h 36"/>
                <a:gd name="T36" fmla="*/ 58 w 76"/>
                <a:gd name="T37" fmla="*/ 34 h 36"/>
                <a:gd name="T38" fmla="*/ 58 w 76"/>
                <a:gd name="T39" fmla="*/ 34 h 36"/>
                <a:gd name="T40" fmla="*/ 42 w 76"/>
                <a:gd name="T41" fmla="*/ 32 h 36"/>
                <a:gd name="T42" fmla="*/ 38 w 76"/>
                <a:gd name="T43" fmla="*/ 31 h 36"/>
                <a:gd name="T44" fmla="*/ 36 w 76"/>
                <a:gd name="T45" fmla="*/ 30 h 36"/>
                <a:gd name="T46" fmla="*/ 36 w 76"/>
                <a:gd name="T47" fmla="*/ 30 h 36"/>
                <a:gd name="T48" fmla="*/ 32 w 76"/>
                <a:gd name="T49" fmla="*/ 29 h 36"/>
                <a:gd name="T50" fmla="*/ 30 w 76"/>
                <a:gd name="T51" fmla="*/ 29 h 36"/>
                <a:gd name="T52" fmla="*/ 28 w 76"/>
                <a:gd name="T53" fmla="*/ 28 h 36"/>
                <a:gd name="T54" fmla="*/ 27 w 76"/>
                <a:gd name="T55" fmla="*/ 28 h 36"/>
                <a:gd name="T56" fmla="*/ 24 w 76"/>
                <a:gd name="T57" fmla="*/ 27 h 36"/>
                <a:gd name="T58" fmla="*/ 20 w 76"/>
                <a:gd name="T59" fmla="*/ 24 h 36"/>
                <a:gd name="T60" fmla="*/ 17 w 76"/>
                <a:gd name="T61" fmla="*/ 23 h 36"/>
                <a:gd name="T62" fmla="*/ 13 w 76"/>
                <a:gd name="T63" fmla="*/ 19 h 36"/>
                <a:gd name="T64" fmla="*/ 7 w 76"/>
                <a:gd name="T65" fmla="*/ 14 h 36"/>
                <a:gd name="T66" fmla="*/ 4 w 76"/>
                <a:gd name="T67" fmla="*/ 10 h 36"/>
                <a:gd name="T68" fmla="*/ 3 w 76"/>
                <a:gd name="T69" fmla="*/ 9 h 36"/>
                <a:gd name="T70" fmla="*/ 3 w 76"/>
                <a:gd name="T71" fmla="*/ 7 h 36"/>
                <a:gd name="T72" fmla="*/ 3 w 76"/>
                <a:gd name="T73" fmla="*/ 8 h 36"/>
                <a:gd name="T74" fmla="*/ 2 w 76"/>
                <a:gd name="T75" fmla="*/ 7 h 36"/>
                <a:gd name="T76" fmla="*/ 2 w 76"/>
                <a:gd name="T77" fmla="*/ 7 h 36"/>
                <a:gd name="T78" fmla="*/ 2 w 76"/>
                <a:gd name="T79" fmla="*/ 7 h 36"/>
                <a:gd name="T80" fmla="*/ 1 w 76"/>
                <a:gd name="T81" fmla="*/ 5 h 36"/>
                <a:gd name="T82" fmla="*/ 0 w 76"/>
                <a:gd name="T83" fmla="*/ 2 h 36"/>
                <a:gd name="T84" fmla="*/ 0 w 76"/>
                <a:gd name="T85" fmla="*/ 2 h 36"/>
                <a:gd name="T86" fmla="*/ 0 w 76"/>
                <a:gd name="T87" fmla="*/ 1 h 36"/>
                <a:gd name="T88" fmla="*/ 1 w 76"/>
                <a:gd name="T89" fmla="*/ 1 h 36"/>
                <a:gd name="T90" fmla="*/ 2 w 76"/>
                <a:gd name="T91" fmla="*/ 0 h 36"/>
                <a:gd name="T92" fmla="*/ 3 w 76"/>
                <a:gd name="T93" fmla="*/ 2 h 36"/>
                <a:gd name="T94" fmla="*/ 3 w 76"/>
                <a:gd name="T95" fmla="*/ 1 h 36"/>
                <a:gd name="T96" fmla="*/ 3 w 76"/>
                <a:gd name="T97" fmla="*/ 2 h 36"/>
                <a:gd name="T98" fmla="*/ 4 w 76"/>
                <a:gd name="T99" fmla="*/ 2 h 36"/>
                <a:gd name="T100" fmla="*/ 4 w 76"/>
                <a:gd name="T101" fmla="*/ 2 h 36"/>
                <a:gd name="T102" fmla="*/ 6 w 76"/>
                <a:gd name="T103" fmla="*/ 7 h 36"/>
                <a:gd name="T104" fmla="*/ 7 w 76"/>
                <a:gd name="T105" fmla="*/ 9 h 36"/>
                <a:gd name="T106" fmla="*/ 7 w 76"/>
                <a:gd name="T107" fmla="*/ 9 h 36"/>
                <a:gd name="T108" fmla="*/ 7 w 76"/>
                <a:gd name="T109" fmla="*/ 10 h 36"/>
                <a:gd name="T110" fmla="*/ 9 w 76"/>
                <a:gd name="T111" fmla="*/ 13 h 36"/>
                <a:gd name="T112" fmla="*/ 11 w 76"/>
                <a:gd name="T113" fmla="*/ 16 h 36"/>
                <a:gd name="T114" fmla="*/ 15 w 76"/>
                <a:gd name="T115" fmla="*/ 19 h 36"/>
                <a:gd name="T116" fmla="*/ 17 w 76"/>
                <a:gd name="T117" fmla="*/ 21 h 36"/>
                <a:gd name="T118" fmla="*/ 18 w 76"/>
                <a:gd name="T119" fmla="*/ 22 h 36"/>
                <a:gd name="T120" fmla="*/ 38 w 76"/>
                <a:gd name="T121" fmla="*/ 29 h 36"/>
                <a:gd name="T122" fmla="*/ 75 w 76"/>
                <a:gd name="T123" fmla="*/ 36 h 36"/>
                <a:gd name="T124" fmla="*/ 76 w 76"/>
                <a:gd name="T1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" h="36">
                  <a:moveTo>
                    <a:pt x="76" y="36"/>
                  </a:moveTo>
                  <a:cubicBezTo>
                    <a:pt x="73" y="36"/>
                    <a:pt x="65" y="34"/>
                    <a:pt x="61" y="34"/>
                  </a:cubicBezTo>
                  <a:cubicBezTo>
                    <a:pt x="60" y="34"/>
                    <a:pt x="59" y="33"/>
                    <a:pt x="58" y="33"/>
                  </a:cubicBezTo>
                  <a:cubicBezTo>
                    <a:pt x="57" y="33"/>
                    <a:pt x="59" y="34"/>
                    <a:pt x="61" y="34"/>
                  </a:cubicBezTo>
                  <a:cubicBezTo>
                    <a:pt x="62" y="34"/>
                    <a:pt x="63" y="34"/>
                    <a:pt x="65" y="34"/>
                  </a:cubicBezTo>
                  <a:cubicBezTo>
                    <a:pt x="63" y="34"/>
                    <a:pt x="61" y="34"/>
                    <a:pt x="60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3" y="33"/>
                    <a:pt x="49" y="32"/>
                    <a:pt x="45" y="32"/>
                  </a:cubicBezTo>
                  <a:cubicBezTo>
                    <a:pt x="43" y="31"/>
                    <a:pt x="40" y="31"/>
                    <a:pt x="38" y="30"/>
                  </a:cubicBezTo>
                  <a:cubicBezTo>
                    <a:pt x="44" y="32"/>
                    <a:pt x="51" y="33"/>
                    <a:pt x="57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3"/>
                    <a:pt x="49" y="33"/>
                    <a:pt x="51" y="33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5" y="34"/>
                    <a:pt x="55" y="34"/>
                    <a:pt x="56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7" y="34"/>
                    <a:pt x="45" y="33"/>
                    <a:pt x="42" y="32"/>
                  </a:cubicBezTo>
                  <a:cubicBezTo>
                    <a:pt x="41" y="32"/>
                    <a:pt x="39" y="31"/>
                    <a:pt x="38" y="31"/>
                  </a:cubicBezTo>
                  <a:cubicBezTo>
                    <a:pt x="37" y="31"/>
                    <a:pt x="37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3" y="30"/>
                    <a:pt x="32" y="29"/>
                  </a:cubicBezTo>
                  <a:cubicBezTo>
                    <a:pt x="32" y="29"/>
                    <a:pt x="30" y="29"/>
                    <a:pt x="30" y="29"/>
                  </a:cubicBezTo>
                  <a:cubicBezTo>
                    <a:pt x="29" y="28"/>
                    <a:pt x="30" y="29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6" y="27"/>
                    <a:pt x="26" y="27"/>
                    <a:pt x="24" y="27"/>
                  </a:cubicBezTo>
                  <a:cubicBezTo>
                    <a:pt x="22" y="25"/>
                    <a:pt x="22" y="26"/>
                    <a:pt x="20" y="24"/>
                  </a:cubicBezTo>
                  <a:cubicBezTo>
                    <a:pt x="20" y="24"/>
                    <a:pt x="17" y="23"/>
                    <a:pt x="17" y="23"/>
                  </a:cubicBezTo>
                  <a:cubicBezTo>
                    <a:pt x="15" y="21"/>
                    <a:pt x="14" y="20"/>
                    <a:pt x="13" y="19"/>
                  </a:cubicBezTo>
                  <a:cubicBezTo>
                    <a:pt x="11" y="18"/>
                    <a:pt x="9" y="16"/>
                    <a:pt x="7" y="14"/>
                  </a:cubicBezTo>
                  <a:cubicBezTo>
                    <a:pt x="6" y="12"/>
                    <a:pt x="5" y="12"/>
                    <a:pt x="4" y="10"/>
                  </a:cubicBezTo>
                  <a:cubicBezTo>
                    <a:pt x="4" y="10"/>
                    <a:pt x="4" y="9"/>
                    <a:pt x="3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6" y="5"/>
                    <a:pt x="6" y="7"/>
                  </a:cubicBez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10" y="13"/>
                    <a:pt x="9" y="13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2" y="17"/>
                    <a:pt x="13" y="18"/>
                    <a:pt x="15" y="19"/>
                  </a:cubicBezTo>
                  <a:cubicBezTo>
                    <a:pt x="16" y="20"/>
                    <a:pt x="17" y="20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5" y="26"/>
                    <a:pt x="31" y="27"/>
                    <a:pt x="38" y="29"/>
                  </a:cubicBezTo>
                  <a:cubicBezTo>
                    <a:pt x="53" y="33"/>
                    <a:pt x="71" y="34"/>
                    <a:pt x="75" y="36"/>
                  </a:cubicBezTo>
                  <a:lnTo>
                    <a:pt x="76" y="36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0" name="Freeform 1577"/>
            <p:cNvSpPr>
              <a:spLocks/>
            </p:cNvSpPr>
            <p:nvPr/>
          </p:nvSpPr>
          <p:spPr bwMode="auto">
            <a:xfrm>
              <a:off x="9890125" y="5618163"/>
              <a:ext cx="90488" cy="130175"/>
            </a:xfrm>
            <a:custGeom>
              <a:avLst/>
              <a:gdLst>
                <a:gd name="T0" fmla="*/ 27 w 27"/>
                <a:gd name="T1" fmla="*/ 39 h 39"/>
                <a:gd name="T2" fmla="*/ 18 w 27"/>
                <a:gd name="T3" fmla="*/ 38 h 39"/>
                <a:gd name="T4" fmla="*/ 16 w 27"/>
                <a:gd name="T5" fmla="*/ 37 h 39"/>
                <a:gd name="T6" fmla="*/ 18 w 27"/>
                <a:gd name="T7" fmla="*/ 38 h 39"/>
                <a:gd name="T8" fmla="*/ 20 w 27"/>
                <a:gd name="T9" fmla="*/ 38 h 39"/>
                <a:gd name="T10" fmla="*/ 17 w 27"/>
                <a:gd name="T11" fmla="*/ 38 h 39"/>
                <a:gd name="T12" fmla="*/ 15 w 27"/>
                <a:gd name="T13" fmla="*/ 37 h 39"/>
                <a:gd name="T14" fmla="*/ 8 w 27"/>
                <a:gd name="T15" fmla="*/ 33 h 39"/>
                <a:gd name="T16" fmla="*/ 5 w 27"/>
                <a:gd name="T17" fmla="*/ 31 h 39"/>
                <a:gd name="T18" fmla="*/ 15 w 27"/>
                <a:gd name="T19" fmla="*/ 37 h 39"/>
                <a:gd name="T20" fmla="*/ 15 w 27"/>
                <a:gd name="T21" fmla="*/ 37 h 39"/>
                <a:gd name="T22" fmla="*/ 9 w 27"/>
                <a:gd name="T23" fmla="*/ 34 h 39"/>
                <a:gd name="T24" fmla="*/ 8 w 27"/>
                <a:gd name="T25" fmla="*/ 34 h 39"/>
                <a:gd name="T26" fmla="*/ 9 w 27"/>
                <a:gd name="T27" fmla="*/ 34 h 39"/>
                <a:gd name="T28" fmla="*/ 12 w 27"/>
                <a:gd name="T29" fmla="*/ 36 h 39"/>
                <a:gd name="T30" fmla="*/ 13 w 27"/>
                <a:gd name="T31" fmla="*/ 37 h 39"/>
                <a:gd name="T32" fmla="*/ 15 w 27"/>
                <a:gd name="T33" fmla="*/ 37 h 39"/>
                <a:gd name="T34" fmla="*/ 16 w 27"/>
                <a:gd name="T35" fmla="*/ 37 h 39"/>
                <a:gd name="T36" fmla="*/ 16 w 27"/>
                <a:gd name="T37" fmla="*/ 38 h 39"/>
                <a:gd name="T38" fmla="*/ 16 w 27"/>
                <a:gd name="T39" fmla="*/ 38 h 39"/>
                <a:gd name="T40" fmla="*/ 7 w 27"/>
                <a:gd name="T41" fmla="*/ 33 h 39"/>
                <a:gd name="T42" fmla="*/ 5 w 27"/>
                <a:gd name="T43" fmla="*/ 31 h 39"/>
                <a:gd name="T44" fmla="*/ 4 w 27"/>
                <a:gd name="T45" fmla="*/ 30 h 39"/>
                <a:gd name="T46" fmla="*/ 4 w 27"/>
                <a:gd name="T47" fmla="*/ 30 h 39"/>
                <a:gd name="T48" fmla="*/ 3 w 27"/>
                <a:gd name="T49" fmla="*/ 28 h 39"/>
                <a:gd name="T50" fmla="*/ 2 w 27"/>
                <a:gd name="T51" fmla="*/ 26 h 39"/>
                <a:gd name="T52" fmla="*/ 2 w 27"/>
                <a:gd name="T53" fmla="*/ 25 h 39"/>
                <a:gd name="T54" fmla="*/ 2 w 27"/>
                <a:gd name="T55" fmla="*/ 24 h 39"/>
                <a:gd name="T56" fmla="*/ 1 w 27"/>
                <a:gd name="T57" fmla="*/ 22 h 39"/>
                <a:gd name="T58" fmla="*/ 2 w 27"/>
                <a:gd name="T59" fmla="*/ 19 h 39"/>
                <a:gd name="T60" fmla="*/ 2 w 27"/>
                <a:gd name="T61" fmla="*/ 17 h 39"/>
                <a:gd name="T62" fmla="*/ 2 w 27"/>
                <a:gd name="T63" fmla="*/ 14 h 39"/>
                <a:gd name="T64" fmla="*/ 3 w 27"/>
                <a:gd name="T65" fmla="*/ 9 h 39"/>
                <a:gd name="T66" fmla="*/ 2 w 27"/>
                <a:gd name="T67" fmla="*/ 6 h 39"/>
                <a:gd name="T68" fmla="*/ 2 w 27"/>
                <a:gd name="T69" fmla="*/ 6 h 39"/>
                <a:gd name="T70" fmla="*/ 2 w 27"/>
                <a:gd name="T71" fmla="*/ 5 h 39"/>
                <a:gd name="T72" fmla="*/ 2 w 27"/>
                <a:gd name="T73" fmla="*/ 5 h 39"/>
                <a:gd name="T74" fmla="*/ 2 w 27"/>
                <a:gd name="T75" fmla="*/ 4 h 39"/>
                <a:gd name="T76" fmla="*/ 1 w 27"/>
                <a:gd name="T77" fmla="*/ 4 h 39"/>
                <a:gd name="T78" fmla="*/ 1 w 27"/>
                <a:gd name="T79" fmla="*/ 4 h 39"/>
                <a:gd name="T80" fmla="*/ 1 w 27"/>
                <a:gd name="T81" fmla="*/ 3 h 39"/>
                <a:gd name="T82" fmla="*/ 0 w 27"/>
                <a:gd name="T83" fmla="*/ 2 h 39"/>
                <a:gd name="T84" fmla="*/ 1 w 27"/>
                <a:gd name="T85" fmla="*/ 1 h 39"/>
                <a:gd name="T86" fmla="*/ 1 w 27"/>
                <a:gd name="T87" fmla="*/ 1 h 39"/>
                <a:gd name="T88" fmla="*/ 1 w 27"/>
                <a:gd name="T89" fmla="*/ 1 h 39"/>
                <a:gd name="T90" fmla="*/ 2 w 27"/>
                <a:gd name="T91" fmla="*/ 0 h 39"/>
                <a:gd name="T92" fmla="*/ 3 w 27"/>
                <a:gd name="T93" fmla="*/ 1 h 39"/>
                <a:gd name="T94" fmla="*/ 3 w 27"/>
                <a:gd name="T95" fmla="*/ 1 h 39"/>
                <a:gd name="T96" fmla="*/ 4 w 27"/>
                <a:gd name="T97" fmla="*/ 1 h 39"/>
                <a:gd name="T98" fmla="*/ 4 w 27"/>
                <a:gd name="T99" fmla="*/ 1 h 39"/>
                <a:gd name="T100" fmla="*/ 4 w 27"/>
                <a:gd name="T101" fmla="*/ 1 h 39"/>
                <a:gd name="T102" fmla="*/ 5 w 27"/>
                <a:gd name="T103" fmla="*/ 5 h 39"/>
                <a:gd name="T104" fmla="*/ 5 w 27"/>
                <a:gd name="T105" fmla="*/ 6 h 39"/>
                <a:gd name="T106" fmla="*/ 5 w 27"/>
                <a:gd name="T107" fmla="*/ 7 h 39"/>
                <a:gd name="T108" fmla="*/ 5 w 27"/>
                <a:gd name="T109" fmla="*/ 7 h 39"/>
                <a:gd name="T110" fmla="*/ 4 w 27"/>
                <a:gd name="T111" fmla="*/ 10 h 39"/>
                <a:gd name="T112" fmla="*/ 4 w 27"/>
                <a:gd name="T113" fmla="*/ 11 h 39"/>
                <a:gd name="T114" fmla="*/ 4 w 27"/>
                <a:gd name="T115" fmla="*/ 15 h 39"/>
                <a:gd name="T116" fmla="*/ 3 w 27"/>
                <a:gd name="T117" fmla="*/ 17 h 39"/>
                <a:gd name="T118" fmla="*/ 3 w 27"/>
                <a:gd name="T119" fmla="*/ 18 h 39"/>
                <a:gd name="T120" fmla="*/ 6 w 27"/>
                <a:gd name="T121" fmla="*/ 30 h 39"/>
                <a:gd name="T122" fmla="*/ 26 w 27"/>
                <a:gd name="T123" fmla="*/ 39 h 39"/>
                <a:gd name="T124" fmla="*/ 27 w 27"/>
                <a:gd name="T1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39">
                  <a:moveTo>
                    <a:pt x="27" y="39"/>
                  </a:moveTo>
                  <a:cubicBezTo>
                    <a:pt x="25" y="39"/>
                    <a:pt x="20" y="38"/>
                    <a:pt x="18" y="38"/>
                  </a:cubicBezTo>
                  <a:cubicBezTo>
                    <a:pt x="17" y="37"/>
                    <a:pt x="16" y="37"/>
                    <a:pt x="16" y="37"/>
                  </a:cubicBezTo>
                  <a:cubicBezTo>
                    <a:pt x="15" y="37"/>
                    <a:pt x="16" y="37"/>
                    <a:pt x="18" y="38"/>
                  </a:cubicBezTo>
                  <a:cubicBezTo>
                    <a:pt x="18" y="38"/>
                    <a:pt x="19" y="38"/>
                    <a:pt x="20" y="38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3" y="36"/>
                    <a:pt x="11" y="35"/>
                    <a:pt x="8" y="33"/>
                  </a:cubicBezTo>
                  <a:cubicBezTo>
                    <a:pt x="8" y="33"/>
                    <a:pt x="6" y="31"/>
                    <a:pt x="5" y="31"/>
                  </a:cubicBezTo>
                  <a:cubicBezTo>
                    <a:pt x="8" y="34"/>
                    <a:pt x="11" y="36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3" y="36"/>
                    <a:pt x="11" y="35"/>
                    <a:pt x="9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5" y="38"/>
                    <a:pt x="8" y="35"/>
                    <a:pt x="7" y="33"/>
                  </a:cubicBezTo>
                  <a:cubicBezTo>
                    <a:pt x="6" y="33"/>
                    <a:pt x="5" y="32"/>
                    <a:pt x="5" y="31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9"/>
                    <a:pt x="3" y="28"/>
                    <a:pt x="3" y="28"/>
                  </a:cubicBezTo>
                  <a:cubicBezTo>
                    <a:pt x="3" y="27"/>
                    <a:pt x="2" y="26"/>
                    <a:pt x="2" y="26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1" y="25"/>
                    <a:pt x="2" y="24"/>
                    <a:pt x="2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2" y="21"/>
                    <a:pt x="1" y="21"/>
                    <a:pt x="2" y="19"/>
                  </a:cubicBezTo>
                  <a:cubicBezTo>
                    <a:pt x="2" y="19"/>
                    <a:pt x="2" y="17"/>
                    <a:pt x="2" y="17"/>
                  </a:cubicBezTo>
                  <a:cubicBezTo>
                    <a:pt x="2" y="16"/>
                    <a:pt x="2" y="15"/>
                    <a:pt x="2" y="14"/>
                  </a:cubicBezTo>
                  <a:cubicBezTo>
                    <a:pt x="3" y="13"/>
                    <a:pt x="2" y="11"/>
                    <a:pt x="3" y="9"/>
                  </a:cubicBezTo>
                  <a:cubicBezTo>
                    <a:pt x="3" y="8"/>
                    <a:pt x="2" y="8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5" y="4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4"/>
                    <a:pt x="4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3"/>
                    <a:pt x="4" y="26"/>
                    <a:pt x="6" y="30"/>
                  </a:cubicBezTo>
                  <a:cubicBezTo>
                    <a:pt x="12" y="38"/>
                    <a:pt x="24" y="39"/>
                    <a:pt x="26" y="39"/>
                  </a:cubicBezTo>
                  <a:lnTo>
                    <a:pt x="27" y="39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1" name="Freeform 1578"/>
            <p:cNvSpPr>
              <a:spLocks/>
            </p:cNvSpPr>
            <p:nvPr/>
          </p:nvSpPr>
          <p:spPr bwMode="auto">
            <a:xfrm>
              <a:off x="9917113" y="5600701"/>
              <a:ext cx="130175" cy="39688"/>
            </a:xfrm>
            <a:custGeom>
              <a:avLst/>
              <a:gdLst>
                <a:gd name="T0" fmla="*/ 32 w 39"/>
                <a:gd name="T1" fmla="*/ 1 h 12"/>
                <a:gd name="T2" fmla="*/ 32 w 39"/>
                <a:gd name="T3" fmla="*/ 1 h 12"/>
                <a:gd name="T4" fmla="*/ 32 w 39"/>
                <a:gd name="T5" fmla="*/ 1 h 12"/>
                <a:gd name="T6" fmla="*/ 25 w 39"/>
                <a:gd name="T7" fmla="*/ 3 h 12"/>
                <a:gd name="T8" fmla="*/ 30 w 39"/>
                <a:gd name="T9" fmla="*/ 2 h 12"/>
                <a:gd name="T10" fmla="*/ 26 w 39"/>
                <a:gd name="T11" fmla="*/ 3 h 12"/>
                <a:gd name="T12" fmla="*/ 26 w 39"/>
                <a:gd name="T13" fmla="*/ 3 h 12"/>
                <a:gd name="T14" fmla="*/ 29 w 39"/>
                <a:gd name="T15" fmla="*/ 2 h 12"/>
                <a:gd name="T16" fmla="*/ 31 w 39"/>
                <a:gd name="T17" fmla="*/ 1 h 12"/>
                <a:gd name="T18" fmla="*/ 31 w 39"/>
                <a:gd name="T19" fmla="*/ 1 h 12"/>
                <a:gd name="T20" fmla="*/ 23 w 39"/>
                <a:gd name="T21" fmla="*/ 5 h 12"/>
                <a:gd name="T22" fmla="*/ 22 w 39"/>
                <a:gd name="T23" fmla="*/ 5 h 12"/>
                <a:gd name="T24" fmla="*/ 19 w 39"/>
                <a:gd name="T25" fmla="*/ 7 h 12"/>
                <a:gd name="T26" fmla="*/ 18 w 39"/>
                <a:gd name="T27" fmla="*/ 8 h 12"/>
                <a:gd name="T28" fmla="*/ 15 w 39"/>
                <a:gd name="T29" fmla="*/ 9 h 12"/>
                <a:gd name="T30" fmla="*/ 11 w 39"/>
                <a:gd name="T31" fmla="*/ 11 h 12"/>
                <a:gd name="T32" fmla="*/ 5 w 39"/>
                <a:gd name="T33" fmla="*/ 12 h 12"/>
                <a:gd name="T34" fmla="*/ 4 w 39"/>
                <a:gd name="T35" fmla="*/ 12 h 12"/>
                <a:gd name="T36" fmla="*/ 3 w 39"/>
                <a:gd name="T37" fmla="*/ 12 h 12"/>
                <a:gd name="T38" fmla="*/ 3 w 39"/>
                <a:gd name="T39" fmla="*/ 12 h 12"/>
                <a:gd name="T40" fmla="*/ 1 w 39"/>
                <a:gd name="T41" fmla="*/ 12 h 12"/>
                <a:gd name="T42" fmla="*/ 0 w 39"/>
                <a:gd name="T43" fmla="*/ 11 h 12"/>
                <a:gd name="T44" fmla="*/ 1 w 39"/>
                <a:gd name="T45" fmla="*/ 9 h 12"/>
                <a:gd name="T46" fmla="*/ 2 w 39"/>
                <a:gd name="T47" fmla="*/ 9 h 12"/>
                <a:gd name="T48" fmla="*/ 2 w 39"/>
                <a:gd name="T49" fmla="*/ 9 h 12"/>
                <a:gd name="T50" fmla="*/ 5 w 39"/>
                <a:gd name="T51" fmla="*/ 9 h 12"/>
                <a:gd name="T52" fmla="*/ 5 w 39"/>
                <a:gd name="T53" fmla="*/ 9 h 12"/>
                <a:gd name="T54" fmla="*/ 8 w 39"/>
                <a:gd name="T55" fmla="*/ 9 h 12"/>
                <a:gd name="T56" fmla="*/ 11 w 39"/>
                <a:gd name="T57" fmla="*/ 9 h 12"/>
                <a:gd name="T58" fmla="*/ 13 w 39"/>
                <a:gd name="T59" fmla="*/ 8 h 12"/>
                <a:gd name="T60" fmla="*/ 32 w 39"/>
                <a:gd name="T61" fmla="*/ 0 h 12"/>
                <a:gd name="T62" fmla="*/ 39 w 39"/>
                <a:gd name="T6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12">
                  <a:moveTo>
                    <a:pt x="39" y="2"/>
                  </a:moveTo>
                  <a:cubicBezTo>
                    <a:pt x="38" y="1"/>
                    <a:pt x="34" y="0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2"/>
                    <a:pt x="27" y="2"/>
                    <a:pt x="25" y="3"/>
                  </a:cubicBezTo>
                  <a:cubicBezTo>
                    <a:pt x="24" y="4"/>
                    <a:pt x="23" y="4"/>
                    <a:pt x="23" y="5"/>
                  </a:cubicBezTo>
                  <a:cubicBezTo>
                    <a:pt x="25" y="3"/>
                    <a:pt x="28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7" y="3"/>
                    <a:pt x="26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7" y="3"/>
                    <a:pt x="28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2"/>
                    <a:pt x="26" y="4"/>
                    <a:pt x="25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5" y="9"/>
                    <a:pt x="13" y="9"/>
                    <a:pt x="13" y="9"/>
                  </a:cubicBezTo>
                  <a:cubicBezTo>
                    <a:pt x="12" y="10"/>
                    <a:pt x="12" y="10"/>
                    <a:pt x="11" y="11"/>
                  </a:cubicBezTo>
                  <a:cubicBezTo>
                    <a:pt x="10" y="11"/>
                    <a:pt x="9" y="11"/>
                    <a:pt x="8" y="11"/>
                  </a:cubicBezTo>
                  <a:cubicBezTo>
                    <a:pt x="7" y="11"/>
                    <a:pt x="6" y="12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0" y="10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8" y="9"/>
                    <a:pt x="8" y="10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6" y="7"/>
                    <a:pt x="18" y="5"/>
                    <a:pt x="22" y="4"/>
                  </a:cubicBezTo>
                  <a:cubicBezTo>
                    <a:pt x="25" y="2"/>
                    <a:pt x="29" y="1"/>
                    <a:pt x="32" y="0"/>
                  </a:cubicBezTo>
                  <a:cubicBezTo>
                    <a:pt x="35" y="0"/>
                    <a:pt x="38" y="1"/>
                    <a:pt x="39" y="1"/>
                  </a:cubicBezTo>
                  <a:lnTo>
                    <a:pt x="39" y="2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2" name="Freeform 1579"/>
            <p:cNvSpPr>
              <a:spLocks/>
            </p:cNvSpPr>
            <p:nvPr/>
          </p:nvSpPr>
          <p:spPr bwMode="auto">
            <a:xfrm>
              <a:off x="10239375" y="4997451"/>
              <a:ext cx="58738" cy="296863"/>
            </a:xfrm>
            <a:custGeom>
              <a:avLst/>
              <a:gdLst>
                <a:gd name="T0" fmla="*/ 6 w 17"/>
                <a:gd name="T1" fmla="*/ 76 h 88"/>
                <a:gd name="T2" fmla="*/ 6 w 17"/>
                <a:gd name="T3" fmla="*/ 76 h 88"/>
                <a:gd name="T4" fmla="*/ 5 w 17"/>
                <a:gd name="T5" fmla="*/ 75 h 88"/>
                <a:gd name="T6" fmla="*/ 2 w 17"/>
                <a:gd name="T7" fmla="*/ 59 h 88"/>
                <a:gd name="T8" fmla="*/ 4 w 17"/>
                <a:gd name="T9" fmla="*/ 72 h 88"/>
                <a:gd name="T10" fmla="*/ 2 w 17"/>
                <a:gd name="T11" fmla="*/ 61 h 88"/>
                <a:gd name="T12" fmla="*/ 2 w 17"/>
                <a:gd name="T13" fmla="*/ 61 h 88"/>
                <a:gd name="T14" fmla="*/ 3 w 17"/>
                <a:gd name="T15" fmla="*/ 69 h 88"/>
                <a:gd name="T16" fmla="*/ 4 w 17"/>
                <a:gd name="T17" fmla="*/ 73 h 88"/>
                <a:gd name="T18" fmla="*/ 5 w 17"/>
                <a:gd name="T19" fmla="*/ 73 h 88"/>
                <a:gd name="T20" fmla="*/ 1 w 17"/>
                <a:gd name="T21" fmla="*/ 51 h 88"/>
                <a:gd name="T22" fmla="*/ 1 w 17"/>
                <a:gd name="T23" fmla="*/ 49 h 88"/>
                <a:gd name="T24" fmla="*/ 0 w 17"/>
                <a:gd name="T25" fmla="*/ 42 h 88"/>
                <a:gd name="T26" fmla="*/ 0 w 17"/>
                <a:gd name="T27" fmla="*/ 39 h 88"/>
                <a:gd name="T28" fmla="*/ 2 w 17"/>
                <a:gd name="T29" fmla="*/ 31 h 88"/>
                <a:gd name="T30" fmla="*/ 4 w 17"/>
                <a:gd name="T31" fmla="*/ 22 h 88"/>
                <a:gd name="T32" fmla="*/ 9 w 17"/>
                <a:gd name="T33" fmla="*/ 9 h 88"/>
                <a:gd name="T34" fmla="*/ 11 w 17"/>
                <a:gd name="T35" fmla="*/ 7 h 88"/>
                <a:gd name="T36" fmla="*/ 11 w 17"/>
                <a:gd name="T37" fmla="*/ 6 h 88"/>
                <a:gd name="T38" fmla="*/ 11 w 17"/>
                <a:gd name="T39" fmla="*/ 5 h 88"/>
                <a:gd name="T40" fmla="*/ 14 w 17"/>
                <a:gd name="T41" fmla="*/ 1 h 88"/>
                <a:gd name="T42" fmla="*/ 15 w 17"/>
                <a:gd name="T43" fmla="*/ 1 h 88"/>
                <a:gd name="T44" fmla="*/ 17 w 17"/>
                <a:gd name="T45" fmla="*/ 1 h 88"/>
                <a:gd name="T46" fmla="*/ 16 w 17"/>
                <a:gd name="T47" fmla="*/ 3 h 88"/>
                <a:gd name="T48" fmla="*/ 16 w 17"/>
                <a:gd name="T49" fmla="*/ 4 h 88"/>
                <a:gd name="T50" fmla="*/ 13 w 17"/>
                <a:gd name="T51" fmla="*/ 9 h 88"/>
                <a:gd name="T52" fmla="*/ 11 w 17"/>
                <a:gd name="T53" fmla="*/ 11 h 88"/>
                <a:gd name="T54" fmla="*/ 9 w 17"/>
                <a:gd name="T55" fmla="*/ 16 h 88"/>
                <a:gd name="T56" fmla="*/ 5 w 17"/>
                <a:gd name="T57" fmla="*/ 24 h 88"/>
                <a:gd name="T58" fmla="*/ 4 w 17"/>
                <a:gd name="T59" fmla="*/ 28 h 88"/>
                <a:gd name="T60" fmla="*/ 6 w 17"/>
                <a:gd name="T61" fmla="*/ 75 h 88"/>
                <a:gd name="T62" fmla="*/ 15 w 17"/>
                <a:gd name="T6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88">
                  <a:moveTo>
                    <a:pt x="15" y="88"/>
                  </a:moveTo>
                  <a:cubicBezTo>
                    <a:pt x="13" y="87"/>
                    <a:pt x="7" y="80"/>
                    <a:pt x="6" y="76"/>
                  </a:cubicBezTo>
                  <a:cubicBezTo>
                    <a:pt x="6" y="74"/>
                    <a:pt x="5" y="73"/>
                    <a:pt x="5" y="73"/>
                  </a:cubicBezTo>
                  <a:cubicBezTo>
                    <a:pt x="5" y="72"/>
                    <a:pt x="5" y="73"/>
                    <a:pt x="6" y="76"/>
                  </a:cubicBezTo>
                  <a:cubicBezTo>
                    <a:pt x="7" y="77"/>
                    <a:pt x="7" y="78"/>
                    <a:pt x="8" y="80"/>
                  </a:cubicBezTo>
                  <a:cubicBezTo>
                    <a:pt x="7" y="78"/>
                    <a:pt x="6" y="76"/>
                    <a:pt x="5" y="75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3" y="67"/>
                    <a:pt x="3" y="63"/>
                    <a:pt x="2" y="59"/>
                  </a:cubicBezTo>
                  <a:cubicBezTo>
                    <a:pt x="2" y="57"/>
                    <a:pt x="1" y="53"/>
                    <a:pt x="1" y="52"/>
                  </a:cubicBezTo>
                  <a:cubicBezTo>
                    <a:pt x="2" y="58"/>
                    <a:pt x="3" y="65"/>
                    <a:pt x="4" y="72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68"/>
                    <a:pt x="2" y="64"/>
                    <a:pt x="2" y="61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4"/>
                    <a:pt x="3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4" y="70"/>
                    <a:pt x="4" y="70"/>
                    <a:pt x="4" y="71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3" y="72"/>
                    <a:pt x="1" y="59"/>
                    <a:pt x="1" y="57"/>
                  </a:cubicBezTo>
                  <a:cubicBezTo>
                    <a:pt x="1" y="55"/>
                    <a:pt x="1" y="53"/>
                    <a:pt x="1" y="51"/>
                  </a:cubicBezTo>
                  <a:cubicBezTo>
                    <a:pt x="1" y="51"/>
                    <a:pt x="1" y="50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8"/>
                    <a:pt x="1" y="46"/>
                    <a:pt x="1" y="45"/>
                  </a:cubicBezTo>
                  <a:cubicBezTo>
                    <a:pt x="1" y="45"/>
                    <a:pt x="0" y="43"/>
                    <a:pt x="0" y="42"/>
                  </a:cubicBezTo>
                  <a:cubicBezTo>
                    <a:pt x="1" y="42"/>
                    <a:pt x="0" y="42"/>
                    <a:pt x="0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1" y="38"/>
                    <a:pt x="1" y="36"/>
                  </a:cubicBezTo>
                  <a:cubicBezTo>
                    <a:pt x="1" y="34"/>
                    <a:pt x="1" y="33"/>
                    <a:pt x="2" y="31"/>
                  </a:cubicBezTo>
                  <a:cubicBezTo>
                    <a:pt x="2" y="31"/>
                    <a:pt x="3" y="28"/>
                    <a:pt x="3" y="28"/>
                  </a:cubicBezTo>
                  <a:cubicBezTo>
                    <a:pt x="3" y="25"/>
                    <a:pt x="4" y="24"/>
                    <a:pt x="4" y="22"/>
                  </a:cubicBezTo>
                  <a:cubicBezTo>
                    <a:pt x="5" y="20"/>
                    <a:pt x="6" y="17"/>
                    <a:pt x="7" y="15"/>
                  </a:cubicBezTo>
                  <a:cubicBezTo>
                    <a:pt x="8" y="12"/>
                    <a:pt x="8" y="11"/>
                    <a:pt x="9" y="9"/>
                  </a:cubicBezTo>
                  <a:cubicBezTo>
                    <a:pt x="9" y="9"/>
                    <a:pt x="10" y="8"/>
                    <a:pt x="10" y="8"/>
                  </a:cubicBezTo>
                  <a:cubicBezTo>
                    <a:pt x="10" y="8"/>
                    <a:pt x="10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6"/>
                    <a:pt x="11" y="5"/>
                  </a:cubicBezTo>
                  <a:cubicBezTo>
                    <a:pt x="11" y="5"/>
                    <a:pt x="11" y="4"/>
                    <a:pt x="12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0"/>
                    <a:pt x="17" y="1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4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5"/>
                    <a:pt x="14" y="8"/>
                    <a:pt x="13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9" y="16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7" y="20"/>
                    <a:pt x="6" y="22"/>
                    <a:pt x="5" y="24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37"/>
                    <a:pt x="2" y="43"/>
                    <a:pt x="3" y="51"/>
                  </a:cubicBezTo>
                  <a:cubicBezTo>
                    <a:pt x="3" y="60"/>
                    <a:pt x="4" y="69"/>
                    <a:pt x="6" y="75"/>
                  </a:cubicBezTo>
                  <a:cubicBezTo>
                    <a:pt x="9" y="82"/>
                    <a:pt x="13" y="86"/>
                    <a:pt x="15" y="87"/>
                  </a:cubicBezTo>
                  <a:lnTo>
                    <a:pt x="15" y="88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3" name="Freeform 1580"/>
            <p:cNvSpPr>
              <a:spLocks/>
            </p:cNvSpPr>
            <p:nvPr/>
          </p:nvSpPr>
          <p:spPr bwMode="auto">
            <a:xfrm>
              <a:off x="10175875" y="5132388"/>
              <a:ext cx="44450" cy="74613"/>
            </a:xfrm>
            <a:custGeom>
              <a:avLst/>
              <a:gdLst>
                <a:gd name="T0" fmla="*/ 3 w 13"/>
                <a:gd name="T1" fmla="*/ 22 h 22"/>
                <a:gd name="T2" fmla="*/ 2 w 13"/>
                <a:gd name="T3" fmla="*/ 18 h 22"/>
                <a:gd name="T4" fmla="*/ 2 w 13"/>
                <a:gd name="T5" fmla="*/ 17 h 22"/>
                <a:gd name="T6" fmla="*/ 2 w 13"/>
                <a:gd name="T7" fmla="*/ 18 h 22"/>
                <a:gd name="T8" fmla="*/ 2 w 13"/>
                <a:gd name="T9" fmla="*/ 20 h 22"/>
                <a:gd name="T10" fmla="*/ 1 w 13"/>
                <a:gd name="T11" fmla="*/ 18 h 22"/>
                <a:gd name="T12" fmla="*/ 1 w 13"/>
                <a:gd name="T13" fmla="*/ 17 h 22"/>
                <a:gd name="T14" fmla="*/ 2 w 13"/>
                <a:gd name="T15" fmla="*/ 14 h 22"/>
                <a:gd name="T16" fmla="*/ 3 w 13"/>
                <a:gd name="T17" fmla="*/ 12 h 22"/>
                <a:gd name="T18" fmla="*/ 1 w 13"/>
                <a:gd name="T19" fmla="*/ 17 h 22"/>
                <a:gd name="T20" fmla="*/ 1 w 13"/>
                <a:gd name="T21" fmla="*/ 17 h 22"/>
                <a:gd name="T22" fmla="*/ 2 w 13"/>
                <a:gd name="T23" fmla="*/ 14 h 22"/>
                <a:gd name="T24" fmla="*/ 2 w 13"/>
                <a:gd name="T25" fmla="*/ 14 h 22"/>
                <a:gd name="T26" fmla="*/ 2 w 13"/>
                <a:gd name="T27" fmla="*/ 14 h 22"/>
                <a:gd name="T28" fmla="*/ 1 w 13"/>
                <a:gd name="T29" fmla="*/ 15 h 22"/>
                <a:gd name="T30" fmla="*/ 1 w 13"/>
                <a:gd name="T31" fmla="*/ 16 h 22"/>
                <a:gd name="T32" fmla="*/ 1 w 13"/>
                <a:gd name="T33" fmla="*/ 17 h 22"/>
                <a:gd name="T34" fmla="*/ 1 w 13"/>
                <a:gd name="T35" fmla="*/ 17 h 22"/>
                <a:gd name="T36" fmla="*/ 1 w 13"/>
                <a:gd name="T37" fmla="*/ 17 h 22"/>
                <a:gd name="T38" fmla="*/ 1 w 13"/>
                <a:gd name="T39" fmla="*/ 17 h 22"/>
                <a:gd name="T40" fmla="*/ 1 w 13"/>
                <a:gd name="T41" fmla="*/ 13 h 22"/>
                <a:gd name="T42" fmla="*/ 2 w 13"/>
                <a:gd name="T43" fmla="*/ 12 h 22"/>
                <a:gd name="T44" fmla="*/ 3 w 13"/>
                <a:gd name="T45" fmla="*/ 11 h 22"/>
                <a:gd name="T46" fmla="*/ 3 w 13"/>
                <a:gd name="T47" fmla="*/ 11 h 22"/>
                <a:gd name="T48" fmla="*/ 3 w 13"/>
                <a:gd name="T49" fmla="*/ 10 h 22"/>
                <a:gd name="T50" fmla="*/ 3 w 13"/>
                <a:gd name="T51" fmla="*/ 9 h 22"/>
                <a:gd name="T52" fmla="*/ 3 w 13"/>
                <a:gd name="T53" fmla="*/ 9 h 22"/>
                <a:gd name="T54" fmla="*/ 4 w 13"/>
                <a:gd name="T55" fmla="*/ 9 h 22"/>
                <a:gd name="T56" fmla="*/ 4 w 13"/>
                <a:gd name="T57" fmla="*/ 8 h 22"/>
                <a:gd name="T58" fmla="*/ 5 w 13"/>
                <a:gd name="T59" fmla="*/ 7 h 22"/>
                <a:gd name="T60" fmla="*/ 6 w 13"/>
                <a:gd name="T61" fmla="*/ 6 h 22"/>
                <a:gd name="T62" fmla="*/ 7 w 13"/>
                <a:gd name="T63" fmla="*/ 5 h 22"/>
                <a:gd name="T64" fmla="*/ 9 w 13"/>
                <a:gd name="T65" fmla="*/ 4 h 22"/>
                <a:gd name="T66" fmla="*/ 10 w 13"/>
                <a:gd name="T67" fmla="*/ 2 h 22"/>
                <a:gd name="T68" fmla="*/ 10 w 13"/>
                <a:gd name="T69" fmla="*/ 2 h 22"/>
                <a:gd name="T70" fmla="*/ 10 w 13"/>
                <a:gd name="T71" fmla="*/ 2 h 22"/>
                <a:gd name="T72" fmla="*/ 10 w 13"/>
                <a:gd name="T73" fmla="*/ 2 h 22"/>
                <a:gd name="T74" fmla="*/ 10 w 13"/>
                <a:gd name="T75" fmla="*/ 1 h 22"/>
                <a:gd name="T76" fmla="*/ 10 w 13"/>
                <a:gd name="T77" fmla="*/ 1 h 22"/>
                <a:gd name="T78" fmla="*/ 10 w 13"/>
                <a:gd name="T79" fmla="*/ 1 h 22"/>
                <a:gd name="T80" fmla="*/ 11 w 13"/>
                <a:gd name="T81" fmla="*/ 1 h 22"/>
                <a:gd name="T82" fmla="*/ 12 w 13"/>
                <a:gd name="T83" fmla="*/ 0 h 22"/>
                <a:gd name="T84" fmla="*/ 12 w 13"/>
                <a:gd name="T85" fmla="*/ 0 h 22"/>
                <a:gd name="T86" fmla="*/ 12 w 13"/>
                <a:gd name="T87" fmla="*/ 0 h 22"/>
                <a:gd name="T88" fmla="*/ 12 w 13"/>
                <a:gd name="T89" fmla="*/ 1 h 22"/>
                <a:gd name="T90" fmla="*/ 13 w 13"/>
                <a:gd name="T91" fmla="*/ 2 h 22"/>
                <a:gd name="T92" fmla="*/ 13 w 13"/>
                <a:gd name="T93" fmla="*/ 2 h 22"/>
                <a:gd name="T94" fmla="*/ 13 w 13"/>
                <a:gd name="T95" fmla="*/ 3 h 22"/>
                <a:gd name="T96" fmla="*/ 13 w 13"/>
                <a:gd name="T97" fmla="*/ 3 h 22"/>
                <a:gd name="T98" fmla="*/ 13 w 13"/>
                <a:gd name="T99" fmla="*/ 3 h 22"/>
                <a:gd name="T100" fmla="*/ 13 w 13"/>
                <a:gd name="T101" fmla="*/ 3 h 22"/>
                <a:gd name="T102" fmla="*/ 12 w 13"/>
                <a:gd name="T103" fmla="*/ 5 h 22"/>
                <a:gd name="T104" fmla="*/ 12 w 13"/>
                <a:gd name="T105" fmla="*/ 5 h 22"/>
                <a:gd name="T106" fmla="*/ 11 w 13"/>
                <a:gd name="T107" fmla="*/ 5 h 22"/>
                <a:gd name="T108" fmla="*/ 11 w 13"/>
                <a:gd name="T109" fmla="*/ 4 h 22"/>
                <a:gd name="T110" fmla="*/ 10 w 13"/>
                <a:gd name="T111" fmla="*/ 5 h 22"/>
                <a:gd name="T112" fmla="*/ 9 w 13"/>
                <a:gd name="T113" fmla="*/ 5 h 22"/>
                <a:gd name="T114" fmla="*/ 8 w 13"/>
                <a:gd name="T115" fmla="*/ 6 h 22"/>
                <a:gd name="T116" fmla="*/ 7 w 13"/>
                <a:gd name="T117" fmla="*/ 7 h 22"/>
                <a:gd name="T118" fmla="*/ 7 w 13"/>
                <a:gd name="T119" fmla="*/ 7 h 22"/>
                <a:gd name="T120" fmla="*/ 4 w 13"/>
                <a:gd name="T121" fmla="*/ 12 h 22"/>
                <a:gd name="T122" fmla="*/ 3 w 13"/>
                <a:gd name="T1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" h="22">
                  <a:moveTo>
                    <a:pt x="3" y="22"/>
                  </a:moveTo>
                  <a:cubicBezTo>
                    <a:pt x="2" y="22"/>
                    <a:pt x="2" y="19"/>
                    <a:pt x="2" y="18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2" y="15"/>
                    <a:pt x="2" y="14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2" y="13"/>
                    <a:pt x="1" y="15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4"/>
                    <a:pt x="9" y="4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5"/>
                    <a:pt x="10" y="6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9"/>
                    <a:pt x="5" y="11"/>
                    <a:pt x="4" y="12"/>
                  </a:cubicBezTo>
                  <a:cubicBezTo>
                    <a:pt x="1" y="16"/>
                    <a:pt x="3" y="21"/>
                    <a:pt x="3" y="22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4" name="Freeform 1581"/>
            <p:cNvSpPr>
              <a:spLocks/>
            </p:cNvSpPr>
            <p:nvPr/>
          </p:nvSpPr>
          <p:spPr bwMode="auto">
            <a:xfrm>
              <a:off x="10244138" y="5153026"/>
              <a:ext cx="93663" cy="76200"/>
            </a:xfrm>
            <a:custGeom>
              <a:avLst/>
              <a:gdLst>
                <a:gd name="T0" fmla="*/ 28 w 28"/>
                <a:gd name="T1" fmla="*/ 23 h 23"/>
                <a:gd name="T2" fmla="*/ 24 w 28"/>
                <a:gd name="T3" fmla="*/ 19 h 23"/>
                <a:gd name="T4" fmla="*/ 23 w 28"/>
                <a:gd name="T5" fmla="*/ 18 h 23"/>
                <a:gd name="T6" fmla="*/ 24 w 28"/>
                <a:gd name="T7" fmla="*/ 19 h 23"/>
                <a:gd name="T8" fmla="*/ 25 w 28"/>
                <a:gd name="T9" fmla="*/ 20 h 23"/>
                <a:gd name="T10" fmla="*/ 23 w 28"/>
                <a:gd name="T11" fmla="*/ 19 h 23"/>
                <a:gd name="T12" fmla="*/ 22 w 28"/>
                <a:gd name="T13" fmla="*/ 18 h 23"/>
                <a:gd name="T14" fmla="*/ 19 w 28"/>
                <a:gd name="T15" fmla="*/ 14 h 23"/>
                <a:gd name="T16" fmla="*/ 17 w 28"/>
                <a:gd name="T17" fmla="*/ 12 h 23"/>
                <a:gd name="T18" fmla="*/ 22 w 28"/>
                <a:gd name="T19" fmla="*/ 18 h 23"/>
                <a:gd name="T20" fmla="*/ 22 w 28"/>
                <a:gd name="T21" fmla="*/ 18 h 23"/>
                <a:gd name="T22" fmla="*/ 19 w 28"/>
                <a:gd name="T23" fmla="*/ 15 h 23"/>
                <a:gd name="T24" fmla="*/ 19 w 28"/>
                <a:gd name="T25" fmla="*/ 14 h 23"/>
                <a:gd name="T26" fmla="*/ 19 w 28"/>
                <a:gd name="T27" fmla="*/ 15 h 23"/>
                <a:gd name="T28" fmla="*/ 20 w 28"/>
                <a:gd name="T29" fmla="*/ 16 h 23"/>
                <a:gd name="T30" fmla="*/ 21 w 28"/>
                <a:gd name="T31" fmla="*/ 17 h 23"/>
                <a:gd name="T32" fmla="*/ 22 w 28"/>
                <a:gd name="T33" fmla="*/ 18 h 23"/>
                <a:gd name="T34" fmla="*/ 22 w 28"/>
                <a:gd name="T35" fmla="*/ 18 h 23"/>
                <a:gd name="T36" fmla="*/ 22 w 28"/>
                <a:gd name="T37" fmla="*/ 18 h 23"/>
                <a:gd name="T38" fmla="*/ 22 w 28"/>
                <a:gd name="T39" fmla="*/ 18 h 23"/>
                <a:gd name="T40" fmla="*/ 18 w 28"/>
                <a:gd name="T41" fmla="*/ 14 h 23"/>
                <a:gd name="T42" fmla="*/ 17 w 28"/>
                <a:gd name="T43" fmla="*/ 13 h 23"/>
                <a:gd name="T44" fmla="*/ 16 w 28"/>
                <a:gd name="T45" fmla="*/ 12 h 23"/>
                <a:gd name="T46" fmla="*/ 16 w 28"/>
                <a:gd name="T47" fmla="*/ 12 h 23"/>
                <a:gd name="T48" fmla="*/ 15 w 28"/>
                <a:gd name="T49" fmla="*/ 11 h 23"/>
                <a:gd name="T50" fmla="*/ 14 w 28"/>
                <a:gd name="T51" fmla="*/ 11 h 23"/>
                <a:gd name="T52" fmla="*/ 13 w 28"/>
                <a:gd name="T53" fmla="*/ 11 h 23"/>
                <a:gd name="T54" fmla="*/ 13 w 28"/>
                <a:gd name="T55" fmla="*/ 10 h 23"/>
                <a:gd name="T56" fmla="*/ 12 w 28"/>
                <a:gd name="T57" fmla="*/ 9 h 23"/>
                <a:gd name="T58" fmla="*/ 11 w 28"/>
                <a:gd name="T59" fmla="*/ 8 h 23"/>
                <a:gd name="T60" fmla="*/ 10 w 28"/>
                <a:gd name="T61" fmla="*/ 8 h 23"/>
                <a:gd name="T62" fmla="*/ 8 w 28"/>
                <a:gd name="T63" fmla="*/ 7 h 23"/>
                <a:gd name="T64" fmla="*/ 5 w 28"/>
                <a:gd name="T65" fmla="*/ 5 h 23"/>
                <a:gd name="T66" fmla="*/ 3 w 28"/>
                <a:gd name="T67" fmla="*/ 4 h 23"/>
                <a:gd name="T68" fmla="*/ 3 w 28"/>
                <a:gd name="T69" fmla="*/ 4 h 23"/>
                <a:gd name="T70" fmla="*/ 2 w 28"/>
                <a:gd name="T71" fmla="*/ 3 h 23"/>
                <a:gd name="T72" fmla="*/ 2 w 28"/>
                <a:gd name="T73" fmla="*/ 3 h 23"/>
                <a:gd name="T74" fmla="*/ 2 w 28"/>
                <a:gd name="T75" fmla="*/ 3 h 23"/>
                <a:gd name="T76" fmla="*/ 2 w 28"/>
                <a:gd name="T77" fmla="*/ 3 h 23"/>
                <a:gd name="T78" fmla="*/ 2 w 28"/>
                <a:gd name="T79" fmla="*/ 3 h 23"/>
                <a:gd name="T80" fmla="*/ 1 w 28"/>
                <a:gd name="T81" fmla="*/ 3 h 23"/>
                <a:gd name="T82" fmla="*/ 0 w 28"/>
                <a:gd name="T83" fmla="*/ 2 h 23"/>
                <a:gd name="T84" fmla="*/ 0 w 28"/>
                <a:gd name="T85" fmla="*/ 2 h 23"/>
                <a:gd name="T86" fmla="*/ 0 w 28"/>
                <a:gd name="T87" fmla="*/ 1 h 23"/>
                <a:gd name="T88" fmla="*/ 1 w 28"/>
                <a:gd name="T89" fmla="*/ 1 h 23"/>
                <a:gd name="T90" fmla="*/ 2 w 28"/>
                <a:gd name="T91" fmla="*/ 0 h 23"/>
                <a:gd name="T92" fmla="*/ 2 w 28"/>
                <a:gd name="T93" fmla="*/ 0 h 23"/>
                <a:gd name="T94" fmla="*/ 3 w 28"/>
                <a:gd name="T95" fmla="*/ 0 h 23"/>
                <a:gd name="T96" fmla="*/ 3 w 28"/>
                <a:gd name="T97" fmla="*/ 0 h 23"/>
                <a:gd name="T98" fmla="*/ 3 w 28"/>
                <a:gd name="T99" fmla="*/ 0 h 23"/>
                <a:gd name="T100" fmla="*/ 3 w 28"/>
                <a:gd name="T101" fmla="*/ 0 h 23"/>
                <a:gd name="T102" fmla="*/ 5 w 28"/>
                <a:gd name="T103" fmla="*/ 1 h 23"/>
                <a:gd name="T104" fmla="*/ 5 w 28"/>
                <a:gd name="T105" fmla="*/ 2 h 23"/>
                <a:gd name="T106" fmla="*/ 5 w 28"/>
                <a:gd name="T107" fmla="*/ 2 h 23"/>
                <a:gd name="T108" fmla="*/ 5 w 28"/>
                <a:gd name="T109" fmla="*/ 2 h 23"/>
                <a:gd name="T110" fmla="*/ 7 w 28"/>
                <a:gd name="T111" fmla="*/ 4 h 23"/>
                <a:gd name="T112" fmla="*/ 7 w 28"/>
                <a:gd name="T113" fmla="*/ 4 h 23"/>
                <a:gd name="T114" fmla="*/ 9 w 28"/>
                <a:gd name="T115" fmla="*/ 6 h 23"/>
                <a:gd name="T116" fmla="*/ 10 w 28"/>
                <a:gd name="T117" fmla="*/ 6 h 23"/>
                <a:gd name="T118" fmla="*/ 11 w 28"/>
                <a:gd name="T119" fmla="*/ 6 h 23"/>
                <a:gd name="T120" fmla="*/ 18 w 28"/>
                <a:gd name="T121" fmla="*/ 11 h 23"/>
                <a:gd name="T122" fmla="*/ 28 w 28"/>
                <a:gd name="T123" fmla="*/ 22 h 23"/>
                <a:gd name="T124" fmla="*/ 28 w 28"/>
                <a:gd name="T1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" h="23">
                  <a:moveTo>
                    <a:pt x="28" y="23"/>
                  </a:moveTo>
                  <a:cubicBezTo>
                    <a:pt x="27" y="22"/>
                    <a:pt x="25" y="20"/>
                    <a:pt x="24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3" y="18"/>
                    <a:pt x="24" y="19"/>
                  </a:cubicBezTo>
                  <a:cubicBezTo>
                    <a:pt x="24" y="19"/>
                    <a:pt x="24" y="20"/>
                    <a:pt x="25" y="20"/>
                  </a:cubicBezTo>
                  <a:cubicBezTo>
                    <a:pt x="24" y="20"/>
                    <a:pt x="23" y="19"/>
                    <a:pt x="23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7"/>
                    <a:pt x="20" y="15"/>
                    <a:pt x="19" y="14"/>
                  </a:cubicBezTo>
                  <a:cubicBezTo>
                    <a:pt x="18" y="14"/>
                    <a:pt x="17" y="13"/>
                    <a:pt x="17" y="12"/>
                  </a:cubicBezTo>
                  <a:cubicBezTo>
                    <a:pt x="19" y="14"/>
                    <a:pt x="20" y="16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18" y="15"/>
                    <a:pt x="18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0"/>
                    <a:pt x="14" y="11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1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6"/>
                    <a:pt x="6" y="6"/>
                    <a:pt x="5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8"/>
                    <a:pt x="16" y="9"/>
                    <a:pt x="18" y="11"/>
                  </a:cubicBezTo>
                  <a:cubicBezTo>
                    <a:pt x="22" y="17"/>
                    <a:pt x="26" y="22"/>
                    <a:pt x="28" y="22"/>
                  </a:cubicBezTo>
                  <a:lnTo>
                    <a:pt x="28" y="23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5" name="Freeform 1582"/>
            <p:cNvSpPr>
              <a:spLocks/>
            </p:cNvSpPr>
            <p:nvPr/>
          </p:nvSpPr>
          <p:spPr bwMode="auto">
            <a:xfrm>
              <a:off x="10271125" y="5018088"/>
              <a:ext cx="87313" cy="84138"/>
            </a:xfrm>
            <a:custGeom>
              <a:avLst/>
              <a:gdLst>
                <a:gd name="T0" fmla="*/ 26 w 26"/>
                <a:gd name="T1" fmla="*/ 25 h 25"/>
                <a:gd name="T2" fmla="*/ 23 w 26"/>
                <a:gd name="T3" fmla="*/ 19 h 25"/>
                <a:gd name="T4" fmla="*/ 23 w 26"/>
                <a:gd name="T5" fmla="*/ 18 h 25"/>
                <a:gd name="T6" fmla="*/ 23 w 26"/>
                <a:gd name="T7" fmla="*/ 19 h 25"/>
                <a:gd name="T8" fmla="*/ 24 w 26"/>
                <a:gd name="T9" fmla="*/ 21 h 25"/>
                <a:gd name="T10" fmla="*/ 23 w 26"/>
                <a:gd name="T11" fmla="*/ 19 h 25"/>
                <a:gd name="T12" fmla="*/ 22 w 26"/>
                <a:gd name="T13" fmla="*/ 18 h 25"/>
                <a:gd name="T14" fmla="*/ 19 w 26"/>
                <a:gd name="T15" fmla="*/ 14 h 25"/>
                <a:gd name="T16" fmla="*/ 17 w 26"/>
                <a:gd name="T17" fmla="*/ 13 h 25"/>
                <a:gd name="T18" fmla="*/ 22 w 26"/>
                <a:gd name="T19" fmla="*/ 18 h 25"/>
                <a:gd name="T20" fmla="*/ 22 w 26"/>
                <a:gd name="T21" fmla="*/ 18 h 25"/>
                <a:gd name="T22" fmla="*/ 19 w 26"/>
                <a:gd name="T23" fmla="*/ 15 h 25"/>
                <a:gd name="T24" fmla="*/ 19 w 26"/>
                <a:gd name="T25" fmla="*/ 15 h 25"/>
                <a:gd name="T26" fmla="*/ 19 w 26"/>
                <a:gd name="T27" fmla="*/ 15 h 25"/>
                <a:gd name="T28" fmla="*/ 20 w 26"/>
                <a:gd name="T29" fmla="*/ 16 h 25"/>
                <a:gd name="T30" fmla="*/ 21 w 26"/>
                <a:gd name="T31" fmla="*/ 17 h 25"/>
                <a:gd name="T32" fmla="*/ 22 w 26"/>
                <a:gd name="T33" fmla="*/ 18 h 25"/>
                <a:gd name="T34" fmla="*/ 22 w 26"/>
                <a:gd name="T35" fmla="*/ 18 h 25"/>
                <a:gd name="T36" fmla="*/ 22 w 26"/>
                <a:gd name="T37" fmla="*/ 19 h 25"/>
                <a:gd name="T38" fmla="*/ 22 w 26"/>
                <a:gd name="T39" fmla="*/ 19 h 25"/>
                <a:gd name="T40" fmla="*/ 18 w 26"/>
                <a:gd name="T41" fmla="*/ 14 h 25"/>
                <a:gd name="T42" fmla="*/ 16 w 26"/>
                <a:gd name="T43" fmla="*/ 13 h 25"/>
                <a:gd name="T44" fmla="*/ 16 w 26"/>
                <a:gd name="T45" fmla="*/ 12 h 25"/>
                <a:gd name="T46" fmla="*/ 16 w 26"/>
                <a:gd name="T47" fmla="*/ 12 h 25"/>
                <a:gd name="T48" fmla="*/ 15 w 26"/>
                <a:gd name="T49" fmla="*/ 12 h 25"/>
                <a:gd name="T50" fmla="*/ 14 w 26"/>
                <a:gd name="T51" fmla="*/ 12 h 25"/>
                <a:gd name="T52" fmla="*/ 13 w 26"/>
                <a:gd name="T53" fmla="*/ 11 h 25"/>
                <a:gd name="T54" fmla="*/ 13 w 26"/>
                <a:gd name="T55" fmla="*/ 11 h 25"/>
                <a:gd name="T56" fmla="*/ 12 w 26"/>
                <a:gd name="T57" fmla="*/ 10 h 25"/>
                <a:gd name="T58" fmla="*/ 10 w 26"/>
                <a:gd name="T59" fmla="*/ 9 h 25"/>
                <a:gd name="T60" fmla="*/ 9 w 26"/>
                <a:gd name="T61" fmla="*/ 8 h 25"/>
                <a:gd name="T62" fmla="*/ 7 w 26"/>
                <a:gd name="T63" fmla="*/ 7 h 25"/>
                <a:gd name="T64" fmla="*/ 5 w 26"/>
                <a:gd name="T65" fmla="*/ 6 h 25"/>
                <a:gd name="T66" fmla="*/ 3 w 26"/>
                <a:gd name="T67" fmla="*/ 5 h 25"/>
                <a:gd name="T68" fmla="*/ 2 w 26"/>
                <a:gd name="T69" fmla="*/ 4 h 25"/>
                <a:gd name="T70" fmla="*/ 2 w 26"/>
                <a:gd name="T71" fmla="*/ 4 h 25"/>
                <a:gd name="T72" fmla="*/ 2 w 26"/>
                <a:gd name="T73" fmla="*/ 4 h 25"/>
                <a:gd name="T74" fmla="*/ 1 w 26"/>
                <a:gd name="T75" fmla="*/ 4 h 25"/>
                <a:gd name="T76" fmla="*/ 1 w 26"/>
                <a:gd name="T77" fmla="*/ 4 h 25"/>
                <a:gd name="T78" fmla="*/ 1 w 26"/>
                <a:gd name="T79" fmla="*/ 4 h 25"/>
                <a:gd name="T80" fmla="*/ 0 w 26"/>
                <a:gd name="T81" fmla="*/ 3 h 25"/>
                <a:gd name="T82" fmla="*/ 0 w 26"/>
                <a:gd name="T83" fmla="*/ 2 h 25"/>
                <a:gd name="T84" fmla="*/ 0 w 26"/>
                <a:gd name="T85" fmla="*/ 2 h 25"/>
                <a:gd name="T86" fmla="*/ 0 w 26"/>
                <a:gd name="T87" fmla="*/ 2 h 25"/>
                <a:gd name="T88" fmla="*/ 0 w 26"/>
                <a:gd name="T89" fmla="*/ 1 h 25"/>
                <a:gd name="T90" fmla="*/ 1 w 26"/>
                <a:gd name="T91" fmla="*/ 0 h 25"/>
                <a:gd name="T92" fmla="*/ 2 w 26"/>
                <a:gd name="T93" fmla="*/ 1 h 25"/>
                <a:gd name="T94" fmla="*/ 2 w 26"/>
                <a:gd name="T95" fmla="*/ 1 h 25"/>
                <a:gd name="T96" fmla="*/ 2 w 26"/>
                <a:gd name="T97" fmla="*/ 1 h 25"/>
                <a:gd name="T98" fmla="*/ 3 w 26"/>
                <a:gd name="T99" fmla="*/ 1 h 25"/>
                <a:gd name="T100" fmla="*/ 3 w 26"/>
                <a:gd name="T101" fmla="*/ 1 h 25"/>
                <a:gd name="T102" fmla="*/ 4 w 26"/>
                <a:gd name="T103" fmla="*/ 2 h 25"/>
                <a:gd name="T104" fmla="*/ 5 w 26"/>
                <a:gd name="T105" fmla="*/ 3 h 25"/>
                <a:gd name="T106" fmla="*/ 5 w 26"/>
                <a:gd name="T107" fmla="*/ 3 h 25"/>
                <a:gd name="T108" fmla="*/ 5 w 26"/>
                <a:gd name="T109" fmla="*/ 3 h 25"/>
                <a:gd name="T110" fmla="*/ 6 w 26"/>
                <a:gd name="T111" fmla="*/ 4 h 25"/>
                <a:gd name="T112" fmla="*/ 7 w 26"/>
                <a:gd name="T113" fmla="*/ 5 h 25"/>
                <a:gd name="T114" fmla="*/ 8 w 26"/>
                <a:gd name="T115" fmla="*/ 6 h 25"/>
                <a:gd name="T116" fmla="*/ 10 w 26"/>
                <a:gd name="T117" fmla="*/ 7 h 25"/>
                <a:gd name="T118" fmla="*/ 10 w 26"/>
                <a:gd name="T119" fmla="*/ 7 h 25"/>
                <a:gd name="T120" fmla="*/ 18 w 26"/>
                <a:gd name="T121" fmla="*/ 12 h 25"/>
                <a:gd name="T122" fmla="*/ 26 w 26"/>
                <a:gd name="T123" fmla="*/ 24 h 25"/>
                <a:gd name="T124" fmla="*/ 26 w 26"/>
                <a:gd name="T12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" h="25">
                  <a:moveTo>
                    <a:pt x="26" y="25"/>
                  </a:moveTo>
                  <a:cubicBezTo>
                    <a:pt x="25" y="24"/>
                    <a:pt x="24" y="21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2" y="18"/>
                    <a:pt x="23" y="18"/>
                    <a:pt x="23" y="19"/>
                  </a:cubicBezTo>
                  <a:cubicBezTo>
                    <a:pt x="23" y="20"/>
                    <a:pt x="24" y="20"/>
                    <a:pt x="24" y="21"/>
                  </a:cubicBezTo>
                  <a:cubicBezTo>
                    <a:pt x="24" y="20"/>
                    <a:pt x="23" y="19"/>
                    <a:pt x="23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1" y="17"/>
                    <a:pt x="20" y="15"/>
                    <a:pt x="19" y="14"/>
                  </a:cubicBezTo>
                  <a:cubicBezTo>
                    <a:pt x="18" y="14"/>
                    <a:pt x="17" y="13"/>
                    <a:pt x="17" y="13"/>
                  </a:cubicBezTo>
                  <a:cubicBezTo>
                    <a:pt x="19" y="14"/>
                    <a:pt x="21" y="16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7"/>
                    <a:pt x="20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18" y="15"/>
                    <a:pt x="18" y="14"/>
                  </a:cubicBezTo>
                  <a:cubicBezTo>
                    <a:pt x="17" y="14"/>
                    <a:pt x="17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4" y="12"/>
                    <a:pt x="14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9"/>
                    <a:pt x="11" y="10"/>
                    <a:pt x="10" y="9"/>
                  </a:cubicBezTo>
                  <a:cubicBezTo>
                    <a:pt x="10" y="9"/>
                    <a:pt x="9" y="8"/>
                    <a:pt x="9" y="8"/>
                  </a:cubicBezTo>
                  <a:cubicBezTo>
                    <a:pt x="8" y="8"/>
                    <a:pt x="8" y="7"/>
                    <a:pt x="7" y="7"/>
                  </a:cubicBezTo>
                  <a:cubicBezTo>
                    <a:pt x="7" y="7"/>
                    <a:pt x="5" y="6"/>
                    <a:pt x="5" y="6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5"/>
                    <a:pt x="8" y="6"/>
                    <a:pt x="8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8"/>
                    <a:pt x="15" y="9"/>
                    <a:pt x="18" y="12"/>
                  </a:cubicBezTo>
                  <a:cubicBezTo>
                    <a:pt x="23" y="16"/>
                    <a:pt x="26" y="23"/>
                    <a:pt x="26" y="24"/>
                  </a:cubicBezTo>
                  <a:lnTo>
                    <a:pt x="26" y="25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6" name="Freeform 1583"/>
            <p:cNvSpPr>
              <a:spLocks/>
            </p:cNvSpPr>
            <p:nvPr/>
          </p:nvSpPr>
          <p:spPr bwMode="auto">
            <a:xfrm>
              <a:off x="10331450" y="4629151"/>
              <a:ext cx="192088" cy="185738"/>
            </a:xfrm>
            <a:custGeom>
              <a:avLst/>
              <a:gdLst>
                <a:gd name="T0" fmla="*/ 3 w 57"/>
                <a:gd name="T1" fmla="*/ 14 h 55"/>
                <a:gd name="T2" fmla="*/ 3 w 57"/>
                <a:gd name="T3" fmla="*/ 14 h 55"/>
                <a:gd name="T4" fmla="*/ 3 w 57"/>
                <a:gd name="T5" fmla="*/ 16 h 55"/>
                <a:gd name="T6" fmla="*/ 3 w 57"/>
                <a:gd name="T7" fmla="*/ 33 h 55"/>
                <a:gd name="T8" fmla="*/ 3 w 57"/>
                <a:gd name="T9" fmla="*/ 19 h 55"/>
                <a:gd name="T10" fmla="*/ 3 w 57"/>
                <a:gd name="T11" fmla="*/ 31 h 55"/>
                <a:gd name="T12" fmla="*/ 3 w 57"/>
                <a:gd name="T13" fmla="*/ 31 h 55"/>
                <a:gd name="T14" fmla="*/ 2 w 57"/>
                <a:gd name="T15" fmla="*/ 22 h 55"/>
                <a:gd name="T16" fmla="*/ 3 w 57"/>
                <a:gd name="T17" fmla="*/ 18 h 55"/>
                <a:gd name="T18" fmla="*/ 3 w 57"/>
                <a:gd name="T19" fmla="*/ 18 h 55"/>
                <a:gd name="T20" fmla="*/ 7 w 57"/>
                <a:gd name="T21" fmla="*/ 39 h 55"/>
                <a:gd name="T22" fmla="*/ 8 w 57"/>
                <a:gd name="T23" fmla="*/ 41 h 55"/>
                <a:gd name="T24" fmla="*/ 13 w 57"/>
                <a:gd name="T25" fmla="*/ 46 h 55"/>
                <a:gd name="T26" fmla="*/ 15 w 57"/>
                <a:gd name="T27" fmla="*/ 48 h 55"/>
                <a:gd name="T28" fmla="*/ 22 w 57"/>
                <a:gd name="T29" fmla="*/ 52 h 55"/>
                <a:gd name="T30" fmla="*/ 31 w 57"/>
                <a:gd name="T31" fmla="*/ 54 h 55"/>
                <a:gd name="T32" fmla="*/ 45 w 57"/>
                <a:gd name="T33" fmla="*/ 51 h 55"/>
                <a:gd name="T34" fmla="*/ 48 w 57"/>
                <a:gd name="T35" fmla="*/ 51 h 55"/>
                <a:gd name="T36" fmla="*/ 49 w 57"/>
                <a:gd name="T37" fmla="*/ 51 h 55"/>
                <a:gd name="T38" fmla="*/ 49 w 57"/>
                <a:gd name="T39" fmla="*/ 50 h 55"/>
                <a:gd name="T40" fmla="*/ 55 w 57"/>
                <a:gd name="T41" fmla="*/ 51 h 55"/>
                <a:gd name="T42" fmla="*/ 56 w 57"/>
                <a:gd name="T43" fmla="*/ 52 h 55"/>
                <a:gd name="T44" fmla="*/ 56 w 57"/>
                <a:gd name="T45" fmla="*/ 54 h 55"/>
                <a:gd name="T46" fmla="*/ 54 w 57"/>
                <a:gd name="T47" fmla="*/ 54 h 55"/>
                <a:gd name="T48" fmla="*/ 53 w 57"/>
                <a:gd name="T49" fmla="*/ 54 h 55"/>
                <a:gd name="T50" fmla="*/ 47 w 57"/>
                <a:gd name="T51" fmla="*/ 54 h 55"/>
                <a:gd name="T52" fmla="*/ 44 w 57"/>
                <a:gd name="T53" fmla="*/ 54 h 55"/>
                <a:gd name="T54" fmla="*/ 39 w 57"/>
                <a:gd name="T55" fmla="*/ 55 h 55"/>
                <a:gd name="T56" fmla="*/ 30 w 57"/>
                <a:gd name="T57" fmla="*/ 55 h 55"/>
                <a:gd name="T58" fmla="*/ 25 w 57"/>
                <a:gd name="T59" fmla="*/ 55 h 55"/>
                <a:gd name="T60" fmla="*/ 3 w 57"/>
                <a:gd name="T61" fmla="*/ 15 h 55"/>
                <a:gd name="T62" fmla="*/ 12 w 57"/>
                <a:gd name="T6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" h="55">
                  <a:moveTo>
                    <a:pt x="12" y="0"/>
                  </a:moveTo>
                  <a:cubicBezTo>
                    <a:pt x="9" y="2"/>
                    <a:pt x="4" y="10"/>
                    <a:pt x="3" y="14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2" y="17"/>
                    <a:pt x="3" y="14"/>
                  </a:cubicBezTo>
                  <a:cubicBezTo>
                    <a:pt x="3" y="13"/>
                    <a:pt x="4" y="12"/>
                    <a:pt x="5" y="10"/>
                  </a:cubicBezTo>
                  <a:cubicBezTo>
                    <a:pt x="4" y="12"/>
                    <a:pt x="3" y="14"/>
                    <a:pt x="3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2" y="24"/>
                    <a:pt x="2" y="28"/>
                    <a:pt x="3" y="33"/>
                  </a:cubicBezTo>
                  <a:cubicBezTo>
                    <a:pt x="4" y="34"/>
                    <a:pt x="5" y="38"/>
                    <a:pt x="6" y="39"/>
                  </a:cubicBezTo>
                  <a:cubicBezTo>
                    <a:pt x="3" y="33"/>
                    <a:pt x="1" y="26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3"/>
                    <a:pt x="2" y="27"/>
                    <a:pt x="3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29"/>
                    <a:pt x="3" y="27"/>
                    <a:pt x="3" y="26"/>
                  </a:cubicBezTo>
                  <a:cubicBezTo>
                    <a:pt x="3" y="25"/>
                    <a:pt x="2" y="23"/>
                    <a:pt x="2" y="22"/>
                  </a:cubicBezTo>
                  <a:cubicBezTo>
                    <a:pt x="3" y="21"/>
                    <a:pt x="2" y="21"/>
                    <a:pt x="3" y="20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9"/>
                    <a:pt x="3" y="33"/>
                    <a:pt x="5" y="34"/>
                  </a:cubicBezTo>
                  <a:cubicBezTo>
                    <a:pt x="6" y="36"/>
                    <a:pt x="6" y="38"/>
                    <a:pt x="7" y="39"/>
                  </a:cubicBezTo>
                  <a:cubicBezTo>
                    <a:pt x="7" y="40"/>
                    <a:pt x="8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9" y="42"/>
                    <a:pt x="10" y="43"/>
                    <a:pt x="10" y="44"/>
                  </a:cubicBezTo>
                  <a:cubicBezTo>
                    <a:pt x="11" y="45"/>
                    <a:pt x="13" y="46"/>
                    <a:pt x="13" y="46"/>
                  </a:cubicBezTo>
                  <a:cubicBezTo>
                    <a:pt x="13" y="47"/>
                    <a:pt x="13" y="46"/>
                    <a:pt x="14" y="47"/>
                  </a:cubicBezTo>
                  <a:cubicBezTo>
                    <a:pt x="14" y="47"/>
                    <a:pt x="14" y="48"/>
                    <a:pt x="15" y="48"/>
                  </a:cubicBezTo>
                  <a:cubicBezTo>
                    <a:pt x="16" y="49"/>
                    <a:pt x="16" y="49"/>
                    <a:pt x="18" y="50"/>
                  </a:cubicBezTo>
                  <a:cubicBezTo>
                    <a:pt x="19" y="51"/>
                    <a:pt x="20" y="51"/>
                    <a:pt x="22" y="52"/>
                  </a:cubicBezTo>
                  <a:cubicBezTo>
                    <a:pt x="22" y="52"/>
                    <a:pt x="25" y="53"/>
                    <a:pt x="25" y="53"/>
                  </a:cubicBezTo>
                  <a:cubicBezTo>
                    <a:pt x="28" y="54"/>
                    <a:pt x="29" y="54"/>
                    <a:pt x="31" y="54"/>
                  </a:cubicBezTo>
                  <a:cubicBezTo>
                    <a:pt x="34" y="54"/>
                    <a:pt x="37" y="53"/>
                    <a:pt x="39" y="53"/>
                  </a:cubicBezTo>
                  <a:cubicBezTo>
                    <a:pt x="42" y="52"/>
                    <a:pt x="43" y="52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7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0"/>
                    <a:pt x="49" y="50"/>
                  </a:cubicBezTo>
                  <a:cubicBezTo>
                    <a:pt x="50" y="50"/>
                    <a:pt x="51" y="50"/>
                    <a:pt x="52" y="50"/>
                  </a:cubicBezTo>
                  <a:cubicBezTo>
                    <a:pt x="53" y="51"/>
                    <a:pt x="54" y="51"/>
                    <a:pt x="55" y="51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3"/>
                  </a:cubicBezTo>
                  <a:cubicBezTo>
                    <a:pt x="56" y="53"/>
                    <a:pt x="57" y="54"/>
                    <a:pt x="56" y="54"/>
                  </a:cubicBezTo>
                  <a:cubicBezTo>
                    <a:pt x="56" y="54"/>
                    <a:pt x="55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3" y="54"/>
                    <a:pt x="54" y="54"/>
                  </a:cubicBezTo>
                  <a:cubicBezTo>
                    <a:pt x="54" y="54"/>
                    <a:pt x="53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1" y="54"/>
                    <a:pt x="49" y="54"/>
                    <a:pt x="47" y="54"/>
                  </a:cubicBezTo>
                  <a:cubicBezTo>
                    <a:pt x="47" y="54"/>
                    <a:pt x="46" y="54"/>
                    <a:pt x="45" y="54"/>
                  </a:cubicBezTo>
                  <a:cubicBezTo>
                    <a:pt x="45" y="54"/>
                    <a:pt x="45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2" y="54"/>
                    <a:pt x="39" y="55"/>
                    <a:pt x="39" y="55"/>
                  </a:cubicBezTo>
                  <a:cubicBezTo>
                    <a:pt x="38" y="55"/>
                    <a:pt x="37" y="55"/>
                    <a:pt x="36" y="55"/>
                  </a:cubicBezTo>
                  <a:cubicBezTo>
                    <a:pt x="34" y="55"/>
                    <a:pt x="32" y="55"/>
                    <a:pt x="30" y="55"/>
                  </a:cubicBezTo>
                  <a:cubicBezTo>
                    <a:pt x="28" y="55"/>
                    <a:pt x="27" y="55"/>
                    <a:pt x="26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6" y="53"/>
                    <a:pt x="9" y="48"/>
                    <a:pt x="5" y="40"/>
                  </a:cubicBezTo>
                  <a:cubicBezTo>
                    <a:pt x="1" y="32"/>
                    <a:pt x="0" y="22"/>
                    <a:pt x="3" y="15"/>
                  </a:cubicBezTo>
                  <a:cubicBezTo>
                    <a:pt x="5" y="7"/>
                    <a:pt x="9" y="2"/>
                    <a:pt x="10" y="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7" name="Freeform 1584"/>
            <p:cNvSpPr>
              <a:spLocks/>
            </p:cNvSpPr>
            <p:nvPr/>
          </p:nvSpPr>
          <p:spPr bwMode="auto">
            <a:xfrm>
              <a:off x="10274300" y="4764088"/>
              <a:ext cx="96838" cy="26988"/>
            </a:xfrm>
            <a:custGeom>
              <a:avLst/>
              <a:gdLst>
                <a:gd name="T0" fmla="*/ 0 w 29"/>
                <a:gd name="T1" fmla="*/ 0 h 8"/>
                <a:gd name="T2" fmla="*/ 5 w 29"/>
                <a:gd name="T3" fmla="*/ 1 h 8"/>
                <a:gd name="T4" fmla="*/ 6 w 29"/>
                <a:gd name="T5" fmla="*/ 1 h 8"/>
                <a:gd name="T6" fmla="*/ 5 w 29"/>
                <a:gd name="T7" fmla="*/ 1 h 8"/>
                <a:gd name="T8" fmla="*/ 4 w 29"/>
                <a:gd name="T9" fmla="*/ 1 h 8"/>
                <a:gd name="T10" fmla="*/ 6 w 29"/>
                <a:gd name="T11" fmla="*/ 1 h 8"/>
                <a:gd name="T12" fmla="*/ 7 w 29"/>
                <a:gd name="T13" fmla="*/ 1 h 8"/>
                <a:gd name="T14" fmla="*/ 11 w 29"/>
                <a:gd name="T15" fmla="*/ 2 h 8"/>
                <a:gd name="T16" fmla="*/ 13 w 29"/>
                <a:gd name="T17" fmla="*/ 3 h 8"/>
                <a:gd name="T18" fmla="*/ 7 w 29"/>
                <a:gd name="T19" fmla="*/ 1 h 8"/>
                <a:gd name="T20" fmla="*/ 7 w 29"/>
                <a:gd name="T21" fmla="*/ 1 h 8"/>
                <a:gd name="T22" fmla="*/ 10 w 29"/>
                <a:gd name="T23" fmla="*/ 2 h 8"/>
                <a:gd name="T24" fmla="*/ 11 w 29"/>
                <a:gd name="T25" fmla="*/ 2 h 8"/>
                <a:gd name="T26" fmla="*/ 10 w 29"/>
                <a:gd name="T27" fmla="*/ 2 h 8"/>
                <a:gd name="T28" fmla="*/ 9 w 29"/>
                <a:gd name="T29" fmla="*/ 1 h 8"/>
                <a:gd name="T30" fmla="*/ 8 w 29"/>
                <a:gd name="T31" fmla="*/ 1 h 8"/>
                <a:gd name="T32" fmla="*/ 7 w 29"/>
                <a:gd name="T33" fmla="*/ 1 h 8"/>
                <a:gd name="T34" fmla="*/ 6 w 29"/>
                <a:gd name="T35" fmla="*/ 1 h 8"/>
                <a:gd name="T36" fmla="*/ 6 w 29"/>
                <a:gd name="T37" fmla="*/ 1 h 8"/>
                <a:gd name="T38" fmla="*/ 6 w 29"/>
                <a:gd name="T39" fmla="*/ 1 h 8"/>
                <a:gd name="T40" fmla="*/ 11 w 29"/>
                <a:gd name="T41" fmla="*/ 1 h 8"/>
                <a:gd name="T42" fmla="*/ 13 w 29"/>
                <a:gd name="T43" fmla="*/ 2 h 8"/>
                <a:gd name="T44" fmla="*/ 13 w 29"/>
                <a:gd name="T45" fmla="*/ 2 h 8"/>
                <a:gd name="T46" fmla="*/ 13 w 29"/>
                <a:gd name="T47" fmla="*/ 3 h 8"/>
                <a:gd name="T48" fmla="*/ 14 w 29"/>
                <a:gd name="T49" fmla="*/ 3 h 8"/>
                <a:gd name="T50" fmla="*/ 15 w 29"/>
                <a:gd name="T51" fmla="*/ 2 h 8"/>
                <a:gd name="T52" fmla="*/ 16 w 29"/>
                <a:gd name="T53" fmla="*/ 2 h 8"/>
                <a:gd name="T54" fmla="*/ 16 w 29"/>
                <a:gd name="T55" fmla="*/ 3 h 8"/>
                <a:gd name="T56" fmla="*/ 17 w 29"/>
                <a:gd name="T57" fmla="*/ 3 h 8"/>
                <a:gd name="T58" fmla="*/ 19 w 29"/>
                <a:gd name="T59" fmla="*/ 3 h 8"/>
                <a:gd name="T60" fmla="*/ 20 w 29"/>
                <a:gd name="T61" fmla="*/ 3 h 8"/>
                <a:gd name="T62" fmla="*/ 21 w 29"/>
                <a:gd name="T63" fmla="*/ 4 h 8"/>
                <a:gd name="T64" fmla="*/ 24 w 29"/>
                <a:gd name="T65" fmla="*/ 4 h 8"/>
                <a:gd name="T66" fmla="*/ 26 w 29"/>
                <a:gd name="T67" fmla="*/ 4 h 8"/>
                <a:gd name="T68" fmla="*/ 26 w 29"/>
                <a:gd name="T69" fmla="*/ 4 h 8"/>
                <a:gd name="T70" fmla="*/ 27 w 29"/>
                <a:gd name="T71" fmla="*/ 4 h 8"/>
                <a:gd name="T72" fmla="*/ 27 w 29"/>
                <a:gd name="T73" fmla="*/ 4 h 8"/>
                <a:gd name="T74" fmla="*/ 27 w 29"/>
                <a:gd name="T75" fmla="*/ 4 h 8"/>
                <a:gd name="T76" fmla="*/ 27 w 29"/>
                <a:gd name="T77" fmla="*/ 4 h 8"/>
                <a:gd name="T78" fmla="*/ 27 w 29"/>
                <a:gd name="T79" fmla="*/ 4 h 8"/>
                <a:gd name="T80" fmla="*/ 28 w 29"/>
                <a:gd name="T81" fmla="*/ 4 h 8"/>
                <a:gd name="T82" fmla="*/ 29 w 29"/>
                <a:gd name="T83" fmla="*/ 5 h 8"/>
                <a:gd name="T84" fmla="*/ 29 w 29"/>
                <a:gd name="T85" fmla="*/ 5 h 8"/>
                <a:gd name="T86" fmla="*/ 29 w 29"/>
                <a:gd name="T87" fmla="*/ 6 h 8"/>
                <a:gd name="T88" fmla="*/ 29 w 29"/>
                <a:gd name="T89" fmla="*/ 6 h 8"/>
                <a:gd name="T90" fmla="*/ 28 w 29"/>
                <a:gd name="T91" fmla="*/ 7 h 8"/>
                <a:gd name="T92" fmla="*/ 27 w 29"/>
                <a:gd name="T93" fmla="*/ 7 h 8"/>
                <a:gd name="T94" fmla="*/ 27 w 29"/>
                <a:gd name="T95" fmla="*/ 7 h 8"/>
                <a:gd name="T96" fmla="*/ 27 w 29"/>
                <a:gd name="T97" fmla="*/ 7 h 8"/>
                <a:gd name="T98" fmla="*/ 27 w 29"/>
                <a:gd name="T99" fmla="*/ 7 h 8"/>
                <a:gd name="T100" fmla="*/ 27 w 29"/>
                <a:gd name="T101" fmla="*/ 8 h 8"/>
                <a:gd name="T102" fmla="*/ 25 w 29"/>
                <a:gd name="T103" fmla="*/ 7 h 8"/>
                <a:gd name="T104" fmla="*/ 25 w 29"/>
                <a:gd name="T105" fmla="*/ 7 h 8"/>
                <a:gd name="T106" fmla="*/ 24 w 29"/>
                <a:gd name="T107" fmla="*/ 7 h 8"/>
                <a:gd name="T108" fmla="*/ 24 w 29"/>
                <a:gd name="T109" fmla="*/ 6 h 8"/>
                <a:gd name="T110" fmla="*/ 23 w 29"/>
                <a:gd name="T111" fmla="*/ 6 h 8"/>
                <a:gd name="T112" fmla="*/ 22 w 29"/>
                <a:gd name="T113" fmla="*/ 5 h 8"/>
                <a:gd name="T114" fmla="*/ 21 w 29"/>
                <a:gd name="T115" fmla="*/ 5 h 8"/>
                <a:gd name="T116" fmla="*/ 20 w 29"/>
                <a:gd name="T117" fmla="*/ 5 h 8"/>
                <a:gd name="T118" fmla="*/ 19 w 29"/>
                <a:gd name="T119" fmla="*/ 5 h 8"/>
                <a:gd name="T120" fmla="*/ 12 w 29"/>
                <a:gd name="T121" fmla="*/ 4 h 8"/>
                <a:gd name="T122" fmla="*/ 1 w 29"/>
                <a:gd name="T123" fmla="*/ 0 h 8"/>
                <a:gd name="T124" fmla="*/ 0 w 29"/>
                <a:gd name="T1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8">
                  <a:moveTo>
                    <a:pt x="0" y="0"/>
                  </a:moveTo>
                  <a:cubicBezTo>
                    <a:pt x="1" y="0"/>
                    <a:pt x="4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1" y="2"/>
                    <a:pt x="9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11" y="1"/>
                    <a:pt x="11" y="1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3"/>
                    <a:pt x="15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1" y="4"/>
                    <a:pt x="21" y="4"/>
                  </a:cubicBezTo>
                  <a:cubicBezTo>
                    <a:pt x="22" y="4"/>
                    <a:pt x="23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5"/>
                    <a:pt x="15" y="5"/>
                    <a:pt x="12" y="4"/>
                  </a:cubicBezTo>
                  <a:cubicBezTo>
                    <a:pt x="7" y="2"/>
                    <a:pt x="2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8" name="Freeform 1585"/>
            <p:cNvSpPr>
              <a:spLocks/>
            </p:cNvSpPr>
            <p:nvPr/>
          </p:nvSpPr>
          <p:spPr bwMode="auto">
            <a:xfrm>
              <a:off x="10266363" y="4811713"/>
              <a:ext cx="169863" cy="30163"/>
            </a:xfrm>
            <a:custGeom>
              <a:avLst/>
              <a:gdLst>
                <a:gd name="T0" fmla="*/ 0 w 50"/>
                <a:gd name="T1" fmla="*/ 4 h 9"/>
                <a:gd name="T2" fmla="*/ 9 w 50"/>
                <a:gd name="T3" fmla="*/ 6 h 9"/>
                <a:gd name="T4" fmla="*/ 11 w 50"/>
                <a:gd name="T5" fmla="*/ 7 h 9"/>
                <a:gd name="T6" fmla="*/ 9 w 50"/>
                <a:gd name="T7" fmla="*/ 6 h 9"/>
                <a:gd name="T8" fmla="*/ 7 w 50"/>
                <a:gd name="T9" fmla="*/ 6 h 9"/>
                <a:gd name="T10" fmla="*/ 10 w 50"/>
                <a:gd name="T11" fmla="*/ 6 h 9"/>
                <a:gd name="T12" fmla="*/ 11 w 50"/>
                <a:gd name="T13" fmla="*/ 6 h 9"/>
                <a:gd name="T14" fmla="*/ 18 w 50"/>
                <a:gd name="T15" fmla="*/ 7 h 9"/>
                <a:gd name="T16" fmla="*/ 22 w 50"/>
                <a:gd name="T17" fmla="*/ 7 h 9"/>
                <a:gd name="T18" fmla="*/ 11 w 50"/>
                <a:gd name="T19" fmla="*/ 6 h 9"/>
                <a:gd name="T20" fmla="*/ 12 w 50"/>
                <a:gd name="T21" fmla="*/ 6 h 9"/>
                <a:gd name="T22" fmla="*/ 17 w 50"/>
                <a:gd name="T23" fmla="*/ 7 h 9"/>
                <a:gd name="T24" fmla="*/ 18 w 50"/>
                <a:gd name="T25" fmla="*/ 7 h 9"/>
                <a:gd name="T26" fmla="*/ 17 w 50"/>
                <a:gd name="T27" fmla="*/ 7 h 9"/>
                <a:gd name="T28" fmla="*/ 15 w 50"/>
                <a:gd name="T29" fmla="*/ 6 h 9"/>
                <a:gd name="T30" fmla="*/ 13 w 50"/>
                <a:gd name="T31" fmla="*/ 6 h 9"/>
                <a:gd name="T32" fmla="*/ 12 w 50"/>
                <a:gd name="T33" fmla="*/ 6 h 9"/>
                <a:gd name="T34" fmla="*/ 11 w 50"/>
                <a:gd name="T35" fmla="*/ 6 h 9"/>
                <a:gd name="T36" fmla="*/ 11 w 50"/>
                <a:gd name="T37" fmla="*/ 6 h 9"/>
                <a:gd name="T38" fmla="*/ 11 w 50"/>
                <a:gd name="T39" fmla="*/ 6 h 9"/>
                <a:gd name="T40" fmla="*/ 20 w 50"/>
                <a:gd name="T41" fmla="*/ 6 h 9"/>
                <a:gd name="T42" fmla="*/ 22 w 50"/>
                <a:gd name="T43" fmla="*/ 7 h 9"/>
                <a:gd name="T44" fmla="*/ 23 w 50"/>
                <a:gd name="T45" fmla="*/ 7 h 9"/>
                <a:gd name="T46" fmla="*/ 23 w 50"/>
                <a:gd name="T47" fmla="*/ 7 h 9"/>
                <a:gd name="T48" fmla="*/ 25 w 50"/>
                <a:gd name="T49" fmla="*/ 7 h 9"/>
                <a:gd name="T50" fmla="*/ 27 w 50"/>
                <a:gd name="T51" fmla="*/ 7 h 9"/>
                <a:gd name="T52" fmla="*/ 28 w 50"/>
                <a:gd name="T53" fmla="*/ 7 h 9"/>
                <a:gd name="T54" fmla="*/ 28 w 50"/>
                <a:gd name="T55" fmla="*/ 7 h 9"/>
                <a:gd name="T56" fmla="*/ 30 w 50"/>
                <a:gd name="T57" fmla="*/ 7 h 9"/>
                <a:gd name="T58" fmla="*/ 33 w 50"/>
                <a:gd name="T59" fmla="*/ 6 h 9"/>
                <a:gd name="T60" fmla="*/ 34 w 50"/>
                <a:gd name="T61" fmla="*/ 6 h 9"/>
                <a:gd name="T62" fmla="*/ 37 w 50"/>
                <a:gd name="T63" fmla="*/ 5 h 9"/>
                <a:gd name="T64" fmla="*/ 41 w 50"/>
                <a:gd name="T65" fmla="*/ 3 h 9"/>
                <a:gd name="T66" fmla="*/ 44 w 50"/>
                <a:gd name="T67" fmla="*/ 2 h 9"/>
                <a:gd name="T68" fmla="*/ 44 w 50"/>
                <a:gd name="T69" fmla="*/ 2 h 9"/>
                <a:gd name="T70" fmla="*/ 45 w 50"/>
                <a:gd name="T71" fmla="*/ 1 h 9"/>
                <a:gd name="T72" fmla="*/ 45 w 50"/>
                <a:gd name="T73" fmla="*/ 1 h 9"/>
                <a:gd name="T74" fmla="*/ 46 w 50"/>
                <a:gd name="T75" fmla="*/ 1 h 9"/>
                <a:gd name="T76" fmla="*/ 46 w 50"/>
                <a:gd name="T77" fmla="*/ 1 h 9"/>
                <a:gd name="T78" fmla="*/ 46 w 50"/>
                <a:gd name="T79" fmla="*/ 1 h 9"/>
                <a:gd name="T80" fmla="*/ 47 w 50"/>
                <a:gd name="T81" fmla="*/ 0 h 9"/>
                <a:gd name="T82" fmla="*/ 48 w 50"/>
                <a:gd name="T83" fmla="*/ 0 h 9"/>
                <a:gd name="T84" fmla="*/ 49 w 50"/>
                <a:gd name="T85" fmla="*/ 0 h 9"/>
                <a:gd name="T86" fmla="*/ 49 w 50"/>
                <a:gd name="T87" fmla="*/ 0 h 9"/>
                <a:gd name="T88" fmla="*/ 49 w 50"/>
                <a:gd name="T89" fmla="*/ 0 h 9"/>
                <a:gd name="T90" fmla="*/ 50 w 50"/>
                <a:gd name="T91" fmla="*/ 2 h 9"/>
                <a:gd name="T92" fmla="*/ 49 w 50"/>
                <a:gd name="T93" fmla="*/ 2 h 9"/>
                <a:gd name="T94" fmla="*/ 49 w 50"/>
                <a:gd name="T95" fmla="*/ 3 h 9"/>
                <a:gd name="T96" fmla="*/ 49 w 50"/>
                <a:gd name="T97" fmla="*/ 3 h 9"/>
                <a:gd name="T98" fmla="*/ 49 w 50"/>
                <a:gd name="T99" fmla="*/ 3 h 9"/>
                <a:gd name="T100" fmla="*/ 49 w 50"/>
                <a:gd name="T101" fmla="*/ 3 h 9"/>
                <a:gd name="T102" fmla="*/ 46 w 50"/>
                <a:gd name="T103" fmla="*/ 5 h 9"/>
                <a:gd name="T104" fmla="*/ 45 w 50"/>
                <a:gd name="T105" fmla="*/ 5 h 9"/>
                <a:gd name="T106" fmla="*/ 44 w 50"/>
                <a:gd name="T107" fmla="*/ 5 h 9"/>
                <a:gd name="T108" fmla="*/ 44 w 50"/>
                <a:gd name="T109" fmla="*/ 5 h 9"/>
                <a:gd name="T110" fmla="*/ 42 w 50"/>
                <a:gd name="T111" fmla="*/ 5 h 9"/>
                <a:gd name="T112" fmla="*/ 40 w 50"/>
                <a:gd name="T113" fmla="*/ 6 h 9"/>
                <a:gd name="T114" fmla="*/ 37 w 50"/>
                <a:gd name="T115" fmla="*/ 7 h 9"/>
                <a:gd name="T116" fmla="*/ 35 w 50"/>
                <a:gd name="T117" fmla="*/ 7 h 9"/>
                <a:gd name="T118" fmla="*/ 35 w 50"/>
                <a:gd name="T119" fmla="*/ 7 h 9"/>
                <a:gd name="T120" fmla="*/ 22 w 50"/>
                <a:gd name="T121" fmla="*/ 9 h 9"/>
                <a:gd name="T122" fmla="*/ 1 w 50"/>
                <a:gd name="T123" fmla="*/ 4 h 9"/>
                <a:gd name="T124" fmla="*/ 0 w 50"/>
                <a:gd name="T1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" h="9">
                  <a:moveTo>
                    <a:pt x="0" y="4"/>
                  </a:moveTo>
                  <a:cubicBezTo>
                    <a:pt x="2" y="4"/>
                    <a:pt x="7" y="6"/>
                    <a:pt x="9" y="6"/>
                  </a:cubicBezTo>
                  <a:cubicBezTo>
                    <a:pt x="10" y="6"/>
                    <a:pt x="10" y="7"/>
                    <a:pt x="11" y="7"/>
                  </a:cubicBezTo>
                  <a:cubicBezTo>
                    <a:pt x="11" y="7"/>
                    <a:pt x="10" y="7"/>
                    <a:pt x="9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7"/>
                    <a:pt x="16" y="7"/>
                    <a:pt x="18" y="7"/>
                  </a:cubicBezTo>
                  <a:cubicBezTo>
                    <a:pt x="19" y="7"/>
                    <a:pt x="21" y="7"/>
                    <a:pt x="22" y="7"/>
                  </a:cubicBezTo>
                  <a:cubicBezTo>
                    <a:pt x="18" y="7"/>
                    <a:pt x="15" y="7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8" y="6"/>
                    <a:pt x="20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6" y="7"/>
                    <a:pt x="27" y="6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31" y="7"/>
                    <a:pt x="31" y="6"/>
                    <a:pt x="33" y="6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6" y="6"/>
                    <a:pt x="36" y="6"/>
                    <a:pt x="37" y="5"/>
                  </a:cubicBezTo>
                  <a:cubicBezTo>
                    <a:pt x="39" y="5"/>
                    <a:pt x="40" y="4"/>
                    <a:pt x="41" y="3"/>
                  </a:cubicBezTo>
                  <a:cubicBezTo>
                    <a:pt x="42" y="3"/>
                    <a:pt x="43" y="3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1"/>
                    <a:pt x="45" y="2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6" y="0"/>
                    <a:pt x="46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50" y="1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9" y="2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4"/>
                    <a:pt x="47" y="4"/>
                    <a:pt x="46" y="5"/>
                  </a:cubicBezTo>
                  <a:cubicBezTo>
                    <a:pt x="46" y="5"/>
                    <a:pt x="45" y="5"/>
                    <a:pt x="45" y="5"/>
                  </a:cubicBezTo>
                  <a:cubicBezTo>
                    <a:pt x="45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6"/>
                    <a:pt x="42" y="5"/>
                  </a:cubicBezTo>
                  <a:cubicBezTo>
                    <a:pt x="41" y="6"/>
                    <a:pt x="41" y="5"/>
                    <a:pt x="40" y="6"/>
                  </a:cubicBezTo>
                  <a:cubicBezTo>
                    <a:pt x="39" y="6"/>
                    <a:pt x="38" y="6"/>
                    <a:pt x="37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9"/>
                    <a:pt x="26" y="9"/>
                    <a:pt x="22" y="9"/>
                  </a:cubicBezTo>
                  <a:cubicBezTo>
                    <a:pt x="13" y="7"/>
                    <a:pt x="3" y="6"/>
                    <a:pt x="1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9" name="Freeform 1586"/>
            <p:cNvSpPr>
              <a:spLocks/>
            </p:cNvSpPr>
            <p:nvPr/>
          </p:nvSpPr>
          <p:spPr bwMode="auto">
            <a:xfrm>
              <a:off x="10698163" y="4481513"/>
              <a:ext cx="44450" cy="212725"/>
            </a:xfrm>
            <a:custGeom>
              <a:avLst/>
              <a:gdLst>
                <a:gd name="T0" fmla="*/ 13 w 13"/>
                <a:gd name="T1" fmla="*/ 0 h 63"/>
                <a:gd name="T2" fmla="*/ 7 w 13"/>
                <a:gd name="T3" fmla="*/ 10 h 63"/>
                <a:gd name="T4" fmla="*/ 7 w 13"/>
                <a:gd name="T5" fmla="*/ 12 h 63"/>
                <a:gd name="T6" fmla="*/ 7 w 13"/>
                <a:gd name="T7" fmla="*/ 10 h 63"/>
                <a:gd name="T8" fmla="*/ 9 w 13"/>
                <a:gd name="T9" fmla="*/ 7 h 63"/>
                <a:gd name="T10" fmla="*/ 7 w 13"/>
                <a:gd name="T11" fmla="*/ 11 h 63"/>
                <a:gd name="T12" fmla="*/ 7 w 13"/>
                <a:gd name="T13" fmla="*/ 13 h 63"/>
                <a:gd name="T14" fmla="*/ 4 w 13"/>
                <a:gd name="T15" fmla="*/ 22 h 63"/>
                <a:gd name="T16" fmla="*/ 3 w 13"/>
                <a:gd name="T17" fmla="*/ 26 h 63"/>
                <a:gd name="T18" fmla="*/ 7 w 13"/>
                <a:gd name="T19" fmla="*/ 13 h 63"/>
                <a:gd name="T20" fmla="*/ 7 w 13"/>
                <a:gd name="T21" fmla="*/ 13 h 63"/>
                <a:gd name="T22" fmla="*/ 4 w 13"/>
                <a:gd name="T23" fmla="*/ 20 h 63"/>
                <a:gd name="T24" fmla="*/ 4 w 13"/>
                <a:gd name="T25" fmla="*/ 21 h 63"/>
                <a:gd name="T26" fmla="*/ 4 w 13"/>
                <a:gd name="T27" fmla="*/ 20 h 63"/>
                <a:gd name="T28" fmla="*/ 6 w 13"/>
                <a:gd name="T29" fmla="*/ 17 h 63"/>
                <a:gd name="T30" fmla="*/ 6 w 13"/>
                <a:gd name="T31" fmla="*/ 15 h 63"/>
                <a:gd name="T32" fmla="*/ 7 w 13"/>
                <a:gd name="T33" fmla="*/ 13 h 63"/>
                <a:gd name="T34" fmla="*/ 7 w 13"/>
                <a:gd name="T35" fmla="*/ 12 h 63"/>
                <a:gd name="T36" fmla="*/ 7 w 13"/>
                <a:gd name="T37" fmla="*/ 12 h 63"/>
                <a:gd name="T38" fmla="*/ 7 w 13"/>
                <a:gd name="T39" fmla="*/ 12 h 63"/>
                <a:gd name="T40" fmla="*/ 4 w 13"/>
                <a:gd name="T41" fmla="*/ 23 h 63"/>
                <a:gd name="T42" fmla="*/ 3 w 13"/>
                <a:gd name="T43" fmla="*/ 27 h 63"/>
                <a:gd name="T44" fmla="*/ 3 w 13"/>
                <a:gd name="T45" fmla="*/ 28 h 63"/>
                <a:gd name="T46" fmla="*/ 3 w 13"/>
                <a:gd name="T47" fmla="*/ 28 h 63"/>
                <a:gd name="T48" fmla="*/ 3 w 13"/>
                <a:gd name="T49" fmla="*/ 31 h 63"/>
                <a:gd name="T50" fmla="*/ 3 w 13"/>
                <a:gd name="T51" fmla="*/ 32 h 63"/>
                <a:gd name="T52" fmla="*/ 3 w 13"/>
                <a:gd name="T53" fmla="*/ 34 h 63"/>
                <a:gd name="T54" fmla="*/ 2 w 13"/>
                <a:gd name="T55" fmla="*/ 35 h 63"/>
                <a:gd name="T56" fmla="*/ 2 w 13"/>
                <a:gd name="T57" fmla="*/ 37 h 63"/>
                <a:gd name="T58" fmla="*/ 2 w 13"/>
                <a:gd name="T59" fmla="*/ 40 h 63"/>
                <a:gd name="T60" fmla="*/ 2 w 13"/>
                <a:gd name="T61" fmla="*/ 42 h 63"/>
                <a:gd name="T62" fmla="*/ 2 w 13"/>
                <a:gd name="T63" fmla="*/ 46 h 63"/>
                <a:gd name="T64" fmla="*/ 3 w 13"/>
                <a:gd name="T65" fmla="*/ 52 h 63"/>
                <a:gd name="T66" fmla="*/ 5 w 13"/>
                <a:gd name="T67" fmla="*/ 55 h 63"/>
                <a:gd name="T68" fmla="*/ 5 w 13"/>
                <a:gd name="T69" fmla="*/ 56 h 63"/>
                <a:gd name="T70" fmla="*/ 5 w 13"/>
                <a:gd name="T71" fmla="*/ 57 h 63"/>
                <a:gd name="T72" fmla="*/ 6 w 13"/>
                <a:gd name="T73" fmla="*/ 57 h 63"/>
                <a:gd name="T74" fmla="*/ 6 w 13"/>
                <a:gd name="T75" fmla="*/ 57 h 63"/>
                <a:gd name="T76" fmla="*/ 6 w 13"/>
                <a:gd name="T77" fmla="*/ 57 h 63"/>
                <a:gd name="T78" fmla="*/ 6 w 13"/>
                <a:gd name="T79" fmla="*/ 57 h 63"/>
                <a:gd name="T80" fmla="*/ 7 w 13"/>
                <a:gd name="T81" fmla="*/ 59 h 63"/>
                <a:gd name="T82" fmla="*/ 8 w 13"/>
                <a:gd name="T83" fmla="*/ 60 h 63"/>
                <a:gd name="T84" fmla="*/ 8 w 13"/>
                <a:gd name="T85" fmla="*/ 61 h 63"/>
                <a:gd name="T86" fmla="*/ 8 w 13"/>
                <a:gd name="T87" fmla="*/ 61 h 63"/>
                <a:gd name="T88" fmla="*/ 7 w 13"/>
                <a:gd name="T89" fmla="*/ 61 h 63"/>
                <a:gd name="T90" fmla="*/ 7 w 13"/>
                <a:gd name="T91" fmla="*/ 63 h 63"/>
                <a:gd name="T92" fmla="*/ 5 w 13"/>
                <a:gd name="T93" fmla="*/ 61 h 63"/>
                <a:gd name="T94" fmla="*/ 5 w 13"/>
                <a:gd name="T95" fmla="*/ 62 h 63"/>
                <a:gd name="T96" fmla="*/ 5 w 13"/>
                <a:gd name="T97" fmla="*/ 62 h 63"/>
                <a:gd name="T98" fmla="*/ 5 w 13"/>
                <a:gd name="T99" fmla="*/ 61 h 63"/>
                <a:gd name="T100" fmla="*/ 5 w 13"/>
                <a:gd name="T101" fmla="*/ 62 h 63"/>
                <a:gd name="T102" fmla="*/ 2 w 13"/>
                <a:gd name="T103" fmla="*/ 57 h 63"/>
                <a:gd name="T104" fmla="*/ 2 w 13"/>
                <a:gd name="T105" fmla="*/ 56 h 63"/>
                <a:gd name="T106" fmla="*/ 2 w 13"/>
                <a:gd name="T107" fmla="*/ 55 h 63"/>
                <a:gd name="T108" fmla="*/ 2 w 13"/>
                <a:gd name="T109" fmla="*/ 55 h 63"/>
                <a:gd name="T110" fmla="*/ 1 w 13"/>
                <a:gd name="T111" fmla="*/ 52 h 63"/>
                <a:gd name="T112" fmla="*/ 1 w 13"/>
                <a:gd name="T113" fmla="*/ 50 h 63"/>
                <a:gd name="T114" fmla="*/ 1 w 13"/>
                <a:gd name="T115" fmla="*/ 45 h 63"/>
                <a:gd name="T116" fmla="*/ 0 w 13"/>
                <a:gd name="T117" fmla="*/ 43 h 63"/>
                <a:gd name="T118" fmla="*/ 0 w 13"/>
                <a:gd name="T119" fmla="*/ 42 h 63"/>
                <a:gd name="T120" fmla="*/ 2 w 13"/>
                <a:gd name="T121" fmla="*/ 26 h 63"/>
                <a:gd name="T122" fmla="*/ 12 w 13"/>
                <a:gd name="T123" fmla="*/ 1 h 63"/>
                <a:gd name="T124" fmla="*/ 13 w 13"/>
                <a:gd name="T1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63">
                  <a:moveTo>
                    <a:pt x="13" y="0"/>
                  </a:moveTo>
                  <a:cubicBezTo>
                    <a:pt x="12" y="2"/>
                    <a:pt x="8" y="7"/>
                    <a:pt x="7" y="10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6" y="13"/>
                    <a:pt x="7" y="11"/>
                    <a:pt x="7" y="10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6"/>
                    <a:pt x="5" y="19"/>
                    <a:pt x="4" y="22"/>
                  </a:cubicBezTo>
                  <a:cubicBezTo>
                    <a:pt x="4" y="23"/>
                    <a:pt x="3" y="25"/>
                    <a:pt x="3" y="26"/>
                  </a:cubicBezTo>
                  <a:cubicBezTo>
                    <a:pt x="4" y="22"/>
                    <a:pt x="5" y="17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6"/>
                    <a:pt x="5" y="18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8"/>
                    <a:pt x="6" y="17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5" y="22"/>
                    <a:pt x="4" y="23"/>
                  </a:cubicBezTo>
                  <a:cubicBezTo>
                    <a:pt x="4" y="24"/>
                    <a:pt x="4" y="25"/>
                    <a:pt x="3" y="27"/>
                  </a:cubicBezTo>
                  <a:cubicBezTo>
                    <a:pt x="3" y="27"/>
                    <a:pt x="3" y="27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30"/>
                    <a:pt x="3" y="31"/>
                  </a:cubicBezTo>
                  <a:cubicBezTo>
                    <a:pt x="2" y="31"/>
                    <a:pt x="3" y="32"/>
                    <a:pt x="3" y="32"/>
                  </a:cubicBezTo>
                  <a:cubicBezTo>
                    <a:pt x="2" y="33"/>
                    <a:pt x="3" y="33"/>
                    <a:pt x="3" y="34"/>
                  </a:cubicBezTo>
                  <a:cubicBezTo>
                    <a:pt x="3" y="34"/>
                    <a:pt x="2" y="34"/>
                    <a:pt x="2" y="35"/>
                  </a:cubicBezTo>
                  <a:cubicBezTo>
                    <a:pt x="3" y="35"/>
                    <a:pt x="2" y="36"/>
                    <a:pt x="2" y="37"/>
                  </a:cubicBezTo>
                  <a:cubicBezTo>
                    <a:pt x="2" y="38"/>
                    <a:pt x="2" y="39"/>
                    <a:pt x="2" y="40"/>
                  </a:cubicBezTo>
                  <a:cubicBezTo>
                    <a:pt x="2" y="40"/>
                    <a:pt x="2" y="42"/>
                    <a:pt x="2" y="42"/>
                  </a:cubicBezTo>
                  <a:cubicBezTo>
                    <a:pt x="2" y="44"/>
                    <a:pt x="2" y="45"/>
                    <a:pt x="2" y="46"/>
                  </a:cubicBezTo>
                  <a:cubicBezTo>
                    <a:pt x="2" y="48"/>
                    <a:pt x="3" y="50"/>
                    <a:pt x="3" y="52"/>
                  </a:cubicBezTo>
                  <a:cubicBezTo>
                    <a:pt x="4" y="53"/>
                    <a:pt x="4" y="54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5" y="56"/>
                    <a:pt x="5" y="57"/>
                    <a:pt x="5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8"/>
                    <a:pt x="7" y="58"/>
                    <a:pt x="7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2"/>
                    <a:pt x="7" y="63"/>
                    <a:pt x="7" y="63"/>
                  </a:cubicBezTo>
                  <a:cubicBezTo>
                    <a:pt x="6" y="63"/>
                    <a:pt x="6" y="62"/>
                    <a:pt x="5" y="61"/>
                  </a:cubicBezTo>
                  <a:cubicBezTo>
                    <a:pt x="5" y="61"/>
                    <a:pt x="5" y="62"/>
                    <a:pt x="5" y="62"/>
                  </a:cubicBezTo>
                  <a:cubicBezTo>
                    <a:pt x="5" y="61"/>
                    <a:pt x="5" y="61"/>
                    <a:pt x="5" y="62"/>
                  </a:cubicBezTo>
                  <a:cubicBezTo>
                    <a:pt x="5" y="62"/>
                    <a:pt x="5" y="61"/>
                    <a:pt x="5" y="61"/>
                  </a:cubicBezTo>
                  <a:cubicBezTo>
                    <a:pt x="5" y="61"/>
                    <a:pt x="5" y="62"/>
                    <a:pt x="5" y="62"/>
                  </a:cubicBezTo>
                  <a:cubicBezTo>
                    <a:pt x="4" y="60"/>
                    <a:pt x="3" y="59"/>
                    <a:pt x="2" y="57"/>
                  </a:cubicBezTo>
                  <a:cubicBezTo>
                    <a:pt x="2" y="57"/>
                    <a:pt x="2" y="57"/>
                    <a:pt x="2" y="56"/>
                  </a:cubicBezTo>
                  <a:cubicBezTo>
                    <a:pt x="2" y="56"/>
                    <a:pt x="2" y="56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4"/>
                    <a:pt x="1" y="52"/>
                    <a:pt x="1" y="52"/>
                  </a:cubicBezTo>
                  <a:cubicBezTo>
                    <a:pt x="1" y="51"/>
                    <a:pt x="1" y="51"/>
                    <a:pt x="1" y="50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5"/>
                    <a:pt x="0" y="44"/>
                    <a:pt x="0" y="4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36"/>
                    <a:pt x="0" y="32"/>
                    <a:pt x="2" y="26"/>
                  </a:cubicBezTo>
                  <a:cubicBezTo>
                    <a:pt x="4" y="15"/>
                    <a:pt x="10" y="3"/>
                    <a:pt x="12" y="1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0" name="Freeform 1587"/>
            <p:cNvSpPr>
              <a:spLocks/>
            </p:cNvSpPr>
            <p:nvPr/>
          </p:nvSpPr>
          <p:spPr bwMode="auto">
            <a:xfrm>
              <a:off x="10601325" y="4535488"/>
              <a:ext cx="100013" cy="111125"/>
            </a:xfrm>
            <a:custGeom>
              <a:avLst/>
              <a:gdLst>
                <a:gd name="T0" fmla="*/ 1 w 30"/>
                <a:gd name="T1" fmla="*/ 0 h 33"/>
                <a:gd name="T2" fmla="*/ 3 w 30"/>
                <a:gd name="T3" fmla="*/ 8 h 33"/>
                <a:gd name="T4" fmla="*/ 4 w 30"/>
                <a:gd name="T5" fmla="*/ 9 h 33"/>
                <a:gd name="T6" fmla="*/ 3 w 30"/>
                <a:gd name="T7" fmla="*/ 8 h 33"/>
                <a:gd name="T8" fmla="*/ 2 w 30"/>
                <a:gd name="T9" fmla="*/ 6 h 33"/>
                <a:gd name="T10" fmla="*/ 4 w 30"/>
                <a:gd name="T11" fmla="*/ 8 h 33"/>
                <a:gd name="T12" fmla="*/ 5 w 30"/>
                <a:gd name="T13" fmla="*/ 9 h 33"/>
                <a:gd name="T14" fmla="*/ 9 w 30"/>
                <a:gd name="T15" fmla="*/ 14 h 33"/>
                <a:gd name="T16" fmla="*/ 11 w 30"/>
                <a:gd name="T17" fmla="*/ 16 h 33"/>
                <a:gd name="T18" fmla="*/ 5 w 30"/>
                <a:gd name="T19" fmla="*/ 9 h 33"/>
                <a:gd name="T20" fmla="*/ 5 w 30"/>
                <a:gd name="T21" fmla="*/ 10 h 33"/>
                <a:gd name="T22" fmla="*/ 8 w 30"/>
                <a:gd name="T23" fmla="*/ 13 h 33"/>
                <a:gd name="T24" fmla="*/ 9 w 30"/>
                <a:gd name="T25" fmla="*/ 14 h 33"/>
                <a:gd name="T26" fmla="*/ 8 w 30"/>
                <a:gd name="T27" fmla="*/ 13 h 33"/>
                <a:gd name="T28" fmla="*/ 7 w 30"/>
                <a:gd name="T29" fmla="*/ 11 h 33"/>
                <a:gd name="T30" fmla="*/ 6 w 30"/>
                <a:gd name="T31" fmla="*/ 10 h 33"/>
                <a:gd name="T32" fmla="*/ 5 w 30"/>
                <a:gd name="T33" fmla="*/ 10 h 33"/>
                <a:gd name="T34" fmla="*/ 5 w 30"/>
                <a:gd name="T35" fmla="*/ 9 h 33"/>
                <a:gd name="T36" fmla="*/ 5 w 30"/>
                <a:gd name="T37" fmla="*/ 9 h 33"/>
                <a:gd name="T38" fmla="*/ 5 w 30"/>
                <a:gd name="T39" fmla="*/ 9 h 33"/>
                <a:gd name="T40" fmla="*/ 10 w 30"/>
                <a:gd name="T41" fmla="*/ 14 h 33"/>
                <a:gd name="T42" fmla="*/ 11 w 30"/>
                <a:gd name="T43" fmla="*/ 16 h 33"/>
                <a:gd name="T44" fmla="*/ 12 w 30"/>
                <a:gd name="T45" fmla="*/ 17 h 33"/>
                <a:gd name="T46" fmla="*/ 12 w 30"/>
                <a:gd name="T47" fmla="*/ 17 h 33"/>
                <a:gd name="T48" fmla="*/ 13 w 30"/>
                <a:gd name="T49" fmla="*/ 18 h 33"/>
                <a:gd name="T50" fmla="*/ 15 w 30"/>
                <a:gd name="T51" fmla="*/ 18 h 33"/>
                <a:gd name="T52" fmla="*/ 15 w 30"/>
                <a:gd name="T53" fmla="*/ 19 h 33"/>
                <a:gd name="T54" fmla="*/ 16 w 30"/>
                <a:gd name="T55" fmla="*/ 19 h 33"/>
                <a:gd name="T56" fmla="*/ 17 w 30"/>
                <a:gd name="T57" fmla="*/ 20 h 33"/>
                <a:gd name="T58" fmla="*/ 18 w 30"/>
                <a:gd name="T59" fmla="*/ 22 h 33"/>
                <a:gd name="T60" fmla="*/ 19 w 30"/>
                <a:gd name="T61" fmla="*/ 23 h 33"/>
                <a:gd name="T62" fmla="*/ 21 w 30"/>
                <a:gd name="T63" fmla="*/ 25 h 33"/>
                <a:gd name="T64" fmla="*/ 24 w 30"/>
                <a:gd name="T65" fmla="*/ 27 h 33"/>
                <a:gd name="T66" fmla="*/ 26 w 30"/>
                <a:gd name="T67" fmla="*/ 28 h 33"/>
                <a:gd name="T68" fmla="*/ 27 w 30"/>
                <a:gd name="T69" fmla="*/ 29 h 33"/>
                <a:gd name="T70" fmla="*/ 28 w 30"/>
                <a:gd name="T71" fmla="*/ 29 h 33"/>
                <a:gd name="T72" fmla="*/ 28 w 30"/>
                <a:gd name="T73" fmla="*/ 29 h 33"/>
                <a:gd name="T74" fmla="*/ 28 w 30"/>
                <a:gd name="T75" fmla="*/ 29 h 33"/>
                <a:gd name="T76" fmla="*/ 28 w 30"/>
                <a:gd name="T77" fmla="*/ 29 h 33"/>
                <a:gd name="T78" fmla="*/ 28 w 30"/>
                <a:gd name="T79" fmla="*/ 29 h 33"/>
                <a:gd name="T80" fmla="*/ 29 w 30"/>
                <a:gd name="T81" fmla="*/ 30 h 33"/>
                <a:gd name="T82" fmla="*/ 30 w 30"/>
                <a:gd name="T83" fmla="*/ 31 h 33"/>
                <a:gd name="T84" fmla="*/ 30 w 30"/>
                <a:gd name="T85" fmla="*/ 31 h 33"/>
                <a:gd name="T86" fmla="*/ 30 w 30"/>
                <a:gd name="T87" fmla="*/ 31 h 33"/>
                <a:gd name="T88" fmla="*/ 30 w 30"/>
                <a:gd name="T89" fmla="*/ 32 h 33"/>
                <a:gd name="T90" fmla="*/ 29 w 30"/>
                <a:gd name="T91" fmla="*/ 33 h 33"/>
                <a:gd name="T92" fmla="*/ 28 w 30"/>
                <a:gd name="T93" fmla="*/ 33 h 33"/>
                <a:gd name="T94" fmla="*/ 28 w 30"/>
                <a:gd name="T95" fmla="*/ 33 h 33"/>
                <a:gd name="T96" fmla="*/ 28 w 30"/>
                <a:gd name="T97" fmla="*/ 33 h 33"/>
                <a:gd name="T98" fmla="*/ 28 w 30"/>
                <a:gd name="T99" fmla="*/ 33 h 33"/>
                <a:gd name="T100" fmla="*/ 28 w 30"/>
                <a:gd name="T101" fmla="*/ 33 h 33"/>
                <a:gd name="T102" fmla="*/ 25 w 30"/>
                <a:gd name="T103" fmla="*/ 32 h 33"/>
                <a:gd name="T104" fmla="*/ 25 w 30"/>
                <a:gd name="T105" fmla="*/ 31 h 33"/>
                <a:gd name="T106" fmla="*/ 24 w 30"/>
                <a:gd name="T107" fmla="*/ 31 h 33"/>
                <a:gd name="T108" fmla="*/ 24 w 30"/>
                <a:gd name="T109" fmla="*/ 30 h 33"/>
                <a:gd name="T110" fmla="*/ 23 w 30"/>
                <a:gd name="T111" fmla="*/ 29 h 33"/>
                <a:gd name="T112" fmla="*/ 22 w 30"/>
                <a:gd name="T113" fmla="*/ 28 h 33"/>
                <a:gd name="T114" fmla="*/ 20 w 30"/>
                <a:gd name="T115" fmla="*/ 26 h 33"/>
                <a:gd name="T116" fmla="*/ 19 w 30"/>
                <a:gd name="T117" fmla="*/ 25 h 33"/>
                <a:gd name="T118" fmla="*/ 18 w 30"/>
                <a:gd name="T119" fmla="*/ 24 h 33"/>
                <a:gd name="T120" fmla="*/ 10 w 30"/>
                <a:gd name="T121" fmla="*/ 17 h 33"/>
                <a:gd name="T122" fmla="*/ 1 w 30"/>
                <a:gd name="T123" fmla="*/ 1 h 33"/>
                <a:gd name="T124" fmla="*/ 1 w 30"/>
                <a:gd name="T12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33">
                  <a:moveTo>
                    <a:pt x="1" y="0"/>
                  </a:moveTo>
                  <a:cubicBezTo>
                    <a:pt x="1" y="2"/>
                    <a:pt x="2" y="6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3" y="7"/>
                    <a:pt x="3" y="7"/>
                    <a:pt x="2" y="6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1"/>
                    <a:pt x="7" y="13"/>
                    <a:pt x="9" y="14"/>
                  </a:cubicBezTo>
                  <a:cubicBezTo>
                    <a:pt x="9" y="15"/>
                    <a:pt x="10" y="16"/>
                    <a:pt x="11" y="16"/>
                  </a:cubicBezTo>
                  <a:cubicBezTo>
                    <a:pt x="9" y="14"/>
                    <a:pt x="7" y="12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7" y="12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7" y="12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9" y="13"/>
                    <a:pt x="10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4" y="18"/>
                    <a:pt x="15" y="18"/>
                    <a:pt x="15" y="18"/>
                  </a:cubicBezTo>
                  <a:cubicBezTo>
                    <a:pt x="15" y="19"/>
                    <a:pt x="15" y="18"/>
                    <a:pt x="15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6" y="20"/>
                    <a:pt x="16" y="20"/>
                    <a:pt x="17" y="20"/>
                  </a:cubicBezTo>
                  <a:cubicBezTo>
                    <a:pt x="17" y="21"/>
                    <a:pt x="18" y="21"/>
                    <a:pt x="18" y="22"/>
                  </a:cubicBezTo>
                  <a:cubicBezTo>
                    <a:pt x="18" y="22"/>
                    <a:pt x="19" y="23"/>
                    <a:pt x="19" y="23"/>
                  </a:cubicBezTo>
                  <a:cubicBezTo>
                    <a:pt x="20" y="24"/>
                    <a:pt x="21" y="25"/>
                    <a:pt x="21" y="25"/>
                  </a:cubicBezTo>
                  <a:cubicBezTo>
                    <a:pt x="22" y="26"/>
                    <a:pt x="23" y="26"/>
                    <a:pt x="24" y="27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3"/>
                    <a:pt x="29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3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2" y="29"/>
                    <a:pt x="23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7"/>
                    <a:pt x="21" y="26"/>
                    <a:pt x="20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5" y="22"/>
                    <a:pt x="13" y="20"/>
                    <a:pt x="10" y="17"/>
                  </a:cubicBezTo>
                  <a:cubicBezTo>
                    <a:pt x="5" y="12"/>
                    <a:pt x="0" y="4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1" name="Freeform 1588"/>
            <p:cNvSpPr>
              <a:spLocks/>
            </p:cNvSpPr>
            <p:nvPr/>
          </p:nvSpPr>
          <p:spPr bwMode="auto">
            <a:xfrm>
              <a:off x="10763250" y="4491038"/>
              <a:ext cx="87313" cy="131763"/>
            </a:xfrm>
            <a:custGeom>
              <a:avLst/>
              <a:gdLst>
                <a:gd name="T0" fmla="*/ 26 w 26"/>
                <a:gd name="T1" fmla="*/ 0 h 39"/>
                <a:gd name="T2" fmla="*/ 19 w 26"/>
                <a:gd name="T3" fmla="*/ 5 h 39"/>
                <a:gd name="T4" fmla="*/ 17 w 26"/>
                <a:gd name="T5" fmla="*/ 6 h 39"/>
                <a:gd name="T6" fmla="*/ 19 w 26"/>
                <a:gd name="T7" fmla="*/ 5 h 39"/>
                <a:gd name="T8" fmla="*/ 20 w 26"/>
                <a:gd name="T9" fmla="*/ 3 h 39"/>
                <a:gd name="T10" fmla="*/ 18 w 26"/>
                <a:gd name="T11" fmla="*/ 5 h 39"/>
                <a:gd name="T12" fmla="*/ 17 w 26"/>
                <a:gd name="T13" fmla="*/ 6 h 39"/>
                <a:gd name="T14" fmla="*/ 13 w 26"/>
                <a:gd name="T15" fmla="*/ 11 h 39"/>
                <a:gd name="T16" fmla="*/ 11 w 26"/>
                <a:gd name="T17" fmla="*/ 14 h 39"/>
                <a:gd name="T18" fmla="*/ 17 w 26"/>
                <a:gd name="T19" fmla="*/ 7 h 39"/>
                <a:gd name="T20" fmla="*/ 17 w 26"/>
                <a:gd name="T21" fmla="*/ 7 h 39"/>
                <a:gd name="T22" fmla="*/ 14 w 26"/>
                <a:gd name="T23" fmla="*/ 11 h 39"/>
                <a:gd name="T24" fmla="*/ 13 w 26"/>
                <a:gd name="T25" fmla="*/ 11 h 39"/>
                <a:gd name="T26" fmla="*/ 14 w 26"/>
                <a:gd name="T27" fmla="*/ 11 h 39"/>
                <a:gd name="T28" fmla="*/ 15 w 26"/>
                <a:gd name="T29" fmla="*/ 9 h 39"/>
                <a:gd name="T30" fmla="*/ 16 w 26"/>
                <a:gd name="T31" fmla="*/ 8 h 39"/>
                <a:gd name="T32" fmla="*/ 17 w 26"/>
                <a:gd name="T33" fmla="*/ 7 h 39"/>
                <a:gd name="T34" fmla="*/ 18 w 26"/>
                <a:gd name="T35" fmla="*/ 6 h 39"/>
                <a:gd name="T36" fmla="*/ 18 w 26"/>
                <a:gd name="T37" fmla="*/ 6 h 39"/>
                <a:gd name="T38" fmla="*/ 18 w 26"/>
                <a:gd name="T39" fmla="*/ 6 h 39"/>
                <a:gd name="T40" fmla="*/ 13 w 26"/>
                <a:gd name="T41" fmla="*/ 13 h 39"/>
                <a:gd name="T42" fmla="*/ 11 w 26"/>
                <a:gd name="T43" fmla="*/ 15 h 39"/>
                <a:gd name="T44" fmla="*/ 11 w 26"/>
                <a:gd name="T45" fmla="*/ 15 h 39"/>
                <a:gd name="T46" fmla="*/ 10 w 26"/>
                <a:gd name="T47" fmla="*/ 15 h 39"/>
                <a:gd name="T48" fmla="*/ 9 w 26"/>
                <a:gd name="T49" fmla="*/ 17 h 39"/>
                <a:gd name="T50" fmla="*/ 9 w 26"/>
                <a:gd name="T51" fmla="*/ 18 h 39"/>
                <a:gd name="T52" fmla="*/ 9 w 26"/>
                <a:gd name="T53" fmla="*/ 19 h 39"/>
                <a:gd name="T54" fmla="*/ 8 w 26"/>
                <a:gd name="T55" fmla="*/ 20 h 39"/>
                <a:gd name="T56" fmla="*/ 7 w 26"/>
                <a:gd name="T57" fmla="*/ 21 h 39"/>
                <a:gd name="T58" fmla="*/ 6 w 26"/>
                <a:gd name="T59" fmla="*/ 23 h 39"/>
                <a:gd name="T60" fmla="*/ 5 w 26"/>
                <a:gd name="T61" fmla="*/ 25 h 39"/>
                <a:gd name="T62" fmla="*/ 5 w 26"/>
                <a:gd name="T63" fmla="*/ 27 h 39"/>
                <a:gd name="T64" fmla="*/ 3 w 26"/>
                <a:gd name="T65" fmla="*/ 31 h 39"/>
                <a:gd name="T66" fmla="*/ 3 w 26"/>
                <a:gd name="T67" fmla="*/ 34 h 39"/>
                <a:gd name="T68" fmla="*/ 3 w 26"/>
                <a:gd name="T69" fmla="*/ 35 h 39"/>
                <a:gd name="T70" fmla="*/ 3 w 26"/>
                <a:gd name="T71" fmla="*/ 35 h 39"/>
                <a:gd name="T72" fmla="*/ 3 w 26"/>
                <a:gd name="T73" fmla="*/ 35 h 39"/>
                <a:gd name="T74" fmla="*/ 3 w 26"/>
                <a:gd name="T75" fmla="*/ 36 h 39"/>
                <a:gd name="T76" fmla="*/ 3 w 26"/>
                <a:gd name="T77" fmla="*/ 36 h 39"/>
                <a:gd name="T78" fmla="*/ 4 w 26"/>
                <a:gd name="T79" fmla="*/ 36 h 39"/>
                <a:gd name="T80" fmla="*/ 4 w 26"/>
                <a:gd name="T81" fmla="*/ 37 h 39"/>
                <a:gd name="T82" fmla="*/ 3 w 26"/>
                <a:gd name="T83" fmla="*/ 38 h 39"/>
                <a:gd name="T84" fmla="*/ 3 w 26"/>
                <a:gd name="T85" fmla="*/ 38 h 39"/>
                <a:gd name="T86" fmla="*/ 3 w 26"/>
                <a:gd name="T87" fmla="*/ 39 h 39"/>
                <a:gd name="T88" fmla="*/ 3 w 26"/>
                <a:gd name="T89" fmla="*/ 39 h 39"/>
                <a:gd name="T90" fmla="*/ 1 w 26"/>
                <a:gd name="T91" fmla="*/ 39 h 39"/>
                <a:gd name="T92" fmla="*/ 1 w 26"/>
                <a:gd name="T93" fmla="*/ 38 h 39"/>
                <a:gd name="T94" fmla="*/ 0 w 26"/>
                <a:gd name="T95" fmla="*/ 38 h 39"/>
                <a:gd name="T96" fmla="*/ 0 w 26"/>
                <a:gd name="T97" fmla="*/ 38 h 39"/>
                <a:gd name="T98" fmla="*/ 0 w 26"/>
                <a:gd name="T99" fmla="*/ 38 h 39"/>
                <a:gd name="T100" fmla="*/ 0 w 26"/>
                <a:gd name="T101" fmla="*/ 38 h 39"/>
                <a:gd name="T102" fmla="*/ 0 w 26"/>
                <a:gd name="T103" fmla="*/ 34 h 39"/>
                <a:gd name="T104" fmla="*/ 0 w 26"/>
                <a:gd name="T105" fmla="*/ 33 h 39"/>
                <a:gd name="T106" fmla="*/ 0 w 26"/>
                <a:gd name="T107" fmla="*/ 33 h 39"/>
                <a:gd name="T108" fmla="*/ 1 w 26"/>
                <a:gd name="T109" fmla="*/ 33 h 39"/>
                <a:gd name="T110" fmla="*/ 2 w 26"/>
                <a:gd name="T111" fmla="*/ 30 h 39"/>
                <a:gd name="T112" fmla="*/ 2 w 26"/>
                <a:gd name="T113" fmla="*/ 29 h 39"/>
                <a:gd name="T114" fmla="*/ 3 w 26"/>
                <a:gd name="T115" fmla="*/ 26 h 39"/>
                <a:gd name="T116" fmla="*/ 4 w 26"/>
                <a:gd name="T117" fmla="*/ 24 h 39"/>
                <a:gd name="T118" fmla="*/ 4 w 26"/>
                <a:gd name="T119" fmla="*/ 24 h 39"/>
                <a:gd name="T120" fmla="*/ 10 w 26"/>
                <a:gd name="T121" fmla="*/ 13 h 39"/>
                <a:gd name="T122" fmla="*/ 25 w 26"/>
                <a:gd name="T123" fmla="*/ 0 h 39"/>
                <a:gd name="T124" fmla="*/ 26 w 26"/>
                <a:gd name="T12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" h="39">
                  <a:moveTo>
                    <a:pt x="26" y="0"/>
                  </a:moveTo>
                  <a:cubicBezTo>
                    <a:pt x="24" y="1"/>
                    <a:pt x="20" y="3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7" y="6"/>
                    <a:pt x="18" y="5"/>
                    <a:pt x="19" y="5"/>
                  </a:cubicBezTo>
                  <a:cubicBezTo>
                    <a:pt x="19" y="4"/>
                    <a:pt x="20" y="4"/>
                    <a:pt x="20" y="3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8"/>
                    <a:pt x="14" y="9"/>
                    <a:pt x="13" y="11"/>
                  </a:cubicBezTo>
                  <a:cubicBezTo>
                    <a:pt x="12" y="12"/>
                    <a:pt x="11" y="13"/>
                    <a:pt x="11" y="14"/>
                  </a:cubicBezTo>
                  <a:cubicBezTo>
                    <a:pt x="13" y="11"/>
                    <a:pt x="15" y="9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5" y="9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7"/>
                    <a:pt x="14" y="12"/>
                    <a:pt x="13" y="13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10" y="16"/>
                    <a:pt x="10" y="17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9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2"/>
                    <a:pt x="7" y="22"/>
                    <a:pt x="6" y="23"/>
                  </a:cubicBezTo>
                  <a:cubicBezTo>
                    <a:pt x="6" y="23"/>
                    <a:pt x="5" y="25"/>
                    <a:pt x="5" y="25"/>
                  </a:cubicBezTo>
                  <a:cubicBezTo>
                    <a:pt x="5" y="26"/>
                    <a:pt x="4" y="26"/>
                    <a:pt x="5" y="27"/>
                  </a:cubicBezTo>
                  <a:cubicBezTo>
                    <a:pt x="4" y="28"/>
                    <a:pt x="4" y="30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4" y="36"/>
                    <a:pt x="4" y="36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39"/>
                    <a:pt x="1" y="38"/>
                    <a:pt x="1" y="38"/>
                  </a:cubicBezTo>
                  <a:cubicBezTo>
                    <a:pt x="1" y="38"/>
                    <a:pt x="1" y="38"/>
                    <a:pt x="0" y="38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5"/>
                    <a:pt x="0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2"/>
                    <a:pt x="1" y="30"/>
                    <a:pt x="2" y="30"/>
                  </a:cubicBezTo>
                  <a:cubicBezTo>
                    <a:pt x="2" y="30"/>
                    <a:pt x="2" y="30"/>
                    <a:pt x="2" y="29"/>
                  </a:cubicBezTo>
                  <a:cubicBezTo>
                    <a:pt x="3" y="28"/>
                    <a:pt x="3" y="27"/>
                    <a:pt x="3" y="26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6" y="20"/>
                    <a:pt x="7" y="17"/>
                    <a:pt x="10" y="13"/>
                  </a:cubicBezTo>
                  <a:cubicBezTo>
                    <a:pt x="15" y="7"/>
                    <a:pt x="22" y="1"/>
                    <a:pt x="25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2" name="Freeform 1589"/>
            <p:cNvSpPr>
              <a:spLocks/>
            </p:cNvSpPr>
            <p:nvPr/>
          </p:nvSpPr>
          <p:spPr bwMode="auto">
            <a:xfrm>
              <a:off x="10652125" y="4703763"/>
              <a:ext cx="117475" cy="290513"/>
            </a:xfrm>
            <a:custGeom>
              <a:avLst/>
              <a:gdLst>
                <a:gd name="T0" fmla="*/ 14 w 35"/>
                <a:gd name="T1" fmla="*/ 83 h 86"/>
                <a:gd name="T2" fmla="*/ 5 w 35"/>
                <a:gd name="T3" fmla="*/ 73 h 86"/>
                <a:gd name="T4" fmla="*/ 11 w 35"/>
                <a:gd name="T5" fmla="*/ 80 h 86"/>
                <a:gd name="T6" fmla="*/ 5 w 35"/>
                <a:gd name="T7" fmla="*/ 73 h 86"/>
                <a:gd name="T8" fmla="*/ 1 w 35"/>
                <a:gd name="T9" fmla="*/ 50 h 86"/>
                <a:gd name="T10" fmla="*/ 4 w 35"/>
                <a:gd name="T11" fmla="*/ 72 h 86"/>
                <a:gd name="T12" fmla="*/ 1 w 35"/>
                <a:gd name="T13" fmla="*/ 58 h 86"/>
                <a:gd name="T14" fmla="*/ 2 w 35"/>
                <a:gd name="T15" fmla="*/ 66 h 86"/>
                <a:gd name="T16" fmla="*/ 4 w 35"/>
                <a:gd name="T17" fmla="*/ 72 h 86"/>
                <a:gd name="T18" fmla="*/ 5 w 35"/>
                <a:gd name="T19" fmla="*/ 74 h 86"/>
                <a:gd name="T20" fmla="*/ 1 w 35"/>
                <a:gd name="T21" fmla="*/ 65 h 86"/>
                <a:gd name="T22" fmla="*/ 1 w 35"/>
                <a:gd name="T23" fmla="*/ 49 h 86"/>
                <a:gd name="T24" fmla="*/ 1 w 35"/>
                <a:gd name="T25" fmla="*/ 47 h 86"/>
                <a:gd name="T26" fmla="*/ 2 w 35"/>
                <a:gd name="T27" fmla="*/ 39 h 86"/>
                <a:gd name="T28" fmla="*/ 4 w 35"/>
                <a:gd name="T29" fmla="*/ 36 h 86"/>
                <a:gd name="T30" fmla="*/ 7 w 35"/>
                <a:gd name="T31" fmla="*/ 27 h 86"/>
                <a:gd name="T32" fmla="*/ 13 w 35"/>
                <a:gd name="T33" fmla="*/ 18 h 86"/>
                <a:gd name="T34" fmla="*/ 23 w 35"/>
                <a:gd name="T35" fmla="*/ 6 h 86"/>
                <a:gd name="T36" fmla="*/ 26 w 35"/>
                <a:gd name="T37" fmla="*/ 4 h 86"/>
                <a:gd name="T38" fmla="*/ 26 w 35"/>
                <a:gd name="T39" fmla="*/ 3 h 86"/>
                <a:gd name="T40" fmla="*/ 26 w 35"/>
                <a:gd name="T41" fmla="*/ 3 h 86"/>
                <a:gd name="T42" fmla="*/ 32 w 35"/>
                <a:gd name="T43" fmla="*/ 0 h 86"/>
                <a:gd name="T44" fmla="*/ 33 w 35"/>
                <a:gd name="T45" fmla="*/ 0 h 86"/>
                <a:gd name="T46" fmla="*/ 35 w 35"/>
                <a:gd name="T47" fmla="*/ 1 h 86"/>
                <a:gd name="T48" fmla="*/ 33 w 35"/>
                <a:gd name="T49" fmla="*/ 3 h 86"/>
                <a:gd name="T50" fmla="*/ 32 w 35"/>
                <a:gd name="T51" fmla="*/ 3 h 86"/>
                <a:gd name="T52" fmla="*/ 26 w 35"/>
                <a:gd name="T53" fmla="*/ 7 h 86"/>
                <a:gd name="T54" fmla="*/ 24 w 35"/>
                <a:gd name="T55" fmla="*/ 9 h 86"/>
                <a:gd name="T56" fmla="*/ 20 w 35"/>
                <a:gd name="T57" fmla="*/ 13 h 86"/>
                <a:gd name="T58" fmla="*/ 13 w 35"/>
                <a:gd name="T59" fmla="*/ 20 h 86"/>
                <a:gd name="T60" fmla="*/ 11 w 35"/>
                <a:gd name="T61" fmla="*/ 25 h 86"/>
                <a:gd name="T62" fmla="*/ 8 w 35"/>
                <a:gd name="T63" fmla="*/ 76 h 86"/>
                <a:gd name="T64" fmla="*/ 20 w 35"/>
                <a:gd name="T65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86">
                  <a:moveTo>
                    <a:pt x="20" y="83"/>
                  </a:moveTo>
                  <a:cubicBezTo>
                    <a:pt x="20" y="84"/>
                    <a:pt x="17" y="86"/>
                    <a:pt x="14" y="83"/>
                  </a:cubicBezTo>
                  <a:cubicBezTo>
                    <a:pt x="11" y="82"/>
                    <a:pt x="9" y="78"/>
                    <a:pt x="8" y="77"/>
                  </a:cubicBezTo>
                  <a:cubicBezTo>
                    <a:pt x="7" y="75"/>
                    <a:pt x="6" y="74"/>
                    <a:pt x="5" y="73"/>
                  </a:cubicBezTo>
                  <a:cubicBezTo>
                    <a:pt x="5" y="73"/>
                    <a:pt x="6" y="74"/>
                    <a:pt x="8" y="77"/>
                  </a:cubicBezTo>
                  <a:cubicBezTo>
                    <a:pt x="8" y="78"/>
                    <a:pt x="9" y="79"/>
                    <a:pt x="11" y="80"/>
                  </a:cubicBezTo>
                  <a:cubicBezTo>
                    <a:pt x="9" y="79"/>
                    <a:pt x="7" y="77"/>
                    <a:pt x="6" y="76"/>
                  </a:cubicBezTo>
                  <a:cubicBezTo>
                    <a:pt x="6" y="75"/>
                    <a:pt x="5" y="74"/>
                    <a:pt x="5" y="73"/>
                  </a:cubicBezTo>
                  <a:cubicBezTo>
                    <a:pt x="2" y="68"/>
                    <a:pt x="1" y="63"/>
                    <a:pt x="1" y="58"/>
                  </a:cubicBezTo>
                  <a:cubicBezTo>
                    <a:pt x="1" y="56"/>
                    <a:pt x="1" y="52"/>
                    <a:pt x="1" y="50"/>
                  </a:cubicBezTo>
                  <a:cubicBezTo>
                    <a:pt x="1" y="57"/>
                    <a:pt x="1" y="65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68"/>
                    <a:pt x="1" y="64"/>
                    <a:pt x="1" y="60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2"/>
                    <a:pt x="1" y="64"/>
                    <a:pt x="2" y="66"/>
                  </a:cubicBezTo>
                  <a:cubicBezTo>
                    <a:pt x="2" y="67"/>
                    <a:pt x="2" y="68"/>
                    <a:pt x="3" y="69"/>
                  </a:cubicBezTo>
                  <a:cubicBezTo>
                    <a:pt x="3" y="70"/>
                    <a:pt x="3" y="71"/>
                    <a:pt x="4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4" y="74"/>
                    <a:pt x="2" y="70"/>
                    <a:pt x="1" y="65"/>
                  </a:cubicBezTo>
                  <a:cubicBezTo>
                    <a:pt x="0" y="61"/>
                    <a:pt x="0" y="57"/>
                    <a:pt x="0" y="55"/>
                  </a:cubicBezTo>
                  <a:cubicBezTo>
                    <a:pt x="0" y="53"/>
                    <a:pt x="1" y="51"/>
                    <a:pt x="1" y="49"/>
                  </a:cubicBezTo>
                  <a:cubicBezTo>
                    <a:pt x="1" y="48"/>
                    <a:pt x="1" y="48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5"/>
                    <a:pt x="2" y="44"/>
                    <a:pt x="2" y="42"/>
                  </a:cubicBezTo>
                  <a:cubicBezTo>
                    <a:pt x="2" y="42"/>
                    <a:pt x="2" y="39"/>
                    <a:pt x="2" y="39"/>
                  </a:cubicBezTo>
                  <a:cubicBezTo>
                    <a:pt x="3" y="39"/>
                    <a:pt x="2" y="39"/>
                    <a:pt x="3" y="37"/>
                  </a:cubicBezTo>
                  <a:cubicBezTo>
                    <a:pt x="3" y="37"/>
                    <a:pt x="3" y="36"/>
                    <a:pt x="4" y="36"/>
                  </a:cubicBezTo>
                  <a:cubicBezTo>
                    <a:pt x="4" y="34"/>
                    <a:pt x="4" y="34"/>
                    <a:pt x="5" y="32"/>
                  </a:cubicBezTo>
                  <a:cubicBezTo>
                    <a:pt x="6" y="30"/>
                    <a:pt x="6" y="29"/>
                    <a:pt x="7" y="27"/>
                  </a:cubicBezTo>
                  <a:cubicBezTo>
                    <a:pt x="8" y="27"/>
                    <a:pt x="9" y="24"/>
                    <a:pt x="10" y="24"/>
                  </a:cubicBezTo>
                  <a:cubicBezTo>
                    <a:pt x="11" y="21"/>
                    <a:pt x="12" y="20"/>
                    <a:pt x="13" y="18"/>
                  </a:cubicBezTo>
                  <a:cubicBezTo>
                    <a:pt x="15" y="16"/>
                    <a:pt x="16" y="13"/>
                    <a:pt x="18" y="11"/>
                  </a:cubicBezTo>
                  <a:cubicBezTo>
                    <a:pt x="20" y="9"/>
                    <a:pt x="21" y="8"/>
                    <a:pt x="23" y="6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5"/>
                    <a:pt x="25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2"/>
                    <a:pt x="28" y="2"/>
                    <a:pt x="29" y="1"/>
                  </a:cubicBezTo>
                  <a:cubicBezTo>
                    <a:pt x="30" y="1"/>
                    <a:pt x="3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5" y="1"/>
                    <a:pt x="35" y="1"/>
                  </a:cubicBezTo>
                  <a:cubicBezTo>
                    <a:pt x="35" y="1"/>
                    <a:pt x="33" y="2"/>
                    <a:pt x="33" y="2"/>
                  </a:cubicBezTo>
                  <a:cubicBezTo>
                    <a:pt x="32" y="2"/>
                    <a:pt x="33" y="2"/>
                    <a:pt x="33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0" y="4"/>
                    <a:pt x="28" y="6"/>
                    <a:pt x="26" y="7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5" y="8"/>
                    <a:pt x="24" y="9"/>
                    <a:pt x="24" y="9"/>
                  </a:cubicBezTo>
                  <a:cubicBezTo>
                    <a:pt x="24" y="9"/>
                    <a:pt x="24" y="9"/>
                    <a:pt x="23" y="9"/>
                  </a:cubicBezTo>
                  <a:cubicBezTo>
                    <a:pt x="22" y="10"/>
                    <a:pt x="20" y="13"/>
                    <a:pt x="20" y="13"/>
                  </a:cubicBezTo>
                  <a:cubicBezTo>
                    <a:pt x="19" y="14"/>
                    <a:pt x="18" y="14"/>
                    <a:pt x="17" y="15"/>
                  </a:cubicBezTo>
                  <a:cubicBezTo>
                    <a:pt x="16" y="16"/>
                    <a:pt x="15" y="18"/>
                    <a:pt x="13" y="20"/>
                  </a:cubicBezTo>
                  <a:cubicBezTo>
                    <a:pt x="12" y="21"/>
                    <a:pt x="12" y="23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6" y="33"/>
                    <a:pt x="4" y="40"/>
                    <a:pt x="3" y="50"/>
                  </a:cubicBezTo>
                  <a:cubicBezTo>
                    <a:pt x="1" y="59"/>
                    <a:pt x="2" y="70"/>
                    <a:pt x="8" y="76"/>
                  </a:cubicBezTo>
                  <a:cubicBezTo>
                    <a:pt x="12" y="83"/>
                    <a:pt x="19" y="86"/>
                    <a:pt x="19" y="84"/>
                  </a:cubicBezTo>
                  <a:lnTo>
                    <a:pt x="20" y="83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3" name="Freeform 1590"/>
            <p:cNvSpPr>
              <a:spLocks/>
            </p:cNvSpPr>
            <p:nvPr/>
          </p:nvSpPr>
          <p:spPr bwMode="auto">
            <a:xfrm>
              <a:off x="10580688" y="4829176"/>
              <a:ext cx="84138" cy="53975"/>
            </a:xfrm>
            <a:custGeom>
              <a:avLst/>
              <a:gdLst>
                <a:gd name="T0" fmla="*/ 0 w 25"/>
                <a:gd name="T1" fmla="*/ 16 h 16"/>
                <a:gd name="T2" fmla="*/ 3 w 25"/>
                <a:gd name="T3" fmla="*/ 12 h 16"/>
                <a:gd name="T4" fmla="*/ 3 w 25"/>
                <a:gd name="T5" fmla="*/ 11 h 16"/>
                <a:gd name="T6" fmla="*/ 3 w 25"/>
                <a:gd name="T7" fmla="*/ 12 h 16"/>
                <a:gd name="T8" fmla="*/ 2 w 25"/>
                <a:gd name="T9" fmla="*/ 13 h 16"/>
                <a:gd name="T10" fmla="*/ 2 w 25"/>
                <a:gd name="T11" fmla="*/ 11 h 16"/>
                <a:gd name="T12" fmla="*/ 3 w 25"/>
                <a:gd name="T13" fmla="*/ 11 h 16"/>
                <a:gd name="T14" fmla="*/ 6 w 25"/>
                <a:gd name="T15" fmla="*/ 7 h 16"/>
                <a:gd name="T16" fmla="*/ 8 w 25"/>
                <a:gd name="T17" fmla="*/ 6 h 16"/>
                <a:gd name="T18" fmla="*/ 3 w 25"/>
                <a:gd name="T19" fmla="*/ 10 h 16"/>
                <a:gd name="T20" fmla="*/ 3 w 25"/>
                <a:gd name="T21" fmla="*/ 10 h 16"/>
                <a:gd name="T22" fmla="*/ 5 w 25"/>
                <a:gd name="T23" fmla="*/ 8 h 16"/>
                <a:gd name="T24" fmla="*/ 6 w 25"/>
                <a:gd name="T25" fmla="*/ 7 h 16"/>
                <a:gd name="T26" fmla="*/ 5 w 25"/>
                <a:gd name="T27" fmla="*/ 8 h 16"/>
                <a:gd name="T28" fmla="*/ 4 w 25"/>
                <a:gd name="T29" fmla="*/ 9 h 16"/>
                <a:gd name="T30" fmla="*/ 3 w 25"/>
                <a:gd name="T31" fmla="*/ 9 h 16"/>
                <a:gd name="T32" fmla="*/ 3 w 25"/>
                <a:gd name="T33" fmla="*/ 10 h 16"/>
                <a:gd name="T34" fmla="*/ 3 w 25"/>
                <a:gd name="T35" fmla="*/ 11 h 16"/>
                <a:gd name="T36" fmla="*/ 3 w 25"/>
                <a:gd name="T37" fmla="*/ 11 h 16"/>
                <a:gd name="T38" fmla="*/ 3 w 25"/>
                <a:gd name="T39" fmla="*/ 11 h 16"/>
                <a:gd name="T40" fmla="*/ 6 w 25"/>
                <a:gd name="T41" fmla="*/ 6 h 16"/>
                <a:gd name="T42" fmla="*/ 8 w 25"/>
                <a:gd name="T43" fmla="*/ 6 h 16"/>
                <a:gd name="T44" fmla="*/ 8 w 25"/>
                <a:gd name="T45" fmla="*/ 5 h 16"/>
                <a:gd name="T46" fmla="*/ 9 w 25"/>
                <a:gd name="T47" fmla="*/ 5 h 16"/>
                <a:gd name="T48" fmla="*/ 10 w 25"/>
                <a:gd name="T49" fmla="*/ 5 h 16"/>
                <a:gd name="T50" fmla="*/ 11 w 25"/>
                <a:gd name="T51" fmla="*/ 4 h 16"/>
                <a:gd name="T52" fmla="*/ 11 w 25"/>
                <a:gd name="T53" fmla="*/ 4 h 16"/>
                <a:gd name="T54" fmla="*/ 12 w 25"/>
                <a:gd name="T55" fmla="*/ 4 h 16"/>
                <a:gd name="T56" fmla="*/ 13 w 25"/>
                <a:gd name="T57" fmla="*/ 4 h 16"/>
                <a:gd name="T58" fmla="*/ 14 w 25"/>
                <a:gd name="T59" fmla="*/ 4 h 16"/>
                <a:gd name="T60" fmla="*/ 15 w 25"/>
                <a:gd name="T61" fmla="*/ 4 h 16"/>
                <a:gd name="T62" fmla="*/ 17 w 25"/>
                <a:gd name="T63" fmla="*/ 3 h 16"/>
                <a:gd name="T64" fmla="*/ 20 w 25"/>
                <a:gd name="T65" fmla="*/ 3 h 16"/>
                <a:gd name="T66" fmla="*/ 21 w 25"/>
                <a:gd name="T67" fmla="*/ 2 h 16"/>
                <a:gd name="T68" fmla="*/ 22 w 25"/>
                <a:gd name="T69" fmla="*/ 2 h 16"/>
                <a:gd name="T70" fmla="*/ 22 w 25"/>
                <a:gd name="T71" fmla="*/ 2 h 16"/>
                <a:gd name="T72" fmla="*/ 22 w 25"/>
                <a:gd name="T73" fmla="*/ 1 h 16"/>
                <a:gd name="T74" fmla="*/ 22 w 25"/>
                <a:gd name="T75" fmla="*/ 1 h 16"/>
                <a:gd name="T76" fmla="*/ 22 w 25"/>
                <a:gd name="T77" fmla="*/ 1 h 16"/>
                <a:gd name="T78" fmla="*/ 22 w 25"/>
                <a:gd name="T79" fmla="*/ 1 h 16"/>
                <a:gd name="T80" fmla="*/ 23 w 25"/>
                <a:gd name="T81" fmla="*/ 0 h 16"/>
                <a:gd name="T82" fmla="*/ 24 w 25"/>
                <a:gd name="T83" fmla="*/ 1 h 16"/>
                <a:gd name="T84" fmla="*/ 24 w 25"/>
                <a:gd name="T85" fmla="*/ 1 h 16"/>
                <a:gd name="T86" fmla="*/ 24 w 25"/>
                <a:gd name="T87" fmla="*/ 1 h 16"/>
                <a:gd name="T88" fmla="*/ 25 w 25"/>
                <a:gd name="T89" fmla="*/ 1 h 16"/>
                <a:gd name="T90" fmla="*/ 25 w 25"/>
                <a:gd name="T91" fmla="*/ 2 h 16"/>
                <a:gd name="T92" fmla="*/ 25 w 25"/>
                <a:gd name="T93" fmla="*/ 3 h 16"/>
                <a:gd name="T94" fmla="*/ 25 w 25"/>
                <a:gd name="T95" fmla="*/ 3 h 16"/>
                <a:gd name="T96" fmla="*/ 25 w 25"/>
                <a:gd name="T97" fmla="*/ 4 h 16"/>
                <a:gd name="T98" fmla="*/ 25 w 25"/>
                <a:gd name="T99" fmla="*/ 4 h 16"/>
                <a:gd name="T100" fmla="*/ 25 w 25"/>
                <a:gd name="T101" fmla="*/ 4 h 16"/>
                <a:gd name="T102" fmla="*/ 23 w 25"/>
                <a:gd name="T103" fmla="*/ 5 h 16"/>
                <a:gd name="T104" fmla="*/ 22 w 25"/>
                <a:gd name="T105" fmla="*/ 5 h 16"/>
                <a:gd name="T106" fmla="*/ 22 w 25"/>
                <a:gd name="T107" fmla="*/ 5 h 16"/>
                <a:gd name="T108" fmla="*/ 22 w 25"/>
                <a:gd name="T109" fmla="*/ 4 h 16"/>
                <a:gd name="T110" fmla="*/ 20 w 25"/>
                <a:gd name="T111" fmla="*/ 5 h 16"/>
                <a:gd name="T112" fmla="*/ 19 w 25"/>
                <a:gd name="T113" fmla="*/ 4 h 16"/>
                <a:gd name="T114" fmla="*/ 17 w 25"/>
                <a:gd name="T115" fmla="*/ 5 h 16"/>
                <a:gd name="T116" fmla="*/ 16 w 25"/>
                <a:gd name="T117" fmla="*/ 5 h 16"/>
                <a:gd name="T118" fmla="*/ 16 w 25"/>
                <a:gd name="T119" fmla="*/ 5 h 16"/>
                <a:gd name="T120" fmla="*/ 9 w 25"/>
                <a:gd name="T121" fmla="*/ 7 h 16"/>
                <a:gd name="T122" fmla="*/ 0 w 25"/>
                <a:gd name="T1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16">
                  <a:moveTo>
                    <a:pt x="0" y="16"/>
                  </a:moveTo>
                  <a:cubicBezTo>
                    <a:pt x="0" y="15"/>
                    <a:pt x="2" y="13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6" y="7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5" y="6"/>
                    <a:pt x="6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3"/>
                    <a:pt x="14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6" y="3"/>
                    <a:pt x="17" y="4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4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6"/>
                    <a:pt x="11" y="7"/>
                    <a:pt x="9" y="7"/>
                  </a:cubicBezTo>
                  <a:cubicBezTo>
                    <a:pt x="4" y="9"/>
                    <a:pt x="1" y="15"/>
                    <a:pt x="0" y="16"/>
                  </a:cubicBez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4" name="Freeform 1591"/>
            <p:cNvSpPr>
              <a:spLocks/>
            </p:cNvSpPr>
            <p:nvPr/>
          </p:nvSpPr>
          <p:spPr bwMode="auto">
            <a:xfrm>
              <a:off x="10664825" y="4826001"/>
              <a:ext cx="60325" cy="111125"/>
            </a:xfrm>
            <a:custGeom>
              <a:avLst/>
              <a:gdLst>
                <a:gd name="T0" fmla="*/ 17 w 18"/>
                <a:gd name="T1" fmla="*/ 33 h 33"/>
                <a:gd name="T2" fmla="*/ 17 w 18"/>
                <a:gd name="T3" fmla="*/ 27 h 33"/>
                <a:gd name="T4" fmla="*/ 17 w 18"/>
                <a:gd name="T5" fmla="*/ 25 h 33"/>
                <a:gd name="T6" fmla="*/ 17 w 18"/>
                <a:gd name="T7" fmla="*/ 27 h 33"/>
                <a:gd name="T8" fmla="*/ 17 w 18"/>
                <a:gd name="T9" fmla="*/ 28 h 33"/>
                <a:gd name="T10" fmla="*/ 16 w 18"/>
                <a:gd name="T11" fmla="*/ 26 h 33"/>
                <a:gd name="T12" fmla="*/ 16 w 18"/>
                <a:gd name="T13" fmla="*/ 25 h 33"/>
                <a:gd name="T14" fmla="*/ 15 w 18"/>
                <a:gd name="T15" fmla="*/ 20 h 33"/>
                <a:gd name="T16" fmla="*/ 13 w 18"/>
                <a:gd name="T17" fmla="*/ 18 h 33"/>
                <a:gd name="T18" fmla="*/ 16 w 18"/>
                <a:gd name="T19" fmla="*/ 25 h 33"/>
                <a:gd name="T20" fmla="*/ 16 w 18"/>
                <a:gd name="T21" fmla="*/ 25 h 33"/>
                <a:gd name="T22" fmla="*/ 15 w 18"/>
                <a:gd name="T23" fmla="*/ 21 h 33"/>
                <a:gd name="T24" fmla="*/ 14 w 18"/>
                <a:gd name="T25" fmla="*/ 20 h 33"/>
                <a:gd name="T26" fmla="*/ 15 w 18"/>
                <a:gd name="T27" fmla="*/ 21 h 33"/>
                <a:gd name="T28" fmla="*/ 15 w 18"/>
                <a:gd name="T29" fmla="*/ 23 h 33"/>
                <a:gd name="T30" fmla="*/ 16 w 18"/>
                <a:gd name="T31" fmla="*/ 24 h 33"/>
                <a:gd name="T32" fmla="*/ 16 w 18"/>
                <a:gd name="T33" fmla="*/ 25 h 33"/>
                <a:gd name="T34" fmla="*/ 16 w 18"/>
                <a:gd name="T35" fmla="*/ 25 h 33"/>
                <a:gd name="T36" fmla="*/ 16 w 18"/>
                <a:gd name="T37" fmla="*/ 25 h 33"/>
                <a:gd name="T38" fmla="*/ 16 w 18"/>
                <a:gd name="T39" fmla="*/ 25 h 33"/>
                <a:gd name="T40" fmla="*/ 13 w 18"/>
                <a:gd name="T41" fmla="*/ 20 h 33"/>
                <a:gd name="T42" fmla="*/ 13 w 18"/>
                <a:gd name="T43" fmla="*/ 18 h 33"/>
                <a:gd name="T44" fmla="*/ 12 w 18"/>
                <a:gd name="T45" fmla="*/ 17 h 33"/>
                <a:gd name="T46" fmla="*/ 12 w 18"/>
                <a:gd name="T47" fmla="*/ 17 h 33"/>
                <a:gd name="T48" fmla="*/ 12 w 18"/>
                <a:gd name="T49" fmla="*/ 16 h 33"/>
                <a:gd name="T50" fmla="*/ 10 w 18"/>
                <a:gd name="T51" fmla="*/ 15 h 33"/>
                <a:gd name="T52" fmla="*/ 10 w 18"/>
                <a:gd name="T53" fmla="*/ 15 h 33"/>
                <a:gd name="T54" fmla="*/ 10 w 18"/>
                <a:gd name="T55" fmla="*/ 14 h 33"/>
                <a:gd name="T56" fmla="*/ 9 w 18"/>
                <a:gd name="T57" fmla="*/ 13 h 33"/>
                <a:gd name="T58" fmla="*/ 8 w 18"/>
                <a:gd name="T59" fmla="*/ 11 h 33"/>
                <a:gd name="T60" fmla="*/ 8 w 18"/>
                <a:gd name="T61" fmla="*/ 10 h 33"/>
                <a:gd name="T62" fmla="*/ 6 w 18"/>
                <a:gd name="T63" fmla="*/ 8 h 33"/>
                <a:gd name="T64" fmla="*/ 4 w 18"/>
                <a:gd name="T65" fmla="*/ 6 h 33"/>
                <a:gd name="T66" fmla="*/ 3 w 18"/>
                <a:gd name="T67" fmla="*/ 5 h 33"/>
                <a:gd name="T68" fmla="*/ 2 w 18"/>
                <a:gd name="T69" fmla="*/ 5 h 33"/>
                <a:gd name="T70" fmla="*/ 2 w 18"/>
                <a:gd name="T71" fmla="*/ 4 h 33"/>
                <a:gd name="T72" fmla="*/ 2 w 18"/>
                <a:gd name="T73" fmla="*/ 4 h 33"/>
                <a:gd name="T74" fmla="*/ 1 w 18"/>
                <a:gd name="T75" fmla="*/ 4 h 33"/>
                <a:gd name="T76" fmla="*/ 1 w 18"/>
                <a:gd name="T77" fmla="*/ 4 h 33"/>
                <a:gd name="T78" fmla="*/ 1 w 18"/>
                <a:gd name="T79" fmla="*/ 4 h 33"/>
                <a:gd name="T80" fmla="*/ 0 w 18"/>
                <a:gd name="T81" fmla="*/ 4 h 33"/>
                <a:gd name="T82" fmla="*/ 0 w 18"/>
                <a:gd name="T83" fmla="*/ 3 h 33"/>
                <a:gd name="T84" fmla="*/ 0 w 18"/>
                <a:gd name="T85" fmla="*/ 3 h 33"/>
                <a:gd name="T86" fmla="*/ 0 w 18"/>
                <a:gd name="T87" fmla="*/ 2 h 33"/>
                <a:gd name="T88" fmla="*/ 0 w 18"/>
                <a:gd name="T89" fmla="*/ 2 h 33"/>
                <a:gd name="T90" fmla="*/ 0 w 18"/>
                <a:gd name="T91" fmla="*/ 1 h 33"/>
                <a:gd name="T92" fmla="*/ 1 w 18"/>
                <a:gd name="T93" fmla="*/ 1 h 33"/>
                <a:gd name="T94" fmla="*/ 1 w 18"/>
                <a:gd name="T95" fmla="*/ 1 h 33"/>
                <a:gd name="T96" fmla="*/ 2 w 18"/>
                <a:gd name="T97" fmla="*/ 1 h 33"/>
                <a:gd name="T98" fmla="*/ 2 w 18"/>
                <a:gd name="T99" fmla="*/ 1 h 33"/>
                <a:gd name="T100" fmla="*/ 2 w 18"/>
                <a:gd name="T101" fmla="*/ 0 h 33"/>
                <a:gd name="T102" fmla="*/ 4 w 18"/>
                <a:gd name="T103" fmla="*/ 2 h 33"/>
                <a:gd name="T104" fmla="*/ 5 w 18"/>
                <a:gd name="T105" fmla="*/ 3 h 33"/>
                <a:gd name="T106" fmla="*/ 5 w 18"/>
                <a:gd name="T107" fmla="*/ 3 h 33"/>
                <a:gd name="T108" fmla="*/ 5 w 18"/>
                <a:gd name="T109" fmla="*/ 3 h 33"/>
                <a:gd name="T110" fmla="*/ 6 w 18"/>
                <a:gd name="T111" fmla="*/ 5 h 33"/>
                <a:gd name="T112" fmla="*/ 6 w 18"/>
                <a:gd name="T113" fmla="*/ 6 h 33"/>
                <a:gd name="T114" fmla="*/ 8 w 18"/>
                <a:gd name="T115" fmla="*/ 8 h 33"/>
                <a:gd name="T116" fmla="*/ 9 w 18"/>
                <a:gd name="T117" fmla="*/ 9 h 33"/>
                <a:gd name="T118" fmla="*/ 9 w 18"/>
                <a:gd name="T119" fmla="*/ 9 h 33"/>
                <a:gd name="T120" fmla="*/ 14 w 18"/>
                <a:gd name="T121" fmla="*/ 17 h 33"/>
                <a:gd name="T122" fmla="*/ 18 w 18"/>
                <a:gd name="T123" fmla="*/ 32 h 33"/>
                <a:gd name="T124" fmla="*/ 17 w 18"/>
                <a:gd name="T12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" h="33">
                  <a:moveTo>
                    <a:pt x="17" y="33"/>
                  </a:moveTo>
                  <a:cubicBezTo>
                    <a:pt x="17" y="32"/>
                    <a:pt x="17" y="28"/>
                    <a:pt x="17" y="27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6" y="25"/>
                    <a:pt x="17" y="26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7" y="27"/>
                    <a:pt x="17" y="27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3"/>
                    <a:pt x="15" y="22"/>
                    <a:pt x="15" y="20"/>
                  </a:cubicBezTo>
                  <a:cubicBezTo>
                    <a:pt x="14" y="19"/>
                    <a:pt x="14" y="18"/>
                    <a:pt x="13" y="18"/>
                  </a:cubicBezTo>
                  <a:cubicBezTo>
                    <a:pt x="15" y="20"/>
                    <a:pt x="16" y="22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3"/>
                    <a:pt x="15" y="22"/>
                    <a:pt x="15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6" y="23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4" y="20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6"/>
                    <a:pt x="10" y="15"/>
                    <a:pt x="10" y="15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2"/>
                    <a:pt x="9" y="12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7"/>
                    <a:pt x="5" y="7"/>
                    <a:pt x="4" y="6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7"/>
                    <a:pt x="7" y="7"/>
                    <a:pt x="8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1" y="12"/>
                    <a:pt x="13" y="14"/>
                    <a:pt x="14" y="17"/>
                  </a:cubicBezTo>
                  <a:cubicBezTo>
                    <a:pt x="17" y="23"/>
                    <a:pt x="18" y="31"/>
                    <a:pt x="18" y="32"/>
                  </a:cubicBezTo>
                  <a:lnTo>
                    <a:pt x="17" y="33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5" name="Freeform 1592"/>
            <p:cNvSpPr>
              <a:spLocks/>
            </p:cNvSpPr>
            <p:nvPr/>
          </p:nvSpPr>
          <p:spPr bwMode="auto">
            <a:xfrm>
              <a:off x="10685463" y="4778376"/>
              <a:ext cx="138113" cy="120650"/>
            </a:xfrm>
            <a:custGeom>
              <a:avLst/>
              <a:gdLst>
                <a:gd name="T0" fmla="*/ 38 w 41"/>
                <a:gd name="T1" fmla="*/ 36 h 36"/>
                <a:gd name="T2" fmla="*/ 39 w 41"/>
                <a:gd name="T3" fmla="*/ 26 h 36"/>
                <a:gd name="T4" fmla="*/ 39 w 41"/>
                <a:gd name="T5" fmla="*/ 23 h 36"/>
                <a:gd name="T6" fmla="*/ 39 w 41"/>
                <a:gd name="T7" fmla="*/ 26 h 36"/>
                <a:gd name="T8" fmla="*/ 39 w 41"/>
                <a:gd name="T9" fmla="*/ 28 h 36"/>
                <a:gd name="T10" fmla="*/ 39 w 41"/>
                <a:gd name="T11" fmla="*/ 25 h 36"/>
                <a:gd name="T12" fmla="*/ 38 w 41"/>
                <a:gd name="T13" fmla="*/ 23 h 36"/>
                <a:gd name="T14" fmla="*/ 35 w 41"/>
                <a:gd name="T15" fmla="*/ 15 h 36"/>
                <a:gd name="T16" fmla="*/ 32 w 41"/>
                <a:gd name="T17" fmla="*/ 12 h 36"/>
                <a:gd name="T18" fmla="*/ 38 w 41"/>
                <a:gd name="T19" fmla="*/ 23 h 36"/>
                <a:gd name="T20" fmla="*/ 38 w 41"/>
                <a:gd name="T21" fmla="*/ 23 h 36"/>
                <a:gd name="T22" fmla="*/ 35 w 41"/>
                <a:gd name="T23" fmla="*/ 17 h 36"/>
                <a:gd name="T24" fmla="*/ 35 w 41"/>
                <a:gd name="T25" fmla="*/ 16 h 36"/>
                <a:gd name="T26" fmla="*/ 35 w 41"/>
                <a:gd name="T27" fmla="*/ 17 h 36"/>
                <a:gd name="T28" fmla="*/ 37 w 41"/>
                <a:gd name="T29" fmla="*/ 19 h 36"/>
                <a:gd name="T30" fmla="*/ 37 w 41"/>
                <a:gd name="T31" fmla="*/ 21 h 36"/>
                <a:gd name="T32" fmla="*/ 38 w 41"/>
                <a:gd name="T33" fmla="*/ 23 h 36"/>
                <a:gd name="T34" fmla="*/ 38 w 41"/>
                <a:gd name="T35" fmla="*/ 23 h 36"/>
                <a:gd name="T36" fmla="*/ 38 w 41"/>
                <a:gd name="T37" fmla="*/ 24 h 36"/>
                <a:gd name="T38" fmla="*/ 38 w 41"/>
                <a:gd name="T39" fmla="*/ 24 h 36"/>
                <a:gd name="T40" fmla="*/ 33 w 41"/>
                <a:gd name="T41" fmla="*/ 15 h 36"/>
                <a:gd name="T42" fmla="*/ 31 w 41"/>
                <a:gd name="T43" fmla="*/ 12 h 36"/>
                <a:gd name="T44" fmla="*/ 30 w 41"/>
                <a:gd name="T45" fmla="*/ 12 h 36"/>
                <a:gd name="T46" fmla="*/ 30 w 41"/>
                <a:gd name="T47" fmla="*/ 11 h 36"/>
                <a:gd name="T48" fmla="*/ 29 w 41"/>
                <a:gd name="T49" fmla="*/ 10 h 36"/>
                <a:gd name="T50" fmla="*/ 27 w 41"/>
                <a:gd name="T51" fmla="*/ 9 h 36"/>
                <a:gd name="T52" fmla="*/ 26 w 41"/>
                <a:gd name="T53" fmla="*/ 8 h 36"/>
                <a:gd name="T54" fmla="*/ 26 w 41"/>
                <a:gd name="T55" fmla="*/ 8 h 36"/>
                <a:gd name="T56" fmla="*/ 24 w 41"/>
                <a:gd name="T57" fmla="*/ 7 h 36"/>
                <a:gd name="T58" fmla="*/ 21 w 41"/>
                <a:gd name="T59" fmla="*/ 5 h 36"/>
                <a:gd name="T60" fmla="*/ 20 w 41"/>
                <a:gd name="T61" fmla="*/ 4 h 36"/>
                <a:gd name="T62" fmla="*/ 16 w 41"/>
                <a:gd name="T63" fmla="*/ 3 h 36"/>
                <a:gd name="T64" fmla="*/ 11 w 41"/>
                <a:gd name="T65" fmla="*/ 3 h 36"/>
                <a:gd name="T66" fmla="*/ 8 w 41"/>
                <a:gd name="T67" fmla="*/ 3 h 36"/>
                <a:gd name="T68" fmla="*/ 7 w 41"/>
                <a:gd name="T69" fmla="*/ 3 h 36"/>
                <a:gd name="T70" fmla="*/ 6 w 41"/>
                <a:gd name="T71" fmla="*/ 3 h 36"/>
                <a:gd name="T72" fmla="*/ 6 w 41"/>
                <a:gd name="T73" fmla="*/ 3 h 36"/>
                <a:gd name="T74" fmla="*/ 5 w 41"/>
                <a:gd name="T75" fmla="*/ 3 h 36"/>
                <a:gd name="T76" fmla="*/ 5 w 41"/>
                <a:gd name="T77" fmla="*/ 3 h 36"/>
                <a:gd name="T78" fmla="*/ 5 w 41"/>
                <a:gd name="T79" fmla="*/ 4 h 36"/>
                <a:gd name="T80" fmla="*/ 3 w 41"/>
                <a:gd name="T81" fmla="*/ 4 h 36"/>
                <a:gd name="T82" fmla="*/ 2 w 41"/>
                <a:gd name="T83" fmla="*/ 4 h 36"/>
                <a:gd name="T84" fmla="*/ 2 w 41"/>
                <a:gd name="T85" fmla="*/ 3 h 36"/>
                <a:gd name="T86" fmla="*/ 1 w 41"/>
                <a:gd name="T87" fmla="*/ 3 h 36"/>
                <a:gd name="T88" fmla="*/ 1 w 41"/>
                <a:gd name="T89" fmla="*/ 3 h 36"/>
                <a:gd name="T90" fmla="*/ 1 w 41"/>
                <a:gd name="T91" fmla="*/ 2 h 36"/>
                <a:gd name="T92" fmla="*/ 2 w 41"/>
                <a:gd name="T93" fmla="*/ 1 h 36"/>
                <a:gd name="T94" fmla="*/ 2 w 41"/>
                <a:gd name="T95" fmla="*/ 1 h 36"/>
                <a:gd name="T96" fmla="*/ 2 w 41"/>
                <a:gd name="T97" fmla="*/ 1 h 36"/>
                <a:gd name="T98" fmla="*/ 2 w 41"/>
                <a:gd name="T99" fmla="*/ 1 h 36"/>
                <a:gd name="T100" fmla="*/ 2 w 41"/>
                <a:gd name="T101" fmla="*/ 0 h 36"/>
                <a:gd name="T102" fmla="*/ 7 w 41"/>
                <a:gd name="T103" fmla="*/ 0 h 36"/>
                <a:gd name="T104" fmla="*/ 8 w 41"/>
                <a:gd name="T105" fmla="*/ 0 h 36"/>
                <a:gd name="T106" fmla="*/ 8 w 41"/>
                <a:gd name="T107" fmla="*/ 0 h 36"/>
                <a:gd name="T108" fmla="*/ 9 w 41"/>
                <a:gd name="T109" fmla="*/ 1 h 36"/>
                <a:gd name="T110" fmla="*/ 12 w 41"/>
                <a:gd name="T111" fmla="*/ 1 h 36"/>
                <a:gd name="T112" fmla="*/ 13 w 41"/>
                <a:gd name="T113" fmla="*/ 1 h 36"/>
                <a:gd name="T114" fmla="*/ 17 w 41"/>
                <a:gd name="T115" fmla="*/ 2 h 36"/>
                <a:gd name="T116" fmla="*/ 19 w 41"/>
                <a:gd name="T117" fmla="*/ 3 h 36"/>
                <a:gd name="T118" fmla="*/ 20 w 41"/>
                <a:gd name="T119" fmla="*/ 3 h 36"/>
                <a:gd name="T120" fmla="*/ 33 w 41"/>
                <a:gd name="T121" fmla="*/ 11 h 36"/>
                <a:gd name="T122" fmla="*/ 39 w 41"/>
                <a:gd name="T123" fmla="*/ 36 h 36"/>
                <a:gd name="T124" fmla="*/ 38 w 41"/>
                <a:gd name="T1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" h="36">
                  <a:moveTo>
                    <a:pt x="38" y="36"/>
                  </a:moveTo>
                  <a:cubicBezTo>
                    <a:pt x="40" y="34"/>
                    <a:pt x="40" y="28"/>
                    <a:pt x="39" y="26"/>
                  </a:cubicBezTo>
                  <a:cubicBezTo>
                    <a:pt x="39" y="25"/>
                    <a:pt x="39" y="24"/>
                    <a:pt x="39" y="23"/>
                  </a:cubicBezTo>
                  <a:cubicBezTo>
                    <a:pt x="39" y="23"/>
                    <a:pt x="39" y="24"/>
                    <a:pt x="39" y="26"/>
                  </a:cubicBezTo>
                  <a:cubicBezTo>
                    <a:pt x="39" y="26"/>
                    <a:pt x="39" y="27"/>
                    <a:pt x="39" y="28"/>
                  </a:cubicBezTo>
                  <a:cubicBezTo>
                    <a:pt x="39" y="27"/>
                    <a:pt x="39" y="26"/>
                    <a:pt x="39" y="25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0"/>
                    <a:pt x="37" y="18"/>
                    <a:pt x="35" y="15"/>
                  </a:cubicBezTo>
                  <a:cubicBezTo>
                    <a:pt x="34" y="15"/>
                    <a:pt x="32" y="13"/>
                    <a:pt x="32" y="12"/>
                  </a:cubicBezTo>
                  <a:cubicBezTo>
                    <a:pt x="35" y="15"/>
                    <a:pt x="37" y="19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0"/>
                    <a:pt x="36" y="18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6" y="18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3"/>
                    <a:pt x="34" y="16"/>
                    <a:pt x="33" y="15"/>
                  </a:cubicBezTo>
                  <a:cubicBezTo>
                    <a:pt x="32" y="14"/>
                    <a:pt x="32" y="13"/>
                    <a:pt x="31" y="12"/>
                  </a:cubicBezTo>
                  <a:cubicBezTo>
                    <a:pt x="31" y="12"/>
                    <a:pt x="31" y="12"/>
                    <a:pt x="30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30" y="11"/>
                    <a:pt x="29" y="10"/>
                    <a:pt x="29" y="10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8"/>
                    <a:pt x="27" y="9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3" y="6"/>
                    <a:pt x="23" y="6"/>
                    <a:pt x="21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5" y="3"/>
                    <a:pt x="13" y="3"/>
                    <a:pt x="11" y="3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10" y="1"/>
                    <a:pt x="12" y="0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2"/>
                    <a:pt x="16" y="2"/>
                    <a:pt x="17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6" y="5"/>
                    <a:pt x="29" y="7"/>
                    <a:pt x="33" y="11"/>
                  </a:cubicBezTo>
                  <a:cubicBezTo>
                    <a:pt x="41" y="19"/>
                    <a:pt x="41" y="33"/>
                    <a:pt x="39" y="36"/>
                  </a:cubicBezTo>
                  <a:lnTo>
                    <a:pt x="38" y="36"/>
                  </a:lnTo>
                  <a:close/>
                </a:path>
              </a:pathLst>
            </a:custGeom>
            <a:solidFill>
              <a:srgbClr val="241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6" name="Freeform 1593"/>
            <p:cNvSpPr>
              <a:spLocks/>
            </p:cNvSpPr>
            <p:nvPr/>
          </p:nvSpPr>
          <p:spPr bwMode="auto">
            <a:xfrm>
              <a:off x="8435975" y="5186363"/>
              <a:ext cx="26988" cy="23813"/>
            </a:xfrm>
            <a:custGeom>
              <a:avLst/>
              <a:gdLst>
                <a:gd name="T0" fmla="*/ 1 w 8"/>
                <a:gd name="T1" fmla="*/ 3 h 7"/>
                <a:gd name="T2" fmla="*/ 2 w 8"/>
                <a:gd name="T3" fmla="*/ 0 h 7"/>
                <a:gd name="T4" fmla="*/ 3 w 8"/>
                <a:gd name="T5" fmla="*/ 1 h 7"/>
                <a:gd name="T6" fmla="*/ 5 w 8"/>
                <a:gd name="T7" fmla="*/ 0 h 7"/>
                <a:gd name="T8" fmla="*/ 7 w 8"/>
                <a:gd name="T9" fmla="*/ 0 h 7"/>
                <a:gd name="T10" fmla="*/ 6 w 8"/>
                <a:gd name="T11" fmla="*/ 4 h 7"/>
                <a:gd name="T12" fmla="*/ 5 w 8"/>
                <a:gd name="T13" fmla="*/ 7 h 7"/>
                <a:gd name="T14" fmla="*/ 2 w 8"/>
                <a:gd name="T15" fmla="*/ 7 h 7"/>
                <a:gd name="T16" fmla="*/ 0 w 8"/>
                <a:gd name="T17" fmla="*/ 6 h 7"/>
                <a:gd name="T18" fmla="*/ 1 w 8"/>
                <a:gd name="T1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1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1"/>
                    <a:pt x="7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7" name="Freeform 1594"/>
            <p:cNvSpPr>
              <a:spLocks/>
            </p:cNvSpPr>
            <p:nvPr/>
          </p:nvSpPr>
          <p:spPr bwMode="auto">
            <a:xfrm>
              <a:off x="8439150" y="5195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8" name="Freeform 1595"/>
            <p:cNvSpPr>
              <a:spLocks/>
            </p:cNvSpPr>
            <p:nvPr/>
          </p:nvSpPr>
          <p:spPr bwMode="auto">
            <a:xfrm>
              <a:off x="8439150" y="5195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9" name="Freeform 1596"/>
            <p:cNvSpPr>
              <a:spLocks/>
            </p:cNvSpPr>
            <p:nvPr/>
          </p:nvSpPr>
          <p:spPr bwMode="auto">
            <a:xfrm>
              <a:off x="8439150" y="5195888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0" name="Freeform 1597"/>
            <p:cNvSpPr>
              <a:spLocks/>
            </p:cNvSpPr>
            <p:nvPr/>
          </p:nvSpPr>
          <p:spPr bwMode="auto">
            <a:xfrm>
              <a:off x="8439150" y="5195888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1" name="Rectangle 1598"/>
            <p:cNvSpPr>
              <a:spLocks noChangeArrowheads="1"/>
            </p:cNvSpPr>
            <p:nvPr/>
          </p:nvSpPr>
          <p:spPr bwMode="auto">
            <a:xfrm>
              <a:off x="8459788" y="5207001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2" name="Freeform 1599"/>
            <p:cNvSpPr>
              <a:spLocks/>
            </p:cNvSpPr>
            <p:nvPr/>
          </p:nvSpPr>
          <p:spPr bwMode="auto">
            <a:xfrm>
              <a:off x="8456613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3" name="Freeform 1600"/>
            <p:cNvSpPr>
              <a:spLocks/>
            </p:cNvSpPr>
            <p:nvPr/>
          </p:nvSpPr>
          <p:spPr bwMode="auto">
            <a:xfrm>
              <a:off x="8456613" y="5207001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4" name="Freeform 1601"/>
            <p:cNvSpPr>
              <a:spLocks/>
            </p:cNvSpPr>
            <p:nvPr/>
          </p:nvSpPr>
          <p:spPr bwMode="auto">
            <a:xfrm>
              <a:off x="8439150" y="5210176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5" name="Freeform 1602"/>
            <p:cNvSpPr>
              <a:spLocks/>
            </p:cNvSpPr>
            <p:nvPr/>
          </p:nvSpPr>
          <p:spPr bwMode="auto">
            <a:xfrm>
              <a:off x="8453438" y="5195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6" name="Freeform 1603"/>
            <p:cNvSpPr>
              <a:spLocks/>
            </p:cNvSpPr>
            <p:nvPr/>
          </p:nvSpPr>
          <p:spPr bwMode="auto">
            <a:xfrm>
              <a:off x="8450263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7" name="Freeform 1604"/>
            <p:cNvSpPr>
              <a:spLocks/>
            </p:cNvSpPr>
            <p:nvPr/>
          </p:nvSpPr>
          <p:spPr bwMode="auto">
            <a:xfrm>
              <a:off x="8456613" y="52101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8" name="Freeform 1605"/>
            <p:cNvSpPr>
              <a:spLocks/>
            </p:cNvSpPr>
            <p:nvPr/>
          </p:nvSpPr>
          <p:spPr bwMode="auto">
            <a:xfrm>
              <a:off x="8450263" y="51927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9" name="Freeform 1606"/>
            <p:cNvSpPr>
              <a:spLocks/>
            </p:cNvSpPr>
            <p:nvPr/>
          </p:nvSpPr>
          <p:spPr bwMode="auto">
            <a:xfrm>
              <a:off x="8456613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0" name="Freeform 1607"/>
            <p:cNvSpPr>
              <a:spLocks/>
            </p:cNvSpPr>
            <p:nvPr/>
          </p:nvSpPr>
          <p:spPr bwMode="auto">
            <a:xfrm>
              <a:off x="8450263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1" name="Freeform 1608"/>
            <p:cNvSpPr>
              <a:spLocks/>
            </p:cNvSpPr>
            <p:nvPr/>
          </p:nvSpPr>
          <p:spPr bwMode="auto">
            <a:xfrm>
              <a:off x="8439150" y="52101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2" name="Freeform 1609"/>
            <p:cNvSpPr>
              <a:spLocks/>
            </p:cNvSpPr>
            <p:nvPr/>
          </p:nvSpPr>
          <p:spPr bwMode="auto">
            <a:xfrm>
              <a:off x="8435975" y="51990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3" name="Freeform 1610"/>
            <p:cNvSpPr>
              <a:spLocks/>
            </p:cNvSpPr>
            <p:nvPr/>
          </p:nvSpPr>
          <p:spPr bwMode="auto">
            <a:xfrm>
              <a:off x="8445500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4" name="Freeform 1611"/>
            <p:cNvSpPr>
              <a:spLocks/>
            </p:cNvSpPr>
            <p:nvPr/>
          </p:nvSpPr>
          <p:spPr bwMode="auto">
            <a:xfrm>
              <a:off x="8442325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5" name="Freeform 1612"/>
            <p:cNvSpPr>
              <a:spLocks noEditPoints="1"/>
            </p:cNvSpPr>
            <p:nvPr/>
          </p:nvSpPr>
          <p:spPr bwMode="auto">
            <a:xfrm>
              <a:off x="8435975" y="5183188"/>
              <a:ext cx="30163" cy="30163"/>
            </a:xfrm>
            <a:custGeom>
              <a:avLst/>
              <a:gdLst>
                <a:gd name="T0" fmla="*/ 4 w 9"/>
                <a:gd name="T1" fmla="*/ 4 h 9"/>
                <a:gd name="T2" fmla="*/ 4 w 9"/>
                <a:gd name="T3" fmla="*/ 3 h 9"/>
                <a:gd name="T4" fmla="*/ 1 w 9"/>
                <a:gd name="T5" fmla="*/ 3 h 9"/>
                <a:gd name="T6" fmla="*/ 2 w 9"/>
                <a:gd name="T7" fmla="*/ 2 h 9"/>
                <a:gd name="T8" fmla="*/ 4 w 9"/>
                <a:gd name="T9" fmla="*/ 2 h 9"/>
                <a:gd name="T10" fmla="*/ 3 w 9"/>
                <a:gd name="T11" fmla="*/ 2 h 9"/>
                <a:gd name="T12" fmla="*/ 2 w 9"/>
                <a:gd name="T13" fmla="*/ 1 h 9"/>
                <a:gd name="T14" fmla="*/ 3 w 9"/>
                <a:gd name="T15" fmla="*/ 1 h 9"/>
                <a:gd name="T16" fmla="*/ 4 w 9"/>
                <a:gd name="T17" fmla="*/ 0 h 9"/>
                <a:gd name="T18" fmla="*/ 6 w 9"/>
                <a:gd name="T19" fmla="*/ 0 h 9"/>
                <a:gd name="T20" fmla="*/ 7 w 9"/>
                <a:gd name="T21" fmla="*/ 0 h 9"/>
                <a:gd name="T22" fmla="*/ 7 w 9"/>
                <a:gd name="T23" fmla="*/ 1 h 9"/>
                <a:gd name="T24" fmla="*/ 7 w 9"/>
                <a:gd name="T25" fmla="*/ 3 h 9"/>
                <a:gd name="T26" fmla="*/ 7 w 9"/>
                <a:gd name="T27" fmla="*/ 4 h 9"/>
                <a:gd name="T28" fmla="*/ 7 w 9"/>
                <a:gd name="T29" fmla="*/ 5 h 9"/>
                <a:gd name="T30" fmla="*/ 7 w 9"/>
                <a:gd name="T31" fmla="*/ 6 h 9"/>
                <a:gd name="T32" fmla="*/ 7 w 9"/>
                <a:gd name="T33" fmla="*/ 7 h 9"/>
                <a:gd name="T34" fmla="*/ 6 w 9"/>
                <a:gd name="T35" fmla="*/ 8 h 9"/>
                <a:gd name="T36" fmla="*/ 5 w 9"/>
                <a:gd name="T37" fmla="*/ 9 h 9"/>
                <a:gd name="T38" fmla="*/ 4 w 9"/>
                <a:gd name="T39" fmla="*/ 9 h 9"/>
                <a:gd name="T40" fmla="*/ 2 w 9"/>
                <a:gd name="T41" fmla="*/ 9 h 9"/>
                <a:gd name="T42" fmla="*/ 1 w 9"/>
                <a:gd name="T43" fmla="*/ 9 h 9"/>
                <a:gd name="T44" fmla="*/ 1 w 9"/>
                <a:gd name="T45" fmla="*/ 7 h 9"/>
                <a:gd name="T46" fmla="*/ 0 w 9"/>
                <a:gd name="T47" fmla="*/ 5 h 9"/>
                <a:gd name="T48" fmla="*/ 1 w 9"/>
                <a:gd name="T49" fmla="*/ 5 h 9"/>
                <a:gd name="T50" fmla="*/ 1 w 9"/>
                <a:gd name="T51" fmla="*/ 7 h 9"/>
                <a:gd name="T52" fmla="*/ 2 w 9"/>
                <a:gd name="T53" fmla="*/ 7 h 9"/>
                <a:gd name="T54" fmla="*/ 3 w 9"/>
                <a:gd name="T55" fmla="*/ 7 h 9"/>
                <a:gd name="T56" fmla="*/ 4 w 9"/>
                <a:gd name="T57" fmla="*/ 7 h 9"/>
                <a:gd name="T58" fmla="*/ 4 w 9"/>
                <a:gd name="T59" fmla="*/ 5 h 9"/>
                <a:gd name="T60" fmla="*/ 4 w 9"/>
                <a:gd name="T61" fmla="*/ 4 h 9"/>
                <a:gd name="T62" fmla="*/ 4 w 9"/>
                <a:gd name="T63" fmla="*/ 3 h 9"/>
                <a:gd name="T64" fmla="*/ 5 w 9"/>
                <a:gd name="T65" fmla="*/ 2 h 9"/>
                <a:gd name="T66" fmla="*/ 6 w 9"/>
                <a:gd name="T67" fmla="*/ 3 h 9"/>
                <a:gd name="T68" fmla="*/ 5 w 9"/>
                <a:gd name="T69" fmla="*/ 3 h 9"/>
                <a:gd name="T70" fmla="*/ 7 w 9"/>
                <a:gd name="T71" fmla="*/ 4 h 9"/>
                <a:gd name="T72" fmla="*/ 5 w 9"/>
                <a:gd name="T73" fmla="*/ 2 h 9"/>
                <a:gd name="T74" fmla="*/ 5 w 9"/>
                <a:gd name="T75" fmla="*/ 6 h 9"/>
                <a:gd name="T76" fmla="*/ 6 w 9"/>
                <a:gd name="T77" fmla="*/ 2 h 9"/>
                <a:gd name="T78" fmla="*/ 5 w 9"/>
                <a:gd name="T79" fmla="*/ 8 h 9"/>
                <a:gd name="T80" fmla="*/ 4 w 9"/>
                <a:gd name="T81" fmla="*/ 7 h 9"/>
                <a:gd name="T82" fmla="*/ 4 w 9"/>
                <a:gd name="T83" fmla="*/ 7 h 9"/>
                <a:gd name="T84" fmla="*/ 1 w 9"/>
                <a:gd name="T85" fmla="*/ 8 h 9"/>
                <a:gd name="T86" fmla="*/ 2 w 9"/>
                <a:gd name="T87" fmla="*/ 8 h 9"/>
                <a:gd name="T88" fmla="*/ 4 w 9"/>
                <a:gd name="T89" fmla="*/ 8 h 9"/>
                <a:gd name="T90" fmla="*/ 4 w 9"/>
                <a:gd name="T91" fmla="*/ 8 h 9"/>
                <a:gd name="T92" fmla="*/ 5 w 9"/>
                <a:gd name="T93" fmla="*/ 8 h 9"/>
                <a:gd name="T94" fmla="*/ 6 w 9"/>
                <a:gd name="T95" fmla="*/ 6 h 9"/>
                <a:gd name="T96" fmla="*/ 5 w 9"/>
                <a:gd name="T97" fmla="*/ 1 h 9"/>
                <a:gd name="T98" fmla="*/ 3 w 9"/>
                <a:gd name="T99" fmla="*/ 2 h 9"/>
                <a:gd name="T100" fmla="*/ 2 w 9"/>
                <a:gd name="T101" fmla="*/ 2 h 9"/>
                <a:gd name="T102" fmla="*/ 2 w 9"/>
                <a:gd name="T103" fmla="*/ 2 h 9"/>
                <a:gd name="T104" fmla="*/ 2 w 9"/>
                <a:gd name="T105" fmla="*/ 1 h 9"/>
                <a:gd name="T106" fmla="*/ 5 w 9"/>
                <a:gd name="T107" fmla="*/ 1 h 9"/>
                <a:gd name="T108" fmla="*/ 6 w 9"/>
                <a:gd name="T109" fmla="*/ 4 h 9"/>
                <a:gd name="T110" fmla="*/ 6 w 9"/>
                <a:gd name="T111" fmla="*/ 2 h 9"/>
                <a:gd name="T112" fmla="*/ 6 w 9"/>
                <a:gd name="T113" fmla="*/ 2 h 9"/>
                <a:gd name="T114" fmla="*/ 6 w 9"/>
                <a:gd name="T115" fmla="*/ 1 h 9"/>
                <a:gd name="T116" fmla="*/ 3 w 9"/>
                <a:gd name="T1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" h="9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3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2"/>
                    <a:pt x="2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2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9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6"/>
                    <a:pt x="6" y="5"/>
                  </a:cubicBezTo>
                  <a:cubicBezTo>
                    <a:pt x="6" y="5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7"/>
                    <a:pt x="0" y="7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1" y="5"/>
                    <a:pt x="0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4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4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2" y="7"/>
                  </a:moveTo>
                  <a:cubicBezTo>
                    <a:pt x="1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5" y="3"/>
                    <a:pt x="5" y="3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4" y="7"/>
                  </a:moveTo>
                  <a:cubicBezTo>
                    <a:pt x="4" y="7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5" y="8"/>
                  </a:move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7"/>
                    <a:pt x="4" y="7"/>
                  </a:cubicBezTo>
                  <a:lnTo>
                    <a:pt x="5" y="8"/>
                  </a:ln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8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6" y="6"/>
                    <a:pt x="7" y="6"/>
                    <a:pt x="6" y="6"/>
                  </a:cubicBezTo>
                  <a:cubicBezTo>
                    <a:pt x="6" y="6"/>
                    <a:pt x="5" y="6"/>
                    <a:pt x="6" y="6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1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6" y="0"/>
                    <a:pt x="6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2" y="2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7" y="4"/>
                  </a:moveTo>
                  <a:cubicBezTo>
                    <a:pt x="6" y="4"/>
                    <a:pt x="7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1"/>
                    <a:pt x="6" y="2"/>
                  </a:cubicBezTo>
                  <a:close/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lose/>
                  <a:moveTo>
                    <a:pt x="5" y="2"/>
                  </a:move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6" name="Freeform 1613"/>
            <p:cNvSpPr>
              <a:spLocks/>
            </p:cNvSpPr>
            <p:nvPr/>
          </p:nvSpPr>
          <p:spPr bwMode="auto">
            <a:xfrm>
              <a:off x="8442325" y="51863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7" name="Freeform 1614"/>
            <p:cNvSpPr>
              <a:spLocks/>
            </p:cNvSpPr>
            <p:nvPr/>
          </p:nvSpPr>
          <p:spPr bwMode="auto">
            <a:xfrm>
              <a:off x="8459788" y="51990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8" name="Freeform 1615"/>
            <p:cNvSpPr>
              <a:spLocks/>
            </p:cNvSpPr>
            <p:nvPr/>
          </p:nvSpPr>
          <p:spPr bwMode="auto">
            <a:xfrm>
              <a:off x="8462963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9" name="Freeform 1616"/>
            <p:cNvSpPr>
              <a:spLocks/>
            </p:cNvSpPr>
            <p:nvPr/>
          </p:nvSpPr>
          <p:spPr bwMode="auto">
            <a:xfrm>
              <a:off x="8435975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0" name="Freeform 1617"/>
            <p:cNvSpPr>
              <a:spLocks/>
            </p:cNvSpPr>
            <p:nvPr/>
          </p:nvSpPr>
          <p:spPr bwMode="auto">
            <a:xfrm>
              <a:off x="8435975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1" name="Freeform 1618"/>
            <p:cNvSpPr>
              <a:spLocks/>
            </p:cNvSpPr>
            <p:nvPr/>
          </p:nvSpPr>
          <p:spPr bwMode="auto">
            <a:xfrm>
              <a:off x="8435975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2" name="Freeform 1619"/>
            <p:cNvSpPr>
              <a:spLocks/>
            </p:cNvSpPr>
            <p:nvPr/>
          </p:nvSpPr>
          <p:spPr bwMode="auto">
            <a:xfrm>
              <a:off x="8435975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3" name="Freeform 1620"/>
            <p:cNvSpPr>
              <a:spLocks/>
            </p:cNvSpPr>
            <p:nvPr/>
          </p:nvSpPr>
          <p:spPr bwMode="auto">
            <a:xfrm>
              <a:off x="8435975" y="5207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4" name="Freeform 1621"/>
            <p:cNvSpPr>
              <a:spLocks/>
            </p:cNvSpPr>
            <p:nvPr/>
          </p:nvSpPr>
          <p:spPr bwMode="auto">
            <a:xfrm>
              <a:off x="8435975" y="520700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5" name="Freeform 1622"/>
            <p:cNvSpPr>
              <a:spLocks/>
            </p:cNvSpPr>
            <p:nvPr/>
          </p:nvSpPr>
          <p:spPr bwMode="auto">
            <a:xfrm>
              <a:off x="8442325" y="5213351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6" name="Freeform 1623"/>
            <p:cNvSpPr>
              <a:spLocks/>
            </p:cNvSpPr>
            <p:nvPr/>
          </p:nvSpPr>
          <p:spPr bwMode="auto">
            <a:xfrm>
              <a:off x="8445500" y="52133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7" name="Rectangle 1624"/>
            <p:cNvSpPr>
              <a:spLocks noChangeArrowheads="1"/>
            </p:cNvSpPr>
            <p:nvPr/>
          </p:nvSpPr>
          <p:spPr bwMode="auto">
            <a:xfrm>
              <a:off x="8445500" y="5207001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8" name="Freeform 1625"/>
            <p:cNvSpPr>
              <a:spLocks/>
            </p:cNvSpPr>
            <p:nvPr/>
          </p:nvSpPr>
          <p:spPr bwMode="auto">
            <a:xfrm>
              <a:off x="8450263" y="5213351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9" name="Freeform 1626"/>
            <p:cNvSpPr>
              <a:spLocks/>
            </p:cNvSpPr>
            <p:nvPr/>
          </p:nvSpPr>
          <p:spPr bwMode="auto">
            <a:xfrm>
              <a:off x="8450263" y="521335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0 w 2"/>
                <a:gd name="T15" fmla="*/ 0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0" name="Freeform 1627"/>
            <p:cNvSpPr>
              <a:spLocks/>
            </p:cNvSpPr>
            <p:nvPr/>
          </p:nvSpPr>
          <p:spPr bwMode="auto">
            <a:xfrm>
              <a:off x="8456613" y="5210176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1" name="Freeform 1628"/>
            <p:cNvSpPr>
              <a:spLocks/>
            </p:cNvSpPr>
            <p:nvPr/>
          </p:nvSpPr>
          <p:spPr bwMode="auto">
            <a:xfrm>
              <a:off x="8459788" y="518953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2" name="Freeform 1629"/>
            <p:cNvSpPr>
              <a:spLocks/>
            </p:cNvSpPr>
            <p:nvPr/>
          </p:nvSpPr>
          <p:spPr bwMode="auto">
            <a:xfrm>
              <a:off x="8445500" y="5183188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3" name="Freeform 1630"/>
            <p:cNvSpPr>
              <a:spLocks/>
            </p:cNvSpPr>
            <p:nvPr/>
          </p:nvSpPr>
          <p:spPr bwMode="auto">
            <a:xfrm>
              <a:off x="8432800" y="5219701"/>
              <a:ext cx="26988" cy="26988"/>
            </a:xfrm>
            <a:custGeom>
              <a:avLst/>
              <a:gdLst>
                <a:gd name="T0" fmla="*/ 2 w 8"/>
                <a:gd name="T1" fmla="*/ 2 h 8"/>
                <a:gd name="T2" fmla="*/ 4 w 8"/>
                <a:gd name="T3" fmla="*/ 0 h 8"/>
                <a:gd name="T4" fmla="*/ 5 w 8"/>
                <a:gd name="T5" fmla="*/ 1 h 8"/>
                <a:gd name="T6" fmla="*/ 6 w 8"/>
                <a:gd name="T7" fmla="*/ 0 h 8"/>
                <a:gd name="T8" fmla="*/ 7 w 8"/>
                <a:gd name="T9" fmla="*/ 2 h 8"/>
                <a:gd name="T10" fmla="*/ 6 w 8"/>
                <a:gd name="T11" fmla="*/ 5 h 8"/>
                <a:gd name="T12" fmla="*/ 5 w 8"/>
                <a:gd name="T13" fmla="*/ 7 h 8"/>
                <a:gd name="T14" fmla="*/ 2 w 8"/>
                <a:gd name="T15" fmla="*/ 7 h 8"/>
                <a:gd name="T16" fmla="*/ 1 w 8"/>
                <a:gd name="T17" fmla="*/ 5 h 8"/>
                <a:gd name="T18" fmla="*/ 2 w 8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1"/>
                    <a:pt x="8" y="1"/>
                    <a:pt x="7" y="2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4" name="Freeform 1631"/>
            <p:cNvSpPr>
              <a:spLocks/>
            </p:cNvSpPr>
            <p:nvPr/>
          </p:nvSpPr>
          <p:spPr bwMode="auto">
            <a:xfrm>
              <a:off x="8439150" y="52292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5" name="Freeform 1632"/>
            <p:cNvSpPr>
              <a:spLocks/>
            </p:cNvSpPr>
            <p:nvPr/>
          </p:nvSpPr>
          <p:spPr bwMode="auto">
            <a:xfrm>
              <a:off x="8439150" y="5226051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6" name="Freeform 1633"/>
            <p:cNvSpPr>
              <a:spLocks/>
            </p:cNvSpPr>
            <p:nvPr/>
          </p:nvSpPr>
          <p:spPr bwMode="auto">
            <a:xfrm>
              <a:off x="8439150" y="5229226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7" name="Rectangle 1634"/>
            <p:cNvSpPr>
              <a:spLocks noChangeArrowheads="1"/>
            </p:cNvSpPr>
            <p:nvPr/>
          </p:nvSpPr>
          <p:spPr bwMode="auto">
            <a:xfrm>
              <a:off x="8439150" y="5229226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8" name="Freeform 1635"/>
            <p:cNvSpPr>
              <a:spLocks/>
            </p:cNvSpPr>
            <p:nvPr/>
          </p:nvSpPr>
          <p:spPr bwMode="auto">
            <a:xfrm>
              <a:off x="8453438" y="524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9" name="Freeform 1636"/>
            <p:cNvSpPr>
              <a:spLocks/>
            </p:cNvSpPr>
            <p:nvPr/>
          </p:nvSpPr>
          <p:spPr bwMode="auto">
            <a:xfrm>
              <a:off x="8453438" y="5240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0" name="Freeform 1637"/>
            <p:cNvSpPr>
              <a:spLocks/>
            </p:cNvSpPr>
            <p:nvPr/>
          </p:nvSpPr>
          <p:spPr bwMode="auto">
            <a:xfrm>
              <a:off x="8453438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1" name="Freeform 1638"/>
            <p:cNvSpPr>
              <a:spLocks/>
            </p:cNvSpPr>
            <p:nvPr/>
          </p:nvSpPr>
          <p:spPr bwMode="auto">
            <a:xfrm>
              <a:off x="8432800" y="52435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2" name="Freeform 1639"/>
            <p:cNvSpPr>
              <a:spLocks/>
            </p:cNvSpPr>
            <p:nvPr/>
          </p:nvSpPr>
          <p:spPr bwMode="auto">
            <a:xfrm>
              <a:off x="8450263" y="5232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3" name="Freeform 1640"/>
            <p:cNvSpPr>
              <a:spLocks/>
            </p:cNvSpPr>
            <p:nvPr/>
          </p:nvSpPr>
          <p:spPr bwMode="auto">
            <a:xfrm>
              <a:off x="8450263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4" name="Freeform 1641"/>
            <p:cNvSpPr>
              <a:spLocks/>
            </p:cNvSpPr>
            <p:nvPr/>
          </p:nvSpPr>
          <p:spPr bwMode="auto">
            <a:xfrm>
              <a:off x="8450263" y="5246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5" name="Freeform 1642"/>
            <p:cNvSpPr>
              <a:spLocks/>
            </p:cNvSpPr>
            <p:nvPr/>
          </p:nvSpPr>
          <p:spPr bwMode="auto">
            <a:xfrm>
              <a:off x="8450263" y="52292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6" name="Freeform 1643"/>
            <p:cNvSpPr>
              <a:spLocks/>
            </p:cNvSpPr>
            <p:nvPr/>
          </p:nvSpPr>
          <p:spPr bwMode="auto">
            <a:xfrm>
              <a:off x="8453438" y="5240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7" name="Freeform 1644"/>
            <p:cNvSpPr>
              <a:spLocks/>
            </p:cNvSpPr>
            <p:nvPr/>
          </p:nvSpPr>
          <p:spPr bwMode="auto">
            <a:xfrm>
              <a:off x="8450263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8" name="Freeform 1645"/>
            <p:cNvSpPr>
              <a:spLocks/>
            </p:cNvSpPr>
            <p:nvPr/>
          </p:nvSpPr>
          <p:spPr bwMode="auto">
            <a:xfrm>
              <a:off x="8435975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9" name="Freeform 1646"/>
            <p:cNvSpPr>
              <a:spLocks/>
            </p:cNvSpPr>
            <p:nvPr/>
          </p:nvSpPr>
          <p:spPr bwMode="auto">
            <a:xfrm>
              <a:off x="8439150" y="52292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0" name="Freeform 1647"/>
            <p:cNvSpPr>
              <a:spLocks/>
            </p:cNvSpPr>
            <p:nvPr/>
          </p:nvSpPr>
          <p:spPr bwMode="auto">
            <a:xfrm>
              <a:off x="8450263" y="52197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1" name="Freeform 1648"/>
            <p:cNvSpPr>
              <a:spLocks/>
            </p:cNvSpPr>
            <p:nvPr/>
          </p:nvSpPr>
          <p:spPr bwMode="auto">
            <a:xfrm>
              <a:off x="8445500" y="5216526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2" name="Freeform 1649"/>
            <p:cNvSpPr>
              <a:spLocks noEditPoints="1"/>
            </p:cNvSpPr>
            <p:nvPr/>
          </p:nvSpPr>
          <p:spPr bwMode="auto">
            <a:xfrm>
              <a:off x="8432800" y="5216526"/>
              <a:ext cx="36513" cy="33338"/>
            </a:xfrm>
            <a:custGeom>
              <a:avLst/>
              <a:gdLst>
                <a:gd name="T0" fmla="*/ 5 w 11"/>
                <a:gd name="T1" fmla="*/ 4 h 10"/>
                <a:gd name="T2" fmla="*/ 5 w 11"/>
                <a:gd name="T3" fmla="*/ 3 h 10"/>
                <a:gd name="T4" fmla="*/ 2 w 11"/>
                <a:gd name="T5" fmla="*/ 2 h 10"/>
                <a:gd name="T6" fmla="*/ 5 w 11"/>
                <a:gd name="T7" fmla="*/ 1 h 10"/>
                <a:gd name="T8" fmla="*/ 6 w 11"/>
                <a:gd name="T9" fmla="*/ 2 h 10"/>
                <a:gd name="T10" fmla="*/ 4 w 11"/>
                <a:gd name="T11" fmla="*/ 2 h 10"/>
                <a:gd name="T12" fmla="*/ 4 w 11"/>
                <a:gd name="T13" fmla="*/ 1 h 10"/>
                <a:gd name="T14" fmla="*/ 6 w 11"/>
                <a:gd name="T15" fmla="*/ 1 h 10"/>
                <a:gd name="T16" fmla="*/ 8 w 11"/>
                <a:gd name="T17" fmla="*/ 1 h 10"/>
                <a:gd name="T18" fmla="*/ 9 w 11"/>
                <a:gd name="T19" fmla="*/ 0 h 10"/>
                <a:gd name="T20" fmla="*/ 11 w 11"/>
                <a:gd name="T21" fmla="*/ 1 h 10"/>
                <a:gd name="T22" fmla="*/ 8 w 11"/>
                <a:gd name="T23" fmla="*/ 3 h 10"/>
                <a:gd name="T24" fmla="*/ 8 w 11"/>
                <a:gd name="T25" fmla="*/ 5 h 10"/>
                <a:gd name="T26" fmla="*/ 7 w 11"/>
                <a:gd name="T27" fmla="*/ 6 h 10"/>
                <a:gd name="T28" fmla="*/ 8 w 11"/>
                <a:gd name="T29" fmla="*/ 7 h 10"/>
                <a:gd name="T30" fmla="*/ 6 w 11"/>
                <a:gd name="T31" fmla="*/ 7 h 10"/>
                <a:gd name="T32" fmla="*/ 6 w 11"/>
                <a:gd name="T33" fmla="*/ 9 h 10"/>
                <a:gd name="T34" fmla="*/ 5 w 11"/>
                <a:gd name="T35" fmla="*/ 9 h 10"/>
                <a:gd name="T36" fmla="*/ 4 w 11"/>
                <a:gd name="T37" fmla="*/ 9 h 10"/>
                <a:gd name="T38" fmla="*/ 3 w 11"/>
                <a:gd name="T39" fmla="*/ 10 h 10"/>
                <a:gd name="T40" fmla="*/ 2 w 11"/>
                <a:gd name="T41" fmla="*/ 9 h 10"/>
                <a:gd name="T42" fmla="*/ 1 w 11"/>
                <a:gd name="T43" fmla="*/ 8 h 10"/>
                <a:gd name="T44" fmla="*/ 1 w 11"/>
                <a:gd name="T45" fmla="*/ 5 h 10"/>
                <a:gd name="T46" fmla="*/ 2 w 11"/>
                <a:gd name="T47" fmla="*/ 5 h 10"/>
                <a:gd name="T48" fmla="*/ 2 w 11"/>
                <a:gd name="T49" fmla="*/ 4 h 10"/>
                <a:gd name="T50" fmla="*/ 2 w 11"/>
                <a:gd name="T51" fmla="*/ 7 h 10"/>
                <a:gd name="T52" fmla="*/ 3 w 11"/>
                <a:gd name="T53" fmla="*/ 8 h 10"/>
                <a:gd name="T54" fmla="*/ 3 w 11"/>
                <a:gd name="T55" fmla="*/ 7 h 10"/>
                <a:gd name="T56" fmla="*/ 5 w 11"/>
                <a:gd name="T57" fmla="*/ 6 h 10"/>
                <a:gd name="T58" fmla="*/ 5 w 11"/>
                <a:gd name="T59" fmla="*/ 6 h 10"/>
                <a:gd name="T60" fmla="*/ 5 w 11"/>
                <a:gd name="T61" fmla="*/ 5 h 10"/>
                <a:gd name="T62" fmla="*/ 6 w 11"/>
                <a:gd name="T63" fmla="*/ 3 h 10"/>
                <a:gd name="T64" fmla="*/ 6 w 11"/>
                <a:gd name="T65" fmla="*/ 1 h 10"/>
                <a:gd name="T66" fmla="*/ 7 w 11"/>
                <a:gd name="T67" fmla="*/ 4 h 10"/>
                <a:gd name="T68" fmla="*/ 2 w 11"/>
                <a:gd name="T69" fmla="*/ 7 h 10"/>
                <a:gd name="T70" fmla="*/ 8 w 11"/>
                <a:gd name="T71" fmla="*/ 4 h 10"/>
                <a:gd name="T72" fmla="*/ 5 w 11"/>
                <a:gd name="T73" fmla="*/ 3 h 10"/>
                <a:gd name="T74" fmla="*/ 5 w 11"/>
                <a:gd name="T75" fmla="*/ 7 h 10"/>
                <a:gd name="T76" fmla="*/ 7 w 11"/>
                <a:gd name="T77" fmla="*/ 3 h 10"/>
                <a:gd name="T78" fmla="*/ 4 w 11"/>
                <a:gd name="T79" fmla="*/ 8 h 10"/>
                <a:gd name="T80" fmla="*/ 3 w 11"/>
                <a:gd name="T81" fmla="*/ 7 h 10"/>
                <a:gd name="T82" fmla="*/ 3 w 11"/>
                <a:gd name="T83" fmla="*/ 8 h 10"/>
                <a:gd name="T84" fmla="*/ 2 w 11"/>
                <a:gd name="T85" fmla="*/ 8 h 10"/>
                <a:gd name="T86" fmla="*/ 2 w 11"/>
                <a:gd name="T87" fmla="*/ 9 h 10"/>
                <a:gd name="T88" fmla="*/ 4 w 11"/>
                <a:gd name="T89" fmla="*/ 9 h 10"/>
                <a:gd name="T90" fmla="*/ 4 w 11"/>
                <a:gd name="T91" fmla="*/ 8 h 10"/>
                <a:gd name="T92" fmla="*/ 6 w 11"/>
                <a:gd name="T93" fmla="*/ 6 h 10"/>
                <a:gd name="T94" fmla="*/ 6 w 11"/>
                <a:gd name="T95" fmla="*/ 1 h 10"/>
                <a:gd name="T96" fmla="*/ 4 w 11"/>
                <a:gd name="T97" fmla="*/ 1 h 10"/>
                <a:gd name="T98" fmla="*/ 4 w 11"/>
                <a:gd name="T99" fmla="*/ 2 h 10"/>
                <a:gd name="T100" fmla="*/ 4 w 11"/>
                <a:gd name="T101" fmla="*/ 2 h 10"/>
                <a:gd name="T102" fmla="*/ 4 w 11"/>
                <a:gd name="T103" fmla="*/ 1 h 10"/>
                <a:gd name="T104" fmla="*/ 3 w 11"/>
                <a:gd name="T105" fmla="*/ 2 h 10"/>
                <a:gd name="T106" fmla="*/ 7 w 11"/>
                <a:gd name="T107" fmla="*/ 5 h 10"/>
                <a:gd name="T108" fmla="*/ 6 w 11"/>
                <a:gd name="T109" fmla="*/ 5 h 10"/>
                <a:gd name="T110" fmla="*/ 8 w 11"/>
                <a:gd name="T111" fmla="*/ 2 h 10"/>
                <a:gd name="T112" fmla="*/ 7 w 11"/>
                <a:gd name="T113" fmla="*/ 1 h 10"/>
                <a:gd name="T114" fmla="*/ 5 w 11"/>
                <a:gd name="T1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" h="10">
                  <a:moveTo>
                    <a:pt x="7" y="3"/>
                  </a:moveTo>
                  <a:cubicBezTo>
                    <a:pt x="7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1"/>
                    <a:pt x="7" y="0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2"/>
                    <a:pt x="8" y="3"/>
                  </a:cubicBezTo>
                  <a:cubicBezTo>
                    <a:pt x="8" y="3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7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8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5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4"/>
                    <a:pt x="5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6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7" y="1"/>
                    <a:pt x="7" y="1"/>
                  </a:cubicBezTo>
                  <a:close/>
                  <a:moveTo>
                    <a:pt x="6" y="4"/>
                  </a:moveTo>
                  <a:cubicBezTo>
                    <a:pt x="5" y="4"/>
                    <a:pt x="6" y="4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7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4" y="8"/>
                  </a:move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lnTo>
                    <a:pt x="2" y="8"/>
                  </a:lnTo>
                  <a:close/>
                  <a:moveTo>
                    <a:pt x="4" y="9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" y="8"/>
                  </a:ln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6" y="6"/>
                  </a:cubicBezTo>
                  <a:cubicBezTo>
                    <a:pt x="6" y="7"/>
                    <a:pt x="6" y="6"/>
                    <a:pt x="6" y="7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1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8" y="3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8" y="3"/>
                  </a:ln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3" name="Freeform 1650"/>
            <p:cNvSpPr>
              <a:spLocks/>
            </p:cNvSpPr>
            <p:nvPr/>
          </p:nvSpPr>
          <p:spPr bwMode="auto">
            <a:xfrm>
              <a:off x="8450263" y="52197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4" name="Freeform 1651"/>
            <p:cNvSpPr>
              <a:spLocks/>
            </p:cNvSpPr>
            <p:nvPr/>
          </p:nvSpPr>
          <p:spPr bwMode="auto">
            <a:xfrm>
              <a:off x="8459788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5" name="Freeform 1652"/>
            <p:cNvSpPr>
              <a:spLocks/>
            </p:cNvSpPr>
            <p:nvPr/>
          </p:nvSpPr>
          <p:spPr bwMode="auto">
            <a:xfrm>
              <a:off x="8459788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6" name="Freeform 1653"/>
            <p:cNvSpPr>
              <a:spLocks/>
            </p:cNvSpPr>
            <p:nvPr/>
          </p:nvSpPr>
          <p:spPr bwMode="auto">
            <a:xfrm>
              <a:off x="8435975" y="52292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7" name="Freeform 1654"/>
            <p:cNvSpPr>
              <a:spLocks/>
            </p:cNvSpPr>
            <p:nvPr/>
          </p:nvSpPr>
          <p:spPr bwMode="auto">
            <a:xfrm>
              <a:off x="8435975" y="5232401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8" name="Freeform 1655"/>
            <p:cNvSpPr>
              <a:spLocks/>
            </p:cNvSpPr>
            <p:nvPr/>
          </p:nvSpPr>
          <p:spPr bwMode="auto">
            <a:xfrm>
              <a:off x="8435975" y="522922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9" name="Freeform 1656"/>
            <p:cNvSpPr>
              <a:spLocks/>
            </p:cNvSpPr>
            <p:nvPr/>
          </p:nvSpPr>
          <p:spPr bwMode="auto">
            <a:xfrm>
              <a:off x="8435975" y="5232401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0" name="Freeform 1657"/>
            <p:cNvSpPr>
              <a:spLocks/>
            </p:cNvSpPr>
            <p:nvPr/>
          </p:nvSpPr>
          <p:spPr bwMode="auto">
            <a:xfrm>
              <a:off x="8435975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1" name="Freeform 1658"/>
            <p:cNvSpPr>
              <a:spLocks/>
            </p:cNvSpPr>
            <p:nvPr/>
          </p:nvSpPr>
          <p:spPr bwMode="auto">
            <a:xfrm>
              <a:off x="8435975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2" name="Freeform 1659"/>
            <p:cNvSpPr>
              <a:spLocks/>
            </p:cNvSpPr>
            <p:nvPr/>
          </p:nvSpPr>
          <p:spPr bwMode="auto">
            <a:xfrm>
              <a:off x="8435975" y="52498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3" name="Freeform 1660"/>
            <p:cNvSpPr>
              <a:spLocks/>
            </p:cNvSpPr>
            <p:nvPr/>
          </p:nvSpPr>
          <p:spPr bwMode="auto">
            <a:xfrm>
              <a:off x="8442325" y="52466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4" name="Rectangle 1661"/>
            <p:cNvSpPr>
              <a:spLocks noChangeArrowheads="1"/>
            </p:cNvSpPr>
            <p:nvPr/>
          </p:nvSpPr>
          <p:spPr bwMode="auto">
            <a:xfrm>
              <a:off x="8439150" y="5243513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5" name="Freeform 1662"/>
            <p:cNvSpPr>
              <a:spLocks/>
            </p:cNvSpPr>
            <p:nvPr/>
          </p:nvSpPr>
          <p:spPr bwMode="auto">
            <a:xfrm>
              <a:off x="8445500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6" name="Rectangle 1663"/>
            <p:cNvSpPr>
              <a:spLocks noChangeArrowheads="1"/>
            </p:cNvSpPr>
            <p:nvPr/>
          </p:nvSpPr>
          <p:spPr bwMode="auto">
            <a:xfrm>
              <a:off x="8445500" y="5249863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7" name="Rectangle 1664"/>
            <p:cNvSpPr>
              <a:spLocks noChangeArrowheads="1"/>
            </p:cNvSpPr>
            <p:nvPr/>
          </p:nvSpPr>
          <p:spPr bwMode="auto">
            <a:xfrm>
              <a:off x="8450263" y="5246688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8" name="Freeform 1665"/>
            <p:cNvSpPr>
              <a:spLocks/>
            </p:cNvSpPr>
            <p:nvPr/>
          </p:nvSpPr>
          <p:spPr bwMode="auto">
            <a:xfrm>
              <a:off x="8459788" y="52260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9" name="Freeform 1666"/>
            <p:cNvSpPr>
              <a:spLocks/>
            </p:cNvSpPr>
            <p:nvPr/>
          </p:nvSpPr>
          <p:spPr bwMode="auto">
            <a:xfrm>
              <a:off x="8450263" y="52197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0" name="Freeform 1667"/>
            <p:cNvSpPr>
              <a:spLocks/>
            </p:cNvSpPr>
            <p:nvPr/>
          </p:nvSpPr>
          <p:spPr bwMode="auto">
            <a:xfrm>
              <a:off x="8472488" y="5207001"/>
              <a:ext cx="20638" cy="15875"/>
            </a:xfrm>
            <a:custGeom>
              <a:avLst/>
              <a:gdLst>
                <a:gd name="T0" fmla="*/ 1 w 6"/>
                <a:gd name="T1" fmla="*/ 2 h 5"/>
                <a:gd name="T2" fmla="*/ 2 w 6"/>
                <a:gd name="T3" fmla="*/ 0 h 5"/>
                <a:gd name="T4" fmla="*/ 3 w 6"/>
                <a:gd name="T5" fmla="*/ 0 h 5"/>
                <a:gd name="T6" fmla="*/ 4 w 6"/>
                <a:gd name="T7" fmla="*/ 3 h 5"/>
                <a:gd name="T8" fmla="*/ 4 w 6"/>
                <a:gd name="T9" fmla="*/ 4 h 5"/>
                <a:gd name="T10" fmla="*/ 4 w 6"/>
                <a:gd name="T11" fmla="*/ 4 h 5"/>
                <a:gd name="T12" fmla="*/ 2 w 6"/>
                <a:gd name="T13" fmla="*/ 5 h 5"/>
                <a:gd name="T14" fmla="*/ 1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6" y="0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5"/>
                    <a:pt x="0" y="4"/>
                    <a:pt x="1" y="3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1" name="Freeform 1668"/>
            <p:cNvSpPr>
              <a:spLocks/>
            </p:cNvSpPr>
            <p:nvPr/>
          </p:nvSpPr>
          <p:spPr bwMode="auto">
            <a:xfrm>
              <a:off x="8477250" y="5216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2" name="Freeform 1669"/>
            <p:cNvSpPr>
              <a:spLocks/>
            </p:cNvSpPr>
            <p:nvPr/>
          </p:nvSpPr>
          <p:spPr bwMode="auto">
            <a:xfrm>
              <a:off x="8477250" y="5213351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3" name="Freeform 1670"/>
            <p:cNvSpPr>
              <a:spLocks/>
            </p:cNvSpPr>
            <p:nvPr/>
          </p:nvSpPr>
          <p:spPr bwMode="auto">
            <a:xfrm>
              <a:off x="8477250" y="5213351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4" name="Rectangle 1671"/>
            <p:cNvSpPr>
              <a:spLocks noChangeArrowheads="1"/>
            </p:cNvSpPr>
            <p:nvPr/>
          </p:nvSpPr>
          <p:spPr bwMode="auto">
            <a:xfrm>
              <a:off x="8477250" y="5213351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5" name="Rectangle 1672"/>
            <p:cNvSpPr>
              <a:spLocks noChangeArrowheads="1"/>
            </p:cNvSpPr>
            <p:nvPr/>
          </p:nvSpPr>
          <p:spPr bwMode="auto">
            <a:xfrm>
              <a:off x="8493125" y="5219701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6" name="Freeform 1673"/>
            <p:cNvSpPr>
              <a:spLocks/>
            </p:cNvSpPr>
            <p:nvPr/>
          </p:nvSpPr>
          <p:spPr bwMode="auto">
            <a:xfrm>
              <a:off x="8489950" y="52197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7" name="Freeform 1674"/>
            <p:cNvSpPr>
              <a:spLocks/>
            </p:cNvSpPr>
            <p:nvPr/>
          </p:nvSpPr>
          <p:spPr bwMode="auto">
            <a:xfrm>
              <a:off x="8493125" y="52197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8" name="Freeform 1675"/>
            <p:cNvSpPr>
              <a:spLocks/>
            </p:cNvSpPr>
            <p:nvPr/>
          </p:nvSpPr>
          <p:spPr bwMode="auto">
            <a:xfrm>
              <a:off x="8477250" y="5222876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9" name="Freeform 1676"/>
            <p:cNvSpPr>
              <a:spLocks/>
            </p:cNvSpPr>
            <p:nvPr/>
          </p:nvSpPr>
          <p:spPr bwMode="auto">
            <a:xfrm>
              <a:off x="8480425" y="52101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0" name="Freeform 1677"/>
            <p:cNvSpPr>
              <a:spLocks/>
            </p:cNvSpPr>
            <p:nvPr/>
          </p:nvSpPr>
          <p:spPr bwMode="auto">
            <a:xfrm>
              <a:off x="8480425" y="52133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1" name="Freeform 1678"/>
            <p:cNvSpPr>
              <a:spLocks/>
            </p:cNvSpPr>
            <p:nvPr/>
          </p:nvSpPr>
          <p:spPr bwMode="auto">
            <a:xfrm>
              <a:off x="8489950" y="52197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2" name="Freeform 1679"/>
            <p:cNvSpPr>
              <a:spLocks/>
            </p:cNvSpPr>
            <p:nvPr/>
          </p:nvSpPr>
          <p:spPr bwMode="auto">
            <a:xfrm>
              <a:off x="8480425" y="52101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3" name="Rectangle 1680"/>
            <p:cNvSpPr>
              <a:spLocks noChangeArrowheads="1"/>
            </p:cNvSpPr>
            <p:nvPr/>
          </p:nvSpPr>
          <p:spPr bwMode="auto">
            <a:xfrm>
              <a:off x="8489950" y="5219701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4" name="Freeform 1681"/>
            <p:cNvSpPr>
              <a:spLocks/>
            </p:cNvSpPr>
            <p:nvPr/>
          </p:nvSpPr>
          <p:spPr bwMode="auto">
            <a:xfrm>
              <a:off x="8480425" y="5216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5" name="Freeform 1682"/>
            <p:cNvSpPr>
              <a:spLocks/>
            </p:cNvSpPr>
            <p:nvPr/>
          </p:nvSpPr>
          <p:spPr bwMode="auto">
            <a:xfrm>
              <a:off x="8480425" y="5222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6" name="Freeform 1683"/>
            <p:cNvSpPr>
              <a:spLocks/>
            </p:cNvSpPr>
            <p:nvPr/>
          </p:nvSpPr>
          <p:spPr bwMode="auto">
            <a:xfrm>
              <a:off x="8477250" y="5216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7" name="Freeform 1684"/>
            <p:cNvSpPr>
              <a:spLocks/>
            </p:cNvSpPr>
            <p:nvPr/>
          </p:nvSpPr>
          <p:spPr bwMode="auto">
            <a:xfrm>
              <a:off x="8483600" y="5207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8" name="Freeform 1685"/>
            <p:cNvSpPr>
              <a:spLocks/>
            </p:cNvSpPr>
            <p:nvPr/>
          </p:nvSpPr>
          <p:spPr bwMode="auto">
            <a:xfrm>
              <a:off x="8480425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9" name="Freeform 1686"/>
            <p:cNvSpPr>
              <a:spLocks noEditPoints="1"/>
            </p:cNvSpPr>
            <p:nvPr/>
          </p:nvSpPr>
          <p:spPr bwMode="auto">
            <a:xfrm>
              <a:off x="8472488" y="5199063"/>
              <a:ext cx="26988" cy="26988"/>
            </a:xfrm>
            <a:custGeom>
              <a:avLst/>
              <a:gdLst>
                <a:gd name="T0" fmla="*/ 4 w 8"/>
                <a:gd name="T1" fmla="*/ 5 h 8"/>
                <a:gd name="T2" fmla="*/ 3 w 8"/>
                <a:gd name="T3" fmla="*/ 5 h 8"/>
                <a:gd name="T4" fmla="*/ 1 w 8"/>
                <a:gd name="T5" fmla="*/ 2 h 8"/>
                <a:gd name="T6" fmla="*/ 3 w 8"/>
                <a:gd name="T7" fmla="*/ 2 h 8"/>
                <a:gd name="T8" fmla="*/ 3 w 8"/>
                <a:gd name="T9" fmla="*/ 2 h 8"/>
                <a:gd name="T10" fmla="*/ 2 w 8"/>
                <a:gd name="T11" fmla="*/ 2 h 8"/>
                <a:gd name="T12" fmla="*/ 2 w 8"/>
                <a:gd name="T13" fmla="*/ 2 h 8"/>
                <a:gd name="T14" fmla="*/ 4 w 8"/>
                <a:gd name="T15" fmla="*/ 1 h 8"/>
                <a:gd name="T16" fmla="*/ 4 w 8"/>
                <a:gd name="T17" fmla="*/ 2 h 8"/>
                <a:gd name="T18" fmla="*/ 5 w 8"/>
                <a:gd name="T19" fmla="*/ 2 h 8"/>
                <a:gd name="T20" fmla="*/ 6 w 8"/>
                <a:gd name="T21" fmla="*/ 4 h 8"/>
                <a:gd name="T22" fmla="*/ 5 w 8"/>
                <a:gd name="T23" fmla="*/ 4 h 8"/>
                <a:gd name="T24" fmla="*/ 5 w 8"/>
                <a:gd name="T25" fmla="*/ 5 h 8"/>
                <a:gd name="T26" fmla="*/ 6 w 8"/>
                <a:gd name="T27" fmla="*/ 6 h 8"/>
                <a:gd name="T28" fmla="*/ 5 w 8"/>
                <a:gd name="T29" fmla="*/ 5 h 8"/>
                <a:gd name="T30" fmla="*/ 5 w 8"/>
                <a:gd name="T31" fmla="*/ 6 h 8"/>
                <a:gd name="T32" fmla="*/ 5 w 8"/>
                <a:gd name="T33" fmla="*/ 5 h 8"/>
                <a:gd name="T34" fmla="*/ 6 w 8"/>
                <a:gd name="T35" fmla="*/ 6 h 8"/>
                <a:gd name="T36" fmla="*/ 5 w 8"/>
                <a:gd name="T37" fmla="*/ 6 h 8"/>
                <a:gd name="T38" fmla="*/ 5 w 8"/>
                <a:gd name="T39" fmla="*/ 7 h 8"/>
                <a:gd name="T40" fmla="*/ 5 w 8"/>
                <a:gd name="T41" fmla="*/ 8 h 8"/>
                <a:gd name="T42" fmla="*/ 4 w 8"/>
                <a:gd name="T43" fmla="*/ 7 h 8"/>
                <a:gd name="T44" fmla="*/ 2 w 8"/>
                <a:gd name="T45" fmla="*/ 7 h 8"/>
                <a:gd name="T46" fmla="*/ 2 w 8"/>
                <a:gd name="T47" fmla="*/ 7 h 8"/>
                <a:gd name="T48" fmla="*/ 2 w 8"/>
                <a:gd name="T49" fmla="*/ 6 h 8"/>
                <a:gd name="T50" fmla="*/ 2 w 8"/>
                <a:gd name="T51" fmla="*/ 5 h 8"/>
                <a:gd name="T52" fmla="*/ 1 w 8"/>
                <a:gd name="T53" fmla="*/ 5 h 8"/>
                <a:gd name="T54" fmla="*/ 3 w 8"/>
                <a:gd name="T55" fmla="*/ 4 h 8"/>
                <a:gd name="T56" fmla="*/ 4 w 8"/>
                <a:gd name="T57" fmla="*/ 5 h 8"/>
                <a:gd name="T58" fmla="*/ 3 w 8"/>
                <a:gd name="T59" fmla="*/ 5 h 8"/>
                <a:gd name="T60" fmla="*/ 2 w 8"/>
                <a:gd name="T61" fmla="*/ 6 h 8"/>
                <a:gd name="T62" fmla="*/ 2 w 8"/>
                <a:gd name="T63" fmla="*/ 5 h 8"/>
                <a:gd name="T64" fmla="*/ 2 w 8"/>
                <a:gd name="T65" fmla="*/ 3 h 8"/>
                <a:gd name="T66" fmla="*/ 2 w 8"/>
                <a:gd name="T67" fmla="*/ 3 h 8"/>
                <a:gd name="T68" fmla="*/ 2 w 8"/>
                <a:gd name="T69" fmla="*/ 3 h 8"/>
                <a:gd name="T70" fmla="*/ 3 w 8"/>
                <a:gd name="T71" fmla="*/ 5 h 8"/>
                <a:gd name="T72" fmla="*/ 2 w 8"/>
                <a:gd name="T73" fmla="*/ 3 h 8"/>
                <a:gd name="T74" fmla="*/ 4 w 8"/>
                <a:gd name="T75" fmla="*/ 5 h 8"/>
                <a:gd name="T76" fmla="*/ 3 w 8"/>
                <a:gd name="T77" fmla="*/ 4 h 8"/>
                <a:gd name="T78" fmla="*/ 3 w 8"/>
                <a:gd name="T79" fmla="*/ 3 h 8"/>
                <a:gd name="T80" fmla="*/ 3 w 8"/>
                <a:gd name="T81" fmla="*/ 5 h 8"/>
                <a:gd name="T82" fmla="*/ 3 w 8"/>
                <a:gd name="T83" fmla="*/ 6 h 8"/>
                <a:gd name="T84" fmla="*/ 4 w 8"/>
                <a:gd name="T85" fmla="*/ 6 h 8"/>
                <a:gd name="T86" fmla="*/ 2 w 8"/>
                <a:gd name="T87" fmla="*/ 5 h 8"/>
                <a:gd name="T88" fmla="*/ 3 w 8"/>
                <a:gd name="T89" fmla="*/ 6 h 8"/>
                <a:gd name="T90" fmla="*/ 2 w 8"/>
                <a:gd name="T91" fmla="*/ 5 h 8"/>
                <a:gd name="T92" fmla="*/ 3 w 8"/>
                <a:gd name="T93" fmla="*/ 6 h 8"/>
                <a:gd name="T94" fmla="*/ 3 w 8"/>
                <a:gd name="T95" fmla="*/ 6 h 8"/>
                <a:gd name="T96" fmla="*/ 4 w 8"/>
                <a:gd name="T97" fmla="*/ 6 h 8"/>
                <a:gd name="T98" fmla="*/ 4 w 8"/>
                <a:gd name="T99" fmla="*/ 5 h 8"/>
                <a:gd name="T100" fmla="*/ 5 w 8"/>
                <a:gd name="T101" fmla="*/ 4 h 8"/>
                <a:gd name="T102" fmla="*/ 2 w 8"/>
                <a:gd name="T103" fmla="*/ 2 h 8"/>
                <a:gd name="T104" fmla="*/ 2 w 8"/>
                <a:gd name="T105" fmla="*/ 3 h 8"/>
                <a:gd name="T106" fmla="*/ 2 w 8"/>
                <a:gd name="T107" fmla="*/ 3 h 8"/>
                <a:gd name="T108" fmla="*/ 2 w 8"/>
                <a:gd name="T109" fmla="*/ 1 h 8"/>
                <a:gd name="T110" fmla="*/ 2 w 8"/>
                <a:gd name="T111" fmla="*/ 3 h 8"/>
                <a:gd name="T112" fmla="*/ 4 w 8"/>
                <a:gd name="T113" fmla="*/ 4 h 8"/>
                <a:gd name="T114" fmla="*/ 4 w 8"/>
                <a:gd name="T115" fmla="*/ 3 h 8"/>
                <a:gd name="T116" fmla="*/ 4 w 8"/>
                <a:gd name="T117" fmla="*/ 3 h 8"/>
                <a:gd name="T118" fmla="*/ 4 w 8"/>
                <a:gd name="T119" fmla="*/ 4 h 8"/>
                <a:gd name="T120" fmla="*/ 4 w 8"/>
                <a:gd name="T1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3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5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5"/>
                    <a:pt x="6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5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5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6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5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8"/>
                    <a:pt x="2" y="7"/>
                  </a:cubicBezTo>
                  <a:cubicBezTo>
                    <a:pt x="2" y="7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6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3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2" y="3"/>
                  </a:cubicBezTo>
                  <a:close/>
                  <a:moveTo>
                    <a:pt x="4" y="5"/>
                  </a:moveTo>
                  <a:cubicBezTo>
                    <a:pt x="3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5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lose/>
                  <a:moveTo>
                    <a:pt x="2" y="5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4" y="6"/>
                  </a:moveTo>
                  <a:cubicBezTo>
                    <a:pt x="3" y="6"/>
                    <a:pt x="3" y="6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3" y="6"/>
                    <a:pt x="3" y="6"/>
                  </a:cubicBezTo>
                  <a:lnTo>
                    <a:pt x="4" y="6"/>
                  </a:ln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3" y="5"/>
                  </a:cubicBezTo>
                  <a:close/>
                  <a:moveTo>
                    <a:pt x="2" y="5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2" y="5"/>
                  </a:ln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3" y="6"/>
                  </a:ln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3" y="6"/>
                    <a:pt x="4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6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4" y="7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4"/>
                    <a:pt x="4" y="5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2"/>
                  </a:move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2" y="2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2"/>
                  </a:cubicBezTo>
                  <a:lnTo>
                    <a:pt x="2" y="1"/>
                  </a:ln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2"/>
                    <a:pt x="4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4" y="4"/>
                  </a:cubicBezTo>
                  <a:close/>
                  <a:moveTo>
                    <a:pt x="4" y="5"/>
                  </a:move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0" name="Freeform 1687"/>
            <p:cNvSpPr>
              <a:spLocks/>
            </p:cNvSpPr>
            <p:nvPr/>
          </p:nvSpPr>
          <p:spPr bwMode="auto">
            <a:xfrm>
              <a:off x="8480425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1" name="Freeform 1688"/>
            <p:cNvSpPr>
              <a:spLocks/>
            </p:cNvSpPr>
            <p:nvPr/>
          </p:nvSpPr>
          <p:spPr bwMode="auto">
            <a:xfrm>
              <a:off x="8493125" y="5216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2" name="Rectangle 1689"/>
            <p:cNvSpPr>
              <a:spLocks noChangeArrowheads="1"/>
            </p:cNvSpPr>
            <p:nvPr/>
          </p:nvSpPr>
          <p:spPr bwMode="auto">
            <a:xfrm>
              <a:off x="8493125" y="521652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3" name="Freeform 1690"/>
            <p:cNvSpPr>
              <a:spLocks/>
            </p:cNvSpPr>
            <p:nvPr/>
          </p:nvSpPr>
          <p:spPr bwMode="auto">
            <a:xfrm>
              <a:off x="8472488" y="5216526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4" name="Freeform 1691"/>
            <p:cNvSpPr>
              <a:spLocks/>
            </p:cNvSpPr>
            <p:nvPr/>
          </p:nvSpPr>
          <p:spPr bwMode="auto">
            <a:xfrm>
              <a:off x="8477250" y="5216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5" name="Freeform 1692"/>
            <p:cNvSpPr>
              <a:spLocks/>
            </p:cNvSpPr>
            <p:nvPr/>
          </p:nvSpPr>
          <p:spPr bwMode="auto">
            <a:xfrm>
              <a:off x="8477250" y="5216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6" name="Freeform 1693"/>
            <p:cNvSpPr>
              <a:spLocks/>
            </p:cNvSpPr>
            <p:nvPr/>
          </p:nvSpPr>
          <p:spPr bwMode="auto">
            <a:xfrm>
              <a:off x="8477250" y="5219701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7" name="Freeform 1694"/>
            <p:cNvSpPr>
              <a:spLocks/>
            </p:cNvSpPr>
            <p:nvPr/>
          </p:nvSpPr>
          <p:spPr bwMode="auto">
            <a:xfrm>
              <a:off x="8480425" y="52197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8" name="Freeform 1695"/>
            <p:cNvSpPr>
              <a:spLocks/>
            </p:cNvSpPr>
            <p:nvPr/>
          </p:nvSpPr>
          <p:spPr bwMode="auto">
            <a:xfrm>
              <a:off x="8480425" y="5216526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9" name="Freeform 1696"/>
            <p:cNvSpPr>
              <a:spLocks/>
            </p:cNvSpPr>
            <p:nvPr/>
          </p:nvSpPr>
          <p:spPr bwMode="auto">
            <a:xfrm>
              <a:off x="8480425" y="52260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0" name="Freeform 1697"/>
            <p:cNvSpPr>
              <a:spLocks/>
            </p:cNvSpPr>
            <p:nvPr/>
          </p:nvSpPr>
          <p:spPr bwMode="auto">
            <a:xfrm>
              <a:off x="8483600" y="5222876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1" name="Rectangle 1698"/>
            <p:cNvSpPr>
              <a:spLocks noChangeArrowheads="1"/>
            </p:cNvSpPr>
            <p:nvPr/>
          </p:nvSpPr>
          <p:spPr bwMode="auto">
            <a:xfrm>
              <a:off x="8486775" y="521652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2" name="Freeform 1699"/>
            <p:cNvSpPr>
              <a:spLocks/>
            </p:cNvSpPr>
            <p:nvPr/>
          </p:nvSpPr>
          <p:spPr bwMode="auto">
            <a:xfrm>
              <a:off x="8489950" y="52260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3" name="Rectangle 1700"/>
            <p:cNvSpPr>
              <a:spLocks noChangeArrowheads="1"/>
            </p:cNvSpPr>
            <p:nvPr/>
          </p:nvSpPr>
          <p:spPr bwMode="auto">
            <a:xfrm>
              <a:off x="8493125" y="522287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4" name="Freeform 1701"/>
            <p:cNvSpPr>
              <a:spLocks/>
            </p:cNvSpPr>
            <p:nvPr/>
          </p:nvSpPr>
          <p:spPr bwMode="auto">
            <a:xfrm>
              <a:off x="8489950" y="5219701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5" name="Freeform 1702"/>
            <p:cNvSpPr>
              <a:spLocks/>
            </p:cNvSpPr>
            <p:nvPr/>
          </p:nvSpPr>
          <p:spPr bwMode="auto">
            <a:xfrm>
              <a:off x="8489950" y="5210176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6" name="Freeform 1703"/>
            <p:cNvSpPr>
              <a:spLocks/>
            </p:cNvSpPr>
            <p:nvPr/>
          </p:nvSpPr>
          <p:spPr bwMode="auto">
            <a:xfrm>
              <a:off x="8480425" y="520223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7" name="Freeform 1704"/>
            <p:cNvSpPr>
              <a:spLocks/>
            </p:cNvSpPr>
            <p:nvPr/>
          </p:nvSpPr>
          <p:spPr bwMode="auto">
            <a:xfrm>
              <a:off x="8462963" y="5183188"/>
              <a:ext cx="23813" cy="26988"/>
            </a:xfrm>
            <a:custGeom>
              <a:avLst/>
              <a:gdLst>
                <a:gd name="T0" fmla="*/ 1 w 7"/>
                <a:gd name="T1" fmla="*/ 4 h 8"/>
                <a:gd name="T2" fmla="*/ 2 w 7"/>
                <a:gd name="T3" fmla="*/ 2 h 8"/>
                <a:gd name="T4" fmla="*/ 5 w 7"/>
                <a:gd name="T5" fmla="*/ 1 h 8"/>
                <a:gd name="T6" fmla="*/ 6 w 7"/>
                <a:gd name="T7" fmla="*/ 2 h 8"/>
                <a:gd name="T8" fmla="*/ 6 w 7"/>
                <a:gd name="T9" fmla="*/ 5 h 8"/>
                <a:gd name="T10" fmla="*/ 5 w 7"/>
                <a:gd name="T11" fmla="*/ 7 h 8"/>
                <a:gd name="T12" fmla="*/ 3 w 7"/>
                <a:gd name="T13" fmla="*/ 8 h 8"/>
                <a:gd name="T14" fmla="*/ 1 w 7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1" y="4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7" y="4"/>
                    <a:pt x="6" y="5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1" y="7"/>
                    <a:pt x="0" y="6"/>
                    <a:pt x="1" y="4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8" name="Freeform 1705"/>
            <p:cNvSpPr>
              <a:spLocks/>
            </p:cNvSpPr>
            <p:nvPr/>
          </p:nvSpPr>
          <p:spPr bwMode="auto">
            <a:xfrm>
              <a:off x="8469313" y="51958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9" name="Freeform 1706"/>
            <p:cNvSpPr>
              <a:spLocks/>
            </p:cNvSpPr>
            <p:nvPr/>
          </p:nvSpPr>
          <p:spPr bwMode="auto">
            <a:xfrm>
              <a:off x="8466138" y="51958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0" name="Freeform 1707"/>
            <p:cNvSpPr>
              <a:spLocks/>
            </p:cNvSpPr>
            <p:nvPr/>
          </p:nvSpPr>
          <p:spPr bwMode="auto">
            <a:xfrm>
              <a:off x="8469313" y="5195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1" name="Rectangle 1708"/>
            <p:cNvSpPr>
              <a:spLocks noChangeArrowheads="1"/>
            </p:cNvSpPr>
            <p:nvPr/>
          </p:nvSpPr>
          <p:spPr bwMode="auto">
            <a:xfrm>
              <a:off x="8469313" y="519588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2" name="Rectangle 1709"/>
            <p:cNvSpPr>
              <a:spLocks noChangeArrowheads="1"/>
            </p:cNvSpPr>
            <p:nvPr/>
          </p:nvSpPr>
          <p:spPr bwMode="auto">
            <a:xfrm>
              <a:off x="8486775" y="51990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3" name="Freeform 1710"/>
            <p:cNvSpPr>
              <a:spLocks/>
            </p:cNvSpPr>
            <p:nvPr/>
          </p:nvSpPr>
          <p:spPr bwMode="auto">
            <a:xfrm>
              <a:off x="8483600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4" name="Freeform 1711"/>
            <p:cNvSpPr>
              <a:spLocks/>
            </p:cNvSpPr>
            <p:nvPr/>
          </p:nvSpPr>
          <p:spPr bwMode="auto">
            <a:xfrm>
              <a:off x="8486775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5" name="Freeform 1712"/>
            <p:cNvSpPr>
              <a:spLocks/>
            </p:cNvSpPr>
            <p:nvPr/>
          </p:nvSpPr>
          <p:spPr bwMode="auto">
            <a:xfrm>
              <a:off x="8472488" y="5207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6" name="Freeform 1713"/>
            <p:cNvSpPr>
              <a:spLocks/>
            </p:cNvSpPr>
            <p:nvPr/>
          </p:nvSpPr>
          <p:spPr bwMode="auto">
            <a:xfrm>
              <a:off x="8477250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7" name="Freeform 1714"/>
            <p:cNvSpPr>
              <a:spLocks/>
            </p:cNvSpPr>
            <p:nvPr/>
          </p:nvSpPr>
          <p:spPr bwMode="auto">
            <a:xfrm>
              <a:off x="8477250" y="5195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8" name="Freeform 1715"/>
            <p:cNvSpPr>
              <a:spLocks/>
            </p:cNvSpPr>
            <p:nvPr/>
          </p:nvSpPr>
          <p:spPr bwMode="auto">
            <a:xfrm>
              <a:off x="8483600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9" name="Freeform 1716"/>
            <p:cNvSpPr>
              <a:spLocks/>
            </p:cNvSpPr>
            <p:nvPr/>
          </p:nvSpPr>
          <p:spPr bwMode="auto">
            <a:xfrm>
              <a:off x="8477250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0" name="Freeform 1717"/>
            <p:cNvSpPr>
              <a:spLocks/>
            </p:cNvSpPr>
            <p:nvPr/>
          </p:nvSpPr>
          <p:spPr bwMode="auto">
            <a:xfrm>
              <a:off x="8483600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1" name="Freeform 1718"/>
            <p:cNvSpPr>
              <a:spLocks/>
            </p:cNvSpPr>
            <p:nvPr/>
          </p:nvSpPr>
          <p:spPr bwMode="auto">
            <a:xfrm>
              <a:off x="8477250" y="5195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2" name="Freeform 1719"/>
            <p:cNvSpPr>
              <a:spLocks/>
            </p:cNvSpPr>
            <p:nvPr/>
          </p:nvSpPr>
          <p:spPr bwMode="auto">
            <a:xfrm>
              <a:off x="8472488" y="5207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3" name="Freeform 1720"/>
            <p:cNvSpPr>
              <a:spLocks/>
            </p:cNvSpPr>
            <p:nvPr/>
          </p:nvSpPr>
          <p:spPr bwMode="auto">
            <a:xfrm>
              <a:off x="8469313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4" name="Freeform 1721"/>
            <p:cNvSpPr>
              <a:spLocks/>
            </p:cNvSpPr>
            <p:nvPr/>
          </p:nvSpPr>
          <p:spPr bwMode="auto">
            <a:xfrm>
              <a:off x="8472488" y="51895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5" name="Freeform 1722"/>
            <p:cNvSpPr>
              <a:spLocks/>
            </p:cNvSpPr>
            <p:nvPr/>
          </p:nvSpPr>
          <p:spPr bwMode="auto">
            <a:xfrm>
              <a:off x="8469313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6" name="Freeform 1723"/>
            <p:cNvSpPr>
              <a:spLocks noEditPoints="1"/>
            </p:cNvSpPr>
            <p:nvPr/>
          </p:nvSpPr>
          <p:spPr bwMode="auto">
            <a:xfrm>
              <a:off x="8466138" y="5183188"/>
              <a:ext cx="23813" cy="26988"/>
            </a:xfrm>
            <a:custGeom>
              <a:avLst/>
              <a:gdLst>
                <a:gd name="T0" fmla="*/ 4 w 7"/>
                <a:gd name="T1" fmla="*/ 3 h 8"/>
                <a:gd name="T2" fmla="*/ 2 w 7"/>
                <a:gd name="T3" fmla="*/ 4 h 8"/>
                <a:gd name="T4" fmla="*/ 1 w 7"/>
                <a:gd name="T5" fmla="*/ 2 h 8"/>
                <a:gd name="T6" fmla="*/ 3 w 7"/>
                <a:gd name="T7" fmla="*/ 2 h 8"/>
                <a:gd name="T8" fmla="*/ 3 w 7"/>
                <a:gd name="T9" fmla="*/ 2 h 8"/>
                <a:gd name="T10" fmla="*/ 1 w 7"/>
                <a:gd name="T11" fmla="*/ 1 h 8"/>
                <a:gd name="T12" fmla="*/ 2 w 7"/>
                <a:gd name="T13" fmla="*/ 1 h 8"/>
                <a:gd name="T14" fmla="*/ 3 w 7"/>
                <a:gd name="T15" fmla="*/ 0 h 8"/>
                <a:gd name="T16" fmla="*/ 4 w 7"/>
                <a:gd name="T17" fmla="*/ 0 h 8"/>
                <a:gd name="T18" fmla="*/ 5 w 7"/>
                <a:gd name="T19" fmla="*/ 1 h 8"/>
                <a:gd name="T20" fmla="*/ 6 w 7"/>
                <a:gd name="T21" fmla="*/ 2 h 8"/>
                <a:gd name="T22" fmla="*/ 6 w 7"/>
                <a:gd name="T23" fmla="*/ 3 h 8"/>
                <a:gd name="T24" fmla="*/ 6 w 7"/>
                <a:gd name="T25" fmla="*/ 4 h 8"/>
                <a:gd name="T26" fmla="*/ 6 w 7"/>
                <a:gd name="T27" fmla="*/ 4 h 8"/>
                <a:gd name="T28" fmla="*/ 6 w 7"/>
                <a:gd name="T29" fmla="*/ 5 h 8"/>
                <a:gd name="T30" fmla="*/ 5 w 7"/>
                <a:gd name="T31" fmla="*/ 5 h 8"/>
                <a:gd name="T32" fmla="*/ 5 w 7"/>
                <a:gd name="T33" fmla="*/ 6 h 8"/>
                <a:gd name="T34" fmla="*/ 5 w 7"/>
                <a:gd name="T35" fmla="*/ 7 h 8"/>
                <a:gd name="T36" fmla="*/ 3 w 7"/>
                <a:gd name="T37" fmla="*/ 8 h 8"/>
                <a:gd name="T38" fmla="*/ 3 w 7"/>
                <a:gd name="T39" fmla="*/ 7 h 8"/>
                <a:gd name="T40" fmla="*/ 2 w 7"/>
                <a:gd name="T41" fmla="*/ 6 h 8"/>
                <a:gd name="T42" fmla="*/ 2 w 7"/>
                <a:gd name="T43" fmla="*/ 5 h 8"/>
                <a:gd name="T44" fmla="*/ 1 w 7"/>
                <a:gd name="T45" fmla="*/ 5 h 8"/>
                <a:gd name="T46" fmla="*/ 3 w 7"/>
                <a:gd name="T47" fmla="*/ 5 h 8"/>
                <a:gd name="T48" fmla="*/ 4 w 7"/>
                <a:gd name="T49" fmla="*/ 6 h 8"/>
                <a:gd name="T50" fmla="*/ 3 w 7"/>
                <a:gd name="T51" fmla="*/ 6 h 8"/>
                <a:gd name="T52" fmla="*/ 3 w 7"/>
                <a:gd name="T53" fmla="*/ 5 h 8"/>
                <a:gd name="T54" fmla="*/ 3 w 7"/>
                <a:gd name="T55" fmla="*/ 4 h 8"/>
                <a:gd name="T56" fmla="*/ 3 w 7"/>
                <a:gd name="T57" fmla="*/ 3 h 8"/>
                <a:gd name="T58" fmla="*/ 3 w 7"/>
                <a:gd name="T59" fmla="*/ 3 h 8"/>
                <a:gd name="T60" fmla="*/ 3 w 7"/>
                <a:gd name="T61" fmla="*/ 3 h 8"/>
                <a:gd name="T62" fmla="*/ 3 w 7"/>
                <a:gd name="T63" fmla="*/ 2 h 8"/>
                <a:gd name="T64" fmla="*/ 5 w 7"/>
                <a:gd name="T65" fmla="*/ 3 h 8"/>
                <a:gd name="T66" fmla="*/ 3 w 7"/>
                <a:gd name="T67" fmla="*/ 3 h 8"/>
                <a:gd name="T68" fmla="*/ 6 w 7"/>
                <a:gd name="T69" fmla="*/ 3 h 8"/>
                <a:gd name="T70" fmla="*/ 4 w 7"/>
                <a:gd name="T71" fmla="*/ 2 h 8"/>
                <a:gd name="T72" fmla="*/ 4 w 7"/>
                <a:gd name="T73" fmla="*/ 4 h 8"/>
                <a:gd name="T74" fmla="*/ 5 w 7"/>
                <a:gd name="T75" fmla="*/ 2 h 8"/>
                <a:gd name="T76" fmla="*/ 4 w 7"/>
                <a:gd name="T77" fmla="*/ 5 h 8"/>
                <a:gd name="T78" fmla="*/ 4 w 7"/>
                <a:gd name="T79" fmla="*/ 5 h 8"/>
                <a:gd name="T80" fmla="*/ 3 w 7"/>
                <a:gd name="T81" fmla="*/ 5 h 8"/>
                <a:gd name="T82" fmla="*/ 2 w 7"/>
                <a:gd name="T83" fmla="*/ 5 h 8"/>
                <a:gd name="T84" fmla="*/ 3 w 7"/>
                <a:gd name="T85" fmla="*/ 7 h 8"/>
                <a:gd name="T86" fmla="*/ 4 w 7"/>
                <a:gd name="T87" fmla="*/ 6 h 8"/>
                <a:gd name="T88" fmla="*/ 5 w 7"/>
                <a:gd name="T89" fmla="*/ 6 h 8"/>
                <a:gd name="T90" fmla="*/ 5 w 7"/>
                <a:gd name="T91" fmla="*/ 4 h 8"/>
                <a:gd name="T92" fmla="*/ 4 w 7"/>
                <a:gd name="T93" fmla="*/ 1 h 8"/>
                <a:gd name="T94" fmla="*/ 2 w 7"/>
                <a:gd name="T95" fmla="*/ 2 h 8"/>
                <a:gd name="T96" fmla="*/ 2 w 7"/>
                <a:gd name="T97" fmla="*/ 2 h 8"/>
                <a:gd name="T98" fmla="*/ 2 w 7"/>
                <a:gd name="T99" fmla="*/ 2 h 8"/>
                <a:gd name="T100" fmla="*/ 1 w 7"/>
                <a:gd name="T101" fmla="*/ 1 h 8"/>
                <a:gd name="T102" fmla="*/ 4 w 7"/>
                <a:gd name="T103" fmla="*/ 1 h 8"/>
                <a:gd name="T104" fmla="*/ 5 w 7"/>
                <a:gd name="T105" fmla="*/ 3 h 8"/>
                <a:gd name="T106" fmla="*/ 4 w 7"/>
                <a:gd name="T107" fmla="*/ 1 h 8"/>
                <a:gd name="T108" fmla="*/ 4 w 7"/>
                <a:gd name="T109" fmla="*/ 2 h 8"/>
                <a:gd name="T110" fmla="*/ 4 w 7"/>
                <a:gd name="T111" fmla="*/ 2 h 8"/>
                <a:gd name="T112" fmla="*/ 4 w 7"/>
                <a:gd name="T1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" h="8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3"/>
                    <a:pt x="2" y="4"/>
                    <a:pt x="2" y="3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6" y="2"/>
                    <a:pt x="6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6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6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3"/>
                    <a:pt x="4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3" y="3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5"/>
                  </a:move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5"/>
                    <a:pt x="3" y="4"/>
                    <a:pt x="3" y="5"/>
                  </a:cubicBezTo>
                  <a:close/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lose/>
                  <a:moveTo>
                    <a:pt x="4" y="5"/>
                  </a:move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6"/>
                    <a:pt x="4" y="5"/>
                    <a:pt x="4" y="5"/>
                  </a:cubicBezTo>
                  <a:lnTo>
                    <a:pt x="4" y="6"/>
                  </a:ln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5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3" y="7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4" y="4"/>
                    <a:pt x="5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2"/>
                  </a:cubicBezTo>
                  <a:lnTo>
                    <a:pt x="2" y="1"/>
                  </a:ln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4" y="1"/>
                  </a:move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3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7" name="Freeform 1724"/>
            <p:cNvSpPr>
              <a:spLocks/>
            </p:cNvSpPr>
            <p:nvPr/>
          </p:nvSpPr>
          <p:spPr bwMode="auto">
            <a:xfrm>
              <a:off x="8472488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8" name="Freeform 1725"/>
            <p:cNvSpPr>
              <a:spLocks/>
            </p:cNvSpPr>
            <p:nvPr/>
          </p:nvSpPr>
          <p:spPr bwMode="auto">
            <a:xfrm>
              <a:off x="8486775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9" name="Freeform 1726"/>
            <p:cNvSpPr>
              <a:spLocks/>
            </p:cNvSpPr>
            <p:nvPr/>
          </p:nvSpPr>
          <p:spPr bwMode="auto">
            <a:xfrm>
              <a:off x="8486775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0" name="Freeform 1727"/>
            <p:cNvSpPr>
              <a:spLocks/>
            </p:cNvSpPr>
            <p:nvPr/>
          </p:nvSpPr>
          <p:spPr bwMode="auto">
            <a:xfrm>
              <a:off x="8466138" y="519906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1" name="Freeform 1728"/>
            <p:cNvSpPr>
              <a:spLocks/>
            </p:cNvSpPr>
            <p:nvPr/>
          </p:nvSpPr>
          <p:spPr bwMode="auto">
            <a:xfrm>
              <a:off x="8469313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2" name="Freeform 1729"/>
            <p:cNvSpPr>
              <a:spLocks/>
            </p:cNvSpPr>
            <p:nvPr/>
          </p:nvSpPr>
          <p:spPr bwMode="auto">
            <a:xfrm>
              <a:off x="8469313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3" name="Freeform 1730"/>
            <p:cNvSpPr>
              <a:spLocks/>
            </p:cNvSpPr>
            <p:nvPr/>
          </p:nvSpPr>
          <p:spPr bwMode="auto">
            <a:xfrm>
              <a:off x="8469313" y="52022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4" name="Freeform 1731"/>
            <p:cNvSpPr>
              <a:spLocks/>
            </p:cNvSpPr>
            <p:nvPr/>
          </p:nvSpPr>
          <p:spPr bwMode="auto">
            <a:xfrm>
              <a:off x="8472488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5" name="Freeform 1732"/>
            <p:cNvSpPr>
              <a:spLocks/>
            </p:cNvSpPr>
            <p:nvPr/>
          </p:nvSpPr>
          <p:spPr bwMode="auto">
            <a:xfrm>
              <a:off x="8472488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6" name="Oval 1733"/>
            <p:cNvSpPr>
              <a:spLocks noChangeArrowheads="1"/>
            </p:cNvSpPr>
            <p:nvPr/>
          </p:nvSpPr>
          <p:spPr bwMode="auto">
            <a:xfrm>
              <a:off x="8480425" y="5210176"/>
              <a:ext cx="1588" cy="1588"/>
            </a:xfrm>
            <a:prstGeom prst="ellipse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7" name="Freeform 1734"/>
            <p:cNvSpPr>
              <a:spLocks/>
            </p:cNvSpPr>
            <p:nvPr/>
          </p:nvSpPr>
          <p:spPr bwMode="auto">
            <a:xfrm>
              <a:off x="8480425" y="520700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8" name="Rectangle 1735"/>
            <p:cNvSpPr>
              <a:spLocks noChangeArrowheads="1"/>
            </p:cNvSpPr>
            <p:nvPr/>
          </p:nvSpPr>
          <p:spPr bwMode="auto">
            <a:xfrm>
              <a:off x="8477250" y="52022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9" name="Freeform 1736"/>
            <p:cNvSpPr>
              <a:spLocks/>
            </p:cNvSpPr>
            <p:nvPr/>
          </p:nvSpPr>
          <p:spPr bwMode="auto">
            <a:xfrm>
              <a:off x="8483600" y="5207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0" name="Rectangle 1737"/>
            <p:cNvSpPr>
              <a:spLocks noChangeArrowheads="1"/>
            </p:cNvSpPr>
            <p:nvPr/>
          </p:nvSpPr>
          <p:spPr bwMode="auto">
            <a:xfrm>
              <a:off x="8483600" y="5207001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1" name="Rectangle 1738"/>
            <p:cNvSpPr>
              <a:spLocks noChangeArrowheads="1"/>
            </p:cNvSpPr>
            <p:nvPr/>
          </p:nvSpPr>
          <p:spPr bwMode="auto">
            <a:xfrm>
              <a:off x="8483600" y="52022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2" name="Freeform 1739"/>
            <p:cNvSpPr>
              <a:spLocks/>
            </p:cNvSpPr>
            <p:nvPr/>
          </p:nvSpPr>
          <p:spPr bwMode="auto">
            <a:xfrm>
              <a:off x="8483600" y="518636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3" name="Freeform 1740"/>
            <p:cNvSpPr>
              <a:spLocks/>
            </p:cNvSpPr>
            <p:nvPr/>
          </p:nvSpPr>
          <p:spPr bwMode="auto">
            <a:xfrm>
              <a:off x="8472488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4" name="Freeform 1741"/>
            <p:cNvSpPr>
              <a:spLocks/>
            </p:cNvSpPr>
            <p:nvPr/>
          </p:nvSpPr>
          <p:spPr bwMode="auto">
            <a:xfrm>
              <a:off x="8453438" y="5219701"/>
              <a:ext cx="23813" cy="26988"/>
            </a:xfrm>
            <a:custGeom>
              <a:avLst/>
              <a:gdLst>
                <a:gd name="T0" fmla="*/ 4 w 7"/>
                <a:gd name="T1" fmla="*/ 1 h 8"/>
                <a:gd name="T2" fmla="*/ 6 w 7"/>
                <a:gd name="T3" fmla="*/ 3 h 8"/>
                <a:gd name="T4" fmla="*/ 6 w 7"/>
                <a:gd name="T5" fmla="*/ 5 h 8"/>
                <a:gd name="T6" fmla="*/ 5 w 7"/>
                <a:gd name="T7" fmla="*/ 5 h 8"/>
                <a:gd name="T8" fmla="*/ 4 w 7"/>
                <a:gd name="T9" fmla="*/ 6 h 8"/>
                <a:gd name="T10" fmla="*/ 1 w 7"/>
                <a:gd name="T11" fmla="*/ 5 h 8"/>
                <a:gd name="T12" fmla="*/ 2 w 7"/>
                <a:gd name="T13" fmla="*/ 4 h 8"/>
                <a:gd name="T14" fmla="*/ 2 w 7"/>
                <a:gd name="T15" fmla="*/ 2 h 8"/>
                <a:gd name="T16" fmla="*/ 3 w 7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6" y="0"/>
                    <a:pt x="5" y="2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0" y="8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5" name="Freeform 1742"/>
            <p:cNvSpPr>
              <a:spLocks/>
            </p:cNvSpPr>
            <p:nvPr/>
          </p:nvSpPr>
          <p:spPr bwMode="auto">
            <a:xfrm>
              <a:off x="8462963" y="5222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6" name="Freeform 1743"/>
            <p:cNvSpPr>
              <a:spLocks/>
            </p:cNvSpPr>
            <p:nvPr/>
          </p:nvSpPr>
          <p:spPr bwMode="auto">
            <a:xfrm>
              <a:off x="8462963" y="5222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7" name="Freeform 1744"/>
            <p:cNvSpPr>
              <a:spLocks/>
            </p:cNvSpPr>
            <p:nvPr/>
          </p:nvSpPr>
          <p:spPr bwMode="auto">
            <a:xfrm>
              <a:off x="8462963" y="5222876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8" name="Freeform 1745"/>
            <p:cNvSpPr>
              <a:spLocks/>
            </p:cNvSpPr>
            <p:nvPr/>
          </p:nvSpPr>
          <p:spPr bwMode="auto">
            <a:xfrm>
              <a:off x="8462963" y="5222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9" name="Rectangle 1746"/>
            <p:cNvSpPr>
              <a:spLocks noChangeArrowheads="1"/>
            </p:cNvSpPr>
            <p:nvPr/>
          </p:nvSpPr>
          <p:spPr bwMode="auto">
            <a:xfrm>
              <a:off x="8453438" y="5246688"/>
              <a:ext cx="3175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0" name="Freeform 1747"/>
            <p:cNvSpPr>
              <a:spLocks/>
            </p:cNvSpPr>
            <p:nvPr/>
          </p:nvSpPr>
          <p:spPr bwMode="auto">
            <a:xfrm>
              <a:off x="8456613" y="52435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1" name="Freeform 1748"/>
            <p:cNvSpPr>
              <a:spLocks/>
            </p:cNvSpPr>
            <p:nvPr/>
          </p:nvSpPr>
          <p:spPr bwMode="auto">
            <a:xfrm>
              <a:off x="8453438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2" name="Freeform 1749"/>
            <p:cNvSpPr>
              <a:spLocks/>
            </p:cNvSpPr>
            <p:nvPr/>
          </p:nvSpPr>
          <p:spPr bwMode="auto">
            <a:xfrm>
              <a:off x="8456613" y="52292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3" name="Freeform 1750"/>
            <p:cNvSpPr>
              <a:spLocks/>
            </p:cNvSpPr>
            <p:nvPr/>
          </p:nvSpPr>
          <p:spPr bwMode="auto">
            <a:xfrm>
              <a:off x="8459788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4" name="Freeform 1751"/>
            <p:cNvSpPr>
              <a:spLocks/>
            </p:cNvSpPr>
            <p:nvPr/>
          </p:nvSpPr>
          <p:spPr bwMode="auto">
            <a:xfrm>
              <a:off x="8459788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5" name="Freeform 1752"/>
            <p:cNvSpPr>
              <a:spLocks/>
            </p:cNvSpPr>
            <p:nvPr/>
          </p:nvSpPr>
          <p:spPr bwMode="auto">
            <a:xfrm>
              <a:off x="8453438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6" name="Freeform 1753"/>
            <p:cNvSpPr>
              <a:spLocks/>
            </p:cNvSpPr>
            <p:nvPr/>
          </p:nvSpPr>
          <p:spPr bwMode="auto">
            <a:xfrm>
              <a:off x="8459788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7" name="Freeform 1754"/>
            <p:cNvSpPr>
              <a:spLocks/>
            </p:cNvSpPr>
            <p:nvPr/>
          </p:nvSpPr>
          <p:spPr bwMode="auto">
            <a:xfrm>
              <a:off x="8459788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8" name="Freeform 1755"/>
            <p:cNvSpPr>
              <a:spLocks/>
            </p:cNvSpPr>
            <p:nvPr/>
          </p:nvSpPr>
          <p:spPr bwMode="auto">
            <a:xfrm>
              <a:off x="8459788" y="523716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9" name="Freeform 1756"/>
            <p:cNvSpPr>
              <a:spLocks/>
            </p:cNvSpPr>
            <p:nvPr/>
          </p:nvSpPr>
          <p:spPr bwMode="auto">
            <a:xfrm>
              <a:off x="8456613" y="52292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0" name="Freeform 1757"/>
            <p:cNvSpPr>
              <a:spLocks/>
            </p:cNvSpPr>
            <p:nvPr/>
          </p:nvSpPr>
          <p:spPr bwMode="auto">
            <a:xfrm>
              <a:off x="8462963" y="5222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1" name="Freeform 1758"/>
            <p:cNvSpPr>
              <a:spLocks/>
            </p:cNvSpPr>
            <p:nvPr/>
          </p:nvSpPr>
          <p:spPr bwMode="auto">
            <a:xfrm>
              <a:off x="8469313" y="5232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2" name="Freeform 1759"/>
            <p:cNvSpPr>
              <a:spLocks/>
            </p:cNvSpPr>
            <p:nvPr/>
          </p:nvSpPr>
          <p:spPr bwMode="auto">
            <a:xfrm>
              <a:off x="8477250" y="52292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3" name="Freeform 1760"/>
            <p:cNvSpPr>
              <a:spLocks noEditPoints="1"/>
            </p:cNvSpPr>
            <p:nvPr/>
          </p:nvSpPr>
          <p:spPr bwMode="auto">
            <a:xfrm>
              <a:off x="8453438" y="5222876"/>
              <a:ext cx="26988" cy="23813"/>
            </a:xfrm>
            <a:custGeom>
              <a:avLst/>
              <a:gdLst>
                <a:gd name="T0" fmla="*/ 4 w 8"/>
                <a:gd name="T1" fmla="*/ 4 h 7"/>
                <a:gd name="T2" fmla="*/ 4 w 8"/>
                <a:gd name="T3" fmla="*/ 3 h 7"/>
                <a:gd name="T4" fmla="*/ 4 w 8"/>
                <a:gd name="T5" fmla="*/ 2 h 7"/>
                <a:gd name="T6" fmla="*/ 6 w 8"/>
                <a:gd name="T7" fmla="*/ 2 h 7"/>
                <a:gd name="T8" fmla="*/ 5 w 8"/>
                <a:gd name="T9" fmla="*/ 3 h 7"/>
                <a:gd name="T10" fmla="*/ 5 w 8"/>
                <a:gd name="T11" fmla="*/ 3 h 7"/>
                <a:gd name="T12" fmla="*/ 6 w 8"/>
                <a:gd name="T13" fmla="*/ 1 h 7"/>
                <a:gd name="T14" fmla="*/ 7 w 8"/>
                <a:gd name="T15" fmla="*/ 2 h 7"/>
                <a:gd name="T16" fmla="*/ 7 w 8"/>
                <a:gd name="T17" fmla="*/ 3 h 7"/>
                <a:gd name="T18" fmla="*/ 6 w 8"/>
                <a:gd name="T19" fmla="*/ 4 h 7"/>
                <a:gd name="T20" fmla="*/ 6 w 8"/>
                <a:gd name="T21" fmla="*/ 5 h 7"/>
                <a:gd name="T22" fmla="*/ 5 w 8"/>
                <a:gd name="T23" fmla="*/ 5 h 7"/>
                <a:gd name="T24" fmla="*/ 4 w 8"/>
                <a:gd name="T25" fmla="*/ 7 h 7"/>
                <a:gd name="T26" fmla="*/ 3 w 8"/>
                <a:gd name="T27" fmla="*/ 7 h 7"/>
                <a:gd name="T28" fmla="*/ 2 w 8"/>
                <a:gd name="T29" fmla="*/ 7 h 7"/>
                <a:gd name="T30" fmla="*/ 2 w 8"/>
                <a:gd name="T31" fmla="*/ 7 h 7"/>
                <a:gd name="T32" fmla="*/ 0 w 8"/>
                <a:gd name="T33" fmla="*/ 6 h 7"/>
                <a:gd name="T34" fmla="*/ 0 w 8"/>
                <a:gd name="T35" fmla="*/ 5 h 7"/>
                <a:gd name="T36" fmla="*/ 0 w 8"/>
                <a:gd name="T37" fmla="*/ 4 h 7"/>
                <a:gd name="T38" fmla="*/ 0 w 8"/>
                <a:gd name="T39" fmla="*/ 3 h 7"/>
                <a:gd name="T40" fmla="*/ 1 w 8"/>
                <a:gd name="T41" fmla="*/ 3 h 7"/>
                <a:gd name="T42" fmla="*/ 2 w 8"/>
                <a:gd name="T43" fmla="*/ 2 h 7"/>
                <a:gd name="T44" fmla="*/ 2 w 8"/>
                <a:gd name="T45" fmla="*/ 1 h 7"/>
                <a:gd name="T46" fmla="*/ 3 w 8"/>
                <a:gd name="T47" fmla="*/ 0 h 7"/>
                <a:gd name="T48" fmla="*/ 3 w 8"/>
                <a:gd name="T49" fmla="*/ 1 h 7"/>
                <a:gd name="T50" fmla="*/ 3 w 8"/>
                <a:gd name="T51" fmla="*/ 2 h 7"/>
                <a:gd name="T52" fmla="*/ 3 w 8"/>
                <a:gd name="T53" fmla="*/ 4 h 7"/>
                <a:gd name="T54" fmla="*/ 2 w 8"/>
                <a:gd name="T55" fmla="*/ 4 h 7"/>
                <a:gd name="T56" fmla="*/ 2 w 8"/>
                <a:gd name="T57" fmla="*/ 5 h 7"/>
                <a:gd name="T58" fmla="*/ 2 w 8"/>
                <a:gd name="T59" fmla="*/ 4 h 7"/>
                <a:gd name="T60" fmla="*/ 2 w 8"/>
                <a:gd name="T61" fmla="*/ 4 h 7"/>
                <a:gd name="T62" fmla="*/ 3 w 8"/>
                <a:gd name="T63" fmla="*/ 3 h 7"/>
                <a:gd name="T64" fmla="*/ 4 w 8"/>
                <a:gd name="T65" fmla="*/ 3 h 7"/>
                <a:gd name="T66" fmla="*/ 5 w 8"/>
                <a:gd name="T67" fmla="*/ 2 h 7"/>
                <a:gd name="T68" fmla="*/ 4 w 8"/>
                <a:gd name="T69" fmla="*/ 3 h 7"/>
                <a:gd name="T70" fmla="*/ 2 w 8"/>
                <a:gd name="T71" fmla="*/ 4 h 7"/>
                <a:gd name="T72" fmla="*/ 4 w 8"/>
                <a:gd name="T73" fmla="*/ 6 h 7"/>
                <a:gd name="T74" fmla="*/ 5 w 8"/>
                <a:gd name="T75" fmla="*/ 3 h 7"/>
                <a:gd name="T76" fmla="*/ 2 w 8"/>
                <a:gd name="T77" fmla="*/ 5 h 7"/>
                <a:gd name="T78" fmla="*/ 4 w 8"/>
                <a:gd name="T79" fmla="*/ 5 h 7"/>
                <a:gd name="T80" fmla="*/ 2 w 8"/>
                <a:gd name="T81" fmla="*/ 5 h 7"/>
                <a:gd name="T82" fmla="*/ 2 w 8"/>
                <a:gd name="T83" fmla="*/ 5 h 7"/>
                <a:gd name="T84" fmla="*/ 2 w 8"/>
                <a:gd name="T85" fmla="*/ 5 h 7"/>
                <a:gd name="T86" fmla="*/ 2 w 8"/>
                <a:gd name="T87" fmla="*/ 1 h 7"/>
                <a:gd name="T88" fmla="*/ 2 w 8"/>
                <a:gd name="T89" fmla="*/ 3 h 7"/>
                <a:gd name="T90" fmla="*/ 1 w 8"/>
                <a:gd name="T91" fmla="*/ 4 h 7"/>
                <a:gd name="T92" fmla="*/ 1 w 8"/>
                <a:gd name="T93" fmla="*/ 4 h 7"/>
                <a:gd name="T94" fmla="*/ 2 w 8"/>
                <a:gd name="T95" fmla="*/ 6 h 7"/>
                <a:gd name="T96" fmla="*/ 3 w 8"/>
                <a:gd name="T97" fmla="*/ 6 h 7"/>
                <a:gd name="T98" fmla="*/ 6 w 8"/>
                <a:gd name="T99" fmla="*/ 2 h 7"/>
                <a:gd name="T100" fmla="*/ 6 w 8"/>
                <a:gd name="T101" fmla="*/ 2 h 7"/>
                <a:gd name="T102" fmla="*/ 6 w 8"/>
                <a:gd name="T103" fmla="*/ 1 h 7"/>
                <a:gd name="T104" fmla="*/ 6 w 8"/>
                <a:gd name="T105" fmla="*/ 2 h 7"/>
                <a:gd name="T106" fmla="*/ 5 w 8"/>
                <a:gd name="T107" fmla="*/ 2 h 7"/>
                <a:gd name="T108" fmla="*/ 3 w 8"/>
                <a:gd name="T109" fmla="*/ 6 h 7"/>
                <a:gd name="T110" fmla="*/ 3 w 8"/>
                <a:gd name="T111" fmla="*/ 5 h 7"/>
                <a:gd name="T112" fmla="*/ 5 w 8"/>
                <a:gd name="T113" fmla="*/ 4 h 7"/>
                <a:gd name="T114" fmla="*/ 5 w 8"/>
                <a:gd name="T115" fmla="*/ 3 h 7"/>
                <a:gd name="T116" fmla="*/ 5 w 8"/>
                <a:gd name="T1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4" y="4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7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2" y="0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4"/>
                    <a:pt x="2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2" y="5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1"/>
                  </a:ln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lnTo>
                    <a:pt x="2" y="3"/>
                  </a:ln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lose/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6"/>
                    <a:pt x="2" y="7"/>
                    <a:pt x="2" y="6"/>
                  </a:cubicBezTo>
                  <a:cubicBezTo>
                    <a:pt x="2" y="6"/>
                    <a:pt x="2" y="5"/>
                    <a:pt x="2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6" y="4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5"/>
                    <a:pt x="6" y="4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7" y="2"/>
                  </a:moveTo>
                  <a:cubicBezTo>
                    <a:pt x="7" y="2"/>
                    <a:pt x="6" y="2"/>
                    <a:pt x="6" y="2"/>
                  </a:cubicBezTo>
                  <a:lnTo>
                    <a:pt x="7" y="2"/>
                  </a:lnTo>
                  <a:close/>
                  <a:moveTo>
                    <a:pt x="6" y="2"/>
                  </a:move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3" y="6"/>
                  </a:moveTo>
                  <a:cubicBezTo>
                    <a:pt x="3" y="5"/>
                    <a:pt x="3" y="6"/>
                    <a:pt x="3" y="5"/>
                  </a:cubicBezTo>
                  <a:cubicBezTo>
                    <a:pt x="4" y="6"/>
                    <a:pt x="3" y="6"/>
                    <a:pt x="3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3"/>
                  </a:move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4" y="4"/>
                    <a:pt x="4" y="3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4" name="Freeform 1761"/>
            <p:cNvSpPr>
              <a:spLocks/>
            </p:cNvSpPr>
            <p:nvPr/>
          </p:nvSpPr>
          <p:spPr bwMode="auto">
            <a:xfrm>
              <a:off x="8477250" y="52292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5" name="Freeform 1762"/>
            <p:cNvSpPr>
              <a:spLocks/>
            </p:cNvSpPr>
            <p:nvPr/>
          </p:nvSpPr>
          <p:spPr bwMode="auto">
            <a:xfrm>
              <a:off x="8462963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6" name="Freeform 1763"/>
            <p:cNvSpPr>
              <a:spLocks/>
            </p:cNvSpPr>
            <p:nvPr/>
          </p:nvSpPr>
          <p:spPr bwMode="auto">
            <a:xfrm>
              <a:off x="8462963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7" name="Freeform 1764"/>
            <p:cNvSpPr>
              <a:spLocks/>
            </p:cNvSpPr>
            <p:nvPr/>
          </p:nvSpPr>
          <p:spPr bwMode="auto">
            <a:xfrm>
              <a:off x="8459788" y="5222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8" name="Freeform 1765"/>
            <p:cNvSpPr>
              <a:spLocks/>
            </p:cNvSpPr>
            <p:nvPr/>
          </p:nvSpPr>
          <p:spPr bwMode="auto">
            <a:xfrm>
              <a:off x="8459788" y="5222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9" name="Freeform 1766"/>
            <p:cNvSpPr>
              <a:spLocks/>
            </p:cNvSpPr>
            <p:nvPr/>
          </p:nvSpPr>
          <p:spPr bwMode="auto">
            <a:xfrm>
              <a:off x="8459788" y="5222876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0" name="Freeform 1767"/>
            <p:cNvSpPr>
              <a:spLocks/>
            </p:cNvSpPr>
            <p:nvPr/>
          </p:nvSpPr>
          <p:spPr bwMode="auto">
            <a:xfrm>
              <a:off x="8459788" y="52260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1" name="Freeform 1768"/>
            <p:cNvSpPr>
              <a:spLocks/>
            </p:cNvSpPr>
            <p:nvPr/>
          </p:nvSpPr>
          <p:spPr bwMode="auto">
            <a:xfrm>
              <a:off x="8459788" y="52260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2" name="Freeform 1769"/>
            <p:cNvSpPr>
              <a:spLocks/>
            </p:cNvSpPr>
            <p:nvPr/>
          </p:nvSpPr>
          <p:spPr bwMode="auto">
            <a:xfrm>
              <a:off x="8459788" y="5226051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3" name="Freeform 1771"/>
            <p:cNvSpPr>
              <a:spLocks/>
            </p:cNvSpPr>
            <p:nvPr/>
          </p:nvSpPr>
          <p:spPr bwMode="auto">
            <a:xfrm>
              <a:off x="8453438" y="5232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4" name="Freeform 1772"/>
            <p:cNvSpPr>
              <a:spLocks/>
            </p:cNvSpPr>
            <p:nvPr/>
          </p:nvSpPr>
          <p:spPr bwMode="auto">
            <a:xfrm>
              <a:off x="8453438" y="5232400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5" name="Rectangle 1773"/>
            <p:cNvSpPr>
              <a:spLocks noChangeArrowheads="1"/>
            </p:cNvSpPr>
            <p:nvPr/>
          </p:nvSpPr>
          <p:spPr bwMode="auto">
            <a:xfrm>
              <a:off x="8459788" y="52371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6" name="Freeform 1774"/>
            <p:cNvSpPr>
              <a:spLocks/>
            </p:cNvSpPr>
            <p:nvPr/>
          </p:nvSpPr>
          <p:spPr bwMode="auto">
            <a:xfrm>
              <a:off x="8453438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7" name="Rectangle 1775"/>
            <p:cNvSpPr>
              <a:spLocks noChangeArrowheads="1"/>
            </p:cNvSpPr>
            <p:nvPr/>
          </p:nvSpPr>
          <p:spPr bwMode="auto">
            <a:xfrm>
              <a:off x="8453438" y="52371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8" name="Rectangle 1776"/>
            <p:cNvSpPr>
              <a:spLocks noChangeArrowheads="1"/>
            </p:cNvSpPr>
            <p:nvPr/>
          </p:nvSpPr>
          <p:spPr bwMode="auto">
            <a:xfrm>
              <a:off x="8453438" y="52403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9" name="Freeform 1777"/>
            <p:cNvSpPr>
              <a:spLocks/>
            </p:cNvSpPr>
            <p:nvPr/>
          </p:nvSpPr>
          <p:spPr bwMode="auto">
            <a:xfrm>
              <a:off x="8469313" y="52403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0" name="Freeform 1778"/>
            <p:cNvSpPr>
              <a:spLocks/>
            </p:cNvSpPr>
            <p:nvPr/>
          </p:nvSpPr>
          <p:spPr bwMode="auto">
            <a:xfrm>
              <a:off x="8477251" y="52292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1" name="Freeform 1779"/>
            <p:cNvSpPr>
              <a:spLocks/>
            </p:cNvSpPr>
            <p:nvPr/>
          </p:nvSpPr>
          <p:spPr bwMode="auto">
            <a:xfrm>
              <a:off x="8442326" y="5243513"/>
              <a:ext cx="17463" cy="15875"/>
            </a:xfrm>
            <a:custGeom>
              <a:avLst/>
              <a:gdLst>
                <a:gd name="T0" fmla="*/ 1 w 5"/>
                <a:gd name="T1" fmla="*/ 3 h 5"/>
                <a:gd name="T2" fmla="*/ 2 w 5"/>
                <a:gd name="T3" fmla="*/ 0 h 5"/>
                <a:gd name="T4" fmla="*/ 4 w 5"/>
                <a:gd name="T5" fmla="*/ 0 h 5"/>
                <a:gd name="T6" fmla="*/ 5 w 5"/>
                <a:gd name="T7" fmla="*/ 1 h 5"/>
                <a:gd name="T8" fmla="*/ 3 w 5"/>
                <a:gd name="T9" fmla="*/ 5 h 5"/>
                <a:gd name="T10" fmla="*/ 0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2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2" name="Freeform 1780"/>
            <p:cNvSpPr>
              <a:spLocks/>
            </p:cNvSpPr>
            <p:nvPr/>
          </p:nvSpPr>
          <p:spPr bwMode="auto">
            <a:xfrm>
              <a:off x="8442326" y="52562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3" name="Freeform 1781"/>
            <p:cNvSpPr>
              <a:spLocks/>
            </p:cNvSpPr>
            <p:nvPr/>
          </p:nvSpPr>
          <p:spPr bwMode="auto">
            <a:xfrm>
              <a:off x="8442326" y="52530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4" name="Freeform 1782"/>
            <p:cNvSpPr>
              <a:spLocks/>
            </p:cNvSpPr>
            <p:nvPr/>
          </p:nvSpPr>
          <p:spPr bwMode="auto">
            <a:xfrm>
              <a:off x="8445501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5" name="Freeform 1783"/>
            <p:cNvSpPr>
              <a:spLocks/>
            </p:cNvSpPr>
            <p:nvPr/>
          </p:nvSpPr>
          <p:spPr bwMode="auto">
            <a:xfrm>
              <a:off x="8445501" y="52530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6" name="Freeform 1784"/>
            <p:cNvSpPr>
              <a:spLocks/>
            </p:cNvSpPr>
            <p:nvPr/>
          </p:nvSpPr>
          <p:spPr bwMode="auto">
            <a:xfrm>
              <a:off x="8462963" y="525303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7" name="Freeform 1785"/>
            <p:cNvSpPr>
              <a:spLocks/>
            </p:cNvSpPr>
            <p:nvPr/>
          </p:nvSpPr>
          <p:spPr bwMode="auto">
            <a:xfrm>
              <a:off x="845978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8" name="Freeform 1786"/>
            <p:cNvSpPr>
              <a:spLocks/>
            </p:cNvSpPr>
            <p:nvPr/>
          </p:nvSpPr>
          <p:spPr bwMode="auto">
            <a:xfrm>
              <a:off x="8462963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9" name="Freeform 1787"/>
            <p:cNvSpPr>
              <a:spLocks/>
            </p:cNvSpPr>
            <p:nvPr/>
          </p:nvSpPr>
          <p:spPr bwMode="auto">
            <a:xfrm>
              <a:off x="8453438" y="52593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0" name="Freeform 1788"/>
            <p:cNvSpPr>
              <a:spLocks/>
            </p:cNvSpPr>
            <p:nvPr/>
          </p:nvSpPr>
          <p:spPr bwMode="auto">
            <a:xfrm>
              <a:off x="8450263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1" name="Freeform 1789"/>
            <p:cNvSpPr>
              <a:spLocks/>
            </p:cNvSpPr>
            <p:nvPr/>
          </p:nvSpPr>
          <p:spPr bwMode="auto">
            <a:xfrm>
              <a:off x="8450263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2" name="Freeform 1790"/>
            <p:cNvSpPr>
              <a:spLocks/>
            </p:cNvSpPr>
            <p:nvPr/>
          </p:nvSpPr>
          <p:spPr bwMode="auto">
            <a:xfrm>
              <a:off x="8462963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3" name="Freeform 1791"/>
            <p:cNvSpPr>
              <a:spLocks/>
            </p:cNvSpPr>
            <p:nvPr/>
          </p:nvSpPr>
          <p:spPr bwMode="auto">
            <a:xfrm>
              <a:off x="8445501" y="524986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4" name="Rectangle 1792"/>
            <p:cNvSpPr>
              <a:spLocks noChangeArrowheads="1"/>
            </p:cNvSpPr>
            <p:nvPr/>
          </p:nvSpPr>
          <p:spPr bwMode="auto">
            <a:xfrm>
              <a:off x="8459788" y="52530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5" name="Freeform 1793"/>
            <p:cNvSpPr>
              <a:spLocks/>
            </p:cNvSpPr>
            <p:nvPr/>
          </p:nvSpPr>
          <p:spPr bwMode="auto">
            <a:xfrm>
              <a:off x="8450263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6" name="Freeform 1794"/>
            <p:cNvSpPr>
              <a:spLocks/>
            </p:cNvSpPr>
            <p:nvPr/>
          </p:nvSpPr>
          <p:spPr bwMode="auto">
            <a:xfrm>
              <a:off x="8453438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7" name="Freeform 1795"/>
            <p:cNvSpPr>
              <a:spLocks/>
            </p:cNvSpPr>
            <p:nvPr/>
          </p:nvSpPr>
          <p:spPr bwMode="auto">
            <a:xfrm>
              <a:off x="8442326" y="52562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8" name="Freeform 1796"/>
            <p:cNvSpPr>
              <a:spLocks/>
            </p:cNvSpPr>
            <p:nvPr/>
          </p:nvSpPr>
          <p:spPr bwMode="auto">
            <a:xfrm>
              <a:off x="8453438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9" name="Freeform 1797"/>
            <p:cNvSpPr>
              <a:spLocks/>
            </p:cNvSpPr>
            <p:nvPr/>
          </p:nvSpPr>
          <p:spPr bwMode="auto">
            <a:xfrm>
              <a:off x="8453438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0" name="Freeform 1798"/>
            <p:cNvSpPr>
              <a:spLocks noEditPoints="1"/>
            </p:cNvSpPr>
            <p:nvPr/>
          </p:nvSpPr>
          <p:spPr bwMode="auto">
            <a:xfrm>
              <a:off x="8439151" y="5240338"/>
              <a:ext cx="26988" cy="23813"/>
            </a:xfrm>
            <a:custGeom>
              <a:avLst/>
              <a:gdLst>
                <a:gd name="T0" fmla="*/ 4 w 8"/>
                <a:gd name="T1" fmla="*/ 5 h 7"/>
                <a:gd name="T2" fmla="*/ 0 w 8"/>
                <a:gd name="T3" fmla="*/ 3 h 7"/>
                <a:gd name="T4" fmla="*/ 2 w 8"/>
                <a:gd name="T5" fmla="*/ 1 h 7"/>
                <a:gd name="T6" fmla="*/ 4 w 8"/>
                <a:gd name="T7" fmla="*/ 1 h 7"/>
                <a:gd name="T8" fmla="*/ 6 w 8"/>
                <a:gd name="T9" fmla="*/ 2 h 7"/>
                <a:gd name="T10" fmla="*/ 5 w 8"/>
                <a:gd name="T11" fmla="*/ 2 h 7"/>
                <a:gd name="T12" fmla="*/ 3 w 8"/>
                <a:gd name="T13" fmla="*/ 2 h 7"/>
                <a:gd name="T14" fmla="*/ 3 w 8"/>
                <a:gd name="T15" fmla="*/ 2 h 7"/>
                <a:gd name="T16" fmla="*/ 4 w 8"/>
                <a:gd name="T17" fmla="*/ 2 h 7"/>
                <a:gd name="T18" fmla="*/ 4 w 8"/>
                <a:gd name="T19" fmla="*/ 0 h 7"/>
                <a:gd name="T20" fmla="*/ 5 w 8"/>
                <a:gd name="T21" fmla="*/ 0 h 7"/>
                <a:gd name="T22" fmla="*/ 6 w 8"/>
                <a:gd name="T23" fmla="*/ 2 h 7"/>
                <a:gd name="T24" fmla="*/ 7 w 8"/>
                <a:gd name="T25" fmla="*/ 2 h 7"/>
                <a:gd name="T26" fmla="*/ 7 w 8"/>
                <a:gd name="T27" fmla="*/ 3 h 7"/>
                <a:gd name="T28" fmla="*/ 8 w 8"/>
                <a:gd name="T29" fmla="*/ 4 h 7"/>
                <a:gd name="T30" fmla="*/ 7 w 8"/>
                <a:gd name="T31" fmla="*/ 4 h 7"/>
                <a:gd name="T32" fmla="*/ 7 w 8"/>
                <a:gd name="T33" fmla="*/ 5 h 7"/>
                <a:gd name="T34" fmla="*/ 6 w 8"/>
                <a:gd name="T35" fmla="*/ 7 h 7"/>
                <a:gd name="T36" fmla="*/ 5 w 8"/>
                <a:gd name="T37" fmla="*/ 7 h 7"/>
                <a:gd name="T38" fmla="*/ 4 w 8"/>
                <a:gd name="T39" fmla="*/ 7 h 7"/>
                <a:gd name="T40" fmla="*/ 4 w 8"/>
                <a:gd name="T41" fmla="*/ 5 h 7"/>
                <a:gd name="T42" fmla="*/ 4 w 8"/>
                <a:gd name="T43" fmla="*/ 5 h 7"/>
                <a:gd name="T44" fmla="*/ 2 w 8"/>
                <a:gd name="T45" fmla="*/ 5 h 7"/>
                <a:gd name="T46" fmla="*/ 2 w 8"/>
                <a:gd name="T47" fmla="*/ 5 h 7"/>
                <a:gd name="T48" fmla="*/ 3 w 8"/>
                <a:gd name="T49" fmla="*/ 4 h 7"/>
                <a:gd name="T50" fmla="*/ 3 w 8"/>
                <a:gd name="T51" fmla="*/ 5 h 7"/>
                <a:gd name="T52" fmla="*/ 5 w 8"/>
                <a:gd name="T53" fmla="*/ 4 h 7"/>
                <a:gd name="T54" fmla="*/ 4 w 8"/>
                <a:gd name="T55" fmla="*/ 5 h 7"/>
                <a:gd name="T56" fmla="*/ 4 w 8"/>
                <a:gd name="T57" fmla="*/ 4 h 7"/>
                <a:gd name="T58" fmla="*/ 3 w 8"/>
                <a:gd name="T59" fmla="*/ 4 h 7"/>
                <a:gd name="T60" fmla="*/ 3 w 8"/>
                <a:gd name="T61" fmla="*/ 3 h 7"/>
                <a:gd name="T62" fmla="*/ 2 w 8"/>
                <a:gd name="T63" fmla="*/ 3 h 7"/>
                <a:gd name="T64" fmla="*/ 3 w 8"/>
                <a:gd name="T65" fmla="*/ 4 h 7"/>
                <a:gd name="T66" fmla="*/ 6 w 8"/>
                <a:gd name="T67" fmla="*/ 4 h 7"/>
                <a:gd name="T68" fmla="*/ 6 w 8"/>
                <a:gd name="T69" fmla="*/ 4 h 7"/>
                <a:gd name="T70" fmla="*/ 4 w 8"/>
                <a:gd name="T71" fmla="*/ 4 h 7"/>
                <a:gd name="T72" fmla="*/ 6 w 8"/>
                <a:gd name="T73" fmla="*/ 2 h 7"/>
                <a:gd name="T74" fmla="*/ 3 w 8"/>
                <a:gd name="T75" fmla="*/ 3 h 7"/>
                <a:gd name="T76" fmla="*/ 4 w 8"/>
                <a:gd name="T77" fmla="*/ 4 h 7"/>
                <a:gd name="T78" fmla="*/ 4 w 8"/>
                <a:gd name="T79" fmla="*/ 2 h 7"/>
                <a:gd name="T80" fmla="*/ 5 w 8"/>
                <a:gd name="T81" fmla="*/ 5 h 7"/>
                <a:gd name="T82" fmla="*/ 5 w 8"/>
                <a:gd name="T83" fmla="*/ 3 h 7"/>
                <a:gd name="T84" fmla="*/ 5 w 8"/>
                <a:gd name="T85" fmla="*/ 4 h 7"/>
                <a:gd name="T86" fmla="*/ 3 w 8"/>
                <a:gd name="T87" fmla="*/ 5 h 7"/>
                <a:gd name="T88" fmla="*/ 4 w 8"/>
                <a:gd name="T89" fmla="*/ 5 h 7"/>
                <a:gd name="T90" fmla="*/ 6 w 8"/>
                <a:gd name="T91" fmla="*/ 5 h 7"/>
                <a:gd name="T92" fmla="*/ 6 w 8"/>
                <a:gd name="T93" fmla="*/ 6 h 7"/>
                <a:gd name="T94" fmla="*/ 5 w 8"/>
                <a:gd name="T95" fmla="*/ 4 h 7"/>
                <a:gd name="T96" fmla="*/ 5 w 8"/>
                <a:gd name="T97" fmla="*/ 3 h 7"/>
                <a:gd name="T98" fmla="*/ 3 w 8"/>
                <a:gd name="T99" fmla="*/ 2 h 7"/>
                <a:gd name="T100" fmla="*/ 4 w 8"/>
                <a:gd name="T101" fmla="*/ 2 h 7"/>
                <a:gd name="T102" fmla="*/ 4 w 8"/>
                <a:gd name="T103" fmla="*/ 2 h 7"/>
                <a:gd name="T104" fmla="*/ 3 w 8"/>
                <a:gd name="T105" fmla="*/ 2 h 7"/>
                <a:gd name="T106" fmla="*/ 3 w 8"/>
                <a:gd name="T107" fmla="*/ 2 h 7"/>
                <a:gd name="T108" fmla="*/ 4 w 8"/>
                <a:gd name="T109" fmla="*/ 2 h 7"/>
                <a:gd name="T110" fmla="*/ 5 w 8"/>
                <a:gd name="T111" fmla="*/ 3 h 7"/>
                <a:gd name="T112" fmla="*/ 5 w 8"/>
                <a:gd name="T113" fmla="*/ 3 h 7"/>
                <a:gd name="T114" fmla="*/ 2 w 8"/>
                <a:gd name="T115" fmla="*/ 4 h 7"/>
                <a:gd name="T116" fmla="*/ 5 w 8"/>
                <a:gd name="T1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" h="7">
                  <a:moveTo>
                    <a:pt x="6" y="4"/>
                  </a:moveTo>
                  <a:cubicBezTo>
                    <a:pt x="5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6" y="3"/>
                    <a:pt x="5" y="3"/>
                    <a:pt x="6" y="4"/>
                  </a:cubicBezTo>
                  <a:cubicBezTo>
                    <a:pt x="6" y="4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5" y="6"/>
                    <a:pt x="6" y="7"/>
                  </a:cubicBezTo>
                  <a:cubicBezTo>
                    <a:pt x="5" y="6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3" y="5"/>
                    <a:pt x="3" y="6"/>
                    <a:pt x="3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5" y="4"/>
                    <a:pt x="6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3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5" y="4"/>
                    <a:pt x="4" y="4"/>
                  </a:cubicBezTo>
                  <a:cubicBezTo>
                    <a:pt x="4" y="4"/>
                    <a:pt x="3" y="4"/>
                    <a:pt x="4" y="4"/>
                  </a:cubicBezTo>
                  <a:close/>
                  <a:moveTo>
                    <a:pt x="4" y="2"/>
                  </a:moveTo>
                  <a:cubicBezTo>
                    <a:pt x="4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lose/>
                  <a:moveTo>
                    <a:pt x="4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5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3" y="5"/>
                  </a:ln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5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6" y="4"/>
                    <a:pt x="7" y="4"/>
                    <a:pt x="5" y="4"/>
                  </a:cubicBezTo>
                  <a:cubicBezTo>
                    <a:pt x="6" y="4"/>
                    <a:pt x="5" y="4"/>
                    <a:pt x="5" y="4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6" y="3"/>
                  </a:lnTo>
                  <a:close/>
                  <a:moveTo>
                    <a:pt x="4" y="1"/>
                  </a:move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4" y="2"/>
                  </a:ln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4" y="2"/>
                  </a:lnTo>
                  <a:close/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5" y="3"/>
                  </a:moveTo>
                  <a:cubicBezTo>
                    <a:pt x="5" y="3"/>
                    <a:pt x="6" y="2"/>
                    <a:pt x="5" y="3"/>
                  </a:cubicBezTo>
                  <a:cubicBezTo>
                    <a:pt x="6" y="2"/>
                    <a:pt x="6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lose/>
                  <a:moveTo>
                    <a:pt x="5" y="3"/>
                  </a:move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lose/>
                  <a:moveTo>
                    <a:pt x="0" y="3"/>
                  </a:moveTo>
                  <a:cubicBezTo>
                    <a:pt x="1" y="4"/>
                    <a:pt x="1" y="3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1" name="Freeform 1799"/>
            <p:cNvSpPr>
              <a:spLocks/>
            </p:cNvSpPr>
            <p:nvPr/>
          </p:nvSpPr>
          <p:spPr bwMode="auto">
            <a:xfrm>
              <a:off x="8450263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2" name="Freeform 1800"/>
            <p:cNvSpPr>
              <a:spLocks/>
            </p:cNvSpPr>
            <p:nvPr/>
          </p:nvSpPr>
          <p:spPr bwMode="auto">
            <a:xfrm>
              <a:off x="8462963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3" name="Freeform 1801"/>
            <p:cNvSpPr>
              <a:spLocks/>
            </p:cNvSpPr>
            <p:nvPr/>
          </p:nvSpPr>
          <p:spPr bwMode="auto">
            <a:xfrm>
              <a:off x="8462963" y="5249863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4" name="Freeform 1802"/>
            <p:cNvSpPr>
              <a:spLocks/>
            </p:cNvSpPr>
            <p:nvPr/>
          </p:nvSpPr>
          <p:spPr bwMode="auto">
            <a:xfrm>
              <a:off x="8442326" y="52562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5" name="Freeform 1803"/>
            <p:cNvSpPr>
              <a:spLocks/>
            </p:cNvSpPr>
            <p:nvPr/>
          </p:nvSpPr>
          <p:spPr bwMode="auto">
            <a:xfrm>
              <a:off x="8445501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6" name="Freeform 1804"/>
            <p:cNvSpPr>
              <a:spLocks/>
            </p:cNvSpPr>
            <p:nvPr/>
          </p:nvSpPr>
          <p:spPr bwMode="auto">
            <a:xfrm>
              <a:off x="8445501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7" name="Freeform 1805"/>
            <p:cNvSpPr>
              <a:spLocks/>
            </p:cNvSpPr>
            <p:nvPr/>
          </p:nvSpPr>
          <p:spPr bwMode="auto">
            <a:xfrm>
              <a:off x="8445501" y="525621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8" name="Freeform 1806"/>
            <p:cNvSpPr>
              <a:spLocks/>
            </p:cNvSpPr>
            <p:nvPr/>
          </p:nvSpPr>
          <p:spPr bwMode="auto">
            <a:xfrm>
              <a:off x="8450263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9" name="Freeform 1807"/>
            <p:cNvSpPr>
              <a:spLocks/>
            </p:cNvSpPr>
            <p:nvPr/>
          </p:nvSpPr>
          <p:spPr bwMode="auto">
            <a:xfrm>
              <a:off x="8450263" y="52562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0" name="Freeform 1808"/>
            <p:cNvSpPr>
              <a:spLocks/>
            </p:cNvSpPr>
            <p:nvPr/>
          </p:nvSpPr>
          <p:spPr bwMode="auto">
            <a:xfrm>
              <a:off x="8453438" y="52641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1" name="Freeform 1809"/>
            <p:cNvSpPr>
              <a:spLocks/>
            </p:cNvSpPr>
            <p:nvPr/>
          </p:nvSpPr>
          <p:spPr bwMode="auto">
            <a:xfrm>
              <a:off x="8456613" y="52593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2" name="Rectangle 1810"/>
            <p:cNvSpPr>
              <a:spLocks noChangeArrowheads="1"/>
            </p:cNvSpPr>
            <p:nvPr/>
          </p:nvSpPr>
          <p:spPr bwMode="auto">
            <a:xfrm>
              <a:off x="8456613" y="52498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3" name="Freeform 1811"/>
            <p:cNvSpPr>
              <a:spLocks/>
            </p:cNvSpPr>
            <p:nvPr/>
          </p:nvSpPr>
          <p:spPr bwMode="auto">
            <a:xfrm>
              <a:off x="8456613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4" name="Freeform 1812"/>
            <p:cNvSpPr>
              <a:spLocks/>
            </p:cNvSpPr>
            <p:nvPr/>
          </p:nvSpPr>
          <p:spPr bwMode="auto">
            <a:xfrm>
              <a:off x="8459788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5" name="Rectangle 1813"/>
            <p:cNvSpPr>
              <a:spLocks noChangeArrowheads="1"/>
            </p:cNvSpPr>
            <p:nvPr/>
          </p:nvSpPr>
          <p:spPr bwMode="auto">
            <a:xfrm>
              <a:off x="8462963" y="52562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6" name="Freeform 1814"/>
            <p:cNvSpPr>
              <a:spLocks/>
            </p:cNvSpPr>
            <p:nvPr/>
          </p:nvSpPr>
          <p:spPr bwMode="auto">
            <a:xfrm>
              <a:off x="8459788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7" name="Freeform 1815"/>
            <p:cNvSpPr>
              <a:spLocks/>
            </p:cNvSpPr>
            <p:nvPr/>
          </p:nvSpPr>
          <p:spPr bwMode="auto">
            <a:xfrm>
              <a:off x="8450263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8" name="Freeform 1816"/>
            <p:cNvSpPr>
              <a:spLocks/>
            </p:cNvSpPr>
            <p:nvPr/>
          </p:nvSpPr>
          <p:spPr bwMode="auto">
            <a:xfrm>
              <a:off x="8426451" y="5253038"/>
              <a:ext cx="12700" cy="17463"/>
            </a:xfrm>
            <a:custGeom>
              <a:avLst/>
              <a:gdLst>
                <a:gd name="T0" fmla="*/ 0 w 4"/>
                <a:gd name="T1" fmla="*/ 2 h 5"/>
                <a:gd name="T2" fmla="*/ 3 w 4"/>
                <a:gd name="T3" fmla="*/ 0 h 5"/>
                <a:gd name="T4" fmla="*/ 4 w 4"/>
                <a:gd name="T5" fmla="*/ 3 h 5"/>
                <a:gd name="T6" fmla="*/ 1 w 4"/>
                <a:gd name="T7" fmla="*/ 4 h 5"/>
                <a:gd name="T8" fmla="*/ 0 w 4"/>
                <a:gd name="T9" fmla="*/ 4 h 5"/>
                <a:gd name="T10" fmla="*/ 0 w 4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3" y="5"/>
                    <a:pt x="2" y="4"/>
                    <a:pt x="1" y="4"/>
                  </a:cubicBezTo>
                  <a:cubicBezTo>
                    <a:pt x="0" y="4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9" name="Freeform 1817"/>
            <p:cNvSpPr>
              <a:spLocks/>
            </p:cNvSpPr>
            <p:nvPr/>
          </p:nvSpPr>
          <p:spPr bwMode="auto">
            <a:xfrm>
              <a:off x="842645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0" name="Freeform 1818"/>
            <p:cNvSpPr>
              <a:spLocks/>
            </p:cNvSpPr>
            <p:nvPr/>
          </p:nvSpPr>
          <p:spPr bwMode="auto">
            <a:xfrm>
              <a:off x="8426451" y="52593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1" name="Freeform 1819"/>
            <p:cNvSpPr>
              <a:spLocks/>
            </p:cNvSpPr>
            <p:nvPr/>
          </p:nvSpPr>
          <p:spPr bwMode="auto">
            <a:xfrm>
              <a:off x="842645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2" name="Rectangle 1820"/>
            <p:cNvSpPr>
              <a:spLocks noChangeArrowheads="1"/>
            </p:cNvSpPr>
            <p:nvPr/>
          </p:nvSpPr>
          <p:spPr bwMode="auto">
            <a:xfrm>
              <a:off x="8426451" y="52641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3" name="Rectangle 1821"/>
            <p:cNvSpPr>
              <a:spLocks noChangeArrowheads="1"/>
            </p:cNvSpPr>
            <p:nvPr/>
          </p:nvSpPr>
          <p:spPr bwMode="auto">
            <a:xfrm>
              <a:off x="8435976" y="52736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4" name="Freeform 1822"/>
            <p:cNvSpPr>
              <a:spLocks/>
            </p:cNvSpPr>
            <p:nvPr/>
          </p:nvSpPr>
          <p:spPr bwMode="auto">
            <a:xfrm>
              <a:off x="8435976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5" name="Freeform 1823"/>
            <p:cNvSpPr>
              <a:spLocks/>
            </p:cNvSpPr>
            <p:nvPr/>
          </p:nvSpPr>
          <p:spPr bwMode="auto">
            <a:xfrm>
              <a:off x="8432801" y="5270500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6" name="Freeform 1824"/>
            <p:cNvSpPr>
              <a:spLocks/>
            </p:cNvSpPr>
            <p:nvPr/>
          </p:nvSpPr>
          <p:spPr bwMode="auto">
            <a:xfrm>
              <a:off x="8426451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7" name="Freeform 1825"/>
            <p:cNvSpPr>
              <a:spLocks/>
            </p:cNvSpPr>
            <p:nvPr/>
          </p:nvSpPr>
          <p:spPr bwMode="auto">
            <a:xfrm>
              <a:off x="843280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8" name="Freeform 1826"/>
            <p:cNvSpPr>
              <a:spLocks/>
            </p:cNvSpPr>
            <p:nvPr/>
          </p:nvSpPr>
          <p:spPr bwMode="auto">
            <a:xfrm>
              <a:off x="843280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9" name="Freeform 1827"/>
            <p:cNvSpPr>
              <a:spLocks/>
            </p:cNvSpPr>
            <p:nvPr/>
          </p:nvSpPr>
          <p:spPr bwMode="auto">
            <a:xfrm>
              <a:off x="8432801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0" name="Freeform 1828"/>
            <p:cNvSpPr>
              <a:spLocks/>
            </p:cNvSpPr>
            <p:nvPr/>
          </p:nvSpPr>
          <p:spPr bwMode="auto">
            <a:xfrm>
              <a:off x="8432801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1" name="Freeform 1829"/>
            <p:cNvSpPr>
              <a:spLocks/>
            </p:cNvSpPr>
            <p:nvPr/>
          </p:nvSpPr>
          <p:spPr bwMode="auto">
            <a:xfrm>
              <a:off x="8435976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2" name="Freeform 1830"/>
            <p:cNvSpPr>
              <a:spLocks/>
            </p:cNvSpPr>
            <p:nvPr/>
          </p:nvSpPr>
          <p:spPr bwMode="auto">
            <a:xfrm>
              <a:off x="843280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3" name="Freeform 1831"/>
            <p:cNvSpPr>
              <a:spLocks/>
            </p:cNvSpPr>
            <p:nvPr/>
          </p:nvSpPr>
          <p:spPr bwMode="auto">
            <a:xfrm>
              <a:off x="8426451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4" name="Freeform 1832"/>
            <p:cNvSpPr>
              <a:spLocks/>
            </p:cNvSpPr>
            <p:nvPr/>
          </p:nvSpPr>
          <p:spPr bwMode="auto">
            <a:xfrm>
              <a:off x="8423276" y="526415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5" name="Freeform 1833"/>
            <p:cNvSpPr>
              <a:spLocks/>
            </p:cNvSpPr>
            <p:nvPr/>
          </p:nvSpPr>
          <p:spPr bwMode="auto">
            <a:xfrm>
              <a:off x="8435976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6" name="Freeform 1834"/>
            <p:cNvSpPr>
              <a:spLocks/>
            </p:cNvSpPr>
            <p:nvPr/>
          </p:nvSpPr>
          <p:spPr bwMode="auto">
            <a:xfrm>
              <a:off x="8435976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7" name="Freeform 1835"/>
            <p:cNvSpPr>
              <a:spLocks noEditPoints="1"/>
            </p:cNvSpPr>
            <p:nvPr/>
          </p:nvSpPr>
          <p:spPr bwMode="auto">
            <a:xfrm>
              <a:off x="8423276" y="5253038"/>
              <a:ext cx="19050" cy="20638"/>
            </a:xfrm>
            <a:custGeom>
              <a:avLst/>
              <a:gdLst>
                <a:gd name="T0" fmla="*/ 2 w 6"/>
                <a:gd name="T1" fmla="*/ 3 h 6"/>
                <a:gd name="T2" fmla="*/ 2 w 6"/>
                <a:gd name="T3" fmla="*/ 0 h 6"/>
                <a:gd name="T4" fmla="*/ 4 w 6"/>
                <a:gd name="T5" fmla="*/ 0 h 6"/>
                <a:gd name="T6" fmla="*/ 5 w 6"/>
                <a:gd name="T7" fmla="*/ 1 h 6"/>
                <a:gd name="T8" fmla="*/ 5 w 6"/>
                <a:gd name="T9" fmla="*/ 2 h 6"/>
                <a:gd name="T10" fmla="*/ 4 w 6"/>
                <a:gd name="T11" fmla="*/ 1 h 6"/>
                <a:gd name="T12" fmla="*/ 4 w 6"/>
                <a:gd name="T13" fmla="*/ 1 h 6"/>
                <a:gd name="T14" fmla="*/ 4 w 6"/>
                <a:gd name="T15" fmla="*/ 1 h 6"/>
                <a:gd name="T16" fmla="*/ 5 w 6"/>
                <a:gd name="T17" fmla="*/ 2 h 6"/>
                <a:gd name="T18" fmla="*/ 5 w 6"/>
                <a:gd name="T19" fmla="*/ 3 h 6"/>
                <a:gd name="T20" fmla="*/ 6 w 6"/>
                <a:gd name="T21" fmla="*/ 4 h 6"/>
                <a:gd name="T22" fmla="*/ 5 w 6"/>
                <a:gd name="T23" fmla="*/ 5 h 6"/>
                <a:gd name="T24" fmla="*/ 4 w 6"/>
                <a:gd name="T25" fmla="*/ 4 h 6"/>
                <a:gd name="T26" fmla="*/ 4 w 6"/>
                <a:gd name="T27" fmla="*/ 5 h 6"/>
                <a:gd name="T28" fmla="*/ 3 w 6"/>
                <a:gd name="T29" fmla="*/ 6 h 6"/>
                <a:gd name="T30" fmla="*/ 3 w 6"/>
                <a:gd name="T31" fmla="*/ 5 h 6"/>
                <a:gd name="T32" fmla="*/ 2 w 6"/>
                <a:gd name="T33" fmla="*/ 6 h 6"/>
                <a:gd name="T34" fmla="*/ 1 w 6"/>
                <a:gd name="T35" fmla="*/ 5 h 6"/>
                <a:gd name="T36" fmla="*/ 1 w 6"/>
                <a:gd name="T37" fmla="*/ 5 h 6"/>
                <a:gd name="T38" fmla="*/ 1 w 6"/>
                <a:gd name="T39" fmla="*/ 4 h 6"/>
                <a:gd name="T40" fmla="*/ 1 w 6"/>
                <a:gd name="T41" fmla="*/ 3 h 6"/>
                <a:gd name="T42" fmla="*/ 1 w 6"/>
                <a:gd name="T43" fmla="*/ 3 h 6"/>
                <a:gd name="T44" fmla="*/ 1 w 6"/>
                <a:gd name="T45" fmla="*/ 3 h 6"/>
                <a:gd name="T46" fmla="*/ 2 w 6"/>
                <a:gd name="T47" fmla="*/ 4 h 6"/>
                <a:gd name="T48" fmla="*/ 2 w 6"/>
                <a:gd name="T49" fmla="*/ 3 h 6"/>
                <a:gd name="T50" fmla="*/ 3 w 6"/>
                <a:gd name="T51" fmla="*/ 3 h 6"/>
                <a:gd name="T52" fmla="*/ 3 w 6"/>
                <a:gd name="T53" fmla="*/ 3 h 6"/>
                <a:gd name="T54" fmla="*/ 3 w 6"/>
                <a:gd name="T55" fmla="*/ 2 h 6"/>
                <a:gd name="T56" fmla="*/ 3 w 6"/>
                <a:gd name="T57" fmla="*/ 2 h 6"/>
                <a:gd name="T58" fmla="*/ 3 w 6"/>
                <a:gd name="T59" fmla="*/ 2 h 6"/>
                <a:gd name="T60" fmla="*/ 3 w 6"/>
                <a:gd name="T61" fmla="*/ 3 h 6"/>
                <a:gd name="T62" fmla="*/ 3 w 6"/>
                <a:gd name="T63" fmla="*/ 4 h 6"/>
                <a:gd name="T64" fmla="*/ 1 w 6"/>
                <a:gd name="T65" fmla="*/ 3 h 6"/>
                <a:gd name="T66" fmla="*/ 5 w 6"/>
                <a:gd name="T67" fmla="*/ 3 h 6"/>
                <a:gd name="T68" fmla="*/ 3 w 6"/>
                <a:gd name="T69" fmla="*/ 3 h 6"/>
                <a:gd name="T70" fmla="*/ 3 w 6"/>
                <a:gd name="T71" fmla="*/ 3 h 6"/>
                <a:gd name="T72" fmla="*/ 4 w 6"/>
                <a:gd name="T73" fmla="*/ 3 h 6"/>
                <a:gd name="T74" fmla="*/ 3 w 6"/>
                <a:gd name="T75" fmla="*/ 4 h 6"/>
                <a:gd name="T76" fmla="*/ 2 w 6"/>
                <a:gd name="T77" fmla="*/ 3 h 6"/>
                <a:gd name="T78" fmla="*/ 2 w 6"/>
                <a:gd name="T79" fmla="*/ 4 h 6"/>
                <a:gd name="T80" fmla="*/ 1 w 6"/>
                <a:gd name="T81" fmla="*/ 4 h 6"/>
                <a:gd name="T82" fmla="*/ 1 w 6"/>
                <a:gd name="T83" fmla="*/ 4 h 6"/>
                <a:gd name="T84" fmla="*/ 2 w 6"/>
                <a:gd name="T85" fmla="*/ 4 h 6"/>
                <a:gd name="T86" fmla="*/ 3 w 6"/>
                <a:gd name="T87" fmla="*/ 5 h 6"/>
                <a:gd name="T88" fmla="*/ 4 w 6"/>
                <a:gd name="T89" fmla="*/ 4 h 6"/>
                <a:gd name="T90" fmla="*/ 4 w 6"/>
                <a:gd name="T91" fmla="*/ 4 h 6"/>
                <a:gd name="T92" fmla="*/ 4 w 6"/>
                <a:gd name="T93" fmla="*/ 1 h 6"/>
                <a:gd name="T94" fmla="*/ 4 w 6"/>
                <a:gd name="T95" fmla="*/ 1 h 6"/>
                <a:gd name="T96" fmla="*/ 4 w 6"/>
                <a:gd name="T97" fmla="*/ 1 h 6"/>
                <a:gd name="T98" fmla="*/ 4 w 6"/>
                <a:gd name="T99" fmla="*/ 1 h 6"/>
                <a:gd name="T100" fmla="*/ 3 w 6"/>
                <a:gd name="T101" fmla="*/ 1 h 6"/>
                <a:gd name="T102" fmla="*/ 4 w 6"/>
                <a:gd name="T103" fmla="*/ 3 h 6"/>
                <a:gd name="T104" fmla="*/ 4 w 6"/>
                <a:gd name="T105" fmla="*/ 3 h 6"/>
                <a:gd name="T106" fmla="*/ 4 w 6"/>
                <a:gd name="T107" fmla="*/ 3 h 6"/>
                <a:gd name="T108" fmla="*/ 4 w 6"/>
                <a:gd name="T109" fmla="*/ 3 h 6"/>
                <a:gd name="T110" fmla="*/ 2 w 6"/>
                <a:gd name="T1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" h="6">
                  <a:moveTo>
                    <a:pt x="3" y="4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0" y="4"/>
                    <a:pt x="1" y="4"/>
                    <a:pt x="0" y="4"/>
                  </a:cubicBezTo>
                  <a:cubicBezTo>
                    <a:pt x="1" y="4"/>
                    <a:pt x="0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4" y="3"/>
                    <a:pt x="4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3" y="5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3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2"/>
                  </a:move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4" y="2"/>
                  </a:cubicBezTo>
                  <a:close/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1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5" y="4"/>
                  </a:moveTo>
                  <a:cubicBezTo>
                    <a:pt x="4" y="4"/>
                    <a:pt x="5" y="4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8" name="Freeform 1836"/>
            <p:cNvSpPr>
              <a:spLocks/>
            </p:cNvSpPr>
            <p:nvPr/>
          </p:nvSpPr>
          <p:spPr bwMode="auto">
            <a:xfrm>
              <a:off x="8435976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9" name="Freeform 1837"/>
            <p:cNvSpPr>
              <a:spLocks/>
            </p:cNvSpPr>
            <p:nvPr/>
          </p:nvSpPr>
          <p:spPr bwMode="auto">
            <a:xfrm>
              <a:off x="8439151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0" name="Freeform 1838"/>
            <p:cNvSpPr>
              <a:spLocks/>
            </p:cNvSpPr>
            <p:nvPr/>
          </p:nvSpPr>
          <p:spPr bwMode="auto">
            <a:xfrm>
              <a:off x="8439151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1" name="Freeform 1839"/>
            <p:cNvSpPr>
              <a:spLocks/>
            </p:cNvSpPr>
            <p:nvPr/>
          </p:nvSpPr>
          <p:spPr bwMode="auto">
            <a:xfrm>
              <a:off x="8423276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2" name="Freeform 1840"/>
            <p:cNvSpPr>
              <a:spLocks/>
            </p:cNvSpPr>
            <p:nvPr/>
          </p:nvSpPr>
          <p:spPr bwMode="auto">
            <a:xfrm>
              <a:off x="8423276" y="52641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3" name="Freeform 1841"/>
            <p:cNvSpPr>
              <a:spLocks/>
            </p:cNvSpPr>
            <p:nvPr/>
          </p:nvSpPr>
          <p:spPr bwMode="auto">
            <a:xfrm>
              <a:off x="8423276" y="52641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4" name="Freeform 1842"/>
            <p:cNvSpPr>
              <a:spLocks/>
            </p:cNvSpPr>
            <p:nvPr/>
          </p:nvSpPr>
          <p:spPr bwMode="auto">
            <a:xfrm>
              <a:off x="8423276" y="5264150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5" name="Freeform 1843"/>
            <p:cNvSpPr>
              <a:spLocks/>
            </p:cNvSpPr>
            <p:nvPr/>
          </p:nvSpPr>
          <p:spPr bwMode="auto">
            <a:xfrm>
              <a:off x="8426451" y="5267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6" name="Freeform 1844"/>
            <p:cNvSpPr>
              <a:spLocks/>
            </p:cNvSpPr>
            <p:nvPr/>
          </p:nvSpPr>
          <p:spPr bwMode="auto">
            <a:xfrm>
              <a:off x="8423276" y="52673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7" name="Freeform 1845"/>
            <p:cNvSpPr>
              <a:spLocks/>
            </p:cNvSpPr>
            <p:nvPr/>
          </p:nvSpPr>
          <p:spPr bwMode="auto">
            <a:xfrm>
              <a:off x="8426451" y="52736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8" name="Freeform 1846"/>
            <p:cNvSpPr>
              <a:spLocks/>
            </p:cNvSpPr>
            <p:nvPr/>
          </p:nvSpPr>
          <p:spPr bwMode="auto">
            <a:xfrm>
              <a:off x="8429626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9" name="Rectangle 1847"/>
            <p:cNvSpPr>
              <a:spLocks noChangeArrowheads="1"/>
            </p:cNvSpPr>
            <p:nvPr/>
          </p:nvSpPr>
          <p:spPr bwMode="auto">
            <a:xfrm>
              <a:off x="8429626" y="52641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0" name="Freeform 1848"/>
            <p:cNvSpPr>
              <a:spLocks/>
            </p:cNvSpPr>
            <p:nvPr/>
          </p:nvSpPr>
          <p:spPr bwMode="auto">
            <a:xfrm>
              <a:off x="8429626" y="52705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1" name="Rectangle 1849"/>
            <p:cNvSpPr>
              <a:spLocks noChangeArrowheads="1"/>
            </p:cNvSpPr>
            <p:nvPr/>
          </p:nvSpPr>
          <p:spPr bwMode="auto">
            <a:xfrm>
              <a:off x="8429626" y="52736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2" name="Freeform 1850"/>
            <p:cNvSpPr>
              <a:spLocks/>
            </p:cNvSpPr>
            <p:nvPr/>
          </p:nvSpPr>
          <p:spPr bwMode="auto">
            <a:xfrm>
              <a:off x="8432801" y="5270500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3" name="Freeform 1851"/>
            <p:cNvSpPr>
              <a:spLocks/>
            </p:cNvSpPr>
            <p:nvPr/>
          </p:nvSpPr>
          <p:spPr bwMode="auto">
            <a:xfrm>
              <a:off x="8439151" y="52641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4" name="Freeform 1852"/>
            <p:cNvSpPr>
              <a:spLocks/>
            </p:cNvSpPr>
            <p:nvPr/>
          </p:nvSpPr>
          <p:spPr bwMode="auto">
            <a:xfrm>
              <a:off x="8435976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5" name="Freeform 1853"/>
            <p:cNvSpPr>
              <a:spLocks/>
            </p:cNvSpPr>
            <p:nvPr/>
          </p:nvSpPr>
          <p:spPr bwMode="auto">
            <a:xfrm>
              <a:off x="8408988" y="5232400"/>
              <a:ext cx="20638" cy="26988"/>
            </a:xfrm>
            <a:custGeom>
              <a:avLst/>
              <a:gdLst>
                <a:gd name="T0" fmla="*/ 2 w 6"/>
                <a:gd name="T1" fmla="*/ 2 h 8"/>
                <a:gd name="T2" fmla="*/ 3 w 6"/>
                <a:gd name="T3" fmla="*/ 1 h 8"/>
                <a:gd name="T4" fmla="*/ 5 w 6"/>
                <a:gd name="T5" fmla="*/ 0 h 8"/>
                <a:gd name="T6" fmla="*/ 5 w 6"/>
                <a:gd name="T7" fmla="*/ 5 h 8"/>
                <a:gd name="T8" fmla="*/ 3 w 6"/>
                <a:gd name="T9" fmla="*/ 7 h 8"/>
                <a:gd name="T10" fmla="*/ 1 w 6"/>
                <a:gd name="T11" fmla="*/ 7 h 8"/>
                <a:gd name="T12" fmla="*/ 2 w 6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2" y="2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5" y="0"/>
                    <a:pt x="5" y="0"/>
                  </a:cubicBezTo>
                  <a:cubicBezTo>
                    <a:pt x="6" y="1"/>
                    <a:pt x="6" y="4"/>
                    <a:pt x="5" y="5"/>
                  </a:cubicBezTo>
                  <a:cubicBezTo>
                    <a:pt x="5" y="6"/>
                    <a:pt x="3" y="7"/>
                    <a:pt x="3" y="7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0" y="5"/>
                    <a:pt x="1" y="4"/>
                    <a:pt x="2" y="2"/>
                  </a:cubicBezTo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6" name="Freeform 1854"/>
            <p:cNvSpPr>
              <a:spLocks/>
            </p:cNvSpPr>
            <p:nvPr/>
          </p:nvSpPr>
          <p:spPr bwMode="auto">
            <a:xfrm>
              <a:off x="8412163" y="52435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7" name="Freeform 1855"/>
            <p:cNvSpPr>
              <a:spLocks/>
            </p:cNvSpPr>
            <p:nvPr/>
          </p:nvSpPr>
          <p:spPr bwMode="auto">
            <a:xfrm>
              <a:off x="8412163" y="52403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8" name="Freeform 1856"/>
            <p:cNvSpPr>
              <a:spLocks/>
            </p:cNvSpPr>
            <p:nvPr/>
          </p:nvSpPr>
          <p:spPr bwMode="auto">
            <a:xfrm>
              <a:off x="8415338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9" name="Rectangle 1857"/>
            <p:cNvSpPr>
              <a:spLocks noChangeArrowheads="1"/>
            </p:cNvSpPr>
            <p:nvPr/>
          </p:nvSpPr>
          <p:spPr bwMode="auto">
            <a:xfrm>
              <a:off x="8415338" y="5243513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0" name="Rectangle 1858"/>
            <p:cNvSpPr>
              <a:spLocks noChangeArrowheads="1"/>
            </p:cNvSpPr>
            <p:nvPr/>
          </p:nvSpPr>
          <p:spPr bwMode="auto">
            <a:xfrm>
              <a:off x="8423276" y="5259388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1" name="Freeform 1859"/>
            <p:cNvSpPr>
              <a:spLocks/>
            </p:cNvSpPr>
            <p:nvPr/>
          </p:nvSpPr>
          <p:spPr bwMode="auto">
            <a:xfrm>
              <a:off x="8423276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2" name="Freeform 1860"/>
            <p:cNvSpPr>
              <a:spLocks/>
            </p:cNvSpPr>
            <p:nvPr/>
          </p:nvSpPr>
          <p:spPr bwMode="auto">
            <a:xfrm>
              <a:off x="8423276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3" name="Freeform 1861"/>
            <p:cNvSpPr>
              <a:spLocks/>
            </p:cNvSpPr>
            <p:nvPr/>
          </p:nvSpPr>
          <p:spPr bwMode="auto">
            <a:xfrm>
              <a:off x="840898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4" name="Freeform 1862"/>
            <p:cNvSpPr>
              <a:spLocks/>
            </p:cNvSpPr>
            <p:nvPr/>
          </p:nvSpPr>
          <p:spPr bwMode="auto">
            <a:xfrm>
              <a:off x="8418513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5" name="Freeform 1863"/>
            <p:cNvSpPr>
              <a:spLocks/>
            </p:cNvSpPr>
            <p:nvPr/>
          </p:nvSpPr>
          <p:spPr bwMode="auto">
            <a:xfrm>
              <a:off x="8418513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6" name="Freeform 1864"/>
            <p:cNvSpPr>
              <a:spLocks/>
            </p:cNvSpPr>
            <p:nvPr/>
          </p:nvSpPr>
          <p:spPr bwMode="auto">
            <a:xfrm>
              <a:off x="8423276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7" name="Freeform 1865"/>
            <p:cNvSpPr>
              <a:spLocks/>
            </p:cNvSpPr>
            <p:nvPr/>
          </p:nvSpPr>
          <p:spPr bwMode="auto">
            <a:xfrm>
              <a:off x="8418513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8" name="Freeform 1866"/>
            <p:cNvSpPr>
              <a:spLocks/>
            </p:cNvSpPr>
            <p:nvPr/>
          </p:nvSpPr>
          <p:spPr bwMode="auto">
            <a:xfrm>
              <a:off x="8423276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9" name="Freeform 1867"/>
            <p:cNvSpPr>
              <a:spLocks/>
            </p:cNvSpPr>
            <p:nvPr/>
          </p:nvSpPr>
          <p:spPr bwMode="auto">
            <a:xfrm>
              <a:off x="8418513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0" name="Freeform 1868"/>
            <p:cNvSpPr>
              <a:spLocks/>
            </p:cNvSpPr>
            <p:nvPr/>
          </p:nvSpPr>
          <p:spPr bwMode="auto">
            <a:xfrm>
              <a:off x="840898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1" name="Freeform 1869"/>
            <p:cNvSpPr>
              <a:spLocks/>
            </p:cNvSpPr>
            <p:nvPr/>
          </p:nvSpPr>
          <p:spPr bwMode="auto">
            <a:xfrm>
              <a:off x="8412163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2" name="Freeform 1870"/>
            <p:cNvSpPr>
              <a:spLocks/>
            </p:cNvSpPr>
            <p:nvPr/>
          </p:nvSpPr>
          <p:spPr bwMode="auto">
            <a:xfrm>
              <a:off x="8423276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3" name="Freeform 1871"/>
            <p:cNvSpPr>
              <a:spLocks/>
            </p:cNvSpPr>
            <p:nvPr/>
          </p:nvSpPr>
          <p:spPr bwMode="auto">
            <a:xfrm>
              <a:off x="8423276" y="5232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4" name="Freeform 1872"/>
            <p:cNvSpPr>
              <a:spLocks noEditPoints="1"/>
            </p:cNvSpPr>
            <p:nvPr/>
          </p:nvSpPr>
          <p:spPr bwMode="auto">
            <a:xfrm>
              <a:off x="8408988" y="5229225"/>
              <a:ext cx="23813" cy="30163"/>
            </a:xfrm>
            <a:custGeom>
              <a:avLst/>
              <a:gdLst>
                <a:gd name="T0" fmla="*/ 5 w 7"/>
                <a:gd name="T1" fmla="*/ 3 h 9"/>
                <a:gd name="T2" fmla="*/ 5 w 7"/>
                <a:gd name="T3" fmla="*/ 3 h 9"/>
                <a:gd name="T4" fmla="*/ 3 w 7"/>
                <a:gd name="T5" fmla="*/ 3 h 9"/>
                <a:gd name="T6" fmla="*/ 4 w 7"/>
                <a:gd name="T7" fmla="*/ 2 h 9"/>
                <a:gd name="T8" fmla="*/ 5 w 7"/>
                <a:gd name="T9" fmla="*/ 3 h 9"/>
                <a:gd name="T10" fmla="*/ 3 w 7"/>
                <a:gd name="T11" fmla="*/ 2 h 9"/>
                <a:gd name="T12" fmla="*/ 3 w 7"/>
                <a:gd name="T13" fmla="*/ 1 h 9"/>
                <a:gd name="T14" fmla="*/ 5 w 7"/>
                <a:gd name="T15" fmla="*/ 1 h 9"/>
                <a:gd name="T16" fmla="*/ 6 w 7"/>
                <a:gd name="T17" fmla="*/ 2 h 9"/>
                <a:gd name="T18" fmla="*/ 6 w 7"/>
                <a:gd name="T19" fmla="*/ 3 h 9"/>
                <a:gd name="T20" fmla="*/ 5 w 7"/>
                <a:gd name="T21" fmla="*/ 4 h 9"/>
                <a:gd name="T22" fmla="*/ 6 w 7"/>
                <a:gd name="T23" fmla="*/ 5 h 9"/>
                <a:gd name="T24" fmla="*/ 6 w 7"/>
                <a:gd name="T25" fmla="*/ 6 h 9"/>
                <a:gd name="T26" fmla="*/ 5 w 7"/>
                <a:gd name="T27" fmla="*/ 7 h 9"/>
                <a:gd name="T28" fmla="*/ 5 w 7"/>
                <a:gd name="T29" fmla="*/ 8 h 9"/>
                <a:gd name="T30" fmla="*/ 5 w 7"/>
                <a:gd name="T31" fmla="*/ 8 h 9"/>
                <a:gd name="T32" fmla="*/ 4 w 7"/>
                <a:gd name="T33" fmla="*/ 9 h 9"/>
                <a:gd name="T34" fmla="*/ 3 w 7"/>
                <a:gd name="T35" fmla="*/ 9 h 9"/>
                <a:gd name="T36" fmla="*/ 2 w 7"/>
                <a:gd name="T37" fmla="*/ 9 h 9"/>
                <a:gd name="T38" fmla="*/ 0 w 7"/>
                <a:gd name="T39" fmla="*/ 8 h 9"/>
                <a:gd name="T40" fmla="*/ 0 w 7"/>
                <a:gd name="T41" fmla="*/ 7 h 9"/>
                <a:gd name="T42" fmla="*/ 0 w 7"/>
                <a:gd name="T43" fmla="*/ 6 h 9"/>
                <a:gd name="T44" fmla="*/ 2 w 7"/>
                <a:gd name="T45" fmla="*/ 5 h 9"/>
                <a:gd name="T46" fmla="*/ 1 w 7"/>
                <a:gd name="T47" fmla="*/ 4 h 9"/>
                <a:gd name="T48" fmla="*/ 2 w 7"/>
                <a:gd name="T49" fmla="*/ 5 h 9"/>
                <a:gd name="T50" fmla="*/ 2 w 7"/>
                <a:gd name="T51" fmla="*/ 6 h 9"/>
                <a:gd name="T52" fmla="*/ 2 w 7"/>
                <a:gd name="T53" fmla="*/ 7 h 9"/>
                <a:gd name="T54" fmla="*/ 3 w 7"/>
                <a:gd name="T55" fmla="*/ 6 h 9"/>
                <a:gd name="T56" fmla="*/ 3 w 7"/>
                <a:gd name="T57" fmla="*/ 7 h 9"/>
                <a:gd name="T58" fmla="*/ 3 w 7"/>
                <a:gd name="T59" fmla="*/ 6 h 9"/>
                <a:gd name="T60" fmla="*/ 3 w 7"/>
                <a:gd name="T61" fmla="*/ 5 h 9"/>
                <a:gd name="T62" fmla="*/ 3 w 7"/>
                <a:gd name="T63" fmla="*/ 4 h 9"/>
                <a:gd name="T64" fmla="*/ 3 w 7"/>
                <a:gd name="T65" fmla="*/ 2 h 9"/>
                <a:gd name="T66" fmla="*/ 3 w 7"/>
                <a:gd name="T67" fmla="*/ 5 h 9"/>
                <a:gd name="T68" fmla="*/ 6 w 7"/>
                <a:gd name="T69" fmla="*/ 5 h 9"/>
                <a:gd name="T70" fmla="*/ 4 w 7"/>
                <a:gd name="T71" fmla="*/ 3 h 9"/>
                <a:gd name="T72" fmla="*/ 4 w 7"/>
                <a:gd name="T73" fmla="*/ 7 h 9"/>
                <a:gd name="T74" fmla="*/ 4 w 7"/>
                <a:gd name="T75" fmla="*/ 4 h 9"/>
                <a:gd name="T76" fmla="*/ 3 w 7"/>
                <a:gd name="T77" fmla="*/ 8 h 9"/>
                <a:gd name="T78" fmla="*/ 3 w 7"/>
                <a:gd name="T79" fmla="*/ 7 h 9"/>
                <a:gd name="T80" fmla="*/ 3 w 7"/>
                <a:gd name="T81" fmla="*/ 7 h 9"/>
                <a:gd name="T82" fmla="*/ 1 w 7"/>
                <a:gd name="T83" fmla="*/ 6 h 9"/>
                <a:gd name="T84" fmla="*/ 1 w 7"/>
                <a:gd name="T85" fmla="*/ 7 h 9"/>
                <a:gd name="T86" fmla="*/ 2 w 7"/>
                <a:gd name="T87" fmla="*/ 8 h 9"/>
                <a:gd name="T88" fmla="*/ 3 w 7"/>
                <a:gd name="T89" fmla="*/ 8 h 9"/>
                <a:gd name="T90" fmla="*/ 4 w 7"/>
                <a:gd name="T91" fmla="*/ 7 h 9"/>
                <a:gd name="T92" fmla="*/ 4 w 7"/>
                <a:gd name="T93" fmla="*/ 7 h 9"/>
                <a:gd name="T94" fmla="*/ 5 w 7"/>
                <a:gd name="T95" fmla="*/ 1 h 9"/>
                <a:gd name="T96" fmla="*/ 4 w 7"/>
                <a:gd name="T97" fmla="*/ 1 h 9"/>
                <a:gd name="T98" fmla="*/ 3 w 7"/>
                <a:gd name="T99" fmla="*/ 1 h 9"/>
                <a:gd name="T100" fmla="*/ 3 w 7"/>
                <a:gd name="T101" fmla="*/ 1 h 9"/>
                <a:gd name="T102" fmla="*/ 3 w 7"/>
                <a:gd name="T103" fmla="*/ 1 h 9"/>
                <a:gd name="T104" fmla="*/ 3 w 7"/>
                <a:gd name="T105" fmla="*/ 2 h 9"/>
                <a:gd name="T106" fmla="*/ 5 w 7"/>
                <a:gd name="T107" fmla="*/ 6 h 9"/>
                <a:gd name="T108" fmla="*/ 5 w 7"/>
                <a:gd name="T109" fmla="*/ 4 h 9"/>
                <a:gd name="T110" fmla="*/ 5 w 7"/>
                <a:gd name="T111" fmla="*/ 3 h 9"/>
                <a:gd name="T112" fmla="*/ 4 w 7"/>
                <a:gd name="T113" fmla="*/ 3 h 9"/>
                <a:gd name="T114" fmla="*/ 3 w 7"/>
                <a:gd name="T1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" h="9">
                  <a:moveTo>
                    <a:pt x="3" y="2"/>
                  </a:moveTo>
                  <a:cubicBezTo>
                    <a:pt x="4" y="2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1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6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6" y="5"/>
                    <a:pt x="5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6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1" y="9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0" y="6"/>
                    <a:pt x="1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4" y="2"/>
                    <a:pt x="3" y="2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5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3"/>
                    <a:pt x="4" y="3"/>
                  </a:cubicBezTo>
                  <a:close/>
                  <a:moveTo>
                    <a:pt x="4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4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3" y="6"/>
                  </a:ln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7"/>
                  </a:cubicBezTo>
                  <a:close/>
                  <a:moveTo>
                    <a:pt x="4" y="4"/>
                  </a:moveTo>
                  <a:cubicBezTo>
                    <a:pt x="4" y="4"/>
                    <a:pt x="5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4"/>
                    <a:pt x="4" y="4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8"/>
                  </a:move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lnTo>
                    <a:pt x="3" y="8"/>
                  </a:ln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1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1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5" y="2"/>
                  </a:move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3"/>
                  </a:move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5" name="Freeform 1873"/>
            <p:cNvSpPr>
              <a:spLocks/>
            </p:cNvSpPr>
            <p:nvPr/>
          </p:nvSpPr>
          <p:spPr bwMode="auto">
            <a:xfrm>
              <a:off x="8423276" y="5232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6" name="Freeform 1874"/>
            <p:cNvSpPr>
              <a:spLocks/>
            </p:cNvSpPr>
            <p:nvPr/>
          </p:nvSpPr>
          <p:spPr bwMode="auto">
            <a:xfrm>
              <a:off x="8429626" y="52498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7" name="Freeform 1875"/>
            <p:cNvSpPr>
              <a:spLocks/>
            </p:cNvSpPr>
            <p:nvPr/>
          </p:nvSpPr>
          <p:spPr bwMode="auto">
            <a:xfrm>
              <a:off x="8429626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8" name="Freeform 1876"/>
            <p:cNvSpPr>
              <a:spLocks/>
            </p:cNvSpPr>
            <p:nvPr/>
          </p:nvSpPr>
          <p:spPr bwMode="auto">
            <a:xfrm>
              <a:off x="8412163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9" name="Freeform 1877"/>
            <p:cNvSpPr>
              <a:spLocks/>
            </p:cNvSpPr>
            <p:nvPr/>
          </p:nvSpPr>
          <p:spPr bwMode="auto">
            <a:xfrm>
              <a:off x="8412163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0" name="Freeform 1878"/>
            <p:cNvSpPr>
              <a:spLocks/>
            </p:cNvSpPr>
            <p:nvPr/>
          </p:nvSpPr>
          <p:spPr bwMode="auto">
            <a:xfrm>
              <a:off x="8412163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1" name="Freeform 1879"/>
            <p:cNvSpPr>
              <a:spLocks/>
            </p:cNvSpPr>
            <p:nvPr/>
          </p:nvSpPr>
          <p:spPr bwMode="auto">
            <a:xfrm>
              <a:off x="8408988" y="52466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2" name="Freeform 1880"/>
            <p:cNvSpPr>
              <a:spLocks/>
            </p:cNvSpPr>
            <p:nvPr/>
          </p:nvSpPr>
          <p:spPr bwMode="auto">
            <a:xfrm>
              <a:off x="8412163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3" name="Freeform 1881"/>
            <p:cNvSpPr>
              <a:spLocks/>
            </p:cNvSpPr>
            <p:nvPr/>
          </p:nvSpPr>
          <p:spPr bwMode="auto">
            <a:xfrm>
              <a:off x="8412163" y="5246688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4" name="Freeform 1882"/>
            <p:cNvSpPr>
              <a:spLocks/>
            </p:cNvSpPr>
            <p:nvPr/>
          </p:nvSpPr>
          <p:spPr bwMode="auto">
            <a:xfrm>
              <a:off x="8408988" y="52562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5" name="Freeform 1883"/>
            <p:cNvSpPr>
              <a:spLocks/>
            </p:cNvSpPr>
            <p:nvPr/>
          </p:nvSpPr>
          <p:spPr bwMode="auto">
            <a:xfrm>
              <a:off x="8412163" y="52562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6" name="Rectangle 1884"/>
            <p:cNvSpPr>
              <a:spLocks noChangeArrowheads="1"/>
            </p:cNvSpPr>
            <p:nvPr/>
          </p:nvSpPr>
          <p:spPr bwMode="auto">
            <a:xfrm>
              <a:off x="8415338" y="5253038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7" name="Freeform 1885"/>
            <p:cNvSpPr>
              <a:spLocks/>
            </p:cNvSpPr>
            <p:nvPr/>
          </p:nvSpPr>
          <p:spPr bwMode="auto">
            <a:xfrm>
              <a:off x="8415338" y="52593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8" name="Freeform 1886"/>
            <p:cNvSpPr>
              <a:spLocks/>
            </p:cNvSpPr>
            <p:nvPr/>
          </p:nvSpPr>
          <p:spPr bwMode="auto">
            <a:xfrm>
              <a:off x="8415338" y="52593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9" name="Rectangle 1887"/>
            <p:cNvSpPr>
              <a:spLocks noChangeArrowheads="1"/>
            </p:cNvSpPr>
            <p:nvPr/>
          </p:nvSpPr>
          <p:spPr bwMode="auto">
            <a:xfrm>
              <a:off x="8418513" y="5259388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0" name="Freeform 1888"/>
            <p:cNvSpPr>
              <a:spLocks/>
            </p:cNvSpPr>
            <p:nvPr/>
          </p:nvSpPr>
          <p:spPr bwMode="auto">
            <a:xfrm>
              <a:off x="8429626" y="52435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1" name="Freeform 1889"/>
            <p:cNvSpPr>
              <a:spLocks/>
            </p:cNvSpPr>
            <p:nvPr/>
          </p:nvSpPr>
          <p:spPr bwMode="auto">
            <a:xfrm>
              <a:off x="8423276" y="5232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2" name="Freeform 1890"/>
            <p:cNvSpPr>
              <a:spLocks/>
            </p:cNvSpPr>
            <p:nvPr/>
          </p:nvSpPr>
          <p:spPr bwMode="auto">
            <a:xfrm>
              <a:off x="8423276" y="5210175"/>
              <a:ext cx="12700" cy="15875"/>
            </a:xfrm>
            <a:custGeom>
              <a:avLst/>
              <a:gdLst>
                <a:gd name="T0" fmla="*/ 1 w 4"/>
                <a:gd name="T1" fmla="*/ 2 h 5"/>
                <a:gd name="T2" fmla="*/ 3 w 4"/>
                <a:gd name="T3" fmla="*/ 1 h 5"/>
                <a:gd name="T4" fmla="*/ 4 w 4"/>
                <a:gd name="T5" fmla="*/ 3 h 5"/>
                <a:gd name="T6" fmla="*/ 1 w 4"/>
                <a:gd name="T7" fmla="*/ 5 h 5"/>
                <a:gd name="T8" fmla="*/ 1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2" y="1"/>
                    <a:pt x="2" y="0"/>
                    <a:pt x="3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3" name="Freeform 1891"/>
            <p:cNvSpPr>
              <a:spLocks/>
            </p:cNvSpPr>
            <p:nvPr/>
          </p:nvSpPr>
          <p:spPr bwMode="auto">
            <a:xfrm>
              <a:off x="8426451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4" name="Freeform 1892"/>
            <p:cNvSpPr>
              <a:spLocks/>
            </p:cNvSpPr>
            <p:nvPr/>
          </p:nvSpPr>
          <p:spPr bwMode="auto">
            <a:xfrm>
              <a:off x="8426451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5" name="Freeform 1893"/>
            <p:cNvSpPr>
              <a:spLocks/>
            </p:cNvSpPr>
            <p:nvPr/>
          </p:nvSpPr>
          <p:spPr bwMode="auto">
            <a:xfrm>
              <a:off x="8426451" y="52133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6" name="Rectangle 1894"/>
            <p:cNvSpPr>
              <a:spLocks noChangeArrowheads="1"/>
            </p:cNvSpPr>
            <p:nvPr/>
          </p:nvSpPr>
          <p:spPr bwMode="auto">
            <a:xfrm>
              <a:off x="8426451" y="52165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7" name="Rectangle 1895"/>
            <p:cNvSpPr>
              <a:spLocks noChangeArrowheads="1"/>
            </p:cNvSpPr>
            <p:nvPr/>
          </p:nvSpPr>
          <p:spPr bwMode="auto">
            <a:xfrm>
              <a:off x="8432801" y="52292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8" name="Freeform 1896"/>
            <p:cNvSpPr>
              <a:spLocks/>
            </p:cNvSpPr>
            <p:nvPr/>
          </p:nvSpPr>
          <p:spPr bwMode="auto">
            <a:xfrm>
              <a:off x="8432801" y="5226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9" name="Freeform 1897"/>
            <p:cNvSpPr>
              <a:spLocks/>
            </p:cNvSpPr>
            <p:nvPr/>
          </p:nvSpPr>
          <p:spPr bwMode="auto">
            <a:xfrm>
              <a:off x="8432801" y="52292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0" name="Freeform 1898"/>
            <p:cNvSpPr>
              <a:spLocks/>
            </p:cNvSpPr>
            <p:nvPr/>
          </p:nvSpPr>
          <p:spPr bwMode="auto">
            <a:xfrm>
              <a:off x="8426451" y="5222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1" name="Freeform 1899"/>
            <p:cNvSpPr>
              <a:spLocks/>
            </p:cNvSpPr>
            <p:nvPr/>
          </p:nvSpPr>
          <p:spPr bwMode="auto">
            <a:xfrm>
              <a:off x="8426451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2" name="Freeform 1900"/>
            <p:cNvSpPr>
              <a:spLocks/>
            </p:cNvSpPr>
            <p:nvPr/>
          </p:nvSpPr>
          <p:spPr bwMode="auto">
            <a:xfrm>
              <a:off x="8432801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3" name="Freeform 1901"/>
            <p:cNvSpPr>
              <a:spLocks/>
            </p:cNvSpPr>
            <p:nvPr/>
          </p:nvSpPr>
          <p:spPr bwMode="auto">
            <a:xfrm>
              <a:off x="8429626" y="5226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4" name="Freeform 1902"/>
            <p:cNvSpPr>
              <a:spLocks/>
            </p:cNvSpPr>
            <p:nvPr/>
          </p:nvSpPr>
          <p:spPr bwMode="auto">
            <a:xfrm>
              <a:off x="8426451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5" name="Rectangle 1903"/>
            <p:cNvSpPr>
              <a:spLocks noChangeArrowheads="1"/>
            </p:cNvSpPr>
            <p:nvPr/>
          </p:nvSpPr>
          <p:spPr bwMode="auto">
            <a:xfrm>
              <a:off x="8432801" y="52260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6" name="Freeform 1904"/>
            <p:cNvSpPr>
              <a:spLocks/>
            </p:cNvSpPr>
            <p:nvPr/>
          </p:nvSpPr>
          <p:spPr bwMode="auto">
            <a:xfrm>
              <a:off x="8432801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7" name="Freeform 1905"/>
            <p:cNvSpPr>
              <a:spLocks/>
            </p:cNvSpPr>
            <p:nvPr/>
          </p:nvSpPr>
          <p:spPr bwMode="auto">
            <a:xfrm>
              <a:off x="8426451" y="5222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8" name="Freeform 1906"/>
            <p:cNvSpPr>
              <a:spLocks/>
            </p:cNvSpPr>
            <p:nvPr/>
          </p:nvSpPr>
          <p:spPr bwMode="auto">
            <a:xfrm>
              <a:off x="8426451" y="52165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9" name="Freeform 1907"/>
            <p:cNvSpPr>
              <a:spLocks/>
            </p:cNvSpPr>
            <p:nvPr/>
          </p:nvSpPr>
          <p:spPr bwMode="auto">
            <a:xfrm>
              <a:off x="8435976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0" name="Freeform 1908"/>
            <p:cNvSpPr>
              <a:spLocks/>
            </p:cNvSpPr>
            <p:nvPr/>
          </p:nvSpPr>
          <p:spPr bwMode="auto">
            <a:xfrm>
              <a:off x="8435976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1" name="Freeform 1909"/>
            <p:cNvSpPr>
              <a:spLocks noEditPoints="1"/>
            </p:cNvSpPr>
            <p:nvPr/>
          </p:nvSpPr>
          <p:spPr bwMode="auto">
            <a:xfrm>
              <a:off x="8423276" y="5210175"/>
              <a:ext cx="22225" cy="19050"/>
            </a:xfrm>
            <a:custGeom>
              <a:avLst/>
              <a:gdLst>
                <a:gd name="T0" fmla="*/ 0 w 7"/>
                <a:gd name="T1" fmla="*/ 2 h 6"/>
                <a:gd name="T2" fmla="*/ 1 w 7"/>
                <a:gd name="T3" fmla="*/ 0 h 6"/>
                <a:gd name="T4" fmla="*/ 3 w 7"/>
                <a:gd name="T5" fmla="*/ 1 h 6"/>
                <a:gd name="T6" fmla="*/ 5 w 7"/>
                <a:gd name="T7" fmla="*/ 2 h 6"/>
                <a:gd name="T8" fmla="*/ 6 w 7"/>
                <a:gd name="T9" fmla="*/ 3 h 6"/>
                <a:gd name="T10" fmla="*/ 4 w 7"/>
                <a:gd name="T11" fmla="*/ 2 h 6"/>
                <a:gd name="T12" fmla="*/ 3 w 7"/>
                <a:gd name="T13" fmla="*/ 2 h 6"/>
                <a:gd name="T14" fmla="*/ 4 w 7"/>
                <a:gd name="T15" fmla="*/ 1 h 6"/>
                <a:gd name="T16" fmla="*/ 4 w 7"/>
                <a:gd name="T17" fmla="*/ 1 h 6"/>
                <a:gd name="T18" fmla="*/ 4 w 7"/>
                <a:gd name="T19" fmla="*/ 3 h 6"/>
                <a:gd name="T20" fmla="*/ 6 w 7"/>
                <a:gd name="T21" fmla="*/ 4 h 6"/>
                <a:gd name="T22" fmla="*/ 5 w 7"/>
                <a:gd name="T23" fmla="*/ 4 h 6"/>
                <a:gd name="T24" fmla="*/ 4 w 7"/>
                <a:gd name="T25" fmla="*/ 4 h 6"/>
                <a:gd name="T26" fmla="*/ 5 w 7"/>
                <a:gd name="T27" fmla="*/ 6 h 6"/>
                <a:gd name="T28" fmla="*/ 3 w 7"/>
                <a:gd name="T29" fmla="*/ 5 h 6"/>
                <a:gd name="T30" fmla="*/ 2 w 7"/>
                <a:gd name="T31" fmla="*/ 5 h 6"/>
                <a:gd name="T32" fmla="*/ 2 w 7"/>
                <a:gd name="T33" fmla="*/ 5 h 6"/>
                <a:gd name="T34" fmla="*/ 2 w 7"/>
                <a:gd name="T35" fmla="*/ 5 h 6"/>
                <a:gd name="T36" fmla="*/ 1 w 7"/>
                <a:gd name="T37" fmla="*/ 4 h 6"/>
                <a:gd name="T38" fmla="*/ 1 w 7"/>
                <a:gd name="T39" fmla="*/ 4 h 6"/>
                <a:gd name="T40" fmla="*/ 2 w 7"/>
                <a:gd name="T41" fmla="*/ 3 h 6"/>
                <a:gd name="T42" fmla="*/ 1 w 7"/>
                <a:gd name="T43" fmla="*/ 3 h 6"/>
                <a:gd name="T44" fmla="*/ 1 w 7"/>
                <a:gd name="T45" fmla="*/ 2 h 6"/>
                <a:gd name="T46" fmla="*/ 2 w 7"/>
                <a:gd name="T47" fmla="*/ 2 h 6"/>
                <a:gd name="T48" fmla="*/ 3 w 7"/>
                <a:gd name="T49" fmla="*/ 2 h 6"/>
                <a:gd name="T50" fmla="*/ 3 w 7"/>
                <a:gd name="T51" fmla="*/ 2 h 6"/>
                <a:gd name="T52" fmla="*/ 3 w 7"/>
                <a:gd name="T53" fmla="*/ 2 h 6"/>
                <a:gd name="T54" fmla="*/ 1 w 7"/>
                <a:gd name="T55" fmla="*/ 2 h 6"/>
                <a:gd name="T56" fmla="*/ 2 w 7"/>
                <a:gd name="T57" fmla="*/ 3 h 6"/>
                <a:gd name="T58" fmla="*/ 1 w 7"/>
                <a:gd name="T59" fmla="*/ 2 h 6"/>
                <a:gd name="T60" fmla="*/ 1 w 7"/>
                <a:gd name="T61" fmla="*/ 4 h 6"/>
                <a:gd name="T62" fmla="*/ 1 w 7"/>
                <a:gd name="T63" fmla="*/ 4 h 6"/>
                <a:gd name="T64" fmla="*/ 3 w 7"/>
                <a:gd name="T65" fmla="*/ 2 h 6"/>
                <a:gd name="T66" fmla="*/ 5 w 7"/>
                <a:gd name="T67" fmla="*/ 3 h 6"/>
                <a:gd name="T68" fmla="*/ 1 w 7"/>
                <a:gd name="T69" fmla="*/ 3 h 6"/>
                <a:gd name="T70" fmla="*/ 3 w 7"/>
                <a:gd name="T71" fmla="*/ 3 h 6"/>
                <a:gd name="T72" fmla="*/ 2 w 7"/>
                <a:gd name="T73" fmla="*/ 3 h 6"/>
                <a:gd name="T74" fmla="*/ 3 w 7"/>
                <a:gd name="T75" fmla="*/ 3 h 6"/>
                <a:gd name="T76" fmla="*/ 4 w 7"/>
                <a:gd name="T77" fmla="*/ 2 h 6"/>
                <a:gd name="T78" fmla="*/ 3 w 7"/>
                <a:gd name="T79" fmla="*/ 3 h 6"/>
                <a:gd name="T80" fmla="*/ 2 w 7"/>
                <a:gd name="T81" fmla="*/ 3 h 6"/>
                <a:gd name="T82" fmla="*/ 2 w 7"/>
                <a:gd name="T83" fmla="*/ 3 h 6"/>
                <a:gd name="T84" fmla="*/ 2 w 7"/>
                <a:gd name="T85" fmla="*/ 4 h 6"/>
                <a:gd name="T86" fmla="*/ 2 w 7"/>
                <a:gd name="T87" fmla="*/ 4 h 6"/>
                <a:gd name="T88" fmla="*/ 3 w 7"/>
                <a:gd name="T89" fmla="*/ 4 h 6"/>
                <a:gd name="T90" fmla="*/ 3 w 7"/>
                <a:gd name="T91" fmla="*/ 2 h 6"/>
                <a:gd name="T92" fmla="*/ 4 w 7"/>
                <a:gd name="T93" fmla="*/ 2 h 6"/>
                <a:gd name="T94" fmla="*/ 4 w 7"/>
                <a:gd name="T95" fmla="*/ 2 h 6"/>
                <a:gd name="T96" fmla="*/ 4 w 7"/>
                <a:gd name="T97" fmla="*/ 2 h 6"/>
                <a:gd name="T98" fmla="*/ 3 w 7"/>
                <a:gd name="T99" fmla="*/ 1 h 6"/>
                <a:gd name="T100" fmla="*/ 3 w 7"/>
                <a:gd name="T101" fmla="*/ 2 h 6"/>
                <a:gd name="T102" fmla="*/ 3 w 7"/>
                <a:gd name="T103" fmla="*/ 3 h 6"/>
                <a:gd name="T104" fmla="*/ 3 w 7"/>
                <a:gd name="T105" fmla="*/ 3 h 6"/>
                <a:gd name="T106" fmla="*/ 1 w 7"/>
                <a:gd name="T107" fmla="*/ 2 h 6"/>
                <a:gd name="T108" fmla="*/ 2 w 7"/>
                <a:gd name="T109" fmla="*/ 4 h 6"/>
                <a:gd name="T110" fmla="*/ 2 w 7"/>
                <a:gd name="T1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2" y="0"/>
                    <a:pt x="1" y="0"/>
                    <a:pt x="2" y="1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2" y="0"/>
                    <a:pt x="3" y="1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3" y="4"/>
                    <a:pt x="5" y="5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3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2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1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2"/>
                    <a:pt x="2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1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4" y="3"/>
                  </a:ln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2" y="4"/>
                  </a:cubicBezTo>
                  <a:close/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3"/>
                    <a:pt x="3" y="2"/>
                    <a:pt x="3" y="2"/>
                  </a:cubicBezTo>
                  <a:close/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lnTo>
                    <a:pt x="3" y="4"/>
                  </a:ln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3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4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2" y="3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3"/>
                    <a:pt x="3" y="4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2"/>
                  </a:move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4" y="2"/>
                  </a:ln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lnTo>
                    <a:pt x="2" y="4"/>
                  </a:ln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4"/>
                  </a:move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0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2" name="Freeform 1910"/>
            <p:cNvSpPr>
              <a:spLocks/>
            </p:cNvSpPr>
            <p:nvPr/>
          </p:nvSpPr>
          <p:spPr bwMode="auto">
            <a:xfrm>
              <a:off x="8435976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3" name="Rectangle 1911"/>
            <p:cNvSpPr>
              <a:spLocks noChangeArrowheads="1"/>
            </p:cNvSpPr>
            <p:nvPr/>
          </p:nvSpPr>
          <p:spPr bwMode="auto">
            <a:xfrm>
              <a:off x="8439151" y="52228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4" name="Rectangle 1912"/>
            <p:cNvSpPr>
              <a:spLocks noChangeArrowheads="1"/>
            </p:cNvSpPr>
            <p:nvPr/>
          </p:nvSpPr>
          <p:spPr bwMode="auto">
            <a:xfrm>
              <a:off x="8439151" y="52260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5" name="Freeform 1913"/>
            <p:cNvSpPr>
              <a:spLocks/>
            </p:cNvSpPr>
            <p:nvPr/>
          </p:nvSpPr>
          <p:spPr bwMode="auto">
            <a:xfrm>
              <a:off x="8423276" y="521970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6" name="Freeform 1914"/>
            <p:cNvSpPr>
              <a:spLocks/>
            </p:cNvSpPr>
            <p:nvPr/>
          </p:nvSpPr>
          <p:spPr bwMode="auto">
            <a:xfrm>
              <a:off x="8426451" y="5219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7" name="Freeform 1915"/>
            <p:cNvSpPr>
              <a:spLocks/>
            </p:cNvSpPr>
            <p:nvPr/>
          </p:nvSpPr>
          <p:spPr bwMode="auto">
            <a:xfrm>
              <a:off x="8426451" y="5219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8" name="Freeform 1916"/>
            <p:cNvSpPr>
              <a:spLocks/>
            </p:cNvSpPr>
            <p:nvPr/>
          </p:nvSpPr>
          <p:spPr bwMode="auto">
            <a:xfrm>
              <a:off x="8426451" y="5219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9" name="Freeform 1917"/>
            <p:cNvSpPr>
              <a:spLocks/>
            </p:cNvSpPr>
            <p:nvPr/>
          </p:nvSpPr>
          <p:spPr bwMode="auto">
            <a:xfrm>
              <a:off x="8426451" y="5219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0" name="Freeform 1918"/>
            <p:cNvSpPr>
              <a:spLocks/>
            </p:cNvSpPr>
            <p:nvPr/>
          </p:nvSpPr>
          <p:spPr bwMode="auto">
            <a:xfrm>
              <a:off x="8426451" y="52165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1" name="Freeform 1919"/>
            <p:cNvSpPr>
              <a:spLocks/>
            </p:cNvSpPr>
            <p:nvPr/>
          </p:nvSpPr>
          <p:spPr bwMode="auto">
            <a:xfrm>
              <a:off x="8426451" y="5226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2" name="Freeform 1920"/>
            <p:cNvSpPr>
              <a:spLocks/>
            </p:cNvSpPr>
            <p:nvPr/>
          </p:nvSpPr>
          <p:spPr bwMode="auto">
            <a:xfrm>
              <a:off x="8426451" y="52228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3" name="Rectangle 1921"/>
            <p:cNvSpPr>
              <a:spLocks noChangeArrowheads="1"/>
            </p:cNvSpPr>
            <p:nvPr/>
          </p:nvSpPr>
          <p:spPr bwMode="auto">
            <a:xfrm>
              <a:off x="8432801" y="52165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4" name="Freeform 1922"/>
            <p:cNvSpPr>
              <a:spLocks/>
            </p:cNvSpPr>
            <p:nvPr/>
          </p:nvSpPr>
          <p:spPr bwMode="auto">
            <a:xfrm>
              <a:off x="8426451" y="5226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5" name="Freeform 1923"/>
            <p:cNvSpPr>
              <a:spLocks/>
            </p:cNvSpPr>
            <p:nvPr/>
          </p:nvSpPr>
          <p:spPr bwMode="auto">
            <a:xfrm>
              <a:off x="8426451" y="52260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6" name="Rectangle 1924"/>
            <p:cNvSpPr>
              <a:spLocks noChangeArrowheads="1"/>
            </p:cNvSpPr>
            <p:nvPr/>
          </p:nvSpPr>
          <p:spPr bwMode="auto">
            <a:xfrm>
              <a:off x="8429626" y="52260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7" name="Freeform 1925"/>
            <p:cNvSpPr>
              <a:spLocks/>
            </p:cNvSpPr>
            <p:nvPr/>
          </p:nvSpPr>
          <p:spPr bwMode="auto">
            <a:xfrm>
              <a:off x="8435976" y="5219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8" name="Freeform 1926"/>
            <p:cNvSpPr>
              <a:spLocks/>
            </p:cNvSpPr>
            <p:nvPr/>
          </p:nvSpPr>
          <p:spPr bwMode="auto">
            <a:xfrm>
              <a:off x="8432801" y="52165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9" name="Freeform 1927"/>
            <p:cNvSpPr>
              <a:spLocks/>
            </p:cNvSpPr>
            <p:nvPr/>
          </p:nvSpPr>
          <p:spPr bwMode="auto">
            <a:xfrm>
              <a:off x="8477251" y="5232400"/>
              <a:ext cx="15875" cy="20638"/>
            </a:xfrm>
            <a:custGeom>
              <a:avLst/>
              <a:gdLst>
                <a:gd name="T0" fmla="*/ 0 w 5"/>
                <a:gd name="T1" fmla="*/ 4 h 6"/>
                <a:gd name="T2" fmla="*/ 2 w 5"/>
                <a:gd name="T3" fmla="*/ 0 h 6"/>
                <a:gd name="T4" fmla="*/ 5 w 5"/>
                <a:gd name="T5" fmla="*/ 2 h 6"/>
                <a:gd name="T6" fmla="*/ 3 w 5"/>
                <a:gd name="T7" fmla="*/ 6 h 6"/>
                <a:gd name="T8" fmla="*/ 0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1" y="2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2" y="6"/>
                    <a:pt x="0" y="5"/>
                    <a:pt x="0" y="4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0" name="Freeform 1928"/>
            <p:cNvSpPr>
              <a:spLocks/>
            </p:cNvSpPr>
            <p:nvPr/>
          </p:nvSpPr>
          <p:spPr bwMode="auto">
            <a:xfrm>
              <a:off x="8477251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1" name="Freeform 1929"/>
            <p:cNvSpPr>
              <a:spLocks/>
            </p:cNvSpPr>
            <p:nvPr/>
          </p:nvSpPr>
          <p:spPr bwMode="auto">
            <a:xfrm>
              <a:off x="8477251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2" name="Freeform 1930"/>
            <p:cNvSpPr>
              <a:spLocks/>
            </p:cNvSpPr>
            <p:nvPr/>
          </p:nvSpPr>
          <p:spPr bwMode="auto">
            <a:xfrm>
              <a:off x="8477251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3" name="Freeform 1931"/>
            <p:cNvSpPr>
              <a:spLocks/>
            </p:cNvSpPr>
            <p:nvPr/>
          </p:nvSpPr>
          <p:spPr bwMode="auto">
            <a:xfrm>
              <a:off x="8477251" y="52435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4" name="Freeform 1932"/>
            <p:cNvSpPr>
              <a:spLocks/>
            </p:cNvSpPr>
            <p:nvPr/>
          </p:nvSpPr>
          <p:spPr bwMode="auto">
            <a:xfrm>
              <a:off x="8493126" y="52466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5" name="Freeform 1933"/>
            <p:cNvSpPr>
              <a:spLocks/>
            </p:cNvSpPr>
            <p:nvPr/>
          </p:nvSpPr>
          <p:spPr bwMode="auto">
            <a:xfrm>
              <a:off x="8493126" y="5243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6" name="Freeform 1934"/>
            <p:cNvSpPr>
              <a:spLocks/>
            </p:cNvSpPr>
            <p:nvPr/>
          </p:nvSpPr>
          <p:spPr bwMode="auto">
            <a:xfrm>
              <a:off x="8493126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7" name="Freeform 1935"/>
            <p:cNvSpPr>
              <a:spLocks/>
            </p:cNvSpPr>
            <p:nvPr/>
          </p:nvSpPr>
          <p:spPr bwMode="auto">
            <a:xfrm>
              <a:off x="8483601" y="52466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8" name="Freeform 1936"/>
            <p:cNvSpPr>
              <a:spLocks/>
            </p:cNvSpPr>
            <p:nvPr/>
          </p:nvSpPr>
          <p:spPr bwMode="auto">
            <a:xfrm>
              <a:off x="8486776" y="52435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9" name="Freeform 1937"/>
            <p:cNvSpPr>
              <a:spLocks/>
            </p:cNvSpPr>
            <p:nvPr/>
          </p:nvSpPr>
          <p:spPr bwMode="auto">
            <a:xfrm>
              <a:off x="8489951" y="5240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0" name="Freeform 1938"/>
            <p:cNvSpPr>
              <a:spLocks/>
            </p:cNvSpPr>
            <p:nvPr/>
          </p:nvSpPr>
          <p:spPr bwMode="auto">
            <a:xfrm>
              <a:off x="8493126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1" name="Freeform 1939"/>
            <p:cNvSpPr>
              <a:spLocks/>
            </p:cNvSpPr>
            <p:nvPr/>
          </p:nvSpPr>
          <p:spPr bwMode="auto">
            <a:xfrm>
              <a:off x="8486776" y="52435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2" name="Freeform 1940"/>
            <p:cNvSpPr>
              <a:spLocks/>
            </p:cNvSpPr>
            <p:nvPr/>
          </p:nvSpPr>
          <p:spPr bwMode="auto">
            <a:xfrm>
              <a:off x="8493126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3" name="Freeform 1941"/>
            <p:cNvSpPr>
              <a:spLocks/>
            </p:cNvSpPr>
            <p:nvPr/>
          </p:nvSpPr>
          <p:spPr bwMode="auto">
            <a:xfrm>
              <a:off x="8489951" y="5240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4" name="Freeform 1942"/>
            <p:cNvSpPr>
              <a:spLocks/>
            </p:cNvSpPr>
            <p:nvPr/>
          </p:nvSpPr>
          <p:spPr bwMode="auto">
            <a:xfrm>
              <a:off x="8483601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5" name="Freeform 1943"/>
            <p:cNvSpPr>
              <a:spLocks/>
            </p:cNvSpPr>
            <p:nvPr/>
          </p:nvSpPr>
          <p:spPr bwMode="auto">
            <a:xfrm>
              <a:off x="8480426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6" name="Freeform 1944"/>
            <p:cNvSpPr>
              <a:spLocks/>
            </p:cNvSpPr>
            <p:nvPr/>
          </p:nvSpPr>
          <p:spPr bwMode="auto">
            <a:xfrm>
              <a:off x="8486776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7" name="Freeform 1945"/>
            <p:cNvSpPr>
              <a:spLocks/>
            </p:cNvSpPr>
            <p:nvPr/>
          </p:nvSpPr>
          <p:spPr bwMode="auto">
            <a:xfrm>
              <a:off x="8486776" y="52371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8" name="Freeform 1946"/>
            <p:cNvSpPr>
              <a:spLocks noEditPoints="1"/>
            </p:cNvSpPr>
            <p:nvPr/>
          </p:nvSpPr>
          <p:spPr bwMode="auto">
            <a:xfrm>
              <a:off x="8477251" y="5232400"/>
              <a:ext cx="22225" cy="17463"/>
            </a:xfrm>
            <a:custGeom>
              <a:avLst/>
              <a:gdLst>
                <a:gd name="T0" fmla="*/ 0 w 7"/>
                <a:gd name="T1" fmla="*/ 3 h 5"/>
                <a:gd name="T2" fmla="*/ 1 w 7"/>
                <a:gd name="T3" fmla="*/ 1 h 5"/>
                <a:gd name="T4" fmla="*/ 2 w 7"/>
                <a:gd name="T5" fmla="*/ 1 h 5"/>
                <a:gd name="T6" fmla="*/ 4 w 7"/>
                <a:gd name="T7" fmla="*/ 1 h 5"/>
                <a:gd name="T8" fmla="*/ 4 w 7"/>
                <a:gd name="T9" fmla="*/ 1 h 5"/>
                <a:gd name="T10" fmla="*/ 3 w 7"/>
                <a:gd name="T11" fmla="*/ 1 h 5"/>
                <a:gd name="T12" fmla="*/ 3 w 7"/>
                <a:gd name="T13" fmla="*/ 1 h 5"/>
                <a:gd name="T14" fmla="*/ 3 w 7"/>
                <a:gd name="T15" fmla="*/ 2 h 5"/>
                <a:gd name="T16" fmla="*/ 3 w 7"/>
                <a:gd name="T17" fmla="*/ 1 h 5"/>
                <a:gd name="T18" fmla="*/ 4 w 7"/>
                <a:gd name="T19" fmla="*/ 2 h 5"/>
                <a:gd name="T20" fmla="*/ 6 w 7"/>
                <a:gd name="T21" fmla="*/ 1 h 5"/>
                <a:gd name="T22" fmla="*/ 7 w 7"/>
                <a:gd name="T23" fmla="*/ 3 h 5"/>
                <a:gd name="T24" fmla="*/ 6 w 7"/>
                <a:gd name="T25" fmla="*/ 3 h 5"/>
                <a:gd name="T26" fmla="*/ 6 w 7"/>
                <a:gd name="T27" fmla="*/ 4 h 5"/>
                <a:gd name="T28" fmla="*/ 5 w 7"/>
                <a:gd name="T29" fmla="*/ 3 h 5"/>
                <a:gd name="T30" fmla="*/ 5 w 7"/>
                <a:gd name="T31" fmla="*/ 4 h 5"/>
                <a:gd name="T32" fmla="*/ 4 w 7"/>
                <a:gd name="T33" fmla="*/ 4 h 5"/>
                <a:gd name="T34" fmla="*/ 4 w 7"/>
                <a:gd name="T35" fmla="*/ 4 h 5"/>
                <a:gd name="T36" fmla="*/ 3 w 7"/>
                <a:gd name="T37" fmla="*/ 4 h 5"/>
                <a:gd name="T38" fmla="*/ 2 w 7"/>
                <a:gd name="T39" fmla="*/ 4 h 5"/>
                <a:gd name="T40" fmla="*/ 1 w 7"/>
                <a:gd name="T41" fmla="*/ 4 h 5"/>
                <a:gd name="T42" fmla="*/ 1 w 7"/>
                <a:gd name="T43" fmla="*/ 3 h 5"/>
                <a:gd name="T44" fmla="*/ 0 w 7"/>
                <a:gd name="T45" fmla="*/ 3 h 5"/>
                <a:gd name="T46" fmla="*/ 2 w 7"/>
                <a:gd name="T47" fmla="*/ 2 h 5"/>
                <a:gd name="T48" fmla="*/ 3 w 7"/>
                <a:gd name="T49" fmla="*/ 3 h 5"/>
                <a:gd name="T50" fmla="*/ 4 w 7"/>
                <a:gd name="T51" fmla="*/ 2 h 5"/>
                <a:gd name="T52" fmla="*/ 4 w 7"/>
                <a:gd name="T53" fmla="*/ 2 h 5"/>
                <a:gd name="T54" fmla="*/ 3 w 7"/>
                <a:gd name="T55" fmla="*/ 2 h 5"/>
                <a:gd name="T56" fmla="*/ 3 w 7"/>
                <a:gd name="T57" fmla="*/ 2 h 5"/>
                <a:gd name="T58" fmla="*/ 4 w 7"/>
                <a:gd name="T59" fmla="*/ 3 h 5"/>
                <a:gd name="T60" fmla="*/ 5 w 7"/>
                <a:gd name="T61" fmla="*/ 4 h 5"/>
                <a:gd name="T62" fmla="*/ 3 w 7"/>
                <a:gd name="T63" fmla="*/ 4 h 5"/>
                <a:gd name="T64" fmla="*/ 4 w 7"/>
                <a:gd name="T65" fmla="*/ 3 h 5"/>
                <a:gd name="T66" fmla="*/ 5 w 7"/>
                <a:gd name="T67" fmla="*/ 2 h 5"/>
                <a:gd name="T68" fmla="*/ 4 w 7"/>
                <a:gd name="T69" fmla="*/ 4 h 5"/>
                <a:gd name="T70" fmla="*/ 4 w 7"/>
                <a:gd name="T71" fmla="*/ 2 h 5"/>
                <a:gd name="T72" fmla="*/ 5 w 7"/>
                <a:gd name="T73" fmla="*/ 3 h 5"/>
                <a:gd name="T74" fmla="*/ 4 w 7"/>
                <a:gd name="T75" fmla="*/ 3 h 5"/>
                <a:gd name="T76" fmla="*/ 4 w 7"/>
                <a:gd name="T77" fmla="*/ 2 h 5"/>
                <a:gd name="T78" fmla="*/ 4 w 7"/>
                <a:gd name="T79" fmla="*/ 2 h 5"/>
                <a:gd name="T80" fmla="*/ 2 w 7"/>
                <a:gd name="T81" fmla="*/ 3 h 5"/>
                <a:gd name="T82" fmla="*/ 3 w 7"/>
                <a:gd name="T83" fmla="*/ 3 h 5"/>
                <a:gd name="T84" fmla="*/ 4 w 7"/>
                <a:gd name="T85" fmla="*/ 3 h 5"/>
                <a:gd name="T86" fmla="*/ 4 w 7"/>
                <a:gd name="T87" fmla="*/ 4 h 5"/>
                <a:gd name="T88" fmla="*/ 5 w 7"/>
                <a:gd name="T89" fmla="*/ 4 h 5"/>
                <a:gd name="T90" fmla="*/ 3 w 7"/>
                <a:gd name="T91" fmla="*/ 2 h 5"/>
                <a:gd name="T92" fmla="*/ 3 w 7"/>
                <a:gd name="T93" fmla="*/ 1 h 5"/>
                <a:gd name="T94" fmla="*/ 3 w 7"/>
                <a:gd name="T95" fmla="*/ 1 h 5"/>
                <a:gd name="T96" fmla="*/ 3 w 7"/>
                <a:gd name="T97" fmla="*/ 1 h 5"/>
                <a:gd name="T98" fmla="*/ 3 w 7"/>
                <a:gd name="T99" fmla="*/ 1 h 5"/>
                <a:gd name="T100" fmla="*/ 3 w 7"/>
                <a:gd name="T101" fmla="*/ 2 h 5"/>
                <a:gd name="T102" fmla="*/ 5 w 7"/>
                <a:gd name="T103" fmla="*/ 2 h 5"/>
                <a:gd name="T104" fmla="*/ 3 w 7"/>
                <a:gd name="T105" fmla="*/ 3 h 5"/>
                <a:gd name="T106" fmla="*/ 1 w 7"/>
                <a:gd name="T107" fmla="*/ 2 h 5"/>
                <a:gd name="T108" fmla="*/ 4 w 7"/>
                <a:gd name="T109" fmla="*/ 3 h 5"/>
                <a:gd name="T110" fmla="*/ 3 w 7"/>
                <a:gd name="T1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2" y="0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2"/>
                    <a:pt x="4" y="1"/>
                    <a:pt x="4" y="2"/>
                  </a:cubicBezTo>
                  <a:cubicBezTo>
                    <a:pt x="5" y="1"/>
                    <a:pt x="5" y="2"/>
                    <a:pt x="5" y="1"/>
                  </a:cubicBezTo>
                  <a:cubicBezTo>
                    <a:pt x="5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4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2" y="2"/>
                  </a:moveTo>
                  <a:cubicBezTo>
                    <a:pt x="2" y="3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4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3"/>
                    <a:pt x="4" y="3"/>
                  </a:cubicBezTo>
                  <a:close/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5" y="3"/>
                    <a:pt x="5" y="2"/>
                    <a:pt x="5" y="3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3" y="1"/>
                  </a:ln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2"/>
                  </a:ln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9" name="Freeform 1947"/>
            <p:cNvSpPr>
              <a:spLocks/>
            </p:cNvSpPr>
            <p:nvPr/>
          </p:nvSpPr>
          <p:spPr bwMode="auto">
            <a:xfrm>
              <a:off x="8486776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0" name="Freeform 1948"/>
            <p:cNvSpPr>
              <a:spLocks/>
            </p:cNvSpPr>
            <p:nvPr/>
          </p:nvSpPr>
          <p:spPr bwMode="auto">
            <a:xfrm>
              <a:off x="8496301" y="5240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1" name="Freeform 1949"/>
            <p:cNvSpPr>
              <a:spLocks/>
            </p:cNvSpPr>
            <p:nvPr/>
          </p:nvSpPr>
          <p:spPr bwMode="auto">
            <a:xfrm>
              <a:off x="8499476" y="52403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2" name="Freeform 1950"/>
            <p:cNvSpPr>
              <a:spLocks/>
            </p:cNvSpPr>
            <p:nvPr/>
          </p:nvSpPr>
          <p:spPr bwMode="auto">
            <a:xfrm>
              <a:off x="8480426" y="52466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3" name="Freeform 1951"/>
            <p:cNvSpPr>
              <a:spLocks/>
            </p:cNvSpPr>
            <p:nvPr/>
          </p:nvSpPr>
          <p:spPr bwMode="auto">
            <a:xfrm>
              <a:off x="8480426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4" name="Freeform 1952"/>
            <p:cNvSpPr>
              <a:spLocks/>
            </p:cNvSpPr>
            <p:nvPr/>
          </p:nvSpPr>
          <p:spPr bwMode="auto">
            <a:xfrm>
              <a:off x="8480426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5" name="Freeform 1953"/>
            <p:cNvSpPr>
              <a:spLocks/>
            </p:cNvSpPr>
            <p:nvPr/>
          </p:nvSpPr>
          <p:spPr bwMode="auto">
            <a:xfrm>
              <a:off x="8480426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6" name="Freeform 1954"/>
            <p:cNvSpPr>
              <a:spLocks/>
            </p:cNvSpPr>
            <p:nvPr/>
          </p:nvSpPr>
          <p:spPr bwMode="auto">
            <a:xfrm>
              <a:off x="8480426" y="52466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7" name="Freeform 1955"/>
            <p:cNvSpPr>
              <a:spLocks/>
            </p:cNvSpPr>
            <p:nvPr/>
          </p:nvSpPr>
          <p:spPr bwMode="auto">
            <a:xfrm>
              <a:off x="8483601" y="5243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8" name="Freeform 1956"/>
            <p:cNvSpPr>
              <a:spLocks/>
            </p:cNvSpPr>
            <p:nvPr/>
          </p:nvSpPr>
          <p:spPr bwMode="auto">
            <a:xfrm>
              <a:off x="8486776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9" name="Freeform 1957"/>
            <p:cNvSpPr>
              <a:spLocks/>
            </p:cNvSpPr>
            <p:nvPr/>
          </p:nvSpPr>
          <p:spPr bwMode="auto">
            <a:xfrm>
              <a:off x="8486776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0" name="Rectangle 1958"/>
            <p:cNvSpPr>
              <a:spLocks noChangeArrowheads="1"/>
            </p:cNvSpPr>
            <p:nvPr/>
          </p:nvSpPr>
          <p:spPr bwMode="auto">
            <a:xfrm>
              <a:off x="8486776" y="52403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1" name="Freeform 1959"/>
            <p:cNvSpPr>
              <a:spLocks/>
            </p:cNvSpPr>
            <p:nvPr/>
          </p:nvSpPr>
          <p:spPr bwMode="auto">
            <a:xfrm>
              <a:off x="8489951" y="52466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2" name="Rectangle 1960"/>
            <p:cNvSpPr>
              <a:spLocks noChangeArrowheads="1"/>
            </p:cNvSpPr>
            <p:nvPr/>
          </p:nvSpPr>
          <p:spPr bwMode="auto">
            <a:xfrm>
              <a:off x="8489951" y="52498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3" name="Freeform 1961"/>
            <p:cNvSpPr>
              <a:spLocks/>
            </p:cNvSpPr>
            <p:nvPr/>
          </p:nvSpPr>
          <p:spPr bwMode="auto">
            <a:xfrm>
              <a:off x="8489951" y="524668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4" name="Freeform 1962"/>
            <p:cNvSpPr>
              <a:spLocks/>
            </p:cNvSpPr>
            <p:nvPr/>
          </p:nvSpPr>
          <p:spPr bwMode="auto">
            <a:xfrm>
              <a:off x="8489951" y="52371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5" name="Freeform 1963"/>
            <p:cNvSpPr>
              <a:spLocks/>
            </p:cNvSpPr>
            <p:nvPr/>
          </p:nvSpPr>
          <p:spPr bwMode="auto">
            <a:xfrm>
              <a:off x="8486776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6" name="Freeform 1964"/>
            <p:cNvSpPr>
              <a:spLocks/>
            </p:cNvSpPr>
            <p:nvPr/>
          </p:nvSpPr>
          <p:spPr bwMode="auto">
            <a:xfrm>
              <a:off x="8456613" y="5256213"/>
              <a:ext cx="15875" cy="17463"/>
            </a:xfrm>
            <a:custGeom>
              <a:avLst/>
              <a:gdLst>
                <a:gd name="T0" fmla="*/ 2 w 5"/>
                <a:gd name="T1" fmla="*/ 1 h 5"/>
                <a:gd name="T2" fmla="*/ 3 w 5"/>
                <a:gd name="T3" fmla="*/ 4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4" y="0"/>
                    <a:pt x="5" y="2"/>
                    <a:pt x="3" y="4"/>
                  </a:cubicBezTo>
                  <a:cubicBezTo>
                    <a:pt x="0" y="5"/>
                    <a:pt x="0" y="2"/>
                    <a:pt x="2" y="1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7" name="Freeform 1965"/>
            <p:cNvSpPr>
              <a:spLocks/>
            </p:cNvSpPr>
            <p:nvPr/>
          </p:nvSpPr>
          <p:spPr bwMode="auto">
            <a:xfrm>
              <a:off x="8459788" y="52593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8" name="Freeform 1966"/>
            <p:cNvSpPr>
              <a:spLocks/>
            </p:cNvSpPr>
            <p:nvPr/>
          </p:nvSpPr>
          <p:spPr bwMode="auto">
            <a:xfrm>
              <a:off x="8459788" y="52593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9" name="Freeform 1967"/>
            <p:cNvSpPr>
              <a:spLocks/>
            </p:cNvSpPr>
            <p:nvPr/>
          </p:nvSpPr>
          <p:spPr bwMode="auto">
            <a:xfrm>
              <a:off x="8462963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0" name="Freeform 1968"/>
            <p:cNvSpPr>
              <a:spLocks/>
            </p:cNvSpPr>
            <p:nvPr/>
          </p:nvSpPr>
          <p:spPr bwMode="auto">
            <a:xfrm>
              <a:off x="8462963" y="5259388"/>
              <a:ext cx="0" cy="476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1" name="Rectangle 1969"/>
            <p:cNvSpPr>
              <a:spLocks noChangeArrowheads="1"/>
            </p:cNvSpPr>
            <p:nvPr/>
          </p:nvSpPr>
          <p:spPr bwMode="auto">
            <a:xfrm>
              <a:off x="8466138" y="52768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2" name="Freeform 1970"/>
            <p:cNvSpPr>
              <a:spLocks/>
            </p:cNvSpPr>
            <p:nvPr/>
          </p:nvSpPr>
          <p:spPr bwMode="auto">
            <a:xfrm>
              <a:off x="8466138" y="5273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3" name="Freeform 1972"/>
            <p:cNvSpPr>
              <a:spLocks/>
            </p:cNvSpPr>
            <p:nvPr/>
          </p:nvSpPr>
          <p:spPr bwMode="auto">
            <a:xfrm>
              <a:off x="8466138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4" name="Freeform 1973"/>
            <p:cNvSpPr>
              <a:spLocks/>
            </p:cNvSpPr>
            <p:nvPr/>
          </p:nvSpPr>
          <p:spPr bwMode="auto">
            <a:xfrm>
              <a:off x="8453438" y="5267326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5" name="Freeform 1974"/>
            <p:cNvSpPr>
              <a:spLocks/>
            </p:cNvSpPr>
            <p:nvPr/>
          </p:nvSpPr>
          <p:spPr bwMode="auto">
            <a:xfrm>
              <a:off x="8459788" y="52641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6" name="Freeform 1975"/>
            <p:cNvSpPr>
              <a:spLocks/>
            </p:cNvSpPr>
            <p:nvPr/>
          </p:nvSpPr>
          <p:spPr bwMode="auto">
            <a:xfrm>
              <a:off x="8459788" y="52641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7" name="Freeform 1976"/>
            <p:cNvSpPr>
              <a:spLocks/>
            </p:cNvSpPr>
            <p:nvPr/>
          </p:nvSpPr>
          <p:spPr bwMode="auto">
            <a:xfrm>
              <a:off x="8462963" y="5273676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8" name="Freeform 1977"/>
            <p:cNvSpPr>
              <a:spLocks/>
            </p:cNvSpPr>
            <p:nvPr/>
          </p:nvSpPr>
          <p:spPr bwMode="auto">
            <a:xfrm>
              <a:off x="8459788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9" name="Rectangle 1978"/>
            <p:cNvSpPr>
              <a:spLocks noChangeArrowheads="1"/>
            </p:cNvSpPr>
            <p:nvPr/>
          </p:nvSpPr>
          <p:spPr bwMode="auto">
            <a:xfrm>
              <a:off x="8466138" y="527367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0" name="Freeform 1979"/>
            <p:cNvSpPr>
              <a:spLocks/>
            </p:cNvSpPr>
            <p:nvPr/>
          </p:nvSpPr>
          <p:spPr bwMode="auto">
            <a:xfrm>
              <a:off x="8459788" y="52641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1" name="Freeform 1980"/>
            <p:cNvSpPr>
              <a:spLocks/>
            </p:cNvSpPr>
            <p:nvPr/>
          </p:nvSpPr>
          <p:spPr bwMode="auto">
            <a:xfrm>
              <a:off x="8456613" y="52673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2" name="Freeform 1981"/>
            <p:cNvSpPr>
              <a:spLocks/>
            </p:cNvSpPr>
            <p:nvPr/>
          </p:nvSpPr>
          <p:spPr bwMode="auto">
            <a:xfrm>
              <a:off x="8459788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3" name="Freeform 1982"/>
            <p:cNvSpPr>
              <a:spLocks/>
            </p:cNvSpPr>
            <p:nvPr/>
          </p:nvSpPr>
          <p:spPr bwMode="auto">
            <a:xfrm>
              <a:off x="8459788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4" name="Freeform 1983"/>
            <p:cNvSpPr>
              <a:spLocks/>
            </p:cNvSpPr>
            <p:nvPr/>
          </p:nvSpPr>
          <p:spPr bwMode="auto">
            <a:xfrm>
              <a:off x="846613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5" name="Freeform 1984"/>
            <p:cNvSpPr>
              <a:spLocks noEditPoints="1"/>
            </p:cNvSpPr>
            <p:nvPr/>
          </p:nvSpPr>
          <p:spPr bwMode="auto">
            <a:xfrm>
              <a:off x="8453438" y="5249863"/>
              <a:ext cx="23813" cy="26988"/>
            </a:xfrm>
            <a:custGeom>
              <a:avLst/>
              <a:gdLst>
                <a:gd name="T0" fmla="*/ 3 w 7"/>
                <a:gd name="T1" fmla="*/ 5 h 8"/>
                <a:gd name="T2" fmla="*/ 4 w 7"/>
                <a:gd name="T3" fmla="*/ 5 h 8"/>
                <a:gd name="T4" fmla="*/ 4 w 7"/>
                <a:gd name="T5" fmla="*/ 5 h 8"/>
                <a:gd name="T6" fmla="*/ 2 w 7"/>
                <a:gd name="T7" fmla="*/ 2 h 8"/>
                <a:gd name="T8" fmla="*/ 2 w 7"/>
                <a:gd name="T9" fmla="*/ 0 h 8"/>
                <a:gd name="T10" fmla="*/ 2 w 7"/>
                <a:gd name="T11" fmla="*/ 0 h 8"/>
                <a:gd name="T12" fmla="*/ 4 w 7"/>
                <a:gd name="T13" fmla="*/ 1 h 8"/>
                <a:gd name="T14" fmla="*/ 5 w 7"/>
                <a:gd name="T15" fmla="*/ 2 h 8"/>
                <a:gd name="T16" fmla="*/ 5 w 7"/>
                <a:gd name="T17" fmla="*/ 3 h 8"/>
                <a:gd name="T18" fmla="*/ 6 w 7"/>
                <a:gd name="T19" fmla="*/ 4 h 8"/>
                <a:gd name="T20" fmla="*/ 5 w 7"/>
                <a:gd name="T21" fmla="*/ 5 h 8"/>
                <a:gd name="T22" fmla="*/ 6 w 7"/>
                <a:gd name="T23" fmla="*/ 6 h 8"/>
                <a:gd name="T24" fmla="*/ 4 w 7"/>
                <a:gd name="T25" fmla="*/ 6 h 8"/>
                <a:gd name="T26" fmla="*/ 4 w 7"/>
                <a:gd name="T27" fmla="*/ 6 h 8"/>
                <a:gd name="T28" fmla="*/ 4 w 7"/>
                <a:gd name="T29" fmla="*/ 8 h 8"/>
                <a:gd name="T30" fmla="*/ 3 w 7"/>
                <a:gd name="T31" fmla="*/ 6 h 8"/>
                <a:gd name="T32" fmla="*/ 3 w 7"/>
                <a:gd name="T33" fmla="*/ 7 h 8"/>
                <a:gd name="T34" fmla="*/ 2 w 7"/>
                <a:gd name="T35" fmla="*/ 8 h 8"/>
                <a:gd name="T36" fmla="*/ 1 w 7"/>
                <a:gd name="T37" fmla="*/ 7 h 8"/>
                <a:gd name="T38" fmla="*/ 0 w 7"/>
                <a:gd name="T39" fmla="*/ 6 h 8"/>
                <a:gd name="T40" fmla="*/ 2 w 7"/>
                <a:gd name="T41" fmla="*/ 5 h 8"/>
                <a:gd name="T42" fmla="*/ 1 w 7"/>
                <a:gd name="T43" fmla="*/ 5 h 8"/>
                <a:gd name="T44" fmla="*/ 2 w 7"/>
                <a:gd name="T45" fmla="*/ 4 h 8"/>
                <a:gd name="T46" fmla="*/ 2 w 7"/>
                <a:gd name="T47" fmla="*/ 4 h 8"/>
                <a:gd name="T48" fmla="*/ 2 w 7"/>
                <a:gd name="T49" fmla="*/ 3 h 8"/>
                <a:gd name="T50" fmla="*/ 3 w 7"/>
                <a:gd name="T51" fmla="*/ 5 h 8"/>
                <a:gd name="T52" fmla="*/ 4 w 7"/>
                <a:gd name="T53" fmla="*/ 5 h 8"/>
                <a:gd name="T54" fmla="*/ 3 w 7"/>
                <a:gd name="T55" fmla="*/ 5 h 8"/>
                <a:gd name="T56" fmla="*/ 3 w 7"/>
                <a:gd name="T57" fmla="*/ 4 h 8"/>
                <a:gd name="T58" fmla="*/ 2 w 7"/>
                <a:gd name="T59" fmla="*/ 4 h 8"/>
                <a:gd name="T60" fmla="*/ 2 w 7"/>
                <a:gd name="T61" fmla="*/ 3 h 8"/>
                <a:gd name="T62" fmla="*/ 2 w 7"/>
                <a:gd name="T63" fmla="*/ 3 h 8"/>
                <a:gd name="T64" fmla="*/ 2 w 7"/>
                <a:gd name="T65" fmla="*/ 4 h 8"/>
                <a:gd name="T66" fmla="*/ 2 w 7"/>
                <a:gd name="T67" fmla="*/ 3 h 8"/>
                <a:gd name="T68" fmla="*/ 2 w 7"/>
                <a:gd name="T69" fmla="*/ 4 h 8"/>
                <a:gd name="T70" fmla="*/ 2 w 7"/>
                <a:gd name="T71" fmla="*/ 5 h 8"/>
                <a:gd name="T72" fmla="*/ 3 w 7"/>
                <a:gd name="T73" fmla="*/ 5 h 8"/>
                <a:gd name="T74" fmla="*/ 5 w 7"/>
                <a:gd name="T75" fmla="*/ 5 h 8"/>
                <a:gd name="T76" fmla="*/ 3 w 7"/>
                <a:gd name="T77" fmla="*/ 4 h 8"/>
                <a:gd name="T78" fmla="*/ 2 w 7"/>
                <a:gd name="T79" fmla="*/ 4 h 8"/>
                <a:gd name="T80" fmla="*/ 2 w 7"/>
                <a:gd name="T81" fmla="*/ 4 h 8"/>
                <a:gd name="T82" fmla="*/ 3 w 7"/>
                <a:gd name="T83" fmla="*/ 5 h 8"/>
                <a:gd name="T84" fmla="*/ 3 w 7"/>
                <a:gd name="T85" fmla="*/ 6 h 8"/>
                <a:gd name="T86" fmla="*/ 3 w 7"/>
                <a:gd name="T87" fmla="*/ 5 h 8"/>
                <a:gd name="T88" fmla="*/ 3 w 7"/>
                <a:gd name="T89" fmla="*/ 5 h 8"/>
                <a:gd name="T90" fmla="*/ 2 w 7"/>
                <a:gd name="T91" fmla="*/ 5 h 8"/>
                <a:gd name="T92" fmla="*/ 2 w 7"/>
                <a:gd name="T93" fmla="*/ 5 h 8"/>
                <a:gd name="T94" fmla="*/ 2 w 7"/>
                <a:gd name="T95" fmla="*/ 6 h 8"/>
                <a:gd name="T96" fmla="*/ 2 w 7"/>
                <a:gd name="T97" fmla="*/ 7 h 8"/>
                <a:gd name="T98" fmla="*/ 2 w 7"/>
                <a:gd name="T99" fmla="*/ 7 h 8"/>
                <a:gd name="T100" fmla="*/ 3 w 7"/>
                <a:gd name="T101" fmla="*/ 6 h 8"/>
                <a:gd name="T102" fmla="*/ 5 w 7"/>
                <a:gd name="T103" fmla="*/ 3 h 8"/>
                <a:gd name="T104" fmla="*/ 4 w 7"/>
                <a:gd name="T105" fmla="*/ 3 h 8"/>
                <a:gd name="T106" fmla="*/ 3 w 7"/>
                <a:gd name="T107" fmla="*/ 1 h 8"/>
                <a:gd name="T108" fmla="*/ 3 w 7"/>
                <a:gd name="T109" fmla="*/ 2 h 8"/>
                <a:gd name="T110" fmla="*/ 3 w 7"/>
                <a:gd name="T111" fmla="*/ 2 h 8"/>
                <a:gd name="T112" fmla="*/ 3 w 7"/>
                <a:gd name="T113" fmla="*/ 2 h 8"/>
                <a:gd name="T114" fmla="*/ 5 w 7"/>
                <a:gd name="T115" fmla="*/ 3 h 8"/>
                <a:gd name="T116" fmla="*/ 4 w 7"/>
                <a:gd name="T117" fmla="*/ 5 h 8"/>
                <a:gd name="T118" fmla="*/ 4 w 7"/>
                <a:gd name="T119" fmla="*/ 4 h 8"/>
                <a:gd name="T120" fmla="*/ 3 w 7"/>
                <a:gd name="T121" fmla="*/ 4 h 8"/>
                <a:gd name="T122" fmla="*/ 4 w 7"/>
                <a:gd name="T123" fmla="*/ 4 h 8"/>
                <a:gd name="T124" fmla="*/ 4 w 7"/>
                <a:gd name="T1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8">
                  <a:moveTo>
                    <a:pt x="2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5" y="1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4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4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5" y="6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5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2" y="4"/>
                    <a:pt x="3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3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2" y="4"/>
                  </a:cubicBezTo>
                  <a:cubicBezTo>
                    <a:pt x="2" y="3"/>
                    <a:pt x="2" y="4"/>
                    <a:pt x="2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2" y="4"/>
                  </a:lnTo>
                  <a:close/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lose/>
                  <a:moveTo>
                    <a:pt x="3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4"/>
                    <a:pt x="3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2" y="4"/>
                  </a:ln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4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4" y="6"/>
                    <a:pt x="4" y="7"/>
                    <a:pt x="3" y="6"/>
                  </a:cubicBezTo>
                  <a:cubicBezTo>
                    <a:pt x="4" y="6"/>
                    <a:pt x="3" y="5"/>
                    <a:pt x="3" y="6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5" y="3"/>
                  </a:moveTo>
                  <a:cubicBezTo>
                    <a:pt x="5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lose/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2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1"/>
                  </a:ln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2"/>
                  </a:lnTo>
                  <a:close/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3"/>
                  </a:move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3"/>
                    <a:pt x="4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5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4" y="4"/>
                    <a:pt x="4" y="4"/>
                    <a:pt x="3" y="4"/>
                  </a:cubicBezTo>
                  <a:close/>
                  <a:moveTo>
                    <a:pt x="4" y="5"/>
                  </a:move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3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6" name="Freeform 1985"/>
            <p:cNvSpPr>
              <a:spLocks/>
            </p:cNvSpPr>
            <p:nvPr/>
          </p:nvSpPr>
          <p:spPr bwMode="auto">
            <a:xfrm>
              <a:off x="846613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7" name="Freeform 1986"/>
            <p:cNvSpPr>
              <a:spLocks/>
            </p:cNvSpPr>
            <p:nvPr/>
          </p:nvSpPr>
          <p:spPr bwMode="auto">
            <a:xfrm>
              <a:off x="8469313" y="5273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8" name="Freeform 1987"/>
            <p:cNvSpPr>
              <a:spLocks/>
            </p:cNvSpPr>
            <p:nvPr/>
          </p:nvSpPr>
          <p:spPr bwMode="auto">
            <a:xfrm>
              <a:off x="8469313" y="5273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9" name="Freeform 1988"/>
            <p:cNvSpPr>
              <a:spLocks/>
            </p:cNvSpPr>
            <p:nvPr/>
          </p:nvSpPr>
          <p:spPr bwMode="auto">
            <a:xfrm>
              <a:off x="8456613" y="5256213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0" name="Freeform 1989"/>
            <p:cNvSpPr>
              <a:spLocks/>
            </p:cNvSpPr>
            <p:nvPr/>
          </p:nvSpPr>
          <p:spPr bwMode="auto">
            <a:xfrm>
              <a:off x="8459788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1" name="Freeform 1990"/>
            <p:cNvSpPr>
              <a:spLocks/>
            </p:cNvSpPr>
            <p:nvPr/>
          </p:nvSpPr>
          <p:spPr bwMode="auto">
            <a:xfrm>
              <a:off x="8459788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2" name="Freeform 1991"/>
            <p:cNvSpPr>
              <a:spLocks/>
            </p:cNvSpPr>
            <p:nvPr/>
          </p:nvSpPr>
          <p:spPr bwMode="auto">
            <a:xfrm>
              <a:off x="8456613" y="5259388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3" name="Freeform 1992"/>
            <p:cNvSpPr>
              <a:spLocks/>
            </p:cNvSpPr>
            <p:nvPr/>
          </p:nvSpPr>
          <p:spPr bwMode="auto">
            <a:xfrm>
              <a:off x="8459788" y="52641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4" name="Freeform 1993"/>
            <p:cNvSpPr>
              <a:spLocks/>
            </p:cNvSpPr>
            <p:nvPr/>
          </p:nvSpPr>
          <p:spPr bwMode="auto">
            <a:xfrm>
              <a:off x="8456613" y="52641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5" name="Freeform 1994"/>
            <p:cNvSpPr>
              <a:spLocks/>
            </p:cNvSpPr>
            <p:nvPr/>
          </p:nvSpPr>
          <p:spPr bwMode="auto">
            <a:xfrm>
              <a:off x="8453438" y="52705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6" name="Freeform 1995"/>
            <p:cNvSpPr>
              <a:spLocks/>
            </p:cNvSpPr>
            <p:nvPr/>
          </p:nvSpPr>
          <p:spPr bwMode="auto">
            <a:xfrm>
              <a:off x="8456613" y="52705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7" name="Rectangle 1996"/>
            <p:cNvSpPr>
              <a:spLocks noChangeArrowheads="1"/>
            </p:cNvSpPr>
            <p:nvPr/>
          </p:nvSpPr>
          <p:spPr bwMode="auto">
            <a:xfrm>
              <a:off x="8466138" y="526732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8" name="Freeform 1997"/>
            <p:cNvSpPr>
              <a:spLocks/>
            </p:cNvSpPr>
            <p:nvPr/>
          </p:nvSpPr>
          <p:spPr bwMode="auto">
            <a:xfrm>
              <a:off x="8453438" y="5273676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9" name="Freeform 1998"/>
            <p:cNvSpPr>
              <a:spLocks/>
            </p:cNvSpPr>
            <p:nvPr/>
          </p:nvSpPr>
          <p:spPr bwMode="auto">
            <a:xfrm>
              <a:off x="8456613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0" name="Rectangle 1999"/>
            <p:cNvSpPr>
              <a:spLocks noChangeArrowheads="1"/>
            </p:cNvSpPr>
            <p:nvPr/>
          </p:nvSpPr>
          <p:spPr bwMode="auto">
            <a:xfrm>
              <a:off x="8459788" y="5276851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1" name="Freeform 2000"/>
            <p:cNvSpPr>
              <a:spLocks/>
            </p:cNvSpPr>
            <p:nvPr/>
          </p:nvSpPr>
          <p:spPr bwMode="auto">
            <a:xfrm>
              <a:off x="8469313" y="5267326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2" name="Freeform 2001"/>
            <p:cNvSpPr>
              <a:spLocks/>
            </p:cNvSpPr>
            <p:nvPr/>
          </p:nvSpPr>
          <p:spPr bwMode="auto">
            <a:xfrm>
              <a:off x="8466138" y="5253038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3" name="Freeform 2002"/>
            <p:cNvSpPr>
              <a:spLocks/>
            </p:cNvSpPr>
            <p:nvPr/>
          </p:nvSpPr>
          <p:spPr bwMode="auto">
            <a:xfrm>
              <a:off x="8429626" y="5267326"/>
              <a:ext cx="20638" cy="26988"/>
            </a:xfrm>
            <a:custGeom>
              <a:avLst/>
              <a:gdLst>
                <a:gd name="T0" fmla="*/ 3 w 6"/>
                <a:gd name="T1" fmla="*/ 2 h 8"/>
                <a:gd name="T2" fmla="*/ 6 w 6"/>
                <a:gd name="T3" fmla="*/ 3 h 8"/>
                <a:gd name="T4" fmla="*/ 5 w 6"/>
                <a:gd name="T5" fmla="*/ 6 h 8"/>
                <a:gd name="T6" fmla="*/ 3 w 6"/>
                <a:gd name="T7" fmla="*/ 8 h 8"/>
                <a:gd name="T8" fmla="*/ 0 w 6"/>
                <a:gd name="T9" fmla="*/ 5 h 8"/>
                <a:gd name="T10" fmla="*/ 3 w 6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3" y="2"/>
                  </a:moveTo>
                  <a:cubicBezTo>
                    <a:pt x="4" y="0"/>
                    <a:pt x="5" y="2"/>
                    <a:pt x="6" y="3"/>
                  </a:cubicBezTo>
                  <a:cubicBezTo>
                    <a:pt x="6" y="4"/>
                    <a:pt x="5" y="5"/>
                    <a:pt x="5" y="6"/>
                  </a:cubicBezTo>
                  <a:cubicBezTo>
                    <a:pt x="5" y="7"/>
                    <a:pt x="5" y="8"/>
                    <a:pt x="3" y="8"/>
                  </a:cubicBezTo>
                  <a:cubicBezTo>
                    <a:pt x="2" y="8"/>
                    <a:pt x="0" y="7"/>
                    <a:pt x="0" y="5"/>
                  </a:cubicBezTo>
                  <a:cubicBezTo>
                    <a:pt x="1" y="4"/>
                    <a:pt x="3" y="3"/>
                    <a:pt x="3" y="3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4" name="Freeform 2003"/>
            <p:cNvSpPr>
              <a:spLocks/>
            </p:cNvSpPr>
            <p:nvPr/>
          </p:nvSpPr>
          <p:spPr bwMode="auto">
            <a:xfrm>
              <a:off x="8435976" y="5276851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5" name="Freeform 2004"/>
            <p:cNvSpPr>
              <a:spLocks/>
            </p:cNvSpPr>
            <p:nvPr/>
          </p:nvSpPr>
          <p:spPr bwMode="auto">
            <a:xfrm>
              <a:off x="8435976" y="52768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6" name="Freeform 2005"/>
            <p:cNvSpPr>
              <a:spLocks/>
            </p:cNvSpPr>
            <p:nvPr/>
          </p:nvSpPr>
          <p:spPr bwMode="auto">
            <a:xfrm>
              <a:off x="8439151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7" name="Rectangle 2006"/>
            <p:cNvSpPr>
              <a:spLocks noChangeArrowheads="1"/>
            </p:cNvSpPr>
            <p:nvPr/>
          </p:nvSpPr>
          <p:spPr bwMode="auto">
            <a:xfrm>
              <a:off x="8439151" y="5276851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8" name="Freeform 2007"/>
            <p:cNvSpPr>
              <a:spLocks/>
            </p:cNvSpPr>
            <p:nvPr/>
          </p:nvSpPr>
          <p:spPr bwMode="auto">
            <a:xfrm>
              <a:off x="8432801" y="52974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9" name="Freeform 2008"/>
            <p:cNvSpPr>
              <a:spLocks/>
            </p:cNvSpPr>
            <p:nvPr/>
          </p:nvSpPr>
          <p:spPr bwMode="auto">
            <a:xfrm>
              <a:off x="8432801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0" name="Freeform 2009"/>
            <p:cNvSpPr>
              <a:spLocks/>
            </p:cNvSpPr>
            <p:nvPr/>
          </p:nvSpPr>
          <p:spPr bwMode="auto">
            <a:xfrm>
              <a:off x="8429626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1" name="Freeform 2010"/>
            <p:cNvSpPr>
              <a:spLocks/>
            </p:cNvSpPr>
            <p:nvPr/>
          </p:nvSpPr>
          <p:spPr bwMode="auto">
            <a:xfrm>
              <a:off x="8429626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2" name="Freeform 2011"/>
            <p:cNvSpPr>
              <a:spLocks/>
            </p:cNvSpPr>
            <p:nvPr/>
          </p:nvSpPr>
          <p:spPr bwMode="auto">
            <a:xfrm>
              <a:off x="8435976" y="5286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3" name="Freeform 2012"/>
            <p:cNvSpPr>
              <a:spLocks/>
            </p:cNvSpPr>
            <p:nvPr/>
          </p:nvSpPr>
          <p:spPr bwMode="auto">
            <a:xfrm>
              <a:off x="8432801" y="5286376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4" name="Freeform 2013"/>
            <p:cNvSpPr>
              <a:spLocks/>
            </p:cNvSpPr>
            <p:nvPr/>
          </p:nvSpPr>
          <p:spPr bwMode="auto">
            <a:xfrm>
              <a:off x="8429626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5" name="Freeform 2014"/>
            <p:cNvSpPr>
              <a:spLocks/>
            </p:cNvSpPr>
            <p:nvPr/>
          </p:nvSpPr>
          <p:spPr bwMode="auto">
            <a:xfrm>
              <a:off x="8435976" y="5286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6" name="Freeform 2015"/>
            <p:cNvSpPr>
              <a:spLocks/>
            </p:cNvSpPr>
            <p:nvPr/>
          </p:nvSpPr>
          <p:spPr bwMode="auto">
            <a:xfrm>
              <a:off x="8432801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7" name="Freeform 2016"/>
            <p:cNvSpPr>
              <a:spLocks/>
            </p:cNvSpPr>
            <p:nvPr/>
          </p:nvSpPr>
          <p:spPr bwMode="auto">
            <a:xfrm>
              <a:off x="8429626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8" name="Freeform 2017"/>
            <p:cNvSpPr>
              <a:spLocks/>
            </p:cNvSpPr>
            <p:nvPr/>
          </p:nvSpPr>
          <p:spPr bwMode="auto">
            <a:xfrm>
              <a:off x="8429626" y="528320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9" name="Freeform 2018"/>
            <p:cNvSpPr>
              <a:spLocks/>
            </p:cNvSpPr>
            <p:nvPr/>
          </p:nvSpPr>
          <p:spPr bwMode="auto">
            <a:xfrm>
              <a:off x="8435976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0" name="Freeform 2019"/>
            <p:cNvSpPr>
              <a:spLocks/>
            </p:cNvSpPr>
            <p:nvPr/>
          </p:nvSpPr>
          <p:spPr bwMode="auto">
            <a:xfrm>
              <a:off x="8450263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1" name="Freeform 2020"/>
            <p:cNvSpPr>
              <a:spLocks/>
            </p:cNvSpPr>
            <p:nvPr/>
          </p:nvSpPr>
          <p:spPr bwMode="auto">
            <a:xfrm>
              <a:off x="8450263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2" name="Freeform 2021"/>
            <p:cNvSpPr>
              <a:spLocks noEditPoints="1"/>
            </p:cNvSpPr>
            <p:nvPr/>
          </p:nvSpPr>
          <p:spPr bwMode="auto">
            <a:xfrm>
              <a:off x="8423276" y="5273676"/>
              <a:ext cx="26988" cy="26988"/>
            </a:xfrm>
            <a:custGeom>
              <a:avLst/>
              <a:gdLst>
                <a:gd name="T0" fmla="*/ 5 w 8"/>
                <a:gd name="T1" fmla="*/ 4 h 8"/>
                <a:gd name="T2" fmla="*/ 6 w 8"/>
                <a:gd name="T3" fmla="*/ 0 h 8"/>
                <a:gd name="T4" fmla="*/ 7 w 8"/>
                <a:gd name="T5" fmla="*/ 2 h 8"/>
                <a:gd name="T6" fmla="*/ 8 w 8"/>
                <a:gd name="T7" fmla="*/ 3 h 8"/>
                <a:gd name="T8" fmla="*/ 7 w 8"/>
                <a:gd name="T9" fmla="*/ 3 h 8"/>
                <a:gd name="T10" fmla="*/ 7 w 8"/>
                <a:gd name="T11" fmla="*/ 2 h 8"/>
                <a:gd name="T12" fmla="*/ 7 w 8"/>
                <a:gd name="T13" fmla="*/ 2 h 8"/>
                <a:gd name="T14" fmla="*/ 8 w 8"/>
                <a:gd name="T15" fmla="*/ 4 h 8"/>
                <a:gd name="T16" fmla="*/ 7 w 8"/>
                <a:gd name="T17" fmla="*/ 5 h 8"/>
                <a:gd name="T18" fmla="*/ 6 w 8"/>
                <a:gd name="T19" fmla="*/ 5 h 8"/>
                <a:gd name="T20" fmla="*/ 5 w 8"/>
                <a:gd name="T21" fmla="*/ 7 h 8"/>
                <a:gd name="T22" fmla="*/ 4 w 8"/>
                <a:gd name="T23" fmla="*/ 6 h 8"/>
                <a:gd name="T24" fmla="*/ 3 w 8"/>
                <a:gd name="T25" fmla="*/ 7 h 8"/>
                <a:gd name="T26" fmla="*/ 3 w 8"/>
                <a:gd name="T27" fmla="*/ 7 h 8"/>
                <a:gd name="T28" fmla="*/ 2 w 8"/>
                <a:gd name="T29" fmla="*/ 7 h 8"/>
                <a:gd name="T30" fmla="*/ 2 w 8"/>
                <a:gd name="T31" fmla="*/ 7 h 8"/>
                <a:gd name="T32" fmla="*/ 1 w 8"/>
                <a:gd name="T33" fmla="*/ 6 h 8"/>
                <a:gd name="T34" fmla="*/ 1 w 8"/>
                <a:gd name="T35" fmla="*/ 5 h 8"/>
                <a:gd name="T36" fmla="*/ 2 w 8"/>
                <a:gd name="T37" fmla="*/ 4 h 8"/>
                <a:gd name="T38" fmla="*/ 2 w 8"/>
                <a:gd name="T39" fmla="*/ 3 h 8"/>
                <a:gd name="T40" fmla="*/ 4 w 8"/>
                <a:gd name="T41" fmla="*/ 3 h 8"/>
                <a:gd name="T42" fmla="*/ 4 w 8"/>
                <a:gd name="T43" fmla="*/ 2 h 8"/>
                <a:gd name="T44" fmla="*/ 4 w 8"/>
                <a:gd name="T45" fmla="*/ 2 h 8"/>
                <a:gd name="T46" fmla="*/ 4 w 8"/>
                <a:gd name="T47" fmla="*/ 3 h 8"/>
                <a:gd name="T48" fmla="*/ 4 w 8"/>
                <a:gd name="T49" fmla="*/ 5 h 8"/>
                <a:gd name="T50" fmla="*/ 3 w 8"/>
                <a:gd name="T51" fmla="*/ 6 h 8"/>
                <a:gd name="T52" fmla="*/ 2 w 8"/>
                <a:gd name="T53" fmla="*/ 5 h 8"/>
                <a:gd name="T54" fmla="*/ 3 w 8"/>
                <a:gd name="T55" fmla="*/ 4 h 8"/>
                <a:gd name="T56" fmla="*/ 4 w 8"/>
                <a:gd name="T57" fmla="*/ 4 h 8"/>
                <a:gd name="T58" fmla="*/ 4 w 8"/>
                <a:gd name="T59" fmla="*/ 3 h 8"/>
                <a:gd name="T60" fmla="*/ 5 w 8"/>
                <a:gd name="T61" fmla="*/ 3 h 8"/>
                <a:gd name="T62" fmla="*/ 5 w 8"/>
                <a:gd name="T63" fmla="*/ 4 h 8"/>
                <a:gd name="T64" fmla="*/ 4 w 8"/>
                <a:gd name="T65" fmla="*/ 4 h 8"/>
                <a:gd name="T66" fmla="*/ 5 w 8"/>
                <a:gd name="T67" fmla="*/ 6 h 8"/>
                <a:gd name="T68" fmla="*/ 6 w 8"/>
                <a:gd name="T69" fmla="*/ 4 h 8"/>
                <a:gd name="T70" fmla="*/ 3 w 8"/>
                <a:gd name="T71" fmla="*/ 5 h 8"/>
                <a:gd name="T72" fmla="*/ 5 w 8"/>
                <a:gd name="T73" fmla="*/ 5 h 8"/>
                <a:gd name="T74" fmla="*/ 2 w 8"/>
                <a:gd name="T75" fmla="*/ 6 h 8"/>
                <a:gd name="T76" fmla="*/ 2 w 8"/>
                <a:gd name="T77" fmla="*/ 6 h 8"/>
                <a:gd name="T78" fmla="*/ 2 w 8"/>
                <a:gd name="T79" fmla="*/ 6 h 8"/>
                <a:gd name="T80" fmla="*/ 3 w 8"/>
                <a:gd name="T81" fmla="*/ 6 h 8"/>
                <a:gd name="T82" fmla="*/ 3 w 8"/>
                <a:gd name="T83" fmla="*/ 6 h 8"/>
                <a:gd name="T84" fmla="*/ 3 w 8"/>
                <a:gd name="T85" fmla="*/ 4 h 8"/>
                <a:gd name="T86" fmla="*/ 3 w 8"/>
                <a:gd name="T87" fmla="*/ 4 h 8"/>
                <a:gd name="T88" fmla="*/ 2 w 8"/>
                <a:gd name="T89" fmla="*/ 6 h 8"/>
                <a:gd name="T90" fmla="*/ 1 w 8"/>
                <a:gd name="T91" fmla="*/ 6 h 8"/>
                <a:gd name="T92" fmla="*/ 4 w 8"/>
                <a:gd name="T93" fmla="*/ 6 h 8"/>
                <a:gd name="T94" fmla="*/ 7 w 8"/>
                <a:gd name="T95" fmla="*/ 3 h 8"/>
                <a:gd name="T96" fmla="*/ 7 w 8"/>
                <a:gd name="T97" fmla="*/ 2 h 8"/>
                <a:gd name="T98" fmla="*/ 7 w 8"/>
                <a:gd name="T99" fmla="*/ 2 h 8"/>
                <a:gd name="T100" fmla="*/ 7 w 8"/>
                <a:gd name="T101" fmla="*/ 2 h 8"/>
                <a:gd name="T102" fmla="*/ 7 w 8"/>
                <a:gd name="T103" fmla="*/ 1 h 8"/>
                <a:gd name="T104" fmla="*/ 5 w 8"/>
                <a:gd name="T105" fmla="*/ 6 h 8"/>
                <a:gd name="T106" fmla="*/ 4 w 8"/>
                <a:gd name="T107" fmla="*/ 5 h 8"/>
                <a:gd name="T108" fmla="*/ 6 w 8"/>
                <a:gd name="T109" fmla="*/ 4 h 8"/>
                <a:gd name="T110" fmla="*/ 6 w 8"/>
                <a:gd name="T111" fmla="*/ 4 h 8"/>
                <a:gd name="T112" fmla="*/ 5 w 8"/>
                <a:gd name="T1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" h="8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6" y="5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6" y="7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4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4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4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6" y="4"/>
                    <a:pt x="6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4"/>
                    <a:pt x="4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5" y="4"/>
                  </a:moveTo>
                  <a:cubicBezTo>
                    <a:pt x="5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4"/>
                    <a:pt x="5" y="4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lose/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6"/>
                    <a:pt x="3" y="7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7" y="4"/>
                  </a:moveTo>
                  <a:cubicBezTo>
                    <a:pt x="7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7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3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7" y="2"/>
                  </a:ln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6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lnTo>
                    <a:pt x="6" y="5"/>
                  </a:ln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6" y="3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3" name="Freeform 2022"/>
            <p:cNvSpPr>
              <a:spLocks/>
            </p:cNvSpPr>
            <p:nvPr/>
          </p:nvSpPr>
          <p:spPr bwMode="auto">
            <a:xfrm>
              <a:off x="8445501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4" name="Freeform 2023"/>
            <p:cNvSpPr>
              <a:spLocks/>
            </p:cNvSpPr>
            <p:nvPr/>
          </p:nvSpPr>
          <p:spPr bwMode="auto">
            <a:xfrm>
              <a:off x="8435976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5" name="Freeform 2024"/>
            <p:cNvSpPr>
              <a:spLocks/>
            </p:cNvSpPr>
            <p:nvPr/>
          </p:nvSpPr>
          <p:spPr bwMode="auto">
            <a:xfrm>
              <a:off x="8435976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6" name="Freeform 2025"/>
            <p:cNvSpPr>
              <a:spLocks/>
            </p:cNvSpPr>
            <p:nvPr/>
          </p:nvSpPr>
          <p:spPr bwMode="auto">
            <a:xfrm>
              <a:off x="8435976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7" name="Freeform 2026"/>
            <p:cNvSpPr>
              <a:spLocks/>
            </p:cNvSpPr>
            <p:nvPr/>
          </p:nvSpPr>
          <p:spPr bwMode="auto">
            <a:xfrm>
              <a:off x="8435976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8" name="Freeform 2027"/>
            <p:cNvSpPr>
              <a:spLocks/>
            </p:cNvSpPr>
            <p:nvPr/>
          </p:nvSpPr>
          <p:spPr bwMode="auto">
            <a:xfrm>
              <a:off x="8435976" y="5276851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9" name="Freeform 2028"/>
            <p:cNvSpPr>
              <a:spLocks/>
            </p:cNvSpPr>
            <p:nvPr/>
          </p:nvSpPr>
          <p:spPr bwMode="auto">
            <a:xfrm>
              <a:off x="8432801" y="5280026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0" name="Freeform 2029"/>
            <p:cNvSpPr>
              <a:spLocks/>
            </p:cNvSpPr>
            <p:nvPr/>
          </p:nvSpPr>
          <p:spPr bwMode="auto">
            <a:xfrm>
              <a:off x="8435976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1" name="Freeform 2030"/>
            <p:cNvSpPr>
              <a:spLocks/>
            </p:cNvSpPr>
            <p:nvPr/>
          </p:nvSpPr>
          <p:spPr bwMode="auto">
            <a:xfrm>
              <a:off x="8432801" y="528320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2" name="Freeform 2031"/>
            <p:cNvSpPr>
              <a:spLocks/>
            </p:cNvSpPr>
            <p:nvPr/>
          </p:nvSpPr>
          <p:spPr bwMode="auto">
            <a:xfrm>
              <a:off x="8426451" y="5286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3" name="Freeform 2032"/>
            <p:cNvSpPr>
              <a:spLocks/>
            </p:cNvSpPr>
            <p:nvPr/>
          </p:nvSpPr>
          <p:spPr bwMode="auto">
            <a:xfrm>
              <a:off x="8426451" y="5286376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4" name="Rectangle 2033"/>
            <p:cNvSpPr>
              <a:spLocks noChangeArrowheads="1"/>
            </p:cNvSpPr>
            <p:nvPr/>
          </p:nvSpPr>
          <p:spPr bwMode="auto">
            <a:xfrm>
              <a:off x="8432801" y="52911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5" name="Freeform 2034"/>
            <p:cNvSpPr>
              <a:spLocks/>
            </p:cNvSpPr>
            <p:nvPr/>
          </p:nvSpPr>
          <p:spPr bwMode="auto">
            <a:xfrm>
              <a:off x="8426451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6" name="Rectangle 2035"/>
            <p:cNvSpPr>
              <a:spLocks noChangeArrowheads="1"/>
            </p:cNvSpPr>
            <p:nvPr/>
          </p:nvSpPr>
          <p:spPr bwMode="auto">
            <a:xfrm>
              <a:off x="8426451" y="52911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7" name="Rectangle 2036"/>
            <p:cNvSpPr>
              <a:spLocks noChangeArrowheads="1"/>
            </p:cNvSpPr>
            <p:nvPr/>
          </p:nvSpPr>
          <p:spPr bwMode="auto">
            <a:xfrm>
              <a:off x="8426451" y="529431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8" name="Freeform 2037"/>
            <p:cNvSpPr>
              <a:spLocks/>
            </p:cNvSpPr>
            <p:nvPr/>
          </p:nvSpPr>
          <p:spPr bwMode="auto">
            <a:xfrm>
              <a:off x="8442326" y="529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9" name="Freeform 2038"/>
            <p:cNvSpPr>
              <a:spLocks/>
            </p:cNvSpPr>
            <p:nvPr/>
          </p:nvSpPr>
          <p:spPr bwMode="auto">
            <a:xfrm>
              <a:off x="8445501" y="5280026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0" name="Freeform 2039"/>
            <p:cNvSpPr>
              <a:spLocks/>
            </p:cNvSpPr>
            <p:nvPr/>
          </p:nvSpPr>
          <p:spPr bwMode="auto">
            <a:xfrm>
              <a:off x="8412163" y="5270501"/>
              <a:ext cx="11113" cy="9525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0 h 3"/>
                <a:gd name="T4" fmla="*/ 3 w 3"/>
                <a:gd name="T5" fmla="*/ 1 h 3"/>
                <a:gd name="T6" fmla="*/ 2 w 3"/>
                <a:gd name="T7" fmla="*/ 3 h 3"/>
                <a:gd name="T8" fmla="*/ 0 w 3"/>
                <a:gd name="T9" fmla="*/ 3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1" name="Freeform 2040"/>
            <p:cNvSpPr>
              <a:spLocks/>
            </p:cNvSpPr>
            <p:nvPr/>
          </p:nvSpPr>
          <p:spPr bwMode="auto">
            <a:xfrm>
              <a:off x="8415338" y="5270501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2" name="Freeform 2041"/>
            <p:cNvSpPr>
              <a:spLocks/>
            </p:cNvSpPr>
            <p:nvPr/>
          </p:nvSpPr>
          <p:spPr bwMode="auto">
            <a:xfrm>
              <a:off x="8415338" y="52705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3" name="Freeform 2042"/>
            <p:cNvSpPr>
              <a:spLocks/>
            </p:cNvSpPr>
            <p:nvPr/>
          </p:nvSpPr>
          <p:spPr bwMode="auto">
            <a:xfrm>
              <a:off x="8415338" y="5273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4" name="Rectangle 2043"/>
            <p:cNvSpPr>
              <a:spLocks noChangeArrowheads="1"/>
            </p:cNvSpPr>
            <p:nvPr/>
          </p:nvSpPr>
          <p:spPr bwMode="auto">
            <a:xfrm>
              <a:off x="8415338" y="527367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5" name="Freeform 2044"/>
            <p:cNvSpPr>
              <a:spLocks/>
            </p:cNvSpPr>
            <p:nvPr/>
          </p:nvSpPr>
          <p:spPr bwMode="auto">
            <a:xfrm>
              <a:off x="8418513" y="5283201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6" name="Freeform 2045"/>
            <p:cNvSpPr>
              <a:spLocks/>
            </p:cNvSpPr>
            <p:nvPr/>
          </p:nvSpPr>
          <p:spPr bwMode="auto">
            <a:xfrm>
              <a:off x="8415338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7" name="Freeform 2046"/>
            <p:cNvSpPr>
              <a:spLocks/>
            </p:cNvSpPr>
            <p:nvPr/>
          </p:nvSpPr>
          <p:spPr bwMode="auto">
            <a:xfrm>
              <a:off x="8415338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8" name="Freeform 2047"/>
            <p:cNvSpPr>
              <a:spLocks/>
            </p:cNvSpPr>
            <p:nvPr/>
          </p:nvSpPr>
          <p:spPr bwMode="auto">
            <a:xfrm>
              <a:off x="8408988" y="5276851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9" name="Freeform 2048"/>
            <p:cNvSpPr>
              <a:spLocks/>
            </p:cNvSpPr>
            <p:nvPr/>
          </p:nvSpPr>
          <p:spPr bwMode="auto">
            <a:xfrm>
              <a:off x="8412163" y="5273676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0" name="Freeform 2049"/>
            <p:cNvSpPr>
              <a:spLocks/>
            </p:cNvSpPr>
            <p:nvPr/>
          </p:nvSpPr>
          <p:spPr bwMode="auto">
            <a:xfrm>
              <a:off x="8412163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1" name="Freeform 2050"/>
            <p:cNvSpPr>
              <a:spLocks/>
            </p:cNvSpPr>
            <p:nvPr/>
          </p:nvSpPr>
          <p:spPr bwMode="auto">
            <a:xfrm>
              <a:off x="8415338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2" name="Freeform 2051"/>
            <p:cNvSpPr>
              <a:spLocks/>
            </p:cNvSpPr>
            <p:nvPr/>
          </p:nvSpPr>
          <p:spPr bwMode="auto">
            <a:xfrm>
              <a:off x="8412163" y="5273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3" name="Rectangle 2052"/>
            <p:cNvSpPr>
              <a:spLocks noChangeArrowheads="1"/>
            </p:cNvSpPr>
            <p:nvPr/>
          </p:nvSpPr>
          <p:spPr bwMode="auto">
            <a:xfrm>
              <a:off x="8415338" y="5283201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4" name="Freeform 2053"/>
            <p:cNvSpPr>
              <a:spLocks/>
            </p:cNvSpPr>
            <p:nvPr/>
          </p:nvSpPr>
          <p:spPr bwMode="auto">
            <a:xfrm>
              <a:off x="8412163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5" name="Freeform 2054"/>
            <p:cNvSpPr>
              <a:spLocks/>
            </p:cNvSpPr>
            <p:nvPr/>
          </p:nvSpPr>
          <p:spPr bwMode="auto">
            <a:xfrm>
              <a:off x="8412163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6" name="Freeform 2055"/>
            <p:cNvSpPr>
              <a:spLocks/>
            </p:cNvSpPr>
            <p:nvPr/>
          </p:nvSpPr>
          <p:spPr bwMode="auto">
            <a:xfrm>
              <a:off x="8415338" y="5273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7" name="Freeform 2056"/>
            <p:cNvSpPr>
              <a:spLocks/>
            </p:cNvSpPr>
            <p:nvPr/>
          </p:nvSpPr>
          <p:spPr bwMode="auto">
            <a:xfrm>
              <a:off x="8423276" y="52705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8" name="Freeform 2057"/>
            <p:cNvSpPr>
              <a:spLocks/>
            </p:cNvSpPr>
            <p:nvPr/>
          </p:nvSpPr>
          <p:spPr bwMode="auto">
            <a:xfrm>
              <a:off x="8423276" y="52673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9" name="Freeform 2058"/>
            <p:cNvSpPr>
              <a:spLocks noEditPoints="1"/>
            </p:cNvSpPr>
            <p:nvPr/>
          </p:nvSpPr>
          <p:spPr bwMode="auto">
            <a:xfrm>
              <a:off x="8408988" y="5267326"/>
              <a:ext cx="17463" cy="19050"/>
            </a:xfrm>
            <a:custGeom>
              <a:avLst/>
              <a:gdLst>
                <a:gd name="T0" fmla="*/ 2 w 5"/>
                <a:gd name="T1" fmla="*/ 2 h 6"/>
                <a:gd name="T2" fmla="*/ 2 w 5"/>
                <a:gd name="T3" fmla="*/ 2 h 6"/>
                <a:gd name="T4" fmla="*/ 2 w 5"/>
                <a:gd name="T5" fmla="*/ 3 h 6"/>
                <a:gd name="T6" fmla="*/ 2 w 5"/>
                <a:gd name="T7" fmla="*/ 2 h 6"/>
                <a:gd name="T8" fmla="*/ 4 w 5"/>
                <a:gd name="T9" fmla="*/ 1 h 6"/>
                <a:gd name="T10" fmla="*/ 4 w 5"/>
                <a:gd name="T11" fmla="*/ 1 h 6"/>
                <a:gd name="T12" fmla="*/ 3 w 5"/>
                <a:gd name="T13" fmla="*/ 1 h 6"/>
                <a:gd name="T14" fmla="*/ 4 w 5"/>
                <a:gd name="T15" fmla="*/ 0 h 6"/>
                <a:gd name="T16" fmla="*/ 4 w 5"/>
                <a:gd name="T17" fmla="*/ 2 h 6"/>
                <a:gd name="T18" fmla="*/ 5 w 5"/>
                <a:gd name="T19" fmla="*/ 2 h 6"/>
                <a:gd name="T20" fmla="*/ 4 w 5"/>
                <a:gd name="T21" fmla="*/ 3 h 6"/>
                <a:gd name="T22" fmla="*/ 3 w 5"/>
                <a:gd name="T23" fmla="*/ 3 h 6"/>
                <a:gd name="T24" fmla="*/ 4 w 5"/>
                <a:gd name="T25" fmla="*/ 4 h 6"/>
                <a:gd name="T26" fmla="*/ 3 w 5"/>
                <a:gd name="T27" fmla="*/ 5 h 6"/>
                <a:gd name="T28" fmla="*/ 3 w 5"/>
                <a:gd name="T29" fmla="*/ 5 h 6"/>
                <a:gd name="T30" fmla="*/ 3 w 5"/>
                <a:gd name="T31" fmla="*/ 5 h 6"/>
                <a:gd name="T32" fmla="*/ 2 w 5"/>
                <a:gd name="T33" fmla="*/ 5 h 6"/>
                <a:gd name="T34" fmla="*/ 1 w 5"/>
                <a:gd name="T35" fmla="*/ 5 h 6"/>
                <a:gd name="T36" fmla="*/ 0 w 5"/>
                <a:gd name="T37" fmla="*/ 4 h 6"/>
                <a:gd name="T38" fmla="*/ 0 w 5"/>
                <a:gd name="T39" fmla="*/ 3 h 6"/>
                <a:gd name="T40" fmla="*/ 1 w 5"/>
                <a:gd name="T41" fmla="*/ 3 h 6"/>
                <a:gd name="T42" fmla="*/ 1 w 5"/>
                <a:gd name="T43" fmla="*/ 2 h 6"/>
                <a:gd name="T44" fmla="*/ 2 w 5"/>
                <a:gd name="T45" fmla="*/ 2 h 6"/>
                <a:gd name="T46" fmla="*/ 2 w 5"/>
                <a:gd name="T47" fmla="*/ 2 h 6"/>
                <a:gd name="T48" fmla="*/ 3 w 5"/>
                <a:gd name="T49" fmla="*/ 2 h 6"/>
                <a:gd name="T50" fmla="*/ 3 w 5"/>
                <a:gd name="T51" fmla="*/ 3 h 6"/>
                <a:gd name="T52" fmla="*/ 3 w 5"/>
                <a:gd name="T53" fmla="*/ 4 h 6"/>
                <a:gd name="T54" fmla="*/ 3 w 5"/>
                <a:gd name="T55" fmla="*/ 4 h 6"/>
                <a:gd name="T56" fmla="*/ 1 w 5"/>
                <a:gd name="T57" fmla="*/ 3 h 6"/>
                <a:gd name="T58" fmla="*/ 1 w 5"/>
                <a:gd name="T59" fmla="*/ 2 h 6"/>
                <a:gd name="T60" fmla="*/ 1 w 5"/>
                <a:gd name="T61" fmla="*/ 2 h 6"/>
                <a:gd name="T62" fmla="*/ 1 w 5"/>
                <a:gd name="T63" fmla="*/ 2 h 6"/>
                <a:gd name="T64" fmla="*/ 1 w 5"/>
                <a:gd name="T65" fmla="*/ 2 h 6"/>
                <a:gd name="T66" fmla="*/ 1 w 5"/>
                <a:gd name="T67" fmla="*/ 2 h 6"/>
                <a:gd name="T68" fmla="*/ 3 w 5"/>
                <a:gd name="T69" fmla="*/ 3 h 6"/>
                <a:gd name="T70" fmla="*/ 2 w 5"/>
                <a:gd name="T71" fmla="*/ 2 h 6"/>
                <a:gd name="T72" fmla="*/ 1 w 5"/>
                <a:gd name="T73" fmla="*/ 3 h 6"/>
                <a:gd name="T74" fmla="*/ 2 w 5"/>
                <a:gd name="T75" fmla="*/ 3 h 6"/>
                <a:gd name="T76" fmla="*/ 2 w 5"/>
                <a:gd name="T77" fmla="*/ 4 h 6"/>
                <a:gd name="T78" fmla="*/ 1 w 5"/>
                <a:gd name="T79" fmla="*/ 4 h 6"/>
                <a:gd name="T80" fmla="*/ 3 w 5"/>
                <a:gd name="T81" fmla="*/ 4 h 6"/>
                <a:gd name="T82" fmla="*/ 2 w 5"/>
                <a:gd name="T83" fmla="*/ 2 h 6"/>
                <a:gd name="T84" fmla="*/ 2 w 5"/>
                <a:gd name="T85" fmla="*/ 3 h 6"/>
                <a:gd name="T86" fmla="*/ 1 w 5"/>
                <a:gd name="T87" fmla="*/ 4 h 6"/>
                <a:gd name="T88" fmla="*/ 1 w 5"/>
                <a:gd name="T89" fmla="*/ 4 h 6"/>
                <a:gd name="T90" fmla="*/ 2 w 5"/>
                <a:gd name="T91" fmla="*/ 4 h 6"/>
                <a:gd name="T92" fmla="*/ 3 w 5"/>
                <a:gd name="T93" fmla="*/ 4 h 6"/>
                <a:gd name="T94" fmla="*/ 4 w 5"/>
                <a:gd name="T95" fmla="*/ 2 h 6"/>
                <a:gd name="T96" fmla="*/ 3 w 5"/>
                <a:gd name="T97" fmla="*/ 1 h 6"/>
                <a:gd name="T98" fmla="*/ 3 w 5"/>
                <a:gd name="T99" fmla="*/ 1 h 6"/>
                <a:gd name="T100" fmla="*/ 4 w 5"/>
                <a:gd name="T101" fmla="*/ 1 h 6"/>
                <a:gd name="T102" fmla="*/ 3 w 5"/>
                <a:gd name="T103" fmla="*/ 1 h 6"/>
                <a:gd name="T104" fmla="*/ 3 w 5"/>
                <a:gd name="T105" fmla="*/ 3 h 6"/>
                <a:gd name="T106" fmla="*/ 3 w 5"/>
                <a:gd name="T107" fmla="*/ 3 h 6"/>
                <a:gd name="T108" fmla="*/ 3 w 5"/>
                <a:gd name="T109" fmla="*/ 2 h 6"/>
                <a:gd name="T110" fmla="*/ 2 w 5"/>
                <a:gd name="T111" fmla="*/ 2 h 6"/>
                <a:gd name="T112" fmla="*/ 2 w 5"/>
                <a:gd name="T1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5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2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2"/>
                    <a:pt x="2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1" y="2"/>
                  </a:cubicBezTo>
                  <a:close/>
                  <a:moveTo>
                    <a:pt x="3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4"/>
                    <a:pt x="1" y="3"/>
                    <a:pt x="1" y="3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3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2" y="3"/>
                  </a:lnTo>
                  <a:close/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2" y="4"/>
                    <a:pt x="3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2"/>
                  </a:move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1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3"/>
                    <a:pt x="2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3"/>
                  </a:lnTo>
                  <a:close/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2" y="2"/>
                  </a:lnTo>
                  <a:close/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2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0" name="Freeform 2059"/>
            <p:cNvSpPr>
              <a:spLocks/>
            </p:cNvSpPr>
            <p:nvPr/>
          </p:nvSpPr>
          <p:spPr bwMode="auto">
            <a:xfrm>
              <a:off x="8423276" y="52705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1" name="Freeform 2060"/>
            <p:cNvSpPr>
              <a:spLocks/>
            </p:cNvSpPr>
            <p:nvPr/>
          </p:nvSpPr>
          <p:spPr bwMode="auto">
            <a:xfrm>
              <a:off x="8418513" y="5280026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2" name="Rectangle 2061"/>
            <p:cNvSpPr>
              <a:spLocks noChangeArrowheads="1"/>
            </p:cNvSpPr>
            <p:nvPr/>
          </p:nvSpPr>
          <p:spPr bwMode="auto">
            <a:xfrm>
              <a:off x="8418513" y="5283201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3" name="Freeform 2062"/>
            <p:cNvSpPr>
              <a:spLocks/>
            </p:cNvSpPr>
            <p:nvPr/>
          </p:nvSpPr>
          <p:spPr bwMode="auto">
            <a:xfrm>
              <a:off x="8412163" y="5270501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4" name="Freeform 2063"/>
            <p:cNvSpPr>
              <a:spLocks/>
            </p:cNvSpPr>
            <p:nvPr/>
          </p:nvSpPr>
          <p:spPr bwMode="auto">
            <a:xfrm>
              <a:off x="8412163" y="5273676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5" name="Freeform 2064"/>
            <p:cNvSpPr>
              <a:spLocks/>
            </p:cNvSpPr>
            <p:nvPr/>
          </p:nvSpPr>
          <p:spPr bwMode="auto">
            <a:xfrm>
              <a:off x="8412163" y="5273676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6" name="Freeform 2065"/>
            <p:cNvSpPr>
              <a:spLocks/>
            </p:cNvSpPr>
            <p:nvPr/>
          </p:nvSpPr>
          <p:spPr bwMode="auto">
            <a:xfrm>
              <a:off x="8412163" y="5273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7" name="Freeform 2066"/>
            <p:cNvSpPr>
              <a:spLocks/>
            </p:cNvSpPr>
            <p:nvPr/>
          </p:nvSpPr>
          <p:spPr bwMode="auto">
            <a:xfrm>
              <a:off x="8412163" y="5273676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8" name="Freeform 2067"/>
            <p:cNvSpPr>
              <a:spLocks/>
            </p:cNvSpPr>
            <p:nvPr/>
          </p:nvSpPr>
          <p:spPr bwMode="auto">
            <a:xfrm>
              <a:off x="8412163" y="5273676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9" name="Freeform 2068"/>
            <p:cNvSpPr>
              <a:spLocks/>
            </p:cNvSpPr>
            <p:nvPr/>
          </p:nvSpPr>
          <p:spPr bwMode="auto">
            <a:xfrm>
              <a:off x="8408988" y="5276851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0" name="Freeform 2069"/>
            <p:cNvSpPr>
              <a:spLocks/>
            </p:cNvSpPr>
            <p:nvPr/>
          </p:nvSpPr>
          <p:spPr bwMode="auto">
            <a:xfrm>
              <a:off x="8408988" y="5280026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1" name="Rectangle 2070"/>
            <p:cNvSpPr>
              <a:spLocks noChangeArrowheads="1"/>
            </p:cNvSpPr>
            <p:nvPr/>
          </p:nvSpPr>
          <p:spPr bwMode="auto">
            <a:xfrm>
              <a:off x="8418513" y="528002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2" name="Freeform 2071"/>
            <p:cNvSpPr>
              <a:spLocks/>
            </p:cNvSpPr>
            <p:nvPr/>
          </p:nvSpPr>
          <p:spPr bwMode="auto">
            <a:xfrm>
              <a:off x="8408988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3" name="Rectangle 2072"/>
            <p:cNvSpPr>
              <a:spLocks noChangeArrowheads="1"/>
            </p:cNvSpPr>
            <p:nvPr/>
          </p:nvSpPr>
          <p:spPr bwMode="auto">
            <a:xfrm>
              <a:off x="8408988" y="5280026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4" name="Rectangle 2073"/>
            <p:cNvSpPr>
              <a:spLocks noChangeArrowheads="1"/>
            </p:cNvSpPr>
            <p:nvPr/>
          </p:nvSpPr>
          <p:spPr bwMode="auto">
            <a:xfrm>
              <a:off x="8408988" y="5283201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5" name="Freeform 2074"/>
            <p:cNvSpPr>
              <a:spLocks/>
            </p:cNvSpPr>
            <p:nvPr/>
          </p:nvSpPr>
          <p:spPr bwMode="auto">
            <a:xfrm>
              <a:off x="8418513" y="527685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6" name="Freeform 2075"/>
            <p:cNvSpPr>
              <a:spLocks/>
            </p:cNvSpPr>
            <p:nvPr/>
          </p:nvSpPr>
          <p:spPr bwMode="auto">
            <a:xfrm>
              <a:off x="8423276" y="52705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7" name="Freeform 2076"/>
            <p:cNvSpPr>
              <a:spLocks/>
            </p:cNvSpPr>
            <p:nvPr/>
          </p:nvSpPr>
          <p:spPr bwMode="auto">
            <a:xfrm>
              <a:off x="8456613" y="5276851"/>
              <a:ext cx="20638" cy="23813"/>
            </a:xfrm>
            <a:custGeom>
              <a:avLst/>
              <a:gdLst>
                <a:gd name="T0" fmla="*/ 2 w 6"/>
                <a:gd name="T1" fmla="*/ 2 h 7"/>
                <a:gd name="T2" fmla="*/ 5 w 6"/>
                <a:gd name="T3" fmla="*/ 0 h 7"/>
                <a:gd name="T4" fmla="*/ 6 w 6"/>
                <a:gd name="T5" fmla="*/ 3 h 7"/>
                <a:gd name="T6" fmla="*/ 6 w 6"/>
                <a:gd name="T7" fmla="*/ 6 h 7"/>
                <a:gd name="T8" fmla="*/ 3 w 6"/>
                <a:gd name="T9" fmla="*/ 7 h 7"/>
                <a:gd name="T10" fmla="*/ 1 w 6"/>
                <a:gd name="T11" fmla="*/ 7 h 7"/>
                <a:gd name="T12" fmla="*/ 1 w 6"/>
                <a:gd name="T13" fmla="*/ 4 h 7"/>
                <a:gd name="T14" fmla="*/ 1 w 6"/>
                <a:gd name="T15" fmla="*/ 2 h 7"/>
                <a:gd name="T16" fmla="*/ 2 w 6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2" y="3"/>
                    <a:pt x="2" y="2"/>
                  </a:cubicBezTo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8" name="Freeform 2077"/>
            <p:cNvSpPr>
              <a:spLocks/>
            </p:cNvSpPr>
            <p:nvPr/>
          </p:nvSpPr>
          <p:spPr bwMode="auto">
            <a:xfrm>
              <a:off x="8462963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9" name="Freeform 2078"/>
            <p:cNvSpPr>
              <a:spLocks/>
            </p:cNvSpPr>
            <p:nvPr/>
          </p:nvSpPr>
          <p:spPr bwMode="auto">
            <a:xfrm>
              <a:off x="8462963" y="528320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0" name="Freeform 2079"/>
            <p:cNvSpPr>
              <a:spLocks/>
            </p:cNvSpPr>
            <p:nvPr/>
          </p:nvSpPr>
          <p:spPr bwMode="auto">
            <a:xfrm>
              <a:off x="8462963" y="5286376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1" name="Freeform 2080"/>
            <p:cNvSpPr>
              <a:spLocks/>
            </p:cNvSpPr>
            <p:nvPr/>
          </p:nvSpPr>
          <p:spPr bwMode="auto">
            <a:xfrm>
              <a:off x="8462963" y="5283201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2" name="Rectangle 2081"/>
            <p:cNvSpPr>
              <a:spLocks noChangeArrowheads="1"/>
            </p:cNvSpPr>
            <p:nvPr/>
          </p:nvSpPr>
          <p:spPr bwMode="auto">
            <a:xfrm>
              <a:off x="8462963" y="5303838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3" name="Freeform 2082"/>
            <p:cNvSpPr>
              <a:spLocks/>
            </p:cNvSpPr>
            <p:nvPr/>
          </p:nvSpPr>
          <p:spPr bwMode="auto">
            <a:xfrm>
              <a:off x="8466138" y="5300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4" name="Freeform 2083"/>
            <p:cNvSpPr>
              <a:spLocks/>
            </p:cNvSpPr>
            <p:nvPr/>
          </p:nvSpPr>
          <p:spPr bwMode="auto">
            <a:xfrm>
              <a:off x="8462963" y="5303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5" name="Freeform 2084"/>
            <p:cNvSpPr>
              <a:spLocks/>
            </p:cNvSpPr>
            <p:nvPr/>
          </p:nvSpPr>
          <p:spPr bwMode="auto">
            <a:xfrm>
              <a:off x="8456613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6" name="Freeform 2085"/>
            <p:cNvSpPr>
              <a:spLocks/>
            </p:cNvSpPr>
            <p:nvPr/>
          </p:nvSpPr>
          <p:spPr bwMode="auto">
            <a:xfrm>
              <a:off x="8469313" y="529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7" name="Freeform 2086"/>
            <p:cNvSpPr>
              <a:spLocks/>
            </p:cNvSpPr>
            <p:nvPr/>
          </p:nvSpPr>
          <p:spPr bwMode="auto">
            <a:xfrm>
              <a:off x="8466138" y="529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8" name="Freeform 2087"/>
            <p:cNvSpPr>
              <a:spLocks/>
            </p:cNvSpPr>
            <p:nvPr/>
          </p:nvSpPr>
          <p:spPr bwMode="auto">
            <a:xfrm>
              <a:off x="8462963" y="5303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9" name="Freeform 2088"/>
            <p:cNvSpPr>
              <a:spLocks/>
            </p:cNvSpPr>
            <p:nvPr/>
          </p:nvSpPr>
          <p:spPr bwMode="auto">
            <a:xfrm>
              <a:off x="8469313" y="529113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0" name="Freeform 2089"/>
            <p:cNvSpPr>
              <a:spLocks/>
            </p:cNvSpPr>
            <p:nvPr/>
          </p:nvSpPr>
          <p:spPr bwMode="auto">
            <a:xfrm>
              <a:off x="8466138" y="5300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1" name="Freeform 2090"/>
            <p:cNvSpPr>
              <a:spLocks/>
            </p:cNvSpPr>
            <p:nvPr/>
          </p:nvSpPr>
          <p:spPr bwMode="auto">
            <a:xfrm>
              <a:off x="8462963" y="529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2" name="Freeform 2091"/>
            <p:cNvSpPr>
              <a:spLocks/>
            </p:cNvSpPr>
            <p:nvPr/>
          </p:nvSpPr>
          <p:spPr bwMode="auto">
            <a:xfrm>
              <a:off x="8456613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3" name="Freeform 2092"/>
            <p:cNvSpPr>
              <a:spLocks/>
            </p:cNvSpPr>
            <p:nvPr/>
          </p:nvSpPr>
          <p:spPr bwMode="auto">
            <a:xfrm>
              <a:off x="8462963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4" name="Freeform 2093"/>
            <p:cNvSpPr>
              <a:spLocks/>
            </p:cNvSpPr>
            <p:nvPr/>
          </p:nvSpPr>
          <p:spPr bwMode="auto">
            <a:xfrm>
              <a:off x="8477251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5" name="Freeform 2094"/>
            <p:cNvSpPr>
              <a:spLocks/>
            </p:cNvSpPr>
            <p:nvPr/>
          </p:nvSpPr>
          <p:spPr bwMode="auto">
            <a:xfrm>
              <a:off x="8472488" y="5280026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6" name="Freeform 2095"/>
            <p:cNvSpPr>
              <a:spLocks noEditPoints="1"/>
            </p:cNvSpPr>
            <p:nvPr/>
          </p:nvSpPr>
          <p:spPr bwMode="auto">
            <a:xfrm>
              <a:off x="8453438" y="5276851"/>
              <a:ext cx="26988" cy="26988"/>
            </a:xfrm>
            <a:custGeom>
              <a:avLst/>
              <a:gdLst>
                <a:gd name="T0" fmla="*/ 5 w 8"/>
                <a:gd name="T1" fmla="*/ 4 h 8"/>
                <a:gd name="T2" fmla="*/ 4 w 8"/>
                <a:gd name="T3" fmla="*/ 2 h 8"/>
                <a:gd name="T4" fmla="*/ 6 w 8"/>
                <a:gd name="T5" fmla="*/ 1 h 8"/>
                <a:gd name="T6" fmla="*/ 7 w 8"/>
                <a:gd name="T7" fmla="*/ 1 h 8"/>
                <a:gd name="T8" fmla="*/ 7 w 8"/>
                <a:gd name="T9" fmla="*/ 2 h 8"/>
                <a:gd name="T10" fmla="*/ 6 w 8"/>
                <a:gd name="T11" fmla="*/ 1 h 8"/>
                <a:gd name="T12" fmla="*/ 6 w 8"/>
                <a:gd name="T13" fmla="*/ 2 h 8"/>
                <a:gd name="T14" fmla="*/ 8 w 8"/>
                <a:gd name="T15" fmla="*/ 3 h 8"/>
                <a:gd name="T16" fmla="*/ 8 w 8"/>
                <a:gd name="T17" fmla="*/ 4 h 8"/>
                <a:gd name="T18" fmla="*/ 7 w 8"/>
                <a:gd name="T19" fmla="*/ 5 h 8"/>
                <a:gd name="T20" fmla="*/ 6 w 8"/>
                <a:gd name="T21" fmla="*/ 7 h 8"/>
                <a:gd name="T22" fmla="*/ 6 w 8"/>
                <a:gd name="T23" fmla="*/ 8 h 8"/>
                <a:gd name="T24" fmla="*/ 5 w 8"/>
                <a:gd name="T25" fmla="*/ 8 h 8"/>
                <a:gd name="T26" fmla="*/ 4 w 8"/>
                <a:gd name="T27" fmla="*/ 8 h 8"/>
                <a:gd name="T28" fmla="*/ 4 w 8"/>
                <a:gd name="T29" fmla="*/ 8 h 8"/>
                <a:gd name="T30" fmla="*/ 3 w 8"/>
                <a:gd name="T31" fmla="*/ 8 h 8"/>
                <a:gd name="T32" fmla="*/ 2 w 8"/>
                <a:gd name="T33" fmla="*/ 8 h 8"/>
                <a:gd name="T34" fmla="*/ 1 w 8"/>
                <a:gd name="T35" fmla="*/ 7 h 8"/>
                <a:gd name="T36" fmla="*/ 1 w 8"/>
                <a:gd name="T37" fmla="*/ 6 h 8"/>
                <a:gd name="T38" fmla="*/ 1 w 8"/>
                <a:gd name="T39" fmla="*/ 5 h 8"/>
                <a:gd name="T40" fmla="*/ 1 w 8"/>
                <a:gd name="T41" fmla="*/ 4 h 8"/>
                <a:gd name="T42" fmla="*/ 2 w 8"/>
                <a:gd name="T43" fmla="*/ 3 h 8"/>
                <a:gd name="T44" fmla="*/ 2 w 8"/>
                <a:gd name="T45" fmla="*/ 3 h 8"/>
                <a:gd name="T46" fmla="*/ 3 w 8"/>
                <a:gd name="T47" fmla="*/ 2 h 8"/>
                <a:gd name="T48" fmla="*/ 2 w 8"/>
                <a:gd name="T49" fmla="*/ 4 h 8"/>
                <a:gd name="T50" fmla="*/ 2 w 8"/>
                <a:gd name="T51" fmla="*/ 3 h 8"/>
                <a:gd name="T52" fmla="*/ 3 w 8"/>
                <a:gd name="T53" fmla="*/ 5 h 8"/>
                <a:gd name="T54" fmla="*/ 3 w 8"/>
                <a:gd name="T55" fmla="*/ 6 h 8"/>
                <a:gd name="T56" fmla="*/ 3 w 8"/>
                <a:gd name="T57" fmla="*/ 6 h 8"/>
                <a:gd name="T58" fmla="*/ 5 w 8"/>
                <a:gd name="T59" fmla="*/ 5 h 8"/>
                <a:gd name="T60" fmla="*/ 5 w 8"/>
                <a:gd name="T61" fmla="*/ 5 h 8"/>
                <a:gd name="T62" fmla="*/ 5 w 8"/>
                <a:gd name="T63" fmla="*/ 6 h 8"/>
                <a:gd name="T64" fmla="*/ 4 w 8"/>
                <a:gd name="T65" fmla="*/ 5 h 8"/>
                <a:gd name="T66" fmla="*/ 5 w 8"/>
                <a:gd name="T67" fmla="*/ 5 h 8"/>
                <a:gd name="T68" fmla="*/ 6 w 8"/>
                <a:gd name="T69" fmla="*/ 7 h 8"/>
                <a:gd name="T70" fmla="*/ 5 w 8"/>
                <a:gd name="T71" fmla="*/ 5 h 8"/>
                <a:gd name="T72" fmla="*/ 6 w 8"/>
                <a:gd name="T73" fmla="*/ 5 h 8"/>
                <a:gd name="T74" fmla="*/ 6 w 8"/>
                <a:gd name="T75" fmla="*/ 6 h 8"/>
                <a:gd name="T76" fmla="*/ 3 w 8"/>
                <a:gd name="T77" fmla="*/ 6 h 8"/>
                <a:gd name="T78" fmla="*/ 3 w 8"/>
                <a:gd name="T79" fmla="*/ 6 h 8"/>
                <a:gd name="T80" fmla="*/ 3 w 8"/>
                <a:gd name="T81" fmla="*/ 6 h 8"/>
                <a:gd name="T82" fmla="*/ 2 w 8"/>
                <a:gd name="T83" fmla="*/ 3 h 8"/>
                <a:gd name="T84" fmla="*/ 2 w 8"/>
                <a:gd name="T85" fmla="*/ 5 h 8"/>
                <a:gd name="T86" fmla="*/ 2 w 8"/>
                <a:gd name="T87" fmla="*/ 6 h 8"/>
                <a:gd name="T88" fmla="*/ 2 w 8"/>
                <a:gd name="T89" fmla="*/ 7 h 8"/>
                <a:gd name="T90" fmla="*/ 2 w 8"/>
                <a:gd name="T91" fmla="*/ 7 h 8"/>
                <a:gd name="T92" fmla="*/ 4 w 8"/>
                <a:gd name="T93" fmla="*/ 7 h 8"/>
                <a:gd name="T94" fmla="*/ 7 w 8"/>
                <a:gd name="T95" fmla="*/ 3 h 8"/>
                <a:gd name="T96" fmla="*/ 6 w 8"/>
                <a:gd name="T97" fmla="*/ 1 h 8"/>
                <a:gd name="T98" fmla="*/ 6 w 8"/>
                <a:gd name="T99" fmla="*/ 1 h 8"/>
                <a:gd name="T100" fmla="*/ 6 w 8"/>
                <a:gd name="T101" fmla="*/ 2 h 8"/>
                <a:gd name="T102" fmla="*/ 6 w 8"/>
                <a:gd name="T103" fmla="*/ 1 h 8"/>
                <a:gd name="T104" fmla="*/ 7 w 8"/>
                <a:gd name="T105" fmla="*/ 4 h 8"/>
                <a:gd name="T106" fmla="*/ 5 w 8"/>
                <a:gd name="T107" fmla="*/ 6 h 8"/>
                <a:gd name="T108" fmla="*/ 6 w 8"/>
                <a:gd name="T109" fmla="*/ 4 h 8"/>
                <a:gd name="T110" fmla="*/ 6 w 8"/>
                <a:gd name="T111" fmla="*/ 3 h 8"/>
                <a:gd name="T112" fmla="*/ 5 w 8"/>
                <a:gd name="T113" fmla="*/ 4 h 8"/>
                <a:gd name="T114" fmla="*/ 5 w 8"/>
                <a:gd name="T1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" h="8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1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2"/>
                    <a:pt x="7" y="1"/>
                    <a:pt x="6" y="2"/>
                  </a:cubicBezTo>
                  <a:cubicBezTo>
                    <a:pt x="7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8" y="4"/>
                    <a:pt x="7" y="4"/>
                  </a:cubicBezTo>
                  <a:cubicBezTo>
                    <a:pt x="7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6" y="5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5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3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5"/>
                    <a:pt x="6" y="5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3" y="6"/>
                  </a:moveTo>
                  <a:cubicBezTo>
                    <a:pt x="3" y="6"/>
                    <a:pt x="2" y="6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7"/>
                  </a:move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2" y="7"/>
                    <a:pt x="2" y="6"/>
                    <a:pt x="2" y="6"/>
                  </a:cubicBezTo>
                  <a:lnTo>
                    <a:pt x="2" y="7"/>
                  </a:ln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7"/>
                  </a:cubicBezTo>
                  <a:close/>
                  <a:moveTo>
                    <a:pt x="5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7" y="2"/>
                  </a:moveTo>
                  <a:cubicBezTo>
                    <a:pt x="7" y="2"/>
                    <a:pt x="7" y="3"/>
                    <a:pt x="7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6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6" y="1"/>
                  </a:ln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lnTo>
                    <a:pt x="6" y="1"/>
                  </a:ln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6" y="3"/>
                  </a:move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6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5" y="5"/>
                  </a:move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lose/>
                  <a:moveTo>
                    <a:pt x="6" y="4"/>
                  </a:move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7" name="Freeform 2096"/>
            <p:cNvSpPr>
              <a:spLocks/>
            </p:cNvSpPr>
            <p:nvPr/>
          </p:nvSpPr>
          <p:spPr bwMode="auto">
            <a:xfrm>
              <a:off x="8477251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8" name="Freeform 2097"/>
            <p:cNvSpPr>
              <a:spLocks/>
            </p:cNvSpPr>
            <p:nvPr/>
          </p:nvSpPr>
          <p:spPr bwMode="auto">
            <a:xfrm>
              <a:off x="8469313" y="5303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9" name="Freeform 2098"/>
            <p:cNvSpPr>
              <a:spLocks/>
            </p:cNvSpPr>
            <p:nvPr/>
          </p:nvSpPr>
          <p:spPr bwMode="auto">
            <a:xfrm>
              <a:off x="8469313" y="5303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0" name="Freeform 2099"/>
            <p:cNvSpPr>
              <a:spLocks/>
            </p:cNvSpPr>
            <p:nvPr/>
          </p:nvSpPr>
          <p:spPr bwMode="auto">
            <a:xfrm>
              <a:off x="8459788" y="5283201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1" name="Freeform 2100"/>
            <p:cNvSpPr>
              <a:spLocks/>
            </p:cNvSpPr>
            <p:nvPr/>
          </p:nvSpPr>
          <p:spPr bwMode="auto">
            <a:xfrm>
              <a:off x="8459788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2" name="Freeform 2101"/>
            <p:cNvSpPr>
              <a:spLocks/>
            </p:cNvSpPr>
            <p:nvPr/>
          </p:nvSpPr>
          <p:spPr bwMode="auto">
            <a:xfrm>
              <a:off x="8459788" y="5283201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3" name="Freeform 2102"/>
            <p:cNvSpPr>
              <a:spLocks/>
            </p:cNvSpPr>
            <p:nvPr/>
          </p:nvSpPr>
          <p:spPr bwMode="auto">
            <a:xfrm>
              <a:off x="8456613" y="528320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4" name="Freeform 2103"/>
            <p:cNvSpPr>
              <a:spLocks/>
            </p:cNvSpPr>
            <p:nvPr/>
          </p:nvSpPr>
          <p:spPr bwMode="auto">
            <a:xfrm>
              <a:off x="8456613" y="5286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5" name="Freeform 2104"/>
            <p:cNvSpPr>
              <a:spLocks/>
            </p:cNvSpPr>
            <p:nvPr/>
          </p:nvSpPr>
          <p:spPr bwMode="auto">
            <a:xfrm>
              <a:off x="8456613" y="5286376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6" name="Freeform 2105"/>
            <p:cNvSpPr>
              <a:spLocks/>
            </p:cNvSpPr>
            <p:nvPr/>
          </p:nvSpPr>
          <p:spPr bwMode="auto">
            <a:xfrm>
              <a:off x="8453438" y="52943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7" name="Freeform 2106"/>
            <p:cNvSpPr>
              <a:spLocks/>
            </p:cNvSpPr>
            <p:nvPr/>
          </p:nvSpPr>
          <p:spPr bwMode="auto">
            <a:xfrm>
              <a:off x="8456613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8" name="Rectangle 2107"/>
            <p:cNvSpPr>
              <a:spLocks noChangeArrowheads="1"/>
            </p:cNvSpPr>
            <p:nvPr/>
          </p:nvSpPr>
          <p:spPr bwMode="auto">
            <a:xfrm>
              <a:off x="8462963" y="5294313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9" name="Freeform 2108"/>
            <p:cNvSpPr>
              <a:spLocks/>
            </p:cNvSpPr>
            <p:nvPr/>
          </p:nvSpPr>
          <p:spPr bwMode="auto">
            <a:xfrm>
              <a:off x="8453438" y="5297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0" name="Freeform 2109"/>
            <p:cNvSpPr>
              <a:spLocks/>
            </p:cNvSpPr>
            <p:nvPr/>
          </p:nvSpPr>
          <p:spPr bwMode="auto">
            <a:xfrm>
              <a:off x="8456613" y="5300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1" name="Freeform 2110"/>
            <p:cNvSpPr>
              <a:spLocks/>
            </p:cNvSpPr>
            <p:nvPr/>
          </p:nvSpPr>
          <p:spPr bwMode="auto">
            <a:xfrm>
              <a:off x="8459788" y="5303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2" name="Freeform 2111"/>
            <p:cNvSpPr>
              <a:spLocks/>
            </p:cNvSpPr>
            <p:nvPr/>
          </p:nvSpPr>
          <p:spPr bwMode="auto">
            <a:xfrm>
              <a:off x="8477251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3" name="Freeform 2112"/>
            <p:cNvSpPr>
              <a:spLocks/>
            </p:cNvSpPr>
            <p:nvPr/>
          </p:nvSpPr>
          <p:spPr bwMode="auto">
            <a:xfrm>
              <a:off x="8477251" y="5280026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4" name="Freeform 2113"/>
            <p:cNvSpPr>
              <a:spLocks/>
            </p:cNvSpPr>
            <p:nvPr/>
          </p:nvSpPr>
          <p:spPr bwMode="auto">
            <a:xfrm>
              <a:off x="8442326" y="5286376"/>
              <a:ext cx="14288" cy="17463"/>
            </a:xfrm>
            <a:custGeom>
              <a:avLst/>
              <a:gdLst>
                <a:gd name="T0" fmla="*/ 1 w 4"/>
                <a:gd name="T1" fmla="*/ 2 h 5"/>
                <a:gd name="T2" fmla="*/ 3 w 4"/>
                <a:gd name="T3" fmla="*/ 3 h 5"/>
                <a:gd name="T4" fmla="*/ 1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2" y="0"/>
                    <a:pt x="4" y="1"/>
                    <a:pt x="3" y="3"/>
                  </a:cubicBezTo>
                  <a:cubicBezTo>
                    <a:pt x="2" y="5"/>
                    <a:pt x="0" y="4"/>
                    <a:pt x="1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5" name="Freeform 2114"/>
            <p:cNvSpPr>
              <a:spLocks/>
            </p:cNvSpPr>
            <p:nvPr/>
          </p:nvSpPr>
          <p:spPr bwMode="auto">
            <a:xfrm>
              <a:off x="8442326" y="529431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6" name="Freeform 2115"/>
            <p:cNvSpPr>
              <a:spLocks/>
            </p:cNvSpPr>
            <p:nvPr/>
          </p:nvSpPr>
          <p:spPr bwMode="auto">
            <a:xfrm>
              <a:off x="8442326" y="52943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7" name="Freeform 2116"/>
            <p:cNvSpPr>
              <a:spLocks/>
            </p:cNvSpPr>
            <p:nvPr/>
          </p:nvSpPr>
          <p:spPr bwMode="auto">
            <a:xfrm>
              <a:off x="8445501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8" name="Rectangle 2117"/>
            <p:cNvSpPr>
              <a:spLocks noChangeArrowheads="1"/>
            </p:cNvSpPr>
            <p:nvPr/>
          </p:nvSpPr>
          <p:spPr bwMode="auto">
            <a:xfrm>
              <a:off x="8445501" y="52974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9" name="Rectangle 2118"/>
            <p:cNvSpPr>
              <a:spLocks noChangeArrowheads="1"/>
            </p:cNvSpPr>
            <p:nvPr/>
          </p:nvSpPr>
          <p:spPr bwMode="auto">
            <a:xfrm>
              <a:off x="8445501" y="53070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0" name="Freeform 2119"/>
            <p:cNvSpPr>
              <a:spLocks/>
            </p:cNvSpPr>
            <p:nvPr/>
          </p:nvSpPr>
          <p:spPr bwMode="auto">
            <a:xfrm>
              <a:off x="8445501" y="530066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1" name="Freeform 2120"/>
            <p:cNvSpPr>
              <a:spLocks/>
            </p:cNvSpPr>
            <p:nvPr/>
          </p:nvSpPr>
          <p:spPr bwMode="auto">
            <a:xfrm>
              <a:off x="8445501" y="5307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2" name="Freeform 2121"/>
            <p:cNvSpPr>
              <a:spLocks/>
            </p:cNvSpPr>
            <p:nvPr/>
          </p:nvSpPr>
          <p:spPr bwMode="auto">
            <a:xfrm>
              <a:off x="8439151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3" name="Freeform 2122"/>
            <p:cNvSpPr>
              <a:spLocks/>
            </p:cNvSpPr>
            <p:nvPr/>
          </p:nvSpPr>
          <p:spPr bwMode="auto">
            <a:xfrm>
              <a:off x="8445501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4" name="Freeform 2123"/>
            <p:cNvSpPr>
              <a:spLocks/>
            </p:cNvSpPr>
            <p:nvPr/>
          </p:nvSpPr>
          <p:spPr bwMode="auto">
            <a:xfrm>
              <a:off x="8442326" y="52911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5" name="Freeform 2124"/>
            <p:cNvSpPr>
              <a:spLocks/>
            </p:cNvSpPr>
            <p:nvPr/>
          </p:nvSpPr>
          <p:spPr bwMode="auto">
            <a:xfrm>
              <a:off x="8445501" y="5303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6" name="Freeform 2125"/>
            <p:cNvSpPr>
              <a:spLocks/>
            </p:cNvSpPr>
            <p:nvPr/>
          </p:nvSpPr>
          <p:spPr bwMode="auto">
            <a:xfrm>
              <a:off x="8445501" y="5286376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7" name="Rectangle 2126"/>
            <p:cNvSpPr>
              <a:spLocks noChangeArrowheads="1"/>
            </p:cNvSpPr>
            <p:nvPr/>
          </p:nvSpPr>
          <p:spPr bwMode="auto">
            <a:xfrm>
              <a:off x="8445501" y="53006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8" name="Freeform 2127"/>
            <p:cNvSpPr>
              <a:spLocks/>
            </p:cNvSpPr>
            <p:nvPr/>
          </p:nvSpPr>
          <p:spPr bwMode="auto">
            <a:xfrm>
              <a:off x="8442326" y="5291138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9" name="Freeform 2128"/>
            <p:cNvSpPr>
              <a:spLocks/>
            </p:cNvSpPr>
            <p:nvPr/>
          </p:nvSpPr>
          <p:spPr bwMode="auto">
            <a:xfrm>
              <a:off x="8439151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0" name="Freeform 2129"/>
            <p:cNvSpPr>
              <a:spLocks/>
            </p:cNvSpPr>
            <p:nvPr/>
          </p:nvSpPr>
          <p:spPr bwMode="auto">
            <a:xfrm>
              <a:off x="8442326" y="529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1" name="Freeform 2130"/>
            <p:cNvSpPr>
              <a:spLocks/>
            </p:cNvSpPr>
            <p:nvPr/>
          </p:nvSpPr>
          <p:spPr bwMode="auto">
            <a:xfrm>
              <a:off x="8453438" y="5300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2" name="Freeform 2131"/>
            <p:cNvSpPr>
              <a:spLocks/>
            </p:cNvSpPr>
            <p:nvPr/>
          </p:nvSpPr>
          <p:spPr bwMode="auto">
            <a:xfrm>
              <a:off x="8453438" y="5303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3" name="Freeform 2132"/>
            <p:cNvSpPr>
              <a:spLocks noEditPoints="1"/>
            </p:cNvSpPr>
            <p:nvPr/>
          </p:nvSpPr>
          <p:spPr bwMode="auto">
            <a:xfrm>
              <a:off x="8435976" y="5286376"/>
              <a:ext cx="20638" cy="23813"/>
            </a:xfrm>
            <a:custGeom>
              <a:avLst/>
              <a:gdLst>
                <a:gd name="T0" fmla="*/ 4 w 6"/>
                <a:gd name="T1" fmla="*/ 1 h 7"/>
                <a:gd name="T2" fmla="*/ 4 w 6"/>
                <a:gd name="T3" fmla="*/ 1 h 7"/>
                <a:gd name="T4" fmla="*/ 5 w 6"/>
                <a:gd name="T5" fmla="*/ 1 h 7"/>
                <a:gd name="T6" fmla="*/ 5 w 6"/>
                <a:gd name="T7" fmla="*/ 4 h 7"/>
                <a:gd name="T8" fmla="*/ 6 w 6"/>
                <a:gd name="T9" fmla="*/ 6 h 7"/>
                <a:gd name="T10" fmla="*/ 5 w 6"/>
                <a:gd name="T11" fmla="*/ 6 h 7"/>
                <a:gd name="T12" fmla="*/ 5 w 6"/>
                <a:gd name="T13" fmla="*/ 5 h 7"/>
                <a:gd name="T14" fmla="*/ 5 w 6"/>
                <a:gd name="T15" fmla="*/ 4 h 7"/>
                <a:gd name="T16" fmla="*/ 4 w 6"/>
                <a:gd name="T17" fmla="*/ 4 h 7"/>
                <a:gd name="T18" fmla="*/ 4 w 6"/>
                <a:gd name="T19" fmla="*/ 4 h 7"/>
                <a:gd name="T20" fmla="*/ 4 w 6"/>
                <a:gd name="T21" fmla="*/ 4 h 7"/>
                <a:gd name="T22" fmla="*/ 4 w 6"/>
                <a:gd name="T23" fmla="*/ 5 h 7"/>
                <a:gd name="T24" fmla="*/ 3 w 6"/>
                <a:gd name="T25" fmla="*/ 4 h 7"/>
                <a:gd name="T26" fmla="*/ 3 w 6"/>
                <a:gd name="T27" fmla="*/ 4 h 7"/>
                <a:gd name="T28" fmla="*/ 3 w 6"/>
                <a:gd name="T29" fmla="*/ 6 h 7"/>
                <a:gd name="T30" fmla="*/ 3 w 6"/>
                <a:gd name="T31" fmla="*/ 4 h 7"/>
                <a:gd name="T32" fmla="*/ 3 w 6"/>
                <a:gd name="T33" fmla="*/ 5 h 7"/>
                <a:gd name="T34" fmla="*/ 2 w 6"/>
                <a:gd name="T35" fmla="*/ 6 h 7"/>
                <a:gd name="T36" fmla="*/ 1 w 6"/>
                <a:gd name="T37" fmla="*/ 5 h 7"/>
                <a:gd name="T38" fmla="*/ 1 w 6"/>
                <a:gd name="T39" fmla="*/ 3 h 7"/>
                <a:gd name="T40" fmla="*/ 2 w 6"/>
                <a:gd name="T41" fmla="*/ 4 h 7"/>
                <a:gd name="T42" fmla="*/ 2 w 6"/>
                <a:gd name="T43" fmla="*/ 3 h 7"/>
                <a:gd name="T44" fmla="*/ 2 w 6"/>
                <a:gd name="T45" fmla="*/ 3 h 7"/>
                <a:gd name="T46" fmla="*/ 2 w 6"/>
                <a:gd name="T47" fmla="*/ 2 h 7"/>
                <a:gd name="T48" fmla="*/ 3 w 6"/>
                <a:gd name="T49" fmla="*/ 3 h 7"/>
                <a:gd name="T50" fmla="*/ 3 w 6"/>
                <a:gd name="T51" fmla="*/ 3 h 7"/>
                <a:gd name="T52" fmla="*/ 4 w 6"/>
                <a:gd name="T53" fmla="*/ 4 h 7"/>
                <a:gd name="T54" fmla="*/ 4 w 6"/>
                <a:gd name="T55" fmla="*/ 3 h 7"/>
                <a:gd name="T56" fmla="*/ 3 w 6"/>
                <a:gd name="T57" fmla="*/ 2 h 7"/>
                <a:gd name="T58" fmla="*/ 2 w 6"/>
                <a:gd name="T59" fmla="*/ 2 h 7"/>
                <a:gd name="T60" fmla="*/ 2 w 6"/>
                <a:gd name="T61" fmla="*/ 1 h 7"/>
                <a:gd name="T62" fmla="*/ 3 w 6"/>
                <a:gd name="T63" fmla="*/ 2 h 7"/>
                <a:gd name="T64" fmla="*/ 3 w 6"/>
                <a:gd name="T65" fmla="*/ 1 h 7"/>
                <a:gd name="T66" fmla="*/ 3 w 6"/>
                <a:gd name="T67" fmla="*/ 1 h 7"/>
                <a:gd name="T68" fmla="*/ 4 w 6"/>
                <a:gd name="T69" fmla="*/ 0 h 7"/>
                <a:gd name="T70" fmla="*/ 4 w 6"/>
                <a:gd name="T71" fmla="*/ 4 h 7"/>
                <a:gd name="T72" fmla="*/ 4 w 6"/>
                <a:gd name="T73" fmla="*/ 4 h 7"/>
                <a:gd name="T74" fmla="*/ 3 w 6"/>
                <a:gd name="T75" fmla="*/ 1 h 7"/>
                <a:gd name="T76" fmla="*/ 2 w 6"/>
                <a:gd name="T77" fmla="*/ 2 h 7"/>
                <a:gd name="T78" fmla="*/ 3 w 6"/>
                <a:gd name="T79" fmla="*/ 2 h 7"/>
                <a:gd name="T80" fmla="*/ 2 w 6"/>
                <a:gd name="T81" fmla="*/ 3 h 7"/>
                <a:gd name="T82" fmla="*/ 2 w 6"/>
                <a:gd name="T83" fmla="*/ 4 h 7"/>
                <a:gd name="T84" fmla="*/ 3 w 6"/>
                <a:gd name="T85" fmla="*/ 2 h 7"/>
                <a:gd name="T86" fmla="*/ 3 w 6"/>
                <a:gd name="T87" fmla="*/ 3 h 7"/>
                <a:gd name="T88" fmla="*/ 3 w 6"/>
                <a:gd name="T89" fmla="*/ 3 h 7"/>
                <a:gd name="T90" fmla="*/ 3 w 6"/>
                <a:gd name="T91" fmla="*/ 3 h 7"/>
                <a:gd name="T92" fmla="*/ 2 w 6"/>
                <a:gd name="T93" fmla="*/ 3 h 7"/>
                <a:gd name="T94" fmla="*/ 2 w 6"/>
                <a:gd name="T95" fmla="*/ 4 h 7"/>
                <a:gd name="T96" fmla="*/ 2 w 6"/>
                <a:gd name="T97" fmla="*/ 4 h 7"/>
                <a:gd name="T98" fmla="*/ 3 w 6"/>
                <a:gd name="T99" fmla="*/ 3 h 7"/>
                <a:gd name="T100" fmla="*/ 5 w 6"/>
                <a:gd name="T101" fmla="*/ 4 h 7"/>
                <a:gd name="T102" fmla="*/ 5 w 6"/>
                <a:gd name="T103" fmla="*/ 5 h 7"/>
                <a:gd name="T104" fmla="*/ 5 w 6"/>
                <a:gd name="T105" fmla="*/ 4 h 7"/>
                <a:gd name="T106" fmla="*/ 5 w 6"/>
                <a:gd name="T107" fmla="*/ 4 h 7"/>
                <a:gd name="T108" fmla="*/ 5 w 6"/>
                <a:gd name="T109" fmla="*/ 4 h 7"/>
                <a:gd name="T110" fmla="*/ 5 w 6"/>
                <a:gd name="T111" fmla="*/ 3 h 7"/>
                <a:gd name="T112" fmla="*/ 4 w 6"/>
                <a:gd name="T113" fmla="*/ 3 h 7"/>
                <a:gd name="T114" fmla="*/ 3 w 6"/>
                <a:gd name="T115" fmla="*/ 3 h 7"/>
                <a:gd name="T116" fmla="*/ 4 w 6"/>
                <a:gd name="T117" fmla="*/ 2 h 7"/>
                <a:gd name="T118" fmla="*/ 4 w 6"/>
                <a:gd name="T119" fmla="*/ 2 h 7"/>
                <a:gd name="T120" fmla="*/ 4 w 6"/>
                <a:gd name="T121" fmla="*/ 2 h 7"/>
                <a:gd name="T122" fmla="*/ 3 w 6"/>
                <a:gd name="T1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5" y="2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3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5" y="5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5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3" y="5"/>
                    <a:pt x="4" y="5"/>
                    <a:pt x="3" y="4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0"/>
                    <a:pt x="3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4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2" y="3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2"/>
                    <a:pt x="3" y="2"/>
                  </a:cubicBezTo>
                  <a:close/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lose/>
                  <a:moveTo>
                    <a:pt x="2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3"/>
                    <a:pt x="2" y="3"/>
                  </a:cubicBezTo>
                  <a:lnTo>
                    <a:pt x="2" y="4"/>
                  </a:ln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3"/>
                  </a:moveTo>
                  <a:cubicBezTo>
                    <a:pt x="2" y="3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4"/>
                  </a:cubicBezTo>
                  <a:lnTo>
                    <a:pt x="5" y="5"/>
                  </a:lnTo>
                  <a:close/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4"/>
                  </a:lnTo>
                  <a:close/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3"/>
                  </a:ln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1"/>
                    <a:pt x="3" y="2"/>
                    <a:pt x="3" y="2"/>
                  </a:cubicBezTo>
                  <a:close/>
                  <a:moveTo>
                    <a:pt x="4" y="1"/>
                  </a:moveTo>
                  <a:cubicBezTo>
                    <a:pt x="4" y="1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4" name="Freeform 2133"/>
            <p:cNvSpPr>
              <a:spLocks/>
            </p:cNvSpPr>
            <p:nvPr/>
          </p:nvSpPr>
          <p:spPr bwMode="auto">
            <a:xfrm>
              <a:off x="8453438" y="5303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5" name="Rectangle 2134"/>
            <p:cNvSpPr>
              <a:spLocks noChangeArrowheads="1"/>
            </p:cNvSpPr>
            <p:nvPr/>
          </p:nvSpPr>
          <p:spPr bwMode="auto">
            <a:xfrm>
              <a:off x="8450263" y="53038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6" name="Rectangle 2135"/>
            <p:cNvSpPr>
              <a:spLocks noChangeArrowheads="1"/>
            </p:cNvSpPr>
            <p:nvPr/>
          </p:nvSpPr>
          <p:spPr bwMode="auto">
            <a:xfrm>
              <a:off x="8450263" y="53070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7" name="Freeform 2136"/>
            <p:cNvSpPr>
              <a:spLocks/>
            </p:cNvSpPr>
            <p:nvPr/>
          </p:nvSpPr>
          <p:spPr bwMode="auto">
            <a:xfrm>
              <a:off x="8439151" y="529431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8" name="Freeform 2137"/>
            <p:cNvSpPr>
              <a:spLocks/>
            </p:cNvSpPr>
            <p:nvPr/>
          </p:nvSpPr>
          <p:spPr bwMode="auto">
            <a:xfrm>
              <a:off x="8442326" y="52943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9" name="Freeform 2138"/>
            <p:cNvSpPr>
              <a:spLocks/>
            </p:cNvSpPr>
            <p:nvPr/>
          </p:nvSpPr>
          <p:spPr bwMode="auto">
            <a:xfrm>
              <a:off x="8442326" y="529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0" name="Freeform 2139"/>
            <p:cNvSpPr>
              <a:spLocks/>
            </p:cNvSpPr>
            <p:nvPr/>
          </p:nvSpPr>
          <p:spPr bwMode="auto">
            <a:xfrm>
              <a:off x="8439151" y="5294313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1" name="Freeform 2140"/>
            <p:cNvSpPr>
              <a:spLocks/>
            </p:cNvSpPr>
            <p:nvPr/>
          </p:nvSpPr>
          <p:spPr bwMode="auto">
            <a:xfrm>
              <a:off x="8442326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2" name="Freeform 2141"/>
            <p:cNvSpPr>
              <a:spLocks/>
            </p:cNvSpPr>
            <p:nvPr/>
          </p:nvSpPr>
          <p:spPr bwMode="auto">
            <a:xfrm>
              <a:off x="8442326" y="529748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3" name="Freeform 2142"/>
            <p:cNvSpPr>
              <a:spLocks/>
            </p:cNvSpPr>
            <p:nvPr/>
          </p:nvSpPr>
          <p:spPr bwMode="auto">
            <a:xfrm>
              <a:off x="8435976" y="52974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4" name="Freeform 2143"/>
            <p:cNvSpPr>
              <a:spLocks/>
            </p:cNvSpPr>
            <p:nvPr/>
          </p:nvSpPr>
          <p:spPr bwMode="auto">
            <a:xfrm>
              <a:off x="8439151" y="5300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5" name="Rectangle 2144"/>
            <p:cNvSpPr>
              <a:spLocks noChangeArrowheads="1"/>
            </p:cNvSpPr>
            <p:nvPr/>
          </p:nvSpPr>
          <p:spPr bwMode="auto">
            <a:xfrm>
              <a:off x="8450263" y="52974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6" name="Freeform 2145"/>
            <p:cNvSpPr>
              <a:spLocks/>
            </p:cNvSpPr>
            <p:nvPr/>
          </p:nvSpPr>
          <p:spPr bwMode="auto">
            <a:xfrm>
              <a:off x="8435976" y="53038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7" name="Freeform 2146"/>
            <p:cNvSpPr>
              <a:spLocks/>
            </p:cNvSpPr>
            <p:nvPr/>
          </p:nvSpPr>
          <p:spPr bwMode="auto">
            <a:xfrm>
              <a:off x="8439151" y="53070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8" name="Freeform 2147"/>
            <p:cNvSpPr>
              <a:spLocks/>
            </p:cNvSpPr>
            <p:nvPr/>
          </p:nvSpPr>
          <p:spPr bwMode="auto">
            <a:xfrm>
              <a:off x="8442326" y="530383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9" name="Freeform 2148"/>
            <p:cNvSpPr>
              <a:spLocks/>
            </p:cNvSpPr>
            <p:nvPr/>
          </p:nvSpPr>
          <p:spPr bwMode="auto">
            <a:xfrm>
              <a:off x="8450263" y="530066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0" name="Freeform 2149"/>
            <p:cNvSpPr>
              <a:spLocks/>
            </p:cNvSpPr>
            <p:nvPr/>
          </p:nvSpPr>
          <p:spPr bwMode="auto">
            <a:xfrm>
              <a:off x="8453438" y="5303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1" name="Freeform 2150"/>
            <p:cNvSpPr>
              <a:spLocks/>
            </p:cNvSpPr>
            <p:nvPr/>
          </p:nvSpPr>
          <p:spPr bwMode="auto">
            <a:xfrm>
              <a:off x="8486776" y="5264151"/>
              <a:ext cx="20638" cy="22225"/>
            </a:xfrm>
            <a:custGeom>
              <a:avLst/>
              <a:gdLst>
                <a:gd name="T0" fmla="*/ 0 w 6"/>
                <a:gd name="T1" fmla="*/ 3 h 7"/>
                <a:gd name="T2" fmla="*/ 3 w 6"/>
                <a:gd name="T3" fmla="*/ 1 h 7"/>
                <a:gd name="T4" fmla="*/ 5 w 6"/>
                <a:gd name="T5" fmla="*/ 3 h 7"/>
                <a:gd name="T6" fmla="*/ 4 w 6"/>
                <a:gd name="T7" fmla="*/ 5 h 7"/>
                <a:gd name="T8" fmla="*/ 2 w 6"/>
                <a:gd name="T9" fmla="*/ 7 h 7"/>
                <a:gd name="T10" fmla="*/ 1 w 6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4" y="1"/>
                    <a:pt x="6" y="1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0" y="7"/>
                    <a:pt x="0" y="5"/>
                    <a:pt x="1" y="3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2" name="Freeform 2151"/>
            <p:cNvSpPr>
              <a:spLocks/>
            </p:cNvSpPr>
            <p:nvPr/>
          </p:nvSpPr>
          <p:spPr bwMode="auto">
            <a:xfrm>
              <a:off x="8486776" y="5276851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3" name="Freeform 2152"/>
            <p:cNvSpPr>
              <a:spLocks/>
            </p:cNvSpPr>
            <p:nvPr/>
          </p:nvSpPr>
          <p:spPr bwMode="auto">
            <a:xfrm>
              <a:off x="8486776" y="5273676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4" name="Freeform 2153"/>
            <p:cNvSpPr>
              <a:spLocks/>
            </p:cNvSpPr>
            <p:nvPr/>
          </p:nvSpPr>
          <p:spPr bwMode="auto">
            <a:xfrm>
              <a:off x="8489951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5" name="Rectangle 2154"/>
            <p:cNvSpPr>
              <a:spLocks noChangeArrowheads="1"/>
            </p:cNvSpPr>
            <p:nvPr/>
          </p:nvSpPr>
          <p:spPr bwMode="auto">
            <a:xfrm>
              <a:off x="8489951" y="5276851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6" name="Freeform 2155"/>
            <p:cNvSpPr>
              <a:spLocks/>
            </p:cNvSpPr>
            <p:nvPr/>
          </p:nvSpPr>
          <p:spPr bwMode="auto">
            <a:xfrm>
              <a:off x="8499476" y="5283201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7" name="Freeform 2156"/>
            <p:cNvSpPr>
              <a:spLocks/>
            </p:cNvSpPr>
            <p:nvPr/>
          </p:nvSpPr>
          <p:spPr bwMode="auto">
            <a:xfrm>
              <a:off x="8499476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8" name="Freeform 2157"/>
            <p:cNvSpPr>
              <a:spLocks/>
            </p:cNvSpPr>
            <p:nvPr/>
          </p:nvSpPr>
          <p:spPr bwMode="auto">
            <a:xfrm>
              <a:off x="8499476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9" name="Freeform 2158"/>
            <p:cNvSpPr>
              <a:spLocks/>
            </p:cNvSpPr>
            <p:nvPr/>
          </p:nvSpPr>
          <p:spPr bwMode="auto">
            <a:xfrm>
              <a:off x="8486776" y="52832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0" name="Freeform 2159"/>
            <p:cNvSpPr>
              <a:spLocks/>
            </p:cNvSpPr>
            <p:nvPr/>
          </p:nvSpPr>
          <p:spPr bwMode="auto">
            <a:xfrm>
              <a:off x="8496301" y="5273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1" name="Freeform 2160"/>
            <p:cNvSpPr>
              <a:spLocks/>
            </p:cNvSpPr>
            <p:nvPr/>
          </p:nvSpPr>
          <p:spPr bwMode="auto">
            <a:xfrm>
              <a:off x="8493126" y="5276851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2" name="Freeform 2161"/>
            <p:cNvSpPr>
              <a:spLocks/>
            </p:cNvSpPr>
            <p:nvPr/>
          </p:nvSpPr>
          <p:spPr bwMode="auto">
            <a:xfrm>
              <a:off x="8499476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3" name="Freeform 2162"/>
            <p:cNvSpPr>
              <a:spLocks/>
            </p:cNvSpPr>
            <p:nvPr/>
          </p:nvSpPr>
          <p:spPr bwMode="auto">
            <a:xfrm>
              <a:off x="8496301" y="5273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4" name="Freeform 2163"/>
            <p:cNvSpPr>
              <a:spLocks/>
            </p:cNvSpPr>
            <p:nvPr/>
          </p:nvSpPr>
          <p:spPr bwMode="auto">
            <a:xfrm>
              <a:off x="8499476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5" name="Freeform 2164"/>
            <p:cNvSpPr>
              <a:spLocks/>
            </p:cNvSpPr>
            <p:nvPr/>
          </p:nvSpPr>
          <p:spPr bwMode="auto">
            <a:xfrm>
              <a:off x="8493126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6" name="Freeform 2165"/>
            <p:cNvSpPr>
              <a:spLocks/>
            </p:cNvSpPr>
            <p:nvPr/>
          </p:nvSpPr>
          <p:spPr bwMode="auto">
            <a:xfrm>
              <a:off x="8489951" y="5283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7" name="Freeform 2166"/>
            <p:cNvSpPr>
              <a:spLocks/>
            </p:cNvSpPr>
            <p:nvPr/>
          </p:nvSpPr>
          <p:spPr bwMode="auto">
            <a:xfrm>
              <a:off x="8486776" y="5276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8" name="Freeform 2167"/>
            <p:cNvSpPr>
              <a:spLocks/>
            </p:cNvSpPr>
            <p:nvPr/>
          </p:nvSpPr>
          <p:spPr bwMode="auto">
            <a:xfrm>
              <a:off x="8499476" y="52673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9" name="Freeform 2168"/>
            <p:cNvSpPr>
              <a:spLocks/>
            </p:cNvSpPr>
            <p:nvPr/>
          </p:nvSpPr>
          <p:spPr bwMode="auto">
            <a:xfrm>
              <a:off x="8496301" y="52705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0" name="Freeform 2169"/>
            <p:cNvSpPr>
              <a:spLocks noEditPoints="1"/>
            </p:cNvSpPr>
            <p:nvPr/>
          </p:nvSpPr>
          <p:spPr bwMode="auto">
            <a:xfrm>
              <a:off x="8486776" y="5267326"/>
              <a:ext cx="20638" cy="23813"/>
            </a:xfrm>
            <a:custGeom>
              <a:avLst/>
              <a:gdLst>
                <a:gd name="T0" fmla="*/ 3 w 6"/>
                <a:gd name="T1" fmla="*/ 3 h 7"/>
                <a:gd name="T2" fmla="*/ 1 w 6"/>
                <a:gd name="T3" fmla="*/ 1 h 7"/>
                <a:gd name="T4" fmla="*/ 2 w 6"/>
                <a:gd name="T5" fmla="*/ 0 h 7"/>
                <a:gd name="T6" fmla="*/ 4 w 6"/>
                <a:gd name="T7" fmla="*/ 0 h 7"/>
                <a:gd name="T8" fmla="*/ 5 w 6"/>
                <a:gd name="T9" fmla="*/ 1 h 7"/>
                <a:gd name="T10" fmla="*/ 4 w 6"/>
                <a:gd name="T11" fmla="*/ 0 h 7"/>
                <a:gd name="T12" fmla="*/ 3 w 6"/>
                <a:gd name="T13" fmla="*/ 1 h 7"/>
                <a:gd name="T14" fmla="*/ 4 w 6"/>
                <a:gd name="T15" fmla="*/ 0 h 7"/>
                <a:gd name="T16" fmla="*/ 5 w 6"/>
                <a:gd name="T17" fmla="*/ 0 h 7"/>
                <a:gd name="T18" fmla="*/ 5 w 6"/>
                <a:gd name="T19" fmla="*/ 2 h 7"/>
                <a:gd name="T20" fmla="*/ 6 w 6"/>
                <a:gd name="T21" fmla="*/ 4 h 7"/>
                <a:gd name="T22" fmla="*/ 5 w 6"/>
                <a:gd name="T23" fmla="*/ 4 h 7"/>
                <a:gd name="T24" fmla="*/ 5 w 6"/>
                <a:gd name="T25" fmla="*/ 4 h 7"/>
                <a:gd name="T26" fmla="*/ 4 w 6"/>
                <a:gd name="T27" fmla="*/ 5 h 7"/>
                <a:gd name="T28" fmla="*/ 4 w 6"/>
                <a:gd name="T29" fmla="*/ 5 h 7"/>
                <a:gd name="T30" fmla="*/ 4 w 6"/>
                <a:gd name="T31" fmla="*/ 5 h 7"/>
                <a:gd name="T32" fmla="*/ 3 w 6"/>
                <a:gd name="T33" fmla="*/ 7 h 7"/>
                <a:gd name="T34" fmla="*/ 3 w 6"/>
                <a:gd name="T35" fmla="*/ 6 h 7"/>
                <a:gd name="T36" fmla="*/ 2 w 6"/>
                <a:gd name="T37" fmla="*/ 6 h 7"/>
                <a:gd name="T38" fmla="*/ 1 w 6"/>
                <a:gd name="T39" fmla="*/ 6 h 7"/>
                <a:gd name="T40" fmla="*/ 1 w 6"/>
                <a:gd name="T41" fmla="*/ 5 h 7"/>
                <a:gd name="T42" fmla="*/ 1 w 6"/>
                <a:gd name="T43" fmla="*/ 3 h 7"/>
                <a:gd name="T44" fmla="*/ 1 w 6"/>
                <a:gd name="T45" fmla="*/ 3 h 7"/>
                <a:gd name="T46" fmla="*/ 1 w 6"/>
                <a:gd name="T47" fmla="*/ 3 h 7"/>
                <a:gd name="T48" fmla="*/ 2 w 6"/>
                <a:gd name="T49" fmla="*/ 4 h 7"/>
                <a:gd name="T50" fmla="*/ 2 w 6"/>
                <a:gd name="T51" fmla="*/ 4 h 7"/>
                <a:gd name="T52" fmla="*/ 2 w 6"/>
                <a:gd name="T53" fmla="*/ 5 h 7"/>
                <a:gd name="T54" fmla="*/ 2 w 6"/>
                <a:gd name="T55" fmla="*/ 3 h 7"/>
                <a:gd name="T56" fmla="*/ 2 w 6"/>
                <a:gd name="T57" fmla="*/ 2 h 7"/>
                <a:gd name="T58" fmla="*/ 3 w 6"/>
                <a:gd name="T59" fmla="*/ 2 h 7"/>
                <a:gd name="T60" fmla="*/ 3 w 6"/>
                <a:gd name="T61" fmla="*/ 2 h 7"/>
                <a:gd name="T62" fmla="*/ 3 w 6"/>
                <a:gd name="T63" fmla="*/ 2 h 7"/>
                <a:gd name="T64" fmla="*/ 4 w 6"/>
                <a:gd name="T65" fmla="*/ 3 h 7"/>
                <a:gd name="T66" fmla="*/ 2 w 6"/>
                <a:gd name="T67" fmla="*/ 4 h 7"/>
                <a:gd name="T68" fmla="*/ 5 w 6"/>
                <a:gd name="T69" fmla="*/ 3 h 7"/>
                <a:gd name="T70" fmla="*/ 4 w 6"/>
                <a:gd name="T71" fmla="*/ 2 h 7"/>
                <a:gd name="T72" fmla="*/ 2 w 6"/>
                <a:gd name="T73" fmla="*/ 4 h 7"/>
                <a:gd name="T74" fmla="*/ 4 w 6"/>
                <a:gd name="T75" fmla="*/ 2 h 7"/>
                <a:gd name="T76" fmla="*/ 3 w 6"/>
                <a:gd name="T77" fmla="*/ 5 h 7"/>
                <a:gd name="T78" fmla="*/ 2 w 6"/>
                <a:gd name="T79" fmla="*/ 4 h 7"/>
                <a:gd name="T80" fmla="*/ 2 w 6"/>
                <a:gd name="T81" fmla="*/ 5 h 7"/>
                <a:gd name="T82" fmla="*/ 1 w 6"/>
                <a:gd name="T83" fmla="*/ 4 h 7"/>
                <a:gd name="T84" fmla="*/ 2 w 6"/>
                <a:gd name="T85" fmla="*/ 5 h 7"/>
                <a:gd name="T86" fmla="*/ 3 w 6"/>
                <a:gd name="T87" fmla="*/ 5 h 7"/>
                <a:gd name="T88" fmla="*/ 3 w 6"/>
                <a:gd name="T89" fmla="*/ 5 h 7"/>
                <a:gd name="T90" fmla="*/ 4 w 6"/>
                <a:gd name="T91" fmla="*/ 4 h 7"/>
                <a:gd name="T92" fmla="*/ 5 w 6"/>
                <a:gd name="T93" fmla="*/ 1 h 7"/>
                <a:gd name="T94" fmla="*/ 3 w 6"/>
                <a:gd name="T95" fmla="*/ 1 h 7"/>
                <a:gd name="T96" fmla="*/ 3 w 6"/>
                <a:gd name="T97" fmla="*/ 0 h 7"/>
                <a:gd name="T98" fmla="*/ 3 w 6"/>
                <a:gd name="T99" fmla="*/ 1 h 7"/>
                <a:gd name="T100" fmla="*/ 4 w 6"/>
                <a:gd name="T101" fmla="*/ 0 h 7"/>
                <a:gd name="T102" fmla="*/ 4 w 6"/>
                <a:gd name="T103" fmla="*/ 1 h 7"/>
                <a:gd name="T104" fmla="*/ 4 w 6"/>
                <a:gd name="T105" fmla="*/ 3 h 7"/>
                <a:gd name="T106" fmla="*/ 4 w 6"/>
                <a:gd name="T107" fmla="*/ 2 h 7"/>
                <a:gd name="T108" fmla="*/ 5 w 6"/>
                <a:gd name="T109" fmla="*/ 2 h 7"/>
                <a:gd name="T110" fmla="*/ 4 w 6"/>
                <a:gd name="T111" fmla="*/ 2 h 7"/>
                <a:gd name="T112" fmla="*/ 5 w 6"/>
                <a:gd name="T1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" h="7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5" y="1"/>
                    <a:pt x="4" y="0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3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4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6"/>
                    <a:pt x="4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0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4"/>
                  </a:cubicBezTo>
                  <a:close/>
                  <a:moveTo>
                    <a:pt x="4" y="2"/>
                  </a:moveTo>
                  <a:cubicBezTo>
                    <a:pt x="4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lose/>
                  <a:moveTo>
                    <a:pt x="2" y="4"/>
                  </a:moveTo>
                  <a:cubicBezTo>
                    <a:pt x="2" y="4"/>
                    <a:pt x="2" y="5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4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5" y="1"/>
                  </a:moveTo>
                  <a:cubicBezTo>
                    <a:pt x="5" y="1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3"/>
                  </a:moveTo>
                  <a:cubicBezTo>
                    <a:pt x="4" y="3"/>
                    <a:pt x="5" y="3"/>
                    <a:pt x="4" y="3"/>
                  </a:cubicBezTo>
                  <a:cubicBezTo>
                    <a:pt x="5" y="3"/>
                    <a:pt x="5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5" y="2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2" y="3"/>
                  </a:move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1" name="Freeform 2170"/>
            <p:cNvSpPr>
              <a:spLocks/>
            </p:cNvSpPr>
            <p:nvPr/>
          </p:nvSpPr>
          <p:spPr bwMode="auto">
            <a:xfrm>
              <a:off x="8496301" y="52673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2" name="Freeform 2171"/>
            <p:cNvSpPr>
              <a:spLocks/>
            </p:cNvSpPr>
            <p:nvPr/>
          </p:nvSpPr>
          <p:spPr bwMode="auto">
            <a:xfrm>
              <a:off x="8504238" y="5280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3" name="Freeform 2173"/>
            <p:cNvSpPr>
              <a:spLocks/>
            </p:cNvSpPr>
            <p:nvPr/>
          </p:nvSpPr>
          <p:spPr bwMode="auto">
            <a:xfrm>
              <a:off x="8504238" y="5280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4" name="Freeform 2174"/>
            <p:cNvSpPr>
              <a:spLocks/>
            </p:cNvSpPr>
            <p:nvPr/>
          </p:nvSpPr>
          <p:spPr bwMode="auto">
            <a:xfrm>
              <a:off x="8486775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5" name="Freeform 2175"/>
            <p:cNvSpPr>
              <a:spLocks/>
            </p:cNvSpPr>
            <p:nvPr/>
          </p:nvSpPr>
          <p:spPr bwMode="auto">
            <a:xfrm>
              <a:off x="8486775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6" name="Freeform 2176"/>
            <p:cNvSpPr>
              <a:spLocks/>
            </p:cNvSpPr>
            <p:nvPr/>
          </p:nvSpPr>
          <p:spPr bwMode="auto">
            <a:xfrm>
              <a:off x="8486775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7" name="Freeform 2177"/>
            <p:cNvSpPr>
              <a:spLocks/>
            </p:cNvSpPr>
            <p:nvPr/>
          </p:nvSpPr>
          <p:spPr bwMode="auto">
            <a:xfrm>
              <a:off x="8486775" y="5280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8" name="Freeform 2178"/>
            <p:cNvSpPr>
              <a:spLocks/>
            </p:cNvSpPr>
            <p:nvPr/>
          </p:nvSpPr>
          <p:spPr bwMode="auto">
            <a:xfrm>
              <a:off x="8489950" y="5280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9" name="Freeform 2179"/>
            <p:cNvSpPr>
              <a:spLocks/>
            </p:cNvSpPr>
            <p:nvPr/>
          </p:nvSpPr>
          <p:spPr bwMode="auto">
            <a:xfrm>
              <a:off x="8486775" y="52800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0" name="Freeform 2180"/>
            <p:cNvSpPr>
              <a:spLocks/>
            </p:cNvSpPr>
            <p:nvPr/>
          </p:nvSpPr>
          <p:spPr bwMode="auto">
            <a:xfrm>
              <a:off x="8489950" y="529113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1" name="Freeform 2181"/>
            <p:cNvSpPr>
              <a:spLocks/>
            </p:cNvSpPr>
            <p:nvPr/>
          </p:nvSpPr>
          <p:spPr bwMode="auto">
            <a:xfrm>
              <a:off x="8493125" y="5286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2" name="Rectangle 2182"/>
            <p:cNvSpPr>
              <a:spLocks noChangeArrowheads="1"/>
            </p:cNvSpPr>
            <p:nvPr/>
          </p:nvSpPr>
          <p:spPr bwMode="auto">
            <a:xfrm>
              <a:off x="8493125" y="528002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3" name="Freeform 2183"/>
            <p:cNvSpPr>
              <a:spLocks/>
            </p:cNvSpPr>
            <p:nvPr/>
          </p:nvSpPr>
          <p:spPr bwMode="auto">
            <a:xfrm>
              <a:off x="8496300" y="528637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4" name="Rectangle 2184"/>
            <p:cNvSpPr>
              <a:spLocks noChangeArrowheads="1"/>
            </p:cNvSpPr>
            <p:nvPr/>
          </p:nvSpPr>
          <p:spPr bwMode="auto">
            <a:xfrm>
              <a:off x="8499475" y="528637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5" name="Rectangle 2185"/>
            <p:cNvSpPr>
              <a:spLocks noChangeArrowheads="1"/>
            </p:cNvSpPr>
            <p:nvPr/>
          </p:nvSpPr>
          <p:spPr bwMode="auto">
            <a:xfrm>
              <a:off x="8499475" y="528637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6" name="Freeform 2186"/>
            <p:cNvSpPr>
              <a:spLocks/>
            </p:cNvSpPr>
            <p:nvPr/>
          </p:nvSpPr>
          <p:spPr bwMode="auto">
            <a:xfrm>
              <a:off x="8504238" y="52736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7" name="Freeform 2187"/>
            <p:cNvSpPr>
              <a:spLocks/>
            </p:cNvSpPr>
            <p:nvPr/>
          </p:nvSpPr>
          <p:spPr bwMode="auto">
            <a:xfrm>
              <a:off x="8496300" y="52673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8" name="Freeform 2188"/>
            <p:cNvSpPr>
              <a:spLocks/>
            </p:cNvSpPr>
            <p:nvPr/>
          </p:nvSpPr>
          <p:spPr bwMode="auto">
            <a:xfrm>
              <a:off x="8489950" y="5232400"/>
              <a:ext cx="14288" cy="20638"/>
            </a:xfrm>
            <a:custGeom>
              <a:avLst/>
              <a:gdLst>
                <a:gd name="T0" fmla="*/ 1 w 4"/>
                <a:gd name="T1" fmla="*/ 4 h 6"/>
                <a:gd name="T2" fmla="*/ 4 w 4"/>
                <a:gd name="T3" fmla="*/ 3 h 6"/>
                <a:gd name="T4" fmla="*/ 3 w 4"/>
                <a:gd name="T5" fmla="*/ 5 h 6"/>
                <a:gd name="T6" fmla="*/ 1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0" y="2"/>
                    <a:pt x="4" y="0"/>
                    <a:pt x="4" y="3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2" y="6"/>
                    <a:pt x="1" y="5"/>
                    <a:pt x="1" y="4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9" name="Freeform 2189"/>
            <p:cNvSpPr>
              <a:spLocks/>
            </p:cNvSpPr>
            <p:nvPr/>
          </p:nvSpPr>
          <p:spPr bwMode="auto">
            <a:xfrm>
              <a:off x="8493125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0" name="Freeform 2190"/>
            <p:cNvSpPr>
              <a:spLocks/>
            </p:cNvSpPr>
            <p:nvPr/>
          </p:nvSpPr>
          <p:spPr bwMode="auto">
            <a:xfrm>
              <a:off x="8493125" y="524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1" name="Freeform 2191"/>
            <p:cNvSpPr>
              <a:spLocks/>
            </p:cNvSpPr>
            <p:nvPr/>
          </p:nvSpPr>
          <p:spPr bwMode="auto">
            <a:xfrm>
              <a:off x="8496300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2" name="Rectangle 2192"/>
            <p:cNvSpPr>
              <a:spLocks noChangeArrowheads="1"/>
            </p:cNvSpPr>
            <p:nvPr/>
          </p:nvSpPr>
          <p:spPr bwMode="auto">
            <a:xfrm>
              <a:off x="8496300" y="52466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3" name="Rectangle 2193"/>
            <p:cNvSpPr>
              <a:spLocks noChangeArrowheads="1"/>
            </p:cNvSpPr>
            <p:nvPr/>
          </p:nvSpPr>
          <p:spPr bwMode="auto">
            <a:xfrm>
              <a:off x="8510588" y="52498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4" name="Freeform 2194"/>
            <p:cNvSpPr>
              <a:spLocks/>
            </p:cNvSpPr>
            <p:nvPr/>
          </p:nvSpPr>
          <p:spPr bwMode="auto">
            <a:xfrm>
              <a:off x="8507413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5" name="Freeform 2195"/>
            <p:cNvSpPr>
              <a:spLocks/>
            </p:cNvSpPr>
            <p:nvPr/>
          </p:nvSpPr>
          <p:spPr bwMode="auto">
            <a:xfrm>
              <a:off x="8510588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6" name="Freeform 2196"/>
            <p:cNvSpPr>
              <a:spLocks/>
            </p:cNvSpPr>
            <p:nvPr/>
          </p:nvSpPr>
          <p:spPr bwMode="auto">
            <a:xfrm>
              <a:off x="8496300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7" name="Freeform 2197"/>
            <p:cNvSpPr>
              <a:spLocks/>
            </p:cNvSpPr>
            <p:nvPr/>
          </p:nvSpPr>
          <p:spPr bwMode="auto">
            <a:xfrm>
              <a:off x="8493125" y="52498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8" name="Freeform 2198"/>
            <p:cNvSpPr>
              <a:spLocks/>
            </p:cNvSpPr>
            <p:nvPr/>
          </p:nvSpPr>
          <p:spPr bwMode="auto">
            <a:xfrm>
              <a:off x="8496300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9" name="Freeform 2199"/>
            <p:cNvSpPr>
              <a:spLocks/>
            </p:cNvSpPr>
            <p:nvPr/>
          </p:nvSpPr>
          <p:spPr bwMode="auto">
            <a:xfrm>
              <a:off x="850423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0" name="Freeform 2200"/>
            <p:cNvSpPr>
              <a:spLocks/>
            </p:cNvSpPr>
            <p:nvPr/>
          </p:nvSpPr>
          <p:spPr bwMode="auto">
            <a:xfrm>
              <a:off x="8493125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1" name="Rectangle 2201"/>
            <p:cNvSpPr>
              <a:spLocks noChangeArrowheads="1"/>
            </p:cNvSpPr>
            <p:nvPr/>
          </p:nvSpPr>
          <p:spPr bwMode="auto">
            <a:xfrm>
              <a:off x="8507413" y="52498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2" name="Freeform 2202"/>
            <p:cNvSpPr>
              <a:spLocks/>
            </p:cNvSpPr>
            <p:nvPr/>
          </p:nvSpPr>
          <p:spPr bwMode="auto">
            <a:xfrm>
              <a:off x="8496300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3" name="Freeform 2203"/>
            <p:cNvSpPr>
              <a:spLocks/>
            </p:cNvSpPr>
            <p:nvPr/>
          </p:nvSpPr>
          <p:spPr bwMode="auto">
            <a:xfrm>
              <a:off x="8496300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4" name="Freeform 2204"/>
            <p:cNvSpPr>
              <a:spLocks/>
            </p:cNvSpPr>
            <p:nvPr/>
          </p:nvSpPr>
          <p:spPr bwMode="auto">
            <a:xfrm>
              <a:off x="8493125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5" name="Freeform 2205"/>
            <p:cNvSpPr>
              <a:spLocks/>
            </p:cNvSpPr>
            <p:nvPr/>
          </p:nvSpPr>
          <p:spPr bwMode="auto">
            <a:xfrm>
              <a:off x="8489950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6" name="Freeform 2206"/>
            <p:cNvSpPr>
              <a:spLocks/>
            </p:cNvSpPr>
            <p:nvPr/>
          </p:nvSpPr>
          <p:spPr bwMode="auto">
            <a:xfrm>
              <a:off x="8486775" y="524033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7" name="Freeform 2207"/>
            <p:cNvSpPr>
              <a:spLocks noEditPoints="1"/>
            </p:cNvSpPr>
            <p:nvPr/>
          </p:nvSpPr>
          <p:spPr bwMode="auto">
            <a:xfrm>
              <a:off x="8483600" y="5237163"/>
              <a:ext cx="26988" cy="19050"/>
            </a:xfrm>
            <a:custGeom>
              <a:avLst/>
              <a:gdLst>
                <a:gd name="T0" fmla="*/ 5 w 8"/>
                <a:gd name="T1" fmla="*/ 4 h 6"/>
                <a:gd name="T2" fmla="*/ 6 w 8"/>
                <a:gd name="T3" fmla="*/ 2 h 6"/>
                <a:gd name="T4" fmla="*/ 5 w 8"/>
                <a:gd name="T5" fmla="*/ 2 h 6"/>
                <a:gd name="T6" fmla="*/ 2 w 8"/>
                <a:gd name="T7" fmla="*/ 3 h 6"/>
                <a:gd name="T8" fmla="*/ 0 w 8"/>
                <a:gd name="T9" fmla="*/ 4 h 6"/>
                <a:gd name="T10" fmla="*/ 1 w 8"/>
                <a:gd name="T11" fmla="*/ 3 h 6"/>
                <a:gd name="T12" fmla="*/ 2 w 8"/>
                <a:gd name="T13" fmla="*/ 2 h 6"/>
                <a:gd name="T14" fmla="*/ 3 w 8"/>
                <a:gd name="T15" fmla="*/ 1 h 6"/>
                <a:gd name="T16" fmla="*/ 4 w 8"/>
                <a:gd name="T17" fmla="*/ 1 h 6"/>
                <a:gd name="T18" fmla="*/ 5 w 8"/>
                <a:gd name="T19" fmla="*/ 1 h 6"/>
                <a:gd name="T20" fmla="*/ 5 w 8"/>
                <a:gd name="T21" fmla="*/ 2 h 6"/>
                <a:gd name="T22" fmla="*/ 7 w 8"/>
                <a:gd name="T23" fmla="*/ 1 h 6"/>
                <a:gd name="T24" fmla="*/ 6 w 8"/>
                <a:gd name="T25" fmla="*/ 3 h 6"/>
                <a:gd name="T26" fmla="*/ 6 w 8"/>
                <a:gd name="T27" fmla="*/ 3 h 6"/>
                <a:gd name="T28" fmla="*/ 8 w 8"/>
                <a:gd name="T29" fmla="*/ 3 h 6"/>
                <a:gd name="T30" fmla="*/ 6 w 8"/>
                <a:gd name="T31" fmla="*/ 4 h 6"/>
                <a:gd name="T32" fmla="*/ 7 w 8"/>
                <a:gd name="T33" fmla="*/ 4 h 6"/>
                <a:gd name="T34" fmla="*/ 6 w 8"/>
                <a:gd name="T35" fmla="*/ 5 h 6"/>
                <a:gd name="T36" fmla="*/ 5 w 8"/>
                <a:gd name="T37" fmla="*/ 6 h 6"/>
                <a:gd name="T38" fmla="*/ 5 w 8"/>
                <a:gd name="T39" fmla="*/ 5 h 6"/>
                <a:gd name="T40" fmla="*/ 4 w 8"/>
                <a:gd name="T41" fmla="*/ 5 h 6"/>
                <a:gd name="T42" fmla="*/ 4 w 8"/>
                <a:gd name="T43" fmla="*/ 5 h 6"/>
                <a:gd name="T44" fmla="*/ 4 w 8"/>
                <a:gd name="T45" fmla="*/ 4 h 6"/>
                <a:gd name="T46" fmla="*/ 4 w 8"/>
                <a:gd name="T47" fmla="*/ 3 h 6"/>
                <a:gd name="T48" fmla="*/ 3 w 8"/>
                <a:gd name="T49" fmla="*/ 3 h 6"/>
                <a:gd name="T50" fmla="*/ 5 w 8"/>
                <a:gd name="T51" fmla="*/ 3 h 6"/>
                <a:gd name="T52" fmla="*/ 4 w 8"/>
                <a:gd name="T53" fmla="*/ 3 h 6"/>
                <a:gd name="T54" fmla="*/ 5 w 8"/>
                <a:gd name="T55" fmla="*/ 2 h 6"/>
                <a:gd name="T56" fmla="*/ 5 w 8"/>
                <a:gd name="T57" fmla="*/ 2 h 6"/>
                <a:gd name="T58" fmla="*/ 4 w 8"/>
                <a:gd name="T59" fmla="*/ 4 h 6"/>
                <a:gd name="T60" fmla="*/ 3 w 8"/>
                <a:gd name="T61" fmla="*/ 4 h 6"/>
                <a:gd name="T62" fmla="*/ 3 w 8"/>
                <a:gd name="T63" fmla="*/ 4 h 6"/>
                <a:gd name="T64" fmla="*/ 3 w 8"/>
                <a:gd name="T65" fmla="*/ 4 h 6"/>
                <a:gd name="T66" fmla="*/ 3 w 8"/>
                <a:gd name="T67" fmla="*/ 5 h 6"/>
                <a:gd name="T68" fmla="*/ 4 w 8"/>
                <a:gd name="T69" fmla="*/ 5 h 6"/>
                <a:gd name="T70" fmla="*/ 3 w 8"/>
                <a:gd name="T71" fmla="*/ 4 h 6"/>
                <a:gd name="T72" fmla="*/ 6 w 8"/>
                <a:gd name="T73" fmla="*/ 2 h 6"/>
                <a:gd name="T74" fmla="*/ 4 w 8"/>
                <a:gd name="T75" fmla="*/ 4 h 6"/>
                <a:gd name="T76" fmla="*/ 4 w 8"/>
                <a:gd name="T77" fmla="*/ 4 h 6"/>
                <a:gd name="T78" fmla="*/ 5 w 8"/>
                <a:gd name="T79" fmla="*/ 4 h 6"/>
                <a:gd name="T80" fmla="*/ 4 w 8"/>
                <a:gd name="T81" fmla="*/ 3 h 6"/>
                <a:gd name="T82" fmla="*/ 5 w 8"/>
                <a:gd name="T83" fmla="*/ 3 h 6"/>
                <a:gd name="T84" fmla="*/ 5 w 8"/>
                <a:gd name="T85" fmla="*/ 2 h 6"/>
                <a:gd name="T86" fmla="*/ 5 w 8"/>
                <a:gd name="T87" fmla="*/ 2 h 6"/>
                <a:gd name="T88" fmla="*/ 4 w 8"/>
                <a:gd name="T89" fmla="*/ 3 h 6"/>
                <a:gd name="T90" fmla="*/ 5 w 8"/>
                <a:gd name="T91" fmla="*/ 3 h 6"/>
                <a:gd name="T92" fmla="*/ 5 w 8"/>
                <a:gd name="T93" fmla="*/ 4 h 6"/>
                <a:gd name="T94" fmla="*/ 5 w 8"/>
                <a:gd name="T95" fmla="*/ 5 h 6"/>
                <a:gd name="T96" fmla="*/ 6 w 8"/>
                <a:gd name="T97" fmla="*/ 5 h 6"/>
                <a:gd name="T98" fmla="*/ 6 w 8"/>
                <a:gd name="T99" fmla="*/ 3 h 6"/>
                <a:gd name="T100" fmla="*/ 4 w 8"/>
                <a:gd name="T101" fmla="*/ 1 h 6"/>
                <a:gd name="T102" fmla="*/ 3 w 8"/>
                <a:gd name="T103" fmla="*/ 2 h 6"/>
                <a:gd name="T104" fmla="*/ 2 w 8"/>
                <a:gd name="T105" fmla="*/ 3 h 6"/>
                <a:gd name="T106" fmla="*/ 2 w 8"/>
                <a:gd name="T107" fmla="*/ 3 h 6"/>
                <a:gd name="T108" fmla="*/ 3 w 8"/>
                <a:gd name="T109" fmla="*/ 2 h 6"/>
                <a:gd name="T110" fmla="*/ 3 w 8"/>
                <a:gd name="T111" fmla="*/ 2 h 6"/>
                <a:gd name="T112" fmla="*/ 4 w 8"/>
                <a:gd name="T113" fmla="*/ 1 h 6"/>
                <a:gd name="T114" fmla="*/ 5 w 8"/>
                <a:gd name="T115" fmla="*/ 3 h 6"/>
                <a:gd name="T116" fmla="*/ 4 w 8"/>
                <a:gd name="T117" fmla="*/ 3 h 6"/>
                <a:gd name="T118" fmla="*/ 4 w 8"/>
                <a:gd name="T119" fmla="*/ 3 h 6"/>
                <a:gd name="T120" fmla="*/ 4 w 8"/>
                <a:gd name="T121" fmla="*/ 3 h 6"/>
                <a:gd name="T122" fmla="*/ 5 w 8"/>
                <a:gd name="T1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" h="6"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8" y="1"/>
                    <a:pt x="7" y="2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7" y="2"/>
                    <a:pt x="6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7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8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5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4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lose/>
                  <a:moveTo>
                    <a:pt x="5" y="2"/>
                  </a:moveTo>
                  <a:cubicBezTo>
                    <a:pt x="5" y="3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3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4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6" y="4"/>
                  </a:moveTo>
                  <a:cubicBezTo>
                    <a:pt x="6" y="4"/>
                    <a:pt x="6" y="3"/>
                    <a:pt x="5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lnTo>
                    <a:pt x="6" y="4"/>
                  </a:ln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2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lose/>
                  <a:moveTo>
                    <a:pt x="6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4"/>
                  </a:lnTo>
                  <a:close/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4"/>
                    <a:pt x="6" y="4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4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5" y="1"/>
                    <a:pt x="4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1" y="3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6" y="3"/>
                  </a:moveTo>
                  <a:cubicBezTo>
                    <a:pt x="6" y="3"/>
                    <a:pt x="6" y="2"/>
                    <a:pt x="5" y="3"/>
                  </a:cubicBezTo>
                  <a:cubicBezTo>
                    <a:pt x="6" y="2"/>
                    <a:pt x="6" y="3"/>
                    <a:pt x="6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5" y="3"/>
                  </a:ln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8" name="Freeform 2208"/>
            <p:cNvSpPr>
              <a:spLocks/>
            </p:cNvSpPr>
            <p:nvPr/>
          </p:nvSpPr>
          <p:spPr bwMode="auto">
            <a:xfrm>
              <a:off x="8489950" y="5240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9" name="Freeform 2209"/>
            <p:cNvSpPr>
              <a:spLocks/>
            </p:cNvSpPr>
            <p:nvPr/>
          </p:nvSpPr>
          <p:spPr bwMode="auto">
            <a:xfrm>
              <a:off x="8507413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0" name="Freeform 2210"/>
            <p:cNvSpPr>
              <a:spLocks/>
            </p:cNvSpPr>
            <p:nvPr/>
          </p:nvSpPr>
          <p:spPr bwMode="auto">
            <a:xfrm>
              <a:off x="8510588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1" name="Freeform 2211"/>
            <p:cNvSpPr>
              <a:spLocks/>
            </p:cNvSpPr>
            <p:nvPr/>
          </p:nvSpPr>
          <p:spPr bwMode="auto">
            <a:xfrm>
              <a:off x="8489950" y="524668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2" name="Freeform 2212"/>
            <p:cNvSpPr>
              <a:spLocks/>
            </p:cNvSpPr>
            <p:nvPr/>
          </p:nvSpPr>
          <p:spPr bwMode="auto">
            <a:xfrm>
              <a:off x="8493125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3" name="Freeform 2213"/>
            <p:cNvSpPr>
              <a:spLocks/>
            </p:cNvSpPr>
            <p:nvPr/>
          </p:nvSpPr>
          <p:spPr bwMode="auto">
            <a:xfrm>
              <a:off x="8493125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4" name="Freeform 2214"/>
            <p:cNvSpPr>
              <a:spLocks/>
            </p:cNvSpPr>
            <p:nvPr/>
          </p:nvSpPr>
          <p:spPr bwMode="auto">
            <a:xfrm>
              <a:off x="8493125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5" name="Freeform 2215"/>
            <p:cNvSpPr>
              <a:spLocks/>
            </p:cNvSpPr>
            <p:nvPr/>
          </p:nvSpPr>
          <p:spPr bwMode="auto">
            <a:xfrm>
              <a:off x="8493125" y="52498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6" name="Freeform 2216"/>
            <p:cNvSpPr>
              <a:spLocks/>
            </p:cNvSpPr>
            <p:nvPr/>
          </p:nvSpPr>
          <p:spPr bwMode="auto">
            <a:xfrm>
              <a:off x="8493125" y="5246688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7" name="Freeform 2217"/>
            <p:cNvSpPr>
              <a:spLocks/>
            </p:cNvSpPr>
            <p:nvPr/>
          </p:nvSpPr>
          <p:spPr bwMode="auto">
            <a:xfrm>
              <a:off x="8496300" y="52562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8" name="Freeform 2218"/>
            <p:cNvSpPr>
              <a:spLocks/>
            </p:cNvSpPr>
            <p:nvPr/>
          </p:nvSpPr>
          <p:spPr bwMode="auto">
            <a:xfrm>
              <a:off x="8499475" y="52530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9" name="Rectangle 2219"/>
            <p:cNvSpPr>
              <a:spLocks noChangeArrowheads="1"/>
            </p:cNvSpPr>
            <p:nvPr/>
          </p:nvSpPr>
          <p:spPr bwMode="auto">
            <a:xfrm>
              <a:off x="8499475" y="52435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0" name="Freeform 2220"/>
            <p:cNvSpPr>
              <a:spLocks/>
            </p:cNvSpPr>
            <p:nvPr/>
          </p:nvSpPr>
          <p:spPr bwMode="auto">
            <a:xfrm>
              <a:off x="8499475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1" name="Rectangle 2221"/>
            <p:cNvSpPr>
              <a:spLocks noChangeArrowheads="1"/>
            </p:cNvSpPr>
            <p:nvPr/>
          </p:nvSpPr>
          <p:spPr bwMode="auto">
            <a:xfrm>
              <a:off x="8504238" y="52562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2" name="Rectangle 2222"/>
            <p:cNvSpPr>
              <a:spLocks noChangeArrowheads="1"/>
            </p:cNvSpPr>
            <p:nvPr/>
          </p:nvSpPr>
          <p:spPr bwMode="auto">
            <a:xfrm>
              <a:off x="8504238" y="52562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3" name="Freeform 2223"/>
            <p:cNvSpPr>
              <a:spLocks/>
            </p:cNvSpPr>
            <p:nvPr/>
          </p:nvSpPr>
          <p:spPr bwMode="auto">
            <a:xfrm>
              <a:off x="8499475" y="52403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4" name="Freeform 2224"/>
            <p:cNvSpPr>
              <a:spLocks/>
            </p:cNvSpPr>
            <p:nvPr/>
          </p:nvSpPr>
          <p:spPr bwMode="auto">
            <a:xfrm>
              <a:off x="8489950" y="524033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5" name="Freeform 2225"/>
            <p:cNvSpPr>
              <a:spLocks/>
            </p:cNvSpPr>
            <p:nvPr/>
          </p:nvSpPr>
          <p:spPr bwMode="auto">
            <a:xfrm>
              <a:off x="8489950" y="5202238"/>
              <a:ext cx="23813" cy="20638"/>
            </a:xfrm>
            <a:custGeom>
              <a:avLst/>
              <a:gdLst>
                <a:gd name="T0" fmla="*/ 1 w 7"/>
                <a:gd name="T1" fmla="*/ 4 h 6"/>
                <a:gd name="T2" fmla="*/ 4 w 7"/>
                <a:gd name="T3" fmla="*/ 1 h 6"/>
                <a:gd name="T4" fmla="*/ 6 w 7"/>
                <a:gd name="T5" fmla="*/ 3 h 6"/>
                <a:gd name="T6" fmla="*/ 3 w 7"/>
                <a:gd name="T7" fmla="*/ 6 h 6"/>
                <a:gd name="T8" fmla="*/ 1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2" y="2"/>
                    <a:pt x="2" y="0"/>
                    <a:pt x="4" y="1"/>
                  </a:cubicBezTo>
                  <a:cubicBezTo>
                    <a:pt x="6" y="1"/>
                    <a:pt x="7" y="1"/>
                    <a:pt x="6" y="3"/>
                  </a:cubicBezTo>
                  <a:cubicBezTo>
                    <a:pt x="5" y="4"/>
                    <a:pt x="4" y="6"/>
                    <a:pt x="3" y="6"/>
                  </a:cubicBezTo>
                  <a:cubicBezTo>
                    <a:pt x="2" y="6"/>
                    <a:pt x="0" y="5"/>
                    <a:pt x="1" y="3"/>
                  </a:cubicBezTo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6" name="Freeform 2226"/>
            <p:cNvSpPr>
              <a:spLocks/>
            </p:cNvSpPr>
            <p:nvPr/>
          </p:nvSpPr>
          <p:spPr bwMode="auto">
            <a:xfrm>
              <a:off x="8493125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7" name="Freeform 2227"/>
            <p:cNvSpPr>
              <a:spLocks/>
            </p:cNvSpPr>
            <p:nvPr/>
          </p:nvSpPr>
          <p:spPr bwMode="auto">
            <a:xfrm>
              <a:off x="8493125" y="52133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8" name="Freeform 2228"/>
            <p:cNvSpPr>
              <a:spLocks/>
            </p:cNvSpPr>
            <p:nvPr/>
          </p:nvSpPr>
          <p:spPr bwMode="auto">
            <a:xfrm>
              <a:off x="8493125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9" name="Freeform 2229"/>
            <p:cNvSpPr>
              <a:spLocks/>
            </p:cNvSpPr>
            <p:nvPr/>
          </p:nvSpPr>
          <p:spPr bwMode="auto">
            <a:xfrm>
              <a:off x="8493125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0" name="Rectangle 2230"/>
            <p:cNvSpPr>
              <a:spLocks noChangeArrowheads="1"/>
            </p:cNvSpPr>
            <p:nvPr/>
          </p:nvSpPr>
          <p:spPr bwMode="auto">
            <a:xfrm>
              <a:off x="8510588" y="5216525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1" name="Freeform 2231"/>
            <p:cNvSpPr>
              <a:spLocks/>
            </p:cNvSpPr>
            <p:nvPr/>
          </p:nvSpPr>
          <p:spPr bwMode="auto">
            <a:xfrm>
              <a:off x="8510588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2" name="Freeform 2232"/>
            <p:cNvSpPr>
              <a:spLocks/>
            </p:cNvSpPr>
            <p:nvPr/>
          </p:nvSpPr>
          <p:spPr bwMode="auto">
            <a:xfrm>
              <a:off x="8510588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3" name="Freeform 2233"/>
            <p:cNvSpPr>
              <a:spLocks/>
            </p:cNvSpPr>
            <p:nvPr/>
          </p:nvSpPr>
          <p:spPr bwMode="auto">
            <a:xfrm>
              <a:off x="8496300" y="52228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4" name="Freeform 2234"/>
            <p:cNvSpPr>
              <a:spLocks/>
            </p:cNvSpPr>
            <p:nvPr/>
          </p:nvSpPr>
          <p:spPr bwMode="auto">
            <a:xfrm>
              <a:off x="8504238" y="520700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5" name="Freeform 2235"/>
            <p:cNvSpPr>
              <a:spLocks/>
            </p:cNvSpPr>
            <p:nvPr/>
          </p:nvSpPr>
          <p:spPr bwMode="auto">
            <a:xfrm>
              <a:off x="8504238" y="521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6" name="Freeform 2236"/>
            <p:cNvSpPr>
              <a:spLocks/>
            </p:cNvSpPr>
            <p:nvPr/>
          </p:nvSpPr>
          <p:spPr bwMode="auto">
            <a:xfrm>
              <a:off x="8510588" y="5216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7" name="Freeform 2237"/>
            <p:cNvSpPr>
              <a:spLocks/>
            </p:cNvSpPr>
            <p:nvPr/>
          </p:nvSpPr>
          <p:spPr bwMode="auto">
            <a:xfrm>
              <a:off x="8504238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8" name="Freeform 2238"/>
            <p:cNvSpPr>
              <a:spLocks/>
            </p:cNvSpPr>
            <p:nvPr/>
          </p:nvSpPr>
          <p:spPr bwMode="auto">
            <a:xfrm>
              <a:off x="8510588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9" name="Freeform 2239"/>
            <p:cNvSpPr>
              <a:spLocks/>
            </p:cNvSpPr>
            <p:nvPr/>
          </p:nvSpPr>
          <p:spPr bwMode="auto">
            <a:xfrm>
              <a:off x="8504238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0" name="Freeform 2240"/>
            <p:cNvSpPr>
              <a:spLocks/>
            </p:cNvSpPr>
            <p:nvPr/>
          </p:nvSpPr>
          <p:spPr bwMode="auto">
            <a:xfrm>
              <a:off x="8499475" y="5222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1" name="Freeform 2241"/>
            <p:cNvSpPr>
              <a:spLocks/>
            </p:cNvSpPr>
            <p:nvPr/>
          </p:nvSpPr>
          <p:spPr bwMode="auto">
            <a:xfrm>
              <a:off x="8489950" y="521652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2" name="Freeform 2242"/>
            <p:cNvSpPr>
              <a:spLocks/>
            </p:cNvSpPr>
            <p:nvPr/>
          </p:nvSpPr>
          <p:spPr bwMode="auto">
            <a:xfrm>
              <a:off x="8489950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3" name="Freeform 2243"/>
            <p:cNvSpPr>
              <a:spLocks/>
            </p:cNvSpPr>
            <p:nvPr/>
          </p:nvSpPr>
          <p:spPr bwMode="auto">
            <a:xfrm>
              <a:off x="8493125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4" name="Freeform 2244"/>
            <p:cNvSpPr>
              <a:spLocks noEditPoints="1"/>
            </p:cNvSpPr>
            <p:nvPr/>
          </p:nvSpPr>
          <p:spPr bwMode="auto">
            <a:xfrm>
              <a:off x="8486775" y="5202238"/>
              <a:ext cx="30163" cy="23813"/>
            </a:xfrm>
            <a:custGeom>
              <a:avLst/>
              <a:gdLst>
                <a:gd name="T0" fmla="*/ 5 w 9"/>
                <a:gd name="T1" fmla="*/ 3 h 7"/>
                <a:gd name="T2" fmla="*/ 4 w 9"/>
                <a:gd name="T3" fmla="*/ 4 h 7"/>
                <a:gd name="T4" fmla="*/ 4 w 9"/>
                <a:gd name="T5" fmla="*/ 4 h 7"/>
                <a:gd name="T6" fmla="*/ 1 w 9"/>
                <a:gd name="T7" fmla="*/ 3 h 7"/>
                <a:gd name="T8" fmla="*/ 0 w 9"/>
                <a:gd name="T9" fmla="*/ 2 h 7"/>
                <a:gd name="T10" fmla="*/ 1 w 9"/>
                <a:gd name="T11" fmla="*/ 2 h 7"/>
                <a:gd name="T12" fmla="*/ 3 w 9"/>
                <a:gd name="T13" fmla="*/ 1 h 7"/>
                <a:gd name="T14" fmla="*/ 3 w 9"/>
                <a:gd name="T15" fmla="*/ 1 h 7"/>
                <a:gd name="T16" fmla="*/ 5 w 9"/>
                <a:gd name="T17" fmla="*/ 1 h 7"/>
                <a:gd name="T18" fmla="*/ 5 w 9"/>
                <a:gd name="T19" fmla="*/ 0 h 7"/>
                <a:gd name="T20" fmla="*/ 7 w 9"/>
                <a:gd name="T21" fmla="*/ 0 h 7"/>
                <a:gd name="T22" fmla="*/ 8 w 9"/>
                <a:gd name="T23" fmla="*/ 1 h 7"/>
                <a:gd name="T24" fmla="*/ 8 w 9"/>
                <a:gd name="T25" fmla="*/ 2 h 7"/>
                <a:gd name="T26" fmla="*/ 7 w 9"/>
                <a:gd name="T27" fmla="*/ 3 h 7"/>
                <a:gd name="T28" fmla="*/ 8 w 9"/>
                <a:gd name="T29" fmla="*/ 3 h 7"/>
                <a:gd name="T30" fmla="*/ 7 w 9"/>
                <a:gd name="T31" fmla="*/ 3 h 7"/>
                <a:gd name="T32" fmla="*/ 7 w 9"/>
                <a:gd name="T33" fmla="*/ 4 h 7"/>
                <a:gd name="T34" fmla="*/ 6 w 9"/>
                <a:gd name="T35" fmla="*/ 5 h 7"/>
                <a:gd name="T36" fmla="*/ 6 w 9"/>
                <a:gd name="T37" fmla="*/ 5 h 7"/>
                <a:gd name="T38" fmla="*/ 5 w 9"/>
                <a:gd name="T39" fmla="*/ 6 h 7"/>
                <a:gd name="T40" fmla="*/ 5 w 9"/>
                <a:gd name="T41" fmla="*/ 6 h 7"/>
                <a:gd name="T42" fmla="*/ 4 w 9"/>
                <a:gd name="T43" fmla="*/ 7 h 7"/>
                <a:gd name="T44" fmla="*/ 3 w 9"/>
                <a:gd name="T45" fmla="*/ 6 h 7"/>
                <a:gd name="T46" fmla="*/ 2 w 9"/>
                <a:gd name="T47" fmla="*/ 5 h 7"/>
                <a:gd name="T48" fmla="*/ 2 w 9"/>
                <a:gd name="T49" fmla="*/ 4 h 7"/>
                <a:gd name="T50" fmla="*/ 3 w 9"/>
                <a:gd name="T51" fmla="*/ 4 h 7"/>
                <a:gd name="T52" fmla="*/ 4 w 9"/>
                <a:gd name="T53" fmla="*/ 5 h 7"/>
                <a:gd name="T54" fmla="*/ 4 w 9"/>
                <a:gd name="T55" fmla="*/ 5 h 7"/>
                <a:gd name="T56" fmla="*/ 4 w 9"/>
                <a:gd name="T57" fmla="*/ 4 h 7"/>
                <a:gd name="T58" fmla="*/ 5 w 9"/>
                <a:gd name="T59" fmla="*/ 3 h 7"/>
                <a:gd name="T60" fmla="*/ 5 w 9"/>
                <a:gd name="T61" fmla="*/ 2 h 7"/>
                <a:gd name="T62" fmla="*/ 5 w 9"/>
                <a:gd name="T63" fmla="*/ 1 h 7"/>
                <a:gd name="T64" fmla="*/ 5 w 9"/>
                <a:gd name="T65" fmla="*/ 0 h 7"/>
                <a:gd name="T66" fmla="*/ 7 w 9"/>
                <a:gd name="T67" fmla="*/ 3 h 7"/>
                <a:gd name="T68" fmla="*/ 6 w 9"/>
                <a:gd name="T69" fmla="*/ 3 h 7"/>
                <a:gd name="T70" fmla="*/ 6 w 9"/>
                <a:gd name="T71" fmla="*/ 1 h 7"/>
                <a:gd name="T72" fmla="*/ 4 w 9"/>
                <a:gd name="T73" fmla="*/ 5 h 7"/>
                <a:gd name="T74" fmla="*/ 7 w 9"/>
                <a:gd name="T75" fmla="*/ 0 h 7"/>
                <a:gd name="T76" fmla="*/ 6 w 9"/>
                <a:gd name="T77" fmla="*/ 1 h 7"/>
                <a:gd name="T78" fmla="*/ 5 w 9"/>
                <a:gd name="T79" fmla="*/ 3 h 7"/>
                <a:gd name="T80" fmla="*/ 7 w 9"/>
                <a:gd name="T81" fmla="*/ 2 h 7"/>
                <a:gd name="T82" fmla="*/ 5 w 9"/>
                <a:gd name="T83" fmla="*/ 4 h 7"/>
                <a:gd name="T84" fmla="*/ 5 w 9"/>
                <a:gd name="T85" fmla="*/ 3 h 7"/>
                <a:gd name="T86" fmla="*/ 4 w 9"/>
                <a:gd name="T87" fmla="*/ 4 h 7"/>
                <a:gd name="T88" fmla="*/ 5 w 9"/>
                <a:gd name="T89" fmla="*/ 4 h 7"/>
                <a:gd name="T90" fmla="*/ 4 w 9"/>
                <a:gd name="T91" fmla="*/ 6 h 7"/>
                <a:gd name="T92" fmla="*/ 4 w 9"/>
                <a:gd name="T93" fmla="*/ 6 h 7"/>
                <a:gd name="T94" fmla="*/ 5 w 9"/>
                <a:gd name="T95" fmla="*/ 5 h 7"/>
                <a:gd name="T96" fmla="*/ 6 w 9"/>
                <a:gd name="T97" fmla="*/ 5 h 7"/>
                <a:gd name="T98" fmla="*/ 6 w 9"/>
                <a:gd name="T99" fmla="*/ 3 h 7"/>
                <a:gd name="T100" fmla="*/ 7 w 9"/>
                <a:gd name="T101" fmla="*/ 2 h 7"/>
                <a:gd name="T102" fmla="*/ 4 w 9"/>
                <a:gd name="T103" fmla="*/ 1 h 7"/>
                <a:gd name="T104" fmla="*/ 2 w 9"/>
                <a:gd name="T105" fmla="*/ 2 h 7"/>
                <a:gd name="T106" fmla="*/ 2 w 9"/>
                <a:gd name="T107" fmla="*/ 2 h 7"/>
                <a:gd name="T108" fmla="*/ 3 w 9"/>
                <a:gd name="T109" fmla="*/ 2 h 7"/>
                <a:gd name="T110" fmla="*/ 3 w 9"/>
                <a:gd name="T111" fmla="*/ 2 h 7"/>
                <a:gd name="T112" fmla="*/ 5 w 9"/>
                <a:gd name="T113" fmla="*/ 1 h 7"/>
                <a:gd name="T114" fmla="*/ 7 w 9"/>
                <a:gd name="T115" fmla="*/ 1 h 7"/>
                <a:gd name="T116" fmla="*/ 6 w 9"/>
                <a:gd name="T117" fmla="*/ 2 h 7"/>
                <a:gd name="T118" fmla="*/ 6 w 9"/>
                <a:gd name="T119" fmla="*/ 2 h 7"/>
                <a:gd name="T120" fmla="*/ 6 w 9"/>
                <a:gd name="T121" fmla="*/ 2 h 7"/>
                <a:gd name="T122" fmla="*/ 4 w 9"/>
                <a:gd name="T1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" h="7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1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1"/>
                    <a:pt x="4" y="0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0"/>
                  </a:cubicBezTo>
                  <a:cubicBezTo>
                    <a:pt x="7" y="0"/>
                    <a:pt x="6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1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8" y="2"/>
                    <a:pt x="9" y="2"/>
                    <a:pt x="8" y="2"/>
                  </a:cubicBezTo>
                  <a:cubicBezTo>
                    <a:pt x="9" y="2"/>
                    <a:pt x="8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6"/>
                    <a:pt x="5" y="7"/>
                    <a:pt x="5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6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4" y="4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6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2"/>
                    <a:pt x="6" y="2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6" y="1"/>
                    <a:pt x="6" y="1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7" y="2"/>
                  </a:moveTo>
                  <a:cubicBezTo>
                    <a:pt x="7" y="2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2"/>
                    <a:pt x="7" y="2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6" y="4"/>
                  </a:move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5" y="4"/>
                    <a:pt x="5" y="4"/>
                  </a:cubicBezTo>
                  <a:lnTo>
                    <a:pt x="6" y="4"/>
                  </a:ln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5" y="4"/>
                    <a:pt x="5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6" y="3"/>
                  </a:cubicBezTo>
                  <a:cubicBezTo>
                    <a:pt x="7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7" y="3"/>
                    <a:pt x="6" y="3"/>
                    <a:pt x="6" y="3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5" y="1"/>
                  </a:moveTo>
                  <a:cubicBezTo>
                    <a:pt x="5" y="1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2"/>
                  </a:cubicBezTo>
                  <a:lnTo>
                    <a:pt x="3" y="1"/>
                  </a:ln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7" y="2"/>
                    <a:pt x="7" y="2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6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6" y="1"/>
                  </a:ln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5" name="Freeform 2245"/>
            <p:cNvSpPr>
              <a:spLocks/>
            </p:cNvSpPr>
            <p:nvPr/>
          </p:nvSpPr>
          <p:spPr bwMode="auto">
            <a:xfrm>
              <a:off x="8496300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6" name="Freeform 2246"/>
            <p:cNvSpPr>
              <a:spLocks/>
            </p:cNvSpPr>
            <p:nvPr/>
          </p:nvSpPr>
          <p:spPr bwMode="auto">
            <a:xfrm>
              <a:off x="8513763" y="521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7" name="Freeform 2247"/>
            <p:cNvSpPr>
              <a:spLocks/>
            </p:cNvSpPr>
            <p:nvPr/>
          </p:nvSpPr>
          <p:spPr bwMode="auto">
            <a:xfrm>
              <a:off x="8513763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8" name="Freeform 2248"/>
            <p:cNvSpPr>
              <a:spLocks/>
            </p:cNvSpPr>
            <p:nvPr/>
          </p:nvSpPr>
          <p:spPr bwMode="auto">
            <a:xfrm>
              <a:off x="8489950" y="52165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9" name="Freeform 2249"/>
            <p:cNvSpPr>
              <a:spLocks/>
            </p:cNvSpPr>
            <p:nvPr/>
          </p:nvSpPr>
          <p:spPr bwMode="auto">
            <a:xfrm>
              <a:off x="8493125" y="5219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0" name="Freeform 2250"/>
            <p:cNvSpPr>
              <a:spLocks/>
            </p:cNvSpPr>
            <p:nvPr/>
          </p:nvSpPr>
          <p:spPr bwMode="auto">
            <a:xfrm>
              <a:off x="8493125" y="52165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1" name="Freeform 2251"/>
            <p:cNvSpPr>
              <a:spLocks/>
            </p:cNvSpPr>
            <p:nvPr/>
          </p:nvSpPr>
          <p:spPr bwMode="auto">
            <a:xfrm>
              <a:off x="8493125" y="5219700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2" name="Freeform 2252"/>
            <p:cNvSpPr>
              <a:spLocks/>
            </p:cNvSpPr>
            <p:nvPr/>
          </p:nvSpPr>
          <p:spPr bwMode="auto">
            <a:xfrm>
              <a:off x="8496300" y="5219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3" name="Freeform 2253"/>
            <p:cNvSpPr>
              <a:spLocks/>
            </p:cNvSpPr>
            <p:nvPr/>
          </p:nvSpPr>
          <p:spPr bwMode="auto">
            <a:xfrm>
              <a:off x="8496300" y="521970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4" name="Freeform 2254"/>
            <p:cNvSpPr>
              <a:spLocks/>
            </p:cNvSpPr>
            <p:nvPr/>
          </p:nvSpPr>
          <p:spPr bwMode="auto">
            <a:xfrm>
              <a:off x="8504238" y="52260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5" name="Freeform 2255"/>
            <p:cNvSpPr>
              <a:spLocks/>
            </p:cNvSpPr>
            <p:nvPr/>
          </p:nvSpPr>
          <p:spPr bwMode="auto">
            <a:xfrm>
              <a:off x="8504238" y="522287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6" name="Rectangle 2256"/>
            <p:cNvSpPr>
              <a:spLocks noChangeArrowheads="1"/>
            </p:cNvSpPr>
            <p:nvPr/>
          </p:nvSpPr>
          <p:spPr bwMode="auto">
            <a:xfrm>
              <a:off x="8499475" y="5216525"/>
              <a:ext cx="1588" cy="3175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7" name="Freeform 2257"/>
            <p:cNvSpPr>
              <a:spLocks/>
            </p:cNvSpPr>
            <p:nvPr/>
          </p:nvSpPr>
          <p:spPr bwMode="auto">
            <a:xfrm>
              <a:off x="8507413" y="5222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8" name="Freeform 2258"/>
            <p:cNvSpPr>
              <a:spLocks/>
            </p:cNvSpPr>
            <p:nvPr/>
          </p:nvSpPr>
          <p:spPr bwMode="auto">
            <a:xfrm>
              <a:off x="8510588" y="5219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9" name="Rectangle 2259"/>
            <p:cNvSpPr>
              <a:spLocks noChangeArrowheads="1"/>
            </p:cNvSpPr>
            <p:nvPr/>
          </p:nvSpPr>
          <p:spPr bwMode="auto">
            <a:xfrm>
              <a:off x="8510588" y="5219700"/>
              <a:ext cx="1588" cy="1588"/>
            </a:xfrm>
            <a:prstGeom prst="rect">
              <a:avLst/>
            </a:pr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0" name="Freeform 2260"/>
            <p:cNvSpPr>
              <a:spLocks/>
            </p:cNvSpPr>
            <p:nvPr/>
          </p:nvSpPr>
          <p:spPr bwMode="auto">
            <a:xfrm>
              <a:off x="8510588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1" name="Freeform 2261"/>
            <p:cNvSpPr>
              <a:spLocks/>
            </p:cNvSpPr>
            <p:nvPr/>
          </p:nvSpPr>
          <p:spPr bwMode="auto">
            <a:xfrm>
              <a:off x="8496300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7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2" name="Freeform 2262"/>
            <p:cNvSpPr>
              <a:spLocks/>
            </p:cNvSpPr>
            <p:nvPr/>
          </p:nvSpPr>
          <p:spPr bwMode="auto">
            <a:xfrm>
              <a:off x="8493125" y="5180013"/>
              <a:ext cx="14288" cy="15875"/>
            </a:xfrm>
            <a:custGeom>
              <a:avLst/>
              <a:gdLst>
                <a:gd name="T0" fmla="*/ 0 w 4"/>
                <a:gd name="T1" fmla="*/ 4 h 5"/>
                <a:gd name="T2" fmla="*/ 2 w 4"/>
                <a:gd name="T3" fmla="*/ 0 h 5"/>
                <a:gd name="T4" fmla="*/ 4 w 4"/>
                <a:gd name="T5" fmla="*/ 1 h 5"/>
                <a:gd name="T6" fmla="*/ 3 w 4"/>
                <a:gd name="T7" fmla="*/ 5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2"/>
                    <a:pt x="3" y="4"/>
                    <a:pt x="3" y="5"/>
                  </a:cubicBezTo>
                  <a:cubicBezTo>
                    <a:pt x="2" y="5"/>
                    <a:pt x="1" y="5"/>
                    <a:pt x="0" y="4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3" name="Freeform 2263"/>
            <p:cNvSpPr>
              <a:spLocks/>
            </p:cNvSpPr>
            <p:nvPr/>
          </p:nvSpPr>
          <p:spPr bwMode="auto">
            <a:xfrm>
              <a:off x="8493125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4" name="Freeform 2264"/>
            <p:cNvSpPr>
              <a:spLocks/>
            </p:cNvSpPr>
            <p:nvPr/>
          </p:nvSpPr>
          <p:spPr bwMode="auto">
            <a:xfrm>
              <a:off x="8493125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5" name="Freeform 2265"/>
            <p:cNvSpPr>
              <a:spLocks/>
            </p:cNvSpPr>
            <p:nvPr/>
          </p:nvSpPr>
          <p:spPr bwMode="auto">
            <a:xfrm>
              <a:off x="8493125" y="51895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6" name="Rectangle 2266"/>
            <p:cNvSpPr>
              <a:spLocks noChangeArrowheads="1"/>
            </p:cNvSpPr>
            <p:nvPr/>
          </p:nvSpPr>
          <p:spPr bwMode="auto">
            <a:xfrm>
              <a:off x="8493125" y="519271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7" name="Rectangle 2267"/>
            <p:cNvSpPr>
              <a:spLocks noChangeArrowheads="1"/>
            </p:cNvSpPr>
            <p:nvPr/>
          </p:nvSpPr>
          <p:spPr bwMode="auto">
            <a:xfrm>
              <a:off x="8507413" y="51895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8" name="Freeform 2268"/>
            <p:cNvSpPr>
              <a:spLocks/>
            </p:cNvSpPr>
            <p:nvPr/>
          </p:nvSpPr>
          <p:spPr bwMode="auto">
            <a:xfrm>
              <a:off x="8507413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9" name="Freeform 2269"/>
            <p:cNvSpPr>
              <a:spLocks/>
            </p:cNvSpPr>
            <p:nvPr/>
          </p:nvSpPr>
          <p:spPr bwMode="auto">
            <a:xfrm>
              <a:off x="8507413" y="51895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0" name="Freeform 2270"/>
            <p:cNvSpPr>
              <a:spLocks/>
            </p:cNvSpPr>
            <p:nvPr/>
          </p:nvSpPr>
          <p:spPr bwMode="auto">
            <a:xfrm>
              <a:off x="8499475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1" name="Freeform 2271"/>
            <p:cNvSpPr>
              <a:spLocks/>
            </p:cNvSpPr>
            <p:nvPr/>
          </p:nvSpPr>
          <p:spPr bwMode="auto">
            <a:xfrm>
              <a:off x="8499475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2" name="Freeform 2272"/>
            <p:cNvSpPr>
              <a:spLocks/>
            </p:cNvSpPr>
            <p:nvPr/>
          </p:nvSpPr>
          <p:spPr bwMode="auto">
            <a:xfrm>
              <a:off x="8499475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3" name="Freeform 2273"/>
            <p:cNvSpPr>
              <a:spLocks/>
            </p:cNvSpPr>
            <p:nvPr/>
          </p:nvSpPr>
          <p:spPr bwMode="auto">
            <a:xfrm>
              <a:off x="8507413" y="51895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4" name="Freeform 2274"/>
            <p:cNvSpPr>
              <a:spLocks/>
            </p:cNvSpPr>
            <p:nvPr/>
          </p:nvSpPr>
          <p:spPr bwMode="auto">
            <a:xfrm>
              <a:off x="8499475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5" name="Rectangle 2275"/>
            <p:cNvSpPr>
              <a:spLocks noChangeArrowheads="1"/>
            </p:cNvSpPr>
            <p:nvPr/>
          </p:nvSpPr>
          <p:spPr bwMode="auto">
            <a:xfrm>
              <a:off x="8507413" y="51863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6" name="Freeform 2276"/>
            <p:cNvSpPr>
              <a:spLocks/>
            </p:cNvSpPr>
            <p:nvPr/>
          </p:nvSpPr>
          <p:spPr bwMode="auto">
            <a:xfrm>
              <a:off x="8499475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7" name="Freeform 2277"/>
            <p:cNvSpPr>
              <a:spLocks/>
            </p:cNvSpPr>
            <p:nvPr/>
          </p:nvSpPr>
          <p:spPr bwMode="auto">
            <a:xfrm>
              <a:off x="8499475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8" name="Freeform 2278"/>
            <p:cNvSpPr>
              <a:spLocks/>
            </p:cNvSpPr>
            <p:nvPr/>
          </p:nvSpPr>
          <p:spPr bwMode="auto">
            <a:xfrm>
              <a:off x="8496300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9" name="Freeform 2279"/>
            <p:cNvSpPr>
              <a:spLocks/>
            </p:cNvSpPr>
            <p:nvPr/>
          </p:nvSpPr>
          <p:spPr bwMode="auto">
            <a:xfrm>
              <a:off x="8499475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0" name="Freeform 2280"/>
            <p:cNvSpPr>
              <a:spLocks/>
            </p:cNvSpPr>
            <p:nvPr/>
          </p:nvSpPr>
          <p:spPr bwMode="auto">
            <a:xfrm>
              <a:off x="8504238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1" name="Freeform 2281"/>
            <p:cNvSpPr>
              <a:spLocks noEditPoints="1"/>
            </p:cNvSpPr>
            <p:nvPr/>
          </p:nvSpPr>
          <p:spPr bwMode="auto">
            <a:xfrm>
              <a:off x="8493125" y="5175250"/>
              <a:ext cx="17463" cy="17463"/>
            </a:xfrm>
            <a:custGeom>
              <a:avLst/>
              <a:gdLst>
                <a:gd name="T0" fmla="*/ 0 w 5"/>
                <a:gd name="T1" fmla="*/ 3 h 5"/>
                <a:gd name="T2" fmla="*/ 0 w 5"/>
                <a:gd name="T3" fmla="*/ 2 h 5"/>
                <a:gd name="T4" fmla="*/ 2 w 5"/>
                <a:gd name="T5" fmla="*/ 1 h 5"/>
                <a:gd name="T6" fmla="*/ 3 w 5"/>
                <a:gd name="T7" fmla="*/ 1 h 5"/>
                <a:gd name="T8" fmla="*/ 4 w 5"/>
                <a:gd name="T9" fmla="*/ 2 h 5"/>
                <a:gd name="T10" fmla="*/ 3 w 5"/>
                <a:gd name="T11" fmla="*/ 2 h 5"/>
                <a:gd name="T12" fmla="*/ 2 w 5"/>
                <a:gd name="T13" fmla="*/ 2 h 5"/>
                <a:gd name="T14" fmla="*/ 2 w 5"/>
                <a:gd name="T15" fmla="*/ 2 h 5"/>
                <a:gd name="T16" fmla="*/ 2 w 5"/>
                <a:gd name="T17" fmla="*/ 2 h 5"/>
                <a:gd name="T18" fmla="*/ 3 w 5"/>
                <a:gd name="T19" fmla="*/ 1 h 5"/>
                <a:gd name="T20" fmla="*/ 5 w 5"/>
                <a:gd name="T21" fmla="*/ 2 h 5"/>
                <a:gd name="T22" fmla="*/ 5 w 5"/>
                <a:gd name="T23" fmla="*/ 3 h 5"/>
                <a:gd name="T24" fmla="*/ 4 w 5"/>
                <a:gd name="T25" fmla="*/ 3 h 5"/>
                <a:gd name="T26" fmla="*/ 4 w 5"/>
                <a:gd name="T27" fmla="*/ 3 h 5"/>
                <a:gd name="T28" fmla="*/ 4 w 5"/>
                <a:gd name="T29" fmla="*/ 4 h 5"/>
                <a:gd name="T30" fmla="*/ 3 w 5"/>
                <a:gd name="T31" fmla="*/ 4 h 5"/>
                <a:gd name="T32" fmla="*/ 3 w 5"/>
                <a:gd name="T33" fmla="*/ 4 h 5"/>
                <a:gd name="T34" fmla="*/ 2 w 5"/>
                <a:gd name="T35" fmla="*/ 5 h 5"/>
                <a:gd name="T36" fmla="*/ 2 w 5"/>
                <a:gd name="T37" fmla="*/ 4 h 5"/>
                <a:gd name="T38" fmla="*/ 1 w 5"/>
                <a:gd name="T39" fmla="*/ 4 h 5"/>
                <a:gd name="T40" fmla="*/ 1 w 5"/>
                <a:gd name="T41" fmla="*/ 4 h 5"/>
                <a:gd name="T42" fmla="*/ 1 w 5"/>
                <a:gd name="T43" fmla="*/ 5 h 5"/>
                <a:gd name="T44" fmla="*/ 1 w 5"/>
                <a:gd name="T45" fmla="*/ 4 h 5"/>
                <a:gd name="T46" fmla="*/ 1 w 5"/>
                <a:gd name="T47" fmla="*/ 3 h 5"/>
                <a:gd name="T48" fmla="*/ 2 w 5"/>
                <a:gd name="T49" fmla="*/ 3 h 5"/>
                <a:gd name="T50" fmla="*/ 2 w 5"/>
                <a:gd name="T51" fmla="*/ 2 h 5"/>
                <a:gd name="T52" fmla="*/ 2 w 5"/>
                <a:gd name="T53" fmla="*/ 1 h 5"/>
                <a:gd name="T54" fmla="*/ 2 w 5"/>
                <a:gd name="T55" fmla="*/ 1 h 5"/>
                <a:gd name="T56" fmla="*/ 2 w 5"/>
                <a:gd name="T57" fmla="*/ 2 h 5"/>
                <a:gd name="T58" fmla="*/ 2 w 5"/>
                <a:gd name="T59" fmla="*/ 2 h 5"/>
                <a:gd name="T60" fmla="*/ 2 w 5"/>
                <a:gd name="T61" fmla="*/ 2 h 5"/>
                <a:gd name="T62" fmla="*/ 5 w 5"/>
                <a:gd name="T63" fmla="*/ 4 h 5"/>
                <a:gd name="T64" fmla="*/ 4 w 5"/>
                <a:gd name="T65" fmla="*/ 4 h 5"/>
                <a:gd name="T66" fmla="*/ 2 w 5"/>
                <a:gd name="T67" fmla="*/ 5 h 5"/>
                <a:gd name="T68" fmla="*/ 1 w 5"/>
                <a:gd name="T69" fmla="*/ 3 h 5"/>
                <a:gd name="T70" fmla="*/ 3 w 5"/>
                <a:gd name="T71" fmla="*/ 2 h 5"/>
                <a:gd name="T72" fmla="*/ 4 w 5"/>
                <a:gd name="T73" fmla="*/ 4 h 5"/>
                <a:gd name="T74" fmla="*/ 3 w 5"/>
                <a:gd name="T75" fmla="*/ 2 h 5"/>
                <a:gd name="T76" fmla="*/ 4 w 5"/>
                <a:gd name="T77" fmla="*/ 3 h 5"/>
                <a:gd name="T78" fmla="*/ 3 w 5"/>
                <a:gd name="T79" fmla="*/ 3 h 5"/>
                <a:gd name="T80" fmla="*/ 2 w 5"/>
                <a:gd name="T81" fmla="*/ 2 h 5"/>
                <a:gd name="T82" fmla="*/ 2 w 5"/>
                <a:gd name="T83" fmla="*/ 3 h 5"/>
                <a:gd name="T84" fmla="*/ 2 w 5"/>
                <a:gd name="T85" fmla="*/ 4 h 5"/>
                <a:gd name="T86" fmla="*/ 2 w 5"/>
                <a:gd name="T87" fmla="*/ 4 h 5"/>
                <a:gd name="T88" fmla="*/ 3 w 5"/>
                <a:gd name="T89" fmla="*/ 4 h 5"/>
                <a:gd name="T90" fmla="*/ 3 w 5"/>
                <a:gd name="T91" fmla="*/ 4 h 5"/>
                <a:gd name="T92" fmla="*/ 4 w 5"/>
                <a:gd name="T93" fmla="*/ 2 h 5"/>
                <a:gd name="T94" fmla="*/ 2 w 5"/>
                <a:gd name="T95" fmla="*/ 2 h 5"/>
                <a:gd name="T96" fmla="*/ 2 w 5"/>
                <a:gd name="T97" fmla="*/ 2 h 5"/>
                <a:gd name="T98" fmla="*/ 2 w 5"/>
                <a:gd name="T99" fmla="*/ 2 h 5"/>
                <a:gd name="T100" fmla="*/ 2 w 5"/>
                <a:gd name="T101" fmla="*/ 2 h 5"/>
                <a:gd name="T102" fmla="*/ 2 w 5"/>
                <a:gd name="T103" fmla="*/ 2 h 5"/>
                <a:gd name="T104" fmla="*/ 2 w 5"/>
                <a:gd name="T105" fmla="*/ 3 h 5"/>
                <a:gd name="T106" fmla="*/ 3 w 5"/>
                <a:gd name="T107" fmla="*/ 2 h 5"/>
                <a:gd name="T108" fmla="*/ 3 w 5"/>
                <a:gd name="T109" fmla="*/ 3 h 5"/>
                <a:gd name="T110" fmla="*/ 3 w 5"/>
                <a:gd name="T111" fmla="*/ 3 h 5"/>
                <a:gd name="T112" fmla="*/ 0 w 5"/>
                <a:gd name="T1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2" y="4"/>
                  </a:cubicBezTo>
                  <a:cubicBezTo>
                    <a:pt x="3" y="4"/>
                    <a:pt x="2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4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3" y="2"/>
                    <a:pt x="2" y="1"/>
                    <a:pt x="2" y="2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4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4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2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lose/>
                  <a:moveTo>
                    <a:pt x="4" y="3"/>
                  </a:moveTo>
                  <a:cubicBezTo>
                    <a:pt x="4" y="3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3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3" y="2"/>
                    <a:pt x="3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lnTo>
                    <a:pt x="3" y="2"/>
                  </a:lnTo>
                  <a:close/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2" y="2"/>
                  </a:lnTo>
                  <a:close/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lose/>
                  <a:moveTo>
                    <a:pt x="0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4" y="4"/>
                    <a:pt x="4" y="4"/>
                    <a:pt x="3" y="3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2" name="Freeform 2282"/>
            <p:cNvSpPr>
              <a:spLocks/>
            </p:cNvSpPr>
            <p:nvPr/>
          </p:nvSpPr>
          <p:spPr bwMode="auto">
            <a:xfrm>
              <a:off x="8504238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3" name="Freeform 2283"/>
            <p:cNvSpPr>
              <a:spLocks/>
            </p:cNvSpPr>
            <p:nvPr/>
          </p:nvSpPr>
          <p:spPr bwMode="auto">
            <a:xfrm>
              <a:off x="8510588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4" name="Rectangle 2284"/>
            <p:cNvSpPr>
              <a:spLocks noChangeArrowheads="1"/>
            </p:cNvSpPr>
            <p:nvPr/>
          </p:nvSpPr>
          <p:spPr bwMode="auto">
            <a:xfrm>
              <a:off x="8510588" y="51863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5" name="Freeform 2285"/>
            <p:cNvSpPr>
              <a:spLocks/>
            </p:cNvSpPr>
            <p:nvPr/>
          </p:nvSpPr>
          <p:spPr bwMode="auto">
            <a:xfrm>
              <a:off x="8496300" y="51927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6" name="Freeform 2286"/>
            <p:cNvSpPr>
              <a:spLocks/>
            </p:cNvSpPr>
            <p:nvPr/>
          </p:nvSpPr>
          <p:spPr bwMode="auto">
            <a:xfrm>
              <a:off x="8496300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7" name="Freeform 2287"/>
            <p:cNvSpPr>
              <a:spLocks/>
            </p:cNvSpPr>
            <p:nvPr/>
          </p:nvSpPr>
          <p:spPr bwMode="auto">
            <a:xfrm>
              <a:off x="8496300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8" name="Freeform 2288"/>
            <p:cNvSpPr>
              <a:spLocks/>
            </p:cNvSpPr>
            <p:nvPr/>
          </p:nvSpPr>
          <p:spPr bwMode="auto">
            <a:xfrm>
              <a:off x="8496300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9" name="Freeform 2289"/>
            <p:cNvSpPr>
              <a:spLocks/>
            </p:cNvSpPr>
            <p:nvPr/>
          </p:nvSpPr>
          <p:spPr bwMode="auto">
            <a:xfrm>
              <a:off x="8496300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0" name="Freeform 2290"/>
            <p:cNvSpPr>
              <a:spLocks/>
            </p:cNvSpPr>
            <p:nvPr/>
          </p:nvSpPr>
          <p:spPr bwMode="auto">
            <a:xfrm>
              <a:off x="8496300" y="518953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1" name="Freeform 2291"/>
            <p:cNvSpPr>
              <a:spLocks/>
            </p:cNvSpPr>
            <p:nvPr/>
          </p:nvSpPr>
          <p:spPr bwMode="auto">
            <a:xfrm>
              <a:off x="8504238" y="5192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2" name="Freeform 2292"/>
            <p:cNvSpPr>
              <a:spLocks/>
            </p:cNvSpPr>
            <p:nvPr/>
          </p:nvSpPr>
          <p:spPr bwMode="auto">
            <a:xfrm>
              <a:off x="8504238" y="51895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3" name="Rectangle 2293"/>
            <p:cNvSpPr>
              <a:spLocks noChangeArrowheads="1"/>
            </p:cNvSpPr>
            <p:nvPr/>
          </p:nvSpPr>
          <p:spPr bwMode="auto">
            <a:xfrm>
              <a:off x="8499475" y="5186363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4" name="Freeform 2294"/>
            <p:cNvSpPr>
              <a:spLocks/>
            </p:cNvSpPr>
            <p:nvPr/>
          </p:nvSpPr>
          <p:spPr bwMode="auto">
            <a:xfrm>
              <a:off x="8504238" y="51895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5" name="Freeform 2295"/>
            <p:cNvSpPr>
              <a:spLocks/>
            </p:cNvSpPr>
            <p:nvPr/>
          </p:nvSpPr>
          <p:spPr bwMode="auto">
            <a:xfrm>
              <a:off x="8504238" y="5189538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6" name="Rectangle 2296"/>
            <p:cNvSpPr>
              <a:spLocks noChangeArrowheads="1"/>
            </p:cNvSpPr>
            <p:nvPr/>
          </p:nvSpPr>
          <p:spPr bwMode="auto">
            <a:xfrm>
              <a:off x="8507413" y="51895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7" name="Freeform 2297"/>
            <p:cNvSpPr>
              <a:spLocks/>
            </p:cNvSpPr>
            <p:nvPr/>
          </p:nvSpPr>
          <p:spPr bwMode="auto">
            <a:xfrm>
              <a:off x="8504238" y="5180013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8" name="Freeform 2298"/>
            <p:cNvSpPr>
              <a:spLocks/>
            </p:cNvSpPr>
            <p:nvPr/>
          </p:nvSpPr>
          <p:spPr bwMode="auto">
            <a:xfrm>
              <a:off x="8499475" y="51831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9" name="Freeform 2299"/>
            <p:cNvSpPr>
              <a:spLocks/>
            </p:cNvSpPr>
            <p:nvPr/>
          </p:nvSpPr>
          <p:spPr bwMode="auto">
            <a:xfrm>
              <a:off x="8507413" y="5226050"/>
              <a:ext cx="19050" cy="23813"/>
            </a:xfrm>
            <a:custGeom>
              <a:avLst/>
              <a:gdLst>
                <a:gd name="T0" fmla="*/ 2 w 6"/>
                <a:gd name="T1" fmla="*/ 1 h 7"/>
                <a:gd name="T2" fmla="*/ 5 w 6"/>
                <a:gd name="T3" fmla="*/ 2 h 7"/>
                <a:gd name="T4" fmla="*/ 5 w 6"/>
                <a:gd name="T5" fmla="*/ 6 h 7"/>
                <a:gd name="T6" fmla="*/ 0 w 6"/>
                <a:gd name="T7" fmla="*/ 5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4" y="1"/>
                    <a:pt x="5" y="0"/>
                    <a:pt x="5" y="2"/>
                  </a:cubicBezTo>
                  <a:cubicBezTo>
                    <a:pt x="5" y="3"/>
                    <a:pt x="6" y="5"/>
                    <a:pt x="5" y="6"/>
                  </a:cubicBezTo>
                  <a:cubicBezTo>
                    <a:pt x="4" y="7"/>
                    <a:pt x="1" y="6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0" name="Freeform 2300"/>
            <p:cNvSpPr>
              <a:spLocks/>
            </p:cNvSpPr>
            <p:nvPr/>
          </p:nvSpPr>
          <p:spPr bwMode="auto">
            <a:xfrm>
              <a:off x="8513763" y="52292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1" name="Freeform 2301"/>
            <p:cNvSpPr>
              <a:spLocks/>
            </p:cNvSpPr>
            <p:nvPr/>
          </p:nvSpPr>
          <p:spPr bwMode="auto">
            <a:xfrm>
              <a:off x="8513763" y="52292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2" name="Freeform 2302"/>
            <p:cNvSpPr>
              <a:spLocks/>
            </p:cNvSpPr>
            <p:nvPr/>
          </p:nvSpPr>
          <p:spPr bwMode="auto">
            <a:xfrm>
              <a:off x="8513763" y="52292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3" name="Rectangle 2303"/>
            <p:cNvSpPr>
              <a:spLocks noChangeArrowheads="1"/>
            </p:cNvSpPr>
            <p:nvPr/>
          </p:nvSpPr>
          <p:spPr bwMode="auto">
            <a:xfrm>
              <a:off x="8513763" y="522922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4" name="Freeform 2304"/>
            <p:cNvSpPr>
              <a:spLocks/>
            </p:cNvSpPr>
            <p:nvPr/>
          </p:nvSpPr>
          <p:spPr bwMode="auto">
            <a:xfrm>
              <a:off x="8516938" y="52466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5" name="Freeform 2305"/>
            <p:cNvSpPr>
              <a:spLocks/>
            </p:cNvSpPr>
            <p:nvPr/>
          </p:nvSpPr>
          <p:spPr bwMode="auto">
            <a:xfrm>
              <a:off x="8520113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6" name="Freeform 2306"/>
            <p:cNvSpPr>
              <a:spLocks/>
            </p:cNvSpPr>
            <p:nvPr/>
          </p:nvSpPr>
          <p:spPr bwMode="auto">
            <a:xfrm>
              <a:off x="8516938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7" name="Freeform 2307"/>
            <p:cNvSpPr>
              <a:spLocks/>
            </p:cNvSpPr>
            <p:nvPr/>
          </p:nvSpPr>
          <p:spPr bwMode="auto">
            <a:xfrm>
              <a:off x="8513763" y="5240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8" name="Freeform 2308"/>
            <p:cNvSpPr>
              <a:spLocks/>
            </p:cNvSpPr>
            <p:nvPr/>
          </p:nvSpPr>
          <p:spPr bwMode="auto">
            <a:xfrm>
              <a:off x="8520113" y="52403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9" name="Freeform 2309"/>
            <p:cNvSpPr>
              <a:spLocks/>
            </p:cNvSpPr>
            <p:nvPr/>
          </p:nvSpPr>
          <p:spPr bwMode="auto">
            <a:xfrm>
              <a:off x="8523288" y="524033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0" name="Freeform 2310"/>
            <p:cNvSpPr>
              <a:spLocks/>
            </p:cNvSpPr>
            <p:nvPr/>
          </p:nvSpPr>
          <p:spPr bwMode="auto">
            <a:xfrm>
              <a:off x="8516938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1" name="Freeform 2311"/>
            <p:cNvSpPr>
              <a:spLocks/>
            </p:cNvSpPr>
            <p:nvPr/>
          </p:nvSpPr>
          <p:spPr bwMode="auto">
            <a:xfrm>
              <a:off x="8516938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2" name="Freeform 2312"/>
            <p:cNvSpPr>
              <a:spLocks/>
            </p:cNvSpPr>
            <p:nvPr/>
          </p:nvSpPr>
          <p:spPr bwMode="auto">
            <a:xfrm>
              <a:off x="8520113" y="5246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3" name="Freeform 2313"/>
            <p:cNvSpPr>
              <a:spLocks/>
            </p:cNvSpPr>
            <p:nvPr/>
          </p:nvSpPr>
          <p:spPr bwMode="auto">
            <a:xfrm>
              <a:off x="8523288" y="5240338"/>
              <a:ext cx="0" cy="317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4" name="Freeform 2314"/>
            <p:cNvSpPr>
              <a:spLocks/>
            </p:cNvSpPr>
            <p:nvPr/>
          </p:nvSpPr>
          <p:spPr bwMode="auto">
            <a:xfrm>
              <a:off x="8513763" y="52403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5" name="Freeform 2315"/>
            <p:cNvSpPr>
              <a:spLocks/>
            </p:cNvSpPr>
            <p:nvPr/>
          </p:nvSpPr>
          <p:spPr bwMode="auto">
            <a:xfrm>
              <a:off x="8513763" y="5232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6" name="Freeform 2316"/>
            <p:cNvSpPr>
              <a:spLocks/>
            </p:cNvSpPr>
            <p:nvPr/>
          </p:nvSpPr>
          <p:spPr bwMode="auto">
            <a:xfrm>
              <a:off x="8523288" y="5232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7" name="Freeform 2317"/>
            <p:cNvSpPr>
              <a:spLocks/>
            </p:cNvSpPr>
            <p:nvPr/>
          </p:nvSpPr>
          <p:spPr bwMode="auto">
            <a:xfrm>
              <a:off x="8523288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8" name="Freeform 2318"/>
            <p:cNvSpPr>
              <a:spLocks noEditPoints="1"/>
            </p:cNvSpPr>
            <p:nvPr/>
          </p:nvSpPr>
          <p:spPr bwMode="auto">
            <a:xfrm>
              <a:off x="8513763" y="5226050"/>
              <a:ext cx="17463" cy="23813"/>
            </a:xfrm>
            <a:custGeom>
              <a:avLst/>
              <a:gdLst>
                <a:gd name="T0" fmla="*/ 0 w 5"/>
                <a:gd name="T1" fmla="*/ 3 h 7"/>
                <a:gd name="T2" fmla="*/ 1 w 5"/>
                <a:gd name="T3" fmla="*/ 1 h 7"/>
                <a:gd name="T4" fmla="*/ 2 w 5"/>
                <a:gd name="T5" fmla="*/ 1 h 7"/>
                <a:gd name="T6" fmla="*/ 3 w 5"/>
                <a:gd name="T7" fmla="*/ 2 h 7"/>
                <a:gd name="T8" fmla="*/ 3 w 5"/>
                <a:gd name="T9" fmla="*/ 4 h 7"/>
                <a:gd name="T10" fmla="*/ 3 w 5"/>
                <a:gd name="T11" fmla="*/ 3 h 7"/>
                <a:gd name="T12" fmla="*/ 3 w 5"/>
                <a:gd name="T13" fmla="*/ 3 h 7"/>
                <a:gd name="T14" fmla="*/ 3 w 5"/>
                <a:gd name="T15" fmla="*/ 3 h 7"/>
                <a:gd name="T16" fmla="*/ 3 w 5"/>
                <a:gd name="T17" fmla="*/ 3 h 7"/>
                <a:gd name="T18" fmla="*/ 3 w 5"/>
                <a:gd name="T19" fmla="*/ 4 h 7"/>
                <a:gd name="T20" fmla="*/ 3 w 5"/>
                <a:gd name="T21" fmla="*/ 4 h 7"/>
                <a:gd name="T22" fmla="*/ 4 w 5"/>
                <a:gd name="T23" fmla="*/ 5 h 7"/>
                <a:gd name="T24" fmla="*/ 3 w 5"/>
                <a:gd name="T25" fmla="*/ 6 h 7"/>
                <a:gd name="T26" fmla="*/ 2 w 5"/>
                <a:gd name="T27" fmla="*/ 6 h 7"/>
                <a:gd name="T28" fmla="*/ 2 w 5"/>
                <a:gd name="T29" fmla="*/ 7 h 7"/>
                <a:gd name="T30" fmla="*/ 2 w 5"/>
                <a:gd name="T31" fmla="*/ 7 h 7"/>
                <a:gd name="T32" fmla="*/ 1 w 5"/>
                <a:gd name="T33" fmla="*/ 6 h 7"/>
                <a:gd name="T34" fmla="*/ 1 w 5"/>
                <a:gd name="T35" fmla="*/ 6 h 7"/>
                <a:gd name="T36" fmla="*/ 0 w 5"/>
                <a:gd name="T37" fmla="*/ 5 h 7"/>
                <a:gd name="T38" fmla="*/ 0 w 5"/>
                <a:gd name="T39" fmla="*/ 5 h 7"/>
                <a:gd name="T40" fmla="*/ 0 w 5"/>
                <a:gd name="T41" fmla="*/ 4 h 7"/>
                <a:gd name="T42" fmla="*/ 0 w 5"/>
                <a:gd name="T43" fmla="*/ 4 h 7"/>
                <a:gd name="T44" fmla="*/ 1 w 5"/>
                <a:gd name="T45" fmla="*/ 3 h 7"/>
                <a:gd name="T46" fmla="*/ 1 w 5"/>
                <a:gd name="T47" fmla="*/ 2 h 7"/>
                <a:gd name="T48" fmla="*/ 0 w 5"/>
                <a:gd name="T49" fmla="*/ 2 h 7"/>
                <a:gd name="T50" fmla="*/ 1 w 5"/>
                <a:gd name="T51" fmla="*/ 2 h 7"/>
                <a:gd name="T52" fmla="*/ 1 w 5"/>
                <a:gd name="T53" fmla="*/ 3 h 7"/>
                <a:gd name="T54" fmla="*/ 2 w 5"/>
                <a:gd name="T55" fmla="*/ 4 h 7"/>
                <a:gd name="T56" fmla="*/ 3 w 5"/>
                <a:gd name="T57" fmla="*/ 4 h 7"/>
                <a:gd name="T58" fmla="*/ 3 w 5"/>
                <a:gd name="T59" fmla="*/ 5 h 7"/>
                <a:gd name="T60" fmla="*/ 3 w 5"/>
                <a:gd name="T61" fmla="*/ 4 h 7"/>
                <a:gd name="T62" fmla="*/ 2 w 5"/>
                <a:gd name="T63" fmla="*/ 5 h 7"/>
                <a:gd name="T64" fmla="*/ 1 w 5"/>
                <a:gd name="T65" fmla="*/ 5 h 7"/>
                <a:gd name="T66" fmla="*/ 1 w 5"/>
                <a:gd name="T67" fmla="*/ 5 h 7"/>
                <a:gd name="T68" fmla="*/ 0 w 5"/>
                <a:gd name="T69" fmla="*/ 4 h 7"/>
                <a:gd name="T70" fmla="*/ 1 w 5"/>
                <a:gd name="T71" fmla="*/ 5 h 7"/>
                <a:gd name="T72" fmla="*/ 4 w 5"/>
                <a:gd name="T73" fmla="*/ 5 h 7"/>
                <a:gd name="T74" fmla="*/ 1 w 5"/>
                <a:gd name="T75" fmla="*/ 5 h 7"/>
                <a:gd name="T76" fmla="*/ 2 w 5"/>
                <a:gd name="T77" fmla="*/ 6 h 7"/>
                <a:gd name="T78" fmla="*/ 2 w 5"/>
                <a:gd name="T79" fmla="*/ 5 h 7"/>
                <a:gd name="T80" fmla="*/ 2 w 5"/>
                <a:gd name="T81" fmla="*/ 5 h 7"/>
                <a:gd name="T82" fmla="*/ 2 w 5"/>
                <a:gd name="T83" fmla="*/ 5 h 7"/>
                <a:gd name="T84" fmla="*/ 3 w 5"/>
                <a:gd name="T85" fmla="*/ 4 h 7"/>
                <a:gd name="T86" fmla="*/ 2 w 5"/>
                <a:gd name="T87" fmla="*/ 4 h 7"/>
                <a:gd name="T88" fmla="*/ 1 w 5"/>
                <a:gd name="T89" fmla="*/ 2 h 7"/>
                <a:gd name="T90" fmla="*/ 1 w 5"/>
                <a:gd name="T91" fmla="*/ 4 h 7"/>
                <a:gd name="T92" fmla="*/ 1 w 5"/>
                <a:gd name="T93" fmla="*/ 5 h 7"/>
                <a:gd name="T94" fmla="*/ 1 w 5"/>
                <a:gd name="T95" fmla="*/ 5 h 7"/>
                <a:gd name="T96" fmla="*/ 1 w 5"/>
                <a:gd name="T97" fmla="*/ 5 h 7"/>
                <a:gd name="T98" fmla="*/ 2 w 5"/>
                <a:gd name="T99" fmla="*/ 6 h 7"/>
                <a:gd name="T100" fmla="*/ 2 w 5"/>
                <a:gd name="T101" fmla="*/ 4 h 7"/>
                <a:gd name="T102" fmla="*/ 2 w 5"/>
                <a:gd name="T103" fmla="*/ 2 h 7"/>
                <a:gd name="T104" fmla="*/ 3 w 5"/>
                <a:gd name="T105" fmla="*/ 2 h 7"/>
                <a:gd name="T106" fmla="*/ 3 w 5"/>
                <a:gd name="T107" fmla="*/ 2 h 7"/>
                <a:gd name="T108" fmla="*/ 3 w 5"/>
                <a:gd name="T109" fmla="*/ 3 h 7"/>
                <a:gd name="T110" fmla="*/ 3 w 5"/>
                <a:gd name="T111" fmla="*/ 2 h 7"/>
                <a:gd name="T112" fmla="*/ 2 w 5"/>
                <a:gd name="T113" fmla="*/ 3 h 7"/>
                <a:gd name="T114" fmla="*/ 3 w 5"/>
                <a:gd name="T115" fmla="*/ 6 h 7"/>
                <a:gd name="T116" fmla="*/ 1 w 5"/>
                <a:gd name="T117" fmla="*/ 4 h 7"/>
                <a:gd name="T118" fmla="*/ 1 w 5"/>
                <a:gd name="T119" fmla="*/ 4 h 7"/>
                <a:gd name="T120" fmla="*/ 2 w 5"/>
                <a:gd name="T121" fmla="*/ 5 h 7"/>
                <a:gd name="T122" fmla="*/ 0 w 5"/>
                <a:gd name="T1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0" y="4"/>
                    <a:pt x="1" y="4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1" y="5"/>
                  </a:cubicBezTo>
                  <a:close/>
                  <a:moveTo>
                    <a:pt x="2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6"/>
                  </a:ln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2" y="5"/>
                  </a:move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6"/>
                    <a:pt x="2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lose/>
                  <a:moveTo>
                    <a:pt x="2" y="5"/>
                  </a:move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1" y="4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6"/>
                    <a:pt x="2" y="7"/>
                    <a:pt x="2" y="6"/>
                  </a:cubicBezTo>
                  <a:cubicBezTo>
                    <a:pt x="2" y="6"/>
                    <a:pt x="3" y="5"/>
                    <a:pt x="2" y="6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2" y="4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"/>
                  </a:lnTo>
                  <a:close/>
                  <a:moveTo>
                    <a:pt x="3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4"/>
                    <a:pt x="2" y="4"/>
                    <a:pt x="1" y="4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5"/>
                  </a:move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9" name="Freeform 2319"/>
            <p:cNvSpPr>
              <a:spLocks/>
            </p:cNvSpPr>
            <p:nvPr/>
          </p:nvSpPr>
          <p:spPr bwMode="auto">
            <a:xfrm>
              <a:off x="8523288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0" name="Freeform 2320"/>
            <p:cNvSpPr>
              <a:spLocks/>
            </p:cNvSpPr>
            <p:nvPr/>
          </p:nvSpPr>
          <p:spPr bwMode="auto">
            <a:xfrm>
              <a:off x="8526463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1" name="Freeform 2321"/>
            <p:cNvSpPr>
              <a:spLocks/>
            </p:cNvSpPr>
            <p:nvPr/>
          </p:nvSpPr>
          <p:spPr bwMode="auto">
            <a:xfrm>
              <a:off x="8523288" y="52498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2" name="Freeform 2322"/>
            <p:cNvSpPr>
              <a:spLocks/>
            </p:cNvSpPr>
            <p:nvPr/>
          </p:nvSpPr>
          <p:spPr bwMode="auto">
            <a:xfrm>
              <a:off x="8510588" y="52324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3" name="Freeform 2323"/>
            <p:cNvSpPr>
              <a:spLocks/>
            </p:cNvSpPr>
            <p:nvPr/>
          </p:nvSpPr>
          <p:spPr bwMode="auto">
            <a:xfrm>
              <a:off x="8513763" y="5232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4" name="Freeform 2324"/>
            <p:cNvSpPr>
              <a:spLocks/>
            </p:cNvSpPr>
            <p:nvPr/>
          </p:nvSpPr>
          <p:spPr bwMode="auto">
            <a:xfrm>
              <a:off x="8513763" y="5232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5" name="Freeform 2325"/>
            <p:cNvSpPr>
              <a:spLocks/>
            </p:cNvSpPr>
            <p:nvPr/>
          </p:nvSpPr>
          <p:spPr bwMode="auto">
            <a:xfrm>
              <a:off x="8513763" y="5232400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6" name="Freeform 2326"/>
            <p:cNvSpPr>
              <a:spLocks/>
            </p:cNvSpPr>
            <p:nvPr/>
          </p:nvSpPr>
          <p:spPr bwMode="auto">
            <a:xfrm>
              <a:off x="8513763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7" name="Freeform 2327"/>
            <p:cNvSpPr>
              <a:spLocks/>
            </p:cNvSpPr>
            <p:nvPr/>
          </p:nvSpPr>
          <p:spPr bwMode="auto">
            <a:xfrm>
              <a:off x="8513763" y="52371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8" name="Freeform 2328"/>
            <p:cNvSpPr>
              <a:spLocks/>
            </p:cNvSpPr>
            <p:nvPr/>
          </p:nvSpPr>
          <p:spPr bwMode="auto">
            <a:xfrm>
              <a:off x="8513763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9" name="Freeform 2329"/>
            <p:cNvSpPr>
              <a:spLocks/>
            </p:cNvSpPr>
            <p:nvPr/>
          </p:nvSpPr>
          <p:spPr bwMode="auto">
            <a:xfrm>
              <a:off x="8513763" y="52435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0" name="Rectangle 2330"/>
            <p:cNvSpPr>
              <a:spLocks noChangeArrowheads="1"/>
            </p:cNvSpPr>
            <p:nvPr/>
          </p:nvSpPr>
          <p:spPr bwMode="auto">
            <a:xfrm>
              <a:off x="8520113" y="5240338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1" name="Freeform 2331"/>
            <p:cNvSpPr>
              <a:spLocks/>
            </p:cNvSpPr>
            <p:nvPr/>
          </p:nvSpPr>
          <p:spPr bwMode="auto">
            <a:xfrm>
              <a:off x="8513763" y="524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2" name="Rectangle 2332"/>
            <p:cNvSpPr>
              <a:spLocks noChangeArrowheads="1"/>
            </p:cNvSpPr>
            <p:nvPr/>
          </p:nvSpPr>
          <p:spPr bwMode="auto">
            <a:xfrm>
              <a:off x="8513763" y="5243513"/>
              <a:ext cx="1588" cy="3175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3" name="Freeform 2333"/>
            <p:cNvSpPr>
              <a:spLocks/>
            </p:cNvSpPr>
            <p:nvPr/>
          </p:nvSpPr>
          <p:spPr bwMode="auto">
            <a:xfrm>
              <a:off x="8513763" y="5246688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4" name="Freeform 2334"/>
            <p:cNvSpPr>
              <a:spLocks/>
            </p:cNvSpPr>
            <p:nvPr/>
          </p:nvSpPr>
          <p:spPr bwMode="auto">
            <a:xfrm>
              <a:off x="8523288" y="52403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5" name="Freeform 2335"/>
            <p:cNvSpPr>
              <a:spLocks/>
            </p:cNvSpPr>
            <p:nvPr/>
          </p:nvSpPr>
          <p:spPr bwMode="auto">
            <a:xfrm>
              <a:off x="8523288" y="5237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6" name="Freeform 2336"/>
            <p:cNvSpPr>
              <a:spLocks/>
            </p:cNvSpPr>
            <p:nvPr/>
          </p:nvSpPr>
          <p:spPr bwMode="auto">
            <a:xfrm>
              <a:off x="8513763" y="5195888"/>
              <a:ext cx="17463" cy="17463"/>
            </a:xfrm>
            <a:custGeom>
              <a:avLst/>
              <a:gdLst>
                <a:gd name="T0" fmla="*/ 1 w 5"/>
                <a:gd name="T1" fmla="*/ 2 h 5"/>
                <a:gd name="T2" fmla="*/ 4 w 5"/>
                <a:gd name="T3" fmla="*/ 0 h 5"/>
                <a:gd name="T4" fmla="*/ 4 w 5"/>
                <a:gd name="T5" fmla="*/ 4 h 5"/>
                <a:gd name="T6" fmla="*/ 2 w 5"/>
                <a:gd name="T7" fmla="*/ 5 h 5"/>
                <a:gd name="T8" fmla="*/ 1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0"/>
                    <a:pt x="5" y="3"/>
                    <a:pt x="4" y="4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0" y="3"/>
                    <a:pt x="1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7" name="Freeform 2337"/>
            <p:cNvSpPr>
              <a:spLocks/>
            </p:cNvSpPr>
            <p:nvPr/>
          </p:nvSpPr>
          <p:spPr bwMode="auto">
            <a:xfrm>
              <a:off x="8516938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8" name="Freeform 2338"/>
            <p:cNvSpPr>
              <a:spLocks/>
            </p:cNvSpPr>
            <p:nvPr/>
          </p:nvSpPr>
          <p:spPr bwMode="auto">
            <a:xfrm>
              <a:off x="8516938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9" name="Freeform 2339"/>
            <p:cNvSpPr>
              <a:spLocks/>
            </p:cNvSpPr>
            <p:nvPr/>
          </p:nvSpPr>
          <p:spPr bwMode="auto">
            <a:xfrm>
              <a:off x="8516938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0" name="Rectangle 2340"/>
            <p:cNvSpPr>
              <a:spLocks noChangeArrowheads="1"/>
            </p:cNvSpPr>
            <p:nvPr/>
          </p:nvSpPr>
          <p:spPr bwMode="auto">
            <a:xfrm>
              <a:off x="8516938" y="52022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1" name="Rectangle 2341"/>
            <p:cNvSpPr>
              <a:spLocks noChangeArrowheads="1"/>
            </p:cNvSpPr>
            <p:nvPr/>
          </p:nvSpPr>
          <p:spPr bwMode="auto">
            <a:xfrm>
              <a:off x="8523288" y="5213350"/>
              <a:ext cx="1588" cy="3175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2" name="Freeform 2342"/>
            <p:cNvSpPr>
              <a:spLocks/>
            </p:cNvSpPr>
            <p:nvPr/>
          </p:nvSpPr>
          <p:spPr bwMode="auto">
            <a:xfrm>
              <a:off x="8526463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3" name="Freeform 2343"/>
            <p:cNvSpPr>
              <a:spLocks/>
            </p:cNvSpPr>
            <p:nvPr/>
          </p:nvSpPr>
          <p:spPr bwMode="auto">
            <a:xfrm>
              <a:off x="8523288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4" name="Freeform 2344"/>
            <p:cNvSpPr>
              <a:spLocks/>
            </p:cNvSpPr>
            <p:nvPr/>
          </p:nvSpPr>
          <p:spPr bwMode="auto">
            <a:xfrm>
              <a:off x="8516938" y="52070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5" name="Freeform 2345"/>
            <p:cNvSpPr>
              <a:spLocks/>
            </p:cNvSpPr>
            <p:nvPr/>
          </p:nvSpPr>
          <p:spPr bwMode="auto">
            <a:xfrm>
              <a:off x="8520113" y="521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6" name="Freeform 2346"/>
            <p:cNvSpPr>
              <a:spLocks/>
            </p:cNvSpPr>
            <p:nvPr/>
          </p:nvSpPr>
          <p:spPr bwMode="auto">
            <a:xfrm>
              <a:off x="8523288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7" name="Freeform 2347"/>
            <p:cNvSpPr>
              <a:spLocks/>
            </p:cNvSpPr>
            <p:nvPr/>
          </p:nvSpPr>
          <p:spPr bwMode="auto">
            <a:xfrm>
              <a:off x="8523288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8" name="Freeform 2348"/>
            <p:cNvSpPr>
              <a:spLocks/>
            </p:cNvSpPr>
            <p:nvPr/>
          </p:nvSpPr>
          <p:spPr bwMode="auto">
            <a:xfrm>
              <a:off x="8520113" y="521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9" name="Freeform 2349"/>
            <p:cNvSpPr>
              <a:spLocks/>
            </p:cNvSpPr>
            <p:nvPr/>
          </p:nvSpPr>
          <p:spPr bwMode="auto">
            <a:xfrm>
              <a:off x="8526463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0" name="Freeform 2350"/>
            <p:cNvSpPr>
              <a:spLocks/>
            </p:cNvSpPr>
            <p:nvPr/>
          </p:nvSpPr>
          <p:spPr bwMode="auto">
            <a:xfrm>
              <a:off x="8526463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1" name="Freeform 2351"/>
            <p:cNvSpPr>
              <a:spLocks/>
            </p:cNvSpPr>
            <p:nvPr/>
          </p:nvSpPr>
          <p:spPr bwMode="auto">
            <a:xfrm>
              <a:off x="8520113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2" name="Freeform 2352"/>
            <p:cNvSpPr>
              <a:spLocks/>
            </p:cNvSpPr>
            <p:nvPr/>
          </p:nvSpPr>
          <p:spPr bwMode="auto">
            <a:xfrm>
              <a:off x="8516938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3" name="Freeform 2353"/>
            <p:cNvSpPr>
              <a:spLocks/>
            </p:cNvSpPr>
            <p:nvPr/>
          </p:nvSpPr>
          <p:spPr bwMode="auto">
            <a:xfrm>
              <a:off x="8526463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4" name="Freeform 2354"/>
            <p:cNvSpPr>
              <a:spLocks/>
            </p:cNvSpPr>
            <p:nvPr/>
          </p:nvSpPr>
          <p:spPr bwMode="auto">
            <a:xfrm>
              <a:off x="8526463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5" name="Freeform 2355"/>
            <p:cNvSpPr>
              <a:spLocks noEditPoints="1"/>
            </p:cNvSpPr>
            <p:nvPr/>
          </p:nvSpPr>
          <p:spPr bwMode="auto">
            <a:xfrm>
              <a:off x="8516938" y="5192713"/>
              <a:ext cx="17463" cy="23813"/>
            </a:xfrm>
            <a:custGeom>
              <a:avLst/>
              <a:gdLst>
                <a:gd name="T0" fmla="*/ 0 w 5"/>
                <a:gd name="T1" fmla="*/ 1 h 7"/>
                <a:gd name="T2" fmla="*/ 1 w 5"/>
                <a:gd name="T3" fmla="*/ 1 h 7"/>
                <a:gd name="T4" fmla="*/ 3 w 5"/>
                <a:gd name="T5" fmla="*/ 1 h 7"/>
                <a:gd name="T6" fmla="*/ 4 w 5"/>
                <a:gd name="T7" fmla="*/ 2 h 7"/>
                <a:gd name="T8" fmla="*/ 4 w 5"/>
                <a:gd name="T9" fmla="*/ 3 h 7"/>
                <a:gd name="T10" fmla="*/ 3 w 5"/>
                <a:gd name="T11" fmla="*/ 2 h 7"/>
                <a:gd name="T12" fmla="*/ 3 w 5"/>
                <a:gd name="T13" fmla="*/ 2 h 7"/>
                <a:gd name="T14" fmla="*/ 3 w 5"/>
                <a:gd name="T15" fmla="*/ 3 h 7"/>
                <a:gd name="T16" fmla="*/ 3 w 5"/>
                <a:gd name="T17" fmla="*/ 3 h 7"/>
                <a:gd name="T18" fmla="*/ 3 w 5"/>
                <a:gd name="T19" fmla="*/ 4 h 7"/>
                <a:gd name="T20" fmla="*/ 4 w 5"/>
                <a:gd name="T21" fmla="*/ 4 h 7"/>
                <a:gd name="T22" fmla="*/ 4 w 5"/>
                <a:gd name="T23" fmla="*/ 5 h 7"/>
                <a:gd name="T24" fmla="*/ 4 w 5"/>
                <a:gd name="T25" fmla="*/ 6 h 7"/>
                <a:gd name="T26" fmla="*/ 4 w 5"/>
                <a:gd name="T27" fmla="*/ 6 h 7"/>
                <a:gd name="T28" fmla="*/ 2 w 5"/>
                <a:gd name="T29" fmla="*/ 6 h 7"/>
                <a:gd name="T30" fmla="*/ 2 w 5"/>
                <a:gd name="T31" fmla="*/ 6 h 7"/>
                <a:gd name="T32" fmla="*/ 1 w 5"/>
                <a:gd name="T33" fmla="*/ 6 h 7"/>
                <a:gd name="T34" fmla="*/ 1 w 5"/>
                <a:gd name="T35" fmla="*/ 5 h 7"/>
                <a:gd name="T36" fmla="*/ 1 w 5"/>
                <a:gd name="T37" fmla="*/ 5 h 7"/>
                <a:gd name="T38" fmla="*/ 1 w 5"/>
                <a:gd name="T39" fmla="*/ 4 h 7"/>
                <a:gd name="T40" fmla="*/ 0 w 5"/>
                <a:gd name="T41" fmla="*/ 3 h 7"/>
                <a:gd name="T42" fmla="*/ 0 w 5"/>
                <a:gd name="T43" fmla="*/ 3 h 7"/>
                <a:gd name="T44" fmla="*/ 1 w 5"/>
                <a:gd name="T45" fmla="*/ 3 h 7"/>
                <a:gd name="T46" fmla="*/ 2 w 5"/>
                <a:gd name="T47" fmla="*/ 3 h 7"/>
                <a:gd name="T48" fmla="*/ 3 w 5"/>
                <a:gd name="T49" fmla="*/ 4 h 7"/>
                <a:gd name="T50" fmla="*/ 3 w 5"/>
                <a:gd name="T51" fmla="*/ 4 h 7"/>
                <a:gd name="T52" fmla="*/ 3 w 5"/>
                <a:gd name="T53" fmla="*/ 4 h 7"/>
                <a:gd name="T54" fmla="*/ 1 w 5"/>
                <a:gd name="T55" fmla="*/ 5 h 7"/>
                <a:gd name="T56" fmla="*/ 2 w 5"/>
                <a:gd name="T57" fmla="*/ 5 h 7"/>
                <a:gd name="T58" fmla="*/ 1 w 5"/>
                <a:gd name="T59" fmla="*/ 5 h 7"/>
                <a:gd name="T60" fmla="*/ 0 w 5"/>
                <a:gd name="T61" fmla="*/ 4 h 7"/>
                <a:gd name="T62" fmla="*/ 1 w 5"/>
                <a:gd name="T63" fmla="*/ 5 h 7"/>
                <a:gd name="T64" fmla="*/ 3 w 5"/>
                <a:gd name="T65" fmla="*/ 4 h 7"/>
                <a:gd name="T66" fmla="*/ 1 w 5"/>
                <a:gd name="T67" fmla="*/ 4 h 7"/>
                <a:gd name="T68" fmla="*/ 2 w 5"/>
                <a:gd name="T69" fmla="*/ 5 h 7"/>
                <a:gd name="T70" fmla="*/ 3 w 5"/>
                <a:gd name="T71" fmla="*/ 4 h 7"/>
                <a:gd name="T72" fmla="*/ 2 w 5"/>
                <a:gd name="T73" fmla="*/ 5 h 7"/>
                <a:gd name="T74" fmla="*/ 3 w 5"/>
                <a:gd name="T75" fmla="*/ 4 h 7"/>
                <a:gd name="T76" fmla="*/ 3 w 5"/>
                <a:gd name="T77" fmla="*/ 4 h 7"/>
                <a:gd name="T78" fmla="*/ 1 w 5"/>
                <a:gd name="T79" fmla="*/ 3 h 7"/>
                <a:gd name="T80" fmla="*/ 2 w 5"/>
                <a:gd name="T81" fmla="*/ 4 h 7"/>
                <a:gd name="T82" fmla="*/ 2 w 5"/>
                <a:gd name="T83" fmla="*/ 5 h 7"/>
                <a:gd name="T84" fmla="*/ 2 w 5"/>
                <a:gd name="T85" fmla="*/ 5 h 7"/>
                <a:gd name="T86" fmla="*/ 3 w 5"/>
                <a:gd name="T87" fmla="*/ 5 h 7"/>
                <a:gd name="T88" fmla="*/ 3 w 5"/>
                <a:gd name="T89" fmla="*/ 5 h 7"/>
                <a:gd name="T90" fmla="*/ 3 w 5"/>
                <a:gd name="T91" fmla="*/ 5 h 7"/>
                <a:gd name="T92" fmla="*/ 2 w 5"/>
                <a:gd name="T93" fmla="*/ 2 h 7"/>
                <a:gd name="T94" fmla="*/ 3 w 5"/>
                <a:gd name="T95" fmla="*/ 2 h 7"/>
                <a:gd name="T96" fmla="*/ 3 w 5"/>
                <a:gd name="T97" fmla="*/ 2 h 7"/>
                <a:gd name="T98" fmla="*/ 3 w 5"/>
                <a:gd name="T99" fmla="*/ 2 h 7"/>
                <a:gd name="T100" fmla="*/ 3 w 5"/>
                <a:gd name="T101" fmla="*/ 2 h 7"/>
                <a:gd name="T102" fmla="*/ 2 w 5"/>
                <a:gd name="T103" fmla="*/ 3 h 7"/>
                <a:gd name="T104" fmla="*/ 3 w 5"/>
                <a:gd name="T105" fmla="*/ 5 h 7"/>
                <a:gd name="T106" fmla="*/ 1 w 5"/>
                <a:gd name="T107" fmla="*/ 3 h 7"/>
                <a:gd name="T108" fmla="*/ 1 w 5"/>
                <a:gd name="T109" fmla="*/ 2 h 7"/>
                <a:gd name="T110" fmla="*/ 1 w 5"/>
                <a:gd name="T1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3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4"/>
                    <a:pt x="2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1" y="5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4"/>
                  </a:moveTo>
                  <a:cubicBezTo>
                    <a:pt x="3" y="4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5"/>
                  </a:move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2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3" y="2"/>
                  </a:ln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lose/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6" name="Freeform 2356"/>
            <p:cNvSpPr>
              <a:spLocks/>
            </p:cNvSpPr>
            <p:nvPr/>
          </p:nvSpPr>
          <p:spPr bwMode="auto">
            <a:xfrm>
              <a:off x="8526463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7" name="Freeform 2357"/>
            <p:cNvSpPr>
              <a:spLocks/>
            </p:cNvSpPr>
            <p:nvPr/>
          </p:nvSpPr>
          <p:spPr bwMode="auto">
            <a:xfrm>
              <a:off x="8531225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8" name="Freeform 2358"/>
            <p:cNvSpPr>
              <a:spLocks/>
            </p:cNvSpPr>
            <p:nvPr/>
          </p:nvSpPr>
          <p:spPr bwMode="auto">
            <a:xfrm>
              <a:off x="8531225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9" name="Freeform 2359"/>
            <p:cNvSpPr>
              <a:spLocks/>
            </p:cNvSpPr>
            <p:nvPr/>
          </p:nvSpPr>
          <p:spPr bwMode="auto">
            <a:xfrm>
              <a:off x="8516938" y="5202238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0" name="Freeform 2360"/>
            <p:cNvSpPr>
              <a:spLocks/>
            </p:cNvSpPr>
            <p:nvPr/>
          </p:nvSpPr>
          <p:spPr bwMode="auto">
            <a:xfrm>
              <a:off x="8516938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1" name="Freeform 2361"/>
            <p:cNvSpPr>
              <a:spLocks/>
            </p:cNvSpPr>
            <p:nvPr/>
          </p:nvSpPr>
          <p:spPr bwMode="auto">
            <a:xfrm>
              <a:off x="8516938" y="520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2" name="Freeform 2362"/>
            <p:cNvSpPr>
              <a:spLocks/>
            </p:cNvSpPr>
            <p:nvPr/>
          </p:nvSpPr>
          <p:spPr bwMode="auto">
            <a:xfrm>
              <a:off x="8516938" y="520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3" name="Freeform 2363"/>
            <p:cNvSpPr>
              <a:spLocks/>
            </p:cNvSpPr>
            <p:nvPr/>
          </p:nvSpPr>
          <p:spPr bwMode="auto">
            <a:xfrm>
              <a:off x="8520113" y="5202238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4" name="Freeform 2364"/>
            <p:cNvSpPr>
              <a:spLocks/>
            </p:cNvSpPr>
            <p:nvPr/>
          </p:nvSpPr>
          <p:spPr bwMode="auto">
            <a:xfrm>
              <a:off x="8520113" y="5202238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5" name="Freeform 2365"/>
            <p:cNvSpPr>
              <a:spLocks/>
            </p:cNvSpPr>
            <p:nvPr/>
          </p:nvSpPr>
          <p:spPr bwMode="auto">
            <a:xfrm>
              <a:off x="8520113" y="521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6" name="Freeform 2366"/>
            <p:cNvSpPr>
              <a:spLocks/>
            </p:cNvSpPr>
            <p:nvPr/>
          </p:nvSpPr>
          <p:spPr bwMode="auto">
            <a:xfrm>
              <a:off x="8520113" y="521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7" name="Rectangle 2367"/>
            <p:cNvSpPr>
              <a:spLocks noChangeArrowheads="1"/>
            </p:cNvSpPr>
            <p:nvPr/>
          </p:nvSpPr>
          <p:spPr bwMode="auto">
            <a:xfrm>
              <a:off x="8526463" y="520700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8" name="Freeform 2368"/>
            <p:cNvSpPr>
              <a:spLocks/>
            </p:cNvSpPr>
            <p:nvPr/>
          </p:nvSpPr>
          <p:spPr bwMode="auto">
            <a:xfrm>
              <a:off x="8520113" y="52101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9" name="Rectangle 2369"/>
            <p:cNvSpPr>
              <a:spLocks noChangeArrowheads="1"/>
            </p:cNvSpPr>
            <p:nvPr/>
          </p:nvSpPr>
          <p:spPr bwMode="auto">
            <a:xfrm>
              <a:off x="8520113" y="52133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0" name="Freeform 2370"/>
            <p:cNvSpPr>
              <a:spLocks/>
            </p:cNvSpPr>
            <p:nvPr/>
          </p:nvSpPr>
          <p:spPr bwMode="auto">
            <a:xfrm>
              <a:off x="8520113" y="521335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1" name="Freeform 2371"/>
            <p:cNvSpPr>
              <a:spLocks/>
            </p:cNvSpPr>
            <p:nvPr/>
          </p:nvSpPr>
          <p:spPr bwMode="auto">
            <a:xfrm>
              <a:off x="8526463" y="520223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2" name="Freeform 2372"/>
            <p:cNvSpPr>
              <a:spLocks/>
            </p:cNvSpPr>
            <p:nvPr/>
          </p:nvSpPr>
          <p:spPr bwMode="auto">
            <a:xfrm>
              <a:off x="8526463" y="5199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5" name="Freeform 2374"/>
            <p:cNvSpPr>
              <a:spLocks/>
            </p:cNvSpPr>
            <p:nvPr/>
          </p:nvSpPr>
          <p:spPr bwMode="auto">
            <a:xfrm>
              <a:off x="8480426" y="5168900"/>
              <a:ext cx="6350" cy="11113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2" y="0"/>
                    <a:pt x="2" y="1"/>
                  </a:cubicBezTo>
                  <a:cubicBezTo>
                    <a:pt x="2" y="3"/>
                    <a:pt x="0" y="3"/>
                    <a:pt x="0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6" name="Freeform 2375"/>
            <p:cNvSpPr>
              <a:spLocks/>
            </p:cNvSpPr>
            <p:nvPr/>
          </p:nvSpPr>
          <p:spPr bwMode="auto">
            <a:xfrm>
              <a:off x="848042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7" name="Freeform 2376"/>
            <p:cNvSpPr>
              <a:spLocks/>
            </p:cNvSpPr>
            <p:nvPr/>
          </p:nvSpPr>
          <p:spPr bwMode="auto">
            <a:xfrm>
              <a:off x="848042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8" name="Freeform 2377"/>
            <p:cNvSpPr>
              <a:spLocks/>
            </p:cNvSpPr>
            <p:nvPr/>
          </p:nvSpPr>
          <p:spPr bwMode="auto">
            <a:xfrm>
              <a:off x="8483601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9" name="Rectangle 2378"/>
            <p:cNvSpPr>
              <a:spLocks noChangeArrowheads="1"/>
            </p:cNvSpPr>
            <p:nvPr/>
          </p:nvSpPr>
          <p:spPr bwMode="auto">
            <a:xfrm>
              <a:off x="8480426" y="51752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0" name="Rectangle 2379"/>
            <p:cNvSpPr>
              <a:spLocks noChangeArrowheads="1"/>
            </p:cNvSpPr>
            <p:nvPr/>
          </p:nvSpPr>
          <p:spPr bwMode="auto">
            <a:xfrm>
              <a:off x="8483601" y="51831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1" name="Freeform 2380"/>
            <p:cNvSpPr>
              <a:spLocks/>
            </p:cNvSpPr>
            <p:nvPr/>
          </p:nvSpPr>
          <p:spPr bwMode="auto">
            <a:xfrm>
              <a:off x="8483601" y="5180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2" name="Freeform 2381"/>
            <p:cNvSpPr>
              <a:spLocks/>
            </p:cNvSpPr>
            <p:nvPr/>
          </p:nvSpPr>
          <p:spPr bwMode="auto">
            <a:xfrm>
              <a:off x="8483601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3" name="Freeform 2382"/>
            <p:cNvSpPr>
              <a:spLocks/>
            </p:cNvSpPr>
            <p:nvPr/>
          </p:nvSpPr>
          <p:spPr bwMode="auto">
            <a:xfrm>
              <a:off x="8477251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4" name="Freeform 2383"/>
            <p:cNvSpPr>
              <a:spLocks/>
            </p:cNvSpPr>
            <p:nvPr/>
          </p:nvSpPr>
          <p:spPr bwMode="auto">
            <a:xfrm>
              <a:off x="848042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5" name="Freeform 2384"/>
            <p:cNvSpPr>
              <a:spLocks/>
            </p:cNvSpPr>
            <p:nvPr/>
          </p:nvSpPr>
          <p:spPr bwMode="auto">
            <a:xfrm>
              <a:off x="848042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6" name="Freeform 2385"/>
            <p:cNvSpPr>
              <a:spLocks/>
            </p:cNvSpPr>
            <p:nvPr/>
          </p:nvSpPr>
          <p:spPr bwMode="auto">
            <a:xfrm>
              <a:off x="8483601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7" name="Freeform 2386"/>
            <p:cNvSpPr>
              <a:spLocks/>
            </p:cNvSpPr>
            <p:nvPr/>
          </p:nvSpPr>
          <p:spPr bwMode="auto">
            <a:xfrm>
              <a:off x="8477251" y="517207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8" name="Rectangle 2387"/>
            <p:cNvSpPr>
              <a:spLocks noChangeArrowheads="1"/>
            </p:cNvSpPr>
            <p:nvPr/>
          </p:nvSpPr>
          <p:spPr bwMode="auto">
            <a:xfrm>
              <a:off x="8483601" y="51800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9" name="Freeform 2388"/>
            <p:cNvSpPr>
              <a:spLocks/>
            </p:cNvSpPr>
            <p:nvPr/>
          </p:nvSpPr>
          <p:spPr bwMode="auto">
            <a:xfrm>
              <a:off x="848042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0" name="Freeform 2389"/>
            <p:cNvSpPr>
              <a:spLocks/>
            </p:cNvSpPr>
            <p:nvPr/>
          </p:nvSpPr>
          <p:spPr bwMode="auto">
            <a:xfrm>
              <a:off x="8477251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1" name="Freeform 2390"/>
            <p:cNvSpPr>
              <a:spLocks/>
            </p:cNvSpPr>
            <p:nvPr/>
          </p:nvSpPr>
          <p:spPr bwMode="auto">
            <a:xfrm>
              <a:off x="848042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2" name="Freeform 2391"/>
            <p:cNvSpPr>
              <a:spLocks/>
            </p:cNvSpPr>
            <p:nvPr/>
          </p:nvSpPr>
          <p:spPr bwMode="auto">
            <a:xfrm>
              <a:off x="8489951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4" name="Freeform 2392"/>
            <p:cNvSpPr>
              <a:spLocks/>
            </p:cNvSpPr>
            <p:nvPr/>
          </p:nvSpPr>
          <p:spPr bwMode="auto">
            <a:xfrm>
              <a:off x="8489951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5" name="Freeform 2393"/>
            <p:cNvSpPr>
              <a:spLocks noEditPoints="1"/>
            </p:cNvSpPr>
            <p:nvPr/>
          </p:nvSpPr>
          <p:spPr bwMode="auto">
            <a:xfrm>
              <a:off x="8477251" y="5172075"/>
              <a:ext cx="15875" cy="11113"/>
            </a:xfrm>
            <a:custGeom>
              <a:avLst/>
              <a:gdLst>
                <a:gd name="T0" fmla="*/ 1 w 5"/>
                <a:gd name="T1" fmla="*/ 0 h 3"/>
                <a:gd name="T2" fmla="*/ 1 w 5"/>
                <a:gd name="T3" fmla="*/ 0 h 3"/>
                <a:gd name="T4" fmla="*/ 2 w 5"/>
                <a:gd name="T5" fmla="*/ 0 h 3"/>
                <a:gd name="T6" fmla="*/ 4 w 5"/>
                <a:gd name="T7" fmla="*/ 1 h 3"/>
                <a:gd name="T8" fmla="*/ 5 w 5"/>
                <a:gd name="T9" fmla="*/ 1 h 3"/>
                <a:gd name="T10" fmla="*/ 4 w 5"/>
                <a:gd name="T11" fmla="*/ 1 h 3"/>
                <a:gd name="T12" fmla="*/ 3 w 5"/>
                <a:gd name="T13" fmla="*/ 1 h 3"/>
                <a:gd name="T14" fmla="*/ 3 w 5"/>
                <a:gd name="T15" fmla="*/ 1 h 3"/>
                <a:gd name="T16" fmla="*/ 3 w 5"/>
                <a:gd name="T17" fmla="*/ 1 h 3"/>
                <a:gd name="T18" fmla="*/ 3 w 5"/>
                <a:gd name="T19" fmla="*/ 2 h 3"/>
                <a:gd name="T20" fmla="*/ 2 w 5"/>
                <a:gd name="T21" fmla="*/ 2 h 3"/>
                <a:gd name="T22" fmla="*/ 3 w 5"/>
                <a:gd name="T23" fmla="*/ 2 h 3"/>
                <a:gd name="T24" fmla="*/ 2 w 5"/>
                <a:gd name="T25" fmla="*/ 2 h 3"/>
                <a:gd name="T26" fmla="*/ 2 w 5"/>
                <a:gd name="T27" fmla="*/ 2 h 3"/>
                <a:gd name="T28" fmla="*/ 3 w 5"/>
                <a:gd name="T29" fmla="*/ 3 h 3"/>
                <a:gd name="T30" fmla="*/ 2 w 5"/>
                <a:gd name="T31" fmla="*/ 2 h 3"/>
                <a:gd name="T32" fmla="*/ 2 w 5"/>
                <a:gd name="T33" fmla="*/ 3 h 3"/>
                <a:gd name="T34" fmla="*/ 1 w 5"/>
                <a:gd name="T35" fmla="*/ 3 h 3"/>
                <a:gd name="T36" fmla="*/ 1 w 5"/>
                <a:gd name="T37" fmla="*/ 3 h 3"/>
                <a:gd name="T38" fmla="*/ 0 w 5"/>
                <a:gd name="T39" fmla="*/ 2 h 3"/>
                <a:gd name="T40" fmla="*/ 1 w 5"/>
                <a:gd name="T41" fmla="*/ 2 h 3"/>
                <a:gd name="T42" fmla="*/ 1 w 5"/>
                <a:gd name="T43" fmla="*/ 2 h 3"/>
                <a:gd name="T44" fmla="*/ 1 w 5"/>
                <a:gd name="T45" fmla="*/ 1 h 3"/>
                <a:gd name="T46" fmla="*/ 1 w 5"/>
                <a:gd name="T47" fmla="*/ 1 h 3"/>
                <a:gd name="T48" fmla="*/ 1 w 5"/>
                <a:gd name="T49" fmla="*/ 1 h 3"/>
                <a:gd name="T50" fmla="*/ 2 w 5"/>
                <a:gd name="T51" fmla="*/ 2 h 3"/>
                <a:gd name="T52" fmla="*/ 2 w 5"/>
                <a:gd name="T53" fmla="*/ 2 h 3"/>
                <a:gd name="T54" fmla="*/ 2 w 5"/>
                <a:gd name="T55" fmla="*/ 1 h 3"/>
                <a:gd name="T56" fmla="*/ 1 w 5"/>
                <a:gd name="T57" fmla="*/ 1 h 3"/>
                <a:gd name="T58" fmla="*/ 1 w 5"/>
                <a:gd name="T59" fmla="*/ 1 h 3"/>
                <a:gd name="T60" fmla="*/ 0 w 5"/>
                <a:gd name="T61" fmla="*/ 1 h 3"/>
                <a:gd name="T62" fmla="*/ 0 w 5"/>
                <a:gd name="T63" fmla="*/ 1 h 3"/>
                <a:gd name="T64" fmla="*/ 1 w 5"/>
                <a:gd name="T65" fmla="*/ 1 h 3"/>
                <a:gd name="T66" fmla="*/ 0 w 5"/>
                <a:gd name="T67" fmla="*/ 0 h 3"/>
                <a:gd name="T68" fmla="*/ 1 w 5"/>
                <a:gd name="T69" fmla="*/ 0 h 3"/>
                <a:gd name="T70" fmla="*/ 2 w 5"/>
                <a:gd name="T71" fmla="*/ 2 h 3"/>
                <a:gd name="T72" fmla="*/ 3 w 5"/>
                <a:gd name="T73" fmla="*/ 2 h 3"/>
                <a:gd name="T74" fmla="*/ 1 w 5"/>
                <a:gd name="T75" fmla="*/ 1 h 3"/>
                <a:gd name="T76" fmla="*/ 1 w 5"/>
                <a:gd name="T77" fmla="*/ 1 h 3"/>
                <a:gd name="T78" fmla="*/ 2 w 5"/>
                <a:gd name="T79" fmla="*/ 1 h 3"/>
                <a:gd name="T80" fmla="*/ 1 w 5"/>
                <a:gd name="T81" fmla="*/ 1 h 3"/>
                <a:gd name="T82" fmla="*/ 1 w 5"/>
                <a:gd name="T83" fmla="*/ 1 h 3"/>
                <a:gd name="T84" fmla="*/ 2 w 5"/>
                <a:gd name="T85" fmla="*/ 1 h 3"/>
                <a:gd name="T86" fmla="*/ 1 w 5"/>
                <a:gd name="T87" fmla="*/ 1 h 3"/>
                <a:gd name="T88" fmla="*/ 1 w 5"/>
                <a:gd name="T89" fmla="*/ 2 h 3"/>
                <a:gd name="T90" fmla="*/ 2 w 5"/>
                <a:gd name="T91" fmla="*/ 2 h 3"/>
                <a:gd name="T92" fmla="*/ 1 w 5"/>
                <a:gd name="T93" fmla="*/ 2 h 3"/>
                <a:gd name="T94" fmla="*/ 1 w 5"/>
                <a:gd name="T95" fmla="*/ 3 h 3"/>
                <a:gd name="T96" fmla="*/ 2 w 5"/>
                <a:gd name="T97" fmla="*/ 2 h 3"/>
                <a:gd name="T98" fmla="*/ 2 w 5"/>
                <a:gd name="T99" fmla="*/ 2 h 3"/>
                <a:gd name="T100" fmla="*/ 3 w 5"/>
                <a:gd name="T101" fmla="*/ 1 h 3"/>
                <a:gd name="T102" fmla="*/ 3 w 5"/>
                <a:gd name="T103" fmla="*/ 1 h 3"/>
                <a:gd name="T104" fmla="*/ 3 w 5"/>
                <a:gd name="T105" fmla="*/ 1 h 3"/>
                <a:gd name="T106" fmla="*/ 3 w 5"/>
                <a:gd name="T107" fmla="*/ 1 h 3"/>
                <a:gd name="T108" fmla="*/ 4 w 5"/>
                <a:gd name="T109" fmla="*/ 1 h 3"/>
                <a:gd name="T110" fmla="*/ 3 w 5"/>
                <a:gd name="T111" fmla="*/ 1 h 3"/>
                <a:gd name="T112" fmla="*/ 2 w 5"/>
                <a:gd name="T113" fmla="*/ 2 h 3"/>
                <a:gd name="T114" fmla="*/ 2 w 5"/>
                <a:gd name="T115" fmla="*/ 2 h 3"/>
                <a:gd name="T116" fmla="*/ 2 w 5"/>
                <a:gd name="T117" fmla="*/ 1 h 3"/>
                <a:gd name="T118" fmla="*/ 1 w 5"/>
                <a:gd name="T119" fmla="*/ 0 h 3"/>
                <a:gd name="T120" fmla="*/ 1 w 5"/>
                <a:gd name="T121" fmla="*/ 1 h 3"/>
                <a:gd name="T122" fmla="*/ 1 w 5"/>
                <a:gd name="T1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3" y="2"/>
                  </a:cubicBezTo>
                  <a:cubicBezTo>
                    <a:pt x="3" y="2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1" y="1"/>
                  </a:ln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3" y="1"/>
                  </a:ln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6" name="Freeform 2394"/>
            <p:cNvSpPr>
              <a:spLocks/>
            </p:cNvSpPr>
            <p:nvPr/>
          </p:nvSpPr>
          <p:spPr bwMode="auto">
            <a:xfrm>
              <a:off x="848677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8" name="Rectangle 2395"/>
            <p:cNvSpPr>
              <a:spLocks noChangeArrowheads="1"/>
            </p:cNvSpPr>
            <p:nvPr/>
          </p:nvSpPr>
          <p:spPr bwMode="auto">
            <a:xfrm>
              <a:off x="8486776" y="51831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9" name="Rectangle 2396"/>
            <p:cNvSpPr>
              <a:spLocks noChangeArrowheads="1"/>
            </p:cNvSpPr>
            <p:nvPr/>
          </p:nvSpPr>
          <p:spPr bwMode="auto">
            <a:xfrm>
              <a:off x="8486776" y="51831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0" name="Freeform 2397"/>
            <p:cNvSpPr>
              <a:spLocks/>
            </p:cNvSpPr>
            <p:nvPr/>
          </p:nvSpPr>
          <p:spPr bwMode="auto">
            <a:xfrm>
              <a:off x="8477251" y="51752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3" name="Freeform 2398"/>
            <p:cNvSpPr>
              <a:spLocks/>
            </p:cNvSpPr>
            <p:nvPr/>
          </p:nvSpPr>
          <p:spPr bwMode="auto">
            <a:xfrm>
              <a:off x="848042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4" name="Freeform 2399"/>
            <p:cNvSpPr>
              <a:spLocks/>
            </p:cNvSpPr>
            <p:nvPr/>
          </p:nvSpPr>
          <p:spPr bwMode="auto">
            <a:xfrm>
              <a:off x="848042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6" name="Freeform 2400"/>
            <p:cNvSpPr>
              <a:spLocks/>
            </p:cNvSpPr>
            <p:nvPr/>
          </p:nvSpPr>
          <p:spPr bwMode="auto">
            <a:xfrm>
              <a:off x="8477251" y="517525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7" name="Freeform 2401"/>
            <p:cNvSpPr>
              <a:spLocks/>
            </p:cNvSpPr>
            <p:nvPr/>
          </p:nvSpPr>
          <p:spPr bwMode="auto">
            <a:xfrm>
              <a:off x="848042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8" name="Freeform 2402"/>
            <p:cNvSpPr>
              <a:spLocks/>
            </p:cNvSpPr>
            <p:nvPr/>
          </p:nvSpPr>
          <p:spPr bwMode="auto">
            <a:xfrm>
              <a:off x="8480426" y="5175250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9" name="Freeform 2403"/>
            <p:cNvSpPr>
              <a:spLocks/>
            </p:cNvSpPr>
            <p:nvPr/>
          </p:nvSpPr>
          <p:spPr bwMode="auto">
            <a:xfrm>
              <a:off x="8477251" y="51800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0" name="Freeform 2404"/>
            <p:cNvSpPr>
              <a:spLocks/>
            </p:cNvSpPr>
            <p:nvPr/>
          </p:nvSpPr>
          <p:spPr bwMode="auto">
            <a:xfrm>
              <a:off x="8477251" y="5180013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1" name="Rectangle 2405"/>
            <p:cNvSpPr>
              <a:spLocks noChangeArrowheads="1"/>
            </p:cNvSpPr>
            <p:nvPr/>
          </p:nvSpPr>
          <p:spPr bwMode="auto">
            <a:xfrm>
              <a:off x="8483601" y="51752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2" name="Freeform 2406"/>
            <p:cNvSpPr>
              <a:spLocks/>
            </p:cNvSpPr>
            <p:nvPr/>
          </p:nvSpPr>
          <p:spPr bwMode="auto">
            <a:xfrm>
              <a:off x="8477251" y="51831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3" name="Freeform 2407"/>
            <p:cNvSpPr>
              <a:spLocks/>
            </p:cNvSpPr>
            <p:nvPr/>
          </p:nvSpPr>
          <p:spPr bwMode="auto">
            <a:xfrm>
              <a:off x="8480426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4" name="Rectangle 2408"/>
            <p:cNvSpPr>
              <a:spLocks noChangeArrowheads="1"/>
            </p:cNvSpPr>
            <p:nvPr/>
          </p:nvSpPr>
          <p:spPr bwMode="auto">
            <a:xfrm>
              <a:off x="8483601" y="51831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6" name="Freeform 2409"/>
            <p:cNvSpPr>
              <a:spLocks/>
            </p:cNvSpPr>
            <p:nvPr/>
          </p:nvSpPr>
          <p:spPr bwMode="auto">
            <a:xfrm>
              <a:off x="8483601" y="5180013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7" name="Freeform 2410"/>
            <p:cNvSpPr>
              <a:spLocks/>
            </p:cNvSpPr>
            <p:nvPr/>
          </p:nvSpPr>
          <p:spPr bwMode="auto">
            <a:xfrm>
              <a:off x="8486776" y="5175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8" name="Freeform 2411"/>
            <p:cNvSpPr>
              <a:spLocks/>
            </p:cNvSpPr>
            <p:nvPr/>
          </p:nvSpPr>
          <p:spPr bwMode="auto">
            <a:xfrm>
              <a:off x="8507413" y="5249863"/>
              <a:ext cx="12700" cy="14288"/>
            </a:xfrm>
            <a:custGeom>
              <a:avLst/>
              <a:gdLst>
                <a:gd name="T0" fmla="*/ 1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2 w 4"/>
                <a:gd name="T7" fmla="*/ 3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9" name="Freeform 2412"/>
            <p:cNvSpPr>
              <a:spLocks/>
            </p:cNvSpPr>
            <p:nvPr/>
          </p:nvSpPr>
          <p:spPr bwMode="auto">
            <a:xfrm>
              <a:off x="8510588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0" name="Freeform 2413"/>
            <p:cNvSpPr>
              <a:spLocks/>
            </p:cNvSpPr>
            <p:nvPr/>
          </p:nvSpPr>
          <p:spPr bwMode="auto">
            <a:xfrm>
              <a:off x="8507413" y="52562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1" name="Freeform 2414"/>
            <p:cNvSpPr>
              <a:spLocks/>
            </p:cNvSpPr>
            <p:nvPr/>
          </p:nvSpPr>
          <p:spPr bwMode="auto">
            <a:xfrm>
              <a:off x="8510588" y="52530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2" name="Rectangle 2415"/>
            <p:cNvSpPr>
              <a:spLocks noChangeArrowheads="1"/>
            </p:cNvSpPr>
            <p:nvPr/>
          </p:nvSpPr>
          <p:spPr bwMode="auto">
            <a:xfrm>
              <a:off x="8510588" y="52562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3" name="Rectangle 2416"/>
            <p:cNvSpPr>
              <a:spLocks noChangeArrowheads="1"/>
            </p:cNvSpPr>
            <p:nvPr/>
          </p:nvSpPr>
          <p:spPr bwMode="auto">
            <a:xfrm>
              <a:off x="8520113" y="52641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4" name="Freeform 2417"/>
            <p:cNvSpPr>
              <a:spLocks/>
            </p:cNvSpPr>
            <p:nvPr/>
          </p:nvSpPr>
          <p:spPr bwMode="auto">
            <a:xfrm>
              <a:off x="8520113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5" name="Freeform 2418"/>
            <p:cNvSpPr>
              <a:spLocks/>
            </p:cNvSpPr>
            <p:nvPr/>
          </p:nvSpPr>
          <p:spPr bwMode="auto">
            <a:xfrm>
              <a:off x="8516938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6" name="Freeform 2419"/>
            <p:cNvSpPr>
              <a:spLocks/>
            </p:cNvSpPr>
            <p:nvPr/>
          </p:nvSpPr>
          <p:spPr bwMode="auto">
            <a:xfrm>
              <a:off x="8510588" y="52593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7" name="Freeform 2420"/>
            <p:cNvSpPr>
              <a:spLocks/>
            </p:cNvSpPr>
            <p:nvPr/>
          </p:nvSpPr>
          <p:spPr bwMode="auto">
            <a:xfrm>
              <a:off x="8513763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8" name="Freeform 2421"/>
            <p:cNvSpPr>
              <a:spLocks/>
            </p:cNvSpPr>
            <p:nvPr/>
          </p:nvSpPr>
          <p:spPr bwMode="auto">
            <a:xfrm>
              <a:off x="8513763" y="525303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9" name="Freeform 2422"/>
            <p:cNvSpPr>
              <a:spLocks/>
            </p:cNvSpPr>
            <p:nvPr/>
          </p:nvSpPr>
          <p:spPr bwMode="auto">
            <a:xfrm>
              <a:off x="8516938" y="5259388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0" name="Freeform 2423"/>
            <p:cNvSpPr>
              <a:spLocks/>
            </p:cNvSpPr>
            <p:nvPr/>
          </p:nvSpPr>
          <p:spPr bwMode="auto">
            <a:xfrm>
              <a:off x="8510588" y="52562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1" name="Rectangle 2424"/>
            <p:cNvSpPr>
              <a:spLocks noChangeArrowheads="1"/>
            </p:cNvSpPr>
            <p:nvPr/>
          </p:nvSpPr>
          <p:spPr bwMode="auto">
            <a:xfrm>
              <a:off x="8520113" y="525938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2" name="Freeform 2425"/>
            <p:cNvSpPr>
              <a:spLocks/>
            </p:cNvSpPr>
            <p:nvPr/>
          </p:nvSpPr>
          <p:spPr bwMode="auto">
            <a:xfrm>
              <a:off x="851693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3" name="Freeform 2426"/>
            <p:cNvSpPr>
              <a:spLocks/>
            </p:cNvSpPr>
            <p:nvPr/>
          </p:nvSpPr>
          <p:spPr bwMode="auto">
            <a:xfrm>
              <a:off x="8513763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4" name="Freeform 2427"/>
            <p:cNvSpPr>
              <a:spLocks/>
            </p:cNvSpPr>
            <p:nvPr/>
          </p:nvSpPr>
          <p:spPr bwMode="auto">
            <a:xfrm>
              <a:off x="8510588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5" name="Freeform 2428"/>
            <p:cNvSpPr>
              <a:spLocks/>
            </p:cNvSpPr>
            <p:nvPr/>
          </p:nvSpPr>
          <p:spPr bwMode="auto">
            <a:xfrm>
              <a:off x="851693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6" name="Freeform 2429"/>
            <p:cNvSpPr>
              <a:spLocks/>
            </p:cNvSpPr>
            <p:nvPr/>
          </p:nvSpPr>
          <p:spPr bwMode="auto">
            <a:xfrm>
              <a:off x="851693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7" name="Freeform 2430"/>
            <p:cNvSpPr>
              <a:spLocks noEditPoints="1"/>
            </p:cNvSpPr>
            <p:nvPr/>
          </p:nvSpPr>
          <p:spPr bwMode="auto">
            <a:xfrm>
              <a:off x="8507413" y="5249863"/>
              <a:ext cx="15875" cy="14288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0 h 4"/>
                <a:gd name="T4" fmla="*/ 2 w 5"/>
                <a:gd name="T5" fmla="*/ 0 h 4"/>
                <a:gd name="T6" fmla="*/ 4 w 5"/>
                <a:gd name="T7" fmla="*/ 1 h 4"/>
                <a:gd name="T8" fmla="*/ 4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3 w 5"/>
                <a:gd name="T15" fmla="*/ 0 h 4"/>
                <a:gd name="T16" fmla="*/ 3 w 5"/>
                <a:gd name="T17" fmla="*/ 1 h 4"/>
                <a:gd name="T18" fmla="*/ 4 w 5"/>
                <a:gd name="T19" fmla="*/ 1 h 4"/>
                <a:gd name="T20" fmla="*/ 5 w 5"/>
                <a:gd name="T21" fmla="*/ 2 h 4"/>
                <a:gd name="T22" fmla="*/ 5 w 5"/>
                <a:gd name="T23" fmla="*/ 2 h 4"/>
                <a:gd name="T24" fmla="*/ 4 w 5"/>
                <a:gd name="T25" fmla="*/ 2 h 4"/>
                <a:gd name="T26" fmla="*/ 4 w 5"/>
                <a:gd name="T27" fmla="*/ 3 h 4"/>
                <a:gd name="T28" fmla="*/ 3 w 5"/>
                <a:gd name="T29" fmla="*/ 4 h 4"/>
                <a:gd name="T30" fmla="*/ 3 w 5"/>
                <a:gd name="T31" fmla="*/ 3 h 4"/>
                <a:gd name="T32" fmla="*/ 2 w 5"/>
                <a:gd name="T33" fmla="*/ 4 h 4"/>
                <a:gd name="T34" fmla="*/ 2 w 5"/>
                <a:gd name="T35" fmla="*/ 4 h 4"/>
                <a:gd name="T36" fmla="*/ 2 w 5"/>
                <a:gd name="T37" fmla="*/ 3 h 4"/>
                <a:gd name="T38" fmla="*/ 1 w 5"/>
                <a:gd name="T39" fmla="*/ 3 h 4"/>
                <a:gd name="T40" fmla="*/ 1 w 5"/>
                <a:gd name="T41" fmla="*/ 2 h 4"/>
                <a:gd name="T42" fmla="*/ 1 w 5"/>
                <a:gd name="T43" fmla="*/ 2 h 4"/>
                <a:gd name="T44" fmla="*/ 1 w 5"/>
                <a:gd name="T45" fmla="*/ 1 h 4"/>
                <a:gd name="T46" fmla="*/ 2 w 5"/>
                <a:gd name="T47" fmla="*/ 1 h 4"/>
                <a:gd name="T48" fmla="*/ 2 w 5"/>
                <a:gd name="T49" fmla="*/ 1 h 4"/>
                <a:gd name="T50" fmla="*/ 3 w 5"/>
                <a:gd name="T51" fmla="*/ 1 h 4"/>
                <a:gd name="T52" fmla="*/ 2 w 5"/>
                <a:gd name="T53" fmla="*/ 2 h 4"/>
                <a:gd name="T54" fmla="*/ 2 w 5"/>
                <a:gd name="T55" fmla="*/ 2 h 4"/>
                <a:gd name="T56" fmla="*/ 2 w 5"/>
                <a:gd name="T57" fmla="*/ 2 h 4"/>
                <a:gd name="T58" fmla="*/ 3 w 5"/>
                <a:gd name="T59" fmla="*/ 3 h 4"/>
                <a:gd name="T60" fmla="*/ 2 w 5"/>
                <a:gd name="T61" fmla="*/ 4 h 4"/>
                <a:gd name="T62" fmla="*/ 2 w 5"/>
                <a:gd name="T63" fmla="*/ 2 h 4"/>
                <a:gd name="T64" fmla="*/ 4 w 5"/>
                <a:gd name="T65" fmla="*/ 1 h 4"/>
                <a:gd name="T66" fmla="*/ 3 w 5"/>
                <a:gd name="T67" fmla="*/ 3 h 4"/>
                <a:gd name="T68" fmla="*/ 2 w 5"/>
                <a:gd name="T69" fmla="*/ 2 h 4"/>
                <a:gd name="T70" fmla="*/ 3 w 5"/>
                <a:gd name="T71" fmla="*/ 1 h 4"/>
                <a:gd name="T72" fmla="*/ 3 w 5"/>
                <a:gd name="T73" fmla="*/ 2 h 4"/>
                <a:gd name="T74" fmla="*/ 3 w 5"/>
                <a:gd name="T75" fmla="*/ 2 h 4"/>
                <a:gd name="T76" fmla="*/ 3 w 5"/>
                <a:gd name="T77" fmla="*/ 1 h 4"/>
                <a:gd name="T78" fmla="*/ 3 w 5"/>
                <a:gd name="T79" fmla="*/ 1 h 4"/>
                <a:gd name="T80" fmla="*/ 2 w 5"/>
                <a:gd name="T81" fmla="*/ 2 h 4"/>
                <a:gd name="T82" fmla="*/ 2 w 5"/>
                <a:gd name="T83" fmla="*/ 2 h 4"/>
                <a:gd name="T84" fmla="*/ 3 w 5"/>
                <a:gd name="T85" fmla="*/ 3 h 4"/>
                <a:gd name="T86" fmla="*/ 3 w 5"/>
                <a:gd name="T87" fmla="*/ 3 h 4"/>
                <a:gd name="T88" fmla="*/ 4 w 5"/>
                <a:gd name="T89" fmla="*/ 2 h 4"/>
                <a:gd name="T90" fmla="*/ 3 w 5"/>
                <a:gd name="T91" fmla="*/ 1 h 4"/>
                <a:gd name="T92" fmla="*/ 2 w 5"/>
                <a:gd name="T93" fmla="*/ 1 h 4"/>
                <a:gd name="T94" fmla="*/ 3 w 5"/>
                <a:gd name="T95" fmla="*/ 1 h 4"/>
                <a:gd name="T96" fmla="*/ 3 w 5"/>
                <a:gd name="T97" fmla="*/ 1 h 4"/>
                <a:gd name="T98" fmla="*/ 3 w 5"/>
                <a:gd name="T99" fmla="*/ 1 h 4"/>
                <a:gd name="T100" fmla="*/ 2 w 5"/>
                <a:gd name="T101" fmla="*/ 1 h 4"/>
                <a:gd name="T102" fmla="*/ 4 w 5"/>
                <a:gd name="T103" fmla="*/ 2 h 4"/>
                <a:gd name="T104" fmla="*/ 3 w 5"/>
                <a:gd name="T105" fmla="*/ 2 h 4"/>
                <a:gd name="T106" fmla="*/ 3 w 5"/>
                <a:gd name="T107" fmla="*/ 2 h 4"/>
                <a:gd name="T108" fmla="*/ 3 w 5"/>
                <a:gd name="T109" fmla="*/ 2 h 4"/>
                <a:gd name="T110" fmla="*/ 3 w 5"/>
                <a:gd name="T1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2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4"/>
                    <a:pt x="2" y="3"/>
                  </a:cubicBezTo>
                  <a:cubicBezTo>
                    <a:pt x="2" y="3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1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2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3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1"/>
                  </a:lnTo>
                  <a:close/>
                  <a:moveTo>
                    <a:pt x="3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3" y="2"/>
                    <a:pt x="4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3" y="1"/>
                  </a:ln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8" name="Freeform 2431"/>
            <p:cNvSpPr>
              <a:spLocks/>
            </p:cNvSpPr>
            <p:nvPr/>
          </p:nvSpPr>
          <p:spPr bwMode="auto">
            <a:xfrm>
              <a:off x="8516938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9" name="Freeform 2432"/>
            <p:cNvSpPr>
              <a:spLocks/>
            </p:cNvSpPr>
            <p:nvPr/>
          </p:nvSpPr>
          <p:spPr bwMode="auto">
            <a:xfrm>
              <a:off x="8523288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0" name="Freeform 2433"/>
            <p:cNvSpPr>
              <a:spLocks/>
            </p:cNvSpPr>
            <p:nvPr/>
          </p:nvSpPr>
          <p:spPr bwMode="auto">
            <a:xfrm>
              <a:off x="8523288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1" name="Freeform 2434"/>
            <p:cNvSpPr>
              <a:spLocks/>
            </p:cNvSpPr>
            <p:nvPr/>
          </p:nvSpPr>
          <p:spPr bwMode="auto">
            <a:xfrm>
              <a:off x="8507413" y="525938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2" name="Freeform 2435"/>
            <p:cNvSpPr>
              <a:spLocks/>
            </p:cNvSpPr>
            <p:nvPr/>
          </p:nvSpPr>
          <p:spPr bwMode="auto">
            <a:xfrm>
              <a:off x="8510588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3" name="Freeform 2436"/>
            <p:cNvSpPr>
              <a:spLocks/>
            </p:cNvSpPr>
            <p:nvPr/>
          </p:nvSpPr>
          <p:spPr bwMode="auto">
            <a:xfrm>
              <a:off x="8510588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4" name="Freeform 2437"/>
            <p:cNvSpPr>
              <a:spLocks/>
            </p:cNvSpPr>
            <p:nvPr/>
          </p:nvSpPr>
          <p:spPr bwMode="auto">
            <a:xfrm>
              <a:off x="8510588" y="52562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5" name="Freeform 2438"/>
            <p:cNvSpPr>
              <a:spLocks/>
            </p:cNvSpPr>
            <p:nvPr/>
          </p:nvSpPr>
          <p:spPr bwMode="auto">
            <a:xfrm>
              <a:off x="8510588" y="5256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6" name="Freeform 2439"/>
            <p:cNvSpPr>
              <a:spLocks/>
            </p:cNvSpPr>
            <p:nvPr/>
          </p:nvSpPr>
          <p:spPr bwMode="auto">
            <a:xfrm>
              <a:off x="8510588" y="52562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7" name="Freeform 2440"/>
            <p:cNvSpPr>
              <a:spLocks/>
            </p:cNvSpPr>
            <p:nvPr/>
          </p:nvSpPr>
          <p:spPr bwMode="auto">
            <a:xfrm>
              <a:off x="8513763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8" name="Freeform 2441"/>
            <p:cNvSpPr>
              <a:spLocks/>
            </p:cNvSpPr>
            <p:nvPr/>
          </p:nvSpPr>
          <p:spPr bwMode="auto">
            <a:xfrm>
              <a:off x="8513763" y="5259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9" name="Rectangle 2442"/>
            <p:cNvSpPr>
              <a:spLocks noChangeArrowheads="1"/>
            </p:cNvSpPr>
            <p:nvPr/>
          </p:nvSpPr>
          <p:spPr bwMode="auto">
            <a:xfrm>
              <a:off x="8513763" y="52530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0" name="Freeform 2443"/>
            <p:cNvSpPr>
              <a:spLocks/>
            </p:cNvSpPr>
            <p:nvPr/>
          </p:nvSpPr>
          <p:spPr bwMode="auto">
            <a:xfrm>
              <a:off x="8513763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1" name="Freeform 2444"/>
            <p:cNvSpPr>
              <a:spLocks/>
            </p:cNvSpPr>
            <p:nvPr/>
          </p:nvSpPr>
          <p:spPr bwMode="auto">
            <a:xfrm>
              <a:off x="8513763" y="5264150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2" name="Rectangle 2445"/>
            <p:cNvSpPr>
              <a:spLocks noChangeArrowheads="1"/>
            </p:cNvSpPr>
            <p:nvPr/>
          </p:nvSpPr>
          <p:spPr bwMode="auto">
            <a:xfrm>
              <a:off x="8516938" y="526415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3" name="Freeform 2446"/>
            <p:cNvSpPr>
              <a:spLocks/>
            </p:cNvSpPr>
            <p:nvPr/>
          </p:nvSpPr>
          <p:spPr bwMode="auto">
            <a:xfrm>
              <a:off x="8520113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4" name="Freeform 2447"/>
            <p:cNvSpPr>
              <a:spLocks/>
            </p:cNvSpPr>
            <p:nvPr/>
          </p:nvSpPr>
          <p:spPr bwMode="auto">
            <a:xfrm>
              <a:off x="8513763" y="52530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5" name="Freeform 2448"/>
            <p:cNvSpPr>
              <a:spLocks/>
            </p:cNvSpPr>
            <p:nvPr/>
          </p:nvSpPr>
          <p:spPr bwMode="auto">
            <a:xfrm>
              <a:off x="8469313" y="5259388"/>
              <a:ext cx="17463" cy="17463"/>
            </a:xfrm>
            <a:custGeom>
              <a:avLst/>
              <a:gdLst>
                <a:gd name="T0" fmla="*/ 1 w 5"/>
                <a:gd name="T1" fmla="*/ 2 h 5"/>
                <a:gd name="T2" fmla="*/ 3 w 5"/>
                <a:gd name="T3" fmla="*/ 1 h 5"/>
                <a:gd name="T4" fmla="*/ 4 w 5"/>
                <a:gd name="T5" fmla="*/ 3 h 5"/>
                <a:gd name="T6" fmla="*/ 1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2" y="0"/>
                    <a:pt x="2" y="0"/>
                    <a:pt x="3" y="1"/>
                  </a:cubicBezTo>
                  <a:cubicBezTo>
                    <a:pt x="4" y="1"/>
                    <a:pt x="5" y="1"/>
                    <a:pt x="4" y="3"/>
                  </a:cubicBezTo>
                  <a:cubicBezTo>
                    <a:pt x="3" y="5"/>
                    <a:pt x="0" y="5"/>
                    <a:pt x="1" y="2"/>
                  </a:cubicBezTo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6" name="Freeform 2449"/>
            <p:cNvSpPr>
              <a:spLocks/>
            </p:cNvSpPr>
            <p:nvPr/>
          </p:nvSpPr>
          <p:spPr bwMode="auto">
            <a:xfrm>
              <a:off x="8472488" y="5267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7" name="Freeform 2450"/>
            <p:cNvSpPr>
              <a:spLocks/>
            </p:cNvSpPr>
            <p:nvPr/>
          </p:nvSpPr>
          <p:spPr bwMode="auto">
            <a:xfrm>
              <a:off x="8472488" y="5267325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8" name="Freeform 2451"/>
            <p:cNvSpPr>
              <a:spLocks/>
            </p:cNvSpPr>
            <p:nvPr/>
          </p:nvSpPr>
          <p:spPr bwMode="auto">
            <a:xfrm>
              <a:off x="8477251" y="5267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9" name="Freeform 2452"/>
            <p:cNvSpPr>
              <a:spLocks/>
            </p:cNvSpPr>
            <p:nvPr/>
          </p:nvSpPr>
          <p:spPr bwMode="auto">
            <a:xfrm>
              <a:off x="8472488" y="5267325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0" name="Freeform 2453"/>
            <p:cNvSpPr>
              <a:spLocks/>
            </p:cNvSpPr>
            <p:nvPr/>
          </p:nvSpPr>
          <p:spPr bwMode="auto">
            <a:xfrm>
              <a:off x="8480426" y="52768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1" name="Freeform 2454"/>
            <p:cNvSpPr>
              <a:spLocks/>
            </p:cNvSpPr>
            <p:nvPr/>
          </p:nvSpPr>
          <p:spPr bwMode="auto">
            <a:xfrm>
              <a:off x="8480426" y="527367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4" name="Freeform 2455"/>
            <p:cNvSpPr>
              <a:spLocks/>
            </p:cNvSpPr>
            <p:nvPr/>
          </p:nvSpPr>
          <p:spPr bwMode="auto">
            <a:xfrm>
              <a:off x="8480426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5" name="Freeform 2456"/>
            <p:cNvSpPr>
              <a:spLocks/>
            </p:cNvSpPr>
            <p:nvPr/>
          </p:nvSpPr>
          <p:spPr bwMode="auto">
            <a:xfrm>
              <a:off x="8469313" y="52736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6" name="Freeform 2457"/>
            <p:cNvSpPr>
              <a:spLocks/>
            </p:cNvSpPr>
            <p:nvPr/>
          </p:nvSpPr>
          <p:spPr bwMode="auto">
            <a:xfrm>
              <a:off x="8477251" y="52673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7" name="Freeform 2458"/>
            <p:cNvSpPr>
              <a:spLocks/>
            </p:cNvSpPr>
            <p:nvPr/>
          </p:nvSpPr>
          <p:spPr bwMode="auto">
            <a:xfrm>
              <a:off x="8477251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8" name="Freeform 2459"/>
            <p:cNvSpPr>
              <a:spLocks/>
            </p:cNvSpPr>
            <p:nvPr/>
          </p:nvSpPr>
          <p:spPr bwMode="auto">
            <a:xfrm>
              <a:off x="8480426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9" name="Freeform 2460"/>
            <p:cNvSpPr>
              <a:spLocks/>
            </p:cNvSpPr>
            <p:nvPr/>
          </p:nvSpPr>
          <p:spPr bwMode="auto">
            <a:xfrm>
              <a:off x="8477251" y="5267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0" name="Rectangle 2461"/>
            <p:cNvSpPr>
              <a:spLocks noChangeArrowheads="1"/>
            </p:cNvSpPr>
            <p:nvPr/>
          </p:nvSpPr>
          <p:spPr bwMode="auto">
            <a:xfrm>
              <a:off x="8480426" y="527367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1" name="Freeform 2462"/>
            <p:cNvSpPr>
              <a:spLocks/>
            </p:cNvSpPr>
            <p:nvPr/>
          </p:nvSpPr>
          <p:spPr bwMode="auto">
            <a:xfrm>
              <a:off x="8477251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2" name="Freeform 2463"/>
            <p:cNvSpPr>
              <a:spLocks/>
            </p:cNvSpPr>
            <p:nvPr/>
          </p:nvSpPr>
          <p:spPr bwMode="auto">
            <a:xfrm>
              <a:off x="8472488" y="5273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3" name="Freeform 2464"/>
            <p:cNvSpPr>
              <a:spLocks/>
            </p:cNvSpPr>
            <p:nvPr/>
          </p:nvSpPr>
          <p:spPr bwMode="auto">
            <a:xfrm>
              <a:off x="8472488" y="5267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4" name="Freeform 2465"/>
            <p:cNvSpPr>
              <a:spLocks/>
            </p:cNvSpPr>
            <p:nvPr/>
          </p:nvSpPr>
          <p:spPr bwMode="auto">
            <a:xfrm>
              <a:off x="848360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5" name="Freeform 2466"/>
            <p:cNvSpPr>
              <a:spLocks/>
            </p:cNvSpPr>
            <p:nvPr/>
          </p:nvSpPr>
          <p:spPr bwMode="auto">
            <a:xfrm>
              <a:off x="848360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6" name="Freeform 2467"/>
            <p:cNvSpPr>
              <a:spLocks noEditPoints="1"/>
            </p:cNvSpPr>
            <p:nvPr/>
          </p:nvSpPr>
          <p:spPr bwMode="auto">
            <a:xfrm>
              <a:off x="8469313" y="5259388"/>
              <a:ext cx="17463" cy="20638"/>
            </a:xfrm>
            <a:custGeom>
              <a:avLst/>
              <a:gdLst>
                <a:gd name="T0" fmla="*/ 3 w 5"/>
                <a:gd name="T1" fmla="*/ 3 h 6"/>
                <a:gd name="T2" fmla="*/ 2 w 5"/>
                <a:gd name="T3" fmla="*/ 1 h 6"/>
                <a:gd name="T4" fmla="*/ 2 w 5"/>
                <a:gd name="T5" fmla="*/ 1 h 6"/>
                <a:gd name="T6" fmla="*/ 4 w 5"/>
                <a:gd name="T7" fmla="*/ 1 h 6"/>
                <a:gd name="T8" fmla="*/ 5 w 5"/>
                <a:gd name="T9" fmla="*/ 2 h 6"/>
                <a:gd name="T10" fmla="*/ 4 w 5"/>
                <a:gd name="T11" fmla="*/ 1 h 6"/>
                <a:gd name="T12" fmla="*/ 4 w 5"/>
                <a:gd name="T13" fmla="*/ 1 h 6"/>
                <a:gd name="T14" fmla="*/ 4 w 5"/>
                <a:gd name="T15" fmla="*/ 1 h 6"/>
                <a:gd name="T16" fmla="*/ 4 w 5"/>
                <a:gd name="T17" fmla="*/ 2 h 6"/>
                <a:gd name="T18" fmla="*/ 5 w 5"/>
                <a:gd name="T19" fmla="*/ 3 h 6"/>
                <a:gd name="T20" fmla="*/ 4 w 5"/>
                <a:gd name="T21" fmla="*/ 3 h 6"/>
                <a:gd name="T22" fmla="*/ 4 w 5"/>
                <a:gd name="T23" fmla="*/ 4 h 6"/>
                <a:gd name="T24" fmla="*/ 3 w 5"/>
                <a:gd name="T25" fmla="*/ 4 h 6"/>
                <a:gd name="T26" fmla="*/ 3 w 5"/>
                <a:gd name="T27" fmla="*/ 4 h 6"/>
                <a:gd name="T28" fmla="*/ 4 w 5"/>
                <a:gd name="T29" fmla="*/ 5 h 6"/>
                <a:gd name="T30" fmla="*/ 3 w 5"/>
                <a:gd name="T31" fmla="*/ 4 h 6"/>
                <a:gd name="T32" fmla="*/ 3 w 5"/>
                <a:gd name="T33" fmla="*/ 5 h 6"/>
                <a:gd name="T34" fmla="*/ 2 w 5"/>
                <a:gd name="T35" fmla="*/ 6 h 6"/>
                <a:gd name="T36" fmla="*/ 1 w 5"/>
                <a:gd name="T37" fmla="*/ 6 h 6"/>
                <a:gd name="T38" fmla="*/ 0 w 5"/>
                <a:gd name="T39" fmla="*/ 5 h 6"/>
                <a:gd name="T40" fmla="*/ 1 w 5"/>
                <a:gd name="T41" fmla="*/ 4 h 6"/>
                <a:gd name="T42" fmla="*/ 1 w 5"/>
                <a:gd name="T43" fmla="*/ 4 h 6"/>
                <a:gd name="T44" fmla="*/ 1 w 5"/>
                <a:gd name="T45" fmla="*/ 3 h 6"/>
                <a:gd name="T46" fmla="*/ 1 w 5"/>
                <a:gd name="T47" fmla="*/ 3 h 6"/>
                <a:gd name="T48" fmla="*/ 1 w 5"/>
                <a:gd name="T49" fmla="*/ 2 h 6"/>
                <a:gd name="T50" fmla="*/ 2 w 5"/>
                <a:gd name="T51" fmla="*/ 3 h 6"/>
                <a:gd name="T52" fmla="*/ 3 w 5"/>
                <a:gd name="T53" fmla="*/ 3 h 6"/>
                <a:gd name="T54" fmla="*/ 2 w 5"/>
                <a:gd name="T55" fmla="*/ 3 h 6"/>
                <a:gd name="T56" fmla="*/ 2 w 5"/>
                <a:gd name="T57" fmla="*/ 3 h 6"/>
                <a:gd name="T58" fmla="*/ 2 w 5"/>
                <a:gd name="T59" fmla="*/ 3 h 6"/>
                <a:gd name="T60" fmla="*/ 2 w 5"/>
                <a:gd name="T61" fmla="*/ 2 h 6"/>
                <a:gd name="T62" fmla="*/ 2 w 5"/>
                <a:gd name="T63" fmla="*/ 2 h 6"/>
                <a:gd name="T64" fmla="*/ 2 w 5"/>
                <a:gd name="T65" fmla="*/ 2 h 6"/>
                <a:gd name="T66" fmla="*/ 2 w 5"/>
                <a:gd name="T67" fmla="*/ 2 h 6"/>
                <a:gd name="T68" fmla="*/ 3 w 5"/>
                <a:gd name="T69" fmla="*/ 4 h 6"/>
                <a:gd name="T70" fmla="*/ 2 w 5"/>
                <a:gd name="T71" fmla="*/ 3 h 6"/>
                <a:gd name="T72" fmla="*/ 4 w 5"/>
                <a:gd name="T73" fmla="*/ 3 h 6"/>
                <a:gd name="T74" fmla="*/ 2 w 5"/>
                <a:gd name="T75" fmla="*/ 2 h 6"/>
                <a:gd name="T76" fmla="*/ 2 w 5"/>
                <a:gd name="T77" fmla="*/ 3 h 6"/>
                <a:gd name="T78" fmla="*/ 3 w 5"/>
                <a:gd name="T79" fmla="*/ 2 h 6"/>
                <a:gd name="T80" fmla="*/ 2 w 5"/>
                <a:gd name="T81" fmla="*/ 4 h 6"/>
                <a:gd name="T82" fmla="*/ 2 w 5"/>
                <a:gd name="T83" fmla="*/ 3 h 6"/>
                <a:gd name="T84" fmla="*/ 2 w 5"/>
                <a:gd name="T85" fmla="*/ 3 h 6"/>
                <a:gd name="T86" fmla="*/ 2 w 5"/>
                <a:gd name="T87" fmla="*/ 3 h 6"/>
                <a:gd name="T88" fmla="*/ 1 w 5"/>
                <a:gd name="T89" fmla="*/ 3 h 6"/>
                <a:gd name="T90" fmla="*/ 2 w 5"/>
                <a:gd name="T91" fmla="*/ 4 h 6"/>
                <a:gd name="T92" fmla="*/ 2 w 5"/>
                <a:gd name="T93" fmla="*/ 4 h 6"/>
                <a:gd name="T94" fmla="*/ 2 w 5"/>
                <a:gd name="T95" fmla="*/ 4 h 6"/>
                <a:gd name="T96" fmla="*/ 3 w 5"/>
                <a:gd name="T97" fmla="*/ 4 h 6"/>
                <a:gd name="T98" fmla="*/ 3 w 5"/>
                <a:gd name="T99" fmla="*/ 4 h 6"/>
                <a:gd name="T100" fmla="*/ 4 w 5"/>
                <a:gd name="T101" fmla="*/ 1 h 6"/>
                <a:gd name="T102" fmla="*/ 4 w 5"/>
                <a:gd name="T103" fmla="*/ 1 h 6"/>
                <a:gd name="T104" fmla="*/ 4 w 5"/>
                <a:gd name="T105" fmla="*/ 1 h 6"/>
                <a:gd name="T106" fmla="*/ 4 w 5"/>
                <a:gd name="T107" fmla="*/ 1 h 6"/>
                <a:gd name="T108" fmla="*/ 4 w 5"/>
                <a:gd name="T109" fmla="*/ 1 h 6"/>
                <a:gd name="T110" fmla="*/ 3 w 5"/>
                <a:gd name="T111" fmla="*/ 1 h 6"/>
                <a:gd name="T112" fmla="*/ 3 w 5"/>
                <a:gd name="T113" fmla="*/ 4 h 6"/>
                <a:gd name="T114" fmla="*/ 3 w 5"/>
                <a:gd name="T115" fmla="*/ 3 h 6"/>
                <a:gd name="T116" fmla="*/ 3 w 5"/>
                <a:gd name="T117" fmla="*/ 2 h 6"/>
                <a:gd name="T118" fmla="*/ 3 w 5"/>
                <a:gd name="T119" fmla="*/ 3 h 6"/>
                <a:gd name="T120" fmla="*/ 3 w 5"/>
                <a:gd name="T121" fmla="*/ 2 h 6"/>
                <a:gd name="T122" fmla="*/ 2 w 5"/>
                <a:gd name="T12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" h="6">
                  <a:moveTo>
                    <a:pt x="3" y="3"/>
                  </a:move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1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0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lose/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2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3"/>
                    <a:pt x="2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4"/>
                  </a:move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1" y="3"/>
                  </a:ln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2"/>
                  </a:moveTo>
                  <a:cubicBezTo>
                    <a:pt x="4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4" y="2"/>
                  </a:cubicBezTo>
                  <a:close/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1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4"/>
                  </a:moveTo>
                  <a:cubicBezTo>
                    <a:pt x="3" y="3"/>
                    <a:pt x="3" y="4"/>
                    <a:pt x="3" y="3"/>
                  </a:cubicBezTo>
                  <a:cubicBezTo>
                    <a:pt x="4" y="4"/>
                    <a:pt x="3" y="4"/>
                    <a:pt x="3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3"/>
                  </a:ln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7" name="Freeform 2468"/>
            <p:cNvSpPr>
              <a:spLocks/>
            </p:cNvSpPr>
            <p:nvPr/>
          </p:nvSpPr>
          <p:spPr bwMode="auto">
            <a:xfrm>
              <a:off x="848360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8" name="Rectangle 2469"/>
            <p:cNvSpPr>
              <a:spLocks noChangeArrowheads="1"/>
            </p:cNvSpPr>
            <p:nvPr/>
          </p:nvSpPr>
          <p:spPr bwMode="auto">
            <a:xfrm>
              <a:off x="8483601" y="527367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9" name="Rectangle 2470"/>
            <p:cNvSpPr>
              <a:spLocks noChangeArrowheads="1"/>
            </p:cNvSpPr>
            <p:nvPr/>
          </p:nvSpPr>
          <p:spPr bwMode="auto">
            <a:xfrm>
              <a:off x="8483601" y="5276850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0" name="Freeform 2471"/>
            <p:cNvSpPr>
              <a:spLocks/>
            </p:cNvSpPr>
            <p:nvPr/>
          </p:nvSpPr>
          <p:spPr bwMode="auto">
            <a:xfrm>
              <a:off x="8469313" y="52673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1" name="Freeform 2472"/>
            <p:cNvSpPr>
              <a:spLocks/>
            </p:cNvSpPr>
            <p:nvPr/>
          </p:nvSpPr>
          <p:spPr bwMode="auto">
            <a:xfrm>
              <a:off x="8472488" y="5267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2" name="Freeform 2473"/>
            <p:cNvSpPr>
              <a:spLocks/>
            </p:cNvSpPr>
            <p:nvPr/>
          </p:nvSpPr>
          <p:spPr bwMode="auto">
            <a:xfrm>
              <a:off x="8472488" y="5267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3" name="Freeform 2474"/>
            <p:cNvSpPr>
              <a:spLocks/>
            </p:cNvSpPr>
            <p:nvPr/>
          </p:nvSpPr>
          <p:spPr bwMode="auto">
            <a:xfrm>
              <a:off x="8469313" y="52705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4" name="Freeform 2475"/>
            <p:cNvSpPr>
              <a:spLocks/>
            </p:cNvSpPr>
            <p:nvPr/>
          </p:nvSpPr>
          <p:spPr bwMode="auto">
            <a:xfrm>
              <a:off x="8472488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5" name="Freeform 2476"/>
            <p:cNvSpPr>
              <a:spLocks/>
            </p:cNvSpPr>
            <p:nvPr/>
          </p:nvSpPr>
          <p:spPr bwMode="auto">
            <a:xfrm>
              <a:off x="8472488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6" name="Freeform 2477"/>
            <p:cNvSpPr>
              <a:spLocks/>
            </p:cNvSpPr>
            <p:nvPr/>
          </p:nvSpPr>
          <p:spPr bwMode="auto">
            <a:xfrm>
              <a:off x="8469313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7" name="Freeform 2478"/>
            <p:cNvSpPr>
              <a:spLocks/>
            </p:cNvSpPr>
            <p:nvPr/>
          </p:nvSpPr>
          <p:spPr bwMode="auto">
            <a:xfrm>
              <a:off x="8472488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8" name="Rectangle 2479"/>
            <p:cNvSpPr>
              <a:spLocks noChangeArrowheads="1"/>
            </p:cNvSpPr>
            <p:nvPr/>
          </p:nvSpPr>
          <p:spPr bwMode="auto">
            <a:xfrm>
              <a:off x="8477251" y="5270500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9" name="Freeform 2480"/>
            <p:cNvSpPr>
              <a:spLocks/>
            </p:cNvSpPr>
            <p:nvPr/>
          </p:nvSpPr>
          <p:spPr bwMode="auto">
            <a:xfrm>
              <a:off x="8472488" y="52768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0" name="Rectangle 2481"/>
            <p:cNvSpPr>
              <a:spLocks noChangeArrowheads="1"/>
            </p:cNvSpPr>
            <p:nvPr/>
          </p:nvSpPr>
          <p:spPr bwMode="auto">
            <a:xfrm>
              <a:off x="8477251" y="5280025"/>
              <a:ext cx="1588" cy="1588"/>
            </a:xfrm>
            <a:prstGeom prst="rect">
              <a:avLst/>
            </a:pr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1" name="Freeform 2482"/>
            <p:cNvSpPr>
              <a:spLocks/>
            </p:cNvSpPr>
            <p:nvPr/>
          </p:nvSpPr>
          <p:spPr bwMode="auto">
            <a:xfrm>
              <a:off x="8477251" y="52768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2" name="Freeform 2483"/>
            <p:cNvSpPr>
              <a:spLocks/>
            </p:cNvSpPr>
            <p:nvPr/>
          </p:nvSpPr>
          <p:spPr bwMode="auto">
            <a:xfrm>
              <a:off x="8483601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3" name="Freeform 2484"/>
            <p:cNvSpPr>
              <a:spLocks/>
            </p:cNvSpPr>
            <p:nvPr/>
          </p:nvSpPr>
          <p:spPr bwMode="auto">
            <a:xfrm>
              <a:off x="848360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4" name="Freeform 2485"/>
            <p:cNvSpPr>
              <a:spLocks/>
            </p:cNvSpPr>
            <p:nvPr/>
          </p:nvSpPr>
          <p:spPr bwMode="auto">
            <a:xfrm>
              <a:off x="8466138" y="5270500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0 h 3"/>
                <a:gd name="T4" fmla="*/ 1 w 2"/>
                <a:gd name="T5" fmla="*/ 2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5" name="Freeform 2486"/>
            <p:cNvSpPr>
              <a:spLocks/>
            </p:cNvSpPr>
            <p:nvPr/>
          </p:nvSpPr>
          <p:spPr bwMode="auto">
            <a:xfrm>
              <a:off x="8466138" y="5273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6" name="Freeform 2487"/>
            <p:cNvSpPr>
              <a:spLocks/>
            </p:cNvSpPr>
            <p:nvPr/>
          </p:nvSpPr>
          <p:spPr bwMode="auto">
            <a:xfrm>
              <a:off x="8466138" y="52705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7" name="Freeform 2488"/>
            <p:cNvSpPr>
              <a:spLocks/>
            </p:cNvSpPr>
            <p:nvPr/>
          </p:nvSpPr>
          <p:spPr bwMode="auto">
            <a:xfrm>
              <a:off x="8466138" y="527367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8" name="Rectangle 2489"/>
            <p:cNvSpPr>
              <a:spLocks noChangeArrowheads="1"/>
            </p:cNvSpPr>
            <p:nvPr/>
          </p:nvSpPr>
          <p:spPr bwMode="auto">
            <a:xfrm>
              <a:off x="8466138" y="52736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9" name="Rectangle 2490"/>
            <p:cNvSpPr>
              <a:spLocks noChangeArrowheads="1"/>
            </p:cNvSpPr>
            <p:nvPr/>
          </p:nvSpPr>
          <p:spPr bwMode="auto">
            <a:xfrm>
              <a:off x="8469313" y="5283200"/>
              <a:ext cx="1588" cy="3175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0" name="Freeform 2491"/>
            <p:cNvSpPr>
              <a:spLocks/>
            </p:cNvSpPr>
            <p:nvPr/>
          </p:nvSpPr>
          <p:spPr bwMode="auto">
            <a:xfrm>
              <a:off x="8469313" y="5280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1" name="Freeform 2492"/>
            <p:cNvSpPr>
              <a:spLocks/>
            </p:cNvSpPr>
            <p:nvPr/>
          </p:nvSpPr>
          <p:spPr bwMode="auto">
            <a:xfrm>
              <a:off x="8466138" y="5283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2" name="Freeform 2493"/>
            <p:cNvSpPr>
              <a:spLocks/>
            </p:cNvSpPr>
            <p:nvPr/>
          </p:nvSpPr>
          <p:spPr bwMode="auto">
            <a:xfrm>
              <a:off x="8459788" y="52768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3" name="Freeform 2494"/>
            <p:cNvSpPr>
              <a:spLocks/>
            </p:cNvSpPr>
            <p:nvPr/>
          </p:nvSpPr>
          <p:spPr bwMode="auto">
            <a:xfrm>
              <a:off x="8462963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4" name="Freeform 2495"/>
            <p:cNvSpPr>
              <a:spLocks/>
            </p:cNvSpPr>
            <p:nvPr/>
          </p:nvSpPr>
          <p:spPr bwMode="auto">
            <a:xfrm>
              <a:off x="8469313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5" name="Freeform 2496"/>
            <p:cNvSpPr>
              <a:spLocks/>
            </p:cNvSpPr>
            <p:nvPr/>
          </p:nvSpPr>
          <p:spPr bwMode="auto">
            <a:xfrm>
              <a:off x="8466138" y="5283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6" name="Freeform 2497"/>
            <p:cNvSpPr>
              <a:spLocks/>
            </p:cNvSpPr>
            <p:nvPr/>
          </p:nvSpPr>
          <p:spPr bwMode="auto">
            <a:xfrm>
              <a:off x="8459788" y="52736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7" name="Rectangle 2498"/>
            <p:cNvSpPr>
              <a:spLocks noChangeArrowheads="1"/>
            </p:cNvSpPr>
            <p:nvPr/>
          </p:nvSpPr>
          <p:spPr bwMode="auto">
            <a:xfrm>
              <a:off x="8469313" y="528002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8" name="Freeform 2499"/>
            <p:cNvSpPr>
              <a:spLocks/>
            </p:cNvSpPr>
            <p:nvPr/>
          </p:nvSpPr>
          <p:spPr bwMode="auto">
            <a:xfrm>
              <a:off x="8469313" y="5270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9" name="Freeform 2500"/>
            <p:cNvSpPr>
              <a:spLocks/>
            </p:cNvSpPr>
            <p:nvPr/>
          </p:nvSpPr>
          <p:spPr bwMode="auto">
            <a:xfrm>
              <a:off x="8462963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0" name="Freeform 2501"/>
            <p:cNvSpPr>
              <a:spLocks/>
            </p:cNvSpPr>
            <p:nvPr/>
          </p:nvSpPr>
          <p:spPr bwMode="auto">
            <a:xfrm>
              <a:off x="8462963" y="527367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1" name="Freeform 2502"/>
            <p:cNvSpPr>
              <a:spLocks/>
            </p:cNvSpPr>
            <p:nvPr/>
          </p:nvSpPr>
          <p:spPr bwMode="auto">
            <a:xfrm>
              <a:off x="8472488" y="5273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2" name="Freeform 2503"/>
            <p:cNvSpPr>
              <a:spLocks/>
            </p:cNvSpPr>
            <p:nvPr/>
          </p:nvSpPr>
          <p:spPr bwMode="auto">
            <a:xfrm>
              <a:off x="8472488" y="5273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3" name="Freeform 2504"/>
            <p:cNvSpPr>
              <a:spLocks noEditPoints="1"/>
            </p:cNvSpPr>
            <p:nvPr/>
          </p:nvSpPr>
          <p:spPr bwMode="auto">
            <a:xfrm>
              <a:off x="8456613" y="5267325"/>
              <a:ext cx="20638" cy="19050"/>
            </a:xfrm>
            <a:custGeom>
              <a:avLst/>
              <a:gdLst>
                <a:gd name="T0" fmla="*/ 1 w 6"/>
                <a:gd name="T1" fmla="*/ 1 h 6"/>
                <a:gd name="T2" fmla="*/ 2 w 6"/>
                <a:gd name="T3" fmla="*/ 0 h 6"/>
                <a:gd name="T4" fmla="*/ 4 w 6"/>
                <a:gd name="T5" fmla="*/ 1 h 6"/>
                <a:gd name="T6" fmla="*/ 6 w 6"/>
                <a:gd name="T7" fmla="*/ 2 h 6"/>
                <a:gd name="T8" fmla="*/ 6 w 6"/>
                <a:gd name="T9" fmla="*/ 2 h 6"/>
                <a:gd name="T10" fmla="*/ 5 w 6"/>
                <a:gd name="T11" fmla="*/ 2 h 6"/>
                <a:gd name="T12" fmla="*/ 5 w 6"/>
                <a:gd name="T13" fmla="*/ 2 h 6"/>
                <a:gd name="T14" fmla="*/ 5 w 6"/>
                <a:gd name="T15" fmla="*/ 2 h 6"/>
                <a:gd name="T16" fmla="*/ 5 w 6"/>
                <a:gd name="T17" fmla="*/ 2 h 6"/>
                <a:gd name="T18" fmla="*/ 4 w 6"/>
                <a:gd name="T19" fmla="*/ 2 h 6"/>
                <a:gd name="T20" fmla="*/ 6 w 6"/>
                <a:gd name="T21" fmla="*/ 4 h 6"/>
                <a:gd name="T22" fmla="*/ 5 w 6"/>
                <a:gd name="T23" fmla="*/ 4 h 6"/>
                <a:gd name="T24" fmla="*/ 4 w 6"/>
                <a:gd name="T25" fmla="*/ 4 h 6"/>
                <a:gd name="T26" fmla="*/ 4 w 6"/>
                <a:gd name="T27" fmla="*/ 5 h 6"/>
                <a:gd name="T28" fmla="*/ 4 w 6"/>
                <a:gd name="T29" fmla="*/ 5 h 6"/>
                <a:gd name="T30" fmla="*/ 3 w 6"/>
                <a:gd name="T31" fmla="*/ 5 h 6"/>
                <a:gd name="T32" fmla="*/ 2 w 6"/>
                <a:gd name="T33" fmla="*/ 5 h 6"/>
                <a:gd name="T34" fmla="*/ 2 w 6"/>
                <a:gd name="T35" fmla="*/ 3 h 6"/>
                <a:gd name="T36" fmla="*/ 1 w 6"/>
                <a:gd name="T37" fmla="*/ 3 h 6"/>
                <a:gd name="T38" fmla="*/ 3 w 6"/>
                <a:gd name="T39" fmla="*/ 3 h 6"/>
                <a:gd name="T40" fmla="*/ 3 w 6"/>
                <a:gd name="T41" fmla="*/ 2 h 6"/>
                <a:gd name="T42" fmla="*/ 3 w 6"/>
                <a:gd name="T43" fmla="*/ 2 h 6"/>
                <a:gd name="T44" fmla="*/ 4 w 6"/>
                <a:gd name="T45" fmla="*/ 2 h 6"/>
                <a:gd name="T46" fmla="*/ 4 w 6"/>
                <a:gd name="T47" fmla="*/ 2 h 6"/>
                <a:gd name="T48" fmla="*/ 5 w 6"/>
                <a:gd name="T49" fmla="*/ 2 h 6"/>
                <a:gd name="T50" fmla="*/ 4 w 6"/>
                <a:gd name="T51" fmla="*/ 2 h 6"/>
                <a:gd name="T52" fmla="*/ 4 w 6"/>
                <a:gd name="T53" fmla="*/ 1 h 6"/>
                <a:gd name="T54" fmla="*/ 3 w 6"/>
                <a:gd name="T55" fmla="*/ 2 h 6"/>
                <a:gd name="T56" fmla="*/ 3 w 6"/>
                <a:gd name="T57" fmla="*/ 1 h 6"/>
                <a:gd name="T58" fmla="*/ 1 w 6"/>
                <a:gd name="T59" fmla="*/ 2 h 6"/>
                <a:gd name="T60" fmla="*/ 2 w 6"/>
                <a:gd name="T61" fmla="*/ 4 h 6"/>
                <a:gd name="T62" fmla="*/ 1 w 6"/>
                <a:gd name="T63" fmla="*/ 3 h 6"/>
                <a:gd name="T64" fmla="*/ 2 w 6"/>
                <a:gd name="T65" fmla="*/ 3 h 6"/>
                <a:gd name="T66" fmla="*/ 5 w 6"/>
                <a:gd name="T67" fmla="*/ 3 h 6"/>
                <a:gd name="T68" fmla="*/ 2 w 6"/>
                <a:gd name="T69" fmla="*/ 4 h 6"/>
                <a:gd name="T70" fmla="*/ 2 w 6"/>
                <a:gd name="T71" fmla="*/ 4 h 6"/>
                <a:gd name="T72" fmla="*/ 3 w 6"/>
                <a:gd name="T73" fmla="*/ 2 h 6"/>
                <a:gd name="T74" fmla="*/ 3 w 6"/>
                <a:gd name="T75" fmla="*/ 3 h 6"/>
                <a:gd name="T76" fmla="*/ 4 w 6"/>
                <a:gd name="T77" fmla="*/ 2 h 6"/>
                <a:gd name="T78" fmla="*/ 4 w 6"/>
                <a:gd name="T79" fmla="*/ 2 h 6"/>
                <a:gd name="T80" fmla="*/ 3 w 6"/>
                <a:gd name="T81" fmla="*/ 2 h 6"/>
                <a:gd name="T82" fmla="*/ 3 w 6"/>
                <a:gd name="T83" fmla="*/ 3 h 6"/>
                <a:gd name="T84" fmla="*/ 3 w 6"/>
                <a:gd name="T85" fmla="*/ 3 h 6"/>
                <a:gd name="T86" fmla="*/ 3 w 6"/>
                <a:gd name="T87" fmla="*/ 3 h 6"/>
                <a:gd name="T88" fmla="*/ 3 w 6"/>
                <a:gd name="T89" fmla="*/ 4 h 6"/>
                <a:gd name="T90" fmla="*/ 4 w 6"/>
                <a:gd name="T91" fmla="*/ 3 h 6"/>
                <a:gd name="T92" fmla="*/ 4 w 6"/>
                <a:gd name="T93" fmla="*/ 2 h 6"/>
                <a:gd name="T94" fmla="*/ 5 w 6"/>
                <a:gd name="T95" fmla="*/ 2 h 6"/>
                <a:gd name="T96" fmla="*/ 5 w 6"/>
                <a:gd name="T97" fmla="*/ 2 h 6"/>
                <a:gd name="T98" fmla="*/ 5 w 6"/>
                <a:gd name="T99" fmla="*/ 2 h 6"/>
                <a:gd name="T100" fmla="*/ 4 w 6"/>
                <a:gd name="T101" fmla="*/ 1 h 6"/>
                <a:gd name="T102" fmla="*/ 4 w 6"/>
                <a:gd name="T103" fmla="*/ 3 h 6"/>
                <a:gd name="T104" fmla="*/ 4 w 6"/>
                <a:gd name="T105" fmla="*/ 3 h 6"/>
                <a:gd name="T106" fmla="*/ 3 w 6"/>
                <a:gd name="T107" fmla="*/ 3 h 6"/>
                <a:gd name="T108" fmla="*/ 3 w 6"/>
                <a:gd name="T109" fmla="*/ 3 h 6"/>
                <a:gd name="T110" fmla="*/ 1 w 6"/>
                <a:gd name="T1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3" y="1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5" y="2"/>
                    <a:pt x="3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2"/>
                    <a:pt x="4" y="3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4"/>
                    <a:pt x="5" y="3"/>
                    <a:pt x="6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5" y="4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5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3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1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5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5" y="3"/>
                  </a:ln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4"/>
                  </a:cubicBezTo>
                  <a:cubicBezTo>
                    <a:pt x="1" y="4"/>
                    <a:pt x="2" y="4"/>
                    <a:pt x="2" y="4"/>
                  </a:cubicBezTo>
                  <a:close/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3" y="3"/>
                    <a:pt x="2" y="4"/>
                    <a:pt x="2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3" y="2"/>
                  </a:cubicBezTo>
                  <a:close/>
                  <a:moveTo>
                    <a:pt x="3" y="3"/>
                  </a:moveTo>
                  <a:cubicBezTo>
                    <a:pt x="3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3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3" y="2"/>
                  </a:ln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"/>
                  </a:ln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3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3"/>
                  </a:cubicBezTo>
                  <a:cubicBezTo>
                    <a:pt x="4" y="4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3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2"/>
                  </a:moveTo>
                  <a:cubicBezTo>
                    <a:pt x="4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4" name="Rectangle 2505"/>
            <p:cNvSpPr>
              <a:spLocks noChangeArrowheads="1"/>
            </p:cNvSpPr>
            <p:nvPr/>
          </p:nvSpPr>
          <p:spPr bwMode="auto">
            <a:xfrm>
              <a:off x="8472488" y="52736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5" name="Freeform 2506"/>
            <p:cNvSpPr>
              <a:spLocks/>
            </p:cNvSpPr>
            <p:nvPr/>
          </p:nvSpPr>
          <p:spPr bwMode="auto">
            <a:xfrm>
              <a:off x="8472488" y="5280025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6" name="Freeform 2507"/>
            <p:cNvSpPr>
              <a:spLocks/>
            </p:cNvSpPr>
            <p:nvPr/>
          </p:nvSpPr>
          <p:spPr bwMode="auto">
            <a:xfrm>
              <a:off x="8472488" y="5283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7" name="Freeform 2508"/>
            <p:cNvSpPr>
              <a:spLocks/>
            </p:cNvSpPr>
            <p:nvPr/>
          </p:nvSpPr>
          <p:spPr bwMode="auto">
            <a:xfrm>
              <a:off x="8459788" y="527367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8" name="Freeform 2509"/>
            <p:cNvSpPr>
              <a:spLocks/>
            </p:cNvSpPr>
            <p:nvPr/>
          </p:nvSpPr>
          <p:spPr bwMode="auto">
            <a:xfrm>
              <a:off x="8462963" y="52736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9" name="Freeform 2510"/>
            <p:cNvSpPr>
              <a:spLocks/>
            </p:cNvSpPr>
            <p:nvPr/>
          </p:nvSpPr>
          <p:spPr bwMode="auto">
            <a:xfrm>
              <a:off x="8462963" y="527367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0" name="Freeform 2511"/>
            <p:cNvSpPr>
              <a:spLocks/>
            </p:cNvSpPr>
            <p:nvPr/>
          </p:nvSpPr>
          <p:spPr bwMode="auto">
            <a:xfrm>
              <a:off x="8462963" y="5273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1" name="Freeform 2512"/>
            <p:cNvSpPr>
              <a:spLocks/>
            </p:cNvSpPr>
            <p:nvPr/>
          </p:nvSpPr>
          <p:spPr bwMode="auto">
            <a:xfrm>
              <a:off x="8466138" y="5273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2" name="Freeform 2513"/>
            <p:cNvSpPr>
              <a:spLocks/>
            </p:cNvSpPr>
            <p:nvPr/>
          </p:nvSpPr>
          <p:spPr bwMode="auto">
            <a:xfrm>
              <a:off x="8462963" y="5273675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3" name="Freeform 2514"/>
            <p:cNvSpPr>
              <a:spLocks/>
            </p:cNvSpPr>
            <p:nvPr/>
          </p:nvSpPr>
          <p:spPr bwMode="auto">
            <a:xfrm>
              <a:off x="8459788" y="5280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4" name="Freeform 2515"/>
            <p:cNvSpPr>
              <a:spLocks/>
            </p:cNvSpPr>
            <p:nvPr/>
          </p:nvSpPr>
          <p:spPr bwMode="auto">
            <a:xfrm>
              <a:off x="8462963" y="5280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5" name="Rectangle 2516"/>
            <p:cNvSpPr>
              <a:spLocks noChangeArrowheads="1"/>
            </p:cNvSpPr>
            <p:nvPr/>
          </p:nvSpPr>
          <p:spPr bwMode="auto">
            <a:xfrm>
              <a:off x="8472488" y="52736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6" name="Freeform 2517"/>
            <p:cNvSpPr>
              <a:spLocks/>
            </p:cNvSpPr>
            <p:nvPr/>
          </p:nvSpPr>
          <p:spPr bwMode="auto">
            <a:xfrm>
              <a:off x="8459788" y="52800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7" name="Rectangle 2518"/>
            <p:cNvSpPr>
              <a:spLocks noChangeArrowheads="1"/>
            </p:cNvSpPr>
            <p:nvPr/>
          </p:nvSpPr>
          <p:spPr bwMode="auto">
            <a:xfrm>
              <a:off x="8462963" y="528320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8" name="Rectangle 2519"/>
            <p:cNvSpPr>
              <a:spLocks noChangeArrowheads="1"/>
            </p:cNvSpPr>
            <p:nvPr/>
          </p:nvSpPr>
          <p:spPr bwMode="auto">
            <a:xfrm>
              <a:off x="8466138" y="5283200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9" name="Freeform 2520"/>
            <p:cNvSpPr>
              <a:spLocks/>
            </p:cNvSpPr>
            <p:nvPr/>
          </p:nvSpPr>
          <p:spPr bwMode="auto">
            <a:xfrm>
              <a:off x="8469313" y="527367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0" name="Freeform 2521"/>
            <p:cNvSpPr>
              <a:spLocks/>
            </p:cNvSpPr>
            <p:nvPr/>
          </p:nvSpPr>
          <p:spPr bwMode="auto">
            <a:xfrm>
              <a:off x="8472488" y="52736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1" name="Freeform 2522"/>
            <p:cNvSpPr>
              <a:spLocks/>
            </p:cNvSpPr>
            <p:nvPr/>
          </p:nvSpPr>
          <p:spPr bwMode="auto">
            <a:xfrm>
              <a:off x="8472488" y="5283200"/>
              <a:ext cx="14288" cy="17463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1 h 5"/>
                <a:gd name="T4" fmla="*/ 3 w 4"/>
                <a:gd name="T5" fmla="*/ 4 h 5"/>
                <a:gd name="T6" fmla="*/ 0 w 4"/>
                <a:gd name="T7" fmla="*/ 3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2" y="0"/>
                    <a:pt x="2" y="0"/>
                    <a:pt x="3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3"/>
                    <a:pt x="1" y="1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2" name="Freeform 2523"/>
            <p:cNvSpPr>
              <a:spLocks/>
            </p:cNvSpPr>
            <p:nvPr/>
          </p:nvSpPr>
          <p:spPr bwMode="auto">
            <a:xfrm>
              <a:off x="8477251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3" name="Freeform 2524"/>
            <p:cNvSpPr>
              <a:spLocks/>
            </p:cNvSpPr>
            <p:nvPr/>
          </p:nvSpPr>
          <p:spPr bwMode="auto">
            <a:xfrm>
              <a:off x="8477251" y="5286375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4" name="Freeform 2525"/>
            <p:cNvSpPr>
              <a:spLocks/>
            </p:cNvSpPr>
            <p:nvPr/>
          </p:nvSpPr>
          <p:spPr bwMode="auto">
            <a:xfrm>
              <a:off x="8480426" y="5286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5" name="Rectangle 2526"/>
            <p:cNvSpPr>
              <a:spLocks noChangeArrowheads="1"/>
            </p:cNvSpPr>
            <p:nvPr/>
          </p:nvSpPr>
          <p:spPr bwMode="auto">
            <a:xfrm>
              <a:off x="8477251" y="5286375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6" name="Rectangle 2527"/>
            <p:cNvSpPr>
              <a:spLocks noChangeArrowheads="1"/>
            </p:cNvSpPr>
            <p:nvPr/>
          </p:nvSpPr>
          <p:spPr bwMode="auto">
            <a:xfrm>
              <a:off x="8477251" y="53038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7" name="Freeform 2528"/>
            <p:cNvSpPr>
              <a:spLocks/>
            </p:cNvSpPr>
            <p:nvPr/>
          </p:nvSpPr>
          <p:spPr bwMode="auto">
            <a:xfrm>
              <a:off x="8480426" y="5300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8" name="Freeform 2529"/>
            <p:cNvSpPr>
              <a:spLocks/>
            </p:cNvSpPr>
            <p:nvPr/>
          </p:nvSpPr>
          <p:spPr bwMode="auto">
            <a:xfrm>
              <a:off x="8477251" y="5300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9" name="Freeform 2530"/>
            <p:cNvSpPr>
              <a:spLocks/>
            </p:cNvSpPr>
            <p:nvPr/>
          </p:nvSpPr>
          <p:spPr bwMode="auto">
            <a:xfrm>
              <a:off x="8472488" y="52943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0" name="Freeform 2531"/>
            <p:cNvSpPr>
              <a:spLocks/>
            </p:cNvSpPr>
            <p:nvPr/>
          </p:nvSpPr>
          <p:spPr bwMode="auto">
            <a:xfrm>
              <a:off x="8472488" y="529113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1" name="Freeform 2532"/>
            <p:cNvSpPr>
              <a:spLocks/>
            </p:cNvSpPr>
            <p:nvPr/>
          </p:nvSpPr>
          <p:spPr bwMode="auto">
            <a:xfrm>
              <a:off x="8480426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2" name="Freeform 2533"/>
            <p:cNvSpPr>
              <a:spLocks/>
            </p:cNvSpPr>
            <p:nvPr/>
          </p:nvSpPr>
          <p:spPr bwMode="auto">
            <a:xfrm>
              <a:off x="8477251" y="5300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3" name="Freeform 2534"/>
            <p:cNvSpPr>
              <a:spLocks/>
            </p:cNvSpPr>
            <p:nvPr/>
          </p:nvSpPr>
          <p:spPr bwMode="auto">
            <a:xfrm>
              <a:off x="8472488" y="529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4" name="Rectangle 2535"/>
            <p:cNvSpPr>
              <a:spLocks noChangeArrowheads="1"/>
            </p:cNvSpPr>
            <p:nvPr/>
          </p:nvSpPr>
          <p:spPr bwMode="auto">
            <a:xfrm>
              <a:off x="8480426" y="53006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5" name="Freeform 2536"/>
            <p:cNvSpPr>
              <a:spLocks/>
            </p:cNvSpPr>
            <p:nvPr/>
          </p:nvSpPr>
          <p:spPr bwMode="auto">
            <a:xfrm>
              <a:off x="8483601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6" name="Freeform 2537"/>
            <p:cNvSpPr>
              <a:spLocks/>
            </p:cNvSpPr>
            <p:nvPr/>
          </p:nvSpPr>
          <p:spPr bwMode="auto">
            <a:xfrm>
              <a:off x="8477251" y="529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7" name="Freeform 2538"/>
            <p:cNvSpPr>
              <a:spLocks/>
            </p:cNvSpPr>
            <p:nvPr/>
          </p:nvSpPr>
          <p:spPr bwMode="auto">
            <a:xfrm>
              <a:off x="8477251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8" name="Freeform 2539"/>
            <p:cNvSpPr>
              <a:spLocks/>
            </p:cNvSpPr>
            <p:nvPr/>
          </p:nvSpPr>
          <p:spPr bwMode="auto">
            <a:xfrm>
              <a:off x="8486776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9" name="Freeform 2540"/>
            <p:cNvSpPr>
              <a:spLocks/>
            </p:cNvSpPr>
            <p:nvPr/>
          </p:nvSpPr>
          <p:spPr bwMode="auto">
            <a:xfrm>
              <a:off x="8483601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0" name="Freeform 2541"/>
            <p:cNvSpPr>
              <a:spLocks noEditPoints="1"/>
            </p:cNvSpPr>
            <p:nvPr/>
          </p:nvSpPr>
          <p:spPr bwMode="auto">
            <a:xfrm>
              <a:off x="8469313" y="5283200"/>
              <a:ext cx="23813" cy="20638"/>
            </a:xfrm>
            <a:custGeom>
              <a:avLst/>
              <a:gdLst>
                <a:gd name="T0" fmla="*/ 0 w 7"/>
                <a:gd name="T1" fmla="*/ 2 h 6"/>
                <a:gd name="T2" fmla="*/ 2 w 7"/>
                <a:gd name="T3" fmla="*/ 0 h 6"/>
                <a:gd name="T4" fmla="*/ 4 w 7"/>
                <a:gd name="T5" fmla="*/ 1 h 6"/>
                <a:gd name="T6" fmla="*/ 5 w 7"/>
                <a:gd name="T7" fmla="*/ 2 h 6"/>
                <a:gd name="T8" fmla="*/ 5 w 7"/>
                <a:gd name="T9" fmla="*/ 2 h 6"/>
                <a:gd name="T10" fmla="*/ 4 w 7"/>
                <a:gd name="T11" fmla="*/ 2 h 6"/>
                <a:gd name="T12" fmla="*/ 5 w 7"/>
                <a:gd name="T13" fmla="*/ 2 h 6"/>
                <a:gd name="T14" fmla="*/ 5 w 7"/>
                <a:gd name="T15" fmla="*/ 2 h 6"/>
                <a:gd name="T16" fmla="*/ 5 w 7"/>
                <a:gd name="T17" fmla="*/ 2 h 6"/>
                <a:gd name="T18" fmla="*/ 5 w 7"/>
                <a:gd name="T19" fmla="*/ 3 h 6"/>
                <a:gd name="T20" fmla="*/ 5 w 7"/>
                <a:gd name="T21" fmla="*/ 5 h 6"/>
                <a:gd name="T22" fmla="*/ 5 w 7"/>
                <a:gd name="T23" fmla="*/ 5 h 6"/>
                <a:gd name="T24" fmla="*/ 3 w 7"/>
                <a:gd name="T25" fmla="*/ 4 h 6"/>
                <a:gd name="T26" fmla="*/ 4 w 7"/>
                <a:gd name="T27" fmla="*/ 6 h 6"/>
                <a:gd name="T28" fmla="*/ 2 w 7"/>
                <a:gd name="T29" fmla="*/ 6 h 6"/>
                <a:gd name="T30" fmla="*/ 2 w 7"/>
                <a:gd name="T31" fmla="*/ 5 h 6"/>
                <a:gd name="T32" fmla="*/ 1 w 7"/>
                <a:gd name="T33" fmla="*/ 4 h 6"/>
                <a:gd name="T34" fmla="*/ 1 w 7"/>
                <a:gd name="T35" fmla="*/ 4 h 6"/>
                <a:gd name="T36" fmla="*/ 3 w 7"/>
                <a:gd name="T37" fmla="*/ 3 h 6"/>
                <a:gd name="T38" fmla="*/ 2 w 7"/>
                <a:gd name="T39" fmla="*/ 3 h 6"/>
                <a:gd name="T40" fmla="*/ 3 w 7"/>
                <a:gd name="T41" fmla="*/ 2 h 6"/>
                <a:gd name="T42" fmla="*/ 2 w 7"/>
                <a:gd name="T43" fmla="*/ 2 h 6"/>
                <a:gd name="T44" fmla="*/ 3 w 7"/>
                <a:gd name="T45" fmla="*/ 2 h 6"/>
                <a:gd name="T46" fmla="*/ 3 w 7"/>
                <a:gd name="T47" fmla="*/ 2 h 6"/>
                <a:gd name="T48" fmla="*/ 4 w 7"/>
                <a:gd name="T49" fmla="*/ 3 h 6"/>
                <a:gd name="T50" fmla="*/ 5 w 7"/>
                <a:gd name="T51" fmla="*/ 3 h 6"/>
                <a:gd name="T52" fmla="*/ 2 w 7"/>
                <a:gd name="T53" fmla="*/ 2 h 6"/>
                <a:gd name="T54" fmla="*/ 1 w 7"/>
                <a:gd name="T55" fmla="*/ 1 h 6"/>
                <a:gd name="T56" fmla="*/ 1 w 7"/>
                <a:gd name="T57" fmla="*/ 2 h 6"/>
                <a:gd name="T58" fmla="*/ 1 w 7"/>
                <a:gd name="T59" fmla="*/ 3 h 6"/>
                <a:gd name="T60" fmla="*/ 1 w 7"/>
                <a:gd name="T61" fmla="*/ 4 h 6"/>
                <a:gd name="T62" fmla="*/ 0 w 7"/>
                <a:gd name="T63" fmla="*/ 3 h 6"/>
                <a:gd name="T64" fmla="*/ 4 w 7"/>
                <a:gd name="T65" fmla="*/ 2 h 6"/>
                <a:gd name="T66" fmla="*/ 5 w 7"/>
                <a:gd name="T67" fmla="*/ 3 h 6"/>
                <a:gd name="T68" fmla="*/ 2 w 7"/>
                <a:gd name="T69" fmla="*/ 3 h 6"/>
                <a:gd name="T70" fmla="*/ 3 w 7"/>
                <a:gd name="T71" fmla="*/ 2 h 6"/>
                <a:gd name="T72" fmla="*/ 3 w 7"/>
                <a:gd name="T73" fmla="*/ 3 h 6"/>
                <a:gd name="T74" fmla="*/ 4 w 7"/>
                <a:gd name="T75" fmla="*/ 3 h 6"/>
                <a:gd name="T76" fmla="*/ 4 w 7"/>
                <a:gd name="T77" fmla="*/ 3 h 6"/>
                <a:gd name="T78" fmla="*/ 4 w 7"/>
                <a:gd name="T79" fmla="*/ 3 h 6"/>
                <a:gd name="T80" fmla="*/ 3 w 7"/>
                <a:gd name="T81" fmla="*/ 3 h 6"/>
                <a:gd name="T82" fmla="*/ 3 w 7"/>
                <a:gd name="T83" fmla="*/ 3 h 6"/>
                <a:gd name="T84" fmla="*/ 3 w 7"/>
                <a:gd name="T85" fmla="*/ 4 h 6"/>
                <a:gd name="T86" fmla="*/ 2 w 7"/>
                <a:gd name="T87" fmla="*/ 4 h 6"/>
                <a:gd name="T88" fmla="*/ 4 w 7"/>
                <a:gd name="T89" fmla="*/ 5 h 6"/>
                <a:gd name="T90" fmla="*/ 4 w 7"/>
                <a:gd name="T91" fmla="*/ 2 h 6"/>
                <a:gd name="T92" fmla="*/ 5 w 7"/>
                <a:gd name="T93" fmla="*/ 2 h 6"/>
                <a:gd name="T94" fmla="*/ 4 w 7"/>
                <a:gd name="T95" fmla="*/ 2 h 6"/>
                <a:gd name="T96" fmla="*/ 4 w 7"/>
                <a:gd name="T97" fmla="*/ 2 h 6"/>
                <a:gd name="T98" fmla="*/ 4 w 7"/>
                <a:gd name="T99" fmla="*/ 2 h 6"/>
                <a:gd name="T100" fmla="*/ 3 w 7"/>
                <a:gd name="T101" fmla="*/ 2 h 6"/>
                <a:gd name="T102" fmla="*/ 3 w 7"/>
                <a:gd name="T103" fmla="*/ 3 h 6"/>
                <a:gd name="T104" fmla="*/ 3 w 7"/>
                <a:gd name="T105" fmla="*/ 3 h 6"/>
                <a:gd name="T106" fmla="*/ 2 w 7"/>
                <a:gd name="T107" fmla="*/ 3 h 6"/>
                <a:gd name="T108" fmla="*/ 2 w 7"/>
                <a:gd name="T109" fmla="*/ 3 h 6"/>
                <a:gd name="T110" fmla="*/ 1 w 7"/>
                <a:gd name="T1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2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2" y="3"/>
                    <a:pt x="1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3" y="2"/>
                    <a:pt x="2" y="3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1" y="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4" y="3"/>
                  </a:ln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4"/>
                    <a:pt x="1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2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3"/>
                  </a:cubicBezTo>
                  <a:close/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lose/>
                  <a:moveTo>
                    <a:pt x="4" y="3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3"/>
                    <a:pt x="3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4" y="2"/>
                  </a:moveTo>
                  <a:cubicBezTo>
                    <a:pt x="4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5" y="2"/>
                  </a:moveTo>
                  <a:cubicBezTo>
                    <a:pt x="5" y="2"/>
                    <a:pt x="4" y="2"/>
                    <a:pt x="4" y="2"/>
                  </a:cubicBezTo>
                  <a:lnTo>
                    <a:pt x="5" y="2"/>
                  </a:lnTo>
                  <a:close/>
                  <a:moveTo>
                    <a:pt x="4" y="2"/>
                  </a:moveTo>
                  <a:cubicBezTo>
                    <a:pt x="5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4" y="2"/>
                  </a:lnTo>
                  <a:close/>
                  <a:moveTo>
                    <a:pt x="4" y="2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1" y="1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1" name="Rectangle 2542"/>
            <p:cNvSpPr>
              <a:spLocks noChangeArrowheads="1"/>
            </p:cNvSpPr>
            <p:nvPr/>
          </p:nvSpPr>
          <p:spPr bwMode="auto">
            <a:xfrm>
              <a:off x="8486776" y="5291138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2" name="Freeform 2543"/>
            <p:cNvSpPr>
              <a:spLocks/>
            </p:cNvSpPr>
            <p:nvPr/>
          </p:nvSpPr>
          <p:spPr bwMode="auto">
            <a:xfrm>
              <a:off x="8486776" y="5300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3" name="Freeform 2544"/>
            <p:cNvSpPr>
              <a:spLocks/>
            </p:cNvSpPr>
            <p:nvPr/>
          </p:nvSpPr>
          <p:spPr bwMode="auto">
            <a:xfrm>
              <a:off x="8486776" y="53006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4" name="Freeform 2545"/>
            <p:cNvSpPr>
              <a:spLocks/>
            </p:cNvSpPr>
            <p:nvPr/>
          </p:nvSpPr>
          <p:spPr bwMode="auto">
            <a:xfrm>
              <a:off x="8472488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5" name="Freeform 2546"/>
            <p:cNvSpPr>
              <a:spLocks/>
            </p:cNvSpPr>
            <p:nvPr/>
          </p:nvSpPr>
          <p:spPr bwMode="auto">
            <a:xfrm>
              <a:off x="8477251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6" name="Freeform 2547"/>
            <p:cNvSpPr>
              <a:spLocks/>
            </p:cNvSpPr>
            <p:nvPr/>
          </p:nvSpPr>
          <p:spPr bwMode="auto">
            <a:xfrm>
              <a:off x="8477251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7" name="Freeform 2548"/>
            <p:cNvSpPr>
              <a:spLocks/>
            </p:cNvSpPr>
            <p:nvPr/>
          </p:nvSpPr>
          <p:spPr bwMode="auto">
            <a:xfrm>
              <a:off x="8472488" y="5291138"/>
              <a:ext cx="476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8" name="Freeform 2549"/>
            <p:cNvSpPr>
              <a:spLocks/>
            </p:cNvSpPr>
            <p:nvPr/>
          </p:nvSpPr>
          <p:spPr bwMode="auto">
            <a:xfrm>
              <a:off x="8477251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9" name="Freeform 2550"/>
            <p:cNvSpPr>
              <a:spLocks/>
            </p:cNvSpPr>
            <p:nvPr/>
          </p:nvSpPr>
          <p:spPr bwMode="auto">
            <a:xfrm>
              <a:off x="8477251" y="529113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0" name="Freeform 2551"/>
            <p:cNvSpPr>
              <a:spLocks/>
            </p:cNvSpPr>
            <p:nvPr/>
          </p:nvSpPr>
          <p:spPr bwMode="auto">
            <a:xfrm>
              <a:off x="8472488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1" name="Freeform 2552"/>
            <p:cNvSpPr>
              <a:spLocks/>
            </p:cNvSpPr>
            <p:nvPr/>
          </p:nvSpPr>
          <p:spPr bwMode="auto">
            <a:xfrm>
              <a:off x="8472488" y="52974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2" name="Rectangle 2553"/>
            <p:cNvSpPr>
              <a:spLocks noChangeArrowheads="1"/>
            </p:cNvSpPr>
            <p:nvPr/>
          </p:nvSpPr>
          <p:spPr bwMode="auto">
            <a:xfrm>
              <a:off x="8483601" y="52943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3" name="Freeform 2554"/>
            <p:cNvSpPr>
              <a:spLocks/>
            </p:cNvSpPr>
            <p:nvPr/>
          </p:nvSpPr>
          <p:spPr bwMode="auto">
            <a:xfrm>
              <a:off x="8472488" y="5297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4" name="Freeform 2555"/>
            <p:cNvSpPr>
              <a:spLocks/>
            </p:cNvSpPr>
            <p:nvPr/>
          </p:nvSpPr>
          <p:spPr bwMode="auto">
            <a:xfrm>
              <a:off x="8472488" y="5297488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5" name="Rectangle 2556"/>
            <p:cNvSpPr>
              <a:spLocks noChangeArrowheads="1"/>
            </p:cNvSpPr>
            <p:nvPr/>
          </p:nvSpPr>
          <p:spPr bwMode="auto">
            <a:xfrm>
              <a:off x="8472488" y="53006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6" name="Freeform 2557"/>
            <p:cNvSpPr>
              <a:spLocks/>
            </p:cNvSpPr>
            <p:nvPr/>
          </p:nvSpPr>
          <p:spPr bwMode="auto">
            <a:xfrm>
              <a:off x="8483601" y="52943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7" name="Freeform 2558"/>
            <p:cNvSpPr>
              <a:spLocks/>
            </p:cNvSpPr>
            <p:nvPr/>
          </p:nvSpPr>
          <p:spPr bwMode="auto">
            <a:xfrm>
              <a:off x="8486776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8" name="Freeform 2559"/>
            <p:cNvSpPr>
              <a:spLocks/>
            </p:cNvSpPr>
            <p:nvPr/>
          </p:nvSpPr>
          <p:spPr bwMode="auto">
            <a:xfrm>
              <a:off x="8462963" y="5172075"/>
              <a:ext cx="14288" cy="11113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1 h 3"/>
                <a:gd name="T4" fmla="*/ 2 w 4"/>
                <a:gd name="T5" fmla="*/ 3 h 3"/>
                <a:gd name="T6" fmla="*/ 1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0"/>
                    <a:pt x="3" y="0"/>
                    <a:pt x="3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9" name="Freeform 2560"/>
            <p:cNvSpPr>
              <a:spLocks/>
            </p:cNvSpPr>
            <p:nvPr/>
          </p:nvSpPr>
          <p:spPr bwMode="auto">
            <a:xfrm>
              <a:off x="846613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0" name="Freeform 2561"/>
            <p:cNvSpPr>
              <a:spLocks/>
            </p:cNvSpPr>
            <p:nvPr/>
          </p:nvSpPr>
          <p:spPr bwMode="auto">
            <a:xfrm>
              <a:off x="846613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1" name="Freeform 2562"/>
            <p:cNvSpPr>
              <a:spLocks/>
            </p:cNvSpPr>
            <p:nvPr/>
          </p:nvSpPr>
          <p:spPr bwMode="auto">
            <a:xfrm>
              <a:off x="8469313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2" name="Rectangle 2563"/>
            <p:cNvSpPr>
              <a:spLocks noChangeArrowheads="1"/>
            </p:cNvSpPr>
            <p:nvPr/>
          </p:nvSpPr>
          <p:spPr bwMode="auto">
            <a:xfrm>
              <a:off x="8466138" y="51800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3" name="Freeform 2564"/>
            <p:cNvSpPr>
              <a:spLocks/>
            </p:cNvSpPr>
            <p:nvPr/>
          </p:nvSpPr>
          <p:spPr bwMode="auto">
            <a:xfrm>
              <a:off x="8472488" y="518001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4" name="Freeform 2565"/>
            <p:cNvSpPr>
              <a:spLocks/>
            </p:cNvSpPr>
            <p:nvPr/>
          </p:nvSpPr>
          <p:spPr bwMode="auto">
            <a:xfrm>
              <a:off x="847248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5" name="Freeform 2566"/>
            <p:cNvSpPr>
              <a:spLocks/>
            </p:cNvSpPr>
            <p:nvPr/>
          </p:nvSpPr>
          <p:spPr bwMode="auto">
            <a:xfrm>
              <a:off x="8477251" y="5180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6" name="Freeform 2567"/>
            <p:cNvSpPr>
              <a:spLocks/>
            </p:cNvSpPr>
            <p:nvPr/>
          </p:nvSpPr>
          <p:spPr bwMode="auto">
            <a:xfrm>
              <a:off x="8466138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7" name="Freeform 2568"/>
            <p:cNvSpPr>
              <a:spLocks/>
            </p:cNvSpPr>
            <p:nvPr/>
          </p:nvSpPr>
          <p:spPr bwMode="auto">
            <a:xfrm>
              <a:off x="8462963" y="518001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8" name="Freeform 2569"/>
            <p:cNvSpPr>
              <a:spLocks/>
            </p:cNvSpPr>
            <p:nvPr/>
          </p:nvSpPr>
          <p:spPr bwMode="auto">
            <a:xfrm>
              <a:off x="8466138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9" name="Freeform 2570"/>
            <p:cNvSpPr>
              <a:spLocks/>
            </p:cNvSpPr>
            <p:nvPr/>
          </p:nvSpPr>
          <p:spPr bwMode="auto">
            <a:xfrm>
              <a:off x="8472488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0" name="Freeform 2571"/>
            <p:cNvSpPr>
              <a:spLocks/>
            </p:cNvSpPr>
            <p:nvPr/>
          </p:nvSpPr>
          <p:spPr bwMode="auto">
            <a:xfrm>
              <a:off x="8462963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1" name="Rectangle 2572"/>
            <p:cNvSpPr>
              <a:spLocks noChangeArrowheads="1"/>
            </p:cNvSpPr>
            <p:nvPr/>
          </p:nvSpPr>
          <p:spPr bwMode="auto">
            <a:xfrm>
              <a:off x="8472488" y="51800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2" name="Freeform 2573"/>
            <p:cNvSpPr>
              <a:spLocks/>
            </p:cNvSpPr>
            <p:nvPr/>
          </p:nvSpPr>
          <p:spPr bwMode="auto">
            <a:xfrm>
              <a:off x="8466138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2" name="Freeform 2575"/>
            <p:cNvSpPr>
              <a:spLocks/>
            </p:cNvSpPr>
            <p:nvPr/>
          </p:nvSpPr>
          <p:spPr bwMode="auto">
            <a:xfrm>
              <a:off x="8466138" y="518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3" name="Freeform 2576"/>
            <p:cNvSpPr>
              <a:spLocks/>
            </p:cNvSpPr>
            <p:nvPr/>
          </p:nvSpPr>
          <p:spPr bwMode="auto">
            <a:xfrm>
              <a:off x="846613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4" name="Freeform 2577"/>
            <p:cNvSpPr>
              <a:spLocks/>
            </p:cNvSpPr>
            <p:nvPr/>
          </p:nvSpPr>
          <p:spPr bwMode="auto">
            <a:xfrm>
              <a:off x="8477251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5" name="Freeform 2578"/>
            <p:cNvSpPr>
              <a:spLocks/>
            </p:cNvSpPr>
            <p:nvPr/>
          </p:nvSpPr>
          <p:spPr bwMode="auto">
            <a:xfrm>
              <a:off x="8477251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6" name="Freeform 2579"/>
            <p:cNvSpPr>
              <a:spLocks noEditPoints="1"/>
            </p:cNvSpPr>
            <p:nvPr/>
          </p:nvSpPr>
          <p:spPr bwMode="auto">
            <a:xfrm>
              <a:off x="8462963" y="5172075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3 w 5"/>
                <a:gd name="T5" fmla="*/ 1 h 4"/>
                <a:gd name="T6" fmla="*/ 4 w 5"/>
                <a:gd name="T7" fmla="*/ 2 h 4"/>
                <a:gd name="T8" fmla="*/ 4 w 5"/>
                <a:gd name="T9" fmla="*/ 3 h 4"/>
                <a:gd name="T10" fmla="*/ 4 w 5"/>
                <a:gd name="T11" fmla="*/ 2 h 4"/>
                <a:gd name="T12" fmla="*/ 3 w 5"/>
                <a:gd name="T13" fmla="*/ 2 h 4"/>
                <a:gd name="T14" fmla="*/ 3 w 5"/>
                <a:gd name="T15" fmla="*/ 2 h 4"/>
                <a:gd name="T16" fmla="*/ 3 w 5"/>
                <a:gd name="T17" fmla="*/ 2 h 4"/>
                <a:gd name="T18" fmla="*/ 3 w 5"/>
                <a:gd name="T19" fmla="*/ 2 h 4"/>
                <a:gd name="T20" fmla="*/ 3 w 5"/>
                <a:gd name="T21" fmla="*/ 2 h 4"/>
                <a:gd name="T22" fmla="*/ 3 w 5"/>
                <a:gd name="T23" fmla="*/ 2 h 4"/>
                <a:gd name="T24" fmla="*/ 3 w 5"/>
                <a:gd name="T25" fmla="*/ 2 h 4"/>
                <a:gd name="T26" fmla="*/ 3 w 5"/>
                <a:gd name="T27" fmla="*/ 2 h 4"/>
                <a:gd name="T28" fmla="*/ 3 w 5"/>
                <a:gd name="T29" fmla="*/ 4 h 4"/>
                <a:gd name="T30" fmla="*/ 3 w 5"/>
                <a:gd name="T31" fmla="*/ 4 h 4"/>
                <a:gd name="T32" fmla="*/ 2 w 5"/>
                <a:gd name="T33" fmla="*/ 4 h 4"/>
                <a:gd name="T34" fmla="*/ 1 w 5"/>
                <a:gd name="T35" fmla="*/ 3 h 4"/>
                <a:gd name="T36" fmla="*/ 2 w 5"/>
                <a:gd name="T37" fmla="*/ 3 h 4"/>
                <a:gd name="T38" fmla="*/ 2 w 5"/>
                <a:gd name="T39" fmla="*/ 3 h 4"/>
                <a:gd name="T40" fmla="*/ 2 w 5"/>
                <a:gd name="T41" fmla="*/ 2 h 4"/>
                <a:gd name="T42" fmla="*/ 1 w 5"/>
                <a:gd name="T43" fmla="*/ 2 h 4"/>
                <a:gd name="T44" fmla="*/ 2 w 5"/>
                <a:gd name="T45" fmla="*/ 2 h 4"/>
                <a:gd name="T46" fmla="*/ 3 w 5"/>
                <a:gd name="T47" fmla="*/ 1 h 4"/>
                <a:gd name="T48" fmla="*/ 2 w 5"/>
                <a:gd name="T49" fmla="*/ 2 h 4"/>
                <a:gd name="T50" fmla="*/ 2 w 5"/>
                <a:gd name="T51" fmla="*/ 1 h 4"/>
                <a:gd name="T52" fmla="*/ 1 w 5"/>
                <a:gd name="T53" fmla="*/ 4 h 4"/>
                <a:gd name="T54" fmla="*/ 0 w 5"/>
                <a:gd name="T55" fmla="*/ 3 h 4"/>
                <a:gd name="T56" fmla="*/ 0 w 5"/>
                <a:gd name="T57" fmla="*/ 2 h 4"/>
                <a:gd name="T58" fmla="*/ 1 w 5"/>
                <a:gd name="T59" fmla="*/ 1 h 4"/>
                <a:gd name="T60" fmla="*/ 1 w 5"/>
                <a:gd name="T61" fmla="*/ 0 h 4"/>
                <a:gd name="T62" fmla="*/ 1 w 5"/>
                <a:gd name="T63" fmla="*/ 2 h 4"/>
                <a:gd name="T64" fmla="*/ 3 w 5"/>
                <a:gd name="T65" fmla="*/ 2 h 4"/>
                <a:gd name="T66" fmla="*/ 1 w 5"/>
                <a:gd name="T67" fmla="*/ 1 h 4"/>
                <a:gd name="T68" fmla="*/ 2 w 5"/>
                <a:gd name="T69" fmla="*/ 4 h 4"/>
                <a:gd name="T70" fmla="*/ 2 w 5"/>
                <a:gd name="T71" fmla="*/ 3 h 4"/>
                <a:gd name="T72" fmla="*/ 2 w 5"/>
                <a:gd name="T73" fmla="*/ 3 h 4"/>
                <a:gd name="T74" fmla="*/ 2 w 5"/>
                <a:gd name="T75" fmla="*/ 2 h 4"/>
                <a:gd name="T76" fmla="*/ 2 w 5"/>
                <a:gd name="T77" fmla="*/ 2 h 4"/>
                <a:gd name="T78" fmla="*/ 2 w 5"/>
                <a:gd name="T79" fmla="*/ 2 h 4"/>
                <a:gd name="T80" fmla="*/ 2 w 5"/>
                <a:gd name="T81" fmla="*/ 2 h 4"/>
                <a:gd name="T82" fmla="*/ 2 w 5"/>
                <a:gd name="T83" fmla="*/ 2 h 4"/>
                <a:gd name="T84" fmla="*/ 2 w 5"/>
                <a:gd name="T85" fmla="*/ 3 h 4"/>
                <a:gd name="T86" fmla="*/ 2 w 5"/>
                <a:gd name="T87" fmla="*/ 3 h 4"/>
                <a:gd name="T88" fmla="*/ 3 w 5"/>
                <a:gd name="T89" fmla="*/ 2 h 4"/>
                <a:gd name="T90" fmla="*/ 3 w 5"/>
                <a:gd name="T91" fmla="*/ 2 h 4"/>
                <a:gd name="T92" fmla="*/ 3 w 5"/>
                <a:gd name="T93" fmla="*/ 2 h 4"/>
                <a:gd name="T94" fmla="*/ 4 w 5"/>
                <a:gd name="T95" fmla="*/ 2 h 4"/>
                <a:gd name="T96" fmla="*/ 3 w 5"/>
                <a:gd name="T97" fmla="*/ 1 h 4"/>
                <a:gd name="T98" fmla="*/ 3 w 5"/>
                <a:gd name="T99" fmla="*/ 1 h 4"/>
                <a:gd name="T100" fmla="*/ 3 w 5"/>
                <a:gd name="T101" fmla="*/ 2 h 4"/>
                <a:gd name="T102" fmla="*/ 2 w 5"/>
                <a:gd name="T103" fmla="*/ 2 h 4"/>
                <a:gd name="T104" fmla="*/ 2 w 5"/>
                <a:gd name="T105" fmla="*/ 1 h 4"/>
                <a:gd name="T106" fmla="*/ 2 w 5"/>
                <a:gd name="T107" fmla="*/ 0 h 4"/>
                <a:gd name="T108" fmla="*/ 2 w 5"/>
                <a:gd name="T109" fmla="*/ 1 h 4"/>
                <a:gd name="T110" fmla="*/ 1 w 5"/>
                <a:gd name="T1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2" y="2"/>
                    <a:pt x="1" y="3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lnTo>
                    <a:pt x="2" y="4"/>
                  </a:lnTo>
                  <a:close/>
                  <a:moveTo>
                    <a:pt x="2" y="3"/>
                  </a:moveTo>
                  <a:cubicBezTo>
                    <a:pt x="1" y="3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2" y="3"/>
                  </a:cubicBezTo>
                  <a:close/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1"/>
                    <a:pt x="2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lnTo>
                    <a:pt x="2" y="3"/>
                  </a:ln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2" y="3"/>
                    <a:pt x="2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2"/>
                    <a:pt x="3" y="1"/>
                  </a:cubicBezTo>
                  <a:close/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2"/>
                  </a:ln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2" y="2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2" y="1"/>
                    <a:pt x="2" y="1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7" name="Freeform 2580"/>
            <p:cNvSpPr>
              <a:spLocks/>
            </p:cNvSpPr>
            <p:nvPr/>
          </p:nvSpPr>
          <p:spPr bwMode="auto">
            <a:xfrm>
              <a:off x="8477251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8" name="Freeform 2581"/>
            <p:cNvSpPr>
              <a:spLocks/>
            </p:cNvSpPr>
            <p:nvPr/>
          </p:nvSpPr>
          <p:spPr bwMode="auto">
            <a:xfrm>
              <a:off x="847248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9" name="Rectangle 2582"/>
            <p:cNvSpPr>
              <a:spLocks noChangeArrowheads="1"/>
            </p:cNvSpPr>
            <p:nvPr/>
          </p:nvSpPr>
          <p:spPr bwMode="auto">
            <a:xfrm>
              <a:off x="8472488" y="51800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0" name="Freeform 2583"/>
            <p:cNvSpPr>
              <a:spLocks/>
            </p:cNvSpPr>
            <p:nvPr/>
          </p:nvSpPr>
          <p:spPr bwMode="auto">
            <a:xfrm>
              <a:off x="8466138" y="51800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1" name="Freeform 2584"/>
            <p:cNvSpPr>
              <a:spLocks/>
            </p:cNvSpPr>
            <p:nvPr/>
          </p:nvSpPr>
          <p:spPr bwMode="auto">
            <a:xfrm>
              <a:off x="846613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2" name="Freeform 2585"/>
            <p:cNvSpPr>
              <a:spLocks/>
            </p:cNvSpPr>
            <p:nvPr/>
          </p:nvSpPr>
          <p:spPr bwMode="auto">
            <a:xfrm>
              <a:off x="846613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3" name="Freeform 2586"/>
            <p:cNvSpPr>
              <a:spLocks/>
            </p:cNvSpPr>
            <p:nvPr/>
          </p:nvSpPr>
          <p:spPr bwMode="auto">
            <a:xfrm>
              <a:off x="8466138" y="51800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4" name="Freeform 2587"/>
            <p:cNvSpPr>
              <a:spLocks/>
            </p:cNvSpPr>
            <p:nvPr/>
          </p:nvSpPr>
          <p:spPr bwMode="auto">
            <a:xfrm>
              <a:off x="846613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5" name="Freeform 2588"/>
            <p:cNvSpPr>
              <a:spLocks/>
            </p:cNvSpPr>
            <p:nvPr/>
          </p:nvSpPr>
          <p:spPr bwMode="auto">
            <a:xfrm>
              <a:off x="8466138" y="518001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6" name="Freeform 2589"/>
            <p:cNvSpPr>
              <a:spLocks/>
            </p:cNvSpPr>
            <p:nvPr/>
          </p:nvSpPr>
          <p:spPr bwMode="auto">
            <a:xfrm>
              <a:off x="8466138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7" name="Freeform 2590"/>
            <p:cNvSpPr>
              <a:spLocks/>
            </p:cNvSpPr>
            <p:nvPr/>
          </p:nvSpPr>
          <p:spPr bwMode="auto">
            <a:xfrm>
              <a:off x="8469313" y="51831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8" name="Rectangle 2591"/>
            <p:cNvSpPr>
              <a:spLocks noChangeArrowheads="1"/>
            </p:cNvSpPr>
            <p:nvPr/>
          </p:nvSpPr>
          <p:spPr bwMode="auto">
            <a:xfrm>
              <a:off x="8469313" y="518001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9" name="Freeform 2592"/>
            <p:cNvSpPr>
              <a:spLocks/>
            </p:cNvSpPr>
            <p:nvPr/>
          </p:nvSpPr>
          <p:spPr bwMode="auto">
            <a:xfrm>
              <a:off x="8469313" y="5186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0" name="Rectangle 2593"/>
            <p:cNvSpPr>
              <a:spLocks noChangeArrowheads="1"/>
            </p:cNvSpPr>
            <p:nvPr/>
          </p:nvSpPr>
          <p:spPr bwMode="auto">
            <a:xfrm>
              <a:off x="8469313" y="51863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1" name="Rectangle 2594"/>
            <p:cNvSpPr>
              <a:spLocks noChangeArrowheads="1"/>
            </p:cNvSpPr>
            <p:nvPr/>
          </p:nvSpPr>
          <p:spPr bwMode="auto">
            <a:xfrm>
              <a:off x="8472488" y="5186363"/>
              <a:ext cx="1588" cy="1588"/>
            </a:xfrm>
            <a:prstGeom prst="rect">
              <a:avLst/>
            </a:pr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2" name="Freeform 2595"/>
            <p:cNvSpPr>
              <a:spLocks/>
            </p:cNvSpPr>
            <p:nvPr/>
          </p:nvSpPr>
          <p:spPr bwMode="auto">
            <a:xfrm>
              <a:off x="8472488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4" name="Freeform 2596"/>
            <p:cNvSpPr>
              <a:spLocks/>
            </p:cNvSpPr>
            <p:nvPr/>
          </p:nvSpPr>
          <p:spPr bwMode="auto">
            <a:xfrm>
              <a:off x="8477251" y="5180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C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693" name="Picture 2597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3301" y="5092700"/>
              <a:ext cx="182563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37" name="Freeform 2598"/>
            <p:cNvSpPr>
              <a:spLocks/>
            </p:cNvSpPr>
            <p:nvPr/>
          </p:nvSpPr>
          <p:spPr bwMode="auto">
            <a:xfrm>
              <a:off x="11834813" y="5121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8" name="Freeform 2599"/>
            <p:cNvSpPr>
              <a:spLocks/>
            </p:cNvSpPr>
            <p:nvPr/>
          </p:nvSpPr>
          <p:spPr bwMode="auto">
            <a:xfrm>
              <a:off x="11831638" y="5114925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9" name="Freeform 2600"/>
            <p:cNvSpPr>
              <a:spLocks/>
            </p:cNvSpPr>
            <p:nvPr/>
          </p:nvSpPr>
          <p:spPr bwMode="auto">
            <a:xfrm>
              <a:off x="11831638" y="5121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6" name="Freeform 2601"/>
            <p:cNvSpPr>
              <a:spLocks/>
            </p:cNvSpPr>
            <p:nvPr/>
          </p:nvSpPr>
          <p:spPr bwMode="auto">
            <a:xfrm>
              <a:off x="11831638" y="512127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7" name="Freeform 2602"/>
            <p:cNvSpPr>
              <a:spLocks/>
            </p:cNvSpPr>
            <p:nvPr/>
          </p:nvSpPr>
          <p:spPr bwMode="auto">
            <a:xfrm>
              <a:off x="11858626" y="5256213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8" name="Freeform 2603"/>
            <p:cNvSpPr>
              <a:spLocks/>
            </p:cNvSpPr>
            <p:nvPr/>
          </p:nvSpPr>
          <p:spPr bwMode="auto">
            <a:xfrm>
              <a:off x="11855451" y="5264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9" name="Freeform 2604"/>
            <p:cNvSpPr>
              <a:spLocks/>
            </p:cNvSpPr>
            <p:nvPr/>
          </p:nvSpPr>
          <p:spPr bwMode="auto">
            <a:xfrm>
              <a:off x="11858626" y="5249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0" name="Freeform 2605"/>
            <p:cNvSpPr>
              <a:spLocks/>
            </p:cNvSpPr>
            <p:nvPr/>
          </p:nvSpPr>
          <p:spPr bwMode="auto">
            <a:xfrm>
              <a:off x="11841163" y="518001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1" name="Freeform 2606"/>
            <p:cNvSpPr>
              <a:spLocks/>
            </p:cNvSpPr>
            <p:nvPr/>
          </p:nvSpPr>
          <p:spPr bwMode="auto">
            <a:xfrm>
              <a:off x="11849101" y="5294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2" name="Rectangle 2607"/>
            <p:cNvSpPr>
              <a:spLocks noChangeArrowheads="1"/>
            </p:cNvSpPr>
            <p:nvPr/>
          </p:nvSpPr>
          <p:spPr bwMode="auto">
            <a:xfrm>
              <a:off x="11841163" y="5267325"/>
              <a:ext cx="3175" cy="1588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3" name="Rectangle 2608"/>
            <p:cNvSpPr>
              <a:spLocks noChangeArrowheads="1"/>
            </p:cNvSpPr>
            <p:nvPr/>
          </p:nvSpPr>
          <p:spPr bwMode="auto">
            <a:xfrm>
              <a:off x="11855451" y="5246688"/>
              <a:ext cx="1588" cy="1588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4" name="Freeform 2609"/>
            <p:cNvSpPr>
              <a:spLocks/>
            </p:cNvSpPr>
            <p:nvPr/>
          </p:nvSpPr>
          <p:spPr bwMode="auto">
            <a:xfrm>
              <a:off x="11849101" y="53038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5" name="Rectangle 2610"/>
            <p:cNvSpPr>
              <a:spLocks noChangeArrowheads="1"/>
            </p:cNvSpPr>
            <p:nvPr/>
          </p:nvSpPr>
          <p:spPr bwMode="auto">
            <a:xfrm>
              <a:off x="11855451" y="5264150"/>
              <a:ext cx="1588" cy="1588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6" name="Freeform 2611"/>
            <p:cNvSpPr>
              <a:spLocks/>
            </p:cNvSpPr>
            <p:nvPr/>
          </p:nvSpPr>
          <p:spPr bwMode="auto">
            <a:xfrm>
              <a:off x="11841163" y="52562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7" name="Freeform 2612"/>
            <p:cNvSpPr>
              <a:spLocks/>
            </p:cNvSpPr>
            <p:nvPr/>
          </p:nvSpPr>
          <p:spPr bwMode="auto">
            <a:xfrm>
              <a:off x="11841163" y="518318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8" name="Freeform 2613"/>
            <p:cNvSpPr>
              <a:spLocks/>
            </p:cNvSpPr>
            <p:nvPr/>
          </p:nvSpPr>
          <p:spPr bwMode="auto">
            <a:xfrm>
              <a:off x="11834813" y="51292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9" name="Freeform 2614"/>
            <p:cNvSpPr>
              <a:spLocks/>
            </p:cNvSpPr>
            <p:nvPr/>
          </p:nvSpPr>
          <p:spPr bwMode="auto">
            <a:xfrm>
              <a:off x="11933238" y="541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0" name="Freeform 2615"/>
            <p:cNvSpPr>
              <a:spLocks/>
            </p:cNvSpPr>
            <p:nvPr/>
          </p:nvSpPr>
          <p:spPr bwMode="auto">
            <a:xfrm>
              <a:off x="11912601" y="5391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1" name="Freeform 2616"/>
            <p:cNvSpPr>
              <a:spLocks noEditPoints="1"/>
            </p:cNvSpPr>
            <p:nvPr/>
          </p:nvSpPr>
          <p:spPr bwMode="auto">
            <a:xfrm>
              <a:off x="11828463" y="5126038"/>
              <a:ext cx="107950" cy="295275"/>
            </a:xfrm>
            <a:custGeom>
              <a:avLst/>
              <a:gdLst>
                <a:gd name="T0" fmla="*/ 30 w 32"/>
                <a:gd name="T1" fmla="*/ 84 h 88"/>
                <a:gd name="T2" fmla="*/ 27 w 32"/>
                <a:gd name="T3" fmla="*/ 87 h 88"/>
                <a:gd name="T4" fmla="*/ 27 w 32"/>
                <a:gd name="T5" fmla="*/ 84 h 88"/>
                <a:gd name="T6" fmla="*/ 25 w 32"/>
                <a:gd name="T7" fmla="*/ 86 h 88"/>
                <a:gd name="T8" fmla="*/ 25 w 32"/>
                <a:gd name="T9" fmla="*/ 79 h 88"/>
                <a:gd name="T10" fmla="*/ 24 w 32"/>
                <a:gd name="T11" fmla="*/ 81 h 88"/>
                <a:gd name="T12" fmla="*/ 24 w 32"/>
                <a:gd name="T13" fmla="*/ 80 h 88"/>
                <a:gd name="T14" fmla="*/ 21 w 32"/>
                <a:gd name="T15" fmla="*/ 76 h 88"/>
                <a:gd name="T16" fmla="*/ 20 w 32"/>
                <a:gd name="T17" fmla="*/ 76 h 88"/>
                <a:gd name="T18" fmla="*/ 18 w 32"/>
                <a:gd name="T19" fmla="*/ 79 h 88"/>
                <a:gd name="T20" fmla="*/ 17 w 32"/>
                <a:gd name="T21" fmla="*/ 68 h 88"/>
                <a:gd name="T22" fmla="*/ 17 w 32"/>
                <a:gd name="T23" fmla="*/ 66 h 88"/>
                <a:gd name="T24" fmla="*/ 17 w 32"/>
                <a:gd name="T25" fmla="*/ 68 h 88"/>
                <a:gd name="T26" fmla="*/ 15 w 32"/>
                <a:gd name="T27" fmla="*/ 69 h 88"/>
                <a:gd name="T28" fmla="*/ 13 w 32"/>
                <a:gd name="T29" fmla="*/ 66 h 88"/>
                <a:gd name="T30" fmla="*/ 15 w 32"/>
                <a:gd name="T31" fmla="*/ 68 h 88"/>
                <a:gd name="T32" fmla="*/ 13 w 32"/>
                <a:gd name="T33" fmla="*/ 57 h 88"/>
                <a:gd name="T34" fmla="*/ 13 w 32"/>
                <a:gd name="T35" fmla="*/ 71 h 88"/>
                <a:gd name="T36" fmla="*/ 12 w 32"/>
                <a:gd name="T37" fmla="*/ 63 h 88"/>
                <a:gd name="T38" fmla="*/ 12 w 32"/>
                <a:gd name="T39" fmla="*/ 69 h 88"/>
                <a:gd name="T40" fmla="*/ 12 w 32"/>
                <a:gd name="T41" fmla="*/ 65 h 88"/>
                <a:gd name="T42" fmla="*/ 12 w 32"/>
                <a:gd name="T43" fmla="*/ 51 h 88"/>
                <a:gd name="T44" fmla="*/ 11 w 32"/>
                <a:gd name="T45" fmla="*/ 53 h 88"/>
                <a:gd name="T46" fmla="*/ 12 w 32"/>
                <a:gd name="T47" fmla="*/ 65 h 88"/>
                <a:gd name="T48" fmla="*/ 11 w 32"/>
                <a:gd name="T49" fmla="*/ 59 h 88"/>
                <a:gd name="T50" fmla="*/ 10 w 32"/>
                <a:gd name="T51" fmla="*/ 44 h 88"/>
                <a:gd name="T52" fmla="*/ 10 w 32"/>
                <a:gd name="T53" fmla="*/ 47 h 88"/>
                <a:gd name="T54" fmla="*/ 10 w 32"/>
                <a:gd name="T55" fmla="*/ 52 h 88"/>
                <a:gd name="T56" fmla="*/ 10 w 32"/>
                <a:gd name="T57" fmla="*/ 43 h 88"/>
                <a:gd name="T58" fmla="*/ 9 w 32"/>
                <a:gd name="T59" fmla="*/ 51 h 88"/>
                <a:gd name="T60" fmla="*/ 9 w 32"/>
                <a:gd name="T61" fmla="*/ 42 h 88"/>
                <a:gd name="T62" fmla="*/ 9 w 32"/>
                <a:gd name="T63" fmla="*/ 52 h 88"/>
                <a:gd name="T64" fmla="*/ 8 w 32"/>
                <a:gd name="T65" fmla="*/ 42 h 88"/>
                <a:gd name="T66" fmla="*/ 9 w 32"/>
                <a:gd name="T67" fmla="*/ 37 h 88"/>
                <a:gd name="T68" fmla="*/ 8 w 32"/>
                <a:gd name="T69" fmla="*/ 34 h 88"/>
                <a:gd name="T70" fmla="*/ 7 w 32"/>
                <a:gd name="T71" fmla="*/ 30 h 88"/>
                <a:gd name="T72" fmla="*/ 7 w 32"/>
                <a:gd name="T73" fmla="*/ 56 h 88"/>
                <a:gd name="T74" fmla="*/ 7 w 32"/>
                <a:gd name="T75" fmla="*/ 30 h 88"/>
                <a:gd name="T76" fmla="*/ 6 w 32"/>
                <a:gd name="T77" fmla="*/ 50 h 88"/>
                <a:gd name="T78" fmla="*/ 6 w 32"/>
                <a:gd name="T79" fmla="*/ 24 h 88"/>
                <a:gd name="T80" fmla="*/ 5 w 32"/>
                <a:gd name="T81" fmla="*/ 38 h 88"/>
                <a:gd name="T82" fmla="*/ 6 w 32"/>
                <a:gd name="T83" fmla="*/ 50 h 88"/>
                <a:gd name="T84" fmla="*/ 5 w 32"/>
                <a:gd name="T85" fmla="*/ 22 h 88"/>
                <a:gd name="T86" fmla="*/ 5 w 32"/>
                <a:gd name="T87" fmla="*/ 34 h 88"/>
                <a:gd name="T88" fmla="*/ 5 w 32"/>
                <a:gd name="T89" fmla="*/ 21 h 88"/>
                <a:gd name="T90" fmla="*/ 5 w 32"/>
                <a:gd name="T91" fmla="*/ 39 h 88"/>
                <a:gd name="T92" fmla="*/ 5 w 32"/>
                <a:gd name="T93" fmla="*/ 49 h 88"/>
                <a:gd name="T94" fmla="*/ 4 w 32"/>
                <a:gd name="T95" fmla="*/ 19 h 88"/>
                <a:gd name="T96" fmla="*/ 5 w 32"/>
                <a:gd name="T97" fmla="*/ 24 h 88"/>
                <a:gd name="T98" fmla="*/ 4 w 32"/>
                <a:gd name="T99" fmla="*/ 35 h 88"/>
                <a:gd name="T100" fmla="*/ 3 w 32"/>
                <a:gd name="T101" fmla="*/ 21 h 88"/>
                <a:gd name="T102" fmla="*/ 3 w 32"/>
                <a:gd name="T103" fmla="*/ 22 h 88"/>
                <a:gd name="T104" fmla="*/ 3 w 32"/>
                <a:gd name="T105" fmla="*/ 17 h 88"/>
                <a:gd name="T106" fmla="*/ 3 w 32"/>
                <a:gd name="T107" fmla="*/ 6 h 88"/>
                <a:gd name="T108" fmla="*/ 3 w 32"/>
                <a:gd name="T109" fmla="*/ 29 h 88"/>
                <a:gd name="T110" fmla="*/ 3 w 32"/>
                <a:gd name="T111" fmla="*/ 6 h 88"/>
                <a:gd name="T112" fmla="*/ 2 w 32"/>
                <a:gd name="T113" fmla="*/ 25 h 88"/>
                <a:gd name="T114" fmla="*/ 3 w 32"/>
                <a:gd name="T115" fmla="*/ 16 h 88"/>
                <a:gd name="T116" fmla="*/ 2 w 32"/>
                <a:gd name="T117" fmla="*/ 2 h 88"/>
                <a:gd name="T118" fmla="*/ 1 w 32"/>
                <a:gd name="T119" fmla="*/ 7 h 88"/>
                <a:gd name="T120" fmla="*/ 1 w 32"/>
                <a:gd name="T121" fmla="*/ 6 h 88"/>
                <a:gd name="T122" fmla="*/ 1 w 32"/>
                <a:gd name="T123" fmla="*/ 7 h 88"/>
                <a:gd name="T124" fmla="*/ 1 w 32"/>
                <a:gd name="T125" fmla="*/ 1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" h="88">
                  <a:moveTo>
                    <a:pt x="27" y="88"/>
                  </a:moveTo>
                  <a:cubicBezTo>
                    <a:pt x="28" y="88"/>
                    <a:pt x="28" y="87"/>
                    <a:pt x="29" y="8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9" y="87"/>
                    <a:pt x="29" y="86"/>
                    <a:pt x="29" y="87"/>
                  </a:cubicBezTo>
                  <a:cubicBezTo>
                    <a:pt x="29" y="87"/>
                    <a:pt x="29" y="88"/>
                    <a:pt x="29" y="88"/>
                  </a:cubicBezTo>
                  <a:cubicBezTo>
                    <a:pt x="29" y="87"/>
                    <a:pt x="31" y="88"/>
                    <a:pt x="30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0" y="86"/>
                    <a:pt x="31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5"/>
                  </a:cubicBezTo>
                  <a:cubicBezTo>
                    <a:pt x="32" y="85"/>
                    <a:pt x="31" y="84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0" y="84"/>
                    <a:pt x="31" y="84"/>
                    <a:pt x="30" y="83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1" y="84"/>
                    <a:pt x="31" y="84"/>
                    <a:pt x="30" y="84"/>
                  </a:cubicBezTo>
                  <a:cubicBezTo>
                    <a:pt x="30" y="84"/>
                    <a:pt x="30" y="84"/>
                    <a:pt x="30" y="83"/>
                  </a:cubicBezTo>
                  <a:cubicBezTo>
                    <a:pt x="29" y="83"/>
                    <a:pt x="29" y="84"/>
                    <a:pt x="29" y="84"/>
                  </a:cubicBezTo>
                  <a:cubicBezTo>
                    <a:pt x="29" y="83"/>
                    <a:pt x="28" y="83"/>
                    <a:pt x="28" y="82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8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7" y="84"/>
                    <a:pt x="27" y="84"/>
                    <a:pt x="27" y="84"/>
                  </a:cubicBezTo>
                  <a:lnTo>
                    <a:pt x="27" y="88"/>
                  </a:lnTo>
                  <a:close/>
                  <a:moveTo>
                    <a:pt x="27" y="87"/>
                  </a:moveTo>
                  <a:cubicBezTo>
                    <a:pt x="27" y="88"/>
                    <a:pt x="27" y="88"/>
                    <a:pt x="27" y="88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7"/>
                    <a:pt x="27" y="87"/>
                    <a:pt x="27" y="87"/>
                  </a:cubicBezTo>
                  <a:close/>
                  <a:moveTo>
                    <a:pt x="27" y="83"/>
                  </a:moveTo>
                  <a:cubicBezTo>
                    <a:pt x="27" y="83"/>
                    <a:pt x="27" y="83"/>
                    <a:pt x="27" y="83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3"/>
                  </a:cubicBezTo>
                  <a:close/>
                  <a:moveTo>
                    <a:pt x="27" y="87"/>
                  </a:moveTo>
                  <a:cubicBezTo>
                    <a:pt x="27" y="87"/>
                    <a:pt x="27" y="87"/>
                    <a:pt x="27" y="87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7"/>
                    <a:pt x="27" y="87"/>
                    <a:pt x="27" y="87"/>
                  </a:cubicBezTo>
                  <a:close/>
                  <a:moveTo>
                    <a:pt x="27" y="82"/>
                  </a:moveTo>
                  <a:cubicBezTo>
                    <a:pt x="27" y="82"/>
                    <a:pt x="27" y="82"/>
                    <a:pt x="27" y="81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3"/>
                    <a:pt x="27" y="82"/>
                    <a:pt x="27" y="82"/>
                  </a:cubicBezTo>
                  <a:cubicBezTo>
                    <a:pt x="27" y="83"/>
                    <a:pt x="27" y="83"/>
                    <a:pt x="27" y="83"/>
                  </a:cubicBezTo>
                  <a:lnTo>
                    <a:pt x="27" y="82"/>
                  </a:lnTo>
                  <a:close/>
                  <a:moveTo>
                    <a:pt x="24" y="85"/>
                  </a:moveTo>
                  <a:cubicBezTo>
                    <a:pt x="24" y="85"/>
                    <a:pt x="24" y="85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6"/>
                    <a:pt x="25" y="85"/>
                    <a:pt x="25" y="86"/>
                  </a:cubicBezTo>
                  <a:cubicBezTo>
                    <a:pt x="25" y="87"/>
                    <a:pt x="24" y="86"/>
                    <a:pt x="24" y="87"/>
                  </a:cubicBezTo>
                  <a:cubicBezTo>
                    <a:pt x="25" y="87"/>
                    <a:pt x="26" y="87"/>
                    <a:pt x="27" y="87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6" y="81"/>
                    <a:pt x="25" y="81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0"/>
                    <a:pt x="25" y="80"/>
                    <a:pt x="25" y="79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80"/>
                    <a:pt x="24" y="80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lnTo>
                    <a:pt x="24" y="85"/>
                  </a:lnTo>
                  <a:close/>
                  <a:moveTo>
                    <a:pt x="24" y="85"/>
                  </a:moveTo>
                  <a:cubicBezTo>
                    <a:pt x="24" y="85"/>
                    <a:pt x="24" y="85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1"/>
                    <a:pt x="24" y="81"/>
                    <a:pt x="24" y="81"/>
                  </a:cubicBezTo>
                  <a:lnTo>
                    <a:pt x="24" y="85"/>
                  </a:lnTo>
                  <a:close/>
                  <a:moveTo>
                    <a:pt x="20" y="83"/>
                  </a:moveTo>
                  <a:cubicBezTo>
                    <a:pt x="21" y="83"/>
                    <a:pt x="22" y="84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4" y="85"/>
                    <a:pt x="23" y="85"/>
                    <a:pt x="24" y="85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3" y="79"/>
                    <a:pt x="23" y="80"/>
                  </a:cubicBezTo>
                  <a:cubicBezTo>
                    <a:pt x="22" y="79"/>
                    <a:pt x="23" y="79"/>
                    <a:pt x="23" y="78"/>
                  </a:cubicBezTo>
                  <a:cubicBezTo>
                    <a:pt x="23" y="78"/>
                    <a:pt x="23" y="79"/>
                    <a:pt x="23" y="79"/>
                  </a:cubicBezTo>
                  <a:cubicBezTo>
                    <a:pt x="23" y="78"/>
                    <a:pt x="20" y="78"/>
                    <a:pt x="21" y="76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0" y="76"/>
                    <a:pt x="21" y="74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75"/>
                    <a:pt x="21" y="76"/>
                    <a:pt x="21" y="76"/>
                  </a:cubicBezTo>
                  <a:cubicBezTo>
                    <a:pt x="21" y="76"/>
                    <a:pt x="21" y="76"/>
                    <a:pt x="20" y="76"/>
                  </a:cubicBezTo>
                  <a:lnTo>
                    <a:pt x="20" y="83"/>
                  </a:lnTo>
                  <a:close/>
                  <a:moveTo>
                    <a:pt x="20" y="82"/>
                  </a:move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2"/>
                    <a:pt x="20" y="82"/>
                    <a:pt x="20" y="83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3"/>
                    <a:pt x="21" y="73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0"/>
                    <a:pt x="20" y="81"/>
                    <a:pt x="20" y="81"/>
                  </a:cubicBezTo>
                  <a:lnTo>
                    <a:pt x="20" y="82"/>
                  </a:lnTo>
                  <a:close/>
                  <a:moveTo>
                    <a:pt x="17" y="78"/>
                  </a:moveTo>
                  <a:cubicBezTo>
                    <a:pt x="17" y="78"/>
                    <a:pt x="18" y="79"/>
                    <a:pt x="17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80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1"/>
                    <a:pt x="20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9" y="80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20" y="79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9" y="71"/>
                    <a:pt x="19" y="70"/>
                    <a:pt x="18" y="70"/>
                  </a:cubicBezTo>
                  <a:cubicBezTo>
                    <a:pt x="18" y="69"/>
                    <a:pt x="18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69"/>
                    <a:pt x="18" y="69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7" y="70"/>
                    <a:pt x="18" y="71"/>
                    <a:pt x="18" y="71"/>
                  </a:cubicBezTo>
                  <a:cubicBezTo>
                    <a:pt x="18" y="72"/>
                    <a:pt x="18" y="71"/>
                    <a:pt x="17" y="71"/>
                  </a:cubicBezTo>
                  <a:cubicBezTo>
                    <a:pt x="17" y="78"/>
                    <a:pt x="17" y="78"/>
                    <a:pt x="17" y="78"/>
                  </a:cubicBezTo>
                  <a:close/>
                  <a:moveTo>
                    <a:pt x="17" y="67"/>
                  </a:moveTo>
                  <a:cubicBezTo>
                    <a:pt x="17" y="67"/>
                    <a:pt x="18" y="67"/>
                    <a:pt x="18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5"/>
                  </a:cubicBezTo>
                  <a:lnTo>
                    <a:pt x="17" y="66"/>
                  </a:lnTo>
                  <a:close/>
                  <a:moveTo>
                    <a:pt x="15" y="75"/>
                  </a:moveTo>
                  <a:cubicBezTo>
                    <a:pt x="16" y="75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7" y="77"/>
                    <a:pt x="17" y="7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8"/>
                    <a:pt x="17" y="68"/>
                    <a:pt x="17" y="69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8"/>
                    <a:pt x="17" y="68"/>
                    <a:pt x="16" y="68"/>
                  </a:cubicBezTo>
                  <a:cubicBezTo>
                    <a:pt x="16" y="68"/>
                    <a:pt x="16" y="68"/>
                    <a:pt x="16" y="67"/>
                  </a:cubicBezTo>
                  <a:cubicBezTo>
                    <a:pt x="16" y="67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7" y="65"/>
                    <a:pt x="17" y="65"/>
                    <a:pt x="17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6" y="65"/>
                    <a:pt x="15" y="64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6" y="75"/>
                    <a:pt x="15" y="75"/>
                  </a:cubicBezTo>
                  <a:close/>
                  <a:moveTo>
                    <a:pt x="15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1"/>
                    <a:pt x="14" y="62"/>
                    <a:pt x="14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0"/>
                    <a:pt x="13" y="61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5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4" y="73"/>
                    <a:pt x="14" y="73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3"/>
                    <a:pt x="14" y="73"/>
                    <a:pt x="15" y="73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2"/>
                    <a:pt x="15" y="62"/>
                    <a:pt x="15" y="62"/>
                  </a:cubicBezTo>
                  <a:close/>
                  <a:moveTo>
                    <a:pt x="13" y="54"/>
                  </a:moveTo>
                  <a:cubicBezTo>
                    <a:pt x="14" y="54"/>
                    <a:pt x="13" y="53"/>
                    <a:pt x="13" y="53"/>
                  </a:cubicBezTo>
                  <a:lnTo>
                    <a:pt x="13" y="54"/>
                  </a:lnTo>
                  <a:close/>
                  <a:moveTo>
                    <a:pt x="13" y="60"/>
                  </a:moveTo>
                  <a:cubicBezTo>
                    <a:pt x="13" y="60"/>
                    <a:pt x="13" y="60"/>
                    <a:pt x="13" y="60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5"/>
                    <a:pt x="13" y="65"/>
                  </a:cubicBezTo>
                  <a:cubicBezTo>
                    <a:pt x="13" y="60"/>
                    <a:pt x="13" y="60"/>
                    <a:pt x="13" y="60"/>
                  </a:cubicBezTo>
                  <a:close/>
                  <a:moveTo>
                    <a:pt x="13" y="60"/>
                  </a:moveTo>
                  <a:cubicBezTo>
                    <a:pt x="13" y="58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60"/>
                    <a:pt x="13" y="60"/>
                    <a:pt x="13" y="60"/>
                  </a:cubicBezTo>
                  <a:close/>
                  <a:moveTo>
                    <a:pt x="13" y="53"/>
                  </a:moveTo>
                  <a:cubicBezTo>
                    <a:pt x="13" y="53"/>
                    <a:pt x="13" y="53"/>
                    <a:pt x="13" y="53"/>
                  </a:cubicBezTo>
                  <a:cubicBezTo>
                    <a:pt x="12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2"/>
                    <a:pt x="13" y="52"/>
                  </a:cubicBezTo>
                  <a:cubicBezTo>
                    <a:pt x="13" y="53"/>
                    <a:pt x="13" y="53"/>
                    <a:pt x="13" y="53"/>
                  </a:cubicBezTo>
                  <a:close/>
                  <a:moveTo>
                    <a:pt x="13" y="71"/>
                  </a:move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1"/>
                    <a:pt x="13" y="71"/>
                  </a:cubicBezTo>
                  <a:close/>
                  <a:moveTo>
                    <a:pt x="13" y="60"/>
                  </a:move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0"/>
                    <a:pt x="13" y="60"/>
                    <a:pt x="13" y="60"/>
                  </a:cubicBezTo>
                  <a:close/>
                  <a:moveTo>
                    <a:pt x="12" y="53"/>
                  </a:move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3"/>
                    <a:pt x="12" y="53"/>
                    <a:pt x="12" y="53"/>
                  </a:cubicBezTo>
                  <a:close/>
                  <a:moveTo>
                    <a:pt x="12" y="51"/>
                  </a:moveTo>
                  <a:cubicBezTo>
                    <a:pt x="12" y="51"/>
                    <a:pt x="13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lose/>
                  <a:moveTo>
                    <a:pt x="12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1"/>
                    <a:pt x="12" y="51"/>
                    <a:pt x="12" y="51"/>
                  </a:cubicBezTo>
                  <a:close/>
                  <a:moveTo>
                    <a:pt x="12" y="69"/>
                  </a:moveTo>
                  <a:cubicBezTo>
                    <a:pt x="12" y="70"/>
                    <a:pt x="13" y="70"/>
                    <a:pt x="13" y="71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lnTo>
                    <a:pt x="12" y="69"/>
                  </a:lnTo>
                  <a:close/>
                  <a:moveTo>
                    <a:pt x="12" y="57"/>
                  </a:moveTo>
                  <a:cubicBezTo>
                    <a:pt x="12" y="58"/>
                    <a:pt x="12" y="58"/>
                    <a:pt x="12" y="58"/>
                  </a:cubicBezTo>
                  <a:cubicBezTo>
                    <a:pt x="13" y="57"/>
                    <a:pt x="12" y="55"/>
                    <a:pt x="12" y="54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5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8"/>
                    <a:pt x="12" y="68"/>
                    <a:pt x="12" y="69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57"/>
                    <a:pt x="12" y="57"/>
                    <a:pt x="12" y="57"/>
                  </a:cubicBezTo>
                  <a:close/>
                  <a:moveTo>
                    <a:pt x="12" y="53"/>
                  </a:moveTo>
                  <a:cubicBezTo>
                    <a:pt x="12" y="53"/>
                    <a:pt x="12" y="53"/>
                    <a:pt x="12" y="53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lnTo>
                    <a:pt x="12" y="53"/>
                  </a:lnTo>
                  <a:close/>
                  <a:moveTo>
                    <a:pt x="12" y="54"/>
                  </a:moveTo>
                  <a:cubicBezTo>
                    <a:pt x="12" y="54"/>
                    <a:pt x="12" y="54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2"/>
                    <a:pt x="11" y="52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2" y="66"/>
                    <a:pt x="12" y="67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54"/>
                    <a:pt x="12" y="54"/>
                    <a:pt x="12" y="54"/>
                  </a:cubicBezTo>
                  <a:close/>
                  <a:moveTo>
                    <a:pt x="12" y="50"/>
                  </a:moveTo>
                  <a:cubicBezTo>
                    <a:pt x="12" y="51"/>
                    <a:pt x="12" y="51"/>
                    <a:pt x="12" y="51"/>
                  </a:cubicBezTo>
                  <a:cubicBezTo>
                    <a:pt x="11" y="51"/>
                    <a:pt x="11" y="51"/>
                    <a:pt x="12" y="50"/>
                  </a:cubicBezTo>
                  <a:close/>
                  <a:moveTo>
                    <a:pt x="11" y="49"/>
                  </a:move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9"/>
                    <a:pt x="11" y="49"/>
                    <a:pt x="11" y="49"/>
                  </a:cubicBezTo>
                  <a:close/>
                  <a:moveTo>
                    <a:pt x="12" y="65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1" y="51"/>
                  </a:moveTo>
                  <a:cubicBezTo>
                    <a:pt x="11" y="51"/>
                    <a:pt x="11" y="51"/>
                    <a:pt x="11" y="52"/>
                  </a:cubicBezTo>
                  <a:cubicBezTo>
                    <a:pt x="11" y="50"/>
                    <a:pt x="11" y="51"/>
                    <a:pt x="10" y="50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1" y="53"/>
                    <a:pt x="10" y="53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58"/>
                    <a:pt x="10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1"/>
                    <a:pt x="11" y="51"/>
                  </a:cubicBezTo>
                  <a:close/>
                  <a:moveTo>
                    <a:pt x="10" y="50"/>
                  </a:moveTo>
                  <a:cubicBezTo>
                    <a:pt x="11" y="50"/>
                    <a:pt x="11" y="49"/>
                    <a:pt x="11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6"/>
                    <a:pt x="10" y="46"/>
                    <a:pt x="11" y="45"/>
                  </a:cubicBezTo>
                  <a:cubicBezTo>
                    <a:pt x="10" y="45"/>
                    <a:pt x="10" y="45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10" y="44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lose/>
                  <a:moveTo>
                    <a:pt x="10" y="44"/>
                  </a:moveTo>
                  <a:cubicBezTo>
                    <a:pt x="10" y="43"/>
                    <a:pt x="11" y="43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0" y="44"/>
                    <a:pt x="10" y="44"/>
                  </a:cubicBezTo>
                  <a:close/>
                  <a:moveTo>
                    <a:pt x="10" y="43"/>
                  </a:moveTo>
                  <a:cubicBezTo>
                    <a:pt x="10" y="43"/>
                    <a:pt x="10" y="43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3"/>
                    <a:pt x="10" y="53"/>
                    <a:pt x="10" y="53"/>
                  </a:cubicBezTo>
                  <a:close/>
                  <a:moveTo>
                    <a:pt x="10" y="50"/>
                  </a:move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8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3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10" y="46"/>
                  </a:move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lose/>
                  <a:moveTo>
                    <a:pt x="10" y="46"/>
                  </a:move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lose/>
                  <a:moveTo>
                    <a:pt x="10" y="44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lnTo>
                    <a:pt x="10" y="44"/>
                  </a:lnTo>
                  <a:close/>
                  <a:moveTo>
                    <a:pt x="10" y="46"/>
                  </a:move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9"/>
                  </a:cubicBezTo>
                  <a:cubicBezTo>
                    <a:pt x="10" y="48"/>
                    <a:pt x="9" y="48"/>
                    <a:pt x="9" y="48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9" y="51"/>
                    <a:pt x="9" y="50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10" y="60"/>
                    <a:pt x="10" y="61"/>
                  </a:cubicBezTo>
                  <a:cubicBezTo>
                    <a:pt x="10" y="60"/>
                    <a:pt x="9" y="60"/>
                    <a:pt x="9" y="60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9" y="44"/>
                  </a:moveTo>
                  <a:cubicBezTo>
                    <a:pt x="10" y="44"/>
                    <a:pt x="10" y="44"/>
                    <a:pt x="10" y="4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9" y="42"/>
                    <a:pt x="10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4"/>
                    <a:pt x="9" y="44"/>
                    <a:pt x="9" y="44"/>
                  </a:cubicBezTo>
                  <a:close/>
                  <a:moveTo>
                    <a:pt x="9" y="42"/>
                  </a:move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lose/>
                  <a:moveTo>
                    <a:pt x="9" y="38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lose/>
                  <a:moveTo>
                    <a:pt x="9" y="45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5"/>
                    <a:pt x="9" y="45"/>
                  </a:cubicBezTo>
                  <a:close/>
                  <a:moveTo>
                    <a:pt x="9" y="48"/>
                  </a:move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59"/>
                    <a:pt x="9" y="59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9" y="55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4"/>
                    <a:pt x="8" y="43"/>
                    <a:pt x="9" y="42"/>
                  </a:cubicBezTo>
                  <a:cubicBezTo>
                    <a:pt x="9" y="42"/>
                    <a:pt x="8" y="42"/>
                    <a:pt x="8" y="42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2"/>
                    <a:pt x="9" y="41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5"/>
                    <a:pt x="9" y="45"/>
                    <a:pt x="8" y="45"/>
                  </a:cubicBezTo>
                  <a:cubicBezTo>
                    <a:pt x="8" y="46"/>
                    <a:pt x="10" y="47"/>
                    <a:pt x="8" y="49"/>
                  </a:cubicBezTo>
                  <a:cubicBezTo>
                    <a:pt x="9" y="49"/>
                    <a:pt x="9" y="48"/>
                    <a:pt x="9" y="48"/>
                  </a:cubicBezTo>
                  <a:close/>
                  <a:moveTo>
                    <a:pt x="8" y="41"/>
                  </a:moveTo>
                  <a:cubicBezTo>
                    <a:pt x="9" y="40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7"/>
                    <a:pt x="8" y="38"/>
                    <a:pt x="8" y="38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9" y="60"/>
                  </a:moveTo>
                  <a:cubicBezTo>
                    <a:pt x="9" y="60"/>
                    <a:pt x="9" y="60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0"/>
                    <a:pt x="8" y="61"/>
                    <a:pt x="9" y="62"/>
                  </a:cubicBezTo>
                  <a:lnTo>
                    <a:pt x="9" y="60"/>
                  </a:lnTo>
                  <a:close/>
                  <a:moveTo>
                    <a:pt x="8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5"/>
                    <a:pt x="8" y="34"/>
                    <a:pt x="8" y="34"/>
                  </a:cubicBezTo>
                  <a:cubicBezTo>
                    <a:pt x="8" y="34"/>
                    <a:pt x="8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8" y="43"/>
                    <a:pt x="7" y="42"/>
                  </a:cubicBezTo>
                  <a:cubicBezTo>
                    <a:pt x="9" y="42"/>
                    <a:pt x="7" y="42"/>
                    <a:pt x="8" y="43"/>
                  </a:cubicBezTo>
                  <a:cubicBezTo>
                    <a:pt x="8" y="43"/>
                    <a:pt x="8" y="43"/>
                    <a:pt x="8" y="42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7" y="31"/>
                  </a:move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2"/>
                    <a:pt x="7" y="32"/>
                    <a:pt x="7" y="31"/>
                  </a:cubicBezTo>
                  <a:close/>
                  <a:moveTo>
                    <a:pt x="7" y="30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7" y="54"/>
                  </a:move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6"/>
                    <a:pt x="7" y="56"/>
                  </a:cubicBezTo>
                  <a:cubicBezTo>
                    <a:pt x="7" y="56"/>
                    <a:pt x="8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lose/>
                  <a:moveTo>
                    <a:pt x="8" y="59"/>
                  </a:moveTo>
                  <a:cubicBezTo>
                    <a:pt x="8" y="59"/>
                    <a:pt x="8" y="58"/>
                    <a:pt x="8" y="58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lose/>
                  <a:moveTo>
                    <a:pt x="8" y="54"/>
                  </a:moveTo>
                  <a:cubicBezTo>
                    <a:pt x="8" y="54"/>
                    <a:pt x="8" y="54"/>
                    <a:pt x="8" y="54"/>
                  </a:cubicBezTo>
                  <a:close/>
                  <a:moveTo>
                    <a:pt x="7" y="33"/>
                  </a:moveTo>
                  <a:cubicBezTo>
                    <a:pt x="7" y="33"/>
                    <a:pt x="7" y="33"/>
                    <a:pt x="7" y="33"/>
                  </a:cubicBezTo>
                  <a:cubicBezTo>
                    <a:pt x="6" y="32"/>
                    <a:pt x="7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0"/>
                    <a:pt x="7" y="3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7" y="29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6" y="50"/>
                    <a:pt x="7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1"/>
                    <a:pt x="7" y="52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33"/>
                    <a:pt x="7" y="33"/>
                    <a:pt x="7" y="33"/>
                  </a:cubicBezTo>
                  <a:close/>
                  <a:moveTo>
                    <a:pt x="6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6" y="22"/>
                    <a:pt x="6" y="22"/>
                  </a:cubicBezTo>
                  <a:lnTo>
                    <a:pt x="6" y="24"/>
                  </a:lnTo>
                  <a:close/>
                  <a:moveTo>
                    <a:pt x="6" y="29"/>
                  </a:move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5" y="29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5" y="34"/>
                    <a:pt x="5" y="35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6" y="44"/>
                    <a:pt x="6" y="45"/>
                  </a:cubicBezTo>
                  <a:cubicBezTo>
                    <a:pt x="5" y="45"/>
                    <a:pt x="6" y="45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9"/>
                    <a:pt x="6" y="49"/>
                    <a:pt x="5" y="4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6" y="51"/>
                    <a:pt x="6" y="50"/>
                  </a:cubicBezTo>
                  <a:cubicBezTo>
                    <a:pt x="6" y="50"/>
                    <a:pt x="6" y="50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9"/>
                    <a:pt x="6" y="29"/>
                  </a:cubicBezTo>
                  <a:close/>
                  <a:moveTo>
                    <a:pt x="5" y="24"/>
                  </a:moveTo>
                  <a:cubicBezTo>
                    <a:pt x="5" y="24"/>
                    <a:pt x="5" y="24"/>
                    <a:pt x="6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5" y="21"/>
                    <a:pt x="6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3"/>
                    <a:pt x="5" y="23"/>
                  </a:cubicBezTo>
                  <a:cubicBezTo>
                    <a:pt x="5" y="24"/>
                    <a:pt x="5" y="24"/>
                    <a:pt x="5" y="24"/>
                  </a:cubicBezTo>
                  <a:close/>
                  <a:moveTo>
                    <a:pt x="5" y="34"/>
                  </a:move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6" y="34"/>
                    <a:pt x="5" y="34"/>
                  </a:cubicBezTo>
                  <a:close/>
                  <a:moveTo>
                    <a:pt x="5" y="28"/>
                  </a:moveTo>
                  <a:cubicBezTo>
                    <a:pt x="5" y="27"/>
                    <a:pt x="5" y="25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5" y="22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lose/>
                  <a:moveTo>
                    <a:pt x="5" y="22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2"/>
                  </a:cubicBezTo>
                  <a:close/>
                  <a:moveTo>
                    <a:pt x="5" y="19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5" y="40"/>
                  </a:moveTo>
                  <a:cubicBezTo>
                    <a:pt x="5" y="40"/>
                    <a:pt x="5" y="40"/>
                    <a:pt x="5" y="40"/>
                  </a:cubicBezTo>
                  <a:cubicBezTo>
                    <a:pt x="5" y="41"/>
                    <a:pt x="5" y="41"/>
                    <a:pt x="5" y="42"/>
                  </a:cubicBezTo>
                  <a:cubicBezTo>
                    <a:pt x="6" y="42"/>
                    <a:pt x="5" y="44"/>
                    <a:pt x="5" y="44"/>
                  </a:cubicBezTo>
                  <a:cubicBezTo>
                    <a:pt x="5" y="45"/>
                    <a:pt x="5" y="45"/>
                    <a:pt x="5" y="44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5" y="40"/>
                    <a:pt x="5" y="40"/>
                  </a:cubicBezTo>
                  <a:close/>
                  <a:moveTo>
                    <a:pt x="5" y="46"/>
                  </a:move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lose/>
                  <a:moveTo>
                    <a:pt x="5" y="46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6"/>
                    <a:pt x="5" y="46"/>
                    <a:pt x="5" y="46"/>
                  </a:cubicBezTo>
                  <a:close/>
                  <a:moveTo>
                    <a:pt x="5" y="47"/>
                  </a:moveTo>
                  <a:cubicBezTo>
                    <a:pt x="5" y="48"/>
                    <a:pt x="5" y="48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7"/>
                    <a:pt x="5" y="47"/>
                    <a:pt x="5" y="47"/>
                  </a:cubicBezTo>
                  <a:close/>
                  <a:moveTo>
                    <a:pt x="5" y="49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lose/>
                  <a:moveTo>
                    <a:pt x="5" y="35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lose/>
                  <a:moveTo>
                    <a:pt x="5" y="24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3"/>
                    <a:pt x="5" y="33"/>
                  </a:cubicBezTo>
                  <a:cubicBezTo>
                    <a:pt x="5" y="24"/>
                    <a:pt x="5" y="24"/>
                    <a:pt x="5" y="24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  <a:moveTo>
                    <a:pt x="4" y="14"/>
                  </a:move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4" y="37"/>
                  </a:move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4" y="39"/>
                    <a:pt x="4" y="39"/>
                    <a:pt x="5" y="39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3" y="29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19"/>
                    <a:pt x="4" y="19"/>
                    <a:pt x="4" y="19"/>
                  </a:cubicBezTo>
                  <a:close/>
                  <a:moveTo>
                    <a:pt x="3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3" y="15"/>
                  </a:moveTo>
                  <a:cubicBezTo>
                    <a:pt x="4" y="15"/>
                    <a:pt x="4" y="15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4"/>
                    <a:pt x="3" y="14"/>
                  </a:cubicBezTo>
                  <a:lnTo>
                    <a:pt x="3" y="15"/>
                  </a:lnTo>
                  <a:close/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8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1"/>
                    <a:pt x="3" y="12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30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4" y="35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3" y="21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1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2" y="10"/>
                    <a:pt x="2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2" y="24"/>
                    <a:pt x="2" y="25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9"/>
                    <a:pt x="2" y="30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3" y="20"/>
                    <a:pt x="3" y="19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2"/>
                    <a:pt x="3" y="12"/>
                    <a:pt x="3" y="12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2" y="6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lose/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3" y="30"/>
                  </a:moveTo>
                  <a:cubicBezTo>
                    <a:pt x="2" y="31"/>
                    <a:pt x="3" y="32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lnTo>
                    <a:pt x="3" y="30"/>
                  </a:ln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6"/>
                    <a:pt x="1" y="6"/>
                    <a:pt x="1" y="6"/>
                  </a:cubicBezTo>
                  <a:close/>
                  <a:moveTo>
                    <a:pt x="2" y="14"/>
                  </a:moveTo>
                  <a:cubicBezTo>
                    <a:pt x="2" y="14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2" y="23"/>
                    <a:pt x="2" y="23"/>
                  </a:cubicBezTo>
                  <a:cubicBezTo>
                    <a:pt x="2" y="14"/>
                    <a:pt x="2" y="14"/>
                    <a:pt x="2" y="14"/>
                  </a:cubicBezTo>
                  <a:close/>
                  <a:moveTo>
                    <a:pt x="2" y="24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0" y="12"/>
                    <a:pt x="1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1" y="20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lose/>
                  <a:moveTo>
                    <a:pt x="1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2" name="Freeform 2617"/>
            <p:cNvSpPr>
              <a:spLocks/>
            </p:cNvSpPr>
            <p:nvPr/>
          </p:nvSpPr>
          <p:spPr bwMode="auto">
            <a:xfrm>
              <a:off x="11909426" y="5387975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3" name="Freeform 2618"/>
            <p:cNvSpPr>
              <a:spLocks/>
            </p:cNvSpPr>
            <p:nvPr/>
          </p:nvSpPr>
          <p:spPr bwMode="auto">
            <a:xfrm>
              <a:off x="11864976" y="5291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4" name="Rectangle 2619"/>
            <p:cNvSpPr>
              <a:spLocks noChangeArrowheads="1"/>
            </p:cNvSpPr>
            <p:nvPr/>
          </p:nvSpPr>
          <p:spPr bwMode="auto">
            <a:xfrm>
              <a:off x="11864976" y="5283200"/>
              <a:ext cx="1588" cy="1588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5" name="Freeform 2620"/>
            <p:cNvSpPr>
              <a:spLocks/>
            </p:cNvSpPr>
            <p:nvPr/>
          </p:nvSpPr>
          <p:spPr bwMode="auto">
            <a:xfrm>
              <a:off x="11837988" y="512921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6" name="Freeform 2621"/>
            <p:cNvSpPr>
              <a:spLocks/>
            </p:cNvSpPr>
            <p:nvPr/>
          </p:nvSpPr>
          <p:spPr bwMode="auto">
            <a:xfrm>
              <a:off x="11834813" y="51355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7" name="Freeform 2622"/>
            <p:cNvSpPr>
              <a:spLocks/>
            </p:cNvSpPr>
            <p:nvPr/>
          </p:nvSpPr>
          <p:spPr bwMode="auto">
            <a:xfrm>
              <a:off x="11834813" y="513238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8" name="Freeform 2623"/>
            <p:cNvSpPr>
              <a:spLocks/>
            </p:cNvSpPr>
            <p:nvPr/>
          </p:nvSpPr>
          <p:spPr bwMode="auto">
            <a:xfrm>
              <a:off x="11837988" y="5148263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1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9" name="Freeform 2624"/>
            <p:cNvSpPr>
              <a:spLocks/>
            </p:cNvSpPr>
            <p:nvPr/>
          </p:nvSpPr>
          <p:spPr bwMode="auto">
            <a:xfrm>
              <a:off x="11837988" y="5159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0" name="Freeform 2625"/>
            <p:cNvSpPr>
              <a:spLocks/>
            </p:cNvSpPr>
            <p:nvPr/>
          </p:nvSpPr>
          <p:spPr bwMode="auto">
            <a:xfrm>
              <a:off x="11834813" y="51593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1" name="Freeform 2626"/>
            <p:cNvSpPr>
              <a:spLocks/>
            </p:cNvSpPr>
            <p:nvPr/>
          </p:nvSpPr>
          <p:spPr bwMode="auto">
            <a:xfrm>
              <a:off x="11849101" y="5202238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2" name="Freeform 2627"/>
            <p:cNvSpPr>
              <a:spLocks/>
            </p:cNvSpPr>
            <p:nvPr/>
          </p:nvSpPr>
          <p:spPr bwMode="auto">
            <a:xfrm>
              <a:off x="11849101" y="5213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3" name="Rectangle 2628"/>
            <p:cNvSpPr>
              <a:spLocks noChangeArrowheads="1"/>
            </p:cNvSpPr>
            <p:nvPr/>
          </p:nvSpPr>
          <p:spPr bwMode="auto">
            <a:xfrm>
              <a:off x="11834813" y="5213350"/>
              <a:ext cx="1588" cy="1588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4" name="Freeform 2629"/>
            <p:cNvSpPr>
              <a:spLocks/>
            </p:cNvSpPr>
            <p:nvPr/>
          </p:nvSpPr>
          <p:spPr bwMode="auto">
            <a:xfrm>
              <a:off x="11852276" y="521970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5" name="Freeform 2630"/>
            <p:cNvSpPr>
              <a:spLocks/>
            </p:cNvSpPr>
            <p:nvPr/>
          </p:nvSpPr>
          <p:spPr bwMode="auto">
            <a:xfrm>
              <a:off x="11855451" y="522605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6" name="Freeform 2631"/>
            <p:cNvSpPr>
              <a:spLocks/>
            </p:cNvSpPr>
            <p:nvPr/>
          </p:nvSpPr>
          <p:spPr bwMode="auto">
            <a:xfrm>
              <a:off x="11855451" y="52371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7" name="Freeform 2632"/>
            <p:cNvSpPr>
              <a:spLocks/>
            </p:cNvSpPr>
            <p:nvPr/>
          </p:nvSpPr>
          <p:spPr bwMode="auto">
            <a:xfrm>
              <a:off x="11871326" y="5321300"/>
              <a:ext cx="4763" cy="63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8" name="Freeform 2633"/>
            <p:cNvSpPr>
              <a:spLocks/>
            </p:cNvSpPr>
            <p:nvPr/>
          </p:nvSpPr>
          <p:spPr bwMode="auto">
            <a:xfrm>
              <a:off x="11903076" y="5384800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9" name="Freeform 2634"/>
            <p:cNvSpPr>
              <a:spLocks/>
            </p:cNvSpPr>
            <p:nvPr/>
          </p:nvSpPr>
          <p:spPr bwMode="auto">
            <a:xfrm>
              <a:off x="10917238" y="5300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0" name="Freeform 2635"/>
            <p:cNvSpPr>
              <a:spLocks/>
            </p:cNvSpPr>
            <p:nvPr/>
          </p:nvSpPr>
          <p:spPr bwMode="auto">
            <a:xfrm>
              <a:off x="10917238" y="5303838"/>
              <a:ext cx="17463" cy="3175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2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1" name="Freeform 2636"/>
            <p:cNvSpPr>
              <a:spLocks/>
            </p:cNvSpPr>
            <p:nvPr/>
          </p:nvSpPr>
          <p:spPr bwMode="auto">
            <a:xfrm>
              <a:off x="10917238" y="5297488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2" name="Freeform 2637"/>
            <p:cNvSpPr>
              <a:spLocks/>
            </p:cNvSpPr>
            <p:nvPr/>
          </p:nvSpPr>
          <p:spPr bwMode="auto">
            <a:xfrm>
              <a:off x="10914063" y="5300663"/>
              <a:ext cx="7938" cy="0"/>
            </a:xfrm>
            <a:custGeom>
              <a:avLst/>
              <a:gdLst>
                <a:gd name="T0" fmla="*/ 5 w 5"/>
                <a:gd name="T1" fmla="*/ 2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4" name="Freeform 2638"/>
            <p:cNvSpPr>
              <a:spLocks/>
            </p:cNvSpPr>
            <p:nvPr/>
          </p:nvSpPr>
          <p:spPr bwMode="auto">
            <a:xfrm>
              <a:off x="10631488" y="52736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5" name="Freeform 2639"/>
            <p:cNvSpPr>
              <a:spLocks/>
            </p:cNvSpPr>
            <p:nvPr/>
          </p:nvSpPr>
          <p:spPr bwMode="auto">
            <a:xfrm>
              <a:off x="10617201" y="527050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6" name="Freeform 2640"/>
            <p:cNvSpPr>
              <a:spLocks/>
            </p:cNvSpPr>
            <p:nvPr/>
          </p:nvSpPr>
          <p:spPr bwMode="auto">
            <a:xfrm>
              <a:off x="10641013" y="52736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7" name="Freeform 2641"/>
            <p:cNvSpPr>
              <a:spLocks/>
            </p:cNvSpPr>
            <p:nvPr/>
          </p:nvSpPr>
          <p:spPr bwMode="auto">
            <a:xfrm>
              <a:off x="10790238" y="52832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8" name="Freeform 2642"/>
            <p:cNvSpPr>
              <a:spLocks/>
            </p:cNvSpPr>
            <p:nvPr/>
          </p:nvSpPr>
          <p:spPr bwMode="auto">
            <a:xfrm>
              <a:off x="10560051" y="5253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9" name="Rectangle 2643"/>
            <p:cNvSpPr>
              <a:spLocks noChangeArrowheads="1"/>
            </p:cNvSpPr>
            <p:nvPr/>
          </p:nvSpPr>
          <p:spPr bwMode="auto">
            <a:xfrm>
              <a:off x="10617201" y="5256213"/>
              <a:ext cx="1588" cy="1588"/>
            </a:xfrm>
            <a:prstGeom prst="rect">
              <a:avLst/>
            </a:pr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0" name="Rectangle 2644"/>
            <p:cNvSpPr>
              <a:spLocks noChangeArrowheads="1"/>
            </p:cNvSpPr>
            <p:nvPr/>
          </p:nvSpPr>
          <p:spPr bwMode="auto">
            <a:xfrm>
              <a:off x="10655301" y="5273675"/>
              <a:ext cx="1588" cy="1588"/>
            </a:xfrm>
            <a:prstGeom prst="rect">
              <a:avLst/>
            </a:pr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1" name="Freeform 2645"/>
            <p:cNvSpPr>
              <a:spLocks/>
            </p:cNvSpPr>
            <p:nvPr/>
          </p:nvSpPr>
          <p:spPr bwMode="auto">
            <a:xfrm>
              <a:off x="10539413" y="5249863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2" name="Rectangle 2646"/>
            <p:cNvSpPr>
              <a:spLocks noChangeArrowheads="1"/>
            </p:cNvSpPr>
            <p:nvPr/>
          </p:nvSpPr>
          <p:spPr bwMode="auto">
            <a:xfrm>
              <a:off x="10617201" y="5270500"/>
              <a:ext cx="1588" cy="1588"/>
            </a:xfrm>
            <a:prstGeom prst="rect">
              <a:avLst/>
            </a:pr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3" name="Freeform 2647"/>
            <p:cNvSpPr>
              <a:spLocks/>
            </p:cNvSpPr>
            <p:nvPr/>
          </p:nvSpPr>
          <p:spPr bwMode="auto">
            <a:xfrm>
              <a:off x="10634663" y="5256213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4" name="Freeform 2648"/>
            <p:cNvSpPr>
              <a:spLocks/>
            </p:cNvSpPr>
            <p:nvPr/>
          </p:nvSpPr>
          <p:spPr bwMode="auto">
            <a:xfrm>
              <a:off x="10787063" y="528320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5" name="Freeform 2649"/>
            <p:cNvSpPr>
              <a:spLocks/>
            </p:cNvSpPr>
            <p:nvPr/>
          </p:nvSpPr>
          <p:spPr bwMode="auto">
            <a:xfrm>
              <a:off x="10901363" y="5297488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6" name="Freeform 2650"/>
            <p:cNvSpPr>
              <a:spLocks/>
            </p:cNvSpPr>
            <p:nvPr/>
          </p:nvSpPr>
          <p:spPr bwMode="auto">
            <a:xfrm>
              <a:off x="10556876" y="527050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7" name="Rectangle 2651"/>
            <p:cNvSpPr>
              <a:spLocks noChangeArrowheads="1"/>
            </p:cNvSpPr>
            <p:nvPr/>
          </p:nvSpPr>
          <p:spPr bwMode="auto">
            <a:xfrm>
              <a:off x="10566401" y="5273675"/>
              <a:ext cx="1588" cy="1588"/>
            </a:xfrm>
            <a:prstGeom prst="rect">
              <a:avLst/>
            </a:pr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8" name="Freeform 2652"/>
            <p:cNvSpPr>
              <a:spLocks/>
            </p:cNvSpPr>
            <p:nvPr/>
          </p:nvSpPr>
          <p:spPr bwMode="auto">
            <a:xfrm>
              <a:off x="10895013" y="5300663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9" name="Freeform 2653"/>
            <p:cNvSpPr>
              <a:spLocks/>
            </p:cNvSpPr>
            <p:nvPr/>
          </p:nvSpPr>
          <p:spPr bwMode="auto">
            <a:xfrm>
              <a:off x="10887076" y="529748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0" name="Freeform 2654"/>
            <p:cNvSpPr>
              <a:spLocks/>
            </p:cNvSpPr>
            <p:nvPr/>
          </p:nvSpPr>
          <p:spPr bwMode="auto">
            <a:xfrm>
              <a:off x="10890251" y="529748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1" name="Freeform 2655"/>
            <p:cNvSpPr>
              <a:spLocks/>
            </p:cNvSpPr>
            <p:nvPr/>
          </p:nvSpPr>
          <p:spPr bwMode="auto">
            <a:xfrm>
              <a:off x="10850563" y="5291138"/>
              <a:ext cx="9525" cy="3175"/>
            </a:xfrm>
            <a:custGeom>
              <a:avLst/>
              <a:gdLst>
                <a:gd name="T0" fmla="*/ 1 w 3"/>
                <a:gd name="T1" fmla="*/ 0 h 1"/>
                <a:gd name="T2" fmla="*/ 2 w 3"/>
                <a:gd name="T3" fmla="*/ 0 h 1"/>
                <a:gd name="T4" fmla="*/ 3 w 3"/>
                <a:gd name="T5" fmla="*/ 1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0" y="0"/>
                    <a:pt x="3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2" name="Freeform 2656"/>
            <p:cNvSpPr>
              <a:spLocks/>
            </p:cNvSpPr>
            <p:nvPr/>
          </p:nvSpPr>
          <p:spPr bwMode="auto">
            <a:xfrm>
              <a:off x="10841038" y="528637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3" name="Freeform 2657"/>
            <p:cNvSpPr>
              <a:spLocks/>
            </p:cNvSpPr>
            <p:nvPr/>
          </p:nvSpPr>
          <p:spPr bwMode="auto">
            <a:xfrm>
              <a:off x="10833101" y="5283200"/>
              <a:ext cx="7938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4" name="Freeform 2658"/>
            <p:cNvSpPr>
              <a:spLocks/>
            </p:cNvSpPr>
            <p:nvPr/>
          </p:nvSpPr>
          <p:spPr bwMode="auto">
            <a:xfrm>
              <a:off x="10742613" y="5283200"/>
              <a:ext cx="6350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5" name="Freeform 2659"/>
            <p:cNvSpPr>
              <a:spLocks/>
            </p:cNvSpPr>
            <p:nvPr/>
          </p:nvSpPr>
          <p:spPr bwMode="auto">
            <a:xfrm>
              <a:off x="10725151" y="527685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6" name="Rectangle 2660"/>
            <p:cNvSpPr>
              <a:spLocks noChangeArrowheads="1"/>
            </p:cNvSpPr>
            <p:nvPr/>
          </p:nvSpPr>
          <p:spPr bwMode="auto">
            <a:xfrm>
              <a:off x="10733088" y="5267325"/>
              <a:ext cx="1588" cy="1588"/>
            </a:xfrm>
            <a:prstGeom prst="rect">
              <a:avLst/>
            </a:pr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7" name="Freeform 2661"/>
            <p:cNvSpPr>
              <a:spLocks/>
            </p:cNvSpPr>
            <p:nvPr/>
          </p:nvSpPr>
          <p:spPr bwMode="auto">
            <a:xfrm>
              <a:off x="10709276" y="52768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8" name="Freeform 2662"/>
            <p:cNvSpPr>
              <a:spLocks/>
            </p:cNvSpPr>
            <p:nvPr/>
          </p:nvSpPr>
          <p:spPr bwMode="auto">
            <a:xfrm>
              <a:off x="10691813" y="5276850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4 w 4"/>
                <a:gd name="T3" fmla="*/ 2 h 2"/>
                <a:gd name="T4" fmla="*/ 0 w 4"/>
                <a:gd name="T5" fmla="*/ 0 h 2"/>
                <a:gd name="T6" fmla="*/ 2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9" name="Freeform 2663"/>
            <p:cNvSpPr>
              <a:spLocks/>
            </p:cNvSpPr>
            <p:nvPr/>
          </p:nvSpPr>
          <p:spPr bwMode="auto">
            <a:xfrm>
              <a:off x="10671176" y="5276850"/>
              <a:ext cx="7938" cy="0"/>
            </a:xfrm>
            <a:custGeom>
              <a:avLst/>
              <a:gdLst>
                <a:gd name="T0" fmla="*/ 5 w 5"/>
                <a:gd name="T1" fmla="*/ 2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0" name="Freeform 2664"/>
            <p:cNvSpPr>
              <a:spLocks/>
            </p:cNvSpPr>
            <p:nvPr/>
          </p:nvSpPr>
          <p:spPr bwMode="auto">
            <a:xfrm>
              <a:off x="10479088" y="5267325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1" name="Freeform 2665"/>
            <p:cNvSpPr>
              <a:spLocks/>
            </p:cNvSpPr>
            <p:nvPr/>
          </p:nvSpPr>
          <p:spPr bwMode="auto">
            <a:xfrm>
              <a:off x="9818688" y="53673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2" name="Freeform 2666"/>
            <p:cNvSpPr>
              <a:spLocks/>
            </p:cNvSpPr>
            <p:nvPr/>
          </p:nvSpPr>
          <p:spPr bwMode="auto">
            <a:xfrm>
              <a:off x="9809163" y="5367338"/>
              <a:ext cx="9525" cy="476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3" name="Freeform 2667"/>
            <p:cNvSpPr>
              <a:spLocks/>
            </p:cNvSpPr>
            <p:nvPr/>
          </p:nvSpPr>
          <p:spPr bwMode="auto">
            <a:xfrm>
              <a:off x="10088563" y="5307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4" name="Freeform 2668"/>
            <p:cNvSpPr>
              <a:spLocks/>
            </p:cNvSpPr>
            <p:nvPr/>
          </p:nvSpPr>
          <p:spPr bwMode="auto">
            <a:xfrm>
              <a:off x="10101263" y="53070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5" name="Freeform 2669"/>
            <p:cNvSpPr>
              <a:spLocks/>
            </p:cNvSpPr>
            <p:nvPr/>
          </p:nvSpPr>
          <p:spPr bwMode="auto">
            <a:xfrm>
              <a:off x="10085388" y="529113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6" name="Rectangle 2670"/>
            <p:cNvSpPr>
              <a:spLocks noChangeArrowheads="1"/>
            </p:cNvSpPr>
            <p:nvPr/>
          </p:nvSpPr>
          <p:spPr bwMode="auto">
            <a:xfrm>
              <a:off x="10079038" y="5291138"/>
              <a:ext cx="1588" cy="1588"/>
            </a:xfrm>
            <a:prstGeom prst="rect">
              <a:avLst/>
            </a:prstGeom>
            <a:solidFill>
              <a:srgbClr val="9B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7" name="Freeform 2671"/>
            <p:cNvSpPr>
              <a:spLocks/>
            </p:cNvSpPr>
            <p:nvPr/>
          </p:nvSpPr>
          <p:spPr bwMode="auto">
            <a:xfrm>
              <a:off x="11066463" y="5408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8" name="Freeform 2672"/>
            <p:cNvSpPr>
              <a:spLocks/>
            </p:cNvSpPr>
            <p:nvPr/>
          </p:nvSpPr>
          <p:spPr bwMode="auto">
            <a:xfrm>
              <a:off x="11066463" y="5408613"/>
              <a:ext cx="20638" cy="6350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2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9" name="Freeform 2673"/>
            <p:cNvSpPr>
              <a:spLocks/>
            </p:cNvSpPr>
            <p:nvPr/>
          </p:nvSpPr>
          <p:spPr bwMode="auto">
            <a:xfrm>
              <a:off x="11066463" y="5402263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0" name="Freeform 2674"/>
            <p:cNvSpPr>
              <a:spLocks/>
            </p:cNvSpPr>
            <p:nvPr/>
          </p:nvSpPr>
          <p:spPr bwMode="auto">
            <a:xfrm>
              <a:off x="11066463" y="54054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1" name="Freeform 2675"/>
            <p:cNvSpPr>
              <a:spLocks/>
            </p:cNvSpPr>
            <p:nvPr/>
          </p:nvSpPr>
          <p:spPr bwMode="auto">
            <a:xfrm>
              <a:off x="10742613" y="52641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2" name="Freeform 2676"/>
            <p:cNvSpPr>
              <a:spLocks/>
            </p:cNvSpPr>
            <p:nvPr/>
          </p:nvSpPr>
          <p:spPr bwMode="auto">
            <a:xfrm>
              <a:off x="10728326" y="5253038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3" name="Freeform 2677"/>
            <p:cNvSpPr>
              <a:spLocks/>
            </p:cNvSpPr>
            <p:nvPr/>
          </p:nvSpPr>
          <p:spPr bwMode="auto">
            <a:xfrm>
              <a:off x="10752138" y="527050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4" name="Freeform 2678"/>
            <p:cNvSpPr>
              <a:spLocks/>
            </p:cNvSpPr>
            <p:nvPr/>
          </p:nvSpPr>
          <p:spPr bwMode="auto">
            <a:xfrm>
              <a:off x="10917238" y="5345113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5" name="Freeform 2679"/>
            <p:cNvSpPr>
              <a:spLocks/>
            </p:cNvSpPr>
            <p:nvPr/>
          </p:nvSpPr>
          <p:spPr bwMode="auto">
            <a:xfrm>
              <a:off x="10668001" y="52070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6" name="Rectangle 2680"/>
            <p:cNvSpPr>
              <a:spLocks noChangeArrowheads="1"/>
            </p:cNvSpPr>
            <p:nvPr/>
          </p:nvSpPr>
          <p:spPr bwMode="auto">
            <a:xfrm>
              <a:off x="10733088" y="5240338"/>
              <a:ext cx="1588" cy="1588"/>
            </a:xfrm>
            <a:prstGeom prst="rect">
              <a:avLst/>
            </a:pr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7" name="Freeform 2681"/>
            <p:cNvSpPr>
              <a:spLocks/>
            </p:cNvSpPr>
            <p:nvPr/>
          </p:nvSpPr>
          <p:spPr bwMode="auto">
            <a:xfrm>
              <a:off x="10766426" y="52736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8" name="Freeform 2682"/>
            <p:cNvSpPr>
              <a:spLocks/>
            </p:cNvSpPr>
            <p:nvPr/>
          </p:nvSpPr>
          <p:spPr bwMode="auto">
            <a:xfrm>
              <a:off x="10652126" y="51927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9" name="Freeform 2683"/>
            <p:cNvSpPr>
              <a:spLocks/>
            </p:cNvSpPr>
            <p:nvPr/>
          </p:nvSpPr>
          <p:spPr bwMode="auto">
            <a:xfrm>
              <a:off x="10728326" y="524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0" name="Freeform 2684"/>
            <p:cNvSpPr>
              <a:spLocks/>
            </p:cNvSpPr>
            <p:nvPr/>
          </p:nvSpPr>
          <p:spPr bwMode="auto">
            <a:xfrm>
              <a:off x="10748963" y="52498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1" name="Freeform 2685"/>
            <p:cNvSpPr>
              <a:spLocks/>
            </p:cNvSpPr>
            <p:nvPr/>
          </p:nvSpPr>
          <p:spPr bwMode="auto">
            <a:xfrm>
              <a:off x="10917238" y="53451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2" name="Freeform 2686"/>
            <p:cNvSpPr>
              <a:spLocks/>
            </p:cNvSpPr>
            <p:nvPr/>
          </p:nvSpPr>
          <p:spPr bwMode="auto">
            <a:xfrm>
              <a:off x="11045826" y="5399088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3" name="Freeform 2687"/>
            <p:cNvSpPr>
              <a:spLocks/>
            </p:cNvSpPr>
            <p:nvPr/>
          </p:nvSpPr>
          <p:spPr bwMode="auto">
            <a:xfrm>
              <a:off x="10317163" y="5048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4" name="Freeform 2688"/>
            <p:cNvSpPr>
              <a:spLocks/>
            </p:cNvSpPr>
            <p:nvPr/>
          </p:nvSpPr>
          <p:spPr bwMode="auto">
            <a:xfrm>
              <a:off x="10394951" y="5087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5" name="Freeform 2689"/>
            <p:cNvSpPr>
              <a:spLocks noEditPoints="1"/>
            </p:cNvSpPr>
            <p:nvPr/>
          </p:nvSpPr>
          <p:spPr bwMode="auto">
            <a:xfrm>
              <a:off x="10310813" y="5040313"/>
              <a:ext cx="744538" cy="365125"/>
            </a:xfrm>
            <a:custGeom>
              <a:avLst/>
              <a:gdLst>
                <a:gd name="T0" fmla="*/ 218 w 221"/>
                <a:gd name="T1" fmla="*/ 106 h 108"/>
                <a:gd name="T2" fmla="*/ 200 w 221"/>
                <a:gd name="T3" fmla="*/ 98 h 108"/>
                <a:gd name="T4" fmla="*/ 194 w 221"/>
                <a:gd name="T5" fmla="*/ 93 h 108"/>
                <a:gd name="T6" fmla="*/ 185 w 221"/>
                <a:gd name="T7" fmla="*/ 91 h 108"/>
                <a:gd name="T8" fmla="*/ 179 w 221"/>
                <a:gd name="T9" fmla="*/ 90 h 108"/>
                <a:gd name="T10" fmla="*/ 176 w 221"/>
                <a:gd name="T11" fmla="*/ 87 h 108"/>
                <a:gd name="T12" fmla="*/ 167 w 221"/>
                <a:gd name="T13" fmla="*/ 82 h 108"/>
                <a:gd name="T14" fmla="*/ 173 w 221"/>
                <a:gd name="T15" fmla="*/ 83 h 108"/>
                <a:gd name="T16" fmla="*/ 156 w 221"/>
                <a:gd name="T17" fmla="*/ 78 h 108"/>
                <a:gd name="T18" fmla="*/ 156 w 221"/>
                <a:gd name="T19" fmla="*/ 75 h 108"/>
                <a:gd name="T20" fmla="*/ 152 w 221"/>
                <a:gd name="T21" fmla="*/ 78 h 108"/>
                <a:gd name="T22" fmla="*/ 153 w 221"/>
                <a:gd name="T23" fmla="*/ 74 h 108"/>
                <a:gd name="T24" fmla="*/ 147 w 221"/>
                <a:gd name="T25" fmla="*/ 74 h 108"/>
                <a:gd name="T26" fmla="*/ 151 w 221"/>
                <a:gd name="T27" fmla="*/ 75 h 108"/>
                <a:gd name="T28" fmla="*/ 146 w 221"/>
                <a:gd name="T29" fmla="*/ 73 h 108"/>
                <a:gd name="T30" fmla="*/ 144 w 221"/>
                <a:gd name="T31" fmla="*/ 69 h 108"/>
                <a:gd name="T32" fmla="*/ 144 w 221"/>
                <a:gd name="T33" fmla="*/ 74 h 108"/>
                <a:gd name="T34" fmla="*/ 143 w 221"/>
                <a:gd name="T35" fmla="*/ 70 h 108"/>
                <a:gd name="T36" fmla="*/ 141 w 221"/>
                <a:gd name="T37" fmla="*/ 72 h 108"/>
                <a:gd name="T38" fmla="*/ 141 w 221"/>
                <a:gd name="T39" fmla="*/ 68 h 108"/>
                <a:gd name="T40" fmla="*/ 141 w 221"/>
                <a:gd name="T41" fmla="*/ 70 h 108"/>
                <a:gd name="T42" fmla="*/ 133 w 221"/>
                <a:gd name="T43" fmla="*/ 64 h 108"/>
                <a:gd name="T44" fmla="*/ 131 w 221"/>
                <a:gd name="T45" fmla="*/ 63 h 108"/>
                <a:gd name="T46" fmla="*/ 120 w 221"/>
                <a:gd name="T47" fmla="*/ 62 h 108"/>
                <a:gd name="T48" fmla="*/ 120 w 221"/>
                <a:gd name="T49" fmla="*/ 56 h 108"/>
                <a:gd name="T50" fmla="*/ 102 w 221"/>
                <a:gd name="T51" fmla="*/ 53 h 108"/>
                <a:gd name="T52" fmla="*/ 106 w 221"/>
                <a:gd name="T53" fmla="*/ 50 h 108"/>
                <a:gd name="T54" fmla="*/ 118 w 221"/>
                <a:gd name="T55" fmla="*/ 58 h 108"/>
                <a:gd name="T56" fmla="*/ 114 w 221"/>
                <a:gd name="T57" fmla="*/ 58 h 108"/>
                <a:gd name="T58" fmla="*/ 120 w 221"/>
                <a:gd name="T59" fmla="*/ 59 h 108"/>
                <a:gd name="T60" fmla="*/ 102 w 221"/>
                <a:gd name="T61" fmla="*/ 50 h 108"/>
                <a:gd name="T62" fmla="*/ 100 w 221"/>
                <a:gd name="T63" fmla="*/ 46 h 108"/>
                <a:gd name="T64" fmla="*/ 100 w 221"/>
                <a:gd name="T65" fmla="*/ 46 h 108"/>
                <a:gd name="T66" fmla="*/ 97 w 221"/>
                <a:gd name="T67" fmla="*/ 51 h 108"/>
                <a:gd name="T68" fmla="*/ 97 w 221"/>
                <a:gd name="T69" fmla="*/ 45 h 108"/>
                <a:gd name="T70" fmla="*/ 85 w 221"/>
                <a:gd name="T71" fmla="*/ 41 h 108"/>
                <a:gd name="T72" fmla="*/ 93 w 221"/>
                <a:gd name="T73" fmla="*/ 49 h 108"/>
                <a:gd name="T74" fmla="*/ 84 w 221"/>
                <a:gd name="T75" fmla="*/ 43 h 108"/>
                <a:gd name="T76" fmla="*/ 85 w 221"/>
                <a:gd name="T77" fmla="*/ 39 h 108"/>
                <a:gd name="T78" fmla="*/ 71 w 221"/>
                <a:gd name="T79" fmla="*/ 36 h 108"/>
                <a:gd name="T80" fmla="*/ 71 w 221"/>
                <a:gd name="T81" fmla="*/ 36 h 108"/>
                <a:gd name="T82" fmla="*/ 68 w 221"/>
                <a:gd name="T83" fmla="*/ 31 h 108"/>
                <a:gd name="T84" fmla="*/ 62 w 221"/>
                <a:gd name="T85" fmla="*/ 33 h 108"/>
                <a:gd name="T86" fmla="*/ 60 w 221"/>
                <a:gd name="T87" fmla="*/ 27 h 108"/>
                <a:gd name="T88" fmla="*/ 58 w 221"/>
                <a:gd name="T89" fmla="*/ 30 h 108"/>
                <a:gd name="T90" fmla="*/ 58 w 221"/>
                <a:gd name="T91" fmla="*/ 29 h 108"/>
                <a:gd name="T92" fmla="*/ 58 w 221"/>
                <a:gd name="T93" fmla="*/ 24 h 108"/>
                <a:gd name="T94" fmla="*/ 56 w 221"/>
                <a:gd name="T95" fmla="*/ 23 h 108"/>
                <a:gd name="T96" fmla="*/ 48 w 221"/>
                <a:gd name="T97" fmla="*/ 20 h 108"/>
                <a:gd name="T98" fmla="*/ 46 w 221"/>
                <a:gd name="T99" fmla="*/ 25 h 108"/>
                <a:gd name="T100" fmla="*/ 36 w 221"/>
                <a:gd name="T101" fmla="*/ 13 h 108"/>
                <a:gd name="T102" fmla="*/ 37 w 221"/>
                <a:gd name="T103" fmla="*/ 19 h 108"/>
                <a:gd name="T104" fmla="*/ 32 w 221"/>
                <a:gd name="T105" fmla="*/ 13 h 108"/>
                <a:gd name="T106" fmla="*/ 28 w 221"/>
                <a:gd name="T107" fmla="*/ 15 h 108"/>
                <a:gd name="T108" fmla="*/ 25 w 221"/>
                <a:gd name="T109" fmla="*/ 13 h 108"/>
                <a:gd name="T110" fmla="*/ 22 w 221"/>
                <a:gd name="T111" fmla="*/ 11 h 108"/>
                <a:gd name="T112" fmla="*/ 24 w 221"/>
                <a:gd name="T113" fmla="*/ 12 h 108"/>
                <a:gd name="T114" fmla="*/ 16 w 221"/>
                <a:gd name="T115" fmla="*/ 9 h 108"/>
                <a:gd name="T116" fmla="*/ 16 w 221"/>
                <a:gd name="T117" fmla="*/ 9 h 108"/>
                <a:gd name="T118" fmla="*/ 14 w 221"/>
                <a:gd name="T119" fmla="*/ 10 h 108"/>
                <a:gd name="T120" fmla="*/ 8 w 221"/>
                <a:gd name="T121" fmla="*/ 2 h 108"/>
                <a:gd name="T122" fmla="*/ 8 w 221"/>
                <a:gd name="T123" fmla="*/ 7 h 108"/>
                <a:gd name="T124" fmla="*/ 14 w 221"/>
                <a:gd name="T125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108">
                  <a:moveTo>
                    <a:pt x="200" y="98"/>
                  </a:moveTo>
                  <a:cubicBezTo>
                    <a:pt x="203" y="99"/>
                    <a:pt x="205" y="101"/>
                    <a:pt x="208" y="102"/>
                  </a:cubicBezTo>
                  <a:cubicBezTo>
                    <a:pt x="208" y="102"/>
                    <a:pt x="208" y="102"/>
                    <a:pt x="208" y="102"/>
                  </a:cubicBezTo>
                  <a:cubicBezTo>
                    <a:pt x="207" y="101"/>
                    <a:pt x="204" y="100"/>
                    <a:pt x="204" y="99"/>
                  </a:cubicBezTo>
                  <a:cubicBezTo>
                    <a:pt x="205" y="99"/>
                    <a:pt x="206" y="101"/>
                    <a:pt x="206" y="101"/>
                  </a:cubicBezTo>
                  <a:cubicBezTo>
                    <a:pt x="206" y="100"/>
                    <a:pt x="205" y="100"/>
                    <a:pt x="205" y="99"/>
                  </a:cubicBezTo>
                  <a:cubicBezTo>
                    <a:pt x="207" y="100"/>
                    <a:pt x="207" y="100"/>
                    <a:pt x="208" y="101"/>
                  </a:cubicBezTo>
                  <a:cubicBezTo>
                    <a:pt x="208" y="101"/>
                    <a:pt x="208" y="101"/>
                    <a:pt x="208" y="101"/>
                  </a:cubicBezTo>
                  <a:cubicBezTo>
                    <a:pt x="210" y="103"/>
                    <a:pt x="209" y="103"/>
                    <a:pt x="212" y="104"/>
                  </a:cubicBezTo>
                  <a:cubicBezTo>
                    <a:pt x="213" y="104"/>
                    <a:pt x="212" y="104"/>
                    <a:pt x="212" y="103"/>
                  </a:cubicBezTo>
                  <a:cubicBezTo>
                    <a:pt x="213" y="104"/>
                    <a:pt x="216" y="104"/>
                    <a:pt x="216" y="105"/>
                  </a:cubicBezTo>
                  <a:cubicBezTo>
                    <a:pt x="214" y="104"/>
                    <a:pt x="214" y="104"/>
                    <a:pt x="214" y="104"/>
                  </a:cubicBezTo>
                  <a:cubicBezTo>
                    <a:pt x="216" y="105"/>
                    <a:pt x="217" y="106"/>
                    <a:pt x="218" y="106"/>
                  </a:cubicBezTo>
                  <a:cubicBezTo>
                    <a:pt x="218" y="106"/>
                    <a:pt x="218" y="106"/>
                    <a:pt x="218" y="106"/>
                  </a:cubicBezTo>
                  <a:cubicBezTo>
                    <a:pt x="219" y="106"/>
                    <a:pt x="220" y="107"/>
                    <a:pt x="221" y="108"/>
                  </a:cubicBezTo>
                  <a:cubicBezTo>
                    <a:pt x="221" y="107"/>
                    <a:pt x="221" y="107"/>
                    <a:pt x="221" y="107"/>
                  </a:cubicBezTo>
                  <a:cubicBezTo>
                    <a:pt x="220" y="107"/>
                    <a:pt x="218" y="106"/>
                    <a:pt x="218" y="106"/>
                  </a:cubicBezTo>
                  <a:cubicBezTo>
                    <a:pt x="218" y="105"/>
                    <a:pt x="220" y="107"/>
                    <a:pt x="221" y="107"/>
                  </a:cubicBezTo>
                  <a:cubicBezTo>
                    <a:pt x="217" y="105"/>
                    <a:pt x="218" y="104"/>
                    <a:pt x="214" y="103"/>
                  </a:cubicBezTo>
                  <a:cubicBezTo>
                    <a:pt x="215" y="104"/>
                    <a:pt x="215" y="104"/>
                    <a:pt x="215" y="104"/>
                  </a:cubicBezTo>
                  <a:cubicBezTo>
                    <a:pt x="213" y="103"/>
                    <a:pt x="211" y="102"/>
                    <a:pt x="209" y="101"/>
                  </a:cubicBezTo>
                  <a:cubicBezTo>
                    <a:pt x="210" y="101"/>
                    <a:pt x="210" y="101"/>
                    <a:pt x="210" y="101"/>
                  </a:cubicBezTo>
                  <a:cubicBezTo>
                    <a:pt x="206" y="100"/>
                    <a:pt x="203" y="98"/>
                    <a:pt x="200" y="96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0" y="98"/>
                    <a:pt x="200" y="98"/>
                    <a:pt x="200" y="98"/>
                  </a:cubicBezTo>
                  <a:close/>
                  <a:moveTo>
                    <a:pt x="186" y="92"/>
                  </a:moveTo>
                  <a:cubicBezTo>
                    <a:pt x="187" y="93"/>
                    <a:pt x="189" y="94"/>
                    <a:pt x="191" y="95"/>
                  </a:cubicBezTo>
                  <a:cubicBezTo>
                    <a:pt x="192" y="95"/>
                    <a:pt x="189" y="94"/>
                    <a:pt x="190" y="94"/>
                  </a:cubicBezTo>
                  <a:cubicBezTo>
                    <a:pt x="191" y="94"/>
                    <a:pt x="193" y="95"/>
                    <a:pt x="193" y="95"/>
                  </a:cubicBezTo>
                  <a:cubicBezTo>
                    <a:pt x="193" y="94"/>
                    <a:pt x="196" y="97"/>
                    <a:pt x="194" y="95"/>
                  </a:cubicBezTo>
                  <a:cubicBezTo>
                    <a:pt x="196" y="96"/>
                    <a:pt x="198" y="97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199" y="97"/>
                    <a:pt x="199" y="97"/>
                    <a:pt x="199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6"/>
                    <a:pt x="200" y="96"/>
                    <a:pt x="200" y="96"/>
                  </a:cubicBezTo>
                  <a:cubicBezTo>
                    <a:pt x="199" y="96"/>
                    <a:pt x="198" y="96"/>
                    <a:pt x="197" y="95"/>
                  </a:cubicBezTo>
                  <a:cubicBezTo>
                    <a:pt x="196" y="94"/>
                    <a:pt x="196" y="94"/>
                    <a:pt x="196" y="94"/>
                  </a:cubicBezTo>
                  <a:cubicBezTo>
                    <a:pt x="196" y="94"/>
                    <a:pt x="196" y="94"/>
                    <a:pt x="196" y="94"/>
                  </a:cubicBezTo>
                  <a:cubicBezTo>
                    <a:pt x="194" y="94"/>
                    <a:pt x="196" y="94"/>
                    <a:pt x="194" y="93"/>
                  </a:cubicBezTo>
                  <a:cubicBezTo>
                    <a:pt x="195" y="93"/>
                    <a:pt x="195" y="93"/>
                    <a:pt x="195" y="93"/>
                  </a:cubicBezTo>
                  <a:cubicBezTo>
                    <a:pt x="192" y="92"/>
                    <a:pt x="193" y="93"/>
                    <a:pt x="192" y="92"/>
                  </a:cubicBezTo>
                  <a:cubicBezTo>
                    <a:pt x="192" y="93"/>
                    <a:pt x="194" y="94"/>
                    <a:pt x="193" y="94"/>
                  </a:cubicBezTo>
                  <a:cubicBezTo>
                    <a:pt x="191" y="93"/>
                    <a:pt x="187" y="91"/>
                    <a:pt x="187" y="90"/>
                  </a:cubicBezTo>
                  <a:cubicBezTo>
                    <a:pt x="187" y="90"/>
                    <a:pt x="186" y="89"/>
                    <a:pt x="186" y="89"/>
                  </a:cubicBezTo>
                  <a:cubicBezTo>
                    <a:pt x="186" y="91"/>
                    <a:pt x="186" y="91"/>
                    <a:pt x="186" y="91"/>
                  </a:cubicBezTo>
                  <a:cubicBezTo>
                    <a:pt x="186" y="91"/>
                    <a:pt x="186" y="91"/>
                    <a:pt x="186" y="91"/>
                  </a:cubicBezTo>
                  <a:cubicBezTo>
                    <a:pt x="186" y="91"/>
                    <a:pt x="186" y="91"/>
                    <a:pt x="186" y="91"/>
                  </a:cubicBezTo>
                  <a:cubicBezTo>
                    <a:pt x="186" y="91"/>
                    <a:pt x="186" y="91"/>
                    <a:pt x="186" y="91"/>
                  </a:cubicBezTo>
                  <a:lnTo>
                    <a:pt x="186" y="92"/>
                  </a:lnTo>
                  <a:close/>
                  <a:moveTo>
                    <a:pt x="185" y="91"/>
                  </a:moveTo>
                  <a:cubicBezTo>
                    <a:pt x="185" y="91"/>
                    <a:pt x="185" y="92"/>
                    <a:pt x="186" y="92"/>
                  </a:cubicBezTo>
                  <a:cubicBezTo>
                    <a:pt x="186" y="91"/>
                    <a:pt x="186" y="91"/>
                    <a:pt x="186" y="91"/>
                  </a:cubicBezTo>
                  <a:cubicBezTo>
                    <a:pt x="185" y="91"/>
                    <a:pt x="185" y="91"/>
                    <a:pt x="185" y="91"/>
                  </a:cubicBezTo>
                  <a:cubicBezTo>
                    <a:pt x="185" y="91"/>
                    <a:pt x="185" y="91"/>
                    <a:pt x="185" y="91"/>
                  </a:cubicBezTo>
                  <a:cubicBezTo>
                    <a:pt x="186" y="91"/>
                    <a:pt x="186" y="91"/>
                    <a:pt x="186" y="91"/>
                  </a:cubicBezTo>
                  <a:cubicBezTo>
                    <a:pt x="186" y="89"/>
                    <a:pt x="186" y="89"/>
                    <a:pt x="186" y="89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5" y="89"/>
                    <a:pt x="186" y="89"/>
                    <a:pt x="185" y="89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5" y="89"/>
                    <a:pt x="185" y="89"/>
                    <a:pt x="185" y="89"/>
                  </a:cubicBezTo>
                  <a:lnTo>
                    <a:pt x="185" y="91"/>
                  </a:lnTo>
                  <a:close/>
                  <a:moveTo>
                    <a:pt x="174" y="87"/>
                  </a:moveTo>
                  <a:cubicBezTo>
                    <a:pt x="174" y="87"/>
                    <a:pt x="174" y="87"/>
                    <a:pt x="174" y="87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7" y="88"/>
                    <a:pt x="176" y="89"/>
                    <a:pt x="179" y="90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90"/>
                    <a:pt x="179" y="90"/>
                    <a:pt x="180" y="90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9" y="87"/>
                    <a:pt x="181" y="90"/>
                    <a:pt x="183" y="91"/>
                  </a:cubicBezTo>
                  <a:cubicBezTo>
                    <a:pt x="183" y="91"/>
                    <a:pt x="182" y="90"/>
                    <a:pt x="182" y="90"/>
                  </a:cubicBezTo>
                  <a:cubicBezTo>
                    <a:pt x="183" y="90"/>
                    <a:pt x="184" y="91"/>
                    <a:pt x="185" y="91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4" y="89"/>
                    <a:pt x="184" y="89"/>
                    <a:pt x="185" y="89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1" y="87"/>
                    <a:pt x="177" y="84"/>
                    <a:pt x="174" y="83"/>
                  </a:cubicBezTo>
                  <a:cubicBezTo>
                    <a:pt x="174" y="85"/>
                    <a:pt x="174" y="85"/>
                    <a:pt x="174" y="85"/>
                  </a:cubicBezTo>
                  <a:cubicBezTo>
                    <a:pt x="174" y="85"/>
                    <a:pt x="175" y="86"/>
                    <a:pt x="175" y="85"/>
                  </a:cubicBezTo>
                  <a:cubicBezTo>
                    <a:pt x="175" y="85"/>
                    <a:pt x="177" y="87"/>
                    <a:pt x="176" y="87"/>
                  </a:cubicBezTo>
                  <a:cubicBezTo>
                    <a:pt x="176" y="86"/>
                    <a:pt x="175" y="86"/>
                    <a:pt x="174" y="85"/>
                  </a:cubicBezTo>
                  <a:lnTo>
                    <a:pt x="174" y="87"/>
                  </a:lnTo>
                  <a:close/>
                  <a:moveTo>
                    <a:pt x="156" y="78"/>
                  </a:moveTo>
                  <a:cubicBezTo>
                    <a:pt x="159" y="79"/>
                    <a:pt x="163" y="81"/>
                    <a:pt x="165" y="83"/>
                  </a:cubicBezTo>
                  <a:cubicBezTo>
                    <a:pt x="164" y="83"/>
                    <a:pt x="163" y="82"/>
                    <a:pt x="163" y="83"/>
                  </a:cubicBezTo>
                  <a:cubicBezTo>
                    <a:pt x="165" y="84"/>
                    <a:pt x="165" y="84"/>
                    <a:pt x="167" y="85"/>
                  </a:cubicBezTo>
                  <a:cubicBezTo>
                    <a:pt x="167" y="85"/>
                    <a:pt x="167" y="85"/>
                    <a:pt x="167" y="85"/>
                  </a:cubicBezTo>
                  <a:cubicBezTo>
                    <a:pt x="169" y="85"/>
                    <a:pt x="170" y="87"/>
                    <a:pt x="171" y="87"/>
                  </a:cubicBezTo>
                  <a:cubicBezTo>
                    <a:pt x="171" y="86"/>
                    <a:pt x="169" y="86"/>
                    <a:pt x="170" y="85"/>
                  </a:cubicBezTo>
                  <a:cubicBezTo>
                    <a:pt x="173" y="87"/>
                    <a:pt x="173" y="87"/>
                    <a:pt x="173" y="87"/>
                  </a:cubicBezTo>
                  <a:cubicBezTo>
                    <a:pt x="172" y="86"/>
                    <a:pt x="170" y="85"/>
                    <a:pt x="168" y="85"/>
                  </a:cubicBezTo>
                  <a:cubicBezTo>
                    <a:pt x="168" y="84"/>
                    <a:pt x="170" y="86"/>
                    <a:pt x="170" y="86"/>
                  </a:cubicBezTo>
                  <a:cubicBezTo>
                    <a:pt x="167" y="84"/>
                    <a:pt x="166" y="83"/>
                    <a:pt x="165" y="82"/>
                  </a:cubicBezTo>
                  <a:cubicBezTo>
                    <a:pt x="164" y="81"/>
                    <a:pt x="167" y="82"/>
                    <a:pt x="167" y="82"/>
                  </a:cubicBezTo>
                  <a:cubicBezTo>
                    <a:pt x="168" y="84"/>
                    <a:pt x="171" y="86"/>
                    <a:pt x="174" y="87"/>
                  </a:cubicBezTo>
                  <a:cubicBezTo>
                    <a:pt x="174" y="85"/>
                    <a:pt x="174" y="85"/>
                    <a:pt x="174" y="85"/>
                  </a:cubicBezTo>
                  <a:cubicBezTo>
                    <a:pt x="172" y="85"/>
                    <a:pt x="171" y="85"/>
                    <a:pt x="171" y="84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83"/>
                    <a:pt x="171" y="83"/>
                    <a:pt x="171" y="83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84"/>
                    <a:pt x="172" y="85"/>
                    <a:pt x="173" y="85"/>
                  </a:cubicBezTo>
                  <a:cubicBezTo>
                    <a:pt x="173" y="84"/>
                    <a:pt x="172" y="84"/>
                    <a:pt x="171" y="84"/>
                  </a:cubicBezTo>
                  <a:cubicBezTo>
                    <a:pt x="172" y="84"/>
                    <a:pt x="173" y="84"/>
                    <a:pt x="174" y="85"/>
                  </a:cubicBezTo>
                  <a:cubicBezTo>
                    <a:pt x="174" y="83"/>
                    <a:pt x="174" y="83"/>
                    <a:pt x="174" y="83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72" y="82"/>
                    <a:pt x="173" y="83"/>
                    <a:pt x="173" y="83"/>
                  </a:cubicBezTo>
                  <a:cubicBezTo>
                    <a:pt x="172" y="82"/>
                    <a:pt x="168" y="81"/>
                    <a:pt x="168" y="80"/>
                  </a:cubicBezTo>
                  <a:cubicBezTo>
                    <a:pt x="167" y="80"/>
                    <a:pt x="167" y="80"/>
                    <a:pt x="166" y="80"/>
                  </a:cubicBezTo>
                  <a:cubicBezTo>
                    <a:pt x="165" y="80"/>
                    <a:pt x="164" y="79"/>
                    <a:pt x="163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0" y="77"/>
                    <a:pt x="158" y="76"/>
                    <a:pt x="156" y="74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8"/>
                    <a:pt x="156" y="78"/>
                    <a:pt x="156" y="78"/>
                  </a:cubicBezTo>
                  <a:close/>
                  <a:moveTo>
                    <a:pt x="156" y="75"/>
                  </a:moveTo>
                  <a:cubicBezTo>
                    <a:pt x="156" y="75"/>
                    <a:pt x="156" y="75"/>
                    <a:pt x="156" y="75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6" y="75"/>
                    <a:pt x="156" y="75"/>
                    <a:pt x="156" y="75"/>
                  </a:cubicBezTo>
                  <a:close/>
                  <a:moveTo>
                    <a:pt x="154" y="78"/>
                  </a:moveTo>
                  <a:cubicBezTo>
                    <a:pt x="154" y="78"/>
                    <a:pt x="154" y="78"/>
                    <a:pt x="154" y="78"/>
                  </a:cubicBezTo>
                  <a:cubicBezTo>
                    <a:pt x="154" y="78"/>
                    <a:pt x="154" y="78"/>
                    <a:pt x="154" y="78"/>
                  </a:cubicBezTo>
                  <a:cubicBezTo>
                    <a:pt x="154" y="78"/>
                    <a:pt x="154" y="78"/>
                    <a:pt x="154" y="78"/>
                  </a:cubicBezTo>
                  <a:close/>
                  <a:moveTo>
                    <a:pt x="154" y="77"/>
                  </a:moveTo>
                  <a:cubicBezTo>
                    <a:pt x="155" y="77"/>
                    <a:pt x="155" y="77"/>
                    <a:pt x="156" y="78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5" y="75"/>
                    <a:pt x="156" y="75"/>
                    <a:pt x="156" y="75"/>
                  </a:cubicBezTo>
                  <a:cubicBezTo>
                    <a:pt x="156" y="75"/>
                    <a:pt x="156" y="75"/>
                    <a:pt x="156" y="75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6" y="74"/>
                    <a:pt x="156" y="75"/>
                    <a:pt x="156" y="75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5" y="74"/>
                    <a:pt x="154" y="74"/>
                    <a:pt x="154" y="73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4" y="74"/>
                    <a:pt x="154" y="74"/>
                    <a:pt x="154" y="74"/>
                  </a:cubicBezTo>
                  <a:cubicBezTo>
                    <a:pt x="154" y="75"/>
                    <a:pt x="155" y="75"/>
                    <a:pt x="155" y="75"/>
                  </a:cubicBezTo>
                  <a:cubicBezTo>
                    <a:pt x="155" y="75"/>
                    <a:pt x="155" y="75"/>
                    <a:pt x="155" y="75"/>
                  </a:cubicBezTo>
                  <a:cubicBezTo>
                    <a:pt x="155" y="75"/>
                    <a:pt x="154" y="75"/>
                    <a:pt x="154" y="75"/>
                  </a:cubicBezTo>
                  <a:lnTo>
                    <a:pt x="154" y="77"/>
                  </a:lnTo>
                  <a:close/>
                  <a:moveTo>
                    <a:pt x="151" y="77"/>
                  </a:moveTo>
                  <a:cubicBezTo>
                    <a:pt x="151" y="78"/>
                    <a:pt x="152" y="78"/>
                    <a:pt x="152" y="78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1" y="78"/>
                    <a:pt x="151" y="78"/>
                    <a:pt x="151" y="78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lose/>
                  <a:moveTo>
                    <a:pt x="151" y="76"/>
                  </a:moveTo>
                  <a:cubicBezTo>
                    <a:pt x="151" y="76"/>
                    <a:pt x="151" y="76"/>
                    <a:pt x="151" y="76"/>
                  </a:cubicBezTo>
                  <a:cubicBezTo>
                    <a:pt x="151" y="76"/>
                    <a:pt x="151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1" y="75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2" y="72"/>
                    <a:pt x="153" y="73"/>
                    <a:pt x="153" y="74"/>
                  </a:cubicBezTo>
                  <a:cubicBezTo>
                    <a:pt x="153" y="73"/>
                    <a:pt x="154" y="74"/>
                    <a:pt x="154" y="73"/>
                  </a:cubicBezTo>
                  <a:cubicBezTo>
                    <a:pt x="154" y="74"/>
                    <a:pt x="154" y="74"/>
                    <a:pt x="154" y="74"/>
                  </a:cubicBezTo>
                  <a:cubicBezTo>
                    <a:pt x="153" y="74"/>
                    <a:pt x="152" y="74"/>
                    <a:pt x="152" y="74"/>
                  </a:cubicBezTo>
                  <a:cubicBezTo>
                    <a:pt x="152" y="74"/>
                    <a:pt x="153" y="74"/>
                    <a:pt x="154" y="75"/>
                  </a:cubicBezTo>
                  <a:cubicBezTo>
                    <a:pt x="154" y="77"/>
                    <a:pt x="154" y="77"/>
                    <a:pt x="154" y="77"/>
                  </a:cubicBezTo>
                  <a:cubicBezTo>
                    <a:pt x="153" y="77"/>
                    <a:pt x="152" y="76"/>
                    <a:pt x="152" y="76"/>
                  </a:cubicBezTo>
                  <a:cubicBezTo>
                    <a:pt x="154" y="78"/>
                    <a:pt x="154" y="78"/>
                    <a:pt x="154" y="78"/>
                  </a:cubicBezTo>
                  <a:cubicBezTo>
                    <a:pt x="154" y="78"/>
                    <a:pt x="154" y="78"/>
                    <a:pt x="154" y="78"/>
                  </a:cubicBezTo>
                  <a:cubicBezTo>
                    <a:pt x="153" y="78"/>
                    <a:pt x="152" y="77"/>
                    <a:pt x="151" y="76"/>
                  </a:cubicBezTo>
                  <a:close/>
                  <a:moveTo>
                    <a:pt x="154" y="73"/>
                  </a:moveTo>
                  <a:cubicBezTo>
                    <a:pt x="154" y="73"/>
                    <a:pt x="153" y="73"/>
                    <a:pt x="153" y="73"/>
                  </a:cubicBezTo>
                  <a:cubicBezTo>
                    <a:pt x="154" y="73"/>
                    <a:pt x="154" y="73"/>
                    <a:pt x="154" y="73"/>
                  </a:cubicBezTo>
                  <a:close/>
                  <a:moveTo>
                    <a:pt x="146" y="74"/>
                  </a:moveTo>
                  <a:cubicBezTo>
                    <a:pt x="146" y="74"/>
                    <a:pt x="147" y="74"/>
                    <a:pt x="147" y="74"/>
                  </a:cubicBezTo>
                  <a:cubicBezTo>
                    <a:pt x="147" y="74"/>
                    <a:pt x="146" y="74"/>
                    <a:pt x="146" y="74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7" y="75"/>
                    <a:pt x="148" y="75"/>
                    <a:pt x="147" y="75"/>
                  </a:cubicBezTo>
                  <a:cubicBezTo>
                    <a:pt x="148" y="76"/>
                    <a:pt x="150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0" y="76"/>
                  </a:cubicBezTo>
                  <a:cubicBezTo>
                    <a:pt x="150" y="76"/>
                    <a:pt x="150" y="76"/>
                    <a:pt x="151" y="76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49" y="75"/>
                    <a:pt x="148" y="74"/>
                    <a:pt x="148" y="74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4"/>
                    <a:pt x="149" y="74"/>
                    <a:pt x="149" y="74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0" y="74"/>
                    <a:pt x="151" y="74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0" y="71"/>
                    <a:pt x="148" y="70"/>
                    <a:pt x="146" y="69"/>
                  </a:cubicBezTo>
                  <a:cubicBezTo>
                    <a:pt x="146" y="73"/>
                    <a:pt x="146" y="73"/>
                    <a:pt x="146" y="73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6" y="73"/>
                    <a:pt x="146" y="73"/>
                    <a:pt x="146" y="73"/>
                  </a:cubicBezTo>
                  <a:lnTo>
                    <a:pt x="146" y="74"/>
                  </a:lnTo>
                  <a:close/>
                  <a:moveTo>
                    <a:pt x="144" y="74"/>
                  </a:moveTo>
                  <a:cubicBezTo>
                    <a:pt x="145" y="75"/>
                    <a:pt x="145" y="75"/>
                    <a:pt x="145" y="75"/>
                  </a:cubicBezTo>
                  <a:cubicBezTo>
                    <a:pt x="145" y="74"/>
                    <a:pt x="145" y="74"/>
                    <a:pt x="144" y="74"/>
                  </a:cubicBezTo>
                  <a:cubicBezTo>
                    <a:pt x="144" y="74"/>
                    <a:pt x="144" y="74"/>
                    <a:pt x="144" y="74"/>
                  </a:cubicBezTo>
                  <a:close/>
                  <a:moveTo>
                    <a:pt x="144" y="73"/>
                  </a:moveTo>
                  <a:cubicBezTo>
                    <a:pt x="144" y="70"/>
                    <a:pt x="144" y="70"/>
                    <a:pt x="144" y="70"/>
                  </a:cubicBezTo>
                  <a:cubicBezTo>
                    <a:pt x="145" y="71"/>
                    <a:pt x="146" y="72"/>
                    <a:pt x="145" y="72"/>
                  </a:cubicBezTo>
                  <a:cubicBezTo>
                    <a:pt x="146" y="71"/>
                    <a:pt x="145" y="70"/>
                    <a:pt x="144" y="70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70"/>
                    <a:pt x="145" y="70"/>
                    <a:pt x="145" y="70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5" y="70"/>
                    <a:pt x="146" y="69"/>
                    <a:pt x="146" y="69"/>
                  </a:cubicBezTo>
                  <a:cubicBezTo>
                    <a:pt x="146" y="69"/>
                    <a:pt x="146" y="69"/>
                    <a:pt x="146" y="69"/>
                  </a:cubicBezTo>
                  <a:cubicBezTo>
                    <a:pt x="146" y="73"/>
                    <a:pt x="146" y="73"/>
                    <a:pt x="146" y="73"/>
                  </a:cubicBezTo>
                  <a:cubicBezTo>
                    <a:pt x="145" y="72"/>
                    <a:pt x="145" y="72"/>
                    <a:pt x="145" y="72"/>
                  </a:cubicBezTo>
                  <a:cubicBezTo>
                    <a:pt x="146" y="73"/>
                    <a:pt x="146" y="73"/>
                    <a:pt x="146" y="73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6" y="74"/>
                    <a:pt x="145" y="73"/>
                    <a:pt x="144" y="73"/>
                  </a:cubicBezTo>
                  <a:close/>
                  <a:moveTo>
                    <a:pt x="146" y="74"/>
                  </a:moveTo>
                  <a:cubicBezTo>
                    <a:pt x="146" y="75"/>
                    <a:pt x="146" y="75"/>
                    <a:pt x="146" y="75"/>
                  </a:cubicBezTo>
                  <a:cubicBezTo>
                    <a:pt x="145" y="74"/>
                    <a:pt x="146" y="74"/>
                    <a:pt x="146" y="74"/>
                  </a:cubicBezTo>
                  <a:close/>
                  <a:moveTo>
                    <a:pt x="143" y="73"/>
                  </a:moveTo>
                  <a:cubicBezTo>
                    <a:pt x="144" y="74"/>
                    <a:pt x="144" y="74"/>
                    <a:pt x="144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4" y="73"/>
                    <a:pt x="143" y="73"/>
                    <a:pt x="144" y="73"/>
                  </a:cubicBezTo>
                  <a:cubicBezTo>
                    <a:pt x="144" y="73"/>
                    <a:pt x="144" y="73"/>
                    <a:pt x="144" y="73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4" y="70"/>
                    <a:pt x="143" y="70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69"/>
                    <a:pt x="144" y="69"/>
                    <a:pt x="144" y="69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3"/>
                    <a:pt x="143" y="73"/>
                    <a:pt x="143" y="73"/>
                  </a:cubicBezTo>
                  <a:close/>
                  <a:moveTo>
                    <a:pt x="144" y="69"/>
                  </a:moveTo>
                  <a:cubicBezTo>
                    <a:pt x="144" y="69"/>
                    <a:pt x="144" y="69"/>
                    <a:pt x="144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8"/>
                    <a:pt x="144" y="69"/>
                    <a:pt x="144" y="69"/>
                  </a:cubicBezTo>
                  <a:close/>
                  <a:moveTo>
                    <a:pt x="141" y="72"/>
                  </a:move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2" y="70"/>
                    <a:pt x="141" y="70"/>
                    <a:pt x="141" y="70"/>
                  </a:cubicBezTo>
                  <a:cubicBezTo>
                    <a:pt x="141" y="72"/>
                    <a:pt x="141" y="72"/>
                    <a:pt x="141" y="72"/>
                  </a:cubicBezTo>
                  <a:close/>
                  <a:moveTo>
                    <a:pt x="143" y="68"/>
                  </a:moveTo>
                  <a:cubicBezTo>
                    <a:pt x="143" y="69"/>
                    <a:pt x="143" y="69"/>
                    <a:pt x="143" y="69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2" y="70"/>
                    <a:pt x="142" y="70"/>
                    <a:pt x="141" y="70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2" y="67"/>
                    <a:pt x="142" y="68"/>
                    <a:pt x="143" y="68"/>
                  </a:cubicBezTo>
                  <a:close/>
                  <a:moveTo>
                    <a:pt x="133" y="67"/>
                  </a:moveTo>
                  <a:cubicBezTo>
                    <a:pt x="133" y="67"/>
                    <a:pt x="133" y="68"/>
                    <a:pt x="133" y="68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38" y="69"/>
                    <a:pt x="139" y="71"/>
                    <a:pt x="141" y="72"/>
                  </a:cubicBezTo>
                  <a:cubicBezTo>
                    <a:pt x="141" y="72"/>
                    <a:pt x="140" y="71"/>
                    <a:pt x="140" y="71"/>
                  </a:cubicBezTo>
                  <a:cubicBezTo>
                    <a:pt x="140" y="71"/>
                    <a:pt x="141" y="72"/>
                    <a:pt x="141" y="72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1" y="69"/>
                    <a:pt x="140" y="68"/>
                    <a:pt x="140" y="68"/>
                  </a:cubicBezTo>
                  <a:cubicBezTo>
                    <a:pt x="141" y="68"/>
                    <a:pt x="141" y="68"/>
                    <a:pt x="141" y="69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0" y="67"/>
                    <a:pt x="139" y="68"/>
                    <a:pt x="138" y="67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0" y="66"/>
                    <a:pt x="138" y="65"/>
                    <a:pt x="137" y="64"/>
                  </a:cubicBezTo>
                  <a:cubicBezTo>
                    <a:pt x="138" y="65"/>
                    <a:pt x="138" y="66"/>
                    <a:pt x="138" y="66"/>
                  </a:cubicBezTo>
                  <a:cubicBezTo>
                    <a:pt x="136" y="65"/>
                    <a:pt x="135" y="64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4" y="64"/>
                    <a:pt x="135" y="65"/>
                    <a:pt x="134" y="65"/>
                  </a:cubicBezTo>
                  <a:cubicBezTo>
                    <a:pt x="134" y="65"/>
                    <a:pt x="133" y="65"/>
                    <a:pt x="133" y="64"/>
                  </a:cubicBezTo>
                  <a:cubicBezTo>
                    <a:pt x="133" y="67"/>
                    <a:pt x="133" y="67"/>
                    <a:pt x="133" y="67"/>
                  </a:cubicBezTo>
                  <a:close/>
                  <a:moveTo>
                    <a:pt x="141" y="69"/>
                  </a:moveTo>
                  <a:cubicBezTo>
                    <a:pt x="141" y="70"/>
                    <a:pt x="141" y="70"/>
                    <a:pt x="141" y="70"/>
                  </a:cubicBezTo>
                  <a:cubicBezTo>
                    <a:pt x="141" y="70"/>
                    <a:pt x="141" y="70"/>
                    <a:pt x="141" y="70"/>
                  </a:cubicBezTo>
                  <a:lnTo>
                    <a:pt x="141" y="69"/>
                  </a:lnTo>
                  <a:close/>
                  <a:moveTo>
                    <a:pt x="126" y="64"/>
                  </a:moveTo>
                  <a:cubicBezTo>
                    <a:pt x="127" y="65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30" y="68"/>
                    <a:pt x="131" y="68"/>
                    <a:pt x="131" y="68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2" y="68"/>
                    <a:pt x="131" y="66"/>
                    <a:pt x="133" y="67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2" y="64"/>
                    <a:pt x="131" y="63"/>
                    <a:pt x="131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2" y="64"/>
                    <a:pt x="131" y="62"/>
                    <a:pt x="132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2" y="63"/>
                    <a:pt x="132" y="63"/>
                    <a:pt x="131" y="62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1" y="62"/>
                    <a:pt x="130" y="62"/>
                    <a:pt x="129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8" y="61"/>
                    <a:pt x="127" y="60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6" y="60"/>
                    <a:pt x="126" y="60"/>
                    <a:pt x="126" y="60"/>
                  </a:cubicBezTo>
                  <a:lnTo>
                    <a:pt x="126" y="64"/>
                  </a:lnTo>
                  <a:close/>
                  <a:moveTo>
                    <a:pt x="120" y="62"/>
                  </a:moveTo>
                  <a:cubicBezTo>
                    <a:pt x="120" y="62"/>
                    <a:pt x="120" y="62"/>
                    <a:pt x="120" y="62"/>
                  </a:cubicBezTo>
                  <a:cubicBezTo>
                    <a:pt x="120" y="62"/>
                    <a:pt x="121" y="62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4" y="63"/>
                    <a:pt x="122" y="62"/>
                    <a:pt x="124" y="62"/>
                  </a:cubicBezTo>
                  <a:cubicBezTo>
                    <a:pt x="123" y="62"/>
                    <a:pt x="124" y="62"/>
                    <a:pt x="125" y="63"/>
                  </a:cubicBezTo>
                  <a:cubicBezTo>
                    <a:pt x="124" y="63"/>
                    <a:pt x="125" y="63"/>
                    <a:pt x="126" y="64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4" y="59"/>
                    <a:pt x="122" y="57"/>
                    <a:pt x="120" y="56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1" y="59"/>
                    <a:pt x="121" y="59"/>
                    <a:pt x="121" y="60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1" y="60"/>
                    <a:pt x="121" y="60"/>
                    <a:pt x="122" y="61"/>
                  </a:cubicBezTo>
                  <a:cubicBezTo>
                    <a:pt x="121" y="61"/>
                    <a:pt x="122" y="61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2" y="61"/>
                    <a:pt x="121" y="61"/>
                    <a:pt x="120" y="62"/>
                  </a:cubicBezTo>
                  <a:cubicBezTo>
                    <a:pt x="120" y="61"/>
                    <a:pt x="120" y="61"/>
                    <a:pt x="120" y="61"/>
                  </a:cubicBezTo>
                  <a:lnTo>
                    <a:pt x="120" y="62"/>
                  </a:lnTo>
                  <a:close/>
                  <a:moveTo>
                    <a:pt x="102" y="53"/>
                  </a:moveTo>
                  <a:cubicBezTo>
                    <a:pt x="102" y="53"/>
                    <a:pt x="102" y="53"/>
                    <a:pt x="102" y="53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2" y="53"/>
                    <a:pt x="102" y="53"/>
                    <a:pt x="102" y="53"/>
                  </a:cubicBezTo>
                  <a:close/>
                  <a:moveTo>
                    <a:pt x="102" y="51"/>
                  </a:moveTo>
                  <a:cubicBezTo>
                    <a:pt x="102" y="51"/>
                    <a:pt x="102" y="51"/>
                    <a:pt x="102" y="51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1"/>
                    <a:pt x="102" y="51"/>
                    <a:pt x="103" y="51"/>
                  </a:cubicBezTo>
                  <a:cubicBezTo>
                    <a:pt x="103" y="51"/>
                    <a:pt x="102" y="51"/>
                    <a:pt x="102" y="50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3" y="48"/>
                    <a:pt x="105" y="49"/>
                    <a:pt x="106" y="50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0"/>
                    <a:pt x="109" y="51"/>
                    <a:pt x="109" y="50"/>
                  </a:cubicBezTo>
                  <a:cubicBezTo>
                    <a:pt x="109" y="50"/>
                    <a:pt x="107" y="49"/>
                    <a:pt x="107" y="49"/>
                  </a:cubicBezTo>
                  <a:cubicBezTo>
                    <a:pt x="106" y="48"/>
                    <a:pt x="110" y="50"/>
                    <a:pt x="111" y="51"/>
                  </a:cubicBezTo>
                  <a:cubicBezTo>
                    <a:pt x="109" y="50"/>
                    <a:pt x="111" y="51"/>
                    <a:pt x="111" y="51"/>
                  </a:cubicBezTo>
                  <a:cubicBezTo>
                    <a:pt x="112" y="51"/>
                    <a:pt x="111" y="51"/>
                    <a:pt x="111" y="51"/>
                  </a:cubicBezTo>
                  <a:cubicBezTo>
                    <a:pt x="113" y="52"/>
                    <a:pt x="113" y="53"/>
                    <a:pt x="115" y="53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5"/>
                    <a:pt x="119" y="56"/>
                    <a:pt x="119" y="57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9" y="59"/>
                    <a:pt x="118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7" y="59"/>
                    <a:pt x="119" y="60"/>
                    <a:pt x="120" y="61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0" y="62"/>
                    <a:pt x="119" y="61"/>
                    <a:pt x="118" y="61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8" y="61"/>
                    <a:pt x="118" y="61"/>
                    <a:pt x="117" y="61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6" y="60"/>
                    <a:pt x="118" y="60"/>
                    <a:pt x="115" y="60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5" y="59"/>
                    <a:pt x="116" y="59"/>
                    <a:pt x="115" y="58"/>
                  </a:cubicBezTo>
                  <a:cubicBezTo>
                    <a:pt x="113" y="56"/>
                    <a:pt x="109" y="55"/>
                    <a:pt x="108" y="53"/>
                  </a:cubicBezTo>
                  <a:cubicBezTo>
                    <a:pt x="107" y="53"/>
                    <a:pt x="108" y="53"/>
                    <a:pt x="107" y="53"/>
                  </a:cubicBezTo>
                  <a:cubicBezTo>
                    <a:pt x="108" y="55"/>
                    <a:pt x="109" y="55"/>
                    <a:pt x="110" y="56"/>
                  </a:cubicBezTo>
                  <a:cubicBezTo>
                    <a:pt x="112" y="58"/>
                    <a:pt x="111" y="55"/>
                    <a:pt x="114" y="58"/>
                  </a:cubicBezTo>
                  <a:cubicBezTo>
                    <a:pt x="114" y="58"/>
                    <a:pt x="113" y="58"/>
                    <a:pt x="112" y="57"/>
                  </a:cubicBezTo>
                  <a:cubicBezTo>
                    <a:pt x="112" y="57"/>
                    <a:pt x="113" y="58"/>
                    <a:pt x="113" y="59"/>
                  </a:cubicBezTo>
                  <a:cubicBezTo>
                    <a:pt x="111" y="58"/>
                    <a:pt x="108" y="57"/>
                    <a:pt x="107" y="56"/>
                  </a:cubicBezTo>
                  <a:cubicBezTo>
                    <a:pt x="106" y="55"/>
                    <a:pt x="105" y="54"/>
                    <a:pt x="104" y="54"/>
                  </a:cubicBezTo>
                  <a:cubicBezTo>
                    <a:pt x="105" y="54"/>
                    <a:pt x="101" y="52"/>
                    <a:pt x="103" y="52"/>
                  </a:cubicBezTo>
                  <a:cubicBezTo>
                    <a:pt x="102" y="52"/>
                    <a:pt x="102" y="51"/>
                    <a:pt x="102" y="51"/>
                  </a:cubicBezTo>
                  <a:close/>
                  <a:moveTo>
                    <a:pt x="120" y="56"/>
                  </a:move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20" y="57"/>
                    <a:pt x="120" y="57"/>
                  </a:cubicBezTo>
                  <a:cubicBezTo>
                    <a:pt x="120" y="56"/>
                    <a:pt x="120" y="56"/>
                    <a:pt x="120" y="56"/>
                  </a:cubicBezTo>
                  <a:close/>
                  <a:moveTo>
                    <a:pt x="120" y="59"/>
                  </a:moveTo>
                  <a:cubicBezTo>
                    <a:pt x="120" y="59"/>
                    <a:pt x="120" y="59"/>
                    <a:pt x="120" y="59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0" y="59"/>
                    <a:pt x="120" y="59"/>
                    <a:pt x="120" y="59"/>
                  </a:cubicBezTo>
                  <a:close/>
                  <a:moveTo>
                    <a:pt x="120" y="60"/>
                  </a:moveTo>
                  <a:cubicBezTo>
                    <a:pt x="120" y="60"/>
                    <a:pt x="120" y="60"/>
                    <a:pt x="119" y="60"/>
                  </a:cubicBezTo>
                  <a:cubicBezTo>
                    <a:pt x="120" y="60"/>
                    <a:pt x="120" y="60"/>
                    <a:pt x="120" y="60"/>
                  </a:cubicBezTo>
                  <a:close/>
                  <a:moveTo>
                    <a:pt x="100" y="53"/>
                  </a:moveTo>
                  <a:cubicBezTo>
                    <a:pt x="102" y="53"/>
                    <a:pt x="102" y="53"/>
                    <a:pt x="102" y="53"/>
                  </a:cubicBezTo>
                  <a:cubicBezTo>
                    <a:pt x="102" y="53"/>
                    <a:pt x="102" y="53"/>
                    <a:pt x="102" y="53"/>
                  </a:cubicBezTo>
                  <a:cubicBezTo>
                    <a:pt x="102" y="53"/>
                    <a:pt x="101" y="52"/>
                    <a:pt x="100" y="52"/>
                  </a:cubicBezTo>
                  <a:cubicBezTo>
                    <a:pt x="100" y="53"/>
                    <a:pt x="100" y="53"/>
                    <a:pt x="100" y="53"/>
                  </a:cubicBezTo>
                  <a:close/>
                  <a:moveTo>
                    <a:pt x="100" y="51"/>
                  </a:moveTo>
                  <a:cubicBezTo>
                    <a:pt x="101" y="51"/>
                    <a:pt x="101" y="51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2" y="47"/>
                    <a:pt x="101" y="47"/>
                    <a:pt x="101" y="46"/>
                  </a:cubicBezTo>
                  <a:cubicBezTo>
                    <a:pt x="101" y="46"/>
                    <a:pt x="101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0" y="46"/>
                    <a:pt x="100" y="46"/>
                    <a:pt x="100" y="46"/>
                  </a:cubicBezTo>
                  <a:lnTo>
                    <a:pt x="100" y="51"/>
                  </a:lnTo>
                  <a:close/>
                  <a:moveTo>
                    <a:pt x="97" y="51"/>
                  </a:moveTo>
                  <a:cubicBezTo>
                    <a:pt x="98" y="51"/>
                    <a:pt x="98" y="51"/>
                    <a:pt x="98" y="52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2"/>
                    <a:pt x="100" y="53"/>
                    <a:pt x="99" y="52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1"/>
                    <a:pt x="99" y="51"/>
                    <a:pt x="98" y="51"/>
                  </a:cubicBezTo>
                  <a:cubicBezTo>
                    <a:pt x="98" y="50"/>
                    <a:pt x="100" y="51"/>
                    <a:pt x="99" y="50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9"/>
                    <a:pt x="99" y="49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9"/>
                    <a:pt x="98" y="49"/>
                    <a:pt x="97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7" y="50"/>
                    <a:pt x="97" y="50"/>
                    <a:pt x="97" y="50"/>
                  </a:cubicBezTo>
                  <a:lnTo>
                    <a:pt x="97" y="51"/>
                  </a:lnTo>
                  <a:close/>
                  <a:moveTo>
                    <a:pt x="96" y="50"/>
                  </a:moveTo>
                  <a:cubicBezTo>
                    <a:pt x="97" y="51"/>
                    <a:pt x="97" y="51"/>
                    <a:pt x="97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8"/>
                    <a:pt x="96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45"/>
                    <a:pt x="96" y="44"/>
                    <a:pt x="96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45"/>
                    <a:pt x="96" y="45"/>
                    <a:pt x="96" y="45"/>
                  </a:cubicBezTo>
                  <a:lnTo>
                    <a:pt x="96" y="50"/>
                  </a:lnTo>
                  <a:close/>
                  <a:moveTo>
                    <a:pt x="85" y="44"/>
                  </a:move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4"/>
                    <a:pt x="85" y="44"/>
                    <a:pt x="85" y="44"/>
                  </a:cubicBezTo>
                  <a:close/>
                  <a:moveTo>
                    <a:pt x="85" y="43"/>
                  </a:move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6" y="39"/>
                    <a:pt x="87" y="40"/>
                    <a:pt x="88" y="40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9" y="39"/>
                    <a:pt x="92" y="42"/>
                    <a:pt x="93" y="42"/>
                  </a:cubicBezTo>
                  <a:cubicBezTo>
                    <a:pt x="94" y="42"/>
                    <a:pt x="95" y="43"/>
                    <a:pt x="96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4"/>
                    <a:pt x="95" y="44"/>
                    <a:pt x="95" y="44"/>
                  </a:cubicBezTo>
                  <a:cubicBezTo>
                    <a:pt x="95" y="44"/>
                    <a:pt x="95" y="44"/>
                    <a:pt x="96" y="45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5"/>
                    <a:pt x="95" y="45"/>
                    <a:pt x="96" y="45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4" y="50"/>
                    <a:pt x="91" y="49"/>
                    <a:pt x="91" y="48"/>
                  </a:cubicBezTo>
                  <a:cubicBezTo>
                    <a:pt x="92" y="48"/>
                    <a:pt x="93" y="48"/>
                    <a:pt x="93" y="49"/>
                  </a:cubicBezTo>
                  <a:cubicBezTo>
                    <a:pt x="95" y="49"/>
                    <a:pt x="93" y="48"/>
                    <a:pt x="94" y="48"/>
                  </a:cubicBezTo>
                  <a:cubicBezTo>
                    <a:pt x="92" y="46"/>
                    <a:pt x="88" y="45"/>
                    <a:pt x="85" y="43"/>
                  </a:cubicBezTo>
                  <a:close/>
                  <a:moveTo>
                    <a:pt x="85" y="38"/>
                  </a:moveTo>
                  <a:cubicBezTo>
                    <a:pt x="86" y="39"/>
                    <a:pt x="87" y="39"/>
                    <a:pt x="88" y="39"/>
                  </a:cubicBezTo>
                  <a:cubicBezTo>
                    <a:pt x="87" y="39"/>
                    <a:pt x="86" y="38"/>
                    <a:pt x="85" y="38"/>
                  </a:cubicBezTo>
                  <a:close/>
                  <a:moveTo>
                    <a:pt x="74" y="38"/>
                  </a:moveTo>
                  <a:cubicBezTo>
                    <a:pt x="74" y="38"/>
                    <a:pt x="74" y="38"/>
                    <a:pt x="74" y="38"/>
                  </a:cubicBezTo>
                  <a:cubicBezTo>
                    <a:pt x="75" y="38"/>
                    <a:pt x="74" y="37"/>
                    <a:pt x="76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8" y="40"/>
                    <a:pt x="77" y="38"/>
                    <a:pt x="79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81" y="41"/>
                    <a:pt x="83" y="43"/>
                    <a:pt x="85" y="44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3"/>
                    <a:pt x="84" y="43"/>
                    <a:pt x="84" y="42"/>
                  </a:cubicBezTo>
                  <a:cubicBezTo>
                    <a:pt x="84" y="43"/>
                    <a:pt x="85" y="43"/>
                    <a:pt x="85" y="43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3" y="41"/>
                    <a:pt x="83" y="39"/>
                    <a:pt x="82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4" y="41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38"/>
                    <a:pt x="83" y="38"/>
                    <a:pt x="82" y="37"/>
                  </a:cubicBezTo>
                  <a:cubicBezTo>
                    <a:pt x="83" y="38"/>
                    <a:pt x="84" y="38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3" y="37"/>
                    <a:pt x="81" y="35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8" y="34"/>
                    <a:pt x="75" y="33"/>
                    <a:pt x="76" y="33"/>
                  </a:cubicBezTo>
                  <a:cubicBezTo>
                    <a:pt x="75" y="33"/>
                    <a:pt x="75" y="33"/>
                    <a:pt x="74" y="33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4" y="35"/>
                    <a:pt x="74" y="35"/>
                    <a:pt x="74" y="35"/>
                  </a:cubicBezTo>
                  <a:lnTo>
                    <a:pt x="74" y="38"/>
                  </a:lnTo>
                  <a:close/>
                  <a:moveTo>
                    <a:pt x="71" y="36"/>
                  </a:moveTo>
                  <a:cubicBezTo>
                    <a:pt x="72" y="37"/>
                    <a:pt x="72" y="36"/>
                    <a:pt x="74" y="38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1" y="32"/>
                    <a:pt x="71" y="32"/>
                    <a:pt x="71" y="32"/>
                  </a:cubicBezTo>
                  <a:lnTo>
                    <a:pt x="71" y="36"/>
                  </a:lnTo>
                  <a:close/>
                  <a:moveTo>
                    <a:pt x="68" y="35"/>
                  </a:moveTo>
                  <a:cubicBezTo>
                    <a:pt x="68" y="35"/>
                    <a:pt x="69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1" y="36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0" y="32"/>
                    <a:pt x="70" y="31"/>
                  </a:cubicBezTo>
                  <a:cubicBezTo>
                    <a:pt x="70" y="31"/>
                    <a:pt x="70" y="31"/>
                    <a:pt x="71" y="32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0" y="30"/>
                    <a:pt x="69" y="30"/>
                    <a:pt x="68" y="30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2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7" y="31"/>
                    <a:pt x="69" y="32"/>
                    <a:pt x="68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5"/>
                    <a:pt x="68" y="35"/>
                    <a:pt x="68" y="35"/>
                  </a:cubicBezTo>
                  <a:close/>
                  <a:moveTo>
                    <a:pt x="68" y="31"/>
                  </a:move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1" y="31"/>
                  </a:cubicBezTo>
                  <a:cubicBezTo>
                    <a:pt x="61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1" y="31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4"/>
                    <a:pt x="62" y="33"/>
                    <a:pt x="62" y="33"/>
                  </a:cubicBezTo>
                  <a:cubicBezTo>
                    <a:pt x="63" y="34"/>
                    <a:pt x="66" y="34"/>
                    <a:pt x="68" y="35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2"/>
                    <a:pt x="68" y="31"/>
                    <a:pt x="67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7" y="30"/>
                    <a:pt x="67" y="30"/>
                  </a:cubicBezTo>
                  <a:cubicBezTo>
                    <a:pt x="67" y="30"/>
                    <a:pt x="67" y="30"/>
                    <a:pt x="68" y="31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5" y="28"/>
                    <a:pt x="62" y="27"/>
                    <a:pt x="60" y="25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30"/>
                    <a:pt x="60" y="30"/>
                    <a:pt x="60" y="30"/>
                  </a:cubicBezTo>
                  <a:close/>
                  <a:moveTo>
                    <a:pt x="60" y="32"/>
                  </a:move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lose/>
                  <a:moveTo>
                    <a:pt x="58" y="30"/>
                  </a:moveTo>
                  <a:cubicBezTo>
                    <a:pt x="59" y="30"/>
                    <a:pt x="59" y="30"/>
                    <a:pt x="58" y="29"/>
                  </a:cubicBezTo>
                  <a:cubicBezTo>
                    <a:pt x="58" y="30"/>
                    <a:pt x="58" y="30"/>
                    <a:pt x="58" y="30"/>
                  </a:cubicBezTo>
                  <a:close/>
                  <a:moveTo>
                    <a:pt x="58" y="29"/>
                  </a:moveTo>
                  <a:cubicBezTo>
                    <a:pt x="58" y="25"/>
                    <a:pt x="58" y="25"/>
                    <a:pt x="58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9" y="24"/>
                    <a:pt x="59" y="25"/>
                    <a:pt x="60" y="25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8" y="27"/>
                    <a:pt x="59" y="28"/>
                    <a:pt x="60" y="28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29"/>
                    <a:pt x="59" y="29"/>
                    <a:pt x="58" y="29"/>
                  </a:cubicBezTo>
                  <a:close/>
                  <a:moveTo>
                    <a:pt x="60" y="31"/>
                  </a:moveTo>
                  <a:cubicBezTo>
                    <a:pt x="59" y="31"/>
                    <a:pt x="59" y="31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9" y="31"/>
                    <a:pt x="60" y="31"/>
                    <a:pt x="60" y="31"/>
                  </a:cubicBezTo>
                  <a:close/>
                  <a:moveTo>
                    <a:pt x="56" y="29"/>
                  </a:move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7" y="23"/>
                    <a:pt x="56" y="23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7" y="29"/>
                    <a:pt x="57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6" y="29"/>
                  </a:cubicBezTo>
                  <a:close/>
                  <a:moveTo>
                    <a:pt x="52" y="27"/>
                  </a:moveTo>
                  <a:cubicBezTo>
                    <a:pt x="52" y="27"/>
                    <a:pt x="53" y="27"/>
                    <a:pt x="53" y="27"/>
                  </a:cubicBezTo>
                  <a:cubicBezTo>
                    <a:pt x="54" y="28"/>
                    <a:pt x="55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8"/>
                    <a:pt x="55" y="28"/>
                    <a:pt x="55" y="28"/>
                  </a:cubicBezTo>
                  <a:cubicBezTo>
                    <a:pt x="55" y="28"/>
                    <a:pt x="56" y="28"/>
                    <a:pt x="56" y="28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2"/>
                    <a:pt x="54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21"/>
                    <a:pt x="52" y="21"/>
                    <a:pt x="52" y="21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6"/>
                    <a:pt x="53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lnTo>
                    <a:pt x="52" y="27"/>
                  </a:lnTo>
                  <a:close/>
                  <a:moveTo>
                    <a:pt x="48" y="20"/>
                  </a:moveTo>
                  <a:cubicBezTo>
                    <a:pt x="46" y="19"/>
                    <a:pt x="45" y="18"/>
                    <a:pt x="44" y="17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2" y="16"/>
                    <a:pt x="40" y="16"/>
                    <a:pt x="39" y="15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21"/>
                    <a:pt x="41" y="22"/>
                    <a:pt x="43" y="23"/>
                  </a:cubicBezTo>
                  <a:cubicBezTo>
                    <a:pt x="43" y="23"/>
                    <a:pt x="42" y="22"/>
                    <a:pt x="42" y="22"/>
                  </a:cubicBezTo>
                  <a:cubicBezTo>
                    <a:pt x="44" y="23"/>
                    <a:pt x="43" y="24"/>
                    <a:pt x="46" y="25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6" y="24"/>
                    <a:pt x="47" y="25"/>
                    <a:pt x="46" y="25"/>
                  </a:cubicBezTo>
                  <a:cubicBezTo>
                    <a:pt x="47" y="24"/>
                    <a:pt x="49" y="26"/>
                    <a:pt x="52" y="27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1" y="25"/>
                    <a:pt x="51" y="25"/>
                    <a:pt x="50" y="25"/>
                  </a:cubicBezTo>
                  <a:cubicBezTo>
                    <a:pt x="50" y="24"/>
                    <a:pt x="51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7" y="19"/>
                    <a:pt x="47" y="19"/>
                    <a:pt x="48" y="20"/>
                  </a:cubicBezTo>
                  <a:close/>
                  <a:moveTo>
                    <a:pt x="39" y="15"/>
                  </a:move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6" y="14"/>
                    <a:pt x="34" y="13"/>
                    <a:pt x="33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6" y="17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7" y="19"/>
                    <a:pt x="38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19"/>
                    <a:pt x="37" y="19"/>
                  </a:cubicBezTo>
                  <a:cubicBezTo>
                    <a:pt x="37" y="18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lnTo>
                    <a:pt x="39" y="15"/>
                  </a:lnTo>
                  <a:close/>
                  <a:moveTo>
                    <a:pt x="33" y="12"/>
                  </a:moveTo>
                  <a:cubicBezTo>
                    <a:pt x="33" y="12"/>
                    <a:pt x="32" y="12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3" y="16"/>
                    <a:pt x="33" y="17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lnTo>
                    <a:pt x="33" y="12"/>
                  </a:lnTo>
                  <a:close/>
                  <a:moveTo>
                    <a:pt x="32" y="11"/>
                  </a:moveTo>
                  <a:cubicBezTo>
                    <a:pt x="31" y="11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7" y="15"/>
                    <a:pt x="28" y="14"/>
                    <a:pt x="27" y="14"/>
                  </a:cubicBezTo>
                  <a:cubicBezTo>
                    <a:pt x="29" y="14"/>
                    <a:pt x="28" y="15"/>
                    <a:pt x="30" y="16"/>
                  </a:cubicBezTo>
                  <a:cubicBezTo>
                    <a:pt x="31" y="16"/>
                    <a:pt x="29" y="15"/>
                    <a:pt x="29" y="15"/>
                  </a:cubicBezTo>
                  <a:cubicBezTo>
                    <a:pt x="30" y="16"/>
                    <a:pt x="31" y="16"/>
                    <a:pt x="32" y="16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2"/>
                    <a:pt x="32" y="12"/>
                    <a:pt x="31" y="11"/>
                  </a:cubicBezTo>
                  <a:cubicBezTo>
                    <a:pt x="31" y="11"/>
                    <a:pt x="32" y="11"/>
                    <a:pt x="32" y="12"/>
                  </a:cubicBezTo>
                  <a:lnTo>
                    <a:pt x="32" y="11"/>
                  </a:lnTo>
                  <a:close/>
                  <a:moveTo>
                    <a:pt x="26" y="9"/>
                  </a:moveTo>
                  <a:cubicBezTo>
                    <a:pt x="25" y="9"/>
                    <a:pt x="25" y="9"/>
                    <a:pt x="25" y="8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lnTo>
                    <a:pt x="26" y="9"/>
                  </a:lnTo>
                  <a:close/>
                  <a:moveTo>
                    <a:pt x="25" y="8"/>
                  </a:moveTo>
                  <a:cubicBezTo>
                    <a:pt x="23" y="8"/>
                    <a:pt x="22" y="7"/>
                    <a:pt x="21" y="7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1" y="12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2" y="12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4" y="13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lnTo>
                    <a:pt x="25" y="8"/>
                  </a:lnTo>
                  <a:close/>
                  <a:moveTo>
                    <a:pt x="21" y="7"/>
                  </a:moveTo>
                  <a:cubicBezTo>
                    <a:pt x="21" y="6"/>
                    <a:pt x="20" y="6"/>
                    <a:pt x="19" y="6"/>
                  </a:cubicBezTo>
                  <a:cubicBezTo>
                    <a:pt x="18" y="5"/>
                    <a:pt x="20" y="6"/>
                    <a:pt x="20" y="6"/>
                  </a:cubicBezTo>
                  <a:cubicBezTo>
                    <a:pt x="19" y="6"/>
                    <a:pt x="18" y="5"/>
                    <a:pt x="18" y="5"/>
                  </a:cubicBezTo>
                  <a:cubicBezTo>
                    <a:pt x="18" y="6"/>
                    <a:pt x="20" y="7"/>
                    <a:pt x="18" y="6"/>
                  </a:cubicBezTo>
                  <a:cubicBezTo>
                    <a:pt x="17" y="6"/>
                    <a:pt x="18" y="7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9"/>
                    <a:pt x="17" y="9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1"/>
                    <a:pt x="20" y="11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20" y="10"/>
                    <a:pt x="21" y="11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16" y="9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5" y="5"/>
                  </a:cubicBezTo>
                  <a:cubicBezTo>
                    <a:pt x="13" y="3"/>
                    <a:pt x="17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9"/>
                    <a:pt x="15" y="8"/>
                    <a:pt x="15" y="8"/>
                  </a:cubicBezTo>
                  <a:cubicBezTo>
                    <a:pt x="15" y="8"/>
                    <a:pt x="14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8"/>
                    <a:pt x="15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6" y="5"/>
                  </a:lnTo>
                  <a:close/>
                  <a:moveTo>
                    <a:pt x="14" y="3"/>
                  </a:moveTo>
                  <a:cubicBezTo>
                    <a:pt x="12" y="3"/>
                    <a:pt x="10" y="3"/>
                    <a:pt x="8" y="2"/>
                  </a:cubicBezTo>
                  <a:cubicBezTo>
                    <a:pt x="6" y="1"/>
                    <a:pt x="9" y="3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7" y="3"/>
                    <a:pt x="1" y="0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4" y="3"/>
                    <a:pt x="3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6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7" y="7"/>
                  </a:cubicBezTo>
                  <a:cubicBezTo>
                    <a:pt x="7" y="7"/>
                    <a:pt x="6" y="6"/>
                    <a:pt x="7" y="6"/>
                  </a:cubicBezTo>
                  <a:cubicBezTo>
                    <a:pt x="7" y="6"/>
                    <a:pt x="9" y="7"/>
                    <a:pt x="9" y="8"/>
                  </a:cubicBezTo>
                  <a:cubicBezTo>
                    <a:pt x="11" y="9"/>
                    <a:pt x="10" y="7"/>
                    <a:pt x="10" y="7"/>
                  </a:cubicBezTo>
                  <a:cubicBezTo>
                    <a:pt x="11" y="8"/>
                    <a:pt x="12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2" y="5"/>
                    <a:pt x="13" y="5"/>
                  </a:cubicBezTo>
                  <a:cubicBezTo>
                    <a:pt x="14" y="6"/>
                    <a:pt x="14" y="6"/>
                    <a:pt x="14" y="6"/>
                  </a:cubicBezTo>
                  <a:lnTo>
                    <a:pt x="14" y="3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6" name="Freeform 2690"/>
            <p:cNvSpPr>
              <a:spLocks/>
            </p:cNvSpPr>
            <p:nvPr/>
          </p:nvSpPr>
          <p:spPr bwMode="auto">
            <a:xfrm>
              <a:off x="10406063" y="5091113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7" name="Freeform 2691"/>
            <p:cNvSpPr>
              <a:spLocks/>
            </p:cNvSpPr>
            <p:nvPr/>
          </p:nvSpPr>
          <p:spPr bwMode="auto">
            <a:xfrm>
              <a:off x="10661651" y="5222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8" name="Rectangle 2692"/>
            <p:cNvSpPr>
              <a:spLocks noChangeArrowheads="1"/>
            </p:cNvSpPr>
            <p:nvPr/>
          </p:nvSpPr>
          <p:spPr bwMode="auto">
            <a:xfrm>
              <a:off x="10671176" y="5229225"/>
              <a:ext cx="1588" cy="1588"/>
            </a:xfrm>
            <a:prstGeom prst="rect">
              <a:avLst/>
            </a:pr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9" name="Freeform 2693"/>
            <p:cNvSpPr>
              <a:spLocks/>
            </p:cNvSpPr>
            <p:nvPr/>
          </p:nvSpPr>
          <p:spPr bwMode="auto">
            <a:xfrm>
              <a:off x="11039476" y="5402263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0" name="Freeform 2694"/>
            <p:cNvSpPr>
              <a:spLocks/>
            </p:cNvSpPr>
            <p:nvPr/>
          </p:nvSpPr>
          <p:spPr bwMode="auto">
            <a:xfrm>
              <a:off x="11028363" y="5391150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1" name="Freeform 2695"/>
            <p:cNvSpPr>
              <a:spLocks/>
            </p:cNvSpPr>
            <p:nvPr/>
          </p:nvSpPr>
          <p:spPr bwMode="auto">
            <a:xfrm>
              <a:off x="11036301" y="5394325"/>
              <a:ext cx="6350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2" name="Freeform 2696"/>
            <p:cNvSpPr>
              <a:spLocks/>
            </p:cNvSpPr>
            <p:nvPr/>
          </p:nvSpPr>
          <p:spPr bwMode="auto">
            <a:xfrm>
              <a:off x="10988676" y="5375275"/>
              <a:ext cx="9525" cy="9525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3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3" y="1"/>
                    <a:pt x="3" y="1"/>
                  </a:cubicBezTo>
                  <a:cubicBezTo>
                    <a:pt x="0" y="1"/>
                    <a:pt x="3" y="2"/>
                    <a:pt x="3" y="3"/>
                  </a:cubicBezTo>
                  <a:cubicBezTo>
                    <a:pt x="1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3" name="Freeform 2697"/>
            <p:cNvSpPr>
              <a:spLocks/>
            </p:cNvSpPr>
            <p:nvPr/>
          </p:nvSpPr>
          <p:spPr bwMode="auto">
            <a:xfrm>
              <a:off x="10979151" y="536733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4" name="Freeform 2698"/>
            <p:cNvSpPr>
              <a:spLocks/>
            </p:cNvSpPr>
            <p:nvPr/>
          </p:nvSpPr>
          <p:spPr bwMode="auto">
            <a:xfrm>
              <a:off x="10968038" y="5364163"/>
              <a:ext cx="11113" cy="317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5" name="Freeform 2699"/>
            <p:cNvSpPr>
              <a:spLocks/>
            </p:cNvSpPr>
            <p:nvPr/>
          </p:nvSpPr>
          <p:spPr bwMode="auto">
            <a:xfrm>
              <a:off x="10863263" y="5324475"/>
              <a:ext cx="11113" cy="317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1 w 3"/>
                <a:gd name="T5" fmla="*/ 1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6" name="Freeform 2700"/>
            <p:cNvSpPr>
              <a:spLocks/>
            </p:cNvSpPr>
            <p:nvPr/>
          </p:nvSpPr>
          <p:spPr bwMode="auto">
            <a:xfrm>
              <a:off x="10847388" y="5310188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7" name="Rectangle 2701"/>
            <p:cNvSpPr>
              <a:spLocks noChangeArrowheads="1"/>
            </p:cNvSpPr>
            <p:nvPr/>
          </p:nvSpPr>
          <p:spPr bwMode="auto">
            <a:xfrm>
              <a:off x="10860088" y="5303838"/>
              <a:ext cx="1588" cy="1588"/>
            </a:xfrm>
            <a:prstGeom prst="rect">
              <a:avLst/>
            </a:pr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8" name="Freeform 2702"/>
            <p:cNvSpPr>
              <a:spLocks/>
            </p:cNvSpPr>
            <p:nvPr/>
          </p:nvSpPr>
          <p:spPr bwMode="auto">
            <a:xfrm>
              <a:off x="10826751" y="5303838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9" name="Freeform 2703"/>
            <p:cNvSpPr>
              <a:spLocks/>
            </p:cNvSpPr>
            <p:nvPr/>
          </p:nvSpPr>
          <p:spPr bwMode="auto">
            <a:xfrm>
              <a:off x="10806113" y="5297488"/>
              <a:ext cx="7938" cy="3175"/>
            </a:xfrm>
            <a:custGeom>
              <a:avLst/>
              <a:gdLst>
                <a:gd name="T0" fmla="*/ 5 w 5"/>
                <a:gd name="T1" fmla="*/ 2 h 2"/>
                <a:gd name="T2" fmla="*/ 5 w 5"/>
                <a:gd name="T3" fmla="*/ 2 h 2"/>
                <a:gd name="T4" fmla="*/ 0 w 5"/>
                <a:gd name="T5" fmla="*/ 0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lnTo>
                    <a:pt x="5" y="2"/>
                  </a:lnTo>
                  <a:lnTo>
                    <a:pt x="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0" name="Freeform 2704"/>
            <p:cNvSpPr>
              <a:spLocks/>
            </p:cNvSpPr>
            <p:nvPr/>
          </p:nvSpPr>
          <p:spPr bwMode="auto">
            <a:xfrm>
              <a:off x="10787063" y="5283200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2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1" name="Freeform 2705"/>
            <p:cNvSpPr>
              <a:spLocks/>
            </p:cNvSpPr>
            <p:nvPr/>
          </p:nvSpPr>
          <p:spPr bwMode="auto">
            <a:xfrm>
              <a:off x="10574338" y="5175250"/>
              <a:ext cx="12700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1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3" y="1"/>
                    <a:pt x="4" y="1"/>
                  </a:cubicBezTo>
                  <a:cubicBezTo>
                    <a:pt x="3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2" name="Freeform 2706"/>
            <p:cNvSpPr>
              <a:spLocks/>
            </p:cNvSpPr>
            <p:nvPr/>
          </p:nvSpPr>
          <p:spPr bwMode="auto">
            <a:xfrm>
              <a:off x="10415588" y="5099050"/>
              <a:ext cx="9525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03" name="Picture 2707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17238" y="4405313"/>
              <a:ext cx="1001713" cy="1103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4" name="Picture 2708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9276" y="4198938"/>
              <a:ext cx="161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83" name="Freeform 2709"/>
            <p:cNvSpPr>
              <a:spLocks/>
            </p:cNvSpPr>
            <p:nvPr/>
          </p:nvSpPr>
          <p:spPr bwMode="auto">
            <a:xfrm>
              <a:off x="10628313" y="4829175"/>
              <a:ext cx="269875" cy="165100"/>
            </a:xfrm>
            <a:custGeom>
              <a:avLst/>
              <a:gdLst>
                <a:gd name="T0" fmla="*/ 0 w 80"/>
                <a:gd name="T1" fmla="*/ 16 h 49"/>
                <a:gd name="T2" fmla="*/ 27 w 80"/>
                <a:gd name="T3" fmla="*/ 15 h 49"/>
                <a:gd name="T4" fmla="*/ 32 w 80"/>
                <a:gd name="T5" fmla="*/ 13 h 49"/>
                <a:gd name="T6" fmla="*/ 41 w 80"/>
                <a:gd name="T7" fmla="*/ 3 h 49"/>
                <a:gd name="T8" fmla="*/ 51 w 80"/>
                <a:gd name="T9" fmla="*/ 15 h 49"/>
                <a:gd name="T10" fmla="*/ 80 w 80"/>
                <a:gd name="T11" fmla="*/ 42 h 49"/>
                <a:gd name="T12" fmla="*/ 62 w 80"/>
                <a:gd name="T13" fmla="*/ 49 h 49"/>
                <a:gd name="T14" fmla="*/ 36 w 80"/>
                <a:gd name="T15" fmla="*/ 24 h 49"/>
                <a:gd name="T16" fmla="*/ 26 w 80"/>
                <a:gd name="T17" fmla="*/ 24 h 49"/>
                <a:gd name="T18" fmla="*/ 0 w 80"/>
                <a:gd name="T1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49">
                  <a:moveTo>
                    <a:pt x="0" y="16"/>
                  </a:moveTo>
                  <a:cubicBezTo>
                    <a:pt x="0" y="16"/>
                    <a:pt x="10" y="10"/>
                    <a:pt x="27" y="15"/>
                  </a:cubicBezTo>
                  <a:cubicBezTo>
                    <a:pt x="27" y="15"/>
                    <a:pt x="27" y="13"/>
                    <a:pt x="32" y="13"/>
                  </a:cubicBezTo>
                  <a:cubicBezTo>
                    <a:pt x="32" y="13"/>
                    <a:pt x="27" y="0"/>
                    <a:pt x="41" y="3"/>
                  </a:cubicBezTo>
                  <a:cubicBezTo>
                    <a:pt x="41" y="3"/>
                    <a:pt x="51" y="5"/>
                    <a:pt x="51" y="15"/>
                  </a:cubicBezTo>
                  <a:cubicBezTo>
                    <a:pt x="51" y="15"/>
                    <a:pt x="70" y="32"/>
                    <a:pt x="80" y="42"/>
                  </a:cubicBezTo>
                  <a:cubicBezTo>
                    <a:pt x="80" y="42"/>
                    <a:pt x="64" y="49"/>
                    <a:pt x="62" y="49"/>
                  </a:cubicBezTo>
                  <a:cubicBezTo>
                    <a:pt x="61" y="48"/>
                    <a:pt x="36" y="24"/>
                    <a:pt x="36" y="24"/>
                  </a:cubicBezTo>
                  <a:cubicBezTo>
                    <a:pt x="36" y="24"/>
                    <a:pt x="41" y="28"/>
                    <a:pt x="26" y="24"/>
                  </a:cubicBezTo>
                  <a:cubicBezTo>
                    <a:pt x="26" y="24"/>
                    <a:pt x="3" y="26"/>
                    <a:pt x="0" y="16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06" name="Picture 2710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3213" y="4229100"/>
              <a:ext cx="534988" cy="557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7" name="Picture 2711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37838" y="5278438"/>
              <a:ext cx="374650" cy="42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8" name="Picture 2712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13988" y="4903788"/>
              <a:ext cx="373063" cy="455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84" name="Freeform 2713"/>
            <p:cNvSpPr>
              <a:spLocks/>
            </p:cNvSpPr>
            <p:nvPr/>
          </p:nvSpPr>
          <p:spPr bwMode="auto">
            <a:xfrm>
              <a:off x="9107488" y="2054225"/>
              <a:ext cx="303213" cy="944563"/>
            </a:xfrm>
            <a:custGeom>
              <a:avLst/>
              <a:gdLst>
                <a:gd name="T0" fmla="*/ 2 w 90"/>
                <a:gd name="T1" fmla="*/ 20 h 280"/>
                <a:gd name="T2" fmla="*/ 18 w 90"/>
                <a:gd name="T3" fmla="*/ 7 h 280"/>
                <a:gd name="T4" fmla="*/ 27 w 90"/>
                <a:gd name="T5" fmla="*/ 24 h 280"/>
                <a:gd name="T6" fmla="*/ 31 w 90"/>
                <a:gd name="T7" fmla="*/ 51 h 280"/>
                <a:gd name="T8" fmla="*/ 40 w 90"/>
                <a:gd name="T9" fmla="*/ 80 h 280"/>
                <a:gd name="T10" fmla="*/ 38 w 90"/>
                <a:gd name="T11" fmla="*/ 85 h 280"/>
                <a:gd name="T12" fmla="*/ 44 w 90"/>
                <a:gd name="T13" fmla="*/ 93 h 280"/>
                <a:gd name="T14" fmla="*/ 44 w 90"/>
                <a:gd name="T15" fmla="*/ 97 h 280"/>
                <a:gd name="T16" fmla="*/ 51 w 90"/>
                <a:gd name="T17" fmla="*/ 119 h 280"/>
                <a:gd name="T18" fmla="*/ 51 w 90"/>
                <a:gd name="T19" fmla="*/ 133 h 280"/>
                <a:gd name="T20" fmla="*/ 67 w 90"/>
                <a:gd name="T21" fmla="*/ 155 h 280"/>
                <a:gd name="T22" fmla="*/ 60 w 90"/>
                <a:gd name="T23" fmla="*/ 165 h 280"/>
                <a:gd name="T24" fmla="*/ 69 w 90"/>
                <a:gd name="T25" fmla="*/ 176 h 280"/>
                <a:gd name="T26" fmla="*/ 69 w 90"/>
                <a:gd name="T27" fmla="*/ 191 h 280"/>
                <a:gd name="T28" fmla="*/ 76 w 90"/>
                <a:gd name="T29" fmla="*/ 216 h 280"/>
                <a:gd name="T30" fmla="*/ 79 w 90"/>
                <a:gd name="T31" fmla="*/ 230 h 280"/>
                <a:gd name="T32" fmla="*/ 83 w 90"/>
                <a:gd name="T33" fmla="*/ 243 h 280"/>
                <a:gd name="T34" fmla="*/ 90 w 90"/>
                <a:gd name="T35" fmla="*/ 265 h 280"/>
                <a:gd name="T36" fmla="*/ 89 w 90"/>
                <a:gd name="T37" fmla="*/ 279 h 280"/>
                <a:gd name="T38" fmla="*/ 84 w 90"/>
                <a:gd name="T39" fmla="*/ 280 h 280"/>
                <a:gd name="T40" fmla="*/ 50 w 90"/>
                <a:gd name="T41" fmla="*/ 184 h 280"/>
                <a:gd name="T42" fmla="*/ 42 w 90"/>
                <a:gd name="T43" fmla="*/ 176 h 280"/>
                <a:gd name="T44" fmla="*/ 37 w 90"/>
                <a:gd name="T45" fmla="*/ 166 h 280"/>
                <a:gd name="T46" fmla="*/ 44 w 90"/>
                <a:gd name="T47" fmla="*/ 170 h 280"/>
                <a:gd name="T48" fmla="*/ 42 w 90"/>
                <a:gd name="T49" fmla="*/ 163 h 280"/>
                <a:gd name="T50" fmla="*/ 36 w 90"/>
                <a:gd name="T51" fmla="*/ 149 h 280"/>
                <a:gd name="T52" fmla="*/ 26 w 90"/>
                <a:gd name="T53" fmla="*/ 81 h 280"/>
                <a:gd name="T54" fmla="*/ 13 w 90"/>
                <a:gd name="T55" fmla="*/ 39 h 280"/>
                <a:gd name="T56" fmla="*/ 2 w 90"/>
                <a:gd name="T57" fmla="*/ 2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280">
                  <a:moveTo>
                    <a:pt x="2" y="20"/>
                  </a:moveTo>
                  <a:cubicBezTo>
                    <a:pt x="2" y="20"/>
                    <a:pt x="0" y="0"/>
                    <a:pt x="18" y="7"/>
                  </a:cubicBezTo>
                  <a:cubicBezTo>
                    <a:pt x="18" y="7"/>
                    <a:pt x="30" y="13"/>
                    <a:pt x="27" y="24"/>
                  </a:cubicBezTo>
                  <a:cubicBezTo>
                    <a:pt x="27" y="24"/>
                    <a:pt x="25" y="36"/>
                    <a:pt x="31" y="51"/>
                  </a:cubicBezTo>
                  <a:cubicBezTo>
                    <a:pt x="31" y="51"/>
                    <a:pt x="39" y="75"/>
                    <a:pt x="40" y="80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97"/>
                    <a:pt x="47" y="110"/>
                    <a:pt x="51" y="119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51" y="133"/>
                    <a:pt x="63" y="148"/>
                    <a:pt x="67" y="155"/>
                  </a:cubicBezTo>
                  <a:cubicBezTo>
                    <a:pt x="67" y="155"/>
                    <a:pt x="66" y="161"/>
                    <a:pt x="60" y="165"/>
                  </a:cubicBezTo>
                  <a:cubicBezTo>
                    <a:pt x="60" y="165"/>
                    <a:pt x="68" y="169"/>
                    <a:pt x="69" y="176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9" y="191"/>
                    <a:pt x="74" y="208"/>
                    <a:pt x="76" y="216"/>
                  </a:cubicBezTo>
                  <a:cubicBezTo>
                    <a:pt x="76" y="216"/>
                    <a:pt x="77" y="217"/>
                    <a:pt x="79" y="230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90" y="265"/>
                    <a:pt x="90" y="265"/>
                    <a:pt x="90" y="265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4" y="280"/>
                    <a:pt x="54" y="194"/>
                    <a:pt x="50" y="184"/>
                  </a:cubicBezTo>
                  <a:cubicBezTo>
                    <a:pt x="50" y="184"/>
                    <a:pt x="46" y="184"/>
                    <a:pt x="42" y="176"/>
                  </a:cubicBezTo>
                  <a:cubicBezTo>
                    <a:pt x="42" y="176"/>
                    <a:pt x="32" y="169"/>
                    <a:pt x="37" y="166"/>
                  </a:cubicBezTo>
                  <a:cubicBezTo>
                    <a:pt x="37" y="166"/>
                    <a:pt x="39" y="165"/>
                    <a:pt x="44" y="170"/>
                  </a:cubicBezTo>
                  <a:cubicBezTo>
                    <a:pt x="44" y="170"/>
                    <a:pt x="50" y="170"/>
                    <a:pt x="42" y="163"/>
                  </a:cubicBezTo>
                  <a:cubicBezTo>
                    <a:pt x="42" y="163"/>
                    <a:pt x="34" y="164"/>
                    <a:pt x="36" y="149"/>
                  </a:cubicBezTo>
                  <a:cubicBezTo>
                    <a:pt x="36" y="149"/>
                    <a:pt x="42" y="142"/>
                    <a:pt x="26" y="8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2" y="30"/>
                    <a:pt x="2" y="20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5" name="Freeform 2714"/>
            <p:cNvSpPr>
              <a:spLocks/>
            </p:cNvSpPr>
            <p:nvPr/>
          </p:nvSpPr>
          <p:spPr bwMode="auto">
            <a:xfrm>
              <a:off x="9315451" y="2587625"/>
              <a:ext cx="38100" cy="49213"/>
            </a:xfrm>
            <a:custGeom>
              <a:avLst/>
              <a:gdLst>
                <a:gd name="T0" fmla="*/ 2 w 11"/>
                <a:gd name="T1" fmla="*/ 3 h 15"/>
                <a:gd name="T2" fmla="*/ 6 w 11"/>
                <a:gd name="T3" fmla="*/ 7 h 15"/>
                <a:gd name="T4" fmla="*/ 11 w 11"/>
                <a:gd name="T5" fmla="*/ 11 h 15"/>
                <a:gd name="T6" fmla="*/ 3 w 11"/>
                <a:gd name="T7" fmla="*/ 1 h 15"/>
                <a:gd name="T8" fmla="*/ 2 w 11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2" y="3"/>
                  </a:moveTo>
                  <a:cubicBezTo>
                    <a:pt x="2" y="3"/>
                    <a:pt x="6" y="0"/>
                    <a:pt x="6" y="7"/>
                  </a:cubicBezTo>
                  <a:cubicBezTo>
                    <a:pt x="6" y="7"/>
                    <a:pt x="6" y="15"/>
                    <a:pt x="11" y="11"/>
                  </a:cubicBezTo>
                  <a:cubicBezTo>
                    <a:pt x="11" y="11"/>
                    <a:pt x="11" y="0"/>
                    <a:pt x="3" y="1"/>
                  </a:cubicBezTo>
                  <a:cubicBezTo>
                    <a:pt x="3" y="1"/>
                    <a:pt x="0" y="1"/>
                    <a:pt x="2" y="3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11" name="Picture 2715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1526" y="4575175"/>
              <a:ext cx="677863" cy="474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86" name="Freeform 2716"/>
            <p:cNvSpPr>
              <a:spLocks/>
            </p:cNvSpPr>
            <p:nvPr/>
          </p:nvSpPr>
          <p:spPr bwMode="auto">
            <a:xfrm>
              <a:off x="8807451" y="3275013"/>
              <a:ext cx="255588" cy="195263"/>
            </a:xfrm>
            <a:custGeom>
              <a:avLst/>
              <a:gdLst>
                <a:gd name="T0" fmla="*/ 9 w 76"/>
                <a:gd name="T1" fmla="*/ 48 h 58"/>
                <a:gd name="T2" fmla="*/ 0 w 76"/>
                <a:gd name="T3" fmla="*/ 49 h 58"/>
                <a:gd name="T4" fmla="*/ 1 w 76"/>
                <a:gd name="T5" fmla="*/ 42 h 58"/>
                <a:gd name="T6" fmla="*/ 18 w 76"/>
                <a:gd name="T7" fmla="*/ 28 h 58"/>
                <a:gd name="T8" fmla="*/ 71 w 76"/>
                <a:gd name="T9" fmla="*/ 0 h 58"/>
                <a:gd name="T10" fmla="*/ 76 w 76"/>
                <a:gd name="T11" fmla="*/ 6 h 58"/>
                <a:gd name="T12" fmla="*/ 28 w 76"/>
                <a:gd name="T13" fmla="*/ 28 h 58"/>
                <a:gd name="T14" fmla="*/ 9 w 76"/>
                <a:gd name="T15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58">
                  <a:moveTo>
                    <a:pt x="9" y="48"/>
                  </a:moveTo>
                  <a:cubicBezTo>
                    <a:pt x="9" y="48"/>
                    <a:pt x="3" y="58"/>
                    <a:pt x="0" y="49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0" y="33"/>
                    <a:pt x="18" y="28"/>
                  </a:cubicBezTo>
                  <a:cubicBezTo>
                    <a:pt x="18" y="28"/>
                    <a:pt x="50" y="3"/>
                    <a:pt x="71" y="0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44" y="11"/>
                    <a:pt x="28" y="28"/>
                  </a:cubicBezTo>
                  <a:cubicBezTo>
                    <a:pt x="28" y="28"/>
                    <a:pt x="12" y="38"/>
                    <a:pt x="9" y="48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7" name="Freeform 2717"/>
            <p:cNvSpPr>
              <a:spLocks/>
            </p:cNvSpPr>
            <p:nvPr/>
          </p:nvSpPr>
          <p:spPr bwMode="auto">
            <a:xfrm>
              <a:off x="8870951" y="3332163"/>
              <a:ext cx="222250" cy="336550"/>
            </a:xfrm>
            <a:custGeom>
              <a:avLst/>
              <a:gdLst>
                <a:gd name="T0" fmla="*/ 55 w 66"/>
                <a:gd name="T1" fmla="*/ 4 h 100"/>
                <a:gd name="T2" fmla="*/ 18 w 66"/>
                <a:gd name="T3" fmla="*/ 39 h 100"/>
                <a:gd name="T4" fmla="*/ 9 w 66"/>
                <a:gd name="T5" fmla="*/ 91 h 100"/>
                <a:gd name="T6" fmla="*/ 15 w 66"/>
                <a:gd name="T7" fmla="*/ 90 h 100"/>
                <a:gd name="T8" fmla="*/ 20 w 66"/>
                <a:gd name="T9" fmla="*/ 51 h 100"/>
                <a:gd name="T10" fmla="*/ 45 w 66"/>
                <a:gd name="T11" fmla="*/ 20 h 100"/>
                <a:gd name="T12" fmla="*/ 52 w 66"/>
                <a:gd name="T13" fmla="*/ 16 h 100"/>
                <a:gd name="T14" fmla="*/ 61 w 66"/>
                <a:gd name="T15" fmla="*/ 13 h 100"/>
                <a:gd name="T16" fmla="*/ 55 w 66"/>
                <a:gd name="T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00">
                  <a:moveTo>
                    <a:pt x="55" y="4"/>
                  </a:moveTo>
                  <a:cubicBezTo>
                    <a:pt x="55" y="4"/>
                    <a:pt x="33" y="11"/>
                    <a:pt x="18" y="39"/>
                  </a:cubicBezTo>
                  <a:cubicBezTo>
                    <a:pt x="18" y="39"/>
                    <a:pt x="0" y="76"/>
                    <a:pt x="9" y="91"/>
                  </a:cubicBezTo>
                  <a:cubicBezTo>
                    <a:pt x="9" y="91"/>
                    <a:pt x="15" y="100"/>
                    <a:pt x="15" y="90"/>
                  </a:cubicBezTo>
                  <a:cubicBezTo>
                    <a:pt x="15" y="90"/>
                    <a:pt x="7" y="82"/>
                    <a:pt x="20" y="51"/>
                  </a:cubicBezTo>
                  <a:cubicBezTo>
                    <a:pt x="20" y="51"/>
                    <a:pt x="25" y="28"/>
                    <a:pt x="45" y="20"/>
                  </a:cubicBezTo>
                  <a:cubicBezTo>
                    <a:pt x="45" y="20"/>
                    <a:pt x="50" y="19"/>
                    <a:pt x="52" y="16"/>
                  </a:cubicBezTo>
                  <a:cubicBezTo>
                    <a:pt x="52" y="16"/>
                    <a:pt x="60" y="17"/>
                    <a:pt x="61" y="13"/>
                  </a:cubicBezTo>
                  <a:cubicBezTo>
                    <a:pt x="61" y="13"/>
                    <a:pt x="66" y="0"/>
                    <a:pt x="55" y="4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8" name="Freeform 2718"/>
            <p:cNvSpPr>
              <a:spLocks/>
            </p:cNvSpPr>
            <p:nvPr/>
          </p:nvSpPr>
          <p:spPr bwMode="auto">
            <a:xfrm>
              <a:off x="8777288" y="3332163"/>
              <a:ext cx="269875" cy="168275"/>
            </a:xfrm>
            <a:custGeom>
              <a:avLst/>
              <a:gdLst>
                <a:gd name="T0" fmla="*/ 3 w 80"/>
                <a:gd name="T1" fmla="*/ 36 h 50"/>
                <a:gd name="T2" fmla="*/ 41 w 80"/>
                <a:gd name="T3" fmla="*/ 27 h 50"/>
                <a:gd name="T4" fmla="*/ 80 w 80"/>
                <a:gd name="T5" fmla="*/ 0 h 50"/>
                <a:gd name="T6" fmla="*/ 39 w 80"/>
                <a:gd name="T7" fmla="*/ 37 h 50"/>
                <a:gd name="T8" fmla="*/ 8 w 80"/>
                <a:gd name="T9" fmla="*/ 47 h 50"/>
                <a:gd name="T10" fmla="*/ 3 w 80"/>
                <a:gd name="T11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50">
                  <a:moveTo>
                    <a:pt x="3" y="36"/>
                  </a:moveTo>
                  <a:cubicBezTo>
                    <a:pt x="3" y="36"/>
                    <a:pt x="10" y="47"/>
                    <a:pt x="41" y="27"/>
                  </a:cubicBezTo>
                  <a:cubicBezTo>
                    <a:pt x="41" y="27"/>
                    <a:pt x="76" y="5"/>
                    <a:pt x="80" y="0"/>
                  </a:cubicBezTo>
                  <a:cubicBezTo>
                    <a:pt x="80" y="0"/>
                    <a:pt x="50" y="32"/>
                    <a:pt x="39" y="37"/>
                  </a:cubicBezTo>
                  <a:cubicBezTo>
                    <a:pt x="39" y="37"/>
                    <a:pt x="17" y="50"/>
                    <a:pt x="8" y="47"/>
                  </a:cubicBezTo>
                  <a:cubicBezTo>
                    <a:pt x="8" y="47"/>
                    <a:pt x="0" y="49"/>
                    <a:pt x="3" y="36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9" name="Freeform 2719"/>
            <p:cNvSpPr>
              <a:spLocks/>
            </p:cNvSpPr>
            <p:nvPr/>
          </p:nvSpPr>
          <p:spPr bwMode="auto">
            <a:xfrm>
              <a:off x="8921751" y="3371850"/>
              <a:ext cx="195263" cy="323850"/>
            </a:xfrm>
            <a:custGeom>
              <a:avLst/>
              <a:gdLst>
                <a:gd name="T0" fmla="*/ 46 w 58"/>
                <a:gd name="T1" fmla="*/ 10 h 96"/>
                <a:gd name="T2" fmla="*/ 52 w 58"/>
                <a:gd name="T3" fmla="*/ 7 h 96"/>
                <a:gd name="T4" fmla="*/ 50 w 58"/>
                <a:gd name="T5" fmla="*/ 19 h 96"/>
                <a:gd name="T6" fmla="*/ 47 w 58"/>
                <a:gd name="T7" fmla="*/ 68 h 96"/>
                <a:gd name="T8" fmla="*/ 55 w 58"/>
                <a:gd name="T9" fmla="*/ 83 h 96"/>
                <a:gd name="T10" fmla="*/ 55 w 58"/>
                <a:gd name="T11" fmla="*/ 78 h 96"/>
                <a:gd name="T12" fmla="*/ 58 w 58"/>
                <a:gd name="T13" fmla="*/ 89 h 96"/>
                <a:gd name="T14" fmla="*/ 52 w 58"/>
                <a:gd name="T15" fmla="*/ 92 h 96"/>
                <a:gd name="T16" fmla="*/ 44 w 58"/>
                <a:gd name="T17" fmla="*/ 32 h 96"/>
                <a:gd name="T18" fmla="*/ 15 w 58"/>
                <a:gd name="T19" fmla="*/ 85 h 96"/>
                <a:gd name="T20" fmla="*/ 6 w 58"/>
                <a:gd name="T21" fmla="*/ 94 h 96"/>
                <a:gd name="T22" fmla="*/ 2 w 58"/>
                <a:gd name="T23" fmla="*/ 85 h 96"/>
                <a:gd name="T24" fmla="*/ 46 w 58"/>
                <a:gd name="T25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96">
                  <a:moveTo>
                    <a:pt x="46" y="10"/>
                  </a:moveTo>
                  <a:cubicBezTo>
                    <a:pt x="46" y="10"/>
                    <a:pt x="47" y="0"/>
                    <a:pt x="52" y="7"/>
                  </a:cubicBezTo>
                  <a:cubicBezTo>
                    <a:pt x="52" y="7"/>
                    <a:pt x="57" y="7"/>
                    <a:pt x="50" y="19"/>
                  </a:cubicBezTo>
                  <a:cubicBezTo>
                    <a:pt x="50" y="19"/>
                    <a:pt x="45" y="53"/>
                    <a:pt x="47" y="68"/>
                  </a:cubicBezTo>
                  <a:cubicBezTo>
                    <a:pt x="47" y="68"/>
                    <a:pt x="49" y="81"/>
                    <a:pt x="55" y="83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78"/>
                    <a:pt x="57" y="87"/>
                    <a:pt x="58" y="89"/>
                  </a:cubicBezTo>
                  <a:cubicBezTo>
                    <a:pt x="58" y="89"/>
                    <a:pt x="57" y="96"/>
                    <a:pt x="52" y="92"/>
                  </a:cubicBezTo>
                  <a:cubicBezTo>
                    <a:pt x="52" y="92"/>
                    <a:pt x="33" y="66"/>
                    <a:pt x="44" y="32"/>
                  </a:cubicBezTo>
                  <a:cubicBezTo>
                    <a:pt x="44" y="32"/>
                    <a:pt x="22" y="74"/>
                    <a:pt x="15" y="85"/>
                  </a:cubicBezTo>
                  <a:cubicBezTo>
                    <a:pt x="15" y="85"/>
                    <a:pt x="9" y="94"/>
                    <a:pt x="6" y="94"/>
                  </a:cubicBezTo>
                  <a:cubicBezTo>
                    <a:pt x="6" y="94"/>
                    <a:pt x="0" y="90"/>
                    <a:pt x="2" y="85"/>
                  </a:cubicBezTo>
                  <a:cubicBezTo>
                    <a:pt x="2" y="85"/>
                    <a:pt x="33" y="50"/>
                    <a:pt x="46" y="10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0" name="Freeform 2720"/>
            <p:cNvSpPr>
              <a:spLocks/>
            </p:cNvSpPr>
            <p:nvPr/>
          </p:nvSpPr>
          <p:spPr bwMode="auto">
            <a:xfrm>
              <a:off x="9120188" y="3368675"/>
              <a:ext cx="61913" cy="333375"/>
            </a:xfrm>
            <a:custGeom>
              <a:avLst/>
              <a:gdLst>
                <a:gd name="T0" fmla="*/ 8 w 18"/>
                <a:gd name="T1" fmla="*/ 0 h 99"/>
                <a:gd name="T2" fmla="*/ 9 w 18"/>
                <a:gd name="T3" fmla="*/ 55 h 99"/>
                <a:gd name="T4" fmla="*/ 5 w 18"/>
                <a:gd name="T5" fmla="*/ 85 h 99"/>
                <a:gd name="T6" fmla="*/ 10 w 18"/>
                <a:gd name="T7" fmla="*/ 99 h 99"/>
                <a:gd name="T8" fmla="*/ 16 w 18"/>
                <a:gd name="T9" fmla="*/ 97 h 99"/>
                <a:gd name="T10" fmla="*/ 13 w 18"/>
                <a:gd name="T11" fmla="*/ 86 h 99"/>
                <a:gd name="T12" fmla="*/ 12 w 18"/>
                <a:gd name="T13" fmla="*/ 85 h 99"/>
                <a:gd name="T14" fmla="*/ 8 w 18"/>
                <a:gd name="T1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99">
                  <a:moveTo>
                    <a:pt x="8" y="0"/>
                  </a:moveTo>
                  <a:cubicBezTo>
                    <a:pt x="8" y="0"/>
                    <a:pt x="15" y="5"/>
                    <a:pt x="9" y="55"/>
                  </a:cubicBezTo>
                  <a:cubicBezTo>
                    <a:pt x="9" y="55"/>
                    <a:pt x="7" y="78"/>
                    <a:pt x="5" y="85"/>
                  </a:cubicBezTo>
                  <a:cubicBezTo>
                    <a:pt x="5" y="85"/>
                    <a:pt x="0" y="95"/>
                    <a:pt x="10" y="99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3" y="96"/>
                    <a:pt x="13" y="86"/>
                  </a:cubicBezTo>
                  <a:cubicBezTo>
                    <a:pt x="12" y="86"/>
                    <a:pt x="12" y="85"/>
                    <a:pt x="12" y="85"/>
                  </a:cubicBezTo>
                  <a:cubicBezTo>
                    <a:pt x="12" y="74"/>
                    <a:pt x="18" y="7"/>
                    <a:pt x="8" y="0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1" name="Freeform 2721"/>
            <p:cNvSpPr>
              <a:spLocks/>
            </p:cNvSpPr>
            <p:nvPr/>
          </p:nvSpPr>
          <p:spPr bwMode="auto">
            <a:xfrm>
              <a:off x="8975726" y="3635375"/>
              <a:ext cx="71438" cy="74613"/>
            </a:xfrm>
            <a:custGeom>
              <a:avLst/>
              <a:gdLst>
                <a:gd name="T0" fmla="*/ 7 w 21"/>
                <a:gd name="T1" fmla="*/ 0 h 22"/>
                <a:gd name="T2" fmla="*/ 21 w 21"/>
                <a:gd name="T3" fmla="*/ 7 h 22"/>
                <a:gd name="T4" fmla="*/ 17 w 21"/>
                <a:gd name="T5" fmla="*/ 18 h 22"/>
                <a:gd name="T6" fmla="*/ 11 w 21"/>
                <a:gd name="T7" fmla="*/ 22 h 22"/>
                <a:gd name="T8" fmla="*/ 7 w 2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7" y="0"/>
                  </a:moveTo>
                  <a:cubicBezTo>
                    <a:pt x="7" y="0"/>
                    <a:pt x="7" y="20"/>
                    <a:pt x="21" y="7"/>
                  </a:cubicBezTo>
                  <a:cubicBezTo>
                    <a:pt x="21" y="7"/>
                    <a:pt x="16" y="12"/>
                    <a:pt x="17" y="18"/>
                  </a:cubicBezTo>
                  <a:cubicBezTo>
                    <a:pt x="17" y="18"/>
                    <a:pt x="13" y="20"/>
                    <a:pt x="11" y="22"/>
                  </a:cubicBezTo>
                  <a:cubicBezTo>
                    <a:pt x="11" y="22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2" name="Freeform 2722"/>
            <p:cNvSpPr>
              <a:spLocks/>
            </p:cNvSpPr>
            <p:nvPr/>
          </p:nvSpPr>
          <p:spPr bwMode="auto">
            <a:xfrm>
              <a:off x="8796338" y="3278188"/>
              <a:ext cx="192088" cy="93663"/>
            </a:xfrm>
            <a:custGeom>
              <a:avLst/>
              <a:gdLst>
                <a:gd name="T0" fmla="*/ 57 w 57"/>
                <a:gd name="T1" fmla="*/ 4 h 28"/>
                <a:gd name="T2" fmla="*/ 16 w 57"/>
                <a:gd name="T3" fmla="*/ 13 h 28"/>
                <a:gd name="T4" fmla="*/ 0 w 57"/>
                <a:gd name="T5" fmla="*/ 28 h 28"/>
                <a:gd name="T6" fmla="*/ 30 w 57"/>
                <a:gd name="T7" fmla="*/ 12 h 28"/>
                <a:gd name="T8" fmla="*/ 57 w 57"/>
                <a:gd name="T9" fmla="*/ 8 h 28"/>
                <a:gd name="T10" fmla="*/ 57 w 57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8">
                  <a:moveTo>
                    <a:pt x="57" y="4"/>
                  </a:moveTo>
                  <a:cubicBezTo>
                    <a:pt x="57" y="4"/>
                    <a:pt x="30" y="0"/>
                    <a:pt x="16" y="13"/>
                  </a:cubicBezTo>
                  <a:cubicBezTo>
                    <a:pt x="16" y="13"/>
                    <a:pt x="3" y="22"/>
                    <a:pt x="0" y="28"/>
                  </a:cubicBezTo>
                  <a:cubicBezTo>
                    <a:pt x="0" y="28"/>
                    <a:pt x="14" y="17"/>
                    <a:pt x="30" y="12"/>
                  </a:cubicBezTo>
                  <a:cubicBezTo>
                    <a:pt x="57" y="8"/>
                    <a:pt x="57" y="8"/>
                    <a:pt x="57" y="8"/>
                  </a:cubicBezTo>
                  <a:lnTo>
                    <a:pt x="57" y="4"/>
                  </a:ln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3" name="Freeform 2723"/>
            <p:cNvSpPr>
              <a:spLocks/>
            </p:cNvSpPr>
            <p:nvPr/>
          </p:nvSpPr>
          <p:spPr bwMode="auto">
            <a:xfrm>
              <a:off x="8877301" y="3206750"/>
              <a:ext cx="188913" cy="87313"/>
            </a:xfrm>
            <a:custGeom>
              <a:avLst/>
              <a:gdLst>
                <a:gd name="T0" fmla="*/ 8 w 56"/>
                <a:gd name="T1" fmla="*/ 16 h 26"/>
                <a:gd name="T2" fmla="*/ 13 w 56"/>
                <a:gd name="T3" fmla="*/ 20 h 26"/>
                <a:gd name="T4" fmla="*/ 52 w 56"/>
                <a:gd name="T5" fmla="*/ 7 h 26"/>
                <a:gd name="T6" fmla="*/ 56 w 56"/>
                <a:gd name="T7" fmla="*/ 4 h 26"/>
                <a:gd name="T8" fmla="*/ 8 w 56"/>
                <a:gd name="T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6">
                  <a:moveTo>
                    <a:pt x="8" y="16"/>
                  </a:moveTo>
                  <a:cubicBezTo>
                    <a:pt x="8" y="16"/>
                    <a:pt x="0" y="26"/>
                    <a:pt x="13" y="20"/>
                  </a:cubicBezTo>
                  <a:cubicBezTo>
                    <a:pt x="13" y="20"/>
                    <a:pt x="36" y="5"/>
                    <a:pt x="52" y="7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27" y="0"/>
                    <a:pt x="8" y="16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4" name="Freeform 2724"/>
            <p:cNvSpPr>
              <a:spLocks/>
            </p:cNvSpPr>
            <p:nvPr/>
          </p:nvSpPr>
          <p:spPr bwMode="auto">
            <a:xfrm>
              <a:off x="9221788" y="3341688"/>
              <a:ext cx="158750" cy="327025"/>
            </a:xfrm>
            <a:custGeom>
              <a:avLst/>
              <a:gdLst>
                <a:gd name="T0" fmla="*/ 0 w 47"/>
                <a:gd name="T1" fmla="*/ 12 h 97"/>
                <a:gd name="T2" fmla="*/ 11 w 47"/>
                <a:gd name="T3" fmla="*/ 16 h 97"/>
                <a:gd name="T4" fmla="*/ 38 w 47"/>
                <a:gd name="T5" fmla="*/ 76 h 97"/>
                <a:gd name="T6" fmla="*/ 38 w 47"/>
                <a:gd name="T7" fmla="*/ 86 h 97"/>
                <a:gd name="T8" fmla="*/ 46 w 47"/>
                <a:gd name="T9" fmla="*/ 91 h 97"/>
                <a:gd name="T10" fmla="*/ 44 w 47"/>
                <a:gd name="T11" fmla="*/ 79 h 97"/>
                <a:gd name="T12" fmla="*/ 17 w 47"/>
                <a:gd name="T13" fmla="*/ 16 h 97"/>
                <a:gd name="T14" fmla="*/ 0 w 47"/>
                <a:gd name="T15" fmla="*/ 1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97">
                  <a:moveTo>
                    <a:pt x="0" y="12"/>
                  </a:moveTo>
                  <a:cubicBezTo>
                    <a:pt x="0" y="12"/>
                    <a:pt x="2" y="17"/>
                    <a:pt x="11" y="16"/>
                  </a:cubicBezTo>
                  <a:cubicBezTo>
                    <a:pt x="11" y="16"/>
                    <a:pt x="33" y="50"/>
                    <a:pt x="38" y="76"/>
                  </a:cubicBezTo>
                  <a:cubicBezTo>
                    <a:pt x="38" y="76"/>
                    <a:pt x="39" y="81"/>
                    <a:pt x="38" y="86"/>
                  </a:cubicBezTo>
                  <a:cubicBezTo>
                    <a:pt x="38" y="86"/>
                    <a:pt x="39" y="97"/>
                    <a:pt x="46" y="91"/>
                  </a:cubicBezTo>
                  <a:cubicBezTo>
                    <a:pt x="46" y="91"/>
                    <a:pt x="47" y="88"/>
                    <a:pt x="44" y="79"/>
                  </a:cubicBezTo>
                  <a:cubicBezTo>
                    <a:pt x="44" y="79"/>
                    <a:pt x="39" y="38"/>
                    <a:pt x="17" y="16"/>
                  </a:cubicBezTo>
                  <a:cubicBezTo>
                    <a:pt x="17" y="16"/>
                    <a:pt x="8" y="0"/>
                    <a:pt x="0" y="12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5" name="Freeform 2725"/>
            <p:cNvSpPr>
              <a:spLocks/>
            </p:cNvSpPr>
            <p:nvPr/>
          </p:nvSpPr>
          <p:spPr bwMode="auto">
            <a:xfrm>
              <a:off x="9251951" y="3271838"/>
              <a:ext cx="300038" cy="222250"/>
            </a:xfrm>
            <a:custGeom>
              <a:avLst/>
              <a:gdLst>
                <a:gd name="T0" fmla="*/ 17 w 89"/>
                <a:gd name="T1" fmla="*/ 12 h 66"/>
                <a:gd name="T2" fmla="*/ 28 w 89"/>
                <a:gd name="T3" fmla="*/ 14 h 66"/>
                <a:gd name="T4" fmla="*/ 80 w 89"/>
                <a:gd name="T5" fmla="*/ 52 h 66"/>
                <a:gd name="T6" fmla="*/ 39 w 89"/>
                <a:gd name="T7" fmla="*/ 39 h 66"/>
                <a:gd name="T8" fmla="*/ 7 w 89"/>
                <a:gd name="T9" fmla="*/ 19 h 66"/>
                <a:gd name="T10" fmla="*/ 5 w 89"/>
                <a:gd name="T11" fmla="*/ 26 h 66"/>
                <a:gd name="T12" fmla="*/ 82 w 89"/>
                <a:gd name="T13" fmla="*/ 61 h 66"/>
                <a:gd name="T14" fmla="*/ 89 w 89"/>
                <a:gd name="T15" fmla="*/ 55 h 66"/>
                <a:gd name="T16" fmla="*/ 38 w 89"/>
                <a:gd name="T17" fmla="*/ 14 h 66"/>
                <a:gd name="T18" fmla="*/ 17 w 89"/>
                <a:gd name="T19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66">
                  <a:moveTo>
                    <a:pt x="17" y="12"/>
                  </a:moveTo>
                  <a:cubicBezTo>
                    <a:pt x="17" y="12"/>
                    <a:pt x="17" y="18"/>
                    <a:pt x="28" y="14"/>
                  </a:cubicBezTo>
                  <a:cubicBezTo>
                    <a:pt x="28" y="14"/>
                    <a:pt x="63" y="22"/>
                    <a:pt x="80" y="52"/>
                  </a:cubicBezTo>
                  <a:cubicBezTo>
                    <a:pt x="80" y="52"/>
                    <a:pt x="71" y="58"/>
                    <a:pt x="39" y="39"/>
                  </a:cubicBezTo>
                  <a:cubicBezTo>
                    <a:pt x="39" y="39"/>
                    <a:pt x="11" y="16"/>
                    <a:pt x="7" y="19"/>
                  </a:cubicBezTo>
                  <a:cubicBezTo>
                    <a:pt x="7" y="19"/>
                    <a:pt x="0" y="19"/>
                    <a:pt x="5" y="26"/>
                  </a:cubicBezTo>
                  <a:cubicBezTo>
                    <a:pt x="5" y="26"/>
                    <a:pt x="65" y="66"/>
                    <a:pt x="82" y="61"/>
                  </a:cubicBezTo>
                  <a:cubicBezTo>
                    <a:pt x="82" y="61"/>
                    <a:pt x="88" y="60"/>
                    <a:pt x="89" y="55"/>
                  </a:cubicBezTo>
                  <a:cubicBezTo>
                    <a:pt x="89" y="55"/>
                    <a:pt x="73" y="26"/>
                    <a:pt x="38" y="14"/>
                  </a:cubicBezTo>
                  <a:cubicBezTo>
                    <a:pt x="38" y="14"/>
                    <a:pt x="17" y="0"/>
                    <a:pt x="17" y="12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6" name="Freeform 2726"/>
            <p:cNvSpPr>
              <a:spLocks/>
            </p:cNvSpPr>
            <p:nvPr/>
          </p:nvSpPr>
          <p:spPr bwMode="auto">
            <a:xfrm>
              <a:off x="9336088" y="3240088"/>
              <a:ext cx="344488" cy="119063"/>
            </a:xfrm>
            <a:custGeom>
              <a:avLst/>
              <a:gdLst>
                <a:gd name="T0" fmla="*/ 3 w 102"/>
                <a:gd name="T1" fmla="*/ 9 h 35"/>
                <a:gd name="T2" fmla="*/ 15 w 102"/>
                <a:gd name="T3" fmla="*/ 12 h 35"/>
                <a:gd name="T4" fmla="*/ 102 w 102"/>
                <a:gd name="T5" fmla="*/ 15 h 35"/>
                <a:gd name="T6" fmla="*/ 101 w 102"/>
                <a:gd name="T7" fmla="*/ 11 h 35"/>
                <a:gd name="T8" fmla="*/ 53 w 102"/>
                <a:gd name="T9" fmla="*/ 15 h 35"/>
                <a:gd name="T10" fmla="*/ 16 w 102"/>
                <a:gd name="T11" fmla="*/ 6 h 35"/>
                <a:gd name="T12" fmla="*/ 3 w 102"/>
                <a:gd name="T1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35">
                  <a:moveTo>
                    <a:pt x="3" y="9"/>
                  </a:moveTo>
                  <a:cubicBezTo>
                    <a:pt x="3" y="9"/>
                    <a:pt x="7" y="12"/>
                    <a:pt x="15" y="12"/>
                  </a:cubicBezTo>
                  <a:cubicBezTo>
                    <a:pt x="15" y="12"/>
                    <a:pt x="66" y="35"/>
                    <a:pt x="102" y="15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78" y="19"/>
                    <a:pt x="53" y="15"/>
                  </a:cubicBezTo>
                  <a:cubicBezTo>
                    <a:pt x="53" y="15"/>
                    <a:pt x="28" y="13"/>
                    <a:pt x="16" y="6"/>
                  </a:cubicBezTo>
                  <a:cubicBezTo>
                    <a:pt x="16" y="6"/>
                    <a:pt x="0" y="0"/>
                    <a:pt x="3" y="9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7" name="Freeform 2727"/>
            <p:cNvSpPr>
              <a:spLocks/>
            </p:cNvSpPr>
            <p:nvPr/>
          </p:nvSpPr>
          <p:spPr bwMode="auto">
            <a:xfrm>
              <a:off x="9296401" y="3179763"/>
              <a:ext cx="350838" cy="95250"/>
            </a:xfrm>
            <a:custGeom>
              <a:avLst/>
              <a:gdLst>
                <a:gd name="T0" fmla="*/ 14 w 104"/>
                <a:gd name="T1" fmla="*/ 4 h 28"/>
                <a:gd name="T2" fmla="*/ 8 w 104"/>
                <a:gd name="T3" fmla="*/ 15 h 28"/>
                <a:gd name="T4" fmla="*/ 20 w 104"/>
                <a:gd name="T5" fmla="*/ 16 h 28"/>
                <a:gd name="T6" fmla="*/ 87 w 104"/>
                <a:gd name="T7" fmla="*/ 20 h 28"/>
                <a:gd name="T8" fmla="*/ 99 w 104"/>
                <a:gd name="T9" fmla="*/ 27 h 28"/>
                <a:gd name="T10" fmla="*/ 102 w 104"/>
                <a:gd name="T11" fmla="*/ 20 h 28"/>
                <a:gd name="T12" fmla="*/ 61 w 104"/>
                <a:gd name="T13" fmla="*/ 4 h 28"/>
                <a:gd name="T14" fmla="*/ 22 w 104"/>
                <a:gd name="T15" fmla="*/ 6 h 28"/>
                <a:gd name="T16" fmla="*/ 14 w 104"/>
                <a:gd name="T17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8">
                  <a:moveTo>
                    <a:pt x="14" y="4"/>
                  </a:moveTo>
                  <a:cubicBezTo>
                    <a:pt x="14" y="4"/>
                    <a:pt x="0" y="1"/>
                    <a:pt x="8" y="15"/>
                  </a:cubicBezTo>
                  <a:cubicBezTo>
                    <a:pt x="8" y="15"/>
                    <a:pt x="12" y="24"/>
                    <a:pt x="20" y="16"/>
                  </a:cubicBezTo>
                  <a:cubicBezTo>
                    <a:pt x="20" y="16"/>
                    <a:pt x="48" y="0"/>
                    <a:pt x="87" y="20"/>
                  </a:cubicBezTo>
                  <a:cubicBezTo>
                    <a:pt x="87" y="20"/>
                    <a:pt x="98" y="24"/>
                    <a:pt x="99" y="27"/>
                  </a:cubicBezTo>
                  <a:cubicBezTo>
                    <a:pt x="99" y="27"/>
                    <a:pt x="104" y="28"/>
                    <a:pt x="102" y="20"/>
                  </a:cubicBezTo>
                  <a:cubicBezTo>
                    <a:pt x="102" y="20"/>
                    <a:pt x="87" y="6"/>
                    <a:pt x="61" y="4"/>
                  </a:cubicBezTo>
                  <a:cubicBezTo>
                    <a:pt x="61" y="4"/>
                    <a:pt x="36" y="0"/>
                    <a:pt x="22" y="6"/>
                  </a:cubicBezTo>
                  <a:cubicBezTo>
                    <a:pt x="22" y="6"/>
                    <a:pt x="15" y="8"/>
                    <a:pt x="14" y="4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8" name="Freeform 2728"/>
            <p:cNvSpPr>
              <a:spLocks/>
            </p:cNvSpPr>
            <p:nvPr/>
          </p:nvSpPr>
          <p:spPr bwMode="auto">
            <a:xfrm>
              <a:off x="9161463" y="3419475"/>
              <a:ext cx="107950" cy="287338"/>
            </a:xfrm>
            <a:custGeom>
              <a:avLst/>
              <a:gdLst>
                <a:gd name="T0" fmla="*/ 28 w 32"/>
                <a:gd name="T1" fmla="*/ 83 h 85"/>
                <a:gd name="T2" fmla="*/ 18 w 32"/>
                <a:gd name="T3" fmla="*/ 81 h 85"/>
                <a:gd name="T4" fmla="*/ 7 w 32"/>
                <a:gd name="T5" fmla="*/ 51 h 85"/>
                <a:gd name="T6" fmla="*/ 3 w 32"/>
                <a:gd name="T7" fmla="*/ 14 h 85"/>
                <a:gd name="T8" fmla="*/ 0 w 32"/>
                <a:gd name="T9" fmla="*/ 0 h 85"/>
                <a:gd name="T10" fmla="*/ 8 w 32"/>
                <a:gd name="T11" fmla="*/ 24 h 85"/>
                <a:gd name="T12" fmla="*/ 13 w 32"/>
                <a:gd name="T13" fmla="*/ 54 h 85"/>
                <a:gd name="T14" fmla="*/ 21 w 32"/>
                <a:gd name="T15" fmla="*/ 70 h 85"/>
                <a:gd name="T16" fmla="*/ 32 w 32"/>
                <a:gd name="T17" fmla="*/ 82 h 85"/>
                <a:gd name="T18" fmla="*/ 28 w 32"/>
                <a:gd name="T19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85">
                  <a:moveTo>
                    <a:pt x="28" y="83"/>
                  </a:moveTo>
                  <a:cubicBezTo>
                    <a:pt x="28" y="83"/>
                    <a:pt x="23" y="85"/>
                    <a:pt x="18" y="81"/>
                  </a:cubicBezTo>
                  <a:cubicBezTo>
                    <a:pt x="18" y="81"/>
                    <a:pt x="7" y="66"/>
                    <a:pt x="7" y="51"/>
                  </a:cubicBezTo>
                  <a:cubicBezTo>
                    <a:pt x="7" y="51"/>
                    <a:pt x="5" y="25"/>
                    <a:pt x="3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" y="11"/>
                    <a:pt x="8" y="24"/>
                  </a:cubicBezTo>
                  <a:cubicBezTo>
                    <a:pt x="8" y="24"/>
                    <a:pt x="9" y="41"/>
                    <a:pt x="13" y="54"/>
                  </a:cubicBezTo>
                  <a:cubicBezTo>
                    <a:pt x="13" y="54"/>
                    <a:pt x="14" y="63"/>
                    <a:pt x="21" y="70"/>
                  </a:cubicBezTo>
                  <a:cubicBezTo>
                    <a:pt x="21" y="70"/>
                    <a:pt x="29" y="75"/>
                    <a:pt x="32" y="82"/>
                  </a:cubicBezTo>
                  <a:lnTo>
                    <a:pt x="28" y="83"/>
                  </a:ln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9" name="Freeform 2729"/>
            <p:cNvSpPr>
              <a:spLocks/>
            </p:cNvSpPr>
            <p:nvPr/>
          </p:nvSpPr>
          <p:spPr bwMode="auto">
            <a:xfrm>
              <a:off x="8988426" y="3136900"/>
              <a:ext cx="107950" cy="73025"/>
            </a:xfrm>
            <a:custGeom>
              <a:avLst/>
              <a:gdLst>
                <a:gd name="T0" fmla="*/ 0 w 32"/>
                <a:gd name="T1" fmla="*/ 12 h 22"/>
                <a:gd name="T2" fmla="*/ 5 w 32"/>
                <a:gd name="T3" fmla="*/ 11 h 22"/>
                <a:gd name="T4" fmla="*/ 5 w 32"/>
                <a:gd name="T5" fmla="*/ 9 h 22"/>
                <a:gd name="T6" fmla="*/ 29 w 32"/>
                <a:gd name="T7" fmla="*/ 7 h 22"/>
                <a:gd name="T8" fmla="*/ 32 w 32"/>
                <a:gd name="T9" fmla="*/ 11 h 22"/>
                <a:gd name="T10" fmla="*/ 28 w 32"/>
                <a:gd name="T11" fmla="*/ 9 h 22"/>
                <a:gd name="T12" fmla="*/ 10 w 32"/>
                <a:gd name="T13" fmla="*/ 9 h 22"/>
                <a:gd name="T14" fmla="*/ 9 w 32"/>
                <a:gd name="T15" fmla="*/ 12 h 22"/>
                <a:gd name="T16" fmla="*/ 6 w 32"/>
                <a:gd name="T17" fmla="*/ 12 h 22"/>
                <a:gd name="T18" fmla="*/ 20 w 32"/>
                <a:gd name="T19" fmla="*/ 20 h 22"/>
                <a:gd name="T20" fmla="*/ 7 w 32"/>
                <a:gd name="T21" fmla="*/ 17 h 22"/>
                <a:gd name="T22" fmla="*/ 7 w 32"/>
                <a:gd name="T23" fmla="*/ 22 h 22"/>
                <a:gd name="T24" fmla="*/ 2 w 32"/>
                <a:gd name="T25" fmla="*/ 15 h 22"/>
                <a:gd name="T26" fmla="*/ 1 w 32"/>
                <a:gd name="T27" fmla="*/ 15 h 22"/>
                <a:gd name="T28" fmla="*/ 0 w 32"/>
                <a:gd name="T2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22">
                  <a:moveTo>
                    <a:pt x="0" y="12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15" y="0"/>
                    <a:pt x="29" y="7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16" y="4"/>
                    <a:pt x="10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7" y="20"/>
                    <a:pt x="20" y="20"/>
                  </a:cubicBezTo>
                  <a:cubicBezTo>
                    <a:pt x="20" y="20"/>
                    <a:pt x="10" y="19"/>
                    <a:pt x="7" y="17"/>
                  </a:cubicBezTo>
                  <a:cubicBezTo>
                    <a:pt x="7" y="17"/>
                    <a:pt x="4" y="19"/>
                    <a:pt x="7" y="22"/>
                  </a:cubicBezTo>
                  <a:cubicBezTo>
                    <a:pt x="7" y="22"/>
                    <a:pt x="2" y="20"/>
                    <a:pt x="2" y="15"/>
                  </a:cubicBezTo>
                  <a:cubicBezTo>
                    <a:pt x="2" y="11"/>
                    <a:pt x="1" y="15"/>
                    <a:pt x="1" y="1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0" name="Freeform 2730"/>
            <p:cNvSpPr>
              <a:spLocks/>
            </p:cNvSpPr>
            <p:nvPr/>
          </p:nvSpPr>
          <p:spPr bwMode="auto">
            <a:xfrm>
              <a:off x="9339263" y="3500438"/>
              <a:ext cx="122238" cy="107950"/>
            </a:xfrm>
            <a:custGeom>
              <a:avLst/>
              <a:gdLst>
                <a:gd name="T0" fmla="*/ 6 w 36"/>
                <a:gd name="T1" fmla="*/ 12 h 32"/>
                <a:gd name="T2" fmla="*/ 35 w 36"/>
                <a:gd name="T3" fmla="*/ 26 h 32"/>
                <a:gd name="T4" fmla="*/ 25 w 36"/>
                <a:gd name="T5" fmla="*/ 19 h 32"/>
                <a:gd name="T6" fmla="*/ 0 w 36"/>
                <a:gd name="T7" fmla="*/ 0 h 32"/>
                <a:gd name="T8" fmla="*/ 6 w 36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2">
                  <a:moveTo>
                    <a:pt x="6" y="12"/>
                  </a:moveTo>
                  <a:cubicBezTo>
                    <a:pt x="6" y="12"/>
                    <a:pt x="24" y="32"/>
                    <a:pt x="35" y="26"/>
                  </a:cubicBezTo>
                  <a:cubicBezTo>
                    <a:pt x="35" y="26"/>
                    <a:pt x="36" y="22"/>
                    <a:pt x="25" y="19"/>
                  </a:cubicBezTo>
                  <a:cubicBezTo>
                    <a:pt x="25" y="19"/>
                    <a:pt x="8" y="9"/>
                    <a:pt x="0" y="0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1" name="Freeform 2731"/>
            <p:cNvSpPr>
              <a:spLocks/>
            </p:cNvSpPr>
            <p:nvPr/>
          </p:nvSpPr>
          <p:spPr bwMode="auto">
            <a:xfrm>
              <a:off x="9299576" y="3098800"/>
              <a:ext cx="147638" cy="71438"/>
            </a:xfrm>
            <a:custGeom>
              <a:avLst/>
              <a:gdLst>
                <a:gd name="T0" fmla="*/ 40 w 44"/>
                <a:gd name="T1" fmla="*/ 7 h 21"/>
                <a:gd name="T2" fmla="*/ 2 w 44"/>
                <a:gd name="T3" fmla="*/ 21 h 21"/>
                <a:gd name="T4" fmla="*/ 0 w 44"/>
                <a:gd name="T5" fmla="*/ 20 h 21"/>
                <a:gd name="T6" fmla="*/ 39 w 44"/>
                <a:gd name="T7" fmla="*/ 2 h 21"/>
                <a:gd name="T8" fmla="*/ 40 w 44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1">
                  <a:moveTo>
                    <a:pt x="40" y="7"/>
                  </a:moveTo>
                  <a:cubicBezTo>
                    <a:pt x="40" y="7"/>
                    <a:pt x="17" y="8"/>
                    <a:pt x="2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8" y="0"/>
                    <a:pt x="39" y="2"/>
                  </a:cubicBezTo>
                  <a:cubicBezTo>
                    <a:pt x="39" y="2"/>
                    <a:pt x="44" y="3"/>
                    <a:pt x="40" y="7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2" name="Freeform 2732"/>
            <p:cNvSpPr>
              <a:spLocks/>
            </p:cNvSpPr>
            <p:nvPr/>
          </p:nvSpPr>
          <p:spPr bwMode="auto">
            <a:xfrm>
              <a:off x="9305926" y="3125788"/>
              <a:ext cx="155575" cy="74613"/>
            </a:xfrm>
            <a:custGeom>
              <a:avLst/>
              <a:gdLst>
                <a:gd name="T0" fmla="*/ 0 w 46"/>
                <a:gd name="T1" fmla="*/ 19 h 22"/>
                <a:gd name="T2" fmla="*/ 38 w 46"/>
                <a:gd name="T3" fmla="*/ 5 h 22"/>
                <a:gd name="T4" fmla="*/ 42 w 46"/>
                <a:gd name="T5" fmla="*/ 9 h 22"/>
                <a:gd name="T6" fmla="*/ 0 w 46"/>
                <a:gd name="T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2">
                  <a:moveTo>
                    <a:pt x="0" y="19"/>
                  </a:moveTo>
                  <a:cubicBezTo>
                    <a:pt x="0" y="19"/>
                    <a:pt x="32" y="11"/>
                    <a:pt x="38" y="5"/>
                  </a:cubicBezTo>
                  <a:cubicBezTo>
                    <a:pt x="38" y="5"/>
                    <a:pt x="46" y="0"/>
                    <a:pt x="42" y="9"/>
                  </a:cubicBezTo>
                  <a:cubicBezTo>
                    <a:pt x="42" y="9"/>
                    <a:pt x="12" y="22"/>
                    <a:pt x="0" y="19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3" name="Freeform 2733"/>
            <p:cNvSpPr>
              <a:spLocks/>
            </p:cNvSpPr>
            <p:nvPr/>
          </p:nvSpPr>
          <p:spPr bwMode="auto">
            <a:xfrm>
              <a:off x="9197976" y="3074988"/>
              <a:ext cx="90488" cy="80963"/>
            </a:xfrm>
            <a:custGeom>
              <a:avLst/>
              <a:gdLst>
                <a:gd name="T0" fmla="*/ 0 w 27"/>
                <a:gd name="T1" fmla="*/ 24 h 24"/>
                <a:gd name="T2" fmla="*/ 18 w 27"/>
                <a:gd name="T3" fmla="*/ 13 h 24"/>
                <a:gd name="T4" fmla="*/ 24 w 27"/>
                <a:gd name="T5" fmla="*/ 11 h 24"/>
                <a:gd name="T6" fmla="*/ 12 w 27"/>
                <a:gd name="T7" fmla="*/ 9 h 24"/>
                <a:gd name="T8" fmla="*/ 0 w 27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0" y="24"/>
                  </a:moveTo>
                  <a:cubicBezTo>
                    <a:pt x="0" y="24"/>
                    <a:pt x="12" y="9"/>
                    <a:pt x="18" y="13"/>
                  </a:cubicBezTo>
                  <a:cubicBezTo>
                    <a:pt x="18" y="13"/>
                    <a:pt x="20" y="16"/>
                    <a:pt x="24" y="11"/>
                  </a:cubicBezTo>
                  <a:cubicBezTo>
                    <a:pt x="24" y="11"/>
                    <a:pt x="27" y="0"/>
                    <a:pt x="12" y="9"/>
                  </a:cubicBezTo>
                  <a:cubicBezTo>
                    <a:pt x="12" y="9"/>
                    <a:pt x="0" y="17"/>
                    <a:pt x="0" y="24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4" name="Freeform 2734"/>
            <p:cNvSpPr>
              <a:spLocks/>
            </p:cNvSpPr>
            <p:nvPr/>
          </p:nvSpPr>
          <p:spPr bwMode="auto">
            <a:xfrm>
              <a:off x="9258301" y="3095625"/>
              <a:ext cx="47625" cy="57150"/>
            </a:xfrm>
            <a:custGeom>
              <a:avLst/>
              <a:gdLst>
                <a:gd name="T0" fmla="*/ 9 w 14"/>
                <a:gd name="T1" fmla="*/ 5 h 17"/>
                <a:gd name="T2" fmla="*/ 7 w 14"/>
                <a:gd name="T3" fmla="*/ 10 h 17"/>
                <a:gd name="T4" fmla="*/ 0 w 14"/>
                <a:gd name="T5" fmla="*/ 17 h 17"/>
                <a:gd name="T6" fmla="*/ 14 w 14"/>
                <a:gd name="T7" fmla="*/ 7 h 17"/>
                <a:gd name="T8" fmla="*/ 9 w 14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9" y="5"/>
                  </a:moveTo>
                  <a:cubicBezTo>
                    <a:pt x="9" y="5"/>
                    <a:pt x="9" y="8"/>
                    <a:pt x="7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3" y="12"/>
                    <a:pt x="14" y="7"/>
                  </a:cubicBezTo>
                  <a:cubicBezTo>
                    <a:pt x="14" y="7"/>
                    <a:pt x="11" y="0"/>
                    <a:pt x="9" y="5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5" name="Freeform 2735"/>
            <p:cNvSpPr>
              <a:spLocks/>
            </p:cNvSpPr>
            <p:nvPr/>
          </p:nvSpPr>
          <p:spPr bwMode="auto">
            <a:xfrm>
              <a:off x="9107488" y="3098800"/>
              <a:ext cx="30163" cy="84138"/>
            </a:xfrm>
            <a:custGeom>
              <a:avLst/>
              <a:gdLst>
                <a:gd name="T0" fmla="*/ 9 w 9"/>
                <a:gd name="T1" fmla="*/ 10 h 25"/>
                <a:gd name="T2" fmla="*/ 5 w 9"/>
                <a:gd name="T3" fmla="*/ 19 h 25"/>
                <a:gd name="T4" fmla="*/ 1 w 9"/>
                <a:gd name="T5" fmla="*/ 16 h 25"/>
                <a:gd name="T6" fmla="*/ 9 w 9"/>
                <a:gd name="T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5">
                  <a:moveTo>
                    <a:pt x="9" y="10"/>
                  </a:moveTo>
                  <a:cubicBezTo>
                    <a:pt x="9" y="10"/>
                    <a:pt x="3" y="11"/>
                    <a:pt x="5" y="19"/>
                  </a:cubicBezTo>
                  <a:cubicBezTo>
                    <a:pt x="5" y="19"/>
                    <a:pt x="0" y="25"/>
                    <a:pt x="1" y="16"/>
                  </a:cubicBezTo>
                  <a:cubicBezTo>
                    <a:pt x="1" y="16"/>
                    <a:pt x="3" y="0"/>
                    <a:pt x="9" y="10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6" name="Freeform 2736"/>
            <p:cNvSpPr>
              <a:spLocks/>
            </p:cNvSpPr>
            <p:nvPr/>
          </p:nvSpPr>
          <p:spPr bwMode="auto">
            <a:xfrm>
              <a:off x="9144001" y="3092450"/>
              <a:ext cx="30163" cy="68263"/>
            </a:xfrm>
            <a:custGeom>
              <a:avLst/>
              <a:gdLst>
                <a:gd name="T0" fmla="*/ 0 w 9"/>
                <a:gd name="T1" fmla="*/ 6 h 20"/>
                <a:gd name="T2" fmla="*/ 4 w 9"/>
                <a:gd name="T3" fmla="*/ 12 h 20"/>
                <a:gd name="T4" fmla="*/ 2 w 9"/>
                <a:gd name="T5" fmla="*/ 19 h 20"/>
                <a:gd name="T6" fmla="*/ 9 w 9"/>
                <a:gd name="T7" fmla="*/ 14 h 20"/>
                <a:gd name="T8" fmla="*/ 0 w 9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0" y="6"/>
                  </a:moveTo>
                  <a:cubicBezTo>
                    <a:pt x="0" y="6"/>
                    <a:pt x="0" y="8"/>
                    <a:pt x="4" y="12"/>
                  </a:cubicBezTo>
                  <a:cubicBezTo>
                    <a:pt x="4" y="12"/>
                    <a:pt x="6" y="13"/>
                    <a:pt x="2" y="19"/>
                  </a:cubicBezTo>
                  <a:cubicBezTo>
                    <a:pt x="2" y="19"/>
                    <a:pt x="7" y="20"/>
                    <a:pt x="9" y="14"/>
                  </a:cubicBezTo>
                  <a:cubicBezTo>
                    <a:pt x="9" y="14"/>
                    <a:pt x="6" y="0"/>
                    <a:pt x="0" y="6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7" name="Freeform 2737"/>
            <p:cNvSpPr>
              <a:spLocks/>
            </p:cNvSpPr>
            <p:nvPr/>
          </p:nvSpPr>
          <p:spPr bwMode="auto">
            <a:xfrm>
              <a:off x="9485313" y="3314700"/>
              <a:ext cx="171450" cy="119063"/>
            </a:xfrm>
            <a:custGeom>
              <a:avLst/>
              <a:gdLst>
                <a:gd name="T0" fmla="*/ 19 w 51"/>
                <a:gd name="T1" fmla="*/ 3 h 35"/>
                <a:gd name="T2" fmla="*/ 30 w 51"/>
                <a:gd name="T3" fmla="*/ 12 h 35"/>
                <a:gd name="T4" fmla="*/ 30 w 51"/>
                <a:gd name="T5" fmla="*/ 18 h 35"/>
                <a:gd name="T6" fmla="*/ 36 w 51"/>
                <a:gd name="T7" fmla="*/ 23 h 35"/>
                <a:gd name="T8" fmla="*/ 16 w 51"/>
                <a:gd name="T9" fmla="*/ 20 h 35"/>
                <a:gd name="T10" fmla="*/ 0 w 51"/>
                <a:gd name="T11" fmla="*/ 16 h 35"/>
                <a:gd name="T12" fmla="*/ 45 w 51"/>
                <a:gd name="T13" fmla="*/ 28 h 35"/>
                <a:gd name="T14" fmla="*/ 45 w 51"/>
                <a:gd name="T15" fmla="*/ 23 h 35"/>
                <a:gd name="T16" fmla="*/ 51 w 51"/>
                <a:gd name="T17" fmla="*/ 21 h 35"/>
                <a:gd name="T18" fmla="*/ 23 w 51"/>
                <a:gd name="T19" fmla="*/ 2 h 35"/>
                <a:gd name="T20" fmla="*/ 19 w 51"/>
                <a:gd name="T2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35">
                  <a:moveTo>
                    <a:pt x="19" y="3"/>
                  </a:moveTo>
                  <a:cubicBezTo>
                    <a:pt x="19" y="3"/>
                    <a:pt x="27" y="7"/>
                    <a:pt x="30" y="12"/>
                  </a:cubicBezTo>
                  <a:cubicBezTo>
                    <a:pt x="30" y="12"/>
                    <a:pt x="27" y="16"/>
                    <a:pt x="30" y="18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0" y="27"/>
                    <a:pt x="16" y="20"/>
                  </a:cubicBezTo>
                  <a:cubicBezTo>
                    <a:pt x="16" y="20"/>
                    <a:pt x="6" y="14"/>
                    <a:pt x="0" y="16"/>
                  </a:cubicBezTo>
                  <a:cubicBezTo>
                    <a:pt x="0" y="16"/>
                    <a:pt x="28" y="35"/>
                    <a:pt x="45" y="28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51" y="26"/>
                    <a:pt x="51" y="21"/>
                  </a:cubicBezTo>
                  <a:cubicBezTo>
                    <a:pt x="51" y="21"/>
                    <a:pt x="40" y="5"/>
                    <a:pt x="23" y="2"/>
                  </a:cubicBezTo>
                  <a:cubicBezTo>
                    <a:pt x="23" y="2"/>
                    <a:pt x="20" y="0"/>
                    <a:pt x="19" y="3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8" name="Freeform 2738"/>
            <p:cNvSpPr>
              <a:spLocks/>
            </p:cNvSpPr>
            <p:nvPr/>
          </p:nvSpPr>
          <p:spPr bwMode="auto">
            <a:xfrm>
              <a:off x="9350376" y="3398838"/>
              <a:ext cx="123825" cy="141288"/>
            </a:xfrm>
            <a:custGeom>
              <a:avLst/>
              <a:gdLst>
                <a:gd name="T0" fmla="*/ 0 w 37"/>
                <a:gd name="T1" fmla="*/ 6 h 42"/>
                <a:gd name="T2" fmla="*/ 28 w 37"/>
                <a:gd name="T3" fmla="*/ 36 h 42"/>
                <a:gd name="T4" fmla="*/ 37 w 37"/>
                <a:gd name="T5" fmla="*/ 36 h 42"/>
                <a:gd name="T6" fmla="*/ 10 w 37"/>
                <a:gd name="T7" fmla="*/ 7 h 42"/>
                <a:gd name="T8" fmla="*/ 0 w 37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2">
                  <a:moveTo>
                    <a:pt x="0" y="6"/>
                  </a:moveTo>
                  <a:cubicBezTo>
                    <a:pt x="0" y="6"/>
                    <a:pt x="22" y="27"/>
                    <a:pt x="28" y="36"/>
                  </a:cubicBezTo>
                  <a:cubicBezTo>
                    <a:pt x="28" y="36"/>
                    <a:pt x="37" y="42"/>
                    <a:pt x="37" y="36"/>
                  </a:cubicBezTo>
                  <a:cubicBezTo>
                    <a:pt x="37" y="36"/>
                    <a:pt x="16" y="12"/>
                    <a:pt x="10" y="7"/>
                  </a:cubicBezTo>
                  <a:cubicBezTo>
                    <a:pt x="10" y="7"/>
                    <a:pt x="1" y="0"/>
                    <a:pt x="0" y="6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9" name="Freeform 2739"/>
            <p:cNvSpPr>
              <a:spLocks/>
            </p:cNvSpPr>
            <p:nvPr/>
          </p:nvSpPr>
          <p:spPr bwMode="auto">
            <a:xfrm>
              <a:off x="9026526" y="3143250"/>
              <a:ext cx="300038" cy="231775"/>
            </a:xfrm>
            <a:custGeom>
              <a:avLst/>
              <a:gdLst>
                <a:gd name="T0" fmla="*/ 15 w 89"/>
                <a:gd name="T1" fmla="*/ 24 h 69"/>
                <a:gd name="T2" fmla="*/ 9 w 89"/>
                <a:gd name="T3" fmla="*/ 31 h 69"/>
                <a:gd name="T4" fmla="*/ 13 w 89"/>
                <a:gd name="T5" fmla="*/ 38 h 69"/>
                <a:gd name="T6" fmla="*/ 2 w 89"/>
                <a:gd name="T7" fmla="*/ 40 h 69"/>
                <a:gd name="T8" fmla="*/ 11 w 89"/>
                <a:gd name="T9" fmla="*/ 50 h 69"/>
                <a:gd name="T10" fmla="*/ 10 w 89"/>
                <a:gd name="T11" fmla="*/ 58 h 69"/>
                <a:gd name="T12" fmla="*/ 17 w 89"/>
                <a:gd name="T13" fmla="*/ 64 h 69"/>
                <a:gd name="T14" fmla="*/ 32 w 89"/>
                <a:gd name="T15" fmla="*/ 63 h 69"/>
                <a:gd name="T16" fmla="*/ 40 w 89"/>
                <a:gd name="T17" fmla="*/ 69 h 69"/>
                <a:gd name="T18" fmla="*/ 40 w 89"/>
                <a:gd name="T19" fmla="*/ 63 h 69"/>
                <a:gd name="T20" fmla="*/ 48 w 89"/>
                <a:gd name="T21" fmla="*/ 62 h 69"/>
                <a:gd name="T22" fmla="*/ 60 w 89"/>
                <a:gd name="T23" fmla="*/ 62 h 69"/>
                <a:gd name="T24" fmla="*/ 65 w 89"/>
                <a:gd name="T25" fmla="*/ 57 h 69"/>
                <a:gd name="T26" fmla="*/ 77 w 89"/>
                <a:gd name="T27" fmla="*/ 52 h 69"/>
                <a:gd name="T28" fmla="*/ 85 w 89"/>
                <a:gd name="T29" fmla="*/ 42 h 69"/>
                <a:gd name="T30" fmla="*/ 85 w 89"/>
                <a:gd name="T31" fmla="*/ 28 h 69"/>
                <a:gd name="T32" fmla="*/ 85 w 89"/>
                <a:gd name="T33" fmla="*/ 19 h 69"/>
                <a:gd name="T34" fmla="*/ 81 w 89"/>
                <a:gd name="T35" fmla="*/ 14 h 69"/>
                <a:gd name="T36" fmla="*/ 72 w 89"/>
                <a:gd name="T37" fmla="*/ 8 h 69"/>
                <a:gd name="T38" fmla="*/ 62 w 89"/>
                <a:gd name="T39" fmla="*/ 8 h 69"/>
                <a:gd name="T40" fmla="*/ 54 w 89"/>
                <a:gd name="T41" fmla="*/ 7 h 69"/>
                <a:gd name="T42" fmla="*/ 45 w 89"/>
                <a:gd name="T43" fmla="*/ 6 h 69"/>
                <a:gd name="T44" fmla="*/ 36 w 89"/>
                <a:gd name="T45" fmla="*/ 7 h 69"/>
                <a:gd name="T46" fmla="*/ 24 w 89"/>
                <a:gd name="T47" fmla="*/ 12 h 69"/>
                <a:gd name="T48" fmla="*/ 26 w 89"/>
                <a:gd name="T49" fmla="*/ 15 h 69"/>
                <a:gd name="T50" fmla="*/ 13 w 89"/>
                <a:gd name="T51" fmla="*/ 18 h 69"/>
                <a:gd name="T52" fmla="*/ 15 w 89"/>
                <a:gd name="T53" fmla="*/ 2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9" h="69">
                  <a:moveTo>
                    <a:pt x="15" y="24"/>
                  </a:moveTo>
                  <a:cubicBezTo>
                    <a:pt x="15" y="24"/>
                    <a:pt x="0" y="26"/>
                    <a:pt x="9" y="31"/>
                  </a:cubicBezTo>
                  <a:cubicBezTo>
                    <a:pt x="9" y="31"/>
                    <a:pt x="13" y="33"/>
                    <a:pt x="13" y="38"/>
                  </a:cubicBezTo>
                  <a:cubicBezTo>
                    <a:pt x="13" y="38"/>
                    <a:pt x="4" y="36"/>
                    <a:pt x="2" y="40"/>
                  </a:cubicBezTo>
                  <a:cubicBezTo>
                    <a:pt x="2" y="40"/>
                    <a:pt x="1" y="51"/>
                    <a:pt x="11" y="50"/>
                  </a:cubicBezTo>
                  <a:cubicBezTo>
                    <a:pt x="11" y="50"/>
                    <a:pt x="9" y="54"/>
                    <a:pt x="10" y="58"/>
                  </a:cubicBezTo>
                  <a:cubicBezTo>
                    <a:pt x="10" y="58"/>
                    <a:pt x="15" y="59"/>
                    <a:pt x="17" y="64"/>
                  </a:cubicBezTo>
                  <a:cubicBezTo>
                    <a:pt x="17" y="64"/>
                    <a:pt x="23" y="65"/>
                    <a:pt x="32" y="63"/>
                  </a:cubicBezTo>
                  <a:cubicBezTo>
                    <a:pt x="32" y="63"/>
                    <a:pt x="36" y="69"/>
                    <a:pt x="40" y="69"/>
                  </a:cubicBezTo>
                  <a:cubicBezTo>
                    <a:pt x="40" y="69"/>
                    <a:pt x="44" y="69"/>
                    <a:pt x="40" y="63"/>
                  </a:cubicBezTo>
                  <a:cubicBezTo>
                    <a:pt x="40" y="63"/>
                    <a:pt x="39" y="61"/>
                    <a:pt x="48" y="62"/>
                  </a:cubicBezTo>
                  <a:cubicBezTo>
                    <a:pt x="48" y="62"/>
                    <a:pt x="57" y="63"/>
                    <a:pt x="60" y="62"/>
                  </a:cubicBezTo>
                  <a:cubicBezTo>
                    <a:pt x="60" y="62"/>
                    <a:pt x="60" y="57"/>
                    <a:pt x="65" y="57"/>
                  </a:cubicBezTo>
                  <a:cubicBezTo>
                    <a:pt x="67" y="57"/>
                    <a:pt x="73" y="59"/>
                    <a:pt x="77" y="52"/>
                  </a:cubicBezTo>
                  <a:cubicBezTo>
                    <a:pt x="77" y="52"/>
                    <a:pt x="86" y="53"/>
                    <a:pt x="85" y="42"/>
                  </a:cubicBezTo>
                  <a:cubicBezTo>
                    <a:pt x="85" y="42"/>
                    <a:pt x="89" y="32"/>
                    <a:pt x="85" y="28"/>
                  </a:cubicBezTo>
                  <a:cubicBezTo>
                    <a:pt x="85" y="28"/>
                    <a:pt x="83" y="23"/>
                    <a:pt x="85" y="19"/>
                  </a:cubicBezTo>
                  <a:cubicBezTo>
                    <a:pt x="85" y="19"/>
                    <a:pt x="85" y="14"/>
                    <a:pt x="81" y="14"/>
                  </a:cubicBezTo>
                  <a:cubicBezTo>
                    <a:pt x="81" y="14"/>
                    <a:pt x="84" y="4"/>
                    <a:pt x="72" y="8"/>
                  </a:cubicBezTo>
                  <a:cubicBezTo>
                    <a:pt x="72" y="8"/>
                    <a:pt x="69" y="0"/>
                    <a:pt x="62" y="8"/>
                  </a:cubicBezTo>
                  <a:cubicBezTo>
                    <a:pt x="62" y="8"/>
                    <a:pt x="58" y="4"/>
                    <a:pt x="54" y="7"/>
                  </a:cubicBezTo>
                  <a:cubicBezTo>
                    <a:pt x="54" y="7"/>
                    <a:pt x="50" y="2"/>
                    <a:pt x="45" y="6"/>
                  </a:cubicBezTo>
                  <a:cubicBezTo>
                    <a:pt x="45" y="6"/>
                    <a:pt x="33" y="2"/>
                    <a:pt x="36" y="7"/>
                  </a:cubicBezTo>
                  <a:cubicBezTo>
                    <a:pt x="36" y="7"/>
                    <a:pt x="21" y="6"/>
                    <a:pt x="24" y="12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17" y="15"/>
                    <a:pt x="13" y="18"/>
                  </a:cubicBezTo>
                  <a:lnTo>
                    <a:pt x="15" y="24"/>
                  </a:ln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0" name="Freeform 2740"/>
            <p:cNvSpPr>
              <a:spLocks/>
            </p:cNvSpPr>
            <p:nvPr/>
          </p:nvSpPr>
          <p:spPr bwMode="auto">
            <a:xfrm>
              <a:off x="9686926" y="3683000"/>
              <a:ext cx="806450" cy="939800"/>
            </a:xfrm>
            <a:custGeom>
              <a:avLst/>
              <a:gdLst>
                <a:gd name="T0" fmla="*/ 13 w 239"/>
                <a:gd name="T1" fmla="*/ 72 h 279"/>
                <a:gd name="T2" fmla="*/ 45 w 239"/>
                <a:gd name="T3" fmla="*/ 134 h 279"/>
                <a:gd name="T4" fmla="*/ 60 w 239"/>
                <a:gd name="T5" fmla="*/ 134 h 279"/>
                <a:gd name="T6" fmla="*/ 68 w 239"/>
                <a:gd name="T7" fmla="*/ 134 h 279"/>
                <a:gd name="T8" fmla="*/ 62 w 239"/>
                <a:gd name="T9" fmla="*/ 119 h 279"/>
                <a:gd name="T10" fmla="*/ 66 w 239"/>
                <a:gd name="T11" fmla="*/ 106 h 279"/>
                <a:gd name="T12" fmla="*/ 70 w 239"/>
                <a:gd name="T13" fmla="*/ 99 h 279"/>
                <a:gd name="T14" fmla="*/ 81 w 239"/>
                <a:gd name="T15" fmla="*/ 95 h 279"/>
                <a:gd name="T16" fmla="*/ 88 w 239"/>
                <a:gd name="T17" fmla="*/ 94 h 279"/>
                <a:gd name="T18" fmla="*/ 103 w 239"/>
                <a:gd name="T19" fmla="*/ 94 h 279"/>
                <a:gd name="T20" fmla="*/ 117 w 239"/>
                <a:gd name="T21" fmla="*/ 96 h 279"/>
                <a:gd name="T22" fmla="*/ 127 w 239"/>
                <a:gd name="T23" fmla="*/ 91 h 279"/>
                <a:gd name="T24" fmla="*/ 126 w 239"/>
                <a:gd name="T25" fmla="*/ 80 h 279"/>
                <a:gd name="T26" fmla="*/ 122 w 239"/>
                <a:gd name="T27" fmla="*/ 58 h 279"/>
                <a:gd name="T28" fmla="*/ 117 w 239"/>
                <a:gd name="T29" fmla="*/ 51 h 279"/>
                <a:gd name="T30" fmla="*/ 113 w 239"/>
                <a:gd name="T31" fmla="*/ 40 h 279"/>
                <a:gd name="T32" fmla="*/ 115 w 239"/>
                <a:gd name="T33" fmla="*/ 29 h 279"/>
                <a:gd name="T34" fmla="*/ 156 w 239"/>
                <a:gd name="T35" fmla="*/ 5 h 279"/>
                <a:gd name="T36" fmla="*/ 165 w 239"/>
                <a:gd name="T37" fmla="*/ 14 h 279"/>
                <a:gd name="T38" fmla="*/ 199 w 239"/>
                <a:gd name="T39" fmla="*/ 11 h 279"/>
                <a:gd name="T40" fmla="*/ 215 w 239"/>
                <a:gd name="T41" fmla="*/ 27 h 279"/>
                <a:gd name="T42" fmla="*/ 236 w 239"/>
                <a:gd name="T43" fmla="*/ 64 h 279"/>
                <a:gd name="T44" fmla="*/ 230 w 239"/>
                <a:gd name="T45" fmla="*/ 107 h 279"/>
                <a:gd name="T46" fmla="*/ 219 w 239"/>
                <a:gd name="T47" fmla="*/ 122 h 279"/>
                <a:gd name="T48" fmla="*/ 202 w 239"/>
                <a:gd name="T49" fmla="*/ 132 h 279"/>
                <a:gd name="T50" fmla="*/ 185 w 239"/>
                <a:gd name="T51" fmla="*/ 135 h 279"/>
                <a:gd name="T52" fmla="*/ 168 w 239"/>
                <a:gd name="T53" fmla="*/ 139 h 279"/>
                <a:gd name="T54" fmla="*/ 154 w 239"/>
                <a:gd name="T55" fmla="*/ 154 h 279"/>
                <a:gd name="T56" fmla="*/ 177 w 239"/>
                <a:gd name="T57" fmla="*/ 149 h 279"/>
                <a:gd name="T58" fmla="*/ 204 w 239"/>
                <a:gd name="T59" fmla="*/ 168 h 279"/>
                <a:gd name="T60" fmla="*/ 194 w 239"/>
                <a:gd name="T61" fmla="*/ 212 h 279"/>
                <a:gd name="T62" fmla="*/ 181 w 239"/>
                <a:gd name="T63" fmla="*/ 228 h 279"/>
                <a:gd name="T64" fmla="*/ 147 w 239"/>
                <a:gd name="T65" fmla="*/ 247 h 279"/>
                <a:gd name="T66" fmla="*/ 134 w 239"/>
                <a:gd name="T67" fmla="*/ 250 h 279"/>
                <a:gd name="T68" fmla="*/ 148 w 239"/>
                <a:gd name="T69" fmla="*/ 269 h 279"/>
                <a:gd name="T70" fmla="*/ 134 w 239"/>
                <a:gd name="T71" fmla="*/ 279 h 279"/>
                <a:gd name="T72" fmla="*/ 112 w 239"/>
                <a:gd name="T73" fmla="*/ 265 h 279"/>
                <a:gd name="T74" fmla="*/ 111 w 239"/>
                <a:gd name="T75" fmla="*/ 259 h 279"/>
                <a:gd name="T76" fmla="*/ 96 w 239"/>
                <a:gd name="T77" fmla="*/ 258 h 279"/>
                <a:gd name="T78" fmla="*/ 79 w 239"/>
                <a:gd name="T79" fmla="*/ 262 h 279"/>
                <a:gd name="T80" fmla="*/ 66 w 239"/>
                <a:gd name="T81" fmla="*/ 247 h 279"/>
                <a:gd name="T82" fmla="*/ 65 w 239"/>
                <a:gd name="T83" fmla="*/ 236 h 279"/>
                <a:gd name="T84" fmla="*/ 83 w 239"/>
                <a:gd name="T85" fmla="*/ 222 h 279"/>
                <a:gd name="T86" fmla="*/ 92 w 239"/>
                <a:gd name="T87" fmla="*/ 220 h 279"/>
                <a:gd name="T88" fmla="*/ 83 w 239"/>
                <a:gd name="T89" fmla="*/ 204 h 279"/>
                <a:gd name="T90" fmla="*/ 68 w 239"/>
                <a:gd name="T91" fmla="*/ 185 h 279"/>
                <a:gd name="T92" fmla="*/ 56 w 239"/>
                <a:gd name="T93" fmla="*/ 180 h 279"/>
                <a:gd name="T94" fmla="*/ 50 w 239"/>
                <a:gd name="T95" fmla="*/ 177 h 279"/>
                <a:gd name="T96" fmla="*/ 34 w 239"/>
                <a:gd name="T97" fmla="*/ 15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9" h="279">
                  <a:moveTo>
                    <a:pt x="10" y="86"/>
                  </a:moveTo>
                  <a:cubicBezTo>
                    <a:pt x="10" y="86"/>
                    <a:pt x="0" y="77"/>
                    <a:pt x="13" y="72"/>
                  </a:cubicBezTo>
                  <a:cubicBezTo>
                    <a:pt x="13" y="72"/>
                    <a:pt x="20" y="72"/>
                    <a:pt x="21" y="80"/>
                  </a:cubicBezTo>
                  <a:cubicBezTo>
                    <a:pt x="21" y="80"/>
                    <a:pt x="37" y="122"/>
                    <a:pt x="45" y="134"/>
                  </a:cubicBezTo>
                  <a:cubicBezTo>
                    <a:pt x="45" y="134"/>
                    <a:pt x="48" y="151"/>
                    <a:pt x="57" y="148"/>
                  </a:cubicBezTo>
                  <a:cubicBezTo>
                    <a:pt x="57" y="148"/>
                    <a:pt x="48" y="134"/>
                    <a:pt x="60" y="134"/>
                  </a:cubicBezTo>
                  <a:cubicBezTo>
                    <a:pt x="60" y="134"/>
                    <a:pt x="56" y="130"/>
                    <a:pt x="60" y="130"/>
                  </a:cubicBezTo>
                  <a:cubicBezTo>
                    <a:pt x="60" y="130"/>
                    <a:pt x="65" y="129"/>
                    <a:pt x="68" y="134"/>
                  </a:cubicBezTo>
                  <a:cubicBezTo>
                    <a:pt x="68" y="134"/>
                    <a:pt x="70" y="128"/>
                    <a:pt x="64" y="125"/>
                  </a:cubicBezTo>
                  <a:cubicBezTo>
                    <a:pt x="64" y="125"/>
                    <a:pt x="60" y="125"/>
                    <a:pt x="62" y="119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16"/>
                    <a:pt x="64" y="109"/>
                    <a:pt x="66" y="106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9"/>
                    <a:pt x="74" y="99"/>
                    <a:pt x="75" y="96"/>
                  </a:cubicBezTo>
                  <a:cubicBezTo>
                    <a:pt x="75" y="96"/>
                    <a:pt x="75" y="88"/>
                    <a:pt x="81" y="95"/>
                  </a:cubicBezTo>
                  <a:cubicBezTo>
                    <a:pt x="81" y="95"/>
                    <a:pt x="80" y="105"/>
                    <a:pt x="84" y="101"/>
                  </a:cubicBezTo>
                  <a:cubicBezTo>
                    <a:pt x="84" y="101"/>
                    <a:pt x="83" y="95"/>
                    <a:pt x="88" y="94"/>
                  </a:cubicBezTo>
                  <a:cubicBezTo>
                    <a:pt x="88" y="94"/>
                    <a:pt x="95" y="89"/>
                    <a:pt x="98" y="93"/>
                  </a:cubicBezTo>
                  <a:cubicBezTo>
                    <a:pt x="98" y="93"/>
                    <a:pt x="98" y="96"/>
                    <a:pt x="103" y="94"/>
                  </a:cubicBezTo>
                  <a:cubicBezTo>
                    <a:pt x="103" y="94"/>
                    <a:pt x="109" y="93"/>
                    <a:pt x="113" y="98"/>
                  </a:cubicBezTo>
                  <a:cubicBezTo>
                    <a:pt x="113" y="98"/>
                    <a:pt x="116" y="100"/>
                    <a:pt x="117" y="96"/>
                  </a:cubicBezTo>
                  <a:cubicBezTo>
                    <a:pt x="117" y="96"/>
                    <a:pt x="119" y="93"/>
                    <a:pt x="123" y="95"/>
                  </a:cubicBezTo>
                  <a:cubicBezTo>
                    <a:pt x="123" y="95"/>
                    <a:pt x="128" y="99"/>
                    <a:pt x="127" y="91"/>
                  </a:cubicBezTo>
                  <a:cubicBezTo>
                    <a:pt x="127" y="91"/>
                    <a:pt x="129" y="89"/>
                    <a:pt x="129" y="87"/>
                  </a:cubicBezTo>
                  <a:cubicBezTo>
                    <a:pt x="128" y="85"/>
                    <a:pt x="126" y="80"/>
                    <a:pt x="126" y="80"/>
                  </a:cubicBezTo>
                  <a:cubicBezTo>
                    <a:pt x="126" y="80"/>
                    <a:pt x="123" y="71"/>
                    <a:pt x="129" y="70"/>
                  </a:cubicBezTo>
                  <a:cubicBezTo>
                    <a:pt x="129" y="70"/>
                    <a:pt x="120" y="62"/>
                    <a:pt x="122" y="58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1"/>
                    <a:pt x="113" y="49"/>
                    <a:pt x="115" y="46"/>
                  </a:cubicBezTo>
                  <a:cubicBezTo>
                    <a:pt x="115" y="46"/>
                    <a:pt x="115" y="43"/>
                    <a:pt x="113" y="40"/>
                  </a:cubicBezTo>
                  <a:cubicBezTo>
                    <a:pt x="113" y="40"/>
                    <a:pt x="112" y="38"/>
                    <a:pt x="116" y="38"/>
                  </a:cubicBezTo>
                  <a:cubicBezTo>
                    <a:pt x="116" y="38"/>
                    <a:pt x="115" y="35"/>
                    <a:pt x="115" y="29"/>
                  </a:cubicBezTo>
                  <a:cubicBezTo>
                    <a:pt x="115" y="29"/>
                    <a:pt x="119" y="6"/>
                    <a:pt x="139" y="4"/>
                  </a:cubicBezTo>
                  <a:cubicBezTo>
                    <a:pt x="139" y="4"/>
                    <a:pt x="147" y="0"/>
                    <a:pt x="156" y="5"/>
                  </a:cubicBezTo>
                  <a:cubicBezTo>
                    <a:pt x="156" y="5"/>
                    <a:pt x="158" y="6"/>
                    <a:pt x="159" y="14"/>
                  </a:cubicBezTo>
                  <a:cubicBezTo>
                    <a:pt x="159" y="14"/>
                    <a:pt x="163" y="19"/>
                    <a:pt x="165" y="14"/>
                  </a:cubicBezTo>
                  <a:cubicBezTo>
                    <a:pt x="165" y="14"/>
                    <a:pt x="173" y="5"/>
                    <a:pt x="187" y="10"/>
                  </a:cubicBezTo>
                  <a:cubicBezTo>
                    <a:pt x="189" y="10"/>
                    <a:pt x="189" y="6"/>
                    <a:pt x="199" y="11"/>
                  </a:cubicBezTo>
                  <a:cubicBezTo>
                    <a:pt x="199" y="11"/>
                    <a:pt x="208" y="17"/>
                    <a:pt x="210" y="22"/>
                  </a:cubicBezTo>
                  <a:cubicBezTo>
                    <a:pt x="210" y="22"/>
                    <a:pt x="215" y="24"/>
                    <a:pt x="215" y="27"/>
                  </a:cubicBezTo>
                  <a:cubicBezTo>
                    <a:pt x="215" y="27"/>
                    <a:pt x="218" y="24"/>
                    <a:pt x="220" y="28"/>
                  </a:cubicBezTo>
                  <a:cubicBezTo>
                    <a:pt x="220" y="28"/>
                    <a:pt x="234" y="45"/>
                    <a:pt x="236" y="64"/>
                  </a:cubicBezTo>
                  <a:cubicBezTo>
                    <a:pt x="236" y="64"/>
                    <a:pt x="239" y="83"/>
                    <a:pt x="236" y="95"/>
                  </a:cubicBezTo>
                  <a:cubicBezTo>
                    <a:pt x="236" y="95"/>
                    <a:pt x="234" y="103"/>
                    <a:pt x="230" y="107"/>
                  </a:cubicBezTo>
                  <a:cubicBezTo>
                    <a:pt x="230" y="107"/>
                    <a:pt x="230" y="110"/>
                    <a:pt x="227" y="116"/>
                  </a:cubicBezTo>
                  <a:cubicBezTo>
                    <a:pt x="227" y="116"/>
                    <a:pt x="226" y="122"/>
                    <a:pt x="219" y="122"/>
                  </a:cubicBezTo>
                  <a:cubicBezTo>
                    <a:pt x="219" y="122"/>
                    <a:pt x="211" y="125"/>
                    <a:pt x="211" y="129"/>
                  </a:cubicBezTo>
                  <a:cubicBezTo>
                    <a:pt x="211" y="129"/>
                    <a:pt x="206" y="135"/>
                    <a:pt x="202" y="132"/>
                  </a:cubicBezTo>
                  <a:cubicBezTo>
                    <a:pt x="202" y="132"/>
                    <a:pt x="202" y="133"/>
                    <a:pt x="198" y="137"/>
                  </a:cubicBezTo>
                  <a:cubicBezTo>
                    <a:pt x="198" y="137"/>
                    <a:pt x="188" y="142"/>
                    <a:pt x="185" y="135"/>
                  </a:cubicBezTo>
                  <a:cubicBezTo>
                    <a:pt x="185" y="135"/>
                    <a:pt x="186" y="142"/>
                    <a:pt x="180" y="141"/>
                  </a:cubicBezTo>
                  <a:cubicBezTo>
                    <a:pt x="180" y="141"/>
                    <a:pt x="170" y="143"/>
                    <a:pt x="168" y="139"/>
                  </a:cubicBezTo>
                  <a:cubicBezTo>
                    <a:pt x="168" y="139"/>
                    <a:pt x="167" y="147"/>
                    <a:pt x="161" y="148"/>
                  </a:cubicBezTo>
                  <a:cubicBezTo>
                    <a:pt x="161" y="148"/>
                    <a:pt x="152" y="148"/>
                    <a:pt x="154" y="154"/>
                  </a:cubicBezTo>
                  <a:cubicBezTo>
                    <a:pt x="154" y="154"/>
                    <a:pt x="158" y="150"/>
                    <a:pt x="161" y="155"/>
                  </a:cubicBezTo>
                  <a:cubicBezTo>
                    <a:pt x="161" y="155"/>
                    <a:pt x="172" y="145"/>
                    <a:pt x="177" y="149"/>
                  </a:cubicBezTo>
                  <a:cubicBezTo>
                    <a:pt x="177" y="149"/>
                    <a:pt x="187" y="137"/>
                    <a:pt x="181" y="149"/>
                  </a:cubicBezTo>
                  <a:cubicBezTo>
                    <a:pt x="181" y="149"/>
                    <a:pt x="200" y="150"/>
                    <a:pt x="204" y="168"/>
                  </a:cubicBezTo>
                  <a:cubicBezTo>
                    <a:pt x="204" y="168"/>
                    <a:pt x="212" y="180"/>
                    <a:pt x="202" y="193"/>
                  </a:cubicBezTo>
                  <a:cubicBezTo>
                    <a:pt x="202" y="193"/>
                    <a:pt x="195" y="203"/>
                    <a:pt x="194" y="212"/>
                  </a:cubicBezTo>
                  <a:cubicBezTo>
                    <a:pt x="194" y="212"/>
                    <a:pt x="192" y="216"/>
                    <a:pt x="192" y="219"/>
                  </a:cubicBezTo>
                  <a:cubicBezTo>
                    <a:pt x="192" y="219"/>
                    <a:pt x="185" y="222"/>
                    <a:pt x="181" y="228"/>
                  </a:cubicBezTo>
                  <a:cubicBezTo>
                    <a:pt x="181" y="228"/>
                    <a:pt x="172" y="237"/>
                    <a:pt x="167" y="241"/>
                  </a:cubicBezTo>
                  <a:cubicBezTo>
                    <a:pt x="167" y="241"/>
                    <a:pt x="153" y="248"/>
                    <a:pt x="147" y="247"/>
                  </a:cubicBezTo>
                  <a:cubicBezTo>
                    <a:pt x="147" y="247"/>
                    <a:pt x="136" y="249"/>
                    <a:pt x="133" y="245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50"/>
                    <a:pt x="142" y="248"/>
                    <a:pt x="143" y="254"/>
                  </a:cubicBezTo>
                  <a:cubicBezTo>
                    <a:pt x="143" y="254"/>
                    <a:pt x="150" y="266"/>
                    <a:pt x="148" y="269"/>
                  </a:cubicBezTo>
                  <a:cubicBezTo>
                    <a:pt x="148" y="269"/>
                    <a:pt x="146" y="275"/>
                    <a:pt x="140" y="274"/>
                  </a:cubicBezTo>
                  <a:cubicBezTo>
                    <a:pt x="140" y="274"/>
                    <a:pt x="138" y="277"/>
                    <a:pt x="134" y="279"/>
                  </a:cubicBezTo>
                  <a:cubicBezTo>
                    <a:pt x="134" y="279"/>
                    <a:pt x="131" y="274"/>
                    <a:pt x="127" y="276"/>
                  </a:cubicBezTo>
                  <a:cubicBezTo>
                    <a:pt x="127" y="276"/>
                    <a:pt x="117" y="272"/>
                    <a:pt x="112" y="265"/>
                  </a:cubicBezTo>
                  <a:cubicBezTo>
                    <a:pt x="119" y="264"/>
                    <a:pt x="119" y="264"/>
                    <a:pt x="119" y="264"/>
                  </a:cubicBezTo>
                  <a:cubicBezTo>
                    <a:pt x="119" y="264"/>
                    <a:pt x="119" y="258"/>
                    <a:pt x="111" y="259"/>
                  </a:cubicBezTo>
                  <a:cubicBezTo>
                    <a:pt x="111" y="259"/>
                    <a:pt x="108" y="261"/>
                    <a:pt x="103" y="259"/>
                  </a:cubicBezTo>
                  <a:cubicBezTo>
                    <a:pt x="103" y="259"/>
                    <a:pt x="101" y="263"/>
                    <a:pt x="96" y="258"/>
                  </a:cubicBezTo>
                  <a:cubicBezTo>
                    <a:pt x="96" y="258"/>
                    <a:pt x="91" y="257"/>
                    <a:pt x="92" y="263"/>
                  </a:cubicBezTo>
                  <a:cubicBezTo>
                    <a:pt x="79" y="262"/>
                    <a:pt x="79" y="262"/>
                    <a:pt x="79" y="262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3" y="252"/>
                    <a:pt x="66" y="247"/>
                  </a:cubicBezTo>
                  <a:cubicBezTo>
                    <a:pt x="66" y="247"/>
                    <a:pt x="58" y="243"/>
                    <a:pt x="64" y="236"/>
                  </a:cubicBezTo>
                  <a:cubicBezTo>
                    <a:pt x="64" y="236"/>
                    <a:pt x="65" y="236"/>
                    <a:pt x="65" y="236"/>
                  </a:cubicBezTo>
                  <a:cubicBezTo>
                    <a:pt x="73" y="228"/>
                    <a:pt x="54" y="228"/>
                    <a:pt x="67" y="221"/>
                  </a:cubicBezTo>
                  <a:cubicBezTo>
                    <a:pt x="67" y="221"/>
                    <a:pt x="75" y="210"/>
                    <a:pt x="83" y="222"/>
                  </a:cubicBezTo>
                  <a:cubicBezTo>
                    <a:pt x="83" y="222"/>
                    <a:pt x="81" y="218"/>
                    <a:pt x="85" y="218"/>
                  </a:cubicBezTo>
                  <a:cubicBezTo>
                    <a:pt x="85" y="218"/>
                    <a:pt x="91" y="215"/>
                    <a:pt x="92" y="220"/>
                  </a:cubicBezTo>
                  <a:cubicBezTo>
                    <a:pt x="92" y="220"/>
                    <a:pt x="93" y="212"/>
                    <a:pt x="87" y="213"/>
                  </a:cubicBezTo>
                  <a:cubicBezTo>
                    <a:pt x="87" y="213"/>
                    <a:pt x="87" y="208"/>
                    <a:pt x="83" y="204"/>
                  </a:cubicBezTo>
                  <a:cubicBezTo>
                    <a:pt x="81" y="207"/>
                    <a:pt x="81" y="207"/>
                    <a:pt x="81" y="207"/>
                  </a:cubicBezTo>
                  <a:cubicBezTo>
                    <a:pt x="81" y="207"/>
                    <a:pt x="76" y="191"/>
                    <a:pt x="68" y="185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2" y="175"/>
                    <a:pt x="50" y="173"/>
                    <a:pt x="50" y="177"/>
                  </a:cubicBezTo>
                  <a:cubicBezTo>
                    <a:pt x="50" y="177"/>
                    <a:pt x="44" y="178"/>
                    <a:pt x="38" y="173"/>
                  </a:cubicBezTo>
                  <a:cubicBezTo>
                    <a:pt x="38" y="173"/>
                    <a:pt x="30" y="162"/>
                    <a:pt x="34" y="150"/>
                  </a:cubicBezTo>
                  <a:cubicBezTo>
                    <a:pt x="34" y="150"/>
                    <a:pt x="19" y="107"/>
                    <a:pt x="10" y="86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1" name="Freeform 2741"/>
            <p:cNvSpPr>
              <a:spLocks/>
            </p:cNvSpPr>
            <p:nvPr/>
          </p:nvSpPr>
          <p:spPr bwMode="auto">
            <a:xfrm>
              <a:off x="9009063" y="3767138"/>
              <a:ext cx="698500" cy="673100"/>
            </a:xfrm>
            <a:custGeom>
              <a:avLst/>
              <a:gdLst>
                <a:gd name="T0" fmla="*/ 23 w 207"/>
                <a:gd name="T1" fmla="*/ 67 h 200"/>
                <a:gd name="T2" fmla="*/ 9 w 207"/>
                <a:gd name="T3" fmla="*/ 104 h 200"/>
                <a:gd name="T4" fmla="*/ 75 w 207"/>
                <a:gd name="T5" fmla="*/ 137 h 200"/>
                <a:gd name="T6" fmla="*/ 87 w 207"/>
                <a:gd name="T7" fmla="*/ 156 h 200"/>
                <a:gd name="T8" fmla="*/ 126 w 207"/>
                <a:gd name="T9" fmla="*/ 170 h 200"/>
                <a:gd name="T10" fmla="*/ 152 w 207"/>
                <a:gd name="T11" fmla="*/ 143 h 200"/>
                <a:gd name="T12" fmla="*/ 150 w 207"/>
                <a:gd name="T13" fmla="*/ 134 h 200"/>
                <a:gd name="T14" fmla="*/ 154 w 207"/>
                <a:gd name="T15" fmla="*/ 123 h 200"/>
                <a:gd name="T16" fmla="*/ 185 w 207"/>
                <a:gd name="T17" fmla="*/ 153 h 200"/>
                <a:gd name="T18" fmla="*/ 169 w 207"/>
                <a:gd name="T19" fmla="*/ 143 h 200"/>
                <a:gd name="T20" fmla="*/ 163 w 207"/>
                <a:gd name="T21" fmla="*/ 171 h 200"/>
                <a:gd name="T22" fmla="*/ 178 w 207"/>
                <a:gd name="T23" fmla="*/ 180 h 200"/>
                <a:gd name="T24" fmla="*/ 198 w 207"/>
                <a:gd name="T25" fmla="*/ 180 h 200"/>
                <a:gd name="T26" fmla="*/ 187 w 207"/>
                <a:gd name="T27" fmla="*/ 180 h 200"/>
                <a:gd name="T28" fmla="*/ 192 w 207"/>
                <a:gd name="T29" fmla="*/ 162 h 200"/>
                <a:gd name="T30" fmla="*/ 207 w 207"/>
                <a:gd name="T31" fmla="*/ 163 h 200"/>
                <a:gd name="T32" fmla="*/ 189 w 207"/>
                <a:gd name="T33" fmla="*/ 116 h 200"/>
                <a:gd name="T34" fmla="*/ 181 w 207"/>
                <a:gd name="T35" fmla="*/ 101 h 200"/>
                <a:gd name="T36" fmla="*/ 175 w 207"/>
                <a:gd name="T37" fmla="*/ 117 h 200"/>
                <a:gd name="T38" fmla="*/ 163 w 207"/>
                <a:gd name="T39" fmla="*/ 118 h 200"/>
                <a:gd name="T40" fmla="*/ 153 w 207"/>
                <a:gd name="T41" fmla="*/ 93 h 200"/>
                <a:gd name="T42" fmla="*/ 152 w 207"/>
                <a:gd name="T43" fmla="*/ 100 h 200"/>
                <a:gd name="T44" fmla="*/ 162 w 207"/>
                <a:gd name="T45" fmla="*/ 109 h 200"/>
                <a:gd name="T46" fmla="*/ 143 w 207"/>
                <a:gd name="T47" fmla="*/ 90 h 200"/>
                <a:gd name="T48" fmla="*/ 134 w 207"/>
                <a:gd name="T49" fmla="*/ 69 h 200"/>
                <a:gd name="T50" fmla="*/ 131 w 207"/>
                <a:gd name="T51" fmla="*/ 61 h 200"/>
                <a:gd name="T52" fmla="*/ 130 w 207"/>
                <a:gd name="T53" fmla="*/ 53 h 200"/>
                <a:gd name="T54" fmla="*/ 132 w 207"/>
                <a:gd name="T55" fmla="*/ 33 h 200"/>
                <a:gd name="T56" fmla="*/ 137 w 207"/>
                <a:gd name="T57" fmla="*/ 9 h 200"/>
                <a:gd name="T58" fmla="*/ 124 w 207"/>
                <a:gd name="T59" fmla="*/ 23 h 200"/>
                <a:gd name="T60" fmla="*/ 106 w 207"/>
                <a:gd name="T61" fmla="*/ 31 h 200"/>
                <a:gd name="T62" fmla="*/ 113 w 207"/>
                <a:gd name="T63" fmla="*/ 54 h 200"/>
                <a:gd name="T64" fmla="*/ 126 w 207"/>
                <a:gd name="T65" fmla="*/ 98 h 200"/>
                <a:gd name="T66" fmla="*/ 121 w 207"/>
                <a:gd name="T67" fmla="*/ 94 h 200"/>
                <a:gd name="T68" fmla="*/ 83 w 207"/>
                <a:gd name="T69" fmla="*/ 76 h 200"/>
                <a:gd name="T70" fmla="*/ 78 w 207"/>
                <a:gd name="T71" fmla="*/ 73 h 200"/>
                <a:gd name="T72" fmla="*/ 68 w 207"/>
                <a:gd name="T73" fmla="*/ 67 h 200"/>
                <a:gd name="T74" fmla="*/ 58 w 207"/>
                <a:gd name="T75" fmla="*/ 6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7" h="200">
                  <a:moveTo>
                    <a:pt x="48" y="67"/>
                  </a:moveTo>
                  <a:cubicBezTo>
                    <a:pt x="48" y="67"/>
                    <a:pt x="30" y="60"/>
                    <a:pt x="23" y="67"/>
                  </a:cubicBezTo>
                  <a:cubicBezTo>
                    <a:pt x="23" y="67"/>
                    <a:pt x="10" y="73"/>
                    <a:pt x="12" y="79"/>
                  </a:cubicBezTo>
                  <a:cubicBezTo>
                    <a:pt x="12" y="79"/>
                    <a:pt x="0" y="87"/>
                    <a:pt x="9" y="104"/>
                  </a:cubicBezTo>
                  <a:cubicBezTo>
                    <a:pt x="9" y="104"/>
                    <a:pt x="15" y="136"/>
                    <a:pt x="37" y="144"/>
                  </a:cubicBezTo>
                  <a:cubicBezTo>
                    <a:pt x="37" y="144"/>
                    <a:pt x="63" y="148"/>
                    <a:pt x="75" y="137"/>
                  </a:cubicBezTo>
                  <a:cubicBezTo>
                    <a:pt x="75" y="137"/>
                    <a:pt x="79" y="134"/>
                    <a:pt x="80" y="145"/>
                  </a:cubicBezTo>
                  <a:cubicBezTo>
                    <a:pt x="80" y="145"/>
                    <a:pt x="84" y="155"/>
                    <a:pt x="87" y="156"/>
                  </a:cubicBezTo>
                  <a:cubicBezTo>
                    <a:pt x="87" y="156"/>
                    <a:pt x="93" y="160"/>
                    <a:pt x="93" y="166"/>
                  </a:cubicBezTo>
                  <a:cubicBezTo>
                    <a:pt x="93" y="166"/>
                    <a:pt x="117" y="173"/>
                    <a:pt x="126" y="170"/>
                  </a:cubicBezTo>
                  <a:cubicBezTo>
                    <a:pt x="126" y="170"/>
                    <a:pt x="146" y="161"/>
                    <a:pt x="146" y="152"/>
                  </a:cubicBezTo>
                  <a:cubicBezTo>
                    <a:pt x="146" y="152"/>
                    <a:pt x="148" y="145"/>
                    <a:pt x="152" y="143"/>
                  </a:cubicBezTo>
                  <a:cubicBezTo>
                    <a:pt x="152" y="143"/>
                    <a:pt x="154" y="138"/>
                    <a:pt x="148" y="137"/>
                  </a:cubicBezTo>
                  <a:cubicBezTo>
                    <a:pt x="148" y="137"/>
                    <a:pt x="141" y="127"/>
                    <a:pt x="150" y="134"/>
                  </a:cubicBezTo>
                  <a:cubicBezTo>
                    <a:pt x="150" y="134"/>
                    <a:pt x="154" y="134"/>
                    <a:pt x="154" y="138"/>
                  </a:cubicBezTo>
                  <a:cubicBezTo>
                    <a:pt x="154" y="138"/>
                    <a:pt x="163" y="143"/>
                    <a:pt x="154" y="123"/>
                  </a:cubicBezTo>
                  <a:cubicBezTo>
                    <a:pt x="154" y="123"/>
                    <a:pt x="174" y="135"/>
                    <a:pt x="177" y="144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5" y="153"/>
                    <a:pt x="181" y="171"/>
                    <a:pt x="171" y="152"/>
                  </a:cubicBezTo>
                  <a:cubicBezTo>
                    <a:pt x="169" y="143"/>
                    <a:pt x="169" y="143"/>
                    <a:pt x="169" y="143"/>
                  </a:cubicBezTo>
                  <a:cubicBezTo>
                    <a:pt x="169" y="143"/>
                    <a:pt x="163" y="140"/>
                    <a:pt x="159" y="145"/>
                  </a:cubicBezTo>
                  <a:cubicBezTo>
                    <a:pt x="159" y="145"/>
                    <a:pt x="149" y="160"/>
                    <a:pt x="163" y="171"/>
                  </a:cubicBezTo>
                  <a:cubicBezTo>
                    <a:pt x="163" y="171"/>
                    <a:pt x="168" y="178"/>
                    <a:pt x="174" y="177"/>
                  </a:cubicBezTo>
                  <a:cubicBezTo>
                    <a:pt x="174" y="177"/>
                    <a:pt x="181" y="174"/>
                    <a:pt x="178" y="180"/>
                  </a:cubicBezTo>
                  <a:cubicBezTo>
                    <a:pt x="178" y="180"/>
                    <a:pt x="170" y="192"/>
                    <a:pt x="185" y="197"/>
                  </a:cubicBezTo>
                  <a:cubicBezTo>
                    <a:pt x="185" y="197"/>
                    <a:pt x="196" y="200"/>
                    <a:pt x="198" y="180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75"/>
                    <a:pt x="187" y="188"/>
                    <a:pt x="187" y="180"/>
                  </a:cubicBezTo>
                  <a:cubicBezTo>
                    <a:pt x="187" y="180"/>
                    <a:pt x="183" y="177"/>
                    <a:pt x="192" y="170"/>
                  </a:cubicBezTo>
                  <a:cubicBezTo>
                    <a:pt x="192" y="170"/>
                    <a:pt x="189" y="166"/>
                    <a:pt x="192" y="162"/>
                  </a:cubicBezTo>
                  <a:cubicBezTo>
                    <a:pt x="199" y="165"/>
                    <a:pt x="199" y="165"/>
                    <a:pt x="199" y="165"/>
                  </a:cubicBezTo>
                  <a:cubicBezTo>
                    <a:pt x="207" y="163"/>
                    <a:pt x="207" y="163"/>
                    <a:pt x="207" y="163"/>
                  </a:cubicBezTo>
                  <a:cubicBezTo>
                    <a:pt x="207" y="163"/>
                    <a:pt x="196" y="150"/>
                    <a:pt x="191" y="143"/>
                  </a:cubicBezTo>
                  <a:cubicBezTo>
                    <a:pt x="191" y="143"/>
                    <a:pt x="186" y="133"/>
                    <a:pt x="189" y="116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8" y="102"/>
                    <a:pt x="184" y="94"/>
                    <a:pt x="181" y="10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7" y="130"/>
                    <a:pt x="177" y="130"/>
                    <a:pt x="177" y="130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72" y="106"/>
                    <a:pt x="172" y="98"/>
                  </a:cubicBezTo>
                  <a:cubicBezTo>
                    <a:pt x="172" y="98"/>
                    <a:pt x="166" y="80"/>
                    <a:pt x="153" y="93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5"/>
                    <a:pt x="157" y="108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1" y="115"/>
                    <a:pt x="146" y="102"/>
                    <a:pt x="143" y="90"/>
                  </a:cubicBezTo>
                  <a:cubicBezTo>
                    <a:pt x="136" y="78"/>
                    <a:pt x="136" y="78"/>
                    <a:pt x="136" y="78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5" y="48"/>
                    <a:pt x="135" y="41"/>
                    <a:pt x="132" y="33"/>
                  </a:cubicBezTo>
                  <a:cubicBezTo>
                    <a:pt x="132" y="33"/>
                    <a:pt x="128" y="28"/>
                    <a:pt x="131" y="19"/>
                  </a:cubicBezTo>
                  <a:cubicBezTo>
                    <a:pt x="131" y="19"/>
                    <a:pt x="132" y="11"/>
                    <a:pt x="137" y="9"/>
                  </a:cubicBezTo>
                  <a:cubicBezTo>
                    <a:pt x="137" y="9"/>
                    <a:pt x="134" y="0"/>
                    <a:pt x="130" y="5"/>
                  </a:cubicBezTo>
                  <a:cubicBezTo>
                    <a:pt x="130" y="5"/>
                    <a:pt x="128" y="13"/>
                    <a:pt x="124" y="23"/>
                  </a:cubicBezTo>
                  <a:cubicBezTo>
                    <a:pt x="124" y="23"/>
                    <a:pt x="122" y="30"/>
                    <a:pt x="119" y="30"/>
                  </a:cubicBezTo>
                  <a:cubicBezTo>
                    <a:pt x="119" y="30"/>
                    <a:pt x="107" y="21"/>
                    <a:pt x="106" y="31"/>
                  </a:cubicBezTo>
                  <a:cubicBezTo>
                    <a:pt x="106" y="31"/>
                    <a:pt x="101" y="34"/>
                    <a:pt x="104" y="41"/>
                  </a:cubicBezTo>
                  <a:cubicBezTo>
                    <a:pt x="104" y="41"/>
                    <a:pt x="103" y="47"/>
                    <a:pt x="113" y="54"/>
                  </a:cubicBezTo>
                  <a:cubicBezTo>
                    <a:pt x="113" y="54"/>
                    <a:pt x="119" y="62"/>
                    <a:pt x="122" y="78"/>
                  </a:cubicBezTo>
                  <a:cubicBezTo>
                    <a:pt x="122" y="78"/>
                    <a:pt x="125" y="90"/>
                    <a:pt x="126" y="98"/>
                  </a:cubicBezTo>
                  <a:cubicBezTo>
                    <a:pt x="126" y="98"/>
                    <a:pt x="128" y="107"/>
                    <a:pt x="141" y="111"/>
                  </a:cubicBezTo>
                  <a:cubicBezTo>
                    <a:pt x="141" y="111"/>
                    <a:pt x="129" y="114"/>
                    <a:pt x="121" y="94"/>
                  </a:cubicBezTo>
                  <a:cubicBezTo>
                    <a:pt x="121" y="94"/>
                    <a:pt x="106" y="86"/>
                    <a:pt x="100" y="90"/>
                  </a:cubicBezTo>
                  <a:cubicBezTo>
                    <a:pt x="100" y="90"/>
                    <a:pt x="89" y="80"/>
                    <a:pt x="83" y="76"/>
                  </a:cubicBezTo>
                  <a:cubicBezTo>
                    <a:pt x="83" y="76"/>
                    <a:pt x="89" y="75"/>
                    <a:pt x="91" y="78"/>
                  </a:cubicBezTo>
                  <a:cubicBezTo>
                    <a:pt x="91" y="78"/>
                    <a:pt x="87" y="70"/>
                    <a:pt x="78" y="7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1" y="72"/>
                    <a:pt x="68" y="67"/>
                  </a:cubicBezTo>
                  <a:cubicBezTo>
                    <a:pt x="68" y="67"/>
                    <a:pt x="64" y="64"/>
                    <a:pt x="61" y="68"/>
                  </a:cubicBezTo>
                  <a:cubicBezTo>
                    <a:pt x="61" y="68"/>
                    <a:pt x="56" y="70"/>
                    <a:pt x="58" y="66"/>
                  </a:cubicBezTo>
                  <a:cubicBezTo>
                    <a:pt x="58" y="66"/>
                    <a:pt x="53" y="62"/>
                    <a:pt x="48" y="67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2" name="Freeform 2742"/>
            <p:cNvSpPr>
              <a:spLocks/>
            </p:cNvSpPr>
            <p:nvPr/>
          </p:nvSpPr>
          <p:spPr bwMode="auto">
            <a:xfrm>
              <a:off x="9299576" y="3878263"/>
              <a:ext cx="57150" cy="101600"/>
            </a:xfrm>
            <a:custGeom>
              <a:avLst/>
              <a:gdLst>
                <a:gd name="T0" fmla="*/ 0 w 17"/>
                <a:gd name="T1" fmla="*/ 9 h 30"/>
                <a:gd name="T2" fmla="*/ 15 w 17"/>
                <a:gd name="T3" fmla="*/ 24 h 30"/>
                <a:gd name="T4" fmla="*/ 17 w 17"/>
                <a:gd name="T5" fmla="*/ 15 h 30"/>
                <a:gd name="T6" fmla="*/ 13 w 17"/>
                <a:gd name="T7" fmla="*/ 14 h 30"/>
                <a:gd name="T8" fmla="*/ 0 w 17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0" y="9"/>
                  </a:moveTo>
                  <a:cubicBezTo>
                    <a:pt x="0" y="9"/>
                    <a:pt x="5" y="30"/>
                    <a:pt x="15" y="24"/>
                  </a:cubicBezTo>
                  <a:cubicBezTo>
                    <a:pt x="15" y="24"/>
                    <a:pt x="17" y="24"/>
                    <a:pt x="17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5" y="0"/>
                    <a:pt x="0" y="9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3" name="Freeform 2743"/>
            <p:cNvSpPr>
              <a:spLocks/>
            </p:cNvSpPr>
            <p:nvPr/>
          </p:nvSpPr>
          <p:spPr bwMode="auto">
            <a:xfrm>
              <a:off x="9383713" y="2909888"/>
              <a:ext cx="330200" cy="212725"/>
            </a:xfrm>
            <a:custGeom>
              <a:avLst/>
              <a:gdLst>
                <a:gd name="T0" fmla="*/ 0 w 98"/>
                <a:gd name="T1" fmla="*/ 28 h 63"/>
                <a:gd name="T2" fmla="*/ 5 w 98"/>
                <a:gd name="T3" fmla="*/ 36 h 63"/>
                <a:gd name="T4" fmla="*/ 27 w 98"/>
                <a:gd name="T5" fmla="*/ 42 h 63"/>
                <a:gd name="T6" fmla="*/ 46 w 98"/>
                <a:gd name="T7" fmla="*/ 34 h 63"/>
                <a:gd name="T8" fmla="*/ 56 w 98"/>
                <a:gd name="T9" fmla="*/ 22 h 63"/>
                <a:gd name="T10" fmla="*/ 41 w 98"/>
                <a:gd name="T11" fmla="*/ 49 h 63"/>
                <a:gd name="T12" fmla="*/ 41 w 98"/>
                <a:gd name="T13" fmla="*/ 58 h 63"/>
                <a:gd name="T14" fmla="*/ 51 w 98"/>
                <a:gd name="T15" fmla="*/ 57 h 63"/>
                <a:gd name="T16" fmla="*/ 50 w 98"/>
                <a:gd name="T17" fmla="*/ 51 h 63"/>
                <a:gd name="T18" fmla="*/ 53 w 98"/>
                <a:gd name="T19" fmla="*/ 39 h 63"/>
                <a:gd name="T20" fmla="*/ 82 w 98"/>
                <a:gd name="T21" fmla="*/ 10 h 63"/>
                <a:gd name="T22" fmla="*/ 82 w 98"/>
                <a:gd name="T23" fmla="*/ 10 h 63"/>
                <a:gd name="T24" fmla="*/ 93 w 98"/>
                <a:gd name="T25" fmla="*/ 7 h 63"/>
                <a:gd name="T26" fmla="*/ 88 w 98"/>
                <a:gd name="T27" fmla="*/ 1 h 63"/>
                <a:gd name="T28" fmla="*/ 64 w 98"/>
                <a:gd name="T29" fmla="*/ 12 h 63"/>
                <a:gd name="T30" fmla="*/ 38 w 98"/>
                <a:gd name="T31" fmla="*/ 29 h 63"/>
                <a:gd name="T32" fmla="*/ 18 w 98"/>
                <a:gd name="T33" fmla="*/ 35 h 63"/>
                <a:gd name="T34" fmla="*/ 17 w 98"/>
                <a:gd name="T35" fmla="*/ 29 h 63"/>
                <a:gd name="T36" fmla="*/ 49 w 98"/>
                <a:gd name="T37" fmla="*/ 12 h 63"/>
                <a:gd name="T38" fmla="*/ 73 w 98"/>
                <a:gd name="T39" fmla="*/ 3 h 63"/>
                <a:gd name="T40" fmla="*/ 54 w 98"/>
                <a:gd name="T41" fmla="*/ 4 h 63"/>
                <a:gd name="T42" fmla="*/ 26 w 98"/>
                <a:gd name="T43" fmla="*/ 13 h 63"/>
                <a:gd name="T44" fmla="*/ 0 w 98"/>
                <a:gd name="T4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63">
                  <a:moveTo>
                    <a:pt x="0" y="28"/>
                  </a:moveTo>
                  <a:cubicBezTo>
                    <a:pt x="0" y="28"/>
                    <a:pt x="3" y="33"/>
                    <a:pt x="5" y="36"/>
                  </a:cubicBezTo>
                  <a:cubicBezTo>
                    <a:pt x="5" y="36"/>
                    <a:pt x="9" y="44"/>
                    <a:pt x="27" y="42"/>
                  </a:cubicBezTo>
                  <a:cubicBezTo>
                    <a:pt x="27" y="42"/>
                    <a:pt x="39" y="41"/>
                    <a:pt x="46" y="34"/>
                  </a:cubicBezTo>
                  <a:cubicBezTo>
                    <a:pt x="46" y="34"/>
                    <a:pt x="53" y="25"/>
                    <a:pt x="56" y="22"/>
                  </a:cubicBezTo>
                  <a:cubicBezTo>
                    <a:pt x="56" y="22"/>
                    <a:pt x="43" y="45"/>
                    <a:pt x="41" y="49"/>
                  </a:cubicBezTo>
                  <a:cubicBezTo>
                    <a:pt x="41" y="49"/>
                    <a:pt x="35" y="54"/>
                    <a:pt x="41" y="58"/>
                  </a:cubicBezTo>
                  <a:cubicBezTo>
                    <a:pt x="41" y="58"/>
                    <a:pt x="47" y="63"/>
                    <a:pt x="51" y="57"/>
                  </a:cubicBezTo>
                  <a:cubicBezTo>
                    <a:pt x="51" y="57"/>
                    <a:pt x="52" y="54"/>
                    <a:pt x="50" y="51"/>
                  </a:cubicBezTo>
                  <a:cubicBezTo>
                    <a:pt x="50" y="51"/>
                    <a:pt x="47" y="48"/>
                    <a:pt x="53" y="39"/>
                  </a:cubicBezTo>
                  <a:cubicBezTo>
                    <a:pt x="53" y="39"/>
                    <a:pt x="65" y="16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98" y="5"/>
                    <a:pt x="82" y="7"/>
                    <a:pt x="93" y="7"/>
                  </a:cubicBezTo>
                  <a:cubicBezTo>
                    <a:pt x="93" y="7"/>
                    <a:pt x="97" y="2"/>
                    <a:pt x="88" y="1"/>
                  </a:cubicBezTo>
                  <a:cubicBezTo>
                    <a:pt x="88" y="1"/>
                    <a:pt x="73" y="6"/>
                    <a:pt x="64" y="12"/>
                  </a:cubicBezTo>
                  <a:cubicBezTo>
                    <a:pt x="64" y="12"/>
                    <a:pt x="42" y="26"/>
                    <a:pt x="38" y="29"/>
                  </a:cubicBezTo>
                  <a:cubicBezTo>
                    <a:pt x="38" y="29"/>
                    <a:pt x="33" y="36"/>
                    <a:pt x="18" y="35"/>
                  </a:cubicBezTo>
                  <a:cubicBezTo>
                    <a:pt x="18" y="35"/>
                    <a:pt x="2" y="36"/>
                    <a:pt x="17" y="29"/>
                  </a:cubicBezTo>
                  <a:cubicBezTo>
                    <a:pt x="17" y="29"/>
                    <a:pt x="37" y="15"/>
                    <a:pt x="49" y="1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"/>
                    <a:pt x="70" y="0"/>
                    <a:pt x="54" y="4"/>
                  </a:cubicBezTo>
                  <a:cubicBezTo>
                    <a:pt x="54" y="4"/>
                    <a:pt x="34" y="10"/>
                    <a:pt x="26" y="13"/>
                  </a:cubicBezTo>
                  <a:cubicBezTo>
                    <a:pt x="26" y="13"/>
                    <a:pt x="2" y="29"/>
                    <a:pt x="0" y="28"/>
                  </a:cubicBezTo>
                  <a:close/>
                </a:path>
              </a:pathLst>
            </a:custGeom>
            <a:solidFill>
              <a:srgbClr val="807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4" name="Freeform 2744"/>
            <p:cNvSpPr>
              <a:spLocks/>
            </p:cNvSpPr>
            <p:nvPr/>
          </p:nvSpPr>
          <p:spPr bwMode="auto">
            <a:xfrm>
              <a:off x="9555163" y="2951163"/>
              <a:ext cx="152400" cy="192088"/>
            </a:xfrm>
            <a:custGeom>
              <a:avLst/>
              <a:gdLst>
                <a:gd name="T0" fmla="*/ 2 w 45"/>
                <a:gd name="T1" fmla="*/ 49 h 57"/>
                <a:gd name="T2" fmla="*/ 45 w 45"/>
                <a:gd name="T3" fmla="*/ 0 h 57"/>
                <a:gd name="T4" fmla="*/ 27 w 45"/>
                <a:gd name="T5" fmla="*/ 33 h 57"/>
                <a:gd name="T6" fmla="*/ 14 w 45"/>
                <a:gd name="T7" fmla="*/ 47 h 57"/>
                <a:gd name="T8" fmla="*/ 10 w 45"/>
                <a:gd name="T9" fmla="*/ 54 h 57"/>
                <a:gd name="T10" fmla="*/ 2 w 45"/>
                <a:gd name="T11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57">
                  <a:moveTo>
                    <a:pt x="2" y="49"/>
                  </a:moveTo>
                  <a:cubicBezTo>
                    <a:pt x="2" y="49"/>
                    <a:pt x="24" y="37"/>
                    <a:pt x="45" y="0"/>
                  </a:cubicBezTo>
                  <a:cubicBezTo>
                    <a:pt x="45" y="0"/>
                    <a:pt x="33" y="24"/>
                    <a:pt x="27" y="33"/>
                  </a:cubicBezTo>
                  <a:cubicBezTo>
                    <a:pt x="27" y="33"/>
                    <a:pt x="18" y="45"/>
                    <a:pt x="14" y="47"/>
                  </a:cubicBezTo>
                  <a:cubicBezTo>
                    <a:pt x="14" y="47"/>
                    <a:pt x="16" y="53"/>
                    <a:pt x="10" y="54"/>
                  </a:cubicBezTo>
                  <a:cubicBezTo>
                    <a:pt x="10" y="54"/>
                    <a:pt x="0" y="57"/>
                    <a:pt x="2" y="49"/>
                  </a:cubicBez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5" name="Freeform 2745"/>
            <p:cNvSpPr>
              <a:spLocks/>
            </p:cNvSpPr>
            <p:nvPr/>
          </p:nvSpPr>
          <p:spPr bwMode="auto">
            <a:xfrm>
              <a:off x="9863138" y="2894013"/>
              <a:ext cx="165100" cy="363538"/>
            </a:xfrm>
            <a:custGeom>
              <a:avLst/>
              <a:gdLst>
                <a:gd name="T0" fmla="*/ 0 w 49"/>
                <a:gd name="T1" fmla="*/ 9 h 108"/>
                <a:gd name="T2" fmla="*/ 10 w 49"/>
                <a:gd name="T3" fmla="*/ 16 h 108"/>
                <a:gd name="T4" fmla="*/ 27 w 49"/>
                <a:gd name="T5" fmla="*/ 51 h 108"/>
                <a:gd name="T6" fmla="*/ 28 w 49"/>
                <a:gd name="T7" fmla="*/ 88 h 108"/>
                <a:gd name="T8" fmla="*/ 30 w 49"/>
                <a:gd name="T9" fmla="*/ 91 h 108"/>
                <a:gd name="T10" fmla="*/ 34 w 49"/>
                <a:gd name="T11" fmla="*/ 88 h 108"/>
                <a:gd name="T12" fmla="*/ 39 w 49"/>
                <a:gd name="T13" fmla="*/ 103 h 108"/>
                <a:gd name="T14" fmla="*/ 42 w 49"/>
                <a:gd name="T15" fmla="*/ 103 h 108"/>
                <a:gd name="T16" fmla="*/ 46 w 49"/>
                <a:gd name="T17" fmla="*/ 106 h 108"/>
                <a:gd name="T18" fmla="*/ 47 w 49"/>
                <a:gd name="T19" fmla="*/ 105 h 108"/>
                <a:gd name="T20" fmla="*/ 44 w 49"/>
                <a:gd name="T21" fmla="*/ 94 h 108"/>
                <a:gd name="T22" fmla="*/ 37 w 49"/>
                <a:gd name="T23" fmla="*/ 82 h 108"/>
                <a:gd name="T24" fmla="*/ 25 w 49"/>
                <a:gd name="T25" fmla="*/ 29 h 108"/>
                <a:gd name="T26" fmla="*/ 22 w 49"/>
                <a:gd name="T27" fmla="*/ 24 h 108"/>
                <a:gd name="T28" fmla="*/ 12 w 49"/>
                <a:gd name="T29" fmla="*/ 2 h 108"/>
                <a:gd name="T30" fmla="*/ 0 w 49"/>
                <a:gd name="T31" fmla="*/ 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108">
                  <a:moveTo>
                    <a:pt x="0" y="9"/>
                  </a:moveTo>
                  <a:cubicBezTo>
                    <a:pt x="0" y="9"/>
                    <a:pt x="2" y="14"/>
                    <a:pt x="10" y="16"/>
                  </a:cubicBezTo>
                  <a:cubicBezTo>
                    <a:pt x="10" y="16"/>
                    <a:pt x="22" y="22"/>
                    <a:pt x="27" y="51"/>
                  </a:cubicBezTo>
                  <a:cubicBezTo>
                    <a:pt x="27" y="51"/>
                    <a:pt x="35" y="72"/>
                    <a:pt x="28" y="88"/>
                  </a:cubicBezTo>
                  <a:cubicBezTo>
                    <a:pt x="28" y="88"/>
                    <a:pt x="24" y="97"/>
                    <a:pt x="30" y="91"/>
                  </a:cubicBezTo>
                  <a:cubicBezTo>
                    <a:pt x="30" y="91"/>
                    <a:pt x="34" y="89"/>
                    <a:pt x="34" y="88"/>
                  </a:cubicBezTo>
                  <a:cubicBezTo>
                    <a:pt x="34" y="88"/>
                    <a:pt x="37" y="102"/>
                    <a:pt x="39" y="103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2" y="103"/>
                    <a:pt x="44" y="108"/>
                    <a:pt x="46" y="106"/>
                  </a:cubicBezTo>
                  <a:cubicBezTo>
                    <a:pt x="47" y="106"/>
                    <a:pt x="47" y="105"/>
                    <a:pt x="47" y="105"/>
                  </a:cubicBezTo>
                  <a:cubicBezTo>
                    <a:pt x="49" y="100"/>
                    <a:pt x="46" y="88"/>
                    <a:pt x="44" y="94"/>
                  </a:cubicBezTo>
                  <a:cubicBezTo>
                    <a:pt x="44" y="94"/>
                    <a:pt x="40" y="99"/>
                    <a:pt x="37" y="82"/>
                  </a:cubicBezTo>
                  <a:cubicBezTo>
                    <a:pt x="37" y="82"/>
                    <a:pt x="34" y="43"/>
                    <a:pt x="25" y="29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16" y="7"/>
                    <a:pt x="12" y="2"/>
                  </a:cubicBezTo>
                  <a:cubicBezTo>
                    <a:pt x="12" y="2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94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6" name="Freeform 2746"/>
            <p:cNvSpPr>
              <a:spLocks/>
            </p:cNvSpPr>
            <p:nvPr/>
          </p:nvSpPr>
          <p:spPr bwMode="auto">
            <a:xfrm>
              <a:off x="10017126" y="3092450"/>
              <a:ext cx="47625" cy="152400"/>
            </a:xfrm>
            <a:custGeom>
              <a:avLst/>
              <a:gdLst>
                <a:gd name="T0" fmla="*/ 1 w 14"/>
                <a:gd name="T1" fmla="*/ 10 h 45"/>
                <a:gd name="T2" fmla="*/ 5 w 14"/>
                <a:gd name="T3" fmla="*/ 23 h 45"/>
                <a:gd name="T4" fmla="*/ 5 w 14"/>
                <a:gd name="T5" fmla="*/ 42 h 45"/>
                <a:gd name="T6" fmla="*/ 12 w 14"/>
                <a:gd name="T7" fmla="*/ 38 h 45"/>
                <a:gd name="T8" fmla="*/ 9 w 14"/>
                <a:gd name="T9" fmla="*/ 14 h 45"/>
                <a:gd name="T10" fmla="*/ 1 w 14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5">
                  <a:moveTo>
                    <a:pt x="1" y="10"/>
                  </a:moveTo>
                  <a:cubicBezTo>
                    <a:pt x="1" y="10"/>
                    <a:pt x="5" y="15"/>
                    <a:pt x="5" y="23"/>
                  </a:cubicBezTo>
                  <a:cubicBezTo>
                    <a:pt x="5" y="23"/>
                    <a:pt x="6" y="37"/>
                    <a:pt x="5" y="42"/>
                  </a:cubicBezTo>
                  <a:cubicBezTo>
                    <a:pt x="5" y="42"/>
                    <a:pt x="10" y="45"/>
                    <a:pt x="12" y="38"/>
                  </a:cubicBezTo>
                  <a:cubicBezTo>
                    <a:pt x="12" y="38"/>
                    <a:pt x="14" y="27"/>
                    <a:pt x="9" y="14"/>
                  </a:cubicBezTo>
                  <a:cubicBezTo>
                    <a:pt x="9" y="14"/>
                    <a:pt x="0" y="0"/>
                    <a:pt x="1" y="1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43" name="Picture 2747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37676" y="2782888"/>
              <a:ext cx="3238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97" name="Freeform 2748"/>
            <p:cNvSpPr>
              <a:spLocks/>
            </p:cNvSpPr>
            <p:nvPr/>
          </p:nvSpPr>
          <p:spPr bwMode="auto">
            <a:xfrm>
              <a:off x="9366251" y="2782888"/>
              <a:ext cx="165100" cy="53975"/>
            </a:xfrm>
            <a:custGeom>
              <a:avLst/>
              <a:gdLst>
                <a:gd name="T0" fmla="*/ 6 w 49"/>
                <a:gd name="T1" fmla="*/ 16 h 16"/>
                <a:gd name="T2" fmla="*/ 49 w 49"/>
                <a:gd name="T3" fmla="*/ 7 h 16"/>
                <a:gd name="T4" fmla="*/ 18 w 49"/>
                <a:gd name="T5" fmla="*/ 6 h 16"/>
                <a:gd name="T6" fmla="*/ 6 w 4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16">
                  <a:moveTo>
                    <a:pt x="6" y="16"/>
                  </a:moveTo>
                  <a:cubicBezTo>
                    <a:pt x="6" y="16"/>
                    <a:pt x="36" y="5"/>
                    <a:pt x="49" y="7"/>
                  </a:cubicBezTo>
                  <a:cubicBezTo>
                    <a:pt x="49" y="7"/>
                    <a:pt x="39" y="0"/>
                    <a:pt x="18" y="6"/>
                  </a:cubicBezTo>
                  <a:cubicBezTo>
                    <a:pt x="18" y="6"/>
                    <a:pt x="0" y="12"/>
                    <a:pt x="6" y="16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8" name="Freeform 2749"/>
            <p:cNvSpPr>
              <a:spLocks/>
            </p:cNvSpPr>
            <p:nvPr/>
          </p:nvSpPr>
          <p:spPr bwMode="auto">
            <a:xfrm>
              <a:off x="9423401" y="2725738"/>
              <a:ext cx="139700" cy="66675"/>
            </a:xfrm>
            <a:custGeom>
              <a:avLst/>
              <a:gdLst>
                <a:gd name="T0" fmla="*/ 0 w 41"/>
                <a:gd name="T1" fmla="*/ 4 h 20"/>
                <a:gd name="T2" fmla="*/ 18 w 41"/>
                <a:gd name="T3" fmla="*/ 18 h 20"/>
                <a:gd name="T4" fmla="*/ 41 w 41"/>
                <a:gd name="T5" fmla="*/ 16 h 20"/>
                <a:gd name="T6" fmla="*/ 15 w 41"/>
                <a:gd name="T7" fmla="*/ 13 h 20"/>
                <a:gd name="T8" fmla="*/ 8 w 41"/>
                <a:gd name="T9" fmla="*/ 6 h 20"/>
                <a:gd name="T10" fmla="*/ 0 w 41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0">
                  <a:moveTo>
                    <a:pt x="0" y="4"/>
                  </a:moveTo>
                  <a:cubicBezTo>
                    <a:pt x="0" y="4"/>
                    <a:pt x="8" y="17"/>
                    <a:pt x="18" y="18"/>
                  </a:cubicBezTo>
                  <a:cubicBezTo>
                    <a:pt x="18" y="18"/>
                    <a:pt x="22" y="20"/>
                    <a:pt x="41" y="16"/>
                  </a:cubicBezTo>
                  <a:cubicBezTo>
                    <a:pt x="41" y="16"/>
                    <a:pt x="19" y="16"/>
                    <a:pt x="15" y="13"/>
                  </a:cubicBezTo>
                  <a:cubicBezTo>
                    <a:pt x="15" y="13"/>
                    <a:pt x="9" y="8"/>
                    <a:pt x="8" y="6"/>
                  </a:cubicBezTo>
                  <a:cubicBezTo>
                    <a:pt x="8" y="6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9" name="Freeform 2750"/>
            <p:cNvSpPr>
              <a:spLocks/>
            </p:cNvSpPr>
            <p:nvPr/>
          </p:nvSpPr>
          <p:spPr bwMode="auto">
            <a:xfrm>
              <a:off x="9474201" y="2690813"/>
              <a:ext cx="185738" cy="77788"/>
            </a:xfrm>
            <a:custGeom>
              <a:avLst/>
              <a:gdLst>
                <a:gd name="T0" fmla="*/ 4 w 55"/>
                <a:gd name="T1" fmla="*/ 13 h 23"/>
                <a:gd name="T2" fmla="*/ 12 w 55"/>
                <a:gd name="T3" fmla="*/ 12 h 23"/>
                <a:gd name="T4" fmla="*/ 37 w 55"/>
                <a:gd name="T5" fmla="*/ 14 h 23"/>
                <a:gd name="T6" fmla="*/ 47 w 55"/>
                <a:gd name="T7" fmla="*/ 22 h 23"/>
                <a:gd name="T8" fmla="*/ 49 w 55"/>
                <a:gd name="T9" fmla="*/ 21 h 23"/>
                <a:gd name="T10" fmla="*/ 55 w 55"/>
                <a:gd name="T11" fmla="*/ 23 h 23"/>
                <a:gd name="T12" fmla="*/ 50 w 55"/>
                <a:gd name="T13" fmla="*/ 17 h 23"/>
                <a:gd name="T14" fmla="*/ 49 w 55"/>
                <a:gd name="T15" fmla="*/ 7 h 23"/>
                <a:gd name="T16" fmla="*/ 43 w 55"/>
                <a:gd name="T17" fmla="*/ 4 h 23"/>
                <a:gd name="T18" fmla="*/ 45 w 55"/>
                <a:gd name="T19" fmla="*/ 10 h 23"/>
                <a:gd name="T20" fmla="*/ 13 w 55"/>
                <a:gd name="T21" fmla="*/ 5 h 23"/>
                <a:gd name="T22" fmla="*/ 2 w 55"/>
                <a:gd name="T23" fmla="*/ 7 h 23"/>
                <a:gd name="T24" fmla="*/ 4 w 55"/>
                <a:gd name="T25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23">
                  <a:moveTo>
                    <a:pt x="4" y="13"/>
                  </a:moveTo>
                  <a:cubicBezTo>
                    <a:pt x="4" y="13"/>
                    <a:pt x="8" y="14"/>
                    <a:pt x="12" y="12"/>
                  </a:cubicBezTo>
                  <a:cubicBezTo>
                    <a:pt x="12" y="12"/>
                    <a:pt x="28" y="9"/>
                    <a:pt x="37" y="14"/>
                  </a:cubicBezTo>
                  <a:cubicBezTo>
                    <a:pt x="37" y="14"/>
                    <a:pt x="45" y="18"/>
                    <a:pt x="47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53" y="21"/>
                    <a:pt x="55" y="23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51" y="10"/>
                    <a:pt x="49" y="7"/>
                  </a:cubicBezTo>
                  <a:cubicBezTo>
                    <a:pt x="49" y="7"/>
                    <a:pt x="44" y="1"/>
                    <a:pt x="43" y="4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26" y="0"/>
                    <a:pt x="13" y="5"/>
                  </a:cubicBezTo>
                  <a:cubicBezTo>
                    <a:pt x="13" y="5"/>
                    <a:pt x="5" y="4"/>
                    <a:pt x="2" y="7"/>
                  </a:cubicBezTo>
                  <a:cubicBezTo>
                    <a:pt x="2" y="7"/>
                    <a:pt x="0" y="10"/>
                    <a:pt x="4" y="13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47" name="Picture 2751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8038" y="2917825"/>
              <a:ext cx="92075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00" name="Freeform 2752"/>
            <p:cNvSpPr>
              <a:spLocks/>
            </p:cNvSpPr>
            <p:nvPr/>
          </p:nvSpPr>
          <p:spPr bwMode="auto">
            <a:xfrm>
              <a:off x="9650413" y="2957513"/>
              <a:ext cx="73025" cy="293688"/>
            </a:xfrm>
            <a:custGeom>
              <a:avLst/>
              <a:gdLst>
                <a:gd name="T0" fmla="*/ 12 w 22"/>
                <a:gd name="T1" fmla="*/ 68 h 87"/>
                <a:gd name="T2" fmla="*/ 13 w 22"/>
                <a:gd name="T3" fmla="*/ 75 h 87"/>
                <a:gd name="T4" fmla="*/ 5 w 22"/>
                <a:gd name="T5" fmla="*/ 77 h 87"/>
                <a:gd name="T6" fmla="*/ 11 w 22"/>
                <a:gd name="T7" fmla="*/ 27 h 87"/>
                <a:gd name="T8" fmla="*/ 22 w 22"/>
                <a:gd name="T9" fmla="*/ 0 h 87"/>
                <a:gd name="T10" fmla="*/ 13 w 22"/>
                <a:gd name="T11" fmla="*/ 28 h 87"/>
                <a:gd name="T12" fmla="*/ 8 w 22"/>
                <a:gd name="T13" fmla="*/ 68 h 87"/>
                <a:gd name="T14" fmla="*/ 12 w 22"/>
                <a:gd name="T15" fmla="*/ 6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87">
                  <a:moveTo>
                    <a:pt x="12" y="68"/>
                  </a:moveTo>
                  <a:cubicBezTo>
                    <a:pt x="12" y="68"/>
                    <a:pt x="15" y="65"/>
                    <a:pt x="13" y="75"/>
                  </a:cubicBezTo>
                  <a:cubicBezTo>
                    <a:pt x="13" y="75"/>
                    <a:pt x="11" y="87"/>
                    <a:pt x="5" y="77"/>
                  </a:cubicBezTo>
                  <a:cubicBezTo>
                    <a:pt x="5" y="77"/>
                    <a:pt x="0" y="57"/>
                    <a:pt x="11" y="2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5" y="19"/>
                    <a:pt x="13" y="28"/>
                  </a:cubicBezTo>
                  <a:cubicBezTo>
                    <a:pt x="13" y="28"/>
                    <a:pt x="6" y="53"/>
                    <a:pt x="8" y="68"/>
                  </a:cubicBezTo>
                  <a:cubicBezTo>
                    <a:pt x="8" y="68"/>
                    <a:pt x="10" y="74"/>
                    <a:pt x="12" y="68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1" name="Freeform 2753"/>
            <p:cNvSpPr>
              <a:spLocks/>
            </p:cNvSpPr>
            <p:nvPr/>
          </p:nvSpPr>
          <p:spPr bwMode="auto">
            <a:xfrm>
              <a:off x="9626601" y="4002088"/>
              <a:ext cx="111125" cy="101600"/>
            </a:xfrm>
            <a:custGeom>
              <a:avLst/>
              <a:gdLst>
                <a:gd name="T0" fmla="*/ 0 w 33"/>
                <a:gd name="T1" fmla="*/ 23 h 30"/>
                <a:gd name="T2" fmla="*/ 11 w 33"/>
                <a:gd name="T3" fmla="*/ 11 h 30"/>
                <a:gd name="T4" fmla="*/ 19 w 33"/>
                <a:gd name="T5" fmla="*/ 3 h 30"/>
                <a:gd name="T6" fmla="*/ 33 w 33"/>
                <a:gd name="T7" fmla="*/ 22 h 30"/>
                <a:gd name="T8" fmla="*/ 22 w 33"/>
                <a:gd name="T9" fmla="*/ 28 h 30"/>
                <a:gd name="T10" fmla="*/ 17 w 33"/>
                <a:gd name="T11" fmla="*/ 27 h 30"/>
                <a:gd name="T12" fmla="*/ 12 w 33"/>
                <a:gd name="T13" fmla="*/ 24 h 30"/>
                <a:gd name="T14" fmla="*/ 8 w 33"/>
                <a:gd name="T15" fmla="*/ 23 h 30"/>
                <a:gd name="T16" fmla="*/ 0 w 33"/>
                <a:gd name="T17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0" y="23"/>
                  </a:moveTo>
                  <a:cubicBezTo>
                    <a:pt x="0" y="23"/>
                    <a:pt x="10" y="20"/>
                    <a:pt x="11" y="11"/>
                  </a:cubicBezTo>
                  <a:cubicBezTo>
                    <a:pt x="11" y="11"/>
                    <a:pt x="7" y="0"/>
                    <a:pt x="19" y="3"/>
                  </a:cubicBezTo>
                  <a:cubicBezTo>
                    <a:pt x="19" y="3"/>
                    <a:pt x="33" y="6"/>
                    <a:pt x="33" y="22"/>
                  </a:cubicBezTo>
                  <a:cubicBezTo>
                    <a:pt x="33" y="22"/>
                    <a:pt x="30" y="30"/>
                    <a:pt x="22" y="28"/>
                  </a:cubicBezTo>
                  <a:cubicBezTo>
                    <a:pt x="22" y="28"/>
                    <a:pt x="20" y="23"/>
                    <a:pt x="17" y="27"/>
                  </a:cubicBezTo>
                  <a:cubicBezTo>
                    <a:pt x="17" y="27"/>
                    <a:pt x="14" y="27"/>
                    <a:pt x="12" y="24"/>
                  </a:cubicBezTo>
                  <a:cubicBezTo>
                    <a:pt x="12" y="24"/>
                    <a:pt x="11" y="21"/>
                    <a:pt x="8" y="23"/>
                  </a:cubicBezTo>
                  <a:cubicBezTo>
                    <a:pt x="8" y="23"/>
                    <a:pt x="2" y="26"/>
                    <a:pt x="0" y="23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2" name="Freeform 2754"/>
            <p:cNvSpPr>
              <a:spLocks/>
            </p:cNvSpPr>
            <p:nvPr/>
          </p:nvSpPr>
          <p:spPr bwMode="auto">
            <a:xfrm>
              <a:off x="9620251" y="3884613"/>
              <a:ext cx="69850" cy="179388"/>
            </a:xfrm>
            <a:custGeom>
              <a:avLst/>
              <a:gdLst>
                <a:gd name="T0" fmla="*/ 5 w 21"/>
                <a:gd name="T1" fmla="*/ 0 h 53"/>
                <a:gd name="T2" fmla="*/ 18 w 21"/>
                <a:gd name="T3" fmla="*/ 12 h 53"/>
                <a:gd name="T4" fmla="*/ 16 w 21"/>
                <a:gd name="T5" fmla="*/ 23 h 53"/>
                <a:gd name="T6" fmla="*/ 13 w 21"/>
                <a:gd name="T7" fmla="*/ 24 h 53"/>
                <a:gd name="T8" fmla="*/ 5 w 21"/>
                <a:gd name="T9" fmla="*/ 53 h 53"/>
                <a:gd name="T10" fmla="*/ 4 w 21"/>
                <a:gd name="T11" fmla="*/ 23 h 53"/>
                <a:gd name="T12" fmla="*/ 4 w 21"/>
                <a:gd name="T13" fmla="*/ 11 h 53"/>
                <a:gd name="T14" fmla="*/ 5 w 21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3">
                  <a:moveTo>
                    <a:pt x="5" y="0"/>
                  </a:moveTo>
                  <a:cubicBezTo>
                    <a:pt x="5" y="0"/>
                    <a:pt x="14" y="0"/>
                    <a:pt x="18" y="12"/>
                  </a:cubicBezTo>
                  <a:cubicBezTo>
                    <a:pt x="18" y="12"/>
                    <a:pt x="21" y="17"/>
                    <a:pt x="16" y="23"/>
                  </a:cubicBezTo>
                  <a:cubicBezTo>
                    <a:pt x="16" y="23"/>
                    <a:pt x="16" y="29"/>
                    <a:pt x="13" y="24"/>
                  </a:cubicBezTo>
                  <a:cubicBezTo>
                    <a:pt x="13" y="24"/>
                    <a:pt x="10" y="44"/>
                    <a:pt x="5" y="53"/>
                  </a:cubicBezTo>
                  <a:cubicBezTo>
                    <a:pt x="5" y="53"/>
                    <a:pt x="4" y="27"/>
                    <a:pt x="4" y="23"/>
                  </a:cubicBezTo>
                  <a:cubicBezTo>
                    <a:pt x="4" y="23"/>
                    <a:pt x="0" y="18"/>
                    <a:pt x="4" y="11"/>
                  </a:cubicBezTo>
                  <a:cubicBezTo>
                    <a:pt x="4" y="11"/>
                    <a:pt x="6" y="6"/>
                    <a:pt x="5" y="0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51" name="Picture 2755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80576" y="4300538"/>
              <a:ext cx="203200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2" name="Picture 2756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26738" y="4900613"/>
              <a:ext cx="596900" cy="42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05" name="Freeform 2757"/>
            <p:cNvSpPr>
              <a:spLocks/>
            </p:cNvSpPr>
            <p:nvPr/>
          </p:nvSpPr>
          <p:spPr bwMode="auto">
            <a:xfrm>
              <a:off x="10487026" y="5021263"/>
              <a:ext cx="103188" cy="60325"/>
            </a:xfrm>
            <a:custGeom>
              <a:avLst/>
              <a:gdLst>
                <a:gd name="T0" fmla="*/ 4 w 31"/>
                <a:gd name="T1" fmla="*/ 3 h 18"/>
                <a:gd name="T2" fmla="*/ 11 w 31"/>
                <a:gd name="T3" fmla="*/ 7 h 18"/>
                <a:gd name="T4" fmla="*/ 31 w 31"/>
                <a:gd name="T5" fmla="*/ 0 h 18"/>
                <a:gd name="T6" fmla="*/ 20 w 31"/>
                <a:gd name="T7" fmla="*/ 9 h 18"/>
                <a:gd name="T8" fmla="*/ 21 w 31"/>
                <a:gd name="T9" fmla="*/ 11 h 18"/>
                <a:gd name="T10" fmla="*/ 10 w 31"/>
                <a:gd name="T11" fmla="*/ 18 h 18"/>
                <a:gd name="T12" fmla="*/ 1 w 31"/>
                <a:gd name="T13" fmla="*/ 7 h 18"/>
                <a:gd name="T14" fmla="*/ 4 w 31"/>
                <a:gd name="T1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8">
                  <a:moveTo>
                    <a:pt x="4" y="3"/>
                  </a:moveTo>
                  <a:cubicBezTo>
                    <a:pt x="4" y="3"/>
                    <a:pt x="7" y="3"/>
                    <a:pt x="11" y="7"/>
                  </a:cubicBezTo>
                  <a:cubicBezTo>
                    <a:pt x="11" y="7"/>
                    <a:pt x="25" y="4"/>
                    <a:pt x="31" y="0"/>
                  </a:cubicBezTo>
                  <a:cubicBezTo>
                    <a:pt x="31" y="0"/>
                    <a:pt x="22" y="6"/>
                    <a:pt x="20" y="9"/>
                  </a:cubicBezTo>
                  <a:cubicBezTo>
                    <a:pt x="20" y="9"/>
                    <a:pt x="17" y="12"/>
                    <a:pt x="21" y="11"/>
                  </a:cubicBezTo>
                  <a:cubicBezTo>
                    <a:pt x="21" y="11"/>
                    <a:pt x="18" y="18"/>
                    <a:pt x="10" y="18"/>
                  </a:cubicBezTo>
                  <a:cubicBezTo>
                    <a:pt x="10" y="18"/>
                    <a:pt x="0" y="18"/>
                    <a:pt x="1" y="7"/>
                  </a:cubicBezTo>
                  <a:cubicBezTo>
                    <a:pt x="1" y="7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9" name="Freeform 2758"/>
            <p:cNvSpPr>
              <a:spLocks/>
            </p:cNvSpPr>
            <p:nvPr/>
          </p:nvSpPr>
          <p:spPr bwMode="auto">
            <a:xfrm>
              <a:off x="10607676" y="4991100"/>
              <a:ext cx="107950" cy="161925"/>
            </a:xfrm>
            <a:custGeom>
              <a:avLst/>
              <a:gdLst>
                <a:gd name="T0" fmla="*/ 15 w 32"/>
                <a:gd name="T1" fmla="*/ 0 h 48"/>
                <a:gd name="T2" fmla="*/ 3 w 32"/>
                <a:gd name="T3" fmla="*/ 13 h 48"/>
                <a:gd name="T4" fmla="*/ 4 w 32"/>
                <a:gd name="T5" fmla="*/ 24 h 48"/>
                <a:gd name="T6" fmla="*/ 7 w 32"/>
                <a:gd name="T7" fmla="*/ 32 h 48"/>
                <a:gd name="T8" fmla="*/ 16 w 32"/>
                <a:gd name="T9" fmla="*/ 43 h 48"/>
                <a:gd name="T10" fmla="*/ 18 w 32"/>
                <a:gd name="T11" fmla="*/ 43 h 48"/>
                <a:gd name="T12" fmla="*/ 25 w 32"/>
                <a:gd name="T13" fmla="*/ 41 h 48"/>
                <a:gd name="T14" fmla="*/ 26 w 32"/>
                <a:gd name="T15" fmla="*/ 36 h 48"/>
                <a:gd name="T16" fmla="*/ 30 w 32"/>
                <a:gd name="T17" fmla="*/ 28 h 48"/>
                <a:gd name="T18" fmla="*/ 30 w 32"/>
                <a:gd name="T19" fmla="*/ 23 h 48"/>
                <a:gd name="T20" fmla="*/ 26 w 32"/>
                <a:gd name="T21" fmla="*/ 17 h 48"/>
                <a:gd name="T22" fmla="*/ 24 w 32"/>
                <a:gd name="T23" fmla="*/ 12 h 48"/>
                <a:gd name="T24" fmla="*/ 15 w 32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15" y="0"/>
                  </a:moveTo>
                  <a:cubicBezTo>
                    <a:pt x="15" y="0"/>
                    <a:pt x="5" y="2"/>
                    <a:pt x="3" y="13"/>
                  </a:cubicBezTo>
                  <a:cubicBezTo>
                    <a:pt x="3" y="13"/>
                    <a:pt x="0" y="22"/>
                    <a:pt x="4" y="24"/>
                  </a:cubicBezTo>
                  <a:cubicBezTo>
                    <a:pt x="4" y="24"/>
                    <a:pt x="3" y="28"/>
                    <a:pt x="7" y="32"/>
                  </a:cubicBezTo>
                  <a:cubicBezTo>
                    <a:pt x="7" y="32"/>
                    <a:pt x="10" y="46"/>
                    <a:pt x="16" y="43"/>
                  </a:cubicBezTo>
                  <a:cubicBezTo>
                    <a:pt x="16" y="43"/>
                    <a:pt x="17" y="41"/>
                    <a:pt x="18" y="43"/>
                  </a:cubicBezTo>
                  <a:cubicBezTo>
                    <a:pt x="18" y="43"/>
                    <a:pt x="27" y="48"/>
                    <a:pt x="25" y="41"/>
                  </a:cubicBezTo>
                  <a:cubicBezTo>
                    <a:pt x="25" y="41"/>
                    <a:pt x="21" y="33"/>
                    <a:pt x="26" y="36"/>
                  </a:cubicBezTo>
                  <a:cubicBezTo>
                    <a:pt x="26" y="36"/>
                    <a:pt x="31" y="36"/>
                    <a:pt x="30" y="28"/>
                  </a:cubicBezTo>
                  <a:cubicBezTo>
                    <a:pt x="30" y="28"/>
                    <a:pt x="27" y="22"/>
                    <a:pt x="30" y="23"/>
                  </a:cubicBezTo>
                  <a:cubicBezTo>
                    <a:pt x="30" y="23"/>
                    <a:pt x="32" y="19"/>
                    <a:pt x="26" y="17"/>
                  </a:cubicBezTo>
                  <a:cubicBezTo>
                    <a:pt x="26" y="17"/>
                    <a:pt x="24" y="16"/>
                    <a:pt x="24" y="12"/>
                  </a:cubicBezTo>
                  <a:cubicBezTo>
                    <a:pt x="24" y="12"/>
                    <a:pt x="22" y="0"/>
                    <a:pt x="15" y="0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55" name="Picture 2759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48838" y="2976563"/>
              <a:ext cx="101600" cy="323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10" name="Freeform 2760"/>
            <p:cNvSpPr>
              <a:spLocks/>
            </p:cNvSpPr>
            <p:nvPr/>
          </p:nvSpPr>
          <p:spPr bwMode="auto">
            <a:xfrm>
              <a:off x="9828213" y="2954338"/>
              <a:ext cx="122238" cy="303213"/>
            </a:xfrm>
            <a:custGeom>
              <a:avLst/>
              <a:gdLst>
                <a:gd name="T0" fmla="*/ 6 w 36"/>
                <a:gd name="T1" fmla="*/ 2 h 90"/>
                <a:gd name="T2" fmla="*/ 3 w 36"/>
                <a:gd name="T3" fmla="*/ 11 h 90"/>
                <a:gd name="T4" fmla="*/ 23 w 36"/>
                <a:gd name="T5" fmla="*/ 75 h 90"/>
                <a:gd name="T6" fmla="*/ 35 w 36"/>
                <a:gd name="T7" fmla="*/ 79 h 90"/>
                <a:gd name="T8" fmla="*/ 27 w 36"/>
                <a:gd name="T9" fmla="*/ 71 h 90"/>
                <a:gd name="T10" fmla="*/ 7 w 36"/>
                <a:gd name="T11" fmla="*/ 12 h 90"/>
                <a:gd name="T12" fmla="*/ 6 w 36"/>
                <a:gd name="T13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0">
                  <a:moveTo>
                    <a:pt x="6" y="2"/>
                  </a:moveTo>
                  <a:cubicBezTo>
                    <a:pt x="6" y="2"/>
                    <a:pt x="0" y="0"/>
                    <a:pt x="3" y="11"/>
                  </a:cubicBezTo>
                  <a:cubicBezTo>
                    <a:pt x="3" y="11"/>
                    <a:pt x="3" y="46"/>
                    <a:pt x="23" y="75"/>
                  </a:cubicBezTo>
                  <a:cubicBezTo>
                    <a:pt x="23" y="75"/>
                    <a:pt x="32" y="90"/>
                    <a:pt x="35" y="79"/>
                  </a:cubicBezTo>
                  <a:cubicBezTo>
                    <a:pt x="35" y="79"/>
                    <a:pt x="36" y="75"/>
                    <a:pt x="27" y="71"/>
                  </a:cubicBezTo>
                  <a:cubicBezTo>
                    <a:pt x="27" y="71"/>
                    <a:pt x="6" y="43"/>
                    <a:pt x="7" y="12"/>
                  </a:cubicBezTo>
                  <a:cubicBezTo>
                    <a:pt x="7" y="12"/>
                    <a:pt x="10" y="3"/>
                    <a:pt x="6" y="2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2" name="Freeform 2761"/>
            <p:cNvSpPr>
              <a:spLocks/>
            </p:cNvSpPr>
            <p:nvPr/>
          </p:nvSpPr>
          <p:spPr bwMode="auto">
            <a:xfrm>
              <a:off x="9971088" y="2971800"/>
              <a:ext cx="147638" cy="238125"/>
            </a:xfrm>
            <a:custGeom>
              <a:avLst/>
              <a:gdLst>
                <a:gd name="T0" fmla="*/ 0 w 44"/>
                <a:gd name="T1" fmla="*/ 0 h 71"/>
                <a:gd name="T2" fmla="*/ 43 w 44"/>
                <a:gd name="T3" fmla="*/ 54 h 71"/>
                <a:gd name="T4" fmla="*/ 41 w 44"/>
                <a:gd name="T5" fmla="*/ 61 h 71"/>
                <a:gd name="T6" fmla="*/ 35 w 44"/>
                <a:gd name="T7" fmla="*/ 62 h 71"/>
                <a:gd name="T8" fmla="*/ 0 w 44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71">
                  <a:moveTo>
                    <a:pt x="0" y="0"/>
                  </a:moveTo>
                  <a:cubicBezTo>
                    <a:pt x="0" y="0"/>
                    <a:pt x="35" y="39"/>
                    <a:pt x="43" y="54"/>
                  </a:cubicBezTo>
                  <a:cubicBezTo>
                    <a:pt x="43" y="54"/>
                    <a:pt x="44" y="62"/>
                    <a:pt x="41" y="61"/>
                  </a:cubicBezTo>
                  <a:cubicBezTo>
                    <a:pt x="41" y="61"/>
                    <a:pt x="36" y="71"/>
                    <a:pt x="35" y="62"/>
                  </a:cubicBezTo>
                  <a:cubicBezTo>
                    <a:pt x="35" y="62"/>
                    <a:pt x="37" y="51"/>
                    <a:pt x="0" y="0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3" name="Freeform 2762"/>
            <p:cNvSpPr>
              <a:spLocks/>
            </p:cNvSpPr>
            <p:nvPr/>
          </p:nvSpPr>
          <p:spPr bwMode="auto">
            <a:xfrm>
              <a:off x="9812338" y="3052763"/>
              <a:ext cx="73025" cy="309563"/>
            </a:xfrm>
            <a:custGeom>
              <a:avLst/>
              <a:gdLst>
                <a:gd name="T0" fmla="*/ 3 w 22"/>
                <a:gd name="T1" fmla="*/ 81 h 92"/>
                <a:gd name="T2" fmla="*/ 11 w 22"/>
                <a:gd name="T3" fmla="*/ 92 h 92"/>
                <a:gd name="T4" fmla="*/ 17 w 22"/>
                <a:gd name="T5" fmla="*/ 46 h 92"/>
                <a:gd name="T6" fmla="*/ 14 w 22"/>
                <a:gd name="T7" fmla="*/ 13 h 92"/>
                <a:gd name="T8" fmla="*/ 10 w 22"/>
                <a:gd name="T9" fmla="*/ 0 h 92"/>
                <a:gd name="T10" fmla="*/ 11 w 22"/>
                <a:gd name="T11" fmla="*/ 71 h 92"/>
                <a:gd name="T12" fmla="*/ 8 w 22"/>
                <a:gd name="T13" fmla="*/ 75 h 92"/>
                <a:gd name="T14" fmla="*/ 7 w 22"/>
                <a:gd name="T15" fmla="*/ 82 h 92"/>
                <a:gd name="T16" fmla="*/ 3 w 22"/>
                <a:gd name="T17" fmla="*/ 8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92">
                  <a:moveTo>
                    <a:pt x="3" y="81"/>
                  </a:moveTo>
                  <a:cubicBezTo>
                    <a:pt x="3" y="81"/>
                    <a:pt x="0" y="90"/>
                    <a:pt x="11" y="92"/>
                  </a:cubicBezTo>
                  <a:cubicBezTo>
                    <a:pt x="11" y="92"/>
                    <a:pt x="22" y="81"/>
                    <a:pt x="17" y="46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4" y="56"/>
                    <a:pt x="11" y="71"/>
                  </a:cubicBezTo>
                  <a:cubicBezTo>
                    <a:pt x="11" y="71"/>
                    <a:pt x="10" y="79"/>
                    <a:pt x="8" y="75"/>
                  </a:cubicBezTo>
                  <a:cubicBezTo>
                    <a:pt x="8" y="75"/>
                    <a:pt x="5" y="75"/>
                    <a:pt x="7" y="82"/>
                  </a:cubicBezTo>
                  <a:cubicBezTo>
                    <a:pt x="7" y="82"/>
                    <a:pt x="4" y="78"/>
                    <a:pt x="3" y="81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4" name="Freeform 2763"/>
            <p:cNvSpPr>
              <a:spLocks/>
            </p:cNvSpPr>
            <p:nvPr/>
          </p:nvSpPr>
          <p:spPr bwMode="auto">
            <a:xfrm>
              <a:off x="9882188" y="2887663"/>
              <a:ext cx="303213" cy="303213"/>
            </a:xfrm>
            <a:custGeom>
              <a:avLst/>
              <a:gdLst>
                <a:gd name="T0" fmla="*/ 77 w 90"/>
                <a:gd name="T1" fmla="*/ 81 h 90"/>
                <a:gd name="T2" fmla="*/ 66 w 90"/>
                <a:gd name="T3" fmla="*/ 40 h 90"/>
                <a:gd name="T4" fmla="*/ 28 w 90"/>
                <a:gd name="T5" fmla="*/ 12 h 90"/>
                <a:gd name="T6" fmla="*/ 8 w 90"/>
                <a:gd name="T7" fmla="*/ 3 h 90"/>
                <a:gd name="T8" fmla="*/ 0 w 90"/>
                <a:gd name="T9" fmla="*/ 0 h 90"/>
                <a:gd name="T10" fmla="*/ 64 w 90"/>
                <a:gd name="T11" fmla="*/ 13 h 90"/>
                <a:gd name="T12" fmla="*/ 72 w 90"/>
                <a:gd name="T13" fmla="*/ 18 h 90"/>
                <a:gd name="T14" fmla="*/ 77 w 90"/>
                <a:gd name="T15" fmla="*/ 25 h 90"/>
                <a:gd name="T16" fmla="*/ 71 w 90"/>
                <a:gd name="T17" fmla="*/ 22 h 90"/>
                <a:gd name="T18" fmla="*/ 45 w 90"/>
                <a:gd name="T19" fmla="*/ 13 h 90"/>
                <a:gd name="T20" fmla="*/ 38 w 90"/>
                <a:gd name="T21" fmla="*/ 12 h 90"/>
                <a:gd name="T22" fmla="*/ 76 w 90"/>
                <a:gd name="T23" fmla="*/ 47 h 90"/>
                <a:gd name="T24" fmla="*/ 84 w 90"/>
                <a:gd name="T25" fmla="*/ 77 h 90"/>
                <a:gd name="T26" fmla="*/ 77 w 90"/>
                <a:gd name="T27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90">
                  <a:moveTo>
                    <a:pt x="77" y="81"/>
                  </a:moveTo>
                  <a:cubicBezTo>
                    <a:pt x="77" y="81"/>
                    <a:pt x="90" y="82"/>
                    <a:pt x="66" y="40"/>
                  </a:cubicBezTo>
                  <a:cubicBezTo>
                    <a:pt x="66" y="40"/>
                    <a:pt x="44" y="17"/>
                    <a:pt x="28" y="12"/>
                  </a:cubicBezTo>
                  <a:cubicBezTo>
                    <a:pt x="28" y="12"/>
                    <a:pt x="12" y="6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8" y="8"/>
                    <a:pt x="64" y="13"/>
                  </a:cubicBezTo>
                  <a:cubicBezTo>
                    <a:pt x="64" y="13"/>
                    <a:pt x="71" y="15"/>
                    <a:pt x="72" y="18"/>
                  </a:cubicBezTo>
                  <a:cubicBezTo>
                    <a:pt x="72" y="18"/>
                    <a:pt x="79" y="21"/>
                    <a:pt x="77" y="25"/>
                  </a:cubicBezTo>
                  <a:cubicBezTo>
                    <a:pt x="77" y="25"/>
                    <a:pt x="76" y="27"/>
                    <a:pt x="71" y="22"/>
                  </a:cubicBezTo>
                  <a:cubicBezTo>
                    <a:pt x="71" y="22"/>
                    <a:pt x="53" y="15"/>
                    <a:pt x="45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67" y="29"/>
                    <a:pt x="76" y="47"/>
                  </a:cubicBezTo>
                  <a:cubicBezTo>
                    <a:pt x="76" y="47"/>
                    <a:pt x="86" y="65"/>
                    <a:pt x="84" y="77"/>
                  </a:cubicBezTo>
                  <a:cubicBezTo>
                    <a:pt x="84" y="77"/>
                    <a:pt x="85" y="90"/>
                    <a:pt x="77" y="81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5" name="Freeform 2764"/>
            <p:cNvSpPr>
              <a:spLocks/>
            </p:cNvSpPr>
            <p:nvPr/>
          </p:nvSpPr>
          <p:spPr bwMode="auto">
            <a:xfrm>
              <a:off x="9632951" y="2671763"/>
              <a:ext cx="95250" cy="76200"/>
            </a:xfrm>
            <a:custGeom>
              <a:avLst/>
              <a:gdLst>
                <a:gd name="T0" fmla="*/ 0 w 28"/>
                <a:gd name="T1" fmla="*/ 6 h 23"/>
                <a:gd name="T2" fmla="*/ 8 w 28"/>
                <a:gd name="T3" fmla="*/ 11 h 23"/>
                <a:gd name="T4" fmla="*/ 23 w 28"/>
                <a:gd name="T5" fmla="*/ 17 h 23"/>
                <a:gd name="T6" fmla="*/ 25 w 28"/>
                <a:gd name="T7" fmla="*/ 11 h 23"/>
                <a:gd name="T8" fmla="*/ 0 w 28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3">
                  <a:moveTo>
                    <a:pt x="0" y="6"/>
                  </a:moveTo>
                  <a:cubicBezTo>
                    <a:pt x="0" y="6"/>
                    <a:pt x="1" y="10"/>
                    <a:pt x="8" y="11"/>
                  </a:cubicBezTo>
                  <a:cubicBezTo>
                    <a:pt x="8" y="11"/>
                    <a:pt x="19" y="8"/>
                    <a:pt x="23" y="17"/>
                  </a:cubicBezTo>
                  <a:cubicBezTo>
                    <a:pt x="23" y="17"/>
                    <a:pt x="28" y="23"/>
                    <a:pt x="25" y="11"/>
                  </a:cubicBezTo>
                  <a:cubicBezTo>
                    <a:pt x="25" y="11"/>
                    <a:pt x="7" y="0"/>
                    <a:pt x="0" y="6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6" name="Freeform 2765"/>
            <p:cNvSpPr>
              <a:spLocks/>
            </p:cNvSpPr>
            <p:nvPr/>
          </p:nvSpPr>
          <p:spPr bwMode="auto">
            <a:xfrm>
              <a:off x="9723438" y="2674938"/>
              <a:ext cx="74613" cy="77788"/>
            </a:xfrm>
            <a:custGeom>
              <a:avLst/>
              <a:gdLst>
                <a:gd name="T0" fmla="*/ 9 w 22"/>
                <a:gd name="T1" fmla="*/ 3 h 23"/>
                <a:gd name="T2" fmla="*/ 1 w 22"/>
                <a:gd name="T3" fmla="*/ 16 h 23"/>
                <a:gd name="T4" fmla="*/ 5 w 22"/>
                <a:gd name="T5" fmla="*/ 13 h 23"/>
                <a:gd name="T6" fmla="*/ 11 w 22"/>
                <a:gd name="T7" fmla="*/ 6 h 23"/>
                <a:gd name="T8" fmla="*/ 16 w 22"/>
                <a:gd name="T9" fmla="*/ 12 h 23"/>
                <a:gd name="T10" fmla="*/ 15 w 22"/>
                <a:gd name="T11" fmla="*/ 23 h 23"/>
                <a:gd name="T12" fmla="*/ 22 w 22"/>
                <a:gd name="T13" fmla="*/ 10 h 23"/>
                <a:gd name="T14" fmla="*/ 13 w 22"/>
                <a:gd name="T15" fmla="*/ 5 h 23"/>
                <a:gd name="T16" fmla="*/ 9 w 22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3">
                  <a:moveTo>
                    <a:pt x="9" y="3"/>
                  </a:moveTo>
                  <a:cubicBezTo>
                    <a:pt x="9" y="3"/>
                    <a:pt x="0" y="5"/>
                    <a:pt x="1" y="16"/>
                  </a:cubicBezTo>
                  <a:cubicBezTo>
                    <a:pt x="1" y="16"/>
                    <a:pt x="3" y="20"/>
                    <a:pt x="5" y="13"/>
                  </a:cubicBezTo>
                  <a:cubicBezTo>
                    <a:pt x="5" y="13"/>
                    <a:pt x="7" y="6"/>
                    <a:pt x="11" y="6"/>
                  </a:cubicBezTo>
                  <a:cubicBezTo>
                    <a:pt x="11" y="6"/>
                    <a:pt x="14" y="10"/>
                    <a:pt x="16" y="12"/>
                  </a:cubicBezTo>
                  <a:cubicBezTo>
                    <a:pt x="16" y="12"/>
                    <a:pt x="17" y="16"/>
                    <a:pt x="15" y="23"/>
                  </a:cubicBezTo>
                  <a:cubicBezTo>
                    <a:pt x="15" y="23"/>
                    <a:pt x="20" y="17"/>
                    <a:pt x="22" y="10"/>
                  </a:cubicBezTo>
                  <a:cubicBezTo>
                    <a:pt x="22" y="10"/>
                    <a:pt x="21" y="4"/>
                    <a:pt x="13" y="5"/>
                  </a:cubicBezTo>
                  <a:cubicBezTo>
                    <a:pt x="13" y="5"/>
                    <a:pt x="13" y="0"/>
                    <a:pt x="9" y="3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7" name="Freeform 2766"/>
            <p:cNvSpPr>
              <a:spLocks/>
            </p:cNvSpPr>
            <p:nvPr/>
          </p:nvSpPr>
          <p:spPr bwMode="auto">
            <a:xfrm>
              <a:off x="9869488" y="2798763"/>
              <a:ext cx="282575" cy="158750"/>
            </a:xfrm>
            <a:custGeom>
              <a:avLst/>
              <a:gdLst>
                <a:gd name="T0" fmla="*/ 6 w 84"/>
                <a:gd name="T1" fmla="*/ 16 h 47"/>
                <a:gd name="T2" fmla="*/ 49 w 84"/>
                <a:gd name="T3" fmla="*/ 15 h 47"/>
                <a:gd name="T4" fmla="*/ 76 w 84"/>
                <a:gd name="T5" fmla="*/ 34 h 47"/>
                <a:gd name="T6" fmla="*/ 82 w 84"/>
                <a:gd name="T7" fmla="*/ 38 h 47"/>
                <a:gd name="T8" fmla="*/ 81 w 84"/>
                <a:gd name="T9" fmla="*/ 31 h 47"/>
                <a:gd name="T10" fmla="*/ 77 w 84"/>
                <a:gd name="T11" fmla="*/ 24 h 47"/>
                <a:gd name="T12" fmla="*/ 5 w 84"/>
                <a:gd name="T13" fmla="*/ 11 h 47"/>
                <a:gd name="T14" fmla="*/ 6 w 84"/>
                <a:gd name="T15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47">
                  <a:moveTo>
                    <a:pt x="6" y="16"/>
                  </a:moveTo>
                  <a:cubicBezTo>
                    <a:pt x="6" y="16"/>
                    <a:pt x="29" y="8"/>
                    <a:pt x="49" y="15"/>
                  </a:cubicBezTo>
                  <a:cubicBezTo>
                    <a:pt x="49" y="15"/>
                    <a:pt x="71" y="21"/>
                    <a:pt x="76" y="34"/>
                  </a:cubicBezTo>
                  <a:cubicBezTo>
                    <a:pt x="76" y="34"/>
                    <a:pt x="80" y="47"/>
                    <a:pt x="82" y="38"/>
                  </a:cubicBezTo>
                  <a:cubicBezTo>
                    <a:pt x="82" y="38"/>
                    <a:pt x="84" y="34"/>
                    <a:pt x="81" y="31"/>
                  </a:cubicBezTo>
                  <a:cubicBezTo>
                    <a:pt x="81" y="31"/>
                    <a:pt x="81" y="26"/>
                    <a:pt x="77" y="24"/>
                  </a:cubicBezTo>
                  <a:cubicBezTo>
                    <a:pt x="77" y="24"/>
                    <a:pt x="59" y="0"/>
                    <a:pt x="5" y="11"/>
                  </a:cubicBezTo>
                  <a:cubicBezTo>
                    <a:pt x="5" y="11"/>
                    <a:pt x="0" y="15"/>
                    <a:pt x="6" y="16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8" name="Freeform 2767"/>
            <p:cNvSpPr>
              <a:spLocks/>
            </p:cNvSpPr>
            <p:nvPr/>
          </p:nvSpPr>
          <p:spPr bwMode="auto">
            <a:xfrm>
              <a:off x="9777413" y="2678113"/>
              <a:ext cx="101600" cy="90488"/>
            </a:xfrm>
            <a:custGeom>
              <a:avLst/>
              <a:gdLst>
                <a:gd name="T0" fmla="*/ 5 w 30"/>
                <a:gd name="T1" fmla="*/ 22 h 27"/>
                <a:gd name="T2" fmla="*/ 23 w 30"/>
                <a:gd name="T3" fmla="*/ 13 h 27"/>
                <a:gd name="T4" fmla="*/ 25 w 30"/>
                <a:gd name="T5" fmla="*/ 18 h 27"/>
                <a:gd name="T6" fmla="*/ 30 w 30"/>
                <a:gd name="T7" fmla="*/ 14 h 27"/>
                <a:gd name="T8" fmla="*/ 18 w 30"/>
                <a:gd name="T9" fmla="*/ 8 h 27"/>
                <a:gd name="T10" fmla="*/ 3 w 30"/>
                <a:gd name="T11" fmla="*/ 22 h 27"/>
                <a:gd name="T12" fmla="*/ 5 w 30"/>
                <a:gd name="T13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7">
                  <a:moveTo>
                    <a:pt x="5" y="22"/>
                  </a:moveTo>
                  <a:cubicBezTo>
                    <a:pt x="5" y="22"/>
                    <a:pt x="20" y="7"/>
                    <a:pt x="23" y="13"/>
                  </a:cubicBezTo>
                  <a:cubicBezTo>
                    <a:pt x="23" y="13"/>
                    <a:pt x="28" y="12"/>
                    <a:pt x="25" y="18"/>
                  </a:cubicBezTo>
                  <a:cubicBezTo>
                    <a:pt x="25" y="18"/>
                    <a:pt x="29" y="19"/>
                    <a:pt x="30" y="14"/>
                  </a:cubicBezTo>
                  <a:cubicBezTo>
                    <a:pt x="30" y="14"/>
                    <a:pt x="29" y="0"/>
                    <a:pt x="18" y="8"/>
                  </a:cubicBezTo>
                  <a:cubicBezTo>
                    <a:pt x="18" y="8"/>
                    <a:pt x="5" y="16"/>
                    <a:pt x="3" y="22"/>
                  </a:cubicBezTo>
                  <a:cubicBezTo>
                    <a:pt x="3" y="22"/>
                    <a:pt x="0" y="27"/>
                    <a:pt x="5" y="22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9" name="Freeform 2768"/>
            <p:cNvSpPr>
              <a:spLocks/>
            </p:cNvSpPr>
            <p:nvPr/>
          </p:nvSpPr>
          <p:spPr bwMode="auto">
            <a:xfrm>
              <a:off x="9617076" y="2717800"/>
              <a:ext cx="292100" cy="239713"/>
            </a:xfrm>
            <a:custGeom>
              <a:avLst/>
              <a:gdLst>
                <a:gd name="T0" fmla="*/ 9 w 87"/>
                <a:gd name="T1" fmla="*/ 28 h 71"/>
                <a:gd name="T2" fmla="*/ 11 w 87"/>
                <a:gd name="T3" fmla="*/ 22 h 71"/>
                <a:gd name="T4" fmla="*/ 14 w 87"/>
                <a:gd name="T5" fmla="*/ 14 h 71"/>
                <a:gd name="T6" fmla="*/ 19 w 87"/>
                <a:gd name="T7" fmla="*/ 12 h 71"/>
                <a:gd name="T8" fmla="*/ 26 w 87"/>
                <a:gd name="T9" fmla="*/ 9 h 71"/>
                <a:gd name="T10" fmla="*/ 29 w 87"/>
                <a:gd name="T11" fmla="*/ 3 h 71"/>
                <a:gd name="T12" fmla="*/ 32 w 87"/>
                <a:gd name="T13" fmla="*/ 0 h 71"/>
                <a:gd name="T14" fmla="*/ 38 w 87"/>
                <a:gd name="T15" fmla="*/ 6 h 71"/>
                <a:gd name="T16" fmla="*/ 44 w 87"/>
                <a:gd name="T17" fmla="*/ 9 h 71"/>
                <a:gd name="T18" fmla="*/ 49 w 87"/>
                <a:gd name="T19" fmla="*/ 4 h 71"/>
                <a:gd name="T20" fmla="*/ 53 w 87"/>
                <a:gd name="T21" fmla="*/ 10 h 71"/>
                <a:gd name="T22" fmla="*/ 58 w 87"/>
                <a:gd name="T23" fmla="*/ 13 h 71"/>
                <a:gd name="T24" fmla="*/ 65 w 87"/>
                <a:gd name="T25" fmla="*/ 13 h 71"/>
                <a:gd name="T26" fmla="*/ 69 w 87"/>
                <a:gd name="T27" fmla="*/ 16 h 71"/>
                <a:gd name="T28" fmla="*/ 72 w 87"/>
                <a:gd name="T29" fmla="*/ 22 h 71"/>
                <a:gd name="T30" fmla="*/ 76 w 87"/>
                <a:gd name="T31" fmla="*/ 29 h 71"/>
                <a:gd name="T32" fmla="*/ 81 w 87"/>
                <a:gd name="T33" fmla="*/ 34 h 71"/>
                <a:gd name="T34" fmla="*/ 81 w 87"/>
                <a:gd name="T35" fmla="*/ 40 h 71"/>
                <a:gd name="T36" fmla="*/ 79 w 87"/>
                <a:gd name="T37" fmla="*/ 49 h 71"/>
                <a:gd name="T38" fmla="*/ 68 w 87"/>
                <a:gd name="T39" fmla="*/ 56 h 71"/>
                <a:gd name="T40" fmla="*/ 56 w 87"/>
                <a:gd name="T41" fmla="*/ 62 h 71"/>
                <a:gd name="T42" fmla="*/ 50 w 87"/>
                <a:gd name="T43" fmla="*/ 61 h 71"/>
                <a:gd name="T44" fmla="*/ 42 w 87"/>
                <a:gd name="T45" fmla="*/ 64 h 71"/>
                <a:gd name="T46" fmla="*/ 37 w 87"/>
                <a:gd name="T47" fmla="*/ 68 h 71"/>
                <a:gd name="T48" fmla="*/ 28 w 87"/>
                <a:gd name="T49" fmla="*/ 65 h 71"/>
                <a:gd name="T50" fmla="*/ 19 w 87"/>
                <a:gd name="T51" fmla="*/ 58 h 71"/>
                <a:gd name="T52" fmla="*/ 15 w 87"/>
                <a:gd name="T53" fmla="*/ 54 h 71"/>
                <a:gd name="T54" fmla="*/ 12 w 87"/>
                <a:gd name="T55" fmla="*/ 54 h 71"/>
                <a:gd name="T56" fmla="*/ 13 w 87"/>
                <a:gd name="T57" fmla="*/ 47 h 71"/>
                <a:gd name="T58" fmla="*/ 11 w 87"/>
                <a:gd name="T59" fmla="*/ 42 h 71"/>
                <a:gd name="T60" fmla="*/ 10 w 87"/>
                <a:gd name="T61" fmla="*/ 35 h 71"/>
                <a:gd name="T62" fmla="*/ 2 w 87"/>
                <a:gd name="T63" fmla="*/ 29 h 71"/>
                <a:gd name="T64" fmla="*/ 9 w 87"/>
                <a:gd name="T65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71">
                  <a:moveTo>
                    <a:pt x="9" y="28"/>
                  </a:moveTo>
                  <a:cubicBezTo>
                    <a:pt x="9" y="28"/>
                    <a:pt x="6" y="24"/>
                    <a:pt x="11" y="22"/>
                  </a:cubicBezTo>
                  <a:cubicBezTo>
                    <a:pt x="11" y="22"/>
                    <a:pt x="2" y="11"/>
                    <a:pt x="14" y="14"/>
                  </a:cubicBezTo>
                  <a:cubicBezTo>
                    <a:pt x="14" y="14"/>
                    <a:pt x="17" y="16"/>
                    <a:pt x="19" y="12"/>
                  </a:cubicBezTo>
                  <a:cubicBezTo>
                    <a:pt x="19" y="12"/>
                    <a:pt x="21" y="7"/>
                    <a:pt x="26" y="9"/>
                  </a:cubicBezTo>
                  <a:cubicBezTo>
                    <a:pt x="26" y="9"/>
                    <a:pt x="24" y="4"/>
                    <a:pt x="29" y="3"/>
                  </a:cubicBezTo>
                  <a:cubicBezTo>
                    <a:pt x="29" y="3"/>
                    <a:pt x="31" y="2"/>
                    <a:pt x="32" y="0"/>
                  </a:cubicBezTo>
                  <a:cubicBezTo>
                    <a:pt x="32" y="0"/>
                    <a:pt x="37" y="2"/>
                    <a:pt x="38" y="6"/>
                  </a:cubicBezTo>
                  <a:cubicBezTo>
                    <a:pt x="38" y="6"/>
                    <a:pt x="42" y="6"/>
                    <a:pt x="44" y="9"/>
                  </a:cubicBezTo>
                  <a:cubicBezTo>
                    <a:pt x="44" y="9"/>
                    <a:pt x="47" y="4"/>
                    <a:pt x="49" y="4"/>
                  </a:cubicBezTo>
                  <a:cubicBezTo>
                    <a:pt x="49" y="4"/>
                    <a:pt x="52" y="6"/>
                    <a:pt x="53" y="10"/>
                  </a:cubicBezTo>
                  <a:cubicBezTo>
                    <a:pt x="53" y="10"/>
                    <a:pt x="57" y="10"/>
                    <a:pt x="58" y="13"/>
                  </a:cubicBezTo>
                  <a:cubicBezTo>
                    <a:pt x="58" y="13"/>
                    <a:pt x="65" y="16"/>
                    <a:pt x="65" y="13"/>
                  </a:cubicBezTo>
                  <a:cubicBezTo>
                    <a:pt x="65" y="13"/>
                    <a:pt x="67" y="13"/>
                    <a:pt x="69" y="16"/>
                  </a:cubicBezTo>
                  <a:cubicBezTo>
                    <a:pt x="69" y="16"/>
                    <a:pt x="72" y="17"/>
                    <a:pt x="72" y="22"/>
                  </a:cubicBezTo>
                  <a:cubicBezTo>
                    <a:pt x="72" y="22"/>
                    <a:pt x="73" y="26"/>
                    <a:pt x="76" y="29"/>
                  </a:cubicBezTo>
                  <a:cubicBezTo>
                    <a:pt x="76" y="29"/>
                    <a:pt x="80" y="30"/>
                    <a:pt x="81" y="34"/>
                  </a:cubicBezTo>
                  <a:cubicBezTo>
                    <a:pt x="81" y="34"/>
                    <a:pt x="87" y="34"/>
                    <a:pt x="81" y="40"/>
                  </a:cubicBezTo>
                  <a:cubicBezTo>
                    <a:pt x="81" y="40"/>
                    <a:pt x="82" y="44"/>
                    <a:pt x="79" y="49"/>
                  </a:cubicBezTo>
                  <a:cubicBezTo>
                    <a:pt x="79" y="49"/>
                    <a:pt x="75" y="57"/>
                    <a:pt x="68" y="56"/>
                  </a:cubicBezTo>
                  <a:cubicBezTo>
                    <a:pt x="68" y="56"/>
                    <a:pt x="65" y="64"/>
                    <a:pt x="56" y="62"/>
                  </a:cubicBezTo>
                  <a:cubicBezTo>
                    <a:pt x="56" y="62"/>
                    <a:pt x="48" y="56"/>
                    <a:pt x="50" y="61"/>
                  </a:cubicBezTo>
                  <a:cubicBezTo>
                    <a:pt x="50" y="61"/>
                    <a:pt x="48" y="71"/>
                    <a:pt x="42" y="64"/>
                  </a:cubicBezTo>
                  <a:cubicBezTo>
                    <a:pt x="42" y="64"/>
                    <a:pt x="37" y="64"/>
                    <a:pt x="37" y="68"/>
                  </a:cubicBezTo>
                  <a:cubicBezTo>
                    <a:pt x="37" y="68"/>
                    <a:pt x="30" y="71"/>
                    <a:pt x="28" y="65"/>
                  </a:cubicBezTo>
                  <a:cubicBezTo>
                    <a:pt x="28" y="65"/>
                    <a:pt x="20" y="62"/>
                    <a:pt x="19" y="58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9" y="50"/>
                    <a:pt x="13" y="47"/>
                  </a:cubicBezTo>
                  <a:cubicBezTo>
                    <a:pt x="13" y="47"/>
                    <a:pt x="7" y="46"/>
                    <a:pt x="11" y="42"/>
                  </a:cubicBezTo>
                  <a:cubicBezTo>
                    <a:pt x="11" y="42"/>
                    <a:pt x="7" y="36"/>
                    <a:pt x="10" y="35"/>
                  </a:cubicBezTo>
                  <a:cubicBezTo>
                    <a:pt x="10" y="35"/>
                    <a:pt x="0" y="36"/>
                    <a:pt x="2" y="29"/>
                  </a:cubicBezTo>
                  <a:cubicBezTo>
                    <a:pt x="2" y="29"/>
                    <a:pt x="4" y="25"/>
                    <a:pt x="9" y="28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65" name="Picture 2769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1526" y="3586163"/>
              <a:ext cx="222250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20" name="Freeform 2770"/>
            <p:cNvSpPr>
              <a:spLocks/>
            </p:cNvSpPr>
            <p:nvPr/>
          </p:nvSpPr>
          <p:spPr bwMode="auto">
            <a:xfrm>
              <a:off x="11825288" y="3941763"/>
              <a:ext cx="396875" cy="614363"/>
            </a:xfrm>
            <a:custGeom>
              <a:avLst/>
              <a:gdLst>
                <a:gd name="T0" fmla="*/ 0 w 118"/>
                <a:gd name="T1" fmla="*/ 172 h 182"/>
                <a:gd name="T2" fmla="*/ 7 w 118"/>
                <a:gd name="T3" fmla="*/ 174 h 182"/>
                <a:gd name="T4" fmla="*/ 11 w 118"/>
                <a:gd name="T5" fmla="*/ 162 h 182"/>
                <a:gd name="T6" fmla="*/ 16 w 118"/>
                <a:gd name="T7" fmla="*/ 125 h 182"/>
                <a:gd name="T8" fmla="*/ 45 w 118"/>
                <a:gd name="T9" fmla="*/ 70 h 182"/>
                <a:gd name="T10" fmla="*/ 114 w 118"/>
                <a:gd name="T11" fmla="*/ 8 h 182"/>
                <a:gd name="T12" fmla="*/ 100 w 118"/>
                <a:gd name="T13" fmla="*/ 12 h 182"/>
                <a:gd name="T14" fmla="*/ 33 w 118"/>
                <a:gd name="T15" fmla="*/ 75 h 182"/>
                <a:gd name="T16" fmla="*/ 12 w 118"/>
                <a:gd name="T17" fmla="*/ 114 h 182"/>
                <a:gd name="T18" fmla="*/ 0 w 118"/>
                <a:gd name="T19" fmla="*/ 17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82">
                  <a:moveTo>
                    <a:pt x="0" y="172"/>
                  </a:moveTo>
                  <a:cubicBezTo>
                    <a:pt x="0" y="172"/>
                    <a:pt x="1" y="182"/>
                    <a:pt x="7" y="174"/>
                  </a:cubicBezTo>
                  <a:cubicBezTo>
                    <a:pt x="7" y="174"/>
                    <a:pt x="9" y="169"/>
                    <a:pt x="11" y="162"/>
                  </a:cubicBezTo>
                  <a:cubicBezTo>
                    <a:pt x="11" y="162"/>
                    <a:pt x="15" y="136"/>
                    <a:pt x="16" y="125"/>
                  </a:cubicBezTo>
                  <a:cubicBezTo>
                    <a:pt x="16" y="125"/>
                    <a:pt x="27" y="85"/>
                    <a:pt x="45" y="70"/>
                  </a:cubicBezTo>
                  <a:cubicBezTo>
                    <a:pt x="45" y="70"/>
                    <a:pt x="83" y="26"/>
                    <a:pt x="114" y="8"/>
                  </a:cubicBezTo>
                  <a:cubicBezTo>
                    <a:pt x="114" y="8"/>
                    <a:pt x="118" y="0"/>
                    <a:pt x="100" y="12"/>
                  </a:cubicBezTo>
                  <a:cubicBezTo>
                    <a:pt x="100" y="12"/>
                    <a:pt x="54" y="50"/>
                    <a:pt x="33" y="75"/>
                  </a:cubicBezTo>
                  <a:cubicBezTo>
                    <a:pt x="33" y="75"/>
                    <a:pt x="17" y="98"/>
                    <a:pt x="12" y="114"/>
                  </a:cubicBezTo>
                  <a:cubicBezTo>
                    <a:pt x="12" y="114"/>
                    <a:pt x="1" y="166"/>
                    <a:pt x="0" y="172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1" name="Freeform 2771"/>
            <p:cNvSpPr>
              <a:spLocks/>
            </p:cNvSpPr>
            <p:nvPr/>
          </p:nvSpPr>
          <p:spPr bwMode="auto">
            <a:xfrm>
              <a:off x="11922126" y="4646613"/>
              <a:ext cx="290513" cy="77788"/>
            </a:xfrm>
            <a:custGeom>
              <a:avLst/>
              <a:gdLst>
                <a:gd name="T0" fmla="*/ 12 w 86"/>
                <a:gd name="T1" fmla="*/ 20 h 23"/>
                <a:gd name="T2" fmla="*/ 15 w 86"/>
                <a:gd name="T3" fmla="*/ 15 h 23"/>
                <a:gd name="T4" fmla="*/ 49 w 86"/>
                <a:gd name="T5" fmla="*/ 8 h 23"/>
                <a:gd name="T6" fmla="*/ 72 w 86"/>
                <a:gd name="T7" fmla="*/ 6 h 23"/>
                <a:gd name="T8" fmla="*/ 79 w 86"/>
                <a:gd name="T9" fmla="*/ 3 h 23"/>
                <a:gd name="T10" fmla="*/ 85 w 86"/>
                <a:gd name="T11" fmla="*/ 8 h 23"/>
                <a:gd name="T12" fmla="*/ 77 w 86"/>
                <a:gd name="T13" fmla="*/ 12 h 23"/>
                <a:gd name="T14" fmla="*/ 68 w 86"/>
                <a:gd name="T15" fmla="*/ 12 h 23"/>
                <a:gd name="T16" fmla="*/ 52 w 86"/>
                <a:gd name="T17" fmla="*/ 15 h 23"/>
                <a:gd name="T18" fmla="*/ 12 w 86"/>
                <a:gd name="T1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23">
                  <a:moveTo>
                    <a:pt x="12" y="20"/>
                  </a:moveTo>
                  <a:cubicBezTo>
                    <a:pt x="12" y="20"/>
                    <a:pt x="0" y="18"/>
                    <a:pt x="15" y="15"/>
                  </a:cubicBezTo>
                  <a:cubicBezTo>
                    <a:pt x="15" y="15"/>
                    <a:pt x="37" y="12"/>
                    <a:pt x="49" y="8"/>
                  </a:cubicBezTo>
                  <a:cubicBezTo>
                    <a:pt x="49" y="8"/>
                    <a:pt x="63" y="5"/>
                    <a:pt x="72" y="6"/>
                  </a:cubicBezTo>
                  <a:cubicBezTo>
                    <a:pt x="72" y="6"/>
                    <a:pt x="75" y="4"/>
                    <a:pt x="79" y="3"/>
                  </a:cubicBezTo>
                  <a:cubicBezTo>
                    <a:pt x="79" y="3"/>
                    <a:pt x="86" y="0"/>
                    <a:pt x="85" y="8"/>
                  </a:cubicBezTo>
                  <a:cubicBezTo>
                    <a:pt x="85" y="8"/>
                    <a:pt x="85" y="11"/>
                    <a:pt x="77" y="12"/>
                  </a:cubicBezTo>
                  <a:cubicBezTo>
                    <a:pt x="77" y="12"/>
                    <a:pt x="71" y="12"/>
                    <a:pt x="68" y="12"/>
                  </a:cubicBezTo>
                  <a:cubicBezTo>
                    <a:pt x="68" y="12"/>
                    <a:pt x="57" y="12"/>
                    <a:pt x="52" y="15"/>
                  </a:cubicBezTo>
                  <a:cubicBezTo>
                    <a:pt x="52" y="15"/>
                    <a:pt x="24" y="23"/>
                    <a:pt x="12" y="20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2" name="Freeform 2772"/>
            <p:cNvSpPr>
              <a:spLocks/>
            </p:cNvSpPr>
            <p:nvPr/>
          </p:nvSpPr>
          <p:spPr bwMode="auto">
            <a:xfrm>
              <a:off x="10448926" y="4895850"/>
              <a:ext cx="284163" cy="90488"/>
            </a:xfrm>
            <a:custGeom>
              <a:avLst/>
              <a:gdLst>
                <a:gd name="T0" fmla="*/ 10 w 84"/>
                <a:gd name="T1" fmla="*/ 12 h 27"/>
                <a:gd name="T2" fmla="*/ 0 w 84"/>
                <a:gd name="T3" fmla="*/ 18 h 27"/>
                <a:gd name="T4" fmla="*/ 1 w 84"/>
                <a:gd name="T5" fmla="*/ 24 h 27"/>
                <a:gd name="T6" fmla="*/ 26 w 84"/>
                <a:gd name="T7" fmla="*/ 26 h 27"/>
                <a:gd name="T8" fmla="*/ 45 w 84"/>
                <a:gd name="T9" fmla="*/ 18 h 27"/>
                <a:gd name="T10" fmla="*/ 51 w 84"/>
                <a:gd name="T11" fmla="*/ 16 h 27"/>
                <a:gd name="T12" fmla="*/ 58 w 84"/>
                <a:gd name="T13" fmla="*/ 13 h 27"/>
                <a:gd name="T14" fmla="*/ 66 w 84"/>
                <a:gd name="T15" fmla="*/ 12 h 27"/>
                <a:gd name="T16" fmla="*/ 84 w 84"/>
                <a:gd name="T17" fmla="*/ 6 h 27"/>
                <a:gd name="T18" fmla="*/ 78 w 84"/>
                <a:gd name="T19" fmla="*/ 0 h 27"/>
                <a:gd name="T20" fmla="*/ 46 w 84"/>
                <a:gd name="T21" fmla="*/ 7 h 27"/>
                <a:gd name="T22" fmla="*/ 10 w 84"/>
                <a:gd name="T2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27">
                  <a:moveTo>
                    <a:pt x="10" y="12"/>
                  </a:moveTo>
                  <a:cubicBezTo>
                    <a:pt x="10" y="12"/>
                    <a:pt x="1" y="8"/>
                    <a:pt x="0" y="18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5" y="27"/>
                    <a:pt x="26" y="26"/>
                  </a:cubicBezTo>
                  <a:cubicBezTo>
                    <a:pt x="26" y="26"/>
                    <a:pt x="43" y="21"/>
                    <a:pt x="45" y="18"/>
                  </a:cubicBezTo>
                  <a:cubicBezTo>
                    <a:pt x="45" y="18"/>
                    <a:pt x="54" y="6"/>
                    <a:pt x="51" y="16"/>
                  </a:cubicBezTo>
                  <a:cubicBezTo>
                    <a:pt x="51" y="16"/>
                    <a:pt x="56" y="19"/>
                    <a:pt x="58" y="13"/>
                  </a:cubicBezTo>
                  <a:cubicBezTo>
                    <a:pt x="58" y="13"/>
                    <a:pt x="65" y="15"/>
                    <a:pt x="66" y="12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22" y="13"/>
                    <a:pt x="10" y="12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3" name="Freeform 2773"/>
            <p:cNvSpPr>
              <a:spLocks/>
            </p:cNvSpPr>
            <p:nvPr/>
          </p:nvSpPr>
          <p:spPr bwMode="auto">
            <a:xfrm>
              <a:off x="10841038" y="4659313"/>
              <a:ext cx="228600" cy="188913"/>
            </a:xfrm>
            <a:custGeom>
              <a:avLst/>
              <a:gdLst>
                <a:gd name="T0" fmla="*/ 28 w 68"/>
                <a:gd name="T1" fmla="*/ 20 h 56"/>
                <a:gd name="T2" fmla="*/ 0 w 68"/>
                <a:gd name="T3" fmla="*/ 18 h 56"/>
                <a:gd name="T4" fmla="*/ 35 w 68"/>
                <a:gd name="T5" fmla="*/ 47 h 56"/>
                <a:gd name="T6" fmla="*/ 68 w 68"/>
                <a:gd name="T7" fmla="*/ 29 h 56"/>
                <a:gd name="T8" fmla="*/ 61 w 68"/>
                <a:gd name="T9" fmla="*/ 8 h 56"/>
                <a:gd name="T10" fmla="*/ 50 w 68"/>
                <a:gd name="T11" fmla="*/ 11 h 56"/>
                <a:gd name="T12" fmla="*/ 44 w 68"/>
                <a:gd name="T13" fmla="*/ 23 h 56"/>
                <a:gd name="T14" fmla="*/ 43 w 68"/>
                <a:gd name="T15" fmla="*/ 19 h 56"/>
                <a:gd name="T16" fmla="*/ 28 w 68"/>
                <a:gd name="T17" fmla="*/ 2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56">
                  <a:moveTo>
                    <a:pt x="28" y="20"/>
                  </a:moveTo>
                  <a:cubicBezTo>
                    <a:pt x="28" y="20"/>
                    <a:pt x="2" y="9"/>
                    <a:pt x="0" y="18"/>
                  </a:cubicBezTo>
                  <a:cubicBezTo>
                    <a:pt x="0" y="18"/>
                    <a:pt x="2" y="38"/>
                    <a:pt x="35" y="47"/>
                  </a:cubicBezTo>
                  <a:cubicBezTo>
                    <a:pt x="35" y="47"/>
                    <a:pt x="66" y="56"/>
                    <a:pt x="68" y="2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53" y="0"/>
                    <a:pt x="50" y="11"/>
                  </a:cubicBezTo>
                  <a:cubicBezTo>
                    <a:pt x="50" y="11"/>
                    <a:pt x="54" y="19"/>
                    <a:pt x="44" y="23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34" y="24"/>
                    <a:pt x="28" y="20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4" name="Freeform 2774"/>
            <p:cNvSpPr>
              <a:spLocks/>
            </p:cNvSpPr>
            <p:nvPr/>
          </p:nvSpPr>
          <p:spPr bwMode="auto">
            <a:xfrm>
              <a:off x="10841038" y="4848225"/>
              <a:ext cx="147638" cy="77788"/>
            </a:xfrm>
            <a:custGeom>
              <a:avLst/>
              <a:gdLst>
                <a:gd name="T0" fmla="*/ 14 w 44"/>
                <a:gd name="T1" fmla="*/ 6 h 23"/>
                <a:gd name="T2" fmla="*/ 2 w 44"/>
                <a:gd name="T3" fmla="*/ 12 h 23"/>
                <a:gd name="T4" fmla="*/ 24 w 44"/>
                <a:gd name="T5" fmla="*/ 14 h 23"/>
                <a:gd name="T6" fmla="*/ 33 w 44"/>
                <a:gd name="T7" fmla="*/ 7 h 23"/>
                <a:gd name="T8" fmla="*/ 44 w 44"/>
                <a:gd name="T9" fmla="*/ 0 h 23"/>
                <a:gd name="T10" fmla="*/ 14 w 44"/>
                <a:gd name="T11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3">
                  <a:moveTo>
                    <a:pt x="14" y="6"/>
                  </a:moveTo>
                  <a:cubicBezTo>
                    <a:pt x="14" y="6"/>
                    <a:pt x="5" y="3"/>
                    <a:pt x="2" y="12"/>
                  </a:cubicBezTo>
                  <a:cubicBezTo>
                    <a:pt x="2" y="12"/>
                    <a:pt x="0" y="23"/>
                    <a:pt x="24" y="14"/>
                  </a:cubicBezTo>
                  <a:cubicBezTo>
                    <a:pt x="24" y="14"/>
                    <a:pt x="32" y="11"/>
                    <a:pt x="33" y="7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23" y="3"/>
                    <a:pt x="14" y="6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5" name="Freeform 2776"/>
            <p:cNvSpPr>
              <a:spLocks/>
            </p:cNvSpPr>
            <p:nvPr/>
          </p:nvSpPr>
          <p:spPr bwMode="auto">
            <a:xfrm>
              <a:off x="10836276" y="4508501"/>
              <a:ext cx="95250" cy="71438"/>
            </a:xfrm>
            <a:custGeom>
              <a:avLst/>
              <a:gdLst>
                <a:gd name="T0" fmla="*/ 14 w 28"/>
                <a:gd name="T1" fmla="*/ 6 h 21"/>
                <a:gd name="T2" fmla="*/ 1 w 28"/>
                <a:gd name="T3" fmla="*/ 10 h 21"/>
                <a:gd name="T4" fmla="*/ 10 w 28"/>
                <a:gd name="T5" fmla="*/ 19 h 21"/>
                <a:gd name="T6" fmla="*/ 19 w 28"/>
                <a:gd name="T7" fmla="*/ 10 h 21"/>
                <a:gd name="T8" fmla="*/ 28 w 28"/>
                <a:gd name="T9" fmla="*/ 0 h 21"/>
                <a:gd name="T10" fmla="*/ 14 w 28"/>
                <a:gd name="T1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1">
                  <a:moveTo>
                    <a:pt x="14" y="6"/>
                  </a:moveTo>
                  <a:cubicBezTo>
                    <a:pt x="14" y="6"/>
                    <a:pt x="3" y="5"/>
                    <a:pt x="1" y="10"/>
                  </a:cubicBezTo>
                  <a:cubicBezTo>
                    <a:pt x="1" y="10"/>
                    <a:pt x="0" y="19"/>
                    <a:pt x="10" y="19"/>
                  </a:cubicBezTo>
                  <a:cubicBezTo>
                    <a:pt x="10" y="19"/>
                    <a:pt x="14" y="21"/>
                    <a:pt x="19" y="10"/>
                  </a:cubicBezTo>
                  <a:cubicBezTo>
                    <a:pt x="19" y="10"/>
                    <a:pt x="24" y="0"/>
                    <a:pt x="28" y="0"/>
                  </a:cubicBezTo>
                  <a:cubicBezTo>
                    <a:pt x="28" y="0"/>
                    <a:pt x="18" y="2"/>
                    <a:pt x="14" y="6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6" name="Freeform 2777"/>
            <p:cNvSpPr>
              <a:spLocks/>
            </p:cNvSpPr>
            <p:nvPr/>
          </p:nvSpPr>
          <p:spPr bwMode="auto">
            <a:xfrm>
              <a:off x="11333163" y="4814888"/>
              <a:ext cx="80963" cy="290513"/>
            </a:xfrm>
            <a:custGeom>
              <a:avLst/>
              <a:gdLst>
                <a:gd name="T0" fmla="*/ 13 w 24"/>
                <a:gd name="T1" fmla="*/ 11 h 86"/>
                <a:gd name="T2" fmla="*/ 21 w 24"/>
                <a:gd name="T3" fmla="*/ 7 h 86"/>
                <a:gd name="T4" fmla="*/ 21 w 24"/>
                <a:gd name="T5" fmla="*/ 26 h 86"/>
                <a:gd name="T6" fmla="*/ 21 w 24"/>
                <a:gd name="T7" fmla="*/ 50 h 86"/>
                <a:gd name="T8" fmla="*/ 14 w 24"/>
                <a:gd name="T9" fmla="*/ 61 h 86"/>
                <a:gd name="T10" fmla="*/ 10 w 24"/>
                <a:gd name="T11" fmla="*/ 74 h 86"/>
                <a:gd name="T12" fmla="*/ 7 w 24"/>
                <a:gd name="T13" fmla="*/ 86 h 86"/>
                <a:gd name="T14" fmla="*/ 0 w 24"/>
                <a:gd name="T15" fmla="*/ 82 h 86"/>
                <a:gd name="T16" fmla="*/ 4 w 24"/>
                <a:gd name="T17" fmla="*/ 53 h 86"/>
                <a:gd name="T18" fmla="*/ 9 w 24"/>
                <a:gd name="T19" fmla="*/ 38 h 86"/>
                <a:gd name="T20" fmla="*/ 14 w 24"/>
                <a:gd name="T21" fmla="*/ 19 h 86"/>
                <a:gd name="T22" fmla="*/ 13 w 24"/>
                <a:gd name="T23" fmla="*/ 1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86">
                  <a:moveTo>
                    <a:pt x="13" y="11"/>
                  </a:moveTo>
                  <a:cubicBezTo>
                    <a:pt x="13" y="11"/>
                    <a:pt x="9" y="0"/>
                    <a:pt x="21" y="7"/>
                  </a:cubicBezTo>
                  <a:cubicBezTo>
                    <a:pt x="21" y="7"/>
                    <a:pt x="24" y="11"/>
                    <a:pt x="21" y="26"/>
                  </a:cubicBezTo>
                  <a:cubicBezTo>
                    <a:pt x="21" y="26"/>
                    <a:pt x="20" y="42"/>
                    <a:pt x="21" y="50"/>
                  </a:cubicBezTo>
                  <a:cubicBezTo>
                    <a:pt x="21" y="50"/>
                    <a:pt x="19" y="55"/>
                    <a:pt x="14" y="61"/>
                  </a:cubicBezTo>
                  <a:cubicBezTo>
                    <a:pt x="14" y="61"/>
                    <a:pt x="10" y="65"/>
                    <a:pt x="10" y="74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6"/>
                    <a:pt x="4" y="82"/>
                    <a:pt x="0" y="82"/>
                  </a:cubicBezTo>
                  <a:cubicBezTo>
                    <a:pt x="0" y="82"/>
                    <a:pt x="0" y="62"/>
                    <a:pt x="4" y="53"/>
                  </a:cubicBezTo>
                  <a:cubicBezTo>
                    <a:pt x="4" y="53"/>
                    <a:pt x="2" y="45"/>
                    <a:pt x="9" y="38"/>
                  </a:cubicBezTo>
                  <a:cubicBezTo>
                    <a:pt x="9" y="38"/>
                    <a:pt x="12" y="22"/>
                    <a:pt x="14" y="19"/>
                  </a:cubicBezTo>
                  <a:cubicBezTo>
                    <a:pt x="14" y="19"/>
                    <a:pt x="15" y="12"/>
                    <a:pt x="13" y="1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7" name="Freeform 2778"/>
            <p:cNvSpPr>
              <a:spLocks/>
            </p:cNvSpPr>
            <p:nvPr/>
          </p:nvSpPr>
          <p:spPr bwMode="auto">
            <a:xfrm>
              <a:off x="11102976" y="4794251"/>
              <a:ext cx="98425" cy="80963"/>
            </a:xfrm>
            <a:custGeom>
              <a:avLst/>
              <a:gdLst>
                <a:gd name="T0" fmla="*/ 0 w 29"/>
                <a:gd name="T1" fmla="*/ 24 h 24"/>
                <a:gd name="T2" fmla="*/ 7 w 29"/>
                <a:gd name="T3" fmla="*/ 11 h 24"/>
                <a:gd name="T4" fmla="*/ 5 w 29"/>
                <a:gd name="T5" fmla="*/ 7 h 24"/>
                <a:gd name="T6" fmla="*/ 13 w 29"/>
                <a:gd name="T7" fmla="*/ 2 h 24"/>
                <a:gd name="T8" fmla="*/ 27 w 29"/>
                <a:gd name="T9" fmla="*/ 0 h 24"/>
                <a:gd name="T10" fmla="*/ 20 w 29"/>
                <a:gd name="T11" fmla="*/ 6 h 24"/>
                <a:gd name="T12" fmla="*/ 26 w 29"/>
                <a:gd name="T13" fmla="*/ 12 h 24"/>
                <a:gd name="T14" fmla="*/ 18 w 29"/>
                <a:gd name="T15" fmla="*/ 15 h 24"/>
                <a:gd name="T16" fmla="*/ 0 w 29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4">
                  <a:moveTo>
                    <a:pt x="0" y="24"/>
                  </a:moveTo>
                  <a:cubicBezTo>
                    <a:pt x="0" y="24"/>
                    <a:pt x="2" y="13"/>
                    <a:pt x="7" y="11"/>
                  </a:cubicBezTo>
                  <a:cubicBezTo>
                    <a:pt x="7" y="11"/>
                    <a:pt x="7" y="7"/>
                    <a:pt x="5" y="7"/>
                  </a:cubicBezTo>
                  <a:cubicBezTo>
                    <a:pt x="5" y="7"/>
                    <a:pt x="2" y="3"/>
                    <a:pt x="13" y="2"/>
                  </a:cubicBezTo>
                  <a:cubicBezTo>
                    <a:pt x="13" y="2"/>
                    <a:pt x="19" y="0"/>
                    <a:pt x="27" y="0"/>
                  </a:cubicBezTo>
                  <a:cubicBezTo>
                    <a:pt x="27" y="0"/>
                    <a:pt x="29" y="4"/>
                    <a:pt x="20" y="6"/>
                  </a:cubicBezTo>
                  <a:cubicBezTo>
                    <a:pt x="20" y="6"/>
                    <a:pt x="28" y="6"/>
                    <a:pt x="26" y="12"/>
                  </a:cubicBezTo>
                  <a:cubicBezTo>
                    <a:pt x="26" y="12"/>
                    <a:pt x="24" y="18"/>
                    <a:pt x="18" y="15"/>
                  </a:cubicBezTo>
                  <a:cubicBezTo>
                    <a:pt x="18" y="15"/>
                    <a:pt x="8" y="14"/>
                    <a:pt x="0" y="24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8" name="Freeform 2779"/>
            <p:cNvSpPr>
              <a:spLocks/>
            </p:cNvSpPr>
            <p:nvPr/>
          </p:nvSpPr>
          <p:spPr bwMode="auto">
            <a:xfrm>
              <a:off x="11990388" y="48450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9" name="Freeform 2780"/>
            <p:cNvSpPr>
              <a:spLocks/>
            </p:cNvSpPr>
            <p:nvPr/>
          </p:nvSpPr>
          <p:spPr bwMode="auto">
            <a:xfrm>
              <a:off x="11990388" y="4829176"/>
              <a:ext cx="6350" cy="15875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4"/>
                    <a:pt x="0" y="5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0" name="Freeform 2781"/>
            <p:cNvSpPr>
              <a:spLocks/>
            </p:cNvSpPr>
            <p:nvPr/>
          </p:nvSpPr>
          <p:spPr bwMode="auto">
            <a:xfrm>
              <a:off x="11987213" y="4838701"/>
              <a:ext cx="0" cy="6350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1" name="Freeform 2782"/>
            <p:cNvSpPr>
              <a:spLocks/>
            </p:cNvSpPr>
            <p:nvPr/>
          </p:nvSpPr>
          <p:spPr bwMode="auto">
            <a:xfrm>
              <a:off x="11987213" y="4841876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2" name="Rectangle 2783"/>
            <p:cNvSpPr>
              <a:spLocks noChangeArrowheads="1"/>
            </p:cNvSpPr>
            <p:nvPr/>
          </p:nvSpPr>
          <p:spPr bwMode="auto">
            <a:xfrm>
              <a:off x="11922126" y="5099051"/>
              <a:ext cx="1588" cy="1588"/>
            </a:xfrm>
            <a:prstGeom prst="rect">
              <a:avLst/>
            </a:pr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3" name="Freeform 2784"/>
            <p:cNvSpPr>
              <a:spLocks/>
            </p:cNvSpPr>
            <p:nvPr/>
          </p:nvSpPr>
          <p:spPr bwMode="auto">
            <a:xfrm>
              <a:off x="11912601" y="5108576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4" name="Freeform 2785"/>
            <p:cNvSpPr>
              <a:spLocks/>
            </p:cNvSpPr>
            <p:nvPr/>
          </p:nvSpPr>
          <p:spPr bwMode="auto">
            <a:xfrm>
              <a:off x="11922126" y="50879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5" name="Freeform 2786"/>
            <p:cNvSpPr>
              <a:spLocks/>
            </p:cNvSpPr>
            <p:nvPr/>
          </p:nvSpPr>
          <p:spPr bwMode="auto">
            <a:xfrm>
              <a:off x="11960226" y="4956176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6" name="Freeform 2787"/>
            <p:cNvSpPr>
              <a:spLocks/>
            </p:cNvSpPr>
            <p:nvPr/>
          </p:nvSpPr>
          <p:spPr bwMode="auto">
            <a:xfrm>
              <a:off x="11882438" y="5159376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7" name="Rectangle 2788"/>
            <p:cNvSpPr>
              <a:spLocks noChangeArrowheads="1"/>
            </p:cNvSpPr>
            <p:nvPr/>
          </p:nvSpPr>
          <p:spPr bwMode="auto">
            <a:xfrm>
              <a:off x="11898313" y="5108576"/>
              <a:ext cx="4763" cy="1588"/>
            </a:xfrm>
            <a:prstGeom prst="rect">
              <a:avLst/>
            </a:pr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8" name="Freeform 2789"/>
            <p:cNvSpPr>
              <a:spLocks/>
            </p:cNvSpPr>
            <p:nvPr/>
          </p:nvSpPr>
          <p:spPr bwMode="auto">
            <a:xfrm>
              <a:off x="11925301" y="5078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9" name="Freeform 2790"/>
            <p:cNvSpPr>
              <a:spLocks/>
            </p:cNvSpPr>
            <p:nvPr/>
          </p:nvSpPr>
          <p:spPr bwMode="auto">
            <a:xfrm>
              <a:off x="11876088" y="517207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0" name="Rectangle 2791"/>
            <p:cNvSpPr>
              <a:spLocks noChangeArrowheads="1"/>
            </p:cNvSpPr>
            <p:nvPr/>
          </p:nvSpPr>
          <p:spPr bwMode="auto">
            <a:xfrm>
              <a:off x="11912601" y="5111751"/>
              <a:ext cx="1588" cy="1588"/>
            </a:xfrm>
            <a:prstGeom prst="rect">
              <a:avLst/>
            </a:pr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1" name="Freeform 2792"/>
            <p:cNvSpPr>
              <a:spLocks/>
            </p:cNvSpPr>
            <p:nvPr/>
          </p:nvSpPr>
          <p:spPr bwMode="auto">
            <a:xfrm>
              <a:off x="11906251" y="50911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2" name="Freeform 2793"/>
            <p:cNvSpPr>
              <a:spLocks/>
            </p:cNvSpPr>
            <p:nvPr/>
          </p:nvSpPr>
          <p:spPr bwMode="auto">
            <a:xfrm>
              <a:off x="11957051" y="4959351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3" name="Rectangle 2794"/>
            <p:cNvSpPr>
              <a:spLocks noChangeArrowheads="1"/>
            </p:cNvSpPr>
            <p:nvPr/>
          </p:nvSpPr>
          <p:spPr bwMode="auto">
            <a:xfrm>
              <a:off x="11987213" y="4859338"/>
              <a:ext cx="1588" cy="1588"/>
            </a:xfrm>
            <a:prstGeom prst="rect">
              <a:avLst/>
            </a:pr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4" name="Freeform 2795"/>
            <p:cNvSpPr>
              <a:spLocks/>
            </p:cNvSpPr>
            <p:nvPr/>
          </p:nvSpPr>
          <p:spPr bwMode="auto">
            <a:xfrm>
              <a:off x="11861801" y="54324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5" name="Freeform 2796"/>
            <p:cNvSpPr>
              <a:spLocks/>
            </p:cNvSpPr>
            <p:nvPr/>
          </p:nvSpPr>
          <p:spPr bwMode="auto">
            <a:xfrm>
              <a:off x="11855451" y="53784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6" name="Freeform 2797"/>
            <p:cNvSpPr>
              <a:spLocks noEditPoints="1"/>
            </p:cNvSpPr>
            <p:nvPr/>
          </p:nvSpPr>
          <p:spPr bwMode="auto">
            <a:xfrm>
              <a:off x="11834813" y="4852988"/>
              <a:ext cx="152400" cy="582613"/>
            </a:xfrm>
            <a:custGeom>
              <a:avLst/>
              <a:gdLst>
                <a:gd name="T0" fmla="*/ 44 w 45"/>
                <a:gd name="T1" fmla="*/ 2 h 173"/>
                <a:gd name="T2" fmla="*/ 36 w 45"/>
                <a:gd name="T3" fmla="*/ 30 h 173"/>
                <a:gd name="T4" fmla="*/ 36 w 45"/>
                <a:gd name="T5" fmla="*/ 21 h 173"/>
                <a:gd name="T6" fmla="*/ 35 w 45"/>
                <a:gd name="T7" fmla="*/ 42 h 173"/>
                <a:gd name="T8" fmla="*/ 36 w 45"/>
                <a:gd name="T9" fmla="*/ 34 h 173"/>
                <a:gd name="T10" fmla="*/ 36 w 45"/>
                <a:gd name="T11" fmla="*/ 30 h 173"/>
                <a:gd name="T12" fmla="*/ 35 w 45"/>
                <a:gd name="T13" fmla="*/ 42 h 173"/>
                <a:gd name="T14" fmla="*/ 35 w 45"/>
                <a:gd name="T15" fmla="*/ 28 h 173"/>
                <a:gd name="T16" fmla="*/ 28 w 45"/>
                <a:gd name="T17" fmla="*/ 62 h 173"/>
                <a:gd name="T18" fmla="*/ 28 w 45"/>
                <a:gd name="T19" fmla="*/ 55 h 173"/>
                <a:gd name="T20" fmla="*/ 33 w 45"/>
                <a:gd name="T21" fmla="*/ 38 h 173"/>
                <a:gd name="T22" fmla="*/ 31 w 45"/>
                <a:gd name="T23" fmla="*/ 53 h 173"/>
                <a:gd name="T24" fmla="*/ 28 w 45"/>
                <a:gd name="T25" fmla="*/ 62 h 173"/>
                <a:gd name="T26" fmla="*/ 28 w 45"/>
                <a:gd name="T27" fmla="*/ 56 h 173"/>
                <a:gd name="T28" fmla="*/ 28 w 45"/>
                <a:gd name="T29" fmla="*/ 58 h 173"/>
                <a:gd name="T30" fmla="*/ 27 w 45"/>
                <a:gd name="T31" fmla="*/ 51 h 173"/>
                <a:gd name="T32" fmla="*/ 26 w 45"/>
                <a:gd name="T33" fmla="*/ 73 h 173"/>
                <a:gd name="T34" fmla="*/ 26 w 45"/>
                <a:gd name="T35" fmla="*/ 62 h 173"/>
                <a:gd name="T36" fmla="*/ 25 w 45"/>
                <a:gd name="T37" fmla="*/ 62 h 173"/>
                <a:gd name="T38" fmla="*/ 25 w 45"/>
                <a:gd name="T39" fmla="*/ 60 h 173"/>
                <a:gd name="T40" fmla="*/ 24 w 45"/>
                <a:gd name="T41" fmla="*/ 63 h 173"/>
                <a:gd name="T42" fmla="*/ 21 w 45"/>
                <a:gd name="T43" fmla="*/ 90 h 173"/>
                <a:gd name="T44" fmla="*/ 22 w 45"/>
                <a:gd name="T45" fmla="*/ 78 h 173"/>
                <a:gd name="T46" fmla="*/ 20 w 45"/>
                <a:gd name="T47" fmla="*/ 84 h 173"/>
                <a:gd name="T48" fmla="*/ 20 w 45"/>
                <a:gd name="T49" fmla="*/ 91 h 173"/>
                <a:gd name="T50" fmla="*/ 17 w 45"/>
                <a:gd name="T51" fmla="*/ 84 h 173"/>
                <a:gd name="T52" fmla="*/ 16 w 45"/>
                <a:gd name="T53" fmla="*/ 101 h 173"/>
                <a:gd name="T54" fmla="*/ 17 w 45"/>
                <a:gd name="T55" fmla="*/ 93 h 173"/>
                <a:gd name="T56" fmla="*/ 14 w 45"/>
                <a:gd name="T57" fmla="*/ 107 h 173"/>
                <a:gd name="T58" fmla="*/ 16 w 45"/>
                <a:gd name="T59" fmla="*/ 95 h 173"/>
                <a:gd name="T60" fmla="*/ 13 w 45"/>
                <a:gd name="T61" fmla="*/ 108 h 173"/>
                <a:gd name="T62" fmla="*/ 14 w 45"/>
                <a:gd name="T63" fmla="*/ 91 h 173"/>
                <a:gd name="T64" fmla="*/ 12 w 45"/>
                <a:gd name="T65" fmla="*/ 100 h 173"/>
                <a:gd name="T66" fmla="*/ 11 w 45"/>
                <a:gd name="T67" fmla="*/ 109 h 173"/>
                <a:gd name="T68" fmla="*/ 11 w 45"/>
                <a:gd name="T69" fmla="*/ 108 h 173"/>
                <a:gd name="T70" fmla="*/ 8 w 45"/>
                <a:gd name="T71" fmla="*/ 171 h 173"/>
                <a:gd name="T72" fmla="*/ 9 w 45"/>
                <a:gd name="T73" fmla="*/ 129 h 173"/>
                <a:gd name="T74" fmla="*/ 8 w 45"/>
                <a:gd name="T75" fmla="*/ 130 h 173"/>
                <a:gd name="T76" fmla="*/ 8 w 45"/>
                <a:gd name="T77" fmla="*/ 169 h 173"/>
                <a:gd name="T78" fmla="*/ 8 w 45"/>
                <a:gd name="T79" fmla="*/ 133 h 173"/>
                <a:gd name="T80" fmla="*/ 7 w 45"/>
                <a:gd name="T81" fmla="*/ 117 h 173"/>
                <a:gd name="T82" fmla="*/ 7 w 45"/>
                <a:gd name="T83" fmla="*/ 135 h 173"/>
                <a:gd name="T84" fmla="*/ 6 w 45"/>
                <a:gd name="T85" fmla="*/ 136 h 173"/>
                <a:gd name="T86" fmla="*/ 7 w 45"/>
                <a:gd name="T87" fmla="*/ 128 h 173"/>
                <a:gd name="T88" fmla="*/ 6 w 45"/>
                <a:gd name="T89" fmla="*/ 163 h 173"/>
                <a:gd name="T90" fmla="*/ 6 w 45"/>
                <a:gd name="T91" fmla="*/ 154 h 173"/>
                <a:gd name="T92" fmla="*/ 6 w 45"/>
                <a:gd name="T93" fmla="*/ 128 h 173"/>
                <a:gd name="T94" fmla="*/ 5 w 45"/>
                <a:gd name="T95" fmla="*/ 171 h 173"/>
                <a:gd name="T96" fmla="*/ 5 w 45"/>
                <a:gd name="T97" fmla="*/ 158 h 173"/>
                <a:gd name="T98" fmla="*/ 5 w 45"/>
                <a:gd name="T99" fmla="*/ 146 h 173"/>
                <a:gd name="T100" fmla="*/ 5 w 45"/>
                <a:gd name="T101" fmla="*/ 166 h 173"/>
                <a:gd name="T102" fmla="*/ 5 w 45"/>
                <a:gd name="T103" fmla="*/ 156 h 173"/>
                <a:gd name="T104" fmla="*/ 5 w 45"/>
                <a:gd name="T105" fmla="*/ 152 h 173"/>
                <a:gd name="T106" fmla="*/ 4 w 45"/>
                <a:gd name="T107" fmla="*/ 159 h 173"/>
                <a:gd name="T108" fmla="*/ 4 w 45"/>
                <a:gd name="T109" fmla="*/ 157 h 173"/>
                <a:gd name="T110" fmla="*/ 2 w 45"/>
                <a:gd name="T111" fmla="*/ 166 h 173"/>
                <a:gd name="T112" fmla="*/ 2 w 45"/>
                <a:gd name="T113" fmla="*/ 134 h 173"/>
                <a:gd name="T114" fmla="*/ 2 w 45"/>
                <a:gd name="T115" fmla="*/ 151 h 173"/>
                <a:gd name="T116" fmla="*/ 2 w 45"/>
                <a:gd name="T117" fmla="*/ 168 h 173"/>
                <a:gd name="T118" fmla="*/ 1 w 45"/>
                <a:gd name="T119" fmla="*/ 15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173">
                  <a:moveTo>
                    <a:pt x="39" y="18"/>
                  </a:moveTo>
                  <a:cubicBezTo>
                    <a:pt x="40" y="15"/>
                    <a:pt x="42" y="13"/>
                    <a:pt x="43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2" y="11"/>
                    <a:pt x="41" y="13"/>
                    <a:pt x="40" y="14"/>
                  </a:cubicBezTo>
                  <a:cubicBezTo>
                    <a:pt x="40" y="13"/>
                    <a:pt x="41" y="12"/>
                    <a:pt x="41" y="12"/>
                  </a:cubicBezTo>
                  <a:cubicBezTo>
                    <a:pt x="41" y="12"/>
                    <a:pt x="41" y="13"/>
                    <a:pt x="40" y="13"/>
                  </a:cubicBezTo>
                  <a:cubicBezTo>
                    <a:pt x="40" y="11"/>
                    <a:pt x="41" y="11"/>
                    <a:pt x="41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3" y="8"/>
                    <a:pt x="43" y="10"/>
                    <a:pt x="44" y="7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3" y="6"/>
                    <a:pt x="43" y="4"/>
                    <a:pt x="44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4"/>
                    <a:pt x="44" y="3"/>
                    <a:pt x="45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2"/>
                    <a:pt x="45" y="1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1"/>
                    <a:pt x="45" y="2"/>
                    <a:pt x="44" y="2"/>
                  </a:cubicBezTo>
                  <a:cubicBezTo>
                    <a:pt x="44" y="2"/>
                    <a:pt x="45" y="1"/>
                    <a:pt x="45" y="0"/>
                  </a:cubicBezTo>
                  <a:cubicBezTo>
                    <a:pt x="44" y="3"/>
                    <a:pt x="43" y="3"/>
                    <a:pt x="42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7"/>
                    <a:pt x="41" y="8"/>
                    <a:pt x="41" y="9"/>
                  </a:cubicBezTo>
                  <a:cubicBezTo>
                    <a:pt x="41" y="9"/>
                    <a:pt x="41" y="9"/>
                    <a:pt x="40" y="9"/>
                  </a:cubicBezTo>
                  <a:cubicBezTo>
                    <a:pt x="40" y="11"/>
                    <a:pt x="40" y="12"/>
                    <a:pt x="39" y="14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7"/>
                    <a:pt x="39" y="17"/>
                    <a:pt x="39" y="17"/>
                  </a:cubicBezTo>
                  <a:lnTo>
                    <a:pt x="39" y="18"/>
                  </a:lnTo>
                  <a:close/>
                  <a:moveTo>
                    <a:pt x="36" y="34"/>
                  </a:moveTo>
                  <a:cubicBezTo>
                    <a:pt x="37" y="34"/>
                    <a:pt x="37" y="34"/>
                    <a:pt x="37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lose/>
                  <a:moveTo>
                    <a:pt x="36" y="31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6" y="30"/>
                  </a:cubicBezTo>
                  <a:cubicBezTo>
                    <a:pt x="36" y="31"/>
                    <a:pt x="36" y="31"/>
                    <a:pt x="36" y="31"/>
                  </a:cubicBezTo>
                  <a:close/>
                  <a:moveTo>
                    <a:pt x="36" y="30"/>
                  </a:moveTo>
                  <a:cubicBezTo>
                    <a:pt x="37" y="27"/>
                    <a:pt x="39" y="25"/>
                    <a:pt x="39" y="24"/>
                  </a:cubicBezTo>
                  <a:cubicBezTo>
                    <a:pt x="39" y="23"/>
                    <a:pt x="39" y="25"/>
                    <a:pt x="38" y="25"/>
                  </a:cubicBezTo>
                  <a:cubicBezTo>
                    <a:pt x="39" y="24"/>
                    <a:pt x="39" y="22"/>
                    <a:pt x="39" y="22"/>
                  </a:cubicBezTo>
                  <a:cubicBezTo>
                    <a:pt x="38" y="23"/>
                    <a:pt x="40" y="20"/>
                    <a:pt x="39" y="22"/>
                  </a:cubicBezTo>
                  <a:cubicBezTo>
                    <a:pt x="39" y="20"/>
                    <a:pt x="39" y="19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5"/>
                    <a:pt x="39" y="17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2"/>
                    <a:pt x="37" y="20"/>
                    <a:pt x="36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3"/>
                    <a:pt x="37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7" y="21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lnTo>
                    <a:pt x="36" y="30"/>
                  </a:lnTo>
                  <a:close/>
                  <a:moveTo>
                    <a:pt x="35" y="42"/>
                  </a:move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lose/>
                  <a:moveTo>
                    <a:pt x="35" y="42"/>
                  </a:moveTo>
                  <a:cubicBezTo>
                    <a:pt x="35" y="41"/>
                    <a:pt x="36" y="40"/>
                    <a:pt x="35" y="39"/>
                  </a:cubicBez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2"/>
                    <a:pt x="35" y="42"/>
                    <a:pt x="35" y="42"/>
                  </a:cubicBezTo>
                  <a:close/>
                  <a:moveTo>
                    <a:pt x="35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9"/>
                    <a:pt x="35" y="39"/>
                    <a:pt x="35" y="39"/>
                  </a:cubicBezTo>
                  <a:close/>
                  <a:moveTo>
                    <a:pt x="35" y="38"/>
                  </a:moveTo>
                  <a:cubicBezTo>
                    <a:pt x="35" y="38"/>
                    <a:pt x="35" y="37"/>
                    <a:pt x="35" y="37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6" y="35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3"/>
                    <a:pt x="36" y="33"/>
                    <a:pt x="36" y="32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8"/>
                    <a:pt x="35" y="38"/>
                    <a:pt x="35" y="38"/>
                  </a:cubicBezTo>
                  <a:close/>
                  <a:moveTo>
                    <a:pt x="35" y="34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1"/>
                  </a:cubicBezTo>
                  <a:cubicBezTo>
                    <a:pt x="36" y="31"/>
                    <a:pt x="36" y="31"/>
                    <a:pt x="36" y="30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2"/>
                    <a:pt x="35" y="33"/>
                    <a:pt x="35" y="34"/>
                  </a:cubicBezTo>
                  <a:close/>
                  <a:moveTo>
                    <a:pt x="36" y="21"/>
                  </a:moveTo>
                  <a:cubicBezTo>
                    <a:pt x="36" y="22"/>
                    <a:pt x="36" y="22"/>
                    <a:pt x="36" y="22"/>
                  </a:cubicBezTo>
                  <a:cubicBezTo>
                    <a:pt x="36" y="21"/>
                    <a:pt x="36" y="21"/>
                    <a:pt x="36" y="21"/>
                  </a:cubicBezTo>
                  <a:close/>
                  <a:moveTo>
                    <a:pt x="36" y="23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lose/>
                  <a:moveTo>
                    <a:pt x="35" y="29"/>
                  </a:moveTo>
                  <a:cubicBezTo>
                    <a:pt x="35" y="28"/>
                    <a:pt x="35" y="28"/>
                    <a:pt x="35" y="28"/>
                  </a:cubicBezTo>
                  <a:lnTo>
                    <a:pt x="35" y="29"/>
                  </a:lnTo>
                  <a:close/>
                  <a:moveTo>
                    <a:pt x="33" y="46"/>
                  </a:moveTo>
                  <a:cubicBezTo>
                    <a:pt x="34" y="44"/>
                    <a:pt x="34" y="44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2"/>
                    <a:pt x="34" y="43"/>
                    <a:pt x="33" y="43"/>
                  </a:cubicBezTo>
                  <a:cubicBezTo>
                    <a:pt x="33" y="46"/>
                    <a:pt x="33" y="46"/>
                    <a:pt x="33" y="46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4" y="41"/>
                    <a:pt x="34" y="42"/>
                    <a:pt x="34" y="41"/>
                  </a:cubicBezTo>
                  <a:cubicBezTo>
                    <a:pt x="34" y="41"/>
                    <a:pt x="34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33" y="41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7"/>
                    <a:pt x="34" y="36"/>
                    <a:pt x="34" y="35"/>
                  </a:cubicBezTo>
                  <a:cubicBezTo>
                    <a:pt x="34" y="35"/>
                    <a:pt x="34" y="35"/>
                    <a:pt x="33" y="36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1"/>
                    <a:pt x="34" y="29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4" y="39"/>
                    <a:pt x="34" y="40"/>
                    <a:pt x="33" y="41"/>
                  </a:cubicBezTo>
                  <a:close/>
                  <a:moveTo>
                    <a:pt x="33" y="37"/>
                  </a:moveTo>
                  <a:cubicBezTo>
                    <a:pt x="33" y="37"/>
                    <a:pt x="33" y="36"/>
                    <a:pt x="33" y="36"/>
                  </a:cubicBezTo>
                  <a:lnTo>
                    <a:pt x="33" y="37"/>
                  </a:lnTo>
                  <a:close/>
                  <a:moveTo>
                    <a:pt x="28" y="62"/>
                  </a:moveTo>
                  <a:cubicBezTo>
                    <a:pt x="30" y="59"/>
                    <a:pt x="30" y="59"/>
                    <a:pt x="30" y="59"/>
                  </a:cubicBezTo>
                  <a:cubicBezTo>
                    <a:pt x="29" y="60"/>
                    <a:pt x="29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lose/>
                  <a:moveTo>
                    <a:pt x="28" y="60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9" y="57"/>
                    <a:pt x="30" y="56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5"/>
                    <a:pt x="30" y="44"/>
                    <a:pt x="31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1" y="42"/>
                    <a:pt x="30" y="39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6"/>
                    <a:pt x="32" y="34"/>
                    <a:pt x="33" y="3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8"/>
                    <a:pt x="32" y="38"/>
                    <a:pt x="32" y="39"/>
                  </a:cubicBez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9"/>
                    <a:pt x="33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8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2"/>
                    <a:pt x="33" y="42"/>
                    <a:pt x="32" y="42"/>
                  </a:cubicBezTo>
                  <a:cubicBezTo>
                    <a:pt x="32" y="43"/>
                    <a:pt x="32" y="44"/>
                    <a:pt x="32" y="44"/>
                  </a:cubicBezTo>
                  <a:cubicBezTo>
                    <a:pt x="33" y="44"/>
                    <a:pt x="33" y="44"/>
                    <a:pt x="33" y="43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2" y="46"/>
                    <a:pt x="33" y="45"/>
                    <a:pt x="33" y="44"/>
                  </a:cubicBezTo>
                  <a:cubicBezTo>
                    <a:pt x="32" y="47"/>
                    <a:pt x="29" y="51"/>
                    <a:pt x="30" y="55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29" y="56"/>
                    <a:pt x="30" y="56"/>
                  </a:cubicBezTo>
                  <a:cubicBezTo>
                    <a:pt x="30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5"/>
                    <a:pt x="30" y="57"/>
                    <a:pt x="29" y="58"/>
                  </a:cubicBezTo>
                  <a:cubicBezTo>
                    <a:pt x="30" y="58"/>
                    <a:pt x="30" y="59"/>
                    <a:pt x="30" y="59"/>
                  </a:cubicBezTo>
                  <a:cubicBezTo>
                    <a:pt x="29" y="60"/>
                    <a:pt x="29" y="59"/>
                    <a:pt x="29" y="59"/>
                  </a:cubicBezTo>
                  <a:cubicBezTo>
                    <a:pt x="29" y="59"/>
                    <a:pt x="29" y="59"/>
                    <a:pt x="28" y="60"/>
                  </a:cubicBezTo>
                  <a:close/>
                  <a:moveTo>
                    <a:pt x="28" y="57"/>
                  </a:moveTo>
                  <a:cubicBezTo>
                    <a:pt x="29" y="56"/>
                    <a:pt x="29" y="56"/>
                    <a:pt x="29" y="56"/>
                  </a:cubicBezTo>
                  <a:cubicBezTo>
                    <a:pt x="28" y="57"/>
                    <a:pt x="28" y="57"/>
                    <a:pt x="28" y="57"/>
                  </a:cubicBezTo>
                  <a:close/>
                  <a:moveTo>
                    <a:pt x="27" y="65"/>
                  </a:moveTo>
                  <a:cubicBezTo>
                    <a:pt x="28" y="64"/>
                    <a:pt x="28" y="64"/>
                    <a:pt x="28" y="63"/>
                  </a:cubicBezTo>
                  <a:cubicBezTo>
                    <a:pt x="28" y="63"/>
                    <a:pt x="28" y="64"/>
                    <a:pt x="28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50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2"/>
                    <a:pt x="28" y="52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3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3"/>
                    <a:pt x="28" y="54"/>
                    <a:pt x="27" y="54"/>
                  </a:cubicBezTo>
                  <a:cubicBezTo>
                    <a:pt x="27" y="65"/>
                    <a:pt x="27" y="65"/>
                    <a:pt x="27" y="65"/>
                  </a:cubicBezTo>
                  <a:close/>
                  <a:moveTo>
                    <a:pt x="28" y="58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lose/>
                  <a:moveTo>
                    <a:pt x="26" y="73"/>
                  </a:move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6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3"/>
                    <a:pt x="26" y="73"/>
                    <a:pt x="26" y="73"/>
                  </a:cubicBezTo>
                  <a:close/>
                  <a:moveTo>
                    <a:pt x="26" y="69"/>
                  </a:moveTo>
                  <a:cubicBezTo>
                    <a:pt x="26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8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7" y="66"/>
                    <a:pt x="27" y="6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2"/>
                    <a:pt x="27" y="53"/>
                    <a:pt x="26" y="54"/>
                  </a:cubicBezTo>
                  <a:cubicBezTo>
                    <a:pt x="27" y="52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7" y="59"/>
                    <a:pt x="27" y="59"/>
                  </a:cubicBezTo>
                  <a:cubicBezTo>
                    <a:pt x="27" y="59"/>
                    <a:pt x="26" y="60"/>
                    <a:pt x="26" y="60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3"/>
                    <a:pt x="26" y="63"/>
                  </a:cubicBezTo>
                  <a:cubicBezTo>
                    <a:pt x="26" y="69"/>
                    <a:pt x="26" y="69"/>
                    <a:pt x="26" y="69"/>
                  </a:cubicBezTo>
                  <a:close/>
                  <a:moveTo>
                    <a:pt x="26" y="63"/>
                  </a:move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3"/>
                  </a:cubicBezTo>
                  <a:close/>
                  <a:moveTo>
                    <a:pt x="25" y="74"/>
                  </a:moveTo>
                  <a:cubicBezTo>
                    <a:pt x="25" y="74"/>
                    <a:pt x="25" y="73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5" y="70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5" y="74"/>
                    <a:pt x="25" y="74"/>
                    <a:pt x="25" y="74"/>
                  </a:cubicBezTo>
                  <a:close/>
                  <a:moveTo>
                    <a:pt x="26" y="55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5" y="61"/>
                    <a:pt x="25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1"/>
                    <a:pt x="26" y="61"/>
                    <a:pt x="26" y="60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5" y="60"/>
                    <a:pt x="25" y="60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7"/>
                    <a:pt x="25" y="56"/>
                    <a:pt x="26" y="55"/>
                  </a:cubicBezTo>
                  <a:close/>
                  <a:moveTo>
                    <a:pt x="24" y="76"/>
                  </a:moveTo>
                  <a:cubicBezTo>
                    <a:pt x="24" y="75"/>
                    <a:pt x="24" y="75"/>
                    <a:pt x="25" y="7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5" y="63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2"/>
                    <a:pt x="24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5"/>
                    <a:pt x="24" y="65"/>
                  </a:cubicBezTo>
                  <a:cubicBezTo>
                    <a:pt x="24" y="76"/>
                    <a:pt x="24" y="76"/>
                    <a:pt x="24" y="76"/>
                  </a:cubicBezTo>
                  <a:close/>
                  <a:moveTo>
                    <a:pt x="25" y="58"/>
                  </a:moveTo>
                  <a:cubicBezTo>
                    <a:pt x="25" y="59"/>
                    <a:pt x="24" y="59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lnTo>
                    <a:pt x="25" y="58"/>
                  </a:lnTo>
                  <a:close/>
                  <a:moveTo>
                    <a:pt x="22" y="83"/>
                  </a:moveTo>
                  <a:cubicBezTo>
                    <a:pt x="22" y="82"/>
                    <a:pt x="23" y="83"/>
                    <a:pt x="23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3" y="81"/>
                    <a:pt x="23" y="81"/>
                    <a:pt x="24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3" y="81"/>
                    <a:pt x="23" y="80"/>
                    <a:pt x="23" y="80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4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77"/>
                    <a:pt x="22" y="78"/>
                    <a:pt x="23" y="77"/>
                  </a:cubicBezTo>
                  <a:cubicBezTo>
                    <a:pt x="23" y="77"/>
                    <a:pt x="23" y="77"/>
                    <a:pt x="23" y="76"/>
                  </a:cubicBezTo>
                  <a:cubicBezTo>
                    <a:pt x="23" y="76"/>
                    <a:pt x="24" y="76"/>
                    <a:pt x="24" y="76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3" y="63"/>
                    <a:pt x="23" y="64"/>
                    <a:pt x="22" y="65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7"/>
                    <a:pt x="22" y="67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3" y="69"/>
                    <a:pt x="23" y="68"/>
                    <a:pt x="23" y="69"/>
                  </a:cubicBezTo>
                  <a:cubicBezTo>
                    <a:pt x="23" y="69"/>
                    <a:pt x="23" y="70"/>
                    <a:pt x="22" y="71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79"/>
                    <a:pt x="23" y="79"/>
                    <a:pt x="23" y="79"/>
                  </a:cubicBezTo>
                  <a:cubicBezTo>
                    <a:pt x="23" y="80"/>
                    <a:pt x="22" y="80"/>
                    <a:pt x="22" y="80"/>
                  </a:cubicBezTo>
                  <a:lnTo>
                    <a:pt x="22" y="83"/>
                  </a:lnTo>
                  <a:close/>
                  <a:moveTo>
                    <a:pt x="20" y="91"/>
                  </a:moveTo>
                  <a:cubicBezTo>
                    <a:pt x="20" y="90"/>
                    <a:pt x="21" y="90"/>
                    <a:pt x="21" y="90"/>
                  </a:cubicBezTo>
                  <a:cubicBezTo>
                    <a:pt x="21" y="89"/>
                    <a:pt x="21" y="87"/>
                    <a:pt x="22" y="85"/>
                  </a:cubicBezTo>
                  <a:cubicBezTo>
                    <a:pt x="21" y="86"/>
                    <a:pt x="21" y="86"/>
                    <a:pt x="20" y="86"/>
                  </a:cubicBezTo>
                  <a:cubicBezTo>
                    <a:pt x="21" y="86"/>
                    <a:pt x="21" y="85"/>
                    <a:pt x="21" y="84"/>
                  </a:cubicBezTo>
                  <a:cubicBezTo>
                    <a:pt x="21" y="85"/>
                    <a:pt x="20" y="85"/>
                    <a:pt x="20" y="85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1" y="87"/>
                    <a:pt x="21" y="87"/>
                    <a:pt x="20" y="88"/>
                  </a:cubicBezTo>
                  <a:cubicBezTo>
                    <a:pt x="20" y="91"/>
                    <a:pt x="20" y="91"/>
                    <a:pt x="20" y="91"/>
                  </a:cubicBezTo>
                  <a:close/>
                  <a:moveTo>
                    <a:pt x="20" y="84"/>
                  </a:moveTo>
                  <a:cubicBezTo>
                    <a:pt x="21" y="83"/>
                    <a:pt x="22" y="84"/>
                    <a:pt x="22" y="82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1"/>
                    <a:pt x="21" y="82"/>
                    <a:pt x="20" y="81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1" y="81"/>
                    <a:pt x="20" y="79"/>
                    <a:pt x="21" y="79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1" y="80"/>
                    <a:pt x="22" y="79"/>
                    <a:pt x="22" y="78"/>
                  </a:cubicBezTo>
                  <a:cubicBezTo>
                    <a:pt x="22" y="79"/>
                    <a:pt x="21" y="78"/>
                    <a:pt x="21" y="80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2" y="70"/>
                  </a:cubicBezTo>
                  <a:cubicBezTo>
                    <a:pt x="22" y="70"/>
                    <a:pt x="22" y="69"/>
                    <a:pt x="22" y="69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9"/>
                    <a:pt x="22" y="70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2"/>
                    <a:pt x="21" y="72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4"/>
                    <a:pt x="20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84"/>
                    <a:pt x="20" y="84"/>
                    <a:pt x="20" y="84"/>
                  </a:cubicBezTo>
                  <a:close/>
                  <a:moveTo>
                    <a:pt x="22" y="65"/>
                  </a:moveTo>
                  <a:cubicBezTo>
                    <a:pt x="22" y="66"/>
                    <a:pt x="22" y="66"/>
                    <a:pt x="22" y="67"/>
                  </a:cubicBezTo>
                  <a:cubicBezTo>
                    <a:pt x="22" y="66"/>
                    <a:pt x="22" y="66"/>
                    <a:pt x="22" y="66"/>
                  </a:cubicBezTo>
                  <a:lnTo>
                    <a:pt x="22" y="65"/>
                  </a:lnTo>
                  <a:close/>
                  <a:moveTo>
                    <a:pt x="17" y="100"/>
                  </a:moveTo>
                  <a:cubicBezTo>
                    <a:pt x="17" y="100"/>
                    <a:pt x="17" y="100"/>
                    <a:pt x="17" y="101"/>
                  </a:cubicBezTo>
                  <a:cubicBezTo>
                    <a:pt x="17" y="101"/>
                    <a:pt x="17" y="101"/>
                    <a:pt x="17" y="102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8" y="102"/>
                    <a:pt x="17" y="97"/>
                    <a:pt x="19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9" y="96"/>
                    <a:pt x="19" y="96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19" y="95"/>
                    <a:pt x="17" y="96"/>
                    <a:pt x="18" y="97"/>
                  </a:cubicBezTo>
                  <a:cubicBezTo>
                    <a:pt x="17" y="97"/>
                    <a:pt x="18" y="96"/>
                    <a:pt x="17" y="96"/>
                  </a:cubicBezTo>
                  <a:cubicBezTo>
                    <a:pt x="18" y="95"/>
                    <a:pt x="17" y="95"/>
                    <a:pt x="18" y="93"/>
                  </a:cubicBezTo>
                  <a:cubicBezTo>
                    <a:pt x="18" y="95"/>
                    <a:pt x="19" y="92"/>
                    <a:pt x="20" y="92"/>
                  </a:cubicBezTo>
                  <a:cubicBezTo>
                    <a:pt x="20" y="92"/>
                    <a:pt x="20" y="91"/>
                    <a:pt x="20" y="91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19" y="88"/>
                    <a:pt x="19" y="89"/>
                    <a:pt x="18" y="90"/>
                  </a:cubicBezTo>
                  <a:cubicBezTo>
                    <a:pt x="18" y="90"/>
                    <a:pt x="18" y="90"/>
                    <a:pt x="18" y="89"/>
                  </a:cubicBezTo>
                  <a:cubicBezTo>
                    <a:pt x="20" y="88"/>
                    <a:pt x="19" y="85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5"/>
                    <a:pt x="20" y="76"/>
                    <a:pt x="20" y="76"/>
                  </a:cubicBezTo>
                  <a:cubicBezTo>
                    <a:pt x="20" y="77"/>
                    <a:pt x="18" y="79"/>
                    <a:pt x="18" y="80"/>
                  </a:cubicBezTo>
                  <a:cubicBezTo>
                    <a:pt x="18" y="81"/>
                    <a:pt x="19" y="79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00"/>
                    <a:pt x="17" y="100"/>
                    <a:pt x="17" y="100"/>
                  </a:cubicBezTo>
                  <a:close/>
                  <a:moveTo>
                    <a:pt x="20" y="85"/>
                  </a:moveTo>
                  <a:cubicBezTo>
                    <a:pt x="20" y="86"/>
                    <a:pt x="20" y="86"/>
                    <a:pt x="20" y="86"/>
                  </a:cubicBezTo>
                  <a:cubicBezTo>
                    <a:pt x="20" y="86"/>
                    <a:pt x="20" y="86"/>
                    <a:pt x="20" y="85"/>
                  </a:cubicBezTo>
                  <a:close/>
                  <a:moveTo>
                    <a:pt x="16" y="101"/>
                  </a:moveTo>
                  <a:cubicBezTo>
                    <a:pt x="16" y="101"/>
                    <a:pt x="16" y="100"/>
                    <a:pt x="16" y="100"/>
                  </a:cubicBezTo>
                  <a:cubicBezTo>
                    <a:pt x="16" y="101"/>
                    <a:pt x="16" y="101"/>
                    <a:pt x="17" y="100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5"/>
                    <a:pt x="16" y="94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7" y="85"/>
                    <a:pt x="16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7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8"/>
                    <a:pt x="16" y="98"/>
                  </a:cubicBezTo>
                  <a:cubicBezTo>
                    <a:pt x="16" y="101"/>
                    <a:pt x="16" y="101"/>
                    <a:pt x="16" y="101"/>
                  </a:cubicBezTo>
                  <a:close/>
                  <a:moveTo>
                    <a:pt x="17" y="102"/>
                  </a:moveTo>
                  <a:cubicBezTo>
                    <a:pt x="17" y="102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lnTo>
                    <a:pt x="17" y="102"/>
                  </a:lnTo>
                  <a:close/>
                  <a:moveTo>
                    <a:pt x="14" y="108"/>
                  </a:moveTo>
                  <a:cubicBezTo>
                    <a:pt x="14" y="108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lose/>
                  <a:moveTo>
                    <a:pt x="14" y="107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2"/>
                    <a:pt x="15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0"/>
                    <a:pt x="15" y="89"/>
                    <a:pt x="15" y="89"/>
                  </a:cubicBezTo>
                  <a:cubicBezTo>
                    <a:pt x="14" y="89"/>
                    <a:pt x="14" y="90"/>
                    <a:pt x="14" y="90"/>
                  </a:cubicBezTo>
                  <a:cubicBezTo>
                    <a:pt x="14" y="90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8"/>
                  </a:cubicBezTo>
                  <a:cubicBezTo>
                    <a:pt x="15" y="89"/>
                    <a:pt x="15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6"/>
                    <a:pt x="16" y="86"/>
                    <a:pt x="16" y="8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5" y="98"/>
                    <a:pt x="15" y="98"/>
                  </a:cubicBezTo>
                  <a:cubicBezTo>
                    <a:pt x="15" y="99"/>
                    <a:pt x="16" y="99"/>
                    <a:pt x="16" y="98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5" y="103"/>
                    <a:pt x="15" y="105"/>
                    <a:pt x="14" y="107"/>
                  </a:cubicBezTo>
                  <a:close/>
                  <a:moveTo>
                    <a:pt x="13" y="110"/>
                  </a:moveTo>
                  <a:cubicBezTo>
                    <a:pt x="13" y="109"/>
                    <a:pt x="14" y="109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3" y="108"/>
                    <a:pt x="13" y="108"/>
                  </a:cubicBezTo>
                  <a:cubicBezTo>
                    <a:pt x="13" y="110"/>
                    <a:pt x="13" y="110"/>
                    <a:pt x="13" y="110"/>
                  </a:cubicBezTo>
                  <a:close/>
                  <a:moveTo>
                    <a:pt x="13" y="108"/>
                  </a:move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4" y="94"/>
                    <a:pt x="14" y="93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3" y="108"/>
                    <a:pt x="13" y="108"/>
                  </a:cubicBezTo>
                  <a:close/>
                  <a:moveTo>
                    <a:pt x="14" y="90"/>
                  </a:moveTo>
                  <a:cubicBezTo>
                    <a:pt x="14" y="90"/>
                    <a:pt x="14" y="90"/>
                    <a:pt x="14" y="91"/>
                  </a:cubicBezTo>
                  <a:lnTo>
                    <a:pt x="14" y="90"/>
                  </a:lnTo>
                  <a:close/>
                  <a:moveTo>
                    <a:pt x="11" y="120"/>
                  </a:move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2" y="117"/>
                    <a:pt x="10" y="118"/>
                    <a:pt x="12" y="116"/>
                  </a:cubicBezTo>
                  <a:cubicBezTo>
                    <a:pt x="12" y="115"/>
                    <a:pt x="11" y="116"/>
                    <a:pt x="11" y="115"/>
                  </a:cubicBezTo>
                  <a:cubicBezTo>
                    <a:pt x="11" y="115"/>
                    <a:pt x="12" y="115"/>
                    <a:pt x="12" y="115"/>
                  </a:cubicBezTo>
                  <a:cubicBezTo>
                    <a:pt x="12" y="113"/>
                    <a:pt x="11" y="114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2" y="112"/>
                    <a:pt x="13" y="111"/>
                    <a:pt x="13" y="110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2" y="99"/>
                    <a:pt x="13" y="100"/>
                    <a:pt x="12" y="10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99"/>
                    <a:pt x="13" y="98"/>
                    <a:pt x="13" y="98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6"/>
                    <a:pt x="13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9"/>
                    <a:pt x="12" y="100"/>
                    <a:pt x="11" y="101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2" y="108"/>
                    <a:pt x="11" y="109"/>
                    <a:pt x="11" y="109"/>
                  </a:cubicBezTo>
                  <a:cubicBezTo>
                    <a:pt x="11" y="120"/>
                    <a:pt x="11" y="120"/>
                    <a:pt x="11" y="120"/>
                  </a:cubicBezTo>
                  <a:close/>
                  <a:moveTo>
                    <a:pt x="11" y="109"/>
                  </a:moveTo>
                  <a:cubicBezTo>
                    <a:pt x="11" y="108"/>
                    <a:pt x="11" y="108"/>
                    <a:pt x="11" y="108"/>
                  </a:cubicBezTo>
                  <a:cubicBezTo>
                    <a:pt x="11" y="109"/>
                    <a:pt x="11" y="109"/>
                    <a:pt x="11" y="109"/>
                  </a:cubicBezTo>
                  <a:close/>
                  <a:moveTo>
                    <a:pt x="9" y="128"/>
                  </a:moveTo>
                  <a:cubicBezTo>
                    <a:pt x="10" y="128"/>
                    <a:pt x="10" y="128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8"/>
                    <a:pt x="10" y="128"/>
                  </a:cubicBezTo>
                  <a:cubicBezTo>
                    <a:pt x="9" y="128"/>
                    <a:pt x="10" y="127"/>
                    <a:pt x="9" y="127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1" y="124"/>
                    <a:pt x="10" y="126"/>
                    <a:pt x="10" y="126"/>
                  </a:cubicBezTo>
                  <a:cubicBezTo>
                    <a:pt x="11" y="124"/>
                    <a:pt x="10" y="122"/>
                    <a:pt x="11" y="120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10"/>
                    <a:pt x="10" y="110"/>
                    <a:pt x="10" y="111"/>
                  </a:cubicBezTo>
                  <a:cubicBezTo>
                    <a:pt x="10" y="111"/>
                    <a:pt x="10" y="111"/>
                    <a:pt x="10" y="111"/>
                  </a:cubicBezTo>
                  <a:cubicBezTo>
                    <a:pt x="10" y="110"/>
                    <a:pt x="11" y="110"/>
                    <a:pt x="11" y="109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11" y="102"/>
                    <a:pt x="9" y="105"/>
                    <a:pt x="10" y="106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7"/>
                    <a:pt x="10" y="107"/>
                    <a:pt x="9" y="108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9" y="117"/>
                    <a:pt x="9" y="117"/>
                  </a:cubicBezTo>
                  <a:lnTo>
                    <a:pt x="9" y="128"/>
                  </a:lnTo>
                  <a:close/>
                  <a:moveTo>
                    <a:pt x="8" y="172"/>
                  </a:move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8" y="172"/>
                    <a:pt x="8" y="172"/>
                  </a:cubicBezTo>
                  <a:close/>
                  <a:moveTo>
                    <a:pt x="8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lose/>
                  <a:moveTo>
                    <a:pt x="8" y="171"/>
                  </a:move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lose/>
                  <a:moveTo>
                    <a:pt x="8" y="170"/>
                  </a:moveTo>
                  <a:cubicBezTo>
                    <a:pt x="9" y="170"/>
                    <a:pt x="9" y="170"/>
                    <a:pt x="9" y="169"/>
                  </a:cubicBezTo>
                  <a:cubicBezTo>
                    <a:pt x="9" y="169"/>
                    <a:pt x="9" y="170"/>
                    <a:pt x="9" y="170"/>
                  </a:cubicBezTo>
                  <a:cubicBezTo>
                    <a:pt x="8" y="169"/>
                    <a:pt x="9" y="169"/>
                    <a:pt x="8" y="168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70"/>
                    <a:pt x="8" y="170"/>
                    <a:pt x="8" y="170"/>
                  </a:cubicBezTo>
                  <a:close/>
                  <a:moveTo>
                    <a:pt x="8" y="133"/>
                  </a:moveTo>
                  <a:cubicBezTo>
                    <a:pt x="9" y="131"/>
                    <a:pt x="9" y="130"/>
                    <a:pt x="9" y="129"/>
                  </a:cubicBezTo>
                  <a:cubicBezTo>
                    <a:pt x="9" y="128"/>
                    <a:pt x="9" y="129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0"/>
                    <a:pt x="8" y="131"/>
                    <a:pt x="8" y="132"/>
                  </a:cubicBezTo>
                  <a:cubicBezTo>
                    <a:pt x="8" y="133"/>
                    <a:pt x="8" y="133"/>
                    <a:pt x="8" y="133"/>
                  </a:cubicBezTo>
                  <a:close/>
                  <a:moveTo>
                    <a:pt x="8" y="129"/>
                  </a:moveTo>
                  <a:cubicBezTo>
                    <a:pt x="8" y="109"/>
                    <a:pt x="8" y="109"/>
                    <a:pt x="8" y="109"/>
                  </a:cubicBezTo>
                  <a:cubicBezTo>
                    <a:pt x="9" y="108"/>
                    <a:pt x="9" y="107"/>
                    <a:pt x="9" y="105"/>
                  </a:cubicBezTo>
                  <a:cubicBezTo>
                    <a:pt x="9" y="108"/>
                    <a:pt x="9" y="108"/>
                    <a:pt x="9" y="111"/>
                  </a:cubicBezTo>
                  <a:cubicBezTo>
                    <a:pt x="9" y="110"/>
                    <a:pt x="9" y="109"/>
                    <a:pt x="9" y="108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9" y="128"/>
                    <a:pt x="9" y="127"/>
                    <a:pt x="9" y="127"/>
                  </a:cubicBezTo>
                  <a:cubicBezTo>
                    <a:pt x="9" y="128"/>
                    <a:pt x="8" y="128"/>
                    <a:pt x="8" y="129"/>
                  </a:cubicBezTo>
                  <a:close/>
                  <a:moveTo>
                    <a:pt x="8" y="130"/>
                  </a:moveTo>
                  <a:cubicBezTo>
                    <a:pt x="8" y="130"/>
                    <a:pt x="8" y="130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lose/>
                  <a:moveTo>
                    <a:pt x="7" y="173"/>
                  </a:moveTo>
                  <a:cubicBezTo>
                    <a:pt x="8" y="173"/>
                    <a:pt x="8" y="173"/>
                    <a:pt x="8" y="172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8" y="172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8"/>
                    <a:pt x="8" y="168"/>
                  </a:cubicBezTo>
                  <a:cubicBezTo>
                    <a:pt x="8" y="167"/>
                    <a:pt x="7" y="167"/>
                    <a:pt x="7" y="168"/>
                  </a:cubicBezTo>
                  <a:cubicBezTo>
                    <a:pt x="7" y="173"/>
                    <a:pt x="7" y="173"/>
                    <a:pt x="7" y="173"/>
                  </a:cubicBezTo>
                  <a:close/>
                  <a:moveTo>
                    <a:pt x="8" y="169"/>
                  </a:move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lose/>
                  <a:moveTo>
                    <a:pt x="7" y="143"/>
                  </a:moveTo>
                  <a:cubicBezTo>
                    <a:pt x="7" y="142"/>
                    <a:pt x="7" y="142"/>
                    <a:pt x="7" y="142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7" y="143"/>
                    <a:pt x="7" y="143"/>
                    <a:pt x="7" y="143"/>
                  </a:cubicBezTo>
                  <a:close/>
                  <a:moveTo>
                    <a:pt x="7" y="141"/>
                  </a:moveTo>
                  <a:cubicBezTo>
                    <a:pt x="8" y="141"/>
                    <a:pt x="8" y="140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8" y="139"/>
                    <a:pt x="8" y="138"/>
                    <a:pt x="8" y="139"/>
                  </a:cubicBezTo>
                  <a:cubicBezTo>
                    <a:pt x="7" y="138"/>
                    <a:pt x="9" y="135"/>
                    <a:pt x="8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1"/>
                    <a:pt x="8" y="131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0"/>
                    <a:pt x="8" y="130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11"/>
                    <a:pt x="7" y="112"/>
                    <a:pt x="7" y="113"/>
                  </a:cubicBezTo>
                  <a:cubicBezTo>
                    <a:pt x="7" y="113"/>
                    <a:pt x="8" y="113"/>
                    <a:pt x="8" y="113"/>
                  </a:cubicBezTo>
                  <a:cubicBezTo>
                    <a:pt x="7" y="114"/>
                    <a:pt x="7" y="115"/>
                    <a:pt x="7" y="115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19"/>
                    <a:pt x="7" y="120"/>
                    <a:pt x="7" y="1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3"/>
                    <a:pt x="8" y="121"/>
                    <a:pt x="8" y="122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8" y="122"/>
                    <a:pt x="7" y="122"/>
                    <a:pt x="7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7" y="134"/>
                    <a:pt x="7" y="134"/>
                    <a:pt x="7" y="135"/>
                  </a:cubicBezTo>
                  <a:lnTo>
                    <a:pt x="7" y="141"/>
                  </a:lnTo>
                  <a:close/>
                  <a:moveTo>
                    <a:pt x="6" y="173"/>
                  </a:moveTo>
                  <a:cubicBezTo>
                    <a:pt x="6" y="173"/>
                    <a:pt x="7" y="173"/>
                    <a:pt x="7" y="173"/>
                  </a:cubicBezTo>
                  <a:cubicBezTo>
                    <a:pt x="6" y="173"/>
                    <a:pt x="7" y="173"/>
                    <a:pt x="7" y="173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7" y="167"/>
                    <a:pt x="6" y="165"/>
                    <a:pt x="7" y="164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73"/>
                    <a:pt x="6" y="173"/>
                    <a:pt x="6" y="173"/>
                  </a:cubicBezTo>
                  <a:close/>
                  <a:moveTo>
                    <a:pt x="6" y="144"/>
                  </a:moveTo>
                  <a:cubicBezTo>
                    <a:pt x="7" y="144"/>
                    <a:pt x="7" y="143"/>
                    <a:pt x="7" y="143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7" y="142"/>
                    <a:pt x="7" y="141"/>
                    <a:pt x="7" y="141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6"/>
                    <a:pt x="7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44"/>
                    <a:pt x="6" y="144"/>
                    <a:pt x="6" y="144"/>
                  </a:cubicBezTo>
                  <a:close/>
                  <a:moveTo>
                    <a:pt x="7" y="115"/>
                  </a:moveTo>
                  <a:cubicBezTo>
                    <a:pt x="7" y="115"/>
                    <a:pt x="7" y="116"/>
                    <a:pt x="7" y="115"/>
                  </a:cubicBezTo>
                  <a:cubicBezTo>
                    <a:pt x="7" y="116"/>
                    <a:pt x="7" y="116"/>
                    <a:pt x="7" y="117"/>
                  </a:cubicBezTo>
                  <a:cubicBezTo>
                    <a:pt x="7" y="115"/>
                    <a:pt x="7" y="115"/>
                    <a:pt x="7" y="115"/>
                  </a:cubicBezTo>
                  <a:close/>
                  <a:moveTo>
                    <a:pt x="7" y="117"/>
                  </a:moveTo>
                  <a:cubicBezTo>
                    <a:pt x="7" y="119"/>
                    <a:pt x="7" y="119"/>
                    <a:pt x="7" y="119"/>
                  </a:cubicBezTo>
                  <a:cubicBezTo>
                    <a:pt x="7" y="120"/>
                    <a:pt x="6" y="120"/>
                    <a:pt x="7" y="121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2"/>
                    <a:pt x="6" y="122"/>
                    <a:pt x="7" y="123"/>
                  </a:cubicBezTo>
                  <a:cubicBezTo>
                    <a:pt x="7" y="123"/>
                    <a:pt x="7" y="122"/>
                    <a:pt x="7" y="122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4"/>
                    <a:pt x="7" y="135"/>
                    <a:pt x="6" y="135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6" y="129"/>
                    <a:pt x="7" y="128"/>
                    <a:pt x="7" y="128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8"/>
                    <a:pt x="6" y="128"/>
                    <a:pt x="6" y="128"/>
                  </a:cubicBezTo>
                  <a:cubicBezTo>
                    <a:pt x="6" y="119"/>
                    <a:pt x="6" y="119"/>
                    <a:pt x="6" y="119"/>
                  </a:cubicBezTo>
                  <a:lnTo>
                    <a:pt x="7" y="117"/>
                  </a:lnTo>
                  <a:close/>
                  <a:moveTo>
                    <a:pt x="6" y="172"/>
                  </a:moveTo>
                  <a:cubicBezTo>
                    <a:pt x="6" y="172"/>
                    <a:pt x="6" y="173"/>
                    <a:pt x="6" y="173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6" y="172"/>
                    <a:pt x="6" y="172"/>
                    <a:pt x="6" y="172"/>
                  </a:cubicBezTo>
                  <a:close/>
                  <a:moveTo>
                    <a:pt x="6" y="171"/>
                  </a:move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2"/>
                    <a:pt x="6" y="162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3"/>
                    <a:pt x="6" y="164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6" y="171"/>
                    <a:pt x="6" y="171"/>
                    <a:pt x="6" y="171"/>
                  </a:cubicBezTo>
                  <a:close/>
                  <a:moveTo>
                    <a:pt x="6" y="159"/>
                  </a:moveTo>
                  <a:cubicBezTo>
                    <a:pt x="6" y="159"/>
                    <a:pt x="6" y="159"/>
                    <a:pt x="6" y="158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6" y="158"/>
                    <a:pt x="5" y="157"/>
                    <a:pt x="6" y="156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9"/>
                    <a:pt x="6" y="159"/>
                    <a:pt x="6" y="159"/>
                  </a:cubicBezTo>
                  <a:close/>
                  <a:moveTo>
                    <a:pt x="6" y="156"/>
                  </a:moveTo>
                  <a:cubicBezTo>
                    <a:pt x="6" y="156"/>
                    <a:pt x="6" y="155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6"/>
                    <a:pt x="6" y="156"/>
                    <a:pt x="6" y="156"/>
                  </a:cubicBezTo>
                  <a:close/>
                  <a:moveTo>
                    <a:pt x="6" y="153"/>
                  </a:move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3"/>
                    <a:pt x="6" y="153"/>
                    <a:pt x="6" y="153"/>
                  </a:cubicBezTo>
                  <a:close/>
                  <a:moveTo>
                    <a:pt x="6" y="148"/>
                  </a:moveTo>
                  <a:cubicBezTo>
                    <a:pt x="6" y="149"/>
                    <a:pt x="6" y="149"/>
                    <a:pt x="6" y="149"/>
                  </a:cubicBezTo>
                  <a:cubicBezTo>
                    <a:pt x="6" y="148"/>
                    <a:pt x="6" y="147"/>
                    <a:pt x="6" y="147"/>
                  </a:cubicBezTo>
                  <a:cubicBezTo>
                    <a:pt x="6" y="147"/>
                    <a:pt x="6" y="148"/>
                    <a:pt x="6" y="148"/>
                  </a:cubicBezTo>
                  <a:cubicBezTo>
                    <a:pt x="5" y="146"/>
                    <a:pt x="6" y="145"/>
                    <a:pt x="6" y="144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6" y="129"/>
                    <a:pt x="6" y="128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1"/>
                    <a:pt x="6" y="122"/>
                    <a:pt x="6" y="124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6" y="144"/>
                    <a:pt x="6" y="145"/>
                    <a:pt x="6" y="146"/>
                  </a:cubicBezTo>
                  <a:lnTo>
                    <a:pt x="6" y="148"/>
                  </a:lnTo>
                  <a:close/>
                  <a:moveTo>
                    <a:pt x="5" y="172"/>
                  </a:moveTo>
                  <a:cubicBezTo>
                    <a:pt x="5" y="172"/>
                    <a:pt x="5" y="172"/>
                    <a:pt x="6" y="172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5" y="172"/>
                    <a:pt x="5" y="171"/>
                    <a:pt x="5" y="171"/>
                  </a:cubicBezTo>
                  <a:cubicBezTo>
                    <a:pt x="5" y="171"/>
                    <a:pt x="5" y="171"/>
                    <a:pt x="6" y="171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72"/>
                    <a:pt x="5" y="172"/>
                    <a:pt x="5" y="172"/>
                  </a:cubicBezTo>
                  <a:close/>
                  <a:moveTo>
                    <a:pt x="6" y="161"/>
                  </a:moveTo>
                  <a:cubicBezTo>
                    <a:pt x="5" y="160"/>
                    <a:pt x="5" y="160"/>
                    <a:pt x="6" y="159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6"/>
                    <a:pt x="5" y="156"/>
                    <a:pt x="6" y="156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5" y="163"/>
                    <a:pt x="5" y="163"/>
                    <a:pt x="6" y="163"/>
                  </a:cubicBezTo>
                  <a:cubicBezTo>
                    <a:pt x="6" y="161"/>
                    <a:pt x="6" y="161"/>
                    <a:pt x="6" y="161"/>
                  </a:cubicBezTo>
                  <a:close/>
                  <a:moveTo>
                    <a:pt x="5" y="153"/>
                  </a:moveTo>
                  <a:cubicBezTo>
                    <a:pt x="5" y="153"/>
                    <a:pt x="5" y="153"/>
                    <a:pt x="6" y="153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3"/>
                    <a:pt x="5" y="153"/>
                    <a:pt x="5" y="153"/>
                  </a:cubicBezTo>
                  <a:close/>
                  <a:moveTo>
                    <a:pt x="5" y="147"/>
                  </a:moveTo>
                  <a:cubicBezTo>
                    <a:pt x="5" y="147"/>
                    <a:pt x="5" y="147"/>
                    <a:pt x="5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7"/>
                    <a:pt x="5" y="147"/>
                    <a:pt x="5" y="147"/>
                  </a:cubicBezTo>
                  <a:close/>
                  <a:moveTo>
                    <a:pt x="6" y="124"/>
                  </a:moveTo>
                  <a:cubicBezTo>
                    <a:pt x="5" y="124"/>
                    <a:pt x="5" y="124"/>
                    <a:pt x="5" y="12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24"/>
                    <a:pt x="6" y="124"/>
                    <a:pt x="6" y="124"/>
                  </a:cubicBezTo>
                  <a:close/>
                  <a:moveTo>
                    <a:pt x="6" y="164"/>
                  </a:moveTo>
                  <a:cubicBezTo>
                    <a:pt x="6" y="165"/>
                    <a:pt x="6" y="165"/>
                    <a:pt x="6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4"/>
                    <a:pt x="6" y="164"/>
                  </a:cubicBezTo>
                  <a:close/>
                  <a:moveTo>
                    <a:pt x="4" y="172"/>
                  </a:moveTo>
                  <a:cubicBezTo>
                    <a:pt x="5" y="173"/>
                    <a:pt x="5" y="171"/>
                    <a:pt x="5" y="172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4"/>
                    <a:pt x="5" y="164"/>
                    <a:pt x="5" y="163"/>
                  </a:cubicBezTo>
                  <a:cubicBezTo>
                    <a:pt x="5" y="163"/>
                    <a:pt x="5" y="164"/>
                    <a:pt x="5" y="164"/>
                  </a:cubicBezTo>
                  <a:cubicBezTo>
                    <a:pt x="5" y="164"/>
                    <a:pt x="4" y="163"/>
                    <a:pt x="5" y="163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2"/>
                    <a:pt x="5" y="161"/>
                    <a:pt x="4" y="16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72"/>
                    <a:pt x="4" y="172"/>
                    <a:pt x="4" y="172"/>
                  </a:cubicBezTo>
                  <a:close/>
                  <a:moveTo>
                    <a:pt x="5" y="154"/>
                  </a:moveTo>
                  <a:cubicBezTo>
                    <a:pt x="5" y="156"/>
                    <a:pt x="5" y="156"/>
                    <a:pt x="5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60"/>
                    <a:pt x="4" y="160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9"/>
                    <a:pt x="4" y="158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5" y="127"/>
                    <a:pt x="5" y="126"/>
                    <a:pt x="5" y="12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4" y="149"/>
                    <a:pt x="5" y="151"/>
                    <a:pt x="5" y="153"/>
                  </a:cubicBezTo>
                  <a:cubicBezTo>
                    <a:pt x="5" y="153"/>
                    <a:pt x="5" y="153"/>
                    <a:pt x="5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4"/>
                    <a:pt x="4" y="154"/>
                    <a:pt x="5" y="155"/>
                  </a:cubicBezTo>
                  <a:cubicBezTo>
                    <a:pt x="5" y="154"/>
                    <a:pt x="5" y="154"/>
                    <a:pt x="5" y="154"/>
                  </a:cubicBezTo>
                  <a:close/>
                  <a:moveTo>
                    <a:pt x="5" y="159"/>
                  </a:moveTo>
                  <a:cubicBezTo>
                    <a:pt x="5" y="160"/>
                    <a:pt x="5" y="160"/>
                    <a:pt x="5" y="160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0"/>
                    <a:pt x="5" y="159"/>
                    <a:pt x="5" y="159"/>
                  </a:cubicBezTo>
                  <a:close/>
                  <a:moveTo>
                    <a:pt x="4" y="159"/>
                  </a:move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lose/>
                  <a:moveTo>
                    <a:pt x="4" y="171"/>
                  </a:moveTo>
                  <a:cubicBezTo>
                    <a:pt x="4" y="171"/>
                    <a:pt x="4" y="172"/>
                    <a:pt x="4" y="172"/>
                  </a:cubicBezTo>
                  <a:cubicBezTo>
                    <a:pt x="4" y="172"/>
                    <a:pt x="4" y="172"/>
                    <a:pt x="4" y="172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ubicBezTo>
                    <a:pt x="4" y="171"/>
                    <a:pt x="4" y="171"/>
                    <a:pt x="4" y="171"/>
                  </a:cubicBezTo>
                  <a:close/>
                  <a:moveTo>
                    <a:pt x="4" y="128"/>
                  </a:move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8"/>
                    <a:pt x="4" y="128"/>
                  </a:cubicBezTo>
                  <a:close/>
                  <a:moveTo>
                    <a:pt x="2" y="138"/>
                  </a:moveTo>
                  <a:cubicBezTo>
                    <a:pt x="2" y="139"/>
                    <a:pt x="2" y="140"/>
                    <a:pt x="2" y="14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0"/>
                    <a:pt x="2" y="151"/>
                    <a:pt x="2" y="151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3"/>
                    <a:pt x="2" y="164"/>
                  </a:cubicBezTo>
                  <a:cubicBezTo>
                    <a:pt x="2" y="165"/>
                    <a:pt x="2" y="165"/>
                    <a:pt x="2" y="165"/>
                  </a:cubicBezTo>
                  <a:cubicBezTo>
                    <a:pt x="2" y="165"/>
                    <a:pt x="2" y="165"/>
                    <a:pt x="2" y="165"/>
                  </a:cubicBezTo>
                  <a:cubicBezTo>
                    <a:pt x="2" y="165"/>
                    <a:pt x="2" y="166"/>
                    <a:pt x="2" y="166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9"/>
                    <a:pt x="3" y="170"/>
                    <a:pt x="4" y="171"/>
                  </a:cubicBezTo>
                  <a:cubicBezTo>
                    <a:pt x="4" y="167"/>
                    <a:pt x="4" y="167"/>
                    <a:pt x="4" y="167"/>
                  </a:cubicBezTo>
                  <a:cubicBezTo>
                    <a:pt x="4" y="167"/>
                    <a:pt x="4" y="167"/>
                    <a:pt x="4" y="167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3" y="130"/>
                    <a:pt x="3" y="132"/>
                    <a:pt x="2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3" y="134"/>
                    <a:pt x="2" y="136"/>
                    <a:pt x="3" y="136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2" y="139"/>
                    <a:pt x="2" y="139"/>
                    <a:pt x="2" y="138"/>
                  </a:cubicBezTo>
                  <a:close/>
                  <a:moveTo>
                    <a:pt x="2" y="140"/>
                  </a:moveTo>
                  <a:cubicBezTo>
                    <a:pt x="2" y="141"/>
                    <a:pt x="2" y="141"/>
                    <a:pt x="1" y="142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" y="144"/>
                    <a:pt x="1" y="145"/>
                    <a:pt x="1" y="146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1"/>
                    <a:pt x="1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2"/>
                    <a:pt x="1" y="152"/>
                    <a:pt x="1" y="15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3"/>
                    <a:pt x="1" y="163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3"/>
                    <a:pt x="1" y="162"/>
                    <a:pt x="2" y="163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0"/>
                    <a:pt x="2" y="150"/>
                  </a:cubicBezTo>
                  <a:cubicBezTo>
                    <a:pt x="2" y="140"/>
                    <a:pt x="2" y="140"/>
                    <a:pt x="2" y="140"/>
                  </a:cubicBezTo>
                  <a:close/>
                  <a:moveTo>
                    <a:pt x="2" y="165"/>
                  </a:moveTo>
                  <a:cubicBezTo>
                    <a:pt x="2" y="165"/>
                    <a:pt x="2" y="165"/>
                    <a:pt x="2" y="165"/>
                  </a:cubicBezTo>
                  <a:cubicBezTo>
                    <a:pt x="2" y="165"/>
                    <a:pt x="2" y="165"/>
                    <a:pt x="2" y="165"/>
                  </a:cubicBezTo>
                  <a:cubicBezTo>
                    <a:pt x="2" y="165"/>
                    <a:pt x="2" y="165"/>
                    <a:pt x="2" y="165"/>
                  </a:cubicBezTo>
                  <a:close/>
                  <a:moveTo>
                    <a:pt x="2" y="167"/>
                  </a:move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1" y="167"/>
                    <a:pt x="1" y="167"/>
                  </a:cubicBezTo>
                  <a:cubicBezTo>
                    <a:pt x="1" y="165"/>
                    <a:pt x="2" y="166"/>
                    <a:pt x="2" y="167"/>
                  </a:cubicBezTo>
                  <a:close/>
                  <a:moveTo>
                    <a:pt x="2" y="138"/>
                  </a:moveTo>
                  <a:cubicBezTo>
                    <a:pt x="1" y="139"/>
                    <a:pt x="1" y="139"/>
                    <a:pt x="1" y="139"/>
                  </a:cubicBezTo>
                  <a:cubicBezTo>
                    <a:pt x="2" y="139"/>
                    <a:pt x="2" y="139"/>
                    <a:pt x="2" y="139"/>
                  </a:cubicBezTo>
                  <a:lnTo>
                    <a:pt x="2" y="138"/>
                  </a:lnTo>
                  <a:close/>
                  <a:moveTo>
                    <a:pt x="1" y="146"/>
                  </a:moveTo>
                  <a:cubicBezTo>
                    <a:pt x="1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6"/>
                    <a:pt x="1" y="146"/>
                    <a:pt x="1" y="146"/>
                  </a:cubicBezTo>
                  <a:close/>
                  <a:moveTo>
                    <a:pt x="1" y="148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" y="150"/>
                    <a:pt x="0" y="153"/>
                    <a:pt x="0" y="154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1" y="154"/>
                    <a:pt x="0" y="154"/>
                    <a:pt x="0" y="155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0" y="158"/>
                    <a:pt x="1" y="159"/>
                    <a:pt x="1" y="162"/>
                  </a:cubicBezTo>
                  <a:cubicBezTo>
                    <a:pt x="1" y="164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1" y="153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48"/>
                    <a:pt x="1" y="148"/>
                    <a:pt x="1" y="148"/>
                  </a:cubicBezTo>
                  <a:close/>
                  <a:moveTo>
                    <a:pt x="1" y="163"/>
                  </a:moveTo>
                  <a:cubicBezTo>
                    <a:pt x="1" y="164"/>
                    <a:pt x="1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1" y="164"/>
                    <a:pt x="1" y="164"/>
                    <a:pt x="1" y="163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7" name="Freeform 2798"/>
            <p:cNvSpPr>
              <a:spLocks/>
            </p:cNvSpPr>
            <p:nvPr/>
          </p:nvSpPr>
          <p:spPr bwMode="auto">
            <a:xfrm>
              <a:off x="11855451" y="5367338"/>
              <a:ext cx="0" cy="476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8" name="Freeform 2799"/>
            <p:cNvSpPr>
              <a:spLocks/>
            </p:cNvSpPr>
            <p:nvPr/>
          </p:nvSpPr>
          <p:spPr bwMode="auto">
            <a:xfrm>
              <a:off x="11903076" y="5162551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9" name="Rectangle 2800"/>
            <p:cNvSpPr>
              <a:spLocks noChangeArrowheads="1"/>
            </p:cNvSpPr>
            <p:nvPr/>
          </p:nvSpPr>
          <p:spPr bwMode="auto">
            <a:xfrm>
              <a:off x="11906251" y="5156201"/>
              <a:ext cx="1588" cy="1588"/>
            </a:xfrm>
            <a:prstGeom prst="rect">
              <a:avLst/>
            </a:pr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0" name="Freeform 2801"/>
            <p:cNvSpPr>
              <a:spLocks/>
            </p:cNvSpPr>
            <p:nvPr/>
          </p:nvSpPr>
          <p:spPr bwMode="auto">
            <a:xfrm>
              <a:off x="11987213" y="4859338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1" name="Freeform 2802"/>
            <p:cNvSpPr>
              <a:spLocks/>
            </p:cNvSpPr>
            <p:nvPr/>
          </p:nvSpPr>
          <p:spPr bwMode="auto">
            <a:xfrm>
              <a:off x="11984038" y="486886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2" name="Freeform 2803"/>
            <p:cNvSpPr>
              <a:spLocks/>
            </p:cNvSpPr>
            <p:nvPr/>
          </p:nvSpPr>
          <p:spPr bwMode="auto">
            <a:xfrm>
              <a:off x="11984038" y="4862513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3" name="Freeform 2804"/>
            <p:cNvSpPr>
              <a:spLocks/>
            </p:cNvSpPr>
            <p:nvPr/>
          </p:nvSpPr>
          <p:spPr bwMode="auto">
            <a:xfrm>
              <a:off x="11972926" y="4895851"/>
              <a:ext cx="6350" cy="11113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1" y="0"/>
                    <a:pt x="2" y="0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4" name="Freeform 2805"/>
            <p:cNvSpPr>
              <a:spLocks/>
            </p:cNvSpPr>
            <p:nvPr/>
          </p:nvSpPr>
          <p:spPr bwMode="auto">
            <a:xfrm>
              <a:off x="11969751" y="491013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5" name="Freeform 2806"/>
            <p:cNvSpPr>
              <a:spLocks/>
            </p:cNvSpPr>
            <p:nvPr/>
          </p:nvSpPr>
          <p:spPr bwMode="auto">
            <a:xfrm>
              <a:off x="11966576" y="4913313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6" name="Freeform 2807"/>
            <p:cNvSpPr>
              <a:spLocks/>
            </p:cNvSpPr>
            <p:nvPr/>
          </p:nvSpPr>
          <p:spPr bwMode="auto">
            <a:xfrm>
              <a:off x="11949113" y="499745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7" name="Freeform 2808"/>
            <p:cNvSpPr>
              <a:spLocks/>
            </p:cNvSpPr>
            <p:nvPr/>
          </p:nvSpPr>
          <p:spPr bwMode="auto">
            <a:xfrm>
              <a:off x="11942763" y="5013326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8" name="Rectangle 2809"/>
            <p:cNvSpPr>
              <a:spLocks noChangeArrowheads="1"/>
            </p:cNvSpPr>
            <p:nvPr/>
          </p:nvSpPr>
          <p:spPr bwMode="auto">
            <a:xfrm>
              <a:off x="11933238" y="5006976"/>
              <a:ext cx="1588" cy="1588"/>
            </a:xfrm>
            <a:prstGeom prst="rect">
              <a:avLst/>
            </a:pr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9" name="Freeform 2810"/>
            <p:cNvSpPr>
              <a:spLocks/>
            </p:cNvSpPr>
            <p:nvPr/>
          </p:nvSpPr>
          <p:spPr bwMode="auto">
            <a:xfrm>
              <a:off x="11939588" y="502761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0" name="Freeform 2811"/>
            <p:cNvSpPr>
              <a:spLocks/>
            </p:cNvSpPr>
            <p:nvPr/>
          </p:nvSpPr>
          <p:spPr bwMode="auto">
            <a:xfrm>
              <a:off x="11936413" y="5045076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1" name="Freeform 2812"/>
            <p:cNvSpPr>
              <a:spLocks/>
            </p:cNvSpPr>
            <p:nvPr/>
          </p:nvSpPr>
          <p:spPr bwMode="auto">
            <a:xfrm>
              <a:off x="11930063" y="5060951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2" name="Freeform 2813"/>
            <p:cNvSpPr>
              <a:spLocks/>
            </p:cNvSpPr>
            <p:nvPr/>
          </p:nvSpPr>
          <p:spPr bwMode="auto">
            <a:xfrm>
              <a:off x="11876088" y="5222876"/>
              <a:ext cx="6350" cy="9525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2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3" name="Freeform 2814"/>
            <p:cNvSpPr>
              <a:spLocks/>
            </p:cNvSpPr>
            <p:nvPr/>
          </p:nvSpPr>
          <p:spPr bwMode="auto">
            <a:xfrm>
              <a:off x="11855451" y="5354638"/>
              <a:ext cx="0" cy="6350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D9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4" name="Freeform 2815"/>
            <p:cNvSpPr>
              <a:spLocks/>
            </p:cNvSpPr>
            <p:nvPr/>
          </p:nvSpPr>
          <p:spPr bwMode="auto">
            <a:xfrm>
              <a:off x="9312276" y="3567113"/>
              <a:ext cx="317500" cy="296863"/>
            </a:xfrm>
            <a:custGeom>
              <a:avLst/>
              <a:gdLst>
                <a:gd name="T0" fmla="*/ 16 w 94"/>
                <a:gd name="T1" fmla="*/ 58 h 88"/>
                <a:gd name="T2" fmla="*/ 82 w 94"/>
                <a:gd name="T3" fmla="*/ 4 h 88"/>
                <a:gd name="T4" fmla="*/ 45 w 94"/>
                <a:gd name="T5" fmla="*/ 19 h 88"/>
                <a:gd name="T6" fmla="*/ 8 w 94"/>
                <a:gd name="T7" fmla="*/ 66 h 88"/>
                <a:gd name="T8" fmla="*/ 13 w 94"/>
                <a:gd name="T9" fmla="*/ 66 h 88"/>
                <a:gd name="T10" fmla="*/ 16 w 94"/>
                <a:gd name="T11" fmla="*/ 69 h 88"/>
                <a:gd name="T12" fmla="*/ 44 w 94"/>
                <a:gd name="T13" fmla="*/ 57 h 88"/>
                <a:gd name="T14" fmla="*/ 93 w 94"/>
                <a:gd name="T15" fmla="*/ 12 h 88"/>
                <a:gd name="T16" fmla="*/ 83 w 94"/>
                <a:gd name="T17" fmla="*/ 8 h 88"/>
                <a:gd name="T18" fmla="*/ 87 w 94"/>
                <a:gd name="T19" fmla="*/ 13 h 88"/>
                <a:gd name="T20" fmla="*/ 18 w 94"/>
                <a:gd name="T21" fmla="*/ 65 h 88"/>
                <a:gd name="T22" fmla="*/ 16 w 94"/>
                <a:gd name="T23" fmla="*/ 5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88">
                  <a:moveTo>
                    <a:pt x="16" y="58"/>
                  </a:moveTo>
                  <a:cubicBezTo>
                    <a:pt x="16" y="58"/>
                    <a:pt x="47" y="12"/>
                    <a:pt x="82" y="4"/>
                  </a:cubicBezTo>
                  <a:cubicBezTo>
                    <a:pt x="82" y="4"/>
                    <a:pt x="79" y="0"/>
                    <a:pt x="45" y="19"/>
                  </a:cubicBezTo>
                  <a:cubicBezTo>
                    <a:pt x="45" y="19"/>
                    <a:pt x="0" y="57"/>
                    <a:pt x="8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2" y="70"/>
                    <a:pt x="16" y="69"/>
                  </a:cubicBezTo>
                  <a:cubicBezTo>
                    <a:pt x="16" y="69"/>
                    <a:pt x="12" y="88"/>
                    <a:pt x="44" y="57"/>
                  </a:cubicBezTo>
                  <a:cubicBezTo>
                    <a:pt x="44" y="57"/>
                    <a:pt x="89" y="21"/>
                    <a:pt x="93" y="12"/>
                  </a:cubicBezTo>
                  <a:cubicBezTo>
                    <a:pt x="93" y="12"/>
                    <a:pt x="94" y="0"/>
                    <a:pt x="83" y="8"/>
                  </a:cubicBezTo>
                  <a:cubicBezTo>
                    <a:pt x="83" y="8"/>
                    <a:pt x="91" y="6"/>
                    <a:pt x="87" y="13"/>
                  </a:cubicBezTo>
                  <a:cubicBezTo>
                    <a:pt x="87" y="13"/>
                    <a:pt x="29" y="67"/>
                    <a:pt x="18" y="65"/>
                  </a:cubicBezTo>
                  <a:cubicBezTo>
                    <a:pt x="18" y="65"/>
                    <a:pt x="21" y="62"/>
                    <a:pt x="16" y="58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5" name="Freeform 2816"/>
            <p:cNvSpPr>
              <a:spLocks/>
            </p:cNvSpPr>
            <p:nvPr/>
          </p:nvSpPr>
          <p:spPr bwMode="auto">
            <a:xfrm>
              <a:off x="9744076" y="3497263"/>
              <a:ext cx="287338" cy="182563"/>
            </a:xfrm>
            <a:custGeom>
              <a:avLst/>
              <a:gdLst>
                <a:gd name="T0" fmla="*/ 5 w 85"/>
                <a:gd name="T1" fmla="*/ 14 h 54"/>
                <a:gd name="T2" fmla="*/ 74 w 85"/>
                <a:gd name="T3" fmla="*/ 44 h 54"/>
                <a:gd name="T4" fmla="*/ 80 w 85"/>
                <a:gd name="T5" fmla="*/ 44 h 54"/>
                <a:gd name="T6" fmla="*/ 82 w 85"/>
                <a:gd name="T7" fmla="*/ 39 h 54"/>
                <a:gd name="T8" fmla="*/ 17 w 85"/>
                <a:gd name="T9" fmla="*/ 8 h 54"/>
                <a:gd name="T10" fmla="*/ 23 w 85"/>
                <a:gd name="T11" fmla="*/ 0 h 54"/>
                <a:gd name="T12" fmla="*/ 3 w 85"/>
                <a:gd name="T13" fmla="*/ 7 h 54"/>
                <a:gd name="T14" fmla="*/ 5 w 85"/>
                <a:gd name="T15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54">
                  <a:moveTo>
                    <a:pt x="5" y="14"/>
                  </a:moveTo>
                  <a:cubicBezTo>
                    <a:pt x="5" y="14"/>
                    <a:pt x="49" y="8"/>
                    <a:pt x="74" y="44"/>
                  </a:cubicBezTo>
                  <a:cubicBezTo>
                    <a:pt x="74" y="44"/>
                    <a:pt x="82" y="54"/>
                    <a:pt x="80" y="44"/>
                  </a:cubicBezTo>
                  <a:cubicBezTo>
                    <a:pt x="80" y="44"/>
                    <a:pt x="85" y="45"/>
                    <a:pt x="82" y="39"/>
                  </a:cubicBezTo>
                  <a:cubicBezTo>
                    <a:pt x="82" y="39"/>
                    <a:pt x="61" y="8"/>
                    <a:pt x="17" y="8"/>
                  </a:cubicBezTo>
                  <a:cubicBezTo>
                    <a:pt x="17" y="8"/>
                    <a:pt x="23" y="3"/>
                    <a:pt x="23" y="0"/>
                  </a:cubicBezTo>
                  <a:cubicBezTo>
                    <a:pt x="23" y="0"/>
                    <a:pt x="12" y="8"/>
                    <a:pt x="3" y="7"/>
                  </a:cubicBezTo>
                  <a:cubicBezTo>
                    <a:pt x="3" y="7"/>
                    <a:pt x="0" y="14"/>
                    <a:pt x="5" y="14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6" name="Freeform 2817"/>
            <p:cNvSpPr>
              <a:spLocks/>
            </p:cNvSpPr>
            <p:nvPr/>
          </p:nvSpPr>
          <p:spPr bwMode="auto">
            <a:xfrm>
              <a:off x="9815513" y="3767138"/>
              <a:ext cx="107950" cy="100013"/>
            </a:xfrm>
            <a:custGeom>
              <a:avLst/>
              <a:gdLst>
                <a:gd name="T0" fmla="*/ 27 w 32"/>
                <a:gd name="T1" fmla="*/ 30 h 30"/>
                <a:gd name="T2" fmla="*/ 31 w 32"/>
                <a:gd name="T3" fmla="*/ 23 h 30"/>
                <a:gd name="T4" fmla="*/ 19 w 32"/>
                <a:gd name="T5" fmla="*/ 12 h 30"/>
                <a:gd name="T6" fmla="*/ 17 w 32"/>
                <a:gd name="T7" fmla="*/ 15 h 30"/>
                <a:gd name="T8" fmla="*/ 1 w 32"/>
                <a:gd name="T9" fmla="*/ 0 h 30"/>
                <a:gd name="T10" fmla="*/ 0 w 32"/>
                <a:gd name="T11" fmla="*/ 8 h 30"/>
                <a:gd name="T12" fmla="*/ 27 w 32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27" y="30"/>
                  </a:moveTo>
                  <a:cubicBezTo>
                    <a:pt x="27" y="30"/>
                    <a:pt x="32" y="25"/>
                    <a:pt x="31" y="2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6" y="6"/>
                    <a:pt x="1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0" y="29"/>
                    <a:pt x="27" y="30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7" name="Freeform 2818"/>
            <p:cNvSpPr>
              <a:spLocks/>
            </p:cNvSpPr>
            <p:nvPr/>
          </p:nvSpPr>
          <p:spPr bwMode="auto">
            <a:xfrm>
              <a:off x="9713913" y="3567113"/>
              <a:ext cx="257175" cy="128588"/>
            </a:xfrm>
            <a:custGeom>
              <a:avLst/>
              <a:gdLst>
                <a:gd name="T0" fmla="*/ 0 w 76"/>
                <a:gd name="T1" fmla="*/ 4 h 38"/>
                <a:gd name="T2" fmla="*/ 68 w 76"/>
                <a:gd name="T3" fmla="*/ 35 h 38"/>
                <a:gd name="T4" fmla="*/ 66 w 76"/>
                <a:gd name="T5" fmla="*/ 30 h 38"/>
                <a:gd name="T6" fmla="*/ 67 w 76"/>
                <a:gd name="T7" fmla="*/ 23 h 38"/>
                <a:gd name="T8" fmla="*/ 4 w 76"/>
                <a:gd name="T9" fmla="*/ 0 h 38"/>
                <a:gd name="T10" fmla="*/ 0 w 76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8">
                  <a:moveTo>
                    <a:pt x="0" y="4"/>
                  </a:moveTo>
                  <a:cubicBezTo>
                    <a:pt x="0" y="4"/>
                    <a:pt x="38" y="38"/>
                    <a:pt x="68" y="35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76" y="22"/>
                    <a:pt x="67" y="23"/>
                  </a:cubicBezTo>
                  <a:cubicBezTo>
                    <a:pt x="67" y="23"/>
                    <a:pt x="38" y="33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8" name="Freeform 2819"/>
            <p:cNvSpPr>
              <a:spLocks/>
            </p:cNvSpPr>
            <p:nvPr/>
          </p:nvSpPr>
          <p:spPr bwMode="auto">
            <a:xfrm>
              <a:off x="9542463" y="3452813"/>
              <a:ext cx="225425" cy="158750"/>
            </a:xfrm>
            <a:custGeom>
              <a:avLst/>
              <a:gdLst>
                <a:gd name="T0" fmla="*/ 8 w 67"/>
                <a:gd name="T1" fmla="*/ 15 h 47"/>
                <a:gd name="T2" fmla="*/ 0 w 67"/>
                <a:gd name="T3" fmla="*/ 19 h 47"/>
                <a:gd name="T4" fmla="*/ 3 w 67"/>
                <a:gd name="T5" fmla="*/ 21 h 47"/>
                <a:gd name="T6" fmla="*/ 2 w 67"/>
                <a:gd name="T7" fmla="*/ 26 h 47"/>
                <a:gd name="T8" fmla="*/ 10 w 67"/>
                <a:gd name="T9" fmla="*/ 27 h 47"/>
                <a:gd name="T10" fmla="*/ 17 w 67"/>
                <a:gd name="T11" fmla="*/ 34 h 47"/>
                <a:gd name="T12" fmla="*/ 20 w 67"/>
                <a:gd name="T13" fmla="*/ 38 h 47"/>
                <a:gd name="T14" fmla="*/ 20 w 67"/>
                <a:gd name="T15" fmla="*/ 38 h 47"/>
                <a:gd name="T16" fmla="*/ 25 w 67"/>
                <a:gd name="T17" fmla="*/ 44 h 47"/>
                <a:gd name="T18" fmla="*/ 33 w 67"/>
                <a:gd name="T19" fmla="*/ 43 h 47"/>
                <a:gd name="T20" fmla="*/ 35 w 67"/>
                <a:gd name="T21" fmla="*/ 40 h 47"/>
                <a:gd name="T22" fmla="*/ 36 w 67"/>
                <a:gd name="T23" fmla="*/ 36 h 47"/>
                <a:gd name="T24" fmla="*/ 39 w 67"/>
                <a:gd name="T25" fmla="*/ 34 h 47"/>
                <a:gd name="T26" fmla="*/ 41 w 67"/>
                <a:gd name="T27" fmla="*/ 41 h 47"/>
                <a:gd name="T28" fmla="*/ 56 w 67"/>
                <a:gd name="T29" fmla="*/ 37 h 47"/>
                <a:gd name="T30" fmla="*/ 61 w 67"/>
                <a:gd name="T31" fmla="*/ 32 h 47"/>
                <a:gd name="T32" fmla="*/ 62 w 67"/>
                <a:gd name="T33" fmla="*/ 27 h 47"/>
                <a:gd name="T34" fmla="*/ 63 w 67"/>
                <a:gd name="T35" fmla="*/ 22 h 47"/>
                <a:gd name="T36" fmla="*/ 39 w 67"/>
                <a:gd name="T37" fmla="*/ 7 h 47"/>
                <a:gd name="T38" fmla="*/ 34 w 67"/>
                <a:gd name="T39" fmla="*/ 1 h 47"/>
                <a:gd name="T40" fmla="*/ 33 w 67"/>
                <a:gd name="T41" fmla="*/ 6 h 47"/>
                <a:gd name="T42" fmla="*/ 30 w 67"/>
                <a:gd name="T43" fmla="*/ 3 h 47"/>
                <a:gd name="T44" fmla="*/ 21 w 67"/>
                <a:gd name="T45" fmla="*/ 3 h 47"/>
                <a:gd name="T46" fmla="*/ 12 w 67"/>
                <a:gd name="T47" fmla="*/ 6 h 47"/>
                <a:gd name="T48" fmla="*/ 8 w 67"/>
                <a:gd name="T49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47">
                  <a:moveTo>
                    <a:pt x="8" y="15"/>
                  </a:moveTo>
                  <a:cubicBezTo>
                    <a:pt x="8" y="15"/>
                    <a:pt x="2" y="17"/>
                    <a:pt x="0" y="19"/>
                  </a:cubicBezTo>
                  <a:cubicBezTo>
                    <a:pt x="0" y="19"/>
                    <a:pt x="0" y="20"/>
                    <a:pt x="3" y="21"/>
                  </a:cubicBezTo>
                  <a:cubicBezTo>
                    <a:pt x="3" y="21"/>
                    <a:pt x="0" y="24"/>
                    <a:pt x="2" y="26"/>
                  </a:cubicBezTo>
                  <a:cubicBezTo>
                    <a:pt x="2" y="26"/>
                    <a:pt x="4" y="30"/>
                    <a:pt x="10" y="27"/>
                  </a:cubicBezTo>
                  <a:cubicBezTo>
                    <a:pt x="10" y="27"/>
                    <a:pt x="15" y="30"/>
                    <a:pt x="17" y="34"/>
                  </a:cubicBezTo>
                  <a:cubicBezTo>
                    <a:pt x="17" y="34"/>
                    <a:pt x="14" y="39"/>
                    <a:pt x="20" y="38"/>
                  </a:cubicBezTo>
                  <a:cubicBezTo>
                    <a:pt x="26" y="38"/>
                    <a:pt x="20" y="38"/>
                    <a:pt x="20" y="38"/>
                  </a:cubicBezTo>
                  <a:cubicBezTo>
                    <a:pt x="20" y="38"/>
                    <a:pt x="19" y="47"/>
                    <a:pt x="25" y="44"/>
                  </a:cubicBezTo>
                  <a:cubicBezTo>
                    <a:pt x="25" y="44"/>
                    <a:pt x="28" y="39"/>
                    <a:pt x="33" y="43"/>
                  </a:cubicBezTo>
                  <a:cubicBezTo>
                    <a:pt x="33" y="43"/>
                    <a:pt x="36" y="43"/>
                    <a:pt x="35" y="40"/>
                  </a:cubicBezTo>
                  <a:cubicBezTo>
                    <a:pt x="35" y="40"/>
                    <a:pt x="31" y="36"/>
                    <a:pt x="36" y="36"/>
                  </a:cubicBezTo>
                  <a:cubicBezTo>
                    <a:pt x="36" y="36"/>
                    <a:pt x="39" y="27"/>
                    <a:pt x="39" y="34"/>
                  </a:cubicBezTo>
                  <a:cubicBezTo>
                    <a:pt x="39" y="34"/>
                    <a:pt x="37" y="38"/>
                    <a:pt x="41" y="41"/>
                  </a:cubicBezTo>
                  <a:cubicBezTo>
                    <a:pt x="41" y="41"/>
                    <a:pt x="52" y="45"/>
                    <a:pt x="56" y="37"/>
                  </a:cubicBezTo>
                  <a:cubicBezTo>
                    <a:pt x="56" y="37"/>
                    <a:pt x="57" y="31"/>
                    <a:pt x="61" y="32"/>
                  </a:cubicBezTo>
                  <a:cubicBezTo>
                    <a:pt x="61" y="32"/>
                    <a:pt x="64" y="32"/>
                    <a:pt x="62" y="27"/>
                  </a:cubicBezTo>
                  <a:cubicBezTo>
                    <a:pt x="62" y="27"/>
                    <a:pt x="67" y="28"/>
                    <a:pt x="63" y="22"/>
                  </a:cubicBezTo>
                  <a:cubicBezTo>
                    <a:pt x="63" y="22"/>
                    <a:pt x="48" y="7"/>
                    <a:pt x="39" y="7"/>
                  </a:cubicBezTo>
                  <a:cubicBezTo>
                    <a:pt x="39" y="7"/>
                    <a:pt x="39" y="0"/>
                    <a:pt x="34" y="1"/>
                  </a:cubicBezTo>
                  <a:cubicBezTo>
                    <a:pt x="34" y="1"/>
                    <a:pt x="32" y="2"/>
                    <a:pt x="33" y="6"/>
                  </a:cubicBezTo>
                  <a:cubicBezTo>
                    <a:pt x="33" y="6"/>
                    <a:pt x="30" y="8"/>
                    <a:pt x="30" y="3"/>
                  </a:cubicBezTo>
                  <a:cubicBezTo>
                    <a:pt x="30" y="3"/>
                    <a:pt x="24" y="0"/>
                    <a:pt x="21" y="3"/>
                  </a:cubicBezTo>
                  <a:cubicBezTo>
                    <a:pt x="21" y="3"/>
                    <a:pt x="13" y="3"/>
                    <a:pt x="12" y="6"/>
                  </a:cubicBezTo>
                  <a:cubicBezTo>
                    <a:pt x="12" y="6"/>
                    <a:pt x="8" y="9"/>
                    <a:pt x="8" y="15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9" name="Freeform 2820"/>
            <p:cNvSpPr>
              <a:spLocks/>
            </p:cNvSpPr>
            <p:nvPr/>
          </p:nvSpPr>
          <p:spPr bwMode="auto">
            <a:xfrm>
              <a:off x="9686926" y="4191001"/>
              <a:ext cx="60325" cy="65088"/>
            </a:xfrm>
            <a:custGeom>
              <a:avLst/>
              <a:gdLst>
                <a:gd name="T0" fmla="*/ 0 w 18"/>
                <a:gd name="T1" fmla="*/ 8 h 19"/>
                <a:gd name="T2" fmla="*/ 9 w 18"/>
                <a:gd name="T3" fmla="*/ 19 h 19"/>
                <a:gd name="T4" fmla="*/ 18 w 18"/>
                <a:gd name="T5" fmla="*/ 13 h 19"/>
                <a:gd name="T6" fmla="*/ 0 w 18"/>
                <a:gd name="T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8"/>
                  </a:moveTo>
                  <a:cubicBezTo>
                    <a:pt x="0" y="8"/>
                    <a:pt x="4" y="13"/>
                    <a:pt x="9" y="19"/>
                  </a:cubicBezTo>
                  <a:cubicBezTo>
                    <a:pt x="9" y="19"/>
                    <a:pt x="18" y="18"/>
                    <a:pt x="18" y="13"/>
                  </a:cubicBezTo>
                  <a:cubicBezTo>
                    <a:pt x="18" y="13"/>
                    <a:pt x="7" y="0"/>
                    <a:pt x="0" y="8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0" name="Freeform 2821"/>
            <p:cNvSpPr>
              <a:spLocks/>
            </p:cNvSpPr>
            <p:nvPr/>
          </p:nvSpPr>
          <p:spPr bwMode="auto">
            <a:xfrm>
              <a:off x="9690101" y="3240088"/>
              <a:ext cx="47625" cy="142875"/>
            </a:xfrm>
            <a:custGeom>
              <a:avLst/>
              <a:gdLst>
                <a:gd name="T0" fmla="*/ 2 w 14"/>
                <a:gd name="T1" fmla="*/ 5 h 42"/>
                <a:gd name="T2" fmla="*/ 0 w 14"/>
                <a:gd name="T3" fmla="*/ 42 h 42"/>
                <a:gd name="T4" fmla="*/ 14 w 14"/>
                <a:gd name="T5" fmla="*/ 17 h 42"/>
                <a:gd name="T6" fmla="*/ 2 w 14"/>
                <a:gd name="T7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2">
                  <a:moveTo>
                    <a:pt x="2" y="5"/>
                  </a:moveTo>
                  <a:cubicBezTo>
                    <a:pt x="2" y="5"/>
                    <a:pt x="1" y="34"/>
                    <a:pt x="0" y="42"/>
                  </a:cubicBezTo>
                  <a:cubicBezTo>
                    <a:pt x="0" y="42"/>
                    <a:pt x="11" y="39"/>
                    <a:pt x="14" y="17"/>
                  </a:cubicBezTo>
                  <a:cubicBezTo>
                    <a:pt x="14" y="17"/>
                    <a:pt x="14" y="0"/>
                    <a:pt x="2" y="5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1" name="Freeform 2822"/>
            <p:cNvSpPr>
              <a:spLocks/>
            </p:cNvSpPr>
            <p:nvPr/>
          </p:nvSpPr>
          <p:spPr bwMode="auto">
            <a:xfrm>
              <a:off x="9245601" y="3544888"/>
              <a:ext cx="93663" cy="238125"/>
            </a:xfrm>
            <a:custGeom>
              <a:avLst/>
              <a:gdLst>
                <a:gd name="T0" fmla="*/ 0 w 28"/>
                <a:gd name="T1" fmla="*/ 7 h 71"/>
                <a:gd name="T2" fmla="*/ 5 w 28"/>
                <a:gd name="T3" fmla="*/ 34 h 71"/>
                <a:gd name="T4" fmla="*/ 9 w 28"/>
                <a:gd name="T5" fmla="*/ 42 h 71"/>
                <a:gd name="T6" fmla="*/ 21 w 28"/>
                <a:gd name="T7" fmla="*/ 67 h 71"/>
                <a:gd name="T8" fmla="*/ 25 w 28"/>
                <a:gd name="T9" fmla="*/ 65 h 71"/>
                <a:gd name="T10" fmla="*/ 24 w 28"/>
                <a:gd name="T11" fmla="*/ 49 h 71"/>
                <a:gd name="T12" fmla="*/ 20 w 28"/>
                <a:gd name="T13" fmla="*/ 35 h 71"/>
                <a:gd name="T14" fmla="*/ 0 w 28"/>
                <a:gd name="T1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1">
                  <a:moveTo>
                    <a:pt x="0" y="7"/>
                  </a:moveTo>
                  <a:cubicBezTo>
                    <a:pt x="0" y="7"/>
                    <a:pt x="6" y="27"/>
                    <a:pt x="5" y="34"/>
                  </a:cubicBezTo>
                  <a:cubicBezTo>
                    <a:pt x="5" y="34"/>
                    <a:pt x="5" y="39"/>
                    <a:pt x="9" y="42"/>
                  </a:cubicBezTo>
                  <a:cubicBezTo>
                    <a:pt x="9" y="42"/>
                    <a:pt x="15" y="63"/>
                    <a:pt x="21" y="67"/>
                  </a:cubicBezTo>
                  <a:cubicBezTo>
                    <a:pt x="21" y="67"/>
                    <a:pt x="26" y="71"/>
                    <a:pt x="25" y="65"/>
                  </a:cubicBezTo>
                  <a:cubicBezTo>
                    <a:pt x="25" y="65"/>
                    <a:pt x="23" y="52"/>
                    <a:pt x="24" y="49"/>
                  </a:cubicBezTo>
                  <a:cubicBezTo>
                    <a:pt x="24" y="49"/>
                    <a:pt x="28" y="41"/>
                    <a:pt x="20" y="35"/>
                  </a:cubicBezTo>
                  <a:cubicBezTo>
                    <a:pt x="20" y="35"/>
                    <a:pt x="1" y="0"/>
                    <a:pt x="0" y="7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2" name="Freeform 2823"/>
            <p:cNvSpPr>
              <a:spLocks/>
            </p:cNvSpPr>
            <p:nvPr/>
          </p:nvSpPr>
          <p:spPr bwMode="auto">
            <a:xfrm>
              <a:off x="9161463" y="3362326"/>
              <a:ext cx="195263" cy="327025"/>
            </a:xfrm>
            <a:custGeom>
              <a:avLst/>
              <a:gdLst>
                <a:gd name="T0" fmla="*/ 6 w 58"/>
                <a:gd name="T1" fmla="*/ 7 h 97"/>
                <a:gd name="T2" fmla="*/ 10 w 58"/>
                <a:gd name="T3" fmla="*/ 22 h 97"/>
                <a:gd name="T4" fmla="*/ 20 w 58"/>
                <a:gd name="T5" fmla="*/ 49 h 97"/>
                <a:gd name="T6" fmla="*/ 58 w 58"/>
                <a:gd name="T7" fmla="*/ 94 h 97"/>
                <a:gd name="T8" fmla="*/ 57 w 58"/>
                <a:gd name="T9" fmla="*/ 91 h 97"/>
                <a:gd name="T10" fmla="*/ 42 w 58"/>
                <a:gd name="T11" fmla="*/ 76 h 97"/>
                <a:gd name="T12" fmla="*/ 16 w 58"/>
                <a:gd name="T13" fmla="*/ 18 h 97"/>
                <a:gd name="T14" fmla="*/ 14 w 58"/>
                <a:gd name="T15" fmla="*/ 5 h 97"/>
                <a:gd name="T16" fmla="*/ 6 w 58"/>
                <a:gd name="T17" fmla="*/ 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97">
                  <a:moveTo>
                    <a:pt x="6" y="7"/>
                  </a:moveTo>
                  <a:cubicBezTo>
                    <a:pt x="6" y="7"/>
                    <a:pt x="0" y="8"/>
                    <a:pt x="10" y="22"/>
                  </a:cubicBezTo>
                  <a:cubicBezTo>
                    <a:pt x="10" y="22"/>
                    <a:pt x="16" y="42"/>
                    <a:pt x="20" y="49"/>
                  </a:cubicBezTo>
                  <a:cubicBezTo>
                    <a:pt x="20" y="49"/>
                    <a:pt x="43" y="97"/>
                    <a:pt x="58" y="94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48" y="85"/>
                    <a:pt x="42" y="76"/>
                  </a:cubicBezTo>
                  <a:cubicBezTo>
                    <a:pt x="42" y="76"/>
                    <a:pt x="16" y="38"/>
                    <a:pt x="16" y="18"/>
                  </a:cubicBezTo>
                  <a:cubicBezTo>
                    <a:pt x="16" y="18"/>
                    <a:pt x="21" y="12"/>
                    <a:pt x="14" y="5"/>
                  </a:cubicBezTo>
                  <a:cubicBezTo>
                    <a:pt x="14" y="5"/>
                    <a:pt x="8" y="0"/>
                    <a:pt x="6" y="7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3" name="Freeform 2824"/>
            <p:cNvSpPr>
              <a:spLocks/>
            </p:cNvSpPr>
            <p:nvPr/>
          </p:nvSpPr>
          <p:spPr bwMode="auto">
            <a:xfrm>
              <a:off x="9713913" y="4467226"/>
              <a:ext cx="111125" cy="112713"/>
            </a:xfrm>
            <a:custGeom>
              <a:avLst/>
              <a:gdLst>
                <a:gd name="T0" fmla="*/ 10 w 33"/>
                <a:gd name="T1" fmla="*/ 1 h 33"/>
                <a:gd name="T2" fmla="*/ 4 w 33"/>
                <a:gd name="T3" fmla="*/ 13 h 33"/>
                <a:gd name="T4" fmla="*/ 27 w 33"/>
                <a:gd name="T5" fmla="*/ 15 h 33"/>
                <a:gd name="T6" fmla="*/ 33 w 33"/>
                <a:gd name="T7" fmla="*/ 3 h 33"/>
                <a:gd name="T8" fmla="*/ 18 w 33"/>
                <a:gd name="T9" fmla="*/ 10 h 33"/>
                <a:gd name="T10" fmla="*/ 12 w 33"/>
                <a:gd name="T11" fmla="*/ 5 h 33"/>
                <a:gd name="T12" fmla="*/ 10 w 33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0" y="1"/>
                  </a:moveTo>
                  <a:cubicBezTo>
                    <a:pt x="10" y="1"/>
                    <a:pt x="0" y="0"/>
                    <a:pt x="4" y="13"/>
                  </a:cubicBezTo>
                  <a:cubicBezTo>
                    <a:pt x="4" y="13"/>
                    <a:pt x="16" y="33"/>
                    <a:pt x="27" y="15"/>
                  </a:cubicBezTo>
                  <a:cubicBezTo>
                    <a:pt x="27" y="15"/>
                    <a:pt x="28" y="7"/>
                    <a:pt x="33" y="3"/>
                  </a:cubicBezTo>
                  <a:cubicBezTo>
                    <a:pt x="33" y="3"/>
                    <a:pt x="24" y="7"/>
                    <a:pt x="18" y="10"/>
                  </a:cubicBezTo>
                  <a:cubicBezTo>
                    <a:pt x="18" y="10"/>
                    <a:pt x="11" y="10"/>
                    <a:pt x="12" y="5"/>
                  </a:cubicBezTo>
                  <a:cubicBezTo>
                    <a:pt x="12" y="5"/>
                    <a:pt x="14" y="2"/>
                    <a:pt x="10" y="1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4" name="Freeform 2825"/>
            <p:cNvSpPr>
              <a:spLocks/>
            </p:cNvSpPr>
            <p:nvPr/>
          </p:nvSpPr>
          <p:spPr bwMode="auto">
            <a:xfrm>
              <a:off x="9366251" y="4518026"/>
              <a:ext cx="290513" cy="119063"/>
            </a:xfrm>
            <a:custGeom>
              <a:avLst/>
              <a:gdLst>
                <a:gd name="T0" fmla="*/ 0 w 86"/>
                <a:gd name="T1" fmla="*/ 0 h 35"/>
                <a:gd name="T2" fmla="*/ 86 w 86"/>
                <a:gd name="T3" fmla="*/ 35 h 35"/>
                <a:gd name="T4" fmla="*/ 0 w 86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35">
                  <a:moveTo>
                    <a:pt x="0" y="0"/>
                  </a:moveTo>
                  <a:cubicBezTo>
                    <a:pt x="0" y="0"/>
                    <a:pt x="64" y="20"/>
                    <a:pt x="86" y="35"/>
                  </a:cubicBezTo>
                  <a:cubicBezTo>
                    <a:pt x="86" y="35"/>
                    <a:pt x="50" y="4"/>
                    <a:pt x="0" y="0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5" name="Freeform 2826"/>
            <p:cNvSpPr>
              <a:spLocks/>
            </p:cNvSpPr>
            <p:nvPr/>
          </p:nvSpPr>
          <p:spPr bwMode="auto">
            <a:xfrm>
              <a:off x="11591926" y="5213351"/>
              <a:ext cx="185738" cy="127000"/>
            </a:xfrm>
            <a:custGeom>
              <a:avLst/>
              <a:gdLst>
                <a:gd name="T0" fmla="*/ 14 w 55"/>
                <a:gd name="T1" fmla="*/ 7 h 38"/>
                <a:gd name="T2" fmla="*/ 1 w 55"/>
                <a:gd name="T3" fmla="*/ 9 h 38"/>
                <a:gd name="T4" fmla="*/ 7 w 55"/>
                <a:gd name="T5" fmla="*/ 16 h 38"/>
                <a:gd name="T6" fmla="*/ 18 w 55"/>
                <a:gd name="T7" fmla="*/ 17 h 38"/>
                <a:gd name="T8" fmla="*/ 36 w 55"/>
                <a:gd name="T9" fmla="*/ 30 h 38"/>
                <a:gd name="T10" fmla="*/ 52 w 55"/>
                <a:gd name="T11" fmla="*/ 33 h 38"/>
                <a:gd name="T12" fmla="*/ 55 w 55"/>
                <a:gd name="T13" fmla="*/ 24 h 38"/>
                <a:gd name="T14" fmla="*/ 49 w 55"/>
                <a:gd name="T15" fmla="*/ 19 h 38"/>
                <a:gd name="T16" fmla="*/ 36 w 55"/>
                <a:gd name="T17" fmla="*/ 15 h 38"/>
                <a:gd name="T18" fmla="*/ 14 w 55"/>
                <a:gd name="T1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8">
                  <a:moveTo>
                    <a:pt x="14" y="7"/>
                  </a:moveTo>
                  <a:cubicBezTo>
                    <a:pt x="14" y="7"/>
                    <a:pt x="5" y="0"/>
                    <a:pt x="1" y="9"/>
                  </a:cubicBezTo>
                  <a:cubicBezTo>
                    <a:pt x="1" y="9"/>
                    <a:pt x="0" y="11"/>
                    <a:pt x="7" y="16"/>
                  </a:cubicBezTo>
                  <a:cubicBezTo>
                    <a:pt x="7" y="16"/>
                    <a:pt x="9" y="18"/>
                    <a:pt x="18" y="17"/>
                  </a:cubicBezTo>
                  <a:cubicBezTo>
                    <a:pt x="18" y="17"/>
                    <a:pt x="33" y="23"/>
                    <a:pt x="36" y="30"/>
                  </a:cubicBezTo>
                  <a:cubicBezTo>
                    <a:pt x="36" y="30"/>
                    <a:pt x="49" y="38"/>
                    <a:pt x="52" y="33"/>
                  </a:cubicBezTo>
                  <a:cubicBezTo>
                    <a:pt x="52" y="33"/>
                    <a:pt x="55" y="30"/>
                    <a:pt x="55" y="24"/>
                  </a:cubicBezTo>
                  <a:cubicBezTo>
                    <a:pt x="55" y="24"/>
                    <a:pt x="53" y="19"/>
                    <a:pt x="49" y="19"/>
                  </a:cubicBezTo>
                  <a:cubicBezTo>
                    <a:pt x="49" y="19"/>
                    <a:pt x="45" y="13"/>
                    <a:pt x="36" y="15"/>
                  </a:cubicBezTo>
                  <a:cubicBezTo>
                    <a:pt x="36" y="15"/>
                    <a:pt x="28" y="17"/>
                    <a:pt x="14" y="7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6" name="Freeform 2827"/>
            <p:cNvSpPr>
              <a:spLocks/>
            </p:cNvSpPr>
            <p:nvPr/>
          </p:nvSpPr>
          <p:spPr bwMode="auto">
            <a:xfrm>
              <a:off x="11217276" y="5162551"/>
              <a:ext cx="131763" cy="74613"/>
            </a:xfrm>
            <a:custGeom>
              <a:avLst/>
              <a:gdLst>
                <a:gd name="T0" fmla="*/ 13 w 39"/>
                <a:gd name="T1" fmla="*/ 10 h 22"/>
                <a:gd name="T2" fmla="*/ 0 w 39"/>
                <a:gd name="T3" fmla="*/ 11 h 22"/>
                <a:gd name="T4" fmla="*/ 10 w 39"/>
                <a:gd name="T5" fmla="*/ 15 h 22"/>
                <a:gd name="T6" fmla="*/ 39 w 39"/>
                <a:gd name="T7" fmla="*/ 20 h 22"/>
                <a:gd name="T8" fmla="*/ 13 w 39"/>
                <a:gd name="T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13" y="10"/>
                  </a:moveTo>
                  <a:cubicBezTo>
                    <a:pt x="13" y="10"/>
                    <a:pt x="4" y="0"/>
                    <a:pt x="0" y="11"/>
                  </a:cubicBezTo>
                  <a:cubicBezTo>
                    <a:pt x="0" y="11"/>
                    <a:pt x="1" y="16"/>
                    <a:pt x="10" y="15"/>
                  </a:cubicBezTo>
                  <a:cubicBezTo>
                    <a:pt x="10" y="15"/>
                    <a:pt x="29" y="22"/>
                    <a:pt x="39" y="20"/>
                  </a:cubicBezTo>
                  <a:cubicBezTo>
                    <a:pt x="39" y="20"/>
                    <a:pt x="18" y="15"/>
                    <a:pt x="13" y="10"/>
                  </a:cubicBezTo>
                  <a:close/>
                </a:path>
              </a:pathLst>
            </a:custGeom>
            <a:solidFill>
              <a:srgbClr val="49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7" name="Freeform 2828"/>
            <p:cNvSpPr>
              <a:spLocks/>
            </p:cNvSpPr>
            <p:nvPr/>
          </p:nvSpPr>
          <p:spPr bwMode="auto">
            <a:xfrm>
              <a:off x="10814051" y="4194176"/>
              <a:ext cx="339725" cy="223838"/>
            </a:xfrm>
            <a:custGeom>
              <a:avLst/>
              <a:gdLst>
                <a:gd name="T0" fmla="*/ 1 w 101"/>
                <a:gd name="T1" fmla="*/ 29 h 66"/>
                <a:gd name="T2" fmla="*/ 12 w 101"/>
                <a:gd name="T3" fmla="*/ 18 h 66"/>
                <a:gd name="T4" fmla="*/ 80 w 101"/>
                <a:gd name="T5" fmla="*/ 19 h 66"/>
                <a:gd name="T6" fmla="*/ 91 w 101"/>
                <a:gd name="T7" fmla="*/ 51 h 66"/>
                <a:gd name="T8" fmla="*/ 67 w 101"/>
                <a:gd name="T9" fmla="*/ 60 h 66"/>
                <a:gd name="T10" fmla="*/ 58 w 101"/>
                <a:gd name="T11" fmla="*/ 59 h 66"/>
                <a:gd name="T12" fmla="*/ 51 w 101"/>
                <a:gd name="T13" fmla="*/ 63 h 66"/>
                <a:gd name="T14" fmla="*/ 47 w 101"/>
                <a:gd name="T15" fmla="*/ 56 h 66"/>
                <a:gd name="T16" fmla="*/ 41 w 101"/>
                <a:gd name="T17" fmla="*/ 54 h 66"/>
                <a:gd name="T18" fmla="*/ 36 w 101"/>
                <a:gd name="T19" fmla="*/ 47 h 66"/>
                <a:gd name="T20" fmla="*/ 20 w 101"/>
                <a:gd name="T21" fmla="*/ 39 h 66"/>
                <a:gd name="T22" fmla="*/ 1 w 101"/>
                <a:gd name="T23" fmla="*/ 2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66">
                  <a:moveTo>
                    <a:pt x="1" y="29"/>
                  </a:moveTo>
                  <a:cubicBezTo>
                    <a:pt x="1" y="29"/>
                    <a:pt x="2" y="12"/>
                    <a:pt x="12" y="18"/>
                  </a:cubicBezTo>
                  <a:cubicBezTo>
                    <a:pt x="12" y="18"/>
                    <a:pt x="51" y="0"/>
                    <a:pt x="80" y="19"/>
                  </a:cubicBezTo>
                  <a:cubicBezTo>
                    <a:pt x="80" y="19"/>
                    <a:pt x="101" y="39"/>
                    <a:pt x="91" y="51"/>
                  </a:cubicBezTo>
                  <a:cubicBezTo>
                    <a:pt x="91" y="51"/>
                    <a:pt x="80" y="61"/>
                    <a:pt x="67" y="60"/>
                  </a:cubicBezTo>
                  <a:cubicBezTo>
                    <a:pt x="67" y="60"/>
                    <a:pt x="63" y="62"/>
                    <a:pt x="58" y="59"/>
                  </a:cubicBezTo>
                  <a:cubicBezTo>
                    <a:pt x="58" y="59"/>
                    <a:pt x="52" y="58"/>
                    <a:pt x="51" y="63"/>
                  </a:cubicBezTo>
                  <a:cubicBezTo>
                    <a:pt x="51" y="63"/>
                    <a:pt x="44" y="66"/>
                    <a:pt x="47" y="56"/>
                  </a:cubicBezTo>
                  <a:cubicBezTo>
                    <a:pt x="47" y="56"/>
                    <a:pt x="46" y="52"/>
                    <a:pt x="41" y="54"/>
                  </a:cubicBezTo>
                  <a:cubicBezTo>
                    <a:pt x="41" y="54"/>
                    <a:pt x="36" y="54"/>
                    <a:pt x="36" y="47"/>
                  </a:cubicBezTo>
                  <a:cubicBezTo>
                    <a:pt x="36" y="47"/>
                    <a:pt x="30" y="34"/>
                    <a:pt x="20" y="39"/>
                  </a:cubicBezTo>
                  <a:cubicBezTo>
                    <a:pt x="20" y="39"/>
                    <a:pt x="0" y="42"/>
                    <a:pt x="1" y="29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8" name="Freeform 2829"/>
            <p:cNvSpPr>
              <a:spLocks/>
            </p:cNvSpPr>
            <p:nvPr/>
          </p:nvSpPr>
          <p:spPr bwMode="auto">
            <a:xfrm>
              <a:off x="11244263" y="4157663"/>
              <a:ext cx="196850" cy="209550"/>
            </a:xfrm>
            <a:custGeom>
              <a:avLst/>
              <a:gdLst>
                <a:gd name="T0" fmla="*/ 9 w 58"/>
                <a:gd name="T1" fmla="*/ 62 h 62"/>
                <a:gd name="T2" fmla="*/ 5 w 58"/>
                <a:gd name="T3" fmla="*/ 53 h 62"/>
                <a:gd name="T4" fmla="*/ 9 w 58"/>
                <a:gd name="T5" fmla="*/ 42 h 62"/>
                <a:gd name="T6" fmla="*/ 25 w 58"/>
                <a:gd name="T7" fmla="*/ 12 h 62"/>
                <a:gd name="T8" fmla="*/ 35 w 58"/>
                <a:gd name="T9" fmla="*/ 10 h 62"/>
                <a:gd name="T10" fmla="*/ 53 w 58"/>
                <a:gd name="T11" fmla="*/ 11 h 62"/>
                <a:gd name="T12" fmla="*/ 53 w 58"/>
                <a:gd name="T13" fmla="*/ 18 h 62"/>
                <a:gd name="T14" fmla="*/ 53 w 58"/>
                <a:gd name="T15" fmla="*/ 30 h 62"/>
                <a:gd name="T16" fmla="*/ 46 w 58"/>
                <a:gd name="T17" fmla="*/ 35 h 62"/>
                <a:gd name="T18" fmla="*/ 39 w 58"/>
                <a:gd name="T19" fmla="*/ 43 h 62"/>
                <a:gd name="T20" fmla="*/ 36 w 58"/>
                <a:gd name="T21" fmla="*/ 48 h 62"/>
                <a:gd name="T22" fmla="*/ 28 w 58"/>
                <a:gd name="T23" fmla="*/ 54 h 62"/>
                <a:gd name="T24" fmla="*/ 26 w 58"/>
                <a:gd name="T25" fmla="*/ 56 h 62"/>
                <a:gd name="T26" fmla="*/ 9 w 58"/>
                <a:gd name="T2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62">
                  <a:moveTo>
                    <a:pt x="9" y="62"/>
                  </a:moveTo>
                  <a:cubicBezTo>
                    <a:pt x="9" y="62"/>
                    <a:pt x="10" y="53"/>
                    <a:pt x="5" y="53"/>
                  </a:cubicBezTo>
                  <a:cubicBezTo>
                    <a:pt x="5" y="53"/>
                    <a:pt x="2" y="50"/>
                    <a:pt x="9" y="42"/>
                  </a:cubicBezTo>
                  <a:cubicBezTo>
                    <a:pt x="9" y="42"/>
                    <a:pt x="0" y="32"/>
                    <a:pt x="25" y="12"/>
                  </a:cubicBezTo>
                  <a:cubicBezTo>
                    <a:pt x="25" y="12"/>
                    <a:pt x="27" y="9"/>
                    <a:pt x="35" y="10"/>
                  </a:cubicBezTo>
                  <a:cubicBezTo>
                    <a:pt x="35" y="10"/>
                    <a:pt x="45" y="0"/>
                    <a:pt x="53" y="11"/>
                  </a:cubicBezTo>
                  <a:cubicBezTo>
                    <a:pt x="53" y="11"/>
                    <a:pt x="55" y="13"/>
                    <a:pt x="53" y="18"/>
                  </a:cubicBezTo>
                  <a:cubicBezTo>
                    <a:pt x="53" y="18"/>
                    <a:pt x="58" y="26"/>
                    <a:pt x="53" y="30"/>
                  </a:cubicBezTo>
                  <a:cubicBezTo>
                    <a:pt x="53" y="30"/>
                    <a:pt x="47" y="31"/>
                    <a:pt x="46" y="35"/>
                  </a:cubicBezTo>
                  <a:cubicBezTo>
                    <a:pt x="46" y="35"/>
                    <a:pt x="49" y="38"/>
                    <a:pt x="39" y="43"/>
                  </a:cubicBezTo>
                  <a:cubicBezTo>
                    <a:pt x="39" y="43"/>
                    <a:pt x="36" y="45"/>
                    <a:pt x="36" y="48"/>
                  </a:cubicBezTo>
                  <a:cubicBezTo>
                    <a:pt x="36" y="48"/>
                    <a:pt x="29" y="54"/>
                    <a:pt x="28" y="54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13" y="60"/>
                    <a:pt x="9" y="62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926" name="Picture 2830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29976" y="3987801"/>
              <a:ext cx="101600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9" name="Freeform 2831"/>
            <p:cNvSpPr>
              <a:spLocks/>
            </p:cNvSpPr>
            <p:nvPr/>
          </p:nvSpPr>
          <p:spPr bwMode="auto">
            <a:xfrm>
              <a:off x="9498013" y="3794126"/>
              <a:ext cx="41275" cy="80963"/>
            </a:xfrm>
            <a:custGeom>
              <a:avLst/>
              <a:gdLst>
                <a:gd name="T0" fmla="*/ 1 w 12"/>
                <a:gd name="T1" fmla="*/ 7 h 24"/>
                <a:gd name="T2" fmla="*/ 0 w 12"/>
                <a:gd name="T3" fmla="*/ 16 h 24"/>
                <a:gd name="T4" fmla="*/ 8 w 12"/>
                <a:gd name="T5" fmla="*/ 24 h 24"/>
                <a:gd name="T6" fmla="*/ 12 w 12"/>
                <a:gd name="T7" fmla="*/ 0 h 24"/>
                <a:gd name="T8" fmla="*/ 5 w 12"/>
                <a:gd name="T9" fmla="*/ 10 h 24"/>
                <a:gd name="T10" fmla="*/ 1 w 12"/>
                <a:gd name="T1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4">
                  <a:moveTo>
                    <a:pt x="1" y="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5" y="24"/>
                    <a:pt x="8" y="24"/>
                  </a:cubicBezTo>
                  <a:cubicBezTo>
                    <a:pt x="8" y="24"/>
                    <a:pt x="8" y="4"/>
                    <a:pt x="12" y="0"/>
                  </a:cubicBezTo>
                  <a:cubicBezTo>
                    <a:pt x="5" y="10"/>
                    <a:pt x="5" y="10"/>
                    <a:pt x="5" y="10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0" name="Freeform 2832"/>
            <p:cNvSpPr>
              <a:spLocks/>
            </p:cNvSpPr>
            <p:nvPr/>
          </p:nvSpPr>
          <p:spPr bwMode="auto">
            <a:xfrm>
              <a:off x="9551988" y="3844926"/>
              <a:ext cx="47625" cy="66675"/>
            </a:xfrm>
            <a:custGeom>
              <a:avLst/>
              <a:gdLst>
                <a:gd name="T0" fmla="*/ 0 w 14"/>
                <a:gd name="T1" fmla="*/ 8 h 20"/>
                <a:gd name="T2" fmla="*/ 11 w 14"/>
                <a:gd name="T3" fmla="*/ 20 h 20"/>
                <a:gd name="T4" fmla="*/ 13 w 14"/>
                <a:gd name="T5" fmla="*/ 0 h 20"/>
                <a:gd name="T6" fmla="*/ 7 w 14"/>
                <a:gd name="T7" fmla="*/ 9 h 20"/>
                <a:gd name="T8" fmla="*/ 0 w 14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0" y="8"/>
                  </a:moveTo>
                  <a:cubicBezTo>
                    <a:pt x="0" y="8"/>
                    <a:pt x="6" y="20"/>
                    <a:pt x="11" y="20"/>
                  </a:cubicBezTo>
                  <a:cubicBezTo>
                    <a:pt x="11" y="20"/>
                    <a:pt x="14" y="8"/>
                    <a:pt x="13" y="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2" y="13"/>
                    <a:pt x="0" y="8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1" name="Freeform 2833"/>
            <p:cNvSpPr>
              <a:spLocks/>
            </p:cNvSpPr>
            <p:nvPr/>
          </p:nvSpPr>
          <p:spPr bwMode="auto">
            <a:xfrm>
              <a:off x="9713913" y="3422651"/>
              <a:ext cx="128588" cy="65088"/>
            </a:xfrm>
            <a:custGeom>
              <a:avLst/>
              <a:gdLst>
                <a:gd name="T0" fmla="*/ 3 w 38"/>
                <a:gd name="T1" fmla="*/ 9 h 19"/>
                <a:gd name="T2" fmla="*/ 7 w 38"/>
                <a:gd name="T3" fmla="*/ 10 h 19"/>
                <a:gd name="T4" fmla="*/ 38 w 38"/>
                <a:gd name="T5" fmla="*/ 8 h 19"/>
                <a:gd name="T6" fmla="*/ 33 w 38"/>
                <a:gd name="T7" fmla="*/ 18 h 19"/>
                <a:gd name="T8" fmla="*/ 10 w 38"/>
                <a:gd name="T9" fmla="*/ 17 h 19"/>
                <a:gd name="T10" fmla="*/ 5 w 38"/>
                <a:gd name="T11" fmla="*/ 16 h 19"/>
                <a:gd name="T12" fmla="*/ 3 w 38"/>
                <a:gd name="T1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9">
                  <a:moveTo>
                    <a:pt x="3" y="9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28" y="0"/>
                    <a:pt x="38" y="8"/>
                  </a:cubicBezTo>
                  <a:cubicBezTo>
                    <a:pt x="38" y="8"/>
                    <a:pt x="31" y="14"/>
                    <a:pt x="33" y="18"/>
                  </a:cubicBezTo>
                  <a:cubicBezTo>
                    <a:pt x="33" y="18"/>
                    <a:pt x="16" y="13"/>
                    <a:pt x="10" y="17"/>
                  </a:cubicBezTo>
                  <a:cubicBezTo>
                    <a:pt x="10" y="17"/>
                    <a:pt x="5" y="19"/>
                    <a:pt x="5" y="16"/>
                  </a:cubicBezTo>
                  <a:cubicBezTo>
                    <a:pt x="5" y="16"/>
                    <a:pt x="0" y="14"/>
                    <a:pt x="3" y="9"/>
                  </a:cubicBez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2" name="Freeform 2834"/>
            <p:cNvSpPr>
              <a:spLocks/>
            </p:cNvSpPr>
            <p:nvPr/>
          </p:nvSpPr>
          <p:spPr bwMode="auto">
            <a:xfrm>
              <a:off x="11406188" y="4946651"/>
              <a:ext cx="138113" cy="147638"/>
            </a:xfrm>
            <a:custGeom>
              <a:avLst/>
              <a:gdLst>
                <a:gd name="T0" fmla="*/ 13 w 41"/>
                <a:gd name="T1" fmla="*/ 17 h 44"/>
                <a:gd name="T2" fmla="*/ 10 w 41"/>
                <a:gd name="T3" fmla="*/ 26 h 44"/>
                <a:gd name="T4" fmla="*/ 6 w 41"/>
                <a:gd name="T5" fmla="*/ 30 h 44"/>
                <a:gd name="T6" fmla="*/ 0 w 41"/>
                <a:gd name="T7" fmla="*/ 29 h 44"/>
                <a:gd name="T8" fmla="*/ 5 w 41"/>
                <a:gd name="T9" fmla="*/ 35 h 44"/>
                <a:gd name="T10" fmla="*/ 9 w 41"/>
                <a:gd name="T11" fmla="*/ 39 h 44"/>
                <a:gd name="T12" fmla="*/ 18 w 41"/>
                <a:gd name="T13" fmla="*/ 41 h 44"/>
                <a:gd name="T14" fmla="*/ 30 w 41"/>
                <a:gd name="T15" fmla="*/ 44 h 44"/>
                <a:gd name="T16" fmla="*/ 30 w 41"/>
                <a:gd name="T17" fmla="*/ 41 h 44"/>
                <a:gd name="T18" fmla="*/ 28 w 41"/>
                <a:gd name="T19" fmla="*/ 39 h 44"/>
                <a:gd name="T20" fmla="*/ 32 w 41"/>
                <a:gd name="T21" fmla="*/ 36 h 44"/>
                <a:gd name="T22" fmla="*/ 31 w 41"/>
                <a:gd name="T23" fmla="*/ 35 h 44"/>
                <a:gd name="T24" fmla="*/ 26 w 41"/>
                <a:gd name="T25" fmla="*/ 37 h 44"/>
                <a:gd name="T26" fmla="*/ 16 w 41"/>
                <a:gd name="T27" fmla="*/ 25 h 44"/>
                <a:gd name="T28" fmla="*/ 16 w 41"/>
                <a:gd name="T29" fmla="*/ 16 h 44"/>
                <a:gd name="T30" fmla="*/ 32 w 41"/>
                <a:gd name="T31" fmla="*/ 6 h 44"/>
                <a:gd name="T32" fmla="*/ 34 w 41"/>
                <a:gd name="T33" fmla="*/ 4 h 44"/>
                <a:gd name="T34" fmla="*/ 40 w 41"/>
                <a:gd name="T35" fmla="*/ 3 h 44"/>
                <a:gd name="T36" fmla="*/ 39 w 41"/>
                <a:gd name="T37" fmla="*/ 0 h 44"/>
                <a:gd name="T38" fmla="*/ 38 w 41"/>
                <a:gd name="T39" fmla="*/ 1 h 44"/>
                <a:gd name="T40" fmla="*/ 32 w 41"/>
                <a:gd name="T41" fmla="*/ 4 h 44"/>
                <a:gd name="T42" fmla="*/ 30 w 41"/>
                <a:gd name="T43" fmla="*/ 3 h 44"/>
                <a:gd name="T44" fmla="*/ 13 w 41"/>
                <a:gd name="T45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44">
                  <a:moveTo>
                    <a:pt x="13" y="17"/>
                  </a:moveTo>
                  <a:cubicBezTo>
                    <a:pt x="13" y="17"/>
                    <a:pt x="10" y="21"/>
                    <a:pt x="10" y="26"/>
                  </a:cubicBezTo>
                  <a:cubicBezTo>
                    <a:pt x="10" y="26"/>
                    <a:pt x="7" y="28"/>
                    <a:pt x="6" y="30"/>
                  </a:cubicBezTo>
                  <a:cubicBezTo>
                    <a:pt x="6" y="30"/>
                    <a:pt x="3" y="28"/>
                    <a:pt x="0" y="29"/>
                  </a:cubicBezTo>
                  <a:cubicBezTo>
                    <a:pt x="0" y="29"/>
                    <a:pt x="2" y="30"/>
                    <a:pt x="5" y="35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32" y="39"/>
                    <a:pt x="32" y="36"/>
                  </a:cubicBezTo>
                  <a:cubicBezTo>
                    <a:pt x="31" y="33"/>
                    <a:pt x="31" y="35"/>
                    <a:pt x="31" y="35"/>
                  </a:cubicBezTo>
                  <a:cubicBezTo>
                    <a:pt x="31" y="35"/>
                    <a:pt x="28" y="35"/>
                    <a:pt x="26" y="37"/>
                  </a:cubicBezTo>
                  <a:cubicBezTo>
                    <a:pt x="26" y="37"/>
                    <a:pt x="20" y="29"/>
                    <a:pt x="16" y="25"/>
                  </a:cubicBezTo>
                  <a:cubicBezTo>
                    <a:pt x="16" y="25"/>
                    <a:pt x="14" y="19"/>
                    <a:pt x="16" y="16"/>
                  </a:cubicBezTo>
                  <a:cubicBezTo>
                    <a:pt x="16" y="16"/>
                    <a:pt x="24" y="6"/>
                    <a:pt x="32" y="6"/>
                  </a:cubicBezTo>
                  <a:cubicBezTo>
                    <a:pt x="32" y="6"/>
                    <a:pt x="36" y="6"/>
                    <a:pt x="34" y="4"/>
                  </a:cubicBezTo>
                  <a:cubicBezTo>
                    <a:pt x="34" y="4"/>
                    <a:pt x="39" y="3"/>
                    <a:pt x="40" y="3"/>
                  </a:cubicBezTo>
                  <a:cubicBezTo>
                    <a:pt x="40" y="3"/>
                    <a:pt x="41" y="0"/>
                    <a:pt x="39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15" y="11"/>
                    <a:pt x="13" y="17"/>
                  </a:cubicBezTo>
                  <a:close/>
                </a:path>
              </a:pathLst>
            </a:custGeom>
            <a:solidFill>
              <a:srgbClr val="D9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931" name="Picture 2835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88726" y="4540251"/>
              <a:ext cx="576263" cy="677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33" name="Freeform 2836"/>
            <p:cNvSpPr>
              <a:spLocks/>
            </p:cNvSpPr>
            <p:nvPr/>
          </p:nvSpPr>
          <p:spPr bwMode="auto">
            <a:xfrm>
              <a:off x="10523538" y="4370388"/>
              <a:ext cx="96838" cy="396875"/>
            </a:xfrm>
            <a:custGeom>
              <a:avLst/>
              <a:gdLst>
                <a:gd name="T0" fmla="*/ 14 w 29"/>
                <a:gd name="T1" fmla="*/ 108 h 118"/>
                <a:gd name="T2" fmla="*/ 17 w 29"/>
                <a:gd name="T3" fmla="*/ 75 h 118"/>
                <a:gd name="T4" fmla="*/ 6 w 29"/>
                <a:gd name="T5" fmla="*/ 29 h 118"/>
                <a:gd name="T6" fmla="*/ 9 w 29"/>
                <a:gd name="T7" fmla="*/ 0 h 118"/>
                <a:gd name="T8" fmla="*/ 9 w 29"/>
                <a:gd name="T9" fmla="*/ 17 h 118"/>
                <a:gd name="T10" fmla="*/ 19 w 29"/>
                <a:gd name="T11" fmla="*/ 62 h 118"/>
                <a:gd name="T12" fmla="*/ 25 w 29"/>
                <a:gd name="T13" fmla="*/ 117 h 118"/>
                <a:gd name="T14" fmla="*/ 20 w 29"/>
                <a:gd name="T15" fmla="*/ 115 h 118"/>
                <a:gd name="T16" fmla="*/ 16 w 29"/>
                <a:gd name="T17" fmla="*/ 118 h 118"/>
                <a:gd name="T18" fmla="*/ 14 w 29"/>
                <a:gd name="T19" fmla="*/ 10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18">
                  <a:moveTo>
                    <a:pt x="14" y="108"/>
                  </a:moveTo>
                  <a:cubicBezTo>
                    <a:pt x="14" y="108"/>
                    <a:pt x="21" y="102"/>
                    <a:pt x="17" y="75"/>
                  </a:cubicBezTo>
                  <a:cubicBezTo>
                    <a:pt x="17" y="75"/>
                    <a:pt x="12" y="51"/>
                    <a:pt x="6" y="29"/>
                  </a:cubicBezTo>
                  <a:cubicBezTo>
                    <a:pt x="6" y="29"/>
                    <a:pt x="0" y="14"/>
                    <a:pt x="9" y="0"/>
                  </a:cubicBezTo>
                  <a:cubicBezTo>
                    <a:pt x="9" y="0"/>
                    <a:pt x="8" y="2"/>
                    <a:pt x="9" y="17"/>
                  </a:cubicBezTo>
                  <a:cubicBezTo>
                    <a:pt x="9" y="17"/>
                    <a:pt x="10" y="39"/>
                    <a:pt x="19" y="62"/>
                  </a:cubicBezTo>
                  <a:cubicBezTo>
                    <a:pt x="19" y="62"/>
                    <a:pt x="29" y="98"/>
                    <a:pt x="25" y="117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16" y="118"/>
                    <a:pt x="16" y="118"/>
                    <a:pt x="16" y="118"/>
                  </a:cubicBezTo>
                  <a:lnTo>
                    <a:pt x="14" y="108"/>
                  </a:ln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4" name="Freeform 2837"/>
            <p:cNvSpPr>
              <a:spLocks/>
            </p:cNvSpPr>
            <p:nvPr/>
          </p:nvSpPr>
          <p:spPr bwMode="auto">
            <a:xfrm>
              <a:off x="10625138" y="4451351"/>
              <a:ext cx="76200" cy="222250"/>
            </a:xfrm>
            <a:custGeom>
              <a:avLst/>
              <a:gdLst>
                <a:gd name="T0" fmla="*/ 23 w 23"/>
                <a:gd name="T1" fmla="*/ 0 h 66"/>
                <a:gd name="T2" fmla="*/ 1 w 23"/>
                <a:gd name="T3" fmla="*/ 54 h 66"/>
                <a:gd name="T4" fmla="*/ 2 w 23"/>
                <a:gd name="T5" fmla="*/ 60 h 66"/>
                <a:gd name="T6" fmla="*/ 0 w 23"/>
                <a:gd name="T7" fmla="*/ 66 h 66"/>
                <a:gd name="T8" fmla="*/ 8 w 23"/>
                <a:gd name="T9" fmla="*/ 63 h 66"/>
                <a:gd name="T10" fmla="*/ 17 w 23"/>
                <a:gd name="T11" fmla="*/ 51 h 66"/>
                <a:gd name="T12" fmla="*/ 16 w 23"/>
                <a:gd name="T13" fmla="*/ 40 h 66"/>
                <a:gd name="T14" fmla="*/ 23 w 23"/>
                <a:gd name="T1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66">
                  <a:moveTo>
                    <a:pt x="23" y="0"/>
                  </a:moveTo>
                  <a:cubicBezTo>
                    <a:pt x="23" y="0"/>
                    <a:pt x="7" y="50"/>
                    <a:pt x="1" y="54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16" y="59"/>
                    <a:pt x="17" y="5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23" y="8"/>
                    <a:pt x="23" y="0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5" name="Freeform 2838"/>
            <p:cNvSpPr>
              <a:spLocks/>
            </p:cNvSpPr>
            <p:nvPr/>
          </p:nvSpPr>
          <p:spPr bwMode="auto">
            <a:xfrm>
              <a:off x="10712451" y="4427538"/>
              <a:ext cx="144463" cy="114300"/>
            </a:xfrm>
            <a:custGeom>
              <a:avLst/>
              <a:gdLst>
                <a:gd name="T0" fmla="*/ 3 w 43"/>
                <a:gd name="T1" fmla="*/ 23 h 34"/>
                <a:gd name="T2" fmla="*/ 43 w 43"/>
                <a:gd name="T3" fmla="*/ 0 h 34"/>
                <a:gd name="T4" fmla="*/ 31 w 43"/>
                <a:gd name="T5" fmla="*/ 20 h 34"/>
                <a:gd name="T6" fmla="*/ 12 w 43"/>
                <a:gd name="T7" fmla="*/ 34 h 34"/>
                <a:gd name="T8" fmla="*/ 3 w 43"/>
                <a:gd name="T9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3" y="23"/>
                  </a:moveTo>
                  <a:cubicBezTo>
                    <a:pt x="3" y="23"/>
                    <a:pt x="21" y="29"/>
                    <a:pt x="43" y="0"/>
                  </a:cubicBezTo>
                  <a:cubicBezTo>
                    <a:pt x="43" y="0"/>
                    <a:pt x="42" y="8"/>
                    <a:pt x="31" y="20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0" y="33"/>
                    <a:pt x="3" y="23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6" name="Freeform 2839"/>
            <p:cNvSpPr>
              <a:spLocks/>
            </p:cNvSpPr>
            <p:nvPr/>
          </p:nvSpPr>
          <p:spPr bwMode="auto">
            <a:xfrm>
              <a:off x="10539413" y="4740276"/>
              <a:ext cx="215900" cy="128588"/>
            </a:xfrm>
            <a:custGeom>
              <a:avLst/>
              <a:gdLst>
                <a:gd name="T0" fmla="*/ 0 w 64"/>
                <a:gd name="T1" fmla="*/ 2 h 38"/>
                <a:gd name="T2" fmla="*/ 12 w 64"/>
                <a:gd name="T3" fmla="*/ 14 h 38"/>
                <a:gd name="T4" fmla="*/ 23 w 64"/>
                <a:gd name="T5" fmla="*/ 22 h 38"/>
                <a:gd name="T6" fmla="*/ 41 w 64"/>
                <a:gd name="T7" fmla="*/ 14 h 38"/>
                <a:gd name="T8" fmla="*/ 49 w 64"/>
                <a:gd name="T9" fmla="*/ 5 h 38"/>
                <a:gd name="T10" fmla="*/ 63 w 64"/>
                <a:gd name="T11" fmla="*/ 17 h 38"/>
                <a:gd name="T12" fmla="*/ 61 w 64"/>
                <a:gd name="T13" fmla="*/ 22 h 38"/>
                <a:gd name="T14" fmla="*/ 61 w 64"/>
                <a:gd name="T15" fmla="*/ 25 h 38"/>
                <a:gd name="T16" fmla="*/ 58 w 64"/>
                <a:gd name="T17" fmla="*/ 29 h 38"/>
                <a:gd name="T18" fmla="*/ 41 w 64"/>
                <a:gd name="T19" fmla="*/ 26 h 38"/>
                <a:gd name="T20" fmla="*/ 39 w 64"/>
                <a:gd name="T21" fmla="*/ 28 h 38"/>
                <a:gd name="T22" fmla="*/ 35 w 64"/>
                <a:gd name="T23" fmla="*/ 33 h 38"/>
                <a:gd name="T24" fmla="*/ 33 w 64"/>
                <a:gd name="T25" fmla="*/ 34 h 38"/>
                <a:gd name="T26" fmla="*/ 23 w 64"/>
                <a:gd name="T27" fmla="*/ 33 h 38"/>
                <a:gd name="T28" fmla="*/ 16 w 64"/>
                <a:gd name="T29" fmla="*/ 23 h 38"/>
                <a:gd name="T30" fmla="*/ 7 w 64"/>
                <a:gd name="T31" fmla="*/ 15 h 38"/>
                <a:gd name="T32" fmla="*/ 0 w 64"/>
                <a:gd name="T3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0" y="2"/>
                  </a:moveTo>
                  <a:cubicBezTo>
                    <a:pt x="0" y="2"/>
                    <a:pt x="8" y="11"/>
                    <a:pt x="12" y="14"/>
                  </a:cubicBezTo>
                  <a:cubicBezTo>
                    <a:pt x="12" y="14"/>
                    <a:pt x="17" y="14"/>
                    <a:pt x="23" y="22"/>
                  </a:cubicBezTo>
                  <a:cubicBezTo>
                    <a:pt x="23" y="22"/>
                    <a:pt x="31" y="25"/>
                    <a:pt x="41" y="14"/>
                  </a:cubicBezTo>
                  <a:cubicBezTo>
                    <a:pt x="41" y="14"/>
                    <a:pt x="38" y="0"/>
                    <a:pt x="49" y="5"/>
                  </a:cubicBezTo>
                  <a:cubicBezTo>
                    <a:pt x="49" y="5"/>
                    <a:pt x="61" y="8"/>
                    <a:pt x="63" y="17"/>
                  </a:cubicBezTo>
                  <a:cubicBezTo>
                    <a:pt x="63" y="17"/>
                    <a:pt x="63" y="19"/>
                    <a:pt x="61" y="22"/>
                  </a:cubicBezTo>
                  <a:cubicBezTo>
                    <a:pt x="61" y="22"/>
                    <a:pt x="64" y="24"/>
                    <a:pt x="61" y="25"/>
                  </a:cubicBezTo>
                  <a:cubicBezTo>
                    <a:pt x="61" y="25"/>
                    <a:pt x="56" y="22"/>
                    <a:pt x="58" y="29"/>
                  </a:cubicBezTo>
                  <a:cubicBezTo>
                    <a:pt x="58" y="29"/>
                    <a:pt x="48" y="34"/>
                    <a:pt x="41" y="26"/>
                  </a:cubicBezTo>
                  <a:cubicBezTo>
                    <a:pt x="41" y="26"/>
                    <a:pt x="35" y="23"/>
                    <a:pt x="39" y="28"/>
                  </a:cubicBezTo>
                  <a:cubicBezTo>
                    <a:pt x="39" y="28"/>
                    <a:pt x="43" y="34"/>
                    <a:pt x="35" y="33"/>
                  </a:cubicBezTo>
                  <a:cubicBezTo>
                    <a:pt x="35" y="33"/>
                    <a:pt x="32" y="30"/>
                    <a:pt x="33" y="34"/>
                  </a:cubicBezTo>
                  <a:cubicBezTo>
                    <a:pt x="33" y="34"/>
                    <a:pt x="31" y="38"/>
                    <a:pt x="23" y="33"/>
                  </a:cubicBezTo>
                  <a:cubicBezTo>
                    <a:pt x="23" y="33"/>
                    <a:pt x="16" y="30"/>
                    <a:pt x="16" y="23"/>
                  </a:cubicBezTo>
                  <a:cubicBezTo>
                    <a:pt x="16" y="23"/>
                    <a:pt x="11" y="20"/>
                    <a:pt x="7" y="15"/>
                  </a:cubicBezTo>
                  <a:cubicBezTo>
                    <a:pt x="7" y="15"/>
                    <a:pt x="0" y="8"/>
                    <a:pt x="0" y="2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7" name="Freeform 2840"/>
            <p:cNvSpPr>
              <a:spLocks/>
            </p:cNvSpPr>
            <p:nvPr/>
          </p:nvSpPr>
          <p:spPr bwMode="auto">
            <a:xfrm>
              <a:off x="10998201" y="4421188"/>
              <a:ext cx="101600" cy="158750"/>
            </a:xfrm>
            <a:custGeom>
              <a:avLst/>
              <a:gdLst>
                <a:gd name="T0" fmla="*/ 3 w 30"/>
                <a:gd name="T1" fmla="*/ 11 h 47"/>
                <a:gd name="T2" fmla="*/ 16 w 30"/>
                <a:gd name="T3" fmla="*/ 11 h 47"/>
                <a:gd name="T4" fmla="*/ 19 w 30"/>
                <a:gd name="T5" fmla="*/ 6 h 47"/>
                <a:gd name="T6" fmla="*/ 23 w 30"/>
                <a:gd name="T7" fmla="*/ 4 h 47"/>
                <a:gd name="T8" fmla="*/ 27 w 30"/>
                <a:gd name="T9" fmla="*/ 7 h 47"/>
                <a:gd name="T10" fmla="*/ 27 w 30"/>
                <a:gd name="T11" fmla="*/ 11 h 47"/>
                <a:gd name="T12" fmla="*/ 24 w 30"/>
                <a:gd name="T13" fmla="*/ 15 h 47"/>
                <a:gd name="T14" fmla="*/ 15 w 30"/>
                <a:gd name="T15" fmla="*/ 19 h 47"/>
                <a:gd name="T16" fmla="*/ 20 w 30"/>
                <a:gd name="T17" fmla="*/ 22 h 47"/>
                <a:gd name="T18" fmla="*/ 23 w 30"/>
                <a:gd name="T19" fmla="*/ 25 h 47"/>
                <a:gd name="T20" fmla="*/ 25 w 30"/>
                <a:gd name="T21" fmla="*/ 30 h 47"/>
                <a:gd name="T22" fmla="*/ 25 w 30"/>
                <a:gd name="T23" fmla="*/ 33 h 47"/>
                <a:gd name="T24" fmla="*/ 19 w 30"/>
                <a:gd name="T25" fmla="*/ 35 h 47"/>
                <a:gd name="T26" fmla="*/ 21 w 30"/>
                <a:gd name="T27" fmla="*/ 41 h 47"/>
                <a:gd name="T28" fmla="*/ 15 w 30"/>
                <a:gd name="T29" fmla="*/ 45 h 47"/>
                <a:gd name="T30" fmla="*/ 3 w 30"/>
                <a:gd name="T31" fmla="*/ 34 h 47"/>
                <a:gd name="T32" fmla="*/ 3 w 30"/>
                <a:gd name="T33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47">
                  <a:moveTo>
                    <a:pt x="3" y="11"/>
                  </a:moveTo>
                  <a:cubicBezTo>
                    <a:pt x="3" y="11"/>
                    <a:pt x="4" y="21"/>
                    <a:pt x="16" y="11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1"/>
                    <a:pt x="23" y="4"/>
                  </a:cubicBezTo>
                  <a:cubicBezTo>
                    <a:pt x="23" y="4"/>
                    <a:pt x="29" y="0"/>
                    <a:pt x="27" y="7"/>
                  </a:cubicBezTo>
                  <a:cubicBezTo>
                    <a:pt x="27" y="7"/>
                    <a:pt x="23" y="9"/>
                    <a:pt x="27" y="11"/>
                  </a:cubicBezTo>
                  <a:cubicBezTo>
                    <a:pt x="27" y="11"/>
                    <a:pt x="27" y="14"/>
                    <a:pt x="24" y="15"/>
                  </a:cubicBezTo>
                  <a:cubicBezTo>
                    <a:pt x="24" y="15"/>
                    <a:pt x="13" y="14"/>
                    <a:pt x="15" y="19"/>
                  </a:cubicBezTo>
                  <a:cubicBezTo>
                    <a:pt x="15" y="19"/>
                    <a:pt x="17" y="21"/>
                    <a:pt x="20" y="22"/>
                  </a:cubicBezTo>
                  <a:cubicBezTo>
                    <a:pt x="20" y="22"/>
                    <a:pt x="22" y="22"/>
                    <a:pt x="23" y="25"/>
                  </a:cubicBezTo>
                  <a:cubicBezTo>
                    <a:pt x="23" y="25"/>
                    <a:pt x="25" y="27"/>
                    <a:pt x="25" y="30"/>
                  </a:cubicBezTo>
                  <a:cubicBezTo>
                    <a:pt x="25" y="30"/>
                    <a:pt x="30" y="31"/>
                    <a:pt x="25" y="33"/>
                  </a:cubicBezTo>
                  <a:cubicBezTo>
                    <a:pt x="25" y="33"/>
                    <a:pt x="18" y="31"/>
                    <a:pt x="19" y="35"/>
                  </a:cubicBezTo>
                  <a:cubicBezTo>
                    <a:pt x="19" y="35"/>
                    <a:pt x="22" y="38"/>
                    <a:pt x="21" y="41"/>
                  </a:cubicBezTo>
                  <a:cubicBezTo>
                    <a:pt x="21" y="41"/>
                    <a:pt x="20" y="47"/>
                    <a:pt x="15" y="45"/>
                  </a:cubicBezTo>
                  <a:cubicBezTo>
                    <a:pt x="15" y="45"/>
                    <a:pt x="8" y="43"/>
                    <a:pt x="3" y="34"/>
                  </a:cubicBezTo>
                  <a:cubicBezTo>
                    <a:pt x="3" y="34"/>
                    <a:pt x="0" y="17"/>
                    <a:pt x="3" y="11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8" name="Freeform 2841"/>
            <p:cNvSpPr>
              <a:spLocks/>
            </p:cNvSpPr>
            <p:nvPr/>
          </p:nvSpPr>
          <p:spPr bwMode="auto">
            <a:xfrm>
              <a:off x="10698163" y="3975101"/>
              <a:ext cx="134938" cy="169863"/>
            </a:xfrm>
            <a:custGeom>
              <a:avLst/>
              <a:gdLst>
                <a:gd name="T0" fmla="*/ 1 w 40"/>
                <a:gd name="T1" fmla="*/ 43 h 50"/>
                <a:gd name="T2" fmla="*/ 40 w 40"/>
                <a:gd name="T3" fmla="*/ 0 h 50"/>
                <a:gd name="T4" fmla="*/ 28 w 40"/>
                <a:gd name="T5" fmla="*/ 21 h 50"/>
                <a:gd name="T6" fmla="*/ 7 w 40"/>
                <a:gd name="T7" fmla="*/ 44 h 50"/>
                <a:gd name="T8" fmla="*/ 1 w 40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0">
                  <a:moveTo>
                    <a:pt x="1" y="43"/>
                  </a:moveTo>
                  <a:cubicBezTo>
                    <a:pt x="1" y="43"/>
                    <a:pt x="26" y="23"/>
                    <a:pt x="40" y="0"/>
                  </a:cubicBezTo>
                  <a:cubicBezTo>
                    <a:pt x="40" y="0"/>
                    <a:pt x="40" y="7"/>
                    <a:pt x="28" y="21"/>
                  </a:cubicBezTo>
                  <a:cubicBezTo>
                    <a:pt x="28" y="21"/>
                    <a:pt x="10" y="41"/>
                    <a:pt x="7" y="44"/>
                  </a:cubicBezTo>
                  <a:cubicBezTo>
                    <a:pt x="7" y="44"/>
                    <a:pt x="0" y="50"/>
                    <a:pt x="1" y="43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9" name="Freeform 2842"/>
            <p:cNvSpPr>
              <a:spLocks/>
            </p:cNvSpPr>
            <p:nvPr/>
          </p:nvSpPr>
          <p:spPr bwMode="auto">
            <a:xfrm>
              <a:off x="10610851" y="3956051"/>
              <a:ext cx="222250" cy="184150"/>
            </a:xfrm>
            <a:custGeom>
              <a:avLst/>
              <a:gdLst>
                <a:gd name="T0" fmla="*/ 14 w 66"/>
                <a:gd name="T1" fmla="*/ 47 h 55"/>
                <a:gd name="T2" fmla="*/ 14 w 66"/>
                <a:gd name="T3" fmla="*/ 41 h 55"/>
                <a:gd name="T4" fmla="*/ 64 w 66"/>
                <a:gd name="T5" fmla="*/ 5 h 55"/>
                <a:gd name="T6" fmla="*/ 59 w 66"/>
                <a:gd name="T7" fmla="*/ 2 h 55"/>
                <a:gd name="T8" fmla="*/ 6 w 66"/>
                <a:gd name="T9" fmla="*/ 42 h 55"/>
                <a:gd name="T10" fmla="*/ 10 w 66"/>
                <a:gd name="T11" fmla="*/ 55 h 55"/>
                <a:gd name="T12" fmla="*/ 14 w 66"/>
                <a:gd name="T13" fmla="*/ 4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5">
                  <a:moveTo>
                    <a:pt x="14" y="47"/>
                  </a:moveTo>
                  <a:cubicBezTo>
                    <a:pt x="14" y="47"/>
                    <a:pt x="7" y="49"/>
                    <a:pt x="14" y="41"/>
                  </a:cubicBezTo>
                  <a:cubicBezTo>
                    <a:pt x="14" y="41"/>
                    <a:pt x="51" y="3"/>
                    <a:pt x="64" y="5"/>
                  </a:cubicBezTo>
                  <a:cubicBezTo>
                    <a:pt x="64" y="5"/>
                    <a:pt x="66" y="0"/>
                    <a:pt x="59" y="2"/>
                  </a:cubicBezTo>
                  <a:cubicBezTo>
                    <a:pt x="59" y="2"/>
                    <a:pt x="16" y="27"/>
                    <a:pt x="6" y="42"/>
                  </a:cubicBezTo>
                  <a:cubicBezTo>
                    <a:pt x="6" y="42"/>
                    <a:pt x="0" y="54"/>
                    <a:pt x="10" y="55"/>
                  </a:cubicBezTo>
                  <a:cubicBezTo>
                    <a:pt x="10" y="55"/>
                    <a:pt x="18" y="53"/>
                    <a:pt x="14" y="47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0" name="Freeform 2843"/>
            <p:cNvSpPr>
              <a:spLocks/>
            </p:cNvSpPr>
            <p:nvPr/>
          </p:nvSpPr>
          <p:spPr bwMode="auto">
            <a:xfrm>
              <a:off x="10547351" y="3905251"/>
              <a:ext cx="279400" cy="161925"/>
            </a:xfrm>
            <a:custGeom>
              <a:avLst/>
              <a:gdLst>
                <a:gd name="T0" fmla="*/ 4 w 83"/>
                <a:gd name="T1" fmla="*/ 37 h 48"/>
                <a:gd name="T2" fmla="*/ 8 w 83"/>
                <a:gd name="T3" fmla="*/ 31 h 48"/>
                <a:gd name="T4" fmla="*/ 41 w 83"/>
                <a:gd name="T5" fmla="*/ 12 h 48"/>
                <a:gd name="T6" fmla="*/ 32 w 83"/>
                <a:gd name="T7" fmla="*/ 4 h 48"/>
                <a:gd name="T8" fmla="*/ 36 w 83"/>
                <a:gd name="T9" fmla="*/ 3 h 48"/>
                <a:gd name="T10" fmla="*/ 45 w 83"/>
                <a:gd name="T11" fmla="*/ 7 h 48"/>
                <a:gd name="T12" fmla="*/ 76 w 83"/>
                <a:gd name="T13" fmla="*/ 7 h 48"/>
                <a:gd name="T14" fmla="*/ 77 w 83"/>
                <a:gd name="T15" fmla="*/ 15 h 48"/>
                <a:gd name="T16" fmla="*/ 66 w 83"/>
                <a:gd name="T17" fmla="*/ 11 h 48"/>
                <a:gd name="T18" fmla="*/ 14 w 83"/>
                <a:gd name="T19" fmla="*/ 35 h 48"/>
                <a:gd name="T20" fmla="*/ 31 w 83"/>
                <a:gd name="T21" fmla="*/ 34 h 48"/>
                <a:gd name="T22" fmla="*/ 67 w 83"/>
                <a:gd name="T23" fmla="*/ 21 h 48"/>
                <a:gd name="T24" fmla="*/ 24 w 83"/>
                <a:gd name="T25" fmla="*/ 44 h 48"/>
                <a:gd name="T26" fmla="*/ 10 w 83"/>
                <a:gd name="T27" fmla="*/ 42 h 48"/>
                <a:gd name="T28" fmla="*/ 4 w 83"/>
                <a:gd name="T29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48">
                  <a:moveTo>
                    <a:pt x="4" y="37"/>
                  </a:moveTo>
                  <a:cubicBezTo>
                    <a:pt x="4" y="37"/>
                    <a:pt x="0" y="34"/>
                    <a:pt x="8" y="31"/>
                  </a:cubicBezTo>
                  <a:cubicBezTo>
                    <a:pt x="8" y="31"/>
                    <a:pt x="26" y="17"/>
                    <a:pt x="41" y="12"/>
                  </a:cubicBezTo>
                  <a:cubicBezTo>
                    <a:pt x="41" y="12"/>
                    <a:pt x="32" y="11"/>
                    <a:pt x="32" y="4"/>
                  </a:cubicBezTo>
                  <a:cubicBezTo>
                    <a:pt x="32" y="4"/>
                    <a:pt x="32" y="0"/>
                    <a:pt x="36" y="3"/>
                  </a:cubicBezTo>
                  <a:cubicBezTo>
                    <a:pt x="36" y="3"/>
                    <a:pt x="36" y="7"/>
                    <a:pt x="45" y="7"/>
                  </a:cubicBezTo>
                  <a:cubicBezTo>
                    <a:pt x="45" y="7"/>
                    <a:pt x="68" y="3"/>
                    <a:pt x="76" y="7"/>
                  </a:cubicBezTo>
                  <a:cubicBezTo>
                    <a:pt x="76" y="7"/>
                    <a:pt x="83" y="12"/>
                    <a:pt x="77" y="15"/>
                  </a:cubicBezTo>
                  <a:cubicBezTo>
                    <a:pt x="77" y="15"/>
                    <a:pt x="73" y="11"/>
                    <a:pt x="66" y="11"/>
                  </a:cubicBezTo>
                  <a:cubicBezTo>
                    <a:pt x="66" y="11"/>
                    <a:pt x="25" y="17"/>
                    <a:pt x="14" y="35"/>
                  </a:cubicBezTo>
                  <a:cubicBezTo>
                    <a:pt x="14" y="35"/>
                    <a:pt x="13" y="42"/>
                    <a:pt x="31" y="34"/>
                  </a:cubicBezTo>
                  <a:cubicBezTo>
                    <a:pt x="31" y="34"/>
                    <a:pt x="64" y="21"/>
                    <a:pt x="67" y="21"/>
                  </a:cubicBezTo>
                  <a:cubicBezTo>
                    <a:pt x="67" y="21"/>
                    <a:pt x="35" y="40"/>
                    <a:pt x="24" y="44"/>
                  </a:cubicBezTo>
                  <a:cubicBezTo>
                    <a:pt x="24" y="44"/>
                    <a:pt x="12" y="48"/>
                    <a:pt x="10" y="42"/>
                  </a:cubicBezTo>
                  <a:cubicBezTo>
                    <a:pt x="10" y="42"/>
                    <a:pt x="5" y="41"/>
                    <a:pt x="4" y="37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1" name="Freeform 2844"/>
            <p:cNvSpPr>
              <a:spLocks/>
            </p:cNvSpPr>
            <p:nvPr/>
          </p:nvSpPr>
          <p:spPr bwMode="auto">
            <a:xfrm>
              <a:off x="10941051" y="3983038"/>
              <a:ext cx="68263" cy="222250"/>
            </a:xfrm>
            <a:custGeom>
              <a:avLst/>
              <a:gdLst>
                <a:gd name="T0" fmla="*/ 16 w 20"/>
                <a:gd name="T1" fmla="*/ 43 h 66"/>
                <a:gd name="T2" fmla="*/ 11 w 20"/>
                <a:gd name="T3" fmla="*/ 49 h 66"/>
                <a:gd name="T4" fmla="*/ 5 w 20"/>
                <a:gd name="T5" fmla="*/ 17 h 66"/>
                <a:gd name="T6" fmla="*/ 6 w 20"/>
                <a:gd name="T7" fmla="*/ 0 h 66"/>
                <a:gd name="T8" fmla="*/ 2 w 20"/>
                <a:gd name="T9" fmla="*/ 1 h 66"/>
                <a:gd name="T10" fmla="*/ 0 w 20"/>
                <a:gd name="T11" fmla="*/ 27 h 66"/>
                <a:gd name="T12" fmla="*/ 7 w 20"/>
                <a:gd name="T13" fmla="*/ 53 h 66"/>
                <a:gd name="T14" fmla="*/ 19 w 20"/>
                <a:gd name="T15" fmla="*/ 56 h 66"/>
                <a:gd name="T16" fmla="*/ 16 w 20"/>
                <a:gd name="T17" fmla="*/ 4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6">
                  <a:moveTo>
                    <a:pt x="16" y="43"/>
                  </a:moveTo>
                  <a:cubicBezTo>
                    <a:pt x="16" y="43"/>
                    <a:pt x="17" y="56"/>
                    <a:pt x="11" y="49"/>
                  </a:cubicBezTo>
                  <a:cubicBezTo>
                    <a:pt x="11" y="49"/>
                    <a:pt x="4" y="42"/>
                    <a:pt x="5" y="17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19"/>
                    <a:pt x="0" y="27"/>
                  </a:cubicBezTo>
                  <a:cubicBezTo>
                    <a:pt x="0" y="27"/>
                    <a:pt x="1" y="46"/>
                    <a:pt x="7" y="53"/>
                  </a:cubicBezTo>
                  <a:cubicBezTo>
                    <a:pt x="7" y="53"/>
                    <a:pt x="19" y="66"/>
                    <a:pt x="19" y="56"/>
                  </a:cubicBezTo>
                  <a:cubicBezTo>
                    <a:pt x="19" y="56"/>
                    <a:pt x="20" y="39"/>
                    <a:pt x="16" y="43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2" name="Freeform 2845"/>
            <p:cNvSpPr>
              <a:spLocks/>
            </p:cNvSpPr>
            <p:nvPr/>
          </p:nvSpPr>
          <p:spPr bwMode="auto">
            <a:xfrm>
              <a:off x="10793413" y="3975101"/>
              <a:ext cx="96838" cy="239713"/>
            </a:xfrm>
            <a:custGeom>
              <a:avLst/>
              <a:gdLst>
                <a:gd name="T0" fmla="*/ 13 w 29"/>
                <a:gd name="T1" fmla="*/ 62 h 71"/>
                <a:gd name="T2" fmla="*/ 15 w 29"/>
                <a:gd name="T3" fmla="*/ 55 h 71"/>
                <a:gd name="T4" fmla="*/ 16 w 29"/>
                <a:gd name="T5" fmla="*/ 27 h 71"/>
                <a:gd name="T6" fmla="*/ 29 w 29"/>
                <a:gd name="T7" fmla="*/ 5 h 71"/>
                <a:gd name="T8" fmla="*/ 13 w 29"/>
                <a:gd name="T9" fmla="*/ 24 h 71"/>
                <a:gd name="T10" fmla="*/ 7 w 29"/>
                <a:gd name="T11" fmla="*/ 50 h 71"/>
                <a:gd name="T12" fmla="*/ 0 w 29"/>
                <a:gd name="T13" fmla="*/ 58 h 71"/>
                <a:gd name="T14" fmla="*/ 9 w 29"/>
                <a:gd name="T15" fmla="*/ 62 h 71"/>
                <a:gd name="T16" fmla="*/ 10 w 29"/>
                <a:gd name="T17" fmla="*/ 58 h 71"/>
                <a:gd name="T18" fmla="*/ 13 w 29"/>
                <a:gd name="T19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71">
                  <a:moveTo>
                    <a:pt x="13" y="62"/>
                  </a:moveTo>
                  <a:cubicBezTo>
                    <a:pt x="13" y="62"/>
                    <a:pt x="20" y="61"/>
                    <a:pt x="15" y="55"/>
                  </a:cubicBezTo>
                  <a:cubicBezTo>
                    <a:pt x="15" y="55"/>
                    <a:pt x="12" y="42"/>
                    <a:pt x="16" y="27"/>
                  </a:cubicBezTo>
                  <a:cubicBezTo>
                    <a:pt x="16" y="27"/>
                    <a:pt x="19" y="10"/>
                    <a:pt x="29" y="5"/>
                  </a:cubicBezTo>
                  <a:cubicBezTo>
                    <a:pt x="29" y="5"/>
                    <a:pt x="25" y="0"/>
                    <a:pt x="13" y="24"/>
                  </a:cubicBezTo>
                  <a:cubicBezTo>
                    <a:pt x="13" y="24"/>
                    <a:pt x="8" y="39"/>
                    <a:pt x="7" y="50"/>
                  </a:cubicBezTo>
                  <a:cubicBezTo>
                    <a:pt x="7" y="50"/>
                    <a:pt x="4" y="57"/>
                    <a:pt x="0" y="58"/>
                  </a:cubicBezTo>
                  <a:cubicBezTo>
                    <a:pt x="0" y="58"/>
                    <a:pt x="1" y="71"/>
                    <a:pt x="9" y="62"/>
                  </a:cubicBezTo>
                  <a:cubicBezTo>
                    <a:pt x="10" y="58"/>
                    <a:pt x="10" y="58"/>
                    <a:pt x="10" y="58"/>
                  </a:cubicBezTo>
                  <a:lnTo>
                    <a:pt x="13" y="62"/>
                  </a:ln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3" name="Freeform 2846"/>
            <p:cNvSpPr>
              <a:spLocks/>
            </p:cNvSpPr>
            <p:nvPr/>
          </p:nvSpPr>
          <p:spPr bwMode="auto">
            <a:xfrm>
              <a:off x="10998201" y="3929063"/>
              <a:ext cx="209550" cy="303213"/>
            </a:xfrm>
            <a:custGeom>
              <a:avLst/>
              <a:gdLst>
                <a:gd name="T0" fmla="*/ 4 w 62"/>
                <a:gd name="T1" fmla="*/ 8 h 90"/>
                <a:gd name="T2" fmla="*/ 13 w 62"/>
                <a:gd name="T3" fmla="*/ 12 h 90"/>
                <a:gd name="T4" fmla="*/ 28 w 62"/>
                <a:gd name="T5" fmla="*/ 20 h 90"/>
                <a:gd name="T6" fmla="*/ 35 w 62"/>
                <a:gd name="T7" fmla="*/ 28 h 90"/>
                <a:gd name="T8" fmla="*/ 54 w 62"/>
                <a:gd name="T9" fmla="*/ 67 h 90"/>
                <a:gd name="T10" fmla="*/ 52 w 62"/>
                <a:gd name="T11" fmla="*/ 79 h 90"/>
                <a:gd name="T12" fmla="*/ 58 w 62"/>
                <a:gd name="T13" fmla="*/ 84 h 90"/>
                <a:gd name="T14" fmla="*/ 59 w 62"/>
                <a:gd name="T15" fmla="*/ 71 h 90"/>
                <a:gd name="T16" fmla="*/ 34 w 62"/>
                <a:gd name="T17" fmla="*/ 23 h 90"/>
                <a:gd name="T18" fmla="*/ 12 w 62"/>
                <a:gd name="T19" fmla="*/ 4 h 90"/>
                <a:gd name="T20" fmla="*/ 4 w 62"/>
                <a:gd name="T21" fmla="*/ 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90">
                  <a:moveTo>
                    <a:pt x="4" y="8"/>
                  </a:moveTo>
                  <a:cubicBezTo>
                    <a:pt x="4" y="8"/>
                    <a:pt x="8" y="13"/>
                    <a:pt x="13" y="12"/>
                  </a:cubicBezTo>
                  <a:cubicBezTo>
                    <a:pt x="13" y="12"/>
                    <a:pt x="18" y="7"/>
                    <a:pt x="28" y="20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51" y="53"/>
                    <a:pt x="54" y="67"/>
                  </a:cubicBezTo>
                  <a:cubicBezTo>
                    <a:pt x="54" y="67"/>
                    <a:pt x="55" y="75"/>
                    <a:pt x="52" y="79"/>
                  </a:cubicBezTo>
                  <a:cubicBezTo>
                    <a:pt x="52" y="79"/>
                    <a:pt x="54" y="90"/>
                    <a:pt x="58" y="84"/>
                  </a:cubicBezTo>
                  <a:cubicBezTo>
                    <a:pt x="58" y="84"/>
                    <a:pt x="62" y="79"/>
                    <a:pt x="59" y="71"/>
                  </a:cubicBezTo>
                  <a:cubicBezTo>
                    <a:pt x="59" y="71"/>
                    <a:pt x="54" y="44"/>
                    <a:pt x="34" y="23"/>
                  </a:cubicBezTo>
                  <a:cubicBezTo>
                    <a:pt x="34" y="23"/>
                    <a:pt x="21" y="4"/>
                    <a:pt x="12" y="4"/>
                  </a:cubicBezTo>
                  <a:cubicBezTo>
                    <a:pt x="12" y="4"/>
                    <a:pt x="0" y="0"/>
                    <a:pt x="4" y="8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4" name="Freeform 2847"/>
            <p:cNvSpPr>
              <a:spLocks/>
            </p:cNvSpPr>
            <p:nvPr/>
          </p:nvSpPr>
          <p:spPr bwMode="auto">
            <a:xfrm>
              <a:off x="10971213" y="3975101"/>
              <a:ext cx="71438" cy="192088"/>
            </a:xfrm>
            <a:custGeom>
              <a:avLst/>
              <a:gdLst>
                <a:gd name="T0" fmla="*/ 15 w 21"/>
                <a:gd name="T1" fmla="*/ 50 h 57"/>
                <a:gd name="T2" fmla="*/ 13 w 21"/>
                <a:gd name="T3" fmla="*/ 28 h 57"/>
                <a:gd name="T4" fmla="*/ 0 w 21"/>
                <a:gd name="T5" fmla="*/ 7 h 57"/>
                <a:gd name="T6" fmla="*/ 8 w 21"/>
                <a:gd name="T7" fmla="*/ 6 h 57"/>
                <a:gd name="T8" fmla="*/ 21 w 21"/>
                <a:gd name="T9" fmla="*/ 45 h 57"/>
                <a:gd name="T10" fmla="*/ 15 w 21"/>
                <a:gd name="T11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7">
                  <a:moveTo>
                    <a:pt x="15" y="50"/>
                  </a:moveTo>
                  <a:cubicBezTo>
                    <a:pt x="15" y="50"/>
                    <a:pt x="18" y="44"/>
                    <a:pt x="13" y="28"/>
                  </a:cubicBezTo>
                  <a:cubicBezTo>
                    <a:pt x="13" y="28"/>
                    <a:pt x="9" y="4"/>
                    <a:pt x="0" y="7"/>
                  </a:cubicBezTo>
                  <a:cubicBezTo>
                    <a:pt x="0" y="7"/>
                    <a:pt x="1" y="0"/>
                    <a:pt x="8" y="6"/>
                  </a:cubicBezTo>
                  <a:cubicBezTo>
                    <a:pt x="8" y="6"/>
                    <a:pt x="20" y="22"/>
                    <a:pt x="21" y="45"/>
                  </a:cubicBezTo>
                  <a:cubicBezTo>
                    <a:pt x="21" y="45"/>
                    <a:pt x="21" y="57"/>
                    <a:pt x="15" y="50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5" name="Freeform 2848"/>
            <p:cNvSpPr>
              <a:spLocks/>
            </p:cNvSpPr>
            <p:nvPr/>
          </p:nvSpPr>
          <p:spPr bwMode="auto">
            <a:xfrm>
              <a:off x="10925176" y="3813176"/>
              <a:ext cx="30163" cy="58738"/>
            </a:xfrm>
            <a:custGeom>
              <a:avLst/>
              <a:gdLst>
                <a:gd name="T0" fmla="*/ 9 w 9"/>
                <a:gd name="T1" fmla="*/ 0 h 17"/>
                <a:gd name="T2" fmla="*/ 1 w 9"/>
                <a:gd name="T3" fmla="*/ 13 h 17"/>
                <a:gd name="T4" fmla="*/ 8 w 9"/>
                <a:gd name="T5" fmla="*/ 12 h 17"/>
                <a:gd name="T6" fmla="*/ 9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9" y="0"/>
                  </a:moveTo>
                  <a:cubicBezTo>
                    <a:pt x="9" y="0"/>
                    <a:pt x="0" y="5"/>
                    <a:pt x="1" y="13"/>
                  </a:cubicBezTo>
                  <a:cubicBezTo>
                    <a:pt x="1" y="13"/>
                    <a:pt x="4" y="17"/>
                    <a:pt x="8" y="12"/>
                  </a:cubicBezTo>
                  <a:cubicBezTo>
                    <a:pt x="8" y="12"/>
                    <a:pt x="8" y="2"/>
                    <a:pt x="9" y="0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6" name="Freeform 2849"/>
            <p:cNvSpPr>
              <a:spLocks/>
            </p:cNvSpPr>
            <p:nvPr/>
          </p:nvSpPr>
          <p:spPr bwMode="auto">
            <a:xfrm>
              <a:off x="10979151" y="3790951"/>
              <a:ext cx="49213" cy="93663"/>
            </a:xfrm>
            <a:custGeom>
              <a:avLst/>
              <a:gdLst>
                <a:gd name="T0" fmla="*/ 6 w 15"/>
                <a:gd name="T1" fmla="*/ 7 h 28"/>
                <a:gd name="T2" fmla="*/ 7 w 15"/>
                <a:gd name="T3" fmla="*/ 16 h 28"/>
                <a:gd name="T4" fmla="*/ 0 w 15"/>
                <a:gd name="T5" fmla="*/ 25 h 28"/>
                <a:gd name="T6" fmla="*/ 9 w 15"/>
                <a:gd name="T7" fmla="*/ 23 h 28"/>
                <a:gd name="T8" fmla="*/ 13 w 15"/>
                <a:gd name="T9" fmla="*/ 13 h 28"/>
                <a:gd name="T10" fmla="*/ 6 w 15"/>
                <a:gd name="T1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8">
                  <a:moveTo>
                    <a:pt x="6" y="7"/>
                  </a:moveTo>
                  <a:cubicBezTo>
                    <a:pt x="6" y="7"/>
                    <a:pt x="10" y="10"/>
                    <a:pt x="7" y="16"/>
                  </a:cubicBezTo>
                  <a:cubicBezTo>
                    <a:pt x="7" y="16"/>
                    <a:pt x="5" y="22"/>
                    <a:pt x="0" y="25"/>
                  </a:cubicBezTo>
                  <a:cubicBezTo>
                    <a:pt x="0" y="25"/>
                    <a:pt x="2" y="28"/>
                    <a:pt x="9" y="23"/>
                  </a:cubicBezTo>
                  <a:cubicBezTo>
                    <a:pt x="9" y="23"/>
                    <a:pt x="15" y="18"/>
                    <a:pt x="13" y="13"/>
                  </a:cubicBezTo>
                  <a:cubicBezTo>
                    <a:pt x="13" y="13"/>
                    <a:pt x="11" y="0"/>
                    <a:pt x="6" y="7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7" name="Freeform 2850"/>
            <p:cNvSpPr>
              <a:spLocks/>
            </p:cNvSpPr>
            <p:nvPr/>
          </p:nvSpPr>
          <p:spPr bwMode="auto">
            <a:xfrm>
              <a:off x="10890251" y="3979863"/>
              <a:ext cx="34925" cy="214313"/>
            </a:xfrm>
            <a:custGeom>
              <a:avLst/>
              <a:gdLst>
                <a:gd name="T0" fmla="*/ 0 w 10"/>
                <a:gd name="T1" fmla="*/ 55 h 64"/>
                <a:gd name="T2" fmla="*/ 5 w 10"/>
                <a:gd name="T3" fmla="*/ 27 h 64"/>
                <a:gd name="T4" fmla="*/ 4 w 10"/>
                <a:gd name="T5" fmla="*/ 4 h 64"/>
                <a:gd name="T6" fmla="*/ 8 w 10"/>
                <a:gd name="T7" fmla="*/ 17 h 64"/>
                <a:gd name="T8" fmla="*/ 3 w 10"/>
                <a:gd name="T9" fmla="*/ 60 h 64"/>
                <a:gd name="T10" fmla="*/ 0 w 10"/>
                <a:gd name="T11" fmla="*/ 5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4">
                  <a:moveTo>
                    <a:pt x="0" y="55"/>
                  </a:moveTo>
                  <a:cubicBezTo>
                    <a:pt x="0" y="55"/>
                    <a:pt x="6" y="38"/>
                    <a:pt x="5" y="27"/>
                  </a:cubicBezTo>
                  <a:cubicBezTo>
                    <a:pt x="5" y="27"/>
                    <a:pt x="6" y="8"/>
                    <a:pt x="4" y="4"/>
                  </a:cubicBezTo>
                  <a:cubicBezTo>
                    <a:pt x="4" y="4"/>
                    <a:pt x="8" y="0"/>
                    <a:pt x="8" y="17"/>
                  </a:cubicBezTo>
                  <a:cubicBezTo>
                    <a:pt x="8" y="17"/>
                    <a:pt x="10" y="45"/>
                    <a:pt x="3" y="60"/>
                  </a:cubicBezTo>
                  <a:cubicBezTo>
                    <a:pt x="3" y="60"/>
                    <a:pt x="0" y="64"/>
                    <a:pt x="0" y="55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8" name="Freeform 2851"/>
            <p:cNvSpPr>
              <a:spLocks/>
            </p:cNvSpPr>
            <p:nvPr/>
          </p:nvSpPr>
          <p:spPr bwMode="auto">
            <a:xfrm>
              <a:off x="10674351" y="3857626"/>
              <a:ext cx="142875" cy="71438"/>
            </a:xfrm>
            <a:custGeom>
              <a:avLst/>
              <a:gdLst>
                <a:gd name="T0" fmla="*/ 0 w 42"/>
                <a:gd name="T1" fmla="*/ 14 h 21"/>
                <a:gd name="T2" fmla="*/ 34 w 42"/>
                <a:gd name="T3" fmla="*/ 7 h 21"/>
                <a:gd name="T4" fmla="*/ 42 w 42"/>
                <a:gd name="T5" fmla="*/ 15 h 21"/>
                <a:gd name="T6" fmla="*/ 34 w 42"/>
                <a:gd name="T7" fmla="*/ 12 h 21"/>
                <a:gd name="T8" fmla="*/ 11 w 42"/>
                <a:gd name="T9" fmla="*/ 13 h 21"/>
                <a:gd name="T10" fmla="*/ 0 w 42"/>
                <a:gd name="T11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21">
                  <a:moveTo>
                    <a:pt x="0" y="14"/>
                  </a:moveTo>
                  <a:cubicBezTo>
                    <a:pt x="0" y="14"/>
                    <a:pt x="14" y="0"/>
                    <a:pt x="34" y="7"/>
                  </a:cubicBezTo>
                  <a:cubicBezTo>
                    <a:pt x="34" y="7"/>
                    <a:pt x="42" y="9"/>
                    <a:pt x="42" y="15"/>
                  </a:cubicBezTo>
                  <a:cubicBezTo>
                    <a:pt x="42" y="15"/>
                    <a:pt x="38" y="20"/>
                    <a:pt x="34" y="12"/>
                  </a:cubicBezTo>
                  <a:cubicBezTo>
                    <a:pt x="34" y="12"/>
                    <a:pt x="20" y="4"/>
                    <a:pt x="11" y="13"/>
                  </a:cubicBezTo>
                  <a:cubicBezTo>
                    <a:pt x="11" y="13"/>
                    <a:pt x="1" y="21"/>
                    <a:pt x="0" y="14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9" name="Freeform 2852"/>
            <p:cNvSpPr>
              <a:spLocks/>
            </p:cNvSpPr>
            <p:nvPr/>
          </p:nvSpPr>
          <p:spPr bwMode="auto">
            <a:xfrm>
              <a:off x="10556876" y="4070351"/>
              <a:ext cx="87313" cy="84138"/>
            </a:xfrm>
            <a:custGeom>
              <a:avLst/>
              <a:gdLst>
                <a:gd name="T0" fmla="*/ 6 w 26"/>
                <a:gd name="T1" fmla="*/ 22 h 25"/>
                <a:gd name="T2" fmla="*/ 22 w 26"/>
                <a:gd name="T3" fmla="*/ 4 h 25"/>
                <a:gd name="T4" fmla="*/ 26 w 26"/>
                <a:gd name="T5" fmla="*/ 0 h 25"/>
                <a:gd name="T6" fmla="*/ 5 w 26"/>
                <a:gd name="T7" fmla="*/ 13 h 25"/>
                <a:gd name="T8" fmla="*/ 1 w 26"/>
                <a:gd name="T9" fmla="*/ 21 h 25"/>
                <a:gd name="T10" fmla="*/ 6 w 26"/>
                <a:gd name="T11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5">
                  <a:moveTo>
                    <a:pt x="6" y="22"/>
                  </a:moveTo>
                  <a:cubicBezTo>
                    <a:pt x="6" y="22"/>
                    <a:pt x="4" y="12"/>
                    <a:pt x="22" y="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2" y="5"/>
                    <a:pt x="5" y="13"/>
                  </a:cubicBezTo>
                  <a:cubicBezTo>
                    <a:pt x="5" y="13"/>
                    <a:pt x="0" y="16"/>
                    <a:pt x="1" y="21"/>
                  </a:cubicBezTo>
                  <a:cubicBezTo>
                    <a:pt x="1" y="21"/>
                    <a:pt x="4" y="25"/>
                    <a:pt x="6" y="22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0" name="Freeform 2853"/>
            <p:cNvSpPr>
              <a:spLocks/>
            </p:cNvSpPr>
            <p:nvPr/>
          </p:nvSpPr>
          <p:spPr bwMode="auto">
            <a:xfrm>
              <a:off x="10590213" y="4140201"/>
              <a:ext cx="71438" cy="71438"/>
            </a:xfrm>
            <a:custGeom>
              <a:avLst/>
              <a:gdLst>
                <a:gd name="T0" fmla="*/ 5 w 21"/>
                <a:gd name="T1" fmla="*/ 4 h 21"/>
                <a:gd name="T2" fmla="*/ 2 w 21"/>
                <a:gd name="T3" fmla="*/ 12 h 21"/>
                <a:gd name="T4" fmla="*/ 10 w 21"/>
                <a:gd name="T5" fmla="*/ 18 h 21"/>
                <a:gd name="T6" fmla="*/ 13 w 21"/>
                <a:gd name="T7" fmla="*/ 12 h 21"/>
                <a:gd name="T8" fmla="*/ 19 w 21"/>
                <a:gd name="T9" fmla="*/ 5 h 21"/>
                <a:gd name="T10" fmla="*/ 18 w 21"/>
                <a:gd name="T11" fmla="*/ 4 h 21"/>
                <a:gd name="T12" fmla="*/ 21 w 21"/>
                <a:gd name="T13" fmla="*/ 2 h 21"/>
                <a:gd name="T14" fmla="*/ 10 w 21"/>
                <a:gd name="T15" fmla="*/ 8 h 21"/>
                <a:gd name="T16" fmla="*/ 7 w 21"/>
                <a:gd name="T17" fmla="*/ 6 h 21"/>
                <a:gd name="T18" fmla="*/ 5 w 21"/>
                <a:gd name="T1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1">
                  <a:moveTo>
                    <a:pt x="5" y="4"/>
                  </a:moveTo>
                  <a:cubicBezTo>
                    <a:pt x="5" y="4"/>
                    <a:pt x="0" y="4"/>
                    <a:pt x="2" y="12"/>
                  </a:cubicBezTo>
                  <a:cubicBezTo>
                    <a:pt x="2" y="12"/>
                    <a:pt x="4" y="21"/>
                    <a:pt x="10" y="18"/>
                  </a:cubicBezTo>
                  <a:cubicBezTo>
                    <a:pt x="10" y="18"/>
                    <a:pt x="12" y="17"/>
                    <a:pt x="13" y="12"/>
                  </a:cubicBezTo>
                  <a:cubicBezTo>
                    <a:pt x="13" y="12"/>
                    <a:pt x="14" y="9"/>
                    <a:pt x="19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3" y="4"/>
                    <a:pt x="10" y="8"/>
                  </a:cubicBezTo>
                  <a:cubicBezTo>
                    <a:pt x="10" y="8"/>
                    <a:pt x="6" y="13"/>
                    <a:pt x="7" y="6"/>
                  </a:cubicBezTo>
                  <a:cubicBezTo>
                    <a:pt x="7" y="6"/>
                    <a:pt x="6" y="0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1" name="Freeform 2854"/>
            <p:cNvSpPr>
              <a:spLocks/>
            </p:cNvSpPr>
            <p:nvPr/>
          </p:nvSpPr>
          <p:spPr bwMode="auto">
            <a:xfrm>
              <a:off x="10718801" y="4019551"/>
              <a:ext cx="95250" cy="198438"/>
            </a:xfrm>
            <a:custGeom>
              <a:avLst/>
              <a:gdLst>
                <a:gd name="T0" fmla="*/ 11 w 28"/>
                <a:gd name="T1" fmla="*/ 58 h 59"/>
                <a:gd name="T2" fmla="*/ 10 w 28"/>
                <a:gd name="T3" fmla="*/ 27 h 59"/>
                <a:gd name="T4" fmla="*/ 19 w 28"/>
                <a:gd name="T5" fmla="*/ 10 h 59"/>
                <a:gd name="T6" fmla="*/ 28 w 28"/>
                <a:gd name="T7" fmla="*/ 0 h 59"/>
                <a:gd name="T8" fmla="*/ 12 w 28"/>
                <a:gd name="T9" fmla="*/ 38 h 59"/>
                <a:gd name="T10" fmla="*/ 15 w 28"/>
                <a:gd name="T11" fmla="*/ 49 h 59"/>
                <a:gd name="T12" fmla="*/ 11 w 28"/>
                <a:gd name="T13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9">
                  <a:moveTo>
                    <a:pt x="11" y="58"/>
                  </a:moveTo>
                  <a:cubicBezTo>
                    <a:pt x="11" y="58"/>
                    <a:pt x="0" y="48"/>
                    <a:pt x="10" y="27"/>
                  </a:cubicBezTo>
                  <a:cubicBezTo>
                    <a:pt x="10" y="27"/>
                    <a:pt x="10" y="18"/>
                    <a:pt x="19" y="1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11" y="22"/>
                    <a:pt x="12" y="38"/>
                  </a:cubicBezTo>
                  <a:cubicBezTo>
                    <a:pt x="12" y="38"/>
                    <a:pt x="12" y="44"/>
                    <a:pt x="15" y="49"/>
                  </a:cubicBezTo>
                  <a:cubicBezTo>
                    <a:pt x="15" y="49"/>
                    <a:pt x="18" y="59"/>
                    <a:pt x="11" y="58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2" name="Freeform 2855"/>
            <p:cNvSpPr>
              <a:spLocks/>
            </p:cNvSpPr>
            <p:nvPr/>
          </p:nvSpPr>
          <p:spPr bwMode="auto">
            <a:xfrm>
              <a:off x="11022013" y="3983038"/>
              <a:ext cx="155575" cy="242888"/>
            </a:xfrm>
            <a:custGeom>
              <a:avLst/>
              <a:gdLst>
                <a:gd name="T0" fmla="*/ 5 w 46"/>
                <a:gd name="T1" fmla="*/ 8 h 72"/>
                <a:gd name="T2" fmla="*/ 6 w 46"/>
                <a:gd name="T3" fmla="*/ 2 h 72"/>
                <a:gd name="T4" fmla="*/ 10 w 46"/>
                <a:gd name="T5" fmla="*/ 11 h 72"/>
                <a:gd name="T6" fmla="*/ 41 w 46"/>
                <a:gd name="T7" fmla="*/ 62 h 72"/>
                <a:gd name="T8" fmla="*/ 44 w 46"/>
                <a:gd name="T9" fmla="*/ 71 h 72"/>
                <a:gd name="T10" fmla="*/ 27 w 46"/>
                <a:gd name="T11" fmla="*/ 56 h 72"/>
                <a:gd name="T12" fmla="*/ 5 w 46"/>
                <a:gd name="T1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2">
                  <a:moveTo>
                    <a:pt x="5" y="8"/>
                  </a:moveTo>
                  <a:cubicBezTo>
                    <a:pt x="5" y="8"/>
                    <a:pt x="0" y="2"/>
                    <a:pt x="6" y="2"/>
                  </a:cubicBezTo>
                  <a:cubicBezTo>
                    <a:pt x="6" y="2"/>
                    <a:pt x="7" y="0"/>
                    <a:pt x="10" y="11"/>
                  </a:cubicBezTo>
                  <a:cubicBezTo>
                    <a:pt x="10" y="11"/>
                    <a:pt x="25" y="51"/>
                    <a:pt x="41" y="62"/>
                  </a:cubicBezTo>
                  <a:cubicBezTo>
                    <a:pt x="41" y="62"/>
                    <a:pt x="46" y="69"/>
                    <a:pt x="44" y="71"/>
                  </a:cubicBezTo>
                  <a:cubicBezTo>
                    <a:pt x="44" y="71"/>
                    <a:pt x="36" y="72"/>
                    <a:pt x="27" y="56"/>
                  </a:cubicBezTo>
                  <a:cubicBezTo>
                    <a:pt x="27" y="56"/>
                    <a:pt x="6" y="15"/>
                    <a:pt x="5" y="8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3" name="Freeform 2856"/>
            <p:cNvSpPr>
              <a:spLocks/>
            </p:cNvSpPr>
            <p:nvPr/>
          </p:nvSpPr>
          <p:spPr bwMode="auto">
            <a:xfrm>
              <a:off x="10793413" y="3833813"/>
              <a:ext cx="63500" cy="50800"/>
            </a:xfrm>
            <a:custGeom>
              <a:avLst/>
              <a:gdLst>
                <a:gd name="T0" fmla="*/ 3 w 19"/>
                <a:gd name="T1" fmla="*/ 1 h 15"/>
                <a:gd name="T2" fmla="*/ 14 w 19"/>
                <a:gd name="T3" fmla="*/ 15 h 15"/>
                <a:gd name="T4" fmla="*/ 16 w 19"/>
                <a:gd name="T5" fmla="*/ 10 h 15"/>
                <a:gd name="T6" fmla="*/ 3 w 19"/>
                <a:gd name="T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cubicBezTo>
                    <a:pt x="3" y="1"/>
                    <a:pt x="0" y="10"/>
                    <a:pt x="14" y="15"/>
                  </a:cubicBezTo>
                  <a:cubicBezTo>
                    <a:pt x="14" y="15"/>
                    <a:pt x="19" y="14"/>
                    <a:pt x="16" y="10"/>
                  </a:cubicBezTo>
                  <a:cubicBezTo>
                    <a:pt x="16" y="10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4" name="Freeform 2857"/>
            <p:cNvSpPr>
              <a:spLocks/>
            </p:cNvSpPr>
            <p:nvPr/>
          </p:nvSpPr>
          <p:spPr bwMode="auto">
            <a:xfrm>
              <a:off x="10809288" y="3813176"/>
              <a:ext cx="74613" cy="50800"/>
            </a:xfrm>
            <a:custGeom>
              <a:avLst/>
              <a:gdLst>
                <a:gd name="T0" fmla="*/ 4 w 22"/>
                <a:gd name="T1" fmla="*/ 9 h 15"/>
                <a:gd name="T2" fmla="*/ 19 w 22"/>
                <a:gd name="T3" fmla="*/ 13 h 15"/>
                <a:gd name="T4" fmla="*/ 22 w 22"/>
                <a:gd name="T5" fmla="*/ 11 h 15"/>
                <a:gd name="T6" fmla="*/ 8 w 22"/>
                <a:gd name="T7" fmla="*/ 3 h 15"/>
                <a:gd name="T8" fmla="*/ 4 w 22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4" y="9"/>
                  </a:moveTo>
                  <a:cubicBezTo>
                    <a:pt x="4" y="9"/>
                    <a:pt x="15" y="2"/>
                    <a:pt x="19" y="13"/>
                  </a:cubicBezTo>
                  <a:cubicBezTo>
                    <a:pt x="19" y="13"/>
                    <a:pt x="22" y="15"/>
                    <a:pt x="22" y="11"/>
                  </a:cubicBezTo>
                  <a:cubicBezTo>
                    <a:pt x="22" y="11"/>
                    <a:pt x="17" y="0"/>
                    <a:pt x="8" y="3"/>
                  </a:cubicBezTo>
                  <a:cubicBezTo>
                    <a:pt x="8" y="3"/>
                    <a:pt x="0" y="3"/>
                    <a:pt x="4" y="9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5" name="Freeform 2858"/>
            <p:cNvSpPr>
              <a:spLocks/>
            </p:cNvSpPr>
            <p:nvPr/>
          </p:nvSpPr>
          <p:spPr bwMode="auto">
            <a:xfrm>
              <a:off x="10985501" y="3878263"/>
              <a:ext cx="279400" cy="155575"/>
            </a:xfrm>
            <a:custGeom>
              <a:avLst/>
              <a:gdLst>
                <a:gd name="T0" fmla="*/ 4 w 83"/>
                <a:gd name="T1" fmla="*/ 12 h 46"/>
                <a:gd name="T2" fmla="*/ 15 w 83"/>
                <a:gd name="T3" fmla="*/ 9 h 46"/>
                <a:gd name="T4" fmla="*/ 16 w 83"/>
                <a:gd name="T5" fmla="*/ 9 h 46"/>
                <a:gd name="T6" fmla="*/ 64 w 83"/>
                <a:gd name="T7" fmla="*/ 25 h 46"/>
                <a:gd name="T8" fmla="*/ 73 w 83"/>
                <a:gd name="T9" fmla="*/ 35 h 46"/>
                <a:gd name="T10" fmla="*/ 28 w 83"/>
                <a:gd name="T11" fmla="*/ 22 h 46"/>
                <a:gd name="T12" fmla="*/ 17 w 83"/>
                <a:gd name="T13" fmla="*/ 19 h 46"/>
                <a:gd name="T14" fmla="*/ 77 w 83"/>
                <a:gd name="T15" fmla="*/ 44 h 46"/>
                <a:gd name="T16" fmla="*/ 81 w 83"/>
                <a:gd name="T17" fmla="*/ 39 h 46"/>
                <a:gd name="T18" fmla="*/ 41 w 83"/>
                <a:gd name="T19" fmla="*/ 6 h 46"/>
                <a:gd name="T20" fmla="*/ 1 w 83"/>
                <a:gd name="T21" fmla="*/ 9 h 46"/>
                <a:gd name="T22" fmla="*/ 4 w 83"/>
                <a:gd name="T23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46">
                  <a:moveTo>
                    <a:pt x="4" y="12"/>
                  </a:moveTo>
                  <a:cubicBezTo>
                    <a:pt x="4" y="12"/>
                    <a:pt x="8" y="14"/>
                    <a:pt x="15" y="9"/>
                  </a:cubicBezTo>
                  <a:cubicBezTo>
                    <a:pt x="21" y="5"/>
                    <a:pt x="16" y="9"/>
                    <a:pt x="16" y="9"/>
                  </a:cubicBezTo>
                  <a:cubicBezTo>
                    <a:pt x="16" y="9"/>
                    <a:pt x="41" y="2"/>
                    <a:pt x="64" y="2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5"/>
                    <a:pt x="51" y="37"/>
                    <a:pt x="28" y="22"/>
                  </a:cubicBezTo>
                  <a:cubicBezTo>
                    <a:pt x="28" y="22"/>
                    <a:pt x="19" y="15"/>
                    <a:pt x="17" y="19"/>
                  </a:cubicBezTo>
                  <a:cubicBezTo>
                    <a:pt x="17" y="19"/>
                    <a:pt x="52" y="46"/>
                    <a:pt x="77" y="44"/>
                  </a:cubicBezTo>
                  <a:cubicBezTo>
                    <a:pt x="77" y="44"/>
                    <a:pt x="83" y="45"/>
                    <a:pt x="81" y="39"/>
                  </a:cubicBezTo>
                  <a:cubicBezTo>
                    <a:pt x="81" y="39"/>
                    <a:pt x="62" y="12"/>
                    <a:pt x="41" y="6"/>
                  </a:cubicBezTo>
                  <a:cubicBezTo>
                    <a:pt x="41" y="6"/>
                    <a:pt x="22" y="0"/>
                    <a:pt x="1" y="9"/>
                  </a:cubicBezTo>
                  <a:cubicBezTo>
                    <a:pt x="1" y="9"/>
                    <a:pt x="0" y="12"/>
                    <a:pt x="4" y="12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6" name="Freeform 2859"/>
            <p:cNvSpPr>
              <a:spLocks/>
            </p:cNvSpPr>
            <p:nvPr/>
          </p:nvSpPr>
          <p:spPr bwMode="auto">
            <a:xfrm>
              <a:off x="10802938" y="3860801"/>
              <a:ext cx="209550" cy="155575"/>
            </a:xfrm>
            <a:custGeom>
              <a:avLst/>
              <a:gdLst>
                <a:gd name="T0" fmla="*/ 5 w 62"/>
                <a:gd name="T1" fmla="*/ 22 h 46"/>
                <a:gd name="T2" fmla="*/ 32 w 62"/>
                <a:gd name="T3" fmla="*/ 2 h 46"/>
                <a:gd name="T4" fmla="*/ 57 w 62"/>
                <a:gd name="T5" fmla="*/ 16 h 46"/>
                <a:gd name="T6" fmla="*/ 58 w 62"/>
                <a:gd name="T7" fmla="*/ 34 h 46"/>
                <a:gd name="T8" fmla="*/ 43 w 62"/>
                <a:gd name="T9" fmla="*/ 41 h 46"/>
                <a:gd name="T10" fmla="*/ 30 w 62"/>
                <a:gd name="T11" fmla="*/ 41 h 46"/>
                <a:gd name="T12" fmla="*/ 16 w 62"/>
                <a:gd name="T13" fmla="*/ 35 h 46"/>
                <a:gd name="T14" fmla="*/ 5 w 62"/>
                <a:gd name="T15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46">
                  <a:moveTo>
                    <a:pt x="5" y="22"/>
                  </a:moveTo>
                  <a:cubicBezTo>
                    <a:pt x="5" y="22"/>
                    <a:pt x="0" y="10"/>
                    <a:pt x="32" y="2"/>
                  </a:cubicBezTo>
                  <a:cubicBezTo>
                    <a:pt x="32" y="2"/>
                    <a:pt x="50" y="0"/>
                    <a:pt x="57" y="16"/>
                  </a:cubicBezTo>
                  <a:cubicBezTo>
                    <a:pt x="57" y="16"/>
                    <a:pt x="62" y="29"/>
                    <a:pt x="58" y="34"/>
                  </a:cubicBezTo>
                  <a:cubicBezTo>
                    <a:pt x="58" y="34"/>
                    <a:pt x="50" y="46"/>
                    <a:pt x="43" y="41"/>
                  </a:cubicBezTo>
                  <a:cubicBezTo>
                    <a:pt x="43" y="41"/>
                    <a:pt x="34" y="39"/>
                    <a:pt x="30" y="41"/>
                  </a:cubicBezTo>
                  <a:cubicBezTo>
                    <a:pt x="30" y="41"/>
                    <a:pt x="21" y="40"/>
                    <a:pt x="16" y="35"/>
                  </a:cubicBezTo>
                  <a:cubicBezTo>
                    <a:pt x="16" y="35"/>
                    <a:pt x="0" y="31"/>
                    <a:pt x="5" y="22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7" name="Freeform 2860"/>
            <p:cNvSpPr>
              <a:spLocks/>
            </p:cNvSpPr>
            <p:nvPr/>
          </p:nvSpPr>
          <p:spPr bwMode="auto">
            <a:xfrm>
              <a:off x="10914063" y="4121151"/>
              <a:ext cx="38100" cy="104775"/>
            </a:xfrm>
            <a:custGeom>
              <a:avLst/>
              <a:gdLst>
                <a:gd name="T0" fmla="*/ 0 w 11"/>
                <a:gd name="T1" fmla="*/ 0 h 31"/>
                <a:gd name="T2" fmla="*/ 7 w 11"/>
                <a:gd name="T3" fmla="*/ 18 h 31"/>
                <a:gd name="T4" fmla="*/ 11 w 11"/>
                <a:gd name="T5" fmla="*/ 14 h 31"/>
                <a:gd name="T6" fmla="*/ 11 w 11"/>
                <a:gd name="T7" fmla="*/ 24 h 31"/>
                <a:gd name="T8" fmla="*/ 3 w 11"/>
                <a:gd name="T9" fmla="*/ 22 h 31"/>
                <a:gd name="T10" fmla="*/ 1 w 11"/>
                <a:gd name="T11" fmla="*/ 18 h 31"/>
                <a:gd name="T12" fmla="*/ 0 w 11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1">
                  <a:moveTo>
                    <a:pt x="0" y="0"/>
                  </a:moveTo>
                  <a:cubicBezTo>
                    <a:pt x="0" y="0"/>
                    <a:pt x="2" y="16"/>
                    <a:pt x="7" y="18"/>
                  </a:cubicBezTo>
                  <a:cubicBezTo>
                    <a:pt x="7" y="18"/>
                    <a:pt x="10" y="18"/>
                    <a:pt x="11" y="14"/>
                  </a:cubicBezTo>
                  <a:cubicBezTo>
                    <a:pt x="11" y="14"/>
                    <a:pt x="11" y="17"/>
                    <a:pt x="11" y="24"/>
                  </a:cubicBezTo>
                  <a:cubicBezTo>
                    <a:pt x="11" y="24"/>
                    <a:pt x="7" y="31"/>
                    <a:pt x="3" y="22"/>
                  </a:cubicBezTo>
                  <a:cubicBezTo>
                    <a:pt x="1" y="18"/>
                    <a:pt x="1" y="18"/>
                    <a:pt x="1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8" name="Freeform 2861"/>
            <p:cNvSpPr>
              <a:spLocks/>
            </p:cNvSpPr>
            <p:nvPr/>
          </p:nvSpPr>
          <p:spPr bwMode="auto">
            <a:xfrm>
              <a:off x="11082338" y="3683001"/>
              <a:ext cx="134938" cy="63500"/>
            </a:xfrm>
            <a:custGeom>
              <a:avLst/>
              <a:gdLst>
                <a:gd name="T0" fmla="*/ 0 w 40"/>
                <a:gd name="T1" fmla="*/ 14 h 19"/>
                <a:gd name="T2" fmla="*/ 8 w 40"/>
                <a:gd name="T3" fmla="*/ 16 h 19"/>
                <a:gd name="T4" fmla="*/ 33 w 40"/>
                <a:gd name="T5" fmla="*/ 13 h 19"/>
                <a:gd name="T6" fmla="*/ 34 w 40"/>
                <a:gd name="T7" fmla="*/ 7 h 19"/>
                <a:gd name="T8" fmla="*/ 9 w 40"/>
                <a:gd name="T9" fmla="*/ 8 h 19"/>
                <a:gd name="T10" fmla="*/ 0 w 40"/>
                <a:gd name="T1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9">
                  <a:moveTo>
                    <a:pt x="0" y="14"/>
                  </a:moveTo>
                  <a:cubicBezTo>
                    <a:pt x="0" y="14"/>
                    <a:pt x="5" y="19"/>
                    <a:pt x="8" y="16"/>
                  </a:cubicBezTo>
                  <a:cubicBezTo>
                    <a:pt x="8" y="16"/>
                    <a:pt x="23" y="6"/>
                    <a:pt x="33" y="13"/>
                  </a:cubicBezTo>
                  <a:cubicBezTo>
                    <a:pt x="33" y="13"/>
                    <a:pt x="40" y="14"/>
                    <a:pt x="34" y="7"/>
                  </a:cubicBezTo>
                  <a:cubicBezTo>
                    <a:pt x="34" y="7"/>
                    <a:pt x="23" y="0"/>
                    <a:pt x="9" y="8"/>
                  </a:cubicBezTo>
                  <a:cubicBezTo>
                    <a:pt x="9" y="8"/>
                    <a:pt x="0" y="11"/>
                    <a:pt x="0" y="1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9" name="Freeform 2862"/>
            <p:cNvSpPr>
              <a:spLocks/>
            </p:cNvSpPr>
            <p:nvPr/>
          </p:nvSpPr>
          <p:spPr bwMode="auto">
            <a:xfrm>
              <a:off x="11055351" y="3749676"/>
              <a:ext cx="131763" cy="47625"/>
            </a:xfrm>
            <a:custGeom>
              <a:avLst/>
              <a:gdLst>
                <a:gd name="T0" fmla="*/ 5 w 39"/>
                <a:gd name="T1" fmla="*/ 0 h 14"/>
                <a:gd name="T2" fmla="*/ 13 w 39"/>
                <a:gd name="T3" fmla="*/ 4 h 14"/>
                <a:gd name="T4" fmla="*/ 39 w 39"/>
                <a:gd name="T5" fmla="*/ 0 h 14"/>
                <a:gd name="T6" fmla="*/ 5 w 39"/>
                <a:gd name="T7" fmla="*/ 5 h 14"/>
                <a:gd name="T8" fmla="*/ 5 w 3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4">
                  <a:moveTo>
                    <a:pt x="5" y="0"/>
                  </a:moveTo>
                  <a:cubicBezTo>
                    <a:pt x="5" y="0"/>
                    <a:pt x="8" y="4"/>
                    <a:pt x="13" y="4"/>
                  </a:cubicBezTo>
                  <a:cubicBezTo>
                    <a:pt x="13" y="4"/>
                    <a:pt x="36" y="2"/>
                    <a:pt x="39" y="0"/>
                  </a:cubicBezTo>
                  <a:cubicBezTo>
                    <a:pt x="39" y="0"/>
                    <a:pt x="14" y="14"/>
                    <a:pt x="5" y="5"/>
                  </a:cubicBezTo>
                  <a:cubicBezTo>
                    <a:pt x="5" y="5"/>
                    <a:pt x="0" y="0"/>
                    <a:pt x="5" y="0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0" name="Freeform 2863"/>
            <p:cNvSpPr>
              <a:spLocks/>
            </p:cNvSpPr>
            <p:nvPr/>
          </p:nvSpPr>
          <p:spPr bwMode="auto">
            <a:xfrm>
              <a:off x="11045826" y="3756026"/>
              <a:ext cx="152400" cy="101600"/>
            </a:xfrm>
            <a:custGeom>
              <a:avLst/>
              <a:gdLst>
                <a:gd name="T0" fmla="*/ 0 w 45"/>
                <a:gd name="T1" fmla="*/ 25 h 30"/>
                <a:gd name="T2" fmla="*/ 17 w 45"/>
                <a:gd name="T3" fmla="*/ 9 h 30"/>
                <a:gd name="T4" fmla="*/ 43 w 45"/>
                <a:gd name="T5" fmla="*/ 0 h 30"/>
                <a:gd name="T6" fmla="*/ 45 w 45"/>
                <a:gd name="T7" fmla="*/ 5 h 30"/>
                <a:gd name="T8" fmla="*/ 23 w 45"/>
                <a:gd name="T9" fmla="*/ 11 h 30"/>
                <a:gd name="T10" fmla="*/ 10 w 45"/>
                <a:gd name="T11" fmla="*/ 23 h 30"/>
                <a:gd name="T12" fmla="*/ 0 w 45"/>
                <a:gd name="T13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30">
                  <a:moveTo>
                    <a:pt x="0" y="25"/>
                  </a:moveTo>
                  <a:cubicBezTo>
                    <a:pt x="0" y="25"/>
                    <a:pt x="3" y="14"/>
                    <a:pt x="17" y="9"/>
                  </a:cubicBezTo>
                  <a:cubicBezTo>
                    <a:pt x="17" y="9"/>
                    <a:pt x="29" y="1"/>
                    <a:pt x="43" y="0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33" y="4"/>
                    <a:pt x="23" y="11"/>
                  </a:cubicBezTo>
                  <a:cubicBezTo>
                    <a:pt x="23" y="11"/>
                    <a:pt x="11" y="20"/>
                    <a:pt x="10" y="23"/>
                  </a:cubicBezTo>
                  <a:cubicBezTo>
                    <a:pt x="10" y="23"/>
                    <a:pt x="0" y="30"/>
                    <a:pt x="0" y="25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1" name="Freeform 2864"/>
            <p:cNvSpPr>
              <a:spLocks/>
            </p:cNvSpPr>
            <p:nvPr/>
          </p:nvSpPr>
          <p:spPr bwMode="auto">
            <a:xfrm>
              <a:off x="11060113" y="3817938"/>
              <a:ext cx="111125" cy="66675"/>
            </a:xfrm>
            <a:custGeom>
              <a:avLst/>
              <a:gdLst>
                <a:gd name="T0" fmla="*/ 4 w 33"/>
                <a:gd name="T1" fmla="*/ 12 h 20"/>
                <a:gd name="T2" fmla="*/ 30 w 33"/>
                <a:gd name="T3" fmla="*/ 0 h 20"/>
                <a:gd name="T4" fmla="*/ 31 w 33"/>
                <a:gd name="T5" fmla="*/ 3 h 20"/>
                <a:gd name="T6" fmla="*/ 33 w 33"/>
                <a:gd name="T7" fmla="*/ 2 h 20"/>
                <a:gd name="T8" fmla="*/ 7 w 33"/>
                <a:gd name="T9" fmla="*/ 16 h 20"/>
                <a:gd name="T10" fmla="*/ 4 w 33"/>
                <a:gd name="T1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0">
                  <a:moveTo>
                    <a:pt x="4" y="12"/>
                  </a:moveTo>
                  <a:cubicBezTo>
                    <a:pt x="4" y="12"/>
                    <a:pt x="20" y="11"/>
                    <a:pt x="30" y="0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18" y="20"/>
                    <a:pt x="7" y="16"/>
                  </a:cubicBezTo>
                  <a:cubicBezTo>
                    <a:pt x="7" y="16"/>
                    <a:pt x="0" y="15"/>
                    <a:pt x="4" y="12"/>
                  </a:cubicBezTo>
                  <a:close/>
                </a:path>
              </a:pathLst>
            </a:custGeom>
            <a:solidFill>
              <a:srgbClr val="A8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2" name="Freeform 2865"/>
            <p:cNvSpPr>
              <a:spLocks/>
            </p:cNvSpPr>
            <p:nvPr/>
          </p:nvSpPr>
          <p:spPr bwMode="auto">
            <a:xfrm>
              <a:off x="11231563" y="3648076"/>
              <a:ext cx="33338" cy="47625"/>
            </a:xfrm>
            <a:custGeom>
              <a:avLst/>
              <a:gdLst>
                <a:gd name="T0" fmla="*/ 7 w 10"/>
                <a:gd name="T1" fmla="*/ 0 h 14"/>
                <a:gd name="T2" fmla="*/ 3 w 10"/>
                <a:gd name="T3" fmla="*/ 14 h 14"/>
                <a:gd name="T4" fmla="*/ 10 w 10"/>
                <a:gd name="T5" fmla="*/ 14 h 14"/>
                <a:gd name="T6" fmla="*/ 7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7" y="0"/>
                  </a:moveTo>
                  <a:cubicBezTo>
                    <a:pt x="7" y="0"/>
                    <a:pt x="0" y="3"/>
                    <a:pt x="3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3" name="Freeform 2866"/>
            <p:cNvSpPr>
              <a:spLocks/>
            </p:cNvSpPr>
            <p:nvPr/>
          </p:nvSpPr>
          <p:spPr bwMode="auto">
            <a:xfrm>
              <a:off x="11271251" y="3617913"/>
              <a:ext cx="47625" cy="68263"/>
            </a:xfrm>
            <a:custGeom>
              <a:avLst/>
              <a:gdLst>
                <a:gd name="T0" fmla="*/ 3 w 14"/>
                <a:gd name="T1" fmla="*/ 3 h 20"/>
                <a:gd name="T2" fmla="*/ 6 w 14"/>
                <a:gd name="T3" fmla="*/ 11 h 20"/>
                <a:gd name="T4" fmla="*/ 6 w 14"/>
                <a:gd name="T5" fmla="*/ 19 h 20"/>
                <a:gd name="T6" fmla="*/ 11 w 14"/>
                <a:gd name="T7" fmla="*/ 20 h 20"/>
                <a:gd name="T8" fmla="*/ 11 w 14"/>
                <a:gd name="T9" fmla="*/ 8 h 20"/>
                <a:gd name="T10" fmla="*/ 3 w 14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0">
                  <a:moveTo>
                    <a:pt x="3" y="3"/>
                  </a:moveTo>
                  <a:cubicBezTo>
                    <a:pt x="3" y="3"/>
                    <a:pt x="0" y="8"/>
                    <a:pt x="6" y="11"/>
                  </a:cubicBezTo>
                  <a:cubicBezTo>
                    <a:pt x="6" y="11"/>
                    <a:pt x="9" y="15"/>
                    <a:pt x="6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4" y="13"/>
                    <a:pt x="11" y="8"/>
                  </a:cubicBezTo>
                  <a:cubicBezTo>
                    <a:pt x="11" y="8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4" name="Freeform 2867"/>
            <p:cNvSpPr>
              <a:spLocks/>
            </p:cNvSpPr>
            <p:nvPr/>
          </p:nvSpPr>
          <p:spPr bwMode="auto">
            <a:xfrm>
              <a:off x="11174413" y="3803651"/>
              <a:ext cx="66675" cy="122238"/>
            </a:xfrm>
            <a:custGeom>
              <a:avLst/>
              <a:gdLst>
                <a:gd name="T0" fmla="*/ 10 w 20"/>
                <a:gd name="T1" fmla="*/ 27 h 36"/>
                <a:gd name="T2" fmla="*/ 12 w 20"/>
                <a:gd name="T3" fmla="*/ 15 h 36"/>
                <a:gd name="T4" fmla="*/ 20 w 20"/>
                <a:gd name="T5" fmla="*/ 1 h 36"/>
                <a:gd name="T6" fmla="*/ 17 w 20"/>
                <a:gd name="T7" fmla="*/ 0 h 36"/>
                <a:gd name="T8" fmla="*/ 2 w 20"/>
                <a:gd name="T9" fmla="*/ 20 h 36"/>
                <a:gd name="T10" fmla="*/ 4 w 20"/>
                <a:gd name="T11" fmla="*/ 30 h 36"/>
                <a:gd name="T12" fmla="*/ 8 w 20"/>
                <a:gd name="T13" fmla="*/ 30 h 36"/>
                <a:gd name="T14" fmla="*/ 10 w 20"/>
                <a:gd name="T1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6">
                  <a:moveTo>
                    <a:pt x="10" y="27"/>
                  </a:moveTo>
                  <a:cubicBezTo>
                    <a:pt x="10" y="27"/>
                    <a:pt x="8" y="22"/>
                    <a:pt x="12" y="15"/>
                  </a:cubicBezTo>
                  <a:cubicBezTo>
                    <a:pt x="12" y="15"/>
                    <a:pt x="18" y="3"/>
                    <a:pt x="20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4" y="15"/>
                    <a:pt x="2" y="20"/>
                  </a:cubicBezTo>
                  <a:cubicBezTo>
                    <a:pt x="2" y="20"/>
                    <a:pt x="0" y="28"/>
                    <a:pt x="4" y="30"/>
                  </a:cubicBezTo>
                  <a:cubicBezTo>
                    <a:pt x="4" y="30"/>
                    <a:pt x="7" y="36"/>
                    <a:pt x="8" y="30"/>
                  </a:cubicBezTo>
                  <a:cubicBezTo>
                    <a:pt x="8" y="30"/>
                    <a:pt x="9" y="30"/>
                    <a:pt x="10" y="27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5" name="Freeform 2868"/>
            <p:cNvSpPr>
              <a:spLocks/>
            </p:cNvSpPr>
            <p:nvPr/>
          </p:nvSpPr>
          <p:spPr bwMode="auto">
            <a:xfrm>
              <a:off x="11237913" y="3806826"/>
              <a:ext cx="53975" cy="111125"/>
            </a:xfrm>
            <a:custGeom>
              <a:avLst/>
              <a:gdLst>
                <a:gd name="T0" fmla="*/ 0 w 16"/>
                <a:gd name="T1" fmla="*/ 27 h 33"/>
                <a:gd name="T2" fmla="*/ 12 w 16"/>
                <a:gd name="T3" fmla="*/ 0 h 33"/>
                <a:gd name="T4" fmla="*/ 16 w 16"/>
                <a:gd name="T5" fmla="*/ 0 h 33"/>
                <a:gd name="T6" fmla="*/ 5 w 16"/>
                <a:gd name="T7" fmla="*/ 25 h 33"/>
                <a:gd name="T8" fmla="*/ 0 w 16"/>
                <a:gd name="T9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3">
                  <a:moveTo>
                    <a:pt x="0" y="27"/>
                  </a:moveTo>
                  <a:cubicBezTo>
                    <a:pt x="0" y="27"/>
                    <a:pt x="10" y="13"/>
                    <a:pt x="1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2"/>
                    <a:pt x="5" y="25"/>
                  </a:cubicBezTo>
                  <a:cubicBezTo>
                    <a:pt x="5" y="25"/>
                    <a:pt x="0" y="33"/>
                    <a:pt x="0" y="27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6" name="Freeform 2869"/>
            <p:cNvSpPr>
              <a:spLocks/>
            </p:cNvSpPr>
            <p:nvPr/>
          </p:nvSpPr>
          <p:spPr bwMode="auto">
            <a:xfrm>
              <a:off x="11352213" y="3656013"/>
              <a:ext cx="250825" cy="87313"/>
            </a:xfrm>
            <a:custGeom>
              <a:avLst/>
              <a:gdLst>
                <a:gd name="T0" fmla="*/ 8 w 74"/>
                <a:gd name="T1" fmla="*/ 18 h 26"/>
                <a:gd name="T2" fmla="*/ 14 w 74"/>
                <a:gd name="T3" fmla="*/ 15 h 26"/>
                <a:gd name="T4" fmla="*/ 53 w 74"/>
                <a:gd name="T5" fmla="*/ 10 h 26"/>
                <a:gd name="T6" fmla="*/ 59 w 74"/>
                <a:gd name="T7" fmla="*/ 14 h 26"/>
                <a:gd name="T8" fmla="*/ 62 w 74"/>
                <a:gd name="T9" fmla="*/ 20 h 26"/>
                <a:gd name="T10" fmla="*/ 49 w 74"/>
                <a:gd name="T11" fmla="*/ 23 h 26"/>
                <a:gd name="T12" fmla="*/ 68 w 74"/>
                <a:gd name="T13" fmla="*/ 26 h 26"/>
                <a:gd name="T14" fmla="*/ 68 w 74"/>
                <a:gd name="T15" fmla="*/ 22 h 26"/>
                <a:gd name="T16" fmla="*/ 70 w 74"/>
                <a:gd name="T17" fmla="*/ 17 h 26"/>
                <a:gd name="T18" fmla="*/ 60 w 74"/>
                <a:gd name="T19" fmla="*/ 9 h 26"/>
                <a:gd name="T20" fmla="*/ 55 w 74"/>
                <a:gd name="T21" fmla="*/ 8 h 26"/>
                <a:gd name="T22" fmla="*/ 12 w 74"/>
                <a:gd name="T23" fmla="*/ 10 h 26"/>
                <a:gd name="T24" fmla="*/ 8 w 74"/>
                <a:gd name="T2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">
                  <a:moveTo>
                    <a:pt x="8" y="18"/>
                  </a:moveTo>
                  <a:cubicBezTo>
                    <a:pt x="8" y="18"/>
                    <a:pt x="12" y="19"/>
                    <a:pt x="14" y="15"/>
                  </a:cubicBezTo>
                  <a:cubicBezTo>
                    <a:pt x="14" y="15"/>
                    <a:pt x="32" y="5"/>
                    <a:pt x="53" y="10"/>
                  </a:cubicBezTo>
                  <a:cubicBezTo>
                    <a:pt x="53" y="10"/>
                    <a:pt x="56" y="14"/>
                    <a:pt x="59" y="14"/>
                  </a:cubicBezTo>
                  <a:cubicBezTo>
                    <a:pt x="59" y="14"/>
                    <a:pt x="63" y="16"/>
                    <a:pt x="62" y="20"/>
                  </a:cubicBezTo>
                  <a:cubicBezTo>
                    <a:pt x="62" y="20"/>
                    <a:pt x="58" y="22"/>
                    <a:pt x="49" y="23"/>
                  </a:cubicBezTo>
                  <a:cubicBezTo>
                    <a:pt x="49" y="23"/>
                    <a:pt x="64" y="26"/>
                    <a:pt x="68" y="26"/>
                  </a:cubicBezTo>
                  <a:cubicBezTo>
                    <a:pt x="68" y="26"/>
                    <a:pt x="71" y="25"/>
                    <a:pt x="68" y="22"/>
                  </a:cubicBezTo>
                  <a:cubicBezTo>
                    <a:pt x="68" y="22"/>
                    <a:pt x="74" y="22"/>
                    <a:pt x="70" y="17"/>
                  </a:cubicBezTo>
                  <a:cubicBezTo>
                    <a:pt x="70" y="17"/>
                    <a:pt x="71" y="11"/>
                    <a:pt x="60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29" y="0"/>
                    <a:pt x="12" y="10"/>
                  </a:cubicBezTo>
                  <a:cubicBezTo>
                    <a:pt x="12" y="10"/>
                    <a:pt x="0" y="14"/>
                    <a:pt x="8" y="18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7" name="Freeform 2870"/>
            <p:cNvSpPr>
              <a:spLocks/>
            </p:cNvSpPr>
            <p:nvPr/>
          </p:nvSpPr>
          <p:spPr bwMode="auto">
            <a:xfrm>
              <a:off x="11414126" y="3598863"/>
              <a:ext cx="33338" cy="69850"/>
            </a:xfrm>
            <a:custGeom>
              <a:avLst/>
              <a:gdLst>
                <a:gd name="T0" fmla="*/ 0 w 10"/>
                <a:gd name="T1" fmla="*/ 9 h 21"/>
                <a:gd name="T2" fmla="*/ 4 w 10"/>
                <a:gd name="T3" fmla="*/ 16 h 21"/>
                <a:gd name="T4" fmla="*/ 1 w 10"/>
                <a:gd name="T5" fmla="*/ 21 h 21"/>
                <a:gd name="T6" fmla="*/ 10 w 10"/>
                <a:gd name="T7" fmla="*/ 17 h 21"/>
                <a:gd name="T8" fmla="*/ 0 w 10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0" y="9"/>
                  </a:moveTo>
                  <a:cubicBezTo>
                    <a:pt x="0" y="9"/>
                    <a:pt x="6" y="10"/>
                    <a:pt x="4" y="16"/>
                  </a:cubicBezTo>
                  <a:cubicBezTo>
                    <a:pt x="4" y="16"/>
                    <a:pt x="4" y="19"/>
                    <a:pt x="1" y="21"/>
                  </a:cubicBezTo>
                  <a:cubicBezTo>
                    <a:pt x="1" y="21"/>
                    <a:pt x="9" y="20"/>
                    <a:pt x="10" y="17"/>
                  </a:cubicBezTo>
                  <a:cubicBezTo>
                    <a:pt x="10" y="17"/>
                    <a:pt x="7" y="0"/>
                    <a:pt x="0" y="9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8" name="Freeform 2871"/>
            <p:cNvSpPr>
              <a:spLocks/>
            </p:cNvSpPr>
            <p:nvPr/>
          </p:nvSpPr>
          <p:spPr bwMode="auto">
            <a:xfrm>
              <a:off x="11336338" y="3602038"/>
              <a:ext cx="63500" cy="107950"/>
            </a:xfrm>
            <a:custGeom>
              <a:avLst/>
              <a:gdLst>
                <a:gd name="T0" fmla="*/ 13 w 19"/>
                <a:gd name="T1" fmla="*/ 7 h 32"/>
                <a:gd name="T2" fmla="*/ 19 w 19"/>
                <a:gd name="T3" fmla="*/ 8 h 32"/>
                <a:gd name="T4" fmla="*/ 13 w 19"/>
                <a:gd name="T5" fmla="*/ 24 h 32"/>
                <a:gd name="T6" fmla="*/ 7 w 19"/>
                <a:gd name="T7" fmla="*/ 24 h 32"/>
                <a:gd name="T8" fmla="*/ 13 w 19"/>
                <a:gd name="T9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">
                  <a:moveTo>
                    <a:pt x="13" y="7"/>
                  </a:moveTo>
                  <a:cubicBezTo>
                    <a:pt x="13" y="7"/>
                    <a:pt x="16" y="0"/>
                    <a:pt x="19" y="8"/>
                  </a:cubicBezTo>
                  <a:cubicBezTo>
                    <a:pt x="19" y="8"/>
                    <a:pt x="11" y="17"/>
                    <a:pt x="13" y="24"/>
                  </a:cubicBezTo>
                  <a:cubicBezTo>
                    <a:pt x="13" y="24"/>
                    <a:pt x="11" y="32"/>
                    <a:pt x="7" y="24"/>
                  </a:cubicBezTo>
                  <a:cubicBezTo>
                    <a:pt x="7" y="24"/>
                    <a:pt x="0" y="16"/>
                    <a:pt x="13" y="7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9" name="Freeform 2872"/>
            <p:cNvSpPr>
              <a:spLocks/>
            </p:cNvSpPr>
            <p:nvPr/>
          </p:nvSpPr>
          <p:spPr bwMode="auto">
            <a:xfrm>
              <a:off x="11390313" y="3706813"/>
              <a:ext cx="342900" cy="258763"/>
            </a:xfrm>
            <a:custGeom>
              <a:avLst/>
              <a:gdLst>
                <a:gd name="T0" fmla="*/ 3 w 102"/>
                <a:gd name="T1" fmla="*/ 12 h 77"/>
                <a:gd name="T2" fmla="*/ 77 w 102"/>
                <a:gd name="T3" fmla="*/ 23 h 77"/>
                <a:gd name="T4" fmla="*/ 79 w 102"/>
                <a:gd name="T5" fmla="*/ 25 h 77"/>
                <a:gd name="T6" fmla="*/ 83 w 102"/>
                <a:gd name="T7" fmla="*/ 27 h 77"/>
                <a:gd name="T8" fmla="*/ 100 w 102"/>
                <a:gd name="T9" fmla="*/ 50 h 77"/>
                <a:gd name="T10" fmla="*/ 93 w 102"/>
                <a:gd name="T11" fmla="*/ 44 h 77"/>
                <a:gd name="T12" fmla="*/ 85 w 102"/>
                <a:gd name="T13" fmla="*/ 41 h 77"/>
                <a:gd name="T14" fmla="*/ 88 w 102"/>
                <a:gd name="T15" fmla="*/ 38 h 77"/>
                <a:gd name="T16" fmla="*/ 81 w 102"/>
                <a:gd name="T17" fmla="*/ 29 h 77"/>
                <a:gd name="T18" fmla="*/ 79 w 102"/>
                <a:gd name="T19" fmla="*/ 29 h 77"/>
                <a:gd name="T20" fmla="*/ 35 w 102"/>
                <a:gd name="T21" fmla="*/ 13 h 77"/>
                <a:gd name="T22" fmla="*/ 25 w 102"/>
                <a:gd name="T23" fmla="*/ 15 h 77"/>
                <a:gd name="T24" fmla="*/ 67 w 102"/>
                <a:gd name="T25" fmla="*/ 46 h 77"/>
                <a:gd name="T26" fmla="*/ 80 w 102"/>
                <a:gd name="T27" fmla="*/ 74 h 77"/>
                <a:gd name="T28" fmla="*/ 72 w 102"/>
                <a:gd name="T29" fmla="*/ 66 h 77"/>
                <a:gd name="T30" fmla="*/ 75 w 102"/>
                <a:gd name="T31" fmla="*/ 66 h 77"/>
                <a:gd name="T32" fmla="*/ 31 w 102"/>
                <a:gd name="T33" fmla="*/ 24 h 77"/>
                <a:gd name="T34" fmla="*/ 0 w 102"/>
                <a:gd name="T35" fmla="*/ 17 h 77"/>
                <a:gd name="T36" fmla="*/ 3 w 102"/>
                <a:gd name="T37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" h="77">
                  <a:moveTo>
                    <a:pt x="3" y="12"/>
                  </a:moveTo>
                  <a:cubicBezTo>
                    <a:pt x="3" y="12"/>
                    <a:pt x="36" y="0"/>
                    <a:pt x="77" y="23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102" y="35"/>
                    <a:pt x="100" y="50"/>
                  </a:cubicBezTo>
                  <a:cubicBezTo>
                    <a:pt x="100" y="50"/>
                    <a:pt x="96" y="49"/>
                    <a:pt x="93" y="44"/>
                  </a:cubicBezTo>
                  <a:cubicBezTo>
                    <a:pt x="93" y="44"/>
                    <a:pt x="85" y="45"/>
                    <a:pt x="85" y="41"/>
                  </a:cubicBezTo>
                  <a:cubicBezTo>
                    <a:pt x="85" y="41"/>
                    <a:pt x="84" y="38"/>
                    <a:pt x="88" y="38"/>
                  </a:cubicBezTo>
                  <a:cubicBezTo>
                    <a:pt x="88" y="38"/>
                    <a:pt x="84" y="35"/>
                    <a:pt x="81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44" y="13"/>
                    <a:pt x="35" y="13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56" y="32"/>
                    <a:pt x="67" y="46"/>
                  </a:cubicBezTo>
                  <a:cubicBezTo>
                    <a:pt x="67" y="46"/>
                    <a:pt x="84" y="67"/>
                    <a:pt x="80" y="74"/>
                  </a:cubicBezTo>
                  <a:cubicBezTo>
                    <a:pt x="80" y="74"/>
                    <a:pt x="78" y="77"/>
                    <a:pt x="72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59" y="34"/>
                    <a:pt x="31" y="24"/>
                  </a:cubicBezTo>
                  <a:cubicBezTo>
                    <a:pt x="31" y="24"/>
                    <a:pt x="10" y="15"/>
                    <a:pt x="0" y="17"/>
                  </a:cubicBezTo>
                  <a:cubicBezTo>
                    <a:pt x="0" y="17"/>
                    <a:pt x="0" y="12"/>
                    <a:pt x="3" y="12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0" name="Freeform 2873"/>
            <p:cNvSpPr>
              <a:spLocks/>
            </p:cNvSpPr>
            <p:nvPr/>
          </p:nvSpPr>
          <p:spPr bwMode="auto">
            <a:xfrm>
              <a:off x="11171238" y="3671888"/>
              <a:ext cx="222250" cy="155575"/>
            </a:xfrm>
            <a:custGeom>
              <a:avLst/>
              <a:gdLst>
                <a:gd name="T0" fmla="*/ 7 w 66"/>
                <a:gd name="T1" fmla="*/ 18 h 46"/>
                <a:gd name="T2" fmla="*/ 37 w 66"/>
                <a:gd name="T3" fmla="*/ 2 h 46"/>
                <a:gd name="T4" fmla="*/ 61 w 66"/>
                <a:gd name="T5" fmla="*/ 16 h 46"/>
                <a:gd name="T6" fmla="*/ 62 w 66"/>
                <a:gd name="T7" fmla="*/ 22 h 46"/>
                <a:gd name="T8" fmla="*/ 66 w 66"/>
                <a:gd name="T9" fmla="*/ 25 h 46"/>
                <a:gd name="T10" fmla="*/ 43 w 66"/>
                <a:gd name="T11" fmla="*/ 42 h 46"/>
                <a:gd name="T12" fmla="*/ 31 w 66"/>
                <a:gd name="T13" fmla="*/ 39 h 46"/>
                <a:gd name="T14" fmla="*/ 16 w 66"/>
                <a:gd name="T15" fmla="*/ 42 h 46"/>
                <a:gd name="T16" fmla="*/ 9 w 66"/>
                <a:gd name="T17" fmla="*/ 38 h 46"/>
                <a:gd name="T18" fmla="*/ 6 w 66"/>
                <a:gd name="T19" fmla="*/ 31 h 46"/>
                <a:gd name="T20" fmla="*/ 7 w 66"/>
                <a:gd name="T21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46">
                  <a:moveTo>
                    <a:pt x="7" y="18"/>
                  </a:moveTo>
                  <a:cubicBezTo>
                    <a:pt x="7" y="18"/>
                    <a:pt x="17" y="1"/>
                    <a:pt x="37" y="2"/>
                  </a:cubicBezTo>
                  <a:cubicBezTo>
                    <a:pt x="37" y="2"/>
                    <a:pt x="50" y="0"/>
                    <a:pt x="61" y="16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5" y="21"/>
                    <a:pt x="66" y="25"/>
                  </a:cubicBezTo>
                  <a:cubicBezTo>
                    <a:pt x="66" y="25"/>
                    <a:pt x="62" y="37"/>
                    <a:pt x="43" y="42"/>
                  </a:cubicBezTo>
                  <a:cubicBezTo>
                    <a:pt x="43" y="42"/>
                    <a:pt x="33" y="46"/>
                    <a:pt x="31" y="39"/>
                  </a:cubicBezTo>
                  <a:cubicBezTo>
                    <a:pt x="31" y="39"/>
                    <a:pt x="21" y="42"/>
                    <a:pt x="16" y="42"/>
                  </a:cubicBezTo>
                  <a:cubicBezTo>
                    <a:pt x="16" y="42"/>
                    <a:pt x="12" y="38"/>
                    <a:pt x="9" y="38"/>
                  </a:cubicBezTo>
                  <a:cubicBezTo>
                    <a:pt x="9" y="38"/>
                    <a:pt x="4" y="33"/>
                    <a:pt x="6" y="31"/>
                  </a:cubicBezTo>
                  <a:cubicBezTo>
                    <a:pt x="6" y="31"/>
                    <a:pt x="0" y="26"/>
                    <a:pt x="7" y="18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1" name="Freeform 2874"/>
            <p:cNvSpPr>
              <a:spLocks/>
            </p:cNvSpPr>
            <p:nvPr/>
          </p:nvSpPr>
          <p:spPr bwMode="auto">
            <a:xfrm>
              <a:off x="11336338" y="3797301"/>
              <a:ext cx="153988" cy="306388"/>
            </a:xfrm>
            <a:custGeom>
              <a:avLst/>
              <a:gdLst>
                <a:gd name="T0" fmla="*/ 0 w 46"/>
                <a:gd name="T1" fmla="*/ 9 h 91"/>
                <a:gd name="T2" fmla="*/ 11 w 46"/>
                <a:gd name="T3" fmla="*/ 7 h 91"/>
                <a:gd name="T4" fmla="*/ 17 w 46"/>
                <a:gd name="T5" fmla="*/ 16 h 91"/>
                <a:gd name="T6" fmla="*/ 37 w 46"/>
                <a:gd name="T7" fmla="*/ 52 h 91"/>
                <a:gd name="T8" fmla="*/ 41 w 46"/>
                <a:gd name="T9" fmla="*/ 54 h 91"/>
                <a:gd name="T10" fmla="*/ 46 w 46"/>
                <a:gd name="T11" fmla="*/ 62 h 91"/>
                <a:gd name="T12" fmla="*/ 31 w 46"/>
                <a:gd name="T13" fmla="*/ 52 h 91"/>
                <a:gd name="T14" fmla="*/ 26 w 46"/>
                <a:gd name="T15" fmla="*/ 47 h 91"/>
                <a:gd name="T16" fmla="*/ 29 w 46"/>
                <a:gd name="T17" fmla="*/ 87 h 91"/>
                <a:gd name="T18" fmla="*/ 21 w 46"/>
                <a:gd name="T19" fmla="*/ 78 h 91"/>
                <a:gd name="T20" fmla="*/ 23 w 46"/>
                <a:gd name="T21" fmla="*/ 69 h 91"/>
                <a:gd name="T22" fmla="*/ 19 w 46"/>
                <a:gd name="T23" fmla="*/ 34 h 91"/>
                <a:gd name="T24" fmla="*/ 11 w 46"/>
                <a:gd name="T25" fmla="*/ 16 h 91"/>
                <a:gd name="T26" fmla="*/ 0 w 46"/>
                <a:gd name="T27" fmla="*/ 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91">
                  <a:moveTo>
                    <a:pt x="0" y="9"/>
                  </a:moveTo>
                  <a:cubicBezTo>
                    <a:pt x="0" y="9"/>
                    <a:pt x="2" y="0"/>
                    <a:pt x="11" y="7"/>
                  </a:cubicBezTo>
                  <a:cubicBezTo>
                    <a:pt x="11" y="7"/>
                    <a:pt x="16" y="10"/>
                    <a:pt x="17" y="16"/>
                  </a:cubicBezTo>
                  <a:cubicBezTo>
                    <a:pt x="17" y="16"/>
                    <a:pt x="27" y="45"/>
                    <a:pt x="37" y="52"/>
                  </a:cubicBezTo>
                  <a:cubicBezTo>
                    <a:pt x="37" y="52"/>
                    <a:pt x="39" y="52"/>
                    <a:pt x="41" y="54"/>
                  </a:cubicBezTo>
                  <a:cubicBezTo>
                    <a:pt x="41" y="54"/>
                    <a:pt x="45" y="54"/>
                    <a:pt x="46" y="62"/>
                  </a:cubicBezTo>
                  <a:cubicBezTo>
                    <a:pt x="46" y="62"/>
                    <a:pt x="41" y="67"/>
                    <a:pt x="31" y="52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31" y="80"/>
                    <a:pt x="29" y="87"/>
                  </a:cubicBezTo>
                  <a:cubicBezTo>
                    <a:pt x="29" y="87"/>
                    <a:pt x="23" y="91"/>
                    <a:pt x="21" y="78"/>
                  </a:cubicBezTo>
                  <a:cubicBezTo>
                    <a:pt x="21" y="78"/>
                    <a:pt x="21" y="74"/>
                    <a:pt x="23" y="69"/>
                  </a:cubicBezTo>
                  <a:cubicBezTo>
                    <a:pt x="23" y="69"/>
                    <a:pt x="24" y="51"/>
                    <a:pt x="19" y="34"/>
                  </a:cubicBezTo>
                  <a:cubicBezTo>
                    <a:pt x="19" y="34"/>
                    <a:pt x="15" y="20"/>
                    <a:pt x="11" y="16"/>
                  </a:cubicBezTo>
                  <a:cubicBezTo>
                    <a:pt x="11" y="16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2" name="Freeform 2875"/>
            <p:cNvSpPr>
              <a:spLocks/>
            </p:cNvSpPr>
            <p:nvPr/>
          </p:nvSpPr>
          <p:spPr bwMode="auto">
            <a:xfrm>
              <a:off x="11376026" y="3790951"/>
              <a:ext cx="227013" cy="207963"/>
            </a:xfrm>
            <a:custGeom>
              <a:avLst/>
              <a:gdLst>
                <a:gd name="T0" fmla="*/ 3 w 67"/>
                <a:gd name="T1" fmla="*/ 2 h 62"/>
                <a:gd name="T2" fmla="*/ 12 w 67"/>
                <a:gd name="T3" fmla="*/ 6 h 62"/>
                <a:gd name="T4" fmla="*/ 17 w 67"/>
                <a:gd name="T5" fmla="*/ 9 h 62"/>
                <a:gd name="T6" fmla="*/ 62 w 67"/>
                <a:gd name="T7" fmla="*/ 51 h 62"/>
                <a:gd name="T8" fmla="*/ 67 w 67"/>
                <a:gd name="T9" fmla="*/ 61 h 62"/>
                <a:gd name="T10" fmla="*/ 53 w 67"/>
                <a:gd name="T11" fmla="*/ 48 h 62"/>
                <a:gd name="T12" fmla="*/ 20 w 67"/>
                <a:gd name="T13" fmla="*/ 18 h 62"/>
                <a:gd name="T14" fmla="*/ 47 w 67"/>
                <a:gd name="T15" fmla="*/ 61 h 62"/>
                <a:gd name="T16" fmla="*/ 39 w 67"/>
                <a:gd name="T17" fmla="*/ 54 h 62"/>
                <a:gd name="T18" fmla="*/ 35 w 67"/>
                <a:gd name="T19" fmla="*/ 53 h 62"/>
                <a:gd name="T20" fmla="*/ 40 w 67"/>
                <a:gd name="T21" fmla="*/ 49 h 62"/>
                <a:gd name="T22" fmla="*/ 12 w 67"/>
                <a:gd name="T23" fmla="*/ 14 h 62"/>
                <a:gd name="T24" fmla="*/ 3 w 67"/>
                <a:gd name="T25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2">
                  <a:moveTo>
                    <a:pt x="3" y="2"/>
                  </a:moveTo>
                  <a:cubicBezTo>
                    <a:pt x="3" y="2"/>
                    <a:pt x="5" y="0"/>
                    <a:pt x="12" y="6"/>
                  </a:cubicBezTo>
                  <a:cubicBezTo>
                    <a:pt x="12" y="6"/>
                    <a:pt x="14" y="7"/>
                    <a:pt x="17" y="9"/>
                  </a:cubicBezTo>
                  <a:cubicBezTo>
                    <a:pt x="17" y="9"/>
                    <a:pt x="56" y="42"/>
                    <a:pt x="62" y="51"/>
                  </a:cubicBezTo>
                  <a:cubicBezTo>
                    <a:pt x="62" y="51"/>
                    <a:pt x="64" y="57"/>
                    <a:pt x="67" y="61"/>
                  </a:cubicBezTo>
                  <a:cubicBezTo>
                    <a:pt x="67" y="61"/>
                    <a:pt x="60" y="62"/>
                    <a:pt x="53" y="48"/>
                  </a:cubicBezTo>
                  <a:cubicBezTo>
                    <a:pt x="53" y="48"/>
                    <a:pt x="29" y="21"/>
                    <a:pt x="20" y="18"/>
                  </a:cubicBezTo>
                  <a:cubicBezTo>
                    <a:pt x="20" y="18"/>
                    <a:pt x="54" y="49"/>
                    <a:pt x="47" y="61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41" y="53"/>
                    <a:pt x="40" y="49"/>
                  </a:cubicBezTo>
                  <a:cubicBezTo>
                    <a:pt x="40" y="49"/>
                    <a:pt x="23" y="22"/>
                    <a:pt x="12" y="14"/>
                  </a:cubicBezTo>
                  <a:cubicBezTo>
                    <a:pt x="12" y="14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3" name="Freeform 2876"/>
            <p:cNvSpPr>
              <a:spLocks/>
            </p:cNvSpPr>
            <p:nvPr/>
          </p:nvSpPr>
          <p:spPr bwMode="auto">
            <a:xfrm>
              <a:off x="11249026" y="3890963"/>
              <a:ext cx="26988" cy="169863"/>
            </a:xfrm>
            <a:custGeom>
              <a:avLst/>
              <a:gdLst>
                <a:gd name="T0" fmla="*/ 7 w 8"/>
                <a:gd name="T1" fmla="*/ 1 h 50"/>
                <a:gd name="T2" fmla="*/ 1 w 8"/>
                <a:gd name="T3" fmla="*/ 26 h 50"/>
                <a:gd name="T4" fmla="*/ 6 w 8"/>
                <a:gd name="T5" fmla="*/ 36 h 50"/>
                <a:gd name="T6" fmla="*/ 8 w 8"/>
                <a:gd name="T7" fmla="*/ 8 h 50"/>
                <a:gd name="T8" fmla="*/ 7 w 8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0">
                  <a:moveTo>
                    <a:pt x="7" y="1"/>
                  </a:moveTo>
                  <a:cubicBezTo>
                    <a:pt x="7" y="1"/>
                    <a:pt x="3" y="9"/>
                    <a:pt x="1" y="26"/>
                  </a:cubicBezTo>
                  <a:cubicBezTo>
                    <a:pt x="1" y="26"/>
                    <a:pt x="0" y="50"/>
                    <a:pt x="6" y="36"/>
                  </a:cubicBezTo>
                  <a:cubicBezTo>
                    <a:pt x="6" y="36"/>
                    <a:pt x="6" y="14"/>
                    <a:pt x="8" y="8"/>
                  </a:cubicBezTo>
                  <a:cubicBezTo>
                    <a:pt x="8" y="8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4" name="Freeform 2877"/>
            <p:cNvSpPr>
              <a:spLocks/>
            </p:cNvSpPr>
            <p:nvPr/>
          </p:nvSpPr>
          <p:spPr bwMode="auto">
            <a:xfrm>
              <a:off x="11291888" y="3836988"/>
              <a:ext cx="95250" cy="246063"/>
            </a:xfrm>
            <a:custGeom>
              <a:avLst/>
              <a:gdLst>
                <a:gd name="T0" fmla="*/ 4 w 28"/>
                <a:gd name="T1" fmla="*/ 30 h 73"/>
                <a:gd name="T2" fmla="*/ 9 w 28"/>
                <a:gd name="T3" fmla="*/ 57 h 73"/>
                <a:gd name="T4" fmla="*/ 5 w 28"/>
                <a:gd name="T5" fmla="*/ 64 h 73"/>
                <a:gd name="T6" fmla="*/ 9 w 28"/>
                <a:gd name="T7" fmla="*/ 73 h 73"/>
                <a:gd name="T8" fmla="*/ 13 w 28"/>
                <a:gd name="T9" fmla="*/ 59 h 73"/>
                <a:gd name="T10" fmla="*/ 20 w 28"/>
                <a:gd name="T11" fmla="*/ 69 h 73"/>
                <a:gd name="T12" fmla="*/ 26 w 28"/>
                <a:gd name="T13" fmla="*/ 63 h 73"/>
                <a:gd name="T14" fmla="*/ 23 w 28"/>
                <a:gd name="T15" fmla="*/ 64 h 73"/>
                <a:gd name="T16" fmla="*/ 14 w 28"/>
                <a:gd name="T17" fmla="*/ 37 h 73"/>
                <a:gd name="T18" fmla="*/ 10 w 28"/>
                <a:gd name="T19" fmla="*/ 9 h 73"/>
                <a:gd name="T20" fmla="*/ 10 w 28"/>
                <a:gd name="T21" fmla="*/ 2 h 73"/>
                <a:gd name="T22" fmla="*/ 5 w 28"/>
                <a:gd name="T23" fmla="*/ 2 h 73"/>
                <a:gd name="T24" fmla="*/ 7 w 28"/>
                <a:gd name="T25" fmla="*/ 9 h 73"/>
                <a:gd name="T26" fmla="*/ 10 w 28"/>
                <a:gd name="T27" fmla="*/ 37 h 73"/>
                <a:gd name="T28" fmla="*/ 4 w 28"/>
                <a:gd name="T29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73">
                  <a:moveTo>
                    <a:pt x="4" y="30"/>
                  </a:moveTo>
                  <a:cubicBezTo>
                    <a:pt x="4" y="30"/>
                    <a:pt x="10" y="49"/>
                    <a:pt x="9" y="57"/>
                  </a:cubicBezTo>
                  <a:cubicBezTo>
                    <a:pt x="9" y="57"/>
                    <a:pt x="8" y="64"/>
                    <a:pt x="5" y="64"/>
                  </a:cubicBezTo>
                  <a:cubicBezTo>
                    <a:pt x="5" y="64"/>
                    <a:pt x="0" y="73"/>
                    <a:pt x="9" y="73"/>
                  </a:cubicBezTo>
                  <a:cubicBezTo>
                    <a:pt x="9" y="73"/>
                    <a:pt x="14" y="66"/>
                    <a:pt x="13" y="59"/>
                  </a:cubicBezTo>
                  <a:cubicBezTo>
                    <a:pt x="13" y="59"/>
                    <a:pt x="18" y="67"/>
                    <a:pt x="20" y="69"/>
                  </a:cubicBezTo>
                  <a:cubicBezTo>
                    <a:pt x="20" y="69"/>
                    <a:pt x="28" y="70"/>
                    <a:pt x="26" y="63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15" y="58"/>
                    <a:pt x="14" y="3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3" y="5"/>
                    <a:pt x="10" y="2"/>
                  </a:cubicBezTo>
                  <a:cubicBezTo>
                    <a:pt x="10" y="2"/>
                    <a:pt x="7" y="0"/>
                    <a:pt x="5" y="2"/>
                  </a:cubicBezTo>
                  <a:cubicBezTo>
                    <a:pt x="5" y="2"/>
                    <a:pt x="7" y="5"/>
                    <a:pt x="7" y="9"/>
                  </a:cubicBezTo>
                  <a:cubicBezTo>
                    <a:pt x="7" y="9"/>
                    <a:pt x="8" y="31"/>
                    <a:pt x="10" y="37"/>
                  </a:cubicBezTo>
                  <a:lnTo>
                    <a:pt x="4" y="3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5" name="Freeform 2878"/>
            <p:cNvSpPr>
              <a:spLocks/>
            </p:cNvSpPr>
            <p:nvPr/>
          </p:nvSpPr>
          <p:spPr bwMode="auto">
            <a:xfrm>
              <a:off x="11606213" y="3824288"/>
              <a:ext cx="100013" cy="57150"/>
            </a:xfrm>
            <a:custGeom>
              <a:avLst/>
              <a:gdLst>
                <a:gd name="T0" fmla="*/ 0 w 30"/>
                <a:gd name="T1" fmla="*/ 0 h 17"/>
                <a:gd name="T2" fmla="*/ 7 w 30"/>
                <a:gd name="T3" fmla="*/ 4 h 17"/>
                <a:gd name="T4" fmla="*/ 21 w 30"/>
                <a:gd name="T5" fmla="*/ 7 h 17"/>
                <a:gd name="T6" fmla="*/ 21 w 30"/>
                <a:gd name="T7" fmla="*/ 17 h 17"/>
                <a:gd name="T8" fmla="*/ 0 w 3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0" y="0"/>
                  </a:moveTo>
                  <a:cubicBezTo>
                    <a:pt x="0" y="0"/>
                    <a:pt x="4" y="2"/>
                    <a:pt x="7" y="4"/>
                  </a:cubicBezTo>
                  <a:cubicBezTo>
                    <a:pt x="7" y="4"/>
                    <a:pt x="20" y="10"/>
                    <a:pt x="21" y="7"/>
                  </a:cubicBezTo>
                  <a:cubicBezTo>
                    <a:pt x="21" y="7"/>
                    <a:pt x="30" y="16"/>
                    <a:pt x="21" y="17"/>
                  </a:cubicBezTo>
                  <a:cubicBezTo>
                    <a:pt x="21" y="17"/>
                    <a:pt x="3" y="10"/>
                    <a:pt x="0" y="0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6" name="Freeform 2879"/>
            <p:cNvSpPr>
              <a:spLocks/>
            </p:cNvSpPr>
            <p:nvPr/>
          </p:nvSpPr>
          <p:spPr bwMode="auto">
            <a:xfrm>
              <a:off x="11133138" y="4033838"/>
              <a:ext cx="53975" cy="49213"/>
            </a:xfrm>
            <a:custGeom>
              <a:avLst/>
              <a:gdLst>
                <a:gd name="T0" fmla="*/ 9 w 16"/>
                <a:gd name="T1" fmla="*/ 0 h 15"/>
                <a:gd name="T2" fmla="*/ 14 w 16"/>
                <a:gd name="T3" fmla="*/ 15 h 15"/>
                <a:gd name="T4" fmla="*/ 16 w 16"/>
                <a:gd name="T5" fmla="*/ 3 h 15"/>
                <a:gd name="T6" fmla="*/ 13 w 16"/>
                <a:gd name="T7" fmla="*/ 8 h 15"/>
                <a:gd name="T8" fmla="*/ 9 w 1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9" y="0"/>
                  </a:moveTo>
                  <a:cubicBezTo>
                    <a:pt x="9" y="0"/>
                    <a:pt x="0" y="10"/>
                    <a:pt x="14" y="15"/>
                  </a:cubicBezTo>
                  <a:cubicBezTo>
                    <a:pt x="14" y="15"/>
                    <a:pt x="15" y="6"/>
                    <a:pt x="16" y="3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7" y="8"/>
                    <a:pt x="9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7" name="Freeform 2880"/>
            <p:cNvSpPr>
              <a:spLocks/>
            </p:cNvSpPr>
            <p:nvPr/>
          </p:nvSpPr>
          <p:spPr bwMode="auto">
            <a:xfrm>
              <a:off x="11174413" y="4367213"/>
              <a:ext cx="204788" cy="80963"/>
            </a:xfrm>
            <a:custGeom>
              <a:avLst/>
              <a:gdLst>
                <a:gd name="T0" fmla="*/ 0 w 61"/>
                <a:gd name="T1" fmla="*/ 17 h 24"/>
                <a:gd name="T2" fmla="*/ 10 w 61"/>
                <a:gd name="T3" fmla="*/ 19 h 24"/>
                <a:gd name="T4" fmla="*/ 37 w 61"/>
                <a:gd name="T5" fmla="*/ 15 h 24"/>
                <a:gd name="T6" fmla="*/ 37 w 61"/>
                <a:gd name="T7" fmla="*/ 23 h 24"/>
                <a:gd name="T8" fmla="*/ 46 w 61"/>
                <a:gd name="T9" fmla="*/ 22 h 24"/>
                <a:gd name="T10" fmla="*/ 52 w 61"/>
                <a:gd name="T11" fmla="*/ 23 h 24"/>
                <a:gd name="T12" fmla="*/ 52 w 61"/>
                <a:gd name="T13" fmla="*/ 16 h 24"/>
                <a:gd name="T14" fmla="*/ 41 w 61"/>
                <a:gd name="T15" fmla="*/ 5 h 24"/>
                <a:gd name="T16" fmla="*/ 41 w 61"/>
                <a:gd name="T17" fmla="*/ 10 h 24"/>
                <a:gd name="T18" fmla="*/ 0 w 61"/>
                <a:gd name="T1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4">
                  <a:moveTo>
                    <a:pt x="0" y="17"/>
                  </a:moveTo>
                  <a:cubicBezTo>
                    <a:pt x="0" y="17"/>
                    <a:pt x="3" y="21"/>
                    <a:pt x="10" y="19"/>
                  </a:cubicBezTo>
                  <a:cubicBezTo>
                    <a:pt x="10" y="19"/>
                    <a:pt x="27" y="8"/>
                    <a:pt x="37" y="15"/>
                  </a:cubicBezTo>
                  <a:cubicBezTo>
                    <a:pt x="37" y="15"/>
                    <a:pt x="43" y="19"/>
                    <a:pt x="37" y="23"/>
                  </a:cubicBezTo>
                  <a:cubicBezTo>
                    <a:pt x="37" y="23"/>
                    <a:pt x="45" y="23"/>
                    <a:pt x="46" y="22"/>
                  </a:cubicBezTo>
                  <a:cubicBezTo>
                    <a:pt x="46" y="22"/>
                    <a:pt x="51" y="19"/>
                    <a:pt x="52" y="23"/>
                  </a:cubicBezTo>
                  <a:cubicBezTo>
                    <a:pt x="52" y="23"/>
                    <a:pt x="61" y="24"/>
                    <a:pt x="52" y="1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39" y="7"/>
                    <a:pt x="41" y="10"/>
                  </a:cubicBezTo>
                  <a:cubicBezTo>
                    <a:pt x="41" y="10"/>
                    <a:pt x="23" y="0"/>
                    <a:pt x="0" y="17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8" name="Freeform 2881"/>
            <p:cNvSpPr>
              <a:spLocks/>
            </p:cNvSpPr>
            <p:nvPr/>
          </p:nvSpPr>
          <p:spPr bwMode="auto">
            <a:xfrm>
              <a:off x="11352213" y="4359276"/>
              <a:ext cx="71438" cy="50800"/>
            </a:xfrm>
            <a:custGeom>
              <a:avLst/>
              <a:gdLst>
                <a:gd name="T0" fmla="*/ 0 w 21"/>
                <a:gd name="T1" fmla="*/ 2 h 15"/>
                <a:gd name="T2" fmla="*/ 11 w 21"/>
                <a:gd name="T3" fmla="*/ 8 h 15"/>
                <a:gd name="T4" fmla="*/ 7 w 21"/>
                <a:gd name="T5" fmla="*/ 13 h 15"/>
                <a:gd name="T6" fmla="*/ 15 w 21"/>
                <a:gd name="T7" fmla="*/ 12 h 15"/>
                <a:gd name="T8" fmla="*/ 0 w 2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0" y="2"/>
                  </a:moveTo>
                  <a:cubicBezTo>
                    <a:pt x="0" y="2"/>
                    <a:pt x="12" y="5"/>
                    <a:pt x="11" y="8"/>
                  </a:cubicBezTo>
                  <a:cubicBezTo>
                    <a:pt x="11" y="8"/>
                    <a:pt x="11" y="10"/>
                    <a:pt x="7" y="13"/>
                  </a:cubicBezTo>
                  <a:cubicBezTo>
                    <a:pt x="7" y="13"/>
                    <a:pt x="11" y="15"/>
                    <a:pt x="15" y="12"/>
                  </a:cubicBezTo>
                  <a:cubicBezTo>
                    <a:pt x="15" y="12"/>
                    <a:pt x="21" y="0"/>
                    <a:pt x="0" y="2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9" name="Freeform 2882"/>
            <p:cNvSpPr>
              <a:spLocks/>
            </p:cNvSpPr>
            <p:nvPr/>
          </p:nvSpPr>
          <p:spPr bwMode="auto">
            <a:xfrm>
              <a:off x="11147426" y="4445001"/>
              <a:ext cx="141288" cy="33338"/>
            </a:xfrm>
            <a:custGeom>
              <a:avLst/>
              <a:gdLst>
                <a:gd name="T0" fmla="*/ 8 w 42"/>
                <a:gd name="T1" fmla="*/ 1 h 10"/>
                <a:gd name="T2" fmla="*/ 37 w 42"/>
                <a:gd name="T3" fmla="*/ 1 h 10"/>
                <a:gd name="T4" fmla="*/ 32 w 42"/>
                <a:gd name="T5" fmla="*/ 6 h 10"/>
                <a:gd name="T6" fmla="*/ 8 w 42"/>
                <a:gd name="T7" fmla="*/ 5 h 10"/>
                <a:gd name="T8" fmla="*/ 8 w 42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0">
                  <a:moveTo>
                    <a:pt x="8" y="1"/>
                  </a:moveTo>
                  <a:cubicBezTo>
                    <a:pt x="8" y="1"/>
                    <a:pt x="26" y="4"/>
                    <a:pt x="37" y="1"/>
                  </a:cubicBezTo>
                  <a:cubicBezTo>
                    <a:pt x="37" y="1"/>
                    <a:pt x="42" y="2"/>
                    <a:pt x="32" y="6"/>
                  </a:cubicBezTo>
                  <a:cubicBezTo>
                    <a:pt x="32" y="6"/>
                    <a:pt x="14" y="10"/>
                    <a:pt x="8" y="5"/>
                  </a:cubicBezTo>
                  <a:cubicBezTo>
                    <a:pt x="8" y="5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0" name="Freeform 2883"/>
            <p:cNvSpPr>
              <a:spLocks/>
            </p:cNvSpPr>
            <p:nvPr/>
          </p:nvSpPr>
          <p:spPr bwMode="auto">
            <a:xfrm>
              <a:off x="11468101" y="4364038"/>
              <a:ext cx="42863" cy="57150"/>
            </a:xfrm>
            <a:custGeom>
              <a:avLst/>
              <a:gdLst>
                <a:gd name="T0" fmla="*/ 1 w 13"/>
                <a:gd name="T1" fmla="*/ 7 h 17"/>
                <a:gd name="T2" fmla="*/ 5 w 13"/>
                <a:gd name="T3" fmla="*/ 15 h 17"/>
                <a:gd name="T4" fmla="*/ 11 w 13"/>
                <a:gd name="T5" fmla="*/ 15 h 17"/>
                <a:gd name="T6" fmla="*/ 6 w 13"/>
                <a:gd name="T7" fmla="*/ 5 h 17"/>
                <a:gd name="T8" fmla="*/ 1 w 13"/>
                <a:gd name="T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" y="7"/>
                  </a:moveTo>
                  <a:cubicBezTo>
                    <a:pt x="1" y="7"/>
                    <a:pt x="8" y="11"/>
                    <a:pt x="5" y="15"/>
                  </a:cubicBezTo>
                  <a:cubicBezTo>
                    <a:pt x="5" y="15"/>
                    <a:pt x="8" y="17"/>
                    <a:pt x="11" y="15"/>
                  </a:cubicBezTo>
                  <a:cubicBezTo>
                    <a:pt x="11" y="15"/>
                    <a:pt x="13" y="9"/>
                    <a:pt x="6" y="5"/>
                  </a:cubicBezTo>
                  <a:cubicBezTo>
                    <a:pt x="6" y="5"/>
                    <a:pt x="0" y="0"/>
                    <a:pt x="1" y="7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1" name="Freeform 2884"/>
            <p:cNvSpPr>
              <a:spLocks/>
            </p:cNvSpPr>
            <p:nvPr/>
          </p:nvSpPr>
          <p:spPr bwMode="auto">
            <a:xfrm>
              <a:off x="11055351" y="4440238"/>
              <a:ext cx="250825" cy="185738"/>
            </a:xfrm>
            <a:custGeom>
              <a:avLst/>
              <a:gdLst>
                <a:gd name="T0" fmla="*/ 9 w 74"/>
                <a:gd name="T1" fmla="*/ 46 h 55"/>
                <a:gd name="T2" fmla="*/ 40 w 74"/>
                <a:gd name="T3" fmla="*/ 17 h 55"/>
                <a:gd name="T4" fmla="*/ 67 w 74"/>
                <a:gd name="T5" fmla="*/ 13 h 55"/>
                <a:gd name="T6" fmla="*/ 74 w 74"/>
                <a:gd name="T7" fmla="*/ 12 h 55"/>
                <a:gd name="T8" fmla="*/ 33 w 74"/>
                <a:gd name="T9" fmla="*/ 15 h 55"/>
                <a:gd name="T10" fmla="*/ 2 w 74"/>
                <a:gd name="T11" fmla="*/ 48 h 55"/>
                <a:gd name="T12" fmla="*/ 8 w 74"/>
                <a:gd name="T13" fmla="*/ 53 h 55"/>
                <a:gd name="T14" fmla="*/ 9 w 74"/>
                <a:gd name="T15" fmla="*/ 4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55">
                  <a:moveTo>
                    <a:pt x="9" y="46"/>
                  </a:moveTo>
                  <a:cubicBezTo>
                    <a:pt x="9" y="46"/>
                    <a:pt x="12" y="25"/>
                    <a:pt x="40" y="17"/>
                  </a:cubicBezTo>
                  <a:cubicBezTo>
                    <a:pt x="40" y="17"/>
                    <a:pt x="59" y="11"/>
                    <a:pt x="67" y="13"/>
                  </a:cubicBezTo>
                  <a:cubicBezTo>
                    <a:pt x="67" y="13"/>
                    <a:pt x="74" y="17"/>
                    <a:pt x="74" y="12"/>
                  </a:cubicBezTo>
                  <a:cubicBezTo>
                    <a:pt x="74" y="12"/>
                    <a:pt x="64" y="0"/>
                    <a:pt x="33" y="15"/>
                  </a:cubicBezTo>
                  <a:cubicBezTo>
                    <a:pt x="33" y="15"/>
                    <a:pt x="2" y="28"/>
                    <a:pt x="2" y="48"/>
                  </a:cubicBezTo>
                  <a:cubicBezTo>
                    <a:pt x="2" y="48"/>
                    <a:pt x="0" y="55"/>
                    <a:pt x="8" y="53"/>
                  </a:cubicBezTo>
                  <a:cubicBezTo>
                    <a:pt x="8" y="53"/>
                    <a:pt x="12" y="50"/>
                    <a:pt x="9" y="46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2" name="Freeform 2885"/>
            <p:cNvSpPr>
              <a:spLocks/>
            </p:cNvSpPr>
            <p:nvPr/>
          </p:nvSpPr>
          <p:spPr bwMode="auto">
            <a:xfrm>
              <a:off x="11099801" y="4502151"/>
              <a:ext cx="203200" cy="153988"/>
            </a:xfrm>
            <a:custGeom>
              <a:avLst/>
              <a:gdLst>
                <a:gd name="T0" fmla="*/ 1 w 60"/>
                <a:gd name="T1" fmla="*/ 38 h 46"/>
                <a:gd name="T2" fmla="*/ 8 w 60"/>
                <a:gd name="T3" fmla="*/ 33 h 46"/>
                <a:gd name="T4" fmla="*/ 54 w 60"/>
                <a:gd name="T5" fmla="*/ 5 h 46"/>
                <a:gd name="T6" fmla="*/ 60 w 60"/>
                <a:gd name="T7" fmla="*/ 6 h 46"/>
                <a:gd name="T8" fmla="*/ 45 w 60"/>
                <a:gd name="T9" fmla="*/ 18 h 46"/>
                <a:gd name="T10" fmla="*/ 9 w 60"/>
                <a:gd name="T11" fmla="*/ 39 h 46"/>
                <a:gd name="T12" fmla="*/ 1 w 60"/>
                <a:gd name="T13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46">
                  <a:moveTo>
                    <a:pt x="1" y="38"/>
                  </a:moveTo>
                  <a:cubicBezTo>
                    <a:pt x="1" y="38"/>
                    <a:pt x="0" y="33"/>
                    <a:pt x="8" y="33"/>
                  </a:cubicBezTo>
                  <a:cubicBezTo>
                    <a:pt x="8" y="33"/>
                    <a:pt x="50" y="12"/>
                    <a:pt x="54" y="5"/>
                  </a:cubicBezTo>
                  <a:cubicBezTo>
                    <a:pt x="54" y="5"/>
                    <a:pt x="57" y="0"/>
                    <a:pt x="60" y="6"/>
                  </a:cubicBezTo>
                  <a:cubicBezTo>
                    <a:pt x="60" y="6"/>
                    <a:pt x="53" y="13"/>
                    <a:pt x="45" y="18"/>
                  </a:cubicBezTo>
                  <a:cubicBezTo>
                    <a:pt x="45" y="18"/>
                    <a:pt x="14" y="38"/>
                    <a:pt x="9" y="39"/>
                  </a:cubicBezTo>
                  <a:cubicBezTo>
                    <a:pt x="9" y="39"/>
                    <a:pt x="1" y="46"/>
                    <a:pt x="1" y="38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3" name="Freeform 2886"/>
            <p:cNvSpPr>
              <a:spLocks/>
            </p:cNvSpPr>
            <p:nvPr/>
          </p:nvSpPr>
          <p:spPr bwMode="auto">
            <a:xfrm>
              <a:off x="11168063" y="4518026"/>
              <a:ext cx="195263" cy="209550"/>
            </a:xfrm>
            <a:custGeom>
              <a:avLst/>
              <a:gdLst>
                <a:gd name="T0" fmla="*/ 8 w 58"/>
                <a:gd name="T1" fmla="*/ 52 h 62"/>
                <a:gd name="T2" fmla="*/ 8 w 58"/>
                <a:gd name="T3" fmla="*/ 62 h 62"/>
                <a:gd name="T4" fmla="*/ 14 w 58"/>
                <a:gd name="T5" fmla="*/ 51 h 62"/>
                <a:gd name="T6" fmla="*/ 49 w 58"/>
                <a:gd name="T7" fmla="*/ 8 h 62"/>
                <a:gd name="T8" fmla="*/ 57 w 58"/>
                <a:gd name="T9" fmla="*/ 1 h 62"/>
                <a:gd name="T10" fmla="*/ 49 w 58"/>
                <a:gd name="T11" fmla="*/ 4 h 62"/>
                <a:gd name="T12" fmla="*/ 19 w 58"/>
                <a:gd name="T13" fmla="*/ 33 h 62"/>
                <a:gd name="T14" fmla="*/ 8 w 58"/>
                <a:gd name="T15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62">
                  <a:moveTo>
                    <a:pt x="8" y="52"/>
                  </a:moveTo>
                  <a:cubicBezTo>
                    <a:pt x="8" y="52"/>
                    <a:pt x="0" y="61"/>
                    <a:pt x="8" y="62"/>
                  </a:cubicBezTo>
                  <a:cubicBezTo>
                    <a:pt x="8" y="62"/>
                    <a:pt x="14" y="60"/>
                    <a:pt x="14" y="51"/>
                  </a:cubicBezTo>
                  <a:cubicBezTo>
                    <a:pt x="14" y="51"/>
                    <a:pt x="31" y="14"/>
                    <a:pt x="49" y="8"/>
                  </a:cubicBezTo>
                  <a:cubicBezTo>
                    <a:pt x="49" y="8"/>
                    <a:pt x="58" y="7"/>
                    <a:pt x="57" y="1"/>
                  </a:cubicBezTo>
                  <a:cubicBezTo>
                    <a:pt x="57" y="1"/>
                    <a:pt x="55" y="0"/>
                    <a:pt x="49" y="4"/>
                  </a:cubicBezTo>
                  <a:cubicBezTo>
                    <a:pt x="49" y="4"/>
                    <a:pt x="31" y="14"/>
                    <a:pt x="19" y="33"/>
                  </a:cubicBezTo>
                  <a:lnTo>
                    <a:pt x="8" y="52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4" name="Freeform 2887"/>
            <p:cNvSpPr>
              <a:spLocks/>
            </p:cNvSpPr>
            <p:nvPr/>
          </p:nvSpPr>
          <p:spPr bwMode="auto">
            <a:xfrm>
              <a:off x="11171238" y="4548188"/>
              <a:ext cx="198438" cy="277813"/>
            </a:xfrm>
            <a:custGeom>
              <a:avLst/>
              <a:gdLst>
                <a:gd name="T0" fmla="*/ 50 w 59"/>
                <a:gd name="T1" fmla="*/ 7 h 82"/>
                <a:gd name="T2" fmla="*/ 56 w 59"/>
                <a:gd name="T3" fmla="*/ 3 h 82"/>
                <a:gd name="T4" fmla="*/ 54 w 59"/>
                <a:gd name="T5" fmla="*/ 10 h 82"/>
                <a:gd name="T6" fmla="*/ 34 w 59"/>
                <a:gd name="T7" fmla="*/ 47 h 82"/>
                <a:gd name="T8" fmla="*/ 7 w 59"/>
                <a:gd name="T9" fmla="*/ 82 h 82"/>
                <a:gd name="T10" fmla="*/ 11 w 59"/>
                <a:gd name="T11" fmla="*/ 73 h 82"/>
                <a:gd name="T12" fmla="*/ 14 w 59"/>
                <a:gd name="T13" fmla="*/ 72 h 82"/>
                <a:gd name="T14" fmla="*/ 40 w 59"/>
                <a:gd name="T15" fmla="*/ 32 h 82"/>
                <a:gd name="T16" fmla="*/ 50 w 59"/>
                <a:gd name="T17" fmla="*/ 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82">
                  <a:moveTo>
                    <a:pt x="50" y="7"/>
                  </a:moveTo>
                  <a:cubicBezTo>
                    <a:pt x="50" y="7"/>
                    <a:pt x="50" y="0"/>
                    <a:pt x="56" y="3"/>
                  </a:cubicBezTo>
                  <a:cubicBezTo>
                    <a:pt x="56" y="3"/>
                    <a:pt x="59" y="6"/>
                    <a:pt x="54" y="10"/>
                  </a:cubicBezTo>
                  <a:cubicBezTo>
                    <a:pt x="54" y="10"/>
                    <a:pt x="40" y="37"/>
                    <a:pt x="34" y="47"/>
                  </a:cubicBezTo>
                  <a:cubicBezTo>
                    <a:pt x="34" y="47"/>
                    <a:pt x="16" y="82"/>
                    <a:pt x="7" y="82"/>
                  </a:cubicBezTo>
                  <a:cubicBezTo>
                    <a:pt x="7" y="82"/>
                    <a:pt x="0" y="76"/>
                    <a:pt x="11" y="73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35" y="46"/>
                    <a:pt x="40" y="32"/>
                  </a:cubicBezTo>
                  <a:lnTo>
                    <a:pt x="50" y="7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5" name="Freeform 2888"/>
            <p:cNvSpPr>
              <a:spLocks/>
            </p:cNvSpPr>
            <p:nvPr/>
          </p:nvSpPr>
          <p:spPr bwMode="auto">
            <a:xfrm>
              <a:off x="11522076" y="4445001"/>
              <a:ext cx="234950" cy="144463"/>
            </a:xfrm>
            <a:custGeom>
              <a:avLst/>
              <a:gdLst>
                <a:gd name="T0" fmla="*/ 0 w 70"/>
                <a:gd name="T1" fmla="*/ 7 h 43"/>
                <a:gd name="T2" fmla="*/ 7 w 70"/>
                <a:gd name="T3" fmla="*/ 7 h 43"/>
                <a:gd name="T4" fmla="*/ 52 w 70"/>
                <a:gd name="T5" fmla="*/ 17 h 43"/>
                <a:gd name="T6" fmla="*/ 60 w 70"/>
                <a:gd name="T7" fmla="*/ 29 h 43"/>
                <a:gd name="T8" fmla="*/ 51 w 70"/>
                <a:gd name="T9" fmla="*/ 33 h 43"/>
                <a:gd name="T10" fmla="*/ 13 w 70"/>
                <a:gd name="T11" fmla="*/ 23 h 43"/>
                <a:gd name="T12" fmla="*/ 17 w 70"/>
                <a:gd name="T13" fmla="*/ 29 h 43"/>
                <a:gd name="T14" fmla="*/ 60 w 70"/>
                <a:gd name="T15" fmla="*/ 40 h 43"/>
                <a:gd name="T16" fmla="*/ 59 w 70"/>
                <a:gd name="T17" fmla="*/ 35 h 43"/>
                <a:gd name="T18" fmla="*/ 60 w 70"/>
                <a:gd name="T19" fmla="*/ 33 h 43"/>
                <a:gd name="T20" fmla="*/ 67 w 70"/>
                <a:gd name="T21" fmla="*/ 32 h 43"/>
                <a:gd name="T22" fmla="*/ 69 w 70"/>
                <a:gd name="T23" fmla="*/ 31 h 43"/>
                <a:gd name="T24" fmla="*/ 56 w 70"/>
                <a:gd name="T25" fmla="*/ 14 h 43"/>
                <a:gd name="T26" fmla="*/ 19 w 70"/>
                <a:gd name="T27" fmla="*/ 2 h 43"/>
                <a:gd name="T28" fmla="*/ 0 w 70"/>
                <a:gd name="T2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43">
                  <a:moveTo>
                    <a:pt x="0" y="7"/>
                  </a:moveTo>
                  <a:cubicBezTo>
                    <a:pt x="0" y="7"/>
                    <a:pt x="3" y="10"/>
                    <a:pt x="7" y="7"/>
                  </a:cubicBezTo>
                  <a:cubicBezTo>
                    <a:pt x="7" y="7"/>
                    <a:pt x="36" y="2"/>
                    <a:pt x="52" y="17"/>
                  </a:cubicBezTo>
                  <a:cubicBezTo>
                    <a:pt x="52" y="17"/>
                    <a:pt x="61" y="25"/>
                    <a:pt x="60" y="29"/>
                  </a:cubicBezTo>
                  <a:cubicBezTo>
                    <a:pt x="60" y="29"/>
                    <a:pt x="60" y="32"/>
                    <a:pt x="51" y="33"/>
                  </a:cubicBezTo>
                  <a:cubicBezTo>
                    <a:pt x="51" y="33"/>
                    <a:pt x="23" y="27"/>
                    <a:pt x="13" y="23"/>
                  </a:cubicBezTo>
                  <a:cubicBezTo>
                    <a:pt x="13" y="23"/>
                    <a:pt x="8" y="23"/>
                    <a:pt x="17" y="29"/>
                  </a:cubicBezTo>
                  <a:cubicBezTo>
                    <a:pt x="17" y="29"/>
                    <a:pt x="57" y="43"/>
                    <a:pt x="60" y="40"/>
                  </a:cubicBezTo>
                  <a:cubicBezTo>
                    <a:pt x="60" y="40"/>
                    <a:pt x="61" y="37"/>
                    <a:pt x="59" y="35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7" y="34"/>
                    <a:pt x="67" y="32"/>
                  </a:cubicBezTo>
                  <a:cubicBezTo>
                    <a:pt x="67" y="32"/>
                    <a:pt x="70" y="35"/>
                    <a:pt x="69" y="31"/>
                  </a:cubicBezTo>
                  <a:cubicBezTo>
                    <a:pt x="69" y="31"/>
                    <a:pt x="66" y="23"/>
                    <a:pt x="56" y="14"/>
                  </a:cubicBezTo>
                  <a:cubicBezTo>
                    <a:pt x="56" y="14"/>
                    <a:pt x="40" y="0"/>
                    <a:pt x="19" y="2"/>
                  </a:cubicBezTo>
                  <a:cubicBezTo>
                    <a:pt x="19" y="2"/>
                    <a:pt x="1" y="2"/>
                    <a:pt x="0" y="7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7" name="Freeform 2889"/>
            <p:cNvSpPr>
              <a:spLocks/>
            </p:cNvSpPr>
            <p:nvPr/>
          </p:nvSpPr>
          <p:spPr bwMode="auto">
            <a:xfrm>
              <a:off x="11342688" y="4556126"/>
              <a:ext cx="74613" cy="300038"/>
            </a:xfrm>
            <a:custGeom>
              <a:avLst/>
              <a:gdLst>
                <a:gd name="T0" fmla="*/ 12 w 22"/>
                <a:gd name="T1" fmla="*/ 5 h 89"/>
                <a:gd name="T2" fmla="*/ 16 w 22"/>
                <a:gd name="T3" fmla="*/ 5 h 89"/>
                <a:gd name="T4" fmla="*/ 16 w 22"/>
                <a:gd name="T5" fmla="*/ 8 h 89"/>
                <a:gd name="T6" fmla="*/ 13 w 22"/>
                <a:gd name="T7" fmla="*/ 39 h 89"/>
                <a:gd name="T8" fmla="*/ 18 w 22"/>
                <a:gd name="T9" fmla="*/ 60 h 89"/>
                <a:gd name="T10" fmla="*/ 20 w 22"/>
                <a:gd name="T11" fmla="*/ 68 h 89"/>
                <a:gd name="T12" fmla="*/ 18 w 22"/>
                <a:gd name="T13" fmla="*/ 69 h 89"/>
                <a:gd name="T14" fmla="*/ 16 w 22"/>
                <a:gd name="T15" fmla="*/ 70 h 89"/>
                <a:gd name="T16" fmla="*/ 12 w 22"/>
                <a:gd name="T17" fmla="*/ 58 h 89"/>
                <a:gd name="T18" fmla="*/ 7 w 22"/>
                <a:gd name="T19" fmla="*/ 81 h 89"/>
                <a:gd name="T20" fmla="*/ 0 w 22"/>
                <a:gd name="T21" fmla="*/ 83 h 89"/>
                <a:gd name="T22" fmla="*/ 5 w 22"/>
                <a:gd name="T23" fmla="*/ 75 h 89"/>
                <a:gd name="T24" fmla="*/ 8 w 22"/>
                <a:gd name="T25" fmla="*/ 37 h 89"/>
                <a:gd name="T26" fmla="*/ 10 w 22"/>
                <a:gd name="T27" fmla="*/ 36 h 89"/>
                <a:gd name="T28" fmla="*/ 12 w 22"/>
                <a:gd name="T29" fmla="*/ 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89">
                  <a:moveTo>
                    <a:pt x="12" y="5"/>
                  </a:moveTo>
                  <a:cubicBezTo>
                    <a:pt x="12" y="5"/>
                    <a:pt x="13" y="0"/>
                    <a:pt x="16" y="5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32"/>
                    <a:pt x="13" y="39"/>
                  </a:cubicBezTo>
                  <a:cubicBezTo>
                    <a:pt x="13" y="39"/>
                    <a:pt x="12" y="52"/>
                    <a:pt x="18" y="60"/>
                  </a:cubicBezTo>
                  <a:cubicBezTo>
                    <a:pt x="18" y="60"/>
                    <a:pt x="22" y="65"/>
                    <a:pt x="20" y="68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2" y="67"/>
                    <a:pt x="12" y="58"/>
                  </a:cubicBezTo>
                  <a:cubicBezTo>
                    <a:pt x="12" y="58"/>
                    <a:pt x="10" y="77"/>
                    <a:pt x="7" y="81"/>
                  </a:cubicBezTo>
                  <a:cubicBezTo>
                    <a:pt x="7" y="81"/>
                    <a:pt x="5" y="89"/>
                    <a:pt x="0" y="83"/>
                  </a:cubicBezTo>
                  <a:cubicBezTo>
                    <a:pt x="0" y="83"/>
                    <a:pt x="0" y="75"/>
                    <a:pt x="5" y="75"/>
                  </a:cubicBezTo>
                  <a:cubicBezTo>
                    <a:pt x="5" y="75"/>
                    <a:pt x="13" y="49"/>
                    <a:pt x="8" y="37"/>
                  </a:cubicBezTo>
                  <a:cubicBezTo>
                    <a:pt x="10" y="36"/>
                    <a:pt x="10" y="36"/>
                    <a:pt x="10" y="36"/>
                  </a:cubicBezTo>
                  <a:lnTo>
                    <a:pt x="12" y="5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8" name="Freeform 2890"/>
            <p:cNvSpPr>
              <a:spLocks/>
            </p:cNvSpPr>
            <p:nvPr/>
          </p:nvSpPr>
          <p:spPr bwMode="auto">
            <a:xfrm>
              <a:off x="11268076" y="4613276"/>
              <a:ext cx="84138" cy="231775"/>
            </a:xfrm>
            <a:custGeom>
              <a:avLst/>
              <a:gdLst>
                <a:gd name="T0" fmla="*/ 9 w 25"/>
                <a:gd name="T1" fmla="*/ 55 h 69"/>
                <a:gd name="T2" fmla="*/ 13 w 25"/>
                <a:gd name="T3" fmla="*/ 51 h 69"/>
                <a:gd name="T4" fmla="*/ 12 w 25"/>
                <a:gd name="T5" fmla="*/ 65 h 69"/>
                <a:gd name="T6" fmla="*/ 9 w 25"/>
                <a:gd name="T7" fmla="*/ 64 h 69"/>
                <a:gd name="T8" fmla="*/ 6 w 25"/>
                <a:gd name="T9" fmla="*/ 69 h 69"/>
                <a:gd name="T10" fmla="*/ 2 w 25"/>
                <a:gd name="T11" fmla="*/ 48 h 69"/>
                <a:gd name="T12" fmla="*/ 25 w 25"/>
                <a:gd name="T13" fmla="*/ 0 h 69"/>
                <a:gd name="T14" fmla="*/ 9 w 25"/>
                <a:gd name="T15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69">
                  <a:moveTo>
                    <a:pt x="9" y="55"/>
                  </a:moveTo>
                  <a:cubicBezTo>
                    <a:pt x="9" y="55"/>
                    <a:pt x="12" y="49"/>
                    <a:pt x="13" y="51"/>
                  </a:cubicBezTo>
                  <a:cubicBezTo>
                    <a:pt x="13" y="51"/>
                    <a:pt x="13" y="60"/>
                    <a:pt x="12" y="65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4"/>
                    <a:pt x="9" y="69"/>
                    <a:pt x="6" y="69"/>
                  </a:cubicBezTo>
                  <a:cubicBezTo>
                    <a:pt x="6" y="69"/>
                    <a:pt x="0" y="58"/>
                    <a:pt x="2" y="48"/>
                  </a:cubicBezTo>
                  <a:cubicBezTo>
                    <a:pt x="2" y="48"/>
                    <a:pt x="11" y="15"/>
                    <a:pt x="25" y="0"/>
                  </a:cubicBezTo>
                  <a:cubicBezTo>
                    <a:pt x="25" y="0"/>
                    <a:pt x="2" y="44"/>
                    <a:pt x="9" y="55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9" name="Freeform 2891"/>
            <p:cNvSpPr>
              <a:spLocks/>
            </p:cNvSpPr>
            <p:nvPr/>
          </p:nvSpPr>
          <p:spPr bwMode="auto">
            <a:xfrm>
              <a:off x="11436351" y="4505326"/>
              <a:ext cx="58738" cy="282575"/>
            </a:xfrm>
            <a:custGeom>
              <a:avLst/>
              <a:gdLst>
                <a:gd name="T0" fmla="*/ 0 w 17"/>
                <a:gd name="T1" fmla="*/ 14 h 84"/>
                <a:gd name="T2" fmla="*/ 6 w 17"/>
                <a:gd name="T3" fmla="*/ 23 h 84"/>
                <a:gd name="T4" fmla="*/ 9 w 17"/>
                <a:gd name="T5" fmla="*/ 72 h 84"/>
                <a:gd name="T6" fmla="*/ 6 w 17"/>
                <a:gd name="T7" fmla="*/ 83 h 84"/>
                <a:gd name="T8" fmla="*/ 14 w 17"/>
                <a:gd name="T9" fmla="*/ 71 h 84"/>
                <a:gd name="T10" fmla="*/ 12 w 17"/>
                <a:gd name="T11" fmla="*/ 26 h 84"/>
                <a:gd name="T12" fmla="*/ 0 w 17"/>
                <a:gd name="T13" fmla="*/ 1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4">
                  <a:moveTo>
                    <a:pt x="0" y="14"/>
                  </a:moveTo>
                  <a:cubicBezTo>
                    <a:pt x="0" y="14"/>
                    <a:pt x="2" y="17"/>
                    <a:pt x="6" y="23"/>
                  </a:cubicBezTo>
                  <a:cubicBezTo>
                    <a:pt x="6" y="23"/>
                    <a:pt x="17" y="47"/>
                    <a:pt x="9" y="72"/>
                  </a:cubicBezTo>
                  <a:cubicBezTo>
                    <a:pt x="9" y="72"/>
                    <a:pt x="4" y="81"/>
                    <a:pt x="6" y="83"/>
                  </a:cubicBezTo>
                  <a:cubicBezTo>
                    <a:pt x="6" y="83"/>
                    <a:pt x="12" y="84"/>
                    <a:pt x="14" y="71"/>
                  </a:cubicBezTo>
                  <a:cubicBezTo>
                    <a:pt x="14" y="71"/>
                    <a:pt x="17" y="39"/>
                    <a:pt x="12" y="26"/>
                  </a:cubicBezTo>
                  <a:cubicBezTo>
                    <a:pt x="12" y="26"/>
                    <a:pt x="10" y="0"/>
                    <a:pt x="0" y="1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0" name="Freeform 2892"/>
            <p:cNvSpPr>
              <a:spLocks/>
            </p:cNvSpPr>
            <p:nvPr/>
          </p:nvSpPr>
          <p:spPr bwMode="auto">
            <a:xfrm>
              <a:off x="11487151" y="4562476"/>
              <a:ext cx="111125" cy="239713"/>
            </a:xfrm>
            <a:custGeom>
              <a:avLst/>
              <a:gdLst>
                <a:gd name="T0" fmla="*/ 3 w 33"/>
                <a:gd name="T1" fmla="*/ 1 h 71"/>
                <a:gd name="T2" fmla="*/ 3 w 33"/>
                <a:gd name="T3" fmla="*/ 9 h 71"/>
                <a:gd name="T4" fmla="*/ 23 w 33"/>
                <a:gd name="T5" fmla="*/ 61 h 71"/>
                <a:gd name="T6" fmla="*/ 30 w 33"/>
                <a:gd name="T7" fmla="*/ 65 h 71"/>
                <a:gd name="T8" fmla="*/ 28 w 33"/>
                <a:gd name="T9" fmla="*/ 59 h 71"/>
                <a:gd name="T10" fmla="*/ 6 w 33"/>
                <a:gd name="T11" fmla="*/ 9 h 71"/>
                <a:gd name="T12" fmla="*/ 3 w 33"/>
                <a:gd name="T13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1">
                  <a:moveTo>
                    <a:pt x="3" y="1"/>
                  </a:moveTo>
                  <a:cubicBezTo>
                    <a:pt x="3" y="1"/>
                    <a:pt x="0" y="0"/>
                    <a:pt x="3" y="9"/>
                  </a:cubicBezTo>
                  <a:cubicBezTo>
                    <a:pt x="3" y="9"/>
                    <a:pt x="13" y="48"/>
                    <a:pt x="23" y="61"/>
                  </a:cubicBezTo>
                  <a:cubicBezTo>
                    <a:pt x="23" y="61"/>
                    <a:pt x="26" y="71"/>
                    <a:pt x="30" y="65"/>
                  </a:cubicBezTo>
                  <a:cubicBezTo>
                    <a:pt x="30" y="65"/>
                    <a:pt x="33" y="64"/>
                    <a:pt x="28" y="59"/>
                  </a:cubicBezTo>
                  <a:cubicBezTo>
                    <a:pt x="28" y="59"/>
                    <a:pt x="10" y="29"/>
                    <a:pt x="6" y="9"/>
                  </a:cubicBezTo>
                  <a:cubicBezTo>
                    <a:pt x="6" y="9"/>
                    <a:pt x="8" y="1"/>
                    <a:pt x="3" y="1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2" name="Freeform 2893"/>
            <p:cNvSpPr>
              <a:spLocks/>
            </p:cNvSpPr>
            <p:nvPr/>
          </p:nvSpPr>
          <p:spPr bwMode="auto">
            <a:xfrm>
              <a:off x="11468101" y="4514851"/>
              <a:ext cx="180975" cy="239713"/>
            </a:xfrm>
            <a:custGeom>
              <a:avLst/>
              <a:gdLst>
                <a:gd name="T0" fmla="*/ 7 w 54"/>
                <a:gd name="T1" fmla="*/ 8 h 71"/>
                <a:gd name="T2" fmla="*/ 25 w 54"/>
                <a:gd name="T3" fmla="*/ 12 h 71"/>
                <a:gd name="T4" fmla="*/ 52 w 54"/>
                <a:gd name="T5" fmla="*/ 66 h 71"/>
                <a:gd name="T6" fmla="*/ 54 w 54"/>
                <a:gd name="T7" fmla="*/ 62 h 71"/>
                <a:gd name="T8" fmla="*/ 32 w 54"/>
                <a:gd name="T9" fmla="*/ 10 h 71"/>
                <a:gd name="T10" fmla="*/ 7 w 54"/>
                <a:gd name="T11" fmla="*/ 1 h 71"/>
                <a:gd name="T12" fmla="*/ 7 w 54"/>
                <a:gd name="T13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71">
                  <a:moveTo>
                    <a:pt x="7" y="8"/>
                  </a:moveTo>
                  <a:cubicBezTo>
                    <a:pt x="7" y="8"/>
                    <a:pt x="19" y="7"/>
                    <a:pt x="25" y="12"/>
                  </a:cubicBezTo>
                  <a:cubicBezTo>
                    <a:pt x="25" y="12"/>
                    <a:pt x="41" y="16"/>
                    <a:pt x="52" y="66"/>
                  </a:cubicBezTo>
                  <a:cubicBezTo>
                    <a:pt x="52" y="66"/>
                    <a:pt x="54" y="71"/>
                    <a:pt x="54" y="62"/>
                  </a:cubicBezTo>
                  <a:cubicBezTo>
                    <a:pt x="54" y="62"/>
                    <a:pt x="49" y="27"/>
                    <a:pt x="32" y="10"/>
                  </a:cubicBezTo>
                  <a:cubicBezTo>
                    <a:pt x="32" y="10"/>
                    <a:pt x="23" y="0"/>
                    <a:pt x="7" y="1"/>
                  </a:cubicBezTo>
                  <a:cubicBezTo>
                    <a:pt x="7" y="1"/>
                    <a:pt x="0" y="6"/>
                    <a:pt x="7" y="8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3" name="Freeform 2894"/>
            <p:cNvSpPr>
              <a:spLocks/>
            </p:cNvSpPr>
            <p:nvPr/>
          </p:nvSpPr>
          <p:spPr bwMode="auto">
            <a:xfrm>
              <a:off x="11306176" y="4418013"/>
              <a:ext cx="207963" cy="153988"/>
            </a:xfrm>
            <a:custGeom>
              <a:avLst/>
              <a:gdLst>
                <a:gd name="T0" fmla="*/ 7 w 62"/>
                <a:gd name="T1" fmla="*/ 12 h 46"/>
                <a:gd name="T2" fmla="*/ 29 w 62"/>
                <a:gd name="T3" fmla="*/ 3 h 46"/>
                <a:gd name="T4" fmla="*/ 39 w 62"/>
                <a:gd name="T5" fmla="*/ 4 h 46"/>
                <a:gd name="T6" fmla="*/ 58 w 62"/>
                <a:gd name="T7" fmla="*/ 17 h 46"/>
                <a:gd name="T8" fmla="*/ 58 w 62"/>
                <a:gd name="T9" fmla="*/ 35 h 46"/>
                <a:gd name="T10" fmla="*/ 31 w 62"/>
                <a:gd name="T11" fmla="*/ 38 h 46"/>
                <a:gd name="T12" fmla="*/ 15 w 62"/>
                <a:gd name="T13" fmla="*/ 31 h 46"/>
                <a:gd name="T14" fmla="*/ 4 w 62"/>
                <a:gd name="T15" fmla="*/ 25 h 46"/>
                <a:gd name="T16" fmla="*/ 6 w 62"/>
                <a:gd name="T17" fmla="*/ 13 h 46"/>
                <a:gd name="T18" fmla="*/ 7 w 62"/>
                <a:gd name="T1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46">
                  <a:moveTo>
                    <a:pt x="7" y="12"/>
                  </a:moveTo>
                  <a:cubicBezTo>
                    <a:pt x="7" y="12"/>
                    <a:pt x="17" y="0"/>
                    <a:pt x="29" y="3"/>
                  </a:cubicBezTo>
                  <a:cubicBezTo>
                    <a:pt x="29" y="3"/>
                    <a:pt x="35" y="6"/>
                    <a:pt x="39" y="4"/>
                  </a:cubicBezTo>
                  <a:cubicBezTo>
                    <a:pt x="39" y="4"/>
                    <a:pt x="56" y="2"/>
                    <a:pt x="58" y="17"/>
                  </a:cubicBezTo>
                  <a:cubicBezTo>
                    <a:pt x="58" y="17"/>
                    <a:pt x="62" y="27"/>
                    <a:pt x="58" y="35"/>
                  </a:cubicBezTo>
                  <a:cubicBezTo>
                    <a:pt x="58" y="35"/>
                    <a:pt x="50" y="46"/>
                    <a:pt x="31" y="38"/>
                  </a:cubicBezTo>
                  <a:cubicBezTo>
                    <a:pt x="31" y="38"/>
                    <a:pt x="24" y="32"/>
                    <a:pt x="15" y="31"/>
                  </a:cubicBezTo>
                  <a:cubicBezTo>
                    <a:pt x="15" y="31"/>
                    <a:pt x="6" y="34"/>
                    <a:pt x="4" y="25"/>
                  </a:cubicBezTo>
                  <a:cubicBezTo>
                    <a:pt x="4" y="25"/>
                    <a:pt x="0" y="16"/>
                    <a:pt x="6" y="13"/>
                  </a:cubicBezTo>
                  <a:cubicBezTo>
                    <a:pt x="11" y="9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4" name="Freeform 2895"/>
            <p:cNvSpPr>
              <a:spLocks/>
            </p:cNvSpPr>
            <p:nvPr/>
          </p:nvSpPr>
          <p:spPr bwMode="auto">
            <a:xfrm>
              <a:off x="9450388" y="3533776"/>
              <a:ext cx="74613" cy="41275"/>
            </a:xfrm>
            <a:custGeom>
              <a:avLst/>
              <a:gdLst>
                <a:gd name="T0" fmla="*/ 8 w 22"/>
                <a:gd name="T1" fmla="*/ 6 h 12"/>
                <a:gd name="T2" fmla="*/ 22 w 22"/>
                <a:gd name="T3" fmla="*/ 1 h 12"/>
                <a:gd name="T4" fmla="*/ 0 w 22"/>
                <a:gd name="T5" fmla="*/ 6 h 12"/>
                <a:gd name="T6" fmla="*/ 22 w 22"/>
                <a:gd name="T7" fmla="*/ 8 h 12"/>
                <a:gd name="T8" fmla="*/ 8 w 2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8" y="6"/>
                  </a:moveTo>
                  <a:cubicBezTo>
                    <a:pt x="8" y="6"/>
                    <a:pt x="11" y="0"/>
                    <a:pt x="22" y="1"/>
                  </a:cubicBezTo>
                  <a:cubicBezTo>
                    <a:pt x="22" y="1"/>
                    <a:pt x="8" y="0"/>
                    <a:pt x="0" y="6"/>
                  </a:cubicBezTo>
                  <a:cubicBezTo>
                    <a:pt x="0" y="6"/>
                    <a:pt x="0" y="12"/>
                    <a:pt x="22" y="8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5" name="Freeform 2896"/>
            <p:cNvSpPr>
              <a:spLocks/>
            </p:cNvSpPr>
            <p:nvPr/>
          </p:nvSpPr>
          <p:spPr bwMode="auto">
            <a:xfrm>
              <a:off x="9639301" y="3605213"/>
              <a:ext cx="30163" cy="53975"/>
            </a:xfrm>
            <a:custGeom>
              <a:avLst/>
              <a:gdLst>
                <a:gd name="T0" fmla="*/ 0 w 9"/>
                <a:gd name="T1" fmla="*/ 7 h 16"/>
                <a:gd name="T2" fmla="*/ 8 w 9"/>
                <a:gd name="T3" fmla="*/ 4 h 16"/>
                <a:gd name="T4" fmla="*/ 4 w 9"/>
                <a:gd name="T5" fmla="*/ 16 h 16"/>
                <a:gd name="T6" fmla="*/ 4 w 9"/>
                <a:gd name="T7" fmla="*/ 9 h 16"/>
                <a:gd name="T8" fmla="*/ 0 w 9"/>
                <a:gd name="T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0" y="7"/>
                  </a:moveTo>
                  <a:cubicBezTo>
                    <a:pt x="0" y="7"/>
                    <a:pt x="4" y="0"/>
                    <a:pt x="8" y="4"/>
                  </a:cubicBezTo>
                  <a:cubicBezTo>
                    <a:pt x="8" y="4"/>
                    <a:pt x="9" y="7"/>
                    <a:pt x="4" y="16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6" name="Freeform 2897"/>
            <p:cNvSpPr>
              <a:spLocks/>
            </p:cNvSpPr>
            <p:nvPr/>
          </p:nvSpPr>
          <p:spPr bwMode="auto">
            <a:xfrm>
              <a:off x="9828213" y="3671888"/>
              <a:ext cx="155575" cy="119063"/>
            </a:xfrm>
            <a:custGeom>
              <a:avLst/>
              <a:gdLst>
                <a:gd name="T0" fmla="*/ 28 w 46"/>
                <a:gd name="T1" fmla="*/ 31 h 35"/>
                <a:gd name="T2" fmla="*/ 0 w 46"/>
                <a:gd name="T3" fmla="*/ 0 h 35"/>
                <a:gd name="T4" fmla="*/ 32 w 46"/>
                <a:gd name="T5" fmla="*/ 22 h 35"/>
                <a:gd name="T6" fmla="*/ 33 w 46"/>
                <a:gd name="T7" fmla="*/ 35 h 35"/>
                <a:gd name="T8" fmla="*/ 32 w 46"/>
                <a:gd name="T9" fmla="*/ 31 h 35"/>
                <a:gd name="T10" fmla="*/ 28 w 46"/>
                <a:gd name="T11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5">
                  <a:moveTo>
                    <a:pt x="28" y="31"/>
                  </a:moveTo>
                  <a:cubicBezTo>
                    <a:pt x="28" y="31"/>
                    <a:pt x="29" y="15"/>
                    <a:pt x="0" y="0"/>
                  </a:cubicBezTo>
                  <a:cubicBezTo>
                    <a:pt x="0" y="0"/>
                    <a:pt x="24" y="15"/>
                    <a:pt x="32" y="22"/>
                  </a:cubicBezTo>
                  <a:cubicBezTo>
                    <a:pt x="32" y="22"/>
                    <a:pt x="46" y="29"/>
                    <a:pt x="33" y="35"/>
                  </a:cubicBezTo>
                  <a:cubicBezTo>
                    <a:pt x="32" y="31"/>
                    <a:pt x="32" y="31"/>
                    <a:pt x="32" y="31"/>
                  </a:cubicBezTo>
                  <a:lnTo>
                    <a:pt x="28" y="31"/>
                  </a:lnTo>
                  <a:close/>
                </a:path>
              </a:pathLst>
            </a:custGeom>
            <a:solidFill>
              <a:srgbClr val="CF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7" name="Rectangle 2898"/>
            <p:cNvSpPr>
              <a:spLocks noChangeArrowheads="1"/>
            </p:cNvSpPr>
            <p:nvPr/>
          </p:nvSpPr>
          <p:spPr bwMode="auto">
            <a:xfrm>
              <a:off x="8723313" y="4727576"/>
              <a:ext cx="3175" cy="1588"/>
            </a:xfrm>
            <a:prstGeom prst="rect">
              <a:avLst/>
            </a:pr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8" name="Freeform 2899"/>
            <p:cNvSpPr>
              <a:spLocks/>
            </p:cNvSpPr>
            <p:nvPr/>
          </p:nvSpPr>
          <p:spPr bwMode="auto">
            <a:xfrm>
              <a:off x="8750301" y="4724401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9" name="Freeform 2900"/>
            <p:cNvSpPr>
              <a:spLocks/>
            </p:cNvSpPr>
            <p:nvPr/>
          </p:nvSpPr>
          <p:spPr bwMode="auto">
            <a:xfrm>
              <a:off x="8705851" y="4733926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0" name="Freeform 2901"/>
            <p:cNvSpPr>
              <a:spLocks/>
            </p:cNvSpPr>
            <p:nvPr/>
          </p:nvSpPr>
          <p:spPr bwMode="auto">
            <a:xfrm>
              <a:off x="8867776" y="4713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1" name="Freeform 2902"/>
            <p:cNvSpPr>
              <a:spLocks/>
            </p:cNvSpPr>
            <p:nvPr/>
          </p:nvSpPr>
          <p:spPr bwMode="auto">
            <a:xfrm>
              <a:off x="8759826" y="4737101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2" name="Freeform 2903"/>
            <p:cNvSpPr>
              <a:spLocks/>
            </p:cNvSpPr>
            <p:nvPr/>
          </p:nvSpPr>
          <p:spPr bwMode="auto">
            <a:xfrm>
              <a:off x="8685213" y="4745038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3" name="Rectangle 2904"/>
            <p:cNvSpPr>
              <a:spLocks noChangeArrowheads="1"/>
            </p:cNvSpPr>
            <p:nvPr/>
          </p:nvSpPr>
          <p:spPr bwMode="auto">
            <a:xfrm>
              <a:off x="8756651" y="4724401"/>
              <a:ext cx="1588" cy="1588"/>
            </a:xfrm>
            <a:prstGeom prst="rect">
              <a:avLst/>
            </a:pr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4" name="Freeform 2905"/>
            <p:cNvSpPr>
              <a:spLocks/>
            </p:cNvSpPr>
            <p:nvPr/>
          </p:nvSpPr>
          <p:spPr bwMode="auto">
            <a:xfrm>
              <a:off x="8726488" y="4745038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5" name="Freeform 2906"/>
            <p:cNvSpPr>
              <a:spLocks/>
            </p:cNvSpPr>
            <p:nvPr/>
          </p:nvSpPr>
          <p:spPr bwMode="auto">
            <a:xfrm>
              <a:off x="9458326" y="475773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6" name="Freeform 2907"/>
            <p:cNvSpPr>
              <a:spLocks/>
            </p:cNvSpPr>
            <p:nvPr/>
          </p:nvSpPr>
          <p:spPr bwMode="auto">
            <a:xfrm>
              <a:off x="9326563" y="4733926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7" name="Rectangle 2908"/>
            <p:cNvSpPr>
              <a:spLocks noChangeArrowheads="1"/>
            </p:cNvSpPr>
            <p:nvPr/>
          </p:nvSpPr>
          <p:spPr bwMode="auto">
            <a:xfrm>
              <a:off x="9305926" y="4733926"/>
              <a:ext cx="3175" cy="1588"/>
            </a:xfrm>
            <a:prstGeom prst="rect">
              <a:avLst/>
            </a:pr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8" name="Freeform 2909"/>
            <p:cNvSpPr>
              <a:spLocks/>
            </p:cNvSpPr>
            <p:nvPr/>
          </p:nvSpPr>
          <p:spPr bwMode="auto">
            <a:xfrm>
              <a:off x="8864601" y="469741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9" name="Rectangle 2910"/>
            <p:cNvSpPr>
              <a:spLocks noChangeArrowheads="1"/>
            </p:cNvSpPr>
            <p:nvPr/>
          </p:nvSpPr>
          <p:spPr bwMode="auto">
            <a:xfrm>
              <a:off x="8847138" y="4700588"/>
              <a:ext cx="1588" cy="1588"/>
            </a:xfrm>
            <a:prstGeom prst="rect">
              <a:avLst/>
            </a:pr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0" name="Freeform 2911"/>
            <p:cNvSpPr>
              <a:spLocks/>
            </p:cNvSpPr>
            <p:nvPr/>
          </p:nvSpPr>
          <p:spPr bwMode="auto">
            <a:xfrm>
              <a:off x="8553451" y="4791076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1"/>
                    <a:pt x="0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1" name="Freeform 2912"/>
            <p:cNvSpPr>
              <a:spLocks/>
            </p:cNvSpPr>
            <p:nvPr/>
          </p:nvSpPr>
          <p:spPr bwMode="auto">
            <a:xfrm>
              <a:off x="8550276" y="4811713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2" name="Freeform 2913"/>
            <p:cNvSpPr>
              <a:spLocks/>
            </p:cNvSpPr>
            <p:nvPr/>
          </p:nvSpPr>
          <p:spPr bwMode="auto">
            <a:xfrm>
              <a:off x="8580438" y="4778376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3" name="Freeform 2914"/>
            <p:cNvSpPr>
              <a:spLocks/>
            </p:cNvSpPr>
            <p:nvPr/>
          </p:nvSpPr>
          <p:spPr bwMode="auto">
            <a:xfrm>
              <a:off x="8607426" y="4764088"/>
              <a:ext cx="14288" cy="3175"/>
            </a:xfrm>
            <a:custGeom>
              <a:avLst/>
              <a:gdLst>
                <a:gd name="T0" fmla="*/ 3 w 9"/>
                <a:gd name="T1" fmla="*/ 2 h 2"/>
                <a:gd name="T2" fmla="*/ 0 w 9"/>
                <a:gd name="T3" fmla="*/ 2 h 2"/>
                <a:gd name="T4" fmla="*/ 9 w 9"/>
                <a:gd name="T5" fmla="*/ 0 h 2"/>
                <a:gd name="T6" fmla="*/ 3 w 9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3" y="2"/>
                  </a:moveTo>
                  <a:lnTo>
                    <a:pt x="0" y="2"/>
                  </a:lnTo>
                  <a:lnTo>
                    <a:pt x="9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4" name="Freeform 2915"/>
            <p:cNvSpPr>
              <a:spLocks/>
            </p:cNvSpPr>
            <p:nvPr/>
          </p:nvSpPr>
          <p:spPr bwMode="auto">
            <a:xfrm>
              <a:off x="8645526" y="4754563"/>
              <a:ext cx="9525" cy="3175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5" name="Freeform 2916"/>
            <p:cNvSpPr>
              <a:spLocks/>
            </p:cNvSpPr>
            <p:nvPr/>
          </p:nvSpPr>
          <p:spPr bwMode="auto">
            <a:xfrm>
              <a:off x="9278938" y="4727576"/>
              <a:ext cx="14288" cy="3175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0" y="1"/>
                    <a:pt x="4" y="1"/>
                  </a:cubicBezTo>
                  <a:close/>
                </a:path>
              </a:pathLst>
            </a:custGeom>
            <a:solidFill>
              <a:srgbClr val="AC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6" name="Freeform 2917"/>
            <p:cNvSpPr>
              <a:spLocks/>
            </p:cNvSpPr>
            <p:nvPr/>
          </p:nvSpPr>
          <p:spPr bwMode="auto">
            <a:xfrm>
              <a:off x="8870951" y="489585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7" name="Freeform 2918"/>
            <p:cNvSpPr>
              <a:spLocks/>
            </p:cNvSpPr>
            <p:nvPr/>
          </p:nvSpPr>
          <p:spPr bwMode="auto">
            <a:xfrm>
              <a:off x="8864601" y="4895851"/>
              <a:ext cx="6350" cy="6350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8" name="Freeform 2919"/>
            <p:cNvSpPr>
              <a:spLocks/>
            </p:cNvSpPr>
            <p:nvPr/>
          </p:nvSpPr>
          <p:spPr bwMode="auto">
            <a:xfrm>
              <a:off x="8870951" y="489902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9" name="Freeform 2920"/>
            <p:cNvSpPr>
              <a:spLocks/>
            </p:cNvSpPr>
            <p:nvPr/>
          </p:nvSpPr>
          <p:spPr bwMode="auto">
            <a:xfrm>
              <a:off x="8870951" y="4895851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0" name="Freeform 2921"/>
            <p:cNvSpPr>
              <a:spLocks/>
            </p:cNvSpPr>
            <p:nvPr/>
          </p:nvSpPr>
          <p:spPr bwMode="auto">
            <a:xfrm>
              <a:off x="8924926" y="48529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1" name="Freeform 2922"/>
            <p:cNvSpPr>
              <a:spLocks/>
            </p:cNvSpPr>
            <p:nvPr/>
          </p:nvSpPr>
          <p:spPr bwMode="auto">
            <a:xfrm>
              <a:off x="8928101" y="485298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2" name="Rectangle 2923"/>
            <p:cNvSpPr>
              <a:spLocks noChangeArrowheads="1"/>
            </p:cNvSpPr>
            <p:nvPr/>
          </p:nvSpPr>
          <p:spPr bwMode="auto">
            <a:xfrm>
              <a:off x="8877301" y="4889501"/>
              <a:ext cx="1588" cy="1588"/>
            </a:xfrm>
            <a:prstGeom prst="rect">
              <a:avLst/>
            </a:pr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3" name="Freeform 2924"/>
            <p:cNvSpPr>
              <a:spLocks/>
            </p:cNvSpPr>
            <p:nvPr/>
          </p:nvSpPr>
          <p:spPr bwMode="auto">
            <a:xfrm>
              <a:off x="9218613" y="4760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4" name="Freeform 2925"/>
            <p:cNvSpPr>
              <a:spLocks/>
            </p:cNvSpPr>
            <p:nvPr/>
          </p:nvSpPr>
          <p:spPr bwMode="auto">
            <a:xfrm>
              <a:off x="9177338" y="4764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5" name="Freeform 2926"/>
            <p:cNvSpPr>
              <a:spLocks/>
            </p:cNvSpPr>
            <p:nvPr/>
          </p:nvSpPr>
          <p:spPr bwMode="auto">
            <a:xfrm>
              <a:off x="9170988" y="4767263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6" name="Freeform 2927"/>
            <p:cNvSpPr>
              <a:spLocks/>
            </p:cNvSpPr>
            <p:nvPr/>
          </p:nvSpPr>
          <p:spPr bwMode="auto">
            <a:xfrm>
              <a:off x="8874126" y="4886326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7" name="Freeform 2928"/>
            <p:cNvSpPr>
              <a:spLocks/>
            </p:cNvSpPr>
            <p:nvPr/>
          </p:nvSpPr>
          <p:spPr bwMode="auto">
            <a:xfrm>
              <a:off x="8885238" y="48863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8" name="Freeform 2929"/>
            <p:cNvSpPr>
              <a:spLocks/>
            </p:cNvSpPr>
            <p:nvPr/>
          </p:nvSpPr>
          <p:spPr bwMode="auto">
            <a:xfrm>
              <a:off x="8880476" y="4886326"/>
              <a:ext cx="4763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9" name="Freeform 2930"/>
            <p:cNvSpPr>
              <a:spLocks/>
            </p:cNvSpPr>
            <p:nvPr/>
          </p:nvSpPr>
          <p:spPr bwMode="auto">
            <a:xfrm>
              <a:off x="8894763" y="4872038"/>
              <a:ext cx="6350" cy="3175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0" name="Freeform 2931"/>
            <p:cNvSpPr>
              <a:spLocks/>
            </p:cNvSpPr>
            <p:nvPr/>
          </p:nvSpPr>
          <p:spPr bwMode="auto">
            <a:xfrm>
              <a:off x="8904288" y="4872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1" name="Freeform 2932"/>
            <p:cNvSpPr>
              <a:spLocks/>
            </p:cNvSpPr>
            <p:nvPr/>
          </p:nvSpPr>
          <p:spPr bwMode="auto">
            <a:xfrm>
              <a:off x="8904288" y="4868863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2" name="Rectangle 2933"/>
            <p:cNvSpPr>
              <a:spLocks noChangeArrowheads="1"/>
            </p:cNvSpPr>
            <p:nvPr/>
          </p:nvSpPr>
          <p:spPr bwMode="auto">
            <a:xfrm>
              <a:off x="8961438" y="4848226"/>
              <a:ext cx="1588" cy="1588"/>
            </a:xfrm>
            <a:prstGeom prst="rect">
              <a:avLst/>
            </a:pr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3" name="Freeform 2934"/>
            <p:cNvSpPr>
              <a:spLocks/>
            </p:cNvSpPr>
            <p:nvPr/>
          </p:nvSpPr>
          <p:spPr bwMode="auto">
            <a:xfrm>
              <a:off x="9083676" y="4787901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0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4" name="Freeform 2935"/>
            <p:cNvSpPr>
              <a:spLocks/>
            </p:cNvSpPr>
            <p:nvPr/>
          </p:nvSpPr>
          <p:spPr bwMode="auto">
            <a:xfrm>
              <a:off x="9164638" y="47672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E2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5" name="Freeform 2936"/>
            <p:cNvSpPr>
              <a:spLocks/>
            </p:cNvSpPr>
            <p:nvPr/>
          </p:nvSpPr>
          <p:spPr bwMode="auto">
            <a:xfrm>
              <a:off x="9842501" y="2744788"/>
              <a:ext cx="23813" cy="26988"/>
            </a:xfrm>
            <a:custGeom>
              <a:avLst/>
              <a:gdLst>
                <a:gd name="T0" fmla="*/ 0 w 7"/>
                <a:gd name="T1" fmla="*/ 5 h 8"/>
                <a:gd name="T2" fmla="*/ 7 w 7"/>
                <a:gd name="T3" fmla="*/ 0 h 8"/>
                <a:gd name="T4" fmla="*/ 2 w 7"/>
                <a:gd name="T5" fmla="*/ 8 h 8"/>
                <a:gd name="T6" fmla="*/ 0 w 7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0" y="5"/>
                    <a:pt x="5" y="2"/>
                    <a:pt x="7" y="0"/>
                  </a:cubicBezTo>
                  <a:cubicBezTo>
                    <a:pt x="7" y="0"/>
                    <a:pt x="5" y="5"/>
                    <a:pt x="2" y="8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033" name="Picture 2937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42501" y="2701926"/>
              <a:ext cx="141288" cy="14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76" name="Freeform 2938"/>
            <p:cNvSpPr>
              <a:spLocks/>
            </p:cNvSpPr>
            <p:nvPr/>
          </p:nvSpPr>
          <p:spPr bwMode="auto">
            <a:xfrm>
              <a:off x="9950451" y="2762251"/>
              <a:ext cx="131763" cy="63500"/>
            </a:xfrm>
            <a:custGeom>
              <a:avLst/>
              <a:gdLst>
                <a:gd name="T0" fmla="*/ 0 w 39"/>
                <a:gd name="T1" fmla="*/ 9 h 19"/>
                <a:gd name="T2" fmla="*/ 30 w 39"/>
                <a:gd name="T3" fmla="*/ 6 h 19"/>
                <a:gd name="T4" fmla="*/ 33 w 39"/>
                <a:gd name="T5" fmla="*/ 17 h 19"/>
                <a:gd name="T6" fmla="*/ 4 w 39"/>
                <a:gd name="T7" fmla="*/ 15 h 19"/>
                <a:gd name="T8" fmla="*/ 30 w 39"/>
                <a:gd name="T9" fmla="*/ 14 h 19"/>
                <a:gd name="T10" fmla="*/ 23 w 39"/>
                <a:gd name="T11" fmla="*/ 9 h 19"/>
                <a:gd name="T12" fmla="*/ 0 w 39"/>
                <a:gd name="T1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9">
                  <a:moveTo>
                    <a:pt x="0" y="9"/>
                  </a:moveTo>
                  <a:cubicBezTo>
                    <a:pt x="0" y="9"/>
                    <a:pt x="19" y="0"/>
                    <a:pt x="30" y="6"/>
                  </a:cubicBezTo>
                  <a:cubicBezTo>
                    <a:pt x="30" y="6"/>
                    <a:pt x="39" y="13"/>
                    <a:pt x="33" y="17"/>
                  </a:cubicBezTo>
                  <a:cubicBezTo>
                    <a:pt x="33" y="17"/>
                    <a:pt x="17" y="19"/>
                    <a:pt x="4" y="15"/>
                  </a:cubicBezTo>
                  <a:cubicBezTo>
                    <a:pt x="4" y="15"/>
                    <a:pt x="28" y="16"/>
                    <a:pt x="30" y="14"/>
                  </a:cubicBezTo>
                  <a:cubicBezTo>
                    <a:pt x="30" y="14"/>
                    <a:pt x="31" y="9"/>
                    <a:pt x="23" y="9"/>
                  </a:cubicBezTo>
                  <a:cubicBezTo>
                    <a:pt x="23" y="9"/>
                    <a:pt x="14" y="6"/>
                    <a:pt x="0" y="9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035" name="Picture 2939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6051" y="4600576"/>
              <a:ext cx="201613" cy="222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6" name="Picture 2940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15563" y="5111751"/>
              <a:ext cx="1982788" cy="88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77" name="Freeform 2941"/>
            <p:cNvSpPr>
              <a:spLocks/>
            </p:cNvSpPr>
            <p:nvPr/>
          </p:nvSpPr>
          <p:spPr bwMode="auto">
            <a:xfrm>
              <a:off x="9917113" y="5418138"/>
              <a:ext cx="2271713" cy="674688"/>
            </a:xfrm>
            <a:custGeom>
              <a:avLst/>
              <a:gdLst>
                <a:gd name="T0" fmla="*/ 638 w 674"/>
                <a:gd name="T1" fmla="*/ 185 h 200"/>
                <a:gd name="T2" fmla="*/ 619 w 674"/>
                <a:gd name="T3" fmla="*/ 188 h 200"/>
                <a:gd name="T4" fmla="*/ 574 w 674"/>
                <a:gd name="T5" fmla="*/ 195 h 200"/>
                <a:gd name="T6" fmla="*/ 521 w 674"/>
                <a:gd name="T7" fmla="*/ 192 h 200"/>
                <a:gd name="T8" fmla="*/ 482 w 674"/>
                <a:gd name="T9" fmla="*/ 198 h 200"/>
                <a:gd name="T10" fmla="*/ 404 w 674"/>
                <a:gd name="T11" fmla="*/ 189 h 200"/>
                <a:gd name="T12" fmla="*/ 366 w 674"/>
                <a:gd name="T13" fmla="*/ 184 h 200"/>
                <a:gd name="T14" fmla="*/ 312 w 674"/>
                <a:gd name="T15" fmla="*/ 186 h 200"/>
                <a:gd name="T16" fmla="*/ 268 w 674"/>
                <a:gd name="T17" fmla="*/ 179 h 200"/>
                <a:gd name="T18" fmla="*/ 248 w 674"/>
                <a:gd name="T19" fmla="*/ 176 h 200"/>
                <a:gd name="T20" fmla="*/ 219 w 674"/>
                <a:gd name="T21" fmla="*/ 138 h 200"/>
                <a:gd name="T22" fmla="*/ 233 w 674"/>
                <a:gd name="T23" fmla="*/ 128 h 200"/>
                <a:gd name="T24" fmla="*/ 192 w 674"/>
                <a:gd name="T25" fmla="*/ 127 h 200"/>
                <a:gd name="T26" fmla="*/ 154 w 674"/>
                <a:gd name="T27" fmla="*/ 123 h 200"/>
                <a:gd name="T28" fmla="*/ 100 w 674"/>
                <a:gd name="T29" fmla="*/ 125 h 200"/>
                <a:gd name="T30" fmla="*/ 56 w 674"/>
                <a:gd name="T31" fmla="*/ 120 h 200"/>
                <a:gd name="T32" fmla="*/ 36 w 674"/>
                <a:gd name="T33" fmla="*/ 118 h 200"/>
                <a:gd name="T34" fmla="*/ 7 w 674"/>
                <a:gd name="T35" fmla="*/ 95 h 200"/>
                <a:gd name="T36" fmla="*/ 23 w 674"/>
                <a:gd name="T37" fmla="*/ 88 h 200"/>
                <a:gd name="T38" fmla="*/ 54 w 674"/>
                <a:gd name="T39" fmla="*/ 83 h 200"/>
                <a:gd name="T40" fmla="*/ 67 w 674"/>
                <a:gd name="T41" fmla="*/ 81 h 200"/>
                <a:gd name="T42" fmla="*/ 77 w 674"/>
                <a:gd name="T43" fmla="*/ 73 h 200"/>
                <a:gd name="T44" fmla="*/ 72 w 674"/>
                <a:gd name="T45" fmla="*/ 61 h 200"/>
                <a:gd name="T46" fmla="*/ 91 w 674"/>
                <a:gd name="T47" fmla="*/ 52 h 200"/>
                <a:gd name="T48" fmla="*/ 139 w 674"/>
                <a:gd name="T49" fmla="*/ 44 h 200"/>
                <a:gd name="T50" fmla="*/ 154 w 674"/>
                <a:gd name="T51" fmla="*/ 43 h 200"/>
                <a:gd name="T52" fmla="*/ 178 w 674"/>
                <a:gd name="T53" fmla="*/ 42 h 200"/>
                <a:gd name="T54" fmla="*/ 190 w 674"/>
                <a:gd name="T55" fmla="*/ 42 h 200"/>
                <a:gd name="T56" fmla="*/ 184 w 674"/>
                <a:gd name="T57" fmla="*/ 30 h 200"/>
                <a:gd name="T58" fmla="*/ 204 w 674"/>
                <a:gd name="T59" fmla="*/ 20 h 200"/>
                <a:gd name="T60" fmla="*/ 252 w 674"/>
                <a:gd name="T61" fmla="*/ 13 h 200"/>
                <a:gd name="T62" fmla="*/ 266 w 674"/>
                <a:gd name="T63" fmla="*/ 11 h 200"/>
                <a:gd name="T64" fmla="*/ 291 w 674"/>
                <a:gd name="T65" fmla="*/ 11 h 200"/>
                <a:gd name="T66" fmla="*/ 315 w 674"/>
                <a:gd name="T67" fmla="*/ 10 h 200"/>
                <a:gd name="T68" fmla="*/ 288 w 674"/>
                <a:gd name="T69" fmla="*/ 3 h 200"/>
                <a:gd name="T70" fmla="*/ 316 w 674"/>
                <a:gd name="T71" fmla="*/ 0 h 200"/>
                <a:gd name="T72" fmla="*/ 357 w 674"/>
                <a:gd name="T73" fmla="*/ 5 h 200"/>
                <a:gd name="T74" fmla="*/ 354 w 674"/>
                <a:gd name="T75" fmla="*/ 6 h 200"/>
                <a:gd name="T76" fmla="*/ 363 w 674"/>
                <a:gd name="T77" fmla="*/ 6 h 200"/>
                <a:gd name="T78" fmla="*/ 372 w 674"/>
                <a:gd name="T79" fmla="*/ 5 h 200"/>
                <a:gd name="T80" fmla="*/ 389 w 674"/>
                <a:gd name="T81" fmla="*/ 7 h 200"/>
                <a:gd name="T82" fmla="*/ 397 w 674"/>
                <a:gd name="T83" fmla="*/ 5 h 200"/>
                <a:gd name="T84" fmla="*/ 426 w 674"/>
                <a:gd name="T85" fmla="*/ 7 h 200"/>
                <a:gd name="T86" fmla="*/ 450 w 674"/>
                <a:gd name="T87" fmla="*/ 14 h 200"/>
                <a:gd name="T88" fmla="*/ 445 w 674"/>
                <a:gd name="T89" fmla="*/ 20 h 200"/>
                <a:gd name="T90" fmla="*/ 484 w 674"/>
                <a:gd name="T91" fmla="*/ 26 h 200"/>
                <a:gd name="T92" fmla="*/ 503 w 674"/>
                <a:gd name="T93" fmla="*/ 35 h 200"/>
                <a:gd name="T94" fmla="*/ 508 w 674"/>
                <a:gd name="T95" fmla="*/ 44 h 200"/>
                <a:gd name="T96" fmla="*/ 509 w 674"/>
                <a:gd name="T97" fmla="*/ 45 h 200"/>
                <a:gd name="T98" fmla="*/ 526 w 674"/>
                <a:gd name="T99" fmla="*/ 48 h 200"/>
                <a:gd name="T100" fmla="*/ 549 w 674"/>
                <a:gd name="T101" fmla="*/ 60 h 200"/>
                <a:gd name="T102" fmla="*/ 547 w 674"/>
                <a:gd name="T103" fmla="*/ 61 h 200"/>
                <a:gd name="T104" fmla="*/ 557 w 674"/>
                <a:gd name="T105" fmla="*/ 65 h 200"/>
                <a:gd name="T106" fmla="*/ 571 w 674"/>
                <a:gd name="T107" fmla="*/ 76 h 200"/>
                <a:gd name="T108" fmla="*/ 587 w 674"/>
                <a:gd name="T109" fmla="*/ 82 h 200"/>
                <a:gd name="T110" fmla="*/ 608 w 674"/>
                <a:gd name="T111" fmla="*/ 107 h 200"/>
                <a:gd name="T112" fmla="*/ 607 w 674"/>
                <a:gd name="T113" fmla="*/ 108 h 200"/>
                <a:gd name="T114" fmla="*/ 651 w 674"/>
                <a:gd name="T115" fmla="*/ 135 h 200"/>
                <a:gd name="T116" fmla="*/ 668 w 674"/>
                <a:gd name="T117" fmla="*/ 14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4" h="200">
                  <a:moveTo>
                    <a:pt x="669" y="165"/>
                  </a:moveTo>
                  <a:cubicBezTo>
                    <a:pt x="666" y="175"/>
                    <a:pt x="638" y="185"/>
                    <a:pt x="638" y="185"/>
                  </a:cubicBezTo>
                  <a:cubicBezTo>
                    <a:pt x="634" y="186"/>
                    <a:pt x="628" y="185"/>
                    <a:pt x="628" y="185"/>
                  </a:cubicBezTo>
                  <a:cubicBezTo>
                    <a:pt x="628" y="186"/>
                    <a:pt x="619" y="188"/>
                    <a:pt x="619" y="188"/>
                  </a:cubicBezTo>
                  <a:cubicBezTo>
                    <a:pt x="614" y="190"/>
                    <a:pt x="597" y="194"/>
                    <a:pt x="597" y="194"/>
                  </a:cubicBezTo>
                  <a:cubicBezTo>
                    <a:pt x="578" y="197"/>
                    <a:pt x="577" y="194"/>
                    <a:pt x="574" y="195"/>
                  </a:cubicBezTo>
                  <a:cubicBezTo>
                    <a:pt x="548" y="197"/>
                    <a:pt x="531" y="192"/>
                    <a:pt x="531" y="192"/>
                  </a:cubicBezTo>
                  <a:cubicBezTo>
                    <a:pt x="527" y="189"/>
                    <a:pt x="521" y="192"/>
                    <a:pt x="521" y="192"/>
                  </a:cubicBezTo>
                  <a:cubicBezTo>
                    <a:pt x="517" y="196"/>
                    <a:pt x="513" y="197"/>
                    <a:pt x="513" y="197"/>
                  </a:cubicBezTo>
                  <a:cubicBezTo>
                    <a:pt x="497" y="200"/>
                    <a:pt x="482" y="198"/>
                    <a:pt x="482" y="198"/>
                  </a:cubicBezTo>
                  <a:cubicBezTo>
                    <a:pt x="447" y="197"/>
                    <a:pt x="437" y="186"/>
                    <a:pt x="436" y="184"/>
                  </a:cubicBezTo>
                  <a:cubicBezTo>
                    <a:pt x="429" y="186"/>
                    <a:pt x="419" y="188"/>
                    <a:pt x="404" y="189"/>
                  </a:cubicBezTo>
                  <a:cubicBezTo>
                    <a:pt x="404" y="189"/>
                    <a:pt x="390" y="191"/>
                    <a:pt x="373" y="188"/>
                  </a:cubicBezTo>
                  <a:cubicBezTo>
                    <a:pt x="373" y="188"/>
                    <a:pt x="369" y="188"/>
                    <a:pt x="366" y="184"/>
                  </a:cubicBezTo>
                  <a:cubicBezTo>
                    <a:pt x="366" y="184"/>
                    <a:pt x="359" y="181"/>
                    <a:pt x="355" y="183"/>
                  </a:cubicBezTo>
                  <a:cubicBezTo>
                    <a:pt x="355" y="183"/>
                    <a:pt x="338" y="188"/>
                    <a:pt x="312" y="186"/>
                  </a:cubicBezTo>
                  <a:cubicBezTo>
                    <a:pt x="309" y="185"/>
                    <a:pt x="308" y="188"/>
                    <a:pt x="289" y="185"/>
                  </a:cubicBezTo>
                  <a:cubicBezTo>
                    <a:pt x="289" y="185"/>
                    <a:pt x="272" y="182"/>
                    <a:pt x="268" y="179"/>
                  </a:cubicBezTo>
                  <a:cubicBezTo>
                    <a:pt x="268" y="179"/>
                    <a:pt x="258" y="178"/>
                    <a:pt x="258" y="176"/>
                  </a:cubicBezTo>
                  <a:cubicBezTo>
                    <a:pt x="258" y="176"/>
                    <a:pt x="252" y="178"/>
                    <a:pt x="248" y="176"/>
                  </a:cubicBezTo>
                  <a:cubicBezTo>
                    <a:pt x="248" y="176"/>
                    <a:pt x="221" y="166"/>
                    <a:pt x="217" y="156"/>
                  </a:cubicBezTo>
                  <a:cubicBezTo>
                    <a:pt x="217" y="156"/>
                    <a:pt x="212" y="145"/>
                    <a:pt x="219" y="138"/>
                  </a:cubicBezTo>
                  <a:cubicBezTo>
                    <a:pt x="219" y="138"/>
                    <a:pt x="221" y="134"/>
                    <a:pt x="230" y="131"/>
                  </a:cubicBezTo>
                  <a:cubicBezTo>
                    <a:pt x="230" y="131"/>
                    <a:pt x="229" y="131"/>
                    <a:pt x="233" y="128"/>
                  </a:cubicBezTo>
                  <a:cubicBezTo>
                    <a:pt x="227" y="126"/>
                    <a:pt x="225" y="124"/>
                    <a:pt x="224" y="124"/>
                  </a:cubicBezTo>
                  <a:cubicBezTo>
                    <a:pt x="217" y="125"/>
                    <a:pt x="207" y="126"/>
                    <a:pt x="192" y="127"/>
                  </a:cubicBezTo>
                  <a:cubicBezTo>
                    <a:pt x="192" y="127"/>
                    <a:pt x="178" y="128"/>
                    <a:pt x="161" y="126"/>
                  </a:cubicBezTo>
                  <a:cubicBezTo>
                    <a:pt x="161" y="126"/>
                    <a:pt x="157" y="126"/>
                    <a:pt x="154" y="123"/>
                  </a:cubicBezTo>
                  <a:cubicBezTo>
                    <a:pt x="154" y="123"/>
                    <a:pt x="147" y="121"/>
                    <a:pt x="143" y="123"/>
                  </a:cubicBezTo>
                  <a:cubicBezTo>
                    <a:pt x="143" y="123"/>
                    <a:pt x="126" y="126"/>
                    <a:pt x="100" y="125"/>
                  </a:cubicBezTo>
                  <a:cubicBezTo>
                    <a:pt x="97" y="124"/>
                    <a:pt x="96" y="126"/>
                    <a:pt x="77" y="124"/>
                  </a:cubicBezTo>
                  <a:cubicBezTo>
                    <a:pt x="77" y="124"/>
                    <a:pt x="60" y="122"/>
                    <a:pt x="56" y="120"/>
                  </a:cubicBezTo>
                  <a:cubicBezTo>
                    <a:pt x="56" y="120"/>
                    <a:pt x="46" y="119"/>
                    <a:pt x="46" y="119"/>
                  </a:cubicBezTo>
                  <a:cubicBezTo>
                    <a:pt x="46" y="119"/>
                    <a:pt x="40" y="119"/>
                    <a:pt x="36" y="118"/>
                  </a:cubicBezTo>
                  <a:cubicBezTo>
                    <a:pt x="36" y="118"/>
                    <a:pt x="9" y="112"/>
                    <a:pt x="5" y="106"/>
                  </a:cubicBezTo>
                  <a:cubicBezTo>
                    <a:pt x="5" y="106"/>
                    <a:pt x="0" y="99"/>
                    <a:pt x="7" y="95"/>
                  </a:cubicBezTo>
                  <a:cubicBezTo>
                    <a:pt x="7" y="95"/>
                    <a:pt x="9" y="92"/>
                    <a:pt x="18" y="91"/>
                  </a:cubicBezTo>
                  <a:cubicBezTo>
                    <a:pt x="18" y="91"/>
                    <a:pt x="17" y="90"/>
                    <a:pt x="23" y="88"/>
                  </a:cubicBezTo>
                  <a:cubicBezTo>
                    <a:pt x="23" y="88"/>
                    <a:pt x="25" y="86"/>
                    <a:pt x="39" y="86"/>
                  </a:cubicBezTo>
                  <a:cubicBezTo>
                    <a:pt x="39" y="86"/>
                    <a:pt x="54" y="85"/>
                    <a:pt x="54" y="83"/>
                  </a:cubicBezTo>
                  <a:cubicBezTo>
                    <a:pt x="54" y="83"/>
                    <a:pt x="60" y="82"/>
                    <a:pt x="66" y="82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59" y="77"/>
                    <a:pt x="75" y="74"/>
                    <a:pt x="75" y="74"/>
                  </a:cubicBezTo>
                  <a:cubicBezTo>
                    <a:pt x="76" y="73"/>
                    <a:pt x="76" y="73"/>
                    <a:pt x="77" y="73"/>
                  </a:cubicBezTo>
                  <a:cubicBezTo>
                    <a:pt x="73" y="72"/>
                    <a:pt x="69" y="71"/>
                    <a:pt x="66" y="70"/>
                  </a:cubicBezTo>
                  <a:cubicBezTo>
                    <a:pt x="66" y="70"/>
                    <a:pt x="53" y="66"/>
                    <a:pt x="72" y="61"/>
                  </a:cubicBezTo>
                  <a:cubicBezTo>
                    <a:pt x="72" y="61"/>
                    <a:pt x="84" y="57"/>
                    <a:pt x="88" y="54"/>
                  </a:cubicBezTo>
                  <a:cubicBezTo>
                    <a:pt x="88" y="54"/>
                    <a:pt x="91" y="53"/>
                    <a:pt x="91" y="52"/>
                  </a:cubicBezTo>
                  <a:cubicBezTo>
                    <a:pt x="91" y="52"/>
                    <a:pt x="104" y="51"/>
                    <a:pt x="112" y="49"/>
                  </a:cubicBezTo>
                  <a:cubicBezTo>
                    <a:pt x="112" y="49"/>
                    <a:pt x="129" y="46"/>
                    <a:pt x="139" y="44"/>
                  </a:cubicBezTo>
                  <a:cubicBezTo>
                    <a:pt x="139" y="44"/>
                    <a:pt x="144" y="44"/>
                    <a:pt x="150" y="43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80" y="42"/>
                    <a:pt x="184" y="42"/>
                    <a:pt x="188" y="42"/>
                  </a:cubicBezTo>
                  <a:cubicBezTo>
                    <a:pt x="189" y="42"/>
                    <a:pt x="189" y="42"/>
                    <a:pt x="190" y="42"/>
                  </a:cubicBezTo>
                  <a:cubicBezTo>
                    <a:pt x="185" y="41"/>
                    <a:pt x="181" y="40"/>
                    <a:pt x="179" y="38"/>
                  </a:cubicBezTo>
                  <a:cubicBezTo>
                    <a:pt x="179" y="38"/>
                    <a:pt x="165" y="34"/>
                    <a:pt x="184" y="30"/>
                  </a:cubicBezTo>
                  <a:cubicBezTo>
                    <a:pt x="184" y="30"/>
                    <a:pt x="197" y="26"/>
                    <a:pt x="200" y="23"/>
                  </a:cubicBezTo>
                  <a:cubicBezTo>
                    <a:pt x="200" y="23"/>
                    <a:pt x="204" y="21"/>
                    <a:pt x="204" y="20"/>
                  </a:cubicBezTo>
                  <a:cubicBezTo>
                    <a:pt x="204" y="20"/>
                    <a:pt x="217" y="20"/>
                    <a:pt x="224" y="17"/>
                  </a:cubicBezTo>
                  <a:cubicBezTo>
                    <a:pt x="224" y="17"/>
                    <a:pt x="242" y="14"/>
                    <a:pt x="252" y="13"/>
                  </a:cubicBezTo>
                  <a:cubicBezTo>
                    <a:pt x="252" y="13"/>
                    <a:pt x="256" y="12"/>
                    <a:pt x="263" y="12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91" y="11"/>
                    <a:pt x="291" y="11"/>
                    <a:pt x="291" y="11"/>
                  </a:cubicBezTo>
                  <a:cubicBezTo>
                    <a:pt x="291" y="11"/>
                    <a:pt x="291" y="11"/>
                    <a:pt x="291" y="11"/>
                  </a:cubicBezTo>
                  <a:cubicBezTo>
                    <a:pt x="294" y="11"/>
                    <a:pt x="312" y="10"/>
                    <a:pt x="318" y="11"/>
                  </a:cubicBezTo>
                  <a:cubicBezTo>
                    <a:pt x="315" y="10"/>
                    <a:pt x="315" y="10"/>
                    <a:pt x="315" y="10"/>
                  </a:cubicBezTo>
                  <a:cubicBezTo>
                    <a:pt x="315" y="10"/>
                    <a:pt x="300" y="10"/>
                    <a:pt x="298" y="8"/>
                  </a:cubicBezTo>
                  <a:cubicBezTo>
                    <a:pt x="298" y="8"/>
                    <a:pt x="285" y="4"/>
                    <a:pt x="288" y="3"/>
                  </a:cubicBezTo>
                  <a:cubicBezTo>
                    <a:pt x="288" y="3"/>
                    <a:pt x="292" y="1"/>
                    <a:pt x="303" y="1"/>
                  </a:cubicBezTo>
                  <a:cubicBezTo>
                    <a:pt x="303" y="1"/>
                    <a:pt x="308" y="0"/>
                    <a:pt x="316" y="0"/>
                  </a:cubicBezTo>
                  <a:cubicBezTo>
                    <a:pt x="316" y="0"/>
                    <a:pt x="321" y="1"/>
                    <a:pt x="328" y="1"/>
                  </a:cubicBezTo>
                  <a:cubicBezTo>
                    <a:pt x="328" y="1"/>
                    <a:pt x="348" y="2"/>
                    <a:pt x="357" y="5"/>
                  </a:cubicBezTo>
                  <a:cubicBezTo>
                    <a:pt x="343" y="5"/>
                    <a:pt x="343" y="5"/>
                    <a:pt x="343" y="5"/>
                  </a:cubicBezTo>
                  <a:cubicBezTo>
                    <a:pt x="343" y="5"/>
                    <a:pt x="343" y="6"/>
                    <a:pt x="354" y="6"/>
                  </a:cubicBezTo>
                  <a:cubicBezTo>
                    <a:pt x="357" y="6"/>
                    <a:pt x="359" y="6"/>
                    <a:pt x="359" y="6"/>
                  </a:cubicBezTo>
                  <a:cubicBezTo>
                    <a:pt x="361" y="6"/>
                    <a:pt x="362" y="6"/>
                    <a:pt x="363" y="6"/>
                  </a:cubicBezTo>
                  <a:cubicBezTo>
                    <a:pt x="364" y="6"/>
                    <a:pt x="364" y="6"/>
                    <a:pt x="365" y="6"/>
                  </a:cubicBezTo>
                  <a:cubicBezTo>
                    <a:pt x="369" y="6"/>
                    <a:pt x="372" y="5"/>
                    <a:pt x="372" y="5"/>
                  </a:cubicBezTo>
                  <a:cubicBezTo>
                    <a:pt x="375" y="6"/>
                    <a:pt x="378" y="6"/>
                    <a:pt x="380" y="6"/>
                  </a:cubicBezTo>
                  <a:cubicBezTo>
                    <a:pt x="382" y="6"/>
                    <a:pt x="385" y="6"/>
                    <a:pt x="389" y="7"/>
                  </a:cubicBezTo>
                  <a:cubicBezTo>
                    <a:pt x="389" y="7"/>
                    <a:pt x="390" y="7"/>
                    <a:pt x="390" y="7"/>
                  </a:cubicBezTo>
                  <a:cubicBezTo>
                    <a:pt x="392" y="7"/>
                    <a:pt x="399" y="7"/>
                    <a:pt x="397" y="5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26" y="7"/>
                    <a:pt x="426" y="7"/>
                    <a:pt x="426" y="7"/>
                  </a:cubicBezTo>
                  <a:cubicBezTo>
                    <a:pt x="426" y="7"/>
                    <a:pt x="434" y="9"/>
                    <a:pt x="446" y="11"/>
                  </a:cubicBezTo>
                  <a:cubicBezTo>
                    <a:pt x="446" y="11"/>
                    <a:pt x="462" y="12"/>
                    <a:pt x="450" y="14"/>
                  </a:cubicBezTo>
                  <a:cubicBezTo>
                    <a:pt x="450" y="15"/>
                    <a:pt x="449" y="15"/>
                    <a:pt x="448" y="15"/>
                  </a:cubicBezTo>
                  <a:cubicBezTo>
                    <a:pt x="434" y="17"/>
                    <a:pt x="470" y="17"/>
                    <a:pt x="445" y="20"/>
                  </a:cubicBezTo>
                  <a:cubicBezTo>
                    <a:pt x="454" y="21"/>
                    <a:pt x="463" y="23"/>
                    <a:pt x="463" y="23"/>
                  </a:cubicBezTo>
                  <a:cubicBezTo>
                    <a:pt x="471" y="25"/>
                    <a:pt x="484" y="26"/>
                    <a:pt x="484" y="26"/>
                  </a:cubicBezTo>
                  <a:cubicBezTo>
                    <a:pt x="484" y="27"/>
                    <a:pt x="487" y="28"/>
                    <a:pt x="487" y="28"/>
                  </a:cubicBezTo>
                  <a:cubicBezTo>
                    <a:pt x="491" y="31"/>
                    <a:pt x="503" y="35"/>
                    <a:pt x="503" y="35"/>
                  </a:cubicBezTo>
                  <a:cubicBezTo>
                    <a:pt x="522" y="40"/>
                    <a:pt x="509" y="44"/>
                    <a:pt x="509" y="44"/>
                  </a:cubicBezTo>
                  <a:cubicBezTo>
                    <a:pt x="508" y="44"/>
                    <a:pt x="508" y="44"/>
                    <a:pt x="508" y="44"/>
                  </a:cubicBezTo>
                  <a:cubicBezTo>
                    <a:pt x="508" y="44"/>
                    <a:pt x="508" y="44"/>
                    <a:pt x="508" y="44"/>
                  </a:cubicBezTo>
                  <a:cubicBezTo>
                    <a:pt x="508" y="44"/>
                    <a:pt x="508" y="45"/>
                    <a:pt x="509" y="45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6" y="48"/>
                    <a:pt x="526" y="48"/>
                    <a:pt x="526" y="48"/>
                  </a:cubicBezTo>
                  <a:cubicBezTo>
                    <a:pt x="526" y="48"/>
                    <a:pt x="533" y="51"/>
                    <a:pt x="546" y="54"/>
                  </a:cubicBezTo>
                  <a:cubicBezTo>
                    <a:pt x="546" y="54"/>
                    <a:pt x="561" y="56"/>
                    <a:pt x="549" y="60"/>
                  </a:cubicBezTo>
                  <a:cubicBezTo>
                    <a:pt x="549" y="60"/>
                    <a:pt x="549" y="60"/>
                    <a:pt x="548" y="60"/>
                  </a:cubicBezTo>
                  <a:cubicBezTo>
                    <a:pt x="548" y="60"/>
                    <a:pt x="547" y="60"/>
                    <a:pt x="547" y="61"/>
                  </a:cubicBezTo>
                  <a:cubicBezTo>
                    <a:pt x="551" y="61"/>
                    <a:pt x="552" y="62"/>
                    <a:pt x="552" y="62"/>
                  </a:cubicBezTo>
                  <a:cubicBezTo>
                    <a:pt x="558" y="64"/>
                    <a:pt x="557" y="65"/>
                    <a:pt x="557" y="65"/>
                  </a:cubicBezTo>
                  <a:cubicBezTo>
                    <a:pt x="566" y="66"/>
                    <a:pt x="568" y="69"/>
                    <a:pt x="568" y="69"/>
                  </a:cubicBezTo>
                  <a:cubicBezTo>
                    <a:pt x="572" y="71"/>
                    <a:pt x="572" y="74"/>
                    <a:pt x="571" y="76"/>
                  </a:cubicBezTo>
                  <a:cubicBezTo>
                    <a:pt x="578" y="78"/>
                    <a:pt x="583" y="78"/>
                    <a:pt x="583" y="78"/>
                  </a:cubicBezTo>
                  <a:cubicBezTo>
                    <a:pt x="583" y="80"/>
                    <a:pt x="587" y="82"/>
                    <a:pt x="587" y="82"/>
                  </a:cubicBezTo>
                  <a:cubicBezTo>
                    <a:pt x="590" y="87"/>
                    <a:pt x="603" y="93"/>
                    <a:pt x="603" y="93"/>
                  </a:cubicBezTo>
                  <a:cubicBezTo>
                    <a:pt x="622" y="100"/>
                    <a:pt x="608" y="107"/>
                    <a:pt x="608" y="107"/>
                  </a:cubicBezTo>
                  <a:cubicBezTo>
                    <a:pt x="608" y="107"/>
                    <a:pt x="607" y="107"/>
                    <a:pt x="607" y="107"/>
                  </a:cubicBezTo>
                  <a:cubicBezTo>
                    <a:pt x="607" y="107"/>
                    <a:pt x="607" y="108"/>
                    <a:pt x="607" y="108"/>
                  </a:cubicBezTo>
                  <a:cubicBezTo>
                    <a:pt x="607" y="108"/>
                    <a:pt x="623" y="121"/>
                    <a:pt x="638" y="133"/>
                  </a:cubicBezTo>
                  <a:cubicBezTo>
                    <a:pt x="649" y="133"/>
                    <a:pt x="651" y="135"/>
                    <a:pt x="651" y="135"/>
                  </a:cubicBezTo>
                  <a:cubicBezTo>
                    <a:pt x="657" y="139"/>
                    <a:pt x="656" y="140"/>
                    <a:pt x="656" y="140"/>
                  </a:cubicBezTo>
                  <a:cubicBezTo>
                    <a:pt x="666" y="143"/>
                    <a:pt x="668" y="147"/>
                    <a:pt x="668" y="147"/>
                  </a:cubicBezTo>
                  <a:cubicBezTo>
                    <a:pt x="674" y="154"/>
                    <a:pt x="669" y="165"/>
                    <a:pt x="669" y="165"/>
                  </a:cubicBezTo>
                  <a:close/>
                </a:path>
              </a:pathLst>
            </a:custGeom>
            <a:solidFill>
              <a:srgbClr val="5C5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7" name="Freeform 2983"/>
            <p:cNvSpPr>
              <a:spLocks/>
            </p:cNvSpPr>
            <p:nvPr/>
          </p:nvSpPr>
          <p:spPr bwMode="auto">
            <a:xfrm>
              <a:off x="7499350" y="2627313"/>
              <a:ext cx="19050" cy="23813"/>
            </a:xfrm>
            <a:custGeom>
              <a:avLst/>
              <a:gdLst>
                <a:gd name="T0" fmla="*/ 6 w 6"/>
                <a:gd name="T1" fmla="*/ 7 h 7"/>
                <a:gd name="T2" fmla="*/ 0 w 6"/>
                <a:gd name="T3" fmla="*/ 0 h 7"/>
                <a:gd name="T4" fmla="*/ 2 w 6"/>
                <a:gd name="T5" fmla="*/ 4 h 7"/>
                <a:gd name="T6" fmla="*/ 6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4" y="5"/>
                    <a:pt x="2" y="3"/>
                    <a:pt x="0" y="0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3" y="6"/>
                    <a:pt x="4" y="6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8" name="Freeform 2984"/>
            <p:cNvSpPr>
              <a:spLocks/>
            </p:cNvSpPr>
            <p:nvPr/>
          </p:nvSpPr>
          <p:spPr bwMode="auto">
            <a:xfrm>
              <a:off x="7478713" y="2600325"/>
              <a:ext cx="6350" cy="6350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9" name="Freeform 2985"/>
            <p:cNvSpPr>
              <a:spLocks/>
            </p:cNvSpPr>
            <p:nvPr/>
          </p:nvSpPr>
          <p:spPr bwMode="auto">
            <a:xfrm>
              <a:off x="7454900" y="2566988"/>
              <a:ext cx="14288" cy="20638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3" y="4"/>
                    <a:pt x="4" y="6"/>
                  </a:cubicBezTo>
                  <a:cubicBezTo>
                    <a:pt x="3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0" name="Freeform 2986"/>
            <p:cNvSpPr>
              <a:spLocks/>
            </p:cNvSpPr>
            <p:nvPr/>
          </p:nvSpPr>
          <p:spPr bwMode="auto">
            <a:xfrm>
              <a:off x="7469188" y="2587625"/>
              <a:ext cx="9525" cy="15875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3 w 3"/>
                <a:gd name="T5" fmla="*/ 4 h 5"/>
                <a:gd name="T6" fmla="*/ 0 w 3"/>
                <a:gd name="T7" fmla="*/ 0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2" y="3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1" y="2"/>
                    <a:pt x="1" y="3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1" name="Freeform 2987"/>
            <p:cNvSpPr>
              <a:spLocks/>
            </p:cNvSpPr>
            <p:nvPr/>
          </p:nvSpPr>
          <p:spPr bwMode="auto">
            <a:xfrm>
              <a:off x="7475538" y="2603500"/>
              <a:ext cx="0" cy="1111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2" name="Freeform 2988"/>
            <p:cNvSpPr>
              <a:spLocks/>
            </p:cNvSpPr>
            <p:nvPr/>
          </p:nvSpPr>
          <p:spPr bwMode="auto">
            <a:xfrm>
              <a:off x="7356475" y="2417763"/>
              <a:ext cx="169863" cy="293688"/>
            </a:xfrm>
            <a:custGeom>
              <a:avLst/>
              <a:gdLst>
                <a:gd name="T0" fmla="*/ 21 w 50"/>
                <a:gd name="T1" fmla="*/ 58 h 87"/>
                <a:gd name="T2" fmla="*/ 21 w 50"/>
                <a:gd name="T3" fmla="*/ 53 h 87"/>
                <a:gd name="T4" fmla="*/ 10 w 50"/>
                <a:gd name="T5" fmla="*/ 34 h 87"/>
                <a:gd name="T6" fmla="*/ 9 w 50"/>
                <a:gd name="T7" fmla="*/ 28 h 87"/>
                <a:gd name="T8" fmla="*/ 9 w 50"/>
                <a:gd name="T9" fmla="*/ 22 h 87"/>
                <a:gd name="T10" fmla="*/ 3 w 50"/>
                <a:gd name="T11" fmla="*/ 6 h 87"/>
                <a:gd name="T12" fmla="*/ 1 w 50"/>
                <a:gd name="T13" fmla="*/ 6 h 87"/>
                <a:gd name="T14" fmla="*/ 6 w 50"/>
                <a:gd name="T15" fmla="*/ 30 h 87"/>
                <a:gd name="T16" fmla="*/ 15 w 50"/>
                <a:gd name="T17" fmla="*/ 51 h 87"/>
                <a:gd name="T18" fmla="*/ 42 w 50"/>
                <a:gd name="T19" fmla="*/ 79 h 87"/>
                <a:gd name="T20" fmla="*/ 50 w 50"/>
                <a:gd name="T21" fmla="*/ 87 h 87"/>
                <a:gd name="T22" fmla="*/ 45 w 50"/>
                <a:gd name="T23" fmla="*/ 81 h 87"/>
                <a:gd name="T24" fmla="*/ 40 w 50"/>
                <a:gd name="T25" fmla="*/ 76 h 87"/>
                <a:gd name="T26" fmla="*/ 21 w 50"/>
                <a:gd name="T27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87">
                  <a:moveTo>
                    <a:pt x="21" y="58"/>
                  </a:moveTo>
                  <a:cubicBezTo>
                    <a:pt x="20" y="57"/>
                    <a:pt x="23" y="55"/>
                    <a:pt x="21" y="53"/>
                  </a:cubicBezTo>
                  <a:cubicBezTo>
                    <a:pt x="16" y="47"/>
                    <a:pt x="12" y="41"/>
                    <a:pt x="10" y="34"/>
                  </a:cubicBezTo>
                  <a:cubicBezTo>
                    <a:pt x="9" y="32"/>
                    <a:pt x="9" y="30"/>
                    <a:pt x="9" y="28"/>
                  </a:cubicBezTo>
                  <a:cubicBezTo>
                    <a:pt x="9" y="25"/>
                    <a:pt x="10" y="23"/>
                    <a:pt x="9" y="22"/>
                  </a:cubicBezTo>
                  <a:cubicBezTo>
                    <a:pt x="7" y="18"/>
                    <a:pt x="5" y="11"/>
                    <a:pt x="3" y="6"/>
                  </a:cubicBezTo>
                  <a:cubicBezTo>
                    <a:pt x="2" y="2"/>
                    <a:pt x="0" y="0"/>
                    <a:pt x="1" y="6"/>
                  </a:cubicBezTo>
                  <a:cubicBezTo>
                    <a:pt x="2" y="15"/>
                    <a:pt x="3" y="23"/>
                    <a:pt x="6" y="30"/>
                  </a:cubicBezTo>
                  <a:cubicBezTo>
                    <a:pt x="8" y="37"/>
                    <a:pt x="11" y="44"/>
                    <a:pt x="15" y="51"/>
                  </a:cubicBezTo>
                  <a:cubicBezTo>
                    <a:pt x="23" y="62"/>
                    <a:pt x="31" y="71"/>
                    <a:pt x="42" y="79"/>
                  </a:cubicBezTo>
                  <a:cubicBezTo>
                    <a:pt x="45" y="82"/>
                    <a:pt x="47" y="84"/>
                    <a:pt x="50" y="87"/>
                  </a:cubicBezTo>
                  <a:cubicBezTo>
                    <a:pt x="48" y="85"/>
                    <a:pt x="47" y="83"/>
                    <a:pt x="45" y="81"/>
                  </a:cubicBezTo>
                  <a:cubicBezTo>
                    <a:pt x="44" y="80"/>
                    <a:pt x="42" y="78"/>
                    <a:pt x="40" y="76"/>
                  </a:cubicBezTo>
                  <a:cubicBezTo>
                    <a:pt x="37" y="70"/>
                    <a:pt x="27" y="67"/>
                    <a:pt x="21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3" name="Freeform 2989"/>
            <p:cNvSpPr>
              <a:spLocks/>
            </p:cNvSpPr>
            <p:nvPr/>
          </p:nvSpPr>
          <p:spPr bwMode="auto">
            <a:xfrm>
              <a:off x="7620000" y="2728913"/>
              <a:ext cx="90488" cy="30163"/>
            </a:xfrm>
            <a:custGeom>
              <a:avLst/>
              <a:gdLst>
                <a:gd name="T0" fmla="*/ 25 w 27"/>
                <a:gd name="T1" fmla="*/ 6 h 9"/>
                <a:gd name="T2" fmla="*/ 20 w 27"/>
                <a:gd name="T3" fmla="*/ 6 h 9"/>
                <a:gd name="T4" fmla="*/ 0 w 27"/>
                <a:gd name="T5" fmla="*/ 0 h 9"/>
                <a:gd name="T6" fmla="*/ 2 w 27"/>
                <a:gd name="T7" fmla="*/ 3 h 9"/>
                <a:gd name="T8" fmla="*/ 6 w 27"/>
                <a:gd name="T9" fmla="*/ 4 h 9"/>
                <a:gd name="T10" fmla="*/ 4 w 27"/>
                <a:gd name="T11" fmla="*/ 2 h 9"/>
                <a:gd name="T12" fmla="*/ 27 w 27"/>
                <a:gd name="T13" fmla="*/ 9 h 9"/>
                <a:gd name="T14" fmla="*/ 25 w 27"/>
                <a:gd name="T1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">
                  <a:moveTo>
                    <a:pt x="25" y="6"/>
                  </a:moveTo>
                  <a:cubicBezTo>
                    <a:pt x="23" y="6"/>
                    <a:pt x="20" y="6"/>
                    <a:pt x="20" y="6"/>
                  </a:cubicBezTo>
                  <a:cubicBezTo>
                    <a:pt x="14" y="3"/>
                    <a:pt x="7" y="2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4" y="4"/>
                    <a:pt x="6" y="4"/>
                    <a:pt x="6" y="4"/>
                  </a:cubicBezTo>
                  <a:cubicBezTo>
                    <a:pt x="6" y="3"/>
                    <a:pt x="5" y="3"/>
                    <a:pt x="4" y="2"/>
                  </a:cubicBezTo>
                  <a:cubicBezTo>
                    <a:pt x="11" y="6"/>
                    <a:pt x="19" y="8"/>
                    <a:pt x="27" y="9"/>
                  </a:cubicBezTo>
                  <a:cubicBezTo>
                    <a:pt x="27" y="8"/>
                    <a:pt x="27" y="6"/>
                    <a:pt x="2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4" name="Freeform 2990"/>
            <p:cNvSpPr>
              <a:spLocks/>
            </p:cNvSpPr>
            <p:nvPr/>
          </p:nvSpPr>
          <p:spPr bwMode="auto">
            <a:xfrm>
              <a:off x="7710488" y="2759075"/>
              <a:ext cx="17463" cy="0"/>
            </a:xfrm>
            <a:custGeom>
              <a:avLst/>
              <a:gdLst>
                <a:gd name="T0" fmla="*/ 5 w 5"/>
                <a:gd name="T1" fmla="*/ 0 w 5"/>
                <a:gd name="T2" fmla="*/ 1 w 5"/>
                <a:gd name="T3" fmla="*/ 5 w 5"/>
                <a:gd name="T4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6" name="Freeform 2992"/>
            <p:cNvSpPr>
              <a:spLocks/>
            </p:cNvSpPr>
            <p:nvPr/>
          </p:nvSpPr>
          <p:spPr bwMode="auto">
            <a:xfrm>
              <a:off x="7488238" y="2192338"/>
              <a:ext cx="44450" cy="30163"/>
            </a:xfrm>
            <a:custGeom>
              <a:avLst/>
              <a:gdLst>
                <a:gd name="T0" fmla="*/ 3 w 13"/>
                <a:gd name="T1" fmla="*/ 6 h 9"/>
                <a:gd name="T2" fmla="*/ 0 w 13"/>
                <a:gd name="T3" fmla="*/ 9 h 9"/>
                <a:gd name="T4" fmla="*/ 13 w 13"/>
                <a:gd name="T5" fmla="*/ 0 h 9"/>
                <a:gd name="T6" fmla="*/ 3 w 13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3" y="6"/>
                  </a:moveTo>
                  <a:cubicBezTo>
                    <a:pt x="2" y="7"/>
                    <a:pt x="1" y="8"/>
                    <a:pt x="0" y="9"/>
                  </a:cubicBezTo>
                  <a:cubicBezTo>
                    <a:pt x="4" y="5"/>
                    <a:pt x="9" y="2"/>
                    <a:pt x="13" y="0"/>
                  </a:cubicBezTo>
                  <a:cubicBezTo>
                    <a:pt x="10" y="0"/>
                    <a:pt x="6" y="3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7" name="Freeform 2993"/>
            <p:cNvSpPr>
              <a:spLocks/>
            </p:cNvSpPr>
            <p:nvPr/>
          </p:nvSpPr>
          <p:spPr bwMode="auto">
            <a:xfrm>
              <a:off x="7272338" y="1252538"/>
              <a:ext cx="206375" cy="327025"/>
            </a:xfrm>
            <a:custGeom>
              <a:avLst/>
              <a:gdLst>
                <a:gd name="T0" fmla="*/ 47 w 61"/>
                <a:gd name="T1" fmla="*/ 41 h 97"/>
                <a:gd name="T2" fmla="*/ 10 w 61"/>
                <a:gd name="T3" fmla="*/ 2 h 97"/>
                <a:gd name="T4" fmla="*/ 17 w 61"/>
                <a:gd name="T5" fmla="*/ 55 h 97"/>
                <a:gd name="T6" fmla="*/ 56 w 61"/>
                <a:gd name="T7" fmla="*/ 95 h 97"/>
                <a:gd name="T8" fmla="*/ 47 w 61"/>
                <a:gd name="T9" fmla="*/ 4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97">
                  <a:moveTo>
                    <a:pt x="47" y="41"/>
                  </a:moveTo>
                  <a:cubicBezTo>
                    <a:pt x="39" y="9"/>
                    <a:pt x="15" y="0"/>
                    <a:pt x="10" y="2"/>
                  </a:cubicBezTo>
                  <a:cubicBezTo>
                    <a:pt x="4" y="5"/>
                    <a:pt x="0" y="32"/>
                    <a:pt x="17" y="55"/>
                  </a:cubicBezTo>
                  <a:cubicBezTo>
                    <a:pt x="37" y="83"/>
                    <a:pt x="51" y="97"/>
                    <a:pt x="56" y="95"/>
                  </a:cubicBezTo>
                  <a:cubicBezTo>
                    <a:pt x="61" y="92"/>
                    <a:pt x="57" y="78"/>
                    <a:pt x="47" y="41"/>
                  </a:cubicBezTo>
                  <a:close/>
                </a:path>
              </a:pathLst>
            </a:custGeom>
            <a:solidFill>
              <a:srgbClr val="EAF6FD"/>
            </a:solidFill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8" name="Freeform 2994"/>
            <p:cNvSpPr>
              <a:spLocks/>
            </p:cNvSpPr>
            <p:nvPr/>
          </p:nvSpPr>
          <p:spPr bwMode="auto">
            <a:xfrm>
              <a:off x="7100888" y="1403350"/>
              <a:ext cx="371475" cy="155575"/>
            </a:xfrm>
            <a:custGeom>
              <a:avLst/>
              <a:gdLst>
                <a:gd name="T0" fmla="*/ 59 w 110"/>
                <a:gd name="T1" fmla="*/ 13 h 46"/>
                <a:gd name="T2" fmla="*/ 2 w 110"/>
                <a:gd name="T3" fmla="*/ 18 h 46"/>
                <a:gd name="T4" fmla="*/ 49 w 110"/>
                <a:gd name="T5" fmla="*/ 44 h 46"/>
                <a:gd name="T6" fmla="*/ 108 w 110"/>
                <a:gd name="T7" fmla="*/ 39 h 46"/>
                <a:gd name="T8" fmla="*/ 59 w 110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6">
                  <a:moveTo>
                    <a:pt x="59" y="13"/>
                  </a:moveTo>
                  <a:cubicBezTo>
                    <a:pt x="27" y="0"/>
                    <a:pt x="3" y="12"/>
                    <a:pt x="2" y="18"/>
                  </a:cubicBezTo>
                  <a:cubicBezTo>
                    <a:pt x="0" y="23"/>
                    <a:pt x="19" y="42"/>
                    <a:pt x="49" y="44"/>
                  </a:cubicBezTo>
                  <a:cubicBezTo>
                    <a:pt x="86" y="46"/>
                    <a:pt x="107" y="44"/>
                    <a:pt x="108" y="39"/>
                  </a:cubicBezTo>
                  <a:cubicBezTo>
                    <a:pt x="110" y="33"/>
                    <a:pt x="96" y="28"/>
                    <a:pt x="59" y="13"/>
                  </a:cubicBezTo>
                  <a:close/>
                </a:path>
              </a:pathLst>
            </a:custGeom>
            <a:solidFill>
              <a:srgbClr val="EAF6FD"/>
            </a:solidFill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9" name="Freeform 2995"/>
            <p:cNvSpPr>
              <a:spLocks/>
            </p:cNvSpPr>
            <p:nvPr/>
          </p:nvSpPr>
          <p:spPr bwMode="auto">
            <a:xfrm>
              <a:off x="7154863" y="1528763"/>
              <a:ext cx="330200" cy="249238"/>
            </a:xfrm>
            <a:custGeom>
              <a:avLst/>
              <a:gdLst>
                <a:gd name="T0" fmla="*/ 40 w 98"/>
                <a:gd name="T1" fmla="*/ 25 h 74"/>
                <a:gd name="T2" fmla="*/ 4 w 98"/>
                <a:gd name="T3" fmla="*/ 70 h 74"/>
                <a:gd name="T4" fmla="*/ 58 w 98"/>
                <a:gd name="T5" fmla="*/ 51 h 74"/>
                <a:gd name="T6" fmla="*/ 95 w 98"/>
                <a:gd name="T7" fmla="*/ 4 h 74"/>
                <a:gd name="T8" fmla="*/ 40 w 98"/>
                <a:gd name="T9" fmla="*/ 2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74">
                  <a:moveTo>
                    <a:pt x="40" y="25"/>
                  </a:moveTo>
                  <a:cubicBezTo>
                    <a:pt x="7" y="41"/>
                    <a:pt x="0" y="66"/>
                    <a:pt x="4" y="70"/>
                  </a:cubicBezTo>
                  <a:cubicBezTo>
                    <a:pt x="7" y="74"/>
                    <a:pt x="35" y="72"/>
                    <a:pt x="58" y="51"/>
                  </a:cubicBezTo>
                  <a:cubicBezTo>
                    <a:pt x="85" y="25"/>
                    <a:pt x="98" y="9"/>
                    <a:pt x="95" y="4"/>
                  </a:cubicBezTo>
                  <a:cubicBezTo>
                    <a:pt x="91" y="0"/>
                    <a:pt x="77" y="8"/>
                    <a:pt x="40" y="25"/>
                  </a:cubicBezTo>
                  <a:close/>
                </a:path>
              </a:pathLst>
            </a:custGeom>
            <a:solidFill>
              <a:srgbClr val="EAF6FD"/>
            </a:solidFill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0" name="Freeform 2996"/>
            <p:cNvSpPr>
              <a:spLocks/>
            </p:cNvSpPr>
            <p:nvPr/>
          </p:nvSpPr>
          <p:spPr bwMode="auto">
            <a:xfrm>
              <a:off x="7356475" y="1552575"/>
              <a:ext cx="149225" cy="354013"/>
            </a:xfrm>
            <a:custGeom>
              <a:avLst/>
              <a:gdLst>
                <a:gd name="T0" fmla="*/ 10 w 44"/>
                <a:gd name="T1" fmla="*/ 53 h 105"/>
                <a:gd name="T2" fmla="*/ 21 w 44"/>
                <a:gd name="T3" fmla="*/ 105 h 105"/>
                <a:gd name="T4" fmla="*/ 43 w 44"/>
                <a:gd name="T5" fmla="*/ 54 h 105"/>
                <a:gd name="T6" fmla="*/ 31 w 44"/>
                <a:gd name="T7" fmla="*/ 0 h 105"/>
                <a:gd name="T8" fmla="*/ 10 w 44"/>
                <a:gd name="T9" fmla="*/ 5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5">
                  <a:moveTo>
                    <a:pt x="10" y="53"/>
                  </a:moveTo>
                  <a:cubicBezTo>
                    <a:pt x="0" y="86"/>
                    <a:pt x="15" y="105"/>
                    <a:pt x="21" y="105"/>
                  </a:cubicBezTo>
                  <a:cubicBezTo>
                    <a:pt x="27" y="105"/>
                    <a:pt x="44" y="83"/>
                    <a:pt x="43" y="54"/>
                  </a:cubicBezTo>
                  <a:cubicBezTo>
                    <a:pt x="41" y="19"/>
                    <a:pt x="37" y="0"/>
                    <a:pt x="31" y="0"/>
                  </a:cubicBezTo>
                  <a:cubicBezTo>
                    <a:pt x="25" y="0"/>
                    <a:pt x="22" y="15"/>
                    <a:pt x="10" y="53"/>
                  </a:cubicBezTo>
                  <a:close/>
                </a:path>
              </a:pathLst>
            </a:custGeom>
            <a:solidFill>
              <a:srgbClr val="EAF6FD"/>
            </a:solidFill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1" name="Freeform 2997"/>
            <p:cNvSpPr>
              <a:spLocks/>
            </p:cNvSpPr>
            <p:nvPr/>
          </p:nvSpPr>
          <p:spPr bwMode="auto">
            <a:xfrm>
              <a:off x="7448550" y="1201738"/>
              <a:ext cx="165100" cy="354013"/>
            </a:xfrm>
            <a:custGeom>
              <a:avLst/>
              <a:gdLst>
                <a:gd name="T0" fmla="*/ 5 w 49"/>
                <a:gd name="T1" fmla="*/ 49 h 105"/>
                <a:gd name="T2" fmla="*/ 35 w 49"/>
                <a:gd name="T3" fmla="*/ 1 h 105"/>
                <a:gd name="T4" fmla="*/ 37 w 49"/>
                <a:gd name="T5" fmla="*/ 54 h 105"/>
                <a:gd name="T6" fmla="*/ 5 w 49"/>
                <a:gd name="T7" fmla="*/ 104 h 105"/>
                <a:gd name="T8" fmla="*/ 5 w 49"/>
                <a:gd name="T9" fmla="*/ 4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05">
                  <a:moveTo>
                    <a:pt x="5" y="49"/>
                  </a:moveTo>
                  <a:cubicBezTo>
                    <a:pt x="7" y="15"/>
                    <a:pt x="29" y="0"/>
                    <a:pt x="35" y="1"/>
                  </a:cubicBezTo>
                  <a:cubicBezTo>
                    <a:pt x="41" y="2"/>
                    <a:pt x="49" y="27"/>
                    <a:pt x="37" y="54"/>
                  </a:cubicBezTo>
                  <a:cubicBezTo>
                    <a:pt x="22" y="88"/>
                    <a:pt x="11" y="105"/>
                    <a:pt x="5" y="104"/>
                  </a:cubicBezTo>
                  <a:cubicBezTo>
                    <a:pt x="0" y="103"/>
                    <a:pt x="2" y="88"/>
                    <a:pt x="5" y="49"/>
                  </a:cubicBezTo>
                  <a:close/>
                </a:path>
              </a:pathLst>
            </a:custGeom>
            <a:solidFill>
              <a:srgbClr val="EAF6FD"/>
            </a:solidFill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2" name="Freeform 2998"/>
            <p:cNvSpPr>
              <a:spLocks/>
            </p:cNvSpPr>
            <p:nvPr/>
          </p:nvSpPr>
          <p:spPr bwMode="auto">
            <a:xfrm>
              <a:off x="7451725" y="1336675"/>
              <a:ext cx="357188" cy="219075"/>
            </a:xfrm>
            <a:custGeom>
              <a:avLst/>
              <a:gdLst>
                <a:gd name="T0" fmla="*/ 46 w 106"/>
                <a:gd name="T1" fmla="*/ 22 h 65"/>
                <a:gd name="T2" fmla="*/ 103 w 106"/>
                <a:gd name="T3" fmla="*/ 10 h 65"/>
                <a:gd name="T4" fmla="*/ 61 w 106"/>
                <a:gd name="T5" fmla="*/ 49 h 65"/>
                <a:gd name="T6" fmla="*/ 2 w 106"/>
                <a:gd name="T7" fmla="*/ 60 h 65"/>
                <a:gd name="T8" fmla="*/ 46 w 106"/>
                <a:gd name="T9" fmla="*/ 2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5">
                  <a:moveTo>
                    <a:pt x="46" y="22"/>
                  </a:moveTo>
                  <a:cubicBezTo>
                    <a:pt x="75" y="0"/>
                    <a:pt x="101" y="5"/>
                    <a:pt x="103" y="10"/>
                  </a:cubicBezTo>
                  <a:cubicBezTo>
                    <a:pt x="106" y="15"/>
                    <a:pt x="90" y="39"/>
                    <a:pt x="61" y="49"/>
                  </a:cubicBezTo>
                  <a:cubicBezTo>
                    <a:pt x="25" y="61"/>
                    <a:pt x="5" y="65"/>
                    <a:pt x="2" y="60"/>
                  </a:cubicBezTo>
                  <a:cubicBezTo>
                    <a:pt x="0" y="55"/>
                    <a:pt x="13" y="47"/>
                    <a:pt x="46" y="22"/>
                  </a:cubicBezTo>
                  <a:close/>
                </a:path>
              </a:pathLst>
            </a:custGeom>
            <a:solidFill>
              <a:srgbClr val="EAF6FD"/>
            </a:solidFill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3" name="Freeform 2999"/>
            <p:cNvSpPr>
              <a:spLocks/>
            </p:cNvSpPr>
            <p:nvPr/>
          </p:nvSpPr>
          <p:spPr bwMode="auto">
            <a:xfrm>
              <a:off x="7448550" y="1504950"/>
              <a:ext cx="354013" cy="182563"/>
            </a:xfrm>
            <a:custGeom>
              <a:avLst/>
              <a:gdLst>
                <a:gd name="T0" fmla="*/ 60 w 105"/>
                <a:gd name="T1" fmla="*/ 10 h 54"/>
                <a:gd name="T2" fmla="*/ 102 w 105"/>
                <a:gd name="T3" fmla="*/ 44 h 54"/>
                <a:gd name="T4" fmla="*/ 46 w 105"/>
                <a:gd name="T5" fmla="*/ 40 h 54"/>
                <a:gd name="T6" fmla="*/ 3 w 105"/>
                <a:gd name="T7" fmla="*/ 5 h 54"/>
                <a:gd name="T8" fmla="*/ 60 w 105"/>
                <a:gd name="T9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54">
                  <a:moveTo>
                    <a:pt x="60" y="10"/>
                  </a:moveTo>
                  <a:cubicBezTo>
                    <a:pt x="94" y="16"/>
                    <a:pt x="105" y="38"/>
                    <a:pt x="102" y="44"/>
                  </a:cubicBezTo>
                  <a:cubicBezTo>
                    <a:pt x="100" y="49"/>
                    <a:pt x="72" y="54"/>
                    <a:pt x="46" y="40"/>
                  </a:cubicBezTo>
                  <a:cubicBezTo>
                    <a:pt x="16" y="22"/>
                    <a:pt x="0" y="10"/>
                    <a:pt x="3" y="5"/>
                  </a:cubicBezTo>
                  <a:cubicBezTo>
                    <a:pt x="5" y="0"/>
                    <a:pt x="20" y="3"/>
                    <a:pt x="60" y="10"/>
                  </a:cubicBezTo>
                  <a:close/>
                </a:path>
              </a:pathLst>
            </a:custGeom>
            <a:solidFill>
              <a:srgbClr val="EAF6FD"/>
            </a:solidFill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4" name="Freeform 3000"/>
            <p:cNvSpPr>
              <a:spLocks/>
            </p:cNvSpPr>
            <p:nvPr/>
          </p:nvSpPr>
          <p:spPr bwMode="auto">
            <a:xfrm>
              <a:off x="7437438" y="1531938"/>
              <a:ext cx="290513" cy="261938"/>
            </a:xfrm>
            <a:custGeom>
              <a:avLst/>
              <a:gdLst>
                <a:gd name="T0" fmla="*/ 32 w 86"/>
                <a:gd name="T1" fmla="*/ 51 h 78"/>
                <a:gd name="T2" fmla="*/ 82 w 86"/>
                <a:gd name="T3" fmla="*/ 74 h 78"/>
                <a:gd name="T4" fmla="*/ 56 w 86"/>
                <a:gd name="T5" fmla="*/ 28 h 78"/>
                <a:gd name="T6" fmla="*/ 4 w 86"/>
                <a:gd name="T7" fmla="*/ 5 h 78"/>
                <a:gd name="T8" fmla="*/ 32 w 86"/>
                <a:gd name="T9" fmla="*/ 5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78">
                  <a:moveTo>
                    <a:pt x="32" y="51"/>
                  </a:moveTo>
                  <a:cubicBezTo>
                    <a:pt x="52" y="78"/>
                    <a:pt x="78" y="78"/>
                    <a:pt x="82" y="74"/>
                  </a:cubicBezTo>
                  <a:cubicBezTo>
                    <a:pt x="86" y="70"/>
                    <a:pt x="81" y="44"/>
                    <a:pt x="56" y="28"/>
                  </a:cubicBezTo>
                  <a:cubicBezTo>
                    <a:pt x="27" y="9"/>
                    <a:pt x="9" y="0"/>
                    <a:pt x="4" y="5"/>
                  </a:cubicBezTo>
                  <a:cubicBezTo>
                    <a:pt x="0" y="9"/>
                    <a:pt x="9" y="20"/>
                    <a:pt x="32" y="51"/>
                  </a:cubicBezTo>
                  <a:close/>
                </a:path>
              </a:pathLst>
            </a:custGeom>
            <a:solidFill>
              <a:srgbClr val="EAF6FD"/>
            </a:solidFill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5" name="Freeform 3001"/>
            <p:cNvSpPr>
              <a:spLocks/>
            </p:cNvSpPr>
            <p:nvPr/>
          </p:nvSpPr>
          <p:spPr bwMode="auto">
            <a:xfrm>
              <a:off x="7431088" y="15557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6" name="Freeform 3002"/>
            <p:cNvSpPr>
              <a:spLocks/>
            </p:cNvSpPr>
            <p:nvPr/>
          </p:nvSpPr>
          <p:spPr bwMode="auto">
            <a:xfrm>
              <a:off x="7427913" y="15589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7" name="Freeform 3003"/>
            <p:cNvSpPr>
              <a:spLocks/>
            </p:cNvSpPr>
            <p:nvPr/>
          </p:nvSpPr>
          <p:spPr bwMode="auto">
            <a:xfrm>
              <a:off x="7427913" y="1562100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8" name="Freeform 3004"/>
            <p:cNvSpPr>
              <a:spLocks/>
            </p:cNvSpPr>
            <p:nvPr/>
          </p:nvSpPr>
          <p:spPr bwMode="auto">
            <a:xfrm>
              <a:off x="7427913" y="1558925"/>
              <a:ext cx="3175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9" name="Freeform 3005"/>
            <p:cNvSpPr>
              <a:spLocks/>
            </p:cNvSpPr>
            <p:nvPr/>
          </p:nvSpPr>
          <p:spPr bwMode="auto">
            <a:xfrm>
              <a:off x="7431088" y="156210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0" name="Freeform 3006"/>
            <p:cNvSpPr>
              <a:spLocks/>
            </p:cNvSpPr>
            <p:nvPr/>
          </p:nvSpPr>
          <p:spPr bwMode="auto">
            <a:xfrm>
              <a:off x="7445375" y="1538288"/>
              <a:ext cx="23813" cy="44450"/>
            </a:xfrm>
            <a:custGeom>
              <a:avLst/>
              <a:gdLst>
                <a:gd name="T0" fmla="*/ 5 w 7"/>
                <a:gd name="T1" fmla="*/ 12 h 13"/>
                <a:gd name="T2" fmla="*/ 3 w 7"/>
                <a:gd name="T3" fmla="*/ 11 h 13"/>
                <a:gd name="T4" fmla="*/ 4 w 7"/>
                <a:gd name="T5" fmla="*/ 11 h 13"/>
                <a:gd name="T6" fmla="*/ 5 w 7"/>
                <a:gd name="T7" fmla="*/ 9 h 13"/>
                <a:gd name="T8" fmla="*/ 3 w 7"/>
                <a:gd name="T9" fmla="*/ 4 h 13"/>
                <a:gd name="T10" fmla="*/ 1 w 7"/>
                <a:gd name="T11" fmla="*/ 4 h 13"/>
                <a:gd name="T12" fmla="*/ 0 w 7"/>
                <a:gd name="T13" fmla="*/ 5 h 13"/>
                <a:gd name="T14" fmla="*/ 0 w 7"/>
                <a:gd name="T15" fmla="*/ 2 h 13"/>
                <a:gd name="T16" fmla="*/ 0 w 7"/>
                <a:gd name="T17" fmla="*/ 0 h 13"/>
                <a:gd name="T18" fmla="*/ 1 w 7"/>
                <a:gd name="T19" fmla="*/ 1 h 13"/>
                <a:gd name="T20" fmla="*/ 3 w 7"/>
                <a:gd name="T21" fmla="*/ 2 h 13"/>
                <a:gd name="T22" fmla="*/ 3 w 7"/>
                <a:gd name="T23" fmla="*/ 2 h 13"/>
                <a:gd name="T24" fmla="*/ 4 w 7"/>
                <a:gd name="T25" fmla="*/ 3 h 13"/>
                <a:gd name="T26" fmla="*/ 6 w 7"/>
                <a:gd name="T27" fmla="*/ 6 h 13"/>
                <a:gd name="T28" fmla="*/ 7 w 7"/>
                <a:gd name="T29" fmla="*/ 10 h 13"/>
                <a:gd name="T30" fmla="*/ 7 w 7"/>
                <a:gd name="T31" fmla="*/ 11 h 13"/>
                <a:gd name="T32" fmla="*/ 6 w 7"/>
                <a:gd name="T33" fmla="*/ 12 h 13"/>
                <a:gd name="T34" fmla="*/ 5 w 7"/>
                <a:gd name="T35" fmla="*/ 13 h 13"/>
                <a:gd name="T36" fmla="*/ 4 w 7"/>
                <a:gd name="T37" fmla="*/ 12 h 13"/>
                <a:gd name="T38" fmla="*/ 3 w 7"/>
                <a:gd name="T39" fmla="*/ 11 h 13"/>
                <a:gd name="T40" fmla="*/ 4 w 7"/>
                <a:gd name="T41" fmla="*/ 10 h 13"/>
                <a:gd name="T42" fmla="*/ 2 w 7"/>
                <a:gd name="T43" fmla="*/ 10 h 13"/>
                <a:gd name="T44" fmla="*/ 5 w 7"/>
                <a:gd name="T4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13">
                  <a:moveTo>
                    <a:pt x="5" y="12"/>
                  </a:moveTo>
                  <a:cubicBezTo>
                    <a:pt x="5" y="13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5" y="11"/>
                    <a:pt x="5" y="9"/>
                  </a:cubicBezTo>
                  <a:cubicBezTo>
                    <a:pt x="5" y="8"/>
                    <a:pt x="5" y="6"/>
                    <a:pt x="3" y="4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7" y="7"/>
                    <a:pt x="7" y="9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2"/>
                  </a:cubicBezTo>
                  <a:cubicBezTo>
                    <a:pt x="6" y="13"/>
                    <a:pt x="5" y="12"/>
                    <a:pt x="5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4" y="12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4" y="13"/>
                    <a:pt x="5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1" name="Freeform 3007"/>
            <p:cNvSpPr>
              <a:spLocks/>
            </p:cNvSpPr>
            <p:nvPr/>
          </p:nvSpPr>
          <p:spPr bwMode="auto">
            <a:xfrm>
              <a:off x="7442200" y="1547813"/>
              <a:ext cx="9525" cy="11113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2 w 3"/>
                <a:gd name="T5" fmla="*/ 1 h 3"/>
                <a:gd name="T6" fmla="*/ 1 w 3"/>
                <a:gd name="T7" fmla="*/ 2 h 3"/>
                <a:gd name="T8" fmla="*/ 2 w 3"/>
                <a:gd name="T9" fmla="*/ 3 h 3"/>
                <a:gd name="T10" fmla="*/ 1 w 3"/>
                <a:gd name="T11" fmla="*/ 1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2" name="Freeform 3008"/>
            <p:cNvSpPr>
              <a:spLocks/>
            </p:cNvSpPr>
            <p:nvPr/>
          </p:nvSpPr>
          <p:spPr bwMode="auto">
            <a:xfrm>
              <a:off x="7451725" y="1552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3" name="Freeform 3009"/>
            <p:cNvSpPr>
              <a:spLocks/>
            </p:cNvSpPr>
            <p:nvPr/>
          </p:nvSpPr>
          <p:spPr bwMode="auto">
            <a:xfrm>
              <a:off x="7415213" y="1481138"/>
              <a:ext cx="157163" cy="120650"/>
            </a:xfrm>
            <a:custGeom>
              <a:avLst/>
              <a:gdLst>
                <a:gd name="T0" fmla="*/ 10 w 47"/>
                <a:gd name="T1" fmla="*/ 28 h 36"/>
                <a:gd name="T2" fmla="*/ 11 w 47"/>
                <a:gd name="T3" fmla="*/ 28 h 36"/>
                <a:gd name="T4" fmla="*/ 12 w 47"/>
                <a:gd name="T5" fmla="*/ 26 h 36"/>
                <a:gd name="T6" fmla="*/ 14 w 47"/>
                <a:gd name="T7" fmla="*/ 27 h 36"/>
                <a:gd name="T8" fmla="*/ 14 w 47"/>
                <a:gd name="T9" fmla="*/ 27 h 36"/>
                <a:gd name="T10" fmla="*/ 12 w 47"/>
                <a:gd name="T11" fmla="*/ 25 h 36"/>
                <a:gd name="T12" fmla="*/ 14 w 47"/>
                <a:gd name="T13" fmla="*/ 26 h 36"/>
                <a:gd name="T14" fmla="*/ 14 w 47"/>
                <a:gd name="T15" fmla="*/ 26 h 36"/>
                <a:gd name="T16" fmla="*/ 14 w 47"/>
                <a:gd name="T17" fmla="*/ 27 h 36"/>
                <a:gd name="T18" fmla="*/ 15 w 47"/>
                <a:gd name="T19" fmla="*/ 26 h 36"/>
                <a:gd name="T20" fmla="*/ 16 w 47"/>
                <a:gd name="T21" fmla="*/ 26 h 36"/>
                <a:gd name="T22" fmla="*/ 16 w 47"/>
                <a:gd name="T23" fmla="*/ 26 h 36"/>
                <a:gd name="T24" fmla="*/ 17 w 47"/>
                <a:gd name="T25" fmla="*/ 24 h 36"/>
                <a:gd name="T26" fmla="*/ 17 w 47"/>
                <a:gd name="T27" fmla="*/ 24 h 36"/>
                <a:gd name="T28" fmla="*/ 15 w 47"/>
                <a:gd name="T29" fmla="*/ 23 h 36"/>
                <a:gd name="T30" fmla="*/ 17 w 47"/>
                <a:gd name="T31" fmla="*/ 24 h 36"/>
                <a:gd name="T32" fmla="*/ 17 w 47"/>
                <a:gd name="T33" fmla="*/ 24 h 36"/>
                <a:gd name="T34" fmla="*/ 17 w 47"/>
                <a:gd name="T35" fmla="*/ 24 h 36"/>
                <a:gd name="T36" fmla="*/ 19 w 47"/>
                <a:gd name="T37" fmla="*/ 26 h 36"/>
                <a:gd name="T38" fmla="*/ 26 w 47"/>
                <a:gd name="T39" fmla="*/ 23 h 36"/>
                <a:gd name="T40" fmla="*/ 31 w 47"/>
                <a:gd name="T41" fmla="*/ 18 h 36"/>
                <a:gd name="T42" fmla="*/ 47 w 47"/>
                <a:gd name="T43" fmla="*/ 8 h 36"/>
                <a:gd name="T44" fmla="*/ 21 w 47"/>
                <a:gd name="T45" fmla="*/ 3 h 36"/>
                <a:gd name="T46" fmla="*/ 0 w 47"/>
                <a:gd name="T47" fmla="*/ 4 h 36"/>
                <a:gd name="T48" fmla="*/ 16 w 47"/>
                <a:gd name="T49" fmla="*/ 28 h 36"/>
                <a:gd name="T50" fmla="*/ 28 w 47"/>
                <a:gd name="T51" fmla="*/ 29 h 36"/>
                <a:gd name="T52" fmla="*/ 32 w 47"/>
                <a:gd name="T53" fmla="*/ 29 h 36"/>
                <a:gd name="T54" fmla="*/ 9 w 47"/>
                <a:gd name="T55" fmla="*/ 6 h 36"/>
                <a:gd name="T56" fmla="*/ 9 w 47"/>
                <a:gd name="T57" fmla="*/ 7 h 36"/>
                <a:gd name="T58" fmla="*/ 11 w 47"/>
                <a:gd name="T59" fmla="*/ 7 h 36"/>
                <a:gd name="T60" fmla="*/ 10 w 47"/>
                <a:gd name="T61" fmla="*/ 7 h 36"/>
                <a:gd name="T62" fmla="*/ 8 w 47"/>
                <a:gd name="T63" fmla="*/ 13 h 36"/>
                <a:gd name="T64" fmla="*/ 8 w 47"/>
                <a:gd name="T65" fmla="*/ 13 h 36"/>
                <a:gd name="T66" fmla="*/ 8 w 47"/>
                <a:gd name="T67" fmla="*/ 16 h 36"/>
                <a:gd name="T68" fmla="*/ 7 w 47"/>
                <a:gd name="T69" fmla="*/ 17 h 36"/>
                <a:gd name="T70" fmla="*/ 7 w 47"/>
                <a:gd name="T71" fmla="*/ 20 h 36"/>
                <a:gd name="T72" fmla="*/ 6 w 47"/>
                <a:gd name="T73" fmla="*/ 21 h 36"/>
                <a:gd name="T74" fmla="*/ 7 w 47"/>
                <a:gd name="T75" fmla="*/ 23 h 36"/>
                <a:gd name="T76" fmla="*/ 10 w 47"/>
                <a:gd name="T77" fmla="*/ 22 h 36"/>
                <a:gd name="T78" fmla="*/ 7 w 47"/>
                <a:gd name="T79" fmla="*/ 23 h 36"/>
                <a:gd name="T80" fmla="*/ 6 w 47"/>
                <a:gd name="T81" fmla="*/ 21 h 36"/>
                <a:gd name="T82" fmla="*/ 9 w 47"/>
                <a:gd name="T83" fmla="*/ 21 h 36"/>
                <a:gd name="T84" fmla="*/ 9 w 47"/>
                <a:gd name="T85" fmla="*/ 24 h 36"/>
                <a:gd name="T86" fmla="*/ 9 w 47"/>
                <a:gd name="T87" fmla="*/ 25 h 36"/>
                <a:gd name="T88" fmla="*/ 9 w 47"/>
                <a:gd name="T89" fmla="*/ 27 h 36"/>
                <a:gd name="T90" fmla="*/ 10 w 47"/>
                <a:gd name="T91" fmla="*/ 26 h 36"/>
                <a:gd name="T92" fmla="*/ 8 w 47"/>
                <a:gd name="T93" fmla="*/ 27 h 36"/>
                <a:gd name="T94" fmla="*/ 9 w 47"/>
                <a:gd name="T95" fmla="*/ 25 h 36"/>
                <a:gd name="T96" fmla="*/ 8 w 47"/>
                <a:gd name="T97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36">
                  <a:moveTo>
                    <a:pt x="8" y="28"/>
                  </a:move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2" y="28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2" y="25"/>
                    <a:pt x="13" y="25"/>
                    <a:pt x="13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6"/>
                    <a:pt x="15" y="26"/>
                  </a:cubicBezTo>
                  <a:cubicBezTo>
                    <a:pt x="15" y="26"/>
                    <a:pt x="15" y="25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5"/>
                    <a:pt x="17" y="24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6" y="24"/>
                    <a:pt x="16" y="23"/>
                    <a:pt x="15" y="22"/>
                  </a:cubicBezTo>
                  <a:cubicBezTo>
                    <a:pt x="14" y="21"/>
                    <a:pt x="17" y="25"/>
                    <a:pt x="15" y="23"/>
                  </a:cubicBezTo>
                  <a:cubicBezTo>
                    <a:pt x="17" y="25"/>
                    <a:pt x="14" y="21"/>
                    <a:pt x="15" y="22"/>
                  </a:cubicBezTo>
                  <a:cubicBezTo>
                    <a:pt x="16" y="23"/>
                    <a:pt x="16" y="24"/>
                    <a:pt x="17" y="24"/>
                  </a:cubicBezTo>
                  <a:cubicBezTo>
                    <a:pt x="17" y="24"/>
                    <a:pt x="18" y="24"/>
                    <a:pt x="19" y="25"/>
                  </a:cubicBezTo>
                  <a:cubicBezTo>
                    <a:pt x="19" y="26"/>
                    <a:pt x="18" y="25"/>
                    <a:pt x="17" y="24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7" y="25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1" y="25"/>
                    <a:pt x="23" y="25"/>
                    <a:pt x="25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8" y="21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2" y="17"/>
                    <a:pt x="33" y="16"/>
                    <a:pt x="34" y="16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2" y="4"/>
                    <a:pt x="21" y="3"/>
                  </a:cubicBezTo>
                  <a:cubicBezTo>
                    <a:pt x="16" y="2"/>
                    <a:pt x="12" y="7"/>
                    <a:pt x="6" y="2"/>
                  </a:cubicBezTo>
                  <a:cubicBezTo>
                    <a:pt x="4" y="0"/>
                    <a:pt x="2" y="3"/>
                    <a:pt x="0" y="4"/>
                  </a:cubicBezTo>
                  <a:cubicBezTo>
                    <a:pt x="1" y="9"/>
                    <a:pt x="7" y="20"/>
                    <a:pt x="7" y="20"/>
                  </a:cubicBezTo>
                  <a:cubicBezTo>
                    <a:pt x="13" y="29"/>
                    <a:pt x="11" y="24"/>
                    <a:pt x="16" y="28"/>
                  </a:cubicBezTo>
                  <a:cubicBezTo>
                    <a:pt x="13" y="26"/>
                    <a:pt x="14" y="21"/>
                    <a:pt x="19" y="27"/>
                  </a:cubicBezTo>
                  <a:cubicBezTo>
                    <a:pt x="26" y="36"/>
                    <a:pt x="24" y="27"/>
                    <a:pt x="28" y="29"/>
                  </a:cubicBezTo>
                  <a:cubicBezTo>
                    <a:pt x="28" y="29"/>
                    <a:pt x="29" y="29"/>
                    <a:pt x="29" y="29"/>
                  </a:cubicBezTo>
                  <a:cubicBezTo>
                    <a:pt x="30" y="29"/>
                    <a:pt x="31" y="29"/>
                    <a:pt x="32" y="29"/>
                  </a:cubicBezTo>
                  <a:cubicBezTo>
                    <a:pt x="25" y="21"/>
                    <a:pt x="18" y="12"/>
                    <a:pt x="11" y="4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7"/>
                  </a:cubicBezTo>
                  <a:cubicBezTo>
                    <a:pt x="10" y="7"/>
                    <a:pt x="10" y="7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8"/>
                    <a:pt x="10" y="10"/>
                    <a:pt x="10" y="12"/>
                  </a:cubicBezTo>
                  <a:cubicBezTo>
                    <a:pt x="10" y="13"/>
                    <a:pt x="9" y="12"/>
                    <a:pt x="8" y="13"/>
                  </a:cubicBezTo>
                  <a:cubicBezTo>
                    <a:pt x="7" y="13"/>
                    <a:pt x="7" y="15"/>
                    <a:pt x="7" y="16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9" y="13"/>
                    <a:pt x="10" y="16"/>
                    <a:pt x="10" y="17"/>
                  </a:cubicBezTo>
                  <a:cubicBezTo>
                    <a:pt x="10" y="18"/>
                    <a:pt x="8" y="16"/>
                    <a:pt x="8" y="16"/>
                  </a:cubicBezTo>
                  <a:cubicBezTo>
                    <a:pt x="8" y="16"/>
                    <a:pt x="9" y="18"/>
                    <a:pt x="9" y="19"/>
                  </a:cubicBezTo>
                  <a:cubicBezTo>
                    <a:pt x="9" y="19"/>
                    <a:pt x="7" y="17"/>
                    <a:pt x="7" y="17"/>
                  </a:cubicBezTo>
                  <a:cubicBezTo>
                    <a:pt x="7" y="18"/>
                    <a:pt x="9" y="21"/>
                    <a:pt x="8" y="21"/>
                  </a:cubicBezTo>
                  <a:cubicBezTo>
                    <a:pt x="8" y="21"/>
                    <a:pt x="7" y="21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2"/>
                    <a:pt x="8" y="23"/>
                    <a:pt x="8" y="24"/>
                  </a:cubicBezTo>
                  <a:cubicBezTo>
                    <a:pt x="8" y="24"/>
                    <a:pt x="8" y="23"/>
                    <a:pt x="7" y="23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8" y="23"/>
                    <a:pt x="8" y="24"/>
                    <a:pt x="8" y="24"/>
                  </a:cubicBezTo>
                  <a:cubicBezTo>
                    <a:pt x="8" y="23"/>
                    <a:pt x="7" y="22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1"/>
                    <a:pt x="8" y="21"/>
                    <a:pt x="9" y="21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6"/>
                    <a:pt x="9" y="27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7"/>
                    <a:pt x="9" y="28"/>
                    <a:pt x="9" y="26"/>
                  </a:cubicBezTo>
                  <a:cubicBezTo>
                    <a:pt x="9" y="26"/>
                    <a:pt x="8" y="27"/>
                    <a:pt x="8" y="27"/>
                  </a:cubicBezTo>
                  <a:cubicBezTo>
                    <a:pt x="8" y="26"/>
                    <a:pt x="8" y="26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4" name="Freeform 3010"/>
            <p:cNvSpPr>
              <a:spLocks/>
            </p:cNvSpPr>
            <p:nvPr/>
          </p:nvSpPr>
          <p:spPr bwMode="auto">
            <a:xfrm>
              <a:off x="7461250" y="1565275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83424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0" y="566059"/>
            <a:ext cx="5795962" cy="4925490"/>
            <a:chOff x="-4763" y="-9526"/>
            <a:chExt cx="8107363" cy="6889751"/>
          </a:xfrm>
        </p:grpSpPr>
        <p:sp>
          <p:nvSpPr>
            <p:cNvPr id="171" name="Freeform 5"/>
            <p:cNvSpPr>
              <a:spLocks/>
            </p:cNvSpPr>
            <p:nvPr/>
          </p:nvSpPr>
          <p:spPr bwMode="auto">
            <a:xfrm>
              <a:off x="4203700" y="760412"/>
              <a:ext cx="17463" cy="11113"/>
            </a:xfrm>
            <a:custGeom>
              <a:avLst/>
              <a:gdLst>
                <a:gd name="T0" fmla="*/ 7 w 7"/>
                <a:gd name="T1" fmla="*/ 0 h 4"/>
                <a:gd name="T2" fmla="*/ 1 w 7"/>
                <a:gd name="T3" fmla="*/ 4 h 4"/>
                <a:gd name="T4" fmla="*/ 7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3"/>
                    <a:pt x="4" y="4"/>
                    <a:pt x="1" y="4"/>
                  </a:cubicBezTo>
                  <a:cubicBezTo>
                    <a:pt x="0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6"/>
            <p:cNvSpPr>
              <a:spLocks/>
            </p:cNvSpPr>
            <p:nvPr/>
          </p:nvSpPr>
          <p:spPr bwMode="auto">
            <a:xfrm>
              <a:off x="4297362" y="836612"/>
              <a:ext cx="25400" cy="23813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4 h 9"/>
                <a:gd name="T4" fmla="*/ 4 w 10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10" y="2"/>
                    <a:pt x="3" y="9"/>
                    <a:pt x="0" y="4"/>
                  </a:cubicBezTo>
                  <a:cubicBezTo>
                    <a:pt x="1" y="2"/>
                    <a:pt x="4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7"/>
            <p:cNvSpPr>
              <a:spLocks/>
            </p:cNvSpPr>
            <p:nvPr/>
          </p:nvSpPr>
          <p:spPr bwMode="auto">
            <a:xfrm>
              <a:off x="5391150" y="2132012"/>
              <a:ext cx="9525" cy="1270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0 h 5"/>
                <a:gd name="T4" fmla="*/ 4 w 4"/>
                <a:gd name="T5" fmla="*/ 5 h 5"/>
                <a:gd name="T6" fmla="*/ 0 w 4"/>
                <a:gd name="T7" fmla="*/ 5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8"/>
            <p:cNvSpPr>
              <a:spLocks/>
            </p:cNvSpPr>
            <p:nvPr/>
          </p:nvSpPr>
          <p:spPr bwMode="auto">
            <a:xfrm>
              <a:off x="7529512" y="2324099"/>
              <a:ext cx="58738" cy="117475"/>
            </a:xfrm>
            <a:custGeom>
              <a:avLst/>
              <a:gdLst>
                <a:gd name="T0" fmla="*/ 19 w 23"/>
                <a:gd name="T1" fmla="*/ 0 h 46"/>
                <a:gd name="T2" fmla="*/ 23 w 23"/>
                <a:gd name="T3" fmla="*/ 15 h 46"/>
                <a:gd name="T4" fmla="*/ 17 w 23"/>
                <a:gd name="T5" fmla="*/ 35 h 46"/>
                <a:gd name="T6" fmla="*/ 4 w 23"/>
                <a:gd name="T7" fmla="*/ 45 h 46"/>
                <a:gd name="T8" fmla="*/ 4 w 23"/>
                <a:gd name="T9" fmla="*/ 33 h 46"/>
                <a:gd name="T10" fmla="*/ 8 w 23"/>
                <a:gd name="T11" fmla="*/ 30 h 46"/>
                <a:gd name="T12" fmla="*/ 13 w 23"/>
                <a:gd name="T13" fmla="*/ 24 h 46"/>
                <a:gd name="T14" fmla="*/ 19 w 23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6">
                  <a:moveTo>
                    <a:pt x="19" y="0"/>
                  </a:moveTo>
                  <a:cubicBezTo>
                    <a:pt x="21" y="5"/>
                    <a:pt x="23" y="12"/>
                    <a:pt x="23" y="15"/>
                  </a:cubicBezTo>
                  <a:cubicBezTo>
                    <a:pt x="23" y="16"/>
                    <a:pt x="19" y="31"/>
                    <a:pt x="17" y="35"/>
                  </a:cubicBezTo>
                  <a:cubicBezTo>
                    <a:pt x="13" y="39"/>
                    <a:pt x="4" y="38"/>
                    <a:pt x="4" y="45"/>
                  </a:cubicBezTo>
                  <a:cubicBezTo>
                    <a:pt x="0" y="46"/>
                    <a:pt x="3" y="36"/>
                    <a:pt x="4" y="33"/>
                  </a:cubicBezTo>
                  <a:cubicBezTo>
                    <a:pt x="4" y="31"/>
                    <a:pt x="8" y="31"/>
                    <a:pt x="8" y="30"/>
                  </a:cubicBezTo>
                  <a:cubicBezTo>
                    <a:pt x="10" y="27"/>
                    <a:pt x="7" y="23"/>
                    <a:pt x="13" y="24"/>
                  </a:cubicBezTo>
                  <a:cubicBezTo>
                    <a:pt x="15" y="12"/>
                    <a:pt x="15" y="7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9"/>
            <p:cNvSpPr>
              <a:spLocks/>
            </p:cNvSpPr>
            <p:nvPr/>
          </p:nvSpPr>
          <p:spPr bwMode="auto">
            <a:xfrm>
              <a:off x="7432675" y="2408237"/>
              <a:ext cx="63500" cy="58738"/>
            </a:xfrm>
            <a:custGeom>
              <a:avLst/>
              <a:gdLst>
                <a:gd name="T0" fmla="*/ 8 w 25"/>
                <a:gd name="T1" fmla="*/ 0 h 23"/>
                <a:gd name="T2" fmla="*/ 16 w 25"/>
                <a:gd name="T3" fmla="*/ 0 h 23"/>
                <a:gd name="T4" fmla="*/ 25 w 25"/>
                <a:gd name="T5" fmla="*/ 12 h 23"/>
                <a:gd name="T6" fmla="*/ 25 w 25"/>
                <a:gd name="T7" fmla="*/ 21 h 23"/>
                <a:gd name="T8" fmla="*/ 12 w 25"/>
                <a:gd name="T9" fmla="*/ 23 h 23"/>
                <a:gd name="T10" fmla="*/ 8 w 25"/>
                <a:gd name="T11" fmla="*/ 17 h 23"/>
                <a:gd name="T12" fmla="*/ 12 w 25"/>
                <a:gd name="T13" fmla="*/ 10 h 23"/>
                <a:gd name="T14" fmla="*/ 6 w 25"/>
                <a:gd name="T15" fmla="*/ 8 h 23"/>
                <a:gd name="T16" fmla="*/ 8 w 25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3">
                  <a:moveTo>
                    <a:pt x="8" y="0"/>
                  </a:moveTo>
                  <a:cubicBezTo>
                    <a:pt x="11" y="0"/>
                    <a:pt x="13" y="0"/>
                    <a:pt x="16" y="0"/>
                  </a:cubicBezTo>
                  <a:cubicBezTo>
                    <a:pt x="14" y="6"/>
                    <a:pt x="15" y="13"/>
                    <a:pt x="25" y="12"/>
                  </a:cubicBezTo>
                  <a:cubicBezTo>
                    <a:pt x="25" y="15"/>
                    <a:pt x="25" y="18"/>
                    <a:pt x="25" y="21"/>
                  </a:cubicBezTo>
                  <a:cubicBezTo>
                    <a:pt x="22" y="23"/>
                    <a:pt x="17" y="23"/>
                    <a:pt x="12" y="23"/>
                  </a:cubicBezTo>
                  <a:cubicBezTo>
                    <a:pt x="18" y="20"/>
                    <a:pt x="12" y="9"/>
                    <a:pt x="8" y="17"/>
                  </a:cubicBezTo>
                  <a:cubicBezTo>
                    <a:pt x="0" y="13"/>
                    <a:pt x="12" y="13"/>
                    <a:pt x="12" y="10"/>
                  </a:cubicBezTo>
                  <a:cubicBezTo>
                    <a:pt x="12" y="8"/>
                    <a:pt x="8" y="8"/>
                    <a:pt x="6" y="8"/>
                  </a:cubicBezTo>
                  <a:cubicBezTo>
                    <a:pt x="7" y="6"/>
                    <a:pt x="8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0"/>
            <p:cNvSpPr>
              <a:spLocks/>
            </p:cNvSpPr>
            <p:nvPr/>
          </p:nvSpPr>
          <p:spPr bwMode="auto">
            <a:xfrm>
              <a:off x="7243762" y="2522537"/>
              <a:ext cx="268288" cy="201613"/>
            </a:xfrm>
            <a:custGeom>
              <a:avLst/>
              <a:gdLst>
                <a:gd name="T0" fmla="*/ 95 w 105"/>
                <a:gd name="T1" fmla="*/ 0 h 79"/>
                <a:gd name="T2" fmla="*/ 92 w 105"/>
                <a:gd name="T3" fmla="*/ 12 h 79"/>
                <a:gd name="T4" fmla="*/ 77 w 105"/>
                <a:gd name="T5" fmla="*/ 23 h 79"/>
                <a:gd name="T6" fmla="*/ 73 w 105"/>
                <a:gd name="T7" fmla="*/ 38 h 79"/>
                <a:gd name="T8" fmla="*/ 62 w 105"/>
                <a:gd name="T9" fmla="*/ 36 h 79"/>
                <a:gd name="T10" fmla="*/ 45 w 105"/>
                <a:gd name="T11" fmla="*/ 51 h 79"/>
                <a:gd name="T12" fmla="*/ 0 w 105"/>
                <a:gd name="T13" fmla="*/ 79 h 79"/>
                <a:gd name="T14" fmla="*/ 9 w 105"/>
                <a:gd name="T15" fmla="*/ 68 h 79"/>
                <a:gd name="T16" fmla="*/ 15 w 105"/>
                <a:gd name="T17" fmla="*/ 66 h 79"/>
                <a:gd name="T18" fmla="*/ 17 w 105"/>
                <a:gd name="T19" fmla="*/ 60 h 79"/>
                <a:gd name="T20" fmla="*/ 22 w 105"/>
                <a:gd name="T21" fmla="*/ 60 h 79"/>
                <a:gd name="T22" fmla="*/ 39 w 105"/>
                <a:gd name="T23" fmla="*/ 42 h 79"/>
                <a:gd name="T24" fmla="*/ 45 w 105"/>
                <a:gd name="T25" fmla="*/ 40 h 79"/>
                <a:gd name="T26" fmla="*/ 50 w 105"/>
                <a:gd name="T27" fmla="*/ 36 h 79"/>
                <a:gd name="T28" fmla="*/ 95 w 105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" h="79">
                  <a:moveTo>
                    <a:pt x="95" y="0"/>
                  </a:moveTo>
                  <a:cubicBezTo>
                    <a:pt x="105" y="1"/>
                    <a:pt x="88" y="4"/>
                    <a:pt x="92" y="12"/>
                  </a:cubicBezTo>
                  <a:cubicBezTo>
                    <a:pt x="87" y="15"/>
                    <a:pt x="83" y="20"/>
                    <a:pt x="77" y="23"/>
                  </a:cubicBezTo>
                  <a:cubicBezTo>
                    <a:pt x="81" y="30"/>
                    <a:pt x="76" y="33"/>
                    <a:pt x="73" y="38"/>
                  </a:cubicBezTo>
                  <a:cubicBezTo>
                    <a:pt x="68" y="36"/>
                    <a:pt x="67" y="35"/>
                    <a:pt x="62" y="36"/>
                  </a:cubicBezTo>
                  <a:cubicBezTo>
                    <a:pt x="55" y="37"/>
                    <a:pt x="48" y="44"/>
                    <a:pt x="45" y="51"/>
                  </a:cubicBezTo>
                  <a:cubicBezTo>
                    <a:pt x="23" y="54"/>
                    <a:pt x="19" y="73"/>
                    <a:pt x="0" y="79"/>
                  </a:cubicBezTo>
                  <a:cubicBezTo>
                    <a:pt x="3" y="75"/>
                    <a:pt x="5" y="72"/>
                    <a:pt x="9" y="68"/>
                  </a:cubicBezTo>
                  <a:cubicBezTo>
                    <a:pt x="10" y="67"/>
                    <a:pt x="14" y="67"/>
                    <a:pt x="15" y="66"/>
                  </a:cubicBezTo>
                  <a:cubicBezTo>
                    <a:pt x="17" y="65"/>
                    <a:pt x="16" y="61"/>
                    <a:pt x="17" y="60"/>
                  </a:cubicBezTo>
                  <a:cubicBezTo>
                    <a:pt x="18" y="59"/>
                    <a:pt x="21" y="60"/>
                    <a:pt x="22" y="60"/>
                  </a:cubicBezTo>
                  <a:cubicBezTo>
                    <a:pt x="28" y="55"/>
                    <a:pt x="33" y="47"/>
                    <a:pt x="39" y="42"/>
                  </a:cubicBezTo>
                  <a:cubicBezTo>
                    <a:pt x="41" y="41"/>
                    <a:pt x="44" y="42"/>
                    <a:pt x="45" y="40"/>
                  </a:cubicBezTo>
                  <a:cubicBezTo>
                    <a:pt x="47" y="39"/>
                    <a:pt x="48" y="37"/>
                    <a:pt x="50" y="36"/>
                  </a:cubicBezTo>
                  <a:cubicBezTo>
                    <a:pt x="63" y="26"/>
                    <a:pt x="81" y="1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"/>
            <p:cNvSpPr>
              <a:spLocks/>
            </p:cNvSpPr>
            <p:nvPr/>
          </p:nvSpPr>
          <p:spPr bwMode="auto">
            <a:xfrm>
              <a:off x="7419975" y="2630487"/>
              <a:ext cx="33338" cy="39688"/>
            </a:xfrm>
            <a:custGeom>
              <a:avLst/>
              <a:gdLst>
                <a:gd name="T0" fmla="*/ 6 w 13"/>
                <a:gd name="T1" fmla="*/ 15 h 16"/>
                <a:gd name="T2" fmla="*/ 0 w 13"/>
                <a:gd name="T3" fmla="*/ 9 h 16"/>
                <a:gd name="T4" fmla="*/ 6 w 13"/>
                <a:gd name="T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6" y="15"/>
                  </a:moveTo>
                  <a:cubicBezTo>
                    <a:pt x="1" y="16"/>
                    <a:pt x="7" y="6"/>
                    <a:pt x="0" y="9"/>
                  </a:cubicBezTo>
                  <a:cubicBezTo>
                    <a:pt x="1" y="0"/>
                    <a:pt x="13" y="11"/>
                    <a:pt x="6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2"/>
            <p:cNvSpPr>
              <a:spLocks/>
            </p:cNvSpPr>
            <p:nvPr/>
          </p:nvSpPr>
          <p:spPr bwMode="auto">
            <a:xfrm>
              <a:off x="7751762" y="2652712"/>
              <a:ext cx="350838" cy="323850"/>
            </a:xfrm>
            <a:custGeom>
              <a:avLst/>
              <a:gdLst>
                <a:gd name="T0" fmla="*/ 14 w 138"/>
                <a:gd name="T1" fmla="*/ 127 h 127"/>
                <a:gd name="T2" fmla="*/ 11 w 138"/>
                <a:gd name="T3" fmla="*/ 114 h 127"/>
                <a:gd name="T4" fmla="*/ 18 w 138"/>
                <a:gd name="T5" fmla="*/ 103 h 127"/>
                <a:gd name="T6" fmla="*/ 3 w 138"/>
                <a:gd name="T7" fmla="*/ 101 h 127"/>
                <a:gd name="T8" fmla="*/ 11 w 138"/>
                <a:gd name="T9" fmla="*/ 84 h 127"/>
                <a:gd name="T10" fmla="*/ 14 w 138"/>
                <a:gd name="T11" fmla="*/ 97 h 127"/>
                <a:gd name="T12" fmla="*/ 29 w 138"/>
                <a:gd name="T13" fmla="*/ 97 h 127"/>
                <a:gd name="T14" fmla="*/ 29 w 138"/>
                <a:gd name="T15" fmla="*/ 94 h 127"/>
                <a:gd name="T16" fmla="*/ 54 w 138"/>
                <a:gd name="T17" fmla="*/ 84 h 127"/>
                <a:gd name="T18" fmla="*/ 59 w 138"/>
                <a:gd name="T19" fmla="*/ 71 h 127"/>
                <a:gd name="T20" fmla="*/ 65 w 138"/>
                <a:gd name="T21" fmla="*/ 73 h 127"/>
                <a:gd name="T22" fmla="*/ 71 w 138"/>
                <a:gd name="T23" fmla="*/ 56 h 127"/>
                <a:gd name="T24" fmla="*/ 80 w 138"/>
                <a:gd name="T25" fmla="*/ 54 h 127"/>
                <a:gd name="T26" fmla="*/ 106 w 138"/>
                <a:gd name="T27" fmla="*/ 30 h 127"/>
                <a:gd name="T28" fmla="*/ 123 w 138"/>
                <a:gd name="T29" fmla="*/ 11 h 127"/>
                <a:gd name="T30" fmla="*/ 134 w 138"/>
                <a:gd name="T31" fmla="*/ 0 h 127"/>
                <a:gd name="T32" fmla="*/ 138 w 138"/>
                <a:gd name="T33" fmla="*/ 2 h 127"/>
                <a:gd name="T34" fmla="*/ 138 w 138"/>
                <a:gd name="T35" fmla="*/ 13 h 127"/>
                <a:gd name="T36" fmla="*/ 116 w 138"/>
                <a:gd name="T37" fmla="*/ 37 h 127"/>
                <a:gd name="T38" fmla="*/ 108 w 138"/>
                <a:gd name="T39" fmla="*/ 39 h 127"/>
                <a:gd name="T40" fmla="*/ 101 w 138"/>
                <a:gd name="T41" fmla="*/ 52 h 127"/>
                <a:gd name="T42" fmla="*/ 78 w 138"/>
                <a:gd name="T43" fmla="*/ 73 h 127"/>
                <a:gd name="T44" fmla="*/ 69 w 138"/>
                <a:gd name="T45" fmla="*/ 77 h 127"/>
                <a:gd name="T46" fmla="*/ 59 w 138"/>
                <a:gd name="T47" fmla="*/ 88 h 127"/>
                <a:gd name="T48" fmla="*/ 54 w 138"/>
                <a:gd name="T49" fmla="*/ 94 h 127"/>
                <a:gd name="T50" fmla="*/ 44 w 138"/>
                <a:gd name="T51" fmla="*/ 99 h 127"/>
                <a:gd name="T52" fmla="*/ 41 w 138"/>
                <a:gd name="T53" fmla="*/ 103 h 127"/>
                <a:gd name="T54" fmla="*/ 37 w 138"/>
                <a:gd name="T55" fmla="*/ 105 h 127"/>
                <a:gd name="T56" fmla="*/ 31 w 138"/>
                <a:gd name="T57" fmla="*/ 112 h 127"/>
                <a:gd name="T58" fmla="*/ 14 w 138"/>
                <a:gd name="T5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27">
                  <a:moveTo>
                    <a:pt x="14" y="127"/>
                  </a:moveTo>
                  <a:cubicBezTo>
                    <a:pt x="9" y="126"/>
                    <a:pt x="13" y="117"/>
                    <a:pt x="11" y="114"/>
                  </a:cubicBezTo>
                  <a:cubicBezTo>
                    <a:pt x="10" y="106"/>
                    <a:pt x="20" y="111"/>
                    <a:pt x="18" y="103"/>
                  </a:cubicBezTo>
                  <a:cubicBezTo>
                    <a:pt x="16" y="99"/>
                    <a:pt x="8" y="105"/>
                    <a:pt x="3" y="101"/>
                  </a:cubicBezTo>
                  <a:cubicBezTo>
                    <a:pt x="0" y="97"/>
                    <a:pt x="2" y="83"/>
                    <a:pt x="11" y="84"/>
                  </a:cubicBezTo>
                  <a:cubicBezTo>
                    <a:pt x="13" y="88"/>
                    <a:pt x="18" y="92"/>
                    <a:pt x="14" y="97"/>
                  </a:cubicBezTo>
                  <a:cubicBezTo>
                    <a:pt x="21" y="97"/>
                    <a:pt x="22" y="100"/>
                    <a:pt x="29" y="97"/>
                  </a:cubicBezTo>
                  <a:cubicBezTo>
                    <a:pt x="31" y="97"/>
                    <a:pt x="29" y="94"/>
                    <a:pt x="29" y="94"/>
                  </a:cubicBezTo>
                  <a:cubicBezTo>
                    <a:pt x="35" y="90"/>
                    <a:pt x="46" y="86"/>
                    <a:pt x="54" y="84"/>
                  </a:cubicBezTo>
                  <a:cubicBezTo>
                    <a:pt x="59" y="83"/>
                    <a:pt x="54" y="72"/>
                    <a:pt x="59" y="71"/>
                  </a:cubicBezTo>
                  <a:cubicBezTo>
                    <a:pt x="62" y="70"/>
                    <a:pt x="62" y="73"/>
                    <a:pt x="65" y="73"/>
                  </a:cubicBezTo>
                  <a:cubicBezTo>
                    <a:pt x="68" y="68"/>
                    <a:pt x="69" y="62"/>
                    <a:pt x="71" y="56"/>
                  </a:cubicBezTo>
                  <a:cubicBezTo>
                    <a:pt x="76" y="57"/>
                    <a:pt x="77" y="54"/>
                    <a:pt x="80" y="54"/>
                  </a:cubicBezTo>
                  <a:cubicBezTo>
                    <a:pt x="88" y="45"/>
                    <a:pt x="98" y="39"/>
                    <a:pt x="106" y="30"/>
                  </a:cubicBezTo>
                  <a:cubicBezTo>
                    <a:pt x="111" y="24"/>
                    <a:pt x="117" y="18"/>
                    <a:pt x="123" y="11"/>
                  </a:cubicBezTo>
                  <a:cubicBezTo>
                    <a:pt x="126" y="7"/>
                    <a:pt x="129" y="5"/>
                    <a:pt x="134" y="0"/>
                  </a:cubicBezTo>
                  <a:cubicBezTo>
                    <a:pt x="136" y="0"/>
                    <a:pt x="137" y="1"/>
                    <a:pt x="138" y="2"/>
                  </a:cubicBezTo>
                  <a:cubicBezTo>
                    <a:pt x="138" y="6"/>
                    <a:pt x="138" y="9"/>
                    <a:pt x="138" y="13"/>
                  </a:cubicBezTo>
                  <a:cubicBezTo>
                    <a:pt x="131" y="21"/>
                    <a:pt x="122" y="27"/>
                    <a:pt x="116" y="37"/>
                  </a:cubicBezTo>
                  <a:cubicBezTo>
                    <a:pt x="113" y="36"/>
                    <a:pt x="112" y="39"/>
                    <a:pt x="108" y="39"/>
                  </a:cubicBezTo>
                  <a:cubicBezTo>
                    <a:pt x="106" y="43"/>
                    <a:pt x="101" y="45"/>
                    <a:pt x="101" y="52"/>
                  </a:cubicBezTo>
                  <a:cubicBezTo>
                    <a:pt x="91" y="55"/>
                    <a:pt x="86" y="66"/>
                    <a:pt x="78" y="73"/>
                  </a:cubicBezTo>
                  <a:cubicBezTo>
                    <a:pt x="75" y="75"/>
                    <a:pt x="72" y="75"/>
                    <a:pt x="69" y="77"/>
                  </a:cubicBezTo>
                  <a:cubicBezTo>
                    <a:pt x="66" y="80"/>
                    <a:pt x="63" y="84"/>
                    <a:pt x="59" y="88"/>
                  </a:cubicBezTo>
                  <a:cubicBezTo>
                    <a:pt x="57" y="90"/>
                    <a:pt x="56" y="93"/>
                    <a:pt x="54" y="94"/>
                  </a:cubicBezTo>
                  <a:cubicBezTo>
                    <a:pt x="52" y="97"/>
                    <a:pt x="46" y="97"/>
                    <a:pt x="44" y="99"/>
                  </a:cubicBezTo>
                  <a:cubicBezTo>
                    <a:pt x="43" y="99"/>
                    <a:pt x="42" y="102"/>
                    <a:pt x="41" y="103"/>
                  </a:cubicBezTo>
                  <a:cubicBezTo>
                    <a:pt x="40" y="104"/>
                    <a:pt x="38" y="104"/>
                    <a:pt x="37" y="105"/>
                  </a:cubicBezTo>
                  <a:cubicBezTo>
                    <a:pt x="34" y="107"/>
                    <a:pt x="33" y="109"/>
                    <a:pt x="31" y="112"/>
                  </a:cubicBezTo>
                  <a:cubicBezTo>
                    <a:pt x="26" y="116"/>
                    <a:pt x="18" y="120"/>
                    <a:pt x="14" y="1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"/>
            <p:cNvSpPr>
              <a:spLocks/>
            </p:cNvSpPr>
            <p:nvPr/>
          </p:nvSpPr>
          <p:spPr bwMode="auto">
            <a:xfrm>
              <a:off x="7091362" y="2800349"/>
              <a:ext cx="38100" cy="49213"/>
            </a:xfrm>
            <a:custGeom>
              <a:avLst/>
              <a:gdLst>
                <a:gd name="T0" fmla="*/ 0 w 15"/>
                <a:gd name="T1" fmla="*/ 17 h 19"/>
                <a:gd name="T2" fmla="*/ 11 w 15"/>
                <a:gd name="T3" fmla="*/ 0 h 19"/>
                <a:gd name="T4" fmla="*/ 0 w 15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0" y="17"/>
                  </a:moveTo>
                  <a:cubicBezTo>
                    <a:pt x="0" y="8"/>
                    <a:pt x="10" y="8"/>
                    <a:pt x="11" y="0"/>
                  </a:cubicBezTo>
                  <a:cubicBezTo>
                    <a:pt x="15" y="5"/>
                    <a:pt x="10" y="19"/>
                    <a:pt x="0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4"/>
            <p:cNvSpPr>
              <a:spLocks/>
            </p:cNvSpPr>
            <p:nvPr/>
          </p:nvSpPr>
          <p:spPr bwMode="auto">
            <a:xfrm>
              <a:off x="7546975" y="3073399"/>
              <a:ext cx="28575" cy="15875"/>
            </a:xfrm>
            <a:custGeom>
              <a:avLst/>
              <a:gdLst>
                <a:gd name="T0" fmla="*/ 3 w 11"/>
                <a:gd name="T1" fmla="*/ 0 h 6"/>
                <a:gd name="T2" fmla="*/ 10 w 11"/>
                <a:gd name="T3" fmla="*/ 2 h 6"/>
                <a:gd name="T4" fmla="*/ 3 w 1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0"/>
                  </a:moveTo>
                  <a:cubicBezTo>
                    <a:pt x="7" y="0"/>
                    <a:pt x="7" y="2"/>
                    <a:pt x="10" y="2"/>
                  </a:cubicBezTo>
                  <a:cubicBezTo>
                    <a:pt x="11" y="6"/>
                    <a:pt x="0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5"/>
            <p:cNvSpPr>
              <a:spLocks/>
            </p:cNvSpPr>
            <p:nvPr/>
          </p:nvSpPr>
          <p:spPr bwMode="auto">
            <a:xfrm>
              <a:off x="6518275" y="3090862"/>
              <a:ext cx="25400" cy="28575"/>
            </a:xfrm>
            <a:custGeom>
              <a:avLst/>
              <a:gdLst>
                <a:gd name="T0" fmla="*/ 2 w 10"/>
                <a:gd name="T1" fmla="*/ 0 h 11"/>
                <a:gd name="T2" fmla="*/ 4 w 10"/>
                <a:gd name="T3" fmla="*/ 10 h 11"/>
                <a:gd name="T4" fmla="*/ 2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2" y="0"/>
                  </a:moveTo>
                  <a:cubicBezTo>
                    <a:pt x="10" y="1"/>
                    <a:pt x="4" y="7"/>
                    <a:pt x="4" y="10"/>
                  </a:cubicBezTo>
                  <a:cubicBezTo>
                    <a:pt x="0" y="11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6"/>
            <p:cNvSpPr>
              <a:spLocks/>
            </p:cNvSpPr>
            <p:nvPr/>
          </p:nvSpPr>
          <p:spPr bwMode="auto">
            <a:xfrm>
              <a:off x="6502400" y="3090862"/>
              <a:ext cx="23813" cy="31750"/>
            </a:xfrm>
            <a:custGeom>
              <a:avLst/>
              <a:gdLst>
                <a:gd name="T0" fmla="*/ 2 w 9"/>
                <a:gd name="T1" fmla="*/ 2 h 12"/>
                <a:gd name="T2" fmla="*/ 6 w 9"/>
                <a:gd name="T3" fmla="*/ 12 h 12"/>
                <a:gd name="T4" fmla="*/ 0 w 9"/>
                <a:gd name="T5" fmla="*/ 8 h 12"/>
                <a:gd name="T6" fmla="*/ 2 w 9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2" y="2"/>
                  </a:moveTo>
                  <a:cubicBezTo>
                    <a:pt x="9" y="0"/>
                    <a:pt x="5" y="8"/>
                    <a:pt x="6" y="12"/>
                  </a:cubicBezTo>
                  <a:cubicBezTo>
                    <a:pt x="4" y="11"/>
                    <a:pt x="4" y="8"/>
                    <a:pt x="0" y="8"/>
                  </a:cubicBezTo>
                  <a:cubicBezTo>
                    <a:pt x="1" y="6"/>
                    <a:pt x="2" y="5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7"/>
            <p:cNvSpPr>
              <a:spLocks/>
            </p:cNvSpPr>
            <p:nvPr/>
          </p:nvSpPr>
          <p:spPr bwMode="auto">
            <a:xfrm>
              <a:off x="2836862" y="3144837"/>
              <a:ext cx="12700" cy="952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5 w 5"/>
                <a:gd name="T5" fmla="*/ 4 h 4"/>
                <a:gd name="T6" fmla="*/ 0 w 5"/>
                <a:gd name="T7" fmla="*/ 4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"/>
            <p:cNvSpPr>
              <a:spLocks/>
            </p:cNvSpPr>
            <p:nvPr/>
          </p:nvSpPr>
          <p:spPr bwMode="auto">
            <a:xfrm>
              <a:off x="2789237" y="3173412"/>
              <a:ext cx="33338" cy="42863"/>
            </a:xfrm>
            <a:custGeom>
              <a:avLst/>
              <a:gdLst>
                <a:gd name="T0" fmla="*/ 13 w 13"/>
                <a:gd name="T1" fmla="*/ 4 h 17"/>
                <a:gd name="T2" fmla="*/ 4 w 13"/>
                <a:gd name="T3" fmla="*/ 17 h 17"/>
                <a:gd name="T4" fmla="*/ 0 w 13"/>
                <a:gd name="T5" fmla="*/ 6 h 17"/>
                <a:gd name="T6" fmla="*/ 13 w 13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3" y="4"/>
                  </a:moveTo>
                  <a:cubicBezTo>
                    <a:pt x="9" y="7"/>
                    <a:pt x="12" y="17"/>
                    <a:pt x="4" y="17"/>
                  </a:cubicBezTo>
                  <a:cubicBezTo>
                    <a:pt x="7" y="11"/>
                    <a:pt x="6" y="9"/>
                    <a:pt x="0" y="6"/>
                  </a:cubicBezTo>
                  <a:cubicBezTo>
                    <a:pt x="4" y="0"/>
                    <a:pt x="6" y="4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9"/>
            <p:cNvSpPr>
              <a:spLocks/>
            </p:cNvSpPr>
            <p:nvPr/>
          </p:nvSpPr>
          <p:spPr bwMode="auto">
            <a:xfrm>
              <a:off x="6318250" y="3182937"/>
              <a:ext cx="23813" cy="23813"/>
            </a:xfrm>
            <a:custGeom>
              <a:avLst/>
              <a:gdLst>
                <a:gd name="T0" fmla="*/ 9 w 9"/>
                <a:gd name="T1" fmla="*/ 2 h 9"/>
                <a:gd name="T2" fmla="*/ 5 w 9"/>
                <a:gd name="T3" fmla="*/ 9 h 9"/>
                <a:gd name="T4" fmla="*/ 9 w 9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cubicBezTo>
                    <a:pt x="9" y="5"/>
                    <a:pt x="6" y="6"/>
                    <a:pt x="5" y="9"/>
                  </a:cubicBezTo>
                  <a:cubicBezTo>
                    <a:pt x="0" y="8"/>
                    <a:pt x="5" y="0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"/>
            <p:cNvSpPr>
              <a:spLocks/>
            </p:cNvSpPr>
            <p:nvPr/>
          </p:nvSpPr>
          <p:spPr bwMode="auto">
            <a:xfrm>
              <a:off x="1317625" y="3232149"/>
              <a:ext cx="1438275" cy="588963"/>
            </a:xfrm>
            <a:custGeom>
              <a:avLst/>
              <a:gdLst>
                <a:gd name="T0" fmla="*/ 564 w 564"/>
                <a:gd name="T1" fmla="*/ 0 h 231"/>
                <a:gd name="T2" fmla="*/ 543 w 564"/>
                <a:gd name="T3" fmla="*/ 33 h 231"/>
                <a:gd name="T4" fmla="*/ 504 w 564"/>
                <a:gd name="T5" fmla="*/ 69 h 231"/>
                <a:gd name="T6" fmla="*/ 474 w 564"/>
                <a:gd name="T7" fmla="*/ 88 h 231"/>
                <a:gd name="T8" fmla="*/ 459 w 564"/>
                <a:gd name="T9" fmla="*/ 99 h 231"/>
                <a:gd name="T10" fmla="*/ 453 w 564"/>
                <a:gd name="T11" fmla="*/ 105 h 231"/>
                <a:gd name="T12" fmla="*/ 444 w 564"/>
                <a:gd name="T13" fmla="*/ 108 h 231"/>
                <a:gd name="T14" fmla="*/ 418 w 564"/>
                <a:gd name="T15" fmla="*/ 131 h 231"/>
                <a:gd name="T16" fmla="*/ 410 w 564"/>
                <a:gd name="T17" fmla="*/ 136 h 231"/>
                <a:gd name="T18" fmla="*/ 388 w 564"/>
                <a:gd name="T19" fmla="*/ 148 h 231"/>
                <a:gd name="T20" fmla="*/ 350 w 564"/>
                <a:gd name="T21" fmla="*/ 174 h 231"/>
                <a:gd name="T22" fmla="*/ 354 w 564"/>
                <a:gd name="T23" fmla="*/ 187 h 231"/>
                <a:gd name="T24" fmla="*/ 290 w 564"/>
                <a:gd name="T25" fmla="*/ 200 h 231"/>
                <a:gd name="T26" fmla="*/ 277 w 564"/>
                <a:gd name="T27" fmla="*/ 196 h 231"/>
                <a:gd name="T28" fmla="*/ 264 w 564"/>
                <a:gd name="T29" fmla="*/ 198 h 231"/>
                <a:gd name="T30" fmla="*/ 170 w 564"/>
                <a:gd name="T31" fmla="*/ 200 h 231"/>
                <a:gd name="T32" fmla="*/ 133 w 564"/>
                <a:gd name="T33" fmla="*/ 211 h 231"/>
                <a:gd name="T34" fmla="*/ 86 w 564"/>
                <a:gd name="T35" fmla="*/ 221 h 231"/>
                <a:gd name="T36" fmla="*/ 37 w 564"/>
                <a:gd name="T37" fmla="*/ 230 h 231"/>
                <a:gd name="T38" fmla="*/ 0 w 564"/>
                <a:gd name="T39" fmla="*/ 228 h 231"/>
                <a:gd name="T40" fmla="*/ 9 w 564"/>
                <a:gd name="T41" fmla="*/ 217 h 231"/>
                <a:gd name="T42" fmla="*/ 77 w 564"/>
                <a:gd name="T43" fmla="*/ 215 h 231"/>
                <a:gd name="T44" fmla="*/ 90 w 564"/>
                <a:gd name="T45" fmla="*/ 206 h 231"/>
                <a:gd name="T46" fmla="*/ 140 w 564"/>
                <a:gd name="T47" fmla="*/ 198 h 231"/>
                <a:gd name="T48" fmla="*/ 161 w 564"/>
                <a:gd name="T49" fmla="*/ 196 h 231"/>
                <a:gd name="T50" fmla="*/ 174 w 564"/>
                <a:gd name="T51" fmla="*/ 189 h 231"/>
                <a:gd name="T52" fmla="*/ 187 w 564"/>
                <a:gd name="T53" fmla="*/ 189 h 231"/>
                <a:gd name="T54" fmla="*/ 195 w 564"/>
                <a:gd name="T55" fmla="*/ 185 h 231"/>
                <a:gd name="T56" fmla="*/ 204 w 564"/>
                <a:gd name="T57" fmla="*/ 187 h 231"/>
                <a:gd name="T58" fmla="*/ 234 w 564"/>
                <a:gd name="T59" fmla="*/ 187 h 231"/>
                <a:gd name="T60" fmla="*/ 255 w 564"/>
                <a:gd name="T61" fmla="*/ 185 h 231"/>
                <a:gd name="T62" fmla="*/ 260 w 564"/>
                <a:gd name="T63" fmla="*/ 185 h 231"/>
                <a:gd name="T64" fmla="*/ 260 w 564"/>
                <a:gd name="T65" fmla="*/ 189 h 231"/>
                <a:gd name="T66" fmla="*/ 277 w 564"/>
                <a:gd name="T67" fmla="*/ 185 h 231"/>
                <a:gd name="T68" fmla="*/ 266 w 564"/>
                <a:gd name="T69" fmla="*/ 181 h 231"/>
                <a:gd name="T70" fmla="*/ 288 w 564"/>
                <a:gd name="T71" fmla="*/ 181 h 231"/>
                <a:gd name="T72" fmla="*/ 286 w 564"/>
                <a:gd name="T73" fmla="*/ 183 h 231"/>
                <a:gd name="T74" fmla="*/ 288 w 564"/>
                <a:gd name="T75" fmla="*/ 183 h 231"/>
                <a:gd name="T76" fmla="*/ 305 w 564"/>
                <a:gd name="T77" fmla="*/ 178 h 231"/>
                <a:gd name="T78" fmla="*/ 346 w 564"/>
                <a:gd name="T79" fmla="*/ 168 h 231"/>
                <a:gd name="T80" fmla="*/ 354 w 564"/>
                <a:gd name="T81" fmla="*/ 166 h 231"/>
                <a:gd name="T82" fmla="*/ 361 w 564"/>
                <a:gd name="T83" fmla="*/ 159 h 231"/>
                <a:gd name="T84" fmla="*/ 369 w 564"/>
                <a:gd name="T85" fmla="*/ 157 h 231"/>
                <a:gd name="T86" fmla="*/ 371 w 564"/>
                <a:gd name="T87" fmla="*/ 153 h 231"/>
                <a:gd name="T88" fmla="*/ 382 w 564"/>
                <a:gd name="T89" fmla="*/ 148 h 231"/>
                <a:gd name="T90" fmla="*/ 399 w 564"/>
                <a:gd name="T91" fmla="*/ 133 h 231"/>
                <a:gd name="T92" fmla="*/ 406 w 564"/>
                <a:gd name="T93" fmla="*/ 131 h 231"/>
                <a:gd name="T94" fmla="*/ 416 w 564"/>
                <a:gd name="T95" fmla="*/ 118 h 231"/>
                <a:gd name="T96" fmla="*/ 442 w 564"/>
                <a:gd name="T97" fmla="*/ 103 h 231"/>
                <a:gd name="T98" fmla="*/ 455 w 564"/>
                <a:gd name="T99" fmla="*/ 95 h 231"/>
                <a:gd name="T100" fmla="*/ 472 w 564"/>
                <a:gd name="T101" fmla="*/ 80 h 231"/>
                <a:gd name="T102" fmla="*/ 479 w 564"/>
                <a:gd name="T103" fmla="*/ 75 h 231"/>
                <a:gd name="T104" fmla="*/ 500 w 564"/>
                <a:gd name="T105" fmla="*/ 56 h 231"/>
                <a:gd name="T106" fmla="*/ 504 w 564"/>
                <a:gd name="T107" fmla="*/ 54 h 231"/>
                <a:gd name="T108" fmla="*/ 517 w 564"/>
                <a:gd name="T109" fmla="*/ 43 h 231"/>
                <a:gd name="T110" fmla="*/ 524 w 564"/>
                <a:gd name="T111" fmla="*/ 41 h 231"/>
                <a:gd name="T112" fmla="*/ 536 w 564"/>
                <a:gd name="T113" fmla="*/ 26 h 231"/>
                <a:gd name="T114" fmla="*/ 543 w 564"/>
                <a:gd name="T115" fmla="*/ 20 h 231"/>
                <a:gd name="T116" fmla="*/ 564 w 564"/>
                <a:gd name="T117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4" h="231">
                  <a:moveTo>
                    <a:pt x="564" y="0"/>
                  </a:moveTo>
                  <a:cubicBezTo>
                    <a:pt x="561" y="14"/>
                    <a:pt x="551" y="24"/>
                    <a:pt x="543" y="33"/>
                  </a:cubicBezTo>
                  <a:cubicBezTo>
                    <a:pt x="531" y="45"/>
                    <a:pt x="515" y="53"/>
                    <a:pt x="504" y="69"/>
                  </a:cubicBezTo>
                  <a:cubicBezTo>
                    <a:pt x="490" y="69"/>
                    <a:pt x="484" y="81"/>
                    <a:pt x="474" y="88"/>
                  </a:cubicBezTo>
                  <a:cubicBezTo>
                    <a:pt x="470" y="92"/>
                    <a:pt x="464" y="96"/>
                    <a:pt x="459" y="99"/>
                  </a:cubicBezTo>
                  <a:cubicBezTo>
                    <a:pt x="457" y="101"/>
                    <a:pt x="456" y="104"/>
                    <a:pt x="453" y="105"/>
                  </a:cubicBezTo>
                  <a:cubicBezTo>
                    <a:pt x="450" y="107"/>
                    <a:pt x="447" y="106"/>
                    <a:pt x="444" y="108"/>
                  </a:cubicBezTo>
                  <a:cubicBezTo>
                    <a:pt x="435" y="114"/>
                    <a:pt x="428" y="124"/>
                    <a:pt x="418" y="131"/>
                  </a:cubicBezTo>
                  <a:cubicBezTo>
                    <a:pt x="416" y="133"/>
                    <a:pt x="412" y="134"/>
                    <a:pt x="410" y="136"/>
                  </a:cubicBezTo>
                  <a:cubicBezTo>
                    <a:pt x="405" y="139"/>
                    <a:pt x="398" y="147"/>
                    <a:pt x="388" y="148"/>
                  </a:cubicBezTo>
                  <a:cubicBezTo>
                    <a:pt x="379" y="160"/>
                    <a:pt x="364" y="167"/>
                    <a:pt x="350" y="174"/>
                  </a:cubicBezTo>
                  <a:cubicBezTo>
                    <a:pt x="349" y="181"/>
                    <a:pt x="356" y="179"/>
                    <a:pt x="354" y="187"/>
                  </a:cubicBezTo>
                  <a:cubicBezTo>
                    <a:pt x="332" y="186"/>
                    <a:pt x="312" y="199"/>
                    <a:pt x="290" y="200"/>
                  </a:cubicBezTo>
                  <a:cubicBezTo>
                    <a:pt x="286" y="200"/>
                    <a:pt x="281" y="196"/>
                    <a:pt x="277" y="196"/>
                  </a:cubicBezTo>
                  <a:cubicBezTo>
                    <a:pt x="273" y="195"/>
                    <a:pt x="268" y="198"/>
                    <a:pt x="264" y="198"/>
                  </a:cubicBezTo>
                  <a:cubicBezTo>
                    <a:pt x="231" y="197"/>
                    <a:pt x="199" y="193"/>
                    <a:pt x="170" y="200"/>
                  </a:cubicBezTo>
                  <a:cubicBezTo>
                    <a:pt x="158" y="202"/>
                    <a:pt x="146" y="207"/>
                    <a:pt x="133" y="211"/>
                  </a:cubicBezTo>
                  <a:cubicBezTo>
                    <a:pt x="117" y="215"/>
                    <a:pt x="106" y="218"/>
                    <a:pt x="86" y="221"/>
                  </a:cubicBezTo>
                  <a:cubicBezTo>
                    <a:pt x="70" y="224"/>
                    <a:pt x="53" y="229"/>
                    <a:pt x="37" y="230"/>
                  </a:cubicBezTo>
                  <a:cubicBezTo>
                    <a:pt x="24" y="231"/>
                    <a:pt x="12" y="229"/>
                    <a:pt x="0" y="228"/>
                  </a:cubicBezTo>
                  <a:cubicBezTo>
                    <a:pt x="6" y="223"/>
                    <a:pt x="14" y="229"/>
                    <a:pt x="9" y="217"/>
                  </a:cubicBezTo>
                  <a:cubicBezTo>
                    <a:pt x="25" y="219"/>
                    <a:pt x="58" y="222"/>
                    <a:pt x="77" y="215"/>
                  </a:cubicBezTo>
                  <a:cubicBezTo>
                    <a:pt x="83" y="213"/>
                    <a:pt x="86" y="208"/>
                    <a:pt x="90" y="206"/>
                  </a:cubicBezTo>
                  <a:cubicBezTo>
                    <a:pt x="107" y="209"/>
                    <a:pt x="128" y="206"/>
                    <a:pt x="140" y="198"/>
                  </a:cubicBezTo>
                  <a:cubicBezTo>
                    <a:pt x="148" y="198"/>
                    <a:pt x="154" y="198"/>
                    <a:pt x="161" y="196"/>
                  </a:cubicBezTo>
                  <a:cubicBezTo>
                    <a:pt x="166" y="194"/>
                    <a:pt x="169" y="190"/>
                    <a:pt x="174" y="189"/>
                  </a:cubicBezTo>
                  <a:cubicBezTo>
                    <a:pt x="178" y="188"/>
                    <a:pt x="182" y="190"/>
                    <a:pt x="187" y="189"/>
                  </a:cubicBezTo>
                  <a:cubicBezTo>
                    <a:pt x="190" y="189"/>
                    <a:pt x="193" y="185"/>
                    <a:pt x="195" y="185"/>
                  </a:cubicBezTo>
                  <a:cubicBezTo>
                    <a:pt x="197" y="185"/>
                    <a:pt x="200" y="187"/>
                    <a:pt x="204" y="187"/>
                  </a:cubicBezTo>
                  <a:cubicBezTo>
                    <a:pt x="212" y="187"/>
                    <a:pt x="224" y="187"/>
                    <a:pt x="234" y="187"/>
                  </a:cubicBezTo>
                  <a:cubicBezTo>
                    <a:pt x="242" y="187"/>
                    <a:pt x="249" y="185"/>
                    <a:pt x="255" y="185"/>
                  </a:cubicBezTo>
                  <a:cubicBezTo>
                    <a:pt x="256" y="185"/>
                    <a:pt x="259" y="184"/>
                    <a:pt x="260" y="185"/>
                  </a:cubicBezTo>
                  <a:cubicBezTo>
                    <a:pt x="260" y="185"/>
                    <a:pt x="259" y="189"/>
                    <a:pt x="260" y="189"/>
                  </a:cubicBezTo>
                  <a:cubicBezTo>
                    <a:pt x="261" y="189"/>
                    <a:pt x="274" y="186"/>
                    <a:pt x="277" y="185"/>
                  </a:cubicBezTo>
                  <a:cubicBezTo>
                    <a:pt x="275" y="182"/>
                    <a:pt x="272" y="180"/>
                    <a:pt x="266" y="181"/>
                  </a:cubicBezTo>
                  <a:cubicBezTo>
                    <a:pt x="272" y="174"/>
                    <a:pt x="279" y="183"/>
                    <a:pt x="288" y="181"/>
                  </a:cubicBezTo>
                  <a:cubicBezTo>
                    <a:pt x="288" y="182"/>
                    <a:pt x="287" y="183"/>
                    <a:pt x="286" y="183"/>
                  </a:cubicBezTo>
                  <a:cubicBezTo>
                    <a:pt x="281" y="184"/>
                    <a:pt x="288" y="186"/>
                    <a:pt x="288" y="183"/>
                  </a:cubicBezTo>
                  <a:cubicBezTo>
                    <a:pt x="295" y="183"/>
                    <a:pt x="303" y="183"/>
                    <a:pt x="305" y="178"/>
                  </a:cubicBezTo>
                  <a:cubicBezTo>
                    <a:pt x="317" y="181"/>
                    <a:pt x="332" y="174"/>
                    <a:pt x="346" y="168"/>
                  </a:cubicBezTo>
                  <a:cubicBezTo>
                    <a:pt x="348" y="167"/>
                    <a:pt x="351" y="167"/>
                    <a:pt x="354" y="166"/>
                  </a:cubicBezTo>
                  <a:cubicBezTo>
                    <a:pt x="357" y="164"/>
                    <a:pt x="357" y="161"/>
                    <a:pt x="361" y="159"/>
                  </a:cubicBezTo>
                  <a:cubicBezTo>
                    <a:pt x="363" y="158"/>
                    <a:pt x="366" y="159"/>
                    <a:pt x="369" y="157"/>
                  </a:cubicBezTo>
                  <a:cubicBezTo>
                    <a:pt x="370" y="156"/>
                    <a:pt x="371" y="153"/>
                    <a:pt x="371" y="153"/>
                  </a:cubicBezTo>
                  <a:cubicBezTo>
                    <a:pt x="374" y="151"/>
                    <a:pt x="378" y="151"/>
                    <a:pt x="382" y="148"/>
                  </a:cubicBezTo>
                  <a:cubicBezTo>
                    <a:pt x="389" y="144"/>
                    <a:pt x="393" y="138"/>
                    <a:pt x="399" y="133"/>
                  </a:cubicBezTo>
                  <a:cubicBezTo>
                    <a:pt x="401" y="132"/>
                    <a:pt x="404" y="133"/>
                    <a:pt x="406" y="131"/>
                  </a:cubicBezTo>
                  <a:cubicBezTo>
                    <a:pt x="408" y="129"/>
                    <a:pt x="415" y="125"/>
                    <a:pt x="416" y="118"/>
                  </a:cubicBezTo>
                  <a:cubicBezTo>
                    <a:pt x="426" y="115"/>
                    <a:pt x="434" y="109"/>
                    <a:pt x="442" y="103"/>
                  </a:cubicBezTo>
                  <a:cubicBezTo>
                    <a:pt x="446" y="101"/>
                    <a:pt x="451" y="98"/>
                    <a:pt x="455" y="95"/>
                  </a:cubicBezTo>
                  <a:cubicBezTo>
                    <a:pt x="461" y="89"/>
                    <a:pt x="464" y="85"/>
                    <a:pt x="472" y="80"/>
                  </a:cubicBezTo>
                  <a:cubicBezTo>
                    <a:pt x="474" y="78"/>
                    <a:pt x="476" y="77"/>
                    <a:pt x="479" y="75"/>
                  </a:cubicBezTo>
                  <a:cubicBezTo>
                    <a:pt x="486" y="70"/>
                    <a:pt x="492" y="62"/>
                    <a:pt x="500" y="56"/>
                  </a:cubicBezTo>
                  <a:cubicBezTo>
                    <a:pt x="502" y="55"/>
                    <a:pt x="503" y="55"/>
                    <a:pt x="504" y="54"/>
                  </a:cubicBezTo>
                  <a:cubicBezTo>
                    <a:pt x="506" y="52"/>
                    <a:pt x="513" y="46"/>
                    <a:pt x="517" y="43"/>
                  </a:cubicBezTo>
                  <a:cubicBezTo>
                    <a:pt x="518" y="42"/>
                    <a:pt x="522" y="42"/>
                    <a:pt x="524" y="41"/>
                  </a:cubicBezTo>
                  <a:cubicBezTo>
                    <a:pt x="528" y="37"/>
                    <a:pt x="531" y="31"/>
                    <a:pt x="536" y="26"/>
                  </a:cubicBezTo>
                  <a:cubicBezTo>
                    <a:pt x="537" y="25"/>
                    <a:pt x="541" y="22"/>
                    <a:pt x="543" y="20"/>
                  </a:cubicBezTo>
                  <a:cubicBezTo>
                    <a:pt x="549" y="13"/>
                    <a:pt x="554" y="3"/>
                    <a:pt x="5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1"/>
            <p:cNvSpPr>
              <a:spLocks/>
            </p:cNvSpPr>
            <p:nvPr/>
          </p:nvSpPr>
          <p:spPr bwMode="auto">
            <a:xfrm>
              <a:off x="146050" y="3278187"/>
              <a:ext cx="25400" cy="19050"/>
            </a:xfrm>
            <a:custGeom>
              <a:avLst/>
              <a:gdLst>
                <a:gd name="T0" fmla="*/ 1 w 10"/>
                <a:gd name="T1" fmla="*/ 0 h 8"/>
                <a:gd name="T2" fmla="*/ 10 w 10"/>
                <a:gd name="T3" fmla="*/ 8 h 8"/>
                <a:gd name="T4" fmla="*/ 1 w 1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" y="0"/>
                  </a:moveTo>
                  <a:cubicBezTo>
                    <a:pt x="7" y="0"/>
                    <a:pt x="10" y="3"/>
                    <a:pt x="10" y="8"/>
                  </a:cubicBezTo>
                  <a:cubicBezTo>
                    <a:pt x="7" y="6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2"/>
            <p:cNvSpPr>
              <a:spLocks/>
            </p:cNvSpPr>
            <p:nvPr/>
          </p:nvSpPr>
          <p:spPr bwMode="auto">
            <a:xfrm>
              <a:off x="596900" y="3328987"/>
              <a:ext cx="38100" cy="25400"/>
            </a:xfrm>
            <a:custGeom>
              <a:avLst/>
              <a:gdLst>
                <a:gd name="T0" fmla="*/ 15 w 15"/>
                <a:gd name="T1" fmla="*/ 1 h 10"/>
                <a:gd name="T2" fmla="*/ 0 w 15"/>
                <a:gd name="T3" fmla="*/ 7 h 10"/>
                <a:gd name="T4" fmla="*/ 15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5" y="1"/>
                  </a:moveTo>
                  <a:cubicBezTo>
                    <a:pt x="15" y="9"/>
                    <a:pt x="6" y="10"/>
                    <a:pt x="0" y="7"/>
                  </a:cubicBezTo>
                  <a:cubicBezTo>
                    <a:pt x="1" y="1"/>
                    <a:pt x="7" y="0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3"/>
            <p:cNvSpPr>
              <a:spLocks/>
            </p:cNvSpPr>
            <p:nvPr/>
          </p:nvSpPr>
          <p:spPr bwMode="auto">
            <a:xfrm>
              <a:off x="581025" y="3333749"/>
              <a:ext cx="15875" cy="33338"/>
            </a:xfrm>
            <a:custGeom>
              <a:avLst/>
              <a:gdLst>
                <a:gd name="T0" fmla="*/ 0 w 6"/>
                <a:gd name="T1" fmla="*/ 3 h 13"/>
                <a:gd name="T2" fmla="*/ 0 w 6"/>
                <a:gd name="T3" fmla="*/ 10 h 13"/>
                <a:gd name="T4" fmla="*/ 0 w 6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0" y="3"/>
                  </a:moveTo>
                  <a:cubicBezTo>
                    <a:pt x="6" y="0"/>
                    <a:pt x="6" y="13"/>
                    <a:pt x="0" y="10"/>
                  </a:cubicBezTo>
                  <a:cubicBezTo>
                    <a:pt x="0" y="8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4"/>
            <p:cNvSpPr>
              <a:spLocks/>
            </p:cNvSpPr>
            <p:nvPr/>
          </p:nvSpPr>
          <p:spPr bwMode="auto">
            <a:xfrm>
              <a:off x="1241425" y="3362324"/>
              <a:ext cx="17463" cy="26988"/>
            </a:xfrm>
            <a:custGeom>
              <a:avLst/>
              <a:gdLst>
                <a:gd name="T0" fmla="*/ 2 w 7"/>
                <a:gd name="T1" fmla="*/ 1 h 11"/>
                <a:gd name="T2" fmla="*/ 0 w 7"/>
                <a:gd name="T3" fmla="*/ 7 h 11"/>
                <a:gd name="T4" fmla="*/ 0 w 7"/>
                <a:gd name="T5" fmla="*/ 3 h 11"/>
                <a:gd name="T6" fmla="*/ 2 w 7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2" y="1"/>
                  </a:moveTo>
                  <a:cubicBezTo>
                    <a:pt x="7" y="0"/>
                    <a:pt x="5" y="11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2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5"/>
            <p:cNvSpPr>
              <a:spLocks/>
            </p:cNvSpPr>
            <p:nvPr/>
          </p:nvSpPr>
          <p:spPr bwMode="auto">
            <a:xfrm>
              <a:off x="285750" y="3368674"/>
              <a:ext cx="33338" cy="28575"/>
            </a:xfrm>
            <a:custGeom>
              <a:avLst/>
              <a:gdLst>
                <a:gd name="T0" fmla="*/ 0 w 13"/>
                <a:gd name="T1" fmla="*/ 0 h 11"/>
                <a:gd name="T2" fmla="*/ 13 w 13"/>
                <a:gd name="T3" fmla="*/ 11 h 11"/>
                <a:gd name="T4" fmla="*/ 0 w 1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6" y="2"/>
                    <a:pt x="12" y="4"/>
                    <a:pt x="13" y="11"/>
                  </a:cubicBezTo>
                  <a:cubicBezTo>
                    <a:pt x="7" y="9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6"/>
            <p:cNvSpPr>
              <a:spLocks/>
            </p:cNvSpPr>
            <p:nvPr/>
          </p:nvSpPr>
          <p:spPr bwMode="auto">
            <a:xfrm>
              <a:off x="239712" y="3368674"/>
              <a:ext cx="33338" cy="44450"/>
            </a:xfrm>
            <a:custGeom>
              <a:avLst/>
              <a:gdLst>
                <a:gd name="T0" fmla="*/ 3 w 13"/>
                <a:gd name="T1" fmla="*/ 6 h 17"/>
                <a:gd name="T2" fmla="*/ 1 w 13"/>
                <a:gd name="T3" fmla="*/ 13 h 17"/>
                <a:gd name="T4" fmla="*/ 3 w 13"/>
                <a:gd name="T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3" y="6"/>
                  </a:moveTo>
                  <a:cubicBezTo>
                    <a:pt x="8" y="0"/>
                    <a:pt x="13" y="17"/>
                    <a:pt x="1" y="13"/>
                  </a:cubicBezTo>
                  <a:cubicBezTo>
                    <a:pt x="0" y="10"/>
                    <a:pt x="9" y="8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7"/>
            <p:cNvSpPr>
              <a:spLocks/>
            </p:cNvSpPr>
            <p:nvPr/>
          </p:nvSpPr>
          <p:spPr bwMode="auto">
            <a:xfrm>
              <a:off x="512762" y="3417887"/>
              <a:ext cx="25400" cy="30163"/>
            </a:xfrm>
            <a:custGeom>
              <a:avLst/>
              <a:gdLst>
                <a:gd name="T0" fmla="*/ 1 w 10"/>
                <a:gd name="T1" fmla="*/ 0 h 12"/>
                <a:gd name="T2" fmla="*/ 10 w 10"/>
                <a:gd name="T3" fmla="*/ 7 h 12"/>
                <a:gd name="T4" fmla="*/ 1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1" y="0"/>
                  </a:moveTo>
                  <a:cubicBezTo>
                    <a:pt x="5" y="1"/>
                    <a:pt x="5" y="6"/>
                    <a:pt x="10" y="7"/>
                  </a:cubicBezTo>
                  <a:cubicBezTo>
                    <a:pt x="7" y="12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8"/>
            <p:cNvSpPr>
              <a:spLocks/>
            </p:cNvSpPr>
            <p:nvPr/>
          </p:nvSpPr>
          <p:spPr bwMode="auto">
            <a:xfrm>
              <a:off x="968375" y="3430587"/>
              <a:ext cx="30163" cy="33338"/>
            </a:xfrm>
            <a:custGeom>
              <a:avLst/>
              <a:gdLst>
                <a:gd name="T0" fmla="*/ 2 w 12"/>
                <a:gd name="T1" fmla="*/ 0 h 13"/>
                <a:gd name="T2" fmla="*/ 2 w 12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13">
                  <a:moveTo>
                    <a:pt x="2" y="0"/>
                  </a:moveTo>
                  <a:cubicBezTo>
                    <a:pt x="12" y="1"/>
                    <a:pt x="0" y="13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9"/>
            <p:cNvSpPr>
              <a:spLocks/>
            </p:cNvSpPr>
            <p:nvPr/>
          </p:nvSpPr>
          <p:spPr bwMode="auto">
            <a:xfrm>
              <a:off x="6902450" y="3468687"/>
              <a:ext cx="33338" cy="15875"/>
            </a:xfrm>
            <a:custGeom>
              <a:avLst/>
              <a:gdLst>
                <a:gd name="T0" fmla="*/ 6 w 13"/>
                <a:gd name="T1" fmla="*/ 2 h 6"/>
                <a:gd name="T2" fmla="*/ 6 w 13"/>
                <a:gd name="T3" fmla="*/ 0 h 6"/>
                <a:gd name="T4" fmla="*/ 3 w 13"/>
                <a:gd name="T5" fmla="*/ 6 h 6"/>
                <a:gd name="T6" fmla="*/ 3 w 13"/>
                <a:gd name="T7" fmla="*/ 2 h 6"/>
                <a:gd name="T8" fmla="*/ 6 w 13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6" y="2"/>
                  </a:moveTo>
                  <a:cubicBezTo>
                    <a:pt x="6" y="2"/>
                    <a:pt x="5" y="0"/>
                    <a:pt x="6" y="0"/>
                  </a:cubicBezTo>
                  <a:cubicBezTo>
                    <a:pt x="13" y="1"/>
                    <a:pt x="1" y="6"/>
                    <a:pt x="3" y="6"/>
                  </a:cubicBezTo>
                  <a:cubicBezTo>
                    <a:pt x="0" y="6"/>
                    <a:pt x="2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0"/>
            <p:cNvSpPr>
              <a:spLocks/>
            </p:cNvSpPr>
            <p:nvPr/>
          </p:nvSpPr>
          <p:spPr bwMode="auto">
            <a:xfrm>
              <a:off x="6645275" y="3573462"/>
              <a:ext cx="30163" cy="53975"/>
            </a:xfrm>
            <a:custGeom>
              <a:avLst/>
              <a:gdLst>
                <a:gd name="T0" fmla="*/ 1 w 12"/>
                <a:gd name="T1" fmla="*/ 2 h 21"/>
                <a:gd name="T2" fmla="*/ 12 w 12"/>
                <a:gd name="T3" fmla="*/ 17 h 21"/>
                <a:gd name="T4" fmla="*/ 1 w 12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1">
                  <a:moveTo>
                    <a:pt x="1" y="2"/>
                  </a:moveTo>
                  <a:cubicBezTo>
                    <a:pt x="12" y="0"/>
                    <a:pt x="8" y="12"/>
                    <a:pt x="12" y="17"/>
                  </a:cubicBezTo>
                  <a:cubicBezTo>
                    <a:pt x="7" y="21"/>
                    <a:pt x="0" y="10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1"/>
            <p:cNvSpPr>
              <a:spLocks/>
            </p:cNvSpPr>
            <p:nvPr/>
          </p:nvSpPr>
          <p:spPr bwMode="auto">
            <a:xfrm>
              <a:off x="2027237" y="3590924"/>
              <a:ext cx="44450" cy="41275"/>
            </a:xfrm>
            <a:custGeom>
              <a:avLst/>
              <a:gdLst>
                <a:gd name="T0" fmla="*/ 5 w 18"/>
                <a:gd name="T1" fmla="*/ 16 h 16"/>
                <a:gd name="T2" fmla="*/ 18 w 18"/>
                <a:gd name="T3" fmla="*/ 5 h 16"/>
                <a:gd name="T4" fmla="*/ 5 w 1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5" y="16"/>
                  </a:moveTo>
                  <a:cubicBezTo>
                    <a:pt x="0" y="11"/>
                    <a:pt x="14" y="0"/>
                    <a:pt x="18" y="5"/>
                  </a:cubicBezTo>
                  <a:cubicBezTo>
                    <a:pt x="17" y="12"/>
                    <a:pt x="6" y="9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2"/>
            <p:cNvSpPr>
              <a:spLocks/>
            </p:cNvSpPr>
            <p:nvPr/>
          </p:nvSpPr>
          <p:spPr bwMode="auto">
            <a:xfrm>
              <a:off x="1784350" y="3627437"/>
              <a:ext cx="22225" cy="31750"/>
            </a:xfrm>
            <a:custGeom>
              <a:avLst/>
              <a:gdLst>
                <a:gd name="T0" fmla="*/ 4 w 9"/>
                <a:gd name="T1" fmla="*/ 0 h 13"/>
                <a:gd name="T2" fmla="*/ 6 w 9"/>
                <a:gd name="T3" fmla="*/ 13 h 13"/>
                <a:gd name="T4" fmla="*/ 4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4" y="0"/>
                  </a:moveTo>
                  <a:cubicBezTo>
                    <a:pt x="9" y="0"/>
                    <a:pt x="5" y="9"/>
                    <a:pt x="6" y="13"/>
                  </a:cubicBezTo>
                  <a:cubicBezTo>
                    <a:pt x="0" y="13"/>
                    <a:pt x="1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33"/>
            <p:cNvSpPr>
              <a:spLocks/>
            </p:cNvSpPr>
            <p:nvPr/>
          </p:nvSpPr>
          <p:spPr bwMode="auto">
            <a:xfrm>
              <a:off x="2044700" y="3627437"/>
              <a:ext cx="20638" cy="26988"/>
            </a:xfrm>
            <a:custGeom>
              <a:avLst/>
              <a:gdLst>
                <a:gd name="T0" fmla="*/ 1 w 8"/>
                <a:gd name="T1" fmla="*/ 0 h 11"/>
                <a:gd name="T2" fmla="*/ 7 w 8"/>
                <a:gd name="T3" fmla="*/ 0 h 11"/>
                <a:gd name="T4" fmla="*/ 5 w 8"/>
                <a:gd name="T5" fmla="*/ 11 h 11"/>
                <a:gd name="T6" fmla="*/ 1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1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8" y="5"/>
                    <a:pt x="3" y="4"/>
                    <a:pt x="5" y="11"/>
                  </a:cubicBezTo>
                  <a:cubicBezTo>
                    <a:pt x="0" y="10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34"/>
            <p:cNvSpPr>
              <a:spLocks/>
            </p:cNvSpPr>
            <p:nvPr/>
          </p:nvSpPr>
          <p:spPr bwMode="auto">
            <a:xfrm>
              <a:off x="2078037" y="3627437"/>
              <a:ext cx="22225" cy="26988"/>
            </a:xfrm>
            <a:custGeom>
              <a:avLst/>
              <a:gdLst>
                <a:gd name="T0" fmla="*/ 3 w 9"/>
                <a:gd name="T1" fmla="*/ 0 h 11"/>
                <a:gd name="T2" fmla="*/ 9 w 9"/>
                <a:gd name="T3" fmla="*/ 0 h 11"/>
                <a:gd name="T4" fmla="*/ 5 w 9"/>
                <a:gd name="T5" fmla="*/ 11 h 11"/>
                <a:gd name="T6" fmla="*/ 3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5" y="0"/>
                    <a:pt x="7" y="0"/>
                    <a:pt x="9" y="0"/>
                  </a:cubicBezTo>
                  <a:cubicBezTo>
                    <a:pt x="2" y="3"/>
                    <a:pt x="8" y="6"/>
                    <a:pt x="5" y="11"/>
                  </a:cubicBezTo>
                  <a:cubicBezTo>
                    <a:pt x="0" y="11"/>
                    <a:pt x="4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35"/>
            <p:cNvSpPr>
              <a:spLocks/>
            </p:cNvSpPr>
            <p:nvPr/>
          </p:nvSpPr>
          <p:spPr bwMode="auto">
            <a:xfrm>
              <a:off x="6254750" y="3636962"/>
              <a:ext cx="11113" cy="952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0 w 4"/>
                <a:gd name="T7" fmla="*/ 4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36"/>
            <p:cNvSpPr>
              <a:spLocks/>
            </p:cNvSpPr>
            <p:nvPr/>
          </p:nvSpPr>
          <p:spPr bwMode="auto">
            <a:xfrm>
              <a:off x="6270625" y="3640137"/>
              <a:ext cx="12700" cy="30163"/>
            </a:xfrm>
            <a:custGeom>
              <a:avLst/>
              <a:gdLst>
                <a:gd name="T0" fmla="*/ 0 w 5"/>
                <a:gd name="T1" fmla="*/ 8 h 12"/>
                <a:gd name="T2" fmla="*/ 3 w 5"/>
                <a:gd name="T3" fmla="*/ 12 h 12"/>
                <a:gd name="T4" fmla="*/ 0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0" y="8"/>
                  </a:moveTo>
                  <a:cubicBezTo>
                    <a:pt x="4" y="0"/>
                    <a:pt x="5" y="12"/>
                    <a:pt x="3" y="12"/>
                  </a:cubicBezTo>
                  <a:cubicBezTo>
                    <a:pt x="1" y="12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37"/>
            <p:cNvSpPr>
              <a:spLocks/>
            </p:cNvSpPr>
            <p:nvPr/>
          </p:nvSpPr>
          <p:spPr bwMode="auto">
            <a:xfrm>
              <a:off x="6805612" y="3665537"/>
              <a:ext cx="36513" cy="38100"/>
            </a:xfrm>
            <a:custGeom>
              <a:avLst/>
              <a:gdLst>
                <a:gd name="T0" fmla="*/ 9 w 14"/>
                <a:gd name="T1" fmla="*/ 0 h 15"/>
                <a:gd name="T2" fmla="*/ 11 w 14"/>
                <a:gd name="T3" fmla="*/ 13 h 15"/>
                <a:gd name="T4" fmla="*/ 7 w 14"/>
                <a:gd name="T5" fmla="*/ 15 h 15"/>
                <a:gd name="T6" fmla="*/ 3 w 14"/>
                <a:gd name="T7" fmla="*/ 8 h 15"/>
                <a:gd name="T8" fmla="*/ 9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9" y="0"/>
                  </a:moveTo>
                  <a:cubicBezTo>
                    <a:pt x="14" y="0"/>
                    <a:pt x="10" y="9"/>
                    <a:pt x="11" y="13"/>
                  </a:cubicBezTo>
                  <a:cubicBezTo>
                    <a:pt x="9" y="12"/>
                    <a:pt x="8" y="13"/>
                    <a:pt x="7" y="15"/>
                  </a:cubicBezTo>
                  <a:cubicBezTo>
                    <a:pt x="0" y="14"/>
                    <a:pt x="13" y="7"/>
                    <a:pt x="3" y="8"/>
                  </a:cubicBezTo>
                  <a:cubicBezTo>
                    <a:pt x="3" y="4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38"/>
            <p:cNvSpPr>
              <a:spLocks/>
            </p:cNvSpPr>
            <p:nvPr/>
          </p:nvSpPr>
          <p:spPr bwMode="auto">
            <a:xfrm>
              <a:off x="2066925" y="3670299"/>
              <a:ext cx="11113" cy="15875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2" y="5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39"/>
            <p:cNvSpPr>
              <a:spLocks/>
            </p:cNvSpPr>
            <p:nvPr/>
          </p:nvSpPr>
          <p:spPr bwMode="auto">
            <a:xfrm>
              <a:off x="1271587" y="3692524"/>
              <a:ext cx="31750" cy="20638"/>
            </a:xfrm>
            <a:custGeom>
              <a:avLst/>
              <a:gdLst>
                <a:gd name="T0" fmla="*/ 1 w 12"/>
                <a:gd name="T1" fmla="*/ 0 h 8"/>
                <a:gd name="T2" fmla="*/ 5 w 12"/>
                <a:gd name="T3" fmla="*/ 8 h 8"/>
                <a:gd name="T4" fmla="*/ 1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1" y="0"/>
                  </a:moveTo>
                  <a:cubicBezTo>
                    <a:pt x="7" y="1"/>
                    <a:pt x="12" y="5"/>
                    <a:pt x="5" y="8"/>
                  </a:cubicBezTo>
                  <a:cubicBezTo>
                    <a:pt x="2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40"/>
            <p:cNvSpPr>
              <a:spLocks/>
            </p:cNvSpPr>
            <p:nvPr/>
          </p:nvSpPr>
          <p:spPr bwMode="auto">
            <a:xfrm>
              <a:off x="1231900" y="3751262"/>
              <a:ext cx="93663" cy="57150"/>
            </a:xfrm>
            <a:custGeom>
              <a:avLst/>
              <a:gdLst>
                <a:gd name="T0" fmla="*/ 0 w 37"/>
                <a:gd name="T1" fmla="*/ 0 h 22"/>
                <a:gd name="T2" fmla="*/ 36 w 37"/>
                <a:gd name="T3" fmla="*/ 13 h 22"/>
                <a:gd name="T4" fmla="*/ 32 w 37"/>
                <a:gd name="T5" fmla="*/ 13 h 22"/>
                <a:gd name="T6" fmla="*/ 15 w 37"/>
                <a:gd name="T7" fmla="*/ 13 h 22"/>
                <a:gd name="T8" fmla="*/ 0 w 3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cubicBezTo>
                    <a:pt x="10" y="1"/>
                    <a:pt x="23" y="10"/>
                    <a:pt x="36" y="13"/>
                  </a:cubicBezTo>
                  <a:cubicBezTo>
                    <a:pt x="37" y="22"/>
                    <a:pt x="36" y="14"/>
                    <a:pt x="32" y="13"/>
                  </a:cubicBezTo>
                  <a:cubicBezTo>
                    <a:pt x="28" y="12"/>
                    <a:pt x="20" y="15"/>
                    <a:pt x="15" y="13"/>
                  </a:cubicBezTo>
                  <a:cubicBezTo>
                    <a:pt x="9" y="11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41"/>
            <p:cNvSpPr>
              <a:spLocks/>
            </p:cNvSpPr>
            <p:nvPr/>
          </p:nvSpPr>
          <p:spPr bwMode="auto">
            <a:xfrm>
              <a:off x="6354762" y="3762374"/>
              <a:ext cx="9525" cy="1270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0 h 5"/>
                <a:gd name="T4" fmla="*/ 4 w 4"/>
                <a:gd name="T5" fmla="*/ 5 h 5"/>
                <a:gd name="T6" fmla="*/ 0 w 4"/>
                <a:gd name="T7" fmla="*/ 5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42"/>
            <p:cNvSpPr>
              <a:spLocks/>
            </p:cNvSpPr>
            <p:nvPr/>
          </p:nvSpPr>
          <p:spPr bwMode="auto">
            <a:xfrm>
              <a:off x="6791325" y="3789362"/>
              <a:ext cx="38100" cy="38100"/>
            </a:xfrm>
            <a:custGeom>
              <a:avLst/>
              <a:gdLst>
                <a:gd name="T0" fmla="*/ 7 w 15"/>
                <a:gd name="T1" fmla="*/ 0 h 15"/>
                <a:gd name="T2" fmla="*/ 15 w 15"/>
                <a:gd name="T3" fmla="*/ 11 h 15"/>
                <a:gd name="T4" fmla="*/ 0 w 15"/>
                <a:gd name="T5" fmla="*/ 11 h 15"/>
                <a:gd name="T6" fmla="*/ 7 w 15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cubicBezTo>
                    <a:pt x="12" y="1"/>
                    <a:pt x="14" y="6"/>
                    <a:pt x="15" y="11"/>
                  </a:cubicBezTo>
                  <a:cubicBezTo>
                    <a:pt x="9" y="15"/>
                    <a:pt x="6" y="15"/>
                    <a:pt x="0" y="11"/>
                  </a:cubicBezTo>
                  <a:cubicBezTo>
                    <a:pt x="2" y="7"/>
                    <a:pt x="5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43"/>
            <p:cNvSpPr>
              <a:spLocks/>
            </p:cNvSpPr>
            <p:nvPr/>
          </p:nvSpPr>
          <p:spPr bwMode="auto">
            <a:xfrm>
              <a:off x="928687" y="3795712"/>
              <a:ext cx="55563" cy="26988"/>
            </a:xfrm>
            <a:custGeom>
              <a:avLst/>
              <a:gdLst>
                <a:gd name="T0" fmla="*/ 18 w 22"/>
                <a:gd name="T1" fmla="*/ 0 h 11"/>
                <a:gd name="T2" fmla="*/ 22 w 22"/>
                <a:gd name="T3" fmla="*/ 7 h 11"/>
                <a:gd name="T4" fmla="*/ 1 w 22"/>
                <a:gd name="T5" fmla="*/ 11 h 11"/>
                <a:gd name="T6" fmla="*/ 18 w 22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1">
                  <a:moveTo>
                    <a:pt x="18" y="0"/>
                  </a:moveTo>
                  <a:cubicBezTo>
                    <a:pt x="18" y="4"/>
                    <a:pt x="20" y="6"/>
                    <a:pt x="22" y="7"/>
                  </a:cubicBezTo>
                  <a:cubicBezTo>
                    <a:pt x="18" y="11"/>
                    <a:pt x="7" y="9"/>
                    <a:pt x="1" y="11"/>
                  </a:cubicBezTo>
                  <a:cubicBezTo>
                    <a:pt x="0" y="1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44"/>
            <p:cNvSpPr>
              <a:spLocks/>
            </p:cNvSpPr>
            <p:nvPr/>
          </p:nvSpPr>
          <p:spPr bwMode="auto">
            <a:xfrm>
              <a:off x="6464300" y="3817937"/>
              <a:ext cx="53975" cy="93663"/>
            </a:xfrm>
            <a:custGeom>
              <a:avLst/>
              <a:gdLst>
                <a:gd name="T0" fmla="*/ 10 w 21"/>
                <a:gd name="T1" fmla="*/ 0 h 37"/>
                <a:gd name="T2" fmla="*/ 10 w 21"/>
                <a:gd name="T3" fmla="*/ 17 h 37"/>
                <a:gd name="T4" fmla="*/ 0 w 21"/>
                <a:gd name="T5" fmla="*/ 36 h 37"/>
                <a:gd name="T6" fmla="*/ 10 w 21"/>
                <a:gd name="T7" fmla="*/ 13 h 37"/>
                <a:gd name="T8" fmla="*/ 10 w 2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7">
                  <a:moveTo>
                    <a:pt x="10" y="0"/>
                  </a:moveTo>
                  <a:cubicBezTo>
                    <a:pt x="21" y="0"/>
                    <a:pt x="12" y="12"/>
                    <a:pt x="10" y="17"/>
                  </a:cubicBezTo>
                  <a:cubicBezTo>
                    <a:pt x="8" y="24"/>
                    <a:pt x="8" y="37"/>
                    <a:pt x="0" y="36"/>
                  </a:cubicBezTo>
                  <a:cubicBezTo>
                    <a:pt x="4" y="29"/>
                    <a:pt x="3" y="17"/>
                    <a:pt x="10" y="13"/>
                  </a:cubicBezTo>
                  <a:cubicBezTo>
                    <a:pt x="10" y="8"/>
                    <a:pt x="10" y="4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45"/>
            <p:cNvSpPr>
              <a:spLocks/>
            </p:cNvSpPr>
            <p:nvPr/>
          </p:nvSpPr>
          <p:spPr bwMode="auto">
            <a:xfrm>
              <a:off x="568325" y="3846512"/>
              <a:ext cx="23813" cy="20638"/>
            </a:xfrm>
            <a:custGeom>
              <a:avLst/>
              <a:gdLst>
                <a:gd name="T0" fmla="*/ 0 w 9"/>
                <a:gd name="T1" fmla="*/ 0 h 8"/>
                <a:gd name="T2" fmla="*/ 9 w 9"/>
                <a:gd name="T3" fmla="*/ 0 h 8"/>
                <a:gd name="T4" fmla="*/ 0 w 9"/>
                <a:gd name="T5" fmla="*/ 8 h 8"/>
                <a:gd name="T6" fmla="*/ 0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8" y="4"/>
                    <a:pt x="5" y="7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46"/>
            <p:cNvSpPr>
              <a:spLocks/>
            </p:cNvSpPr>
            <p:nvPr/>
          </p:nvSpPr>
          <p:spPr bwMode="auto">
            <a:xfrm>
              <a:off x="592137" y="3846512"/>
              <a:ext cx="22225" cy="26988"/>
            </a:xfrm>
            <a:custGeom>
              <a:avLst/>
              <a:gdLst>
                <a:gd name="T0" fmla="*/ 4 w 9"/>
                <a:gd name="T1" fmla="*/ 0 h 11"/>
                <a:gd name="T2" fmla="*/ 9 w 9"/>
                <a:gd name="T3" fmla="*/ 10 h 11"/>
                <a:gd name="T4" fmla="*/ 4 w 9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7" y="1"/>
                    <a:pt x="9" y="5"/>
                    <a:pt x="9" y="10"/>
                  </a:cubicBezTo>
                  <a:cubicBezTo>
                    <a:pt x="0" y="11"/>
                    <a:pt x="3" y="5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47"/>
            <p:cNvSpPr>
              <a:spLocks/>
            </p:cNvSpPr>
            <p:nvPr/>
          </p:nvSpPr>
          <p:spPr bwMode="auto">
            <a:xfrm>
              <a:off x="623887" y="3871912"/>
              <a:ext cx="23813" cy="22225"/>
            </a:xfrm>
            <a:custGeom>
              <a:avLst/>
              <a:gdLst>
                <a:gd name="T0" fmla="*/ 4 w 9"/>
                <a:gd name="T1" fmla="*/ 0 h 9"/>
                <a:gd name="T2" fmla="*/ 8 w 9"/>
                <a:gd name="T3" fmla="*/ 9 h 9"/>
                <a:gd name="T4" fmla="*/ 4 w 9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8" y="1"/>
                    <a:pt x="9" y="4"/>
                    <a:pt x="8" y="9"/>
                  </a:cubicBezTo>
                  <a:cubicBezTo>
                    <a:pt x="5" y="7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48"/>
            <p:cNvSpPr>
              <a:spLocks/>
            </p:cNvSpPr>
            <p:nvPr/>
          </p:nvSpPr>
          <p:spPr bwMode="auto">
            <a:xfrm>
              <a:off x="6708775" y="3873499"/>
              <a:ext cx="12700" cy="20638"/>
            </a:xfrm>
            <a:custGeom>
              <a:avLst/>
              <a:gdLst>
                <a:gd name="T0" fmla="*/ 0 w 5"/>
                <a:gd name="T1" fmla="*/ 1 h 8"/>
                <a:gd name="T2" fmla="*/ 4 w 5"/>
                <a:gd name="T3" fmla="*/ 8 h 8"/>
                <a:gd name="T4" fmla="*/ 0 w 5"/>
                <a:gd name="T5" fmla="*/ 6 h 8"/>
                <a:gd name="T6" fmla="*/ 0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1"/>
                  </a:moveTo>
                  <a:cubicBezTo>
                    <a:pt x="5" y="0"/>
                    <a:pt x="4" y="5"/>
                    <a:pt x="4" y="8"/>
                  </a:cubicBezTo>
                  <a:cubicBezTo>
                    <a:pt x="3" y="8"/>
                    <a:pt x="2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49"/>
            <p:cNvSpPr>
              <a:spLocks/>
            </p:cNvSpPr>
            <p:nvPr/>
          </p:nvSpPr>
          <p:spPr bwMode="auto">
            <a:xfrm>
              <a:off x="584200" y="3914774"/>
              <a:ext cx="76200" cy="79375"/>
            </a:xfrm>
            <a:custGeom>
              <a:avLst/>
              <a:gdLst>
                <a:gd name="T0" fmla="*/ 29 w 30"/>
                <a:gd name="T1" fmla="*/ 0 h 31"/>
                <a:gd name="T2" fmla="*/ 27 w 30"/>
                <a:gd name="T3" fmla="*/ 13 h 31"/>
                <a:gd name="T4" fmla="*/ 9 w 30"/>
                <a:gd name="T5" fmla="*/ 31 h 31"/>
                <a:gd name="T6" fmla="*/ 1 w 30"/>
                <a:gd name="T7" fmla="*/ 16 h 31"/>
                <a:gd name="T8" fmla="*/ 18 w 30"/>
                <a:gd name="T9" fmla="*/ 0 h 31"/>
                <a:gd name="T10" fmla="*/ 29 w 30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29" y="0"/>
                  </a:moveTo>
                  <a:cubicBezTo>
                    <a:pt x="30" y="7"/>
                    <a:pt x="25" y="7"/>
                    <a:pt x="27" y="13"/>
                  </a:cubicBezTo>
                  <a:cubicBezTo>
                    <a:pt x="15" y="13"/>
                    <a:pt x="13" y="23"/>
                    <a:pt x="9" y="31"/>
                  </a:cubicBezTo>
                  <a:cubicBezTo>
                    <a:pt x="2" y="30"/>
                    <a:pt x="0" y="24"/>
                    <a:pt x="1" y="16"/>
                  </a:cubicBezTo>
                  <a:cubicBezTo>
                    <a:pt x="6" y="10"/>
                    <a:pt x="17" y="10"/>
                    <a:pt x="18" y="0"/>
                  </a:cubicBezTo>
                  <a:cubicBezTo>
                    <a:pt x="22" y="0"/>
                    <a:pt x="25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0"/>
            <p:cNvSpPr>
              <a:spLocks/>
            </p:cNvSpPr>
            <p:nvPr/>
          </p:nvSpPr>
          <p:spPr bwMode="auto">
            <a:xfrm>
              <a:off x="1560512" y="3917949"/>
              <a:ext cx="42863" cy="33338"/>
            </a:xfrm>
            <a:custGeom>
              <a:avLst/>
              <a:gdLst>
                <a:gd name="T0" fmla="*/ 2 w 17"/>
                <a:gd name="T1" fmla="*/ 2 h 13"/>
                <a:gd name="T2" fmla="*/ 17 w 17"/>
                <a:gd name="T3" fmla="*/ 6 h 13"/>
                <a:gd name="T4" fmla="*/ 2 w 17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3">
                  <a:moveTo>
                    <a:pt x="2" y="2"/>
                  </a:moveTo>
                  <a:cubicBezTo>
                    <a:pt x="10" y="0"/>
                    <a:pt x="13" y="3"/>
                    <a:pt x="17" y="6"/>
                  </a:cubicBezTo>
                  <a:cubicBezTo>
                    <a:pt x="13" y="11"/>
                    <a:pt x="0" y="13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1"/>
            <p:cNvSpPr>
              <a:spLocks/>
            </p:cNvSpPr>
            <p:nvPr/>
          </p:nvSpPr>
          <p:spPr bwMode="auto">
            <a:xfrm>
              <a:off x="2589212" y="3976687"/>
              <a:ext cx="20638" cy="109538"/>
            </a:xfrm>
            <a:custGeom>
              <a:avLst/>
              <a:gdLst>
                <a:gd name="T0" fmla="*/ 3 w 8"/>
                <a:gd name="T1" fmla="*/ 0 h 43"/>
                <a:gd name="T2" fmla="*/ 7 w 8"/>
                <a:gd name="T3" fmla="*/ 4 h 43"/>
                <a:gd name="T4" fmla="*/ 7 w 8"/>
                <a:gd name="T5" fmla="*/ 26 h 43"/>
                <a:gd name="T6" fmla="*/ 1 w 8"/>
                <a:gd name="T7" fmla="*/ 43 h 43"/>
                <a:gd name="T8" fmla="*/ 3 w 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3">
                  <a:moveTo>
                    <a:pt x="3" y="0"/>
                  </a:moveTo>
                  <a:cubicBezTo>
                    <a:pt x="5" y="1"/>
                    <a:pt x="7" y="2"/>
                    <a:pt x="7" y="4"/>
                  </a:cubicBezTo>
                  <a:cubicBezTo>
                    <a:pt x="7" y="11"/>
                    <a:pt x="8" y="19"/>
                    <a:pt x="7" y="26"/>
                  </a:cubicBezTo>
                  <a:cubicBezTo>
                    <a:pt x="7" y="32"/>
                    <a:pt x="7" y="42"/>
                    <a:pt x="1" y="43"/>
                  </a:cubicBezTo>
                  <a:cubicBezTo>
                    <a:pt x="0" y="24"/>
                    <a:pt x="3" y="1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2"/>
            <p:cNvSpPr>
              <a:spLocks/>
            </p:cNvSpPr>
            <p:nvPr/>
          </p:nvSpPr>
          <p:spPr bwMode="auto">
            <a:xfrm>
              <a:off x="1646237" y="3978274"/>
              <a:ext cx="23813" cy="38100"/>
            </a:xfrm>
            <a:custGeom>
              <a:avLst/>
              <a:gdLst>
                <a:gd name="T0" fmla="*/ 9 w 9"/>
                <a:gd name="T1" fmla="*/ 8 h 15"/>
                <a:gd name="T2" fmla="*/ 9 w 9"/>
                <a:gd name="T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5">
                  <a:moveTo>
                    <a:pt x="9" y="8"/>
                  </a:moveTo>
                  <a:cubicBezTo>
                    <a:pt x="3" y="15"/>
                    <a:pt x="0" y="0"/>
                    <a:pt x="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3"/>
            <p:cNvSpPr>
              <a:spLocks/>
            </p:cNvSpPr>
            <p:nvPr/>
          </p:nvSpPr>
          <p:spPr bwMode="auto">
            <a:xfrm>
              <a:off x="6413500" y="4003674"/>
              <a:ext cx="34925" cy="104775"/>
            </a:xfrm>
            <a:custGeom>
              <a:avLst/>
              <a:gdLst>
                <a:gd name="T0" fmla="*/ 9 w 14"/>
                <a:gd name="T1" fmla="*/ 0 h 41"/>
                <a:gd name="T2" fmla="*/ 11 w 14"/>
                <a:gd name="T3" fmla="*/ 19 h 41"/>
                <a:gd name="T4" fmla="*/ 7 w 14"/>
                <a:gd name="T5" fmla="*/ 23 h 41"/>
                <a:gd name="T6" fmla="*/ 0 w 14"/>
                <a:gd name="T7" fmla="*/ 38 h 41"/>
                <a:gd name="T8" fmla="*/ 9 w 14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1">
                  <a:moveTo>
                    <a:pt x="9" y="0"/>
                  </a:moveTo>
                  <a:cubicBezTo>
                    <a:pt x="14" y="1"/>
                    <a:pt x="12" y="13"/>
                    <a:pt x="11" y="19"/>
                  </a:cubicBezTo>
                  <a:cubicBezTo>
                    <a:pt x="11" y="20"/>
                    <a:pt x="7" y="23"/>
                    <a:pt x="7" y="23"/>
                  </a:cubicBezTo>
                  <a:cubicBezTo>
                    <a:pt x="5" y="30"/>
                    <a:pt x="9" y="41"/>
                    <a:pt x="0" y="38"/>
                  </a:cubicBezTo>
                  <a:cubicBezTo>
                    <a:pt x="4" y="22"/>
                    <a:pt x="5" y="15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4"/>
            <p:cNvSpPr>
              <a:spLocks/>
            </p:cNvSpPr>
            <p:nvPr/>
          </p:nvSpPr>
          <p:spPr bwMode="auto">
            <a:xfrm>
              <a:off x="744537" y="4024312"/>
              <a:ext cx="100013" cy="71438"/>
            </a:xfrm>
            <a:custGeom>
              <a:avLst/>
              <a:gdLst>
                <a:gd name="T0" fmla="*/ 15 w 39"/>
                <a:gd name="T1" fmla="*/ 0 h 28"/>
                <a:gd name="T2" fmla="*/ 26 w 39"/>
                <a:gd name="T3" fmla="*/ 11 h 28"/>
                <a:gd name="T4" fmla="*/ 30 w 39"/>
                <a:gd name="T5" fmla="*/ 7 h 28"/>
                <a:gd name="T6" fmla="*/ 39 w 39"/>
                <a:gd name="T7" fmla="*/ 18 h 28"/>
                <a:gd name="T8" fmla="*/ 34 w 39"/>
                <a:gd name="T9" fmla="*/ 22 h 28"/>
                <a:gd name="T10" fmla="*/ 17 w 39"/>
                <a:gd name="T11" fmla="*/ 28 h 28"/>
                <a:gd name="T12" fmla="*/ 17 w 39"/>
                <a:gd name="T13" fmla="*/ 11 h 28"/>
                <a:gd name="T14" fmla="*/ 13 w 39"/>
                <a:gd name="T15" fmla="*/ 24 h 28"/>
                <a:gd name="T16" fmla="*/ 0 w 39"/>
                <a:gd name="T17" fmla="*/ 7 h 28"/>
                <a:gd name="T18" fmla="*/ 15 w 39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28">
                  <a:moveTo>
                    <a:pt x="15" y="0"/>
                  </a:moveTo>
                  <a:cubicBezTo>
                    <a:pt x="18" y="4"/>
                    <a:pt x="26" y="4"/>
                    <a:pt x="26" y="11"/>
                  </a:cubicBezTo>
                  <a:cubicBezTo>
                    <a:pt x="28" y="10"/>
                    <a:pt x="30" y="9"/>
                    <a:pt x="30" y="7"/>
                  </a:cubicBezTo>
                  <a:cubicBezTo>
                    <a:pt x="34" y="10"/>
                    <a:pt x="39" y="11"/>
                    <a:pt x="39" y="18"/>
                  </a:cubicBezTo>
                  <a:cubicBezTo>
                    <a:pt x="35" y="14"/>
                    <a:pt x="34" y="16"/>
                    <a:pt x="34" y="22"/>
                  </a:cubicBezTo>
                  <a:cubicBezTo>
                    <a:pt x="26" y="14"/>
                    <a:pt x="24" y="27"/>
                    <a:pt x="17" y="28"/>
                  </a:cubicBezTo>
                  <a:cubicBezTo>
                    <a:pt x="13" y="24"/>
                    <a:pt x="22" y="15"/>
                    <a:pt x="17" y="11"/>
                  </a:cubicBezTo>
                  <a:cubicBezTo>
                    <a:pt x="13" y="13"/>
                    <a:pt x="12" y="18"/>
                    <a:pt x="13" y="24"/>
                  </a:cubicBezTo>
                  <a:cubicBezTo>
                    <a:pt x="6" y="21"/>
                    <a:pt x="8" y="8"/>
                    <a:pt x="0" y="7"/>
                  </a:cubicBezTo>
                  <a:cubicBezTo>
                    <a:pt x="2" y="1"/>
                    <a:pt x="16" y="8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5"/>
            <p:cNvSpPr>
              <a:spLocks/>
            </p:cNvSpPr>
            <p:nvPr/>
          </p:nvSpPr>
          <p:spPr bwMode="auto">
            <a:xfrm>
              <a:off x="857250" y="4044949"/>
              <a:ext cx="25400" cy="25400"/>
            </a:xfrm>
            <a:custGeom>
              <a:avLst/>
              <a:gdLst>
                <a:gd name="T0" fmla="*/ 1 w 10"/>
                <a:gd name="T1" fmla="*/ 1 h 10"/>
                <a:gd name="T2" fmla="*/ 3 w 10"/>
                <a:gd name="T3" fmla="*/ 10 h 10"/>
                <a:gd name="T4" fmla="*/ 1 w 10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" y="1"/>
                  </a:moveTo>
                  <a:cubicBezTo>
                    <a:pt x="10" y="0"/>
                    <a:pt x="2" y="5"/>
                    <a:pt x="3" y="10"/>
                  </a:cubicBezTo>
                  <a:cubicBezTo>
                    <a:pt x="0" y="9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6"/>
            <p:cNvSpPr>
              <a:spLocks/>
            </p:cNvSpPr>
            <p:nvPr/>
          </p:nvSpPr>
          <p:spPr bwMode="auto">
            <a:xfrm>
              <a:off x="1309687" y="4065587"/>
              <a:ext cx="141288" cy="104775"/>
            </a:xfrm>
            <a:custGeom>
              <a:avLst/>
              <a:gdLst>
                <a:gd name="T0" fmla="*/ 55 w 55"/>
                <a:gd name="T1" fmla="*/ 2 h 41"/>
                <a:gd name="T2" fmla="*/ 42 w 55"/>
                <a:gd name="T3" fmla="*/ 27 h 41"/>
                <a:gd name="T4" fmla="*/ 20 w 55"/>
                <a:gd name="T5" fmla="*/ 38 h 41"/>
                <a:gd name="T6" fmla="*/ 1 w 55"/>
                <a:gd name="T7" fmla="*/ 32 h 41"/>
                <a:gd name="T8" fmla="*/ 10 w 55"/>
                <a:gd name="T9" fmla="*/ 25 h 41"/>
                <a:gd name="T10" fmla="*/ 40 w 55"/>
                <a:gd name="T11" fmla="*/ 6 h 41"/>
                <a:gd name="T12" fmla="*/ 55 w 55"/>
                <a:gd name="T13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1">
                  <a:moveTo>
                    <a:pt x="55" y="2"/>
                  </a:moveTo>
                  <a:cubicBezTo>
                    <a:pt x="53" y="13"/>
                    <a:pt x="46" y="19"/>
                    <a:pt x="42" y="27"/>
                  </a:cubicBezTo>
                  <a:cubicBezTo>
                    <a:pt x="32" y="28"/>
                    <a:pt x="22" y="29"/>
                    <a:pt x="20" y="38"/>
                  </a:cubicBezTo>
                  <a:cubicBezTo>
                    <a:pt x="12" y="35"/>
                    <a:pt x="5" y="41"/>
                    <a:pt x="1" y="32"/>
                  </a:cubicBezTo>
                  <a:cubicBezTo>
                    <a:pt x="0" y="26"/>
                    <a:pt x="6" y="26"/>
                    <a:pt x="10" y="25"/>
                  </a:cubicBezTo>
                  <a:cubicBezTo>
                    <a:pt x="10" y="9"/>
                    <a:pt x="24" y="11"/>
                    <a:pt x="40" y="6"/>
                  </a:cubicBezTo>
                  <a:cubicBezTo>
                    <a:pt x="44" y="4"/>
                    <a:pt x="46" y="0"/>
                    <a:pt x="5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7"/>
            <p:cNvSpPr>
              <a:spLocks/>
            </p:cNvSpPr>
            <p:nvPr/>
          </p:nvSpPr>
          <p:spPr bwMode="auto">
            <a:xfrm>
              <a:off x="2582862" y="4113212"/>
              <a:ext cx="22225" cy="20638"/>
            </a:xfrm>
            <a:custGeom>
              <a:avLst/>
              <a:gdLst>
                <a:gd name="T0" fmla="*/ 4 w 9"/>
                <a:gd name="T1" fmla="*/ 0 h 8"/>
                <a:gd name="T2" fmla="*/ 6 w 9"/>
                <a:gd name="T3" fmla="*/ 8 h 8"/>
                <a:gd name="T4" fmla="*/ 0 w 9"/>
                <a:gd name="T5" fmla="*/ 6 h 8"/>
                <a:gd name="T6" fmla="*/ 4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4" y="0"/>
                  </a:moveTo>
                  <a:cubicBezTo>
                    <a:pt x="7" y="2"/>
                    <a:pt x="9" y="5"/>
                    <a:pt x="6" y="8"/>
                  </a:cubicBezTo>
                  <a:cubicBezTo>
                    <a:pt x="4" y="7"/>
                    <a:pt x="3" y="6"/>
                    <a:pt x="0" y="6"/>
                  </a:cubicBezTo>
                  <a:cubicBezTo>
                    <a:pt x="0" y="3"/>
                    <a:pt x="3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8"/>
            <p:cNvSpPr>
              <a:spLocks/>
            </p:cNvSpPr>
            <p:nvPr/>
          </p:nvSpPr>
          <p:spPr bwMode="auto">
            <a:xfrm>
              <a:off x="7170737" y="4124324"/>
              <a:ext cx="38100" cy="26988"/>
            </a:xfrm>
            <a:custGeom>
              <a:avLst/>
              <a:gdLst>
                <a:gd name="T0" fmla="*/ 10 w 15"/>
                <a:gd name="T1" fmla="*/ 0 h 11"/>
                <a:gd name="T2" fmla="*/ 14 w 15"/>
                <a:gd name="T3" fmla="*/ 11 h 11"/>
                <a:gd name="T4" fmla="*/ 1 w 15"/>
                <a:gd name="T5" fmla="*/ 6 h 11"/>
                <a:gd name="T6" fmla="*/ 10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0" y="0"/>
                  </a:moveTo>
                  <a:cubicBezTo>
                    <a:pt x="13" y="2"/>
                    <a:pt x="15" y="5"/>
                    <a:pt x="14" y="11"/>
                  </a:cubicBezTo>
                  <a:cubicBezTo>
                    <a:pt x="8" y="11"/>
                    <a:pt x="10" y="3"/>
                    <a:pt x="1" y="6"/>
                  </a:cubicBezTo>
                  <a:cubicBezTo>
                    <a:pt x="0" y="1"/>
                    <a:pt x="9" y="4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9"/>
            <p:cNvSpPr>
              <a:spLocks/>
            </p:cNvSpPr>
            <p:nvPr/>
          </p:nvSpPr>
          <p:spPr bwMode="auto">
            <a:xfrm>
              <a:off x="354012" y="4125912"/>
              <a:ext cx="46038" cy="28575"/>
            </a:xfrm>
            <a:custGeom>
              <a:avLst/>
              <a:gdLst>
                <a:gd name="T0" fmla="*/ 16 w 18"/>
                <a:gd name="T1" fmla="*/ 1 h 11"/>
                <a:gd name="T2" fmla="*/ 18 w 18"/>
                <a:gd name="T3" fmla="*/ 8 h 11"/>
                <a:gd name="T4" fmla="*/ 14 w 18"/>
                <a:gd name="T5" fmla="*/ 5 h 11"/>
                <a:gd name="T6" fmla="*/ 16 w 18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">
                  <a:moveTo>
                    <a:pt x="16" y="1"/>
                  </a:moveTo>
                  <a:cubicBezTo>
                    <a:pt x="16" y="4"/>
                    <a:pt x="15" y="7"/>
                    <a:pt x="18" y="8"/>
                  </a:cubicBezTo>
                  <a:cubicBezTo>
                    <a:pt x="17" y="11"/>
                    <a:pt x="13" y="9"/>
                    <a:pt x="14" y="5"/>
                  </a:cubicBezTo>
                  <a:cubicBezTo>
                    <a:pt x="0" y="7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60"/>
            <p:cNvSpPr>
              <a:spLocks/>
            </p:cNvSpPr>
            <p:nvPr/>
          </p:nvSpPr>
          <p:spPr bwMode="auto">
            <a:xfrm>
              <a:off x="411162" y="4121149"/>
              <a:ext cx="22225" cy="25400"/>
            </a:xfrm>
            <a:custGeom>
              <a:avLst/>
              <a:gdLst>
                <a:gd name="T0" fmla="*/ 0 w 9"/>
                <a:gd name="T1" fmla="*/ 5 h 10"/>
                <a:gd name="T2" fmla="*/ 7 w 9"/>
                <a:gd name="T3" fmla="*/ 10 h 10"/>
                <a:gd name="T4" fmla="*/ 0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1" y="0"/>
                    <a:pt x="9" y="5"/>
                    <a:pt x="7" y="10"/>
                  </a:cubicBezTo>
                  <a:cubicBezTo>
                    <a:pt x="4" y="9"/>
                    <a:pt x="3" y="6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61"/>
            <p:cNvSpPr>
              <a:spLocks/>
            </p:cNvSpPr>
            <p:nvPr/>
          </p:nvSpPr>
          <p:spPr bwMode="auto">
            <a:xfrm>
              <a:off x="6872287" y="4133849"/>
              <a:ext cx="41275" cy="44450"/>
            </a:xfrm>
            <a:custGeom>
              <a:avLst/>
              <a:gdLst>
                <a:gd name="T0" fmla="*/ 0 w 16"/>
                <a:gd name="T1" fmla="*/ 7 h 17"/>
                <a:gd name="T2" fmla="*/ 13 w 16"/>
                <a:gd name="T3" fmla="*/ 7 h 17"/>
                <a:gd name="T4" fmla="*/ 9 w 16"/>
                <a:gd name="T5" fmla="*/ 17 h 17"/>
                <a:gd name="T6" fmla="*/ 0 w 16"/>
                <a:gd name="T7" fmla="*/ 13 h 17"/>
                <a:gd name="T8" fmla="*/ 0 w 16"/>
                <a:gd name="T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0" y="7"/>
                  </a:moveTo>
                  <a:cubicBezTo>
                    <a:pt x="3" y="0"/>
                    <a:pt x="8" y="9"/>
                    <a:pt x="13" y="7"/>
                  </a:cubicBezTo>
                  <a:cubicBezTo>
                    <a:pt x="16" y="15"/>
                    <a:pt x="7" y="11"/>
                    <a:pt x="9" y="17"/>
                  </a:cubicBezTo>
                  <a:cubicBezTo>
                    <a:pt x="6" y="16"/>
                    <a:pt x="4" y="14"/>
                    <a:pt x="0" y="13"/>
                  </a:cubicBezTo>
                  <a:cubicBezTo>
                    <a:pt x="0" y="9"/>
                    <a:pt x="4" y="8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2"/>
            <p:cNvSpPr>
              <a:spLocks/>
            </p:cNvSpPr>
            <p:nvPr/>
          </p:nvSpPr>
          <p:spPr bwMode="auto">
            <a:xfrm>
              <a:off x="6792912" y="4195762"/>
              <a:ext cx="17463" cy="14288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6 h 6"/>
                <a:gd name="T4" fmla="*/ 3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1"/>
                    <a:pt x="4" y="4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63"/>
            <p:cNvSpPr>
              <a:spLocks/>
            </p:cNvSpPr>
            <p:nvPr/>
          </p:nvSpPr>
          <p:spPr bwMode="auto">
            <a:xfrm>
              <a:off x="6124575" y="4225924"/>
              <a:ext cx="20638" cy="15875"/>
            </a:xfrm>
            <a:custGeom>
              <a:avLst/>
              <a:gdLst>
                <a:gd name="T0" fmla="*/ 8 w 8"/>
                <a:gd name="T1" fmla="*/ 1 h 6"/>
                <a:gd name="T2" fmla="*/ 0 w 8"/>
                <a:gd name="T3" fmla="*/ 5 h 6"/>
                <a:gd name="T4" fmla="*/ 8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cubicBezTo>
                    <a:pt x="8" y="5"/>
                    <a:pt x="4" y="6"/>
                    <a:pt x="0" y="5"/>
                  </a:cubicBezTo>
                  <a:cubicBezTo>
                    <a:pt x="0" y="1"/>
                    <a:pt x="3" y="0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64"/>
            <p:cNvSpPr>
              <a:spLocks/>
            </p:cNvSpPr>
            <p:nvPr/>
          </p:nvSpPr>
          <p:spPr bwMode="auto">
            <a:xfrm>
              <a:off x="4886325" y="4243387"/>
              <a:ext cx="23813" cy="23813"/>
            </a:xfrm>
            <a:custGeom>
              <a:avLst/>
              <a:gdLst>
                <a:gd name="T0" fmla="*/ 9 w 9"/>
                <a:gd name="T1" fmla="*/ 2 h 9"/>
                <a:gd name="T2" fmla="*/ 5 w 9"/>
                <a:gd name="T3" fmla="*/ 9 h 9"/>
                <a:gd name="T4" fmla="*/ 9 w 9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cubicBezTo>
                    <a:pt x="9" y="5"/>
                    <a:pt x="6" y="6"/>
                    <a:pt x="5" y="9"/>
                  </a:cubicBezTo>
                  <a:cubicBezTo>
                    <a:pt x="0" y="8"/>
                    <a:pt x="5" y="0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65"/>
            <p:cNvSpPr>
              <a:spLocks/>
            </p:cNvSpPr>
            <p:nvPr/>
          </p:nvSpPr>
          <p:spPr bwMode="auto">
            <a:xfrm>
              <a:off x="4730750" y="4241799"/>
              <a:ext cx="20638" cy="38100"/>
            </a:xfrm>
            <a:custGeom>
              <a:avLst/>
              <a:gdLst>
                <a:gd name="T0" fmla="*/ 8 w 8"/>
                <a:gd name="T1" fmla="*/ 8 h 15"/>
                <a:gd name="T2" fmla="*/ 8 w 8"/>
                <a:gd name="T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5">
                  <a:moveTo>
                    <a:pt x="8" y="8"/>
                  </a:moveTo>
                  <a:cubicBezTo>
                    <a:pt x="3" y="15"/>
                    <a:pt x="0" y="0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66"/>
            <p:cNvSpPr>
              <a:spLocks/>
            </p:cNvSpPr>
            <p:nvPr/>
          </p:nvSpPr>
          <p:spPr bwMode="auto">
            <a:xfrm>
              <a:off x="4748212" y="4254499"/>
              <a:ext cx="31750" cy="30163"/>
            </a:xfrm>
            <a:custGeom>
              <a:avLst/>
              <a:gdLst>
                <a:gd name="T0" fmla="*/ 12 w 12"/>
                <a:gd name="T1" fmla="*/ 5 h 12"/>
                <a:gd name="T2" fmla="*/ 12 w 12"/>
                <a:gd name="T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cubicBezTo>
                    <a:pt x="5" y="12"/>
                    <a:pt x="0" y="0"/>
                    <a:pt x="1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67"/>
            <p:cNvSpPr>
              <a:spLocks/>
            </p:cNvSpPr>
            <p:nvPr/>
          </p:nvSpPr>
          <p:spPr bwMode="auto">
            <a:xfrm>
              <a:off x="3713162" y="4281487"/>
              <a:ext cx="23813" cy="53975"/>
            </a:xfrm>
            <a:custGeom>
              <a:avLst/>
              <a:gdLst>
                <a:gd name="T0" fmla="*/ 4 w 9"/>
                <a:gd name="T1" fmla="*/ 0 h 21"/>
                <a:gd name="T2" fmla="*/ 2 w 9"/>
                <a:gd name="T3" fmla="*/ 19 h 21"/>
                <a:gd name="T4" fmla="*/ 4 w 9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1">
                  <a:moveTo>
                    <a:pt x="4" y="0"/>
                  </a:moveTo>
                  <a:cubicBezTo>
                    <a:pt x="7" y="2"/>
                    <a:pt x="9" y="21"/>
                    <a:pt x="2" y="19"/>
                  </a:cubicBezTo>
                  <a:cubicBezTo>
                    <a:pt x="4" y="10"/>
                    <a:pt x="0" y="8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68"/>
            <p:cNvSpPr>
              <a:spLocks/>
            </p:cNvSpPr>
            <p:nvPr/>
          </p:nvSpPr>
          <p:spPr bwMode="auto">
            <a:xfrm>
              <a:off x="6080125" y="4306887"/>
              <a:ext cx="44450" cy="33338"/>
            </a:xfrm>
            <a:custGeom>
              <a:avLst/>
              <a:gdLst>
                <a:gd name="T0" fmla="*/ 0 w 18"/>
                <a:gd name="T1" fmla="*/ 3 h 13"/>
                <a:gd name="T2" fmla="*/ 18 w 18"/>
                <a:gd name="T3" fmla="*/ 3 h 13"/>
                <a:gd name="T4" fmla="*/ 0 w 1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0" y="3"/>
                  </a:moveTo>
                  <a:cubicBezTo>
                    <a:pt x="1" y="0"/>
                    <a:pt x="17" y="0"/>
                    <a:pt x="18" y="3"/>
                  </a:cubicBezTo>
                  <a:cubicBezTo>
                    <a:pt x="16" y="13"/>
                    <a:pt x="6" y="2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69"/>
            <p:cNvSpPr>
              <a:spLocks/>
            </p:cNvSpPr>
            <p:nvPr/>
          </p:nvSpPr>
          <p:spPr bwMode="auto">
            <a:xfrm>
              <a:off x="955675" y="4330699"/>
              <a:ext cx="23813" cy="33338"/>
            </a:xfrm>
            <a:custGeom>
              <a:avLst/>
              <a:gdLst>
                <a:gd name="T0" fmla="*/ 1 w 9"/>
                <a:gd name="T1" fmla="*/ 0 h 13"/>
                <a:gd name="T2" fmla="*/ 9 w 9"/>
                <a:gd name="T3" fmla="*/ 13 h 13"/>
                <a:gd name="T4" fmla="*/ 1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1" y="0"/>
                  </a:moveTo>
                  <a:cubicBezTo>
                    <a:pt x="6" y="3"/>
                    <a:pt x="8" y="7"/>
                    <a:pt x="9" y="13"/>
                  </a:cubicBezTo>
                  <a:cubicBezTo>
                    <a:pt x="5" y="10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70"/>
            <p:cNvSpPr>
              <a:spLocks/>
            </p:cNvSpPr>
            <p:nvPr/>
          </p:nvSpPr>
          <p:spPr bwMode="auto">
            <a:xfrm>
              <a:off x="6864350" y="4330699"/>
              <a:ext cx="66675" cy="42863"/>
            </a:xfrm>
            <a:custGeom>
              <a:avLst/>
              <a:gdLst>
                <a:gd name="T0" fmla="*/ 6 w 26"/>
                <a:gd name="T1" fmla="*/ 16 h 17"/>
                <a:gd name="T2" fmla="*/ 1 w 26"/>
                <a:gd name="T3" fmla="*/ 5 h 17"/>
                <a:gd name="T4" fmla="*/ 3 w 26"/>
                <a:gd name="T5" fmla="*/ 0 h 17"/>
                <a:gd name="T6" fmla="*/ 16 w 26"/>
                <a:gd name="T7" fmla="*/ 0 h 17"/>
                <a:gd name="T8" fmla="*/ 18 w 26"/>
                <a:gd name="T9" fmla="*/ 3 h 17"/>
                <a:gd name="T10" fmla="*/ 12 w 26"/>
                <a:gd name="T11" fmla="*/ 9 h 17"/>
                <a:gd name="T12" fmla="*/ 6 w 26"/>
                <a:gd name="T1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7">
                  <a:moveTo>
                    <a:pt x="6" y="16"/>
                  </a:moveTo>
                  <a:cubicBezTo>
                    <a:pt x="7" y="9"/>
                    <a:pt x="0" y="11"/>
                    <a:pt x="1" y="5"/>
                  </a:cubicBezTo>
                  <a:cubicBezTo>
                    <a:pt x="3" y="5"/>
                    <a:pt x="3" y="2"/>
                    <a:pt x="3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6" y="4"/>
                    <a:pt x="18" y="5"/>
                    <a:pt x="18" y="3"/>
                  </a:cubicBezTo>
                  <a:cubicBezTo>
                    <a:pt x="26" y="5"/>
                    <a:pt x="14" y="17"/>
                    <a:pt x="12" y="9"/>
                  </a:cubicBezTo>
                  <a:cubicBezTo>
                    <a:pt x="8" y="10"/>
                    <a:pt x="15" y="17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71"/>
            <p:cNvSpPr>
              <a:spLocks/>
            </p:cNvSpPr>
            <p:nvPr/>
          </p:nvSpPr>
          <p:spPr bwMode="auto">
            <a:xfrm>
              <a:off x="6245225" y="4338637"/>
              <a:ext cx="28575" cy="20638"/>
            </a:xfrm>
            <a:custGeom>
              <a:avLst/>
              <a:gdLst>
                <a:gd name="T0" fmla="*/ 6 w 11"/>
                <a:gd name="T1" fmla="*/ 0 h 8"/>
                <a:gd name="T2" fmla="*/ 6 w 11"/>
                <a:gd name="T3" fmla="*/ 8 h 8"/>
                <a:gd name="T4" fmla="*/ 6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6" y="0"/>
                  </a:moveTo>
                  <a:cubicBezTo>
                    <a:pt x="11" y="0"/>
                    <a:pt x="7" y="7"/>
                    <a:pt x="6" y="8"/>
                  </a:cubicBezTo>
                  <a:cubicBezTo>
                    <a:pt x="0" y="7"/>
                    <a:pt x="8" y="4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72"/>
            <p:cNvSpPr>
              <a:spLocks/>
            </p:cNvSpPr>
            <p:nvPr/>
          </p:nvSpPr>
          <p:spPr bwMode="auto">
            <a:xfrm>
              <a:off x="5984875" y="4335462"/>
              <a:ext cx="36513" cy="23813"/>
            </a:xfrm>
            <a:custGeom>
              <a:avLst/>
              <a:gdLst>
                <a:gd name="T0" fmla="*/ 14 w 14"/>
                <a:gd name="T1" fmla="*/ 3 h 9"/>
                <a:gd name="T2" fmla="*/ 14 w 14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9">
                  <a:moveTo>
                    <a:pt x="14" y="3"/>
                  </a:moveTo>
                  <a:cubicBezTo>
                    <a:pt x="9" y="9"/>
                    <a:pt x="0" y="0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73"/>
            <p:cNvSpPr>
              <a:spLocks/>
            </p:cNvSpPr>
            <p:nvPr/>
          </p:nvSpPr>
          <p:spPr bwMode="auto">
            <a:xfrm>
              <a:off x="7042150" y="4343399"/>
              <a:ext cx="44450" cy="50800"/>
            </a:xfrm>
            <a:custGeom>
              <a:avLst/>
              <a:gdLst>
                <a:gd name="T0" fmla="*/ 0 w 17"/>
                <a:gd name="T1" fmla="*/ 6 h 20"/>
                <a:gd name="T2" fmla="*/ 8 w 17"/>
                <a:gd name="T3" fmla="*/ 2 h 20"/>
                <a:gd name="T4" fmla="*/ 17 w 17"/>
                <a:gd name="T5" fmla="*/ 17 h 20"/>
                <a:gd name="T6" fmla="*/ 8 w 17"/>
                <a:gd name="T7" fmla="*/ 19 h 20"/>
                <a:gd name="T8" fmla="*/ 0 w 17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0" y="6"/>
                  </a:moveTo>
                  <a:cubicBezTo>
                    <a:pt x="2" y="0"/>
                    <a:pt x="8" y="10"/>
                    <a:pt x="8" y="2"/>
                  </a:cubicBezTo>
                  <a:cubicBezTo>
                    <a:pt x="13" y="5"/>
                    <a:pt x="10" y="16"/>
                    <a:pt x="17" y="17"/>
                  </a:cubicBezTo>
                  <a:cubicBezTo>
                    <a:pt x="16" y="20"/>
                    <a:pt x="12" y="19"/>
                    <a:pt x="8" y="19"/>
                  </a:cubicBezTo>
                  <a:cubicBezTo>
                    <a:pt x="6" y="15"/>
                    <a:pt x="6" y="7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74"/>
            <p:cNvSpPr>
              <a:spLocks/>
            </p:cNvSpPr>
            <p:nvPr/>
          </p:nvSpPr>
          <p:spPr bwMode="auto">
            <a:xfrm>
              <a:off x="7037387" y="4360862"/>
              <a:ext cx="11113" cy="20638"/>
            </a:xfrm>
            <a:custGeom>
              <a:avLst/>
              <a:gdLst>
                <a:gd name="T0" fmla="*/ 4 w 4"/>
                <a:gd name="T1" fmla="*/ 8 h 8"/>
                <a:gd name="T2" fmla="*/ 0 w 4"/>
                <a:gd name="T3" fmla="*/ 1 h 8"/>
                <a:gd name="T4" fmla="*/ 4 w 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1" y="7"/>
                    <a:pt x="0" y="5"/>
                    <a:pt x="0" y="1"/>
                  </a:cubicBezTo>
                  <a:cubicBezTo>
                    <a:pt x="4" y="0"/>
                    <a:pt x="4" y="4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75"/>
            <p:cNvSpPr>
              <a:spLocks/>
            </p:cNvSpPr>
            <p:nvPr/>
          </p:nvSpPr>
          <p:spPr bwMode="auto">
            <a:xfrm>
              <a:off x="7040562" y="4398962"/>
              <a:ext cx="47625" cy="41275"/>
            </a:xfrm>
            <a:custGeom>
              <a:avLst/>
              <a:gdLst>
                <a:gd name="T0" fmla="*/ 18 w 19"/>
                <a:gd name="T1" fmla="*/ 1 h 16"/>
                <a:gd name="T2" fmla="*/ 9 w 19"/>
                <a:gd name="T3" fmla="*/ 16 h 16"/>
                <a:gd name="T4" fmla="*/ 18 w 19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6">
                  <a:moveTo>
                    <a:pt x="18" y="1"/>
                  </a:moveTo>
                  <a:cubicBezTo>
                    <a:pt x="19" y="11"/>
                    <a:pt x="9" y="8"/>
                    <a:pt x="9" y="16"/>
                  </a:cubicBezTo>
                  <a:cubicBezTo>
                    <a:pt x="0" y="13"/>
                    <a:pt x="9" y="0"/>
                    <a:pt x="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76"/>
            <p:cNvSpPr>
              <a:spLocks/>
            </p:cNvSpPr>
            <p:nvPr/>
          </p:nvSpPr>
          <p:spPr bwMode="auto">
            <a:xfrm>
              <a:off x="5500687" y="4414837"/>
              <a:ext cx="9525" cy="17463"/>
            </a:xfrm>
            <a:custGeom>
              <a:avLst/>
              <a:gdLst>
                <a:gd name="T0" fmla="*/ 0 w 4"/>
                <a:gd name="T1" fmla="*/ 0 h 7"/>
                <a:gd name="T2" fmla="*/ 4 w 4"/>
                <a:gd name="T3" fmla="*/ 6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1"/>
                    <a:pt x="4" y="2"/>
                    <a:pt x="4" y="6"/>
                  </a:cubicBezTo>
                  <a:cubicBezTo>
                    <a:pt x="0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77"/>
            <p:cNvSpPr>
              <a:spLocks/>
            </p:cNvSpPr>
            <p:nvPr/>
          </p:nvSpPr>
          <p:spPr bwMode="auto">
            <a:xfrm>
              <a:off x="3471862" y="4416424"/>
              <a:ext cx="22225" cy="23813"/>
            </a:xfrm>
            <a:custGeom>
              <a:avLst/>
              <a:gdLst>
                <a:gd name="T0" fmla="*/ 0 w 9"/>
                <a:gd name="T1" fmla="*/ 7 h 9"/>
                <a:gd name="T2" fmla="*/ 2 w 9"/>
                <a:gd name="T3" fmla="*/ 9 h 9"/>
                <a:gd name="T4" fmla="*/ 0 w 9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4" y="0"/>
                    <a:pt x="9" y="9"/>
                    <a:pt x="2" y="9"/>
                  </a:cubicBezTo>
                  <a:cubicBezTo>
                    <a:pt x="1" y="9"/>
                    <a:pt x="0" y="9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78"/>
            <p:cNvSpPr>
              <a:spLocks/>
            </p:cNvSpPr>
            <p:nvPr/>
          </p:nvSpPr>
          <p:spPr bwMode="auto">
            <a:xfrm>
              <a:off x="6221412" y="4452937"/>
              <a:ext cx="23813" cy="30163"/>
            </a:xfrm>
            <a:custGeom>
              <a:avLst/>
              <a:gdLst>
                <a:gd name="T0" fmla="*/ 4 w 9"/>
                <a:gd name="T1" fmla="*/ 0 h 12"/>
                <a:gd name="T2" fmla="*/ 0 w 9"/>
                <a:gd name="T3" fmla="*/ 10 h 12"/>
                <a:gd name="T4" fmla="*/ 4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9" y="1"/>
                    <a:pt x="5" y="12"/>
                    <a:pt x="0" y="10"/>
                  </a:cubicBezTo>
                  <a:cubicBezTo>
                    <a:pt x="1" y="6"/>
                    <a:pt x="5" y="5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79"/>
            <p:cNvSpPr>
              <a:spLocks/>
            </p:cNvSpPr>
            <p:nvPr/>
          </p:nvSpPr>
          <p:spPr bwMode="auto">
            <a:xfrm>
              <a:off x="2668587" y="4449762"/>
              <a:ext cx="20638" cy="25400"/>
            </a:xfrm>
            <a:custGeom>
              <a:avLst/>
              <a:gdLst>
                <a:gd name="T0" fmla="*/ 0 w 8"/>
                <a:gd name="T1" fmla="*/ 5 h 10"/>
                <a:gd name="T2" fmla="*/ 6 w 8"/>
                <a:gd name="T3" fmla="*/ 9 h 10"/>
                <a:gd name="T4" fmla="*/ 0 w 8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0" y="5"/>
                  </a:moveTo>
                  <a:cubicBezTo>
                    <a:pt x="1" y="0"/>
                    <a:pt x="8" y="5"/>
                    <a:pt x="6" y="9"/>
                  </a:cubicBezTo>
                  <a:cubicBezTo>
                    <a:pt x="2" y="10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80"/>
            <p:cNvSpPr>
              <a:spLocks/>
            </p:cNvSpPr>
            <p:nvPr/>
          </p:nvSpPr>
          <p:spPr bwMode="auto">
            <a:xfrm>
              <a:off x="792162" y="4462462"/>
              <a:ext cx="19050" cy="19050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6 h 7"/>
                <a:gd name="T4" fmla="*/ 0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5" y="0"/>
                    <a:pt x="7" y="2"/>
                    <a:pt x="7" y="6"/>
                  </a:cubicBezTo>
                  <a:cubicBezTo>
                    <a:pt x="2" y="7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81"/>
            <p:cNvSpPr>
              <a:spLocks/>
            </p:cNvSpPr>
            <p:nvPr/>
          </p:nvSpPr>
          <p:spPr bwMode="auto">
            <a:xfrm>
              <a:off x="688975" y="4468812"/>
              <a:ext cx="25400" cy="26988"/>
            </a:xfrm>
            <a:custGeom>
              <a:avLst/>
              <a:gdLst>
                <a:gd name="T0" fmla="*/ 3 w 10"/>
                <a:gd name="T1" fmla="*/ 0 h 11"/>
                <a:gd name="T2" fmla="*/ 9 w 10"/>
                <a:gd name="T3" fmla="*/ 9 h 11"/>
                <a:gd name="T4" fmla="*/ 1 w 10"/>
                <a:gd name="T5" fmla="*/ 11 h 11"/>
                <a:gd name="T6" fmla="*/ 5 w 10"/>
                <a:gd name="T7" fmla="*/ 7 h 11"/>
                <a:gd name="T8" fmla="*/ 3 w 1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3" y="0"/>
                  </a:moveTo>
                  <a:cubicBezTo>
                    <a:pt x="6" y="2"/>
                    <a:pt x="10" y="3"/>
                    <a:pt x="9" y="9"/>
                  </a:cubicBezTo>
                  <a:cubicBezTo>
                    <a:pt x="7" y="10"/>
                    <a:pt x="4" y="11"/>
                    <a:pt x="1" y="11"/>
                  </a:cubicBezTo>
                  <a:cubicBezTo>
                    <a:pt x="0" y="7"/>
                    <a:pt x="2" y="7"/>
                    <a:pt x="5" y="7"/>
                  </a:cubicBezTo>
                  <a:cubicBezTo>
                    <a:pt x="4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82"/>
            <p:cNvSpPr>
              <a:spLocks/>
            </p:cNvSpPr>
            <p:nvPr/>
          </p:nvSpPr>
          <p:spPr bwMode="auto">
            <a:xfrm>
              <a:off x="6346825" y="4483099"/>
              <a:ext cx="17463" cy="31750"/>
            </a:xfrm>
            <a:custGeom>
              <a:avLst/>
              <a:gdLst>
                <a:gd name="T0" fmla="*/ 0 w 7"/>
                <a:gd name="T1" fmla="*/ 3 h 12"/>
                <a:gd name="T2" fmla="*/ 0 w 7"/>
                <a:gd name="T3" fmla="*/ 9 h 12"/>
                <a:gd name="T4" fmla="*/ 0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3"/>
                  </a:moveTo>
                  <a:cubicBezTo>
                    <a:pt x="7" y="0"/>
                    <a:pt x="7" y="12"/>
                    <a:pt x="0" y="9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83"/>
            <p:cNvSpPr>
              <a:spLocks/>
            </p:cNvSpPr>
            <p:nvPr/>
          </p:nvSpPr>
          <p:spPr bwMode="auto">
            <a:xfrm>
              <a:off x="6713537" y="4491037"/>
              <a:ext cx="7938" cy="30163"/>
            </a:xfrm>
            <a:custGeom>
              <a:avLst/>
              <a:gdLst>
                <a:gd name="T0" fmla="*/ 0 w 3"/>
                <a:gd name="T1" fmla="*/ 4 h 12"/>
                <a:gd name="T2" fmla="*/ 2 w 3"/>
                <a:gd name="T3" fmla="*/ 8 h 12"/>
                <a:gd name="T4" fmla="*/ 0 w 3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0" y="4"/>
                  </a:moveTo>
                  <a:cubicBezTo>
                    <a:pt x="1" y="0"/>
                    <a:pt x="3" y="5"/>
                    <a:pt x="2" y="8"/>
                  </a:cubicBezTo>
                  <a:cubicBezTo>
                    <a:pt x="1" y="12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84"/>
            <p:cNvSpPr>
              <a:spLocks/>
            </p:cNvSpPr>
            <p:nvPr/>
          </p:nvSpPr>
          <p:spPr bwMode="auto">
            <a:xfrm>
              <a:off x="798512" y="4506912"/>
              <a:ext cx="12700" cy="952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5 w 5"/>
                <a:gd name="T5" fmla="*/ 4 h 4"/>
                <a:gd name="T6" fmla="*/ 0 w 5"/>
                <a:gd name="T7" fmla="*/ 4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85"/>
            <p:cNvSpPr>
              <a:spLocks/>
            </p:cNvSpPr>
            <p:nvPr/>
          </p:nvSpPr>
          <p:spPr bwMode="auto">
            <a:xfrm>
              <a:off x="6338887" y="4511674"/>
              <a:ext cx="23813" cy="38100"/>
            </a:xfrm>
            <a:custGeom>
              <a:avLst/>
              <a:gdLst>
                <a:gd name="T0" fmla="*/ 3 w 9"/>
                <a:gd name="T1" fmla="*/ 0 h 15"/>
                <a:gd name="T2" fmla="*/ 8 w 9"/>
                <a:gd name="T3" fmla="*/ 13 h 15"/>
                <a:gd name="T4" fmla="*/ 3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cubicBezTo>
                    <a:pt x="9" y="1"/>
                    <a:pt x="8" y="7"/>
                    <a:pt x="8" y="13"/>
                  </a:cubicBezTo>
                  <a:cubicBezTo>
                    <a:pt x="0" y="15"/>
                    <a:pt x="5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86"/>
            <p:cNvSpPr>
              <a:spLocks/>
            </p:cNvSpPr>
            <p:nvPr/>
          </p:nvSpPr>
          <p:spPr bwMode="auto">
            <a:xfrm>
              <a:off x="1536700" y="4554537"/>
              <a:ext cx="31750" cy="33338"/>
            </a:xfrm>
            <a:custGeom>
              <a:avLst/>
              <a:gdLst>
                <a:gd name="T0" fmla="*/ 4 w 12"/>
                <a:gd name="T1" fmla="*/ 0 h 13"/>
                <a:gd name="T2" fmla="*/ 11 w 12"/>
                <a:gd name="T3" fmla="*/ 11 h 13"/>
                <a:gd name="T4" fmla="*/ 0 w 12"/>
                <a:gd name="T5" fmla="*/ 7 h 13"/>
                <a:gd name="T6" fmla="*/ 4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cubicBezTo>
                    <a:pt x="8" y="2"/>
                    <a:pt x="12" y="4"/>
                    <a:pt x="11" y="11"/>
                  </a:cubicBezTo>
                  <a:cubicBezTo>
                    <a:pt x="9" y="13"/>
                    <a:pt x="0" y="13"/>
                    <a:pt x="0" y="7"/>
                  </a:cubicBezTo>
                  <a:cubicBezTo>
                    <a:pt x="7" y="12"/>
                    <a:pt x="7" y="6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87"/>
            <p:cNvSpPr>
              <a:spLocks/>
            </p:cNvSpPr>
            <p:nvPr/>
          </p:nvSpPr>
          <p:spPr bwMode="auto">
            <a:xfrm>
              <a:off x="2454275" y="4565649"/>
              <a:ext cx="88900" cy="50800"/>
            </a:xfrm>
            <a:custGeom>
              <a:avLst/>
              <a:gdLst>
                <a:gd name="T0" fmla="*/ 33 w 35"/>
                <a:gd name="T1" fmla="*/ 5 h 20"/>
                <a:gd name="T2" fmla="*/ 28 w 35"/>
                <a:gd name="T3" fmla="*/ 20 h 20"/>
                <a:gd name="T4" fmla="*/ 0 w 35"/>
                <a:gd name="T5" fmla="*/ 11 h 20"/>
                <a:gd name="T6" fmla="*/ 33 w 35"/>
                <a:gd name="T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0">
                  <a:moveTo>
                    <a:pt x="33" y="5"/>
                  </a:moveTo>
                  <a:cubicBezTo>
                    <a:pt x="35" y="14"/>
                    <a:pt x="26" y="11"/>
                    <a:pt x="28" y="20"/>
                  </a:cubicBezTo>
                  <a:cubicBezTo>
                    <a:pt x="16" y="20"/>
                    <a:pt x="6" y="18"/>
                    <a:pt x="0" y="11"/>
                  </a:cubicBezTo>
                  <a:cubicBezTo>
                    <a:pt x="4" y="0"/>
                    <a:pt x="24" y="0"/>
                    <a:pt x="3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88"/>
            <p:cNvSpPr>
              <a:spLocks/>
            </p:cNvSpPr>
            <p:nvPr/>
          </p:nvSpPr>
          <p:spPr bwMode="auto">
            <a:xfrm>
              <a:off x="5505450" y="4592637"/>
              <a:ext cx="38100" cy="36513"/>
            </a:xfrm>
            <a:custGeom>
              <a:avLst/>
              <a:gdLst>
                <a:gd name="T0" fmla="*/ 15 w 15"/>
                <a:gd name="T1" fmla="*/ 0 h 14"/>
                <a:gd name="T2" fmla="*/ 9 w 15"/>
                <a:gd name="T3" fmla="*/ 13 h 14"/>
                <a:gd name="T4" fmla="*/ 2 w 15"/>
                <a:gd name="T5" fmla="*/ 7 h 14"/>
                <a:gd name="T6" fmla="*/ 15 w 15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4">
                  <a:moveTo>
                    <a:pt x="15" y="0"/>
                  </a:moveTo>
                  <a:cubicBezTo>
                    <a:pt x="13" y="5"/>
                    <a:pt x="11" y="9"/>
                    <a:pt x="9" y="13"/>
                  </a:cubicBezTo>
                  <a:cubicBezTo>
                    <a:pt x="0" y="14"/>
                    <a:pt x="11" y="8"/>
                    <a:pt x="2" y="7"/>
                  </a:cubicBezTo>
                  <a:cubicBezTo>
                    <a:pt x="4" y="2"/>
                    <a:pt x="10" y="2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89"/>
            <p:cNvSpPr>
              <a:spLocks/>
            </p:cNvSpPr>
            <p:nvPr/>
          </p:nvSpPr>
          <p:spPr bwMode="auto">
            <a:xfrm>
              <a:off x="6451600" y="4591049"/>
              <a:ext cx="12700" cy="20638"/>
            </a:xfrm>
            <a:custGeom>
              <a:avLst/>
              <a:gdLst>
                <a:gd name="T0" fmla="*/ 0 w 5"/>
                <a:gd name="T1" fmla="*/ 1 h 8"/>
                <a:gd name="T2" fmla="*/ 5 w 5"/>
                <a:gd name="T3" fmla="*/ 8 h 8"/>
                <a:gd name="T4" fmla="*/ 0 w 5"/>
                <a:gd name="T5" fmla="*/ 6 h 8"/>
                <a:gd name="T6" fmla="*/ 0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1"/>
                  </a:moveTo>
                  <a:cubicBezTo>
                    <a:pt x="5" y="0"/>
                    <a:pt x="4" y="5"/>
                    <a:pt x="5" y="8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90"/>
            <p:cNvSpPr>
              <a:spLocks/>
            </p:cNvSpPr>
            <p:nvPr/>
          </p:nvSpPr>
          <p:spPr bwMode="auto">
            <a:xfrm>
              <a:off x="1709737" y="4600574"/>
              <a:ext cx="69850" cy="92075"/>
            </a:xfrm>
            <a:custGeom>
              <a:avLst/>
              <a:gdLst>
                <a:gd name="T0" fmla="*/ 26 w 27"/>
                <a:gd name="T1" fmla="*/ 12 h 36"/>
                <a:gd name="T2" fmla="*/ 7 w 27"/>
                <a:gd name="T3" fmla="*/ 36 h 36"/>
                <a:gd name="T4" fmla="*/ 1 w 27"/>
                <a:gd name="T5" fmla="*/ 6 h 36"/>
                <a:gd name="T6" fmla="*/ 7 w 27"/>
                <a:gd name="T7" fmla="*/ 2 h 36"/>
                <a:gd name="T8" fmla="*/ 26 w 27"/>
                <a:gd name="T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6">
                  <a:moveTo>
                    <a:pt x="26" y="12"/>
                  </a:moveTo>
                  <a:cubicBezTo>
                    <a:pt x="27" y="28"/>
                    <a:pt x="25" y="36"/>
                    <a:pt x="7" y="36"/>
                  </a:cubicBezTo>
                  <a:cubicBezTo>
                    <a:pt x="2" y="26"/>
                    <a:pt x="0" y="24"/>
                    <a:pt x="1" y="6"/>
                  </a:cubicBezTo>
                  <a:cubicBezTo>
                    <a:pt x="5" y="8"/>
                    <a:pt x="6" y="2"/>
                    <a:pt x="7" y="2"/>
                  </a:cubicBezTo>
                  <a:cubicBezTo>
                    <a:pt x="15" y="0"/>
                    <a:pt x="21" y="8"/>
                    <a:pt x="2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91"/>
            <p:cNvSpPr>
              <a:spLocks/>
            </p:cNvSpPr>
            <p:nvPr/>
          </p:nvSpPr>
          <p:spPr bwMode="auto">
            <a:xfrm>
              <a:off x="5437187" y="4598987"/>
              <a:ext cx="41275" cy="34925"/>
            </a:xfrm>
            <a:custGeom>
              <a:avLst/>
              <a:gdLst>
                <a:gd name="T0" fmla="*/ 14 w 16"/>
                <a:gd name="T1" fmla="*/ 11 h 14"/>
                <a:gd name="T2" fmla="*/ 1 w 16"/>
                <a:gd name="T3" fmla="*/ 11 h 14"/>
                <a:gd name="T4" fmla="*/ 14 w 16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14" y="11"/>
                  </a:moveTo>
                  <a:cubicBezTo>
                    <a:pt x="7" y="12"/>
                    <a:pt x="7" y="14"/>
                    <a:pt x="1" y="11"/>
                  </a:cubicBezTo>
                  <a:cubicBezTo>
                    <a:pt x="0" y="2"/>
                    <a:pt x="16" y="0"/>
                    <a:pt x="1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92"/>
            <p:cNvSpPr>
              <a:spLocks/>
            </p:cNvSpPr>
            <p:nvPr/>
          </p:nvSpPr>
          <p:spPr bwMode="auto">
            <a:xfrm>
              <a:off x="2925762" y="4630737"/>
              <a:ext cx="28575" cy="46038"/>
            </a:xfrm>
            <a:custGeom>
              <a:avLst/>
              <a:gdLst>
                <a:gd name="T0" fmla="*/ 11 w 11"/>
                <a:gd name="T1" fmla="*/ 0 h 18"/>
                <a:gd name="T2" fmla="*/ 0 w 11"/>
                <a:gd name="T3" fmla="*/ 18 h 18"/>
                <a:gd name="T4" fmla="*/ 11 w 11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cubicBezTo>
                    <a:pt x="9" y="8"/>
                    <a:pt x="8" y="16"/>
                    <a:pt x="0" y="18"/>
                  </a:cubicBezTo>
                  <a:cubicBezTo>
                    <a:pt x="2" y="11"/>
                    <a:pt x="2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93"/>
            <p:cNvSpPr>
              <a:spLocks/>
            </p:cNvSpPr>
            <p:nvPr/>
          </p:nvSpPr>
          <p:spPr bwMode="auto">
            <a:xfrm>
              <a:off x="4838700" y="4668837"/>
              <a:ext cx="12700" cy="14288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0 h 5"/>
                <a:gd name="T4" fmla="*/ 5 w 5"/>
                <a:gd name="T5" fmla="*/ 5 h 5"/>
                <a:gd name="T6" fmla="*/ 0 w 5"/>
                <a:gd name="T7" fmla="*/ 5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94"/>
            <p:cNvSpPr>
              <a:spLocks/>
            </p:cNvSpPr>
            <p:nvPr/>
          </p:nvSpPr>
          <p:spPr bwMode="auto">
            <a:xfrm>
              <a:off x="331787" y="4697412"/>
              <a:ext cx="17463" cy="17463"/>
            </a:xfrm>
            <a:custGeom>
              <a:avLst/>
              <a:gdLst>
                <a:gd name="T0" fmla="*/ 3 w 7"/>
                <a:gd name="T1" fmla="*/ 0 h 7"/>
                <a:gd name="T2" fmla="*/ 3 w 7"/>
                <a:gd name="T3" fmla="*/ 7 h 7"/>
                <a:gd name="T4" fmla="*/ 3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7" y="2"/>
                    <a:pt x="4" y="4"/>
                    <a:pt x="3" y="7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95"/>
            <p:cNvSpPr>
              <a:spLocks/>
            </p:cNvSpPr>
            <p:nvPr/>
          </p:nvSpPr>
          <p:spPr bwMode="auto">
            <a:xfrm>
              <a:off x="2684462" y="4797424"/>
              <a:ext cx="76200" cy="53975"/>
            </a:xfrm>
            <a:custGeom>
              <a:avLst/>
              <a:gdLst>
                <a:gd name="T0" fmla="*/ 9 w 30"/>
                <a:gd name="T1" fmla="*/ 0 h 21"/>
                <a:gd name="T2" fmla="*/ 30 w 30"/>
                <a:gd name="T3" fmla="*/ 2 h 21"/>
                <a:gd name="T4" fmla="*/ 0 w 30"/>
                <a:gd name="T5" fmla="*/ 21 h 21"/>
                <a:gd name="T6" fmla="*/ 9 w 3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1">
                  <a:moveTo>
                    <a:pt x="9" y="0"/>
                  </a:moveTo>
                  <a:cubicBezTo>
                    <a:pt x="18" y="2"/>
                    <a:pt x="21" y="5"/>
                    <a:pt x="30" y="2"/>
                  </a:cubicBezTo>
                  <a:cubicBezTo>
                    <a:pt x="25" y="12"/>
                    <a:pt x="15" y="19"/>
                    <a:pt x="0" y="21"/>
                  </a:cubicBezTo>
                  <a:cubicBezTo>
                    <a:pt x="2" y="13"/>
                    <a:pt x="10" y="1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96"/>
            <p:cNvSpPr>
              <a:spLocks/>
            </p:cNvSpPr>
            <p:nvPr/>
          </p:nvSpPr>
          <p:spPr bwMode="auto">
            <a:xfrm>
              <a:off x="2492375" y="4806949"/>
              <a:ext cx="149225" cy="265113"/>
            </a:xfrm>
            <a:custGeom>
              <a:avLst/>
              <a:gdLst>
                <a:gd name="T0" fmla="*/ 39 w 58"/>
                <a:gd name="T1" fmla="*/ 0 h 104"/>
                <a:gd name="T2" fmla="*/ 39 w 58"/>
                <a:gd name="T3" fmla="*/ 19 h 104"/>
                <a:gd name="T4" fmla="*/ 39 w 58"/>
                <a:gd name="T5" fmla="*/ 34 h 104"/>
                <a:gd name="T6" fmla="*/ 58 w 58"/>
                <a:gd name="T7" fmla="*/ 30 h 104"/>
                <a:gd name="T8" fmla="*/ 50 w 58"/>
                <a:gd name="T9" fmla="*/ 32 h 104"/>
                <a:gd name="T10" fmla="*/ 48 w 58"/>
                <a:gd name="T11" fmla="*/ 43 h 104"/>
                <a:gd name="T12" fmla="*/ 37 w 58"/>
                <a:gd name="T13" fmla="*/ 43 h 104"/>
                <a:gd name="T14" fmla="*/ 22 w 58"/>
                <a:gd name="T15" fmla="*/ 73 h 104"/>
                <a:gd name="T16" fmla="*/ 22 w 58"/>
                <a:gd name="T17" fmla="*/ 77 h 104"/>
                <a:gd name="T18" fmla="*/ 13 w 58"/>
                <a:gd name="T19" fmla="*/ 90 h 104"/>
                <a:gd name="T20" fmla="*/ 5 w 58"/>
                <a:gd name="T21" fmla="*/ 103 h 104"/>
                <a:gd name="T22" fmla="*/ 9 w 58"/>
                <a:gd name="T23" fmla="*/ 90 h 104"/>
                <a:gd name="T24" fmla="*/ 0 w 58"/>
                <a:gd name="T25" fmla="*/ 90 h 104"/>
                <a:gd name="T26" fmla="*/ 9 w 58"/>
                <a:gd name="T27" fmla="*/ 75 h 104"/>
                <a:gd name="T28" fmla="*/ 20 w 58"/>
                <a:gd name="T29" fmla="*/ 47 h 104"/>
                <a:gd name="T30" fmla="*/ 28 w 58"/>
                <a:gd name="T31" fmla="*/ 30 h 104"/>
                <a:gd name="T32" fmla="*/ 28 w 58"/>
                <a:gd name="T33" fmla="*/ 19 h 104"/>
                <a:gd name="T34" fmla="*/ 39 w 58"/>
                <a:gd name="T3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104">
                  <a:moveTo>
                    <a:pt x="39" y="0"/>
                  </a:moveTo>
                  <a:cubicBezTo>
                    <a:pt x="50" y="2"/>
                    <a:pt x="40" y="12"/>
                    <a:pt x="39" y="19"/>
                  </a:cubicBezTo>
                  <a:cubicBezTo>
                    <a:pt x="38" y="25"/>
                    <a:pt x="40" y="29"/>
                    <a:pt x="39" y="34"/>
                  </a:cubicBezTo>
                  <a:cubicBezTo>
                    <a:pt x="45" y="32"/>
                    <a:pt x="51" y="24"/>
                    <a:pt x="58" y="30"/>
                  </a:cubicBezTo>
                  <a:cubicBezTo>
                    <a:pt x="58" y="33"/>
                    <a:pt x="53" y="32"/>
                    <a:pt x="50" y="32"/>
                  </a:cubicBezTo>
                  <a:cubicBezTo>
                    <a:pt x="46" y="32"/>
                    <a:pt x="53" y="40"/>
                    <a:pt x="48" y="43"/>
                  </a:cubicBezTo>
                  <a:cubicBezTo>
                    <a:pt x="41" y="44"/>
                    <a:pt x="43" y="44"/>
                    <a:pt x="37" y="43"/>
                  </a:cubicBezTo>
                  <a:cubicBezTo>
                    <a:pt x="28" y="47"/>
                    <a:pt x="26" y="61"/>
                    <a:pt x="22" y="73"/>
                  </a:cubicBezTo>
                  <a:cubicBezTo>
                    <a:pt x="21" y="75"/>
                    <a:pt x="22" y="78"/>
                    <a:pt x="22" y="77"/>
                  </a:cubicBezTo>
                  <a:cubicBezTo>
                    <a:pt x="20" y="82"/>
                    <a:pt x="16" y="86"/>
                    <a:pt x="13" y="90"/>
                  </a:cubicBezTo>
                  <a:cubicBezTo>
                    <a:pt x="11" y="95"/>
                    <a:pt x="13" y="104"/>
                    <a:pt x="5" y="103"/>
                  </a:cubicBezTo>
                  <a:cubicBezTo>
                    <a:pt x="4" y="97"/>
                    <a:pt x="10" y="96"/>
                    <a:pt x="9" y="90"/>
                  </a:cubicBezTo>
                  <a:cubicBezTo>
                    <a:pt x="8" y="85"/>
                    <a:pt x="5" y="93"/>
                    <a:pt x="0" y="90"/>
                  </a:cubicBezTo>
                  <a:cubicBezTo>
                    <a:pt x="1" y="84"/>
                    <a:pt x="7" y="80"/>
                    <a:pt x="9" y="75"/>
                  </a:cubicBezTo>
                  <a:cubicBezTo>
                    <a:pt x="14" y="65"/>
                    <a:pt x="15" y="57"/>
                    <a:pt x="20" y="47"/>
                  </a:cubicBezTo>
                  <a:cubicBezTo>
                    <a:pt x="22" y="42"/>
                    <a:pt x="27" y="37"/>
                    <a:pt x="28" y="30"/>
                  </a:cubicBezTo>
                  <a:cubicBezTo>
                    <a:pt x="29" y="27"/>
                    <a:pt x="27" y="23"/>
                    <a:pt x="28" y="19"/>
                  </a:cubicBezTo>
                  <a:cubicBezTo>
                    <a:pt x="31" y="13"/>
                    <a:pt x="36" y="6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97"/>
            <p:cNvSpPr>
              <a:spLocks/>
            </p:cNvSpPr>
            <p:nvPr/>
          </p:nvSpPr>
          <p:spPr bwMode="auto">
            <a:xfrm>
              <a:off x="2000250" y="4822824"/>
              <a:ext cx="52388" cy="50800"/>
            </a:xfrm>
            <a:custGeom>
              <a:avLst/>
              <a:gdLst>
                <a:gd name="T0" fmla="*/ 18 w 20"/>
                <a:gd name="T1" fmla="*/ 16 h 20"/>
                <a:gd name="T2" fmla="*/ 13 w 20"/>
                <a:gd name="T3" fmla="*/ 20 h 20"/>
                <a:gd name="T4" fmla="*/ 0 w 20"/>
                <a:gd name="T5" fmla="*/ 9 h 20"/>
                <a:gd name="T6" fmla="*/ 18 w 20"/>
                <a:gd name="T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0">
                  <a:moveTo>
                    <a:pt x="18" y="16"/>
                  </a:moveTo>
                  <a:cubicBezTo>
                    <a:pt x="16" y="16"/>
                    <a:pt x="14" y="17"/>
                    <a:pt x="13" y="20"/>
                  </a:cubicBezTo>
                  <a:cubicBezTo>
                    <a:pt x="5" y="20"/>
                    <a:pt x="2" y="16"/>
                    <a:pt x="0" y="9"/>
                  </a:cubicBezTo>
                  <a:cubicBezTo>
                    <a:pt x="5" y="0"/>
                    <a:pt x="20" y="2"/>
                    <a:pt x="1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98"/>
            <p:cNvSpPr>
              <a:spLocks/>
            </p:cNvSpPr>
            <p:nvPr/>
          </p:nvSpPr>
          <p:spPr bwMode="auto">
            <a:xfrm>
              <a:off x="5807075" y="4932362"/>
              <a:ext cx="34925" cy="53975"/>
            </a:xfrm>
            <a:custGeom>
              <a:avLst/>
              <a:gdLst>
                <a:gd name="T0" fmla="*/ 7 w 14"/>
                <a:gd name="T1" fmla="*/ 0 h 21"/>
                <a:gd name="T2" fmla="*/ 11 w 14"/>
                <a:gd name="T3" fmla="*/ 9 h 21"/>
                <a:gd name="T4" fmla="*/ 7 w 14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1">
                  <a:moveTo>
                    <a:pt x="7" y="0"/>
                  </a:moveTo>
                  <a:cubicBezTo>
                    <a:pt x="14" y="1"/>
                    <a:pt x="0" y="11"/>
                    <a:pt x="11" y="9"/>
                  </a:cubicBezTo>
                  <a:cubicBezTo>
                    <a:pt x="7" y="21"/>
                    <a:pt x="1" y="5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99"/>
            <p:cNvSpPr>
              <a:spLocks/>
            </p:cNvSpPr>
            <p:nvPr/>
          </p:nvSpPr>
          <p:spPr bwMode="auto">
            <a:xfrm>
              <a:off x="6384925" y="4940299"/>
              <a:ext cx="30163" cy="39688"/>
            </a:xfrm>
            <a:custGeom>
              <a:avLst/>
              <a:gdLst>
                <a:gd name="T0" fmla="*/ 7 w 12"/>
                <a:gd name="T1" fmla="*/ 0 h 16"/>
                <a:gd name="T2" fmla="*/ 0 w 12"/>
                <a:gd name="T3" fmla="*/ 15 h 16"/>
                <a:gd name="T4" fmla="*/ 7 w 12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7" y="0"/>
                  </a:moveTo>
                  <a:cubicBezTo>
                    <a:pt x="12" y="3"/>
                    <a:pt x="7" y="16"/>
                    <a:pt x="0" y="15"/>
                  </a:cubicBezTo>
                  <a:cubicBezTo>
                    <a:pt x="3" y="10"/>
                    <a:pt x="4" y="4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00"/>
            <p:cNvSpPr>
              <a:spLocks/>
            </p:cNvSpPr>
            <p:nvPr/>
          </p:nvSpPr>
          <p:spPr bwMode="auto">
            <a:xfrm>
              <a:off x="5491162" y="4970462"/>
              <a:ext cx="65088" cy="76200"/>
            </a:xfrm>
            <a:custGeom>
              <a:avLst/>
              <a:gdLst>
                <a:gd name="T0" fmla="*/ 19 w 26"/>
                <a:gd name="T1" fmla="*/ 0 h 30"/>
                <a:gd name="T2" fmla="*/ 21 w 26"/>
                <a:gd name="T3" fmla="*/ 28 h 30"/>
                <a:gd name="T4" fmla="*/ 6 w 26"/>
                <a:gd name="T5" fmla="*/ 30 h 30"/>
                <a:gd name="T6" fmla="*/ 13 w 26"/>
                <a:gd name="T7" fmla="*/ 22 h 30"/>
                <a:gd name="T8" fmla="*/ 6 w 26"/>
                <a:gd name="T9" fmla="*/ 7 h 30"/>
                <a:gd name="T10" fmla="*/ 15 w 26"/>
                <a:gd name="T11" fmla="*/ 5 h 30"/>
                <a:gd name="T12" fmla="*/ 15 w 26"/>
                <a:gd name="T13" fmla="*/ 20 h 30"/>
                <a:gd name="T14" fmla="*/ 19 w 26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0">
                  <a:moveTo>
                    <a:pt x="19" y="0"/>
                  </a:moveTo>
                  <a:cubicBezTo>
                    <a:pt x="26" y="7"/>
                    <a:pt x="23" y="20"/>
                    <a:pt x="21" y="28"/>
                  </a:cubicBezTo>
                  <a:cubicBezTo>
                    <a:pt x="14" y="28"/>
                    <a:pt x="10" y="24"/>
                    <a:pt x="6" y="30"/>
                  </a:cubicBezTo>
                  <a:cubicBezTo>
                    <a:pt x="0" y="27"/>
                    <a:pt x="10" y="23"/>
                    <a:pt x="13" y="22"/>
                  </a:cubicBezTo>
                  <a:cubicBezTo>
                    <a:pt x="13" y="14"/>
                    <a:pt x="6" y="14"/>
                    <a:pt x="6" y="7"/>
                  </a:cubicBezTo>
                  <a:cubicBezTo>
                    <a:pt x="8" y="5"/>
                    <a:pt x="11" y="5"/>
                    <a:pt x="15" y="5"/>
                  </a:cubicBezTo>
                  <a:cubicBezTo>
                    <a:pt x="12" y="11"/>
                    <a:pt x="15" y="11"/>
                    <a:pt x="15" y="20"/>
                  </a:cubicBezTo>
                  <a:cubicBezTo>
                    <a:pt x="22" y="16"/>
                    <a:pt x="20" y="8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01"/>
            <p:cNvSpPr>
              <a:spLocks/>
            </p:cNvSpPr>
            <p:nvPr/>
          </p:nvSpPr>
          <p:spPr bwMode="auto">
            <a:xfrm>
              <a:off x="6359525" y="4987924"/>
              <a:ext cx="38100" cy="33338"/>
            </a:xfrm>
            <a:custGeom>
              <a:avLst/>
              <a:gdLst>
                <a:gd name="T0" fmla="*/ 8 w 15"/>
                <a:gd name="T1" fmla="*/ 0 h 13"/>
                <a:gd name="T2" fmla="*/ 6 w 15"/>
                <a:gd name="T3" fmla="*/ 13 h 13"/>
                <a:gd name="T4" fmla="*/ 8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8" y="0"/>
                  </a:moveTo>
                  <a:cubicBezTo>
                    <a:pt x="15" y="3"/>
                    <a:pt x="8" y="10"/>
                    <a:pt x="6" y="13"/>
                  </a:cubicBezTo>
                  <a:cubicBezTo>
                    <a:pt x="0" y="10"/>
                    <a:pt x="8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02"/>
            <p:cNvSpPr>
              <a:spLocks/>
            </p:cNvSpPr>
            <p:nvPr/>
          </p:nvSpPr>
          <p:spPr bwMode="auto">
            <a:xfrm>
              <a:off x="6464300" y="5006974"/>
              <a:ext cx="25400" cy="31750"/>
            </a:xfrm>
            <a:custGeom>
              <a:avLst/>
              <a:gdLst>
                <a:gd name="T0" fmla="*/ 6 w 10"/>
                <a:gd name="T1" fmla="*/ 4 h 13"/>
                <a:gd name="T2" fmla="*/ 10 w 10"/>
                <a:gd name="T3" fmla="*/ 6 h 13"/>
                <a:gd name="T4" fmla="*/ 10 w 10"/>
                <a:gd name="T5" fmla="*/ 10 h 13"/>
                <a:gd name="T6" fmla="*/ 8 w 10"/>
                <a:gd name="T7" fmla="*/ 1 h 13"/>
                <a:gd name="T8" fmla="*/ 6 w 10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6" y="4"/>
                  </a:moveTo>
                  <a:cubicBezTo>
                    <a:pt x="7" y="7"/>
                    <a:pt x="10" y="2"/>
                    <a:pt x="10" y="6"/>
                  </a:cubicBezTo>
                  <a:cubicBezTo>
                    <a:pt x="10" y="7"/>
                    <a:pt x="10" y="9"/>
                    <a:pt x="10" y="10"/>
                  </a:cubicBezTo>
                  <a:cubicBezTo>
                    <a:pt x="4" y="13"/>
                    <a:pt x="0" y="0"/>
                    <a:pt x="8" y="1"/>
                  </a:cubicBezTo>
                  <a:cubicBezTo>
                    <a:pt x="8" y="3"/>
                    <a:pt x="7" y="3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03"/>
            <p:cNvSpPr>
              <a:spLocks/>
            </p:cNvSpPr>
            <p:nvPr/>
          </p:nvSpPr>
          <p:spPr bwMode="auto">
            <a:xfrm>
              <a:off x="2520950" y="5026024"/>
              <a:ext cx="295275" cy="163513"/>
            </a:xfrm>
            <a:custGeom>
              <a:avLst/>
              <a:gdLst>
                <a:gd name="T0" fmla="*/ 114 w 116"/>
                <a:gd name="T1" fmla="*/ 2 h 64"/>
                <a:gd name="T2" fmla="*/ 105 w 116"/>
                <a:gd name="T3" fmla="*/ 15 h 64"/>
                <a:gd name="T4" fmla="*/ 94 w 116"/>
                <a:gd name="T5" fmla="*/ 26 h 64"/>
                <a:gd name="T6" fmla="*/ 82 w 116"/>
                <a:gd name="T7" fmla="*/ 30 h 64"/>
                <a:gd name="T8" fmla="*/ 77 w 116"/>
                <a:gd name="T9" fmla="*/ 34 h 64"/>
                <a:gd name="T10" fmla="*/ 52 w 116"/>
                <a:gd name="T11" fmla="*/ 49 h 64"/>
                <a:gd name="T12" fmla="*/ 39 w 116"/>
                <a:gd name="T13" fmla="*/ 54 h 64"/>
                <a:gd name="T14" fmla="*/ 2 w 116"/>
                <a:gd name="T15" fmla="*/ 64 h 64"/>
                <a:gd name="T16" fmla="*/ 32 w 116"/>
                <a:gd name="T17" fmla="*/ 45 h 64"/>
                <a:gd name="T18" fmla="*/ 69 w 116"/>
                <a:gd name="T19" fmla="*/ 26 h 64"/>
                <a:gd name="T20" fmla="*/ 84 w 116"/>
                <a:gd name="T21" fmla="*/ 21 h 64"/>
                <a:gd name="T22" fmla="*/ 109 w 116"/>
                <a:gd name="T23" fmla="*/ 0 h 64"/>
                <a:gd name="T24" fmla="*/ 114 w 116"/>
                <a:gd name="T25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64">
                  <a:moveTo>
                    <a:pt x="114" y="2"/>
                  </a:moveTo>
                  <a:cubicBezTo>
                    <a:pt x="116" y="9"/>
                    <a:pt x="109" y="11"/>
                    <a:pt x="105" y="15"/>
                  </a:cubicBezTo>
                  <a:cubicBezTo>
                    <a:pt x="102" y="19"/>
                    <a:pt x="98" y="23"/>
                    <a:pt x="94" y="26"/>
                  </a:cubicBezTo>
                  <a:cubicBezTo>
                    <a:pt x="91" y="28"/>
                    <a:pt x="86" y="27"/>
                    <a:pt x="82" y="30"/>
                  </a:cubicBezTo>
                  <a:cubicBezTo>
                    <a:pt x="80" y="31"/>
                    <a:pt x="79" y="33"/>
                    <a:pt x="77" y="34"/>
                  </a:cubicBezTo>
                  <a:cubicBezTo>
                    <a:pt x="71" y="38"/>
                    <a:pt x="60" y="45"/>
                    <a:pt x="52" y="49"/>
                  </a:cubicBezTo>
                  <a:cubicBezTo>
                    <a:pt x="48" y="51"/>
                    <a:pt x="43" y="51"/>
                    <a:pt x="39" y="54"/>
                  </a:cubicBezTo>
                  <a:cubicBezTo>
                    <a:pt x="30" y="58"/>
                    <a:pt x="16" y="63"/>
                    <a:pt x="2" y="64"/>
                  </a:cubicBezTo>
                  <a:cubicBezTo>
                    <a:pt x="0" y="47"/>
                    <a:pt x="17" y="49"/>
                    <a:pt x="32" y="45"/>
                  </a:cubicBezTo>
                  <a:cubicBezTo>
                    <a:pt x="43" y="42"/>
                    <a:pt x="61" y="35"/>
                    <a:pt x="69" y="26"/>
                  </a:cubicBezTo>
                  <a:cubicBezTo>
                    <a:pt x="75" y="26"/>
                    <a:pt x="79" y="23"/>
                    <a:pt x="84" y="21"/>
                  </a:cubicBezTo>
                  <a:cubicBezTo>
                    <a:pt x="91" y="13"/>
                    <a:pt x="102" y="8"/>
                    <a:pt x="109" y="0"/>
                  </a:cubicBezTo>
                  <a:cubicBezTo>
                    <a:pt x="112" y="0"/>
                    <a:pt x="113" y="0"/>
                    <a:pt x="11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04"/>
            <p:cNvSpPr>
              <a:spLocks/>
            </p:cNvSpPr>
            <p:nvPr/>
          </p:nvSpPr>
          <p:spPr bwMode="auto">
            <a:xfrm>
              <a:off x="6316662" y="5041899"/>
              <a:ext cx="58738" cy="55563"/>
            </a:xfrm>
            <a:custGeom>
              <a:avLst/>
              <a:gdLst>
                <a:gd name="T0" fmla="*/ 12 w 23"/>
                <a:gd name="T1" fmla="*/ 0 h 22"/>
                <a:gd name="T2" fmla="*/ 6 w 23"/>
                <a:gd name="T3" fmla="*/ 22 h 22"/>
                <a:gd name="T4" fmla="*/ 12 w 23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12" y="0"/>
                  </a:moveTo>
                  <a:cubicBezTo>
                    <a:pt x="23" y="6"/>
                    <a:pt x="6" y="13"/>
                    <a:pt x="6" y="22"/>
                  </a:cubicBezTo>
                  <a:cubicBezTo>
                    <a:pt x="0" y="15"/>
                    <a:pt x="12" y="8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05"/>
            <p:cNvSpPr>
              <a:spLocks/>
            </p:cNvSpPr>
            <p:nvPr/>
          </p:nvSpPr>
          <p:spPr bwMode="auto">
            <a:xfrm>
              <a:off x="3073400" y="5059362"/>
              <a:ext cx="66675" cy="53975"/>
            </a:xfrm>
            <a:custGeom>
              <a:avLst/>
              <a:gdLst>
                <a:gd name="T0" fmla="*/ 25 w 26"/>
                <a:gd name="T1" fmla="*/ 8 h 21"/>
                <a:gd name="T2" fmla="*/ 21 w 26"/>
                <a:gd name="T3" fmla="*/ 21 h 21"/>
                <a:gd name="T4" fmla="*/ 0 w 26"/>
                <a:gd name="T5" fmla="*/ 13 h 21"/>
                <a:gd name="T6" fmla="*/ 25 w 26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1">
                  <a:moveTo>
                    <a:pt x="25" y="8"/>
                  </a:moveTo>
                  <a:cubicBezTo>
                    <a:pt x="24" y="16"/>
                    <a:pt x="26" y="15"/>
                    <a:pt x="21" y="21"/>
                  </a:cubicBezTo>
                  <a:cubicBezTo>
                    <a:pt x="13" y="15"/>
                    <a:pt x="7" y="18"/>
                    <a:pt x="0" y="13"/>
                  </a:cubicBezTo>
                  <a:cubicBezTo>
                    <a:pt x="2" y="0"/>
                    <a:pt x="18" y="1"/>
                    <a:pt x="2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06"/>
            <p:cNvSpPr>
              <a:spLocks/>
            </p:cNvSpPr>
            <p:nvPr/>
          </p:nvSpPr>
          <p:spPr bwMode="auto">
            <a:xfrm>
              <a:off x="4651375" y="5084762"/>
              <a:ext cx="23813" cy="25400"/>
            </a:xfrm>
            <a:custGeom>
              <a:avLst/>
              <a:gdLst>
                <a:gd name="T0" fmla="*/ 1 w 9"/>
                <a:gd name="T1" fmla="*/ 0 h 10"/>
                <a:gd name="T2" fmla="*/ 9 w 9"/>
                <a:gd name="T3" fmla="*/ 0 h 10"/>
                <a:gd name="T4" fmla="*/ 3 w 9"/>
                <a:gd name="T5" fmla="*/ 9 h 10"/>
                <a:gd name="T6" fmla="*/ 1 w 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1" y="0"/>
                  </a:moveTo>
                  <a:cubicBezTo>
                    <a:pt x="5" y="4"/>
                    <a:pt x="3" y="0"/>
                    <a:pt x="9" y="0"/>
                  </a:cubicBezTo>
                  <a:cubicBezTo>
                    <a:pt x="8" y="5"/>
                    <a:pt x="8" y="10"/>
                    <a:pt x="3" y="9"/>
                  </a:cubicBezTo>
                  <a:cubicBezTo>
                    <a:pt x="3" y="5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07"/>
            <p:cNvSpPr>
              <a:spLocks/>
            </p:cNvSpPr>
            <p:nvPr/>
          </p:nvSpPr>
          <p:spPr bwMode="auto">
            <a:xfrm>
              <a:off x="6354762" y="5092699"/>
              <a:ext cx="25400" cy="33338"/>
            </a:xfrm>
            <a:custGeom>
              <a:avLst/>
              <a:gdLst>
                <a:gd name="T0" fmla="*/ 6 w 10"/>
                <a:gd name="T1" fmla="*/ 0 h 13"/>
                <a:gd name="T2" fmla="*/ 0 w 10"/>
                <a:gd name="T3" fmla="*/ 12 h 13"/>
                <a:gd name="T4" fmla="*/ 6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6" y="0"/>
                  </a:moveTo>
                  <a:cubicBezTo>
                    <a:pt x="10" y="2"/>
                    <a:pt x="5" y="13"/>
                    <a:pt x="0" y="12"/>
                  </a:cubicBezTo>
                  <a:cubicBezTo>
                    <a:pt x="2" y="8"/>
                    <a:pt x="3" y="3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08"/>
            <p:cNvSpPr>
              <a:spLocks/>
            </p:cNvSpPr>
            <p:nvPr/>
          </p:nvSpPr>
          <p:spPr bwMode="auto">
            <a:xfrm>
              <a:off x="3433762" y="5103812"/>
              <a:ext cx="165100" cy="119063"/>
            </a:xfrm>
            <a:custGeom>
              <a:avLst/>
              <a:gdLst>
                <a:gd name="T0" fmla="*/ 65 w 65"/>
                <a:gd name="T1" fmla="*/ 11 h 47"/>
                <a:gd name="T2" fmla="*/ 28 w 65"/>
                <a:gd name="T3" fmla="*/ 45 h 47"/>
                <a:gd name="T4" fmla="*/ 15 w 65"/>
                <a:gd name="T5" fmla="*/ 41 h 47"/>
                <a:gd name="T6" fmla="*/ 0 w 65"/>
                <a:gd name="T7" fmla="*/ 43 h 47"/>
                <a:gd name="T8" fmla="*/ 5 w 65"/>
                <a:gd name="T9" fmla="*/ 17 h 47"/>
                <a:gd name="T10" fmla="*/ 13 w 65"/>
                <a:gd name="T11" fmla="*/ 17 h 47"/>
                <a:gd name="T12" fmla="*/ 28 w 65"/>
                <a:gd name="T13" fmla="*/ 8 h 47"/>
                <a:gd name="T14" fmla="*/ 47 w 65"/>
                <a:gd name="T15" fmla="*/ 0 h 47"/>
                <a:gd name="T16" fmla="*/ 65 w 65"/>
                <a:gd name="T17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47">
                  <a:moveTo>
                    <a:pt x="65" y="11"/>
                  </a:moveTo>
                  <a:cubicBezTo>
                    <a:pt x="47" y="17"/>
                    <a:pt x="41" y="34"/>
                    <a:pt x="28" y="45"/>
                  </a:cubicBezTo>
                  <a:cubicBezTo>
                    <a:pt x="27" y="41"/>
                    <a:pt x="16" y="45"/>
                    <a:pt x="15" y="41"/>
                  </a:cubicBezTo>
                  <a:cubicBezTo>
                    <a:pt x="12" y="44"/>
                    <a:pt x="5" y="47"/>
                    <a:pt x="0" y="43"/>
                  </a:cubicBezTo>
                  <a:cubicBezTo>
                    <a:pt x="0" y="32"/>
                    <a:pt x="11" y="28"/>
                    <a:pt x="5" y="17"/>
                  </a:cubicBezTo>
                  <a:cubicBezTo>
                    <a:pt x="7" y="14"/>
                    <a:pt x="10" y="18"/>
                    <a:pt x="13" y="17"/>
                  </a:cubicBezTo>
                  <a:cubicBezTo>
                    <a:pt x="18" y="16"/>
                    <a:pt x="23" y="11"/>
                    <a:pt x="28" y="8"/>
                  </a:cubicBezTo>
                  <a:cubicBezTo>
                    <a:pt x="35" y="6"/>
                    <a:pt x="46" y="8"/>
                    <a:pt x="47" y="0"/>
                  </a:cubicBezTo>
                  <a:cubicBezTo>
                    <a:pt x="55" y="1"/>
                    <a:pt x="63" y="2"/>
                    <a:pt x="6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09"/>
            <p:cNvSpPr>
              <a:spLocks/>
            </p:cNvSpPr>
            <p:nvPr/>
          </p:nvSpPr>
          <p:spPr bwMode="auto">
            <a:xfrm>
              <a:off x="3956050" y="5103812"/>
              <a:ext cx="25400" cy="31750"/>
            </a:xfrm>
            <a:custGeom>
              <a:avLst/>
              <a:gdLst>
                <a:gd name="T0" fmla="*/ 3 w 10"/>
                <a:gd name="T1" fmla="*/ 0 h 13"/>
                <a:gd name="T2" fmla="*/ 10 w 10"/>
                <a:gd name="T3" fmla="*/ 0 h 13"/>
                <a:gd name="T4" fmla="*/ 10 w 10"/>
                <a:gd name="T5" fmla="*/ 13 h 13"/>
                <a:gd name="T6" fmla="*/ 1 w 10"/>
                <a:gd name="T7" fmla="*/ 11 h 13"/>
                <a:gd name="T8" fmla="*/ 3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3" y="0"/>
                  </a:moveTo>
                  <a:cubicBezTo>
                    <a:pt x="5" y="0"/>
                    <a:pt x="8" y="0"/>
                    <a:pt x="10" y="0"/>
                  </a:cubicBezTo>
                  <a:cubicBezTo>
                    <a:pt x="10" y="4"/>
                    <a:pt x="10" y="8"/>
                    <a:pt x="10" y="13"/>
                  </a:cubicBezTo>
                  <a:cubicBezTo>
                    <a:pt x="6" y="13"/>
                    <a:pt x="5" y="10"/>
                    <a:pt x="1" y="11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10"/>
            <p:cNvSpPr>
              <a:spLocks/>
            </p:cNvSpPr>
            <p:nvPr/>
          </p:nvSpPr>
          <p:spPr bwMode="auto">
            <a:xfrm>
              <a:off x="1947862" y="5105399"/>
              <a:ext cx="52388" cy="50800"/>
            </a:xfrm>
            <a:custGeom>
              <a:avLst/>
              <a:gdLst>
                <a:gd name="T0" fmla="*/ 15 w 21"/>
                <a:gd name="T1" fmla="*/ 1 h 20"/>
                <a:gd name="T2" fmla="*/ 21 w 21"/>
                <a:gd name="T3" fmla="*/ 16 h 20"/>
                <a:gd name="T4" fmla="*/ 17 w 21"/>
                <a:gd name="T5" fmla="*/ 20 h 20"/>
                <a:gd name="T6" fmla="*/ 0 w 21"/>
                <a:gd name="T7" fmla="*/ 14 h 20"/>
                <a:gd name="T8" fmla="*/ 0 w 21"/>
                <a:gd name="T9" fmla="*/ 3 h 20"/>
                <a:gd name="T10" fmla="*/ 15 w 21"/>
                <a:gd name="T1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0">
                  <a:moveTo>
                    <a:pt x="15" y="1"/>
                  </a:moveTo>
                  <a:cubicBezTo>
                    <a:pt x="18" y="5"/>
                    <a:pt x="21" y="9"/>
                    <a:pt x="21" y="16"/>
                  </a:cubicBezTo>
                  <a:cubicBezTo>
                    <a:pt x="19" y="17"/>
                    <a:pt x="18" y="18"/>
                    <a:pt x="17" y="20"/>
                  </a:cubicBezTo>
                  <a:cubicBezTo>
                    <a:pt x="9" y="20"/>
                    <a:pt x="7" y="15"/>
                    <a:pt x="0" y="14"/>
                  </a:cubicBezTo>
                  <a:cubicBezTo>
                    <a:pt x="0" y="10"/>
                    <a:pt x="0" y="7"/>
                    <a:pt x="0" y="3"/>
                  </a:cubicBezTo>
                  <a:cubicBezTo>
                    <a:pt x="7" y="0"/>
                    <a:pt x="11" y="4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11"/>
            <p:cNvSpPr>
              <a:spLocks/>
            </p:cNvSpPr>
            <p:nvPr/>
          </p:nvSpPr>
          <p:spPr bwMode="auto">
            <a:xfrm>
              <a:off x="6145212" y="5105399"/>
              <a:ext cx="15875" cy="33338"/>
            </a:xfrm>
            <a:custGeom>
              <a:avLst/>
              <a:gdLst>
                <a:gd name="T0" fmla="*/ 0 w 6"/>
                <a:gd name="T1" fmla="*/ 3 h 13"/>
                <a:gd name="T2" fmla="*/ 0 w 6"/>
                <a:gd name="T3" fmla="*/ 10 h 13"/>
                <a:gd name="T4" fmla="*/ 0 w 6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0" y="3"/>
                  </a:moveTo>
                  <a:cubicBezTo>
                    <a:pt x="6" y="0"/>
                    <a:pt x="6" y="13"/>
                    <a:pt x="0" y="10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12"/>
            <p:cNvSpPr>
              <a:spLocks/>
            </p:cNvSpPr>
            <p:nvPr/>
          </p:nvSpPr>
          <p:spPr bwMode="auto">
            <a:xfrm>
              <a:off x="6135687" y="5164137"/>
              <a:ext cx="63500" cy="53975"/>
            </a:xfrm>
            <a:custGeom>
              <a:avLst/>
              <a:gdLst>
                <a:gd name="T0" fmla="*/ 21 w 25"/>
                <a:gd name="T1" fmla="*/ 17 h 21"/>
                <a:gd name="T2" fmla="*/ 15 w 25"/>
                <a:gd name="T3" fmla="*/ 19 h 21"/>
                <a:gd name="T4" fmla="*/ 2 w 25"/>
                <a:gd name="T5" fmla="*/ 17 h 21"/>
                <a:gd name="T6" fmla="*/ 4 w 25"/>
                <a:gd name="T7" fmla="*/ 0 h 21"/>
                <a:gd name="T8" fmla="*/ 11 w 25"/>
                <a:gd name="T9" fmla="*/ 8 h 21"/>
                <a:gd name="T10" fmla="*/ 19 w 25"/>
                <a:gd name="T11" fmla="*/ 2 h 21"/>
                <a:gd name="T12" fmla="*/ 21 w 25"/>
                <a:gd name="T13" fmla="*/ 21 h 21"/>
                <a:gd name="T14" fmla="*/ 21 w 25"/>
                <a:gd name="T1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1">
                  <a:moveTo>
                    <a:pt x="21" y="17"/>
                  </a:moveTo>
                  <a:cubicBezTo>
                    <a:pt x="20" y="10"/>
                    <a:pt x="18" y="20"/>
                    <a:pt x="15" y="19"/>
                  </a:cubicBezTo>
                  <a:cubicBezTo>
                    <a:pt x="7" y="18"/>
                    <a:pt x="10" y="13"/>
                    <a:pt x="2" y="17"/>
                  </a:cubicBezTo>
                  <a:cubicBezTo>
                    <a:pt x="0" y="8"/>
                    <a:pt x="1" y="6"/>
                    <a:pt x="4" y="0"/>
                  </a:cubicBezTo>
                  <a:cubicBezTo>
                    <a:pt x="7" y="1"/>
                    <a:pt x="11" y="3"/>
                    <a:pt x="11" y="8"/>
                  </a:cubicBezTo>
                  <a:cubicBezTo>
                    <a:pt x="16" y="8"/>
                    <a:pt x="16" y="3"/>
                    <a:pt x="19" y="2"/>
                  </a:cubicBezTo>
                  <a:cubicBezTo>
                    <a:pt x="24" y="4"/>
                    <a:pt x="25" y="17"/>
                    <a:pt x="21" y="21"/>
                  </a:cubicBezTo>
                  <a:cubicBezTo>
                    <a:pt x="19" y="20"/>
                    <a:pt x="19" y="17"/>
                    <a:pt x="2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13"/>
            <p:cNvSpPr>
              <a:spLocks/>
            </p:cNvSpPr>
            <p:nvPr/>
          </p:nvSpPr>
          <p:spPr bwMode="auto">
            <a:xfrm>
              <a:off x="4022725" y="5168899"/>
              <a:ext cx="17463" cy="20638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6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2"/>
                    <a:pt x="7" y="6"/>
                  </a:cubicBezTo>
                  <a:cubicBezTo>
                    <a:pt x="0" y="8"/>
                    <a:pt x="0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14"/>
            <p:cNvSpPr>
              <a:spLocks/>
            </p:cNvSpPr>
            <p:nvPr/>
          </p:nvSpPr>
          <p:spPr bwMode="auto">
            <a:xfrm>
              <a:off x="328612" y="5222874"/>
              <a:ext cx="36513" cy="33338"/>
            </a:xfrm>
            <a:custGeom>
              <a:avLst/>
              <a:gdLst>
                <a:gd name="T0" fmla="*/ 9 w 14"/>
                <a:gd name="T1" fmla="*/ 0 h 13"/>
                <a:gd name="T2" fmla="*/ 6 w 14"/>
                <a:gd name="T3" fmla="*/ 13 h 13"/>
                <a:gd name="T4" fmla="*/ 9 w 1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9" y="0"/>
                  </a:moveTo>
                  <a:cubicBezTo>
                    <a:pt x="14" y="2"/>
                    <a:pt x="7" y="10"/>
                    <a:pt x="6" y="13"/>
                  </a:cubicBezTo>
                  <a:cubicBezTo>
                    <a:pt x="0" y="10"/>
                    <a:pt x="8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15"/>
            <p:cNvSpPr>
              <a:spLocks/>
            </p:cNvSpPr>
            <p:nvPr/>
          </p:nvSpPr>
          <p:spPr bwMode="auto">
            <a:xfrm>
              <a:off x="979487" y="5251449"/>
              <a:ext cx="26988" cy="60325"/>
            </a:xfrm>
            <a:custGeom>
              <a:avLst/>
              <a:gdLst>
                <a:gd name="T0" fmla="*/ 2 w 11"/>
                <a:gd name="T1" fmla="*/ 0 h 24"/>
                <a:gd name="T2" fmla="*/ 11 w 11"/>
                <a:gd name="T3" fmla="*/ 17 h 24"/>
                <a:gd name="T4" fmla="*/ 7 w 11"/>
                <a:gd name="T5" fmla="*/ 23 h 24"/>
                <a:gd name="T6" fmla="*/ 0 w 11"/>
                <a:gd name="T7" fmla="*/ 8 h 24"/>
                <a:gd name="T8" fmla="*/ 2 w 1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4">
                  <a:moveTo>
                    <a:pt x="2" y="0"/>
                  </a:moveTo>
                  <a:cubicBezTo>
                    <a:pt x="9" y="1"/>
                    <a:pt x="8" y="12"/>
                    <a:pt x="11" y="17"/>
                  </a:cubicBezTo>
                  <a:cubicBezTo>
                    <a:pt x="8" y="17"/>
                    <a:pt x="10" y="23"/>
                    <a:pt x="7" y="23"/>
                  </a:cubicBezTo>
                  <a:cubicBezTo>
                    <a:pt x="2" y="24"/>
                    <a:pt x="0" y="13"/>
                    <a:pt x="0" y="8"/>
                  </a:cubicBezTo>
                  <a:cubicBezTo>
                    <a:pt x="0" y="5"/>
                    <a:pt x="3" y="4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16"/>
            <p:cNvSpPr>
              <a:spLocks/>
            </p:cNvSpPr>
            <p:nvPr/>
          </p:nvSpPr>
          <p:spPr bwMode="auto">
            <a:xfrm>
              <a:off x="2470150" y="5251449"/>
              <a:ext cx="22225" cy="34925"/>
            </a:xfrm>
            <a:custGeom>
              <a:avLst/>
              <a:gdLst>
                <a:gd name="T0" fmla="*/ 1 w 9"/>
                <a:gd name="T1" fmla="*/ 2 h 14"/>
                <a:gd name="T2" fmla="*/ 9 w 9"/>
                <a:gd name="T3" fmla="*/ 8 h 14"/>
                <a:gd name="T4" fmla="*/ 1 w 9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4">
                  <a:moveTo>
                    <a:pt x="1" y="2"/>
                  </a:moveTo>
                  <a:cubicBezTo>
                    <a:pt x="8" y="0"/>
                    <a:pt x="4" y="9"/>
                    <a:pt x="9" y="8"/>
                  </a:cubicBezTo>
                  <a:cubicBezTo>
                    <a:pt x="7" y="14"/>
                    <a:pt x="0" y="7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17"/>
            <p:cNvSpPr>
              <a:spLocks/>
            </p:cNvSpPr>
            <p:nvPr/>
          </p:nvSpPr>
          <p:spPr bwMode="auto">
            <a:xfrm>
              <a:off x="2263775" y="5268912"/>
              <a:ext cx="96838" cy="74613"/>
            </a:xfrm>
            <a:custGeom>
              <a:avLst/>
              <a:gdLst>
                <a:gd name="T0" fmla="*/ 24 w 38"/>
                <a:gd name="T1" fmla="*/ 1 h 29"/>
                <a:gd name="T2" fmla="*/ 30 w 38"/>
                <a:gd name="T3" fmla="*/ 10 h 29"/>
                <a:gd name="T4" fmla="*/ 35 w 38"/>
                <a:gd name="T5" fmla="*/ 19 h 29"/>
                <a:gd name="T6" fmla="*/ 15 w 38"/>
                <a:gd name="T7" fmla="*/ 29 h 29"/>
                <a:gd name="T8" fmla="*/ 0 w 38"/>
                <a:gd name="T9" fmla="*/ 14 h 29"/>
                <a:gd name="T10" fmla="*/ 24 w 38"/>
                <a:gd name="T1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9">
                  <a:moveTo>
                    <a:pt x="24" y="1"/>
                  </a:moveTo>
                  <a:cubicBezTo>
                    <a:pt x="29" y="0"/>
                    <a:pt x="29" y="8"/>
                    <a:pt x="30" y="10"/>
                  </a:cubicBezTo>
                  <a:cubicBezTo>
                    <a:pt x="32" y="13"/>
                    <a:pt x="38" y="14"/>
                    <a:pt x="35" y="19"/>
                  </a:cubicBezTo>
                  <a:cubicBezTo>
                    <a:pt x="22" y="16"/>
                    <a:pt x="23" y="27"/>
                    <a:pt x="15" y="29"/>
                  </a:cubicBezTo>
                  <a:cubicBezTo>
                    <a:pt x="8" y="27"/>
                    <a:pt x="3" y="22"/>
                    <a:pt x="0" y="14"/>
                  </a:cubicBezTo>
                  <a:cubicBezTo>
                    <a:pt x="8" y="10"/>
                    <a:pt x="22" y="11"/>
                    <a:pt x="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18"/>
            <p:cNvSpPr>
              <a:spLocks/>
            </p:cNvSpPr>
            <p:nvPr/>
          </p:nvSpPr>
          <p:spPr bwMode="auto">
            <a:xfrm>
              <a:off x="2378075" y="5286374"/>
              <a:ext cx="55563" cy="30163"/>
            </a:xfrm>
            <a:custGeom>
              <a:avLst/>
              <a:gdLst>
                <a:gd name="T0" fmla="*/ 15 w 22"/>
                <a:gd name="T1" fmla="*/ 3 h 12"/>
                <a:gd name="T2" fmla="*/ 0 w 22"/>
                <a:gd name="T3" fmla="*/ 7 h 12"/>
                <a:gd name="T4" fmla="*/ 15 w 22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2">
                  <a:moveTo>
                    <a:pt x="15" y="3"/>
                  </a:moveTo>
                  <a:cubicBezTo>
                    <a:pt x="22" y="12"/>
                    <a:pt x="7" y="8"/>
                    <a:pt x="0" y="7"/>
                  </a:cubicBezTo>
                  <a:cubicBezTo>
                    <a:pt x="4" y="0"/>
                    <a:pt x="13" y="7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19"/>
            <p:cNvSpPr>
              <a:spLocks/>
            </p:cNvSpPr>
            <p:nvPr/>
          </p:nvSpPr>
          <p:spPr bwMode="auto">
            <a:xfrm>
              <a:off x="6254750" y="5327649"/>
              <a:ext cx="104775" cy="130175"/>
            </a:xfrm>
            <a:custGeom>
              <a:avLst/>
              <a:gdLst>
                <a:gd name="T0" fmla="*/ 36 w 41"/>
                <a:gd name="T1" fmla="*/ 0 h 51"/>
                <a:gd name="T2" fmla="*/ 41 w 41"/>
                <a:gd name="T3" fmla="*/ 15 h 51"/>
                <a:gd name="T4" fmla="*/ 28 w 41"/>
                <a:gd name="T5" fmla="*/ 30 h 51"/>
                <a:gd name="T6" fmla="*/ 21 w 41"/>
                <a:gd name="T7" fmla="*/ 38 h 51"/>
                <a:gd name="T8" fmla="*/ 4 w 41"/>
                <a:gd name="T9" fmla="*/ 51 h 51"/>
                <a:gd name="T10" fmla="*/ 15 w 41"/>
                <a:gd name="T11" fmla="*/ 34 h 51"/>
                <a:gd name="T12" fmla="*/ 36 w 41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1">
                  <a:moveTo>
                    <a:pt x="36" y="0"/>
                  </a:moveTo>
                  <a:cubicBezTo>
                    <a:pt x="41" y="2"/>
                    <a:pt x="41" y="8"/>
                    <a:pt x="41" y="15"/>
                  </a:cubicBezTo>
                  <a:cubicBezTo>
                    <a:pt x="35" y="19"/>
                    <a:pt x="34" y="25"/>
                    <a:pt x="28" y="30"/>
                  </a:cubicBezTo>
                  <a:cubicBezTo>
                    <a:pt x="25" y="32"/>
                    <a:pt x="20" y="31"/>
                    <a:pt x="21" y="38"/>
                  </a:cubicBezTo>
                  <a:cubicBezTo>
                    <a:pt x="11" y="38"/>
                    <a:pt x="9" y="46"/>
                    <a:pt x="4" y="51"/>
                  </a:cubicBezTo>
                  <a:cubicBezTo>
                    <a:pt x="0" y="47"/>
                    <a:pt x="11" y="38"/>
                    <a:pt x="15" y="34"/>
                  </a:cubicBezTo>
                  <a:cubicBezTo>
                    <a:pt x="12" y="13"/>
                    <a:pt x="33" y="15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0"/>
            <p:cNvSpPr>
              <a:spLocks/>
            </p:cNvSpPr>
            <p:nvPr/>
          </p:nvSpPr>
          <p:spPr bwMode="auto">
            <a:xfrm>
              <a:off x="968375" y="5332412"/>
              <a:ext cx="11113" cy="11113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0 w 4"/>
                <a:gd name="T7" fmla="*/ 4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1"/>
            <p:cNvSpPr>
              <a:spLocks/>
            </p:cNvSpPr>
            <p:nvPr/>
          </p:nvSpPr>
          <p:spPr bwMode="auto">
            <a:xfrm>
              <a:off x="933450" y="5337174"/>
              <a:ext cx="30163" cy="36513"/>
            </a:xfrm>
            <a:custGeom>
              <a:avLst/>
              <a:gdLst>
                <a:gd name="T0" fmla="*/ 12 w 12"/>
                <a:gd name="T1" fmla="*/ 4 h 14"/>
                <a:gd name="T2" fmla="*/ 1 w 12"/>
                <a:gd name="T3" fmla="*/ 4 h 14"/>
                <a:gd name="T4" fmla="*/ 12 w 12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12" y="4"/>
                  </a:moveTo>
                  <a:cubicBezTo>
                    <a:pt x="11" y="10"/>
                    <a:pt x="0" y="14"/>
                    <a:pt x="1" y="4"/>
                  </a:cubicBezTo>
                  <a:cubicBezTo>
                    <a:pt x="6" y="4"/>
                    <a:pt x="8" y="0"/>
                    <a:pt x="1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2"/>
            <p:cNvSpPr>
              <a:spLocks/>
            </p:cNvSpPr>
            <p:nvPr/>
          </p:nvSpPr>
          <p:spPr bwMode="auto">
            <a:xfrm>
              <a:off x="2200275" y="5349874"/>
              <a:ext cx="47625" cy="31750"/>
            </a:xfrm>
            <a:custGeom>
              <a:avLst/>
              <a:gdLst>
                <a:gd name="T0" fmla="*/ 19 w 19"/>
                <a:gd name="T1" fmla="*/ 8 h 12"/>
                <a:gd name="T2" fmla="*/ 0 w 19"/>
                <a:gd name="T3" fmla="*/ 12 h 12"/>
                <a:gd name="T4" fmla="*/ 19 w 19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2">
                  <a:moveTo>
                    <a:pt x="19" y="8"/>
                  </a:moveTo>
                  <a:cubicBezTo>
                    <a:pt x="12" y="10"/>
                    <a:pt x="8" y="9"/>
                    <a:pt x="0" y="12"/>
                  </a:cubicBezTo>
                  <a:cubicBezTo>
                    <a:pt x="1" y="0"/>
                    <a:pt x="11" y="6"/>
                    <a:pt x="1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3"/>
            <p:cNvSpPr>
              <a:spLocks/>
            </p:cNvSpPr>
            <p:nvPr/>
          </p:nvSpPr>
          <p:spPr bwMode="auto">
            <a:xfrm>
              <a:off x="2255837" y="5365749"/>
              <a:ext cx="20638" cy="9525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4 h 4"/>
                <a:gd name="T4" fmla="*/ 8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7" y="3"/>
                    <a:pt x="5" y="4"/>
                    <a:pt x="1" y="4"/>
                  </a:cubicBezTo>
                  <a:cubicBezTo>
                    <a:pt x="0" y="0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24"/>
            <p:cNvSpPr>
              <a:spLocks/>
            </p:cNvSpPr>
            <p:nvPr/>
          </p:nvSpPr>
          <p:spPr bwMode="auto">
            <a:xfrm>
              <a:off x="4876800" y="5375274"/>
              <a:ext cx="25400" cy="19050"/>
            </a:xfrm>
            <a:custGeom>
              <a:avLst/>
              <a:gdLst>
                <a:gd name="T0" fmla="*/ 1 w 10"/>
                <a:gd name="T1" fmla="*/ 0 h 7"/>
                <a:gd name="T2" fmla="*/ 9 w 10"/>
                <a:gd name="T3" fmla="*/ 7 h 7"/>
                <a:gd name="T4" fmla="*/ 1 w 10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1" y="0"/>
                  </a:moveTo>
                  <a:cubicBezTo>
                    <a:pt x="5" y="1"/>
                    <a:pt x="10" y="1"/>
                    <a:pt x="9" y="7"/>
                  </a:cubicBezTo>
                  <a:cubicBezTo>
                    <a:pt x="3" y="7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25"/>
            <p:cNvSpPr>
              <a:spLocks/>
            </p:cNvSpPr>
            <p:nvPr/>
          </p:nvSpPr>
          <p:spPr bwMode="auto">
            <a:xfrm>
              <a:off x="682625" y="5386387"/>
              <a:ext cx="19050" cy="34925"/>
            </a:xfrm>
            <a:custGeom>
              <a:avLst/>
              <a:gdLst>
                <a:gd name="T0" fmla="*/ 3 w 7"/>
                <a:gd name="T1" fmla="*/ 0 h 14"/>
                <a:gd name="T2" fmla="*/ 0 w 7"/>
                <a:gd name="T3" fmla="*/ 11 h 14"/>
                <a:gd name="T4" fmla="*/ 3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3" y="0"/>
                  </a:moveTo>
                  <a:cubicBezTo>
                    <a:pt x="6" y="0"/>
                    <a:pt x="7" y="14"/>
                    <a:pt x="0" y="11"/>
                  </a:cubicBezTo>
                  <a:cubicBezTo>
                    <a:pt x="2" y="9"/>
                    <a:pt x="3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26"/>
            <p:cNvSpPr>
              <a:spLocks/>
            </p:cNvSpPr>
            <p:nvPr/>
          </p:nvSpPr>
          <p:spPr bwMode="auto">
            <a:xfrm>
              <a:off x="5794375" y="5383212"/>
              <a:ext cx="20638" cy="25400"/>
            </a:xfrm>
            <a:custGeom>
              <a:avLst/>
              <a:gdLst>
                <a:gd name="T0" fmla="*/ 1 w 8"/>
                <a:gd name="T1" fmla="*/ 1 h 10"/>
                <a:gd name="T2" fmla="*/ 3 w 8"/>
                <a:gd name="T3" fmla="*/ 10 h 10"/>
                <a:gd name="T4" fmla="*/ 1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1" y="1"/>
                  </a:moveTo>
                  <a:cubicBezTo>
                    <a:pt x="8" y="0"/>
                    <a:pt x="4" y="8"/>
                    <a:pt x="3" y="10"/>
                  </a:cubicBezTo>
                  <a:cubicBezTo>
                    <a:pt x="0" y="9"/>
                    <a:pt x="1" y="5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7"/>
            <p:cNvSpPr>
              <a:spLocks/>
            </p:cNvSpPr>
            <p:nvPr/>
          </p:nvSpPr>
          <p:spPr bwMode="auto">
            <a:xfrm>
              <a:off x="4570412" y="5394324"/>
              <a:ext cx="211138" cy="420688"/>
            </a:xfrm>
            <a:custGeom>
              <a:avLst/>
              <a:gdLst>
                <a:gd name="T0" fmla="*/ 18 w 83"/>
                <a:gd name="T1" fmla="*/ 94 h 165"/>
                <a:gd name="T2" fmla="*/ 13 w 83"/>
                <a:gd name="T3" fmla="*/ 88 h 165"/>
                <a:gd name="T4" fmla="*/ 3 w 83"/>
                <a:gd name="T5" fmla="*/ 92 h 165"/>
                <a:gd name="T6" fmla="*/ 0 w 83"/>
                <a:gd name="T7" fmla="*/ 85 h 165"/>
                <a:gd name="T8" fmla="*/ 11 w 83"/>
                <a:gd name="T9" fmla="*/ 75 h 165"/>
                <a:gd name="T10" fmla="*/ 20 w 83"/>
                <a:gd name="T11" fmla="*/ 79 h 165"/>
                <a:gd name="T12" fmla="*/ 33 w 83"/>
                <a:gd name="T13" fmla="*/ 68 h 165"/>
                <a:gd name="T14" fmla="*/ 39 w 83"/>
                <a:gd name="T15" fmla="*/ 70 h 165"/>
                <a:gd name="T16" fmla="*/ 73 w 83"/>
                <a:gd name="T17" fmla="*/ 0 h 165"/>
                <a:gd name="T18" fmla="*/ 82 w 83"/>
                <a:gd name="T19" fmla="*/ 23 h 165"/>
                <a:gd name="T20" fmla="*/ 80 w 83"/>
                <a:gd name="T21" fmla="*/ 36 h 165"/>
                <a:gd name="T22" fmla="*/ 73 w 83"/>
                <a:gd name="T23" fmla="*/ 38 h 165"/>
                <a:gd name="T24" fmla="*/ 73 w 83"/>
                <a:gd name="T25" fmla="*/ 70 h 165"/>
                <a:gd name="T26" fmla="*/ 82 w 83"/>
                <a:gd name="T27" fmla="*/ 77 h 165"/>
                <a:gd name="T28" fmla="*/ 82 w 83"/>
                <a:gd name="T29" fmla="*/ 115 h 165"/>
                <a:gd name="T30" fmla="*/ 69 w 83"/>
                <a:gd name="T31" fmla="*/ 139 h 165"/>
                <a:gd name="T32" fmla="*/ 37 w 83"/>
                <a:gd name="T33" fmla="*/ 156 h 165"/>
                <a:gd name="T34" fmla="*/ 28 w 83"/>
                <a:gd name="T35" fmla="*/ 139 h 165"/>
                <a:gd name="T36" fmla="*/ 37 w 83"/>
                <a:gd name="T37" fmla="*/ 96 h 165"/>
                <a:gd name="T38" fmla="*/ 30 w 83"/>
                <a:gd name="T39" fmla="*/ 90 h 165"/>
                <a:gd name="T40" fmla="*/ 39 w 83"/>
                <a:gd name="T41" fmla="*/ 77 h 165"/>
                <a:gd name="T42" fmla="*/ 33 w 83"/>
                <a:gd name="T43" fmla="*/ 77 h 165"/>
                <a:gd name="T44" fmla="*/ 26 w 83"/>
                <a:gd name="T45" fmla="*/ 79 h 165"/>
                <a:gd name="T46" fmla="*/ 22 w 83"/>
                <a:gd name="T47" fmla="*/ 81 h 165"/>
                <a:gd name="T48" fmla="*/ 20 w 83"/>
                <a:gd name="T49" fmla="*/ 85 h 165"/>
                <a:gd name="T50" fmla="*/ 24 w 83"/>
                <a:gd name="T51" fmla="*/ 88 h 165"/>
                <a:gd name="T52" fmla="*/ 20 w 83"/>
                <a:gd name="T53" fmla="*/ 107 h 165"/>
                <a:gd name="T54" fmla="*/ 13 w 83"/>
                <a:gd name="T55" fmla="*/ 105 h 165"/>
                <a:gd name="T56" fmla="*/ 18 w 83"/>
                <a:gd name="T57" fmla="*/ 9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165">
                  <a:moveTo>
                    <a:pt x="18" y="94"/>
                  </a:moveTo>
                  <a:cubicBezTo>
                    <a:pt x="15" y="90"/>
                    <a:pt x="8" y="96"/>
                    <a:pt x="13" y="88"/>
                  </a:cubicBezTo>
                  <a:cubicBezTo>
                    <a:pt x="7" y="86"/>
                    <a:pt x="11" y="95"/>
                    <a:pt x="3" y="92"/>
                  </a:cubicBezTo>
                  <a:cubicBezTo>
                    <a:pt x="3" y="89"/>
                    <a:pt x="3" y="86"/>
                    <a:pt x="0" y="85"/>
                  </a:cubicBezTo>
                  <a:cubicBezTo>
                    <a:pt x="1" y="78"/>
                    <a:pt x="13" y="84"/>
                    <a:pt x="11" y="75"/>
                  </a:cubicBezTo>
                  <a:cubicBezTo>
                    <a:pt x="17" y="73"/>
                    <a:pt x="15" y="79"/>
                    <a:pt x="20" y="79"/>
                  </a:cubicBezTo>
                  <a:cubicBezTo>
                    <a:pt x="26" y="77"/>
                    <a:pt x="30" y="74"/>
                    <a:pt x="33" y="68"/>
                  </a:cubicBezTo>
                  <a:cubicBezTo>
                    <a:pt x="36" y="68"/>
                    <a:pt x="36" y="70"/>
                    <a:pt x="39" y="70"/>
                  </a:cubicBezTo>
                  <a:cubicBezTo>
                    <a:pt x="46" y="43"/>
                    <a:pt x="48" y="9"/>
                    <a:pt x="73" y="0"/>
                  </a:cubicBezTo>
                  <a:cubicBezTo>
                    <a:pt x="75" y="7"/>
                    <a:pt x="74" y="17"/>
                    <a:pt x="82" y="23"/>
                  </a:cubicBezTo>
                  <a:cubicBezTo>
                    <a:pt x="83" y="29"/>
                    <a:pt x="72" y="32"/>
                    <a:pt x="80" y="36"/>
                  </a:cubicBezTo>
                  <a:cubicBezTo>
                    <a:pt x="79" y="41"/>
                    <a:pt x="76" y="41"/>
                    <a:pt x="73" y="38"/>
                  </a:cubicBezTo>
                  <a:cubicBezTo>
                    <a:pt x="67" y="48"/>
                    <a:pt x="70" y="60"/>
                    <a:pt x="73" y="70"/>
                  </a:cubicBezTo>
                  <a:cubicBezTo>
                    <a:pt x="75" y="73"/>
                    <a:pt x="81" y="73"/>
                    <a:pt x="82" y="77"/>
                  </a:cubicBezTo>
                  <a:cubicBezTo>
                    <a:pt x="76" y="91"/>
                    <a:pt x="81" y="99"/>
                    <a:pt x="82" y="115"/>
                  </a:cubicBezTo>
                  <a:cubicBezTo>
                    <a:pt x="71" y="117"/>
                    <a:pt x="64" y="128"/>
                    <a:pt x="69" y="139"/>
                  </a:cubicBezTo>
                  <a:cubicBezTo>
                    <a:pt x="60" y="146"/>
                    <a:pt x="55" y="165"/>
                    <a:pt x="37" y="156"/>
                  </a:cubicBezTo>
                  <a:cubicBezTo>
                    <a:pt x="36" y="148"/>
                    <a:pt x="34" y="141"/>
                    <a:pt x="28" y="139"/>
                  </a:cubicBezTo>
                  <a:cubicBezTo>
                    <a:pt x="36" y="126"/>
                    <a:pt x="28" y="109"/>
                    <a:pt x="37" y="96"/>
                  </a:cubicBezTo>
                  <a:cubicBezTo>
                    <a:pt x="35" y="94"/>
                    <a:pt x="36" y="88"/>
                    <a:pt x="30" y="90"/>
                  </a:cubicBezTo>
                  <a:cubicBezTo>
                    <a:pt x="38" y="90"/>
                    <a:pt x="31" y="76"/>
                    <a:pt x="39" y="77"/>
                  </a:cubicBezTo>
                  <a:cubicBezTo>
                    <a:pt x="38" y="72"/>
                    <a:pt x="34" y="76"/>
                    <a:pt x="33" y="77"/>
                  </a:cubicBezTo>
                  <a:cubicBezTo>
                    <a:pt x="33" y="77"/>
                    <a:pt x="26" y="79"/>
                    <a:pt x="26" y="79"/>
                  </a:cubicBezTo>
                  <a:cubicBezTo>
                    <a:pt x="23" y="84"/>
                    <a:pt x="28" y="87"/>
                    <a:pt x="22" y="81"/>
                  </a:cubicBezTo>
                  <a:cubicBezTo>
                    <a:pt x="20" y="81"/>
                    <a:pt x="20" y="84"/>
                    <a:pt x="20" y="85"/>
                  </a:cubicBezTo>
                  <a:cubicBezTo>
                    <a:pt x="20" y="87"/>
                    <a:pt x="22" y="87"/>
                    <a:pt x="24" y="88"/>
                  </a:cubicBezTo>
                  <a:cubicBezTo>
                    <a:pt x="20" y="93"/>
                    <a:pt x="17" y="100"/>
                    <a:pt x="20" y="107"/>
                  </a:cubicBezTo>
                  <a:cubicBezTo>
                    <a:pt x="18" y="106"/>
                    <a:pt x="16" y="105"/>
                    <a:pt x="13" y="105"/>
                  </a:cubicBezTo>
                  <a:cubicBezTo>
                    <a:pt x="12" y="98"/>
                    <a:pt x="19" y="101"/>
                    <a:pt x="18" y="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8"/>
            <p:cNvSpPr>
              <a:spLocks/>
            </p:cNvSpPr>
            <p:nvPr/>
          </p:nvSpPr>
          <p:spPr bwMode="auto">
            <a:xfrm>
              <a:off x="6040437" y="5437187"/>
              <a:ext cx="19050" cy="15875"/>
            </a:xfrm>
            <a:custGeom>
              <a:avLst/>
              <a:gdLst>
                <a:gd name="T0" fmla="*/ 2 w 7"/>
                <a:gd name="T1" fmla="*/ 0 h 6"/>
                <a:gd name="T2" fmla="*/ 7 w 7"/>
                <a:gd name="T3" fmla="*/ 4 h 6"/>
                <a:gd name="T4" fmla="*/ 5 w 7"/>
                <a:gd name="T5" fmla="*/ 6 h 6"/>
                <a:gd name="T6" fmla="*/ 0 w 7"/>
                <a:gd name="T7" fmla="*/ 6 h 6"/>
                <a:gd name="T8" fmla="*/ 2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5" y="0"/>
                    <a:pt x="4" y="4"/>
                    <a:pt x="7" y="4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3" y="6"/>
                    <a:pt x="2" y="6"/>
                    <a:pt x="0" y="6"/>
                  </a:cubicBezTo>
                  <a:cubicBezTo>
                    <a:pt x="0" y="3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9"/>
            <p:cNvSpPr>
              <a:spLocks/>
            </p:cNvSpPr>
            <p:nvPr/>
          </p:nvSpPr>
          <p:spPr bwMode="auto">
            <a:xfrm>
              <a:off x="5724525" y="5457824"/>
              <a:ext cx="15875" cy="17463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2 h 7"/>
                <a:gd name="T4" fmla="*/ 4 w 6"/>
                <a:gd name="T5" fmla="*/ 7 h 7"/>
                <a:gd name="T6" fmla="*/ 0 w 6"/>
                <a:gd name="T7" fmla="*/ 5 h 7"/>
                <a:gd name="T8" fmla="*/ 2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4" y="2"/>
                    <a:pt x="6" y="2"/>
                  </a:cubicBezTo>
                  <a:cubicBezTo>
                    <a:pt x="6" y="4"/>
                    <a:pt x="4" y="5"/>
                    <a:pt x="4" y="7"/>
                  </a:cubicBezTo>
                  <a:cubicBezTo>
                    <a:pt x="3" y="6"/>
                    <a:pt x="2" y="5"/>
                    <a:pt x="0" y="5"/>
                  </a:cubicBezTo>
                  <a:cubicBezTo>
                    <a:pt x="0" y="3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30"/>
            <p:cNvSpPr>
              <a:spLocks/>
            </p:cNvSpPr>
            <p:nvPr/>
          </p:nvSpPr>
          <p:spPr bwMode="auto">
            <a:xfrm>
              <a:off x="5437187" y="5508624"/>
              <a:ext cx="63500" cy="28575"/>
            </a:xfrm>
            <a:custGeom>
              <a:avLst/>
              <a:gdLst>
                <a:gd name="T0" fmla="*/ 6 w 25"/>
                <a:gd name="T1" fmla="*/ 2 h 11"/>
                <a:gd name="T2" fmla="*/ 8 w 25"/>
                <a:gd name="T3" fmla="*/ 4 h 11"/>
                <a:gd name="T4" fmla="*/ 25 w 25"/>
                <a:gd name="T5" fmla="*/ 2 h 11"/>
                <a:gd name="T6" fmla="*/ 1 w 25"/>
                <a:gd name="T7" fmla="*/ 10 h 11"/>
                <a:gd name="T8" fmla="*/ 6 w 25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6" y="2"/>
                  </a:moveTo>
                  <a:cubicBezTo>
                    <a:pt x="8" y="1"/>
                    <a:pt x="8" y="3"/>
                    <a:pt x="8" y="4"/>
                  </a:cubicBezTo>
                  <a:cubicBezTo>
                    <a:pt x="15" y="9"/>
                    <a:pt x="17" y="0"/>
                    <a:pt x="25" y="2"/>
                  </a:cubicBezTo>
                  <a:cubicBezTo>
                    <a:pt x="21" y="8"/>
                    <a:pt x="13" y="11"/>
                    <a:pt x="1" y="10"/>
                  </a:cubicBezTo>
                  <a:cubicBezTo>
                    <a:pt x="0" y="4"/>
                    <a:pt x="6" y="6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31"/>
            <p:cNvSpPr>
              <a:spLocks/>
            </p:cNvSpPr>
            <p:nvPr/>
          </p:nvSpPr>
          <p:spPr bwMode="auto">
            <a:xfrm>
              <a:off x="3522662" y="5572124"/>
              <a:ext cx="9525" cy="1270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0 h 5"/>
                <a:gd name="T4" fmla="*/ 4 w 4"/>
                <a:gd name="T5" fmla="*/ 5 h 5"/>
                <a:gd name="T6" fmla="*/ 0 w 4"/>
                <a:gd name="T7" fmla="*/ 5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32"/>
            <p:cNvSpPr>
              <a:spLocks/>
            </p:cNvSpPr>
            <p:nvPr/>
          </p:nvSpPr>
          <p:spPr bwMode="auto">
            <a:xfrm>
              <a:off x="3992562" y="5584824"/>
              <a:ext cx="39688" cy="42863"/>
            </a:xfrm>
            <a:custGeom>
              <a:avLst/>
              <a:gdLst>
                <a:gd name="T0" fmla="*/ 0 w 16"/>
                <a:gd name="T1" fmla="*/ 4 h 17"/>
                <a:gd name="T2" fmla="*/ 15 w 16"/>
                <a:gd name="T3" fmla="*/ 13 h 17"/>
                <a:gd name="T4" fmla="*/ 11 w 16"/>
                <a:gd name="T5" fmla="*/ 17 h 17"/>
                <a:gd name="T6" fmla="*/ 0 w 16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7">
                  <a:moveTo>
                    <a:pt x="0" y="4"/>
                  </a:moveTo>
                  <a:cubicBezTo>
                    <a:pt x="3" y="0"/>
                    <a:pt x="16" y="5"/>
                    <a:pt x="15" y="13"/>
                  </a:cubicBezTo>
                  <a:cubicBezTo>
                    <a:pt x="13" y="13"/>
                    <a:pt x="11" y="14"/>
                    <a:pt x="11" y="17"/>
                  </a:cubicBezTo>
                  <a:cubicBezTo>
                    <a:pt x="4" y="15"/>
                    <a:pt x="7" y="5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3"/>
            <p:cNvSpPr>
              <a:spLocks/>
            </p:cNvSpPr>
            <p:nvPr/>
          </p:nvSpPr>
          <p:spPr bwMode="auto">
            <a:xfrm>
              <a:off x="4468812" y="5589587"/>
              <a:ext cx="14288" cy="25400"/>
            </a:xfrm>
            <a:custGeom>
              <a:avLst/>
              <a:gdLst>
                <a:gd name="T0" fmla="*/ 6 w 6"/>
                <a:gd name="T1" fmla="*/ 2 h 10"/>
                <a:gd name="T2" fmla="*/ 0 w 6"/>
                <a:gd name="T3" fmla="*/ 8 h 10"/>
                <a:gd name="T4" fmla="*/ 6 w 6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4" y="4"/>
                    <a:pt x="5" y="10"/>
                    <a:pt x="0" y="8"/>
                  </a:cubicBezTo>
                  <a:cubicBezTo>
                    <a:pt x="2" y="6"/>
                    <a:pt x="0" y="0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34"/>
            <p:cNvSpPr>
              <a:spLocks/>
            </p:cNvSpPr>
            <p:nvPr/>
          </p:nvSpPr>
          <p:spPr bwMode="auto">
            <a:xfrm>
              <a:off x="4813300" y="5618162"/>
              <a:ext cx="9525" cy="952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0 w 4"/>
                <a:gd name="T7" fmla="*/ 4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2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35"/>
            <p:cNvSpPr>
              <a:spLocks/>
            </p:cNvSpPr>
            <p:nvPr/>
          </p:nvSpPr>
          <p:spPr bwMode="auto">
            <a:xfrm>
              <a:off x="4864100" y="5618162"/>
              <a:ext cx="52388" cy="38100"/>
            </a:xfrm>
            <a:custGeom>
              <a:avLst/>
              <a:gdLst>
                <a:gd name="T0" fmla="*/ 10 w 21"/>
                <a:gd name="T1" fmla="*/ 0 h 15"/>
                <a:gd name="T2" fmla="*/ 6 w 21"/>
                <a:gd name="T3" fmla="*/ 6 h 15"/>
                <a:gd name="T4" fmla="*/ 21 w 21"/>
                <a:gd name="T5" fmla="*/ 6 h 15"/>
                <a:gd name="T6" fmla="*/ 14 w 21"/>
                <a:gd name="T7" fmla="*/ 15 h 15"/>
                <a:gd name="T8" fmla="*/ 10 w 21"/>
                <a:gd name="T9" fmla="*/ 15 h 15"/>
                <a:gd name="T10" fmla="*/ 10 w 2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5">
                  <a:moveTo>
                    <a:pt x="10" y="0"/>
                  </a:moveTo>
                  <a:cubicBezTo>
                    <a:pt x="9" y="2"/>
                    <a:pt x="6" y="3"/>
                    <a:pt x="6" y="6"/>
                  </a:cubicBezTo>
                  <a:cubicBezTo>
                    <a:pt x="12" y="3"/>
                    <a:pt x="13" y="5"/>
                    <a:pt x="21" y="6"/>
                  </a:cubicBezTo>
                  <a:cubicBezTo>
                    <a:pt x="21" y="12"/>
                    <a:pt x="20" y="15"/>
                    <a:pt x="14" y="15"/>
                  </a:cubicBezTo>
                  <a:cubicBezTo>
                    <a:pt x="16" y="6"/>
                    <a:pt x="9" y="8"/>
                    <a:pt x="10" y="15"/>
                  </a:cubicBezTo>
                  <a:cubicBezTo>
                    <a:pt x="0" y="14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36"/>
            <p:cNvSpPr>
              <a:spLocks/>
            </p:cNvSpPr>
            <p:nvPr/>
          </p:nvSpPr>
          <p:spPr bwMode="auto">
            <a:xfrm>
              <a:off x="4818062" y="5634037"/>
              <a:ext cx="34925" cy="22225"/>
            </a:xfrm>
            <a:custGeom>
              <a:avLst/>
              <a:gdLst>
                <a:gd name="T0" fmla="*/ 6 w 14"/>
                <a:gd name="T1" fmla="*/ 0 h 9"/>
                <a:gd name="T2" fmla="*/ 2 w 14"/>
                <a:gd name="T3" fmla="*/ 9 h 9"/>
                <a:gd name="T4" fmla="*/ 6 w 1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4" y="1"/>
                    <a:pt x="8" y="9"/>
                    <a:pt x="2" y="9"/>
                  </a:cubicBezTo>
                  <a:cubicBezTo>
                    <a:pt x="0" y="3"/>
                    <a:pt x="6" y="4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37"/>
            <p:cNvSpPr>
              <a:spLocks/>
            </p:cNvSpPr>
            <p:nvPr/>
          </p:nvSpPr>
          <p:spPr bwMode="auto">
            <a:xfrm>
              <a:off x="2836862" y="5638799"/>
              <a:ext cx="17463" cy="17463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7 h 7"/>
                <a:gd name="T4" fmla="*/ 0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5" y="0"/>
                    <a:pt x="7" y="2"/>
                    <a:pt x="7" y="7"/>
                  </a:cubicBezTo>
                  <a:cubicBezTo>
                    <a:pt x="2" y="7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38"/>
            <p:cNvSpPr>
              <a:spLocks/>
            </p:cNvSpPr>
            <p:nvPr/>
          </p:nvSpPr>
          <p:spPr bwMode="auto">
            <a:xfrm>
              <a:off x="4573587" y="5643562"/>
              <a:ext cx="31750" cy="42863"/>
            </a:xfrm>
            <a:custGeom>
              <a:avLst/>
              <a:gdLst>
                <a:gd name="T0" fmla="*/ 8 w 13"/>
                <a:gd name="T1" fmla="*/ 9 h 17"/>
                <a:gd name="T2" fmla="*/ 4 w 13"/>
                <a:gd name="T3" fmla="*/ 15 h 17"/>
                <a:gd name="T4" fmla="*/ 12 w 13"/>
                <a:gd name="T5" fmla="*/ 0 h 17"/>
                <a:gd name="T6" fmla="*/ 8 w 13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8" y="9"/>
                  </a:moveTo>
                  <a:cubicBezTo>
                    <a:pt x="13" y="10"/>
                    <a:pt x="8" y="17"/>
                    <a:pt x="4" y="15"/>
                  </a:cubicBezTo>
                  <a:cubicBezTo>
                    <a:pt x="0" y="10"/>
                    <a:pt x="4" y="0"/>
                    <a:pt x="12" y="0"/>
                  </a:cubicBezTo>
                  <a:cubicBezTo>
                    <a:pt x="12" y="4"/>
                    <a:pt x="2" y="13"/>
                    <a:pt x="8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39"/>
            <p:cNvSpPr>
              <a:spLocks/>
            </p:cNvSpPr>
            <p:nvPr/>
          </p:nvSpPr>
          <p:spPr bwMode="auto">
            <a:xfrm>
              <a:off x="4162425" y="5672137"/>
              <a:ext cx="25400" cy="33338"/>
            </a:xfrm>
            <a:custGeom>
              <a:avLst/>
              <a:gdLst>
                <a:gd name="T0" fmla="*/ 8 w 10"/>
                <a:gd name="T1" fmla="*/ 0 h 13"/>
                <a:gd name="T2" fmla="*/ 10 w 10"/>
                <a:gd name="T3" fmla="*/ 4 h 13"/>
                <a:gd name="T4" fmla="*/ 0 w 10"/>
                <a:gd name="T5" fmla="*/ 9 h 13"/>
                <a:gd name="T6" fmla="*/ 8 w 10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8" y="0"/>
                  </a:moveTo>
                  <a:cubicBezTo>
                    <a:pt x="8" y="2"/>
                    <a:pt x="9" y="4"/>
                    <a:pt x="10" y="4"/>
                  </a:cubicBezTo>
                  <a:cubicBezTo>
                    <a:pt x="7" y="7"/>
                    <a:pt x="3" y="13"/>
                    <a:pt x="0" y="9"/>
                  </a:cubicBezTo>
                  <a:cubicBezTo>
                    <a:pt x="0" y="3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40"/>
            <p:cNvSpPr>
              <a:spLocks/>
            </p:cNvSpPr>
            <p:nvPr/>
          </p:nvSpPr>
          <p:spPr bwMode="auto">
            <a:xfrm>
              <a:off x="1144587" y="5724524"/>
              <a:ext cx="50800" cy="31750"/>
            </a:xfrm>
            <a:custGeom>
              <a:avLst/>
              <a:gdLst>
                <a:gd name="T0" fmla="*/ 19 w 20"/>
                <a:gd name="T1" fmla="*/ 3 h 12"/>
                <a:gd name="T2" fmla="*/ 2 w 20"/>
                <a:gd name="T3" fmla="*/ 9 h 12"/>
                <a:gd name="T4" fmla="*/ 19 w 20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2">
                  <a:moveTo>
                    <a:pt x="19" y="3"/>
                  </a:moveTo>
                  <a:cubicBezTo>
                    <a:pt x="20" y="12"/>
                    <a:pt x="9" y="8"/>
                    <a:pt x="2" y="9"/>
                  </a:cubicBezTo>
                  <a:cubicBezTo>
                    <a:pt x="0" y="0"/>
                    <a:pt x="12" y="3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41"/>
            <p:cNvSpPr>
              <a:spLocks/>
            </p:cNvSpPr>
            <p:nvPr/>
          </p:nvSpPr>
          <p:spPr bwMode="auto">
            <a:xfrm>
              <a:off x="2854325" y="5786437"/>
              <a:ext cx="69850" cy="38100"/>
            </a:xfrm>
            <a:custGeom>
              <a:avLst/>
              <a:gdLst>
                <a:gd name="T0" fmla="*/ 0 w 27"/>
                <a:gd name="T1" fmla="*/ 0 h 15"/>
                <a:gd name="T2" fmla="*/ 11 w 27"/>
                <a:gd name="T3" fmla="*/ 4 h 15"/>
                <a:gd name="T4" fmla="*/ 15 w 27"/>
                <a:gd name="T5" fmla="*/ 9 h 15"/>
                <a:gd name="T6" fmla="*/ 24 w 27"/>
                <a:gd name="T7" fmla="*/ 15 h 15"/>
                <a:gd name="T8" fmla="*/ 15 w 27"/>
                <a:gd name="T9" fmla="*/ 15 h 15"/>
                <a:gd name="T10" fmla="*/ 0 w 2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5">
                  <a:moveTo>
                    <a:pt x="0" y="0"/>
                  </a:moveTo>
                  <a:cubicBezTo>
                    <a:pt x="1" y="2"/>
                    <a:pt x="6" y="2"/>
                    <a:pt x="11" y="4"/>
                  </a:cubicBezTo>
                  <a:cubicBezTo>
                    <a:pt x="13" y="5"/>
                    <a:pt x="14" y="8"/>
                    <a:pt x="15" y="9"/>
                  </a:cubicBezTo>
                  <a:cubicBezTo>
                    <a:pt x="17" y="10"/>
                    <a:pt x="27" y="4"/>
                    <a:pt x="24" y="15"/>
                  </a:cubicBezTo>
                  <a:cubicBezTo>
                    <a:pt x="21" y="15"/>
                    <a:pt x="18" y="15"/>
                    <a:pt x="15" y="15"/>
                  </a:cubicBezTo>
                  <a:cubicBezTo>
                    <a:pt x="8" y="12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42"/>
            <p:cNvSpPr>
              <a:spLocks/>
            </p:cNvSpPr>
            <p:nvPr/>
          </p:nvSpPr>
          <p:spPr bwMode="auto">
            <a:xfrm>
              <a:off x="1476375" y="5821362"/>
              <a:ext cx="142875" cy="133350"/>
            </a:xfrm>
            <a:custGeom>
              <a:avLst/>
              <a:gdLst>
                <a:gd name="T0" fmla="*/ 50 w 56"/>
                <a:gd name="T1" fmla="*/ 3 h 52"/>
                <a:gd name="T2" fmla="*/ 56 w 56"/>
                <a:gd name="T3" fmla="*/ 25 h 52"/>
                <a:gd name="T4" fmla="*/ 45 w 56"/>
                <a:gd name="T5" fmla="*/ 25 h 52"/>
                <a:gd name="T6" fmla="*/ 52 w 56"/>
                <a:gd name="T7" fmla="*/ 40 h 52"/>
                <a:gd name="T8" fmla="*/ 50 w 56"/>
                <a:gd name="T9" fmla="*/ 44 h 52"/>
                <a:gd name="T10" fmla="*/ 24 w 56"/>
                <a:gd name="T11" fmla="*/ 50 h 52"/>
                <a:gd name="T12" fmla="*/ 9 w 56"/>
                <a:gd name="T13" fmla="*/ 42 h 52"/>
                <a:gd name="T14" fmla="*/ 11 w 56"/>
                <a:gd name="T15" fmla="*/ 31 h 52"/>
                <a:gd name="T16" fmla="*/ 3 w 56"/>
                <a:gd name="T17" fmla="*/ 14 h 52"/>
                <a:gd name="T18" fmla="*/ 9 w 56"/>
                <a:gd name="T19" fmla="*/ 7 h 52"/>
                <a:gd name="T20" fmla="*/ 50 w 56"/>
                <a:gd name="T21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2">
                  <a:moveTo>
                    <a:pt x="50" y="3"/>
                  </a:moveTo>
                  <a:cubicBezTo>
                    <a:pt x="46" y="13"/>
                    <a:pt x="45" y="21"/>
                    <a:pt x="56" y="25"/>
                  </a:cubicBezTo>
                  <a:cubicBezTo>
                    <a:pt x="54" y="31"/>
                    <a:pt x="49" y="23"/>
                    <a:pt x="45" y="25"/>
                  </a:cubicBezTo>
                  <a:cubicBezTo>
                    <a:pt x="45" y="32"/>
                    <a:pt x="50" y="35"/>
                    <a:pt x="52" y="40"/>
                  </a:cubicBezTo>
                  <a:cubicBezTo>
                    <a:pt x="51" y="42"/>
                    <a:pt x="46" y="43"/>
                    <a:pt x="50" y="44"/>
                  </a:cubicBezTo>
                  <a:cubicBezTo>
                    <a:pt x="47" y="52"/>
                    <a:pt x="35" y="50"/>
                    <a:pt x="24" y="50"/>
                  </a:cubicBezTo>
                  <a:cubicBezTo>
                    <a:pt x="25" y="41"/>
                    <a:pt x="16" y="43"/>
                    <a:pt x="9" y="42"/>
                  </a:cubicBezTo>
                  <a:cubicBezTo>
                    <a:pt x="4" y="37"/>
                    <a:pt x="12" y="38"/>
                    <a:pt x="11" y="31"/>
                  </a:cubicBezTo>
                  <a:cubicBezTo>
                    <a:pt x="7" y="27"/>
                    <a:pt x="0" y="25"/>
                    <a:pt x="3" y="14"/>
                  </a:cubicBezTo>
                  <a:cubicBezTo>
                    <a:pt x="9" y="16"/>
                    <a:pt x="9" y="16"/>
                    <a:pt x="9" y="7"/>
                  </a:cubicBezTo>
                  <a:cubicBezTo>
                    <a:pt x="23" y="9"/>
                    <a:pt x="37" y="0"/>
                    <a:pt x="5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43"/>
            <p:cNvSpPr>
              <a:spLocks/>
            </p:cNvSpPr>
            <p:nvPr/>
          </p:nvSpPr>
          <p:spPr bwMode="auto">
            <a:xfrm>
              <a:off x="1220787" y="5862637"/>
              <a:ext cx="25400" cy="25400"/>
            </a:xfrm>
            <a:custGeom>
              <a:avLst/>
              <a:gdLst>
                <a:gd name="T0" fmla="*/ 0 w 10"/>
                <a:gd name="T1" fmla="*/ 4 h 10"/>
                <a:gd name="T2" fmla="*/ 8 w 10"/>
                <a:gd name="T3" fmla="*/ 9 h 10"/>
                <a:gd name="T4" fmla="*/ 0 w 10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cubicBezTo>
                    <a:pt x="0" y="0"/>
                    <a:pt x="10" y="4"/>
                    <a:pt x="8" y="9"/>
                  </a:cubicBezTo>
                  <a:cubicBezTo>
                    <a:pt x="2" y="10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44"/>
            <p:cNvSpPr>
              <a:spLocks/>
            </p:cNvSpPr>
            <p:nvPr/>
          </p:nvSpPr>
          <p:spPr bwMode="auto">
            <a:xfrm>
              <a:off x="4448175" y="5878512"/>
              <a:ext cx="17463" cy="17463"/>
            </a:xfrm>
            <a:custGeom>
              <a:avLst/>
              <a:gdLst>
                <a:gd name="T0" fmla="*/ 3 w 7"/>
                <a:gd name="T1" fmla="*/ 0 h 7"/>
                <a:gd name="T2" fmla="*/ 3 w 7"/>
                <a:gd name="T3" fmla="*/ 7 h 7"/>
                <a:gd name="T4" fmla="*/ 3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7" y="2"/>
                    <a:pt x="4" y="4"/>
                    <a:pt x="3" y="7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45"/>
            <p:cNvSpPr>
              <a:spLocks/>
            </p:cNvSpPr>
            <p:nvPr/>
          </p:nvSpPr>
          <p:spPr bwMode="auto">
            <a:xfrm>
              <a:off x="1860550" y="5886449"/>
              <a:ext cx="46038" cy="30163"/>
            </a:xfrm>
            <a:custGeom>
              <a:avLst/>
              <a:gdLst>
                <a:gd name="T0" fmla="*/ 10 w 18"/>
                <a:gd name="T1" fmla="*/ 2 h 12"/>
                <a:gd name="T2" fmla="*/ 12 w 18"/>
                <a:gd name="T3" fmla="*/ 10 h 12"/>
                <a:gd name="T4" fmla="*/ 2 w 18"/>
                <a:gd name="T5" fmla="*/ 4 h 12"/>
                <a:gd name="T6" fmla="*/ 8 w 18"/>
                <a:gd name="T7" fmla="*/ 6 h 12"/>
                <a:gd name="T8" fmla="*/ 10 w 18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0" y="2"/>
                  </a:moveTo>
                  <a:cubicBezTo>
                    <a:pt x="18" y="0"/>
                    <a:pt x="14" y="9"/>
                    <a:pt x="12" y="10"/>
                  </a:cubicBezTo>
                  <a:cubicBezTo>
                    <a:pt x="11" y="6"/>
                    <a:pt x="0" y="12"/>
                    <a:pt x="2" y="4"/>
                  </a:cubicBezTo>
                  <a:cubicBezTo>
                    <a:pt x="3" y="5"/>
                    <a:pt x="5" y="6"/>
                    <a:pt x="8" y="6"/>
                  </a:cubicBezTo>
                  <a:cubicBezTo>
                    <a:pt x="10" y="6"/>
                    <a:pt x="10" y="3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46"/>
            <p:cNvSpPr>
              <a:spLocks/>
            </p:cNvSpPr>
            <p:nvPr/>
          </p:nvSpPr>
          <p:spPr bwMode="auto">
            <a:xfrm>
              <a:off x="1776412" y="5895974"/>
              <a:ext cx="46038" cy="28575"/>
            </a:xfrm>
            <a:custGeom>
              <a:avLst/>
              <a:gdLst>
                <a:gd name="T0" fmla="*/ 9 w 18"/>
                <a:gd name="T1" fmla="*/ 0 h 11"/>
                <a:gd name="T2" fmla="*/ 18 w 18"/>
                <a:gd name="T3" fmla="*/ 4 h 11"/>
                <a:gd name="T4" fmla="*/ 7 w 18"/>
                <a:gd name="T5" fmla="*/ 11 h 11"/>
                <a:gd name="T6" fmla="*/ 9 w 1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1">
                  <a:moveTo>
                    <a:pt x="9" y="0"/>
                  </a:moveTo>
                  <a:cubicBezTo>
                    <a:pt x="12" y="1"/>
                    <a:pt x="14" y="3"/>
                    <a:pt x="18" y="4"/>
                  </a:cubicBezTo>
                  <a:cubicBezTo>
                    <a:pt x="17" y="9"/>
                    <a:pt x="6" y="4"/>
                    <a:pt x="7" y="11"/>
                  </a:cubicBezTo>
                  <a:cubicBezTo>
                    <a:pt x="0" y="8"/>
                    <a:pt x="8" y="2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47"/>
            <p:cNvSpPr>
              <a:spLocks/>
            </p:cNvSpPr>
            <p:nvPr/>
          </p:nvSpPr>
          <p:spPr bwMode="auto">
            <a:xfrm>
              <a:off x="2538412" y="5957887"/>
              <a:ext cx="28575" cy="22225"/>
            </a:xfrm>
            <a:custGeom>
              <a:avLst/>
              <a:gdLst>
                <a:gd name="T0" fmla="*/ 6 w 11"/>
                <a:gd name="T1" fmla="*/ 0 h 9"/>
                <a:gd name="T2" fmla="*/ 0 w 11"/>
                <a:gd name="T3" fmla="*/ 8 h 9"/>
                <a:gd name="T4" fmla="*/ 6 w 1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11" y="2"/>
                    <a:pt x="4" y="9"/>
                    <a:pt x="0" y="8"/>
                  </a:cubicBezTo>
                  <a:cubicBezTo>
                    <a:pt x="0" y="4"/>
                    <a:pt x="5" y="4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48"/>
            <p:cNvSpPr>
              <a:spLocks/>
            </p:cNvSpPr>
            <p:nvPr/>
          </p:nvSpPr>
          <p:spPr bwMode="auto">
            <a:xfrm>
              <a:off x="1447800" y="6135687"/>
              <a:ext cx="38100" cy="71438"/>
            </a:xfrm>
            <a:custGeom>
              <a:avLst/>
              <a:gdLst>
                <a:gd name="T0" fmla="*/ 1 w 15"/>
                <a:gd name="T1" fmla="*/ 5 h 28"/>
                <a:gd name="T2" fmla="*/ 11 w 15"/>
                <a:gd name="T3" fmla="*/ 2 h 28"/>
                <a:gd name="T4" fmla="*/ 7 w 15"/>
                <a:gd name="T5" fmla="*/ 28 h 28"/>
                <a:gd name="T6" fmla="*/ 1 w 15"/>
                <a:gd name="T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" y="5"/>
                  </a:moveTo>
                  <a:cubicBezTo>
                    <a:pt x="0" y="0"/>
                    <a:pt x="8" y="4"/>
                    <a:pt x="11" y="2"/>
                  </a:cubicBezTo>
                  <a:cubicBezTo>
                    <a:pt x="15" y="12"/>
                    <a:pt x="14" y="23"/>
                    <a:pt x="7" y="28"/>
                  </a:cubicBezTo>
                  <a:cubicBezTo>
                    <a:pt x="1" y="24"/>
                    <a:pt x="4" y="6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49"/>
            <p:cNvSpPr>
              <a:spLocks/>
            </p:cNvSpPr>
            <p:nvPr/>
          </p:nvSpPr>
          <p:spPr bwMode="auto">
            <a:xfrm>
              <a:off x="2095500" y="6202362"/>
              <a:ext cx="17463" cy="14288"/>
            </a:xfrm>
            <a:custGeom>
              <a:avLst/>
              <a:gdLst>
                <a:gd name="T0" fmla="*/ 4 w 7"/>
                <a:gd name="T1" fmla="*/ 0 h 6"/>
                <a:gd name="T2" fmla="*/ 6 w 7"/>
                <a:gd name="T3" fmla="*/ 6 h 6"/>
                <a:gd name="T4" fmla="*/ 0 w 7"/>
                <a:gd name="T5" fmla="*/ 6 h 6"/>
                <a:gd name="T6" fmla="*/ 4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7" y="0"/>
                    <a:pt x="6" y="4"/>
                    <a:pt x="6" y="6"/>
                  </a:cubicBezTo>
                  <a:cubicBezTo>
                    <a:pt x="4" y="6"/>
                    <a:pt x="2" y="6"/>
                    <a:pt x="0" y="6"/>
                  </a:cubicBezTo>
                  <a:cubicBezTo>
                    <a:pt x="1" y="4"/>
                    <a:pt x="4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50"/>
            <p:cNvSpPr>
              <a:spLocks/>
            </p:cNvSpPr>
            <p:nvPr/>
          </p:nvSpPr>
          <p:spPr bwMode="auto">
            <a:xfrm>
              <a:off x="4713287" y="6313487"/>
              <a:ext cx="34925" cy="41275"/>
            </a:xfrm>
            <a:custGeom>
              <a:avLst/>
              <a:gdLst>
                <a:gd name="T0" fmla="*/ 2 w 14"/>
                <a:gd name="T1" fmla="*/ 1 h 16"/>
                <a:gd name="T2" fmla="*/ 13 w 14"/>
                <a:gd name="T3" fmla="*/ 3 h 16"/>
                <a:gd name="T4" fmla="*/ 11 w 14"/>
                <a:gd name="T5" fmla="*/ 14 h 16"/>
                <a:gd name="T6" fmla="*/ 0 w 14"/>
                <a:gd name="T7" fmla="*/ 12 h 16"/>
                <a:gd name="T8" fmla="*/ 2 w 14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2" y="1"/>
                  </a:moveTo>
                  <a:cubicBezTo>
                    <a:pt x="7" y="0"/>
                    <a:pt x="7" y="5"/>
                    <a:pt x="13" y="3"/>
                  </a:cubicBezTo>
                  <a:cubicBezTo>
                    <a:pt x="14" y="8"/>
                    <a:pt x="9" y="8"/>
                    <a:pt x="11" y="14"/>
                  </a:cubicBezTo>
                  <a:cubicBezTo>
                    <a:pt x="5" y="16"/>
                    <a:pt x="5" y="11"/>
                    <a:pt x="0" y="12"/>
                  </a:cubicBezTo>
                  <a:cubicBezTo>
                    <a:pt x="8" y="8"/>
                    <a:pt x="6" y="8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51"/>
            <p:cNvSpPr>
              <a:spLocks/>
            </p:cNvSpPr>
            <p:nvPr/>
          </p:nvSpPr>
          <p:spPr bwMode="auto">
            <a:xfrm>
              <a:off x="4325937" y="6321424"/>
              <a:ext cx="33338" cy="28575"/>
            </a:xfrm>
            <a:custGeom>
              <a:avLst/>
              <a:gdLst>
                <a:gd name="T0" fmla="*/ 13 w 13"/>
                <a:gd name="T1" fmla="*/ 7 h 11"/>
                <a:gd name="T2" fmla="*/ 2 w 13"/>
                <a:gd name="T3" fmla="*/ 11 h 11"/>
                <a:gd name="T4" fmla="*/ 13 w 1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11" y="10"/>
                    <a:pt x="6" y="10"/>
                    <a:pt x="2" y="11"/>
                  </a:cubicBezTo>
                  <a:cubicBezTo>
                    <a:pt x="0" y="1"/>
                    <a:pt x="11" y="0"/>
                    <a:pt x="1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52"/>
            <p:cNvSpPr>
              <a:spLocks/>
            </p:cNvSpPr>
            <p:nvPr/>
          </p:nvSpPr>
          <p:spPr bwMode="auto">
            <a:xfrm>
              <a:off x="4030662" y="6345237"/>
              <a:ext cx="47625" cy="20638"/>
            </a:xfrm>
            <a:custGeom>
              <a:avLst/>
              <a:gdLst>
                <a:gd name="T0" fmla="*/ 19 w 19"/>
                <a:gd name="T1" fmla="*/ 2 h 8"/>
                <a:gd name="T2" fmla="*/ 0 w 19"/>
                <a:gd name="T3" fmla="*/ 4 h 8"/>
                <a:gd name="T4" fmla="*/ 19 w 1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8">
                  <a:moveTo>
                    <a:pt x="19" y="2"/>
                  </a:moveTo>
                  <a:cubicBezTo>
                    <a:pt x="15" y="5"/>
                    <a:pt x="5" y="8"/>
                    <a:pt x="0" y="4"/>
                  </a:cubicBezTo>
                  <a:cubicBezTo>
                    <a:pt x="6" y="0"/>
                    <a:pt x="12" y="1"/>
                    <a:pt x="1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53"/>
            <p:cNvSpPr>
              <a:spLocks/>
            </p:cNvSpPr>
            <p:nvPr/>
          </p:nvSpPr>
          <p:spPr bwMode="auto">
            <a:xfrm>
              <a:off x="4254500" y="6349999"/>
              <a:ext cx="38100" cy="47625"/>
            </a:xfrm>
            <a:custGeom>
              <a:avLst/>
              <a:gdLst>
                <a:gd name="T0" fmla="*/ 15 w 15"/>
                <a:gd name="T1" fmla="*/ 0 h 19"/>
                <a:gd name="T2" fmla="*/ 2 w 15"/>
                <a:gd name="T3" fmla="*/ 17 h 19"/>
                <a:gd name="T4" fmla="*/ 15 w 15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12" y="7"/>
                    <a:pt x="15" y="19"/>
                    <a:pt x="2" y="17"/>
                  </a:cubicBezTo>
                  <a:cubicBezTo>
                    <a:pt x="0" y="5"/>
                    <a:pt x="7" y="2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54"/>
            <p:cNvSpPr>
              <a:spLocks/>
            </p:cNvSpPr>
            <p:nvPr/>
          </p:nvSpPr>
          <p:spPr bwMode="auto">
            <a:xfrm>
              <a:off x="5122862" y="6365874"/>
              <a:ext cx="46038" cy="76200"/>
            </a:xfrm>
            <a:custGeom>
              <a:avLst/>
              <a:gdLst>
                <a:gd name="T0" fmla="*/ 11 w 18"/>
                <a:gd name="T1" fmla="*/ 0 h 30"/>
                <a:gd name="T2" fmla="*/ 15 w 18"/>
                <a:gd name="T3" fmla="*/ 20 h 30"/>
                <a:gd name="T4" fmla="*/ 0 w 18"/>
                <a:gd name="T5" fmla="*/ 24 h 30"/>
                <a:gd name="T6" fmla="*/ 11 w 1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1" y="0"/>
                  </a:moveTo>
                  <a:cubicBezTo>
                    <a:pt x="18" y="4"/>
                    <a:pt x="17" y="12"/>
                    <a:pt x="15" y="20"/>
                  </a:cubicBezTo>
                  <a:cubicBezTo>
                    <a:pt x="6" y="17"/>
                    <a:pt x="6" y="30"/>
                    <a:pt x="0" y="24"/>
                  </a:cubicBezTo>
                  <a:cubicBezTo>
                    <a:pt x="2" y="12"/>
                    <a:pt x="4" y="1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55"/>
            <p:cNvSpPr>
              <a:spLocks/>
            </p:cNvSpPr>
            <p:nvPr/>
          </p:nvSpPr>
          <p:spPr bwMode="auto">
            <a:xfrm>
              <a:off x="5375275" y="6378574"/>
              <a:ext cx="28575" cy="30163"/>
            </a:xfrm>
            <a:custGeom>
              <a:avLst/>
              <a:gdLst>
                <a:gd name="T0" fmla="*/ 4 w 11"/>
                <a:gd name="T1" fmla="*/ 0 h 12"/>
                <a:gd name="T2" fmla="*/ 2 w 11"/>
                <a:gd name="T3" fmla="*/ 10 h 12"/>
                <a:gd name="T4" fmla="*/ 4 w 1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9" y="2"/>
                    <a:pt x="11" y="12"/>
                    <a:pt x="2" y="10"/>
                  </a:cubicBezTo>
                  <a:cubicBezTo>
                    <a:pt x="0" y="4"/>
                    <a:pt x="5" y="5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56"/>
            <p:cNvSpPr>
              <a:spLocks/>
            </p:cNvSpPr>
            <p:nvPr/>
          </p:nvSpPr>
          <p:spPr bwMode="auto">
            <a:xfrm>
              <a:off x="4224337" y="6388099"/>
              <a:ext cx="30163" cy="33338"/>
            </a:xfrm>
            <a:custGeom>
              <a:avLst/>
              <a:gdLst>
                <a:gd name="T0" fmla="*/ 12 w 12"/>
                <a:gd name="T1" fmla="*/ 0 h 13"/>
                <a:gd name="T2" fmla="*/ 1 w 12"/>
                <a:gd name="T3" fmla="*/ 11 h 13"/>
                <a:gd name="T4" fmla="*/ 12 w 1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9" y="4"/>
                    <a:pt x="11" y="13"/>
                    <a:pt x="1" y="11"/>
                  </a:cubicBezTo>
                  <a:cubicBezTo>
                    <a:pt x="0" y="2"/>
                    <a:pt x="6" y="1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57"/>
            <p:cNvSpPr>
              <a:spLocks/>
            </p:cNvSpPr>
            <p:nvPr/>
          </p:nvSpPr>
          <p:spPr bwMode="auto">
            <a:xfrm>
              <a:off x="4865687" y="6372224"/>
              <a:ext cx="17463" cy="38100"/>
            </a:xfrm>
            <a:custGeom>
              <a:avLst/>
              <a:gdLst>
                <a:gd name="T0" fmla="*/ 0 w 7"/>
                <a:gd name="T1" fmla="*/ 8 h 15"/>
                <a:gd name="T2" fmla="*/ 0 w 7"/>
                <a:gd name="T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5">
                  <a:moveTo>
                    <a:pt x="0" y="8"/>
                  </a:moveTo>
                  <a:cubicBezTo>
                    <a:pt x="7" y="0"/>
                    <a:pt x="7" y="15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58"/>
            <p:cNvSpPr>
              <a:spLocks/>
            </p:cNvSpPr>
            <p:nvPr/>
          </p:nvSpPr>
          <p:spPr bwMode="auto">
            <a:xfrm>
              <a:off x="4806950" y="6694487"/>
              <a:ext cx="11113" cy="952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0 w 4"/>
                <a:gd name="T7" fmla="*/ 4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59"/>
            <p:cNvSpPr>
              <a:spLocks/>
            </p:cNvSpPr>
            <p:nvPr/>
          </p:nvSpPr>
          <p:spPr bwMode="auto">
            <a:xfrm>
              <a:off x="4856162" y="6732587"/>
              <a:ext cx="22225" cy="28575"/>
            </a:xfrm>
            <a:custGeom>
              <a:avLst/>
              <a:gdLst>
                <a:gd name="T0" fmla="*/ 4 w 9"/>
                <a:gd name="T1" fmla="*/ 0 h 11"/>
                <a:gd name="T2" fmla="*/ 9 w 9"/>
                <a:gd name="T3" fmla="*/ 11 h 11"/>
                <a:gd name="T4" fmla="*/ 0 w 9"/>
                <a:gd name="T5" fmla="*/ 11 h 11"/>
                <a:gd name="T6" fmla="*/ 4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9" y="0"/>
                    <a:pt x="9" y="5"/>
                    <a:pt x="9" y="11"/>
                  </a:cubicBezTo>
                  <a:cubicBezTo>
                    <a:pt x="6" y="11"/>
                    <a:pt x="3" y="11"/>
                    <a:pt x="0" y="11"/>
                  </a:cubicBezTo>
                  <a:cubicBezTo>
                    <a:pt x="0" y="5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60"/>
            <p:cNvSpPr>
              <a:spLocks noEditPoints="1"/>
            </p:cNvSpPr>
            <p:nvPr/>
          </p:nvSpPr>
          <p:spPr bwMode="auto">
            <a:xfrm>
              <a:off x="3489325" y="-9526"/>
              <a:ext cx="2760663" cy="5073650"/>
            </a:xfrm>
            <a:custGeom>
              <a:avLst/>
              <a:gdLst>
                <a:gd name="T0" fmla="*/ 493 w 1083"/>
                <a:gd name="T1" fmla="*/ 551 h 1990"/>
                <a:gd name="T2" fmla="*/ 562 w 1083"/>
                <a:gd name="T3" fmla="*/ 626 h 1990"/>
                <a:gd name="T4" fmla="*/ 645 w 1083"/>
                <a:gd name="T5" fmla="*/ 705 h 1990"/>
                <a:gd name="T6" fmla="*/ 725 w 1083"/>
                <a:gd name="T7" fmla="*/ 782 h 1990"/>
                <a:gd name="T8" fmla="*/ 795 w 1083"/>
                <a:gd name="T9" fmla="*/ 860 h 1990"/>
                <a:gd name="T10" fmla="*/ 838 w 1083"/>
                <a:gd name="T11" fmla="*/ 909 h 1990"/>
                <a:gd name="T12" fmla="*/ 890 w 1083"/>
                <a:gd name="T13" fmla="*/ 973 h 1990"/>
                <a:gd name="T14" fmla="*/ 946 w 1083"/>
                <a:gd name="T15" fmla="*/ 1046 h 1990"/>
                <a:gd name="T16" fmla="*/ 978 w 1083"/>
                <a:gd name="T17" fmla="*/ 1126 h 1990"/>
                <a:gd name="T18" fmla="*/ 1040 w 1083"/>
                <a:gd name="T19" fmla="*/ 1349 h 1990"/>
                <a:gd name="T20" fmla="*/ 1064 w 1083"/>
                <a:gd name="T21" fmla="*/ 1439 h 1990"/>
                <a:gd name="T22" fmla="*/ 1044 w 1083"/>
                <a:gd name="T23" fmla="*/ 1565 h 1990"/>
                <a:gd name="T24" fmla="*/ 1036 w 1083"/>
                <a:gd name="T25" fmla="*/ 1630 h 1990"/>
                <a:gd name="T26" fmla="*/ 961 w 1083"/>
                <a:gd name="T27" fmla="*/ 1722 h 1990"/>
                <a:gd name="T28" fmla="*/ 813 w 1083"/>
                <a:gd name="T29" fmla="*/ 1773 h 1990"/>
                <a:gd name="T30" fmla="*/ 761 w 1083"/>
                <a:gd name="T31" fmla="*/ 1790 h 1990"/>
                <a:gd name="T32" fmla="*/ 705 w 1083"/>
                <a:gd name="T33" fmla="*/ 1829 h 1990"/>
                <a:gd name="T34" fmla="*/ 641 w 1083"/>
                <a:gd name="T35" fmla="*/ 1911 h 1990"/>
                <a:gd name="T36" fmla="*/ 547 w 1083"/>
                <a:gd name="T37" fmla="*/ 1986 h 1990"/>
                <a:gd name="T38" fmla="*/ 613 w 1083"/>
                <a:gd name="T39" fmla="*/ 1896 h 1990"/>
                <a:gd name="T40" fmla="*/ 643 w 1083"/>
                <a:gd name="T41" fmla="*/ 1835 h 1990"/>
                <a:gd name="T42" fmla="*/ 710 w 1083"/>
                <a:gd name="T43" fmla="*/ 1797 h 1990"/>
                <a:gd name="T44" fmla="*/ 733 w 1083"/>
                <a:gd name="T45" fmla="*/ 1778 h 1990"/>
                <a:gd name="T46" fmla="*/ 785 w 1083"/>
                <a:gd name="T47" fmla="*/ 1739 h 1990"/>
                <a:gd name="T48" fmla="*/ 937 w 1083"/>
                <a:gd name="T49" fmla="*/ 1694 h 1990"/>
                <a:gd name="T50" fmla="*/ 997 w 1083"/>
                <a:gd name="T51" fmla="*/ 1625 h 1990"/>
                <a:gd name="T52" fmla="*/ 1012 w 1083"/>
                <a:gd name="T53" fmla="*/ 1585 h 1990"/>
                <a:gd name="T54" fmla="*/ 1003 w 1083"/>
                <a:gd name="T55" fmla="*/ 1224 h 1990"/>
                <a:gd name="T56" fmla="*/ 986 w 1083"/>
                <a:gd name="T57" fmla="*/ 1179 h 1990"/>
                <a:gd name="T58" fmla="*/ 971 w 1083"/>
                <a:gd name="T59" fmla="*/ 1145 h 1990"/>
                <a:gd name="T60" fmla="*/ 933 w 1083"/>
                <a:gd name="T61" fmla="*/ 1059 h 1990"/>
                <a:gd name="T62" fmla="*/ 825 w 1083"/>
                <a:gd name="T63" fmla="*/ 907 h 1990"/>
                <a:gd name="T64" fmla="*/ 791 w 1083"/>
                <a:gd name="T65" fmla="*/ 870 h 1990"/>
                <a:gd name="T66" fmla="*/ 755 w 1083"/>
                <a:gd name="T67" fmla="*/ 868 h 1990"/>
                <a:gd name="T68" fmla="*/ 753 w 1083"/>
                <a:gd name="T69" fmla="*/ 832 h 1990"/>
                <a:gd name="T70" fmla="*/ 675 w 1083"/>
                <a:gd name="T71" fmla="*/ 748 h 1990"/>
                <a:gd name="T72" fmla="*/ 587 w 1083"/>
                <a:gd name="T73" fmla="*/ 669 h 1990"/>
                <a:gd name="T74" fmla="*/ 542 w 1083"/>
                <a:gd name="T75" fmla="*/ 630 h 1990"/>
                <a:gd name="T76" fmla="*/ 521 w 1083"/>
                <a:gd name="T77" fmla="*/ 598 h 1990"/>
                <a:gd name="T78" fmla="*/ 476 w 1083"/>
                <a:gd name="T79" fmla="*/ 551 h 1990"/>
                <a:gd name="T80" fmla="*/ 409 w 1083"/>
                <a:gd name="T81" fmla="*/ 471 h 1990"/>
                <a:gd name="T82" fmla="*/ 371 w 1083"/>
                <a:gd name="T83" fmla="*/ 424 h 1990"/>
                <a:gd name="T84" fmla="*/ 193 w 1083"/>
                <a:gd name="T85" fmla="*/ 235 h 1990"/>
                <a:gd name="T86" fmla="*/ 165 w 1083"/>
                <a:gd name="T87" fmla="*/ 212 h 1990"/>
                <a:gd name="T88" fmla="*/ 38 w 1083"/>
                <a:gd name="T89" fmla="*/ 53 h 1990"/>
                <a:gd name="T90" fmla="*/ 55 w 1083"/>
                <a:gd name="T91" fmla="*/ 51 h 1990"/>
                <a:gd name="T92" fmla="*/ 107 w 1083"/>
                <a:gd name="T93" fmla="*/ 117 h 1990"/>
                <a:gd name="T94" fmla="*/ 173 w 1083"/>
                <a:gd name="T95" fmla="*/ 195 h 1990"/>
                <a:gd name="T96" fmla="*/ 231 w 1083"/>
                <a:gd name="T97" fmla="*/ 257 h 1990"/>
                <a:gd name="T98" fmla="*/ 289 w 1083"/>
                <a:gd name="T99" fmla="*/ 321 h 1990"/>
                <a:gd name="T100" fmla="*/ 324 w 1083"/>
                <a:gd name="T101" fmla="*/ 356 h 1990"/>
                <a:gd name="T102" fmla="*/ 394 w 1083"/>
                <a:gd name="T103" fmla="*/ 435 h 1990"/>
                <a:gd name="T104" fmla="*/ 418 w 1083"/>
                <a:gd name="T105" fmla="*/ 465 h 1990"/>
                <a:gd name="T106" fmla="*/ 482 w 1083"/>
                <a:gd name="T107" fmla="*/ 463 h 1990"/>
                <a:gd name="T108" fmla="*/ 450 w 1083"/>
                <a:gd name="T109" fmla="*/ 491 h 1990"/>
                <a:gd name="T110" fmla="*/ 718 w 1083"/>
                <a:gd name="T111" fmla="*/ 1788 h 1990"/>
                <a:gd name="T112" fmla="*/ 1025 w 1083"/>
                <a:gd name="T113" fmla="*/ 1550 h 1990"/>
                <a:gd name="T114" fmla="*/ 1021 w 1083"/>
                <a:gd name="T115" fmla="*/ 1570 h 1990"/>
                <a:gd name="T116" fmla="*/ 879 w 1083"/>
                <a:gd name="T117" fmla="*/ 1722 h 1990"/>
                <a:gd name="T118" fmla="*/ 819 w 1083"/>
                <a:gd name="T119" fmla="*/ 1752 h 1990"/>
                <a:gd name="T120" fmla="*/ 804 w 1083"/>
                <a:gd name="T121" fmla="*/ 1760 h 1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3" h="1990">
                  <a:moveTo>
                    <a:pt x="463" y="525"/>
                  </a:moveTo>
                  <a:cubicBezTo>
                    <a:pt x="465" y="527"/>
                    <a:pt x="469" y="528"/>
                    <a:pt x="474" y="527"/>
                  </a:cubicBezTo>
                  <a:cubicBezTo>
                    <a:pt x="477" y="534"/>
                    <a:pt x="483" y="538"/>
                    <a:pt x="489" y="544"/>
                  </a:cubicBezTo>
                  <a:cubicBezTo>
                    <a:pt x="489" y="545"/>
                    <a:pt x="493" y="546"/>
                    <a:pt x="493" y="546"/>
                  </a:cubicBezTo>
                  <a:cubicBezTo>
                    <a:pt x="494" y="547"/>
                    <a:pt x="492" y="550"/>
                    <a:pt x="493" y="551"/>
                  </a:cubicBezTo>
                  <a:cubicBezTo>
                    <a:pt x="499" y="557"/>
                    <a:pt x="508" y="560"/>
                    <a:pt x="510" y="572"/>
                  </a:cubicBezTo>
                  <a:cubicBezTo>
                    <a:pt x="512" y="574"/>
                    <a:pt x="515" y="574"/>
                    <a:pt x="519" y="574"/>
                  </a:cubicBezTo>
                  <a:cubicBezTo>
                    <a:pt x="519" y="577"/>
                    <a:pt x="519" y="580"/>
                    <a:pt x="519" y="583"/>
                  </a:cubicBezTo>
                  <a:cubicBezTo>
                    <a:pt x="527" y="589"/>
                    <a:pt x="540" y="590"/>
                    <a:pt x="540" y="604"/>
                  </a:cubicBezTo>
                  <a:cubicBezTo>
                    <a:pt x="553" y="606"/>
                    <a:pt x="560" y="613"/>
                    <a:pt x="562" y="626"/>
                  </a:cubicBezTo>
                  <a:cubicBezTo>
                    <a:pt x="578" y="631"/>
                    <a:pt x="583" y="647"/>
                    <a:pt x="598" y="654"/>
                  </a:cubicBezTo>
                  <a:cubicBezTo>
                    <a:pt x="598" y="659"/>
                    <a:pt x="601" y="661"/>
                    <a:pt x="605" y="664"/>
                  </a:cubicBezTo>
                  <a:cubicBezTo>
                    <a:pt x="607" y="666"/>
                    <a:pt x="610" y="672"/>
                    <a:pt x="613" y="675"/>
                  </a:cubicBezTo>
                  <a:cubicBezTo>
                    <a:pt x="616" y="678"/>
                    <a:pt x="621" y="679"/>
                    <a:pt x="624" y="682"/>
                  </a:cubicBezTo>
                  <a:cubicBezTo>
                    <a:pt x="631" y="688"/>
                    <a:pt x="637" y="697"/>
                    <a:pt x="645" y="705"/>
                  </a:cubicBezTo>
                  <a:cubicBezTo>
                    <a:pt x="650" y="710"/>
                    <a:pt x="656" y="713"/>
                    <a:pt x="660" y="718"/>
                  </a:cubicBezTo>
                  <a:cubicBezTo>
                    <a:pt x="663" y="720"/>
                    <a:pt x="663" y="724"/>
                    <a:pt x="665" y="727"/>
                  </a:cubicBezTo>
                  <a:cubicBezTo>
                    <a:pt x="669" y="731"/>
                    <a:pt x="676" y="736"/>
                    <a:pt x="682" y="742"/>
                  </a:cubicBezTo>
                  <a:cubicBezTo>
                    <a:pt x="693" y="753"/>
                    <a:pt x="702" y="763"/>
                    <a:pt x="714" y="774"/>
                  </a:cubicBezTo>
                  <a:cubicBezTo>
                    <a:pt x="717" y="777"/>
                    <a:pt x="722" y="779"/>
                    <a:pt x="725" y="782"/>
                  </a:cubicBezTo>
                  <a:cubicBezTo>
                    <a:pt x="729" y="787"/>
                    <a:pt x="731" y="795"/>
                    <a:pt x="735" y="800"/>
                  </a:cubicBezTo>
                  <a:cubicBezTo>
                    <a:pt x="741" y="805"/>
                    <a:pt x="750" y="807"/>
                    <a:pt x="757" y="812"/>
                  </a:cubicBezTo>
                  <a:cubicBezTo>
                    <a:pt x="761" y="820"/>
                    <a:pt x="764" y="827"/>
                    <a:pt x="770" y="834"/>
                  </a:cubicBezTo>
                  <a:cubicBezTo>
                    <a:pt x="776" y="842"/>
                    <a:pt x="783" y="850"/>
                    <a:pt x="791" y="857"/>
                  </a:cubicBezTo>
                  <a:cubicBezTo>
                    <a:pt x="792" y="858"/>
                    <a:pt x="795" y="859"/>
                    <a:pt x="795" y="860"/>
                  </a:cubicBezTo>
                  <a:cubicBezTo>
                    <a:pt x="797" y="862"/>
                    <a:pt x="798" y="868"/>
                    <a:pt x="800" y="870"/>
                  </a:cubicBezTo>
                  <a:cubicBezTo>
                    <a:pt x="803" y="874"/>
                    <a:pt x="807" y="876"/>
                    <a:pt x="810" y="879"/>
                  </a:cubicBezTo>
                  <a:cubicBezTo>
                    <a:pt x="814" y="882"/>
                    <a:pt x="818" y="884"/>
                    <a:pt x="821" y="887"/>
                  </a:cubicBezTo>
                  <a:cubicBezTo>
                    <a:pt x="823" y="889"/>
                    <a:pt x="824" y="894"/>
                    <a:pt x="825" y="896"/>
                  </a:cubicBezTo>
                  <a:cubicBezTo>
                    <a:pt x="829" y="901"/>
                    <a:pt x="834" y="904"/>
                    <a:pt x="838" y="909"/>
                  </a:cubicBezTo>
                  <a:cubicBezTo>
                    <a:pt x="840" y="911"/>
                    <a:pt x="841" y="915"/>
                    <a:pt x="843" y="918"/>
                  </a:cubicBezTo>
                  <a:cubicBezTo>
                    <a:pt x="851" y="927"/>
                    <a:pt x="861" y="934"/>
                    <a:pt x="866" y="945"/>
                  </a:cubicBezTo>
                  <a:cubicBezTo>
                    <a:pt x="872" y="944"/>
                    <a:pt x="872" y="948"/>
                    <a:pt x="877" y="948"/>
                  </a:cubicBezTo>
                  <a:cubicBezTo>
                    <a:pt x="878" y="952"/>
                    <a:pt x="881" y="955"/>
                    <a:pt x="883" y="960"/>
                  </a:cubicBezTo>
                  <a:cubicBezTo>
                    <a:pt x="886" y="964"/>
                    <a:pt x="887" y="969"/>
                    <a:pt x="890" y="973"/>
                  </a:cubicBezTo>
                  <a:cubicBezTo>
                    <a:pt x="890" y="974"/>
                    <a:pt x="894" y="975"/>
                    <a:pt x="894" y="975"/>
                  </a:cubicBezTo>
                  <a:cubicBezTo>
                    <a:pt x="898" y="984"/>
                    <a:pt x="905" y="997"/>
                    <a:pt x="918" y="999"/>
                  </a:cubicBezTo>
                  <a:cubicBezTo>
                    <a:pt x="922" y="1007"/>
                    <a:pt x="926" y="1016"/>
                    <a:pt x="931" y="1025"/>
                  </a:cubicBezTo>
                  <a:cubicBezTo>
                    <a:pt x="933" y="1029"/>
                    <a:pt x="934" y="1033"/>
                    <a:pt x="937" y="1038"/>
                  </a:cubicBezTo>
                  <a:cubicBezTo>
                    <a:pt x="939" y="1040"/>
                    <a:pt x="944" y="1043"/>
                    <a:pt x="946" y="1046"/>
                  </a:cubicBezTo>
                  <a:cubicBezTo>
                    <a:pt x="948" y="1050"/>
                    <a:pt x="947" y="1056"/>
                    <a:pt x="950" y="1061"/>
                  </a:cubicBezTo>
                  <a:cubicBezTo>
                    <a:pt x="950" y="1062"/>
                    <a:pt x="954" y="1063"/>
                    <a:pt x="954" y="1063"/>
                  </a:cubicBezTo>
                  <a:cubicBezTo>
                    <a:pt x="957" y="1071"/>
                    <a:pt x="962" y="1082"/>
                    <a:pt x="967" y="1091"/>
                  </a:cubicBezTo>
                  <a:cubicBezTo>
                    <a:pt x="970" y="1096"/>
                    <a:pt x="974" y="1106"/>
                    <a:pt x="978" y="1115"/>
                  </a:cubicBezTo>
                  <a:cubicBezTo>
                    <a:pt x="979" y="1117"/>
                    <a:pt x="982" y="1124"/>
                    <a:pt x="978" y="1126"/>
                  </a:cubicBezTo>
                  <a:cubicBezTo>
                    <a:pt x="987" y="1138"/>
                    <a:pt x="992" y="1155"/>
                    <a:pt x="999" y="1171"/>
                  </a:cubicBezTo>
                  <a:cubicBezTo>
                    <a:pt x="1004" y="1182"/>
                    <a:pt x="1009" y="1193"/>
                    <a:pt x="1014" y="1207"/>
                  </a:cubicBezTo>
                  <a:cubicBezTo>
                    <a:pt x="1019" y="1222"/>
                    <a:pt x="1024" y="1251"/>
                    <a:pt x="1027" y="1271"/>
                  </a:cubicBezTo>
                  <a:cubicBezTo>
                    <a:pt x="1030" y="1290"/>
                    <a:pt x="1031" y="1314"/>
                    <a:pt x="1036" y="1334"/>
                  </a:cubicBezTo>
                  <a:cubicBezTo>
                    <a:pt x="1037" y="1339"/>
                    <a:pt x="1039" y="1343"/>
                    <a:pt x="1040" y="1349"/>
                  </a:cubicBezTo>
                  <a:cubicBezTo>
                    <a:pt x="1042" y="1358"/>
                    <a:pt x="1043" y="1366"/>
                    <a:pt x="1046" y="1374"/>
                  </a:cubicBezTo>
                  <a:cubicBezTo>
                    <a:pt x="1052" y="1389"/>
                    <a:pt x="1058" y="1412"/>
                    <a:pt x="1061" y="1432"/>
                  </a:cubicBezTo>
                  <a:cubicBezTo>
                    <a:pt x="1067" y="1431"/>
                    <a:pt x="1070" y="1429"/>
                    <a:pt x="1070" y="1437"/>
                  </a:cubicBezTo>
                  <a:cubicBezTo>
                    <a:pt x="1075" y="1435"/>
                    <a:pt x="1076" y="1430"/>
                    <a:pt x="1083" y="1430"/>
                  </a:cubicBezTo>
                  <a:cubicBezTo>
                    <a:pt x="1079" y="1436"/>
                    <a:pt x="1069" y="1443"/>
                    <a:pt x="1064" y="1439"/>
                  </a:cubicBezTo>
                  <a:cubicBezTo>
                    <a:pt x="1068" y="1452"/>
                    <a:pt x="1068" y="1468"/>
                    <a:pt x="1068" y="1486"/>
                  </a:cubicBezTo>
                  <a:cubicBezTo>
                    <a:pt x="1061" y="1479"/>
                    <a:pt x="1062" y="1465"/>
                    <a:pt x="1057" y="1456"/>
                  </a:cubicBezTo>
                  <a:cubicBezTo>
                    <a:pt x="1054" y="1465"/>
                    <a:pt x="1060" y="1477"/>
                    <a:pt x="1059" y="1488"/>
                  </a:cubicBezTo>
                  <a:cubicBezTo>
                    <a:pt x="1059" y="1494"/>
                    <a:pt x="1056" y="1501"/>
                    <a:pt x="1055" y="1507"/>
                  </a:cubicBezTo>
                  <a:cubicBezTo>
                    <a:pt x="1053" y="1528"/>
                    <a:pt x="1053" y="1550"/>
                    <a:pt x="1044" y="1565"/>
                  </a:cubicBezTo>
                  <a:cubicBezTo>
                    <a:pt x="1048" y="1570"/>
                    <a:pt x="1048" y="1579"/>
                    <a:pt x="1051" y="1585"/>
                  </a:cubicBezTo>
                  <a:cubicBezTo>
                    <a:pt x="1045" y="1595"/>
                    <a:pt x="1036" y="1603"/>
                    <a:pt x="1034" y="1617"/>
                  </a:cubicBezTo>
                  <a:cubicBezTo>
                    <a:pt x="1037" y="1620"/>
                    <a:pt x="1044" y="1620"/>
                    <a:pt x="1046" y="1625"/>
                  </a:cubicBezTo>
                  <a:cubicBezTo>
                    <a:pt x="1044" y="1631"/>
                    <a:pt x="1034" y="1628"/>
                    <a:pt x="1031" y="1634"/>
                  </a:cubicBezTo>
                  <a:cubicBezTo>
                    <a:pt x="1026" y="1634"/>
                    <a:pt x="1032" y="1628"/>
                    <a:pt x="1036" y="1630"/>
                  </a:cubicBezTo>
                  <a:cubicBezTo>
                    <a:pt x="1035" y="1626"/>
                    <a:pt x="1029" y="1628"/>
                    <a:pt x="1029" y="1623"/>
                  </a:cubicBezTo>
                  <a:cubicBezTo>
                    <a:pt x="1009" y="1635"/>
                    <a:pt x="1000" y="1658"/>
                    <a:pt x="984" y="1675"/>
                  </a:cubicBezTo>
                  <a:cubicBezTo>
                    <a:pt x="985" y="1684"/>
                    <a:pt x="983" y="1690"/>
                    <a:pt x="980" y="1696"/>
                  </a:cubicBezTo>
                  <a:cubicBezTo>
                    <a:pt x="974" y="1700"/>
                    <a:pt x="973" y="1695"/>
                    <a:pt x="967" y="1698"/>
                  </a:cubicBezTo>
                  <a:cubicBezTo>
                    <a:pt x="964" y="1705"/>
                    <a:pt x="964" y="1716"/>
                    <a:pt x="961" y="1722"/>
                  </a:cubicBezTo>
                  <a:cubicBezTo>
                    <a:pt x="954" y="1722"/>
                    <a:pt x="960" y="1716"/>
                    <a:pt x="958" y="1713"/>
                  </a:cubicBezTo>
                  <a:cubicBezTo>
                    <a:pt x="957" y="1708"/>
                    <a:pt x="952" y="1707"/>
                    <a:pt x="948" y="1702"/>
                  </a:cubicBezTo>
                  <a:cubicBezTo>
                    <a:pt x="896" y="1717"/>
                    <a:pt x="862" y="1750"/>
                    <a:pt x="815" y="1769"/>
                  </a:cubicBezTo>
                  <a:cubicBezTo>
                    <a:pt x="815" y="1775"/>
                    <a:pt x="815" y="1780"/>
                    <a:pt x="808" y="1778"/>
                  </a:cubicBezTo>
                  <a:cubicBezTo>
                    <a:pt x="809" y="1775"/>
                    <a:pt x="813" y="1776"/>
                    <a:pt x="813" y="1773"/>
                  </a:cubicBezTo>
                  <a:cubicBezTo>
                    <a:pt x="804" y="1761"/>
                    <a:pt x="791" y="1784"/>
                    <a:pt x="787" y="1769"/>
                  </a:cubicBezTo>
                  <a:cubicBezTo>
                    <a:pt x="785" y="1773"/>
                    <a:pt x="781" y="1775"/>
                    <a:pt x="780" y="1780"/>
                  </a:cubicBezTo>
                  <a:cubicBezTo>
                    <a:pt x="776" y="1780"/>
                    <a:pt x="773" y="1782"/>
                    <a:pt x="770" y="1784"/>
                  </a:cubicBezTo>
                  <a:cubicBezTo>
                    <a:pt x="769" y="1785"/>
                    <a:pt x="765" y="1785"/>
                    <a:pt x="763" y="1786"/>
                  </a:cubicBezTo>
                  <a:cubicBezTo>
                    <a:pt x="762" y="1787"/>
                    <a:pt x="762" y="1790"/>
                    <a:pt x="761" y="1790"/>
                  </a:cubicBezTo>
                  <a:cubicBezTo>
                    <a:pt x="757" y="1793"/>
                    <a:pt x="749" y="1792"/>
                    <a:pt x="744" y="1797"/>
                  </a:cubicBezTo>
                  <a:cubicBezTo>
                    <a:pt x="743" y="1797"/>
                    <a:pt x="743" y="1801"/>
                    <a:pt x="742" y="1801"/>
                  </a:cubicBezTo>
                  <a:cubicBezTo>
                    <a:pt x="739" y="1803"/>
                    <a:pt x="734" y="1802"/>
                    <a:pt x="731" y="1803"/>
                  </a:cubicBezTo>
                  <a:cubicBezTo>
                    <a:pt x="723" y="1808"/>
                    <a:pt x="714" y="1814"/>
                    <a:pt x="708" y="1820"/>
                  </a:cubicBezTo>
                  <a:cubicBezTo>
                    <a:pt x="705" y="1823"/>
                    <a:pt x="708" y="1826"/>
                    <a:pt x="705" y="1829"/>
                  </a:cubicBezTo>
                  <a:cubicBezTo>
                    <a:pt x="703" y="1832"/>
                    <a:pt x="695" y="1837"/>
                    <a:pt x="690" y="1840"/>
                  </a:cubicBezTo>
                  <a:cubicBezTo>
                    <a:pt x="686" y="1842"/>
                    <a:pt x="681" y="1849"/>
                    <a:pt x="680" y="1857"/>
                  </a:cubicBezTo>
                  <a:cubicBezTo>
                    <a:pt x="667" y="1865"/>
                    <a:pt x="653" y="1870"/>
                    <a:pt x="654" y="1891"/>
                  </a:cubicBezTo>
                  <a:cubicBezTo>
                    <a:pt x="649" y="1890"/>
                    <a:pt x="651" y="1894"/>
                    <a:pt x="650" y="1896"/>
                  </a:cubicBezTo>
                  <a:cubicBezTo>
                    <a:pt x="647" y="1899"/>
                    <a:pt x="642" y="1903"/>
                    <a:pt x="641" y="1911"/>
                  </a:cubicBezTo>
                  <a:cubicBezTo>
                    <a:pt x="635" y="1912"/>
                    <a:pt x="630" y="1916"/>
                    <a:pt x="626" y="1919"/>
                  </a:cubicBezTo>
                  <a:cubicBezTo>
                    <a:pt x="622" y="1929"/>
                    <a:pt x="620" y="1941"/>
                    <a:pt x="613" y="1949"/>
                  </a:cubicBezTo>
                  <a:cubicBezTo>
                    <a:pt x="611" y="1955"/>
                    <a:pt x="616" y="1955"/>
                    <a:pt x="615" y="1960"/>
                  </a:cubicBezTo>
                  <a:cubicBezTo>
                    <a:pt x="609" y="1967"/>
                    <a:pt x="587" y="1958"/>
                    <a:pt x="585" y="1975"/>
                  </a:cubicBezTo>
                  <a:cubicBezTo>
                    <a:pt x="568" y="1974"/>
                    <a:pt x="567" y="1990"/>
                    <a:pt x="547" y="1986"/>
                  </a:cubicBezTo>
                  <a:cubicBezTo>
                    <a:pt x="542" y="1977"/>
                    <a:pt x="548" y="1975"/>
                    <a:pt x="553" y="1971"/>
                  </a:cubicBezTo>
                  <a:cubicBezTo>
                    <a:pt x="551" y="1966"/>
                    <a:pt x="541" y="1970"/>
                    <a:pt x="540" y="1964"/>
                  </a:cubicBezTo>
                  <a:cubicBezTo>
                    <a:pt x="541" y="1958"/>
                    <a:pt x="551" y="1960"/>
                    <a:pt x="555" y="1958"/>
                  </a:cubicBezTo>
                  <a:cubicBezTo>
                    <a:pt x="552" y="1949"/>
                    <a:pt x="560" y="1951"/>
                    <a:pt x="560" y="1945"/>
                  </a:cubicBezTo>
                  <a:cubicBezTo>
                    <a:pt x="587" y="1938"/>
                    <a:pt x="600" y="1917"/>
                    <a:pt x="613" y="1896"/>
                  </a:cubicBezTo>
                  <a:cubicBezTo>
                    <a:pt x="607" y="1880"/>
                    <a:pt x="621" y="1872"/>
                    <a:pt x="615" y="1859"/>
                  </a:cubicBezTo>
                  <a:cubicBezTo>
                    <a:pt x="622" y="1861"/>
                    <a:pt x="619" y="1855"/>
                    <a:pt x="622" y="1853"/>
                  </a:cubicBezTo>
                  <a:cubicBezTo>
                    <a:pt x="622" y="1852"/>
                    <a:pt x="625" y="1853"/>
                    <a:pt x="626" y="1853"/>
                  </a:cubicBezTo>
                  <a:cubicBezTo>
                    <a:pt x="631" y="1848"/>
                    <a:pt x="632" y="1842"/>
                    <a:pt x="639" y="1838"/>
                  </a:cubicBezTo>
                  <a:cubicBezTo>
                    <a:pt x="641" y="1836"/>
                    <a:pt x="641" y="1837"/>
                    <a:pt x="643" y="1835"/>
                  </a:cubicBezTo>
                  <a:cubicBezTo>
                    <a:pt x="645" y="1834"/>
                    <a:pt x="650" y="1834"/>
                    <a:pt x="654" y="1831"/>
                  </a:cubicBezTo>
                  <a:cubicBezTo>
                    <a:pt x="655" y="1831"/>
                    <a:pt x="655" y="1827"/>
                    <a:pt x="656" y="1827"/>
                  </a:cubicBezTo>
                  <a:cubicBezTo>
                    <a:pt x="657" y="1826"/>
                    <a:pt x="659" y="1828"/>
                    <a:pt x="660" y="1827"/>
                  </a:cubicBezTo>
                  <a:cubicBezTo>
                    <a:pt x="665" y="1824"/>
                    <a:pt x="669" y="1821"/>
                    <a:pt x="671" y="1816"/>
                  </a:cubicBezTo>
                  <a:cubicBezTo>
                    <a:pt x="687" y="1813"/>
                    <a:pt x="695" y="1802"/>
                    <a:pt x="710" y="1797"/>
                  </a:cubicBezTo>
                  <a:cubicBezTo>
                    <a:pt x="710" y="1793"/>
                    <a:pt x="711" y="1790"/>
                    <a:pt x="714" y="1788"/>
                  </a:cubicBezTo>
                  <a:cubicBezTo>
                    <a:pt x="711" y="1779"/>
                    <a:pt x="709" y="1774"/>
                    <a:pt x="718" y="1769"/>
                  </a:cubicBezTo>
                  <a:cubicBezTo>
                    <a:pt x="727" y="1768"/>
                    <a:pt x="718" y="1772"/>
                    <a:pt x="720" y="1778"/>
                  </a:cubicBezTo>
                  <a:cubicBezTo>
                    <a:pt x="724" y="1777"/>
                    <a:pt x="726" y="1779"/>
                    <a:pt x="727" y="1782"/>
                  </a:cubicBezTo>
                  <a:cubicBezTo>
                    <a:pt x="730" y="1782"/>
                    <a:pt x="732" y="1780"/>
                    <a:pt x="733" y="1778"/>
                  </a:cubicBezTo>
                  <a:cubicBezTo>
                    <a:pt x="738" y="1779"/>
                    <a:pt x="740" y="1784"/>
                    <a:pt x="746" y="1784"/>
                  </a:cubicBezTo>
                  <a:cubicBezTo>
                    <a:pt x="753" y="1782"/>
                    <a:pt x="757" y="1778"/>
                    <a:pt x="759" y="1771"/>
                  </a:cubicBezTo>
                  <a:cubicBezTo>
                    <a:pt x="767" y="1778"/>
                    <a:pt x="770" y="1764"/>
                    <a:pt x="778" y="1765"/>
                  </a:cubicBezTo>
                  <a:cubicBezTo>
                    <a:pt x="770" y="1761"/>
                    <a:pt x="782" y="1758"/>
                    <a:pt x="778" y="1748"/>
                  </a:cubicBezTo>
                  <a:cubicBezTo>
                    <a:pt x="783" y="1752"/>
                    <a:pt x="786" y="1746"/>
                    <a:pt x="785" y="1739"/>
                  </a:cubicBezTo>
                  <a:cubicBezTo>
                    <a:pt x="795" y="1743"/>
                    <a:pt x="781" y="1747"/>
                    <a:pt x="787" y="1754"/>
                  </a:cubicBezTo>
                  <a:cubicBezTo>
                    <a:pt x="789" y="1754"/>
                    <a:pt x="789" y="1750"/>
                    <a:pt x="789" y="1748"/>
                  </a:cubicBezTo>
                  <a:cubicBezTo>
                    <a:pt x="804" y="1752"/>
                    <a:pt x="824" y="1737"/>
                    <a:pt x="838" y="1730"/>
                  </a:cubicBezTo>
                  <a:cubicBezTo>
                    <a:pt x="843" y="1728"/>
                    <a:pt x="847" y="1726"/>
                    <a:pt x="851" y="1724"/>
                  </a:cubicBezTo>
                  <a:cubicBezTo>
                    <a:pt x="882" y="1711"/>
                    <a:pt x="908" y="1706"/>
                    <a:pt x="937" y="1694"/>
                  </a:cubicBezTo>
                  <a:cubicBezTo>
                    <a:pt x="928" y="1701"/>
                    <a:pt x="941" y="1697"/>
                    <a:pt x="948" y="1696"/>
                  </a:cubicBezTo>
                  <a:cubicBezTo>
                    <a:pt x="943" y="1688"/>
                    <a:pt x="953" y="1690"/>
                    <a:pt x="952" y="1681"/>
                  </a:cubicBezTo>
                  <a:cubicBezTo>
                    <a:pt x="960" y="1677"/>
                    <a:pt x="966" y="1669"/>
                    <a:pt x="971" y="1662"/>
                  </a:cubicBezTo>
                  <a:cubicBezTo>
                    <a:pt x="976" y="1655"/>
                    <a:pt x="985" y="1647"/>
                    <a:pt x="984" y="1636"/>
                  </a:cubicBezTo>
                  <a:cubicBezTo>
                    <a:pt x="993" y="1637"/>
                    <a:pt x="990" y="1626"/>
                    <a:pt x="997" y="1625"/>
                  </a:cubicBezTo>
                  <a:cubicBezTo>
                    <a:pt x="1000" y="1615"/>
                    <a:pt x="1005" y="1608"/>
                    <a:pt x="1012" y="1600"/>
                  </a:cubicBezTo>
                  <a:cubicBezTo>
                    <a:pt x="1015" y="1596"/>
                    <a:pt x="1020" y="1593"/>
                    <a:pt x="1023" y="1589"/>
                  </a:cubicBezTo>
                  <a:cubicBezTo>
                    <a:pt x="1025" y="1585"/>
                    <a:pt x="1025" y="1581"/>
                    <a:pt x="1027" y="1576"/>
                  </a:cubicBezTo>
                  <a:cubicBezTo>
                    <a:pt x="1029" y="1573"/>
                    <a:pt x="1030" y="1570"/>
                    <a:pt x="1031" y="1565"/>
                  </a:cubicBezTo>
                  <a:cubicBezTo>
                    <a:pt x="1020" y="1567"/>
                    <a:pt x="1024" y="1583"/>
                    <a:pt x="1012" y="1585"/>
                  </a:cubicBezTo>
                  <a:cubicBezTo>
                    <a:pt x="1006" y="1576"/>
                    <a:pt x="1019" y="1564"/>
                    <a:pt x="1012" y="1555"/>
                  </a:cubicBezTo>
                  <a:cubicBezTo>
                    <a:pt x="1021" y="1541"/>
                    <a:pt x="1025" y="1522"/>
                    <a:pt x="1034" y="1507"/>
                  </a:cubicBezTo>
                  <a:cubicBezTo>
                    <a:pt x="1039" y="1498"/>
                    <a:pt x="1045" y="1490"/>
                    <a:pt x="1046" y="1475"/>
                  </a:cubicBezTo>
                  <a:cubicBezTo>
                    <a:pt x="1048" y="1463"/>
                    <a:pt x="1047" y="1451"/>
                    <a:pt x="1053" y="1439"/>
                  </a:cubicBezTo>
                  <a:cubicBezTo>
                    <a:pt x="1034" y="1370"/>
                    <a:pt x="1017" y="1299"/>
                    <a:pt x="1003" y="1224"/>
                  </a:cubicBezTo>
                  <a:cubicBezTo>
                    <a:pt x="1002" y="1220"/>
                    <a:pt x="999" y="1218"/>
                    <a:pt x="995" y="1216"/>
                  </a:cubicBezTo>
                  <a:cubicBezTo>
                    <a:pt x="997" y="1203"/>
                    <a:pt x="988" y="1203"/>
                    <a:pt x="991" y="1190"/>
                  </a:cubicBezTo>
                  <a:cubicBezTo>
                    <a:pt x="995" y="1191"/>
                    <a:pt x="990" y="1202"/>
                    <a:pt x="997" y="1201"/>
                  </a:cubicBezTo>
                  <a:cubicBezTo>
                    <a:pt x="998" y="1188"/>
                    <a:pt x="991" y="1184"/>
                    <a:pt x="991" y="1173"/>
                  </a:cubicBezTo>
                  <a:cubicBezTo>
                    <a:pt x="989" y="1174"/>
                    <a:pt x="987" y="1177"/>
                    <a:pt x="986" y="1179"/>
                  </a:cubicBezTo>
                  <a:cubicBezTo>
                    <a:pt x="983" y="1176"/>
                    <a:pt x="981" y="1172"/>
                    <a:pt x="980" y="1166"/>
                  </a:cubicBezTo>
                  <a:cubicBezTo>
                    <a:pt x="986" y="1165"/>
                    <a:pt x="984" y="1171"/>
                    <a:pt x="988" y="1171"/>
                  </a:cubicBezTo>
                  <a:cubicBezTo>
                    <a:pt x="986" y="1161"/>
                    <a:pt x="982" y="1153"/>
                    <a:pt x="980" y="1143"/>
                  </a:cubicBezTo>
                  <a:cubicBezTo>
                    <a:pt x="974" y="1142"/>
                    <a:pt x="982" y="1155"/>
                    <a:pt x="973" y="1151"/>
                  </a:cubicBezTo>
                  <a:cubicBezTo>
                    <a:pt x="974" y="1148"/>
                    <a:pt x="974" y="1145"/>
                    <a:pt x="971" y="1145"/>
                  </a:cubicBezTo>
                  <a:cubicBezTo>
                    <a:pt x="969" y="1138"/>
                    <a:pt x="978" y="1143"/>
                    <a:pt x="976" y="1136"/>
                  </a:cubicBezTo>
                  <a:cubicBezTo>
                    <a:pt x="972" y="1127"/>
                    <a:pt x="971" y="1115"/>
                    <a:pt x="961" y="1113"/>
                  </a:cubicBezTo>
                  <a:cubicBezTo>
                    <a:pt x="960" y="1104"/>
                    <a:pt x="953" y="1097"/>
                    <a:pt x="950" y="1089"/>
                  </a:cubicBezTo>
                  <a:cubicBezTo>
                    <a:pt x="948" y="1085"/>
                    <a:pt x="949" y="1082"/>
                    <a:pt x="948" y="1078"/>
                  </a:cubicBezTo>
                  <a:cubicBezTo>
                    <a:pt x="945" y="1072"/>
                    <a:pt x="940" y="1063"/>
                    <a:pt x="933" y="1059"/>
                  </a:cubicBezTo>
                  <a:cubicBezTo>
                    <a:pt x="924" y="1038"/>
                    <a:pt x="912" y="1017"/>
                    <a:pt x="901" y="999"/>
                  </a:cubicBezTo>
                  <a:cubicBezTo>
                    <a:pt x="896" y="993"/>
                    <a:pt x="892" y="986"/>
                    <a:pt x="888" y="980"/>
                  </a:cubicBezTo>
                  <a:cubicBezTo>
                    <a:pt x="879" y="968"/>
                    <a:pt x="870" y="956"/>
                    <a:pt x="860" y="943"/>
                  </a:cubicBezTo>
                  <a:cubicBezTo>
                    <a:pt x="856" y="939"/>
                    <a:pt x="853" y="936"/>
                    <a:pt x="849" y="930"/>
                  </a:cubicBezTo>
                  <a:cubicBezTo>
                    <a:pt x="844" y="923"/>
                    <a:pt x="833" y="915"/>
                    <a:pt x="825" y="907"/>
                  </a:cubicBezTo>
                  <a:cubicBezTo>
                    <a:pt x="822" y="903"/>
                    <a:pt x="820" y="898"/>
                    <a:pt x="817" y="894"/>
                  </a:cubicBezTo>
                  <a:cubicBezTo>
                    <a:pt x="814" y="890"/>
                    <a:pt x="810" y="887"/>
                    <a:pt x="806" y="883"/>
                  </a:cubicBezTo>
                  <a:cubicBezTo>
                    <a:pt x="804" y="881"/>
                    <a:pt x="801" y="881"/>
                    <a:pt x="800" y="879"/>
                  </a:cubicBezTo>
                  <a:cubicBezTo>
                    <a:pt x="799" y="878"/>
                    <a:pt x="799" y="874"/>
                    <a:pt x="798" y="872"/>
                  </a:cubicBezTo>
                  <a:cubicBezTo>
                    <a:pt x="796" y="871"/>
                    <a:pt x="793" y="872"/>
                    <a:pt x="791" y="870"/>
                  </a:cubicBezTo>
                  <a:cubicBezTo>
                    <a:pt x="789" y="869"/>
                    <a:pt x="788" y="860"/>
                    <a:pt x="780" y="862"/>
                  </a:cubicBezTo>
                  <a:cubicBezTo>
                    <a:pt x="779" y="858"/>
                    <a:pt x="778" y="853"/>
                    <a:pt x="774" y="851"/>
                  </a:cubicBezTo>
                  <a:cubicBezTo>
                    <a:pt x="763" y="849"/>
                    <a:pt x="764" y="858"/>
                    <a:pt x="755" y="857"/>
                  </a:cubicBezTo>
                  <a:cubicBezTo>
                    <a:pt x="757" y="862"/>
                    <a:pt x="765" y="854"/>
                    <a:pt x="765" y="864"/>
                  </a:cubicBezTo>
                  <a:cubicBezTo>
                    <a:pt x="759" y="865"/>
                    <a:pt x="762" y="865"/>
                    <a:pt x="755" y="868"/>
                  </a:cubicBezTo>
                  <a:cubicBezTo>
                    <a:pt x="756" y="863"/>
                    <a:pt x="754" y="860"/>
                    <a:pt x="748" y="862"/>
                  </a:cubicBezTo>
                  <a:cubicBezTo>
                    <a:pt x="748" y="857"/>
                    <a:pt x="752" y="858"/>
                    <a:pt x="753" y="855"/>
                  </a:cubicBezTo>
                  <a:cubicBezTo>
                    <a:pt x="754" y="851"/>
                    <a:pt x="748" y="844"/>
                    <a:pt x="755" y="840"/>
                  </a:cubicBezTo>
                  <a:cubicBezTo>
                    <a:pt x="754" y="838"/>
                    <a:pt x="751" y="838"/>
                    <a:pt x="748" y="838"/>
                  </a:cubicBezTo>
                  <a:cubicBezTo>
                    <a:pt x="749" y="835"/>
                    <a:pt x="752" y="835"/>
                    <a:pt x="753" y="832"/>
                  </a:cubicBezTo>
                  <a:cubicBezTo>
                    <a:pt x="735" y="814"/>
                    <a:pt x="717" y="801"/>
                    <a:pt x="701" y="780"/>
                  </a:cubicBezTo>
                  <a:cubicBezTo>
                    <a:pt x="697" y="775"/>
                    <a:pt x="690" y="771"/>
                    <a:pt x="686" y="765"/>
                  </a:cubicBezTo>
                  <a:cubicBezTo>
                    <a:pt x="685" y="763"/>
                    <a:pt x="685" y="761"/>
                    <a:pt x="684" y="759"/>
                  </a:cubicBezTo>
                  <a:cubicBezTo>
                    <a:pt x="683" y="757"/>
                    <a:pt x="679" y="756"/>
                    <a:pt x="677" y="754"/>
                  </a:cubicBezTo>
                  <a:cubicBezTo>
                    <a:pt x="676" y="752"/>
                    <a:pt x="677" y="750"/>
                    <a:pt x="675" y="748"/>
                  </a:cubicBezTo>
                  <a:cubicBezTo>
                    <a:pt x="673" y="745"/>
                    <a:pt x="668" y="742"/>
                    <a:pt x="665" y="739"/>
                  </a:cubicBezTo>
                  <a:cubicBezTo>
                    <a:pt x="658" y="734"/>
                    <a:pt x="653" y="729"/>
                    <a:pt x="645" y="722"/>
                  </a:cubicBezTo>
                  <a:cubicBezTo>
                    <a:pt x="642" y="720"/>
                    <a:pt x="639" y="716"/>
                    <a:pt x="637" y="714"/>
                  </a:cubicBezTo>
                  <a:cubicBezTo>
                    <a:pt x="634" y="711"/>
                    <a:pt x="629" y="712"/>
                    <a:pt x="626" y="709"/>
                  </a:cubicBezTo>
                  <a:cubicBezTo>
                    <a:pt x="612" y="698"/>
                    <a:pt x="601" y="682"/>
                    <a:pt x="587" y="669"/>
                  </a:cubicBezTo>
                  <a:cubicBezTo>
                    <a:pt x="583" y="665"/>
                    <a:pt x="579" y="659"/>
                    <a:pt x="572" y="658"/>
                  </a:cubicBezTo>
                  <a:cubicBezTo>
                    <a:pt x="576" y="652"/>
                    <a:pt x="573" y="642"/>
                    <a:pt x="564" y="639"/>
                  </a:cubicBezTo>
                  <a:cubicBezTo>
                    <a:pt x="554" y="639"/>
                    <a:pt x="561" y="644"/>
                    <a:pt x="557" y="647"/>
                  </a:cubicBezTo>
                  <a:cubicBezTo>
                    <a:pt x="551" y="646"/>
                    <a:pt x="551" y="638"/>
                    <a:pt x="540" y="641"/>
                  </a:cubicBezTo>
                  <a:cubicBezTo>
                    <a:pt x="545" y="637"/>
                    <a:pt x="544" y="636"/>
                    <a:pt x="542" y="630"/>
                  </a:cubicBezTo>
                  <a:cubicBezTo>
                    <a:pt x="547" y="631"/>
                    <a:pt x="549" y="630"/>
                    <a:pt x="549" y="626"/>
                  </a:cubicBezTo>
                  <a:cubicBezTo>
                    <a:pt x="548" y="623"/>
                    <a:pt x="545" y="624"/>
                    <a:pt x="545" y="626"/>
                  </a:cubicBezTo>
                  <a:cubicBezTo>
                    <a:pt x="542" y="621"/>
                    <a:pt x="540" y="616"/>
                    <a:pt x="538" y="611"/>
                  </a:cubicBezTo>
                  <a:cubicBezTo>
                    <a:pt x="536" y="609"/>
                    <a:pt x="533" y="608"/>
                    <a:pt x="529" y="609"/>
                  </a:cubicBezTo>
                  <a:cubicBezTo>
                    <a:pt x="529" y="602"/>
                    <a:pt x="525" y="602"/>
                    <a:pt x="521" y="598"/>
                  </a:cubicBezTo>
                  <a:cubicBezTo>
                    <a:pt x="520" y="597"/>
                    <a:pt x="518" y="597"/>
                    <a:pt x="517" y="596"/>
                  </a:cubicBezTo>
                  <a:cubicBezTo>
                    <a:pt x="514" y="593"/>
                    <a:pt x="514" y="589"/>
                    <a:pt x="512" y="587"/>
                  </a:cubicBezTo>
                  <a:cubicBezTo>
                    <a:pt x="511" y="585"/>
                    <a:pt x="508" y="585"/>
                    <a:pt x="506" y="583"/>
                  </a:cubicBezTo>
                  <a:cubicBezTo>
                    <a:pt x="498" y="575"/>
                    <a:pt x="492" y="565"/>
                    <a:pt x="484" y="557"/>
                  </a:cubicBezTo>
                  <a:cubicBezTo>
                    <a:pt x="482" y="554"/>
                    <a:pt x="480" y="552"/>
                    <a:pt x="476" y="551"/>
                  </a:cubicBezTo>
                  <a:cubicBezTo>
                    <a:pt x="474" y="548"/>
                    <a:pt x="474" y="543"/>
                    <a:pt x="472" y="540"/>
                  </a:cubicBezTo>
                  <a:cubicBezTo>
                    <a:pt x="462" y="537"/>
                    <a:pt x="455" y="531"/>
                    <a:pt x="452" y="521"/>
                  </a:cubicBezTo>
                  <a:cubicBezTo>
                    <a:pt x="450" y="519"/>
                    <a:pt x="447" y="518"/>
                    <a:pt x="444" y="519"/>
                  </a:cubicBezTo>
                  <a:cubicBezTo>
                    <a:pt x="444" y="512"/>
                    <a:pt x="439" y="510"/>
                    <a:pt x="437" y="506"/>
                  </a:cubicBezTo>
                  <a:cubicBezTo>
                    <a:pt x="426" y="497"/>
                    <a:pt x="419" y="483"/>
                    <a:pt x="409" y="471"/>
                  </a:cubicBezTo>
                  <a:cubicBezTo>
                    <a:pt x="409" y="471"/>
                    <a:pt x="405" y="470"/>
                    <a:pt x="405" y="469"/>
                  </a:cubicBezTo>
                  <a:cubicBezTo>
                    <a:pt x="405" y="468"/>
                    <a:pt x="406" y="466"/>
                    <a:pt x="405" y="465"/>
                  </a:cubicBezTo>
                  <a:cubicBezTo>
                    <a:pt x="403" y="463"/>
                    <a:pt x="398" y="460"/>
                    <a:pt x="394" y="456"/>
                  </a:cubicBezTo>
                  <a:cubicBezTo>
                    <a:pt x="388" y="449"/>
                    <a:pt x="380" y="437"/>
                    <a:pt x="373" y="428"/>
                  </a:cubicBezTo>
                  <a:cubicBezTo>
                    <a:pt x="373" y="428"/>
                    <a:pt x="371" y="424"/>
                    <a:pt x="371" y="424"/>
                  </a:cubicBezTo>
                  <a:cubicBezTo>
                    <a:pt x="370" y="424"/>
                    <a:pt x="367" y="425"/>
                    <a:pt x="366" y="424"/>
                  </a:cubicBezTo>
                  <a:cubicBezTo>
                    <a:pt x="365" y="422"/>
                    <a:pt x="366" y="419"/>
                    <a:pt x="364" y="418"/>
                  </a:cubicBezTo>
                  <a:cubicBezTo>
                    <a:pt x="337" y="386"/>
                    <a:pt x="306" y="357"/>
                    <a:pt x="276" y="328"/>
                  </a:cubicBezTo>
                  <a:cubicBezTo>
                    <a:pt x="262" y="313"/>
                    <a:pt x="248" y="298"/>
                    <a:pt x="234" y="283"/>
                  </a:cubicBezTo>
                  <a:cubicBezTo>
                    <a:pt x="219" y="267"/>
                    <a:pt x="205" y="253"/>
                    <a:pt x="193" y="235"/>
                  </a:cubicBezTo>
                  <a:cubicBezTo>
                    <a:pt x="189" y="236"/>
                    <a:pt x="187" y="234"/>
                    <a:pt x="186" y="231"/>
                  </a:cubicBezTo>
                  <a:cubicBezTo>
                    <a:pt x="180" y="234"/>
                    <a:pt x="180" y="233"/>
                    <a:pt x="178" y="227"/>
                  </a:cubicBezTo>
                  <a:cubicBezTo>
                    <a:pt x="175" y="227"/>
                    <a:pt x="172" y="227"/>
                    <a:pt x="171" y="229"/>
                  </a:cubicBezTo>
                  <a:cubicBezTo>
                    <a:pt x="171" y="226"/>
                    <a:pt x="168" y="218"/>
                    <a:pt x="161" y="216"/>
                  </a:cubicBezTo>
                  <a:cubicBezTo>
                    <a:pt x="161" y="214"/>
                    <a:pt x="165" y="215"/>
                    <a:pt x="165" y="212"/>
                  </a:cubicBezTo>
                  <a:cubicBezTo>
                    <a:pt x="157" y="194"/>
                    <a:pt x="140" y="180"/>
                    <a:pt x="126" y="165"/>
                  </a:cubicBezTo>
                  <a:cubicBezTo>
                    <a:pt x="115" y="153"/>
                    <a:pt x="102" y="138"/>
                    <a:pt x="90" y="124"/>
                  </a:cubicBezTo>
                  <a:cubicBezTo>
                    <a:pt x="81" y="114"/>
                    <a:pt x="73" y="95"/>
                    <a:pt x="62" y="83"/>
                  </a:cubicBezTo>
                  <a:cubicBezTo>
                    <a:pt x="60" y="81"/>
                    <a:pt x="58" y="78"/>
                    <a:pt x="53" y="77"/>
                  </a:cubicBezTo>
                  <a:cubicBezTo>
                    <a:pt x="51" y="67"/>
                    <a:pt x="44" y="61"/>
                    <a:pt x="38" y="53"/>
                  </a:cubicBezTo>
                  <a:cubicBezTo>
                    <a:pt x="32" y="44"/>
                    <a:pt x="26" y="38"/>
                    <a:pt x="17" y="30"/>
                  </a:cubicBezTo>
                  <a:cubicBezTo>
                    <a:pt x="12" y="25"/>
                    <a:pt x="7" y="17"/>
                    <a:pt x="0" y="17"/>
                  </a:cubicBezTo>
                  <a:cubicBezTo>
                    <a:pt x="3" y="14"/>
                    <a:pt x="7" y="11"/>
                    <a:pt x="8" y="6"/>
                  </a:cubicBezTo>
                  <a:cubicBezTo>
                    <a:pt x="16" y="15"/>
                    <a:pt x="14" y="0"/>
                    <a:pt x="28" y="4"/>
                  </a:cubicBezTo>
                  <a:cubicBezTo>
                    <a:pt x="34" y="21"/>
                    <a:pt x="45" y="35"/>
                    <a:pt x="55" y="51"/>
                  </a:cubicBezTo>
                  <a:cubicBezTo>
                    <a:pt x="59" y="56"/>
                    <a:pt x="61" y="61"/>
                    <a:pt x="64" y="66"/>
                  </a:cubicBezTo>
                  <a:cubicBezTo>
                    <a:pt x="66" y="69"/>
                    <a:pt x="70" y="72"/>
                    <a:pt x="73" y="75"/>
                  </a:cubicBezTo>
                  <a:cubicBezTo>
                    <a:pt x="79" y="82"/>
                    <a:pt x="83" y="95"/>
                    <a:pt x="94" y="100"/>
                  </a:cubicBezTo>
                  <a:cubicBezTo>
                    <a:pt x="93" y="106"/>
                    <a:pt x="98" y="105"/>
                    <a:pt x="96" y="111"/>
                  </a:cubicBezTo>
                  <a:cubicBezTo>
                    <a:pt x="99" y="114"/>
                    <a:pt x="104" y="114"/>
                    <a:pt x="107" y="117"/>
                  </a:cubicBezTo>
                  <a:cubicBezTo>
                    <a:pt x="110" y="126"/>
                    <a:pt x="116" y="133"/>
                    <a:pt x="122" y="139"/>
                  </a:cubicBezTo>
                  <a:cubicBezTo>
                    <a:pt x="128" y="145"/>
                    <a:pt x="133" y="150"/>
                    <a:pt x="139" y="156"/>
                  </a:cubicBezTo>
                  <a:cubicBezTo>
                    <a:pt x="140" y="157"/>
                    <a:pt x="141" y="162"/>
                    <a:pt x="143" y="165"/>
                  </a:cubicBezTo>
                  <a:cubicBezTo>
                    <a:pt x="146" y="168"/>
                    <a:pt x="152" y="170"/>
                    <a:pt x="150" y="175"/>
                  </a:cubicBezTo>
                  <a:cubicBezTo>
                    <a:pt x="162" y="174"/>
                    <a:pt x="167" y="187"/>
                    <a:pt x="173" y="195"/>
                  </a:cubicBezTo>
                  <a:cubicBezTo>
                    <a:pt x="178" y="201"/>
                    <a:pt x="185" y="205"/>
                    <a:pt x="186" y="212"/>
                  </a:cubicBezTo>
                  <a:cubicBezTo>
                    <a:pt x="198" y="216"/>
                    <a:pt x="203" y="225"/>
                    <a:pt x="208" y="235"/>
                  </a:cubicBezTo>
                  <a:cubicBezTo>
                    <a:pt x="211" y="238"/>
                    <a:pt x="215" y="242"/>
                    <a:pt x="218" y="244"/>
                  </a:cubicBezTo>
                  <a:cubicBezTo>
                    <a:pt x="218" y="247"/>
                    <a:pt x="218" y="250"/>
                    <a:pt x="218" y="253"/>
                  </a:cubicBezTo>
                  <a:cubicBezTo>
                    <a:pt x="223" y="254"/>
                    <a:pt x="226" y="256"/>
                    <a:pt x="231" y="257"/>
                  </a:cubicBezTo>
                  <a:cubicBezTo>
                    <a:pt x="232" y="268"/>
                    <a:pt x="244" y="268"/>
                    <a:pt x="244" y="278"/>
                  </a:cubicBezTo>
                  <a:cubicBezTo>
                    <a:pt x="257" y="285"/>
                    <a:pt x="264" y="298"/>
                    <a:pt x="274" y="308"/>
                  </a:cubicBezTo>
                  <a:cubicBezTo>
                    <a:pt x="279" y="308"/>
                    <a:pt x="283" y="308"/>
                    <a:pt x="287" y="308"/>
                  </a:cubicBezTo>
                  <a:cubicBezTo>
                    <a:pt x="287" y="312"/>
                    <a:pt x="286" y="314"/>
                    <a:pt x="283" y="315"/>
                  </a:cubicBezTo>
                  <a:cubicBezTo>
                    <a:pt x="286" y="318"/>
                    <a:pt x="287" y="318"/>
                    <a:pt x="289" y="321"/>
                  </a:cubicBezTo>
                  <a:cubicBezTo>
                    <a:pt x="290" y="322"/>
                    <a:pt x="293" y="323"/>
                    <a:pt x="294" y="323"/>
                  </a:cubicBezTo>
                  <a:cubicBezTo>
                    <a:pt x="294" y="325"/>
                    <a:pt x="292" y="329"/>
                    <a:pt x="294" y="330"/>
                  </a:cubicBezTo>
                  <a:cubicBezTo>
                    <a:pt x="298" y="334"/>
                    <a:pt x="308" y="336"/>
                    <a:pt x="311" y="345"/>
                  </a:cubicBezTo>
                  <a:cubicBezTo>
                    <a:pt x="313" y="342"/>
                    <a:pt x="318" y="342"/>
                    <a:pt x="324" y="343"/>
                  </a:cubicBezTo>
                  <a:cubicBezTo>
                    <a:pt x="328" y="347"/>
                    <a:pt x="323" y="349"/>
                    <a:pt x="324" y="356"/>
                  </a:cubicBezTo>
                  <a:cubicBezTo>
                    <a:pt x="326" y="362"/>
                    <a:pt x="333" y="363"/>
                    <a:pt x="339" y="366"/>
                  </a:cubicBezTo>
                  <a:cubicBezTo>
                    <a:pt x="345" y="374"/>
                    <a:pt x="349" y="384"/>
                    <a:pt x="356" y="392"/>
                  </a:cubicBezTo>
                  <a:cubicBezTo>
                    <a:pt x="357" y="395"/>
                    <a:pt x="360" y="396"/>
                    <a:pt x="364" y="396"/>
                  </a:cubicBezTo>
                  <a:cubicBezTo>
                    <a:pt x="371" y="407"/>
                    <a:pt x="378" y="414"/>
                    <a:pt x="386" y="426"/>
                  </a:cubicBezTo>
                  <a:cubicBezTo>
                    <a:pt x="388" y="429"/>
                    <a:pt x="389" y="436"/>
                    <a:pt x="394" y="435"/>
                  </a:cubicBezTo>
                  <a:cubicBezTo>
                    <a:pt x="394" y="438"/>
                    <a:pt x="394" y="442"/>
                    <a:pt x="394" y="446"/>
                  </a:cubicBezTo>
                  <a:cubicBezTo>
                    <a:pt x="401" y="448"/>
                    <a:pt x="396" y="439"/>
                    <a:pt x="403" y="441"/>
                  </a:cubicBezTo>
                  <a:cubicBezTo>
                    <a:pt x="406" y="443"/>
                    <a:pt x="404" y="447"/>
                    <a:pt x="405" y="450"/>
                  </a:cubicBezTo>
                  <a:cubicBezTo>
                    <a:pt x="406" y="452"/>
                    <a:pt x="408" y="453"/>
                    <a:pt x="409" y="454"/>
                  </a:cubicBezTo>
                  <a:cubicBezTo>
                    <a:pt x="412" y="457"/>
                    <a:pt x="414" y="462"/>
                    <a:pt x="418" y="465"/>
                  </a:cubicBezTo>
                  <a:cubicBezTo>
                    <a:pt x="425" y="470"/>
                    <a:pt x="431" y="481"/>
                    <a:pt x="442" y="486"/>
                  </a:cubicBezTo>
                  <a:cubicBezTo>
                    <a:pt x="449" y="485"/>
                    <a:pt x="441" y="480"/>
                    <a:pt x="446" y="476"/>
                  </a:cubicBezTo>
                  <a:cubicBezTo>
                    <a:pt x="450" y="476"/>
                    <a:pt x="453" y="475"/>
                    <a:pt x="452" y="471"/>
                  </a:cubicBezTo>
                  <a:cubicBezTo>
                    <a:pt x="456" y="473"/>
                    <a:pt x="459" y="477"/>
                    <a:pt x="463" y="478"/>
                  </a:cubicBezTo>
                  <a:cubicBezTo>
                    <a:pt x="470" y="474"/>
                    <a:pt x="469" y="461"/>
                    <a:pt x="482" y="463"/>
                  </a:cubicBezTo>
                  <a:cubicBezTo>
                    <a:pt x="482" y="470"/>
                    <a:pt x="479" y="474"/>
                    <a:pt x="476" y="478"/>
                  </a:cubicBezTo>
                  <a:cubicBezTo>
                    <a:pt x="470" y="484"/>
                    <a:pt x="473" y="472"/>
                    <a:pt x="467" y="478"/>
                  </a:cubicBezTo>
                  <a:cubicBezTo>
                    <a:pt x="468" y="482"/>
                    <a:pt x="465" y="482"/>
                    <a:pt x="465" y="486"/>
                  </a:cubicBezTo>
                  <a:cubicBezTo>
                    <a:pt x="463" y="486"/>
                    <a:pt x="452" y="487"/>
                    <a:pt x="459" y="489"/>
                  </a:cubicBezTo>
                  <a:cubicBezTo>
                    <a:pt x="458" y="491"/>
                    <a:pt x="453" y="490"/>
                    <a:pt x="450" y="491"/>
                  </a:cubicBezTo>
                  <a:cubicBezTo>
                    <a:pt x="447" y="498"/>
                    <a:pt x="450" y="510"/>
                    <a:pt x="461" y="510"/>
                  </a:cubicBezTo>
                  <a:cubicBezTo>
                    <a:pt x="460" y="517"/>
                    <a:pt x="465" y="518"/>
                    <a:pt x="463" y="525"/>
                  </a:cubicBezTo>
                  <a:close/>
                  <a:moveTo>
                    <a:pt x="718" y="1788"/>
                  </a:moveTo>
                  <a:cubicBezTo>
                    <a:pt x="725" y="1790"/>
                    <a:pt x="725" y="1785"/>
                    <a:pt x="725" y="1780"/>
                  </a:cubicBezTo>
                  <a:cubicBezTo>
                    <a:pt x="719" y="1779"/>
                    <a:pt x="719" y="1784"/>
                    <a:pt x="718" y="1788"/>
                  </a:cubicBezTo>
                  <a:close/>
                  <a:moveTo>
                    <a:pt x="935" y="1040"/>
                  </a:moveTo>
                  <a:cubicBezTo>
                    <a:pt x="928" y="1047"/>
                    <a:pt x="943" y="1046"/>
                    <a:pt x="935" y="1040"/>
                  </a:cubicBezTo>
                  <a:close/>
                  <a:moveTo>
                    <a:pt x="1025" y="1550"/>
                  </a:moveTo>
                  <a:cubicBezTo>
                    <a:pt x="1027" y="1541"/>
                    <a:pt x="1038" y="1529"/>
                    <a:pt x="1034" y="1520"/>
                  </a:cubicBezTo>
                  <a:cubicBezTo>
                    <a:pt x="1031" y="1529"/>
                    <a:pt x="1023" y="1544"/>
                    <a:pt x="1025" y="1550"/>
                  </a:cubicBezTo>
                  <a:close/>
                  <a:moveTo>
                    <a:pt x="1034" y="1544"/>
                  </a:moveTo>
                  <a:cubicBezTo>
                    <a:pt x="1030" y="1558"/>
                    <a:pt x="1039" y="1526"/>
                    <a:pt x="1034" y="1544"/>
                  </a:cubicBezTo>
                  <a:close/>
                  <a:moveTo>
                    <a:pt x="1021" y="1570"/>
                  </a:moveTo>
                  <a:cubicBezTo>
                    <a:pt x="1020" y="1566"/>
                    <a:pt x="1026" y="1552"/>
                    <a:pt x="1021" y="1557"/>
                  </a:cubicBezTo>
                  <a:cubicBezTo>
                    <a:pt x="1023" y="1562"/>
                    <a:pt x="1014" y="1567"/>
                    <a:pt x="1021" y="1570"/>
                  </a:cubicBezTo>
                  <a:close/>
                  <a:moveTo>
                    <a:pt x="898" y="1715"/>
                  </a:moveTo>
                  <a:cubicBezTo>
                    <a:pt x="899" y="1712"/>
                    <a:pt x="896" y="1715"/>
                    <a:pt x="896" y="1715"/>
                  </a:cubicBezTo>
                  <a:cubicBezTo>
                    <a:pt x="883" y="1718"/>
                    <a:pt x="897" y="1718"/>
                    <a:pt x="898" y="1715"/>
                  </a:cubicBezTo>
                  <a:close/>
                  <a:moveTo>
                    <a:pt x="868" y="1726"/>
                  </a:moveTo>
                  <a:cubicBezTo>
                    <a:pt x="874" y="1726"/>
                    <a:pt x="879" y="1726"/>
                    <a:pt x="879" y="1722"/>
                  </a:cubicBezTo>
                  <a:cubicBezTo>
                    <a:pt x="874" y="1721"/>
                    <a:pt x="870" y="1723"/>
                    <a:pt x="868" y="1726"/>
                  </a:cubicBezTo>
                  <a:close/>
                  <a:moveTo>
                    <a:pt x="836" y="1743"/>
                  </a:moveTo>
                  <a:cubicBezTo>
                    <a:pt x="840" y="1742"/>
                    <a:pt x="845" y="1742"/>
                    <a:pt x="845" y="1737"/>
                  </a:cubicBezTo>
                  <a:cubicBezTo>
                    <a:pt x="841" y="1738"/>
                    <a:pt x="836" y="1738"/>
                    <a:pt x="836" y="1743"/>
                  </a:cubicBezTo>
                  <a:close/>
                  <a:moveTo>
                    <a:pt x="819" y="1752"/>
                  </a:moveTo>
                  <a:cubicBezTo>
                    <a:pt x="816" y="1751"/>
                    <a:pt x="813" y="1755"/>
                    <a:pt x="817" y="1756"/>
                  </a:cubicBezTo>
                  <a:cubicBezTo>
                    <a:pt x="819" y="1752"/>
                    <a:pt x="822" y="1749"/>
                    <a:pt x="825" y="1745"/>
                  </a:cubicBezTo>
                  <a:cubicBezTo>
                    <a:pt x="821" y="1745"/>
                    <a:pt x="819" y="1747"/>
                    <a:pt x="819" y="1752"/>
                  </a:cubicBezTo>
                  <a:close/>
                  <a:moveTo>
                    <a:pt x="810" y="1758"/>
                  </a:moveTo>
                  <a:cubicBezTo>
                    <a:pt x="808" y="1756"/>
                    <a:pt x="804" y="1760"/>
                    <a:pt x="804" y="1760"/>
                  </a:cubicBezTo>
                  <a:cubicBezTo>
                    <a:pt x="797" y="1764"/>
                    <a:pt x="812" y="1760"/>
                    <a:pt x="810" y="17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61"/>
            <p:cNvSpPr>
              <a:spLocks/>
            </p:cNvSpPr>
            <p:nvPr/>
          </p:nvSpPr>
          <p:spPr bwMode="auto">
            <a:xfrm>
              <a:off x="4659312" y="1219199"/>
              <a:ext cx="49213" cy="28575"/>
            </a:xfrm>
            <a:custGeom>
              <a:avLst/>
              <a:gdLst>
                <a:gd name="T0" fmla="*/ 8 w 19"/>
                <a:gd name="T1" fmla="*/ 0 h 11"/>
                <a:gd name="T2" fmla="*/ 6 w 19"/>
                <a:gd name="T3" fmla="*/ 11 h 11"/>
                <a:gd name="T4" fmla="*/ 8 w 19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1">
                  <a:moveTo>
                    <a:pt x="8" y="0"/>
                  </a:moveTo>
                  <a:cubicBezTo>
                    <a:pt x="19" y="1"/>
                    <a:pt x="9" y="10"/>
                    <a:pt x="6" y="11"/>
                  </a:cubicBezTo>
                  <a:cubicBezTo>
                    <a:pt x="0" y="9"/>
                    <a:pt x="12" y="7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62"/>
            <p:cNvSpPr>
              <a:spLocks/>
            </p:cNvSpPr>
            <p:nvPr/>
          </p:nvSpPr>
          <p:spPr bwMode="auto">
            <a:xfrm>
              <a:off x="4314825" y="733424"/>
              <a:ext cx="41275" cy="22225"/>
            </a:xfrm>
            <a:custGeom>
              <a:avLst/>
              <a:gdLst>
                <a:gd name="T0" fmla="*/ 10 w 16"/>
                <a:gd name="T1" fmla="*/ 0 h 9"/>
                <a:gd name="T2" fmla="*/ 6 w 16"/>
                <a:gd name="T3" fmla="*/ 9 h 9"/>
                <a:gd name="T4" fmla="*/ 10 w 1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9">
                  <a:moveTo>
                    <a:pt x="10" y="0"/>
                  </a:moveTo>
                  <a:cubicBezTo>
                    <a:pt x="16" y="2"/>
                    <a:pt x="7" y="7"/>
                    <a:pt x="6" y="9"/>
                  </a:cubicBezTo>
                  <a:cubicBezTo>
                    <a:pt x="0" y="7"/>
                    <a:pt x="11" y="4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63"/>
            <p:cNvSpPr>
              <a:spLocks/>
            </p:cNvSpPr>
            <p:nvPr/>
          </p:nvSpPr>
          <p:spPr bwMode="auto">
            <a:xfrm>
              <a:off x="4662487" y="1252537"/>
              <a:ext cx="34925" cy="19050"/>
            </a:xfrm>
            <a:custGeom>
              <a:avLst/>
              <a:gdLst>
                <a:gd name="T0" fmla="*/ 1 w 14"/>
                <a:gd name="T1" fmla="*/ 2 h 7"/>
                <a:gd name="T2" fmla="*/ 12 w 14"/>
                <a:gd name="T3" fmla="*/ 6 h 7"/>
                <a:gd name="T4" fmla="*/ 1 w 1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1" y="2"/>
                  </a:moveTo>
                  <a:cubicBezTo>
                    <a:pt x="0" y="0"/>
                    <a:pt x="14" y="1"/>
                    <a:pt x="12" y="6"/>
                  </a:cubicBezTo>
                  <a:cubicBezTo>
                    <a:pt x="6" y="7"/>
                    <a:pt x="5" y="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64"/>
            <p:cNvSpPr>
              <a:spLocks/>
            </p:cNvSpPr>
            <p:nvPr/>
          </p:nvSpPr>
          <p:spPr bwMode="auto">
            <a:xfrm>
              <a:off x="7491412" y="2312987"/>
              <a:ext cx="282575" cy="214313"/>
            </a:xfrm>
            <a:custGeom>
              <a:avLst/>
              <a:gdLst>
                <a:gd name="T0" fmla="*/ 10 w 111"/>
                <a:gd name="T1" fmla="*/ 71 h 84"/>
                <a:gd name="T2" fmla="*/ 28 w 111"/>
                <a:gd name="T3" fmla="*/ 60 h 84"/>
                <a:gd name="T4" fmla="*/ 47 w 111"/>
                <a:gd name="T5" fmla="*/ 43 h 84"/>
                <a:gd name="T6" fmla="*/ 51 w 111"/>
                <a:gd name="T7" fmla="*/ 41 h 84"/>
                <a:gd name="T8" fmla="*/ 60 w 111"/>
                <a:gd name="T9" fmla="*/ 37 h 84"/>
                <a:gd name="T10" fmla="*/ 68 w 111"/>
                <a:gd name="T11" fmla="*/ 28 h 84"/>
                <a:gd name="T12" fmla="*/ 90 w 111"/>
                <a:gd name="T13" fmla="*/ 13 h 84"/>
                <a:gd name="T14" fmla="*/ 111 w 111"/>
                <a:gd name="T15" fmla="*/ 0 h 84"/>
                <a:gd name="T16" fmla="*/ 94 w 111"/>
                <a:gd name="T17" fmla="*/ 15 h 84"/>
                <a:gd name="T18" fmla="*/ 43 w 111"/>
                <a:gd name="T19" fmla="*/ 54 h 84"/>
                <a:gd name="T20" fmla="*/ 21 w 111"/>
                <a:gd name="T21" fmla="*/ 71 h 84"/>
                <a:gd name="T22" fmla="*/ 10 w 111"/>
                <a:gd name="T23" fmla="*/ 84 h 84"/>
                <a:gd name="T24" fmla="*/ 0 w 111"/>
                <a:gd name="T25" fmla="*/ 71 h 84"/>
                <a:gd name="T26" fmla="*/ 10 w 111"/>
                <a:gd name="T27" fmla="*/ 58 h 84"/>
                <a:gd name="T28" fmla="*/ 10 w 111"/>
                <a:gd name="T29" fmla="*/ 7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84">
                  <a:moveTo>
                    <a:pt x="10" y="71"/>
                  </a:moveTo>
                  <a:cubicBezTo>
                    <a:pt x="15" y="66"/>
                    <a:pt x="22" y="64"/>
                    <a:pt x="28" y="60"/>
                  </a:cubicBezTo>
                  <a:cubicBezTo>
                    <a:pt x="34" y="55"/>
                    <a:pt x="40" y="48"/>
                    <a:pt x="47" y="43"/>
                  </a:cubicBezTo>
                  <a:cubicBezTo>
                    <a:pt x="49" y="42"/>
                    <a:pt x="50" y="42"/>
                    <a:pt x="51" y="41"/>
                  </a:cubicBezTo>
                  <a:cubicBezTo>
                    <a:pt x="53" y="39"/>
                    <a:pt x="56" y="39"/>
                    <a:pt x="60" y="37"/>
                  </a:cubicBezTo>
                  <a:cubicBezTo>
                    <a:pt x="63" y="34"/>
                    <a:pt x="65" y="30"/>
                    <a:pt x="68" y="28"/>
                  </a:cubicBezTo>
                  <a:cubicBezTo>
                    <a:pt x="75" y="23"/>
                    <a:pt x="83" y="18"/>
                    <a:pt x="90" y="13"/>
                  </a:cubicBezTo>
                  <a:cubicBezTo>
                    <a:pt x="97" y="8"/>
                    <a:pt x="103" y="2"/>
                    <a:pt x="111" y="0"/>
                  </a:cubicBezTo>
                  <a:cubicBezTo>
                    <a:pt x="110" y="7"/>
                    <a:pt x="100" y="10"/>
                    <a:pt x="94" y="15"/>
                  </a:cubicBezTo>
                  <a:cubicBezTo>
                    <a:pt x="80" y="27"/>
                    <a:pt x="59" y="40"/>
                    <a:pt x="43" y="54"/>
                  </a:cubicBezTo>
                  <a:cubicBezTo>
                    <a:pt x="36" y="60"/>
                    <a:pt x="29" y="66"/>
                    <a:pt x="21" y="71"/>
                  </a:cubicBezTo>
                  <a:cubicBezTo>
                    <a:pt x="19" y="77"/>
                    <a:pt x="11" y="76"/>
                    <a:pt x="10" y="84"/>
                  </a:cubicBezTo>
                  <a:cubicBezTo>
                    <a:pt x="0" y="81"/>
                    <a:pt x="10" y="72"/>
                    <a:pt x="0" y="71"/>
                  </a:cubicBezTo>
                  <a:cubicBezTo>
                    <a:pt x="2" y="65"/>
                    <a:pt x="5" y="61"/>
                    <a:pt x="10" y="58"/>
                  </a:cubicBezTo>
                  <a:cubicBezTo>
                    <a:pt x="15" y="52"/>
                    <a:pt x="3" y="67"/>
                    <a:pt x="10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65"/>
            <p:cNvSpPr>
              <a:spLocks/>
            </p:cNvSpPr>
            <p:nvPr/>
          </p:nvSpPr>
          <p:spPr bwMode="auto">
            <a:xfrm>
              <a:off x="7351712" y="2636837"/>
              <a:ext cx="58738" cy="39688"/>
            </a:xfrm>
            <a:custGeom>
              <a:avLst/>
              <a:gdLst>
                <a:gd name="T0" fmla="*/ 14 w 23"/>
                <a:gd name="T1" fmla="*/ 0 h 15"/>
                <a:gd name="T2" fmla="*/ 12 w 23"/>
                <a:gd name="T3" fmla="*/ 6 h 15"/>
                <a:gd name="T4" fmla="*/ 14 w 23"/>
                <a:gd name="T5" fmla="*/ 8 h 15"/>
                <a:gd name="T6" fmla="*/ 5 w 23"/>
                <a:gd name="T7" fmla="*/ 15 h 15"/>
                <a:gd name="T8" fmla="*/ 14 w 2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14" y="0"/>
                  </a:moveTo>
                  <a:cubicBezTo>
                    <a:pt x="23" y="3"/>
                    <a:pt x="13" y="6"/>
                    <a:pt x="12" y="6"/>
                  </a:cubicBezTo>
                  <a:cubicBezTo>
                    <a:pt x="11" y="7"/>
                    <a:pt x="13" y="9"/>
                    <a:pt x="14" y="8"/>
                  </a:cubicBezTo>
                  <a:cubicBezTo>
                    <a:pt x="10" y="12"/>
                    <a:pt x="6" y="10"/>
                    <a:pt x="5" y="15"/>
                  </a:cubicBezTo>
                  <a:cubicBezTo>
                    <a:pt x="0" y="10"/>
                    <a:pt x="14" y="6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66"/>
            <p:cNvSpPr>
              <a:spLocks/>
            </p:cNvSpPr>
            <p:nvPr/>
          </p:nvSpPr>
          <p:spPr bwMode="auto">
            <a:xfrm>
              <a:off x="6875462" y="2728912"/>
              <a:ext cx="371475" cy="387350"/>
            </a:xfrm>
            <a:custGeom>
              <a:avLst/>
              <a:gdLst>
                <a:gd name="T0" fmla="*/ 4 w 146"/>
                <a:gd name="T1" fmla="*/ 152 h 152"/>
                <a:gd name="T2" fmla="*/ 10 w 146"/>
                <a:gd name="T3" fmla="*/ 144 h 152"/>
                <a:gd name="T4" fmla="*/ 12 w 146"/>
                <a:gd name="T5" fmla="*/ 139 h 152"/>
                <a:gd name="T6" fmla="*/ 25 w 146"/>
                <a:gd name="T7" fmla="*/ 127 h 152"/>
                <a:gd name="T8" fmla="*/ 42 w 146"/>
                <a:gd name="T9" fmla="*/ 105 h 152"/>
                <a:gd name="T10" fmla="*/ 47 w 146"/>
                <a:gd name="T11" fmla="*/ 103 h 152"/>
                <a:gd name="T12" fmla="*/ 77 w 146"/>
                <a:gd name="T13" fmla="*/ 67 h 152"/>
                <a:gd name="T14" fmla="*/ 79 w 146"/>
                <a:gd name="T15" fmla="*/ 62 h 152"/>
                <a:gd name="T16" fmla="*/ 83 w 146"/>
                <a:gd name="T17" fmla="*/ 60 h 152"/>
                <a:gd name="T18" fmla="*/ 87 w 146"/>
                <a:gd name="T19" fmla="*/ 52 h 152"/>
                <a:gd name="T20" fmla="*/ 92 w 146"/>
                <a:gd name="T21" fmla="*/ 49 h 152"/>
                <a:gd name="T22" fmla="*/ 92 w 146"/>
                <a:gd name="T23" fmla="*/ 45 h 152"/>
                <a:gd name="T24" fmla="*/ 100 w 146"/>
                <a:gd name="T25" fmla="*/ 41 h 152"/>
                <a:gd name="T26" fmla="*/ 141 w 146"/>
                <a:gd name="T27" fmla="*/ 0 h 152"/>
                <a:gd name="T28" fmla="*/ 141 w 146"/>
                <a:gd name="T29" fmla="*/ 2 h 152"/>
                <a:gd name="T30" fmla="*/ 124 w 146"/>
                <a:gd name="T31" fmla="*/ 22 h 152"/>
                <a:gd name="T32" fmla="*/ 104 w 146"/>
                <a:gd name="T33" fmla="*/ 37 h 152"/>
                <a:gd name="T34" fmla="*/ 96 w 146"/>
                <a:gd name="T35" fmla="*/ 47 h 152"/>
                <a:gd name="T36" fmla="*/ 96 w 146"/>
                <a:gd name="T37" fmla="*/ 52 h 152"/>
                <a:gd name="T38" fmla="*/ 87 w 146"/>
                <a:gd name="T39" fmla="*/ 56 h 152"/>
                <a:gd name="T40" fmla="*/ 81 w 146"/>
                <a:gd name="T41" fmla="*/ 67 h 152"/>
                <a:gd name="T42" fmla="*/ 53 w 146"/>
                <a:gd name="T43" fmla="*/ 101 h 152"/>
                <a:gd name="T44" fmla="*/ 47 w 146"/>
                <a:gd name="T45" fmla="*/ 112 h 152"/>
                <a:gd name="T46" fmla="*/ 19 w 146"/>
                <a:gd name="T47" fmla="*/ 148 h 152"/>
                <a:gd name="T48" fmla="*/ 4 w 146"/>
                <a:gd name="T4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6" h="152">
                  <a:moveTo>
                    <a:pt x="4" y="152"/>
                  </a:moveTo>
                  <a:cubicBezTo>
                    <a:pt x="0" y="149"/>
                    <a:pt x="7" y="146"/>
                    <a:pt x="10" y="144"/>
                  </a:cubicBezTo>
                  <a:cubicBezTo>
                    <a:pt x="12" y="142"/>
                    <a:pt x="11" y="141"/>
                    <a:pt x="12" y="139"/>
                  </a:cubicBezTo>
                  <a:cubicBezTo>
                    <a:pt x="16" y="135"/>
                    <a:pt x="21" y="131"/>
                    <a:pt x="25" y="127"/>
                  </a:cubicBezTo>
                  <a:cubicBezTo>
                    <a:pt x="31" y="119"/>
                    <a:pt x="36" y="113"/>
                    <a:pt x="42" y="105"/>
                  </a:cubicBezTo>
                  <a:cubicBezTo>
                    <a:pt x="43" y="105"/>
                    <a:pt x="46" y="104"/>
                    <a:pt x="47" y="103"/>
                  </a:cubicBezTo>
                  <a:cubicBezTo>
                    <a:pt x="52" y="91"/>
                    <a:pt x="66" y="78"/>
                    <a:pt x="77" y="67"/>
                  </a:cubicBezTo>
                  <a:cubicBezTo>
                    <a:pt x="78" y="65"/>
                    <a:pt x="78" y="64"/>
                    <a:pt x="79" y="62"/>
                  </a:cubicBezTo>
                  <a:cubicBezTo>
                    <a:pt x="80" y="61"/>
                    <a:pt x="82" y="61"/>
                    <a:pt x="83" y="60"/>
                  </a:cubicBezTo>
                  <a:cubicBezTo>
                    <a:pt x="85" y="58"/>
                    <a:pt x="86" y="54"/>
                    <a:pt x="87" y="52"/>
                  </a:cubicBezTo>
                  <a:cubicBezTo>
                    <a:pt x="88" y="51"/>
                    <a:pt x="91" y="50"/>
                    <a:pt x="92" y="49"/>
                  </a:cubicBezTo>
                  <a:cubicBezTo>
                    <a:pt x="92" y="48"/>
                    <a:pt x="91" y="46"/>
                    <a:pt x="92" y="45"/>
                  </a:cubicBezTo>
                  <a:cubicBezTo>
                    <a:pt x="93" y="44"/>
                    <a:pt x="98" y="43"/>
                    <a:pt x="100" y="41"/>
                  </a:cubicBezTo>
                  <a:cubicBezTo>
                    <a:pt x="112" y="29"/>
                    <a:pt x="128" y="13"/>
                    <a:pt x="141" y="0"/>
                  </a:cubicBezTo>
                  <a:cubicBezTo>
                    <a:pt x="146" y="0"/>
                    <a:pt x="145" y="3"/>
                    <a:pt x="141" y="2"/>
                  </a:cubicBezTo>
                  <a:cubicBezTo>
                    <a:pt x="135" y="9"/>
                    <a:pt x="130" y="16"/>
                    <a:pt x="124" y="22"/>
                  </a:cubicBezTo>
                  <a:cubicBezTo>
                    <a:pt x="118" y="27"/>
                    <a:pt x="112" y="34"/>
                    <a:pt x="104" y="37"/>
                  </a:cubicBezTo>
                  <a:cubicBezTo>
                    <a:pt x="104" y="42"/>
                    <a:pt x="99" y="44"/>
                    <a:pt x="96" y="47"/>
                  </a:cubicBezTo>
                  <a:cubicBezTo>
                    <a:pt x="95" y="48"/>
                    <a:pt x="97" y="51"/>
                    <a:pt x="96" y="52"/>
                  </a:cubicBezTo>
                  <a:cubicBezTo>
                    <a:pt x="95" y="53"/>
                    <a:pt x="90" y="53"/>
                    <a:pt x="87" y="56"/>
                  </a:cubicBezTo>
                  <a:cubicBezTo>
                    <a:pt x="85" y="59"/>
                    <a:pt x="84" y="63"/>
                    <a:pt x="81" y="67"/>
                  </a:cubicBezTo>
                  <a:cubicBezTo>
                    <a:pt x="73" y="75"/>
                    <a:pt x="66" y="93"/>
                    <a:pt x="53" y="101"/>
                  </a:cubicBezTo>
                  <a:cubicBezTo>
                    <a:pt x="55" y="107"/>
                    <a:pt x="48" y="108"/>
                    <a:pt x="47" y="112"/>
                  </a:cubicBezTo>
                  <a:cubicBezTo>
                    <a:pt x="41" y="123"/>
                    <a:pt x="25" y="133"/>
                    <a:pt x="19" y="148"/>
                  </a:cubicBezTo>
                  <a:cubicBezTo>
                    <a:pt x="12" y="152"/>
                    <a:pt x="8" y="146"/>
                    <a:pt x="4" y="1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67"/>
            <p:cNvSpPr>
              <a:spLocks/>
            </p:cNvSpPr>
            <p:nvPr/>
          </p:nvSpPr>
          <p:spPr bwMode="auto">
            <a:xfrm>
              <a:off x="7062787" y="2825749"/>
              <a:ext cx="12700" cy="41275"/>
            </a:xfrm>
            <a:custGeom>
              <a:avLst/>
              <a:gdLst>
                <a:gd name="T0" fmla="*/ 3 w 5"/>
                <a:gd name="T1" fmla="*/ 3 h 16"/>
                <a:gd name="T2" fmla="*/ 3 w 5"/>
                <a:gd name="T3" fmla="*/ 1 h 16"/>
                <a:gd name="T4" fmla="*/ 3 w 5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3" y="3"/>
                  </a:moveTo>
                  <a:cubicBezTo>
                    <a:pt x="3" y="3"/>
                    <a:pt x="0" y="0"/>
                    <a:pt x="3" y="1"/>
                  </a:cubicBezTo>
                  <a:cubicBezTo>
                    <a:pt x="5" y="2"/>
                    <a:pt x="5" y="16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68"/>
            <p:cNvSpPr>
              <a:spLocks noEditPoints="1"/>
            </p:cNvSpPr>
            <p:nvPr/>
          </p:nvSpPr>
          <p:spPr bwMode="auto">
            <a:xfrm>
              <a:off x="6308725" y="2887662"/>
              <a:ext cx="657225" cy="2192338"/>
            </a:xfrm>
            <a:custGeom>
              <a:avLst/>
              <a:gdLst>
                <a:gd name="T0" fmla="*/ 140 w 258"/>
                <a:gd name="T1" fmla="*/ 646 h 860"/>
                <a:gd name="T2" fmla="*/ 142 w 258"/>
                <a:gd name="T3" fmla="*/ 652 h 860"/>
                <a:gd name="T4" fmla="*/ 181 w 258"/>
                <a:gd name="T5" fmla="*/ 661 h 860"/>
                <a:gd name="T6" fmla="*/ 170 w 258"/>
                <a:gd name="T7" fmla="*/ 609 h 860"/>
                <a:gd name="T8" fmla="*/ 168 w 258"/>
                <a:gd name="T9" fmla="*/ 562 h 860"/>
                <a:gd name="T10" fmla="*/ 129 w 258"/>
                <a:gd name="T11" fmla="*/ 500 h 860"/>
                <a:gd name="T12" fmla="*/ 78 w 258"/>
                <a:gd name="T13" fmla="*/ 444 h 860"/>
                <a:gd name="T14" fmla="*/ 61 w 258"/>
                <a:gd name="T15" fmla="*/ 431 h 860"/>
                <a:gd name="T16" fmla="*/ 88 w 258"/>
                <a:gd name="T17" fmla="*/ 434 h 860"/>
                <a:gd name="T18" fmla="*/ 121 w 258"/>
                <a:gd name="T19" fmla="*/ 457 h 860"/>
                <a:gd name="T20" fmla="*/ 136 w 258"/>
                <a:gd name="T21" fmla="*/ 399 h 860"/>
                <a:gd name="T22" fmla="*/ 142 w 258"/>
                <a:gd name="T23" fmla="*/ 328 h 860"/>
                <a:gd name="T24" fmla="*/ 146 w 258"/>
                <a:gd name="T25" fmla="*/ 367 h 860"/>
                <a:gd name="T26" fmla="*/ 168 w 258"/>
                <a:gd name="T27" fmla="*/ 431 h 860"/>
                <a:gd name="T28" fmla="*/ 159 w 258"/>
                <a:gd name="T29" fmla="*/ 498 h 860"/>
                <a:gd name="T30" fmla="*/ 181 w 258"/>
                <a:gd name="T31" fmla="*/ 528 h 860"/>
                <a:gd name="T32" fmla="*/ 202 w 258"/>
                <a:gd name="T33" fmla="*/ 556 h 860"/>
                <a:gd name="T34" fmla="*/ 243 w 258"/>
                <a:gd name="T35" fmla="*/ 599 h 860"/>
                <a:gd name="T36" fmla="*/ 243 w 258"/>
                <a:gd name="T37" fmla="*/ 633 h 860"/>
                <a:gd name="T38" fmla="*/ 189 w 258"/>
                <a:gd name="T39" fmla="*/ 678 h 860"/>
                <a:gd name="T40" fmla="*/ 142 w 258"/>
                <a:gd name="T41" fmla="*/ 721 h 860"/>
                <a:gd name="T42" fmla="*/ 88 w 258"/>
                <a:gd name="T43" fmla="*/ 755 h 860"/>
                <a:gd name="T44" fmla="*/ 56 w 258"/>
                <a:gd name="T45" fmla="*/ 798 h 860"/>
                <a:gd name="T46" fmla="*/ 26 w 258"/>
                <a:gd name="T47" fmla="*/ 860 h 860"/>
                <a:gd name="T48" fmla="*/ 11 w 258"/>
                <a:gd name="T49" fmla="*/ 704 h 860"/>
                <a:gd name="T50" fmla="*/ 3 w 258"/>
                <a:gd name="T51" fmla="*/ 637 h 860"/>
                <a:gd name="T52" fmla="*/ 5 w 258"/>
                <a:gd name="T53" fmla="*/ 592 h 860"/>
                <a:gd name="T54" fmla="*/ 9 w 258"/>
                <a:gd name="T55" fmla="*/ 530 h 860"/>
                <a:gd name="T56" fmla="*/ 41 w 258"/>
                <a:gd name="T57" fmla="*/ 403 h 860"/>
                <a:gd name="T58" fmla="*/ 39 w 258"/>
                <a:gd name="T59" fmla="*/ 397 h 860"/>
                <a:gd name="T60" fmla="*/ 28 w 258"/>
                <a:gd name="T61" fmla="*/ 352 h 860"/>
                <a:gd name="T62" fmla="*/ 56 w 258"/>
                <a:gd name="T63" fmla="*/ 322 h 860"/>
                <a:gd name="T64" fmla="*/ 97 w 258"/>
                <a:gd name="T65" fmla="*/ 277 h 860"/>
                <a:gd name="T66" fmla="*/ 101 w 258"/>
                <a:gd name="T67" fmla="*/ 189 h 860"/>
                <a:gd name="T68" fmla="*/ 65 w 258"/>
                <a:gd name="T69" fmla="*/ 97 h 860"/>
                <a:gd name="T70" fmla="*/ 54 w 258"/>
                <a:gd name="T71" fmla="*/ 65 h 860"/>
                <a:gd name="T72" fmla="*/ 45 w 258"/>
                <a:gd name="T73" fmla="*/ 30 h 860"/>
                <a:gd name="T74" fmla="*/ 73 w 258"/>
                <a:gd name="T75" fmla="*/ 84 h 860"/>
                <a:gd name="T76" fmla="*/ 95 w 258"/>
                <a:gd name="T77" fmla="*/ 142 h 860"/>
                <a:gd name="T78" fmla="*/ 131 w 258"/>
                <a:gd name="T79" fmla="*/ 213 h 860"/>
                <a:gd name="T80" fmla="*/ 174 w 258"/>
                <a:gd name="T81" fmla="*/ 161 h 860"/>
                <a:gd name="T82" fmla="*/ 170 w 258"/>
                <a:gd name="T83" fmla="*/ 170 h 860"/>
                <a:gd name="T84" fmla="*/ 131 w 258"/>
                <a:gd name="T85" fmla="*/ 228 h 860"/>
                <a:gd name="T86" fmla="*/ 88 w 258"/>
                <a:gd name="T87" fmla="*/ 307 h 860"/>
                <a:gd name="T88" fmla="*/ 52 w 258"/>
                <a:gd name="T89" fmla="*/ 399 h 860"/>
                <a:gd name="T90" fmla="*/ 45 w 258"/>
                <a:gd name="T91" fmla="*/ 423 h 860"/>
                <a:gd name="T92" fmla="*/ 33 w 258"/>
                <a:gd name="T93" fmla="*/ 515 h 860"/>
                <a:gd name="T94" fmla="*/ 15 w 258"/>
                <a:gd name="T95" fmla="*/ 582 h 860"/>
                <a:gd name="T96" fmla="*/ 26 w 258"/>
                <a:gd name="T97" fmla="*/ 551 h 860"/>
                <a:gd name="T98" fmla="*/ 18 w 258"/>
                <a:gd name="T99" fmla="*/ 590 h 860"/>
                <a:gd name="T100" fmla="*/ 39 w 258"/>
                <a:gd name="T101" fmla="*/ 757 h 860"/>
                <a:gd name="T102" fmla="*/ 69 w 258"/>
                <a:gd name="T103" fmla="*/ 740 h 860"/>
                <a:gd name="T104" fmla="*/ 127 w 258"/>
                <a:gd name="T105" fmla="*/ 702 h 860"/>
                <a:gd name="T106" fmla="*/ 146 w 258"/>
                <a:gd name="T107" fmla="*/ 665 h 860"/>
                <a:gd name="T108" fmla="*/ 97 w 258"/>
                <a:gd name="T109" fmla="*/ 281 h 860"/>
                <a:gd name="T110" fmla="*/ 20 w 258"/>
                <a:gd name="T111" fmla="*/ 693 h 860"/>
                <a:gd name="T112" fmla="*/ 97 w 258"/>
                <a:gd name="T113" fmla="*/ 738 h 860"/>
                <a:gd name="T114" fmla="*/ 41 w 258"/>
                <a:gd name="T115" fmla="*/ 79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" h="860">
                  <a:moveTo>
                    <a:pt x="146" y="665"/>
                  </a:moveTo>
                  <a:cubicBezTo>
                    <a:pt x="147" y="662"/>
                    <a:pt x="141" y="664"/>
                    <a:pt x="140" y="663"/>
                  </a:cubicBezTo>
                  <a:cubicBezTo>
                    <a:pt x="138" y="661"/>
                    <a:pt x="142" y="659"/>
                    <a:pt x="142" y="659"/>
                  </a:cubicBezTo>
                  <a:cubicBezTo>
                    <a:pt x="142" y="658"/>
                    <a:pt x="138" y="652"/>
                    <a:pt x="140" y="646"/>
                  </a:cubicBezTo>
                  <a:cubicBezTo>
                    <a:pt x="142" y="639"/>
                    <a:pt x="151" y="639"/>
                    <a:pt x="151" y="633"/>
                  </a:cubicBezTo>
                  <a:cubicBezTo>
                    <a:pt x="157" y="639"/>
                    <a:pt x="142" y="640"/>
                    <a:pt x="144" y="648"/>
                  </a:cubicBezTo>
                  <a:cubicBezTo>
                    <a:pt x="146" y="652"/>
                    <a:pt x="149" y="649"/>
                    <a:pt x="148" y="646"/>
                  </a:cubicBezTo>
                  <a:cubicBezTo>
                    <a:pt x="155" y="652"/>
                    <a:pt x="146" y="661"/>
                    <a:pt x="142" y="652"/>
                  </a:cubicBezTo>
                  <a:cubicBezTo>
                    <a:pt x="141" y="657"/>
                    <a:pt x="145" y="657"/>
                    <a:pt x="146" y="659"/>
                  </a:cubicBezTo>
                  <a:cubicBezTo>
                    <a:pt x="148" y="661"/>
                    <a:pt x="149" y="672"/>
                    <a:pt x="151" y="667"/>
                  </a:cubicBezTo>
                  <a:cubicBezTo>
                    <a:pt x="155" y="668"/>
                    <a:pt x="151" y="677"/>
                    <a:pt x="155" y="678"/>
                  </a:cubicBezTo>
                  <a:cubicBezTo>
                    <a:pt x="165" y="675"/>
                    <a:pt x="173" y="667"/>
                    <a:pt x="181" y="661"/>
                  </a:cubicBezTo>
                  <a:cubicBezTo>
                    <a:pt x="188" y="655"/>
                    <a:pt x="195" y="648"/>
                    <a:pt x="200" y="639"/>
                  </a:cubicBezTo>
                  <a:cubicBezTo>
                    <a:pt x="195" y="625"/>
                    <a:pt x="188" y="613"/>
                    <a:pt x="181" y="601"/>
                  </a:cubicBezTo>
                  <a:cubicBezTo>
                    <a:pt x="173" y="606"/>
                    <a:pt x="170" y="616"/>
                    <a:pt x="166" y="624"/>
                  </a:cubicBezTo>
                  <a:cubicBezTo>
                    <a:pt x="158" y="619"/>
                    <a:pt x="171" y="616"/>
                    <a:pt x="170" y="609"/>
                  </a:cubicBezTo>
                  <a:cubicBezTo>
                    <a:pt x="168" y="603"/>
                    <a:pt x="164" y="613"/>
                    <a:pt x="161" y="607"/>
                  </a:cubicBezTo>
                  <a:cubicBezTo>
                    <a:pt x="166" y="603"/>
                    <a:pt x="161" y="600"/>
                    <a:pt x="157" y="599"/>
                  </a:cubicBezTo>
                  <a:cubicBezTo>
                    <a:pt x="159" y="594"/>
                    <a:pt x="167" y="592"/>
                    <a:pt x="170" y="594"/>
                  </a:cubicBezTo>
                  <a:cubicBezTo>
                    <a:pt x="175" y="585"/>
                    <a:pt x="174" y="576"/>
                    <a:pt x="168" y="562"/>
                  </a:cubicBezTo>
                  <a:cubicBezTo>
                    <a:pt x="165" y="556"/>
                    <a:pt x="160" y="552"/>
                    <a:pt x="157" y="545"/>
                  </a:cubicBezTo>
                  <a:cubicBezTo>
                    <a:pt x="156" y="543"/>
                    <a:pt x="158" y="540"/>
                    <a:pt x="157" y="539"/>
                  </a:cubicBezTo>
                  <a:cubicBezTo>
                    <a:pt x="151" y="522"/>
                    <a:pt x="150" y="511"/>
                    <a:pt x="140" y="500"/>
                  </a:cubicBezTo>
                  <a:cubicBezTo>
                    <a:pt x="136" y="500"/>
                    <a:pt x="133" y="500"/>
                    <a:pt x="129" y="500"/>
                  </a:cubicBezTo>
                  <a:cubicBezTo>
                    <a:pt x="124" y="486"/>
                    <a:pt x="112" y="481"/>
                    <a:pt x="93" y="485"/>
                  </a:cubicBezTo>
                  <a:cubicBezTo>
                    <a:pt x="95" y="478"/>
                    <a:pt x="100" y="484"/>
                    <a:pt x="106" y="479"/>
                  </a:cubicBezTo>
                  <a:cubicBezTo>
                    <a:pt x="105" y="470"/>
                    <a:pt x="100" y="467"/>
                    <a:pt x="95" y="461"/>
                  </a:cubicBezTo>
                  <a:cubicBezTo>
                    <a:pt x="90" y="457"/>
                    <a:pt x="84" y="449"/>
                    <a:pt x="78" y="444"/>
                  </a:cubicBezTo>
                  <a:cubicBezTo>
                    <a:pt x="75" y="442"/>
                    <a:pt x="72" y="442"/>
                    <a:pt x="69" y="440"/>
                  </a:cubicBezTo>
                  <a:cubicBezTo>
                    <a:pt x="68" y="439"/>
                    <a:pt x="68" y="436"/>
                    <a:pt x="67" y="436"/>
                  </a:cubicBezTo>
                  <a:cubicBezTo>
                    <a:pt x="66" y="435"/>
                    <a:pt x="64" y="436"/>
                    <a:pt x="63" y="436"/>
                  </a:cubicBezTo>
                  <a:cubicBezTo>
                    <a:pt x="62" y="435"/>
                    <a:pt x="61" y="432"/>
                    <a:pt x="61" y="431"/>
                  </a:cubicBezTo>
                  <a:cubicBezTo>
                    <a:pt x="56" y="429"/>
                    <a:pt x="52" y="431"/>
                    <a:pt x="52" y="423"/>
                  </a:cubicBezTo>
                  <a:cubicBezTo>
                    <a:pt x="60" y="417"/>
                    <a:pt x="66" y="429"/>
                    <a:pt x="73" y="431"/>
                  </a:cubicBezTo>
                  <a:cubicBezTo>
                    <a:pt x="83" y="433"/>
                    <a:pt x="78" y="420"/>
                    <a:pt x="84" y="419"/>
                  </a:cubicBezTo>
                  <a:cubicBezTo>
                    <a:pt x="90" y="413"/>
                    <a:pt x="73" y="435"/>
                    <a:pt x="88" y="434"/>
                  </a:cubicBezTo>
                  <a:cubicBezTo>
                    <a:pt x="93" y="432"/>
                    <a:pt x="89" y="421"/>
                    <a:pt x="91" y="416"/>
                  </a:cubicBezTo>
                  <a:cubicBezTo>
                    <a:pt x="95" y="414"/>
                    <a:pt x="101" y="414"/>
                    <a:pt x="106" y="412"/>
                  </a:cubicBezTo>
                  <a:cubicBezTo>
                    <a:pt x="113" y="418"/>
                    <a:pt x="113" y="435"/>
                    <a:pt x="103" y="440"/>
                  </a:cubicBezTo>
                  <a:cubicBezTo>
                    <a:pt x="109" y="446"/>
                    <a:pt x="114" y="451"/>
                    <a:pt x="121" y="457"/>
                  </a:cubicBezTo>
                  <a:cubicBezTo>
                    <a:pt x="122" y="459"/>
                    <a:pt x="125" y="460"/>
                    <a:pt x="127" y="461"/>
                  </a:cubicBezTo>
                  <a:cubicBezTo>
                    <a:pt x="131" y="465"/>
                    <a:pt x="132" y="471"/>
                    <a:pt x="138" y="472"/>
                  </a:cubicBezTo>
                  <a:cubicBezTo>
                    <a:pt x="140" y="464"/>
                    <a:pt x="136" y="457"/>
                    <a:pt x="136" y="449"/>
                  </a:cubicBezTo>
                  <a:cubicBezTo>
                    <a:pt x="134" y="432"/>
                    <a:pt x="135" y="415"/>
                    <a:pt x="136" y="399"/>
                  </a:cubicBezTo>
                  <a:cubicBezTo>
                    <a:pt x="136" y="398"/>
                    <a:pt x="133" y="396"/>
                    <a:pt x="133" y="393"/>
                  </a:cubicBezTo>
                  <a:cubicBezTo>
                    <a:pt x="133" y="390"/>
                    <a:pt x="136" y="387"/>
                    <a:pt x="136" y="386"/>
                  </a:cubicBezTo>
                  <a:cubicBezTo>
                    <a:pt x="136" y="380"/>
                    <a:pt x="134" y="370"/>
                    <a:pt x="136" y="361"/>
                  </a:cubicBezTo>
                  <a:cubicBezTo>
                    <a:pt x="137" y="351"/>
                    <a:pt x="141" y="340"/>
                    <a:pt x="142" y="328"/>
                  </a:cubicBezTo>
                  <a:cubicBezTo>
                    <a:pt x="143" y="318"/>
                    <a:pt x="142" y="313"/>
                    <a:pt x="144" y="303"/>
                  </a:cubicBezTo>
                  <a:cubicBezTo>
                    <a:pt x="152" y="304"/>
                    <a:pt x="150" y="313"/>
                    <a:pt x="151" y="318"/>
                  </a:cubicBezTo>
                  <a:cubicBezTo>
                    <a:pt x="151" y="322"/>
                    <a:pt x="153" y="328"/>
                    <a:pt x="153" y="333"/>
                  </a:cubicBezTo>
                  <a:cubicBezTo>
                    <a:pt x="152" y="344"/>
                    <a:pt x="147" y="356"/>
                    <a:pt x="146" y="367"/>
                  </a:cubicBezTo>
                  <a:cubicBezTo>
                    <a:pt x="146" y="373"/>
                    <a:pt x="149" y="378"/>
                    <a:pt x="148" y="384"/>
                  </a:cubicBezTo>
                  <a:cubicBezTo>
                    <a:pt x="148" y="388"/>
                    <a:pt x="144" y="390"/>
                    <a:pt x="144" y="393"/>
                  </a:cubicBezTo>
                  <a:cubicBezTo>
                    <a:pt x="144" y="408"/>
                    <a:pt x="149" y="423"/>
                    <a:pt x="146" y="438"/>
                  </a:cubicBezTo>
                  <a:cubicBezTo>
                    <a:pt x="156" y="443"/>
                    <a:pt x="158" y="432"/>
                    <a:pt x="168" y="431"/>
                  </a:cubicBezTo>
                  <a:cubicBezTo>
                    <a:pt x="166" y="419"/>
                    <a:pt x="173" y="417"/>
                    <a:pt x="176" y="410"/>
                  </a:cubicBezTo>
                  <a:cubicBezTo>
                    <a:pt x="180" y="414"/>
                    <a:pt x="170" y="422"/>
                    <a:pt x="172" y="431"/>
                  </a:cubicBezTo>
                  <a:cubicBezTo>
                    <a:pt x="163" y="439"/>
                    <a:pt x="159" y="452"/>
                    <a:pt x="148" y="457"/>
                  </a:cubicBezTo>
                  <a:cubicBezTo>
                    <a:pt x="151" y="471"/>
                    <a:pt x="152" y="488"/>
                    <a:pt x="159" y="498"/>
                  </a:cubicBezTo>
                  <a:cubicBezTo>
                    <a:pt x="158" y="517"/>
                    <a:pt x="162" y="529"/>
                    <a:pt x="170" y="539"/>
                  </a:cubicBezTo>
                  <a:cubicBezTo>
                    <a:pt x="176" y="540"/>
                    <a:pt x="174" y="533"/>
                    <a:pt x="176" y="530"/>
                  </a:cubicBezTo>
                  <a:cubicBezTo>
                    <a:pt x="179" y="526"/>
                    <a:pt x="185" y="525"/>
                    <a:pt x="187" y="519"/>
                  </a:cubicBezTo>
                  <a:cubicBezTo>
                    <a:pt x="191" y="523"/>
                    <a:pt x="183" y="525"/>
                    <a:pt x="181" y="528"/>
                  </a:cubicBezTo>
                  <a:cubicBezTo>
                    <a:pt x="180" y="529"/>
                    <a:pt x="181" y="533"/>
                    <a:pt x="181" y="534"/>
                  </a:cubicBezTo>
                  <a:cubicBezTo>
                    <a:pt x="180" y="536"/>
                    <a:pt x="174" y="538"/>
                    <a:pt x="174" y="545"/>
                  </a:cubicBezTo>
                  <a:cubicBezTo>
                    <a:pt x="174" y="553"/>
                    <a:pt x="180" y="554"/>
                    <a:pt x="183" y="562"/>
                  </a:cubicBezTo>
                  <a:cubicBezTo>
                    <a:pt x="185" y="556"/>
                    <a:pt x="198" y="560"/>
                    <a:pt x="202" y="556"/>
                  </a:cubicBezTo>
                  <a:cubicBezTo>
                    <a:pt x="208" y="560"/>
                    <a:pt x="195" y="565"/>
                    <a:pt x="196" y="571"/>
                  </a:cubicBezTo>
                  <a:cubicBezTo>
                    <a:pt x="197" y="578"/>
                    <a:pt x="202" y="581"/>
                    <a:pt x="204" y="588"/>
                  </a:cubicBezTo>
                  <a:cubicBezTo>
                    <a:pt x="207" y="588"/>
                    <a:pt x="206" y="584"/>
                    <a:pt x="206" y="582"/>
                  </a:cubicBezTo>
                  <a:cubicBezTo>
                    <a:pt x="215" y="591"/>
                    <a:pt x="227" y="597"/>
                    <a:pt x="243" y="599"/>
                  </a:cubicBezTo>
                  <a:cubicBezTo>
                    <a:pt x="245" y="611"/>
                    <a:pt x="235" y="616"/>
                    <a:pt x="241" y="627"/>
                  </a:cubicBezTo>
                  <a:cubicBezTo>
                    <a:pt x="246" y="625"/>
                    <a:pt x="250" y="623"/>
                    <a:pt x="258" y="624"/>
                  </a:cubicBezTo>
                  <a:cubicBezTo>
                    <a:pt x="257" y="629"/>
                    <a:pt x="252" y="629"/>
                    <a:pt x="249" y="627"/>
                  </a:cubicBezTo>
                  <a:cubicBezTo>
                    <a:pt x="247" y="629"/>
                    <a:pt x="249" y="634"/>
                    <a:pt x="243" y="633"/>
                  </a:cubicBezTo>
                  <a:cubicBezTo>
                    <a:pt x="243" y="635"/>
                    <a:pt x="247" y="635"/>
                    <a:pt x="249" y="635"/>
                  </a:cubicBezTo>
                  <a:cubicBezTo>
                    <a:pt x="245" y="647"/>
                    <a:pt x="239" y="636"/>
                    <a:pt x="230" y="635"/>
                  </a:cubicBezTo>
                  <a:cubicBezTo>
                    <a:pt x="225" y="640"/>
                    <a:pt x="223" y="647"/>
                    <a:pt x="221" y="654"/>
                  </a:cubicBezTo>
                  <a:cubicBezTo>
                    <a:pt x="209" y="660"/>
                    <a:pt x="200" y="669"/>
                    <a:pt x="189" y="678"/>
                  </a:cubicBezTo>
                  <a:cubicBezTo>
                    <a:pt x="189" y="679"/>
                    <a:pt x="188" y="682"/>
                    <a:pt x="187" y="682"/>
                  </a:cubicBezTo>
                  <a:cubicBezTo>
                    <a:pt x="183" y="684"/>
                    <a:pt x="182" y="685"/>
                    <a:pt x="178" y="689"/>
                  </a:cubicBezTo>
                  <a:cubicBezTo>
                    <a:pt x="174" y="694"/>
                    <a:pt x="166" y="697"/>
                    <a:pt x="161" y="706"/>
                  </a:cubicBezTo>
                  <a:cubicBezTo>
                    <a:pt x="152" y="708"/>
                    <a:pt x="143" y="711"/>
                    <a:pt x="142" y="721"/>
                  </a:cubicBezTo>
                  <a:cubicBezTo>
                    <a:pt x="132" y="721"/>
                    <a:pt x="127" y="731"/>
                    <a:pt x="121" y="736"/>
                  </a:cubicBezTo>
                  <a:cubicBezTo>
                    <a:pt x="119" y="737"/>
                    <a:pt x="116" y="735"/>
                    <a:pt x="114" y="736"/>
                  </a:cubicBezTo>
                  <a:cubicBezTo>
                    <a:pt x="113" y="736"/>
                    <a:pt x="113" y="740"/>
                    <a:pt x="112" y="740"/>
                  </a:cubicBezTo>
                  <a:cubicBezTo>
                    <a:pt x="105" y="745"/>
                    <a:pt x="95" y="748"/>
                    <a:pt x="88" y="755"/>
                  </a:cubicBezTo>
                  <a:cubicBezTo>
                    <a:pt x="85" y="755"/>
                    <a:pt x="82" y="756"/>
                    <a:pt x="82" y="753"/>
                  </a:cubicBezTo>
                  <a:cubicBezTo>
                    <a:pt x="72" y="761"/>
                    <a:pt x="58" y="765"/>
                    <a:pt x="43" y="768"/>
                  </a:cubicBezTo>
                  <a:cubicBezTo>
                    <a:pt x="41" y="777"/>
                    <a:pt x="49" y="783"/>
                    <a:pt x="43" y="790"/>
                  </a:cubicBezTo>
                  <a:cubicBezTo>
                    <a:pt x="45" y="795"/>
                    <a:pt x="53" y="794"/>
                    <a:pt x="56" y="798"/>
                  </a:cubicBezTo>
                  <a:cubicBezTo>
                    <a:pt x="60" y="807"/>
                    <a:pt x="52" y="813"/>
                    <a:pt x="50" y="820"/>
                  </a:cubicBezTo>
                  <a:cubicBezTo>
                    <a:pt x="49" y="822"/>
                    <a:pt x="51" y="826"/>
                    <a:pt x="50" y="828"/>
                  </a:cubicBezTo>
                  <a:cubicBezTo>
                    <a:pt x="49" y="831"/>
                    <a:pt x="43" y="833"/>
                    <a:pt x="41" y="837"/>
                  </a:cubicBezTo>
                  <a:cubicBezTo>
                    <a:pt x="37" y="846"/>
                    <a:pt x="39" y="857"/>
                    <a:pt x="26" y="860"/>
                  </a:cubicBezTo>
                  <a:cubicBezTo>
                    <a:pt x="31" y="841"/>
                    <a:pt x="55" y="824"/>
                    <a:pt x="43" y="800"/>
                  </a:cubicBezTo>
                  <a:cubicBezTo>
                    <a:pt x="37" y="798"/>
                    <a:pt x="37" y="798"/>
                    <a:pt x="30" y="800"/>
                  </a:cubicBezTo>
                  <a:cubicBezTo>
                    <a:pt x="25" y="784"/>
                    <a:pt x="21" y="764"/>
                    <a:pt x="18" y="745"/>
                  </a:cubicBezTo>
                  <a:cubicBezTo>
                    <a:pt x="15" y="730"/>
                    <a:pt x="10" y="716"/>
                    <a:pt x="11" y="704"/>
                  </a:cubicBezTo>
                  <a:cubicBezTo>
                    <a:pt x="8" y="701"/>
                    <a:pt x="8" y="696"/>
                    <a:pt x="5" y="693"/>
                  </a:cubicBezTo>
                  <a:cubicBezTo>
                    <a:pt x="5" y="683"/>
                    <a:pt x="6" y="673"/>
                    <a:pt x="5" y="663"/>
                  </a:cubicBezTo>
                  <a:cubicBezTo>
                    <a:pt x="4" y="660"/>
                    <a:pt x="1" y="655"/>
                    <a:pt x="0" y="652"/>
                  </a:cubicBezTo>
                  <a:cubicBezTo>
                    <a:pt x="0" y="647"/>
                    <a:pt x="3" y="643"/>
                    <a:pt x="3" y="637"/>
                  </a:cubicBezTo>
                  <a:cubicBezTo>
                    <a:pt x="2" y="633"/>
                    <a:pt x="0" y="631"/>
                    <a:pt x="0" y="629"/>
                  </a:cubicBezTo>
                  <a:cubicBezTo>
                    <a:pt x="1" y="623"/>
                    <a:pt x="4" y="619"/>
                    <a:pt x="5" y="614"/>
                  </a:cubicBezTo>
                  <a:cubicBezTo>
                    <a:pt x="5" y="609"/>
                    <a:pt x="3" y="603"/>
                    <a:pt x="3" y="599"/>
                  </a:cubicBezTo>
                  <a:cubicBezTo>
                    <a:pt x="3" y="595"/>
                    <a:pt x="5" y="593"/>
                    <a:pt x="5" y="592"/>
                  </a:cubicBezTo>
                  <a:cubicBezTo>
                    <a:pt x="5" y="589"/>
                    <a:pt x="2" y="589"/>
                    <a:pt x="3" y="586"/>
                  </a:cubicBezTo>
                  <a:cubicBezTo>
                    <a:pt x="3" y="575"/>
                    <a:pt x="4" y="561"/>
                    <a:pt x="7" y="549"/>
                  </a:cubicBezTo>
                  <a:cubicBezTo>
                    <a:pt x="8" y="545"/>
                    <a:pt x="10" y="541"/>
                    <a:pt x="11" y="536"/>
                  </a:cubicBezTo>
                  <a:cubicBezTo>
                    <a:pt x="12" y="533"/>
                    <a:pt x="9" y="530"/>
                    <a:pt x="9" y="530"/>
                  </a:cubicBezTo>
                  <a:cubicBezTo>
                    <a:pt x="9" y="528"/>
                    <a:pt x="13" y="525"/>
                    <a:pt x="13" y="521"/>
                  </a:cubicBezTo>
                  <a:cubicBezTo>
                    <a:pt x="14" y="519"/>
                    <a:pt x="13" y="516"/>
                    <a:pt x="13" y="513"/>
                  </a:cubicBezTo>
                  <a:cubicBezTo>
                    <a:pt x="15" y="506"/>
                    <a:pt x="19" y="501"/>
                    <a:pt x="15" y="491"/>
                  </a:cubicBezTo>
                  <a:cubicBezTo>
                    <a:pt x="30" y="464"/>
                    <a:pt x="33" y="438"/>
                    <a:pt x="41" y="403"/>
                  </a:cubicBezTo>
                  <a:cubicBezTo>
                    <a:pt x="41" y="401"/>
                    <a:pt x="37" y="402"/>
                    <a:pt x="35" y="401"/>
                  </a:cubicBezTo>
                  <a:cubicBezTo>
                    <a:pt x="33" y="399"/>
                    <a:pt x="33" y="385"/>
                    <a:pt x="30" y="391"/>
                  </a:cubicBezTo>
                  <a:cubicBezTo>
                    <a:pt x="28" y="387"/>
                    <a:pt x="28" y="380"/>
                    <a:pt x="33" y="378"/>
                  </a:cubicBezTo>
                  <a:cubicBezTo>
                    <a:pt x="36" y="383"/>
                    <a:pt x="35" y="392"/>
                    <a:pt x="39" y="397"/>
                  </a:cubicBezTo>
                  <a:cubicBezTo>
                    <a:pt x="52" y="393"/>
                    <a:pt x="48" y="374"/>
                    <a:pt x="54" y="363"/>
                  </a:cubicBezTo>
                  <a:cubicBezTo>
                    <a:pt x="50" y="362"/>
                    <a:pt x="36" y="358"/>
                    <a:pt x="35" y="369"/>
                  </a:cubicBezTo>
                  <a:cubicBezTo>
                    <a:pt x="32" y="368"/>
                    <a:pt x="36" y="366"/>
                    <a:pt x="35" y="363"/>
                  </a:cubicBezTo>
                  <a:cubicBezTo>
                    <a:pt x="37" y="355"/>
                    <a:pt x="27" y="359"/>
                    <a:pt x="28" y="352"/>
                  </a:cubicBezTo>
                  <a:cubicBezTo>
                    <a:pt x="31" y="352"/>
                    <a:pt x="32" y="352"/>
                    <a:pt x="33" y="350"/>
                  </a:cubicBezTo>
                  <a:cubicBezTo>
                    <a:pt x="32" y="343"/>
                    <a:pt x="31" y="336"/>
                    <a:pt x="26" y="333"/>
                  </a:cubicBezTo>
                  <a:cubicBezTo>
                    <a:pt x="29" y="321"/>
                    <a:pt x="25" y="316"/>
                    <a:pt x="28" y="307"/>
                  </a:cubicBezTo>
                  <a:cubicBezTo>
                    <a:pt x="42" y="308"/>
                    <a:pt x="55" y="309"/>
                    <a:pt x="56" y="322"/>
                  </a:cubicBezTo>
                  <a:cubicBezTo>
                    <a:pt x="60" y="317"/>
                    <a:pt x="56" y="314"/>
                    <a:pt x="58" y="305"/>
                  </a:cubicBezTo>
                  <a:cubicBezTo>
                    <a:pt x="60" y="298"/>
                    <a:pt x="61" y="309"/>
                    <a:pt x="61" y="311"/>
                  </a:cubicBezTo>
                  <a:cubicBezTo>
                    <a:pt x="63" y="314"/>
                    <a:pt x="66" y="316"/>
                    <a:pt x="69" y="318"/>
                  </a:cubicBezTo>
                  <a:cubicBezTo>
                    <a:pt x="80" y="306"/>
                    <a:pt x="81" y="284"/>
                    <a:pt x="97" y="277"/>
                  </a:cubicBezTo>
                  <a:cubicBezTo>
                    <a:pt x="93" y="269"/>
                    <a:pt x="95" y="252"/>
                    <a:pt x="108" y="253"/>
                  </a:cubicBezTo>
                  <a:cubicBezTo>
                    <a:pt x="107" y="245"/>
                    <a:pt x="109" y="236"/>
                    <a:pt x="108" y="228"/>
                  </a:cubicBezTo>
                  <a:cubicBezTo>
                    <a:pt x="107" y="223"/>
                    <a:pt x="104" y="221"/>
                    <a:pt x="103" y="217"/>
                  </a:cubicBezTo>
                  <a:cubicBezTo>
                    <a:pt x="101" y="208"/>
                    <a:pt x="103" y="198"/>
                    <a:pt x="101" y="189"/>
                  </a:cubicBezTo>
                  <a:cubicBezTo>
                    <a:pt x="101" y="185"/>
                    <a:pt x="98" y="181"/>
                    <a:pt x="97" y="176"/>
                  </a:cubicBezTo>
                  <a:cubicBezTo>
                    <a:pt x="96" y="170"/>
                    <a:pt x="97" y="163"/>
                    <a:pt x="95" y="157"/>
                  </a:cubicBezTo>
                  <a:cubicBezTo>
                    <a:pt x="93" y="149"/>
                    <a:pt x="88" y="142"/>
                    <a:pt x="84" y="133"/>
                  </a:cubicBezTo>
                  <a:cubicBezTo>
                    <a:pt x="79" y="120"/>
                    <a:pt x="76" y="105"/>
                    <a:pt x="65" y="97"/>
                  </a:cubicBezTo>
                  <a:cubicBezTo>
                    <a:pt x="66" y="90"/>
                    <a:pt x="63" y="89"/>
                    <a:pt x="63" y="84"/>
                  </a:cubicBezTo>
                  <a:cubicBezTo>
                    <a:pt x="56" y="81"/>
                    <a:pt x="61" y="91"/>
                    <a:pt x="54" y="88"/>
                  </a:cubicBezTo>
                  <a:cubicBezTo>
                    <a:pt x="56" y="81"/>
                    <a:pt x="52" y="74"/>
                    <a:pt x="52" y="69"/>
                  </a:cubicBezTo>
                  <a:cubicBezTo>
                    <a:pt x="52" y="67"/>
                    <a:pt x="55" y="67"/>
                    <a:pt x="54" y="65"/>
                  </a:cubicBezTo>
                  <a:cubicBezTo>
                    <a:pt x="53" y="61"/>
                    <a:pt x="50" y="56"/>
                    <a:pt x="48" y="52"/>
                  </a:cubicBezTo>
                  <a:cubicBezTo>
                    <a:pt x="45" y="47"/>
                    <a:pt x="43" y="42"/>
                    <a:pt x="41" y="39"/>
                  </a:cubicBezTo>
                  <a:cubicBezTo>
                    <a:pt x="34" y="27"/>
                    <a:pt x="22" y="18"/>
                    <a:pt x="22" y="0"/>
                  </a:cubicBezTo>
                  <a:cubicBezTo>
                    <a:pt x="36" y="0"/>
                    <a:pt x="38" y="21"/>
                    <a:pt x="45" y="30"/>
                  </a:cubicBezTo>
                  <a:cubicBezTo>
                    <a:pt x="48" y="34"/>
                    <a:pt x="52" y="36"/>
                    <a:pt x="54" y="39"/>
                  </a:cubicBezTo>
                  <a:cubicBezTo>
                    <a:pt x="56" y="43"/>
                    <a:pt x="56" y="51"/>
                    <a:pt x="58" y="56"/>
                  </a:cubicBezTo>
                  <a:cubicBezTo>
                    <a:pt x="60" y="59"/>
                    <a:pt x="63" y="61"/>
                    <a:pt x="65" y="65"/>
                  </a:cubicBezTo>
                  <a:cubicBezTo>
                    <a:pt x="67" y="71"/>
                    <a:pt x="64" y="81"/>
                    <a:pt x="73" y="84"/>
                  </a:cubicBezTo>
                  <a:cubicBezTo>
                    <a:pt x="73" y="95"/>
                    <a:pt x="78" y="105"/>
                    <a:pt x="82" y="114"/>
                  </a:cubicBezTo>
                  <a:cubicBezTo>
                    <a:pt x="83" y="117"/>
                    <a:pt x="84" y="121"/>
                    <a:pt x="86" y="125"/>
                  </a:cubicBezTo>
                  <a:cubicBezTo>
                    <a:pt x="87" y="126"/>
                    <a:pt x="92" y="129"/>
                    <a:pt x="93" y="131"/>
                  </a:cubicBezTo>
                  <a:cubicBezTo>
                    <a:pt x="94" y="133"/>
                    <a:pt x="94" y="139"/>
                    <a:pt x="95" y="142"/>
                  </a:cubicBezTo>
                  <a:cubicBezTo>
                    <a:pt x="97" y="147"/>
                    <a:pt x="98" y="150"/>
                    <a:pt x="101" y="157"/>
                  </a:cubicBezTo>
                  <a:cubicBezTo>
                    <a:pt x="104" y="163"/>
                    <a:pt x="110" y="179"/>
                    <a:pt x="112" y="189"/>
                  </a:cubicBezTo>
                  <a:cubicBezTo>
                    <a:pt x="115" y="204"/>
                    <a:pt x="111" y="222"/>
                    <a:pt x="118" y="234"/>
                  </a:cubicBezTo>
                  <a:cubicBezTo>
                    <a:pt x="124" y="229"/>
                    <a:pt x="125" y="218"/>
                    <a:pt x="131" y="213"/>
                  </a:cubicBezTo>
                  <a:cubicBezTo>
                    <a:pt x="132" y="208"/>
                    <a:pt x="130" y="206"/>
                    <a:pt x="125" y="206"/>
                  </a:cubicBezTo>
                  <a:cubicBezTo>
                    <a:pt x="130" y="200"/>
                    <a:pt x="127" y="186"/>
                    <a:pt x="138" y="185"/>
                  </a:cubicBezTo>
                  <a:cubicBezTo>
                    <a:pt x="143" y="190"/>
                    <a:pt x="140" y="190"/>
                    <a:pt x="140" y="200"/>
                  </a:cubicBezTo>
                  <a:cubicBezTo>
                    <a:pt x="153" y="188"/>
                    <a:pt x="157" y="169"/>
                    <a:pt x="174" y="161"/>
                  </a:cubicBezTo>
                  <a:cubicBezTo>
                    <a:pt x="185" y="141"/>
                    <a:pt x="198" y="125"/>
                    <a:pt x="213" y="108"/>
                  </a:cubicBezTo>
                  <a:cubicBezTo>
                    <a:pt x="217" y="102"/>
                    <a:pt x="220" y="95"/>
                    <a:pt x="228" y="92"/>
                  </a:cubicBezTo>
                  <a:cubicBezTo>
                    <a:pt x="214" y="118"/>
                    <a:pt x="196" y="139"/>
                    <a:pt x="181" y="163"/>
                  </a:cubicBezTo>
                  <a:cubicBezTo>
                    <a:pt x="177" y="165"/>
                    <a:pt x="174" y="168"/>
                    <a:pt x="170" y="170"/>
                  </a:cubicBezTo>
                  <a:cubicBezTo>
                    <a:pt x="168" y="184"/>
                    <a:pt x="155" y="189"/>
                    <a:pt x="148" y="198"/>
                  </a:cubicBezTo>
                  <a:cubicBezTo>
                    <a:pt x="146" y="202"/>
                    <a:pt x="149" y="208"/>
                    <a:pt x="142" y="208"/>
                  </a:cubicBezTo>
                  <a:cubicBezTo>
                    <a:pt x="143" y="216"/>
                    <a:pt x="148" y="214"/>
                    <a:pt x="144" y="221"/>
                  </a:cubicBezTo>
                  <a:cubicBezTo>
                    <a:pt x="141" y="224"/>
                    <a:pt x="136" y="226"/>
                    <a:pt x="131" y="228"/>
                  </a:cubicBezTo>
                  <a:cubicBezTo>
                    <a:pt x="129" y="236"/>
                    <a:pt x="121" y="243"/>
                    <a:pt x="118" y="255"/>
                  </a:cubicBezTo>
                  <a:cubicBezTo>
                    <a:pt x="116" y="271"/>
                    <a:pt x="122" y="290"/>
                    <a:pt x="114" y="303"/>
                  </a:cubicBezTo>
                  <a:cubicBezTo>
                    <a:pt x="108" y="299"/>
                    <a:pt x="108" y="289"/>
                    <a:pt x="108" y="279"/>
                  </a:cubicBezTo>
                  <a:cubicBezTo>
                    <a:pt x="100" y="287"/>
                    <a:pt x="96" y="299"/>
                    <a:pt x="88" y="307"/>
                  </a:cubicBezTo>
                  <a:cubicBezTo>
                    <a:pt x="88" y="311"/>
                    <a:pt x="88" y="314"/>
                    <a:pt x="88" y="318"/>
                  </a:cubicBezTo>
                  <a:cubicBezTo>
                    <a:pt x="82" y="321"/>
                    <a:pt x="84" y="331"/>
                    <a:pt x="76" y="333"/>
                  </a:cubicBezTo>
                  <a:cubicBezTo>
                    <a:pt x="74" y="350"/>
                    <a:pt x="68" y="362"/>
                    <a:pt x="58" y="371"/>
                  </a:cubicBezTo>
                  <a:cubicBezTo>
                    <a:pt x="60" y="384"/>
                    <a:pt x="55" y="391"/>
                    <a:pt x="52" y="399"/>
                  </a:cubicBezTo>
                  <a:cubicBezTo>
                    <a:pt x="54" y="401"/>
                    <a:pt x="54" y="404"/>
                    <a:pt x="54" y="408"/>
                  </a:cubicBezTo>
                  <a:cubicBezTo>
                    <a:pt x="53" y="413"/>
                    <a:pt x="64" y="407"/>
                    <a:pt x="61" y="414"/>
                  </a:cubicBezTo>
                  <a:cubicBezTo>
                    <a:pt x="58" y="414"/>
                    <a:pt x="56" y="414"/>
                    <a:pt x="54" y="414"/>
                  </a:cubicBezTo>
                  <a:cubicBezTo>
                    <a:pt x="47" y="413"/>
                    <a:pt x="53" y="425"/>
                    <a:pt x="45" y="423"/>
                  </a:cubicBezTo>
                  <a:cubicBezTo>
                    <a:pt x="44" y="448"/>
                    <a:pt x="35" y="464"/>
                    <a:pt x="33" y="487"/>
                  </a:cubicBezTo>
                  <a:cubicBezTo>
                    <a:pt x="40" y="490"/>
                    <a:pt x="41" y="475"/>
                    <a:pt x="43" y="481"/>
                  </a:cubicBezTo>
                  <a:cubicBezTo>
                    <a:pt x="53" y="481"/>
                    <a:pt x="46" y="496"/>
                    <a:pt x="41" y="496"/>
                  </a:cubicBezTo>
                  <a:cubicBezTo>
                    <a:pt x="40" y="504"/>
                    <a:pt x="42" y="515"/>
                    <a:pt x="33" y="515"/>
                  </a:cubicBezTo>
                  <a:cubicBezTo>
                    <a:pt x="32" y="506"/>
                    <a:pt x="36" y="503"/>
                    <a:pt x="35" y="494"/>
                  </a:cubicBezTo>
                  <a:cubicBezTo>
                    <a:pt x="30" y="492"/>
                    <a:pt x="32" y="496"/>
                    <a:pt x="30" y="498"/>
                  </a:cubicBezTo>
                  <a:cubicBezTo>
                    <a:pt x="26" y="505"/>
                    <a:pt x="20" y="534"/>
                    <a:pt x="18" y="549"/>
                  </a:cubicBezTo>
                  <a:cubicBezTo>
                    <a:pt x="16" y="560"/>
                    <a:pt x="18" y="570"/>
                    <a:pt x="15" y="582"/>
                  </a:cubicBezTo>
                  <a:cubicBezTo>
                    <a:pt x="22" y="577"/>
                    <a:pt x="20" y="566"/>
                    <a:pt x="22" y="556"/>
                  </a:cubicBezTo>
                  <a:cubicBezTo>
                    <a:pt x="24" y="543"/>
                    <a:pt x="26" y="531"/>
                    <a:pt x="30" y="521"/>
                  </a:cubicBezTo>
                  <a:cubicBezTo>
                    <a:pt x="38" y="527"/>
                    <a:pt x="29" y="534"/>
                    <a:pt x="28" y="539"/>
                  </a:cubicBezTo>
                  <a:cubicBezTo>
                    <a:pt x="28" y="543"/>
                    <a:pt x="27" y="547"/>
                    <a:pt x="26" y="551"/>
                  </a:cubicBezTo>
                  <a:cubicBezTo>
                    <a:pt x="26" y="554"/>
                    <a:pt x="24" y="560"/>
                    <a:pt x="24" y="562"/>
                  </a:cubicBezTo>
                  <a:cubicBezTo>
                    <a:pt x="24" y="566"/>
                    <a:pt x="27" y="569"/>
                    <a:pt x="26" y="573"/>
                  </a:cubicBezTo>
                  <a:cubicBezTo>
                    <a:pt x="25" y="588"/>
                    <a:pt x="21" y="604"/>
                    <a:pt x="20" y="620"/>
                  </a:cubicBezTo>
                  <a:cubicBezTo>
                    <a:pt x="15" y="614"/>
                    <a:pt x="19" y="599"/>
                    <a:pt x="18" y="590"/>
                  </a:cubicBezTo>
                  <a:cubicBezTo>
                    <a:pt x="15" y="598"/>
                    <a:pt x="8" y="646"/>
                    <a:pt x="15" y="657"/>
                  </a:cubicBezTo>
                  <a:cubicBezTo>
                    <a:pt x="16" y="657"/>
                    <a:pt x="18" y="653"/>
                    <a:pt x="18" y="652"/>
                  </a:cubicBezTo>
                  <a:cubicBezTo>
                    <a:pt x="25" y="666"/>
                    <a:pt x="22" y="682"/>
                    <a:pt x="24" y="697"/>
                  </a:cubicBezTo>
                  <a:cubicBezTo>
                    <a:pt x="27" y="718"/>
                    <a:pt x="35" y="739"/>
                    <a:pt x="39" y="757"/>
                  </a:cubicBezTo>
                  <a:cubicBezTo>
                    <a:pt x="45" y="759"/>
                    <a:pt x="50" y="756"/>
                    <a:pt x="56" y="755"/>
                  </a:cubicBezTo>
                  <a:cubicBezTo>
                    <a:pt x="69" y="753"/>
                    <a:pt x="83" y="752"/>
                    <a:pt x="88" y="740"/>
                  </a:cubicBezTo>
                  <a:cubicBezTo>
                    <a:pt x="85" y="736"/>
                    <a:pt x="82" y="742"/>
                    <a:pt x="78" y="742"/>
                  </a:cubicBezTo>
                  <a:cubicBezTo>
                    <a:pt x="73" y="743"/>
                    <a:pt x="72" y="740"/>
                    <a:pt x="69" y="740"/>
                  </a:cubicBezTo>
                  <a:cubicBezTo>
                    <a:pt x="63" y="740"/>
                    <a:pt x="51" y="743"/>
                    <a:pt x="43" y="736"/>
                  </a:cubicBezTo>
                  <a:cubicBezTo>
                    <a:pt x="53" y="717"/>
                    <a:pt x="77" y="726"/>
                    <a:pt x="93" y="719"/>
                  </a:cubicBezTo>
                  <a:cubicBezTo>
                    <a:pt x="96" y="717"/>
                    <a:pt x="100" y="714"/>
                    <a:pt x="103" y="712"/>
                  </a:cubicBezTo>
                  <a:cubicBezTo>
                    <a:pt x="111" y="709"/>
                    <a:pt x="119" y="707"/>
                    <a:pt x="127" y="702"/>
                  </a:cubicBezTo>
                  <a:cubicBezTo>
                    <a:pt x="131" y="699"/>
                    <a:pt x="132" y="693"/>
                    <a:pt x="138" y="695"/>
                  </a:cubicBezTo>
                  <a:cubicBezTo>
                    <a:pt x="136" y="691"/>
                    <a:pt x="133" y="679"/>
                    <a:pt x="131" y="676"/>
                  </a:cubicBezTo>
                  <a:cubicBezTo>
                    <a:pt x="131" y="675"/>
                    <a:pt x="128" y="677"/>
                    <a:pt x="129" y="678"/>
                  </a:cubicBezTo>
                  <a:cubicBezTo>
                    <a:pt x="124" y="671"/>
                    <a:pt x="141" y="669"/>
                    <a:pt x="146" y="665"/>
                  </a:cubicBezTo>
                  <a:close/>
                  <a:moveTo>
                    <a:pt x="185" y="564"/>
                  </a:moveTo>
                  <a:cubicBezTo>
                    <a:pt x="186" y="573"/>
                    <a:pt x="189" y="579"/>
                    <a:pt x="196" y="582"/>
                  </a:cubicBezTo>
                  <a:cubicBezTo>
                    <a:pt x="195" y="572"/>
                    <a:pt x="189" y="569"/>
                    <a:pt x="185" y="564"/>
                  </a:cubicBezTo>
                  <a:close/>
                  <a:moveTo>
                    <a:pt x="97" y="281"/>
                  </a:moveTo>
                  <a:cubicBezTo>
                    <a:pt x="90" y="288"/>
                    <a:pt x="105" y="288"/>
                    <a:pt x="97" y="281"/>
                  </a:cubicBezTo>
                  <a:close/>
                  <a:moveTo>
                    <a:pt x="20" y="693"/>
                  </a:moveTo>
                  <a:cubicBezTo>
                    <a:pt x="20" y="688"/>
                    <a:pt x="19" y="685"/>
                    <a:pt x="15" y="684"/>
                  </a:cubicBezTo>
                  <a:cubicBezTo>
                    <a:pt x="16" y="688"/>
                    <a:pt x="17" y="692"/>
                    <a:pt x="20" y="693"/>
                  </a:cubicBezTo>
                  <a:close/>
                  <a:moveTo>
                    <a:pt x="144" y="706"/>
                  </a:moveTo>
                  <a:cubicBezTo>
                    <a:pt x="149" y="706"/>
                    <a:pt x="151" y="704"/>
                    <a:pt x="151" y="699"/>
                  </a:cubicBezTo>
                  <a:cubicBezTo>
                    <a:pt x="145" y="698"/>
                    <a:pt x="146" y="704"/>
                    <a:pt x="144" y="706"/>
                  </a:cubicBezTo>
                  <a:close/>
                  <a:moveTo>
                    <a:pt x="97" y="738"/>
                  </a:moveTo>
                  <a:cubicBezTo>
                    <a:pt x="101" y="738"/>
                    <a:pt x="102" y="736"/>
                    <a:pt x="103" y="734"/>
                  </a:cubicBezTo>
                  <a:cubicBezTo>
                    <a:pt x="100" y="734"/>
                    <a:pt x="98" y="735"/>
                    <a:pt x="97" y="738"/>
                  </a:cubicBezTo>
                  <a:close/>
                  <a:moveTo>
                    <a:pt x="37" y="790"/>
                  </a:moveTo>
                  <a:cubicBezTo>
                    <a:pt x="38" y="790"/>
                    <a:pt x="40" y="790"/>
                    <a:pt x="41" y="790"/>
                  </a:cubicBezTo>
                  <a:cubicBezTo>
                    <a:pt x="41" y="788"/>
                    <a:pt x="41" y="787"/>
                    <a:pt x="41" y="785"/>
                  </a:cubicBezTo>
                  <a:cubicBezTo>
                    <a:pt x="40" y="785"/>
                    <a:pt x="38" y="785"/>
                    <a:pt x="37" y="785"/>
                  </a:cubicBezTo>
                  <a:cubicBezTo>
                    <a:pt x="37" y="787"/>
                    <a:pt x="37" y="788"/>
                    <a:pt x="37" y="7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69"/>
            <p:cNvSpPr>
              <a:spLocks noEditPoints="1"/>
            </p:cNvSpPr>
            <p:nvPr/>
          </p:nvSpPr>
          <p:spPr bwMode="auto">
            <a:xfrm>
              <a:off x="6719887" y="2959099"/>
              <a:ext cx="1057275" cy="874713"/>
            </a:xfrm>
            <a:custGeom>
              <a:avLst/>
              <a:gdLst>
                <a:gd name="T0" fmla="*/ 97 w 415"/>
                <a:gd name="T1" fmla="*/ 277 h 343"/>
                <a:gd name="T2" fmla="*/ 80 w 415"/>
                <a:gd name="T3" fmla="*/ 305 h 343"/>
                <a:gd name="T4" fmla="*/ 69 w 415"/>
                <a:gd name="T5" fmla="*/ 320 h 343"/>
                <a:gd name="T6" fmla="*/ 45 w 415"/>
                <a:gd name="T7" fmla="*/ 337 h 343"/>
                <a:gd name="T8" fmla="*/ 65 w 415"/>
                <a:gd name="T9" fmla="*/ 309 h 343"/>
                <a:gd name="T10" fmla="*/ 63 w 415"/>
                <a:gd name="T11" fmla="*/ 292 h 343"/>
                <a:gd name="T12" fmla="*/ 56 w 415"/>
                <a:gd name="T13" fmla="*/ 281 h 343"/>
                <a:gd name="T14" fmla="*/ 47 w 415"/>
                <a:gd name="T15" fmla="*/ 258 h 343"/>
                <a:gd name="T16" fmla="*/ 2 w 415"/>
                <a:gd name="T17" fmla="*/ 247 h 343"/>
                <a:gd name="T18" fmla="*/ 24 w 415"/>
                <a:gd name="T19" fmla="*/ 243 h 343"/>
                <a:gd name="T20" fmla="*/ 41 w 415"/>
                <a:gd name="T21" fmla="*/ 238 h 343"/>
                <a:gd name="T22" fmla="*/ 73 w 415"/>
                <a:gd name="T23" fmla="*/ 221 h 343"/>
                <a:gd name="T24" fmla="*/ 135 w 415"/>
                <a:gd name="T25" fmla="*/ 191 h 343"/>
                <a:gd name="T26" fmla="*/ 146 w 415"/>
                <a:gd name="T27" fmla="*/ 187 h 343"/>
                <a:gd name="T28" fmla="*/ 195 w 415"/>
                <a:gd name="T29" fmla="*/ 142 h 343"/>
                <a:gd name="T30" fmla="*/ 215 w 415"/>
                <a:gd name="T31" fmla="*/ 114 h 343"/>
                <a:gd name="T32" fmla="*/ 232 w 415"/>
                <a:gd name="T33" fmla="*/ 97 h 343"/>
                <a:gd name="T34" fmla="*/ 238 w 415"/>
                <a:gd name="T35" fmla="*/ 125 h 343"/>
                <a:gd name="T36" fmla="*/ 258 w 415"/>
                <a:gd name="T37" fmla="*/ 112 h 343"/>
                <a:gd name="T38" fmla="*/ 309 w 415"/>
                <a:gd name="T39" fmla="*/ 77 h 343"/>
                <a:gd name="T40" fmla="*/ 322 w 415"/>
                <a:gd name="T41" fmla="*/ 69 h 343"/>
                <a:gd name="T42" fmla="*/ 335 w 415"/>
                <a:gd name="T43" fmla="*/ 58 h 343"/>
                <a:gd name="T44" fmla="*/ 348 w 415"/>
                <a:gd name="T45" fmla="*/ 49 h 343"/>
                <a:gd name="T46" fmla="*/ 384 w 415"/>
                <a:gd name="T47" fmla="*/ 15 h 343"/>
                <a:gd name="T48" fmla="*/ 410 w 415"/>
                <a:gd name="T49" fmla="*/ 0 h 343"/>
                <a:gd name="T50" fmla="*/ 393 w 415"/>
                <a:gd name="T51" fmla="*/ 28 h 343"/>
                <a:gd name="T52" fmla="*/ 380 w 415"/>
                <a:gd name="T53" fmla="*/ 37 h 343"/>
                <a:gd name="T54" fmla="*/ 358 w 415"/>
                <a:gd name="T55" fmla="*/ 56 h 343"/>
                <a:gd name="T56" fmla="*/ 339 w 415"/>
                <a:gd name="T57" fmla="*/ 69 h 343"/>
                <a:gd name="T58" fmla="*/ 318 w 415"/>
                <a:gd name="T59" fmla="*/ 86 h 343"/>
                <a:gd name="T60" fmla="*/ 305 w 415"/>
                <a:gd name="T61" fmla="*/ 95 h 343"/>
                <a:gd name="T62" fmla="*/ 245 w 415"/>
                <a:gd name="T63" fmla="*/ 137 h 343"/>
                <a:gd name="T64" fmla="*/ 217 w 415"/>
                <a:gd name="T65" fmla="*/ 155 h 343"/>
                <a:gd name="T66" fmla="*/ 187 w 415"/>
                <a:gd name="T67" fmla="*/ 174 h 343"/>
                <a:gd name="T68" fmla="*/ 157 w 415"/>
                <a:gd name="T69" fmla="*/ 193 h 343"/>
                <a:gd name="T70" fmla="*/ 112 w 415"/>
                <a:gd name="T71" fmla="*/ 221 h 343"/>
                <a:gd name="T72" fmla="*/ 105 w 415"/>
                <a:gd name="T73" fmla="*/ 227 h 343"/>
                <a:gd name="T74" fmla="*/ 67 w 415"/>
                <a:gd name="T75" fmla="*/ 251 h 343"/>
                <a:gd name="T76" fmla="*/ 67 w 415"/>
                <a:gd name="T77" fmla="*/ 262 h 343"/>
                <a:gd name="T78" fmla="*/ 75 w 415"/>
                <a:gd name="T79" fmla="*/ 296 h 343"/>
                <a:gd name="T80" fmla="*/ 60 w 415"/>
                <a:gd name="T81" fmla="*/ 255 h 343"/>
                <a:gd name="T82" fmla="*/ 60 w 415"/>
                <a:gd name="T83" fmla="*/ 255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5" h="343">
                  <a:moveTo>
                    <a:pt x="95" y="275"/>
                  </a:moveTo>
                  <a:cubicBezTo>
                    <a:pt x="96" y="271"/>
                    <a:pt x="97" y="275"/>
                    <a:pt x="97" y="277"/>
                  </a:cubicBezTo>
                  <a:cubicBezTo>
                    <a:pt x="91" y="280"/>
                    <a:pt x="88" y="293"/>
                    <a:pt x="84" y="300"/>
                  </a:cubicBezTo>
                  <a:cubicBezTo>
                    <a:pt x="83" y="302"/>
                    <a:pt x="81" y="303"/>
                    <a:pt x="80" y="305"/>
                  </a:cubicBezTo>
                  <a:cubicBezTo>
                    <a:pt x="79" y="306"/>
                    <a:pt x="78" y="308"/>
                    <a:pt x="78" y="309"/>
                  </a:cubicBezTo>
                  <a:cubicBezTo>
                    <a:pt x="75" y="313"/>
                    <a:pt x="73" y="316"/>
                    <a:pt x="69" y="320"/>
                  </a:cubicBezTo>
                  <a:cubicBezTo>
                    <a:pt x="71" y="330"/>
                    <a:pt x="63" y="331"/>
                    <a:pt x="65" y="341"/>
                  </a:cubicBezTo>
                  <a:cubicBezTo>
                    <a:pt x="57" y="341"/>
                    <a:pt x="47" y="343"/>
                    <a:pt x="45" y="337"/>
                  </a:cubicBezTo>
                  <a:cubicBezTo>
                    <a:pt x="45" y="330"/>
                    <a:pt x="53" y="332"/>
                    <a:pt x="56" y="328"/>
                  </a:cubicBezTo>
                  <a:cubicBezTo>
                    <a:pt x="58" y="321"/>
                    <a:pt x="61" y="315"/>
                    <a:pt x="65" y="309"/>
                  </a:cubicBezTo>
                  <a:cubicBezTo>
                    <a:pt x="67" y="305"/>
                    <a:pt x="61" y="304"/>
                    <a:pt x="60" y="303"/>
                  </a:cubicBezTo>
                  <a:cubicBezTo>
                    <a:pt x="60" y="300"/>
                    <a:pt x="63" y="296"/>
                    <a:pt x="63" y="292"/>
                  </a:cubicBezTo>
                  <a:cubicBezTo>
                    <a:pt x="62" y="289"/>
                    <a:pt x="62" y="288"/>
                    <a:pt x="60" y="285"/>
                  </a:cubicBezTo>
                  <a:cubicBezTo>
                    <a:pt x="59" y="284"/>
                    <a:pt x="57" y="282"/>
                    <a:pt x="56" y="281"/>
                  </a:cubicBezTo>
                  <a:cubicBezTo>
                    <a:pt x="54" y="276"/>
                    <a:pt x="57" y="264"/>
                    <a:pt x="47" y="266"/>
                  </a:cubicBezTo>
                  <a:cubicBezTo>
                    <a:pt x="47" y="263"/>
                    <a:pt x="47" y="260"/>
                    <a:pt x="47" y="258"/>
                  </a:cubicBezTo>
                  <a:cubicBezTo>
                    <a:pt x="37" y="253"/>
                    <a:pt x="23" y="257"/>
                    <a:pt x="13" y="260"/>
                  </a:cubicBezTo>
                  <a:cubicBezTo>
                    <a:pt x="15" y="250"/>
                    <a:pt x="0" y="257"/>
                    <a:pt x="2" y="247"/>
                  </a:cubicBezTo>
                  <a:cubicBezTo>
                    <a:pt x="6" y="244"/>
                    <a:pt x="11" y="247"/>
                    <a:pt x="15" y="247"/>
                  </a:cubicBezTo>
                  <a:cubicBezTo>
                    <a:pt x="19" y="246"/>
                    <a:pt x="20" y="244"/>
                    <a:pt x="24" y="243"/>
                  </a:cubicBezTo>
                  <a:cubicBezTo>
                    <a:pt x="27" y="242"/>
                    <a:pt x="31" y="243"/>
                    <a:pt x="35" y="243"/>
                  </a:cubicBezTo>
                  <a:cubicBezTo>
                    <a:pt x="36" y="242"/>
                    <a:pt x="40" y="238"/>
                    <a:pt x="41" y="238"/>
                  </a:cubicBezTo>
                  <a:cubicBezTo>
                    <a:pt x="51" y="235"/>
                    <a:pt x="65" y="234"/>
                    <a:pt x="69" y="223"/>
                  </a:cubicBezTo>
                  <a:cubicBezTo>
                    <a:pt x="72" y="226"/>
                    <a:pt x="73" y="225"/>
                    <a:pt x="73" y="221"/>
                  </a:cubicBezTo>
                  <a:cubicBezTo>
                    <a:pt x="76" y="224"/>
                    <a:pt x="81" y="224"/>
                    <a:pt x="86" y="221"/>
                  </a:cubicBezTo>
                  <a:cubicBezTo>
                    <a:pt x="102" y="213"/>
                    <a:pt x="123" y="201"/>
                    <a:pt x="135" y="191"/>
                  </a:cubicBezTo>
                  <a:cubicBezTo>
                    <a:pt x="141" y="190"/>
                    <a:pt x="140" y="195"/>
                    <a:pt x="142" y="197"/>
                  </a:cubicBezTo>
                  <a:cubicBezTo>
                    <a:pt x="145" y="197"/>
                    <a:pt x="152" y="189"/>
                    <a:pt x="146" y="187"/>
                  </a:cubicBezTo>
                  <a:cubicBezTo>
                    <a:pt x="165" y="177"/>
                    <a:pt x="180" y="163"/>
                    <a:pt x="200" y="155"/>
                  </a:cubicBezTo>
                  <a:cubicBezTo>
                    <a:pt x="196" y="153"/>
                    <a:pt x="200" y="143"/>
                    <a:pt x="195" y="142"/>
                  </a:cubicBezTo>
                  <a:cubicBezTo>
                    <a:pt x="197" y="133"/>
                    <a:pt x="206" y="131"/>
                    <a:pt x="210" y="125"/>
                  </a:cubicBezTo>
                  <a:cubicBezTo>
                    <a:pt x="213" y="121"/>
                    <a:pt x="212" y="117"/>
                    <a:pt x="215" y="114"/>
                  </a:cubicBezTo>
                  <a:cubicBezTo>
                    <a:pt x="216" y="112"/>
                    <a:pt x="220" y="111"/>
                    <a:pt x="221" y="110"/>
                  </a:cubicBezTo>
                  <a:cubicBezTo>
                    <a:pt x="225" y="106"/>
                    <a:pt x="229" y="103"/>
                    <a:pt x="232" y="97"/>
                  </a:cubicBezTo>
                  <a:cubicBezTo>
                    <a:pt x="236" y="97"/>
                    <a:pt x="235" y="103"/>
                    <a:pt x="241" y="101"/>
                  </a:cubicBezTo>
                  <a:cubicBezTo>
                    <a:pt x="240" y="112"/>
                    <a:pt x="237" y="117"/>
                    <a:pt x="238" y="125"/>
                  </a:cubicBezTo>
                  <a:cubicBezTo>
                    <a:pt x="245" y="125"/>
                    <a:pt x="247" y="119"/>
                    <a:pt x="251" y="116"/>
                  </a:cubicBezTo>
                  <a:cubicBezTo>
                    <a:pt x="253" y="114"/>
                    <a:pt x="255" y="113"/>
                    <a:pt x="258" y="112"/>
                  </a:cubicBezTo>
                  <a:cubicBezTo>
                    <a:pt x="263" y="108"/>
                    <a:pt x="274" y="104"/>
                    <a:pt x="281" y="99"/>
                  </a:cubicBezTo>
                  <a:cubicBezTo>
                    <a:pt x="291" y="93"/>
                    <a:pt x="298" y="84"/>
                    <a:pt x="309" y="77"/>
                  </a:cubicBezTo>
                  <a:cubicBezTo>
                    <a:pt x="311" y="76"/>
                    <a:pt x="312" y="75"/>
                    <a:pt x="313" y="73"/>
                  </a:cubicBezTo>
                  <a:cubicBezTo>
                    <a:pt x="314" y="72"/>
                    <a:pt x="321" y="71"/>
                    <a:pt x="322" y="69"/>
                  </a:cubicBezTo>
                  <a:cubicBezTo>
                    <a:pt x="322" y="68"/>
                    <a:pt x="321" y="65"/>
                    <a:pt x="322" y="64"/>
                  </a:cubicBezTo>
                  <a:cubicBezTo>
                    <a:pt x="326" y="62"/>
                    <a:pt x="331" y="61"/>
                    <a:pt x="335" y="58"/>
                  </a:cubicBezTo>
                  <a:cubicBezTo>
                    <a:pt x="339" y="54"/>
                    <a:pt x="344" y="52"/>
                    <a:pt x="346" y="45"/>
                  </a:cubicBezTo>
                  <a:cubicBezTo>
                    <a:pt x="348" y="45"/>
                    <a:pt x="347" y="48"/>
                    <a:pt x="348" y="49"/>
                  </a:cubicBezTo>
                  <a:cubicBezTo>
                    <a:pt x="354" y="43"/>
                    <a:pt x="363" y="37"/>
                    <a:pt x="367" y="28"/>
                  </a:cubicBezTo>
                  <a:cubicBezTo>
                    <a:pt x="373" y="24"/>
                    <a:pt x="384" y="24"/>
                    <a:pt x="384" y="15"/>
                  </a:cubicBezTo>
                  <a:cubicBezTo>
                    <a:pt x="391" y="16"/>
                    <a:pt x="391" y="10"/>
                    <a:pt x="397" y="11"/>
                  </a:cubicBezTo>
                  <a:cubicBezTo>
                    <a:pt x="404" y="10"/>
                    <a:pt x="403" y="1"/>
                    <a:pt x="410" y="0"/>
                  </a:cubicBezTo>
                  <a:cubicBezTo>
                    <a:pt x="411" y="4"/>
                    <a:pt x="415" y="6"/>
                    <a:pt x="414" y="11"/>
                  </a:cubicBezTo>
                  <a:cubicBezTo>
                    <a:pt x="404" y="12"/>
                    <a:pt x="400" y="22"/>
                    <a:pt x="393" y="28"/>
                  </a:cubicBezTo>
                  <a:cubicBezTo>
                    <a:pt x="391" y="29"/>
                    <a:pt x="388" y="29"/>
                    <a:pt x="386" y="30"/>
                  </a:cubicBezTo>
                  <a:cubicBezTo>
                    <a:pt x="384" y="32"/>
                    <a:pt x="382" y="35"/>
                    <a:pt x="380" y="37"/>
                  </a:cubicBezTo>
                  <a:cubicBezTo>
                    <a:pt x="378" y="39"/>
                    <a:pt x="374" y="39"/>
                    <a:pt x="371" y="41"/>
                  </a:cubicBezTo>
                  <a:cubicBezTo>
                    <a:pt x="367" y="45"/>
                    <a:pt x="361" y="50"/>
                    <a:pt x="358" y="56"/>
                  </a:cubicBezTo>
                  <a:cubicBezTo>
                    <a:pt x="353" y="54"/>
                    <a:pt x="351" y="61"/>
                    <a:pt x="348" y="62"/>
                  </a:cubicBezTo>
                  <a:cubicBezTo>
                    <a:pt x="343" y="64"/>
                    <a:pt x="343" y="66"/>
                    <a:pt x="339" y="69"/>
                  </a:cubicBezTo>
                  <a:cubicBezTo>
                    <a:pt x="338" y="70"/>
                    <a:pt x="334" y="70"/>
                    <a:pt x="333" y="71"/>
                  </a:cubicBezTo>
                  <a:cubicBezTo>
                    <a:pt x="328" y="75"/>
                    <a:pt x="324" y="82"/>
                    <a:pt x="318" y="86"/>
                  </a:cubicBezTo>
                  <a:cubicBezTo>
                    <a:pt x="315" y="87"/>
                    <a:pt x="313" y="87"/>
                    <a:pt x="311" y="88"/>
                  </a:cubicBezTo>
                  <a:cubicBezTo>
                    <a:pt x="309" y="90"/>
                    <a:pt x="307" y="92"/>
                    <a:pt x="305" y="95"/>
                  </a:cubicBezTo>
                  <a:cubicBezTo>
                    <a:pt x="295" y="103"/>
                    <a:pt x="279" y="111"/>
                    <a:pt x="266" y="120"/>
                  </a:cubicBezTo>
                  <a:cubicBezTo>
                    <a:pt x="259" y="126"/>
                    <a:pt x="254" y="132"/>
                    <a:pt x="245" y="137"/>
                  </a:cubicBezTo>
                  <a:cubicBezTo>
                    <a:pt x="241" y="140"/>
                    <a:pt x="239" y="143"/>
                    <a:pt x="232" y="144"/>
                  </a:cubicBezTo>
                  <a:cubicBezTo>
                    <a:pt x="229" y="150"/>
                    <a:pt x="222" y="151"/>
                    <a:pt x="217" y="155"/>
                  </a:cubicBezTo>
                  <a:cubicBezTo>
                    <a:pt x="213" y="157"/>
                    <a:pt x="209" y="162"/>
                    <a:pt x="204" y="165"/>
                  </a:cubicBezTo>
                  <a:cubicBezTo>
                    <a:pt x="199" y="169"/>
                    <a:pt x="192" y="170"/>
                    <a:pt x="187" y="174"/>
                  </a:cubicBezTo>
                  <a:cubicBezTo>
                    <a:pt x="183" y="177"/>
                    <a:pt x="179" y="182"/>
                    <a:pt x="174" y="185"/>
                  </a:cubicBezTo>
                  <a:cubicBezTo>
                    <a:pt x="169" y="188"/>
                    <a:pt x="162" y="190"/>
                    <a:pt x="157" y="193"/>
                  </a:cubicBezTo>
                  <a:cubicBezTo>
                    <a:pt x="153" y="196"/>
                    <a:pt x="150" y="198"/>
                    <a:pt x="146" y="202"/>
                  </a:cubicBezTo>
                  <a:cubicBezTo>
                    <a:pt x="140" y="208"/>
                    <a:pt x="121" y="213"/>
                    <a:pt x="112" y="221"/>
                  </a:cubicBezTo>
                  <a:cubicBezTo>
                    <a:pt x="112" y="228"/>
                    <a:pt x="107" y="231"/>
                    <a:pt x="108" y="238"/>
                  </a:cubicBezTo>
                  <a:cubicBezTo>
                    <a:pt x="103" y="239"/>
                    <a:pt x="107" y="231"/>
                    <a:pt x="105" y="227"/>
                  </a:cubicBezTo>
                  <a:cubicBezTo>
                    <a:pt x="87" y="231"/>
                    <a:pt x="70" y="237"/>
                    <a:pt x="69" y="258"/>
                  </a:cubicBezTo>
                  <a:cubicBezTo>
                    <a:pt x="66" y="257"/>
                    <a:pt x="67" y="254"/>
                    <a:pt x="67" y="251"/>
                  </a:cubicBezTo>
                  <a:cubicBezTo>
                    <a:pt x="66" y="251"/>
                    <a:pt x="59" y="259"/>
                    <a:pt x="63" y="262"/>
                  </a:cubicBezTo>
                  <a:cubicBezTo>
                    <a:pt x="63" y="262"/>
                    <a:pt x="67" y="261"/>
                    <a:pt x="67" y="262"/>
                  </a:cubicBezTo>
                  <a:cubicBezTo>
                    <a:pt x="67" y="265"/>
                    <a:pt x="63" y="278"/>
                    <a:pt x="73" y="279"/>
                  </a:cubicBezTo>
                  <a:cubicBezTo>
                    <a:pt x="71" y="288"/>
                    <a:pt x="73" y="289"/>
                    <a:pt x="75" y="296"/>
                  </a:cubicBezTo>
                  <a:cubicBezTo>
                    <a:pt x="88" y="295"/>
                    <a:pt x="86" y="279"/>
                    <a:pt x="95" y="275"/>
                  </a:cubicBezTo>
                  <a:close/>
                  <a:moveTo>
                    <a:pt x="60" y="255"/>
                  </a:moveTo>
                  <a:cubicBezTo>
                    <a:pt x="60" y="254"/>
                    <a:pt x="60" y="253"/>
                    <a:pt x="60" y="251"/>
                  </a:cubicBezTo>
                  <a:cubicBezTo>
                    <a:pt x="56" y="244"/>
                    <a:pt x="50" y="258"/>
                    <a:pt x="60" y="2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70"/>
            <p:cNvSpPr>
              <a:spLocks/>
            </p:cNvSpPr>
            <p:nvPr/>
          </p:nvSpPr>
          <p:spPr bwMode="auto">
            <a:xfrm>
              <a:off x="-4763" y="3111499"/>
              <a:ext cx="958850" cy="528638"/>
            </a:xfrm>
            <a:custGeom>
              <a:avLst/>
              <a:gdLst>
                <a:gd name="T0" fmla="*/ 322 w 376"/>
                <a:gd name="T1" fmla="*/ 159 h 207"/>
                <a:gd name="T2" fmla="*/ 322 w 376"/>
                <a:gd name="T3" fmla="*/ 172 h 207"/>
                <a:gd name="T4" fmla="*/ 318 w 376"/>
                <a:gd name="T5" fmla="*/ 189 h 207"/>
                <a:gd name="T6" fmla="*/ 313 w 376"/>
                <a:gd name="T7" fmla="*/ 195 h 207"/>
                <a:gd name="T8" fmla="*/ 273 w 376"/>
                <a:gd name="T9" fmla="*/ 172 h 207"/>
                <a:gd name="T10" fmla="*/ 228 w 376"/>
                <a:gd name="T11" fmla="*/ 172 h 207"/>
                <a:gd name="T12" fmla="*/ 198 w 376"/>
                <a:gd name="T13" fmla="*/ 165 h 207"/>
                <a:gd name="T14" fmla="*/ 174 w 376"/>
                <a:gd name="T15" fmla="*/ 133 h 207"/>
                <a:gd name="T16" fmla="*/ 142 w 376"/>
                <a:gd name="T17" fmla="*/ 105 h 207"/>
                <a:gd name="T18" fmla="*/ 107 w 376"/>
                <a:gd name="T19" fmla="*/ 84 h 207"/>
                <a:gd name="T20" fmla="*/ 95 w 376"/>
                <a:gd name="T21" fmla="*/ 77 h 207"/>
                <a:gd name="T22" fmla="*/ 86 w 376"/>
                <a:gd name="T23" fmla="*/ 73 h 207"/>
                <a:gd name="T24" fmla="*/ 67 w 376"/>
                <a:gd name="T25" fmla="*/ 65 h 207"/>
                <a:gd name="T26" fmla="*/ 58 w 376"/>
                <a:gd name="T27" fmla="*/ 62 h 207"/>
                <a:gd name="T28" fmla="*/ 39 w 376"/>
                <a:gd name="T29" fmla="*/ 43 h 207"/>
                <a:gd name="T30" fmla="*/ 26 w 376"/>
                <a:gd name="T31" fmla="*/ 28 h 207"/>
                <a:gd name="T32" fmla="*/ 2 w 376"/>
                <a:gd name="T33" fmla="*/ 0 h 207"/>
                <a:gd name="T34" fmla="*/ 43 w 376"/>
                <a:gd name="T35" fmla="*/ 24 h 207"/>
                <a:gd name="T36" fmla="*/ 50 w 376"/>
                <a:gd name="T37" fmla="*/ 30 h 207"/>
                <a:gd name="T38" fmla="*/ 60 w 376"/>
                <a:gd name="T39" fmla="*/ 30 h 207"/>
                <a:gd name="T40" fmla="*/ 77 w 376"/>
                <a:gd name="T41" fmla="*/ 54 h 207"/>
                <a:gd name="T42" fmla="*/ 90 w 376"/>
                <a:gd name="T43" fmla="*/ 60 h 207"/>
                <a:gd name="T44" fmla="*/ 99 w 376"/>
                <a:gd name="T45" fmla="*/ 69 h 207"/>
                <a:gd name="T46" fmla="*/ 118 w 376"/>
                <a:gd name="T47" fmla="*/ 82 h 207"/>
                <a:gd name="T48" fmla="*/ 140 w 376"/>
                <a:gd name="T49" fmla="*/ 97 h 207"/>
                <a:gd name="T50" fmla="*/ 170 w 376"/>
                <a:gd name="T51" fmla="*/ 114 h 207"/>
                <a:gd name="T52" fmla="*/ 187 w 376"/>
                <a:gd name="T53" fmla="*/ 125 h 207"/>
                <a:gd name="T54" fmla="*/ 206 w 376"/>
                <a:gd name="T55" fmla="*/ 131 h 207"/>
                <a:gd name="T56" fmla="*/ 217 w 376"/>
                <a:gd name="T57" fmla="*/ 131 h 207"/>
                <a:gd name="T58" fmla="*/ 223 w 376"/>
                <a:gd name="T59" fmla="*/ 125 h 207"/>
                <a:gd name="T60" fmla="*/ 210 w 376"/>
                <a:gd name="T61" fmla="*/ 140 h 207"/>
                <a:gd name="T62" fmla="*/ 260 w 376"/>
                <a:gd name="T63" fmla="*/ 157 h 207"/>
                <a:gd name="T64" fmla="*/ 298 w 376"/>
                <a:gd name="T65" fmla="*/ 170 h 207"/>
                <a:gd name="T66" fmla="*/ 311 w 376"/>
                <a:gd name="T67" fmla="*/ 14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6" h="207">
                  <a:moveTo>
                    <a:pt x="315" y="159"/>
                  </a:moveTo>
                  <a:cubicBezTo>
                    <a:pt x="316" y="162"/>
                    <a:pt x="318" y="158"/>
                    <a:pt x="322" y="159"/>
                  </a:cubicBezTo>
                  <a:cubicBezTo>
                    <a:pt x="326" y="161"/>
                    <a:pt x="329" y="171"/>
                    <a:pt x="331" y="167"/>
                  </a:cubicBezTo>
                  <a:cubicBezTo>
                    <a:pt x="336" y="173"/>
                    <a:pt x="324" y="169"/>
                    <a:pt x="322" y="172"/>
                  </a:cubicBezTo>
                  <a:cubicBezTo>
                    <a:pt x="335" y="181"/>
                    <a:pt x="357" y="183"/>
                    <a:pt x="376" y="187"/>
                  </a:cubicBezTo>
                  <a:cubicBezTo>
                    <a:pt x="364" y="207"/>
                    <a:pt x="339" y="178"/>
                    <a:pt x="318" y="189"/>
                  </a:cubicBezTo>
                  <a:cubicBezTo>
                    <a:pt x="317" y="194"/>
                    <a:pt x="327" y="204"/>
                    <a:pt x="326" y="195"/>
                  </a:cubicBezTo>
                  <a:cubicBezTo>
                    <a:pt x="334" y="206"/>
                    <a:pt x="317" y="198"/>
                    <a:pt x="313" y="195"/>
                  </a:cubicBezTo>
                  <a:cubicBezTo>
                    <a:pt x="318" y="192"/>
                    <a:pt x="311" y="190"/>
                    <a:pt x="315" y="189"/>
                  </a:cubicBezTo>
                  <a:cubicBezTo>
                    <a:pt x="304" y="177"/>
                    <a:pt x="282" y="181"/>
                    <a:pt x="273" y="172"/>
                  </a:cubicBezTo>
                  <a:cubicBezTo>
                    <a:pt x="260" y="175"/>
                    <a:pt x="250" y="166"/>
                    <a:pt x="238" y="167"/>
                  </a:cubicBezTo>
                  <a:cubicBezTo>
                    <a:pt x="234" y="168"/>
                    <a:pt x="234" y="171"/>
                    <a:pt x="228" y="172"/>
                  </a:cubicBezTo>
                  <a:cubicBezTo>
                    <a:pt x="223" y="165"/>
                    <a:pt x="212" y="165"/>
                    <a:pt x="204" y="161"/>
                  </a:cubicBezTo>
                  <a:cubicBezTo>
                    <a:pt x="202" y="162"/>
                    <a:pt x="202" y="166"/>
                    <a:pt x="198" y="165"/>
                  </a:cubicBezTo>
                  <a:cubicBezTo>
                    <a:pt x="185" y="152"/>
                    <a:pt x="173" y="140"/>
                    <a:pt x="159" y="129"/>
                  </a:cubicBezTo>
                  <a:cubicBezTo>
                    <a:pt x="156" y="123"/>
                    <a:pt x="167" y="135"/>
                    <a:pt x="174" y="133"/>
                  </a:cubicBezTo>
                  <a:cubicBezTo>
                    <a:pt x="170" y="122"/>
                    <a:pt x="159" y="118"/>
                    <a:pt x="148" y="114"/>
                  </a:cubicBezTo>
                  <a:cubicBezTo>
                    <a:pt x="148" y="110"/>
                    <a:pt x="142" y="110"/>
                    <a:pt x="142" y="105"/>
                  </a:cubicBezTo>
                  <a:cubicBezTo>
                    <a:pt x="132" y="103"/>
                    <a:pt x="123" y="96"/>
                    <a:pt x="114" y="90"/>
                  </a:cubicBezTo>
                  <a:cubicBezTo>
                    <a:pt x="111" y="88"/>
                    <a:pt x="109" y="85"/>
                    <a:pt x="107" y="84"/>
                  </a:cubicBezTo>
                  <a:cubicBezTo>
                    <a:pt x="105" y="82"/>
                    <a:pt x="100" y="83"/>
                    <a:pt x="97" y="82"/>
                  </a:cubicBezTo>
                  <a:cubicBezTo>
                    <a:pt x="96" y="81"/>
                    <a:pt x="95" y="78"/>
                    <a:pt x="95" y="77"/>
                  </a:cubicBezTo>
                  <a:cubicBezTo>
                    <a:pt x="93" y="77"/>
                    <a:pt x="90" y="78"/>
                    <a:pt x="88" y="77"/>
                  </a:cubicBezTo>
                  <a:cubicBezTo>
                    <a:pt x="87" y="77"/>
                    <a:pt x="87" y="73"/>
                    <a:pt x="86" y="73"/>
                  </a:cubicBezTo>
                  <a:cubicBezTo>
                    <a:pt x="83" y="72"/>
                    <a:pt x="79" y="72"/>
                    <a:pt x="77" y="67"/>
                  </a:cubicBezTo>
                  <a:cubicBezTo>
                    <a:pt x="72" y="68"/>
                    <a:pt x="73" y="63"/>
                    <a:pt x="67" y="65"/>
                  </a:cubicBezTo>
                  <a:cubicBezTo>
                    <a:pt x="64" y="59"/>
                    <a:pt x="58" y="56"/>
                    <a:pt x="54" y="52"/>
                  </a:cubicBezTo>
                  <a:cubicBezTo>
                    <a:pt x="49" y="53"/>
                    <a:pt x="55" y="62"/>
                    <a:pt x="58" y="62"/>
                  </a:cubicBezTo>
                  <a:cubicBezTo>
                    <a:pt x="46" y="65"/>
                    <a:pt x="38" y="45"/>
                    <a:pt x="26" y="41"/>
                  </a:cubicBezTo>
                  <a:cubicBezTo>
                    <a:pt x="29" y="35"/>
                    <a:pt x="33" y="45"/>
                    <a:pt x="39" y="43"/>
                  </a:cubicBezTo>
                  <a:cubicBezTo>
                    <a:pt x="36" y="38"/>
                    <a:pt x="36" y="34"/>
                    <a:pt x="30" y="30"/>
                  </a:cubicBezTo>
                  <a:cubicBezTo>
                    <a:pt x="30" y="30"/>
                    <a:pt x="26" y="28"/>
                    <a:pt x="26" y="28"/>
                  </a:cubicBezTo>
                  <a:cubicBezTo>
                    <a:pt x="24" y="26"/>
                    <a:pt x="21" y="20"/>
                    <a:pt x="17" y="17"/>
                  </a:cubicBezTo>
                  <a:cubicBezTo>
                    <a:pt x="13" y="14"/>
                    <a:pt x="0" y="13"/>
                    <a:pt x="2" y="0"/>
                  </a:cubicBezTo>
                  <a:cubicBezTo>
                    <a:pt x="14" y="7"/>
                    <a:pt x="26" y="14"/>
                    <a:pt x="32" y="26"/>
                  </a:cubicBezTo>
                  <a:cubicBezTo>
                    <a:pt x="38" y="28"/>
                    <a:pt x="38" y="23"/>
                    <a:pt x="43" y="24"/>
                  </a:cubicBezTo>
                  <a:cubicBezTo>
                    <a:pt x="43" y="28"/>
                    <a:pt x="48" y="26"/>
                    <a:pt x="47" y="26"/>
                  </a:cubicBezTo>
                  <a:cubicBezTo>
                    <a:pt x="50" y="27"/>
                    <a:pt x="48" y="29"/>
                    <a:pt x="50" y="30"/>
                  </a:cubicBezTo>
                  <a:cubicBezTo>
                    <a:pt x="51" y="31"/>
                    <a:pt x="55" y="29"/>
                    <a:pt x="56" y="30"/>
                  </a:cubicBezTo>
                  <a:cubicBezTo>
                    <a:pt x="59" y="34"/>
                    <a:pt x="56" y="37"/>
                    <a:pt x="60" y="30"/>
                  </a:cubicBezTo>
                  <a:cubicBezTo>
                    <a:pt x="64" y="31"/>
                    <a:pt x="62" y="37"/>
                    <a:pt x="65" y="39"/>
                  </a:cubicBezTo>
                  <a:cubicBezTo>
                    <a:pt x="67" y="45"/>
                    <a:pt x="77" y="45"/>
                    <a:pt x="77" y="54"/>
                  </a:cubicBezTo>
                  <a:cubicBezTo>
                    <a:pt x="82" y="53"/>
                    <a:pt x="82" y="57"/>
                    <a:pt x="84" y="58"/>
                  </a:cubicBezTo>
                  <a:cubicBezTo>
                    <a:pt x="85" y="59"/>
                    <a:pt x="89" y="59"/>
                    <a:pt x="90" y="60"/>
                  </a:cubicBezTo>
                  <a:cubicBezTo>
                    <a:pt x="92" y="62"/>
                    <a:pt x="91" y="65"/>
                    <a:pt x="92" y="67"/>
                  </a:cubicBezTo>
                  <a:cubicBezTo>
                    <a:pt x="94" y="68"/>
                    <a:pt x="97" y="68"/>
                    <a:pt x="99" y="69"/>
                  </a:cubicBezTo>
                  <a:cubicBezTo>
                    <a:pt x="102" y="71"/>
                    <a:pt x="108" y="79"/>
                    <a:pt x="112" y="82"/>
                  </a:cubicBezTo>
                  <a:cubicBezTo>
                    <a:pt x="113" y="83"/>
                    <a:pt x="117" y="81"/>
                    <a:pt x="118" y="82"/>
                  </a:cubicBezTo>
                  <a:cubicBezTo>
                    <a:pt x="120" y="83"/>
                    <a:pt x="121" y="87"/>
                    <a:pt x="122" y="88"/>
                  </a:cubicBezTo>
                  <a:cubicBezTo>
                    <a:pt x="127" y="91"/>
                    <a:pt x="134" y="93"/>
                    <a:pt x="140" y="97"/>
                  </a:cubicBezTo>
                  <a:cubicBezTo>
                    <a:pt x="146" y="101"/>
                    <a:pt x="154" y="105"/>
                    <a:pt x="159" y="112"/>
                  </a:cubicBezTo>
                  <a:cubicBezTo>
                    <a:pt x="163" y="114"/>
                    <a:pt x="166" y="112"/>
                    <a:pt x="170" y="114"/>
                  </a:cubicBezTo>
                  <a:cubicBezTo>
                    <a:pt x="171" y="114"/>
                    <a:pt x="171" y="118"/>
                    <a:pt x="172" y="118"/>
                  </a:cubicBezTo>
                  <a:cubicBezTo>
                    <a:pt x="176" y="120"/>
                    <a:pt x="181" y="122"/>
                    <a:pt x="187" y="125"/>
                  </a:cubicBezTo>
                  <a:cubicBezTo>
                    <a:pt x="188" y="125"/>
                    <a:pt x="190" y="129"/>
                    <a:pt x="191" y="129"/>
                  </a:cubicBezTo>
                  <a:cubicBezTo>
                    <a:pt x="195" y="131"/>
                    <a:pt x="201" y="129"/>
                    <a:pt x="206" y="131"/>
                  </a:cubicBezTo>
                  <a:cubicBezTo>
                    <a:pt x="207" y="131"/>
                    <a:pt x="207" y="138"/>
                    <a:pt x="210" y="135"/>
                  </a:cubicBezTo>
                  <a:cubicBezTo>
                    <a:pt x="215" y="134"/>
                    <a:pt x="207" y="129"/>
                    <a:pt x="217" y="131"/>
                  </a:cubicBezTo>
                  <a:cubicBezTo>
                    <a:pt x="214" y="124"/>
                    <a:pt x="216" y="125"/>
                    <a:pt x="219" y="120"/>
                  </a:cubicBezTo>
                  <a:cubicBezTo>
                    <a:pt x="223" y="118"/>
                    <a:pt x="220" y="133"/>
                    <a:pt x="223" y="125"/>
                  </a:cubicBezTo>
                  <a:cubicBezTo>
                    <a:pt x="230" y="126"/>
                    <a:pt x="220" y="130"/>
                    <a:pt x="223" y="135"/>
                  </a:cubicBezTo>
                  <a:cubicBezTo>
                    <a:pt x="219" y="138"/>
                    <a:pt x="215" y="134"/>
                    <a:pt x="210" y="140"/>
                  </a:cubicBezTo>
                  <a:cubicBezTo>
                    <a:pt x="221" y="144"/>
                    <a:pt x="235" y="154"/>
                    <a:pt x="247" y="150"/>
                  </a:cubicBezTo>
                  <a:cubicBezTo>
                    <a:pt x="247" y="157"/>
                    <a:pt x="254" y="156"/>
                    <a:pt x="260" y="157"/>
                  </a:cubicBezTo>
                  <a:cubicBezTo>
                    <a:pt x="261" y="169"/>
                    <a:pt x="271" y="167"/>
                    <a:pt x="281" y="165"/>
                  </a:cubicBezTo>
                  <a:cubicBezTo>
                    <a:pt x="288" y="166"/>
                    <a:pt x="291" y="170"/>
                    <a:pt x="298" y="170"/>
                  </a:cubicBezTo>
                  <a:cubicBezTo>
                    <a:pt x="306" y="170"/>
                    <a:pt x="302" y="161"/>
                    <a:pt x="309" y="161"/>
                  </a:cubicBezTo>
                  <a:cubicBezTo>
                    <a:pt x="302" y="158"/>
                    <a:pt x="307" y="152"/>
                    <a:pt x="311" y="148"/>
                  </a:cubicBezTo>
                  <a:cubicBezTo>
                    <a:pt x="316" y="147"/>
                    <a:pt x="319" y="158"/>
                    <a:pt x="315" y="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71"/>
            <p:cNvSpPr>
              <a:spLocks/>
            </p:cNvSpPr>
            <p:nvPr/>
          </p:nvSpPr>
          <p:spPr bwMode="auto">
            <a:xfrm>
              <a:off x="4762" y="3167062"/>
              <a:ext cx="41275" cy="33338"/>
            </a:xfrm>
            <a:custGeom>
              <a:avLst/>
              <a:gdLst>
                <a:gd name="T0" fmla="*/ 0 w 16"/>
                <a:gd name="T1" fmla="*/ 2 h 13"/>
                <a:gd name="T2" fmla="*/ 16 w 16"/>
                <a:gd name="T3" fmla="*/ 13 h 13"/>
                <a:gd name="T4" fmla="*/ 0 w 16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0" y="2"/>
                  </a:moveTo>
                  <a:cubicBezTo>
                    <a:pt x="3" y="0"/>
                    <a:pt x="14" y="7"/>
                    <a:pt x="16" y="13"/>
                  </a:cubicBezTo>
                  <a:cubicBezTo>
                    <a:pt x="10" y="10"/>
                    <a:pt x="6" y="5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72"/>
            <p:cNvSpPr>
              <a:spLocks/>
            </p:cNvSpPr>
            <p:nvPr/>
          </p:nvSpPr>
          <p:spPr bwMode="auto">
            <a:xfrm>
              <a:off x="6262687" y="3194049"/>
              <a:ext cx="95250" cy="60325"/>
            </a:xfrm>
            <a:custGeom>
              <a:avLst/>
              <a:gdLst>
                <a:gd name="T0" fmla="*/ 8 w 37"/>
                <a:gd name="T1" fmla="*/ 11 h 24"/>
                <a:gd name="T2" fmla="*/ 18 w 37"/>
                <a:gd name="T3" fmla="*/ 5 h 24"/>
                <a:gd name="T4" fmla="*/ 21 w 37"/>
                <a:gd name="T5" fmla="*/ 9 h 24"/>
                <a:gd name="T6" fmla="*/ 31 w 37"/>
                <a:gd name="T7" fmla="*/ 11 h 24"/>
                <a:gd name="T8" fmla="*/ 25 w 37"/>
                <a:gd name="T9" fmla="*/ 22 h 24"/>
                <a:gd name="T10" fmla="*/ 18 w 37"/>
                <a:gd name="T11" fmla="*/ 13 h 24"/>
                <a:gd name="T12" fmla="*/ 3 w 37"/>
                <a:gd name="T13" fmla="*/ 24 h 24"/>
                <a:gd name="T14" fmla="*/ 1 w 37"/>
                <a:gd name="T15" fmla="*/ 5 h 24"/>
                <a:gd name="T16" fmla="*/ 6 w 37"/>
                <a:gd name="T17" fmla="*/ 0 h 24"/>
                <a:gd name="T18" fmla="*/ 8 w 3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24">
                  <a:moveTo>
                    <a:pt x="8" y="11"/>
                  </a:moveTo>
                  <a:cubicBezTo>
                    <a:pt x="9" y="15"/>
                    <a:pt x="17" y="8"/>
                    <a:pt x="18" y="5"/>
                  </a:cubicBezTo>
                  <a:cubicBezTo>
                    <a:pt x="23" y="4"/>
                    <a:pt x="22" y="10"/>
                    <a:pt x="21" y="9"/>
                  </a:cubicBezTo>
                  <a:cubicBezTo>
                    <a:pt x="24" y="13"/>
                    <a:pt x="27" y="16"/>
                    <a:pt x="31" y="11"/>
                  </a:cubicBezTo>
                  <a:cubicBezTo>
                    <a:pt x="37" y="14"/>
                    <a:pt x="25" y="17"/>
                    <a:pt x="25" y="22"/>
                  </a:cubicBezTo>
                  <a:cubicBezTo>
                    <a:pt x="24" y="19"/>
                    <a:pt x="22" y="18"/>
                    <a:pt x="18" y="13"/>
                  </a:cubicBezTo>
                  <a:cubicBezTo>
                    <a:pt x="14" y="18"/>
                    <a:pt x="11" y="23"/>
                    <a:pt x="3" y="24"/>
                  </a:cubicBezTo>
                  <a:cubicBezTo>
                    <a:pt x="5" y="16"/>
                    <a:pt x="0" y="14"/>
                    <a:pt x="1" y="5"/>
                  </a:cubicBezTo>
                  <a:cubicBezTo>
                    <a:pt x="5" y="5"/>
                    <a:pt x="5" y="3"/>
                    <a:pt x="6" y="0"/>
                  </a:cubicBezTo>
                  <a:cubicBezTo>
                    <a:pt x="10" y="1"/>
                    <a:pt x="15" y="10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73"/>
            <p:cNvSpPr>
              <a:spLocks/>
            </p:cNvSpPr>
            <p:nvPr/>
          </p:nvSpPr>
          <p:spPr bwMode="auto">
            <a:xfrm>
              <a:off x="2773362" y="3200399"/>
              <a:ext cx="20638" cy="28575"/>
            </a:xfrm>
            <a:custGeom>
              <a:avLst/>
              <a:gdLst>
                <a:gd name="T0" fmla="*/ 8 w 8"/>
                <a:gd name="T1" fmla="*/ 2 h 11"/>
                <a:gd name="T2" fmla="*/ 0 w 8"/>
                <a:gd name="T3" fmla="*/ 10 h 11"/>
                <a:gd name="T4" fmla="*/ 0 w 8"/>
                <a:gd name="T5" fmla="*/ 0 h 11"/>
                <a:gd name="T6" fmla="*/ 2 w 8"/>
                <a:gd name="T7" fmla="*/ 4 h 11"/>
                <a:gd name="T8" fmla="*/ 8 w 8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2"/>
                  </a:moveTo>
                  <a:cubicBezTo>
                    <a:pt x="3" y="2"/>
                    <a:pt x="6" y="11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2" y="0"/>
                    <a:pt x="1" y="2"/>
                    <a:pt x="2" y="4"/>
                  </a:cubicBezTo>
                  <a:cubicBezTo>
                    <a:pt x="4" y="3"/>
                    <a:pt x="5" y="2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74"/>
            <p:cNvSpPr>
              <a:spLocks/>
            </p:cNvSpPr>
            <p:nvPr/>
          </p:nvSpPr>
          <p:spPr bwMode="auto">
            <a:xfrm>
              <a:off x="7191375" y="3213099"/>
              <a:ext cx="60325" cy="52388"/>
            </a:xfrm>
            <a:custGeom>
              <a:avLst/>
              <a:gdLst>
                <a:gd name="T0" fmla="*/ 0 w 24"/>
                <a:gd name="T1" fmla="*/ 12 h 20"/>
                <a:gd name="T2" fmla="*/ 8 w 24"/>
                <a:gd name="T3" fmla="*/ 1 h 20"/>
                <a:gd name="T4" fmla="*/ 13 w 24"/>
                <a:gd name="T5" fmla="*/ 7 h 20"/>
                <a:gd name="T6" fmla="*/ 23 w 24"/>
                <a:gd name="T7" fmla="*/ 14 h 20"/>
                <a:gd name="T8" fmla="*/ 2 w 24"/>
                <a:gd name="T9" fmla="*/ 20 h 20"/>
                <a:gd name="T10" fmla="*/ 0 w 24"/>
                <a:gd name="T1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0" y="12"/>
                  </a:moveTo>
                  <a:cubicBezTo>
                    <a:pt x="0" y="6"/>
                    <a:pt x="7" y="6"/>
                    <a:pt x="8" y="1"/>
                  </a:cubicBezTo>
                  <a:cubicBezTo>
                    <a:pt x="13" y="0"/>
                    <a:pt x="12" y="4"/>
                    <a:pt x="13" y="7"/>
                  </a:cubicBezTo>
                  <a:cubicBezTo>
                    <a:pt x="19" y="7"/>
                    <a:pt x="24" y="7"/>
                    <a:pt x="23" y="14"/>
                  </a:cubicBezTo>
                  <a:cubicBezTo>
                    <a:pt x="17" y="16"/>
                    <a:pt x="9" y="18"/>
                    <a:pt x="2" y="20"/>
                  </a:cubicBezTo>
                  <a:cubicBezTo>
                    <a:pt x="7" y="18"/>
                    <a:pt x="9" y="6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75"/>
            <p:cNvSpPr>
              <a:spLocks/>
            </p:cNvSpPr>
            <p:nvPr/>
          </p:nvSpPr>
          <p:spPr bwMode="auto">
            <a:xfrm>
              <a:off x="180975" y="3317874"/>
              <a:ext cx="66675" cy="125413"/>
            </a:xfrm>
            <a:custGeom>
              <a:avLst/>
              <a:gdLst>
                <a:gd name="T0" fmla="*/ 26 w 26"/>
                <a:gd name="T1" fmla="*/ 41 h 49"/>
                <a:gd name="T2" fmla="*/ 11 w 26"/>
                <a:gd name="T3" fmla="*/ 39 h 49"/>
                <a:gd name="T4" fmla="*/ 22 w 26"/>
                <a:gd name="T5" fmla="*/ 18 h 49"/>
                <a:gd name="T6" fmla="*/ 17 w 26"/>
                <a:gd name="T7" fmla="*/ 24 h 49"/>
                <a:gd name="T8" fmla="*/ 22 w 26"/>
                <a:gd name="T9" fmla="*/ 24 h 49"/>
                <a:gd name="T10" fmla="*/ 17 w 26"/>
                <a:gd name="T11" fmla="*/ 33 h 49"/>
                <a:gd name="T12" fmla="*/ 26 w 26"/>
                <a:gd name="T13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9">
                  <a:moveTo>
                    <a:pt x="26" y="41"/>
                  </a:moveTo>
                  <a:cubicBezTo>
                    <a:pt x="21" y="49"/>
                    <a:pt x="20" y="35"/>
                    <a:pt x="11" y="39"/>
                  </a:cubicBezTo>
                  <a:cubicBezTo>
                    <a:pt x="0" y="30"/>
                    <a:pt x="11" y="0"/>
                    <a:pt x="22" y="18"/>
                  </a:cubicBezTo>
                  <a:cubicBezTo>
                    <a:pt x="23" y="23"/>
                    <a:pt x="17" y="21"/>
                    <a:pt x="17" y="24"/>
                  </a:cubicBezTo>
                  <a:cubicBezTo>
                    <a:pt x="17" y="28"/>
                    <a:pt x="20" y="24"/>
                    <a:pt x="22" y="24"/>
                  </a:cubicBezTo>
                  <a:cubicBezTo>
                    <a:pt x="24" y="25"/>
                    <a:pt x="20" y="27"/>
                    <a:pt x="17" y="33"/>
                  </a:cubicBezTo>
                  <a:cubicBezTo>
                    <a:pt x="19" y="37"/>
                    <a:pt x="21" y="40"/>
                    <a:pt x="26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76"/>
            <p:cNvSpPr>
              <a:spLocks/>
            </p:cNvSpPr>
            <p:nvPr/>
          </p:nvSpPr>
          <p:spPr bwMode="auto">
            <a:xfrm>
              <a:off x="333375" y="3392487"/>
              <a:ext cx="31750" cy="33338"/>
            </a:xfrm>
            <a:custGeom>
              <a:avLst/>
              <a:gdLst>
                <a:gd name="T0" fmla="*/ 0 w 12"/>
                <a:gd name="T1" fmla="*/ 4 h 13"/>
                <a:gd name="T2" fmla="*/ 0 w 12"/>
                <a:gd name="T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13">
                  <a:moveTo>
                    <a:pt x="0" y="4"/>
                  </a:moveTo>
                  <a:cubicBezTo>
                    <a:pt x="6" y="0"/>
                    <a:pt x="12" y="13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77"/>
            <p:cNvSpPr>
              <a:spLocks/>
            </p:cNvSpPr>
            <p:nvPr/>
          </p:nvSpPr>
          <p:spPr bwMode="auto">
            <a:xfrm>
              <a:off x="984250" y="3397249"/>
              <a:ext cx="41275" cy="38100"/>
            </a:xfrm>
            <a:custGeom>
              <a:avLst/>
              <a:gdLst>
                <a:gd name="T0" fmla="*/ 9 w 16"/>
                <a:gd name="T1" fmla="*/ 0 h 15"/>
                <a:gd name="T2" fmla="*/ 15 w 16"/>
                <a:gd name="T3" fmla="*/ 0 h 15"/>
                <a:gd name="T4" fmla="*/ 7 w 16"/>
                <a:gd name="T5" fmla="*/ 15 h 15"/>
                <a:gd name="T6" fmla="*/ 9 w 1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9" y="0"/>
                  </a:moveTo>
                  <a:cubicBezTo>
                    <a:pt x="11" y="0"/>
                    <a:pt x="13" y="0"/>
                    <a:pt x="15" y="0"/>
                  </a:cubicBezTo>
                  <a:cubicBezTo>
                    <a:pt x="16" y="8"/>
                    <a:pt x="8" y="8"/>
                    <a:pt x="7" y="15"/>
                  </a:cubicBezTo>
                  <a:cubicBezTo>
                    <a:pt x="0" y="9"/>
                    <a:pt x="16" y="7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78"/>
            <p:cNvSpPr>
              <a:spLocks/>
            </p:cNvSpPr>
            <p:nvPr/>
          </p:nvSpPr>
          <p:spPr bwMode="auto">
            <a:xfrm>
              <a:off x="6964362" y="3568699"/>
              <a:ext cx="22225" cy="88900"/>
            </a:xfrm>
            <a:custGeom>
              <a:avLst/>
              <a:gdLst>
                <a:gd name="T0" fmla="*/ 7 w 9"/>
                <a:gd name="T1" fmla="*/ 4 h 35"/>
                <a:gd name="T2" fmla="*/ 9 w 9"/>
                <a:gd name="T3" fmla="*/ 6 h 35"/>
                <a:gd name="T4" fmla="*/ 7 w 9"/>
                <a:gd name="T5" fmla="*/ 21 h 35"/>
                <a:gd name="T6" fmla="*/ 1 w 9"/>
                <a:gd name="T7" fmla="*/ 29 h 35"/>
                <a:gd name="T8" fmla="*/ 7 w 9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5">
                  <a:moveTo>
                    <a:pt x="7" y="4"/>
                  </a:moveTo>
                  <a:cubicBezTo>
                    <a:pt x="8" y="0"/>
                    <a:pt x="9" y="3"/>
                    <a:pt x="9" y="6"/>
                  </a:cubicBezTo>
                  <a:cubicBezTo>
                    <a:pt x="9" y="11"/>
                    <a:pt x="6" y="14"/>
                    <a:pt x="7" y="21"/>
                  </a:cubicBezTo>
                  <a:cubicBezTo>
                    <a:pt x="4" y="19"/>
                    <a:pt x="2" y="35"/>
                    <a:pt x="1" y="29"/>
                  </a:cubicBezTo>
                  <a:cubicBezTo>
                    <a:pt x="0" y="27"/>
                    <a:pt x="7" y="12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79"/>
            <p:cNvSpPr>
              <a:spLocks/>
            </p:cNvSpPr>
            <p:nvPr/>
          </p:nvSpPr>
          <p:spPr bwMode="auto">
            <a:xfrm>
              <a:off x="6254750" y="3608387"/>
              <a:ext cx="36513" cy="23813"/>
            </a:xfrm>
            <a:custGeom>
              <a:avLst/>
              <a:gdLst>
                <a:gd name="T0" fmla="*/ 9 w 14"/>
                <a:gd name="T1" fmla="*/ 0 h 9"/>
                <a:gd name="T2" fmla="*/ 6 w 14"/>
                <a:gd name="T3" fmla="*/ 9 h 9"/>
                <a:gd name="T4" fmla="*/ 9 w 1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9" y="0"/>
                  </a:moveTo>
                  <a:cubicBezTo>
                    <a:pt x="14" y="1"/>
                    <a:pt x="6" y="6"/>
                    <a:pt x="6" y="9"/>
                  </a:cubicBezTo>
                  <a:cubicBezTo>
                    <a:pt x="0" y="7"/>
                    <a:pt x="9" y="3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80"/>
            <p:cNvSpPr>
              <a:spLocks/>
            </p:cNvSpPr>
            <p:nvPr/>
          </p:nvSpPr>
          <p:spPr bwMode="auto">
            <a:xfrm>
              <a:off x="6513512" y="3641724"/>
              <a:ext cx="65088" cy="128588"/>
            </a:xfrm>
            <a:custGeom>
              <a:avLst/>
              <a:gdLst>
                <a:gd name="T0" fmla="*/ 21 w 26"/>
                <a:gd name="T1" fmla="*/ 0 h 50"/>
                <a:gd name="T2" fmla="*/ 6 w 26"/>
                <a:gd name="T3" fmla="*/ 50 h 50"/>
                <a:gd name="T4" fmla="*/ 11 w 26"/>
                <a:gd name="T5" fmla="*/ 35 h 50"/>
                <a:gd name="T6" fmla="*/ 8 w 26"/>
                <a:gd name="T7" fmla="*/ 32 h 50"/>
                <a:gd name="T8" fmla="*/ 21 w 26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0">
                  <a:moveTo>
                    <a:pt x="21" y="0"/>
                  </a:moveTo>
                  <a:cubicBezTo>
                    <a:pt x="26" y="18"/>
                    <a:pt x="9" y="32"/>
                    <a:pt x="6" y="50"/>
                  </a:cubicBezTo>
                  <a:cubicBezTo>
                    <a:pt x="0" y="46"/>
                    <a:pt x="9" y="37"/>
                    <a:pt x="11" y="35"/>
                  </a:cubicBezTo>
                  <a:cubicBezTo>
                    <a:pt x="12" y="33"/>
                    <a:pt x="8" y="32"/>
                    <a:pt x="8" y="32"/>
                  </a:cubicBezTo>
                  <a:cubicBezTo>
                    <a:pt x="12" y="21"/>
                    <a:pt x="18" y="12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81"/>
            <p:cNvSpPr>
              <a:spLocks/>
            </p:cNvSpPr>
            <p:nvPr/>
          </p:nvSpPr>
          <p:spPr bwMode="auto">
            <a:xfrm>
              <a:off x="1733550" y="3654424"/>
              <a:ext cx="42863" cy="41275"/>
            </a:xfrm>
            <a:custGeom>
              <a:avLst/>
              <a:gdLst>
                <a:gd name="T0" fmla="*/ 0 w 17"/>
                <a:gd name="T1" fmla="*/ 6 h 16"/>
                <a:gd name="T2" fmla="*/ 7 w 17"/>
                <a:gd name="T3" fmla="*/ 0 h 16"/>
                <a:gd name="T4" fmla="*/ 13 w 17"/>
                <a:gd name="T5" fmla="*/ 10 h 16"/>
                <a:gd name="T6" fmla="*/ 0 w 17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0" y="6"/>
                  </a:moveTo>
                  <a:cubicBezTo>
                    <a:pt x="0" y="2"/>
                    <a:pt x="7" y="4"/>
                    <a:pt x="7" y="0"/>
                  </a:cubicBezTo>
                  <a:cubicBezTo>
                    <a:pt x="10" y="2"/>
                    <a:pt x="10" y="8"/>
                    <a:pt x="13" y="10"/>
                  </a:cubicBezTo>
                  <a:cubicBezTo>
                    <a:pt x="17" y="16"/>
                    <a:pt x="8" y="2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82"/>
            <p:cNvSpPr>
              <a:spLocks noEditPoints="1"/>
            </p:cNvSpPr>
            <p:nvPr/>
          </p:nvSpPr>
          <p:spPr bwMode="auto">
            <a:xfrm>
              <a:off x="17462" y="3703637"/>
              <a:ext cx="6640513" cy="2462213"/>
            </a:xfrm>
            <a:custGeom>
              <a:avLst/>
              <a:gdLst>
                <a:gd name="T0" fmla="*/ 313 w 2605"/>
                <a:gd name="T1" fmla="*/ 315 h 966"/>
                <a:gd name="T2" fmla="*/ 309 w 2605"/>
                <a:gd name="T3" fmla="*/ 176 h 966"/>
                <a:gd name="T4" fmla="*/ 401 w 2605"/>
                <a:gd name="T5" fmla="*/ 364 h 966"/>
                <a:gd name="T6" fmla="*/ 487 w 2605"/>
                <a:gd name="T7" fmla="*/ 216 h 966"/>
                <a:gd name="T8" fmla="*/ 596 w 2605"/>
                <a:gd name="T9" fmla="*/ 347 h 966"/>
                <a:gd name="T10" fmla="*/ 817 w 2605"/>
                <a:gd name="T11" fmla="*/ 401 h 966"/>
                <a:gd name="T12" fmla="*/ 1034 w 2605"/>
                <a:gd name="T13" fmla="*/ 343 h 966"/>
                <a:gd name="T14" fmla="*/ 1295 w 2605"/>
                <a:gd name="T15" fmla="*/ 277 h 966"/>
                <a:gd name="T16" fmla="*/ 1572 w 2605"/>
                <a:gd name="T17" fmla="*/ 225 h 966"/>
                <a:gd name="T18" fmla="*/ 1553 w 2605"/>
                <a:gd name="T19" fmla="*/ 251 h 966"/>
                <a:gd name="T20" fmla="*/ 1197 w 2605"/>
                <a:gd name="T21" fmla="*/ 307 h 966"/>
                <a:gd name="T22" fmla="*/ 926 w 2605"/>
                <a:gd name="T23" fmla="*/ 437 h 966"/>
                <a:gd name="T24" fmla="*/ 645 w 2605"/>
                <a:gd name="T25" fmla="*/ 463 h 966"/>
                <a:gd name="T26" fmla="*/ 701 w 2605"/>
                <a:gd name="T27" fmla="*/ 590 h 966"/>
                <a:gd name="T28" fmla="*/ 811 w 2605"/>
                <a:gd name="T29" fmla="*/ 583 h 966"/>
                <a:gd name="T30" fmla="*/ 778 w 2605"/>
                <a:gd name="T31" fmla="*/ 613 h 966"/>
                <a:gd name="T32" fmla="*/ 774 w 2605"/>
                <a:gd name="T33" fmla="*/ 630 h 966"/>
                <a:gd name="T34" fmla="*/ 907 w 2605"/>
                <a:gd name="T35" fmla="*/ 682 h 966"/>
                <a:gd name="T36" fmla="*/ 1094 w 2605"/>
                <a:gd name="T37" fmla="*/ 639 h 966"/>
                <a:gd name="T38" fmla="*/ 1197 w 2605"/>
                <a:gd name="T39" fmla="*/ 688 h 966"/>
                <a:gd name="T40" fmla="*/ 1433 w 2605"/>
                <a:gd name="T41" fmla="*/ 643 h 966"/>
                <a:gd name="T42" fmla="*/ 1611 w 2605"/>
                <a:gd name="T43" fmla="*/ 573 h 966"/>
                <a:gd name="T44" fmla="*/ 1885 w 2605"/>
                <a:gd name="T45" fmla="*/ 568 h 966"/>
                <a:gd name="T46" fmla="*/ 2252 w 2605"/>
                <a:gd name="T47" fmla="*/ 701 h 966"/>
                <a:gd name="T48" fmla="*/ 2404 w 2605"/>
                <a:gd name="T49" fmla="*/ 654 h 966"/>
                <a:gd name="T50" fmla="*/ 2436 w 2605"/>
                <a:gd name="T51" fmla="*/ 519 h 966"/>
                <a:gd name="T52" fmla="*/ 2554 w 2605"/>
                <a:gd name="T53" fmla="*/ 562 h 966"/>
                <a:gd name="T54" fmla="*/ 2406 w 2605"/>
                <a:gd name="T55" fmla="*/ 716 h 966"/>
                <a:gd name="T56" fmla="*/ 2314 w 2605"/>
                <a:gd name="T57" fmla="*/ 793 h 966"/>
                <a:gd name="T58" fmla="*/ 2007 w 2605"/>
                <a:gd name="T59" fmla="*/ 633 h 966"/>
                <a:gd name="T60" fmla="*/ 1634 w 2605"/>
                <a:gd name="T61" fmla="*/ 678 h 966"/>
                <a:gd name="T62" fmla="*/ 1308 w 2605"/>
                <a:gd name="T63" fmla="*/ 766 h 966"/>
                <a:gd name="T64" fmla="*/ 1475 w 2605"/>
                <a:gd name="T65" fmla="*/ 772 h 966"/>
                <a:gd name="T66" fmla="*/ 1608 w 2605"/>
                <a:gd name="T67" fmla="*/ 843 h 966"/>
                <a:gd name="T68" fmla="*/ 1694 w 2605"/>
                <a:gd name="T69" fmla="*/ 856 h 966"/>
                <a:gd name="T70" fmla="*/ 1737 w 2605"/>
                <a:gd name="T71" fmla="*/ 914 h 966"/>
                <a:gd name="T72" fmla="*/ 1866 w 2605"/>
                <a:gd name="T73" fmla="*/ 826 h 966"/>
                <a:gd name="T74" fmla="*/ 1909 w 2605"/>
                <a:gd name="T75" fmla="*/ 804 h 966"/>
                <a:gd name="T76" fmla="*/ 1707 w 2605"/>
                <a:gd name="T77" fmla="*/ 941 h 966"/>
                <a:gd name="T78" fmla="*/ 1430 w 2605"/>
                <a:gd name="T79" fmla="*/ 926 h 966"/>
                <a:gd name="T80" fmla="*/ 1239 w 2605"/>
                <a:gd name="T81" fmla="*/ 873 h 966"/>
                <a:gd name="T82" fmla="*/ 905 w 2605"/>
                <a:gd name="T83" fmla="*/ 851 h 966"/>
                <a:gd name="T84" fmla="*/ 502 w 2605"/>
                <a:gd name="T85" fmla="*/ 705 h 966"/>
                <a:gd name="T86" fmla="*/ 358 w 2605"/>
                <a:gd name="T87" fmla="*/ 504 h 966"/>
                <a:gd name="T88" fmla="*/ 319 w 2605"/>
                <a:gd name="T89" fmla="*/ 570 h 966"/>
                <a:gd name="T90" fmla="*/ 131 w 2605"/>
                <a:gd name="T91" fmla="*/ 364 h 966"/>
                <a:gd name="T92" fmla="*/ 103 w 2605"/>
                <a:gd name="T93" fmla="*/ 62 h 966"/>
                <a:gd name="T94" fmla="*/ 231 w 2605"/>
                <a:gd name="T95" fmla="*/ 219 h 966"/>
                <a:gd name="T96" fmla="*/ 272 w 2605"/>
                <a:gd name="T97" fmla="*/ 416 h 966"/>
                <a:gd name="T98" fmla="*/ 296 w 2605"/>
                <a:gd name="T99" fmla="*/ 189 h 966"/>
                <a:gd name="T100" fmla="*/ 1285 w 2605"/>
                <a:gd name="T101" fmla="*/ 274 h 966"/>
                <a:gd name="T102" fmla="*/ 583 w 2605"/>
                <a:gd name="T103" fmla="*/ 345 h 966"/>
                <a:gd name="T104" fmla="*/ 1840 w 2605"/>
                <a:gd name="T105" fmla="*/ 583 h 966"/>
                <a:gd name="T106" fmla="*/ 2441 w 2605"/>
                <a:gd name="T107" fmla="*/ 607 h 966"/>
                <a:gd name="T108" fmla="*/ 2398 w 2605"/>
                <a:gd name="T109" fmla="*/ 697 h 966"/>
                <a:gd name="T110" fmla="*/ 1190 w 2605"/>
                <a:gd name="T111" fmla="*/ 678 h 966"/>
                <a:gd name="T112" fmla="*/ 1100 w 2605"/>
                <a:gd name="T113" fmla="*/ 669 h 966"/>
                <a:gd name="T114" fmla="*/ 1201 w 2605"/>
                <a:gd name="T115" fmla="*/ 716 h 966"/>
                <a:gd name="T116" fmla="*/ 1482 w 2605"/>
                <a:gd name="T117" fmla="*/ 787 h 966"/>
                <a:gd name="T118" fmla="*/ 851 w 2605"/>
                <a:gd name="T119" fmla="*/ 832 h 966"/>
                <a:gd name="T120" fmla="*/ 1514 w 2605"/>
                <a:gd name="T121" fmla="*/ 89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5" h="966">
                  <a:moveTo>
                    <a:pt x="332" y="399"/>
                  </a:moveTo>
                  <a:cubicBezTo>
                    <a:pt x="327" y="399"/>
                    <a:pt x="324" y="398"/>
                    <a:pt x="322" y="397"/>
                  </a:cubicBezTo>
                  <a:cubicBezTo>
                    <a:pt x="323" y="389"/>
                    <a:pt x="329" y="383"/>
                    <a:pt x="334" y="390"/>
                  </a:cubicBezTo>
                  <a:cubicBezTo>
                    <a:pt x="336" y="385"/>
                    <a:pt x="330" y="387"/>
                    <a:pt x="330" y="384"/>
                  </a:cubicBezTo>
                  <a:cubicBezTo>
                    <a:pt x="330" y="379"/>
                    <a:pt x="331" y="373"/>
                    <a:pt x="328" y="369"/>
                  </a:cubicBezTo>
                  <a:cubicBezTo>
                    <a:pt x="328" y="368"/>
                    <a:pt x="324" y="367"/>
                    <a:pt x="324" y="367"/>
                  </a:cubicBezTo>
                  <a:cubicBezTo>
                    <a:pt x="323" y="365"/>
                    <a:pt x="326" y="362"/>
                    <a:pt x="326" y="362"/>
                  </a:cubicBezTo>
                  <a:cubicBezTo>
                    <a:pt x="321" y="352"/>
                    <a:pt x="315" y="348"/>
                    <a:pt x="306" y="341"/>
                  </a:cubicBezTo>
                  <a:cubicBezTo>
                    <a:pt x="300" y="347"/>
                    <a:pt x="313" y="350"/>
                    <a:pt x="306" y="356"/>
                  </a:cubicBezTo>
                  <a:cubicBezTo>
                    <a:pt x="300" y="358"/>
                    <a:pt x="301" y="353"/>
                    <a:pt x="296" y="354"/>
                  </a:cubicBezTo>
                  <a:cubicBezTo>
                    <a:pt x="297" y="349"/>
                    <a:pt x="299" y="349"/>
                    <a:pt x="302" y="352"/>
                  </a:cubicBezTo>
                  <a:cubicBezTo>
                    <a:pt x="304" y="347"/>
                    <a:pt x="297" y="342"/>
                    <a:pt x="296" y="347"/>
                  </a:cubicBezTo>
                  <a:cubicBezTo>
                    <a:pt x="292" y="349"/>
                    <a:pt x="294" y="335"/>
                    <a:pt x="291" y="343"/>
                  </a:cubicBezTo>
                  <a:cubicBezTo>
                    <a:pt x="287" y="340"/>
                    <a:pt x="291" y="328"/>
                    <a:pt x="287" y="324"/>
                  </a:cubicBezTo>
                  <a:cubicBezTo>
                    <a:pt x="294" y="326"/>
                    <a:pt x="306" y="321"/>
                    <a:pt x="311" y="322"/>
                  </a:cubicBezTo>
                  <a:cubicBezTo>
                    <a:pt x="314" y="322"/>
                    <a:pt x="315" y="323"/>
                    <a:pt x="315" y="326"/>
                  </a:cubicBezTo>
                  <a:cubicBezTo>
                    <a:pt x="322" y="323"/>
                    <a:pt x="314" y="318"/>
                    <a:pt x="313" y="315"/>
                  </a:cubicBezTo>
                  <a:cubicBezTo>
                    <a:pt x="310" y="311"/>
                    <a:pt x="317" y="312"/>
                    <a:pt x="317" y="311"/>
                  </a:cubicBezTo>
                  <a:cubicBezTo>
                    <a:pt x="319" y="306"/>
                    <a:pt x="312" y="302"/>
                    <a:pt x="317" y="296"/>
                  </a:cubicBezTo>
                  <a:cubicBezTo>
                    <a:pt x="315" y="291"/>
                    <a:pt x="306" y="292"/>
                    <a:pt x="304" y="287"/>
                  </a:cubicBezTo>
                  <a:cubicBezTo>
                    <a:pt x="307" y="285"/>
                    <a:pt x="311" y="286"/>
                    <a:pt x="317" y="287"/>
                  </a:cubicBezTo>
                  <a:cubicBezTo>
                    <a:pt x="314" y="280"/>
                    <a:pt x="295" y="279"/>
                    <a:pt x="302" y="268"/>
                  </a:cubicBezTo>
                  <a:cubicBezTo>
                    <a:pt x="299" y="265"/>
                    <a:pt x="297" y="272"/>
                    <a:pt x="298" y="272"/>
                  </a:cubicBezTo>
                  <a:cubicBezTo>
                    <a:pt x="294" y="271"/>
                    <a:pt x="298" y="268"/>
                    <a:pt x="296" y="266"/>
                  </a:cubicBezTo>
                  <a:cubicBezTo>
                    <a:pt x="294" y="263"/>
                    <a:pt x="288" y="262"/>
                    <a:pt x="285" y="259"/>
                  </a:cubicBezTo>
                  <a:cubicBezTo>
                    <a:pt x="281" y="256"/>
                    <a:pt x="280" y="253"/>
                    <a:pt x="276" y="253"/>
                  </a:cubicBezTo>
                  <a:cubicBezTo>
                    <a:pt x="279" y="239"/>
                    <a:pt x="275" y="232"/>
                    <a:pt x="268" y="223"/>
                  </a:cubicBezTo>
                  <a:cubicBezTo>
                    <a:pt x="265" y="220"/>
                    <a:pt x="271" y="212"/>
                    <a:pt x="270" y="210"/>
                  </a:cubicBezTo>
                  <a:cubicBezTo>
                    <a:pt x="269" y="207"/>
                    <a:pt x="258" y="206"/>
                    <a:pt x="270" y="206"/>
                  </a:cubicBezTo>
                  <a:cubicBezTo>
                    <a:pt x="271" y="203"/>
                    <a:pt x="273" y="200"/>
                    <a:pt x="274" y="197"/>
                  </a:cubicBezTo>
                  <a:cubicBezTo>
                    <a:pt x="276" y="195"/>
                    <a:pt x="276" y="189"/>
                    <a:pt x="281" y="191"/>
                  </a:cubicBezTo>
                  <a:cubicBezTo>
                    <a:pt x="282" y="183"/>
                    <a:pt x="282" y="168"/>
                    <a:pt x="287" y="159"/>
                  </a:cubicBezTo>
                  <a:cubicBezTo>
                    <a:pt x="292" y="163"/>
                    <a:pt x="302" y="174"/>
                    <a:pt x="294" y="174"/>
                  </a:cubicBezTo>
                  <a:cubicBezTo>
                    <a:pt x="296" y="179"/>
                    <a:pt x="303" y="178"/>
                    <a:pt x="309" y="176"/>
                  </a:cubicBezTo>
                  <a:cubicBezTo>
                    <a:pt x="307" y="174"/>
                    <a:pt x="305" y="172"/>
                    <a:pt x="302" y="171"/>
                  </a:cubicBezTo>
                  <a:cubicBezTo>
                    <a:pt x="303" y="166"/>
                    <a:pt x="312" y="163"/>
                    <a:pt x="317" y="167"/>
                  </a:cubicBezTo>
                  <a:cubicBezTo>
                    <a:pt x="320" y="174"/>
                    <a:pt x="314" y="172"/>
                    <a:pt x="313" y="176"/>
                  </a:cubicBezTo>
                  <a:cubicBezTo>
                    <a:pt x="314" y="179"/>
                    <a:pt x="317" y="179"/>
                    <a:pt x="317" y="182"/>
                  </a:cubicBezTo>
                  <a:cubicBezTo>
                    <a:pt x="324" y="186"/>
                    <a:pt x="324" y="174"/>
                    <a:pt x="326" y="180"/>
                  </a:cubicBezTo>
                  <a:cubicBezTo>
                    <a:pt x="331" y="179"/>
                    <a:pt x="333" y="183"/>
                    <a:pt x="332" y="189"/>
                  </a:cubicBezTo>
                  <a:cubicBezTo>
                    <a:pt x="339" y="193"/>
                    <a:pt x="339" y="203"/>
                    <a:pt x="345" y="208"/>
                  </a:cubicBezTo>
                  <a:cubicBezTo>
                    <a:pt x="345" y="210"/>
                    <a:pt x="342" y="210"/>
                    <a:pt x="341" y="210"/>
                  </a:cubicBezTo>
                  <a:cubicBezTo>
                    <a:pt x="344" y="219"/>
                    <a:pt x="350" y="223"/>
                    <a:pt x="345" y="234"/>
                  </a:cubicBezTo>
                  <a:cubicBezTo>
                    <a:pt x="347" y="241"/>
                    <a:pt x="352" y="244"/>
                    <a:pt x="354" y="251"/>
                  </a:cubicBezTo>
                  <a:cubicBezTo>
                    <a:pt x="354" y="260"/>
                    <a:pt x="346" y="261"/>
                    <a:pt x="352" y="270"/>
                  </a:cubicBezTo>
                  <a:cubicBezTo>
                    <a:pt x="342" y="267"/>
                    <a:pt x="352" y="282"/>
                    <a:pt x="343" y="279"/>
                  </a:cubicBezTo>
                  <a:cubicBezTo>
                    <a:pt x="339" y="298"/>
                    <a:pt x="346" y="325"/>
                    <a:pt x="358" y="341"/>
                  </a:cubicBezTo>
                  <a:cubicBezTo>
                    <a:pt x="361" y="341"/>
                    <a:pt x="364" y="341"/>
                    <a:pt x="367" y="341"/>
                  </a:cubicBezTo>
                  <a:cubicBezTo>
                    <a:pt x="367" y="348"/>
                    <a:pt x="374" y="348"/>
                    <a:pt x="373" y="356"/>
                  </a:cubicBezTo>
                  <a:cubicBezTo>
                    <a:pt x="380" y="356"/>
                    <a:pt x="386" y="361"/>
                    <a:pt x="390" y="354"/>
                  </a:cubicBezTo>
                  <a:cubicBezTo>
                    <a:pt x="393" y="357"/>
                    <a:pt x="397" y="359"/>
                    <a:pt x="401" y="364"/>
                  </a:cubicBezTo>
                  <a:cubicBezTo>
                    <a:pt x="403" y="368"/>
                    <a:pt x="399" y="379"/>
                    <a:pt x="409" y="375"/>
                  </a:cubicBezTo>
                  <a:cubicBezTo>
                    <a:pt x="416" y="374"/>
                    <a:pt x="409" y="370"/>
                    <a:pt x="409" y="367"/>
                  </a:cubicBezTo>
                  <a:cubicBezTo>
                    <a:pt x="410" y="363"/>
                    <a:pt x="412" y="363"/>
                    <a:pt x="412" y="360"/>
                  </a:cubicBezTo>
                  <a:cubicBezTo>
                    <a:pt x="411" y="356"/>
                    <a:pt x="408" y="351"/>
                    <a:pt x="407" y="345"/>
                  </a:cubicBezTo>
                  <a:cubicBezTo>
                    <a:pt x="406" y="337"/>
                    <a:pt x="410" y="328"/>
                    <a:pt x="409" y="326"/>
                  </a:cubicBezTo>
                  <a:cubicBezTo>
                    <a:pt x="406" y="316"/>
                    <a:pt x="399" y="311"/>
                    <a:pt x="388" y="309"/>
                  </a:cubicBezTo>
                  <a:cubicBezTo>
                    <a:pt x="385" y="293"/>
                    <a:pt x="367" y="280"/>
                    <a:pt x="373" y="262"/>
                  </a:cubicBezTo>
                  <a:cubicBezTo>
                    <a:pt x="383" y="263"/>
                    <a:pt x="389" y="267"/>
                    <a:pt x="392" y="274"/>
                  </a:cubicBezTo>
                  <a:cubicBezTo>
                    <a:pt x="402" y="278"/>
                    <a:pt x="395" y="266"/>
                    <a:pt x="403" y="268"/>
                  </a:cubicBezTo>
                  <a:cubicBezTo>
                    <a:pt x="403" y="263"/>
                    <a:pt x="400" y="261"/>
                    <a:pt x="399" y="257"/>
                  </a:cubicBezTo>
                  <a:cubicBezTo>
                    <a:pt x="398" y="253"/>
                    <a:pt x="402" y="250"/>
                    <a:pt x="403" y="246"/>
                  </a:cubicBezTo>
                  <a:cubicBezTo>
                    <a:pt x="403" y="243"/>
                    <a:pt x="401" y="239"/>
                    <a:pt x="401" y="236"/>
                  </a:cubicBezTo>
                  <a:cubicBezTo>
                    <a:pt x="401" y="226"/>
                    <a:pt x="407" y="217"/>
                    <a:pt x="403" y="210"/>
                  </a:cubicBezTo>
                  <a:cubicBezTo>
                    <a:pt x="408" y="205"/>
                    <a:pt x="406" y="215"/>
                    <a:pt x="407" y="216"/>
                  </a:cubicBezTo>
                  <a:cubicBezTo>
                    <a:pt x="410" y="223"/>
                    <a:pt x="415" y="233"/>
                    <a:pt x="420" y="236"/>
                  </a:cubicBezTo>
                  <a:cubicBezTo>
                    <a:pt x="429" y="236"/>
                    <a:pt x="429" y="227"/>
                    <a:pt x="433" y="223"/>
                  </a:cubicBezTo>
                  <a:cubicBezTo>
                    <a:pt x="450" y="217"/>
                    <a:pt x="474" y="222"/>
                    <a:pt x="487" y="216"/>
                  </a:cubicBezTo>
                  <a:cubicBezTo>
                    <a:pt x="492" y="222"/>
                    <a:pt x="496" y="219"/>
                    <a:pt x="504" y="221"/>
                  </a:cubicBezTo>
                  <a:cubicBezTo>
                    <a:pt x="513" y="222"/>
                    <a:pt x="522" y="227"/>
                    <a:pt x="534" y="227"/>
                  </a:cubicBezTo>
                  <a:cubicBezTo>
                    <a:pt x="537" y="233"/>
                    <a:pt x="541" y="237"/>
                    <a:pt x="549" y="238"/>
                  </a:cubicBezTo>
                  <a:cubicBezTo>
                    <a:pt x="546" y="247"/>
                    <a:pt x="553" y="246"/>
                    <a:pt x="553" y="253"/>
                  </a:cubicBezTo>
                  <a:cubicBezTo>
                    <a:pt x="548" y="254"/>
                    <a:pt x="545" y="253"/>
                    <a:pt x="542" y="251"/>
                  </a:cubicBezTo>
                  <a:cubicBezTo>
                    <a:pt x="541" y="257"/>
                    <a:pt x="545" y="256"/>
                    <a:pt x="545" y="262"/>
                  </a:cubicBezTo>
                  <a:cubicBezTo>
                    <a:pt x="541" y="263"/>
                    <a:pt x="541" y="259"/>
                    <a:pt x="538" y="259"/>
                  </a:cubicBezTo>
                  <a:cubicBezTo>
                    <a:pt x="534" y="260"/>
                    <a:pt x="536" y="264"/>
                    <a:pt x="534" y="266"/>
                  </a:cubicBezTo>
                  <a:cubicBezTo>
                    <a:pt x="532" y="267"/>
                    <a:pt x="529" y="265"/>
                    <a:pt x="527" y="266"/>
                  </a:cubicBezTo>
                  <a:cubicBezTo>
                    <a:pt x="516" y="273"/>
                    <a:pt x="501" y="286"/>
                    <a:pt x="493" y="294"/>
                  </a:cubicBezTo>
                  <a:cubicBezTo>
                    <a:pt x="494" y="304"/>
                    <a:pt x="506" y="302"/>
                    <a:pt x="510" y="309"/>
                  </a:cubicBezTo>
                  <a:cubicBezTo>
                    <a:pt x="519" y="305"/>
                    <a:pt x="535" y="305"/>
                    <a:pt x="540" y="311"/>
                  </a:cubicBezTo>
                  <a:cubicBezTo>
                    <a:pt x="545" y="310"/>
                    <a:pt x="549" y="310"/>
                    <a:pt x="553" y="311"/>
                  </a:cubicBezTo>
                  <a:cubicBezTo>
                    <a:pt x="559" y="312"/>
                    <a:pt x="564" y="317"/>
                    <a:pt x="570" y="319"/>
                  </a:cubicBezTo>
                  <a:cubicBezTo>
                    <a:pt x="577" y="322"/>
                    <a:pt x="583" y="320"/>
                    <a:pt x="590" y="322"/>
                  </a:cubicBezTo>
                  <a:cubicBezTo>
                    <a:pt x="592" y="322"/>
                    <a:pt x="594" y="330"/>
                    <a:pt x="598" y="326"/>
                  </a:cubicBezTo>
                  <a:cubicBezTo>
                    <a:pt x="603" y="337"/>
                    <a:pt x="583" y="342"/>
                    <a:pt x="596" y="347"/>
                  </a:cubicBezTo>
                  <a:cubicBezTo>
                    <a:pt x="592" y="354"/>
                    <a:pt x="591" y="355"/>
                    <a:pt x="585" y="356"/>
                  </a:cubicBezTo>
                  <a:cubicBezTo>
                    <a:pt x="587" y="361"/>
                    <a:pt x="590" y="367"/>
                    <a:pt x="581" y="367"/>
                  </a:cubicBezTo>
                  <a:cubicBezTo>
                    <a:pt x="580" y="372"/>
                    <a:pt x="585" y="371"/>
                    <a:pt x="583" y="377"/>
                  </a:cubicBezTo>
                  <a:cubicBezTo>
                    <a:pt x="577" y="377"/>
                    <a:pt x="575" y="382"/>
                    <a:pt x="570" y="384"/>
                  </a:cubicBezTo>
                  <a:cubicBezTo>
                    <a:pt x="573" y="400"/>
                    <a:pt x="588" y="404"/>
                    <a:pt x="596" y="416"/>
                  </a:cubicBezTo>
                  <a:cubicBezTo>
                    <a:pt x="603" y="418"/>
                    <a:pt x="600" y="410"/>
                    <a:pt x="607" y="412"/>
                  </a:cubicBezTo>
                  <a:cubicBezTo>
                    <a:pt x="605" y="421"/>
                    <a:pt x="612" y="412"/>
                    <a:pt x="615" y="412"/>
                  </a:cubicBezTo>
                  <a:cubicBezTo>
                    <a:pt x="621" y="411"/>
                    <a:pt x="620" y="414"/>
                    <a:pt x="626" y="412"/>
                  </a:cubicBezTo>
                  <a:cubicBezTo>
                    <a:pt x="632" y="409"/>
                    <a:pt x="644" y="406"/>
                    <a:pt x="643" y="401"/>
                  </a:cubicBezTo>
                  <a:cubicBezTo>
                    <a:pt x="647" y="407"/>
                    <a:pt x="669" y="403"/>
                    <a:pt x="684" y="401"/>
                  </a:cubicBezTo>
                  <a:cubicBezTo>
                    <a:pt x="689" y="400"/>
                    <a:pt x="693" y="397"/>
                    <a:pt x="697" y="397"/>
                  </a:cubicBezTo>
                  <a:cubicBezTo>
                    <a:pt x="702" y="396"/>
                    <a:pt x="708" y="397"/>
                    <a:pt x="714" y="394"/>
                  </a:cubicBezTo>
                  <a:cubicBezTo>
                    <a:pt x="715" y="394"/>
                    <a:pt x="718" y="390"/>
                    <a:pt x="718" y="390"/>
                  </a:cubicBezTo>
                  <a:cubicBezTo>
                    <a:pt x="728" y="388"/>
                    <a:pt x="745" y="387"/>
                    <a:pt x="755" y="390"/>
                  </a:cubicBezTo>
                  <a:cubicBezTo>
                    <a:pt x="760" y="392"/>
                    <a:pt x="761" y="396"/>
                    <a:pt x="765" y="397"/>
                  </a:cubicBezTo>
                  <a:cubicBezTo>
                    <a:pt x="776" y="398"/>
                    <a:pt x="787" y="395"/>
                    <a:pt x="796" y="388"/>
                  </a:cubicBezTo>
                  <a:cubicBezTo>
                    <a:pt x="803" y="392"/>
                    <a:pt x="811" y="396"/>
                    <a:pt x="817" y="401"/>
                  </a:cubicBezTo>
                  <a:cubicBezTo>
                    <a:pt x="827" y="398"/>
                    <a:pt x="830" y="404"/>
                    <a:pt x="843" y="401"/>
                  </a:cubicBezTo>
                  <a:cubicBezTo>
                    <a:pt x="847" y="399"/>
                    <a:pt x="847" y="405"/>
                    <a:pt x="851" y="405"/>
                  </a:cubicBezTo>
                  <a:cubicBezTo>
                    <a:pt x="859" y="406"/>
                    <a:pt x="870" y="400"/>
                    <a:pt x="875" y="397"/>
                  </a:cubicBezTo>
                  <a:cubicBezTo>
                    <a:pt x="880" y="396"/>
                    <a:pt x="877" y="403"/>
                    <a:pt x="881" y="403"/>
                  </a:cubicBezTo>
                  <a:cubicBezTo>
                    <a:pt x="901" y="404"/>
                    <a:pt x="916" y="404"/>
                    <a:pt x="926" y="409"/>
                  </a:cubicBezTo>
                  <a:cubicBezTo>
                    <a:pt x="932" y="410"/>
                    <a:pt x="933" y="404"/>
                    <a:pt x="939" y="403"/>
                  </a:cubicBezTo>
                  <a:cubicBezTo>
                    <a:pt x="942" y="402"/>
                    <a:pt x="945" y="404"/>
                    <a:pt x="948" y="403"/>
                  </a:cubicBezTo>
                  <a:cubicBezTo>
                    <a:pt x="952" y="401"/>
                    <a:pt x="954" y="397"/>
                    <a:pt x="959" y="394"/>
                  </a:cubicBezTo>
                  <a:cubicBezTo>
                    <a:pt x="961" y="393"/>
                    <a:pt x="964" y="394"/>
                    <a:pt x="967" y="392"/>
                  </a:cubicBezTo>
                  <a:cubicBezTo>
                    <a:pt x="971" y="391"/>
                    <a:pt x="974" y="389"/>
                    <a:pt x="980" y="386"/>
                  </a:cubicBezTo>
                  <a:cubicBezTo>
                    <a:pt x="984" y="384"/>
                    <a:pt x="992" y="380"/>
                    <a:pt x="997" y="375"/>
                  </a:cubicBezTo>
                  <a:cubicBezTo>
                    <a:pt x="1008" y="375"/>
                    <a:pt x="1014" y="371"/>
                    <a:pt x="1019" y="364"/>
                  </a:cubicBezTo>
                  <a:cubicBezTo>
                    <a:pt x="1017" y="359"/>
                    <a:pt x="1010" y="359"/>
                    <a:pt x="1006" y="356"/>
                  </a:cubicBezTo>
                  <a:cubicBezTo>
                    <a:pt x="1011" y="351"/>
                    <a:pt x="1005" y="348"/>
                    <a:pt x="1006" y="341"/>
                  </a:cubicBezTo>
                  <a:cubicBezTo>
                    <a:pt x="1013" y="336"/>
                    <a:pt x="1030" y="341"/>
                    <a:pt x="1038" y="337"/>
                  </a:cubicBezTo>
                  <a:cubicBezTo>
                    <a:pt x="1045" y="334"/>
                    <a:pt x="1043" y="321"/>
                    <a:pt x="1053" y="322"/>
                  </a:cubicBezTo>
                  <a:cubicBezTo>
                    <a:pt x="1053" y="335"/>
                    <a:pt x="1043" y="339"/>
                    <a:pt x="1034" y="343"/>
                  </a:cubicBezTo>
                  <a:cubicBezTo>
                    <a:pt x="1026" y="346"/>
                    <a:pt x="1027" y="358"/>
                    <a:pt x="1021" y="362"/>
                  </a:cubicBezTo>
                  <a:cubicBezTo>
                    <a:pt x="1037" y="359"/>
                    <a:pt x="1051" y="349"/>
                    <a:pt x="1066" y="343"/>
                  </a:cubicBezTo>
                  <a:cubicBezTo>
                    <a:pt x="1073" y="340"/>
                    <a:pt x="1082" y="338"/>
                    <a:pt x="1089" y="334"/>
                  </a:cubicBezTo>
                  <a:cubicBezTo>
                    <a:pt x="1096" y="332"/>
                    <a:pt x="1102" y="326"/>
                    <a:pt x="1109" y="324"/>
                  </a:cubicBezTo>
                  <a:cubicBezTo>
                    <a:pt x="1113" y="322"/>
                    <a:pt x="1119" y="323"/>
                    <a:pt x="1124" y="322"/>
                  </a:cubicBezTo>
                  <a:cubicBezTo>
                    <a:pt x="1125" y="321"/>
                    <a:pt x="1127" y="318"/>
                    <a:pt x="1128" y="317"/>
                  </a:cubicBezTo>
                  <a:cubicBezTo>
                    <a:pt x="1130" y="317"/>
                    <a:pt x="1133" y="318"/>
                    <a:pt x="1134" y="317"/>
                  </a:cubicBezTo>
                  <a:cubicBezTo>
                    <a:pt x="1136" y="317"/>
                    <a:pt x="1138" y="313"/>
                    <a:pt x="1139" y="313"/>
                  </a:cubicBezTo>
                  <a:cubicBezTo>
                    <a:pt x="1147" y="311"/>
                    <a:pt x="1156" y="312"/>
                    <a:pt x="1164" y="311"/>
                  </a:cubicBezTo>
                  <a:cubicBezTo>
                    <a:pt x="1191" y="296"/>
                    <a:pt x="1234" y="298"/>
                    <a:pt x="1265" y="287"/>
                  </a:cubicBezTo>
                  <a:cubicBezTo>
                    <a:pt x="1270" y="287"/>
                    <a:pt x="1275" y="287"/>
                    <a:pt x="1280" y="287"/>
                  </a:cubicBezTo>
                  <a:cubicBezTo>
                    <a:pt x="1278" y="285"/>
                    <a:pt x="1274" y="283"/>
                    <a:pt x="1276" y="277"/>
                  </a:cubicBezTo>
                  <a:cubicBezTo>
                    <a:pt x="1274" y="270"/>
                    <a:pt x="1283" y="274"/>
                    <a:pt x="1285" y="270"/>
                  </a:cubicBezTo>
                  <a:cubicBezTo>
                    <a:pt x="1285" y="266"/>
                    <a:pt x="1282" y="266"/>
                    <a:pt x="1282" y="262"/>
                  </a:cubicBezTo>
                  <a:cubicBezTo>
                    <a:pt x="1289" y="260"/>
                    <a:pt x="1289" y="265"/>
                    <a:pt x="1295" y="264"/>
                  </a:cubicBezTo>
                  <a:cubicBezTo>
                    <a:pt x="1292" y="267"/>
                    <a:pt x="1294" y="270"/>
                    <a:pt x="1300" y="270"/>
                  </a:cubicBezTo>
                  <a:cubicBezTo>
                    <a:pt x="1299" y="273"/>
                    <a:pt x="1296" y="273"/>
                    <a:pt x="1295" y="277"/>
                  </a:cubicBezTo>
                  <a:cubicBezTo>
                    <a:pt x="1299" y="277"/>
                    <a:pt x="1301" y="281"/>
                    <a:pt x="1304" y="281"/>
                  </a:cubicBezTo>
                  <a:cubicBezTo>
                    <a:pt x="1307" y="281"/>
                    <a:pt x="1309" y="277"/>
                    <a:pt x="1312" y="277"/>
                  </a:cubicBezTo>
                  <a:cubicBezTo>
                    <a:pt x="1312" y="277"/>
                    <a:pt x="1315" y="279"/>
                    <a:pt x="1317" y="279"/>
                  </a:cubicBezTo>
                  <a:cubicBezTo>
                    <a:pt x="1324" y="278"/>
                    <a:pt x="1331" y="275"/>
                    <a:pt x="1340" y="274"/>
                  </a:cubicBezTo>
                  <a:cubicBezTo>
                    <a:pt x="1344" y="274"/>
                    <a:pt x="1342" y="267"/>
                    <a:pt x="1347" y="268"/>
                  </a:cubicBezTo>
                  <a:cubicBezTo>
                    <a:pt x="1355" y="272"/>
                    <a:pt x="1369" y="269"/>
                    <a:pt x="1381" y="268"/>
                  </a:cubicBezTo>
                  <a:cubicBezTo>
                    <a:pt x="1384" y="268"/>
                    <a:pt x="1385" y="270"/>
                    <a:pt x="1387" y="270"/>
                  </a:cubicBezTo>
                  <a:cubicBezTo>
                    <a:pt x="1391" y="270"/>
                    <a:pt x="1392" y="267"/>
                    <a:pt x="1396" y="266"/>
                  </a:cubicBezTo>
                  <a:cubicBezTo>
                    <a:pt x="1399" y="265"/>
                    <a:pt x="1402" y="266"/>
                    <a:pt x="1405" y="266"/>
                  </a:cubicBezTo>
                  <a:cubicBezTo>
                    <a:pt x="1408" y="265"/>
                    <a:pt x="1410" y="262"/>
                    <a:pt x="1411" y="262"/>
                  </a:cubicBezTo>
                  <a:cubicBezTo>
                    <a:pt x="1413" y="261"/>
                    <a:pt x="1416" y="264"/>
                    <a:pt x="1420" y="264"/>
                  </a:cubicBezTo>
                  <a:cubicBezTo>
                    <a:pt x="1423" y="263"/>
                    <a:pt x="1427" y="260"/>
                    <a:pt x="1430" y="259"/>
                  </a:cubicBezTo>
                  <a:cubicBezTo>
                    <a:pt x="1433" y="259"/>
                    <a:pt x="1438" y="262"/>
                    <a:pt x="1441" y="262"/>
                  </a:cubicBezTo>
                  <a:cubicBezTo>
                    <a:pt x="1446" y="260"/>
                    <a:pt x="1453" y="258"/>
                    <a:pt x="1458" y="255"/>
                  </a:cubicBezTo>
                  <a:cubicBezTo>
                    <a:pt x="1460" y="254"/>
                    <a:pt x="1460" y="253"/>
                    <a:pt x="1460" y="251"/>
                  </a:cubicBezTo>
                  <a:cubicBezTo>
                    <a:pt x="1502" y="247"/>
                    <a:pt x="1529" y="234"/>
                    <a:pt x="1565" y="236"/>
                  </a:cubicBezTo>
                  <a:cubicBezTo>
                    <a:pt x="1574" y="235"/>
                    <a:pt x="1563" y="227"/>
                    <a:pt x="1572" y="225"/>
                  </a:cubicBezTo>
                  <a:cubicBezTo>
                    <a:pt x="1578" y="225"/>
                    <a:pt x="1577" y="231"/>
                    <a:pt x="1583" y="231"/>
                  </a:cubicBezTo>
                  <a:cubicBezTo>
                    <a:pt x="1596" y="228"/>
                    <a:pt x="1611" y="226"/>
                    <a:pt x="1621" y="216"/>
                  </a:cubicBezTo>
                  <a:cubicBezTo>
                    <a:pt x="1622" y="215"/>
                    <a:pt x="1635" y="210"/>
                    <a:pt x="1638" y="208"/>
                  </a:cubicBezTo>
                  <a:cubicBezTo>
                    <a:pt x="1647" y="204"/>
                    <a:pt x="1658" y="200"/>
                    <a:pt x="1668" y="195"/>
                  </a:cubicBezTo>
                  <a:cubicBezTo>
                    <a:pt x="1673" y="193"/>
                    <a:pt x="1681" y="193"/>
                    <a:pt x="1681" y="186"/>
                  </a:cubicBezTo>
                  <a:cubicBezTo>
                    <a:pt x="1691" y="184"/>
                    <a:pt x="1699" y="180"/>
                    <a:pt x="1705" y="176"/>
                  </a:cubicBezTo>
                  <a:cubicBezTo>
                    <a:pt x="1712" y="170"/>
                    <a:pt x="1715" y="159"/>
                    <a:pt x="1726" y="159"/>
                  </a:cubicBezTo>
                  <a:cubicBezTo>
                    <a:pt x="1727" y="162"/>
                    <a:pt x="1728" y="163"/>
                    <a:pt x="1726" y="167"/>
                  </a:cubicBezTo>
                  <a:cubicBezTo>
                    <a:pt x="1721" y="183"/>
                    <a:pt x="1695" y="200"/>
                    <a:pt x="1679" y="208"/>
                  </a:cubicBezTo>
                  <a:cubicBezTo>
                    <a:pt x="1678" y="208"/>
                    <a:pt x="1674" y="209"/>
                    <a:pt x="1673" y="210"/>
                  </a:cubicBezTo>
                  <a:cubicBezTo>
                    <a:pt x="1672" y="211"/>
                    <a:pt x="1671" y="214"/>
                    <a:pt x="1671" y="214"/>
                  </a:cubicBezTo>
                  <a:cubicBezTo>
                    <a:pt x="1667" y="216"/>
                    <a:pt x="1662" y="215"/>
                    <a:pt x="1658" y="216"/>
                  </a:cubicBezTo>
                  <a:cubicBezTo>
                    <a:pt x="1645" y="222"/>
                    <a:pt x="1631" y="232"/>
                    <a:pt x="1615" y="236"/>
                  </a:cubicBezTo>
                  <a:cubicBezTo>
                    <a:pt x="1607" y="239"/>
                    <a:pt x="1614" y="226"/>
                    <a:pt x="1606" y="229"/>
                  </a:cubicBezTo>
                  <a:cubicBezTo>
                    <a:pt x="1597" y="232"/>
                    <a:pt x="1610" y="236"/>
                    <a:pt x="1604" y="240"/>
                  </a:cubicBezTo>
                  <a:cubicBezTo>
                    <a:pt x="1591" y="243"/>
                    <a:pt x="1577" y="249"/>
                    <a:pt x="1561" y="251"/>
                  </a:cubicBezTo>
                  <a:cubicBezTo>
                    <a:pt x="1558" y="251"/>
                    <a:pt x="1555" y="250"/>
                    <a:pt x="1553" y="251"/>
                  </a:cubicBezTo>
                  <a:cubicBezTo>
                    <a:pt x="1545" y="252"/>
                    <a:pt x="1537" y="256"/>
                    <a:pt x="1529" y="257"/>
                  </a:cubicBezTo>
                  <a:cubicBezTo>
                    <a:pt x="1521" y="258"/>
                    <a:pt x="1513" y="257"/>
                    <a:pt x="1505" y="257"/>
                  </a:cubicBezTo>
                  <a:cubicBezTo>
                    <a:pt x="1485" y="259"/>
                    <a:pt x="1467" y="264"/>
                    <a:pt x="1452" y="272"/>
                  </a:cubicBezTo>
                  <a:cubicBezTo>
                    <a:pt x="1449" y="271"/>
                    <a:pt x="1452" y="270"/>
                    <a:pt x="1452" y="268"/>
                  </a:cubicBezTo>
                  <a:cubicBezTo>
                    <a:pt x="1433" y="266"/>
                    <a:pt x="1416" y="276"/>
                    <a:pt x="1398" y="277"/>
                  </a:cubicBezTo>
                  <a:cubicBezTo>
                    <a:pt x="1389" y="277"/>
                    <a:pt x="1382" y="275"/>
                    <a:pt x="1368" y="277"/>
                  </a:cubicBezTo>
                  <a:cubicBezTo>
                    <a:pt x="1364" y="277"/>
                    <a:pt x="1359" y="278"/>
                    <a:pt x="1355" y="279"/>
                  </a:cubicBezTo>
                  <a:cubicBezTo>
                    <a:pt x="1351" y="280"/>
                    <a:pt x="1349" y="282"/>
                    <a:pt x="1345" y="283"/>
                  </a:cubicBezTo>
                  <a:cubicBezTo>
                    <a:pt x="1343" y="283"/>
                    <a:pt x="1342" y="281"/>
                    <a:pt x="1340" y="281"/>
                  </a:cubicBezTo>
                  <a:cubicBezTo>
                    <a:pt x="1331" y="282"/>
                    <a:pt x="1314" y="285"/>
                    <a:pt x="1300" y="287"/>
                  </a:cubicBezTo>
                  <a:cubicBezTo>
                    <a:pt x="1273" y="291"/>
                    <a:pt x="1249" y="300"/>
                    <a:pt x="1224" y="304"/>
                  </a:cubicBezTo>
                  <a:cubicBezTo>
                    <a:pt x="1226" y="312"/>
                    <a:pt x="1228" y="305"/>
                    <a:pt x="1235" y="307"/>
                  </a:cubicBezTo>
                  <a:cubicBezTo>
                    <a:pt x="1233" y="319"/>
                    <a:pt x="1216" y="315"/>
                    <a:pt x="1205" y="317"/>
                  </a:cubicBezTo>
                  <a:cubicBezTo>
                    <a:pt x="1196" y="319"/>
                    <a:pt x="1188" y="324"/>
                    <a:pt x="1179" y="322"/>
                  </a:cubicBezTo>
                  <a:cubicBezTo>
                    <a:pt x="1180" y="315"/>
                    <a:pt x="1188" y="318"/>
                    <a:pt x="1192" y="317"/>
                  </a:cubicBezTo>
                  <a:cubicBezTo>
                    <a:pt x="1203" y="314"/>
                    <a:pt x="1214" y="310"/>
                    <a:pt x="1224" y="309"/>
                  </a:cubicBezTo>
                  <a:cubicBezTo>
                    <a:pt x="1216" y="302"/>
                    <a:pt x="1201" y="316"/>
                    <a:pt x="1197" y="307"/>
                  </a:cubicBezTo>
                  <a:cubicBezTo>
                    <a:pt x="1185" y="316"/>
                    <a:pt x="1162" y="314"/>
                    <a:pt x="1149" y="322"/>
                  </a:cubicBezTo>
                  <a:cubicBezTo>
                    <a:pt x="1150" y="333"/>
                    <a:pt x="1165" y="315"/>
                    <a:pt x="1164" y="326"/>
                  </a:cubicBezTo>
                  <a:cubicBezTo>
                    <a:pt x="1158" y="326"/>
                    <a:pt x="1153" y="329"/>
                    <a:pt x="1143" y="330"/>
                  </a:cubicBezTo>
                  <a:cubicBezTo>
                    <a:pt x="1143" y="330"/>
                    <a:pt x="1142" y="334"/>
                    <a:pt x="1141" y="332"/>
                  </a:cubicBezTo>
                  <a:cubicBezTo>
                    <a:pt x="1138" y="329"/>
                    <a:pt x="1137" y="335"/>
                    <a:pt x="1132" y="337"/>
                  </a:cubicBezTo>
                  <a:cubicBezTo>
                    <a:pt x="1128" y="338"/>
                    <a:pt x="1122" y="337"/>
                    <a:pt x="1117" y="339"/>
                  </a:cubicBezTo>
                  <a:cubicBezTo>
                    <a:pt x="1105" y="343"/>
                    <a:pt x="1092" y="350"/>
                    <a:pt x="1079" y="356"/>
                  </a:cubicBezTo>
                  <a:cubicBezTo>
                    <a:pt x="1072" y="359"/>
                    <a:pt x="1066" y="362"/>
                    <a:pt x="1059" y="364"/>
                  </a:cubicBezTo>
                  <a:cubicBezTo>
                    <a:pt x="1056" y="366"/>
                    <a:pt x="1051" y="367"/>
                    <a:pt x="1049" y="369"/>
                  </a:cubicBezTo>
                  <a:cubicBezTo>
                    <a:pt x="1046" y="370"/>
                    <a:pt x="1044" y="374"/>
                    <a:pt x="1042" y="375"/>
                  </a:cubicBezTo>
                  <a:cubicBezTo>
                    <a:pt x="1038" y="378"/>
                    <a:pt x="1034" y="376"/>
                    <a:pt x="1029" y="379"/>
                  </a:cubicBezTo>
                  <a:cubicBezTo>
                    <a:pt x="1023" y="384"/>
                    <a:pt x="1011" y="387"/>
                    <a:pt x="1001" y="392"/>
                  </a:cubicBezTo>
                  <a:cubicBezTo>
                    <a:pt x="999" y="394"/>
                    <a:pt x="998" y="397"/>
                    <a:pt x="995" y="399"/>
                  </a:cubicBezTo>
                  <a:cubicBezTo>
                    <a:pt x="992" y="400"/>
                    <a:pt x="989" y="399"/>
                    <a:pt x="986" y="401"/>
                  </a:cubicBezTo>
                  <a:cubicBezTo>
                    <a:pt x="981" y="404"/>
                    <a:pt x="974" y="410"/>
                    <a:pt x="969" y="414"/>
                  </a:cubicBezTo>
                  <a:cubicBezTo>
                    <a:pt x="967" y="416"/>
                    <a:pt x="962" y="417"/>
                    <a:pt x="963" y="422"/>
                  </a:cubicBezTo>
                  <a:cubicBezTo>
                    <a:pt x="950" y="426"/>
                    <a:pt x="938" y="432"/>
                    <a:pt x="926" y="437"/>
                  </a:cubicBezTo>
                  <a:cubicBezTo>
                    <a:pt x="927" y="447"/>
                    <a:pt x="922" y="451"/>
                    <a:pt x="918" y="457"/>
                  </a:cubicBezTo>
                  <a:cubicBezTo>
                    <a:pt x="908" y="456"/>
                    <a:pt x="900" y="458"/>
                    <a:pt x="892" y="457"/>
                  </a:cubicBezTo>
                  <a:cubicBezTo>
                    <a:pt x="886" y="456"/>
                    <a:pt x="883" y="450"/>
                    <a:pt x="877" y="448"/>
                  </a:cubicBezTo>
                  <a:cubicBezTo>
                    <a:pt x="863" y="444"/>
                    <a:pt x="849" y="445"/>
                    <a:pt x="832" y="448"/>
                  </a:cubicBezTo>
                  <a:cubicBezTo>
                    <a:pt x="829" y="445"/>
                    <a:pt x="824" y="445"/>
                    <a:pt x="821" y="442"/>
                  </a:cubicBezTo>
                  <a:cubicBezTo>
                    <a:pt x="790" y="440"/>
                    <a:pt x="768" y="430"/>
                    <a:pt x="738" y="429"/>
                  </a:cubicBezTo>
                  <a:cubicBezTo>
                    <a:pt x="710" y="439"/>
                    <a:pt x="671" y="439"/>
                    <a:pt x="652" y="437"/>
                  </a:cubicBezTo>
                  <a:cubicBezTo>
                    <a:pt x="645" y="439"/>
                    <a:pt x="649" y="430"/>
                    <a:pt x="645" y="429"/>
                  </a:cubicBezTo>
                  <a:cubicBezTo>
                    <a:pt x="640" y="429"/>
                    <a:pt x="639" y="425"/>
                    <a:pt x="635" y="425"/>
                  </a:cubicBezTo>
                  <a:cubicBezTo>
                    <a:pt x="624" y="430"/>
                    <a:pt x="614" y="432"/>
                    <a:pt x="605" y="429"/>
                  </a:cubicBezTo>
                  <a:cubicBezTo>
                    <a:pt x="607" y="443"/>
                    <a:pt x="613" y="452"/>
                    <a:pt x="617" y="463"/>
                  </a:cubicBezTo>
                  <a:cubicBezTo>
                    <a:pt x="617" y="471"/>
                    <a:pt x="606" y="468"/>
                    <a:pt x="605" y="476"/>
                  </a:cubicBezTo>
                  <a:cubicBezTo>
                    <a:pt x="604" y="483"/>
                    <a:pt x="610" y="482"/>
                    <a:pt x="611" y="487"/>
                  </a:cubicBezTo>
                  <a:cubicBezTo>
                    <a:pt x="616" y="484"/>
                    <a:pt x="621" y="481"/>
                    <a:pt x="630" y="482"/>
                  </a:cubicBezTo>
                  <a:cubicBezTo>
                    <a:pt x="636" y="482"/>
                    <a:pt x="627" y="479"/>
                    <a:pt x="630" y="474"/>
                  </a:cubicBezTo>
                  <a:cubicBezTo>
                    <a:pt x="638" y="473"/>
                    <a:pt x="643" y="470"/>
                    <a:pt x="652" y="472"/>
                  </a:cubicBezTo>
                  <a:cubicBezTo>
                    <a:pt x="651" y="468"/>
                    <a:pt x="651" y="462"/>
                    <a:pt x="645" y="463"/>
                  </a:cubicBezTo>
                  <a:cubicBezTo>
                    <a:pt x="645" y="457"/>
                    <a:pt x="654" y="461"/>
                    <a:pt x="652" y="455"/>
                  </a:cubicBezTo>
                  <a:cubicBezTo>
                    <a:pt x="659" y="457"/>
                    <a:pt x="671" y="455"/>
                    <a:pt x="673" y="463"/>
                  </a:cubicBezTo>
                  <a:cubicBezTo>
                    <a:pt x="687" y="461"/>
                    <a:pt x="688" y="471"/>
                    <a:pt x="701" y="470"/>
                  </a:cubicBezTo>
                  <a:cubicBezTo>
                    <a:pt x="702" y="479"/>
                    <a:pt x="694" y="471"/>
                    <a:pt x="690" y="472"/>
                  </a:cubicBezTo>
                  <a:cubicBezTo>
                    <a:pt x="686" y="476"/>
                    <a:pt x="690" y="480"/>
                    <a:pt x="690" y="485"/>
                  </a:cubicBezTo>
                  <a:cubicBezTo>
                    <a:pt x="682" y="483"/>
                    <a:pt x="677" y="478"/>
                    <a:pt x="667" y="478"/>
                  </a:cubicBezTo>
                  <a:cubicBezTo>
                    <a:pt x="661" y="479"/>
                    <a:pt x="660" y="484"/>
                    <a:pt x="654" y="485"/>
                  </a:cubicBezTo>
                  <a:cubicBezTo>
                    <a:pt x="659" y="493"/>
                    <a:pt x="679" y="487"/>
                    <a:pt x="675" y="504"/>
                  </a:cubicBezTo>
                  <a:cubicBezTo>
                    <a:pt x="667" y="500"/>
                    <a:pt x="658" y="497"/>
                    <a:pt x="656" y="508"/>
                  </a:cubicBezTo>
                  <a:cubicBezTo>
                    <a:pt x="650" y="509"/>
                    <a:pt x="650" y="503"/>
                    <a:pt x="643" y="504"/>
                  </a:cubicBezTo>
                  <a:cubicBezTo>
                    <a:pt x="641" y="507"/>
                    <a:pt x="639" y="514"/>
                    <a:pt x="639" y="517"/>
                  </a:cubicBezTo>
                  <a:cubicBezTo>
                    <a:pt x="639" y="519"/>
                    <a:pt x="642" y="531"/>
                    <a:pt x="645" y="536"/>
                  </a:cubicBezTo>
                  <a:cubicBezTo>
                    <a:pt x="649" y="542"/>
                    <a:pt x="658" y="546"/>
                    <a:pt x="663" y="553"/>
                  </a:cubicBezTo>
                  <a:cubicBezTo>
                    <a:pt x="663" y="555"/>
                    <a:pt x="662" y="558"/>
                    <a:pt x="663" y="560"/>
                  </a:cubicBezTo>
                  <a:cubicBezTo>
                    <a:pt x="663" y="561"/>
                    <a:pt x="669" y="564"/>
                    <a:pt x="669" y="570"/>
                  </a:cubicBezTo>
                  <a:cubicBezTo>
                    <a:pt x="673" y="574"/>
                    <a:pt x="672" y="570"/>
                    <a:pt x="678" y="570"/>
                  </a:cubicBezTo>
                  <a:cubicBezTo>
                    <a:pt x="673" y="584"/>
                    <a:pt x="683" y="592"/>
                    <a:pt x="701" y="590"/>
                  </a:cubicBezTo>
                  <a:cubicBezTo>
                    <a:pt x="702" y="581"/>
                    <a:pt x="691" y="583"/>
                    <a:pt x="693" y="573"/>
                  </a:cubicBezTo>
                  <a:cubicBezTo>
                    <a:pt x="695" y="573"/>
                    <a:pt x="694" y="575"/>
                    <a:pt x="695" y="577"/>
                  </a:cubicBezTo>
                  <a:cubicBezTo>
                    <a:pt x="706" y="573"/>
                    <a:pt x="712" y="572"/>
                    <a:pt x="723" y="575"/>
                  </a:cubicBezTo>
                  <a:cubicBezTo>
                    <a:pt x="727" y="576"/>
                    <a:pt x="725" y="569"/>
                    <a:pt x="727" y="568"/>
                  </a:cubicBezTo>
                  <a:cubicBezTo>
                    <a:pt x="728" y="567"/>
                    <a:pt x="735" y="574"/>
                    <a:pt x="735" y="566"/>
                  </a:cubicBezTo>
                  <a:cubicBezTo>
                    <a:pt x="739" y="568"/>
                    <a:pt x="736" y="570"/>
                    <a:pt x="735" y="573"/>
                  </a:cubicBezTo>
                  <a:cubicBezTo>
                    <a:pt x="741" y="573"/>
                    <a:pt x="740" y="569"/>
                    <a:pt x="746" y="570"/>
                  </a:cubicBezTo>
                  <a:cubicBezTo>
                    <a:pt x="747" y="574"/>
                    <a:pt x="745" y="574"/>
                    <a:pt x="742" y="575"/>
                  </a:cubicBezTo>
                  <a:cubicBezTo>
                    <a:pt x="747" y="583"/>
                    <a:pt x="759" y="583"/>
                    <a:pt x="772" y="583"/>
                  </a:cubicBezTo>
                  <a:cubicBezTo>
                    <a:pt x="777" y="581"/>
                    <a:pt x="778" y="575"/>
                    <a:pt x="778" y="568"/>
                  </a:cubicBezTo>
                  <a:cubicBezTo>
                    <a:pt x="783" y="569"/>
                    <a:pt x="785" y="566"/>
                    <a:pt x="785" y="562"/>
                  </a:cubicBezTo>
                  <a:cubicBezTo>
                    <a:pt x="807" y="558"/>
                    <a:pt x="816" y="542"/>
                    <a:pt x="828" y="527"/>
                  </a:cubicBezTo>
                  <a:cubicBezTo>
                    <a:pt x="838" y="531"/>
                    <a:pt x="828" y="544"/>
                    <a:pt x="843" y="545"/>
                  </a:cubicBezTo>
                  <a:cubicBezTo>
                    <a:pt x="838" y="550"/>
                    <a:pt x="838" y="560"/>
                    <a:pt x="834" y="566"/>
                  </a:cubicBezTo>
                  <a:cubicBezTo>
                    <a:pt x="836" y="572"/>
                    <a:pt x="837" y="568"/>
                    <a:pt x="843" y="568"/>
                  </a:cubicBezTo>
                  <a:cubicBezTo>
                    <a:pt x="841" y="576"/>
                    <a:pt x="831" y="569"/>
                    <a:pt x="826" y="568"/>
                  </a:cubicBezTo>
                  <a:cubicBezTo>
                    <a:pt x="817" y="570"/>
                    <a:pt x="815" y="578"/>
                    <a:pt x="811" y="583"/>
                  </a:cubicBezTo>
                  <a:cubicBezTo>
                    <a:pt x="814" y="591"/>
                    <a:pt x="837" y="589"/>
                    <a:pt x="838" y="581"/>
                  </a:cubicBezTo>
                  <a:cubicBezTo>
                    <a:pt x="845" y="581"/>
                    <a:pt x="846" y="587"/>
                    <a:pt x="851" y="588"/>
                  </a:cubicBezTo>
                  <a:cubicBezTo>
                    <a:pt x="853" y="580"/>
                    <a:pt x="862" y="590"/>
                    <a:pt x="864" y="581"/>
                  </a:cubicBezTo>
                  <a:cubicBezTo>
                    <a:pt x="870" y="584"/>
                    <a:pt x="885" y="594"/>
                    <a:pt x="894" y="581"/>
                  </a:cubicBezTo>
                  <a:cubicBezTo>
                    <a:pt x="896" y="588"/>
                    <a:pt x="904" y="579"/>
                    <a:pt x="905" y="579"/>
                  </a:cubicBezTo>
                  <a:cubicBezTo>
                    <a:pt x="911" y="578"/>
                    <a:pt x="924" y="582"/>
                    <a:pt x="931" y="579"/>
                  </a:cubicBezTo>
                  <a:cubicBezTo>
                    <a:pt x="936" y="577"/>
                    <a:pt x="939" y="571"/>
                    <a:pt x="943" y="566"/>
                  </a:cubicBezTo>
                  <a:cubicBezTo>
                    <a:pt x="948" y="573"/>
                    <a:pt x="957" y="575"/>
                    <a:pt x="959" y="585"/>
                  </a:cubicBezTo>
                  <a:cubicBezTo>
                    <a:pt x="954" y="585"/>
                    <a:pt x="949" y="585"/>
                    <a:pt x="946" y="588"/>
                  </a:cubicBezTo>
                  <a:cubicBezTo>
                    <a:pt x="940" y="591"/>
                    <a:pt x="930" y="596"/>
                    <a:pt x="928" y="603"/>
                  </a:cubicBezTo>
                  <a:cubicBezTo>
                    <a:pt x="911" y="606"/>
                    <a:pt x="900" y="609"/>
                    <a:pt x="883" y="609"/>
                  </a:cubicBezTo>
                  <a:cubicBezTo>
                    <a:pt x="879" y="616"/>
                    <a:pt x="884" y="632"/>
                    <a:pt x="871" y="630"/>
                  </a:cubicBezTo>
                  <a:cubicBezTo>
                    <a:pt x="872" y="624"/>
                    <a:pt x="880" y="624"/>
                    <a:pt x="879" y="615"/>
                  </a:cubicBezTo>
                  <a:cubicBezTo>
                    <a:pt x="875" y="606"/>
                    <a:pt x="863" y="617"/>
                    <a:pt x="851" y="613"/>
                  </a:cubicBezTo>
                  <a:cubicBezTo>
                    <a:pt x="849" y="602"/>
                    <a:pt x="839" y="599"/>
                    <a:pt x="826" y="598"/>
                  </a:cubicBezTo>
                  <a:cubicBezTo>
                    <a:pt x="825" y="606"/>
                    <a:pt x="826" y="610"/>
                    <a:pt x="834" y="609"/>
                  </a:cubicBezTo>
                  <a:cubicBezTo>
                    <a:pt x="825" y="616"/>
                    <a:pt x="794" y="613"/>
                    <a:pt x="778" y="613"/>
                  </a:cubicBezTo>
                  <a:cubicBezTo>
                    <a:pt x="777" y="613"/>
                    <a:pt x="775" y="616"/>
                    <a:pt x="772" y="615"/>
                  </a:cubicBezTo>
                  <a:cubicBezTo>
                    <a:pt x="768" y="615"/>
                    <a:pt x="765" y="613"/>
                    <a:pt x="761" y="613"/>
                  </a:cubicBezTo>
                  <a:cubicBezTo>
                    <a:pt x="754" y="614"/>
                    <a:pt x="749" y="616"/>
                    <a:pt x="742" y="613"/>
                  </a:cubicBezTo>
                  <a:cubicBezTo>
                    <a:pt x="741" y="613"/>
                    <a:pt x="742" y="611"/>
                    <a:pt x="740" y="611"/>
                  </a:cubicBezTo>
                  <a:cubicBezTo>
                    <a:pt x="739" y="611"/>
                    <a:pt x="737" y="613"/>
                    <a:pt x="738" y="613"/>
                  </a:cubicBezTo>
                  <a:cubicBezTo>
                    <a:pt x="736" y="613"/>
                    <a:pt x="733" y="607"/>
                    <a:pt x="729" y="607"/>
                  </a:cubicBezTo>
                  <a:cubicBezTo>
                    <a:pt x="720" y="605"/>
                    <a:pt x="712" y="606"/>
                    <a:pt x="703" y="609"/>
                  </a:cubicBezTo>
                  <a:cubicBezTo>
                    <a:pt x="708" y="618"/>
                    <a:pt x="715" y="625"/>
                    <a:pt x="725" y="628"/>
                  </a:cubicBezTo>
                  <a:cubicBezTo>
                    <a:pt x="723" y="635"/>
                    <a:pt x="726" y="638"/>
                    <a:pt x="727" y="643"/>
                  </a:cubicBezTo>
                  <a:cubicBezTo>
                    <a:pt x="729" y="647"/>
                    <a:pt x="736" y="646"/>
                    <a:pt x="740" y="648"/>
                  </a:cubicBezTo>
                  <a:cubicBezTo>
                    <a:pt x="739" y="652"/>
                    <a:pt x="741" y="653"/>
                    <a:pt x="742" y="656"/>
                  </a:cubicBezTo>
                  <a:cubicBezTo>
                    <a:pt x="743" y="664"/>
                    <a:pt x="732" y="660"/>
                    <a:pt x="731" y="667"/>
                  </a:cubicBezTo>
                  <a:cubicBezTo>
                    <a:pt x="736" y="673"/>
                    <a:pt x="746" y="675"/>
                    <a:pt x="757" y="675"/>
                  </a:cubicBezTo>
                  <a:cubicBezTo>
                    <a:pt x="755" y="668"/>
                    <a:pt x="747" y="667"/>
                    <a:pt x="744" y="660"/>
                  </a:cubicBezTo>
                  <a:cubicBezTo>
                    <a:pt x="748" y="657"/>
                    <a:pt x="748" y="648"/>
                    <a:pt x="755" y="648"/>
                  </a:cubicBezTo>
                  <a:cubicBezTo>
                    <a:pt x="756" y="642"/>
                    <a:pt x="751" y="643"/>
                    <a:pt x="753" y="637"/>
                  </a:cubicBezTo>
                  <a:cubicBezTo>
                    <a:pt x="761" y="635"/>
                    <a:pt x="766" y="631"/>
                    <a:pt x="774" y="630"/>
                  </a:cubicBezTo>
                  <a:cubicBezTo>
                    <a:pt x="781" y="630"/>
                    <a:pt x="789" y="640"/>
                    <a:pt x="798" y="635"/>
                  </a:cubicBezTo>
                  <a:cubicBezTo>
                    <a:pt x="801" y="638"/>
                    <a:pt x="806" y="640"/>
                    <a:pt x="806" y="648"/>
                  </a:cubicBezTo>
                  <a:cubicBezTo>
                    <a:pt x="818" y="649"/>
                    <a:pt x="821" y="660"/>
                    <a:pt x="836" y="658"/>
                  </a:cubicBezTo>
                  <a:cubicBezTo>
                    <a:pt x="839" y="670"/>
                    <a:pt x="829" y="670"/>
                    <a:pt x="832" y="682"/>
                  </a:cubicBezTo>
                  <a:cubicBezTo>
                    <a:pt x="819" y="687"/>
                    <a:pt x="815" y="679"/>
                    <a:pt x="802" y="680"/>
                  </a:cubicBezTo>
                  <a:cubicBezTo>
                    <a:pt x="807" y="670"/>
                    <a:pt x="801" y="662"/>
                    <a:pt x="800" y="652"/>
                  </a:cubicBezTo>
                  <a:cubicBezTo>
                    <a:pt x="796" y="652"/>
                    <a:pt x="795" y="654"/>
                    <a:pt x="791" y="654"/>
                  </a:cubicBezTo>
                  <a:cubicBezTo>
                    <a:pt x="787" y="654"/>
                    <a:pt x="784" y="649"/>
                    <a:pt x="783" y="650"/>
                  </a:cubicBezTo>
                  <a:cubicBezTo>
                    <a:pt x="776" y="654"/>
                    <a:pt x="789" y="658"/>
                    <a:pt x="793" y="665"/>
                  </a:cubicBezTo>
                  <a:cubicBezTo>
                    <a:pt x="791" y="673"/>
                    <a:pt x="783" y="676"/>
                    <a:pt x="780" y="684"/>
                  </a:cubicBezTo>
                  <a:cubicBezTo>
                    <a:pt x="779" y="688"/>
                    <a:pt x="786" y="694"/>
                    <a:pt x="789" y="697"/>
                  </a:cubicBezTo>
                  <a:cubicBezTo>
                    <a:pt x="791" y="699"/>
                    <a:pt x="797" y="704"/>
                    <a:pt x="806" y="703"/>
                  </a:cubicBezTo>
                  <a:cubicBezTo>
                    <a:pt x="809" y="703"/>
                    <a:pt x="818" y="702"/>
                    <a:pt x="817" y="697"/>
                  </a:cubicBezTo>
                  <a:cubicBezTo>
                    <a:pt x="830" y="700"/>
                    <a:pt x="834" y="685"/>
                    <a:pt x="843" y="690"/>
                  </a:cubicBezTo>
                  <a:cubicBezTo>
                    <a:pt x="850" y="686"/>
                    <a:pt x="853" y="678"/>
                    <a:pt x="864" y="678"/>
                  </a:cubicBezTo>
                  <a:cubicBezTo>
                    <a:pt x="866" y="683"/>
                    <a:pt x="870" y="686"/>
                    <a:pt x="873" y="690"/>
                  </a:cubicBezTo>
                  <a:cubicBezTo>
                    <a:pt x="883" y="689"/>
                    <a:pt x="895" y="684"/>
                    <a:pt x="907" y="682"/>
                  </a:cubicBezTo>
                  <a:cubicBezTo>
                    <a:pt x="910" y="681"/>
                    <a:pt x="915" y="683"/>
                    <a:pt x="918" y="682"/>
                  </a:cubicBezTo>
                  <a:cubicBezTo>
                    <a:pt x="924" y="680"/>
                    <a:pt x="924" y="673"/>
                    <a:pt x="931" y="673"/>
                  </a:cubicBezTo>
                  <a:cubicBezTo>
                    <a:pt x="928" y="661"/>
                    <a:pt x="941" y="663"/>
                    <a:pt x="935" y="654"/>
                  </a:cubicBezTo>
                  <a:cubicBezTo>
                    <a:pt x="938" y="652"/>
                    <a:pt x="941" y="650"/>
                    <a:pt x="943" y="648"/>
                  </a:cubicBezTo>
                  <a:cubicBezTo>
                    <a:pt x="947" y="645"/>
                    <a:pt x="949" y="645"/>
                    <a:pt x="952" y="643"/>
                  </a:cubicBezTo>
                  <a:cubicBezTo>
                    <a:pt x="956" y="641"/>
                    <a:pt x="959" y="634"/>
                    <a:pt x="965" y="635"/>
                  </a:cubicBezTo>
                  <a:cubicBezTo>
                    <a:pt x="963" y="626"/>
                    <a:pt x="972" y="629"/>
                    <a:pt x="969" y="620"/>
                  </a:cubicBezTo>
                  <a:cubicBezTo>
                    <a:pt x="976" y="625"/>
                    <a:pt x="985" y="628"/>
                    <a:pt x="991" y="635"/>
                  </a:cubicBezTo>
                  <a:cubicBezTo>
                    <a:pt x="990" y="640"/>
                    <a:pt x="991" y="643"/>
                    <a:pt x="993" y="645"/>
                  </a:cubicBezTo>
                  <a:cubicBezTo>
                    <a:pt x="998" y="646"/>
                    <a:pt x="997" y="642"/>
                    <a:pt x="1004" y="643"/>
                  </a:cubicBezTo>
                  <a:cubicBezTo>
                    <a:pt x="1008" y="650"/>
                    <a:pt x="1012" y="657"/>
                    <a:pt x="1019" y="663"/>
                  </a:cubicBezTo>
                  <a:cubicBezTo>
                    <a:pt x="1026" y="663"/>
                    <a:pt x="1025" y="656"/>
                    <a:pt x="1029" y="654"/>
                  </a:cubicBezTo>
                  <a:cubicBezTo>
                    <a:pt x="1042" y="655"/>
                    <a:pt x="1042" y="644"/>
                    <a:pt x="1053" y="643"/>
                  </a:cubicBezTo>
                  <a:cubicBezTo>
                    <a:pt x="1055" y="633"/>
                    <a:pt x="1053" y="632"/>
                    <a:pt x="1051" y="626"/>
                  </a:cubicBezTo>
                  <a:cubicBezTo>
                    <a:pt x="1052" y="621"/>
                    <a:pt x="1058" y="621"/>
                    <a:pt x="1061" y="618"/>
                  </a:cubicBezTo>
                  <a:cubicBezTo>
                    <a:pt x="1072" y="620"/>
                    <a:pt x="1075" y="630"/>
                    <a:pt x="1079" y="639"/>
                  </a:cubicBezTo>
                  <a:cubicBezTo>
                    <a:pt x="1084" y="639"/>
                    <a:pt x="1089" y="639"/>
                    <a:pt x="1094" y="639"/>
                  </a:cubicBezTo>
                  <a:cubicBezTo>
                    <a:pt x="1094" y="645"/>
                    <a:pt x="1089" y="646"/>
                    <a:pt x="1089" y="652"/>
                  </a:cubicBezTo>
                  <a:cubicBezTo>
                    <a:pt x="1096" y="654"/>
                    <a:pt x="1095" y="648"/>
                    <a:pt x="1098" y="648"/>
                  </a:cubicBezTo>
                  <a:cubicBezTo>
                    <a:pt x="1105" y="646"/>
                    <a:pt x="1101" y="655"/>
                    <a:pt x="1106" y="654"/>
                  </a:cubicBezTo>
                  <a:cubicBezTo>
                    <a:pt x="1112" y="651"/>
                    <a:pt x="1115" y="645"/>
                    <a:pt x="1117" y="639"/>
                  </a:cubicBezTo>
                  <a:cubicBezTo>
                    <a:pt x="1130" y="638"/>
                    <a:pt x="1137" y="644"/>
                    <a:pt x="1139" y="654"/>
                  </a:cubicBezTo>
                  <a:cubicBezTo>
                    <a:pt x="1163" y="657"/>
                    <a:pt x="1172" y="644"/>
                    <a:pt x="1186" y="637"/>
                  </a:cubicBezTo>
                  <a:cubicBezTo>
                    <a:pt x="1184" y="631"/>
                    <a:pt x="1184" y="630"/>
                    <a:pt x="1186" y="624"/>
                  </a:cubicBezTo>
                  <a:cubicBezTo>
                    <a:pt x="1206" y="621"/>
                    <a:pt x="1211" y="633"/>
                    <a:pt x="1224" y="637"/>
                  </a:cubicBezTo>
                  <a:cubicBezTo>
                    <a:pt x="1224" y="639"/>
                    <a:pt x="1224" y="641"/>
                    <a:pt x="1224" y="643"/>
                  </a:cubicBezTo>
                  <a:cubicBezTo>
                    <a:pt x="1230" y="644"/>
                    <a:pt x="1245" y="645"/>
                    <a:pt x="1250" y="639"/>
                  </a:cubicBezTo>
                  <a:cubicBezTo>
                    <a:pt x="1255" y="643"/>
                    <a:pt x="1258" y="648"/>
                    <a:pt x="1263" y="652"/>
                  </a:cubicBezTo>
                  <a:cubicBezTo>
                    <a:pt x="1261" y="662"/>
                    <a:pt x="1256" y="670"/>
                    <a:pt x="1246" y="671"/>
                  </a:cubicBezTo>
                  <a:cubicBezTo>
                    <a:pt x="1239" y="671"/>
                    <a:pt x="1239" y="666"/>
                    <a:pt x="1237" y="660"/>
                  </a:cubicBezTo>
                  <a:cubicBezTo>
                    <a:pt x="1227" y="661"/>
                    <a:pt x="1220" y="657"/>
                    <a:pt x="1209" y="663"/>
                  </a:cubicBezTo>
                  <a:cubicBezTo>
                    <a:pt x="1208" y="664"/>
                    <a:pt x="1207" y="666"/>
                    <a:pt x="1205" y="667"/>
                  </a:cubicBezTo>
                  <a:cubicBezTo>
                    <a:pt x="1201" y="670"/>
                    <a:pt x="1202" y="669"/>
                    <a:pt x="1201" y="678"/>
                  </a:cubicBezTo>
                  <a:cubicBezTo>
                    <a:pt x="1200" y="683"/>
                    <a:pt x="1197" y="684"/>
                    <a:pt x="1197" y="688"/>
                  </a:cubicBezTo>
                  <a:cubicBezTo>
                    <a:pt x="1197" y="693"/>
                    <a:pt x="1206" y="689"/>
                    <a:pt x="1209" y="690"/>
                  </a:cubicBezTo>
                  <a:cubicBezTo>
                    <a:pt x="1210" y="695"/>
                    <a:pt x="1214" y="699"/>
                    <a:pt x="1209" y="703"/>
                  </a:cubicBezTo>
                  <a:cubicBezTo>
                    <a:pt x="1217" y="710"/>
                    <a:pt x="1219" y="717"/>
                    <a:pt x="1229" y="710"/>
                  </a:cubicBezTo>
                  <a:cubicBezTo>
                    <a:pt x="1228" y="700"/>
                    <a:pt x="1227" y="696"/>
                    <a:pt x="1231" y="688"/>
                  </a:cubicBezTo>
                  <a:cubicBezTo>
                    <a:pt x="1241" y="686"/>
                    <a:pt x="1242" y="693"/>
                    <a:pt x="1248" y="695"/>
                  </a:cubicBezTo>
                  <a:cubicBezTo>
                    <a:pt x="1254" y="695"/>
                    <a:pt x="1261" y="696"/>
                    <a:pt x="1261" y="690"/>
                  </a:cubicBezTo>
                  <a:cubicBezTo>
                    <a:pt x="1270" y="691"/>
                    <a:pt x="1280" y="690"/>
                    <a:pt x="1289" y="688"/>
                  </a:cubicBezTo>
                  <a:cubicBezTo>
                    <a:pt x="1294" y="687"/>
                    <a:pt x="1295" y="684"/>
                    <a:pt x="1300" y="682"/>
                  </a:cubicBezTo>
                  <a:cubicBezTo>
                    <a:pt x="1306" y="679"/>
                    <a:pt x="1313" y="680"/>
                    <a:pt x="1319" y="678"/>
                  </a:cubicBezTo>
                  <a:cubicBezTo>
                    <a:pt x="1321" y="677"/>
                    <a:pt x="1322" y="674"/>
                    <a:pt x="1323" y="673"/>
                  </a:cubicBezTo>
                  <a:cubicBezTo>
                    <a:pt x="1335" y="669"/>
                    <a:pt x="1349" y="669"/>
                    <a:pt x="1362" y="665"/>
                  </a:cubicBezTo>
                  <a:cubicBezTo>
                    <a:pt x="1365" y="664"/>
                    <a:pt x="1364" y="659"/>
                    <a:pt x="1364" y="656"/>
                  </a:cubicBezTo>
                  <a:cubicBezTo>
                    <a:pt x="1374" y="658"/>
                    <a:pt x="1386" y="663"/>
                    <a:pt x="1394" y="652"/>
                  </a:cubicBezTo>
                  <a:cubicBezTo>
                    <a:pt x="1401" y="651"/>
                    <a:pt x="1402" y="655"/>
                    <a:pt x="1407" y="656"/>
                  </a:cubicBezTo>
                  <a:cubicBezTo>
                    <a:pt x="1410" y="654"/>
                    <a:pt x="1414" y="654"/>
                    <a:pt x="1417" y="652"/>
                  </a:cubicBezTo>
                  <a:cubicBezTo>
                    <a:pt x="1420" y="650"/>
                    <a:pt x="1420" y="647"/>
                    <a:pt x="1422" y="645"/>
                  </a:cubicBezTo>
                  <a:cubicBezTo>
                    <a:pt x="1423" y="644"/>
                    <a:pt x="1429" y="645"/>
                    <a:pt x="1433" y="643"/>
                  </a:cubicBezTo>
                  <a:cubicBezTo>
                    <a:pt x="1434" y="642"/>
                    <a:pt x="1435" y="637"/>
                    <a:pt x="1437" y="637"/>
                  </a:cubicBezTo>
                  <a:cubicBezTo>
                    <a:pt x="1438" y="636"/>
                    <a:pt x="1439" y="639"/>
                    <a:pt x="1441" y="639"/>
                  </a:cubicBezTo>
                  <a:cubicBezTo>
                    <a:pt x="1443" y="639"/>
                    <a:pt x="1448" y="635"/>
                    <a:pt x="1452" y="635"/>
                  </a:cubicBezTo>
                  <a:cubicBezTo>
                    <a:pt x="1460" y="633"/>
                    <a:pt x="1468" y="636"/>
                    <a:pt x="1473" y="628"/>
                  </a:cubicBezTo>
                  <a:cubicBezTo>
                    <a:pt x="1495" y="634"/>
                    <a:pt x="1500" y="611"/>
                    <a:pt x="1525" y="613"/>
                  </a:cubicBezTo>
                  <a:cubicBezTo>
                    <a:pt x="1526" y="605"/>
                    <a:pt x="1524" y="594"/>
                    <a:pt x="1529" y="588"/>
                  </a:cubicBezTo>
                  <a:cubicBezTo>
                    <a:pt x="1533" y="582"/>
                    <a:pt x="1546" y="577"/>
                    <a:pt x="1553" y="581"/>
                  </a:cubicBezTo>
                  <a:cubicBezTo>
                    <a:pt x="1553" y="581"/>
                    <a:pt x="1556" y="583"/>
                    <a:pt x="1557" y="583"/>
                  </a:cubicBezTo>
                  <a:cubicBezTo>
                    <a:pt x="1559" y="585"/>
                    <a:pt x="1557" y="588"/>
                    <a:pt x="1559" y="590"/>
                  </a:cubicBezTo>
                  <a:cubicBezTo>
                    <a:pt x="1560" y="590"/>
                    <a:pt x="1563" y="589"/>
                    <a:pt x="1563" y="590"/>
                  </a:cubicBezTo>
                  <a:cubicBezTo>
                    <a:pt x="1564" y="590"/>
                    <a:pt x="1563" y="593"/>
                    <a:pt x="1563" y="594"/>
                  </a:cubicBezTo>
                  <a:cubicBezTo>
                    <a:pt x="1566" y="597"/>
                    <a:pt x="1570" y="599"/>
                    <a:pt x="1572" y="603"/>
                  </a:cubicBezTo>
                  <a:cubicBezTo>
                    <a:pt x="1572" y="612"/>
                    <a:pt x="1572" y="621"/>
                    <a:pt x="1572" y="630"/>
                  </a:cubicBezTo>
                  <a:cubicBezTo>
                    <a:pt x="1579" y="644"/>
                    <a:pt x="1614" y="641"/>
                    <a:pt x="1617" y="626"/>
                  </a:cubicBezTo>
                  <a:cubicBezTo>
                    <a:pt x="1618" y="620"/>
                    <a:pt x="1610" y="622"/>
                    <a:pt x="1606" y="620"/>
                  </a:cubicBezTo>
                  <a:cubicBezTo>
                    <a:pt x="1608" y="607"/>
                    <a:pt x="1598" y="605"/>
                    <a:pt x="1596" y="596"/>
                  </a:cubicBezTo>
                  <a:cubicBezTo>
                    <a:pt x="1596" y="584"/>
                    <a:pt x="1601" y="575"/>
                    <a:pt x="1611" y="573"/>
                  </a:cubicBezTo>
                  <a:cubicBezTo>
                    <a:pt x="1609" y="571"/>
                    <a:pt x="1608" y="569"/>
                    <a:pt x="1608" y="566"/>
                  </a:cubicBezTo>
                  <a:cubicBezTo>
                    <a:pt x="1610" y="564"/>
                    <a:pt x="1613" y="564"/>
                    <a:pt x="1617" y="564"/>
                  </a:cubicBezTo>
                  <a:cubicBezTo>
                    <a:pt x="1617" y="555"/>
                    <a:pt x="1631" y="559"/>
                    <a:pt x="1630" y="549"/>
                  </a:cubicBezTo>
                  <a:cubicBezTo>
                    <a:pt x="1641" y="551"/>
                    <a:pt x="1658" y="551"/>
                    <a:pt x="1658" y="570"/>
                  </a:cubicBezTo>
                  <a:cubicBezTo>
                    <a:pt x="1663" y="572"/>
                    <a:pt x="1662" y="579"/>
                    <a:pt x="1664" y="583"/>
                  </a:cubicBezTo>
                  <a:cubicBezTo>
                    <a:pt x="1662" y="594"/>
                    <a:pt x="1657" y="603"/>
                    <a:pt x="1660" y="613"/>
                  </a:cubicBezTo>
                  <a:cubicBezTo>
                    <a:pt x="1683" y="606"/>
                    <a:pt x="1703" y="597"/>
                    <a:pt x="1728" y="592"/>
                  </a:cubicBezTo>
                  <a:cubicBezTo>
                    <a:pt x="1733" y="591"/>
                    <a:pt x="1734" y="588"/>
                    <a:pt x="1737" y="585"/>
                  </a:cubicBezTo>
                  <a:cubicBezTo>
                    <a:pt x="1752" y="584"/>
                    <a:pt x="1765" y="585"/>
                    <a:pt x="1778" y="583"/>
                  </a:cubicBezTo>
                  <a:cubicBezTo>
                    <a:pt x="1782" y="583"/>
                    <a:pt x="1785" y="580"/>
                    <a:pt x="1789" y="579"/>
                  </a:cubicBezTo>
                  <a:cubicBezTo>
                    <a:pt x="1793" y="578"/>
                    <a:pt x="1797" y="581"/>
                    <a:pt x="1801" y="581"/>
                  </a:cubicBezTo>
                  <a:cubicBezTo>
                    <a:pt x="1817" y="580"/>
                    <a:pt x="1833" y="575"/>
                    <a:pt x="1851" y="577"/>
                  </a:cubicBezTo>
                  <a:cubicBezTo>
                    <a:pt x="1857" y="576"/>
                    <a:pt x="1853" y="569"/>
                    <a:pt x="1855" y="566"/>
                  </a:cubicBezTo>
                  <a:cubicBezTo>
                    <a:pt x="1858" y="562"/>
                    <a:pt x="1862" y="559"/>
                    <a:pt x="1868" y="557"/>
                  </a:cubicBezTo>
                  <a:cubicBezTo>
                    <a:pt x="1865" y="567"/>
                    <a:pt x="1877" y="565"/>
                    <a:pt x="1876" y="560"/>
                  </a:cubicBezTo>
                  <a:cubicBezTo>
                    <a:pt x="1878" y="569"/>
                    <a:pt x="1883" y="562"/>
                    <a:pt x="1887" y="564"/>
                  </a:cubicBezTo>
                  <a:cubicBezTo>
                    <a:pt x="1888" y="564"/>
                    <a:pt x="1884" y="567"/>
                    <a:pt x="1885" y="568"/>
                  </a:cubicBezTo>
                  <a:cubicBezTo>
                    <a:pt x="1886" y="570"/>
                    <a:pt x="1890" y="567"/>
                    <a:pt x="1889" y="566"/>
                  </a:cubicBezTo>
                  <a:cubicBezTo>
                    <a:pt x="1895" y="566"/>
                    <a:pt x="1890" y="573"/>
                    <a:pt x="1887" y="573"/>
                  </a:cubicBezTo>
                  <a:cubicBezTo>
                    <a:pt x="1894" y="583"/>
                    <a:pt x="1905" y="577"/>
                    <a:pt x="1919" y="577"/>
                  </a:cubicBezTo>
                  <a:cubicBezTo>
                    <a:pt x="1925" y="577"/>
                    <a:pt x="1943" y="578"/>
                    <a:pt x="1956" y="579"/>
                  </a:cubicBezTo>
                  <a:cubicBezTo>
                    <a:pt x="1960" y="579"/>
                    <a:pt x="1964" y="577"/>
                    <a:pt x="1967" y="577"/>
                  </a:cubicBezTo>
                  <a:cubicBezTo>
                    <a:pt x="1979" y="577"/>
                    <a:pt x="1992" y="588"/>
                    <a:pt x="2007" y="583"/>
                  </a:cubicBezTo>
                  <a:cubicBezTo>
                    <a:pt x="2017" y="590"/>
                    <a:pt x="2036" y="591"/>
                    <a:pt x="2050" y="596"/>
                  </a:cubicBezTo>
                  <a:cubicBezTo>
                    <a:pt x="2055" y="598"/>
                    <a:pt x="2060" y="603"/>
                    <a:pt x="2065" y="605"/>
                  </a:cubicBezTo>
                  <a:cubicBezTo>
                    <a:pt x="2069" y="606"/>
                    <a:pt x="2074" y="605"/>
                    <a:pt x="2078" y="607"/>
                  </a:cubicBezTo>
                  <a:cubicBezTo>
                    <a:pt x="2086" y="610"/>
                    <a:pt x="2097" y="615"/>
                    <a:pt x="2106" y="620"/>
                  </a:cubicBezTo>
                  <a:cubicBezTo>
                    <a:pt x="2118" y="626"/>
                    <a:pt x="2130" y="632"/>
                    <a:pt x="2142" y="639"/>
                  </a:cubicBezTo>
                  <a:cubicBezTo>
                    <a:pt x="2166" y="652"/>
                    <a:pt x="2187" y="669"/>
                    <a:pt x="2209" y="684"/>
                  </a:cubicBezTo>
                  <a:cubicBezTo>
                    <a:pt x="2220" y="679"/>
                    <a:pt x="2223" y="666"/>
                    <a:pt x="2239" y="667"/>
                  </a:cubicBezTo>
                  <a:cubicBezTo>
                    <a:pt x="2240" y="676"/>
                    <a:pt x="2226" y="672"/>
                    <a:pt x="2226" y="680"/>
                  </a:cubicBezTo>
                  <a:cubicBezTo>
                    <a:pt x="2227" y="683"/>
                    <a:pt x="2230" y="678"/>
                    <a:pt x="2230" y="682"/>
                  </a:cubicBezTo>
                  <a:cubicBezTo>
                    <a:pt x="2229" y="686"/>
                    <a:pt x="2233" y="694"/>
                    <a:pt x="2228" y="695"/>
                  </a:cubicBezTo>
                  <a:cubicBezTo>
                    <a:pt x="2233" y="694"/>
                    <a:pt x="2240" y="702"/>
                    <a:pt x="2252" y="701"/>
                  </a:cubicBezTo>
                  <a:cubicBezTo>
                    <a:pt x="2254" y="707"/>
                    <a:pt x="2249" y="707"/>
                    <a:pt x="2250" y="712"/>
                  </a:cubicBezTo>
                  <a:cubicBezTo>
                    <a:pt x="2251" y="719"/>
                    <a:pt x="2260" y="719"/>
                    <a:pt x="2267" y="716"/>
                  </a:cubicBezTo>
                  <a:cubicBezTo>
                    <a:pt x="2269" y="719"/>
                    <a:pt x="2270" y="722"/>
                    <a:pt x="2269" y="727"/>
                  </a:cubicBezTo>
                  <a:cubicBezTo>
                    <a:pt x="2276" y="734"/>
                    <a:pt x="2288" y="740"/>
                    <a:pt x="2299" y="740"/>
                  </a:cubicBezTo>
                  <a:cubicBezTo>
                    <a:pt x="2314" y="740"/>
                    <a:pt x="2324" y="728"/>
                    <a:pt x="2333" y="723"/>
                  </a:cubicBezTo>
                  <a:cubicBezTo>
                    <a:pt x="2332" y="715"/>
                    <a:pt x="2328" y="710"/>
                    <a:pt x="2329" y="699"/>
                  </a:cubicBezTo>
                  <a:cubicBezTo>
                    <a:pt x="2335" y="696"/>
                    <a:pt x="2343" y="694"/>
                    <a:pt x="2348" y="690"/>
                  </a:cubicBezTo>
                  <a:cubicBezTo>
                    <a:pt x="2351" y="696"/>
                    <a:pt x="2354" y="701"/>
                    <a:pt x="2355" y="708"/>
                  </a:cubicBezTo>
                  <a:cubicBezTo>
                    <a:pt x="2367" y="705"/>
                    <a:pt x="2368" y="692"/>
                    <a:pt x="2378" y="688"/>
                  </a:cubicBezTo>
                  <a:cubicBezTo>
                    <a:pt x="2380" y="674"/>
                    <a:pt x="2377" y="669"/>
                    <a:pt x="2376" y="658"/>
                  </a:cubicBezTo>
                  <a:cubicBezTo>
                    <a:pt x="2378" y="657"/>
                    <a:pt x="2378" y="653"/>
                    <a:pt x="2383" y="654"/>
                  </a:cubicBezTo>
                  <a:cubicBezTo>
                    <a:pt x="2385" y="647"/>
                    <a:pt x="2377" y="650"/>
                    <a:pt x="2376" y="645"/>
                  </a:cubicBezTo>
                  <a:cubicBezTo>
                    <a:pt x="2375" y="630"/>
                    <a:pt x="2387" y="627"/>
                    <a:pt x="2398" y="624"/>
                  </a:cubicBezTo>
                  <a:cubicBezTo>
                    <a:pt x="2393" y="635"/>
                    <a:pt x="2400" y="635"/>
                    <a:pt x="2402" y="643"/>
                  </a:cubicBezTo>
                  <a:cubicBezTo>
                    <a:pt x="2398" y="641"/>
                    <a:pt x="2397" y="648"/>
                    <a:pt x="2396" y="650"/>
                  </a:cubicBezTo>
                  <a:cubicBezTo>
                    <a:pt x="2394" y="652"/>
                    <a:pt x="2389" y="653"/>
                    <a:pt x="2391" y="658"/>
                  </a:cubicBezTo>
                  <a:cubicBezTo>
                    <a:pt x="2397" y="659"/>
                    <a:pt x="2399" y="646"/>
                    <a:pt x="2404" y="654"/>
                  </a:cubicBezTo>
                  <a:cubicBezTo>
                    <a:pt x="2406" y="653"/>
                    <a:pt x="2404" y="645"/>
                    <a:pt x="2413" y="645"/>
                  </a:cubicBezTo>
                  <a:cubicBezTo>
                    <a:pt x="2417" y="650"/>
                    <a:pt x="2412" y="648"/>
                    <a:pt x="2411" y="652"/>
                  </a:cubicBezTo>
                  <a:cubicBezTo>
                    <a:pt x="2414" y="656"/>
                    <a:pt x="2419" y="645"/>
                    <a:pt x="2426" y="645"/>
                  </a:cubicBezTo>
                  <a:cubicBezTo>
                    <a:pt x="2425" y="642"/>
                    <a:pt x="2428" y="641"/>
                    <a:pt x="2428" y="637"/>
                  </a:cubicBezTo>
                  <a:cubicBezTo>
                    <a:pt x="2436" y="635"/>
                    <a:pt x="2437" y="626"/>
                    <a:pt x="2441" y="620"/>
                  </a:cubicBezTo>
                  <a:cubicBezTo>
                    <a:pt x="2426" y="619"/>
                    <a:pt x="2428" y="636"/>
                    <a:pt x="2417" y="639"/>
                  </a:cubicBezTo>
                  <a:cubicBezTo>
                    <a:pt x="2414" y="633"/>
                    <a:pt x="2424" y="629"/>
                    <a:pt x="2426" y="624"/>
                  </a:cubicBezTo>
                  <a:cubicBezTo>
                    <a:pt x="2426" y="622"/>
                    <a:pt x="2424" y="618"/>
                    <a:pt x="2426" y="615"/>
                  </a:cubicBezTo>
                  <a:cubicBezTo>
                    <a:pt x="2427" y="614"/>
                    <a:pt x="2431" y="613"/>
                    <a:pt x="2432" y="611"/>
                  </a:cubicBezTo>
                  <a:cubicBezTo>
                    <a:pt x="2434" y="609"/>
                    <a:pt x="2432" y="605"/>
                    <a:pt x="2434" y="603"/>
                  </a:cubicBezTo>
                  <a:cubicBezTo>
                    <a:pt x="2436" y="600"/>
                    <a:pt x="2442" y="600"/>
                    <a:pt x="2443" y="596"/>
                  </a:cubicBezTo>
                  <a:cubicBezTo>
                    <a:pt x="2440" y="590"/>
                    <a:pt x="2432" y="590"/>
                    <a:pt x="2426" y="588"/>
                  </a:cubicBezTo>
                  <a:cubicBezTo>
                    <a:pt x="2433" y="578"/>
                    <a:pt x="2435" y="568"/>
                    <a:pt x="2447" y="562"/>
                  </a:cubicBezTo>
                  <a:cubicBezTo>
                    <a:pt x="2446" y="554"/>
                    <a:pt x="2449" y="544"/>
                    <a:pt x="2445" y="540"/>
                  </a:cubicBezTo>
                  <a:cubicBezTo>
                    <a:pt x="2440" y="542"/>
                    <a:pt x="2438" y="544"/>
                    <a:pt x="2436" y="549"/>
                  </a:cubicBezTo>
                  <a:cubicBezTo>
                    <a:pt x="2434" y="547"/>
                    <a:pt x="2440" y="526"/>
                    <a:pt x="2426" y="530"/>
                  </a:cubicBezTo>
                  <a:cubicBezTo>
                    <a:pt x="2432" y="529"/>
                    <a:pt x="2431" y="521"/>
                    <a:pt x="2436" y="519"/>
                  </a:cubicBezTo>
                  <a:cubicBezTo>
                    <a:pt x="2446" y="517"/>
                    <a:pt x="2435" y="523"/>
                    <a:pt x="2441" y="523"/>
                  </a:cubicBezTo>
                  <a:cubicBezTo>
                    <a:pt x="2443" y="526"/>
                    <a:pt x="2441" y="527"/>
                    <a:pt x="2441" y="530"/>
                  </a:cubicBezTo>
                  <a:cubicBezTo>
                    <a:pt x="2444" y="528"/>
                    <a:pt x="2446" y="526"/>
                    <a:pt x="2447" y="523"/>
                  </a:cubicBezTo>
                  <a:cubicBezTo>
                    <a:pt x="2452" y="528"/>
                    <a:pt x="2447" y="542"/>
                    <a:pt x="2460" y="538"/>
                  </a:cubicBezTo>
                  <a:cubicBezTo>
                    <a:pt x="2447" y="542"/>
                    <a:pt x="2459" y="553"/>
                    <a:pt x="2460" y="562"/>
                  </a:cubicBezTo>
                  <a:cubicBezTo>
                    <a:pt x="2467" y="561"/>
                    <a:pt x="2466" y="552"/>
                    <a:pt x="2473" y="551"/>
                  </a:cubicBezTo>
                  <a:cubicBezTo>
                    <a:pt x="2469" y="556"/>
                    <a:pt x="2468" y="563"/>
                    <a:pt x="2468" y="573"/>
                  </a:cubicBezTo>
                  <a:cubicBezTo>
                    <a:pt x="2479" y="574"/>
                    <a:pt x="2477" y="562"/>
                    <a:pt x="2486" y="562"/>
                  </a:cubicBezTo>
                  <a:cubicBezTo>
                    <a:pt x="2487" y="568"/>
                    <a:pt x="2483" y="567"/>
                    <a:pt x="2483" y="573"/>
                  </a:cubicBezTo>
                  <a:cubicBezTo>
                    <a:pt x="2484" y="575"/>
                    <a:pt x="2487" y="576"/>
                    <a:pt x="2488" y="579"/>
                  </a:cubicBezTo>
                  <a:cubicBezTo>
                    <a:pt x="2512" y="582"/>
                    <a:pt x="2510" y="559"/>
                    <a:pt x="2526" y="553"/>
                  </a:cubicBezTo>
                  <a:cubicBezTo>
                    <a:pt x="2525" y="551"/>
                    <a:pt x="2524" y="547"/>
                    <a:pt x="2524" y="542"/>
                  </a:cubicBezTo>
                  <a:cubicBezTo>
                    <a:pt x="2526" y="546"/>
                    <a:pt x="2531" y="546"/>
                    <a:pt x="2533" y="549"/>
                  </a:cubicBezTo>
                  <a:cubicBezTo>
                    <a:pt x="2530" y="560"/>
                    <a:pt x="2514" y="558"/>
                    <a:pt x="2513" y="570"/>
                  </a:cubicBezTo>
                  <a:cubicBezTo>
                    <a:pt x="2522" y="576"/>
                    <a:pt x="2531" y="566"/>
                    <a:pt x="2539" y="564"/>
                  </a:cubicBezTo>
                  <a:cubicBezTo>
                    <a:pt x="2542" y="563"/>
                    <a:pt x="2546" y="566"/>
                    <a:pt x="2546" y="566"/>
                  </a:cubicBezTo>
                  <a:cubicBezTo>
                    <a:pt x="2550" y="565"/>
                    <a:pt x="2550" y="560"/>
                    <a:pt x="2554" y="562"/>
                  </a:cubicBezTo>
                  <a:cubicBezTo>
                    <a:pt x="2559" y="558"/>
                    <a:pt x="2566" y="556"/>
                    <a:pt x="2565" y="547"/>
                  </a:cubicBezTo>
                  <a:cubicBezTo>
                    <a:pt x="2578" y="551"/>
                    <a:pt x="2589" y="539"/>
                    <a:pt x="2604" y="538"/>
                  </a:cubicBezTo>
                  <a:cubicBezTo>
                    <a:pt x="2605" y="545"/>
                    <a:pt x="2601" y="546"/>
                    <a:pt x="2601" y="551"/>
                  </a:cubicBezTo>
                  <a:cubicBezTo>
                    <a:pt x="2576" y="565"/>
                    <a:pt x="2553" y="582"/>
                    <a:pt x="2522" y="592"/>
                  </a:cubicBezTo>
                  <a:cubicBezTo>
                    <a:pt x="2515" y="594"/>
                    <a:pt x="2515" y="588"/>
                    <a:pt x="2511" y="588"/>
                  </a:cubicBezTo>
                  <a:cubicBezTo>
                    <a:pt x="2504" y="590"/>
                    <a:pt x="2498" y="594"/>
                    <a:pt x="2490" y="596"/>
                  </a:cubicBezTo>
                  <a:cubicBezTo>
                    <a:pt x="2490" y="599"/>
                    <a:pt x="2490" y="602"/>
                    <a:pt x="2492" y="603"/>
                  </a:cubicBezTo>
                  <a:cubicBezTo>
                    <a:pt x="2487" y="605"/>
                    <a:pt x="2484" y="609"/>
                    <a:pt x="2479" y="611"/>
                  </a:cubicBezTo>
                  <a:cubicBezTo>
                    <a:pt x="2479" y="621"/>
                    <a:pt x="2477" y="629"/>
                    <a:pt x="2468" y="630"/>
                  </a:cubicBezTo>
                  <a:cubicBezTo>
                    <a:pt x="2470" y="639"/>
                    <a:pt x="2463" y="639"/>
                    <a:pt x="2464" y="648"/>
                  </a:cubicBezTo>
                  <a:cubicBezTo>
                    <a:pt x="2460" y="649"/>
                    <a:pt x="2458" y="653"/>
                    <a:pt x="2453" y="654"/>
                  </a:cubicBezTo>
                  <a:cubicBezTo>
                    <a:pt x="2455" y="660"/>
                    <a:pt x="2450" y="660"/>
                    <a:pt x="2451" y="665"/>
                  </a:cubicBezTo>
                  <a:cubicBezTo>
                    <a:pt x="2445" y="667"/>
                    <a:pt x="2442" y="671"/>
                    <a:pt x="2436" y="678"/>
                  </a:cubicBezTo>
                  <a:cubicBezTo>
                    <a:pt x="2434" y="680"/>
                    <a:pt x="2431" y="682"/>
                    <a:pt x="2430" y="684"/>
                  </a:cubicBezTo>
                  <a:cubicBezTo>
                    <a:pt x="2428" y="686"/>
                    <a:pt x="2430" y="690"/>
                    <a:pt x="2428" y="693"/>
                  </a:cubicBezTo>
                  <a:cubicBezTo>
                    <a:pt x="2424" y="697"/>
                    <a:pt x="2419" y="699"/>
                    <a:pt x="2415" y="703"/>
                  </a:cubicBezTo>
                  <a:cubicBezTo>
                    <a:pt x="2411" y="707"/>
                    <a:pt x="2410" y="712"/>
                    <a:pt x="2406" y="716"/>
                  </a:cubicBezTo>
                  <a:cubicBezTo>
                    <a:pt x="2404" y="719"/>
                    <a:pt x="2400" y="718"/>
                    <a:pt x="2398" y="720"/>
                  </a:cubicBezTo>
                  <a:cubicBezTo>
                    <a:pt x="2396" y="722"/>
                    <a:pt x="2395" y="727"/>
                    <a:pt x="2393" y="729"/>
                  </a:cubicBezTo>
                  <a:cubicBezTo>
                    <a:pt x="2388" y="735"/>
                    <a:pt x="2380" y="741"/>
                    <a:pt x="2376" y="751"/>
                  </a:cubicBezTo>
                  <a:cubicBezTo>
                    <a:pt x="2386" y="754"/>
                    <a:pt x="2396" y="741"/>
                    <a:pt x="2404" y="733"/>
                  </a:cubicBezTo>
                  <a:cubicBezTo>
                    <a:pt x="2406" y="731"/>
                    <a:pt x="2408" y="727"/>
                    <a:pt x="2411" y="725"/>
                  </a:cubicBezTo>
                  <a:cubicBezTo>
                    <a:pt x="2413" y="723"/>
                    <a:pt x="2417" y="722"/>
                    <a:pt x="2419" y="720"/>
                  </a:cubicBezTo>
                  <a:cubicBezTo>
                    <a:pt x="2425" y="715"/>
                    <a:pt x="2428" y="705"/>
                    <a:pt x="2436" y="703"/>
                  </a:cubicBezTo>
                  <a:cubicBezTo>
                    <a:pt x="2432" y="715"/>
                    <a:pt x="2425" y="722"/>
                    <a:pt x="2415" y="727"/>
                  </a:cubicBezTo>
                  <a:cubicBezTo>
                    <a:pt x="2412" y="732"/>
                    <a:pt x="2408" y="734"/>
                    <a:pt x="2406" y="740"/>
                  </a:cubicBezTo>
                  <a:cubicBezTo>
                    <a:pt x="2396" y="742"/>
                    <a:pt x="2395" y="754"/>
                    <a:pt x="2385" y="757"/>
                  </a:cubicBezTo>
                  <a:cubicBezTo>
                    <a:pt x="2384" y="765"/>
                    <a:pt x="2378" y="767"/>
                    <a:pt x="2378" y="776"/>
                  </a:cubicBezTo>
                  <a:cubicBezTo>
                    <a:pt x="2375" y="778"/>
                    <a:pt x="2373" y="778"/>
                    <a:pt x="2370" y="781"/>
                  </a:cubicBezTo>
                  <a:cubicBezTo>
                    <a:pt x="2367" y="783"/>
                    <a:pt x="2366" y="787"/>
                    <a:pt x="2363" y="789"/>
                  </a:cubicBezTo>
                  <a:cubicBezTo>
                    <a:pt x="2361" y="791"/>
                    <a:pt x="2358" y="790"/>
                    <a:pt x="2355" y="791"/>
                  </a:cubicBezTo>
                  <a:cubicBezTo>
                    <a:pt x="2352" y="792"/>
                    <a:pt x="2351" y="795"/>
                    <a:pt x="2348" y="796"/>
                  </a:cubicBezTo>
                  <a:cubicBezTo>
                    <a:pt x="2345" y="796"/>
                    <a:pt x="2344" y="793"/>
                    <a:pt x="2340" y="793"/>
                  </a:cubicBezTo>
                  <a:cubicBezTo>
                    <a:pt x="2332" y="794"/>
                    <a:pt x="2324" y="793"/>
                    <a:pt x="2314" y="793"/>
                  </a:cubicBezTo>
                  <a:cubicBezTo>
                    <a:pt x="2300" y="781"/>
                    <a:pt x="2274" y="780"/>
                    <a:pt x="2263" y="766"/>
                  </a:cubicBezTo>
                  <a:cubicBezTo>
                    <a:pt x="2250" y="766"/>
                    <a:pt x="2245" y="759"/>
                    <a:pt x="2235" y="757"/>
                  </a:cubicBezTo>
                  <a:cubicBezTo>
                    <a:pt x="2233" y="746"/>
                    <a:pt x="2218" y="749"/>
                    <a:pt x="2215" y="740"/>
                  </a:cubicBezTo>
                  <a:cubicBezTo>
                    <a:pt x="2212" y="740"/>
                    <a:pt x="2208" y="740"/>
                    <a:pt x="2205" y="740"/>
                  </a:cubicBezTo>
                  <a:cubicBezTo>
                    <a:pt x="2204" y="737"/>
                    <a:pt x="2202" y="737"/>
                    <a:pt x="2200" y="736"/>
                  </a:cubicBezTo>
                  <a:cubicBezTo>
                    <a:pt x="2198" y="733"/>
                    <a:pt x="2196" y="732"/>
                    <a:pt x="2192" y="729"/>
                  </a:cubicBezTo>
                  <a:cubicBezTo>
                    <a:pt x="2190" y="728"/>
                    <a:pt x="2189" y="726"/>
                    <a:pt x="2187" y="725"/>
                  </a:cubicBezTo>
                  <a:cubicBezTo>
                    <a:pt x="2186" y="724"/>
                    <a:pt x="2183" y="724"/>
                    <a:pt x="2181" y="723"/>
                  </a:cubicBezTo>
                  <a:cubicBezTo>
                    <a:pt x="2180" y="722"/>
                    <a:pt x="2180" y="719"/>
                    <a:pt x="2179" y="718"/>
                  </a:cubicBezTo>
                  <a:cubicBezTo>
                    <a:pt x="2162" y="706"/>
                    <a:pt x="2141" y="693"/>
                    <a:pt x="2121" y="682"/>
                  </a:cubicBezTo>
                  <a:cubicBezTo>
                    <a:pt x="2108" y="674"/>
                    <a:pt x="2093" y="667"/>
                    <a:pt x="2078" y="660"/>
                  </a:cubicBezTo>
                  <a:cubicBezTo>
                    <a:pt x="2074" y="659"/>
                    <a:pt x="2069" y="658"/>
                    <a:pt x="2065" y="656"/>
                  </a:cubicBezTo>
                  <a:cubicBezTo>
                    <a:pt x="2065" y="656"/>
                    <a:pt x="2060" y="655"/>
                    <a:pt x="2059" y="654"/>
                  </a:cubicBezTo>
                  <a:cubicBezTo>
                    <a:pt x="2058" y="654"/>
                    <a:pt x="2057" y="650"/>
                    <a:pt x="2057" y="650"/>
                  </a:cubicBezTo>
                  <a:cubicBezTo>
                    <a:pt x="2053" y="648"/>
                    <a:pt x="2047" y="649"/>
                    <a:pt x="2044" y="648"/>
                  </a:cubicBezTo>
                  <a:cubicBezTo>
                    <a:pt x="2037" y="645"/>
                    <a:pt x="2031" y="638"/>
                    <a:pt x="2018" y="639"/>
                  </a:cubicBezTo>
                  <a:cubicBezTo>
                    <a:pt x="2013" y="639"/>
                    <a:pt x="2011" y="635"/>
                    <a:pt x="2007" y="633"/>
                  </a:cubicBezTo>
                  <a:cubicBezTo>
                    <a:pt x="1981" y="630"/>
                    <a:pt x="1962" y="628"/>
                    <a:pt x="1941" y="626"/>
                  </a:cubicBezTo>
                  <a:cubicBezTo>
                    <a:pt x="1935" y="628"/>
                    <a:pt x="1937" y="636"/>
                    <a:pt x="1932" y="639"/>
                  </a:cubicBezTo>
                  <a:cubicBezTo>
                    <a:pt x="1926" y="636"/>
                    <a:pt x="1925" y="633"/>
                    <a:pt x="1930" y="628"/>
                  </a:cubicBezTo>
                  <a:cubicBezTo>
                    <a:pt x="1924" y="631"/>
                    <a:pt x="1914" y="625"/>
                    <a:pt x="1902" y="626"/>
                  </a:cubicBezTo>
                  <a:cubicBezTo>
                    <a:pt x="1894" y="627"/>
                    <a:pt x="1869" y="627"/>
                    <a:pt x="1861" y="633"/>
                  </a:cubicBezTo>
                  <a:cubicBezTo>
                    <a:pt x="1847" y="628"/>
                    <a:pt x="1833" y="627"/>
                    <a:pt x="1821" y="630"/>
                  </a:cubicBezTo>
                  <a:cubicBezTo>
                    <a:pt x="1812" y="632"/>
                    <a:pt x="1817" y="647"/>
                    <a:pt x="1806" y="645"/>
                  </a:cubicBezTo>
                  <a:cubicBezTo>
                    <a:pt x="1805" y="641"/>
                    <a:pt x="1809" y="641"/>
                    <a:pt x="1812" y="641"/>
                  </a:cubicBezTo>
                  <a:cubicBezTo>
                    <a:pt x="1814" y="634"/>
                    <a:pt x="1807" y="637"/>
                    <a:pt x="1806" y="633"/>
                  </a:cubicBezTo>
                  <a:cubicBezTo>
                    <a:pt x="1788" y="634"/>
                    <a:pt x="1767" y="638"/>
                    <a:pt x="1741" y="641"/>
                  </a:cubicBezTo>
                  <a:cubicBezTo>
                    <a:pt x="1741" y="641"/>
                    <a:pt x="1741" y="643"/>
                    <a:pt x="1739" y="643"/>
                  </a:cubicBezTo>
                  <a:cubicBezTo>
                    <a:pt x="1738" y="643"/>
                    <a:pt x="1736" y="641"/>
                    <a:pt x="1737" y="641"/>
                  </a:cubicBezTo>
                  <a:cubicBezTo>
                    <a:pt x="1728" y="644"/>
                    <a:pt x="1722" y="649"/>
                    <a:pt x="1716" y="652"/>
                  </a:cubicBezTo>
                  <a:cubicBezTo>
                    <a:pt x="1699" y="651"/>
                    <a:pt x="1687" y="655"/>
                    <a:pt x="1679" y="663"/>
                  </a:cubicBezTo>
                  <a:cubicBezTo>
                    <a:pt x="1675" y="661"/>
                    <a:pt x="1675" y="659"/>
                    <a:pt x="1677" y="656"/>
                  </a:cubicBezTo>
                  <a:cubicBezTo>
                    <a:pt x="1669" y="659"/>
                    <a:pt x="1666" y="667"/>
                    <a:pt x="1660" y="671"/>
                  </a:cubicBezTo>
                  <a:cubicBezTo>
                    <a:pt x="1650" y="672"/>
                    <a:pt x="1644" y="676"/>
                    <a:pt x="1634" y="678"/>
                  </a:cubicBezTo>
                  <a:cubicBezTo>
                    <a:pt x="1627" y="680"/>
                    <a:pt x="1627" y="687"/>
                    <a:pt x="1621" y="690"/>
                  </a:cubicBezTo>
                  <a:cubicBezTo>
                    <a:pt x="1613" y="695"/>
                    <a:pt x="1602" y="694"/>
                    <a:pt x="1591" y="697"/>
                  </a:cubicBezTo>
                  <a:cubicBezTo>
                    <a:pt x="1588" y="698"/>
                    <a:pt x="1585" y="701"/>
                    <a:pt x="1583" y="701"/>
                  </a:cubicBezTo>
                  <a:cubicBezTo>
                    <a:pt x="1578" y="702"/>
                    <a:pt x="1569" y="697"/>
                    <a:pt x="1568" y="705"/>
                  </a:cubicBezTo>
                  <a:cubicBezTo>
                    <a:pt x="1565" y="703"/>
                    <a:pt x="1563" y="700"/>
                    <a:pt x="1561" y="697"/>
                  </a:cubicBezTo>
                  <a:cubicBezTo>
                    <a:pt x="1544" y="697"/>
                    <a:pt x="1531" y="693"/>
                    <a:pt x="1523" y="684"/>
                  </a:cubicBezTo>
                  <a:cubicBezTo>
                    <a:pt x="1498" y="678"/>
                    <a:pt x="1482" y="693"/>
                    <a:pt x="1458" y="695"/>
                  </a:cubicBezTo>
                  <a:cubicBezTo>
                    <a:pt x="1455" y="697"/>
                    <a:pt x="1449" y="697"/>
                    <a:pt x="1450" y="703"/>
                  </a:cubicBezTo>
                  <a:cubicBezTo>
                    <a:pt x="1437" y="703"/>
                    <a:pt x="1429" y="707"/>
                    <a:pt x="1426" y="716"/>
                  </a:cubicBezTo>
                  <a:cubicBezTo>
                    <a:pt x="1416" y="712"/>
                    <a:pt x="1406" y="710"/>
                    <a:pt x="1407" y="720"/>
                  </a:cubicBezTo>
                  <a:cubicBezTo>
                    <a:pt x="1402" y="720"/>
                    <a:pt x="1403" y="715"/>
                    <a:pt x="1398" y="714"/>
                  </a:cubicBezTo>
                  <a:cubicBezTo>
                    <a:pt x="1389" y="717"/>
                    <a:pt x="1385" y="726"/>
                    <a:pt x="1375" y="727"/>
                  </a:cubicBezTo>
                  <a:cubicBezTo>
                    <a:pt x="1366" y="736"/>
                    <a:pt x="1354" y="742"/>
                    <a:pt x="1345" y="751"/>
                  </a:cubicBezTo>
                  <a:cubicBezTo>
                    <a:pt x="1338" y="746"/>
                    <a:pt x="1339" y="752"/>
                    <a:pt x="1332" y="755"/>
                  </a:cubicBezTo>
                  <a:cubicBezTo>
                    <a:pt x="1331" y="755"/>
                    <a:pt x="1328" y="754"/>
                    <a:pt x="1325" y="755"/>
                  </a:cubicBezTo>
                  <a:cubicBezTo>
                    <a:pt x="1324" y="755"/>
                    <a:pt x="1320" y="756"/>
                    <a:pt x="1319" y="757"/>
                  </a:cubicBezTo>
                  <a:cubicBezTo>
                    <a:pt x="1315" y="759"/>
                    <a:pt x="1314" y="765"/>
                    <a:pt x="1308" y="766"/>
                  </a:cubicBezTo>
                  <a:cubicBezTo>
                    <a:pt x="1310" y="786"/>
                    <a:pt x="1294" y="789"/>
                    <a:pt x="1295" y="808"/>
                  </a:cubicBezTo>
                  <a:cubicBezTo>
                    <a:pt x="1290" y="810"/>
                    <a:pt x="1284" y="810"/>
                    <a:pt x="1282" y="815"/>
                  </a:cubicBezTo>
                  <a:cubicBezTo>
                    <a:pt x="1287" y="822"/>
                    <a:pt x="1300" y="818"/>
                    <a:pt x="1312" y="821"/>
                  </a:cubicBezTo>
                  <a:cubicBezTo>
                    <a:pt x="1315" y="834"/>
                    <a:pt x="1331" y="834"/>
                    <a:pt x="1334" y="847"/>
                  </a:cubicBezTo>
                  <a:cubicBezTo>
                    <a:pt x="1342" y="842"/>
                    <a:pt x="1347" y="856"/>
                    <a:pt x="1355" y="858"/>
                  </a:cubicBezTo>
                  <a:cubicBezTo>
                    <a:pt x="1360" y="855"/>
                    <a:pt x="1365" y="857"/>
                    <a:pt x="1368" y="856"/>
                  </a:cubicBezTo>
                  <a:cubicBezTo>
                    <a:pt x="1372" y="854"/>
                    <a:pt x="1376" y="845"/>
                    <a:pt x="1383" y="845"/>
                  </a:cubicBezTo>
                  <a:cubicBezTo>
                    <a:pt x="1379" y="829"/>
                    <a:pt x="1363" y="826"/>
                    <a:pt x="1368" y="802"/>
                  </a:cubicBezTo>
                  <a:cubicBezTo>
                    <a:pt x="1371" y="799"/>
                    <a:pt x="1374" y="796"/>
                    <a:pt x="1377" y="793"/>
                  </a:cubicBezTo>
                  <a:cubicBezTo>
                    <a:pt x="1389" y="792"/>
                    <a:pt x="1397" y="798"/>
                    <a:pt x="1405" y="802"/>
                  </a:cubicBezTo>
                  <a:cubicBezTo>
                    <a:pt x="1412" y="806"/>
                    <a:pt x="1421" y="808"/>
                    <a:pt x="1426" y="815"/>
                  </a:cubicBezTo>
                  <a:cubicBezTo>
                    <a:pt x="1431" y="817"/>
                    <a:pt x="1431" y="811"/>
                    <a:pt x="1435" y="808"/>
                  </a:cubicBezTo>
                  <a:cubicBezTo>
                    <a:pt x="1438" y="806"/>
                    <a:pt x="1443" y="807"/>
                    <a:pt x="1445" y="804"/>
                  </a:cubicBezTo>
                  <a:cubicBezTo>
                    <a:pt x="1448" y="801"/>
                    <a:pt x="1449" y="795"/>
                    <a:pt x="1452" y="791"/>
                  </a:cubicBezTo>
                  <a:cubicBezTo>
                    <a:pt x="1455" y="791"/>
                    <a:pt x="1458" y="791"/>
                    <a:pt x="1460" y="791"/>
                  </a:cubicBezTo>
                  <a:cubicBezTo>
                    <a:pt x="1456" y="781"/>
                    <a:pt x="1460" y="775"/>
                    <a:pt x="1465" y="768"/>
                  </a:cubicBezTo>
                  <a:cubicBezTo>
                    <a:pt x="1471" y="766"/>
                    <a:pt x="1469" y="774"/>
                    <a:pt x="1475" y="772"/>
                  </a:cubicBezTo>
                  <a:cubicBezTo>
                    <a:pt x="1500" y="765"/>
                    <a:pt x="1514" y="748"/>
                    <a:pt x="1540" y="742"/>
                  </a:cubicBezTo>
                  <a:cubicBezTo>
                    <a:pt x="1548" y="746"/>
                    <a:pt x="1554" y="752"/>
                    <a:pt x="1561" y="757"/>
                  </a:cubicBezTo>
                  <a:cubicBezTo>
                    <a:pt x="1557" y="774"/>
                    <a:pt x="1572" y="772"/>
                    <a:pt x="1574" y="783"/>
                  </a:cubicBezTo>
                  <a:cubicBezTo>
                    <a:pt x="1571" y="789"/>
                    <a:pt x="1566" y="780"/>
                    <a:pt x="1559" y="783"/>
                  </a:cubicBezTo>
                  <a:cubicBezTo>
                    <a:pt x="1558" y="789"/>
                    <a:pt x="1554" y="799"/>
                    <a:pt x="1544" y="802"/>
                  </a:cubicBezTo>
                  <a:cubicBezTo>
                    <a:pt x="1536" y="803"/>
                    <a:pt x="1534" y="798"/>
                    <a:pt x="1529" y="796"/>
                  </a:cubicBezTo>
                  <a:cubicBezTo>
                    <a:pt x="1510" y="798"/>
                    <a:pt x="1499" y="808"/>
                    <a:pt x="1488" y="819"/>
                  </a:cubicBezTo>
                  <a:cubicBezTo>
                    <a:pt x="1494" y="822"/>
                    <a:pt x="1497" y="829"/>
                    <a:pt x="1505" y="830"/>
                  </a:cubicBezTo>
                  <a:cubicBezTo>
                    <a:pt x="1503" y="837"/>
                    <a:pt x="1504" y="836"/>
                    <a:pt x="1508" y="841"/>
                  </a:cubicBezTo>
                  <a:cubicBezTo>
                    <a:pt x="1526" y="838"/>
                    <a:pt x="1527" y="851"/>
                    <a:pt x="1538" y="856"/>
                  </a:cubicBezTo>
                  <a:cubicBezTo>
                    <a:pt x="1536" y="860"/>
                    <a:pt x="1528" y="859"/>
                    <a:pt x="1525" y="862"/>
                  </a:cubicBezTo>
                  <a:cubicBezTo>
                    <a:pt x="1529" y="871"/>
                    <a:pt x="1542" y="870"/>
                    <a:pt x="1542" y="884"/>
                  </a:cubicBezTo>
                  <a:cubicBezTo>
                    <a:pt x="1546" y="884"/>
                    <a:pt x="1549" y="883"/>
                    <a:pt x="1553" y="881"/>
                  </a:cubicBezTo>
                  <a:cubicBezTo>
                    <a:pt x="1558" y="879"/>
                    <a:pt x="1562" y="875"/>
                    <a:pt x="1568" y="871"/>
                  </a:cubicBezTo>
                  <a:cubicBezTo>
                    <a:pt x="1570" y="869"/>
                    <a:pt x="1574" y="868"/>
                    <a:pt x="1576" y="866"/>
                  </a:cubicBezTo>
                  <a:cubicBezTo>
                    <a:pt x="1586" y="858"/>
                    <a:pt x="1591" y="843"/>
                    <a:pt x="1606" y="841"/>
                  </a:cubicBezTo>
                  <a:cubicBezTo>
                    <a:pt x="1606" y="844"/>
                    <a:pt x="1608" y="845"/>
                    <a:pt x="1608" y="843"/>
                  </a:cubicBezTo>
                  <a:cubicBezTo>
                    <a:pt x="1611" y="850"/>
                    <a:pt x="1598" y="861"/>
                    <a:pt x="1591" y="866"/>
                  </a:cubicBezTo>
                  <a:cubicBezTo>
                    <a:pt x="1591" y="874"/>
                    <a:pt x="1584" y="877"/>
                    <a:pt x="1583" y="884"/>
                  </a:cubicBezTo>
                  <a:cubicBezTo>
                    <a:pt x="1578" y="883"/>
                    <a:pt x="1577" y="885"/>
                    <a:pt x="1574" y="886"/>
                  </a:cubicBezTo>
                  <a:cubicBezTo>
                    <a:pt x="1569" y="889"/>
                    <a:pt x="1565" y="894"/>
                    <a:pt x="1563" y="901"/>
                  </a:cubicBezTo>
                  <a:cubicBezTo>
                    <a:pt x="1555" y="903"/>
                    <a:pt x="1551" y="910"/>
                    <a:pt x="1546" y="916"/>
                  </a:cubicBezTo>
                  <a:cubicBezTo>
                    <a:pt x="1548" y="923"/>
                    <a:pt x="1560" y="915"/>
                    <a:pt x="1570" y="918"/>
                  </a:cubicBezTo>
                  <a:cubicBezTo>
                    <a:pt x="1576" y="916"/>
                    <a:pt x="1575" y="921"/>
                    <a:pt x="1580" y="920"/>
                  </a:cubicBezTo>
                  <a:cubicBezTo>
                    <a:pt x="1591" y="917"/>
                    <a:pt x="1593" y="905"/>
                    <a:pt x="1606" y="905"/>
                  </a:cubicBezTo>
                  <a:cubicBezTo>
                    <a:pt x="1607" y="908"/>
                    <a:pt x="1611" y="907"/>
                    <a:pt x="1611" y="905"/>
                  </a:cubicBezTo>
                  <a:cubicBezTo>
                    <a:pt x="1613" y="908"/>
                    <a:pt x="1617" y="910"/>
                    <a:pt x="1617" y="916"/>
                  </a:cubicBezTo>
                  <a:cubicBezTo>
                    <a:pt x="1622" y="916"/>
                    <a:pt x="1627" y="916"/>
                    <a:pt x="1632" y="916"/>
                  </a:cubicBezTo>
                  <a:cubicBezTo>
                    <a:pt x="1638" y="914"/>
                    <a:pt x="1630" y="911"/>
                    <a:pt x="1632" y="907"/>
                  </a:cubicBezTo>
                  <a:cubicBezTo>
                    <a:pt x="1642" y="905"/>
                    <a:pt x="1643" y="892"/>
                    <a:pt x="1649" y="886"/>
                  </a:cubicBezTo>
                  <a:cubicBezTo>
                    <a:pt x="1656" y="889"/>
                    <a:pt x="1659" y="880"/>
                    <a:pt x="1662" y="879"/>
                  </a:cubicBezTo>
                  <a:cubicBezTo>
                    <a:pt x="1664" y="879"/>
                    <a:pt x="1674" y="884"/>
                    <a:pt x="1677" y="877"/>
                  </a:cubicBezTo>
                  <a:cubicBezTo>
                    <a:pt x="1682" y="876"/>
                    <a:pt x="1683" y="870"/>
                    <a:pt x="1686" y="866"/>
                  </a:cubicBezTo>
                  <a:cubicBezTo>
                    <a:pt x="1688" y="863"/>
                    <a:pt x="1694" y="861"/>
                    <a:pt x="1694" y="856"/>
                  </a:cubicBezTo>
                  <a:cubicBezTo>
                    <a:pt x="1696" y="857"/>
                    <a:pt x="1699" y="858"/>
                    <a:pt x="1698" y="862"/>
                  </a:cubicBezTo>
                  <a:cubicBezTo>
                    <a:pt x="1698" y="865"/>
                    <a:pt x="1695" y="865"/>
                    <a:pt x="1694" y="866"/>
                  </a:cubicBezTo>
                  <a:cubicBezTo>
                    <a:pt x="1690" y="876"/>
                    <a:pt x="1682" y="885"/>
                    <a:pt x="1675" y="892"/>
                  </a:cubicBezTo>
                  <a:cubicBezTo>
                    <a:pt x="1683" y="899"/>
                    <a:pt x="1683" y="886"/>
                    <a:pt x="1688" y="884"/>
                  </a:cubicBezTo>
                  <a:cubicBezTo>
                    <a:pt x="1698" y="885"/>
                    <a:pt x="1701" y="881"/>
                    <a:pt x="1707" y="884"/>
                  </a:cubicBezTo>
                  <a:cubicBezTo>
                    <a:pt x="1698" y="888"/>
                    <a:pt x="1686" y="890"/>
                    <a:pt x="1686" y="903"/>
                  </a:cubicBezTo>
                  <a:cubicBezTo>
                    <a:pt x="1681" y="905"/>
                    <a:pt x="1676" y="906"/>
                    <a:pt x="1673" y="909"/>
                  </a:cubicBezTo>
                  <a:cubicBezTo>
                    <a:pt x="1678" y="918"/>
                    <a:pt x="1689" y="909"/>
                    <a:pt x="1698" y="914"/>
                  </a:cubicBezTo>
                  <a:cubicBezTo>
                    <a:pt x="1699" y="921"/>
                    <a:pt x="1691" y="920"/>
                    <a:pt x="1688" y="920"/>
                  </a:cubicBezTo>
                  <a:cubicBezTo>
                    <a:pt x="1683" y="920"/>
                    <a:pt x="1678" y="917"/>
                    <a:pt x="1675" y="918"/>
                  </a:cubicBezTo>
                  <a:cubicBezTo>
                    <a:pt x="1664" y="919"/>
                    <a:pt x="1657" y="922"/>
                    <a:pt x="1649" y="926"/>
                  </a:cubicBezTo>
                  <a:cubicBezTo>
                    <a:pt x="1658" y="936"/>
                    <a:pt x="1674" y="927"/>
                    <a:pt x="1690" y="931"/>
                  </a:cubicBezTo>
                  <a:cubicBezTo>
                    <a:pt x="1698" y="933"/>
                    <a:pt x="1693" y="923"/>
                    <a:pt x="1701" y="924"/>
                  </a:cubicBezTo>
                  <a:cubicBezTo>
                    <a:pt x="1700" y="926"/>
                    <a:pt x="1701" y="929"/>
                    <a:pt x="1703" y="929"/>
                  </a:cubicBezTo>
                  <a:cubicBezTo>
                    <a:pt x="1711" y="928"/>
                    <a:pt x="1724" y="919"/>
                    <a:pt x="1733" y="918"/>
                  </a:cubicBezTo>
                  <a:cubicBezTo>
                    <a:pt x="1729" y="914"/>
                    <a:pt x="1734" y="914"/>
                    <a:pt x="1733" y="907"/>
                  </a:cubicBezTo>
                  <a:cubicBezTo>
                    <a:pt x="1741" y="907"/>
                    <a:pt x="1732" y="910"/>
                    <a:pt x="1737" y="914"/>
                  </a:cubicBezTo>
                  <a:cubicBezTo>
                    <a:pt x="1742" y="912"/>
                    <a:pt x="1742" y="909"/>
                    <a:pt x="1748" y="909"/>
                  </a:cubicBezTo>
                  <a:cubicBezTo>
                    <a:pt x="1751" y="909"/>
                    <a:pt x="1756" y="914"/>
                    <a:pt x="1759" y="914"/>
                  </a:cubicBezTo>
                  <a:cubicBezTo>
                    <a:pt x="1769" y="911"/>
                    <a:pt x="1771" y="903"/>
                    <a:pt x="1782" y="899"/>
                  </a:cubicBezTo>
                  <a:cubicBezTo>
                    <a:pt x="1784" y="900"/>
                    <a:pt x="1783" y="904"/>
                    <a:pt x="1786" y="905"/>
                  </a:cubicBezTo>
                  <a:cubicBezTo>
                    <a:pt x="1798" y="905"/>
                    <a:pt x="1798" y="895"/>
                    <a:pt x="1804" y="890"/>
                  </a:cubicBezTo>
                  <a:cubicBezTo>
                    <a:pt x="1805" y="885"/>
                    <a:pt x="1801" y="882"/>
                    <a:pt x="1799" y="879"/>
                  </a:cubicBezTo>
                  <a:cubicBezTo>
                    <a:pt x="1798" y="877"/>
                    <a:pt x="1797" y="871"/>
                    <a:pt x="1793" y="873"/>
                  </a:cubicBezTo>
                  <a:cubicBezTo>
                    <a:pt x="1796" y="863"/>
                    <a:pt x="1798" y="863"/>
                    <a:pt x="1797" y="851"/>
                  </a:cubicBezTo>
                  <a:cubicBezTo>
                    <a:pt x="1797" y="852"/>
                    <a:pt x="1800" y="851"/>
                    <a:pt x="1799" y="849"/>
                  </a:cubicBezTo>
                  <a:cubicBezTo>
                    <a:pt x="1799" y="849"/>
                    <a:pt x="1797" y="849"/>
                    <a:pt x="1797" y="847"/>
                  </a:cubicBezTo>
                  <a:cubicBezTo>
                    <a:pt x="1798" y="842"/>
                    <a:pt x="1805" y="838"/>
                    <a:pt x="1804" y="830"/>
                  </a:cubicBezTo>
                  <a:cubicBezTo>
                    <a:pt x="1808" y="831"/>
                    <a:pt x="1802" y="842"/>
                    <a:pt x="1812" y="838"/>
                  </a:cubicBezTo>
                  <a:cubicBezTo>
                    <a:pt x="1810" y="853"/>
                    <a:pt x="1821" y="860"/>
                    <a:pt x="1816" y="871"/>
                  </a:cubicBezTo>
                  <a:cubicBezTo>
                    <a:pt x="1823" y="864"/>
                    <a:pt x="1828" y="858"/>
                    <a:pt x="1836" y="851"/>
                  </a:cubicBezTo>
                  <a:cubicBezTo>
                    <a:pt x="1836" y="851"/>
                    <a:pt x="1837" y="847"/>
                    <a:pt x="1838" y="847"/>
                  </a:cubicBezTo>
                  <a:cubicBezTo>
                    <a:pt x="1843" y="845"/>
                    <a:pt x="1844" y="842"/>
                    <a:pt x="1849" y="836"/>
                  </a:cubicBezTo>
                  <a:cubicBezTo>
                    <a:pt x="1853" y="831"/>
                    <a:pt x="1857" y="828"/>
                    <a:pt x="1866" y="826"/>
                  </a:cubicBezTo>
                  <a:cubicBezTo>
                    <a:pt x="1867" y="822"/>
                    <a:pt x="1870" y="820"/>
                    <a:pt x="1870" y="815"/>
                  </a:cubicBezTo>
                  <a:cubicBezTo>
                    <a:pt x="1878" y="814"/>
                    <a:pt x="1878" y="806"/>
                    <a:pt x="1887" y="806"/>
                  </a:cubicBezTo>
                  <a:cubicBezTo>
                    <a:pt x="1889" y="796"/>
                    <a:pt x="1881" y="786"/>
                    <a:pt x="1887" y="778"/>
                  </a:cubicBezTo>
                  <a:cubicBezTo>
                    <a:pt x="1896" y="781"/>
                    <a:pt x="1890" y="788"/>
                    <a:pt x="1898" y="793"/>
                  </a:cubicBezTo>
                  <a:cubicBezTo>
                    <a:pt x="1911" y="784"/>
                    <a:pt x="1924" y="775"/>
                    <a:pt x="1937" y="766"/>
                  </a:cubicBezTo>
                  <a:cubicBezTo>
                    <a:pt x="1937" y="765"/>
                    <a:pt x="1941" y="764"/>
                    <a:pt x="1941" y="763"/>
                  </a:cubicBezTo>
                  <a:cubicBezTo>
                    <a:pt x="1943" y="759"/>
                    <a:pt x="1944" y="759"/>
                    <a:pt x="1949" y="755"/>
                  </a:cubicBezTo>
                  <a:cubicBezTo>
                    <a:pt x="1956" y="750"/>
                    <a:pt x="1963" y="743"/>
                    <a:pt x="1973" y="740"/>
                  </a:cubicBezTo>
                  <a:cubicBezTo>
                    <a:pt x="1974" y="748"/>
                    <a:pt x="1968" y="748"/>
                    <a:pt x="1969" y="755"/>
                  </a:cubicBezTo>
                  <a:cubicBezTo>
                    <a:pt x="1958" y="759"/>
                    <a:pt x="1949" y="763"/>
                    <a:pt x="1947" y="776"/>
                  </a:cubicBezTo>
                  <a:cubicBezTo>
                    <a:pt x="1941" y="776"/>
                    <a:pt x="1937" y="782"/>
                    <a:pt x="1934" y="785"/>
                  </a:cubicBezTo>
                  <a:cubicBezTo>
                    <a:pt x="1931" y="788"/>
                    <a:pt x="1927" y="791"/>
                    <a:pt x="1926" y="796"/>
                  </a:cubicBezTo>
                  <a:cubicBezTo>
                    <a:pt x="1933" y="800"/>
                    <a:pt x="1937" y="784"/>
                    <a:pt x="1947" y="785"/>
                  </a:cubicBezTo>
                  <a:cubicBezTo>
                    <a:pt x="1953" y="792"/>
                    <a:pt x="1940" y="792"/>
                    <a:pt x="1939" y="796"/>
                  </a:cubicBezTo>
                  <a:cubicBezTo>
                    <a:pt x="1933" y="807"/>
                    <a:pt x="1921" y="815"/>
                    <a:pt x="1904" y="819"/>
                  </a:cubicBezTo>
                  <a:cubicBezTo>
                    <a:pt x="1908" y="811"/>
                    <a:pt x="1918" y="808"/>
                    <a:pt x="1922" y="800"/>
                  </a:cubicBezTo>
                  <a:cubicBezTo>
                    <a:pt x="1918" y="804"/>
                    <a:pt x="1912" y="802"/>
                    <a:pt x="1909" y="804"/>
                  </a:cubicBezTo>
                  <a:cubicBezTo>
                    <a:pt x="1904" y="807"/>
                    <a:pt x="1902" y="814"/>
                    <a:pt x="1896" y="815"/>
                  </a:cubicBezTo>
                  <a:cubicBezTo>
                    <a:pt x="1894" y="822"/>
                    <a:pt x="1904" y="818"/>
                    <a:pt x="1902" y="826"/>
                  </a:cubicBezTo>
                  <a:cubicBezTo>
                    <a:pt x="1897" y="832"/>
                    <a:pt x="1887" y="835"/>
                    <a:pt x="1885" y="845"/>
                  </a:cubicBezTo>
                  <a:cubicBezTo>
                    <a:pt x="1876" y="845"/>
                    <a:pt x="1867" y="851"/>
                    <a:pt x="1861" y="858"/>
                  </a:cubicBezTo>
                  <a:cubicBezTo>
                    <a:pt x="1859" y="860"/>
                    <a:pt x="1860" y="864"/>
                    <a:pt x="1857" y="866"/>
                  </a:cubicBezTo>
                  <a:cubicBezTo>
                    <a:pt x="1847" y="878"/>
                    <a:pt x="1829" y="888"/>
                    <a:pt x="1827" y="905"/>
                  </a:cubicBezTo>
                  <a:cubicBezTo>
                    <a:pt x="1830" y="914"/>
                    <a:pt x="1843" y="912"/>
                    <a:pt x="1844" y="922"/>
                  </a:cubicBezTo>
                  <a:cubicBezTo>
                    <a:pt x="1860" y="921"/>
                    <a:pt x="1863" y="932"/>
                    <a:pt x="1874" y="935"/>
                  </a:cubicBezTo>
                  <a:cubicBezTo>
                    <a:pt x="1873" y="937"/>
                    <a:pt x="1871" y="941"/>
                    <a:pt x="1874" y="941"/>
                  </a:cubicBezTo>
                  <a:cubicBezTo>
                    <a:pt x="1870" y="947"/>
                    <a:pt x="1856" y="948"/>
                    <a:pt x="1849" y="948"/>
                  </a:cubicBezTo>
                  <a:cubicBezTo>
                    <a:pt x="1841" y="948"/>
                    <a:pt x="1831" y="946"/>
                    <a:pt x="1823" y="946"/>
                  </a:cubicBezTo>
                  <a:cubicBezTo>
                    <a:pt x="1813" y="945"/>
                    <a:pt x="1802" y="945"/>
                    <a:pt x="1789" y="944"/>
                  </a:cubicBezTo>
                  <a:cubicBezTo>
                    <a:pt x="1783" y="947"/>
                    <a:pt x="1782" y="955"/>
                    <a:pt x="1784" y="961"/>
                  </a:cubicBezTo>
                  <a:cubicBezTo>
                    <a:pt x="1776" y="962"/>
                    <a:pt x="1782" y="951"/>
                    <a:pt x="1780" y="946"/>
                  </a:cubicBezTo>
                  <a:cubicBezTo>
                    <a:pt x="1772" y="949"/>
                    <a:pt x="1765" y="943"/>
                    <a:pt x="1756" y="941"/>
                  </a:cubicBezTo>
                  <a:cubicBezTo>
                    <a:pt x="1741" y="939"/>
                    <a:pt x="1725" y="944"/>
                    <a:pt x="1716" y="937"/>
                  </a:cubicBezTo>
                  <a:cubicBezTo>
                    <a:pt x="1711" y="936"/>
                    <a:pt x="1711" y="941"/>
                    <a:pt x="1707" y="941"/>
                  </a:cubicBezTo>
                  <a:cubicBezTo>
                    <a:pt x="1697" y="943"/>
                    <a:pt x="1685" y="938"/>
                    <a:pt x="1681" y="937"/>
                  </a:cubicBezTo>
                  <a:cubicBezTo>
                    <a:pt x="1676" y="937"/>
                    <a:pt x="1677" y="944"/>
                    <a:pt x="1671" y="944"/>
                  </a:cubicBezTo>
                  <a:cubicBezTo>
                    <a:pt x="1666" y="944"/>
                    <a:pt x="1664" y="943"/>
                    <a:pt x="1664" y="939"/>
                  </a:cubicBezTo>
                  <a:cubicBezTo>
                    <a:pt x="1657" y="940"/>
                    <a:pt x="1653" y="944"/>
                    <a:pt x="1649" y="937"/>
                  </a:cubicBezTo>
                  <a:cubicBezTo>
                    <a:pt x="1634" y="943"/>
                    <a:pt x="1619" y="948"/>
                    <a:pt x="1604" y="944"/>
                  </a:cubicBezTo>
                  <a:cubicBezTo>
                    <a:pt x="1595" y="945"/>
                    <a:pt x="1593" y="953"/>
                    <a:pt x="1583" y="952"/>
                  </a:cubicBezTo>
                  <a:cubicBezTo>
                    <a:pt x="1577" y="957"/>
                    <a:pt x="1574" y="964"/>
                    <a:pt x="1565" y="965"/>
                  </a:cubicBezTo>
                  <a:cubicBezTo>
                    <a:pt x="1561" y="966"/>
                    <a:pt x="1561" y="962"/>
                    <a:pt x="1561" y="959"/>
                  </a:cubicBezTo>
                  <a:cubicBezTo>
                    <a:pt x="1554" y="958"/>
                    <a:pt x="1552" y="962"/>
                    <a:pt x="1548" y="965"/>
                  </a:cubicBezTo>
                  <a:cubicBezTo>
                    <a:pt x="1549" y="958"/>
                    <a:pt x="1541" y="953"/>
                    <a:pt x="1544" y="956"/>
                  </a:cubicBezTo>
                  <a:cubicBezTo>
                    <a:pt x="1545" y="957"/>
                    <a:pt x="1541" y="959"/>
                    <a:pt x="1540" y="959"/>
                  </a:cubicBezTo>
                  <a:cubicBezTo>
                    <a:pt x="1536" y="957"/>
                    <a:pt x="1538" y="951"/>
                    <a:pt x="1533" y="946"/>
                  </a:cubicBezTo>
                  <a:cubicBezTo>
                    <a:pt x="1527" y="944"/>
                    <a:pt x="1528" y="949"/>
                    <a:pt x="1523" y="948"/>
                  </a:cubicBezTo>
                  <a:cubicBezTo>
                    <a:pt x="1511" y="944"/>
                    <a:pt x="1502" y="943"/>
                    <a:pt x="1490" y="946"/>
                  </a:cubicBezTo>
                  <a:cubicBezTo>
                    <a:pt x="1483" y="941"/>
                    <a:pt x="1473" y="939"/>
                    <a:pt x="1460" y="939"/>
                  </a:cubicBezTo>
                  <a:cubicBezTo>
                    <a:pt x="1459" y="934"/>
                    <a:pt x="1456" y="929"/>
                    <a:pt x="1452" y="926"/>
                  </a:cubicBezTo>
                  <a:cubicBezTo>
                    <a:pt x="1443" y="926"/>
                    <a:pt x="1438" y="927"/>
                    <a:pt x="1430" y="926"/>
                  </a:cubicBezTo>
                  <a:cubicBezTo>
                    <a:pt x="1426" y="926"/>
                    <a:pt x="1426" y="923"/>
                    <a:pt x="1424" y="922"/>
                  </a:cubicBezTo>
                  <a:cubicBezTo>
                    <a:pt x="1421" y="921"/>
                    <a:pt x="1417" y="923"/>
                    <a:pt x="1413" y="922"/>
                  </a:cubicBezTo>
                  <a:cubicBezTo>
                    <a:pt x="1410" y="921"/>
                    <a:pt x="1398" y="914"/>
                    <a:pt x="1392" y="914"/>
                  </a:cubicBezTo>
                  <a:cubicBezTo>
                    <a:pt x="1385" y="913"/>
                    <a:pt x="1380" y="920"/>
                    <a:pt x="1372" y="914"/>
                  </a:cubicBezTo>
                  <a:cubicBezTo>
                    <a:pt x="1369" y="914"/>
                    <a:pt x="1368" y="917"/>
                    <a:pt x="1368" y="922"/>
                  </a:cubicBezTo>
                  <a:cubicBezTo>
                    <a:pt x="1366" y="921"/>
                    <a:pt x="1364" y="920"/>
                    <a:pt x="1364" y="918"/>
                  </a:cubicBezTo>
                  <a:cubicBezTo>
                    <a:pt x="1366" y="917"/>
                    <a:pt x="1366" y="916"/>
                    <a:pt x="1368" y="916"/>
                  </a:cubicBezTo>
                  <a:cubicBezTo>
                    <a:pt x="1364" y="908"/>
                    <a:pt x="1354" y="910"/>
                    <a:pt x="1347" y="907"/>
                  </a:cubicBezTo>
                  <a:cubicBezTo>
                    <a:pt x="1344" y="906"/>
                    <a:pt x="1343" y="902"/>
                    <a:pt x="1340" y="901"/>
                  </a:cubicBezTo>
                  <a:cubicBezTo>
                    <a:pt x="1337" y="899"/>
                    <a:pt x="1331" y="900"/>
                    <a:pt x="1327" y="899"/>
                  </a:cubicBezTo>
                  <a:cubicBezTo>
                    <a:pt x="1326" y="898"/>
                    <a:pt x="1326" y="895"/>
                    <a:pt x="1325" y="894"/>
                  </a:cubicBezTo>
                  <a:cubicBezTo>
                    <a:pt x="1322" y="893"/>
                    <a:pt x="1320" y="892"/>
                    <a:pt x="1315" y="892"/>
                  </a:cubicBezTo>
                  <a:cubicBezTo>
                    <a:pt x="1318" y="900"/>
                    <a:pt x="1329" y="902"/>
                    <a:pt x="1336" y="907"/>
                  </a:cubicBezTo>
                  <a:cubicBezTo>
                    <a:pt x="1326" y="909"/>
                    <a:pt x="1312" y="900"/>
                    <a:pt x="1300" y="894"/>
                  </a:cubicBezTo>
                  <a:cubicBezTo>
                    <a:pt x="1295" y="892"/>
                    <a:pt x="1285" y="893"/>
                    <a:pt x="1276" y="890"/>
                  </a:cubicBezTo>
                  <a:cubicBezTo>
                    <a:pt x="1270" y="888"/>
                    <a:pt x="1265" y="880"/>
                    <a:pt x="1257" y="884"/>
                  </a:cubicBezTo>
                  <a:cubicBezTo>
                    <a:pt x="1257" y="874"/>
                    <a:pt x="1246" y="875"/>
                    <a:pt x="1239" y="873"/>
                  </a:cubicBezTo>
                  <a:cubicBezTo>
                    <a:pt x="1237" y="868"/>
                    <a:pt x="1234" y="864"/>
                    <a:pt x="1231" y="860"/>
                  </a:cubicBezTo>
                  <a:cubicBezTo>
                    <a:pt x="1220" y="861"/>
                    <a:pt x="1220" y="852"/>
                    <a:pt x="1212" y="851"/>
                  </a:cubicBezTo>
                  <a:cubicBezTo>
                    <a:pt x="1211" y="848"/>
                    <a:pt x="1213" y="847"/>
                    <a:pt x="1216" y="847"/>
                  </a:cubicBezTo>
                  <a:cubicBezTo>
                    <a:pt x="1214" y="843"/>
                    <a:pt x="1208" y="838"/>
                    <a:pt x="1216" y="836"/>
                  </a:cubicBezTo>
                  <a:cubicBezTo>
                    <a:pt x="1205" y="831"/>
                    <a:pt x="1200" y="819"/>
                    <a:pt x="1186" y="817"/>
                  </a:cubicBezTo>
                  <a:cubicBezTo>
                    <a:pt x="1186" y="827"/>
                    <a:pt x="1195" y="827"/>
                    <a:pt x="1194" y="838"/>
                  </a:cubicBezTo>
                  <a:cubicBezTo>
                    <a:pt x="1188" y="837"/>
                    <a:pt x="1184" y="834"/>
                    <a:pt x="1177" y="834"/>
                  </a:cubicBezTo>
                  <a:cubicBezTo>
                    <a:pt x="1174" y="834"/>
                    <a:pt x="1173" y="837"/>
                    <a:pt x="1171" y="836"/>
                  </a:cubicBezTo>
                  <a:cubicBezTo>
                    <a:pt x="1134" y="830"/>
                    <a:pt x="1121" y="791"/>
                    <a:pt x="1076" y="789"/>
                  </a:cubicBezTo>
                  <a:cubicBezTo>
                    <a:pt x="1074" y="790"/>
                    <a:pt x="1074" y="796"/>
                    <a:pt x="1076" y="796"/>
                  </a:cubicBezTo>
                  <a:cubicBezTo>
                    <a:pt x="1066" y="796"/>
                    <a:pt x="1053" y="793"/>
                    <a:pt x="1040" y="796"/>
                  </a:cubicBezTo>
                  <a:cubicBezTo>
                    <a:pt x="1031" y="797"/>
                    <a:pt x="1022" y="800"/>
                    <a:pt x="1014" y="804"/>
                  </a:cubicBezTo>
                  <a:cubicBezTo>
                    <a:pt x="1006" y="816"/>
                    <a:pt x="993" y="824"/>
                    <a:pt x="982" y="834"/>
                  </a:cubicBezTo>
                  <a:cubicBezTo>
                    <a:pt x="977" y="832"/>
                    <a:pt x="975" y="836"/>
                    <a:pt x="969" y="836"/>
                  </a:cubicBezTo>
                  <a:cubicBezTo>
                    <a:pt x="966" y="836"/>
                    <a:pt x="965" y="834"/>
                    <a:pt x="963" y="834"/>
                  </a:cubicBezTo>
                  <a:cubicBezTo>
                    <a:pt x="951" y="835"/>
                    <a:pt x="936" y="839"/>
                    <a:pt x="928" y="845"/>
                  </a:cubicBezTo>
                  <a:cubicBezTo>
                    <a:pt x="925" y="847"/>
                    <a:pt x="916" y="851"/>
                    <a:pt x="905" y="851"/>
                  </a:cubicBezTo>
                  <a:cubicBezTo>
                    <a:pt x="896" y="851"/>
                    <a:pt x="887" y="847"/>
                    <a:pt x="875" y="853"/>
                  </a:cubicBezTo>
                  <a:cubicBezTo>
                    <a:pt x="871" y="854"/>
                    <a:pt x="871" y="852"/>
                    <a:pt x="871" y="849"/>
                  </a:cubicBezTo>
                  <a:cubicBezTo>
                    <a:pt x="865" y="850"/>
                    <a:pt x="861" y="854"/>
                    <a:pt x="856" y="856"/>
                  </a:cubicBezTo>
                  <a:cubicBezTo>
                    <a:pt x="830" y="853"/>
                    <a:pt x="814" y="859"/>
                    <a:pt x="785" y="858"/>
                  </a:cubicBezTo>
                  <a:cubicBezTo>
                    <a:pt x="779" y="858"/>
                    <a:pt x="781" y="865"/>
                    <a:pt x="780" y="871"/>
                  </a:cubicBezTo>
                  <a:cubicBezTo>
                    <a:pt x="764" y="875"/>
                    <a:pt x="758" y="869"/>
                    <a:pt x="744" y="866"/>
                  </a:cubicBezTo>
                  <a:cubicBezTo>
                    <a:pt x="740" y="846"/>
                    <a:pt x="720" y="842"/>
                    <a:pt x="710" y="828"/>
                  </a:cubicBezTo>
                  <a:cubicBezTo>
                    <a:pt x="704" y="826"/>
                    <a:pt x="704" y="831"/>
                    <a:pt x="699" y="830"/>
                  </a:cubicBezTo>
                  <a:cubicBezTo>
                    <a:pt x="696" y="822"/>
                    <a:pt x="685" y="822"/>
                    <a:pt x="682" y="815"/>
                  </a:cubicBezTo>
                  <a:cubicBezTo>
                    <a:pt x="666" y="817"/>
                    <a:pt x="650" y="809"/>
                    <a:pt x="645" y="798"/>
                  </a:cubicBezTo>
                  <a:cubicBezTo>
                    <a:pt x="640" y="798"/>
                    <a:pt x="634" y="798"/>
                    <a:pt x="628" y="798"/>
                  </a:cubicBezTo>
                  <a:cubicBezTo>
                    <a:pt x="624" y="793"/>
                    <a:pt x="622" y="791"/>
                    <a:pt x="617" y="787"/>
                  </a:cubicBezTo>
                  <a:cubicBezTo>
                    <a:pt x="614" y="784"/>
                    <a:pt x="605" y="785"/>
                    <a:pt x="598" y="783"/>
                  </a:cubicBezTo>
                  <a:cubicBezTo>
                    <a:pt x="594" y="781"/>
                    <a:pt x="592" y="772"/>
                    <a:pt x="587" y="778"/>
                  </a:cubicBezTo>
                  <a:cubicBezTo>
                    <a:pt x="581" y="775"/>
                    <a:pt x="579" y="769"/>
                    <a:pt x="572" y="766"/>
                  </a:cubicBezTo>
                  <a:cubicBezTo>
                    <a:pt x="547" y="768"/>
                    <a:pt x="541" y="750"/>
                    <a:pt x="519" y="748"/>
                  </a:cubicBezTo>
                  <a:cubicBezTo>
                    <a:pt x="508" y="734"/>
                    <a:pt x="511" y="718"/>
                    <a:pt x="502" y="705"/>
                  </a:cubicBezTo>
                  <a:cubicBezTo>
                    <a:pt x="499" y="702"/>
                    <a:pt x="495" y="697"/>
                    <a:pt x="489" y="695"/>
                  </a:cubicBezTo>
                  <a:cubicBezTo>
                    <a:pt x="480" y="692"/>
                    <a:pt x="469" y="696"/>
                    <a:pt x="461" y="695"/>
                  </a:cubicBezTo>
                  <a:cubicBezTo>
                    <a:pt x="458" y="694"/>
                    <a:pt x="452" y="692"/>
                    <a:pt x="448" y="690"/>
                  </a:cubicBezTo>
                  <a:cubicBezTo>
                    <a:pt x="444" y="689"/>
                    <a:pt x="437" y="689"/>
                    <a:pt x="435" y="688"/>
                  </a:cubicBezTo>
                  <a:cubicBezTo>
                    <a:pt x="434" y="688"/>
                    <a:pt x="424" y="679"/>
                    <a:pt x="422" y="675"/>
                  </a:cubicBezTo>
                  <a:cubicBezTo>
                    <a:pt x="421" y="673"/>
                    <a:pt x="423" y="669"/>
                    <a:pt x="422" y="667"/>
                  </a:cubicBezTo>
                  <a:cubicBezTo>
                    <a:pt x="422" y="665"/>
                    <a:pt x="419" y="665"/>
                    <a:pt x="418" y="663"/>
                  </a:cubicBezTo>
                  <a:cubicBezTo>
                    <a:pt x="417" y="656"/>
                    <a:pt x="419" y="649"/>
                    <a:pt x="418" y="641"/>
                  </a:cubicBezTo>
                  <a:cubicBezTo>
                    <a:pt x="428" y="633"/>
                    <a:pt x="436" y="623"/>
                    <a:pt x="457" y="626"/>
                  </a:cubicBezTo>
                  <a:cubicBezTo>
                    <a:pt x="451" y="606"/>
                    <a:pt x="426" y="605"/>
                    <a:pt x="412" y="594"/>
                  </a:cubicBezTo>
                  <a:cubicBezTo>
                    <a:pt x="412" y="583"/>
                    <a:pt x="405" y="579"/>
                    <a:pt x="401" y="573"/>
                  </a:cubicBezTo>
                  <a:cubicBezTo>
                    <a:pt x="398" y="552"/>
                    <a:pt x="410" y="545"/>
                    <a:pt x="405" y="527"/>
                  </a:cubicBezTo>
                  <a:cubicBezTo>
                    <a:pt x="408" y="523"/>
                    <a:pt x="413" y="521"/>
                    <a:pt x="418" y="519"/>
                  </a:cubicBezTo>
                  <a:cubicBezTo>
                    <a:pt x="418" y="502"/>
                    <a:pt x="417" y="488"/>
                    <a:pt x="403" y="480"/>
                  </a:cubicBezTo>
                  <a:cubicBezTo>
                    <a:pt x="394" y="482"/>
                    <a:pt x="383" y="481"/>
                    <a:pt x="375" y="476"/>
                  </a:cubicBezTo>
                  <a:cubicBezTo>
                    <a:pt x="368" y="478"/>
                    <a:pt x="365" y="494"/>
                    <a:pt x="371" y="497"/>
                  </a:cubicBezTo>
                  <a:cubicBezTo>
                    <a:pt x="371" y="504"/>
                    <a:pt x="361" y="500"/>
                    <a:pt x="358" y="504"/>
                  </a:cubicBezTo>
                  <a:cubicBezTo>
                    <a:pt x="357" y="514"/>
                    <a:pt x="361" y="518"/>
                    <a:pt x="362" y="525"/>
                  </a:cubicBezTo>
                  <a:cubicBezTo>
                    <a:pt x="369" y="520"/>
                    <a:pt x="378" y="526"/>
                    <a:pt x="386" y="525"/>
                  </a:cubicBezTo>
                  <a:cubicBezTo>
                    <a:pt x="389" y="529"/>
                    <a:pt x="384" y="536"/>
                    <a:pt x="386" y="545"/>
                  </a:cubicBezTo>
                  <a:cubicBezTo>
                    <a:pt x="377" y="547"/>
                    <a:pt x="377" y="540"/>
                    <a:pt x="371" y="540"/>
                  </a:cubicBezTo>
                  <a:cubicBezTo>
                    <a:pt x="366" y="549"/>
                    <a:pt x="378" y="550"/>
                    <a:pt x="375" y="562"/>
                  </a:cubicBezTo>
                  <a:cubicBezTo>
                    <a:pt x="368" y="563"/>
                    <a:pt x="362" y="566"/>
                    <a:pt x="358" y="570"/>
                  </a:cubicBezTo>
                  <a:cubicBezTo>
                    <a:pt x="353" y="569"/>
                    <a:pt x="347" y="564"/>
                    <a:pt x="343" y="568"/>
                  </a:cubicBezTo>
                  <a:cubicBezTo>
                    <a:pt x="345" y="576"/>
                    <a:pt x="352" y="578"/>
                    <a:pt x="356" y="583"/>
                  </a:cubicBezTo>
                  <a:cubicBezTo>
                    <a:pt x="362" y="582"/>
                    <a:pt x="362" y="574"/>
                    <a:pt x="373" y="577"/>
                  </a:cubicBezTo>
                  <a:cubicBezTo>
                    <a:pt x="376" y="583"/>
                    <a:pt x="374" y="587"/>
                    <a:pt x="367" y="588"/>
                  </a:cubicBezTo>
                  <a:cubicBezTo>
                    <a:pt x="366" y="594"/>
                    <a:pt x="365" y="600"/>
                    <a:pt x="358" y="600"/>
                  </a:cubicBezTo>
                  <a:cubicBezTo>
                    <a:pt x="355" y="593"/>
                    <a:pt x="359" y="591"/>
                    <a:pt x="356" y="588"/>
                  </a:cubicBezTo>
                  <a:cubicBezTo>
                    <a:pt x="349" y="593"/>
                    <a:pt x="357" y="601"/>
                    <a:pt x="356" y="609"/>
                  </a:cubicBezTo>
                  <a:cubicBezTo>
                    <a:pt x="360" y="613"/>
                    <a:pt x="365" y="616"/>
                    <a:pt x="369" y="620"/>
                  </a:cubicBezTo>
                  <a:cubicBezTo>
                    <a:pt x="369" y="629"/>
                    <a:pt x="361" y="617"/>
                    <a:pt x="356" y="618"/>
                  </a:cubicBezTo>
                  <a:cubicBezTo>
                    <a:pt x="341" y="619"/>
                    <a:pt x="324" y="619"/>
                    <a:pt x="317" y="607"/>
                  </a:cubicBezTo>
                  <a:cubicBezTo>
                    <a:pt x="323" y="595"/>
                    <a:pt x="320" y="587"/>
                    <a:pt x="319" y="570"/>
                  </a:cubicBezTo>
                  <a:cubicBezTo>
                    <a:pt x="324" y="568"/>
                    <a:pt x="329" y="567"/>
                    <a:pt x="330" y="562"/>
                  </a:cubicBezTo>
                  <a:cubicBezTo>
                    <a:pt x="330" y="560"/>
                    <a:pt x="330" y="557"/>
                    <a:pt x="330" y="555"/>
                  </a:cubicBezTo>
                  <a:cubicBezTo>
                    <a:pt x="331" y="549"/>
                    <a:pt x="324" y="550"/>
                    <a:pt x="324" y="545"/>
                  </a:cubicBezTo>
                  <a:cubicBezTo>
                    <a:pt x="301" y="545"/>
                    <a:pt x="296" y="528"/>
                    <a:pt x="276" y="525"/>
                  </a:cubicBezTo>
                  <a:cubicBezTo>
                    <a:pt x="280" y="514"/>
                    <a:pt x="269" y="506"/>
                    <a:pt x="261" y="512"/>
                  </a:cubicBezTo>
                  <a:cubicBezTo>
                    <a:pt x="256" y="513"/>
                    <a:pt x="259" y="506"/>
                    <a:pt x="257" y="504"/>
                  </a:cubicBezTo>
                  <a:cubicBezTo>
                    <a:pt x="255" y="499"/>
                    <a:pt x="248" y="498"/>
                    <a:pt x="249" y="491"/>
                  </a:cubicBezTo>
                  <a:cubicBezTo>
                    <a:pt x="244" y="489"/>
                    <a:pt x="239" y="497"/>
                    <a:pt x="244" y="497"/>
                  </a:cubicBezTo>
                  <a:cubicBezTo>
                    <a:pt x="243" y="502"/>
                    <a:pt x="237" y="494"/>
                    <a:pt x="234" y="493"/>
                  </a:cubicBezTo>
                  <a:cubicBezTo>
                    <a:pt x="224" y="495"/>
                    <a:pt x="220" y="496"/>
                    <a:pt x="214" y="493"/>
                  </a:cubicBezTo>
                  <a:cubicBezTo>
                    <a:pt x="216" y="483"/>
                    <a:pt x="227" y="472"/>
                    <a:pt x="238" y="478"/>
                  </a:cubicBezTo>
                  <a:cubicBezTo>
                    <a:pt x="240" y="464"/>
                    <a:pt x="223" y="458"/>
                    <a:pt x="212" y="446"/>
                  </a:cubicBezTo>
                  <a:cubicBezTo>
                    <a:pt x="211" y="444"/>
                    <a:pt x="211" y="441"/>
                    <a:pt x="210" y="440"/>
                  </a:cubicBezTo>
                  <a:cubicBezTo>
                    <a:pt x="198" y="427"/>
                    <a:pt x="182" y="415"/>
                    <a:pt x="171" y="403"/>
                  </a:cubicBezTo>
                  <a:cubicBezTo>
                    <a:pt x="168" y="399"/>
                    <a:pt x="164" y="391"/>
                    <a:pt x="158" y="386"/>
                  </a:cubicBezTo>
                  <a:cubicBezTo>
                    <a:pt x="156" y="384"/>
                    <a:pt x="152" y="385"/>
                    <a:pt x="150" y="384"/>
                  </a:cubicBezTo>
                  <a:cubicBezTo>
                    <a:pt x="144" y="380"/>
                    <a:pt x="137" y="370"/>
                    <a:pt x="131" y="364"/>
                  </a:cubicBezTo>
                  <a:cubicBezTo>
                    <a:pt x="128" y="362"/>
                    <a:pt x="123" y="362"/>
                    <a:pt x="122" y="360"/>
                  </a:cubicBezTo>
                  <a:cubicBezTo>
                    <a:pt x="121" y="359"/>
                    <a:pt x="119" y="354"/>
                    <a:pt x="118" y="352"/>
                  </a:cubicBezTo>
                  <a:cubicBezTo>
                    <a:pt x="113" y="345"/>
                    <a:pt x="106" y="338"/>
                    <a:pt x="98" y="332"/>
                  </a:cubicBezTo>
                  <a:cubicBezTo>
                    <a:pt x="93" y="332"/>
                    <a:pt x="97" y="341"/>
                    <a:pt x="90" y="339"/>
                  </a:cubicBezTo>
                  <a:cubicBezTo>
                    <a:pt x="75" y="336"/>
                    <a:pt x="58" y="320"/>
                    <a:pt x="43" y="311"/>
                  </a:cubicBezTo>
                  <a:cubicBezTo>
                    <a:pt x="44" y="304"/>
                    <a:pt x="50" y="298"/>
                    <a:pt x="51" y="289"/>
                  </a:cubicBezTo>
                  <a:cubicBezTo>
                    <a:pt x="51" y="287"/>
                    <a:pt x="50" y="282"/>
                    <a:pt x="49" y="283"/>
                  </a:cubicBezTo>
                  <a:cubicBezTo>
                    <a:pt x="53" y="271"/>
                    <a:pt x="61" y="266"/>
                    <a:pt x="66" y="255"/>
                  </a:cubicBezTo>
                  <a:cubicBezTo>
                    <a:pt x="54" y="223"/>
                    <a:pt x="33" y="200"/>
                    <a:pt x="21" y="167"/>
                  </a:cubicBezTo>
                  <a:cubicBezTo>
                    <a:pt x="15" y="160"/>
                    <a:pt x="10" y="152"/>
                    <a:pt x="4" y="144"/>
                  </a:cubicBezTo>
                  <a:cubicBezTo>
                    <a:pt x="3" y="96"/>
                    <a:pt x="2" y="47"/>
                    <a:pt x="0" y="0"/>
                  </a:cubicBezTo>
                  <a:cubicBezTo>
                    <a:pt x="8" y="2"/>
                    <a:pt x="17" y="3"/>
                    <a:pt x="21" y="8"/>
                  </a:cubicBezTo>
                  <a:cubicBezTo>
                    <a:pt x="27" y="7"/>
                    <a:pt x="28" y="1"/>
                    <a:pt x="34" y="0"/>
                  </a:cubicBezTo>
                  <a:cubicBezTo>
                    <a:pt x="53" y="4"/>
                    <a:pt x="64" y="16"/>
                    <a:pt x="73" y="30"/>
                  </a:cubicBezTo>
                  <a:cubicBezTo>
                    <a:pt x="76" y="31"/>
                    <a:pt x="77" y="28"/>
                    <a:pt x="77" y="26"/>
                  </a:cubicBezTo>
                  <a:cubicBezTo>
                    <a:pt x="84" y="30"/>
                    <a:pt x="93" y="43"/>
                    <a:pt x="88" y="53"/>
                  </a:cubicBezTo>
                  <a:cubicBezTo>
                    <a:pt x="90" y="59"/>
                    <a:pt x="99" y="58"/>
                    <a:pt x="103" y="62"/>
                  </a:cubicBezTo>
                  <a:cubicBezTo>
                    <a:pt x="103" y="70"/>
                    <a:pt x="104" y="77"/>
                    <a:pt x="111" y="77"/>
                  </a:cubicBezTo>
                  <a:cubicBezTo>
                    <a:pt x="112" y="84"/>
                    <a:pt x="103" y="82"/>
                    <a:pt x="103" y="88"/>
                  </a:cubicBezTo>
                  <a:cubicBezTo>
                    <a:pt x="102" y="96"/>
                    <a:pt x="115" y="101"/>
                    <a:pt x="120" y="96"/>
                  </a:cubicBezTo>
                  <a:cubicBezTo>
                    <a:pt x="125" y="100"/>
                    <a:pt x="129" y="102"/>
                    <a:pt x="135" y="105"/>
                  </a:cubicBezTo>
                  <a:cubicBezTo>
                    <a:pt x="140" y="107"/>
                    <a:pt x="148" y="109"/>
                    <a:pt x="152" y="111"/>
                  </a:cubicBezTo>
                  <a:cubicBezTo>
                    <a:pt x="153" y="112"/>
                    <a:pt x="153" y="117"/>
                    <a:pt x="154" y="118"/>
                  </a:cubicBezTo>
                  <a:cubicBezTo>
                    <a:pt x="158" y="121"/>
                    <a:pt x="170" y="121"/>
                    <a:pt x="169" y="131"/>
                  </a:cubicBezTo>
                  <a:cubicBezTo>
                    <a:pt x="174" y="130"/>
                    <a:pt x="176" y="131"/>
                    <a:pt x="176" y="135"/>
                  </a:cubicBezTo>
                  <a:cubicBezTo>
                    <a:pt x="172" y="135"/>
                    <a:pt x="168" y="134"/>
                    <a:pt x="167" y="131"/>
                  </a:cubicBezTo>
                  <a:cubicBezTo>
                    <a:pt x="157" y="138"/>
                    <a:pt x="139" y="146"/>
                    <a:pt x="124" y="137"/>
                  </a:cubicBezTo>
                  <a:cubicBezTo>
                    <a:pt x="119" y="140"/>
                    <a:pt x="133" y="142"/>
                    <a:pt x="131" y="150"/>
                  </a:cubicBezTo>
                  <a:cubicBezTo>
                    <a:pt x="121" y="160"/>
                    <a:pt x="111" y="152"/>
                    <a:pt x="96" y="152"/>
                  </a:cubicBezTo>
                  <a:cubicBezTo>
                    <a:pt x="100" y="161"/>
                    <a:pt x="100" y="172"/>
                    <a:pt x="113" y="171"/>
                  </a:cubicBezTo>
                  <a:cubicBezTo>
                    <a:pt x="114" y="176"/>
                    <a:pt x="110" y="176"/>
                    <a:pt x="107" y="176"/>
                  </a:cubicBezTo>
                  <a:cubicBezTo>
                    <a:pt x="110" y="192"/>
                    <a:pt x="117" y="205"/>
                    <a:pt x="126" y="214"/>
                  </a:cubicBezTo>
                  <a:cubicBezTo>
                    <a:pt x="130" y="209"/>
                    <a:pt x="156" y="209"/>
                    <a:pt x="158" y="219"/>
                  </a:cubicBezTo>
                  <a:cubicBezTo>
                    <a:pt x="184" y="224"/>
                    <a:pt x="210" y="210"/>
                    <a:pt x="231" y="219"/>
                  </a:cubicBezTo>
                  <a:cubicBezTo>
                    <a:pt x="234" y="228"/>
                    <a:pt x="232" y="228"/>
                    <a:pt x="227" y="234"/>
                  </a:cubicBezTo>
                  <a:cubicBezTo>
                    <a:pt x="228" y="237"/>
                    <a:pt x="230" y="233"/>
                    <a:pt x="234" y="234"/>
                  </a:cubicBezTo>
                  <a:cubicBezTo>
                    <a:pt x="229" y="243"/>
                    <a:pt x="215" y="242"/>
                    <a:pt x="212" y="253"/>
                  </a:cubicBezTo>
                  <a:cubicBezTo>
                    <a:pt x="205" y="252"/>
                    <a:pt x="195" y="255"/>
                    <a:pt x="191" y="251"/>
                  </a:cubicBezTo>
                  <a:cubicBezTo>
                    <a:pt x="181" y="253"/>
                    <a:pt x="181" y="262"/>
                    <a:pt x="169" y="257"/>
                  </a:cubicBezTo>
                  <a:cubicBezTo>
                    <a:pt x="166" y="259"/>
                    <a:pt x="165" y="263"/>
                    <a:pt x="163" y="266"/>
                  </a:cubicBezTo>
                  <a:cubicBezTo>
                    <a:pt x="166" y="272"/>
                    <a:pt x="170" y="279"/>
                    <a:pt x="176" y="285"/>
                  </a:cubicBezTo>
                  <a:cubicBezTo>
                    <a:pt x="176" y="285"/>
                    <a:pt x="178" y="289"/>
                    <a:pt x="178" y="289"/>
                  </a:cubicBezTo>
                  <a:cubicBezTo>
                    <a:pt x="179" y="290"/>
                    <a:pt x="182" y="289"/>
                    <a:pt x="182" y="289"/>
                  </a:cubicBezTo>
                  <a:cubicBezTo>
                    <a:pt x="183" y="291"/>
                    <a:pt x="183" y="294"/>
                    <a:pt x="184" y="296"/>
                  </a:cubicBezTo>
                  <a:cubicBezTo>
                    <a:pt x="185" y="298"/>
                    <a:pt x="188" y="299"/>
                    <a:pt x="189" y="300"/>
                  </a:cubicBezTo>
                  <a:cubicBezTo>
                    <a:pt x="194" y="310"/>
                    <a:pt x="199" y="321"/>
                    <a:pt x="204" y="334"/>
                  </a:cubicBezTo>
                  <a:cubicBezTo>
                    <a:pt x="212" y="337"/>
                    <a:pt x="211" y="327"/>
                    <a:pt x="216" y="332"/>
                  </a:cubicBezTo>
                  <a:cubicBezTo>
                    <a:pt x="210" y="352"/>
                    <a:pt x="224" y="364"/>
                    <a:pt x="229" y="379"/>
                  </a:cubicBezTo>
                  <a:cubicBezTo>
                    <a:pt x="248" y="379"/>
                    <a:pt x="258" y="388"/>
                    <a:pt x="276" y="388"/>
                  </a:cubicBezTo>
                  <a:cubicBezTo>
                    <a:pt x="275" y="393"/>
                    <a:pt x="269" y="394"/>
                    <a:pt x="268" y="399"/>
                  </a:cubicBezTo>
                  <a:cubicBezTo>
                    <a:pt x="268" y="406"/>
                    <a:pt x="273" y="408"/>
                    <a:pt x="272" y="416"/>
                  </a:cubicBezTo>
                  <a:cubicBezTo>
                    <a:pt x="273" y="424"/>
                    <a:pt x="270" y="417"/>
                    <a:pt x="266" y="418"/>
                  </a:cubicBezTo>
                  <a:cubicBezTo>
                    <a:pt x="264" y="427"/>
                    <a:pt x="272" y="428"/>
                    <a:pt x="276" y="431"/>
                  </a:cubicBezTo>
                  <a:cubicBezTo>
                    <a:pt x="279" y="440"/>
                    <a:pt x="288" y="442"/>
                    <a:pt x="294" y="448"/>
                  </a:cubicBezTo>
                  <a:cubicBezTo>
                    <a:pt x="304" y="444"/>
                    <a:pt x="311" y="454"/>
                    <a:pt x="319" y="455"/>
                  </a:cubicBezTo>
                  <a:cubicBezTo>
                    <a:pt x="332" y="455"/>
                    <a:pt x="341" y="450"/>
                    <a:pt x="354" y="446"/>
                  </a:cubicBezTo>
                  <a:cubicBezTo>
                    <a:pt x="352" y="440"/>
                    <a:pt x="355" y="439"/>
                    <a:pt x="354" y="433"/>
                  </a:cubicBezTo>
                  <a:cubicBezTo>
                    <a:pt x="353" y="431"/>
                    <a:pt x="348" y="429"/>
                    <a:pt x="347" y="427"/>
                  </a:cubicBezTo>
                  <a:cubicBezTo>
                    <a:pt x="346" y="424"/>
                    <a:pt x="349" y="420"/>
                    <a:pt x="349" y="420"/>
                  </a:cubicBezTo>
                  <a:cubicBezTo>
                    <a:pt x="346" y="412"/>
                    <a:pt x="338" y="410"/>
                    <a:pt x="339" y="399"/>
                  </a:cubicBezTo>
                  <a:cubicBezTo>
                    <a:pt x="338" y="397"/>
                    <a:pt x="337" y="395"/>
                    <a:pt x="334" y="394"/>
                  </a:cubicBezTo>
                  <a:cubicBezTo>
                    <a:pt x="328" y="391"/>
                    <a:pt x="332" y="393"/>
                    <a:pt x="332" y="399"/>
                  </a:cubicBezTo>
                  <a:close/>
                  <a:moveTo>
                    <a:pt x="461" y="622"/>
                  </a:moveTo>
                  <a:cubicBezTo>
                    <a:pt x="464" y="611"/>
                    <a:pt x="469" y="619"/>
                    <a:pt x="478" y="620"/>
                  </a:cubicBezTo>
                  <a:cubicBezTo>
                    <a:pt x="482" y="614"/>
                    <a:pt x="474" y="606"/>
                    <a:pt x="469" y="603"/>
                  </a:cubicBezTo>
                  <a:cubicBezTo>
                    <a:pt x="465" y="606"/>
                    <a:pt x="454" y="603"/>
                    <a:pt x="450" y="609"/>
                  </a:cubicBezTo>
                  <a:cubicBezTo>
                    <a:pt x="456" y="611"/>
                    <a:pt x="454" y="621"/>
                    <a:pt x="461" y="622"/>
                  </a:cubicBezTo>
                  <a:close/>
                  <a:moveTo>
                    <a:pt x="296" y="189"/>
                  </a:moveTo>
                  <a:cubicBezTo>
                    <a:pt x="296" y="186"/>
                    <a:pt x="297" y="184"/>
                    <a:pt x="298" y="182"/>
                  </a:cubicBezTo>
                  <a:cubicBezTo>
                    <a:pt x="296" y="181"/>
                    <a:pt x="284" y="175"/>
                    <a:pt x="289" y="180"/>
                  </a:cubicBezTo>
                  <a:cubicBezTo>
                    <a:pt x="294" y="181"/>
                    <a:pt x="291" y="188"/>
                    <a:pt x="296" y="189"/>
                  </a:cubicBezTo>
                  <a:close/>
                  <a:moveTo>
                    <a:pt x="276" y="227"/>
                  </a:moveTo>
                  <a:cubicBezTo>
                    <a:pt x="281" y="229"/>
                    <a:pt x="285" y="219"/>
                    <a:pt x="281" y="219"/>
                  </a:cubicBezTo>
                  <a:cubicBezTo>
                    <a:pt x="280" y="222"/>
                    <a:pt x="278" y="224"/>
                    <a:pt x="276" y="227"/>
                  </a:cubicBezTo>
                  <a:close/>
                  <a:moveTo>
                    <a:pt x="1523" y="244"/>
                  </a:moveTo>
                  <a:cubicBezTo>
                    <a:pt x="1509" y="242"/>
                    <a:pt x="1518" y="251"/>
                    <a:pt x="1523" y="244"/>
                  </a:cubicBezTo>
                  <a:close/>
                  <a:moveTo>
                    <a:pt x="289" y="259"/>
                  </a:moveTo>
                  <a:cubicBezTo>
                    <a:pt x="293" y="259"/>
                    <a:pt x="295" y="258"/>
                    <a:pt x="296" y="255"/>
                  </a:cubicBezTo>
                  <a:cubicBezTo>
                    <a:pt x="292" y="255"/>
                    <a:pt x="288" y="255"/>
                    <a:pt x="289" y="259"/>
                  </a:cubicBezTo>
                  <a:close/>
                  <a:moveTo>
                    <a:pt x="1291" y="281"/>
                  </a:moveTo>
                  <a:cubicBezTo>
                    <a:pt x="1291" y="275"/>
                    <a:pt x="1290" y="271"/>
                    <a:pt x="1287" y="268"/>
                  </a:cubicBezTo>
                  <a:cubicBezTo>
                    <a:pt x="1288" y="272"/>
                    <a:pt x="1283" y="283"/>
                    <a:pt x="1291" y="281"/>
                  </a:cubicBezTo>
                  <a:close/>
                  <a:moveTo>
                    <a:pt x="1280" y="279"/>
                  </a:moveTo>
                  <a:cubicBezTo>
                    <a:pt x="1282" y="279"/>
                    <a:pt x="1283" y="279"/>
                    <a:pt x="1285" y="279"/>
                  </a:cubicBezTo>
                  <a:cubicBezTo>
                    <a:pt x="1285" y="277"/>
                    <a:pt x="1285" y="276"/>
                    <a:pt x="1285" y="274"/>
                  </a:cubicBezTo>
                  <a:cubicBezTo>
                    <a:pt x="1283" y="274"/>
                    <a:pt x="1282" y="274"/>
                    <a:pt x="1280" y="274"/>
                  </a:cubicBezTo>
                  <a:cubicBezTo>
                    <a:pt x="1280" y="276"/>
                    <a:pt x="1280" y="277"/>
                    <a:pt x="1280" y="279"/>
                  </a:cubicBezTo>
                  <a:close/>
                  <a:moveTo>
                    <a:pt x="309" y="328"/>
                  </a:moveTo>
                  <a:cubicBezTo>
                    <a:pt x="304" y="341"/>
                    <a:pt x="315" y="334"/>
                    <a:pt x="309" y="328"/>
                  </a:cubicBezTo>
                  <a:close/>
                  <a:moveTo>
                    <a:pt x="564" y="334"/>
                  </a:moveTo>
                  <a:cubicBezTo>
                    <a:pt x="564" y="333"/>
                    <a:pt x="562" y="332"/>
                    <a:pt x="562" y="334"/>
                  </a:cubicBezTo>
                  <a:cubicBezTo>
                    <a:pt x="563" y="335"/>
                    <a:pt x="564" y="335"/>
                    <a:pt x="564" y="337"/>
                  </a:cubicBezTo>
                  <a:cubicBezTo>
                    <a:pt x="557" y="344"/>
                    <a:pt x="550" y="332"/>
                    <a:pt x="542" y="332"/>
                  </a:cubicBezTo>
                  <a:cubicBezTo>
                    <a:pt x="542" y="343"/>
                    <a:pt x="550" y="346"/>
                    <a:pt x="555" y="352"/>
                  </a:cubicBezTo>
                  <a:cubicBezTo>
                    <a:pt x="557" y="359"/>
                    <a:pt x="554" y="363"/>
                    <a:pt x="551" y="367"/>
                  </a:cubicBezTo>
                  <a:cubicBezTo>
                    <a:pt x="553" y="367"/>
                    <a:pt x="554" y="369"/>
                    <a:pt x="555" y="371"/>
                  </a:cubicBezTo>
                  <a:cubicBezTo>
                    <a:pt x="562" y="374"/>
                    <a:pt x="557" y="364"/>
                    <a:pt x="564" y="367"/>
                  </a:cubicBezTo>
                  <a:cubicBezTo>
                    <a:pt x="568" y="373"/>
                    <a:pt x="555" y="373"/>
                    <a:pt x="562" y="375"/>
                  </a:cubicBezTo>
                  <a:cubicBezTo>
                    <a:pt x="567" y="371"/>
                    <a:pt x="571" y="364"/>
                    <a:pt x="577" y="360"/>
                  </a:cubicBezTo>
                  <a:cubicBezTo>
                    <a:pt x="578" y="360"/>
                    <a:pt x="580" y="360"/>
                    <a:pt x="581" y="360"/>
                  </a:cubicBezTo>
                  <a:cubicBezTo>
                    <a:pt x="582" y="356"/>
                    <a:pt x="578" y="356"/>
                    <a:pt x="577" y="354"/>
                  </a:cubicBezTo>
                  <a:cubicBezTo>
                    <a:pt x="577" y="349"/>
                    <a:pt x="583" y="350"/>
                    <a:pt x="583" y="345"/>
                  </a:cubicBezTo>
                  <a:cubicBezTo>
                    <a:pt x="575" y="343"/>
                    <a:pt x="582" y="339"/>
                    <a:pt x="581" y="332"/>
                  </a:cubicBezTo>
                  <a:cubicBezTo>
                    <a:pt x="573" y="327"/>
                    <a:pt x="573" y="335"/>
                    <a:pt x="564" y="334"/>
                  </a:cubicBezTo>
                  <a:close/>
                  <a:moveTo>
                    <a:pt x="444" y="360"/>
                  </a:moveTo>
                  <a:cubicBezTo>
                    <a:pt x="444" y="355"/>
                    <a:pt x="443" y="349"/>
                    <a:pt x="437" y="349"/>
                  </a:cubicBezTo>
                  <a:cubicBezTo>
                    <a:pt x="438" y="354"/>
                    <a:pt x="440" y="359"/>
                    <a:pt x="444" y="360"/>
                  </a:cubicBezTo>
                  <a:close/>
                  <a:moveTo>
                    <a:pt x="527" y="390"/>
                  </a:moveTo>
                  <a:cubicBezTo>
                    <a:pt x="529" y="392"/>
                    <a:pt x="531" y="398"/>
                    <a:pt x="532" y="399"/>
                  </a:cubicBezTo>
                  <a:cubicBezTo>
                    <a:pt x="535" y="401"/>
                    <a:pt x="543" y="398"/>
                    <a:pt x="545" y="403"/>
                  </a:cubicBezTo>
                  <a:cubicBezTo>
                    <a:pt x="540" y="394"/>
                    <a:pt x="534" y="386"/>
                    <a:pt x="523" y="384"/>
                  </a:cubicBezTo>
                  <a:cubicBezTo>
                    <a:pt x="522" y="388"/>
                    <a:pt x="526" y="388"/>
                    <a:pt x="527" y="390"/>
                  </a:cubicBezTo>
                  <a:close/>
                  <a:moveTo>
                    <a:pt x="650" y="478"/>
                  </a:moveTo>
                  <a:cubicBezTo>
                    <a:pt x="651" y="478"/>
                    <a:pt x="653" y="478"/>
                    <a:pt x="654" y="478"/>
                  </a:cubicBezTo>
                  <a:cubicBezTo>
                    <a:pt x="654" y="477"/>
                    <a:pt x="654" y="475"/>
                    <a:pt x="654" y="474"/>
                  </a:cubicBezTo>
                  <a:cubicBezTo>
                    <a:pt x="653" y="474"/>
                    <a:pt x="651" y="474"/>
                    <a:pt x="650" y="474"/>
                  </a:cubicBezTo>
                  <a:cubicBezTo>
                    <a:pt x="650" y="475"/>
                    <a:pt x="650" y="477"/>
                    <a:pt x="650" y="478"/>
                  </a:cubicBezTo>
                  <a:close/>
                  <a:moveTo>
                    <a:pt x="1829" y="583"/>
                  </a:moveTo>
                  <a:cubicBezTo>
                    <a:pt x="1827" y="591"/>
                    <a:pt x="1841" y="588"/>
                    <a:pt x="1840" y="583"/>
                  </a:cubicBezTo>
                  <a:cubicBezTo>
                    <a:pt x="1836" y="579"/>
                    <a:pt x="1835" y="583"/>
                    <a:pt x="1829" y="583"/>
                  </a:cubicBezTo>
                  <a:close/>
                  <a:moveTo>
                    <a:pt x="1825" y="588"/>
                  </a:moveTo>
                  <a:cubicBezTo>
                    <a:pt x="1828" y="581"/>
                    <a:pt x="1814" y="582"/>
                    <a:pt x="1814" y="585"/>
                  </a:cubicBezTo>
                  <a:cubicBezTo>
                    <a:pt x="1819" y="585"/>
                    <a:pt x="1823" y="586"/>
                    <a:pt x="1825" y="588"/>
                  </a:cubicBezTo>
                  <a:close/>
                  <a:moveTo>
                    <a:pt x="2005" y="598"/>
                  </a:moveTo>
                  <a:cubicBezTo>
                    <a:pt x="2006" y="594"/>
                    <a:pt x="2003" y="591"/>
                    <a:pt x="1999" y="592"/>
                  </a:cubicBezTo>
                  <a:cubicBezTo>
                    <a:pt x="1998" y="596"/>
                    <a:pt x="2000" y="599"/>
                    <a:pt x="2005" y="598"/>
                  </a:cubicBezTo>
                  <a:close/>
                  <a:moveTo>
                    <a:pt x="2022" y="603"/>
                  </a:moveTo>
                  <a:cubicBezTo>
                    <a:pt x="2024" y="593"/>
                    <a:pt x="2015" y="594"/>
                    <a:pt x="2007" y="594"/>
                  </a:cubicBezTo>
                  <a:cubicBezTo>
                    <a:pt x="2006" y="603"/>
                    <a:pt x="2017" y="600"/>
                    <a:pt x="2022" y="603"/>
                  </a:cubicBezTo>
                  <a:close/>
                  <a:moveTo>
                    <a:pt x="2471" y="609"/>
                  </a:moveTo>
                  <a:cubicBezTo>
                    <a:pt x="2473" y="605"/>
                    <a:pt x="2479" y="606"/>
                    <a:pt x="2477" y="598"/>
                  </a:cubicBezTo>
                  <a:cubicBezTo>
                    <a:pt x="2475" y="598"/>
                    <a:pt x="2473" y="598"/>
                    <a:pt x="2471" y="598"/>
                  </a:cubicBezTo>
                  <a:cubicBezTo>
                    <a:pt x="2469" y="600"/>
                    <a:pt x="2466" y="608"/>
                    <a:pt x="2471" y="609"/>
                  </a:cubicBezTo>
                  <a:close/>
                  <a:moveTo>
                    <a:pt x="2438" y="609"/>
                  </a:moveTo>
                  <a:cubicBezTo>
                    <a:pt x="2438" y="610"/>
                    <a:pt x="2438" y="612"/>
                    <a:pt x="2438" y="613"/>
                  </a:cubicBezTo>
                  <a:cubicBezTo>
                    <a:pt x="2444" y="617"/>
                    <a:pt x="2445" y="606"/>
                    <a:pt x="2441" y="607"/>
                  </a:cubicBezTo>
                  <a:cubicBezTo>
                    <a:pt x="2440" y="608"/>
                    <a:pt x="2440" y="609"/>
                    <a:pt x="2438" y="609"/>
                  </a:cubicBezTo>
                  <a:close/>
                  <a:moveTo>
                    <a:pt x="2453" y="624"/>
                  </a:moveTo>
                  <a:cubicBezTo>
                    <a:pt x="2453" y="625"/>
                    <a:pt x="2450" y="625"/>
                    <a:pt x="2449" y="626"/>
                  </a:cubicBezTo>
                  <a:cubicBezTo>
                    <a:pt x="2448" y="628"/>
                    <a:pt x="2448" y="630"/>
                    <a:pt x="2447" y="633"/>
                  </a:cubicBezTo>
                  <a:cubicBezTo>
                    <a:pt x="2446" y="634"/>
                    <a:pt x="2442" y="635"/>
                    <a:pt x="2441" y="637"/>
                  </a:cubicBezTo>
                  <a:cubicBezTo>
                    <a:pt x="2439" y="639"/>
                    <a:pt x="2440" y="642"/>
                    <a:pt x="2438" y="643"/>
                  </a:cubicBezTo>
                  <a:cubicBezTo>
                    <a:pt x="2437" y="645"/>
                    <a:pt x="2433" y="646"/>
                    <a:pt x="2432" y="648"/>
                  </a:cubicBezTo>
                  <a:cubicBezTo>
                    <a:pt x="2431" y="648"/>
                    <a:pt x="2432" y="651"/>
                    <a:pt x="2432" y="652"/>
                  </a:cubicBezTo>
                  <a:cubicBezTo>
                    <a:pt x="2432" y="653"/>
                    <a:pt x="2428" y="653"/>
                    <a:pt x="2428" y="654"/>
                  </a:cubicBezTo>
                  <a:cubicBezTo>
                    <a:pt x="2427" y="655"/>
                    <a:pt x="2428" y="657"/>
                    <a:pt x="2428" y="658"/>
                  </a:cubicBezTo>
                  <a:cubicBezTo>
                    <a:pt x="2427" y="659"/>
                    <a:pt x="2424" y="660"/>
                    <a:pt x="2423" y="660"/>
                  </a:cubicBezTo>
                  <a:cubicBezTo>
                    <a:pt x="2422" y="662"/>
                    <a:pt x="2423" y="665"/>
                    <a:pt x="2421" y="667"/>
                  </a:cubicBezTo>
                  <a:cubicBezTo>
                    <a:pt x="2420" y="669"/>
                    <a:pt x="2416" y="669"/>
                    <a:pt x="2415" y="671"/>
                  </a:cubicBezTo>
                  <a:cubicBezTo>
                    <a:pt x="2413" y="673"/>
                    <a:pt x="2414" y="676"/>
                    <a:pt x="2413" y="678"/>
                  </a:cubicBezTo>
                  <a:cubicBezTo>
                    <a:pt x="2411" y="679"/>
                    <a:pt x="2408" y="680"/>
                    <a:pt x="2406" y="682"/>
                  </a:cubicBezTo>
                  <a:cubicBezTo>
                    <a:pt x="2405" y="684"/>
                    <a:pt x="2405" y="687"/>
                    <a:pt x="2404" y="688"/>
                  </a:cubicBezTo>
                  <a:cubicBezTo>
                    <a:pt x="2401" y="692"/>
                    <a:pt x="2400" y="693"/>
                    <a:pt x="2398" y="697"/>
                  </a:cubicBezTo>
                  <a:cubicBezTo>
                    <a:pt x="2396" y="700"/>
                    <a:pt x="2388" y="700"/>
                    <a:pt x="2391" y="708"/>
                  </a:cubicBezTo>
                  <a:cubicBezTo>
                    <a:pt x="2387" y="707"/>
                    <a:pt x="2385" y="708"/>
                    <a:pt x="2383" y="710"/>
                  </a:cubicBezTo>
                  <a:cubicBezTo>
                    <a:pt x="2382" y="722"/>
                    <a:pt x="2368" y="721"/>
                    <a:pt x="2370" y="736"/>
                  </a:cubicBezTo>
                  <a:cubicBezTo>
                    <a:pt x="2381" y="732"/>
                    <a:pt x="2386" y="721"/>
                    <a:pt x="2393" y="714"/>
                  </a:cubicBezTo>
                  <a:cubicBezTo>
                    <a:pt x="2395" y="712"/>
                    <a:pt x="2398" y="711"/>
                    <a:pt x="2400" y="710"/>
                  </a:cubicBezTo>
                  <a:cubicBezTo>
                    <a:pt x="2403" y="707"/>
                    <a:pt x="2405" y="705"/>
                    <a:pt x="2406" y="701"/>
                  </a:cubicBezTo>
                  <a:cubicBezTo>
                    <a:pt x="2407" y="701"/>
                    <a:pt x="2410" y="700"/>
                    <a:pt x="2411" y="699"/>
                  </a:cubicBezTo>
                  <a:cubicBezTo>
                    <a:pt x="2419" y="688"/>
                    <a:pt x="2428" y="679"/>
                    <a:pt x="2436" y="669"/>
                  </a:cubicBezTo>
                  <a:cubicBezTo>
                    <a:pt x="2438" y="666"/>
                    <a:pt x="2442" y="661"/>
                    <a:pt x="2443" y="660"/>
                  </a:cubicBezTo>
                  <a:cubicBezTo>
                    <a:pt x="2444" y="659"/>
                    <a:pt x="2443" y="658"/>
                    <a:pt x="2445" y="656"/>
                  </a:cubicBezTo>
                  <a:cubicBezTo>
                    <a:pt x="2448" y="653"/>
                    <a:pt x="2453" y="649"/>
                    <a:pt x="2456" y="645"/>
                  </a:cubicBezTo>
                  <a:cubicBezTo>
                    <a:pt x="2458" y="641"/>
                    <a:pt x="2462" y="630"/>
                    <a:pt x="2464" y="628"/>
                  </a:cubicBezTo>
                  <a:cubicBezTo>
                    <a:pt x="2468" y="625"/>
                    <a:pt x="2467" y="618"/>
                    <a:pt x="2473" y="618"/>
                  </a:cubicBezTo>
                  <a:cubicBezTo>
                    <a:pt x="2473" y="614"/>
                    <a:pt x="2471" y="612"/>
                    <a:pt x="2468" y="611"/>
                  </a:cubicBezTo>
                  <a:cubicBezTo>
                    <a:pt x="2460" y="614"/>
                    <a:pt x="2456" y="618"/>
                    <a:pt x="2453" y="624"/>
                  </a:cubicBezTo>
                  <a:close/>
                  <a:moveTo>
                    <a:pt x="1192" y="667"/>
                  </a:moveTo>
                  <a:cubicBezTo>
                    <a:pt x="1186" y="667"/>
                    <a:pt x="1183" y="676"/>
                    <a:pt x="1190" y="678"/>
                  </a:cubicBezTo>
                  <a:cubicBezTo>
                    <a:pt x="1195" y="672"/>
                    <a:pt x="1200" y="666"/>
                    <a:pt x="1205" y="660"/>
                  </a:cubicBezTo>
                  <a:cubicBezTo>
                    <a:pt x="1201" y="660"/>
                    <a:pt x="1202" y="655"/>
                    <a:pt x="1197" y="656"/>
                  </a:cubicBezTo>
                  <a:cubicBezTo>
                    <a:pt x="1196" y="660"/>
                    <a:pt x="1190" y="660"/>
                    <a:pt x="1192" y="667"/>
                  </a:cubicBezTo>
                  <a:close/>
                  <a:moveTo>
                    <a:pt x="1066" y="701"/>
                  </a:moveTo>
                  <a:cubicBezTo>
                    <a:pt x="1073" y="705"/>
                    <a:pt x="1083" y="711"/>
                    <a:pt x="1091" y="708"/>
                  </a:cubicBezTo>
                  <a:cubicBezTo>
                    <a:pt x="1098" y="716"/>
                    <a:pt x="1113" y="716"/>
                    <a:pt x="1119" y="725"/>
                  </a:cubicBezTo>
                  <a:cubicBezTo>
                    <a:pt x="1120" y="730"/>
                    <a:pt x="1115" y="729"/>
                    <a:pt x="1117" y="736"/>
                  </a:cubicBezTo>
                  <a:cubicBezTo>
                    <a:pt x="1130" y="738"/>
                    <a:pt x="1133" y="726"/>
                    <a:pt x="1143" y="731"/>
                  </a:cubicBezTo>
                  <a:cubicBezTo>
                    <a:pt x="1146" y="723"/>
                    <a:pt x="1151" y="720"/>
                    <a:pt x="1152" y="714"/>
                  </a:cubicBezTo>
                  <a:cubicBezTo>
                    <a:pt x="1158" y="716"/>
                    <a:pt x="1167" y="716"/>
                    <a:pt x="1171" y="720"/>
                  </a:cubicBezTo>
                  <a:cubicBezTo>
                    <a:pt x="1172" y="718"/>
                    <a:pt x="1174" y="716"/>
                    <a:pt x="1177" y="716"/>
                  </a:cubicBezTo>
                  <a:cubicBezTo>
                    <a:pt x="1177" y="703"/>
                    <a:pt x="1159" y="707"/>
                    <a:pt x="1154" y="699"/>
                  </a:cubicBezTo>
                  <a:cubicBezTo>
                    <a:pt x="1145" y="699"/>
                    <a:pt x="1139" y="711"/>
                    <a:pt x="1130" y="712"/>
                  </a:cubicBezTo>
                  <a:cubicBezTo>
                    <a:pt x="1122" y="713"/>
                    <a:pt x="1114" y="710"/>
                    <a:pt x="1106" y="705"/>
                  </a:cubicBezTo>
                  <a:cubicBezTo>
                    <a:pt x="1108" y="698"/>
                    <a:pt x="1103" y="695"/>
                    <a:pt x="1102" y="690"/>
                  </a:cubicBezTo>
                  <a:cubicBezTo>
                    <a:pt x="1102" y="686"/>
                    <a:pt x="1109" y="680"/>
                    <a:pt x="1104" y="671"/>
                  </a:cubicBezTo>
                  <a:cubicBezTo>
                    <a:pt x="1103" y="671"/>
                    <a:pt x="1100" y="671"/>
                    <a:pt x="1100" y="669"/>
                  </a:cubicBezTo>
                  <a:cubicBezTo>
                    <a:pt x="1093" y="666"/>
                    <a:pt x="1098" y="676"/>
                    <a:pt x="1091" y="673"/>
                  </a:cubicBezTo>
                  <a:cubicBezTo>
                    <a:pt x="1084" y="674"/>
                    <a:pt x="1082" y="669"/>
                    <a:pt x="1083" y="660"/>
                  </a:cubicBezTo>
                  <a:cubicBezTo>
                    <a:pt x="1079" y="660"/>
                    <a:pt x="1078" y="663"/>
                    <a:pt x="1079" y="667"/>
                  </a:cubicBezTo>
                  <a:cubicBezTo>
                    <a:pt x="1070" y="665"/>
                    <a:pt x="1071" y="673"/>
                    <a:pt x="1068" y="678"/>
                  </a:cubicBezTo>
                  <a:cubicBezTo>
                    <a:pt x="1066" y="681"/>
                    <a:pt x="1061" y="684"/>
                    <a:pt x="1061" y="688"/>
                  </a:cubicBezTo>
                  <a:cubicBezTo>
                    <a:pt x="1066" y="694"/>
                    <a:pt x="1071" y="689"/>
                    <a:pt x="1074" y="693"/>
                  </a:cubicBezTo>
                  <a:cubicBezTo>
                    <a:pt x="1068" y="692"/>
                    <a:pt x="1068" y="698"/>
                    <a:pt x="1066" y="701"/>
                  </a:cubicBezTo>
                  <a:close/>
                  <a:moveTo>
                    <a:pt x="2192" y="703"/>
                  </a:moveTo>
                  <a:cubicBezTo>
                    <a:pt x="2188" y="692"/>
                    <a:pt x="2175" y="690"/>
                    <a:pt x="2168" y="682"/>
                  </a:cubicBezTo>
                  <a:cubicBezTo>
                    <a:pt x="2166" y="682"/>
                    <a:pt x="2162" y="682"/>
                    <a:pt x="2162" y="684"/>
                  </a:cubicBezTo>
                  <a:cubicBezTo>
                    <a:pt x="2173" y="689"/>
                    <a:pt x="2179" y="699"/>
                    <a:pt x="2192" y="703"/>
                  </a:cubicBezTo>
                  <a:close/>
                  <a:moveTo>
                    <a:pt x="2344" y="716"/>
                  </a:moveTo>
                  <a:cubicBezTo>
                    <a:pt x="2351" y="717"/>
                    <a:pt x="2350" y="711"/>
                    <a:pt x="2353" y="708"/>
                  </a:cubicBezTo>
                  <a:cubicBezTo>
                    <a:pt x="2346" y="707"/>
                    <a:pt x="2347" y="713"/>
                    <a:pt x="2344" y="716"/>
                  </a:cubicBezTo>
                  <a:close/>
                  <a:moveTo>
                    <a:pt x="1201" y="716"/>
                  </a:moveTo>
                  <a:cubicBezTo>
                    <a:pt x="1201" y="726"/>
                    <a:pt x="1220" y="724"/>
                    <a:pt x="1220" y="716"/>
                  </a:cubicBezTo>
                  <a:cubicBezTo>
                    <a:pt x="1211" y="718"/>
                    <a:pt x="1206" y="712"/>
                    <a:pt x="1201" y="716"/>
                  </a:cubicBezTo>
                  <a:close/>
                  <a:moveTo>
                    <a:pt x="1212" y="746"/>
                  </a:moveTo>
                  <a:cubicBezTo>
                    <a:pt x="1212" y="744"/>
                    <a:pt x="1212" y="742"/>
                    <a:pt x="1212" y="740"/>
                  </a:cubicBezTo>
                  <a:cubicBezTo>
                    <a:pt x="1208" y="740"/>
                    <a:pt x="1204" y="739"/>
                    <a:pt x="1203" y="742"/>
                  </a:cubicBezTo>
                  <a:cubicBezTo>
                    <a:pt x="1207" y="742"/>
                    <a:pt x="1206" y="748"/>
                    <a:pt x="1212" y="746"/>
                  </a:cubicBezTo>
                  <a:close/>
                  <a:moveTo>
                    <a:pt x="1091" y="751"/>
                  </a:moveTo>
                  <a:cubicBezTo>
                    <a:pt x="1088" y="748"/>
                    <a:pt x="1088" y="744"/>
                    <a:pt x="1083" y="742"/>
                  </a:cubicBezTo>
                  <a:cubicBezTo>
                    <a:pt x="1085" y="743"/>
                    <a:pt x="1068" y="741"/>
                    <a:pt x="1076" y="744"/>
                  </a:cubicBezTo>
                  <a:cubicBezTo>
                    <a:pt x="1081" y="745"/>
                    <a:pt x="1087" y="756"/>
                    <a:pt x="1091" y="751"/>
                  </a:cubicBezTo>
                  <a:close/>
                  <a:moveTo>
                    <a:pt x="1096" y="748"/>
                  </a:moveTo>
                  <a:cubicBezTo>
                    <a:pt x="1086" y="773"/>
                    <a:pt x="1111" y="781"/>
                    <a:pt x="1134" y="785"/>
                  </a:cubicBezTo>
                  <a:cubicBezTo>
                    <a:pt x="1134" y="780"/>
                    <a:pt x="1131" y="777"/>
                    <a:pt x="1132" y="770"/>
                  </a:cubicBezTo>
                  <a:cubicBezTo>
                    <a:pt x="1132" y="764"/>
                    <a:pt x="1141" y="768"/>
                    <a:pt x="1139" y="761"/>
                  </a:cubicBezTo>
                  <a:cubicBezTo>
                    <a:pt x="1139" y="745"/>
                    <a:pt x="1120" y="747"/>
                    <a:pt x="1109" y="742"/>
                  </a:cubicBezTo>
                  <a:cubicBezTo>
                    <a:pt x="1106" y="748"/>
                    <a:pt x="1102" y="752"/>
                    <a:pt x="1096" y="748"/>
                  </a:cubicBezTo>
                  <a:close/>
                  <a:moveTo>
                    <a:pt x="1516" y="766"/>
                  </a:moveTo>
                  <a:cubicBezTo>
                    <a:pt x="1511" y="769"/>
                    <a:pt x="1504" y="773"/>
                    <a:pt x="1499" y="776"/>
                  </a:cubicBezTo>
                  <a:cubicBezTo>
                    <a:pt x="1493" y="780"/>
                    <a:pt x="1487" y="784"/>
                    <a:pt x="1482" y="787"/>
                  </a:cubicBezTo>
                  <a:cubicBezTo>
                    <a:pt x="1476" y="791"/>
                    <a:pt x="1468" y="795"/>
                    <a:pt x="1467" y="800"/>
                  </a:cubicBezTo>
                  <a:cubicBezTo>
                    <a:pt x="1472" y="803"/>
                    <a:pt x="1479" y="798"/>
                    <a:pt x="1484" y="796"/>
                  </a:cubicBezTo>
                  <a:cubicBezTo>
                    <a:pt x="1503" y="787"/>
                    <a:pt x="1519" y="776"/>
                    <a:pt x="1538" y="770"/>
                  </a:cubicBezTo>
                  <a:cubicBezTo>
                    <a:pt x="1539" y="773"/>
                    <a:pt x="1551" y="771"/>
                    <a:pt x="1553" y="763"/>
                  </a:cubicBezTo>
                  <a:cubicBezTo>
                    <a:pt x="1541" y="751"/>
                    <a:pt x="1528" y="759"/>
                    <a:pt x="1516" y="766"/>
                  </a:cubicBezTo>
                  <a:close/>
                  <a:moveTo>
                    <a:pt x="1433" y="821"/>
                  </a:moveTo>
                  <a:cubicBezTo>
                    <a:pt x="1442" y="822"/>
                    <a:pt x="1447" y="818"/>
                    <a:pt x="1448" y="808"/>
                  </a:cubicBezTo>
                  <a:cubicBezTo>
                    <a:pt x="1440" y="811"/>
                    <a:pt x="1435" y="816"/>
                    <a:pt x="1433" y="821"/>
                  </a:cubicBezTo>
                  <a:close/>
                  <a:moveTo>
                    <a:pt x="1876" y="834"/>
                  </a:moveTo>
                  <a:cubicBezTo>
                    <a:pt x="1883" y="832"/>
                    <a:pt x="1890" y="830"/>
                    <a:pt x="1891" y="823"/>
                  </a:cubicBezTo>
                  <a:cubicBezTo>
                    <a:pt x="1889" y="823"/>
                    <a:pt x="1889" y="821"/>
                    <a:pt x="1885" y="821"/>
                  </a:cubicBezTo>
                  <a:cubicBezTo>
                    <a:pt x="1887" y="830"/>
                    <a:pt x="1875" y="825"/>
                    <a:pt x="1876" y="834"/>
                  </a:cubicBezTo>
                  <a:close/>
                  <a:moveTo>
                    <a:pt x="1424" y="826"/>
                  </a:moveTo>
                  <a:cubicBezTo>
                    <a:pt x="1424" y="827"/>
                    <a:pt x="1424" y="828"/>
                    <a:pt x="1424" y="830"/>
                  </a:cubicBezTo>
                  <a:cubicBezTo>
                    <a:pt x="1429" y="833"/>
                    <a:pt x="1430" y="823"/>
                    <a:pt x="1426" y="823"/>
                  </a:cubicBezTo>
                  <a:cubicBezTo>
                    <a:pt x="1426" y="825"/>
                    <a:pt x="1426" y="826"/>
                    <a:pt x="1424" y="826"/>
                  </a:cubicBezTo>
                  <a:close/>
                  <a:moveTo>
                    <a:pt x="851" y="832"/>
                  </a:moveTo>
                  <a:cubicBezTo>
                    <a:pt x="858" y="831"/>
                    <a:pt x="870" y="835"/>
                    <a:pt x="871" y="828"/>
                  </a:cubicBezTo>
                  <a:cubicBezTo>
                    <a:pt x="867" y="825"/>
                    <a:pt x="851" y="826"/>
                    <a:pt x="851" y="832"/>
                  </a:cubicBezTo>
                  <a:close/>
                  <a:moveTo>
                    <a:pt x="823" y="832"/>
                  </a:moveTo>
                  <a:cubicBezTo>
                    <a:pt x="826" y="832"/>
                    <a:pt x="826" y="835"/>
                    <a:pt x="830" y="834"/>
                  </a:cubicBezTo>
                  <a:cubicBezTo>
                    <a:pt x="830" y="830"/>
                    <a:pt x="828" y="829"/>
                    <a:pt x="826" y="828"/>
                  </a:cubicBezTo>
                  <a:cubicBezTo>
                    <a:pt x="826" y="830"/>
                    <a:pt x="824" y="830"/>
                    <a:pt x="823" y="832"/>
                  </a:cubicBezTo>
                  <a:close/>
                  <a:moveTo>
                    <a:pt x="1441" y="856"/>
                  </a:moveTo>
                  <a:cubicBezTo>
                    <a:pt x="1440" y="860"/>
                    <a:pt x="1444" y="860"/>
                    <a:pt x="1445" y="862"/>
                  </a:cubicBezTo>
                  <a:cubicBezTo>
                    <a:pt x="1441" y="877"/>
                    <a:pt x="1444" y="887"/>
                    <a:pt x="1443" y="905"/>
                  </a:cubicBezTo>
                  <a:cubicBezTo>
                    <a:pt x="1451" y="908"/>
                    <a:pt x="1459" y="910"/>
                    <a:pt x="1465" y="916"/>
                  </a:cubicBezTo>
                  <a:cubicBezTo>
                    <a:pt x="1471" y="917"/>
                    <a:pt x="1471" y="912"/>
                    <a:pt x="1478" y="914"/>
                  </a:cubicBezTo>
                  <a:cubicBezTo>
                    <a:pt x="1493" y="921"/>
                    <a:pt x="1508" y="913"/>
                    <a:pt x="1525" y="922"/>
                  </a:cubicBezTo>
                  <a:cubicBezTo>
                    <a:pt x="1532" y="917"/>
                    <a:pt x="1540" y="913"/>
                    <a:pt x="1542" y="903"/>
                  </a:cubicBezTo>
                  <a:cubicBezTo>
                    <a:pt x="1530" y="903"/>
                    <a:pt x="1535" y="888"/>
                    <a:pt x="1533" y="884"/>
                  </a:cubicBezTo>
                  <a:cubicBezTo>
                    <a:pt x="1510" y="883"/>
                    <a:pt x="1497" y="860"/>
                    <a:pt x="1478" y="862"/>
                  </a:cubicBezTo>
                  <a:cubicBezTo>
                    <a:pt x="1479" y="871"/>
                    <a:pt x="1491" y="874"/>
                    <a:pt x="1495" y="877"/>
                  </a:cubicBezTo>
                  <a:cubicBezTo>
                    <a:pt x="1502" y="883"/>
                    <a:pt x="1508" y="885"/>
                    <a:pt x="1514" y="890"/>
                  </a:cubicBezTo>
                  <a:cubicBezTo>
                    <a:pt x="1506" y="897"/>
                    <a:pt x="1499" y="887"/>
                    <a:pt x="1493" y="884"/>
                  </a:cubicBezTo>
                  <a:cubicBezTo>
                    <a:pt x="1489" y="882"/>
                    <a:pt x="1485" y="881"/>
                    <a:pt x="1482" y="879"/>
                  </a:cubicBezTo>
                  <a:cubicBezTo>
                    <a:pt x="1471" y="873"/>
                    <a:pt x="1459" y="862"/>
                    <a:pt x="1452" y="853"/>
                  </a:cubicBezTo>
                  <a:cubicBezTo>
                    <a:pt x="1450" y="851"/>
                    <a:pt x="1450" y="845"/>
                    <a:pt x="1445" y="847"/>
                  </a:cubicBezTo>
                  <a:cubicBezTo>
                    <a:pt x="1442" y="848"/>
                    <a:pt x="1445" y="855"/>
                    <a:pt x="1441" y="856"/>
                  </a:cubicBezTo>
                  <a:close/>
                  <a:moveTo>
                    <a:pt x="1628" y="929"/>
                  </a:moveTo>
                  <a:cubicBezTo>
                    <a:pt x="1625" y="936"/>
                    <a:pt x="1634" y="932"/>
                    <a:pt x="1638" y="933"/>
                  </a:cubicBezTo>
                  <a:cubicBezTo>
                    <a:pt x="1639" y="924"/>
                    <a:pt x="1633" y="927"/>
                    <a:pt x="1628" y="9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83"/>
            <p:cNvSpPr>
              <a:spLocks/>
            </p:cNvSpPr>
            <p:nvPr/>
          </p:nvSpPr>
          <p:spPr bwMode="auto">
            <a:xfrm>
              <a:off x="550862" y="3789362"/>
              <a:ext cx="55563" cy="69850"/>
            </a:xfrm>
            <a:custGeom>
              <a:avLst/>
              <a:gdLst>
                <a:gd name="T0" fmla="*/ 22 w 22"/>
                <a:gd name="T1" fmla="*/ 7 h 27"/>
                <a:gd name="T2" fmla="*/ 16 w 22"/>
                <a:gd name="T3" fmla="*/ 0 h 27"/>
                <a:gd name="T4" fmla="*/ 22 w 22"/>
                <a:gd name="T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22" y="7"/>
                  </a:moveTo>
                  <a:cubicBezTo>
                    <a:pt x="17" y="27"/>
                    <a:pt x="0" y="16"/>
                    <a:pt x="16" y="0"/>
                  </a:cubicBezTo>
                  <a:cubicBezTo>
                    <a:pt x="20" y="0"/>
                    <a:pt x="17" y="7"/>
                    <a:pt x="2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84"/>
            <p:cNvSpPr>
              <a:spLocks/>
            </p:cNvSpPr>
            <p:nvPr/>
          </p:nvSpPr>
          <p:spPr bwMode="auto">
            <a:xfrm>
              <a:off x="1165225" y="3833812"/>
              <a:ext cx="55563" cy="26988"/>
            </a:xfrm>
            <a:custGeom>
              <a:avLst/>
              <a:gdLst>
                <a:gd name="T0" fmla="*/ 15 w 22"/>
                <a:gd name="T1" fmla="*/ 0 h 11"/>
                <a:gd name="T2" fmla="*/ 17 w 22"/>
                <a:gd name="T3" fmla="*/ 7 h 11"/>
                <a:gd name="T4" fmla="*/ 2 w 22"/>
                <a:gd name="T5" fmla="*/ 2 h 11"/>
                <a:gd name="T6" fmla="*/ 15 w 22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1">
                  <a:moveTo>
                    <a:pt x="15" y="0"/>
                  </a:moveTo>
                  <a:cubicBezTo>
                    <a:pt x="22" y="0"/>
                    <a:pt x="10" y="7"/>
                    <a:pt x="17" y="7"/>
                  </a:cubicBezTo>
                  <a:cubicBezTo>
                    <a:pt x="15" y="11"/>
                    <a:pt x="0" y="10"/>
                    <a:pt x="2" y="2"/>
                  </a:cubicBezTo>
                  <a:cubicBezTo>
                    <a:pt x="8" y="4"/>
                    <a:pt x="12" y="6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85"/>
            <p:cNvSpPr>
              <a:spLocks/>
            </p:cNvSpPr>
            <p:nvPr/>
          </p:nvSpPr>
          <p:spPr bwMode="auto">
            <a:xfrm>
              <a:off x="2398712" y="3897312"/>
              <a:ext cx="636588" cy="711200"/>
            </a:xfrm>
            <a:custGeom>
              <a:avLst/>
              <a:gdLst>
                <a:gd name="T0" fmla="*/ 248 w 250"/>
                <a:gd name="T1" fmla="*/ 3 h 279"/>
                <a:gd name="T2" fmla="*/ 248 w 250"/>
                <a:gd name="T3" fmla="*/ 3 h 279"/>
                <a:gd name="T4" fmla="*/ 228 w 250"/>
                <a:gd name="T5" fmla="*/ 23 h 279"/>
                <a:gd name="T6" fmla="*/ 220 w 250"/>
                <a:gd name="T7" fmla="*/ 27 h 279"/>
                <a:gd name="T8" fmla="*/ 211 w 250"/>
                <a:gd name="T9" fmla="*/ 38 h 279"/>
                <a:gd name="T10" fmla="*/ 168 w 250"/>
                <a:gd name="T11" fmla="*/ 83 h 279"/>
                <a:gd name="T12" fmla="*/ 147 w 250"/>
                <a:gd name="T13" fmla="*/ 108 h 279"/>
                <a:gd name="T14" fmla="*/ 142 w 250"/>
                <a:gd name="T15" fmla="*/ 110 h 279"/>
                <a:gd name="T16" fmla="*/ 130 w 250"/>
                <a:gd name="T17" fmla="*/ 125 h 279"/>
                <a:gd name="T18" fmla="*/ 108 w 250"/>
                <a:gd name="T19" fmla="*/ 151 h 279"/>
                <a:gd name="T20" fmla="*/ 102 w 250"/>
                <a:gd name="T21" fmla="*/ 168 h 279"/>
                <a:gd name="T22" fmla="*/ 93 w 250"/>
                <a:gd name="T23" fmla="*/ 170 h 279"/>
                <a:gd name="T24" fmla="*/ 72 w 250"/>
                <a:gd name="T25" fmla="*/ 198 h 279"/>
                <a:gd name="T26" fmla="*/ 52 w 250"/>
                <a:gd name="T27" fmla="*/ 235 h 279"/>
                <a:gd name="T28" fmla="*/ 57 w 250"/>
                <a:gd name="T29" fmla="*/ 250 h 279"/>
                <a:gd name="T30" fmla="*/ 48 w 250"/>
                <a:gd name="T31" fmla="*/ 239 h 279"/>
                <a:gd name="T32" fmla="*/ 35 w 250"/>
                <a:gd name="T33" fmla="*/ 250 h 279"/>
                <a:gd name="T34" fmla="*/ 27 w 250"/>
                <a:gd name="T35" fmla="*/ 263 h 279"/>
                <a:gd name="T36" fmla="*/ 1 w 250"/>
                <a:gd name="T37" fmla="*/ 276 h 279"/>
                <a:gd name="T38" fmla="*/ 5 w 250"/>
                <a:gd name="T39" fmla="*/ 265 h 279"/>
                <a:gd name="T40" fmla="*/ 14 w 250"/>
                <a:gd name="T41" fmla="*/ 258 h 279"/>
                <a:gd name="T42" fmla="*/ 31 w 250"/>
                <a:gd name="T43" fmla="*/ 237 h 279"/>
                <a:gd name="T44" fmla="*/ 40 w 250"/>
                <a:gd name="T45" fmla="*/ 205 h 279"/>
                <a:gd name="T46" fmla="*/ 50 w 250"/>
                <a:gd name="T47" fmla="*/ 190 h 279"/>
                <a:gd name="T48" fmla="*/ 50 w 250"/>
                <a:gd name="T49" fmla="*/ 207 h 279"/>
                <a:gd name="T50" fmla="*/ 59 w 250"/>
                <a:gd name="T51" fmla="*/ 201 h 279"/>
                <a:gd name="T52" fmla="*/ 80 w 250"/>
                <a:gd name="T53" fmla="*/ 175 h 279"/>
                <a:gd name="T54" fmla="*/ 67 w 250"/>
                <a:gd name="T55" fmla="*/ 162 h 279"/>
                <a:gd name="T56" fmla="*/ 63 w 250"/>
                <a:gd name="T57" fmla="*/ 175 h 279"/>
                <a:gd name="T58" fmla="*/ 52 w 250"/>
                <a:gd name="T59" fmla="*/ 177 h 279"/>
                <a:gd name="T60" fmla="*/ 55 w 250"/>
                <a:gd name="T61" fmla="*/ 186 h 279"/>
                <a:gd name="T62" fmla="*/ 48 w 250"/>
                <a:gd name="T63" fmla="*/ 179 h 279"/>
                <a:gd name="T64" fmla="*/ 31 w 250"/>
                <a:gd name="T65" fmla="*/ 175 h 279"/>
                <a:gd name="T66" fmla="*/ 33 w 250"/>
                <a:gd name="T67" fmla="*/ 153 h 279"/>
                <a:gd name="T68" fmla="*/ 40 w 250"/>
                <a:gd name="T69" fmla="*/ 149 h 279"/>
                <a:gd name="T70" fmla="*/ 59 w 250"/>
                <a:gd name="T71" fmla="*/ 160 h 279"/>
                <a:gd name="T72" fmla="*/ 85 w 250"/>
                <a:gd name="T73" fmla="*/ 130 h 279"/>
                <a:gd name="T74" fmla="*/ 100 w 250"/>
                <a:gd name="T75" fmla="*/ 147 h 279"/>
                <a:gd name="T76" fmla="*/ 104 w 250"/>
                <a:gd name="T77" fmla="*/ 145 h 279"/>
                <a:gd name="T78" fmla="*/ 108 w 250"/>
                <a:gd name="T79" fmla="*/ 143 h 279"/>
                <a:gd name="T80" fmla="*/ 112 w 250"/>
                <a:gd name="T81" fmla="*/ 134 h 279"/>
                <a:gd name="T82" fmla="*/ 155 w 250"/>
                <a:gd name="T83" fmla="*/ 89 h 279"/>
                <a:gd name="T84" fmla="*/ 157 w 250"/>
                <a:gd name="T85" fmla="*/ 83 h 279"/>
                <a:gd name="T86" fmla="*/ 164 w 250"/>
                <a:gd name="T87" fmla="*/ 80 h 279"/>
                <a:gd name="T88" fmla="*/ 166 w 250"/>
                <a:gd name="T89" fmla="*/ 74 h 279"/>
                <a:gd name="T90" fmla="*/ 172 w 250"/>
                <a:gd name="T91" fmla="*/ 72 h 279"/>
                <a:gd name="T92" fmla="*/ 172 w 250"/>
                <a:gd name="T93" fmla="*/ 68 h 279"/>
                <a:gd name="T94" fmla="*/ 177 w 250"/>
                <a:gd name="T95" fmla="*/ 68 h 279"/>
                <a:gd name="T96" fmla="*/ 179 w 250"/>
                <a:gd name="T97" fmla="*/ 61 h 279"/>
                <a:gd name="T98" fmla="*/ 196 w 250"/>
                <a:gd name="T99" fmla="*/ 48 h 279"/>
                <a:gd name="T100" fmla="*/ 209 w 250"/>
                <a:gd name="T101" fmla="*/ 33 h 279"/>
                <a:gd name="T102" fmla="*/ 218 w 250"/>
                <a:gd name="T103" fmla="*/ 29 h 279"/>
                <a:gd name="T104" fmla="*/ 228 w 250"/>
                <a:gd name="T105" fmla="*/ 18 h 279"/>
                <a:gd name="T106" fmla="*/ 248 w 250"/>
                <a:gd name="T107" fmla="*/ 3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0" h="279">
                  <a:moveTo>
                    <a:pt x="248" y="3"/>
                  </a:moveTo>
                  <a:cubicBezTo>
                    <a:pt x="249" y="0"/>
                    <a:pt x="250" y="3"/>
                    <a:pt x="248" y="3"/>
                  </a:cubicBezTo>
                  <a:cubicBezTo>
                    <a:pt x="242" y="10"/>
                    <a:pt x="236" y="16"/>
                    <a:pt x="228" y="23"/>
                  </a:cubicBezTo>
                  <a:cubicBezTo>
                    <a:pt x="226" y="25"/>
                    <a:pt x="222" y="25"/>
                    <a:pt x="220" y="27"/>
                  </a:cubicBezTo>
                  <a:cubicBezTo>
                    <a:pt x="217" y="29"/>
                    <a:pt x="214" y="34"/>
                    <a:pt x="211" y="38"/>
                  </a:cubicBezTo>
                  <a:cubicBezTo>
                    <a:pt x="198" y="51"/>
                    <a:pt x="183" y="67"/>
                    <a:pt x="168" y="83"/>
                  </a:cubicBezTo>
                  <a:cubicBezTo>
                    <a:pt x="160" y="91"/>
                    <a:pt x="154" y="98"/>
                    <a:pt x="147" y="108"/>
                  </a:cubicBezTo>
                  <a:cubicBezTo>
                    <a:pt x="146" y="109"/>
                    <a:pt x="143" y="110"/>
                    <a:pt x="142" y="110"/>
                  </a:cubicBezTo>
                  <a:cubicBezTo>
                    <a:pt x="140" y="117"/>
                    <a:pt x="134" y="120"/>
                    <a:pt x="130" y="125"/>
                  </a:cubicBezTo>
                  <a:cubicBezTo>
                    <a:pt x="122" y="134"/>
                    <a:pt x="119" y="146"/>
                    <a:pt x="108" y="151"/>
                  </a:cubicBezTo>
                  <a:cubicBezTo>
                    <a:pt x="109" y="160"/>
                    <a:pt x="99" y="158"/>
                    <a:pt x="102" y="168"/>
                  </a:cubicBezTo>
                  <a:cubicBezTo>
                    <a:pt x="98" y="168"/>
                    <a:pt x="97" y="171"/>
                    <a:pt x="93" y="170"/>
                  </a:cubicBezTo>
                  <a:cubicBezTo>
                    <a:pt x="88" y="182"/>
                    <a:pt x="80" y="190"/>
                    <a:pt x="72" y="198"/>
                  </a:cubicBezTo>
                  <a:cubicBezTo>
                    <a:pt x="69" y="215"/>
                    <a:pt x="56" y="220"/>
                    <a:pt x="52" y="235"/>
                  </a:cubicBezTo>
                  <a:cubicBezTo>
                    <a:pt x="50" y="243"/>
                    <a:pt x="60" y="240"/>
                    <a:pt x="57" y="250"/>
                  </a:cubicBezTo>
                  <a:cubicBezTo>
                    <a:pt x="49" y="251"/>
                    <a:pt x="47" y="246"/>
                    <a:pt x="48" y="239"/>
                  </a:cubicBezTo>
                  <a:cubicBezTo>
                    <a:pt x="44" y="243"/>
                    <a:pt x="39" y="245"/>
                    <a:pt x="35" y="250"/>
                  </a:cubicBezTo>
                  <a:cubicBezTo>
                    <a:pt x="32" y="254"/>
                    <a:pt x="30" y="259"/>
                    <a:pt x="27" y="263"/>
                  </a:cubicBezTo>
                  <a:cubicBezTo>
                    <a:pt x="20" y="270"/>
                    <a:pt x="12" y="279"/>
                    <a:pt x="1" y="276"/>
                  </a:cubicBezTo>
                  <a:cubicBezTo>
                    <a:pt x="0" y="270"/>
                    <a:pt x="3" y="268"/>
                    <a:pt x="5" y="265"/>
                  </a:cubicBezTo>
                  <a:cubicBezTo>
                    <a:pt x="7" y="263"/>
                    <a:pt x="10" y="258"/>
                    <a:pt x="14" y="258"/>
                  </a:cubicBezTo>
                  <a:cubicBezTo>
                    <a:pt x="17" y="249"/>
                    <a:pt x="25" y="244"/>
                    <a:pt x="31" y="237"/>
                  </a:cubicBezTo>
                  <a:cubicBezTo>
                    <a:pt x="28" y="221"/>
                    <a:pt x="36" y="215"/>
                    <a:pt x="40" y="205"/>
                  </a:cubicBezTo>
                  <a:cubicBezTo>
                    <a:pt x="46" y="203"/>
                    <a:pt x="41" y="189"/>
                    <a:pt x="50" y="190"/>
                  </a:cubicBezTo>
                  <a:cubicBezTo>
                    <a:pt x="57" y="197"/>
                    <a:pt x="51" y="197"/>
                    <a:pt x="50" y="207"/>
                  </a:cubicBezTo>
                  <a:cubicBezTo>
                    <a:pt x="52" y="203"/>
                    <a:pt x="56" y="203"/>
                    <a:pt x="59" y="201"/>
                  </a:cubicBezTo>
                  <a:cubicBezTo>
                    <a:pt x="67" y="193"/>
                    <a:pt x="72" y="182"/>
                    <a:pt x="80" y="175"/>
                  </a:cubicBezTo>
                  <a:cubicBezTo>
                    <a:pt x="81" y="168"/>
                    <a:pt x="75" y="165"/>
                    <a:pt x="67" y="162"/>
                  </a:cubicBezTo>
                  <a:cubicBezTo>
                    <a:pt x="61" y="164"/>
                    <a:pt x="60" y="168"/>
                    <a:pt x="63" y="175"/>
                  </a:cubicBezTo>
                  <a:cubicBezTo>
                    <a:pt x="56" y="174"/>
                    <a:pt x="57" y="182"/>
                    <a:pt x="52" y="177"/>
                  </a:cubicBezTo>
                  <a:cubicBezTo>
                    <a:pt x="54" y="179"/>
                    <a:pt x="55" y="182"/>
                    <a:pt x="55" y="186"/>
                  </a:cubicBezTo>
                  <a:cubicBezTo>
                    <a:pt x="49" y="187"/>
                    <a:pt x="50" y="181"/>
                    <a:pt x="48" y="179"/>
                  </a:cubicBezTo>
                  <a:cubicBezTo>
                    <a:pt x="40" y="180"/>
                    <a:pt x="39" y="173"/>
                    <a:pt x="31" y="175"/>
                  </a:cubicBezTo>
                  <a:cubicBezTo>
                    <a:pt x="33" y="168"/>
                    <a:pt x="30" y="163"/>
                    <a:pt x="33" y="153"/>
                  </a:cubicBezTo>
                  <a:cubicBezTo>
                    <a:pt x="37" y="154"/>
                    <a:pt x="40" y="153"/>
                    <a:pt x="40" y="149"/>
                  </a:cubicBezTo>
                  <a:cubicBezTo>
                    <a:pt x="48" y="150"/>
                    <a:pt x="52" y="157"/>
                    <a:pt x="59" y="160"/>
                  </a:cubicBezTo>
                  <a:cubicBezTo>
                    <a:pt x="70" y="152"/>
                    <a:pt x="77" y="141"/>
                    <a:pt x="85" y="130"/>
                  </a:cubicBezTo>
                  <a:cubicBezTo>
                    <a:pt x="91" y="134"/>
                    <a:pt x="89" y="147"/>
                    <a:pt x="100" y="147"/>
                  </a:cubicBezTo>
                  <a:cubicBezTo>
                    <a:pt x="103" y="148"/>
                    <a:pt x="103" y="146"/>
                    <a:pt x="104" y="145"/>
                  </a:cubicBezTo>
                  <a:cubicBezTo>
                    <a:pt x="104" y="144"/>
                    <a:pt x="108" y="143"/>
                    <a:pt x="108" y="143"/>
                  </a:cubicBezTo>
                  <a:cubicBezTo>
                    <a:pt x="111" y="140"/>
                    <a:pt x="111" y="136"/>
                    <a:pt x="112" y="134"/>
                  </a:cubicBezTo>
                  <a:cubicBezTo>
                    <a:pt x="127" y="119"/>
                    <a:pt x="141" y="105"/>
                    <a:pt x="155" y="89"/>
                  </a:cubicBezTo>
                  <a:cubicBezTo>
                    <a:pt x="157" y="88"/>
                    <a:pt x="156" y="84"/>
                    <a:pt x="157" y="83"/>
                  </a:cubicBezTo>
                  <a:cubicBezTo>
                    <a:pt x="159" y="81"/>
                    <a:pt x="163" y="82"/>
                    <a:pt x="164" y="80"/>
                  </a:cubicBezTo>
                  <a:cubicBezTo>
                    <a:pt x="165" y="79"/>
                    <a:pt x="165" y="76"/>
                    <a:pt x="166" y="74"/>
                  </a:cubicBezTo>
                  <a:cubicBezTo>
                    <a:pt x="167" y="72"/>
                    <a:pt x="171" y="73"/>
                    <a:pt x="172" y="72"/>
                  </a:cubicBezTo>
                  <a:cubicBezTo>
                    <a:pt x="173" y="71"/>
                    <a:pt x="172" y="68"/>
                    <a:pt x="172" y="68"/>
                  </a:cubicBezTo>
                  <a:cubicBezTo>
                    <a:pt x="173" y="67"/>
                    <a:pt x="176" y="68"/>
                    <a:pt x="177" y="68"/>
                  </a:cubicBezTo>
                  <a:cubicBezTo>
                    <a:pt x="178" y="66"/>
                    <a:pt x="177" y="63"/>
                    <a:pt x="179" y="61"/>
                  </a:cubicBezTo>
                  <a:cubicBezTo>
                    <a:pt x="184" y="56"/>
                    <a:pt x="191" y="53"/>
                    <a:pt x="196" y="48"/>
                  </a:cubicBezTo>
                  <a:cubicBezTo>
                    <a:pt x="201" y="44"/>
                    <a:pt x="204" y="38"/>
                    <a:pt x="209" y="33"/>
                  </a:cubicBezTo>
                  <a:cubicBezTo>
                    <a:pt x="211" y="31"/>
                    <a:pt x="215" y="31"/>
                    <a:pt x="218" y="29"/>
                  </a:cubicBezTo>
                  <a:cubicBezTo>
                    <a:pt x="220" y="27"/>
                    <a:pt x="225" y="22"/>
                    <a:pt x="228" y="18"/>
                  </a:cubicBezTo>
                  <a:cubicBezTo>
                    <a:pt x="233" y="13"/>
                    <a:pt x="239" y="7"/>
                    <a:pt x="24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86"/>
            <p:cNvSpPr>
              <a:spLocks/>
            </p:cNvSpPr>
            <p:nvPr/>
          </p:nvSpPr>
          <p:spPr bwMode="auto">
            <a:xfrm>
              <a:off x="7453312" y="3948112"/>
              <a:ext cx="33338" cy="22225"/>
            </a:xfrm>
            <a:custGeom>
              <a:avLst/>
              <a:gdLst>
                <a:gd name="T0" fmla="*/ 8 w 13"/>
                <a:gd name="T1" fmla="*/ 0 h 9"/>
                <a:gd name="T2" fmla="*/ 6 w 13"/>
                <a:gd name="T3" fmla="*/ 9 h 9"/>
                <a:gd name="T4" fmla="*/ 8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8" y="0"/>
                  </a:moveTo>
                  <a:cubicBezTo>
                    <a:pt x="13" y="1"/>
                    <a:pt x="6" y="6"/>
                    <a:pt x="6" y="9"/>
                  </a:cubicBezTo>
                  <a:cubicBezTo>
                    <a:pt x="0" y="7"/>
                    <a:pt x="9" y="3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87"/>
            <p:cNvSpPr>
              <a:spLocks noEditPoints="1"/>
            </p:cNvSpPr>
            <p:nvPr/>
          </p:nvSpPr>
          <p:spPr bwMode="auto">
            <a:xfrm>
              <a:off x="6977062" y="3983037"/>
              <a:ext cx="1069975" cy="271463"/>
            </a:xfrm>
            <a:custGeom>
              <a:avLst/>
              <a:gdLst>
                <a:gd name="T0" fmla="*/ 369 w 420"/>
                <a:gd name="T1" fmla="*/ 53 h 106"/>
                <a:gd name="T2" fmla="*/ 358 w 420"/>
                <a:gd name="T3" fmla="*/ 61 h 106"/>
                <a:gd name="T4" fmla="*/ 386 w 420"/>
                <a:gd name="T5" fmla="*/ 68 h 106"/>
                <a:gd name="T6" fmla="*/ 395 w 420"/>
                <a:gd name="T7" fmla="*/ 49 h 106"/>
                <a:gd name="T8" fmla="*/ 410 w 420"/>
                <a:gd name="T9" fmla="*/ 59 h 106"/>
                <a:gd name="T10" fmla="*/ 418 w 420"/>
                <a:gd name="T11" fmla="*/ 59 h 106"/>
                <a:gd name="T12" fmla="*/ 416 w 420"/>
                <a:gd name="T13" fmla="*/ 83 h 106"/>
                <a:gd name="T14" fmla="*/ 395 w 420"/>
                <a:gd name="T15" fmla="*/ 79 h 106"/>
                <a:gd name="T16" fmla="*/ 388 w 420"/>
                <a:gd name="T17" fmla="*/ 81 h 106"/>
                <a:gd name="T18" fmla="*/ 384 w 420"/>
                <a:gd name="T19" fmla="*/ 79 h 106"/>
                <a:gd name="T20" fmla="*/ 373 w 420"/>
                <a:gd name="T21" fmla="*/ 83 h 106"/>
                <a:gd name="T22" fmla="*/ 350 w 420"/>
                <a:gd name="T23" fmla="*/ 81 h 106"/>
                <a:gd name="T24" fmla="*/ 341 w 420"/>
                <a:gd name="T25" fmla="*/ 76 h 106"/>
                <a:gd name="T26" fmla="*/ 328 w 420"/>
                <a:gd name="T27" fmla="*/ 76 h 106"/>
                <a:gd name="T28" fmla="*/ 260 w 420"/>
                <a:gd name="T29" fmla="*/ 66 h 106"/>
                <a:gd name="T30" fmla="*/ 251 w 420"/>
                <a:gd name="T31" fmla="*/ 51 h 106"/>
                <a:gd name="T32" fmla="*/ 251 w 420"/>
                <a:gd name="T33" fmla="*/ 42 h 106"/>
                <a:gd name="T34" fmla="*/ 189 w 420"/>
                <a:gd name="T35" fmla="*/ 59 h 106"/>
                <a:gd name="T36" fmla="*/ 155 w 420"/>
                <a:gd name="T37" fmla="*/ 79 h 106"/>
                <a:gd name="T38" fmla="*/ 133 w 420"/>
                <a:gd name="T39" fmla="*/ 81 h 106"/>
                <a:gd name="T40" fmla="*/ 131 w 420"/>
                <a:gd name="T41" fmla="*/ 79 h 106"/>
                <a:gd name="T42" fmla="*/ 105 w 420"/>
                <a:gd name="T43" fmla="*/ 85 h 106"/>
                <a:gd name="T44" fmla="*/ 84 w 420"/>
                <a:gd name="T45" fmla="*/ 94 h 106"/>
                <a:gd name="T46" fmla="*/ 67 w 420"/>
                <a:gd name="T47" fmla="*/ 94 h 106"/>
                <a:gd name="T48" fmla="*/ 62 w 420"/>
                <a:gd name="T49" fmla="*/ 98 h 106"/>
                <a:gd name="T50" fmla="*/ 52 w 420"/>
                <a:gd name="T51" fmla="*/ 94 h 106"/>
                <a:gd name="T52" fmla="*/ 13 w 420"/>
                <a:gd name="T53" fmla="*/ 98 h 106"/>
                <a:gd name="T54" fmla="*/ 2 w 420"/>
                <a:gd name="T55" fmla="*/ 106 h 106"/>
                <a:gd name="T56" fmla="*/ 2 w 420"/>
                <a:gd name="T57" fmla="*/ 102 h 106"/>
                <a:gd name="T58" fmla="*/ 7 w 420"/>
                <a:gd name="T59" fmla="*/ 100 h 106"/>
                <a:gd name="T60" fmla="*/ 2 w 420"/>
                <a:gd name="T61" fmla="*/ 96 h 106"/>
                <a:gd name="T62" fmla="*/ 11 w 420"/>
                <a:gd name="T63" fmla="*/ 85 h 106"/>
                <a:gd name="T64" fmla="*/ 37 w 420"/>
                <a:gd name="T65" fmla="*/ 85 h 106"/>
                <a:gd name="T66" fmla="*/ 71 w 420"/>
                <a:gd name="T67" fmla="*/ 83 h 106"/>
                <a:gd name="T68" fmla="*/ 88 w 420"/>
                <a:gd name="T69" fmla="*/ 79 h 106"/>
                <a:gd name="T70" fmla="*/ 105 w 420"/>
                <a:gd name="T71" fmla="*/ 79 h 106"/>
                <a:gd name="T72" fmla="*/ 135 w 420"/>
                <a:gd name="T73" fmla="*/ 72 h 106"/>
                <a:gd name="T74" fmla="*/ 161 w 420"/>
                <a:gd name="T75" fmla="*/ 66 h 106"/>
                <a:gd name="T76" fmla="*/ 165 w 420"/>
                <a:gd name="T77" fmla="*/ 61 h 106"/>
                <a:gd name="T78" fmla="*/ 178 w 420"/>
                <a:gd name="T79" fmla="*/ 55 h 106"/>
                <a:gd name="T80" fmla="*/ 193 w 420"/>
                <a:gd name="T81" fmla="*/ 53 h 106"/>
                <a:gd name="T82" fmla="*/ 195 w 420"/>
                <a:gd name="T83" fmla="*/ 49 h 106"/>
                <a:gd name="T84" fmla="*/ 232 w 420"/>
                <a:gd name="T85" fmla="*/ 38 h 106"/>
                <a:gd name="T86" fmla="*/ 257 w 420"/>
                <a:gd name="T87" fmla="*/ 29 h 106"/>
                <a:gd name="T88" fmla="*/ 270 w 420"/>
                <a:gd name="T89" fmla="*/ 27 h 106"/>
                <a:gd name="T90" fmla="*/ 296 w 420"/>
                <a:gd name="T91" fmla="*/ 19 h 106"/>
                <a:gd name="T92" fmla="*/ 309 w 420"/>
                <a:gd name="T93" fmla="*/ 16 h 106"/>
                <a:gd name="T94" fmla="*/ 318 w 420"/>
                <a:gd name="T95" fmla="*/ 8 h 106"/>
                <a:gd name="T96" fmla="*/ 326 w 420"/>
                <a:gd name="T97" fmla="*/ 8 h 106"/>
                <a:gd name="T98" fmla="*/ 339 w 420"/>
                <a:gd name="T99" fmla="*/ 1 h 106"/>
                <a:gd name="T100" fmla="*/ 322 w 420"/>
                <a:gd name="T101" fmla="*/ 19 h 106"/>
                <a:gd name="T102" fmla="*/ 270 w 420"/>
                <a:gd name="T103" fmla="*/ 40 h 106"/>
                <a:gd name="T104" fmla="*/ 281 w 420"/>
                <a:gd name="T105" fmla="*/ 46 h 106"/>
                <a:gd name="T106" fmla="*/ 311 w 420"/>
                <a:gd name="T107" fmla="*/ 59 h 106"/>
                <a:gd name="T108" fmla="*/ 333 w 420"/>
                <a:gd name="T109" fmla="*/ 64 h 106"/>
                <a:gd name="T110" fmla="*/ 350 w 420"/>
                <a:gd name="T111" fmla="*/ 49 h 106"/>
                <a:gd name="T112" fmla="*/ 363 w 420"/>
                <a:gd name="T113" fmla="*/ 49 h 106"/>
                <a:gd name="T114" fmla="*/ 369 w 420"/>
                <a:gd name="T115" fmla="*/ 53 h 106"/>
                <a:gd name="T116" fmla="*/ 345 w 420"/>
                <a:gd name="T117" fmla="*/ 64 h 106"/>
                <a:gd name="T118" fmla="*/ 350 w 420"/>
                <a:gd name="T119" fmla="*/ 64 h 106"/>
                <a:gd name="T120" fmla="*/ 350 w 420"/>
                <a:gd name="T121" fmla="*/ 59 h 106"/>
                <a:gd name="T122" fmla="*/ 345 w 420"/>
                <a:gd name="T123" fmla="*/ 59 h 106"/>
                <a:gd name="T124" fmla="*/ 345 w 420"/>
                <a:gd name="T125" fmla="*/ 6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" h="106">
                  <a:moveTo>
                    <a:pt x="369" y="53"/>
                  </a:moveTo>
                  <a:cubicBezTo>
                    <a:pt x="370" y="61"/>
                    <a:pt x="359" y="55"/>
                    <a:pt x="358" y="61"/>
                  </a:cubicBezTo>
                  <a:cubicBezTo>
                    <a:pt x="361" y="70"/>
                    <a:pt x="380" y="63"/>
                    <a:pt x="386" y="68"/>
                  </a:cubicBezTo>
                  <a:cubicBezTo>
                    <a:pt x="395" y="65"/>
                    <a:pt x="394" y="54"/>
                    <a:pt x="395" y="49"/>
                  </a:cubicBezTo>
                  <a:cubicBezTo>
                    <a:pt x="403" y="44"/>
                    <a:pt x="410" y="49"/>
                    <a:pt x="410" y="59"/>
                  </a:cubicBezTo>
                  <a:cubicBezTo>
                    <a:pt x="413" y="57"/>
                    <a:pt x="415" y="57"/>
                    <a:pt x="418" y="59"/>
                  </a:cubicBezTo>
                  <a:cubicBezTo>
                    <a:pt x="420" y="69"/>
                    <a:pt x="415" y="73"/>
                    <a:pt x="416" y="83"/>
                  </a:cubicBezTo>
                  <a:cubicBezTo>
                    <a:pt x="408" y="85"/>
                    <a:pt x="403" y="79"/>
                    <a:pt x="395" y="79"/>
                  </a:cubicBezTo>
                  <a:cubicBezTo>
                    <a:pt x="391" y="78"/>
                    <a:pt x="389" y="81"/>
                    <a:pt x="388" y="81"/>
                  </a:cubicBezTo>
                  <a:cubicBezTo>
                    <a:pt x="387" y="81"/>
                    <a:pt x="386" y="78"/>
                    <a:pt x="384" y="79"/>
                  </a:cubicBezTo>
                  <a:cubicBezTo>
                    <a:pt x="380" y="79"/>
                    <a:pt x="378" y="83"/>
                    <a:pt x="373" y="83"/>
                  </a:cubicBezTo>
                  <a:cubicBezTo>
                    <a:pt x="371" y="83"/>
                    <a:pt x="357" y="82"/>
                    <a:pt x="350" y="81"/>
                  </a:cubicBezTo>
                  <a:cubicBezTo>
                    <a:pt x="346" y="80"/>
                    <a:pt x="344" y="77"/>
                    <a:pt x="341" y="76"/>
                  </a:cubicBezTo>
                  <a:cubicBezTo>
                    <a:pt x="337" y="75"/>
                    <a:pt x="333" y="77"/>
                    <a:pt x="328" y="76"/>
                  </a:cubicBezTo>
                  <a:cubicBezTo>
                    <a:pt x="306" y="74"/>
                    <a:pt x="281" y="69"/>
                    <a:pt x="260" y="66"/>
                  </a:cubicBezTo>
                  <a:cubicBezTo>
                    <a:pt x="268" y="61"/>
                    <a:pt x="260" y="50"/>
                    <a:pt x="251" y="51"/>
                  </a:cubicBezTo>
                  <a:cubicBezTo>
                    <a:pt x="254" y="48"/>
                    <a:pt x="254" y="45"/>
                    <a:pt x="251" y="42"/>
                  </a:cubicBezTo>
                  <a:cubicBezTo>
                    <a:pt x="227" y="45"/>
                    <a:pt x="213" y="57"/>
                    <a:pt x="189" y="59"/>
                  </a:cubicBezTo>
                  <a:cubicBezTo>
                    <a:pt x="179" y="67"/>
                    <a:pt x="161" y="67"/>
                    <a:pt x="155" y="79"/>
                  </a:cubicBezTo>
                  <a:cubicBezTo>
                    <a:pt x="147" y="73"/>
                    <a:pt x="142" y="79"/>
                    <a:pt x="133" y="81"/>
                  </a:cubicBezTo>
                  <a:cubicBezTo>
                    <a:pt x="134" y="81"/>
                    <a:pt x="132" y="77"/>
                    <a:pt x="131" y="79"/>
                  </a:cubicBezTo>
                  <a:cubicBezTo>
                    <a:pt x="127" y="84"/>
                    <a:pt x="116" y="83"/>
                    <a:pt x="105" y="85"/>
                  </a:cubicBezTo>
                  <a:cubicBezTo>
                    <a:pt x="98" y="87"/>
                    <a:pt x="91" y="92"/>
                    <a:pt x="84" y="94"/>
                  </a:cubicBezTo>
                  <a:cubicBezTo>
                    <a:pt x="79" y="95"/>
                    <a:pt x="67" y="93"/>
                    <a:pt x="67" y="94"/>
                  </a:cubicBezTo>
                  <a:cubicBezTo>
                    <a:pt x="63" y="94"/>
                    <a:pt x="62" y="94"/>
                    <a:pt x="62" y="98"/>
                  </a:cubicBezTo>
                  <a:cubicBezTo>
                    <a:pt x="59" y="96"/>
                    <a:pt x="54" y="96"/>
                    <a:pt x="52" y="94"/>
                  </a:cubicBezTo>
                  <a:cubicBezTo>
                    <a:pt x="39" y="101"/>
                    <a:pt x="30" y="95"/>
                    <a:pt x="13" y="98"/>
                  </a:cubicBezTo>
                  <a:cubicBezTo>
                    <a:pt x="6" y="100"/>
                    <a:pt x="13" y="106"/>
                    <a:pt x="2" y="106"/>
                  </a:cubicBezTo>
                  <a:cubicBezTo>
                    <a:pt x="0" y="104"/>
                    <a:pt x="1" y="104"/>
                    <a:pt x="2" y="102"/>
                  </a:cubicBezTo>
                  <a:cubicBezTo>
                    <a:pt x="2" y="102"/>
                    <a:pt x="7" y="100"/>
                    <a:pt x="7" y="100"/>
                  </a:cubicBezTo>
                  <a:cubicBezTo>
                    <a:pt x="7" y="99"/>
                    <a:pt x="3" y="95"/>
                    <a:pt x="2" y="96"/>
                  </a:cubicBezTo>
                  <a:cubicBezTo>
                    <a:pt x="4" y="92"/>
                    <a:pt x="10" y="92"/>
                    <a:pt x="11" y="85"/>
                  </a:cubicBezTo>
                  <a:cubicBezTo>
                    <a:pt x="19" y="86"/>
                    <a:pt x="25" y="84"/>
                    <a:pt x="37" y="85"/>
                  </a:cubicBezTo>
                  <a:cubicBezTo>
                    <a:pt x="46" y="86"/>
                    <a:pt x="58" y="85"/>
                    <a:pt x="71" y="83"/>
                  </a:cubicBezTo>
                  <a:cubicBezTo>
                    <a:pt x="77" y="82"/>
                    <a:pt x="82" y="79"/>
                    <a:pt x="88" y="79"/>
                  </a:cubicBezTo>
                  <a:cubicBezTo>
                    <a:pt x="94" y="78"/>
                    <a:pt x="100" y="80"/>
                    <a:pt x="105" y="79"/>
                  </a:cubicBezTo>
                  <a:cubicBezTo>
                    <a:pt x="115" y="77"/>
                    <a:pt x="121" y="74"/>
                    <a:pt x="135" y="72"/>
                  </a:cubicBezTo>
                  <a:cubicBezTo>
                    <a:pt x="143" y="71"/>
                    <a:pt x="154" y="68"/>
                    <a:pt x="161" y="66"/>
                  </a:cubicBezTo>
                  <a:cubicBezTo>
                    <a:pt x="163" y="65"/>
                    <a:pt x="164" y="62"/>
                    <a:pt x="165" y="61"/>
                  </a:cubicBezTo>
                  <a:cubicBezTo>
                    <a:pt x="169" y="60"/>
                    <a:pt x="177" y="61"/>
                    <a:pt x="178" y="55"/>
                  </a:cubicBezTo>
                  <a:cubicBezTo>
                    <a:pt x="183" y="54"/>
                    <a:pt x="189" y="56"/>
                    <a:pt x="193" y="53"/>
                  </a:cubicBezTo>
                  <a:cubicBezTo>
                    <a:pt x="194" y="52"/>
                    <a:pt x="195" y="49"/>
                    <a:pt x="195" y="49"/>
                  </a:cubicBezTo>
                  <a:cubicBezTo>
                    <a:pt x="207" y="44"/>
                    <a:pt x="223" y="48"/>
                    <a:pt x="232" y="38"/>
                  </a:cubicBezTo>
                  <a:cubicBezTo>
                    <a:pt x="243" y="41"/>
                    <a:pt x="250" y="32"/>
                    <a:pt x="257" y="29"/>
                  </a:cubicBezTo>
                  <a:cubicBezTo>
                    <a:pt x="262" y="28"/>
                    <a:pt x="267" y="28"/>
                    <a:pt x="270" y="27"/>
                  </a:cubicBezTo>
                  <a:cubicBezTo>
                    <a:pt x="279" y="24"/>
                    <a:pt x="285" y="24"/>
                    <a:pt x="296" y="19"/>
                  </a:cubicBezTo>
                  <a:cubicBezTo>
                    <a:pt x="300" y="17"/>
                    <a:pt x="302" y="16"/>
                    <a:pt x="309" y="16"/>
                  </a:cubicBezTo>
                  <a:cubicBezTo>
                    <a:pt x="314" y="16"/>
                    <a:pt x="314" y="10"/>
                    <a:pt x="318" y="8"/>
                  </a:cubicBezTo>
                  <a:cubicBezTo>
                    <a:pt x="320" y="7"/>
                    <a:pt x="324" y="9"/>
                    <a:pt x="326" y="8"/>
                  </a:cubicBezTo>
                  <a:cubicBezTo>
                    <a:pt x="328" y="7"/>
                    <a:pt x="331" y="0"/>
                    <a:pt x="339" y="1"/>
                  </a:cubicBezTo>
                  <a:cubicBezTo>
                    <a:pt x="339" y="12"/>
                    <a:pt x="331" y="15"/>
                    <a:pt x="322" y="19"/>
                  </a:cubicBezTo>
                  <a:cubicBezTo>
                    <a:pt x="308" y="24"/>
                    <a:pt x="284" y="32"/>
                    <a:pt x="270" y="40"/>
                  </a:cubicBezTo>
                  <a:cubicBezTo>
                    <a:pt x="271" y="45"/>
                    <a:pt x="277" y="44"/>
                    <a:pt x="281" y="46"/>
                  </a:cubicBezTo>
                  <a:cubicBezTo>
                    <a:pt x="288" y="50"/>
                    <a:pt x="300" y="57"/>
                    <a:pt x="311" y="59"/>
                  </a:cubicBezTo>
                  <a:cubicBezTo>
                    <a:pt x="319" y="61"/>
                    <a:pt x="327" y="57"/>
                    <a:pt x="333" y="64"/>
                  </a:cubicBezTo>
                  <a:cubicBezTo>
                    <a:pt x="339" y="60"/>
                    <a:pt x="349" y="58"/>
                    <a:pt x="350" y="49"/>
                  </a:cubicBezTo>
                  <a:cubicBezTo>
                    <a:pt x="357" y="47"/>
                    <a:pt x="359" y="53"/>
                    <a:pt x="363" y="49"/>
                  </a:cubicBezTo>
                  <a:cubicBezTo>
                    <a:pt x="357" y="40"/>
                    <a:pt x="368" y="49"/>
                    <a:pt x="369" y="53"/>
                  </a:cubicBezTo>
                  <a:close/>
                  <a:moveTo>
                    <a:pt x="345" y="64"/>
                  </a:moveTo>
                  <a:cubicBezTo>
                    <a:pt x="347" y="64"/>
                    <a:pt x="348" y="64"/>
                    <a:pt x="350" y="64"/>
                  </a:cubicBezTo>
                  <a:cubicBezTo>
                    <a:pt x="350" y="62"/>
                    <a:pt x="350" y="61"/>
                    <a:pt x="350" y="59"/>
                  </a:cubicBezTo>
                  <a:cubicBezTo>
                    <a:pt x="348" y="59"/>
                    <a:pt x="347" y="59"/>
                    <a:pt x="345" y="59"/>
                  </a:cubicBezTo>
                  <a:cubicBezTo>
                    <a:pt x="345" y="61"/>
                    <a:pt x="345" y="62"/>
                    <a:pt x="345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88"/>
            <p:cNvSpPr>
              <a:spLocks/>
            </p:cNvSpPr>
            <p:nvPr/>
          </p:nvSpPr>
          <p:spPr bwMode="auto">
            <a:xfrm>
              <a:off x="3862387" y="4022724"/>
              <a:ext cx="25400" cy="30163"/>
            </a:xfrm>
            <a:custGeom>
              <a:avLst/>
              <a:gdLst>
                <a:gd name="T0" fmla="*/ 0 w 10"/>
                <a:gd name="T1" fmla="*/ 6 h 12"/>
                <a:gd name="T2" fmla="*/ 10 w 10"/>
                <a:gd name="T3" fmla="*/ 12 h 12"/>
                <a:gd name="T4" fmla="*/ 0 w 10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0" y="6"/>
                  </a:moveTo>
                  <a:cubicBezTo>
                    <a:pt x="3" y="0"/>
                    <a:pt x="10" y="8"/>
                    <a:pt x="10" y="12"/>
                  </a:cubicBezTo>
                  <a:cubicBezTo>
                    <a:pt x="5" y="11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89"/>
            <p:cNvSpPr>
              <a:spLocks/>
            </p:cNvSpPr>
            <p:nvPr/>
          </p:nvSpPr>
          <p:spPr bwMode="auto">
            <a:xfrm>
              <a:off x="420687" y="4098924"/>
              <a:ext cx="33338" cy="33338"/>
            </a:xfrm>
            <a:custGeom>
              <a:avLst/>
              <a:gdLst>
                <a:gd name="T0" fmla="*/ 11 w 13"/>
                <a:gd name="T1" fmla="*/ 6 h 13"/>
                <a:gd name="T2" fmla="*/ 0 w 13"/>
                <a:gd name="T3" fmla="*/ 8 h 13"/>
                <a:gd name="T4" fmla="*/ 5 w 13"/>
                <a:gd name="T5" fmla="*/ 1 h 13"/>
                <a:gd name="T6" fmla="*/ 13 w 13"/>
                <a:gd name="T7" fmla="*/ 6 h 13"/>
                <a:gd name="T8" fmla="*/ 11 w 13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1" y="6"/>
                  </a:moveTo>
                  <a:cubicBezTo>
                    <a:pt x="4" y="5"/>
                    <a:pt x="6" y="13"/>
                    <a:pt x="0" y="8"/>
                  </a:cubicBezTo>
                  <a:cubicBezTo>
                    <a:pt x="1" y="5"/>
                    <a:pt x="4" y="4"/>
                    <a:pt x="5" y="1"/>
                  </a:cubicBezTo>
                  <a:cubicBezTo>
                    <a:pt x="11" y="0"/>
                    <a:pt x="9" y="6"/>
                    <a:pt x="13" y="6"/>
                  </a:cubicBezTo>
                  <a:cubicBezTo>
                    <a:pt x="13" y="8"/>
                    <a:pt x="11" y="7"/>
                    <a:pt x="1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90"/>
            <p:cNvSpPr>
              <a:spLocks/>
            </p:cNvSpPr>
            <p:nvPr/>
          </p:nvSpPr>
          <p:spPr bwMode="auto">
            <a:xfrm>
              <a:off x="6973887" y="4171949"/>
              <a:ext cx="25400" cy="19050"/>
            </a:xfrm>
            <a:custGeom>
              <a:avLst/>
              <a:gdLst>
                <a:gd name="T0" fmla="*/ 3 w 10"/>
                <a:gd name="T1" fmla="*/ 0 h 7"/>
                <a:gd name="T2" fmla="*/ 10 w 10"/>
                <a:gd name="T3" fmla="*/ 0 h 7"/>
                <a:gd name="T4" fmla="*/ 3 w 10"/>
                <a:gd name="T5" fmla="*/ 7 h 7"/>
                <a:gd name="T6" fmla="*/ 3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cubicBezTo>
                    <a:pt x="5" y="0"/>
                    <a:pt x="8" y="0"/>
                    <a:pt x="10" y="0"/>
                  </a:cubicBezTo>
                  <a:cubicBezTo>
                    <a:pt x="10" y="5"/>
                    <a:pt x="3" y="3"/>
                    <a:pt x="3" y="7"/>
                  </a:cubicBezTo>
                  <a:cubicBezTo>
                    <a:pt x="0" y="6"/>
                    <a:pt x="4" y="4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91"/>
            <p:cNvSpPr>
              <a:spLocks/>
            </p:cNvSpPr>
            <p:nvPr/>
          </p:nvSpPr>
          <p:spPr bwMode="auto">
            <a:xfrm>
              <a:off x="6140450" y="4192587"/>
              <a:ext cx="38100" cy="30163"/>
            </a:xfrm>
            <a:custGeom>
              <a:avLst/>
              <a:gdLst>
                <a:gd name="T0" fmla="*/ 15 w 15"/>
                <a:gd name="T1" fmla="*/ 1 h 12"/>
                <a:gd name="T2" fmla="*/ 4 w 15"/>
                <a:gd name="T3" fmla="*/ 12 h 12"/>
                <a:gd name="T4" fmla="*/ 15 w 15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15" y="1"/>
                  </a:moveTo>
                  <a:cubicBezTo>
                    <a:pt x="12" y="5"/>
                    <a:pt x="6" y="6"/>
                    <a:pt x="4" y="12"/>
                  </a:cubicBezTo>
                  <a:cubicBezTo>
                    <a:pt x="0" y="9"/>
                    <a:pt x="9" y="0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92"/>
            <p:cNvSpPr>
              <a:spLocks/>
            </p:cNvSpPr>
            <p:nvPr/>
          </p:nvSpPr>
          <p:spPr bwMode="auto">
            <a:xfrm>
              <a:off x="7961312" y="4222749"/>
              <a:ext cx="50800" cy="44450"/>
            </a:xfrm>
            <a:custGeom>
              <a:avLst/>
              <a:gdLst>
                <a:gd name="T0" fmla="*/ 0 w 20"/>
                <a:gd name="T1" fmla="*/ 4 h 17"/>
                <a:gd name="T2" fmla="*/ 17 w 20"/>
                <a:gd name="T3" fmla="*/ 0 h 17"/>
                <a:gd name="T4" fmla="*/ 19 w 20"/>
                <a:gd name="T5" fmla="*/ 8 h 17"/>
                <a:gd name="T6" fmla="*/ 4 w 20"/>
                <a:gd name="T7" fmla="*/ 17 h 17"/>
                <a:gd name="T8" fmla="*/ 0 w 20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0" y="4"/>
                  </a:moveTo>
                  <a:cubicBezTo>
                    <a:pt x="3" y="3"/>
                    <a:pt x="9" y="1"/>
                    <a:pt x="17" y="0"/>
                  </a:cubicBezTo>
                  <a:cubicBezTo>
                    <a:pt x="19" y="2"/>
                    <a:pt x="20" y="4"/>
                    <a:pt x="19" y="8"/>
                  </a:cubicBezTo>
                  <a:cubicBezTo>
                    <a:pt x="13" y="14"/>
                    <a:pt x="8" y="8"/>
                    <a:pt x="4" y="17"/>
                  </a:cubicBezTo>
                  <a:cubicBezTo>
                    <a:pt x="1" y="16"/>
                    <a:pt x="5" y="7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93"/>
            <p:cNvSpPr>
              <a:spLocks/>
            </p:cNvSpPr>
            <p:nvPr/>
          </p:nvSpPr>
          <p:spPr bwMode="auto">
            <a:xfrm>
              <a:off x="6021387" y="4271962"/>
              <a:ext cx="39688" cy="38100"/>
            </a:xfrm>
            <a:custGeom>
              <a:avLst/>
              <a:gdLst>
                <a:gd name="T0" fmla="*/ 13 w 16"/>
                <a:gd name="T1" fmla="*/ 0 h 15"/>
                <a:gd name="T2" fmla="*/ 13 w 16"/>
                <a:gd name="T3" fmla="*/ 15 h 15"/>
                <a:gd name="T4" fmla="*/ 0 w 16"/>
                <a:gd name="T5" fmla="*/ 15 h 15"/>
                <a:gd name="T6" fmla="*/ 13 w 1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3" y="0"/>
                  </a:moveTo>
                  <a:cubicBezTo>
                    <a:pt x="16" y="0"/>
                    <a:pt x="10" y="9"/>
                    <a:pt x="13" y="15"/>
                  </a:cubicBezTo>
                  <a:cubicBezTo>
                    <a:pt x="8" y="15"/>
                    <a:pt x="4" y="15"/>
                    <a:pt x="0" y="15"/>
                  </a:cubicBezTo>
                  <a:cubicBezTo>
                    <a:pt x="0" y="5"/>
                    <a:pt x="12" y="9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94"/>
            <p:cNvSpPr>
              <a:spLocks/>
            </p:cNvSpPr>
            <p:nvPr/>
          </p:nvSpPr>
          <p:spPr bwMode="auto">
            <a:xfrm>
              <a:off x="6654800" y="4414837"/>
              <a:ext cx="36513" cy="25400"/>
            </a:xfrm>
            <a:custGeom>
              <a:avLst/>
              <a:gdLst>
                <a:gd name="T0" fmla="*/ 0 w 14"/>
                <a:gd name="T1" fmla="*/ 10 h 10"/>
                <a:gd name="T2" fmla="*/ 0 w 14"/>
                <a:gd name="T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4" y="0"/>
                    <a:pt x="14" y="7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95"/>
            <p:cNvSpPr>
              <a:spLocks/>
            </p:cNvSpPr>
            <p:nvPr/>
          </p:nvSpPr>
          <p:spPr bwMode="auto">
            <a:xfrm>
              <a:off x="3370262" y="4430712"/>
              <a:ext cx="92075" cy="22225"/>
            </a:xfrm>
            <a:custGeom>
              <a:avLst/>
              <a:gdLst>
                <a:gd name="T0" fmla="*/ 36 w 36"/>
                <a:gd name="T1" fmla="*/ 2 h 9"/>
                <a:gd name="T2" fmla="*/ 8 w 36"/>
                <a:gd name="T3" fmla="*/ 9 h 9"/>
                <a:gd name="T4" fmla="*/ 0 w 36"/>
                <a:gd name="T5" fmla="*/ 9 h 9"/>
                <a:gd name="T6" fmla="*/ 6 w 36"/>
                <a:gd name="T7" fmla="*/ 7 h 9"/>
                <a:gd name="T8" fmla="*/ 27 w 36"/>
                <a:gd name="T9" fmla="*/ 0 h 9"/>
                <a:gd name="T10" fmla="*/ 36 w 36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">
                  <a:moveTo>
                    <a:pt x="36" y="2"/>
                  </a:moveTo>
                  <a:cubicBezTo>
                    <a:pt x="30" y="8"/>
                    <a:pt x="15" y="5"/>
                    <a:pt x="8" y="9"/>
                  </a:cubicBezTo>
                  <a:cubicBezTo>
                    <a:pt x="5" y="9"/>
                    <a:pt x="2" y="9"/>
                    <a:pt x="0" y="9"/>
                  </a:cubicBezTo>
                  <a:cubicBezTo>
                    <a:pt x="0" y="6"/>
                    <a:pt x="3" y="7"/>
                    <a:pt x="6" y="7"/>
                  </a:cubicBezTo>
                  <a:cubicBezTo>
                    <a:pt x="12" y="3"/>
                    <a:pt x="24" y="6"/>
                    <a:pt x="27" y="0"/>
                  </a:cubicBezTo>
                  <a:cubicBezTo>
                    <a:pt x="29" y="2"/>
                    <a:pt x="32" y="2"/>
                    <a:pt x="3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96"/>
            <p:cNvSpPr>
              <a:spLocks/>
            </p:cNvSpPr>
            <p:nvPr/>
          </p:nvSpPr>
          <p:spPr bwMode="auto">
            <a:xfrm>
              <a:off x="6699250" y="4511674"/>
              <a:ext cx="58738" cy="33338"/>
            </a:xfrm>
            <a:custGeom>
              <a:avLst/>
              <a:gdLst>
                <a:gd name="T0" fmla="*/ 19 w 23"/>
                <a:gd name="T1" fmla="*/ 0 h 13"/>
                <a:gd name="T2" fmla="*/ 6 w 23"/>
                <a:gd name="T3" fmla="*/ 13 h 13"/>
                <a:gd name="T4" fmla="*/ 19 w 2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3">
                  <a:moveTo>
                    <a:pt x="19" y="0"/>
                  </a:moveTo>
                  <a:cubicBezTo>
                    <a:pt x="23" y="4"/>
                    <a:pt x="11" y="10"/>
                    <a:pt x="6" y="13"/>
                  </a:cubicBezTo>
                  <a:cubicBezTo>
                    <a:pt x="0" y="7"/>
                    <a:pt x="20" y="8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97"/>
            <p:cNvSpPr>
              <a:spLocks/>
            </p:cNvSpPr>
            <p:nvPr/>
          </p:nvSpPr>
          <p:spPr bwMode="auto">
            <a:xfrm>
              <a:off x="6502400" y="4554537"/>
              <a:ext cx="36513" cy="61913"/>
            </a:xfrm>
            <a:custGeom>
              <a:avLst/>
              <a:gdLst>
                <a:gd name="T0" fmla="*/ 4 w 14"/>
                <a:gd name="T1" fmla="*/ 0 h 24"/>
                <a:gd name="T2" fmla="*/ 8 w 14"/>
                <a:gd name="T3" fmla="*/ 15 h 24"/>
                <a:gd name="T4" fmla="*/ 0 w 14"/>
                <a:gd name="T5" fmla="*/ 22 h 24"/>
                <a:gd name="T6" fmla="*/ 0 w 14"/>
                <a:gd name="T7" fmla="*/ 15 h 24"/>
                <a:gd name="T8" fmla="*/ 4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4" y="0"/>
                  </a:moveTo>
                  <a:cubicBezTo>
                    <a:pt x="10" y="4"/>
                    <a:pt x="0" y="22"/>
                    <a:pt x="8" y="15"/>
                  </a:cubicBezTo>
                  <a:cubicBezTo>
                    <a:pt x="14" y="19"/>
                    <a:pt x="6" y="24"/>
                    <a:pt x="0" y="22"/>
                  </a:cubicBezTo>
                  <a:cubicBezTo>
                    <a:pt x="1" y="20"/>
                    <a:pt x="3" y="16"/>
                    <a:pt x="0" y="15"/>
                  </a:cubicBezTo>
                  <a:cubicBezTo>
                    <a:pt x="6" y="11"/>
                    <a:pt x="2" y="9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98"/>
            <p:cNvSpPr>
              <a:spLocks/>
            </p:cNvSpPr>
            <p:nvPr/>
          </p:nvSpPr>
          <p:spPr bwMode="auto">
            <a:xfrm>
              <a:off x="6972300" y="4571999"/>
              <a:ext cx="30163" cy="44450"/>
            </a:xfrm>
            <a:custGeom>
              <a:avLst/>
              <a:gdLst>
                <a:gd name="T0" fmla="*/ 6 w 12"/>
                <a:gd name="T1" fmla="*/ 4 h 17"/>
                <a:gd name="T2" fmla="*/ 6 w 12"/>
                <a:gd name="T3" fmla="*/ 17 h 17"/>
                <a:gd name="T4" fmla="*/ 6 w 1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7">
                  <a:moveTo>
                    <a:pt x="6" y="4"/>
                  </a:moveTo>
                  <a:cubicBezTo>
                    <a:pt x="12" y="0"/>
                    <a:pt x="5" y="12"/>
                    <a:pt x="6" y="17"/>
                  </a:cubicBezTo>
                  <a:cubicBezTo>
                    <a:pt x="0" y="15"/>
                    <a:pt x="7" y="8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99"/>
            <p:cNvSpPr>
              <a:spLocks/>
            </p:cNvSpPr>
            <p:nvPr/>
          </p:nvSpPr>
          <p:spPr bwMode="auto">
            <a:xfrm>
              <a:off x="766762" y="4605337"/>
              <a:ext cx="53975" cy="50800"/>
            </a:xfrm>
            <a:custGeom>
              <a:avLst/>
              <a:gdLst>
                <a:gd name="T0" fmla="*/ 0 w 21"/>
                <a:gd name="T1" fmla="*/ 4 h 20"/>
                <a:gd name="T2" fmla="*/ 4 w 21"/>
                <a:gd name="T3" fmla="*/ 6 h 20"/>
                <a:gd name="T4" fmla="*/ 21 w 21"/>
                <a:gd name="T5" fmla="*/ 6 h 20"/>
                <a:gd name="T6" fmla="*/ 17 w 21"/>
                <a:gd name="T7" fmla="*/ 17 h 20"/>
                <a:gd name="T8" fmla="*/ 0 w 21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0">
                  <a:moveTo>
                    <a:pt x="0" y="4"/>
                  </a:moveTo>
                  <a:cubicBezTo>
                    <a:pt x="1" y="0"/>
                    <a:pt x="5" y="3"/>
                    <a:pt x="4" y="6"/>
                  </a:cubicBezTo>
                  <a:cubicBezTo>
                    <a:pt x="13" y="6"/>
                    <a:pt x="14" y="10"/>
                    <a:pt x="21" y="6"/>
                  </a:cubicBezTo>
                  <a:cubicBezTo>
                    <a:pt x="21" y="12"/>
                    <a:pt x="18" y="13"/>
                    <a:pt x="17" y="17"/>
                  </a:cubicBezTo>
                  <a:cubicBezTo>
                    <a:pt x="3" y="20"/>
                    <a:pt x="6" y="7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00"/>
            <p:cNvSpPr>
              <a:spLocks/>
            </p:cNvSpPr>
            <p:nvPr/>
          </p:nvSpPr>
          <p:spPr bwMode="auto">
            <a:xfrm>
              <a:off x="4776787" y="4616449"/>
              <a:ext cx="71438" cy="92075"/>
            </a:xfrm>
            <a:custGeom>
              <a:avLst/>
              <a:gdLst>
                <a:gd name="T0" fmla="*/ 18 w 28"/>
                <a:gd name="T1" fmla="*/ 4 h 36"/>
                <a:gd name="T2" fmla="*/ 27 w 28"/>
                <a:gd name="T3" fmla="*/ 4 h 36"/>
                <a:gd name="T4" fmla="*/ 20 w 28"/>
                <a:gd name="T5" fmla="*/ 15 h 36"/>
                <a:gd name="T6" fmla="*/ 14 w 28"/>
                <a:gd name="T7" fmla="*/ 36 h 36"/>
                <a:gd name="T8" fmla="*/ 1 w 28"/>
                <a:gd name="T9" fmla="*/ 15 h 36"/>
                <a:gd name="T10" fmla="*/ 14 w 28"/>
                <a:gd name="T11" fmla="*/ 19 h 36"/>
                <a:gd name="T12" fmla="*/ 18 w 28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6">
                  <a:moveTo>
                    <a:pt x="18" y="4"/>
                  </a:moveTo>
                  <a:cubicBezTo>
                    <a:pt x="13" y="0"/>
                    <a:pt x="22" y="5"/>
                    <a:pt x="27" y="4"/>
                  </a:cubicBezTo>
                  <a:cubicBezTo>
                    <a:pt x="28" y="11"/>
                    <a:pt x="24" y="13"/>
                    <a:pt x="20" y="15"/>
                  </a:cubicBezTo>
                  <a:cubicBezTo>
                    <a:pt x="21" y="25"/>
                    <a:pt x="18" y="31"/>
                    <a:pt x="14" y="36"/>
                  </a:cubicBezTo>
                  <a:cubicBezTo>
                    <a:pt x="12" y="27"/>
                    <a:pt x="0" y="28"/>
                    <a:pt x="1" y="15"/>
                  </a:cubicBezTo>
                  <a:cubicBezTo>
                    <a:pt x="4" y="16"/>
                    <a:pt x="15" y="8"/>
                    <a:pt x="14" y="19"/>
                  </a:cubicBezTo>
                  <a:cubicBezTo>
                    <a:pt x="15" y="16"/>
                    <a:pt x="20" y="4"/>
                    <a:pt x="1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01"/>
            <p:cNvSpPr>
              <a:spLocks/>
            </p:cNvSpPr>
            <p:nvPr/>
          </p:nvSpPr>
          <p:spPr bwMode="auto">
            <a:xfrm>
              <a:off x="4489450" y="4781549"/>
              <a:ext cx="25400" cy="87313"/>
            </a:xfrm>
            <a:custGeom>
              <a:avLst/>
              <a:gdLst>
                <a:gd name="T0" fmla="*/ 9 w 10"/>
                <a:gd name="T1" fmla="*/ 4 h 34"/>
                <a:gd name="T2" fmla="*/ 5 w 10"/>
                <a:gd name="T3" fmla="*/ 14 h 34"/>
                <a:gd name="T4" fmla="*/ 2 w 10"/>
                <a:gd name="T5" fmla="*/ 25 h 34"/>
                <a:gd name="T6" fmla="*/ 2 w 10"/>
                <a:gd name="T7" fmla="*/ 12 h 34"/>
                <a:gd name="T8" fmla="*/ 9 w 10"/>
                <a:gd name="T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4">
                  <a:moveTo>
                    <a:pt x="9" y="4"/>
                  </a:moveTo>
                  <a:cubicBezTo>
                    <a:pt x="9" y="9"/>
                    <a:pt x="5" y="10"/>
                    <a:pt x="5" y="14"/>
                  </a:cubicBezTo>
                  <a:cubicBezTo>
                    <a:pt x="3" y="23"/>
                    <a:pt x="10" y="34"/>
                    <a:pt x="2" y="25"/>
                  </a:cubicBezTo>
                  <a:cubicBezTo>
                    <a:pt x="2" y="21"/>
                    <a:pt x="2" y="17"/>
                    <a:pt x="2" y="12"/>
                  </a:cubicBezTo>
                  <a:cubicBezTo>
                    <a:pt x="8" y="13"/>
                    <a:pt x="0" y="0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02"/>
            <p:cNvSpPr>
              <a:spLocks/>
            </p:cNvSpPr>
            <p:nvPr/>
          </p:nvSpPr>
          <p:spPr bwMode="auto">
            <a:xfrm>
              <a:off x="5205412" y="4802187"/>
              <a:ext cx="88900" cy="93663"/>
            </a:xfrm>
            <a:custGeom>
              <a:avLst/>
              <a:gdLst>
                <a:gd name="T0" fmla="*/ 2 w 35"/>
                <a:gd name="T1" fmla="*/ 15 h 37"/>
                <a:gd name="T2" fmla="*/ 22 w 35"/>
                <a:gd name="T3" fmla="*/ 0 h 37"/>
                <a:gd name="T4" fmla="*/ 24 w 35"/>
                <a:gd name="T5" fmla="*/ 13 h 37"/>
                <a:gd name="T6" fmla="*/ 35 w 35"/>
                <a:gd name="T7" fmla="*/ 2 h 37"/>
                <a:gd name="T8" fmla="*/ 22 w 35"/>
                <a:gd name="T9" fmla="*/ 34 h 37"/>
                <a:gd name="T10" fmla="*/ 2 w 35"/>
                <a:gd name="T11" fmla="*/ 32 h 37"/>
                <a:gd name="T12" fmla="*/ 2 w 35"/>
                <a:gd name="T13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" y="15"/>
                  </a:moveTo>
                  <a:cubicBezTo>
                    <a:pt x="7" y="14"/>
                    <a:pt x="13" y="3"/>
                    <a:pt x="22" y="0"/>
                  </a:cubicBezTo>
                  <a:cubicBezTo>
                    <a:pt x="26" y="0"/>
                    <a:pt x="23" y="9"/>
                    <a:pt x="24" y="13"/>
                  </a:cubicBezTo>
                  <a:cubicBezTo>
                    <a:pt x="29" y="11"/>
                    <a:pt x="27" y="2"/>
                    <a:pt x="35" y="2"/>
                  </a:cubicBezTo>
                  <a:cubicBezTo>
                    <a:pt x="29" y="12"/>
                    <a:pt x="19" y="16"/>
                    <a:pt x="22" y="34"/>
                  </a:cubicBezTo>
                  <a:cubicBezTo>
                    <a:pt x="15" y="27"/>
                    <a:pt x="14" y="37"/>
                    <a:pt x="2" y="32"/>
                  </a:cubicBezTo>
                  <a:cubicBezTo>
                    <a:pt x="0" y="25"/>
                    <a:pt x="7" y="17"/>
                    <a:pt x="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203"/>
            <p:cNvSpPr>
              <a:spLocks/>
            </p:cNvSpPr>
            <p:nvPr/>
          </p:nvSpPr>
          <p:spPr bwMode="auto">
            <a:xfrm>
              <a:off x="5329237" y="4797424"/>
              <a:ext cx="23813" cy="26988"/>
            </a:xfrm>
            <a:custGeom>
              <a:avLst/>
              <a:gdLst>
                <a:gd name="T0" fmla="*/ 5 w 9"/>
                <a:gd name="T1" fmla="*/ 11 h 11"/>
                <a:gd name="T2" fmla="*/ 3 w 9"/>
                <a:gd name="T3" fmla="*/ 8 h 11"/>
                <a:gd name="T4" fmla="*/ 5 w 9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cubicBezTo>
                    <a:pt x="1" y="11"/>
                    <a:pt x="0" y="9"/>
                    <a:pt x="3" y="8"/>
                  </a:cubicBezTo>
                  <a:cubicBezTo>
                    <a:pt x="6" y="0"/>
                    <a:pt x="9" y="3"/>
                    <a:pt x="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204"/>
            <p:cNvSpPr>
              <a:spLocks/>
            </p:cNvSpPr>
            <p:nvPr/>
          </p:nvSpPr>
          <p:spPr bwMode="auto">
            <a:xfrm>
              <a:off x="4405312" y="4824412"/>
              <a:ext cx="52388" cy="141288"/>
            </a:xfrm>
            <a:custGeom>
              <a:avLst/>
              <a:gdLst>
                <a:gd name="T0" fmla="*/ 5 w 21"/>
                <a:gd name="T1" fmla="*/ 0 h 55"/>
                <a:gd name="T2" fmla="*/ 18 w 21"/>
                <a:gd name="T3" fmla="*/ 6 h 55"/>
                <a:gd name="T4" fmla="*/ 7 w 21"/>
                <a:gd name="T5" fmla="*/ 55 h 55"/>
                <a:gd name="T6" fmla="*/ 7 w 21"/>
                <a:gd name="T7" fmla="*/ 45 h 55"/>
                <a:gd name="T8" fmla="*/ 5 w 21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5">
                  <a:moveTo>
                    <a:pt x="5" y="0"/>
                  </a:moveTo>
                  <a:cubicBezTo>
                    <a:pt x="12" y="0"/>
                    <a:pt x="13" y="5"/>
                    <a:pt x="18" y="6"/>
                  </a:cubicBezTo>
                  <a:cubicBezTo>
                    <a:pt x="21" y="29"/>
                    <a:pt x="7" y="35"/>
                    <a:pt x="7" y="55"/>
                  </a:cubicBezTo>
                  <a:cubicBezTo>
                    <a:pt x="0" y="54"/>
                    <a:pt x="7" y="49"/>
                    <a:pt x="7" y="45"/>
                  </a:cubicBezTo>
                  <a:cubicBezTo>
                    <a:pt x="8" y="31"/>
                    <a:pt x="1" y="16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6"/>
            <p:cNvSpPr>
              <a:spLocks noEditPoints="1"/>
            </p:cNvSpPr>
            <p:nvPr/>
          </p:nvSpPr>
          <p:spPr bwMode="auto">
            <a:xfrm>
              <a:off x="5554663" y="4864100"/>
              <a:ext cx="639763" cy="442913"/>
            </a:xfrm>
            <a:custGeom>
              <a:avLst/>
              <a:gdLst>
                <a:gd name="T0" fmla="*/ 239 w 251"/>
                <a:gd name="T1" fmla="*/ 83 h 174"/>
                <a:gd name="T2" fmla="*/ 243 w 251"/>
                <a:gd name="T3" fmla="*/ 87 h 174"/>
                <a:gd name="T4" fmla="*/ 241 w 251"/>
                <a:gd name="T5" fmla="*/ 96 h 174"/>
                <a:gd name="T6" fmla="*/ 241 w 251"/>
                <a:gd name="T7" fmla="*/ 94 h 174"/>
                <a:gd name="T8" fmla="*/ 234 w 251"/>
                <a:gd name="T9" fmla="*/ 85 h 174"/>
                <a:gd name="T10" fmla="*/ 232 w 251"/>
                <a:gd name="T11" fmla="*/ 45 h 174"/>
                <a:gd name="T12" fmla="*/ 163 w 251"/>
                <a:gd name="T13" fmla="*/ 40 h 174"/>
                <a:gd name="T14" fmla="*/ 181 w 251"/>
                <a:gd name="T15" fmla="*/ 55 h 174"/>
                <a:gd name="T16" fmla="*/ 215 w 251"/>
                <a:gd name="T17" fmla="*/ 57 h 174"/>
                <a:gd name="T18" fmla="*/ 151 w 251"/>
                <a:gd name="T19" fmla="*/ 53 h 174"/>
                <a:gd name="T20" fmla="*/ 106 w 251"/>
                <a:gd name="T21" fmla="*/ 81 h 174"/>
                <a:gd name="T22" fmla="*/ 33 w 251"/>
                <a:gd name="T23" fmla="*/ 152 h 174"/>
                <a:gd name="T24" fmla="*/ 33 w 251"/>
                <a:gd name="T25" fmla="*/ 163 h 174"/>
                <a:gd name="T26" fmla="*/ 0 w 251"/>
                <a:gd name="T27" fmla="*/ 163 h 174"/>
                <a:gd name="T28" fmla="*/ 13 w 251"/>
                <a:gd name="T29" fmla="*/ 148 h 174"/>
                <a:gd name="T30" fmla="*/ 0 w 251"/>
                <a:gd name="T31" fmla="*/ 141 h 174"/>
                <a:gd name="T32" fmla="*/ 15 w 251"/>
                <a:gd name="T33" fmla="*/ 115 h 174"/>
                <a:gd name="T34" fmla="*/ 41 w 251"/>
                <a:gd name="T35" fmla="*/ 102 h 174"/>
                <a:gd name="T36" fmla="*/ 69 w 251"/>
                <a:gd name="T37" fmla="*/ 77 h 174"/>
                <a:gd name="T38" fmla="*/ 84 w 251"/>
                <a:gd name="T39" fmla="*/ 68 h 174"/>
                <a:gd name="T40" fmla="*/ 88 w 251"/>
                <a:gd name="T41" fmla="*/ 66 h 174"/>
                <a:gd name="T42" fmla="*/ 116 w 251"/>
                <a:gd name="T43" fmla="*/ 36 h 174"/>
                <a:gd name="T44" fmla="*/ 129 w 251"/>
                <a:gd name="T45" fmla="*/ 32 h 174"/>
                <a:gd name="T46" fmla="*/ 151 w 251"/>
                <a:gd name="T47" fmla="*/ 17 h 174"/>
                <a:gd name="T48" fmla="*/ 174 w 251"/>
                <a:gd name="T49" fmla="*/ 0 h 174"/>
                <a:gd name="T50" fmla="*/ 183 w 251"/>
                <a:gd name="T51" fmla="*/ 23 h 174"/>
                <a:gd name="T52" fmla="*/ 217 w 251"/>
                <a:gd name="T53" fmla="*/ 30 h 174"/>
                <a:gd name="T54" fmla="*/ 241 w 251"/>
                <a:gd name="T55" fmla="*/ 27 h 174"/>
                <a:gd name="T56" fmla="*/ 249 w 251"/>
                <a:gd name="T57" fmla="*/ 47 h 174"/>
                <a:gd name="T58" fmla="*/ 245 w 251"/>
                <a:gd name="T59" fmla="*/ 55 h 174"/>
                <a:gd name="T60" fmla="*/ 241 w 251"/>
                <a:gd name="T61" fmla="*/ 81 h 174"/>
                <a:gd name="T62" fmla="*/ 239 w 251"/>
                <a:gd name="T63" fmla="*/ 83 h 174"/>
                <a:gd name="T64" fmla="*/ 133 w 251"/>
                <a:gd name="T65" fmla="*/ 42 h 174"/>
                <a:gd name="T66" fmla="*/ 123 w 251"/>
                <a:gd name="T67" fmla="*/ 53 h 174"/>
                <a:gd name="T68" fmla="*/ 116 w 251"/>
                <a:gd name="T69" fmla="*/ 64 h 174"/>
                <a:gd name="T70" fmla="*/ 146 w 251"/>
                <a:gd name="T71" fmla="*/ 40 h 174"/>
                <a:gd name="T72" fmla="*/ 157 w 251"/>
                <a:gd name="T73" fmla="*/ 34 h 174"/>
                <a:gd name="T74" fmla="*/ 133 w 251"/>
                <a:gd name="T75" fmla="*/ 4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1" h="174">
                  <a:moveTo>
                    <a:pt x="239" y="83"/>
                  </a:moveTo>
                  <a:cubicBezTo>
                    <a:pt x="238" y="96"/>
                    <a:pt x="241" y="81"/>
                    <a:pt x="243" y="87"/>
                  </a:cubicBezTo>
                  <a:cubicBezTo>
                    <a:pt x="243" y="90"/>
                    <a:pt x="244" y="101"/>
                    <a:pt x="241" y="96"/>
                  </a:cubicBezTo>
                  <a:cubicBezTo>
                    <a:pt x="233" y="97"/>
                    <a:pt x="240" y="93"/>
                    <a:pt x="241" y="94"/>
                  </a:cubicBezTo>
                  <a:cubicBezTo>
                    <a:pt x="240" y="90"/>
                    <a:pt x="238" y="90"/>
                    <a:pt x="234" y="85"/>
                  </a:cubicBezTo>
                  <a:cubicBezTo>
                    <a:pt x="235" y="71"/>
                    <a:pt x="231" y="60"/>
                    <a:pt x="232" y="45"/>
                  </a:cubicBezTo>
                  <a:cubicBezTo>
                    <a:pt x="212" y="50"/>
                    <a:pt x="185" y="48"/>
                    <a:pt x="163" y="40"/>
                  </a:cubicBezTo>
                  <a:cubicBezTo>
                    <a:pt x="160" y="52"/>
                    <a:pt x="172" y="52"/>
                    <a:pt x="181" y="55"/>
                  </a:cubicBezTo>
                  <a:cubicBezTo>
                    <a:pt x="188" y="58"/>
                    <a:pt x="207" y="57"/>
                    <a:pt x="215" y="57"/>
                  </a:cubicBezTo>
                  <a:cubicBezTo>
                    <a:pt x="199" y="72"/>
                    <a:pt x="164" y="65"/>
                    <a:pt x="151" y="53"/>
                  </a:cubicBezTo>
                  <a:cubicBezTo>
                    <a:pt x="131" y="57"/>
                    <a:pt x="121" y="72"/>
                    <a:pt x="106" y="81"/>
                  </a:cubicBezTo>
                  <a:cubicBezTo>
                    <a:pt x="83" y="106"/>
                    <a:pt x="57" y="128"/>
                    <a:pt x="33" y="152"/>
                  </a:cubicBezTo>
                  <a:cubicBezTo>
                    <a:pt x="33" y="155"/>
                    <a:pt x="33" y="159"/>
                    <a:pt x="33" y="163"/>
                  </a:cubicBezTo>
                  <a:cubicBezTo>
                    <a:pt x="24" y="170"/>
                    <a:pt x="8" y="174"/>
                    <a:pt x="0" y="163"/>
                  </a:cubicBezTo>
                  <a:cubicBezTo>
                    <a:pt x="1" y="154"/>
                    <a:pt x="9" y="153"/>
                    <a:pt x="13" y="148"/>
                  </a:cubicBezTo>
                  <a:cubicBezTo>
                    <a:pt x="12" y="143"/>
                    <a:pt x="4" y="144"/>
                    <a:pt x="0" y="141"/>
                  </a:cubicBezTo>
                  <a:cubicBezTo>
                    <a:pt x="3" y="130"/>
                    <a:pt x="11" y="124"/>
                    <a:pt x="15" y="115"/>
                  </a:cubicBezTo>
                  <a:cubicBezTo>
                    <a:pt x="26" y="113"/>
                    <a:pt x="31" y="105"/>
                    <a:pt x="41" y="102"/>
                  </a:cubicBezTo>
                  <a:cubicBezTo>
                    <a:pt x="49" y="92"/>
                    <a:pt x="65" y="90"/>
                    <a:pt x="69" y="77"/>
                  </a:cubicBezTo>
                  <a:cubicBezTo>
                    <a:pt x="76" y="78"/>
                    <a:pt x="79" y="72"/>
                    <a:pt x="84" y="68"/>
                  </a:cubicBezTo>
                  <a:cubicBezTo>
                    <a:pt x="85" y="68"/>
                    <a:pt x="88" y="67"/>
                    <a:pt x="88" y="66"/>
                  </a:cubicBezTo>
                  <a:cubicBezTo>
                    <a:pt x="98" y="57"/>
                    <a:pt x="106" y="43"/>
                    <a:pt x="116" y="36"/>
                  </a:cubicBezTo>
                  <a:cubicBezTo>
                    <a:pt x="120" y="34"/>
                    <a:pt x="125" y="34"/>
                    <a:pt x="129" y="32"/>
                  </a:cubicBezTo>
                  <a:cubicBezTo>
                    <a:pt x="137" y="27"/>
                    <a:pt x="139" y="19"/>
                    <a:pt x="151" y="17"/>
                  </a:cubicBezTo>
                  <a:cubicBezTo>
                    <a:pt x="160" y="12"/>
                    <a:pt x="162" y="1"/>
                    <a:pt x="174" y="0"/>
                  </a:cubicBezTo>
                  <a:cubicBezTo>
                    <a:pt x="179" y="5"/>
                    <a:pt x="181" y="15"/>
                    <a:pt x="183" y="23"/>
                  </a:cubicBezTo>
                  <a:cubicBezTo>
                    <a:pt x="194" y="27"/>
                    <a:pt x="205" y="31"/>
                    <a:pt x="217" y="30"/>
                  </a:cubicBezTo>
                  <a:cubicBezTo>
                    <a:pt x="224" y="28"/>
                    <a:pt x="230" y="24"/>
                    <a:pt x="241" y="27"/>
                  </a:cubicBezTo>
                  <a:cubicBezTo>
                    <a:pt x="236" y="41"/>
                    <a:pt x="246" y="37"/>
                    <a:pt x="249" y="47"/>
                  </a:cubicBezTo>
                  <a:cubicBezTo>
                    <a:pt x="249" y="51"/>
                    <a:pt x="251" y="57"/>
                    <a:pt x="245" y="55"/>
                  </a:cubicBezTo>
                  <a:cubicBezTo>
                    <a:pt x="247" y="64"/>
                    <a:pt x="249" y="74"/>
                    <a:pt x="241" y="81"/>
                  </a:cubicBezTo>
                  <a:cubicBezTo>
                    <a:pt x="239" y="81"/>
                    <a:pt x="239" y="82"/>
                    <a:pt x="239" y="83"/>
                  </a:cubicBezTo>
                  <a:close/>
                  <a:moveTo>
                    <a:pt x="133" y="42"/>
                  </a:moveTo>
                  <a:cubicBezTo>
                    <a:pt x="129" y="46"/>
                    <a:pt x="123" y="48"/>
                    <a:pt x="123" y="53"/>
                  </a:cubicBezTo>
                  <a:cubicBezTo>
                    <a:pt x="117" y="52"/>
                    <a:pt x="110" y="60"/>
                    <a:pt x="116" y="64"/>
                  </a:cubicBezTo>
                  <a:cubicBezTo>
                    <a:pt x="125" y="54"/>
                    <a:pt x="140" y="52"/>
                    <a:pt x="146" y="40"/>
                  </a:cubicBezTo>
                  <a:cubicBezTo>
                    <a:pt x="150" y="38"/>
                    <a:pt x="155" y="38"/>
                    <a:pt x="157" y="34"/>
                  </a:cubicBezTo>
                  <a:cubicBezTo>
                    <a:pt x="145" y="34"/>
                    <a:pt x="137" y="39"/>
                    <a:pt x="133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7"/>
            <p:cNvSpPr>
              <a:spLocks/>
            </p:cNvSpPr>
            <p:nvPr/>
          </p:nvSpPr>
          <p:spPr bwMode="auto">
            <a:xfrm>
              <a:off x="6338888" y="4906962"/>
              <a:ext cx="31750" cy="33338"/>
            </a:xfrm>
            <a:custGeom>
              <a:avLst/>
              <a:gdLst>
                <a:gd name="T0" fmla="*/ 6 w 12"/>
                <a:gd name="T1" fmla="*/ 13 h 13"/>
                <a:gd name="T2" fmla="*/ 6 w 12"/>
                <a:gd name="T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0" y="7"/>
                    <a:pt x="12" y="0"/>
                    <a:pt x="6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8"/>
            <p:cNvSpPr>
              <a:spLocks/>
            </p:cNvSpPr>
            <p:nvPr/>
          </p:nvSpPr>
          <p:spPr bwMode="auto">
            <a:xfrm>
              <a:off x="2149475" y="4992687"/>
              <a:ext cx="76200" cy="71438"/>
            </a:xfrm>
            <a:custGeom>
              <a:avLst/>
              <a:gdLst>
                <a:gd name="T0" fmla="*/ 2 w 30"/>
                <a:gd name="T1" fmla="*/ 15 h 28"/>
                <a:gd name="T2" fmla="*/ 9 w 30"/>
                <a:gd name="T3" fmla="*/ 0 h 28"/>
                <a:gd name="T4" fmla="*/ 30 w 30"/>
                <a:gd name="T5" fmla="*/ 11 h 28"/>
                <a:gd name="T6" fmla="*/ 26 w 30"/>
                <a:gd name="T7" fmla="*/ 24 h 28"/>
                <a:gd name="T8" fmla="*/ 22 w 30"/>
                <a:gd name="T9" fmla="*/ 21 h 28"/>
                <a:gd name="T10" fmla="*/ 15 w 30"/>
                <a:gd name="T11" fmla="*/ 21 h 28"/>
                <a:gd name="T12" fmla="*/ 15 w 30"/>
                <a:gd name="T13" fmla="*/ 17 h 28"/>
                <a:gd name="T14" fmla="*/ 9 w 30"/>
                <a:gd name="T15" fmla="*/ 19 h 28"/>
                <a:gd name="T16" fmla="*/ 9 w 30"/>
                <a:gd name="T17" fmla="*/ 11 h 28"/>
                <a:gd name="T18" fmla="*/ 2 w 30"/>
                <a:gd name="T1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2" y="15"/>
                  </a:moveTo>
                  <a:cubicBezTo>
                    <a:pt x="0" y="6"/>
                    <a:pt x="7" y="5"/>
                    <a:pt x="9" y="0"/>
                  </a:cubicBezTo>
                  <a:cubicBezTo>
                    <a:pt x="16" y="3"/>
                    <a:pt x="22" y="8"/>
                    <a:pt x="30" y="11"/>
                  </a:cubicBezTo>
                  <a:cubicBezTo>
                    <a:pt x="30" y="15"/>
                    <a:pt x="21" y="21"/>
                    <a:pt x="26" y="24"/>
                  </a:cubicBezTo>
                  <a:cubicBezTo>
                    <a:pt x="25" y="28"/>
                    <a:pt x="23" y="22"/>
                    <a:pt x="22" y="21"/>
                  </a:cubicBezTo>
                  <a:cubicBezTo>
                    <a:pt x="21" y="21"/>
                    <a:pt x="16" y="22"/>
                    <a:pt x="15" y="21"/>
                  </a:cubicBezTo>
                  <a:cubicBezTo>
                    <a:pt x="15" y="21"/>
                    <a:pt x="16" y="17"/>
                    <a:pt x="15" y="17"/>
                  </a:cubicBezTo>
                  <a:cubicBezTo>
                    <a:pt x="15" y="17"/>
                    <a:pt x="10" y="21"/>
                    <a:pt x="9" y="19"/>
                  </a:cubicBezTo>
                  <a:cubicBezTo>
                    <a:pt x="8" y="18"/>
                    <a:pt x="10" y="11"/>
                    <a:pt x="9" y="11"/>
                  </a:cubicBezTo>
                  <a:cubicBezTo>
                    <a:pt x="8" y="10"/>
                    <a:pt x="6" y="17"/>
                    <a:pt x="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9"/>
            <p:cNvSpPr>
              <a:spLocks noEditPoints="1"/>
            </p:cNvSpPr>
            <p:nvPr/>
          </p:nvSpPr>
          <p:spPr bwMode="auto">
            <a:xfrm>
              <a:off x="631825" y="5100637"/>
              <a:ext cx="1976438" cy="1712913"/>
            </a:xfrm>
            <a:custGeom>
              <a:avLst/>
              <a:gdLst>
                <a:gd name="T0" fmla="*/ 422 w 775"/>
                <a:gd name="T1" fmla="*/ 471 h 672"/>
                <a:gd name="T2" fmla="*/ 379 w 775"/>
                <a:gd name="T3" fmla="*/ 438 h 672"/>
                <a:gd name="T4" fmla="*/ 329 w 775"/>
                <a:gd name="T5" fmla="*/ 406 h 672"/>
                <a:gd name="T6" fmla="*/ 301 w 775"/>
                <a:gd name="T7" fmla="*/ 374 h 672"/>
                <a:gd name="T8" fmla="*/ 254 w 775"/>
                <a:gd name="T9" fmla="*/ 376 h 672"/>
                <a:gd name="T10" fmla="*/ 235 w 775"/>
                <a:gd name="T11" fmla="*/ 336 h 672"/>
                <a:gd name="T12" fmla="*/ 179 w 775"/>
                <a:gd name="T13" fmla="*/ 288 h 672"/>
                <a:gd name="T14" fmla="*/ 91 w 775"/>
                <a:gd name="T15" fmla="*/ 181 h 672"/>
                <a:gd name="T16" fmla="*/ 31 w 775"/>
                <a:gd name="T17" fmla="*/ 65 h 672"/>
                <a:gd name="T18" fmla="*/ 8 w 775"/>
                <a:gd name="T19" fmla="*/ 1 h 672"/>
                <a:gd name="T20" fmla="*/ 40 w 775"/>
                <a:gd name="T21" fmla="*/ 44 h 672"/>
                <a:gd name="T22" fmla="*/ 91 w 775"/>
                <a:gd name="T23" fmla="*/ 168 h 672"/>
                <a:gd name="T24" fmla="*/ 113 w 775"/>
                <a:gd name="T25" fmla="*/ 198 h 672"/>
                <a:gd name="T26" fmla="*/ 149 w 775"/>
                <a:gd name="T27" fmla="*/ 218 h 672"/>
                <a:gd name="T28" fmla="*/ 207 w 775"/>
                <a:gd name="T29" fmla="*/ 267 h 672"/>
                <a:gd name="T30" fmla="*/ 213 w 775"/>
                <a:gd name="T31" fmla="*/ 299 h 672"/>
                <a:gd name="T32" fmla="*/ 280 w 775"/>
                <a:gd name="T33" fmla="*/ 346 h 672"/>
                <a:gd name="T34" fmla="*/ 391 w 775"/>
                <a:gd name="T35" fmla="*/ 406 h 672"/>
                <a:gd name="T36" fmla="*/ 355 w 775"/>
                <a:gd name="T37" fmla="*/ 398 h 672"/>
                <a:gd name="T38" fmla="*/ 334 w 775"/>
                <a:gd name="T39" fmla="*/ 393 h 672"/>
                <a:gd name="T40" fmla="*/ 383 w 775"/>
                <a:gd name="T41" fmla="*/ 430 h 672"/>
                <a:gd name="T42" fmla="*/ 424 w 775"/>
                <a:gd name="T43" fmla="*/ 436 h 672"/>
                <a:gd name="T44" fmla="*/ 404 w 775"/>
                <a:gd name="T45" fmla="*/ 445 h 672"/>
                <a:gd name="T46" fmla="*/ 445 w 775"/>
                <a:gd name="T47" fmla="*/ 462 h 672"/>
                <a:gd name="T48" fmla="*/ 482 w 775"/>
                <a:gd name="T49" fmla="*/ 503 h 672"/>
                <a:gd name="T50" fmla="*/ 484 w 775"/>
                <a:gd name="T51" fmla="*/ 486 h 672"/>
                <a:gd name="T52" fmla="*/ 509 w 775"/>
                <a:gd name="T53" fmla="*/ 501 h 672"/>
                <a:gd name="T54" fmla="*/ 514 w 775"/>
                <a:gd name="T55" fmla="*/ 518 h 672"/>
                <a:gd name="T56" fmla="*/ 548 w 775"/>
                <a:gd name="T57" fmla="*/ 546 h 672"/>
                <a:gd name="T58" fmla="*/ 615 w 775"/>
                <a:gd name="T59" fmla="*/ 580 h 672"/>
                <a:gd name="T60" fmla="*/ 666 w 775"/>
                <a:gd name="T61" fmla="*/ 614 h 672"/>
                <a:gd name="T62" fmla="*/ 707 w 775"/>
                <a:gd name="T63" fmla="*/ 619 h 672"/>
                <a:gd name="T64" fmla="*/ 741 w 775"/>
                <a:gd name="T65" fmla="*/ 646 h 672"/>
                <a:gd name="T66" fmla="*/ 733 w 775"/>
                <a:gd name="T67" fmla="*/ 662 h 672"/>
                <a:gd name="T68" fmla="*/ 683 w 775"/>
                <a:gd name="T69" fmla="*/ 634 h 672"/>
                <a:gd name="T70" fmla="*/ 651 w 775"/>
                <a:gd name="T71" fmla="*/ 636 h 672"/>
                <a:gd name="T72" fmla="*/ 634 w 775"/>
                <a:gd name="T73" fmla="*/ 604 h 672"/>
                <a:gd name="T74" fmla="*/ 604 w 775"/>
                <a:gd name="T75" fmla="*/ 580 h 672"/>
                <a:gd name="T76" fmla="*/ 539 w 775"/>
                <a:gd name="T77" fmla="*/ 548 h 672"/>
                <a:gd name="T78" fmla="*/ 486 w 775"/>
                <a:gd name="T79" fmla="*/ 511 h 672"/>
                <a:gd name="T80" fmla="*/ 471 w 775"/>
                <a:gd name="T81" fmla="*/ 503 h 672"/>
                <a:gd name="T82" fmla="*/ 464 w 775"/>
                <a:gd name="T83" fmla="*/ 494 h 672"/>
                <a:gd name="T84" fmla="*/ 252 w 775"/>
                <a:gd name="T85" fmla="*/ 348 h 672"/>
                <a:gd name="T86" fmla="*/ 642 w 775"/>
                <a:gd name="T87" fmla="*/ 616 h 672"/>
                <a:gd name="T88" fmla="*/ 642 w 775"/>
                <a:gd name="T89" fmla="*/ 616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5" h="672">
                  <a:moveTo>
                    <a:pt x="439" y="492"/>
                  </a:moveTo>
                  <a:cubicBezTo>
                    <a:pt x="436" y="487"/>
                    <a:pt x="435" y="480"/>
                    <a:pt x="432" y="475"/>
                  </a:cubicBezTo>
                  <a:cubicBezTo>
                    <a:pt x="430" y="472"/>
                    <a:pt x="425" y="472"/>
                    <a:pt x="422" y="471"/>
                  </a:cubicBezTo>
                  <a:cubicBezTo>
                    <a:pt x="414" y="461"/>
                    <a:pt x="405" y="455"/>
                    <a:pt x="396" y="447"/>
                  </a:cubicBezTo>
                  <a:cubicBezTo>
                    <a:pt x="395" y="446"/>
                    <a:pt x="392" y="443"/>
                    <a:pt x="391" y="443"/>
                  </a:cubicBezTo>
                  <a:cubicBezTo>
                    <a:pt x="388" y="441"/>
                    <a:pt x="381" y="441"/>
                    <a:pt x="379" y="438"/>
                  </a:cubicBezTo>
                  <a:cubicBezTo>
                    <a:pt x="378" y="438"/>
                    <a:pt x="378" y="435"/>
                    <a:pt x="376" y="434"/>
                  </a:cubicBezTo>
                  <a:cubicBezTo>
                    <a:pt x="367" y="427"/>
                    <a:pt x="350" y="417"/>
                    <a:pt x="340" y="406"/>
                  </a:cubicBezTo>
                  <a:cubicBezTo>
                    <a:pt x="336" y="406"/>
                    <a:pt x="333" y="406"/>
                    <a:pt x="329" y="406"/>
                  </a:cubicBezTo>
                  <a:cubicBezTo>
                    <a:pt x="329" y="403"/>
                    <a:pt x="329" y="401"/>
                    <a:pt x="329" y="398"/>
                  </a:cubicBezTo>
                  <a:cubicBezTo>
                    <a:pt x="324" y="395"/>
                    <a:pt x="320" y="390"/>
                    <a:pt x="312" y="389"/>
                  </a:cubicBezTo>
                  <a:cubicBezTo>
                    <a:pt x="309" y="384"/>
                    <a:pt x="304" y="380"/>
                    <a:pt x="301" y="374"/>
                  </a:cubicBezTo>
                  <a:cubicBezTo>
                    <a:pt x="288" y="372"/>
                    <a:pt x="279" y="358"/>
                    <a:pt x="263" y="366"/>
                  </a:cubicBezTo>
                  <a:cubicBezTo>
                    <a:pt x="264" y="376"/>
                    <a:pt x="275" y="376"/>
                    <a:pt x="271" y="391"/>
                  </a:cubicBezTo>
                  <a:cubicBezTo>
                    <a:pt x="261" y="391"/>
                    <a:pt x="258" y="383"/>
                    <a:pt x="254" y="376"/>
                  </a:cubicBezTo>
                  <a:cubicBezTo>
                    <a:pt x="249" y="380"/>
                    <a:pt x="244" y="382"/>
                    <a:pt x="237" y="378"/>
                  </a:cubicBezTo>
                  <a:cubicBezTo>
                    <a:pt x="234" y="368"/>
                    <a:pt x="225" y="350"/>
                    <a:pt x="231" y="338"/>
                  </a:cubicBezTo>
                  <a:cubicBezTo>
                    <a:pt x="231" y="338"/>
                    <a:pt x="235" y="335"/>
                    <a:pt x="235" y="336"/>
                  </a:cubicBezTo>
                  <a:cubicBezTo>
                    <a:pt x="232" y="319"/>
                    <a:pt x="214" y="320"/>
                    <a:pt x="207" y="305"/>
                  </a:cubicBezTo>
                  <a:cubicBezTo>
                    <a:pt x="201" y="306"/>
                    <a:pt x="200" y="301"/>
                    <a:pt x="194" y="301"/>
                  </a:cubicBezTo>
                  <a:cubicBezTo>
                    <a:pt x="193" y="294"/>
                    <a:pt x="184" y="293"/>
                    <a:pt x="179" y="288"/>
                  </a:cubicBezTo>
                  <a:cubicBezTo>
                    <a:pt x="175" y="274"/>
                    <a:pt x="161" y="266"/>
                    <a:pt x="151" y="254"/>
                  </a:cubicBezTo>
                  <a:cubicBezTo>
                    <a:pt x="142" y="243"/>
                    <a:pt x="127" y="229"/>
                    <a:pt x="117" y="215"/>
                  </a:cubicBezTo>
                  <a:cubicBezTo>
                    <a:pt x="109" y="206"/>
                    <a:pt x="99" y="193"/>
                    <a:pt x="91" y="181"/>
                  </a:cubicBezTo>
                  <a:cubicBezTo>
                    <a:pt x="85" y="172"/>
                    <a:pt x="82" y="162"/>
                    <a:pt x="74" y="153"/>
                  </a:cubicBezTo>
                  <a:cubicBezTo>
                    <a:pt x="72" y="150"/>
                    <a:pt x="69" y="145"/>
                    <a:pt x="63" y="145"/>
                  </a:cubicBezTo>
                  <a:cubicBezTo>
                    <a:pt x="55" y="116"/>
                    <a:pt x="34" y="100"/>
                    <a:pt x="31" y="65"/>
                  </a:cubicBezTo>
                  <a:cubicBezTo>
                    <a:pt x="24" y="61"/>
                    <a:pt x="26" y="67"/>
                    <a:pt x="18" y="67"/>
                  </a:cubicBezTo>
                  <a:cubicBezTo>
                    <a:pt x="11" y="54"/>
                    <a:pt x="25" y="50"/>
                    <a:pt x="25" y="37"/>
                  </a:cubicBezTo>
                  <a:cubicBezTo>
                    <a:pt x="19" y="25"/>
                    <a:pt x="0" y="19"/>
                    <a:pt x="8" y="1"/>
                  </a:cubicBezTo>
                  <a:cubicBezTo>
                    <a:pt x="16" y="9"/>
                    <a:pt x="24" y="0"/>
                    <a:pt x="38" y="1"/>
                  </a:cubicBezTo>
                  <a:cubicBezTo>
                    <a:pt x="36" y="11"/>
                    <a:pt x="44" y="23"/>
                    <a:pt x="35" y="33"/>
                  </a:cubicBezTo>
                  <a:cubicBezTo>
                    <a:pt x="35" y="37"/>
                    <a:pt x="39" y="40"/>
                    <a:pt x="40" y="44"/>
                  </a:cubicBezTo>
                  <a:cubicBezTo>
                    <a:pt x="40" y="49"/>
                    <a:pt x="37" y="56"/>
                    <a:pt x="38" y="61"/>
                  </a:cubicBezTo>
                  <a:cubicBezTo>
                    <a:pt x="38" y="75"/>
                    <a:pt x="48" y="89"/>
                    <a:pt x="53" y="102"/>
                  </a:cubicBezTo>
                  <a:cubicBezTo>
                    <a:pt x="61" y="124"/>
                    <a:pt x="77" y="148"/>
                    <a:pt x="91" y="168"/>
                  </a:cubicBezTo>
                  <a:cubicBezTo>
                    <a:pt x="94" y="172"/>
                    <a:pt x="97" y="175"/>
                    <a:pt x="100" y="179"/>
                  </a:cubicBezTo>
                  <a:cubicBezTo>
                    <a:pt x="102" y="182"/>
                    <a:pt x="106" y="184"/>
                    <a:pt x="108" y="188"/>
                  </a:cubicBezTo>
                  <a:cubicBezTo>
                    <a:pt x="111" y="190"/>
                    <a:pt x="111" y="195"/>
                    <a:pt x="113" y="198"/>
                  </a:cubicBezTo>
                  <a:cubicBezTo>
                    <a:pt x="115" y="202"/>
                    <a:pt x="121" y="202"/>
                    <a:pt x="119" y="207"/>
                  </a:cubicBezTo>
                  <a:cubicBezTo>
                    <a:pt x="128" y="206"/>
                    <a:pt x="130" y="212"/>
                    <a:pt x="138" y="211"/>
                  </a:cubicBezTo>
                  <a:cubicBezTo>
                    <a:pt x="141" y="217"/>
                    <a:pt x="142" y="221"/>
                    <a:pt x="149" y="218"/>
                  </a:cubicBezTo>
                  <a:cubicBezTo>
                    <a:pt x="151" y="224"/>
                    <a:pt x="144" y="222"/>
                    <a:pt x="143" y="226"/>
                  </a:cubicBezTo>
                  <a:cubicBezTo>
                    <a:pt x="151" y="245"/>
                    <a:pt x="167" y="256"/>
                    <a:pt x="179" y="271"/>
                  </a:cubicBezTo>
                  <a:cubicBezTo>
                    <a:pt x="187" y="268"/>
                    <a:pt x="195" y="266"/>
                    <a:pt x="207" y="267"/>
                  </a:cubicBezTo>
                  <a:cubicBezTo>
                    <a:pt x="207" y="269"/>
                    <a:pt x="207" y="271"/>
                    <a:pt x="207" y="273"/>
                  </a:cubicBezTo>
                  <a:cubicBezTo>
                    <a:pt x="217" y="274"/>
                    <a:pt x="221" y="281"/>
                    <a:pt x="224" y="288"/>
                  </a:cubicBezTo>
                  <a:cubicBezTo>
                    <a:pt x="222" y="293"/>
                    <a:pt x="220" y="298"/>
                    <a:pt x="213" y="299"/>
                  </a:cubicBezTo>
                  <a:cubicBezTo>
                    <a:pt x="221" y="312"/>
                    <a:pt x="232" y="322"/>
                    <a:pt x="248" y="327"/>
                  </a:cubicBezTo>
                  <a:cubicBezTo>
                    <a:pt x="248" y="337"/>
                    <a:pt x="261" y="336"/>
                    <a:pt x="263" y="344"/>
                  </a:cubicBezTo>
                  <a:cubicBezTo>
                    <a:pt x="271" y="343"/>
                    <a:pt x="272" y="348"/>
                    <a:pt x="280" y="346"/>
                  </a:cubicBezTo>
                  <a:cubicBezTo>
                    <a:pt x="281" y="364"/>
                    <a:pt x="300" y="365"/>
                    <a:pt x="308" y="376"/>
                  </a:cubicBezTo>
                  <a:cubicBezTo>
                    <a:pt x="313" y="377"/>
                    <a:pt x="313" y="372"/>
                    <a:pt x="319" y="374"/>
                  </a:cubicBezTo>
                  <a:cubicBezTo>
                    <a:pt x="341" y="386"/>
                    <a:pt x="368" y="395"/>
                    <a:pt x="391" y="406"/>
                  </a:cubicBezTo>
                  <a:cubicBezTo>
                    <a:pt x="385" y="413"/>
                    <a:pt x="377" y="404"/>
                    <a:pt x="368" y="406"/>
                  </a:cubicBezTo>
                  <a:cubicBezTo>
                    <a:pt x="367" y="405"/>
                    <a:pt x="366" y="403"/>
                    <a:pt x="366" y="400"/>
                  </a:cubicBezTo>
                  <a:cubicBezTo>
                    <a:pt x="358" y="403"/>
                    <a:pt x="362" y="399"/>
                    <a:pt x="355" y="398"/>
                  </a:cubicBezTo>
                  <a:cubicBezTo>
                    <a:pt x="352" y="393"/>
                    <a:pt x="350" y="399"/>
                    <a:pt x="344" y="396"/>
                  </a:cubicBezTo>
                  <a:cubicBezTo>
                    <a:pt x="345" y="391"/>
                    <a:pt x="343" y="390"/>
                    <a:pt x="342" y="387"/>
                  </a:cubicBezTo>
                  <a:cubicBezTo>
                    <a:pt x="341" y="391"/>
                    <a:pt x="336" y="391"/>
                    <a:pt x="334" y="393"/>
                  </a:cubicBezTo>
                  <a:cubicBezTo>
                    <a:pt x="332" y="401"/>
                    <a:pt x="341" y="399"/>
                    <a:pt x="344" y="402"/>
                  </a:cubicBezTo>
                  <a:cubicBezTo>
                    <a:pt x="350" y="412"/>
                    <a:pt x="365" y="414"/>
                    <a:pt x="370" y="426"/>
                  </a:cubicBezTo>
                  <a:cubicBezTo>
                    <a:pt x="376" y="425"/>
                    <a:pt x="377" y="430"/>
                    <a:pt x="383" y="430"/>
                  </a:cubicBezTo>
                  <a:cubicBezTo>
                    <a:pt x="387" y="436"/>
                    <a:pt x="392" y="441"/>
                    <a:pt x="398" y="445"/>
                  </a:cubicBezTo>
                  <a:cubicBezTo>
                    <a:pt x="403" y="445"/>
                    <a:pt x="401" y="437"/>
                    <a:pt x="404" y="434"/>
                  </a:cubicBezTo>
                  <a:cubicBezTo>
                    <a:pt x="410" y="436"/>
                    <a:pt x="416" y="437"/>
                    <a:pt x="424" y="436"/>
                  </a:cubicBezTo>
                  <a:cubicBezTo>
                    <a:pt x="427" y="444"/>
                    <a:pt x="436" y="431"/>
                    <a:pt x="437" y="441"/>
                  </a:cubicBezTo>
                  <a:cubicBezTo>
                    <a:pt x="438" y="445"/>
                    <a:pt x="422" y="447"/>
                    <a:pt x="417" y="447"/>
                  </a:cubicBezTo>
                  <a:cubicBezTo>
                    <a:pt x="411" y="447"/>
                    <a:pt x="407" y="440"/>
                    <a:pt x="404" y="445"/>
                  </a:cubicBezTo>
                  <a:cubicBezTo>
                    <a:pt x="404" y="453"/>
                    <a:pt x="412" y="453"/>
                    <a:pt x="417" y="456"/>
                  </a:cubicBezTo>
                  <a:cubicBezTo>
                    <a:pt x="421" y="462"/>
                    <a:pt x="427" y="465"/>
                    <a:pt x="432" y="471"/>
                  </a:cubicBezTo>
                  <a:cubicBezTo>
                    <a:pt x="434" y="465"/>
                    <a:pt x="441" y="465"/>
                    <a:pt x="445" y="462"/>
                  </a:cubicBezTo>
                  <a:cubicBezTo>
                    <a:pt x="450" y="467"/>
                    <a:pt x="452" y="475"/>
                    <a:pt x="456" y="481"/>
                  </a:cubicBezTo>
                  <a:cubicBezTo>
                    <a:pt x="459" y="486"/>
                    <a:pt x="464" y="489"/>
                    <a:pt x="464" y="494"/>
                  </a:cubicBezTo>
                  <a:cubicBezTo>
                    <a:pt x="473" y="491"/>
                    <a:pt x="477" y="500"/>
                    <a:pt x="482" y="503"/>
                  </a:cubicBezTo>
                  <a:cubicBezTo>
                    <a:pt x="486" y="505"/>
                    <a:pt x="493" y="502"/>
                    <a:pt x="490" y="509"/>
                  </a:cubicBezTo>
                  <a:cubicBezTo>
                    <a:pt x="496" y="506"/>
                    <a:pt x="492" y="504"/>
                    <a:pt x="492" y="496"/>
                  </a:cubicBezTo>
                  <a:cubicBezTo>
                    <a:pt x="485" y="498"/>
                    <a:pt x="492" y="484"/>
                    <a:pt x="484" y="486"/>
                  </a:cubicBezTo>
                  <a:cubicBezTo>
                    <a:pt x="484" y="479"/>
                    <a:pt x="501" y="481"/>
                    <a:pt x="505" y="483"/>
                  </a:cubicBezTo>
                  <a:cubicBezTo>
                    <a:pt x="507" y="493"/>
                    <a:pt x="499" y="493"/>
                    <a:pt x="497" y="499"/>
                  </a:cubicBezTo>
                  <a:cubicBezTo>
                    <a:pt x="499" y="505"/>
                    <a:pt x="506" y="495"/>
                    <a:pt x="509" y="501"/>
                  </a:cubicBezTo>
                  <a:cubicBezTo>
                    <a:pt x="509" y="504"/>
                    <a:pt x="503" y="501"/>
                    <a:pt x="503" y="505"/>
                  </a:cubicBezTo>
                  <a:cubicBezTo>
                    <a:pt x="506" y="508"/>
                    <a:pt x="519" y="501"/>
                    <a:pt x="522" y="509"/>
                  </a:cubicBezTo>
                  <a:cubicBezTo>
                    <a:pt x="524" y="517"/>
                    <a:pt x="513" y="511"/>
                    <a:pt x="514" y="518"/>
                  </a:cubicBezTo>
                  <a:cubicBezTo>
                    <a:pt x="511" y="525"/>
                    <a:pt x="518" y="521"/>
                    <a:pt x="522" y="524"/>
                  </a:cubicBezTo>
                  <a:cubicBezTo>
                    <a:pt x="527" y="528"/>
                    <a:pt x="531" y="537"/>
                    <a:pt x="542" y="537"/>
                  </a:cubicBezTo>
                  <a:cubicBezTo>
                    <a:pt x="542" y="541"/>
                    <a:pt x="547" y="541"/>
                    <a:pt x="548" y="546"/>
                  </a:cubicBezTo>
                  <a:cubicBezTo>
                    <a:pt x="565" y="551"/>
                    <a:pt x="578" y="559"/>
                    <a:pt x="589" y="569"/>
                  </a:cubicBezTo>
                  <a:cubicBezTo>
                    <a:pt x="599" y="570"/>
                    <a:pt x="605" y="576"/>
                    <a:pt x="610" y="582"/>
                  </a:cubicBezTo>
                  <a:cubicBezTo>
                    <a:pt x="613" y="583"/>
                    <a:pt x="614" y="582"/>
                    <a:pt x="615" y="580"/>
                  </a:cubicBezTo>
                  <a:cubicBezTo>
                    <a:pt x="619" y="582"/>
                    <a:pt x="620" y="588"/>
                    <a:pt x="623" y="591"/>
                  </a:cubicBezTo>
                  <a:cubicBezTo>
                    <a:pt x="625" y="590"/>
                    <a:pt x="627" y="588"/>
                    <a:pt x="630" y="589"/>
                  </a:cubicBezTo>
                  <a:cubicBezTo>
                    <a:pt x="639" y="600"/>
                    <a:pt x="653" y="606"/>
                    <a:pt x="666" y="614"/>
                  </a:cubicBezTo>
                  <a:cubicBezTo>
                    <a:pt x="671" y="618"/>
                    <a:pt x="680" y="624"/>
                    <a:pt x="690" y="625"/>
                  </a:cubicBezTo>
                  <a:cubicBezTo>
                    <a:pt x="695" y="632"/>
                    <a:pt x="707" y="642"/>
                    <a:pt x="718" y="638"/>
                  </a:cubicBezTo>
                  <a:cubicBezTo>
                    <a:pt x="719" y="626"/>
                    <a:pt x="705" y="630"/>
                    <a:pt x="707" y="619"/>
                  </a:cubicBezTo>
                  <a:cubicBezTo>
                    <a:pt x="712" y="620"/>
                    <a:pt x="712" y="615"/>
                    <a:pt x="715" y="614"/>
                  </a:cubicBezTo>
                  <a:cubicBezTo>
                    <a:pt x="722" y="613"/>
                    <a:pt x="732" y="618"/>
                    <a:pt x="741" y="619"/>
                  </a:cubicBezTo>
                  <a:cubicBezTo>
                    <a:pt x="738" y="630"/>
                    <a:pt x="757" y="642"/>
                    <a:pt x="741" y="646"/>
                  </a:cubicBezTo>
                  <a:cubicBezTo>
                    <a:pt x="744" y="662"/>
                    <a:pt x="767" y="658"/>
                    <a:pt x="775" y="668"/>
                  </a:cubicBezTo>
                  <a:cubicBezTo>
                    <a:pt x="769" y="672"/>
                    <a:pt x="754" y="667"/>
                    <a:pt x="750" y="662"/>
                  </a:cubicBezTo>
                  <a:cubicBezTo>
                    <a:pt x="744" y="662"/>
                    <a:pt x="738" y="662"/>
                    <a:pt x="733" y="662"/>
                  </a:cubicBezTo>
                  <a:cubicBezTo>
                    <a:pt x="721" y="655"/>
                    <a:pt x="716" y="642"/>
                    <a:pt x="698" y="642"/>
                  </a:cubicBezTo>
                  <a:cubicBezTo>
                    <a:pt x="696" y="642"/>
                    <a:pt x="697" y="637"/>
                    <a:pt x="696" y="636"/>
                  </a:cubicBezTo>
                  <a:cubicBezTo>
                    <a:pt x="693" y="634"/>
                    <a:pt x="687" y="636"/>
                    <a:pt x="683" y="634"/>
                  </a:cubicBezTo>
                  <a:cubicBezTo>
                    <a:pt x="681" y="633"/>
                    <a:pt x="683" y="624"/>
                    <a:pt x="675" y="627"/>
                  </a:cubicBezTo>
                  <a:cubicBezTo>
                    <a:pt x="665" y="629"/>
                    <a:pt x="677" y="638"/>
                    <a:pt x="670" y="642"/>
                  </a:cubicBezTo>
                  <a:cubicBezTo>
                    <a:pt x="664" y="647"/>
                    <a:pt x="659" y="636"/>
                    <a:pt x="651" y="636"/>
                  </a:cubicBezTo>
                  <a:cubicBezTo>
                    <a:pt x="644" y="638"/>
                    <a:pt x="641" y="644"/>
                    <a:pt x="636" y="649"/>
                  </a:cubicBezTo>
                  <a:cubicBezTo>
                    <a:pt x="624" y="647"/>
                    <a:pt x="626" y="631"/>
                    <a:pt x="623" y="621"/>
                  </a:cubicBezTo>
                  <a:cubicBezTo>
                    <a:pt x="624" y="612"/>
                    <a:pt x="633" y="612"/>
                    <a:pt x="634" y="604"/>
                  </a:cubicBezTo>
                  <a:cubicBezTo>
                    <a:pt x="633" y="599"/>
                    <a:pt x="628" y="599"/>
                    <a:pt x="625" y="597"/>
                  </a:cubicBezTo>
                  <a:cubicBezTo>
                    <a:pt x="621" y="594"/>
                    <a:pt x="616" y="591"/>
                    <a:pt x="610" y="586"/>
                  </a:cubicBezTo>
                  <a:cubicBezTo>
                    <a:pt x="607" y="584"/>
                    <a:pt x="606" y="582"/>
                    <a:pt x="604" y="580"/>
                  </a:cubicBezTo>
                  <a:cubicBezTo>
                    <a:pt x="600" y="578"/>
                    <a:pt x="592" y="581"/>
                    <a:pt x="593" y="574"/>
                  </a:cubicBezTo>
                  <a:cubicBezTo>
                    <a:pt x="578" y="573"/>
                    <a:pt x="573" y="564"/>
                    <a:pt x="565" y="556"/>
                  </a:cubicBezTo>
                  <a:cubicBezTo>
                    <a:pt x="551" y="559"/>
                    <a:pt x="553" y="546"/>
                    <a:pt x="539" y="548"/>
                  </a:cubicBezTo>
                  <a:cubicBezTo>
                    <a:pt x="538" y="543"/>
                    <a:pt x="532" y="542"/>
                    <a:pt x="531" y="537"/>
                  </a:cubicBezTo>
                  <a:cubicBezTo>
                    <a:pt x="516" y="532"/>
                    <a:pt x="503" y="522"/>
                    <a:pt x="490" y="514"/>
                  </a:cubicBezTo>
                  <a:cubicBezTo>
                    <a:pt x="488" y="512"/>
                    <a:pt x="488" y="513"/>
                    <a:pt x="486" y="511"/>
                  </a:cubicBezTo>
                  <a:cubicBezTo>
                    <a:pt x="484" y="510"/>
                    <a:pt x="481" y="511"/>
                    <a:pt x="479" y="509"/>
                  </a:cubicBezTo>
                  <a:cubicBezTo>
                    <a:pt x="479" y="509"/>
                    <a:pt x="480" y="505"/>
                    <a:pt x="479" y="505"/>
                  </a:cubicBezTo>
                  <a:cubicBezTo>
                    <a:pt x="477" y="503"/>
                    <a:pt x="473" y="504"/>
                    <a:pt x="471" y="503"/>
                  </a:cubicBezTo>
                  <a:cubicBezTo>
                    <a:pt x="470" y="502"/>
                    <a:pt x="469" y="499"/>
                    <a:pt x="469" y="499"/>
                  </a:cubicBezTo>
                  <a:cubicBezTo>
                    <a:pt x="468" y="498"/>
                    <a:pt x="465" y="499"/>
                    <a:pt x="464" y="499"/>
                  </a:cubicBezTo>
                  <a:cubicBezTo>
                    <a:pt x="464" y="498"/>
                    <a:pt x="465" y="495"/>
                    <a:pt x="464" y="494"/>
                  </a:cubicBezTo>
                  <a:cubicBezTo>
                    <a:pt x="461" y="492"/>
                    <a:pt x="456" y="493"/>
                    <a:pt x="454" y="490"/>
                  </a:cubicBezTo>
                  <a:cubicBezTo>
                    <a:pt x="449" y="491"/>
                    <a:pt x="446" y="493"/>
                    <a:pt x="439" y="492"/>
                  </a:cubicBezTo>
                  <a:close/>
                  <a:moveTo>
                    <a:pt x="252" y="348"/>
                  </a:moveTo>
                  <a:cubicBezTo>
                    <a:pt x="251" y="359"/>
                    <a:pt x="255" y="364"/>
                    <a:pt x="263" y="366"/>
                  </a:cubicBezTo>
                  <a:cubicBezTo>
                    <a:pt x="267" y="359"/>
                    <a:pt x="261" y="348"/>
                    <a:pt x="252" y="348"/>
                  </a:cubicBezTo>
                  <a:close/>
                  <a:moveTo>
                    <a:pt x="642" y="616"/>
                  </a:moveTo>
                  <a:cubicBezTo>
                    <a:pt x="648" y="617"/>
                    <a:pt x="651" y="615"/>
                    <a:pt x="653" y="612"/>
                  </a:cubicBezTo>
                  <a:cubicBezTo>
                    <a:pt x="649" y="610"/>
                    <a:pt x="647" y="607"/>
                    <a:pt x="642" y="606"/>
                  </a:cubicBezTo>
                  <a:cubicBezTo>
                    <a:pt x="640" y="609"/>
                    <a:pt x="640" y="614"/>
                    <a:pt x="642" y="6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0"/>
            <p:cNvSpPr>
              <a:spLocks/>
            </p:cNvSpPr>
            <p:nvPr/>
          </p:nvSpPr>
          <p:spPr bwMode="auto">
            <a:xfrm>
              <a:off x="5051425" y="5113337"/>
              <a:ext cx="28575" cy="46038"/>
            </a:xfrm>
            <a:custGeom>
              <a:avLst/>
              <a:gdLst>
                <a:gd name="T0" fmla="*/ 0 w 11"/>
                <a:gd name="T1" fmla="*/ 11 h 18"/>
                <a:gd name="T2" fmla="*/ 2 w 11"/>
                <a:gd name="T3" fmla="*/ 15 h 18"/>
                <a:gd name="T4" fmla="*/ 2 w 11"/>
                <a:gd name="T5" fmla="*/ 9 h 18"/>
                <a:gd name="T6" fmla="*/ 11 w 11"/>
                <a:gd name="T7" fmla="*/ 15 h 18"/>
                <a:gd name="T8" fmla="*/ 2 w 11"/>
                <a:gd name="T9" fmla="*/ 17 h 18"/>
                <a:gd name="T10" fmla="*/ 0 w 11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0" y="11"/>
                  </a:moveTo>
                  <a:cubicBezTo>
                    <a:pt x="2" y="11"/>
                    <a:pt x="2" y="14"/>
                    <a:pt x="2" y="15"/>
                  </a:cubicBezTo>
                  <a:cubicBezTo>
                    <a:pt x="6" y="16"/>
                    <a:pt x="10" y="7"/>
                    <a:pt x="2" y="9"/>
                  </a:cubicBezTo>
                  <a:cubicBezTo>
                    <a:pt x="5" y="0"/>
                    <a:pt x="11" y="9"/>
                    <a:pt x="11" y="15"/>
                  </a:cubicBezTo>
                  <a:cubicBezTo>
                    <a:pt x="7" y="15"/>
                    <a:pt x="6" y="18"/>
                    <a:pt x="2" y="17"/>
                  </a:cubicBezTo>
                  <a:cubicBezTo>
                    <a:pt x="1" y="16"/>
                    <a:pt x="0" y="14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1"/>
            <p:cNvSpPr>
              <a:spLocks/>
            </p:cNvSpPr>
            <p:nvPr/>
          </p:nvSpPr>
          <p:spPr bwMode="auto">
            <a:xfrm>
              <a:off x="6178550" y="5126037"/>
              <a:ext cx="46038" cy="49213"/>
            </a:xfrm>
            <a:custGeom>
              <a:avLst/>
              <a:gdLst>
                <a:gd name="T0" fmla="*/ 13 w 18"/>
                <a:gd name="T1" fmla="*/ 4 h 19"/>
                <a:gd name="T2" fmla="*/ 13 w 18"/>
                <a:gd name="T3" fmla="*/ 19 h 19"/>
                <a:gd name="T4" fmla="*/ 13 w 18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3" y="4"/>
                  </a:moveTo>
                  <a:cubicBezTo>
                    <a:pt x="18" y="0"/>
                    <a:pt x="11" y="13"/>
                    <a:pt x="13" y="19"/>
                  </a:cubicBezTo>
                  <a:cubicBezTo>
                    <a:pt x="0" y="17"/>
                    <a:pt x="14" y="11"/>
                    <a:pt x="1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2"/>
            <p:cNvSpPr>
              <a:spLocks/>
            </p:cNvSpPr>
            <p:nvPr/>
          </p:nvSpPr>
          <p:spPr bwMode="auto">
            <a:xfrm>
              <a:off x="1903413" y="5302250"/>
              <a:ext cx="20638" cy="46038"/>
            </a:xfrm>
            <a:custGeom>
              <a:avLst/>
              <a:gdLst>
                <a:gd name="T0" fmla="*/ 0 w 8"/>
                <a:gd name="T1" fmla="*/ 6 h 18"/>
                <a:gd name="T2" fmla="*/ 8 w 8"/>
                <a:gd name="T3" fmla="*/ 12 h 18"/>
                <a:gd name="T4" fmla="*/ 0 w 8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8">
                  <a:moveTo>
                    <a:pt x="0" y="6"/>
                  </a:moveTo>
                  <a:cubicBezTo>
                    <a:pt x="2" y="0"/>
                    <a:pt x="5" y="11"/>
                    <a:pt x="8" y="12"/>
                  </a:cubicBezTo>
                  <a:cubicBezTo>
                    <a:pt x="6" y="18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3"/>
            <p:cNvSpPr>
              <a:spLocks/>
            </p:cNvSpPr>
            <p:nvPr/>
          </p:nvSpPr>
          <p:spPr bwMode="auto">
            <a:xfrm>
              <a:off x="4124325" y="5453062"/>
              <a:ext cx="346075" cy="376238"/>
            </a:xfrm>
            <a:custGeom>
              <a:avLst/>
              <a:gdLst>
                <a:gd name="T0" fmla="*/ 62 w 136"/>
                <a:gd name="T1" fmla="*/ 50 h 148"/>
                <a:gd name="T2" fmla="*/ 66 w 136"/>
                <a:gd name="T3" fmla="*/ 39 h 148"/>
                <a:gd name="T4" fmla="*/ 57 w 136"/>
                <a:gd name="T5" fmla="*/ 34 h 148"/>
                <a:gd name="T6" fmla="*/ 68 w 136"/>
                <a:gd name="T7" fmla="*/ 30 h 148"/>
                <a:gd name="T8" fmla="*/ 77 w 136"/>
                <a:gd name="T9" fmla="*/ 22 h 148"/>
                <a:gd name="T10" fmla="*/ 79 w 136"/>
                <a:gd name="T11" fmla="*/ 0 h 148"/>
                <a:gd name="T12" fmla="*/ 85 w 136"/>
                <a:gd name="T13" fmla="*/ 11 h 148"/>
                <a:gd name="T14" fmla="*/ 79 w 136"/>
                <a:gd name="T15" fmla="*/ 34 h 148"/>
                <a:gd name="T16" fmla="*/ 68 w 136"/>
                <a:gd name="T17" fmla="*/ 56 h 148"/>
                <a:gd name="T18" fmla="*/ 90 w 136"/>
                <a:gd name="T19" fmla="*/ 54 h 148"/>
                <a:gd name="T20" fmla="*/ 102 w 136"/>
                <a:gd name="T21" fmla="*/ 50 h 148"/>
                <a:gd name="T22" fmla="*/ 135 w 136"/>
                <a:gd name="T23" fmla="*/ 45 h 148"/>
                <a:gd name="T24" fmla="*/ 130 w 136"/>
                <a:gd name="T25" fmla="*/ 56 h 148"/>
                <a:gd name="T26" fmla="*/ 87 w 136"/>
                <a:gd name="T27" fmla="*/ 67 h 148"/>
                <a:gd name="T28" fmla="*/ 62 w 136"/>
                <a:gd name="T29" fmla="*/ 77 h 148"/>
                <a:gd name="T30" fmla="*/ 47 w 136"/>
                <a:gd name="T31" fmla="*/ 92 h 148"/>
                <a:gd name="T32" fmla="*/ 42 w 136"/>
                <a:gd name="T33" fmla="*/ 105 h 148"/>
                <a:gd name="T34" fmla="*/ 38 w 136"/>
                <a:gd name="T35" fmla="*/ 110 h 148"/>
                <a:gd name="T36" fmla="*/ 27 w 136"/>
                <a:gd name="T37" fmla="*/ 122 h 148"/>
                <a:gd name="T38" fmla="*/ 19 w 136"/>
                <a:gd name="T39" fmla="*/ 135 h 148"/>
                <a:gd name="T40" fmla="*/ 0 w 136"/>
                <a:gd name="T41" fmla="*/ 148 h 148"/>
                <a:gd name="T42" fmla="*/ 12 w 136"/>
                <a:gd name="T43" fmla="*/ 127 h 148"/>
                <a:gd name="T44" fmla="*/ 27 w 136"/>
                <a:gd name="T45" fmla="*/ 110 h 148"/>
                <a:gd name="T46" fmla="*/ 40 w 136"/>
                <a:gd name="T47" fmla="*/ 90 h 148"/>
                <a:gd name="T48" fmla="*/ 38 w 136"/>
                <a:gd name="T49" fmla="*/ 80 h 148"/>
                <a:gd name="T50" fmla="*/ 55 w 136"/>
                <a:gd name="T51" fmla="*/ 65 h 148"/>
                <a:gd name="T52" fmla="*/ 57 w 136"/>
                <a:gd name="T53" fmla="*/ 56 h 148"/>
                <a:gd name="T54" fmla="*/ 51 w 136"/>
                <a:gd name="T55" fmla="*/ 45 h 148"/>
                <a:gd name="T56" fmla="*/ 62 w 136"/>
                <a:gd name="T57" fmla="*/ 5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6" h="148">
                  <a:moveTo>
                    <a:pt x="62" y="50"/>
                  </a:moveTo>
                  <a:cubicBezTo>
                    <a:pt x="65" y="48"/>
                    <a:pt x="66" y="44"/>
                    <a:pt x="66" y="39"/>
                  </a:cubicBezTo>
                  <a:cubicBezTo>
                    <a:pt x="65" y="30"/>
                    <a:pt x="59" y="40"/>
                    <a:pt x="57" y="34"/>
                  </a:cubicBezTo>
                  <a:cubicBezTo>
                    <a:pt x="55" y="27"/>
                    <a:pt x="64" y="31"/>
                    <a:pt x="68" y="30"/>
                  </a:cubicBezTo>
                  <a:cubicBezTo>
                    <a:pt x="71" y="28"/>
                    <a:pt x="71" y="22"/>
                    <a:pt x="77" y="22"/>
                  </a:cubicBezTo>
                  <a:cubicBezTo>
                    <a:pt x="78" y="11"/>
                    <a:pt x="72" y="5"/>
                    <a:pt x="79" y="0"/>
                  </a:cubicBezTo>
                  <a:cubicBezTo>
                    <a:pt x="88" y="0"/>
                    <a:pt x="85" y="5"/>
                    <a:pt x="85" y="11"/>
                  </a:cubicBezTo>
                  <a:cubicBezTo>
                    <a:pt x="85" y="20"/>
                    <a:pt x="82" y="28"/>
                    <a:pt x="79" y="34"/>
                  </a:cubicBezTo>
                  <a:cubicBezTo>
                    <a:pt x="77" y="40"/>
                    <a:pt x="72" y="52"/>
                    <a:pt x="68" y="56"/>
                  </a:cubicBezTo>
                  <a:cubicBezTo>
                    <a:pt x="74" y="66"/>
                    <a:pt x="84" y="56"/>
                    <a:pt x="90" y="54"/>
                  </a:cubicBezTo>
                  <a:cubicBezTo>
                    <a:pt x="94" y="52"/>
                    <a:pt x="98" y="51"/>
                    <a:pt x="102" y="50"/>
                  </a:cubicBezTo>
                  <a:cubicBezTo>
                    <a:pt x="110" y="47"/>
                    <a:pt x="119" y="44"/>
                    <a:pt x="135" y="45"/>
                  </a:cubicBezTo>
                  <a:cubicBezTo>
                    <a:pt x="136" y="52"/>
                    <a:pt x="129" y="49"/>
                    <a:pt x="130" y="56"/>
                  </a:cubicBezTo>
                  <a:cubicBezTo>
                    <a:pt x="115" y="58"/>
                    <a:pt x="102" y="61"/>
                    <a:pt x="87" y="67"/>
                  </a:cubicBezTo>
                  <a:cubicBezTo>
                    <a:pt x="81" y="69"/>
                    <a:pt x="69" y="72"/>
                    <a:pt x="62" y="77"/>
                  </a:cubicBezTo>
                  <a:cubicBezTo>
                    <a:pt x="59" y="79"/>
                    <a:pt x="50" y="88"/>
                    <a:pt x="47" y="92"/>
                  </a:cubicBezTo>
                  <a:cubicBezTo>
                    <a:pt x="44" y="96"/>
                    <a:pt x="45" y="102"/>
                    <a:pt x="42" y="105"/>
                  </a:cubicBezTo>
                  <a:cubicBezTo>
                    <a:pt x="42" y="107"/>
                    <a:pt x="39" y="108"/>
                    <a:pt x="38" y="110"/>
                  </a:cubicBezTo>
                  <a:cubicBezTo>
                    <a:pt x="36" y="113"/>
                    <a:pt x="31" y="118"/>
                    <a:pt x="27" y="122"/>
                  </a:cubicBezTo>
                  <a:cubicBezTo>
                    <a:pt x="24" y="128"/>
                    <a:pt x="23" y="131"/>
                    <a:pt x="19" y="135"/>
                  </a:cubicBezTo>
                  <a:cubicBezTo>
                    <a:pt x="16" y="138"/>
                    <a:pt x="8" y="147"/>
                    <a:pt x="0" y="148"/>
                  </a:cubicBezTo>
                  <a:cubicBezTo>
                    <a:pt x="1" y="140"/>
                    <a:pt x="8" y="133"/>
                    <a:pt x="12" y="127"/>
                  </a:cubicBezTo>
                  <a:cubicBezTo>
                    <a:pt x="17" y="121"/>
                    <a:pt x="20" y="113"/>
                    <a:pt x="27" y="110"/>
                  </a:cubicBezTo>
                  <a:cubicBezTo>
                    <a:pt x="28" y="100"/>
                    <a:pt x="34" y="95"/>
                    <a:pt x="40" y="90"/>
                  </a:cubicBezTo>
                  <a:cubicBezTo>
                    <a:pt x="42" y="84"/>
                    <a:pt x="37" y="85"/>
                    <a:pt x="38" y="80"/>
                  </a:cubicBezTo>
                  <a:cubicBezTo>
                    <a:pt x="45" y="75"/>
                    <a:pt x="47" y="67"/>
                    <a:pt x="55" y="65"/>
                  </a:cubicBezTo>
                  <a:cubicBezTo>
                    <a:pt x="55" y="61"/>
                    <a:pt x="54" y="56"/>
                    <a:pt x="57" y="56"/>
                  </a:cubicBezTo>
                  <a:cubicBezTo>
                    <a:pt x="50" y="54"/>
                    <a:pt x="59" y="48"/>
                    <a:pt x="51" y="45"/>
                  </a:cubicBezTo>
                  <a:cubicBezTo>
                    <a:pt x="53" y="40"/>
                    <a:pt x="57" y="50"/>
                    <a:pt x="62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4"/>
            <p:cNvSpPr>
              <a:spLocks/>
            </p:cNvSpPr>
            <p:nvPr/>
          </p:nvSpPr>
          <p:spPr bwMode="auto">
            <a:xfrm>
              <a:off x="4779963" y="5462587"/>
              <a:ext cx="38100" cy="22225"/>
            </a:xfrm>
            <a:custGeom>
              <a:avLst/>
              <a:gdLst>
                <a:gd name="T0" fmla="*/ 0 w 15"/>
                <a:gd name="T1" fmla="*/ 9 h 9"/>
                <a:gd name="T2" fmla="*/ 6 w 15"/>
                <a:gd name="T3" fmla="*/ 0 h 9"/>
                <a:gd name="T4" fmla="*/ 11 w 15"/>
                <a:gd name="T5" fmla="*/ 0 h 9"/>
                <a:gd name="T6" fmla="*/ 0 w 1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2" y="6"/>
                    <a:pt x="6" y="5"/>
                    <a:pt x="6" y="0"/>
                  </a:cubicBezTo>
                  <a:cubicBezTo>
                    <a:pt x="8" y="2"/>
                    <a:pt x="10" y="3"/>
                    <a:pt x="11" y="0"/>
                  </a:cubicBezTo>
                  <a:cubicBezTo>
                    <a:pt x="15" y="3"/>
                    <a:pt x="5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5"/>
            <p:cNvSpPr>
              <a:spLocks/>
            </p:cNvSpPr>
            <p:nvPr/>
          </p:nvSpPr>
          <p:spPr bwMode="auto">
            <a:xfrm>
              <a:off x="4491038" y="5605462"/>
              <a:ext cx="20638" cy="50800"/>
            </a:xfrm>
            <a:custGeom>
              <a:avLst/>
              <a:gdLst>
                <a:gd name="T0" fmla="*/ 6 w 8"/>
                <a:gd name="T1" fmla="*/ 0 h 20"/>
                <a:gd name="T2" fmla="*/ 6 w 8"/>
                <a:gd name="T3" fmla="*/ 2 h 20"/>
                <a:gd name="T4" fmla="*/ 6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0"/>
                  </a:moveTo>
                  <a:cubicBezTo>
                    <a:pt x="8" y="1"/>
                    <a:pt x="7" y="2"/>
                    <a:pt x="6" y="2"/>
                  </a:cubicBezTo>
                  <a:cubicBezTo>
                    <a:pt x="7" y="20"/>
                    <a:pt x="0" y="7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6"/>
            <p:cNvSpPr>
              <a:spLocks/>
            </p:cNvSpPr>
            <p:nvPr/>
          </p:nvSpPr>
          <p:spPr bwMode="auto">
            <a:xfrm>
              <a:off x="4570413" y="5686425"/>
              <a:ext cx="33338" cy="23813"/>
            </a:xfrm>
            <a:custGeom>
              <a:avLst/>
              <a:gdLst>
                <a:gd name="T0" fmla="*/ 7 w 13"/>
                <a:gd name="T1" fmla="*/ 0 h 9"/>
                <a:gd name="T2" fmla="*/ 5 w 13"/>
                <a:gd name="T3" fmla="*/ 9 h 9"/>
                <a:gd name="T4" fmla="*/ 7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7" y="0"/>
                  </a:moveTo>
                  <a:cubicBezTo>
                    <a:pt x="13" y="3"/>
                    <a:pt x="4" y="6"/>
                    <a:pt x="5" y="9"/>
                  </a:cubicBezTo>
                  <a:cubicBezTo>
                    <a:pt x="0" y="8"/>
                    <a:pt x="7" y="3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4456113" y="5724525"/>
              <a:ext cx="42863" cy="61913"/>
            </a:xfrm>
            <a:custGeom>
              <a:avLst/>
              <a:gdLst>
                <a:gd name="T0" fmla="*/ 0 w 17"/>
                <a:gd name="T1" fmla="*/ 9 h 24"/>
                <a:gd name="T2" fmla="*/ 9 w 17"/>
                <a:gd name="T3" fmla="*/ 0 h 24"/>
                <a:gd name="T4" fmla="*/ 7 w 17"/>
                <a:gd name="T5" fmla="*/ 24 h 24"/>
                <a:gd name="T6" fmla="*/ 0 w 17"/>
                <a:gd name="T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4">
                  <a:moveTo>
                    <a:pt x="0" y="9"/>
                  </a:moveTo>
                  <a:cubicBezTo>
                    <a:pt x="1" y="4"/>
                    <a:pt x="7" y="4"/>
                    <a:pt x="9" y="0"/>
                  </a:cubicBezTo>
                  <a:cubicBezTo>
                    <a:pt x="17" y="9"/>
                    <a:pt x="8" y="14"/>
                    <a:pt x="7" y="24"/>
                  </a:cubicBezTo>
                  <a:cubicBezTo>
                    <a:pt x="3" y="21"/>
                    <a:pt x="11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8"/>
            <p:cNvSpPr>
              <a:spLocks/>
            </p:cNvSpPr>
            <p:nvPr/>
          </p:nvSpPr>
          <p:spPr bwMode="auto">
            <a:xfrm>
              <a:off x="1814513" y="5829300"/>
              <a:ext cx="38100" cy="53975"/>
            </a:xfrm>
            <a:custGeom>
              <a:avLst/>
              <a:gdLst>
                <a:gd name="T0" fmla="*/ 0 w 15"/>
                <a:gd name="T1" fmla="*/ 0 h 21"/>
                <a:gd name="T2" fmla="*/ 15 w 15"/>
                <a:gd name="T3" fmla="*/ 19 h 21"/>
                <a:gd name="T4" fmla="*/ 0 w 1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7" y="5"/>
                    <a:pt x="8" y="15"/>
                    <a:pt x="15" y="19"/>
                  </a:cubicBezTo>
                  <a:cubicBezTo>
                    <a:pt x="11" y="21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9"/>
            <p:cNvSpPr>
              <a:spLocks/>
            </p:cNvSpPr>
            <p:nvPr/>
          </p:nvSpPr>
          <p:spPr bwMode="auto">
            <a:xfrm>
              <a:off x="4389438" y="5857875"/>
              <a:ext cx="84138" cy="158750"/>
            </a:xfrm>
            <a:custGeom>
              <a:avLst/>
              <a:gdLst>
                <a:gd name="T0" fmla="*/ 26 w 33"/>
                <a:gd name="T1" fmla="*/ 56 h 62"/>
                <a:gd name="T2" fmla="*/ 7 w 33"/>
                <a:gd name="T3" fmla="*/ 54 h 62"/>
                <a:gd name="T4" fmla="*/ 18 w 33"/>
                <a:gd name="T5" fmla="*/ 32 h 62"/>
                <a:gd name="T6" fmla="*/ 9 w 33"/>
                <a:gd name="T7" fmla="*/ 39 h 62"/>
                <a:gd name="T8" fmla="*/ 3 w 33"/>
                <a:gd name="T9" fmla="*/ 32 h 62"/>
                <a:gd name="T10" fmla="*/ 7 w 33"/>
                <a:gd name="T11" fmla="*/ 0 h 62"/>
                <a:gd name="T12" fmla="*/ 16 w 33"/>
                <a:gd name="T13" fmla="*/ 2 h 62"/>
                <a:gd name="T14" fmla="*/ 22 w 33"/>
                <a:gd name="T15" fmla="*/ 8 h 62"/>
                <a:gd name="T16" fmla="*/ 22 w 33"/>
                <a:gd name="T17" fmla="*/ 17 h 62"/>
                <a:gd name="T18" fmla="*/ 29 w 33"/>
                <a:gd name="T19" fmla="*/ 21 h 62"/>
                <a:gd name="T20" fmla="*/ 33 w 33"/>
                <a:gd name="T21" fmla="*/ 30 h 62"/>
                <a:gd name="T22" fmla="*/ 16 w 33"/>
                <a:gd name="T23" fmla="*/ 51 h 62"/>
                <a:gd name="T24" fmla="*/ 26 w 33"/>
                <a:gd name="T25" fmla="*/ 5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62">
                  <a:moveTo>
                    <a:pt x="26" y="56"/>
                  </a:moveTo>
                  <a:cubicBezTo>
                    <a:pt x="23" y="58"/>
                    <a:pt x="14" y="62"/>
                    <a:pt x="7" y="54"/>
                  </a:cubicBezTo>
                  <a:cubicBezTo>
                    <a:pt x="9" y="45"/>
                    <a:pt x="21" y="46"/>
                    <a:pt x="18" y="32"/>
                  </a:cubicBezTo>
                  <a:cubicBezTo>
                    <a:pt x="15" y="39"/>
                    <a:pt x="12" y="32"/>
                    <a:pt x="9" y="39"/>
                  </a:cubicBezTo>
                  <a:cubicBezTo>
                    <a:pt x="1" y="38"/>
                    <a:pt x="12" y="31"/>
                    <a:pt x="3" y="32"/>
                  </a:cubicBezTo>
                  <a:cubicBezTo>
                    <a:pt x="8" y="20"/>
                    <a:pt x="0" y="9"/>
                    <a:pt x="7" y="0"/>
                  </a:cubicBezTo>
                  <a:cubicBezTo>
                    <a:pt x="9" y="2"/>
                    <a:pt x="12" y="2"/>
                    <a:pt x="16" y="2"/>
                  </a:cubicBezTo>
                  <a:cubicBezTo>
                    <a:pt x="10" y="9"/>
                    <a:pt x="20" y="6"/>
                    <a:pt x="22" y="8"/>
                  </a:cubicBezTo>
                  <a:cubicBezTo>
                    <a:pt x="23" y="10"/>
                    <a:pt x="20" y="14"/>
                    <a:pt x="22" y="17"/>
                  </a:cubicBezTo>
                  <a:cubicBezTo>
                    <a:pt x="23" y="19"/>
                    <a:pt x="27" y="19"/>
                    <a:pt x="29" y="21"/>
                  </a:cubicBezTo>
                  <a:cubicBezTo>
                    <a:pt x="29" y="22"/>
                    <a:pt x="26" y="32"/>
                    <a:pt x="33" y="30"/>
                  </a:cubicBezTo>
                  <a:cubicBezTo>
                    <a:pt x="26" y="36"/>
                    <a:pt x="32" y="54"/>
                    <a:pt x="16" y="51"/>
                  </a:cubicBezTo>
                  <a:cubicBezTo>
                    <a:pt x="17" y="59"/>
                    <a:pt x="23" y="52"/>
                    <a:pt x="26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0"/>
            <p:cNvSpPr>
              <a:spLocks/>
            </p:cNvSpPr>
            <p:nvPr/>
          </p:nvSpPr>
          <p:spPr bwMode="auto">
            <a:xfrm>
              <a:off x="2159000" y="5976937"/>
              <a:ext cx="379413" cy="214313"/>
            </a:xfrm>
            <a:custGeom>
              <a:avLst/>
              <a:gdLst>
                <a:gd name="T0" fmla="*/ 149 w 149"/>
                <a:gd name="T1" fmla="*/ 4 h 84"/>
                <a:gd name="T2" fmla="*/ 138 w 149"/>
                <a:gd name="T3" fmla="*/ 13 h 84"/>
                <a:gd name="T4" fmla="*/ 129 w 149"/>
                <a:gd name="T5" fmla="*/ 24 h 84"/>
                <a:gd name="T6" fmla="*/ 131 w 149"/>
                <a:gd name="T7" fmla="*/ 45 h 84"/>
                <a:gd name="T8" fmla="*/ 123 w 149"/>
                <a:gd name="T9" fmla="*/ 47 h 84"/>
                <a:gd name="T10" fmla="*/ 76 w 149"/>
                <a:gd name="T11" fmla="*/ 45 h 84"/>
                <a:gd name="T12" fmla="*/ 65 w 149"/>
                <a:gd name="T13" fmla="*/ 54 h 84"/>
                <a:gd name="T14" fmla="*/ 3 w 149"/>
                <a:gd name="T15" fmla="*/ 84 h 84"/>
                <a:gd name="T16" fmla="*/ 13 w 149"/>
                <a:gd name="T17" fmla="*/ 73 h 84"/>
                <a:gd name="T18" fmla="*/ 16 w 149"/>
                <a:gd name="T19" fmla="*/ 69 h 84"/>
                <a:gd name="T20" fmla="*/ 20 w 149"/>
                <a:gd name="T21" fmla="*/ 69 h 84"/>
                <a:gd name="T22" fmla="*/ 52 w 149"/>
                <a:gd name="T23" fmla="*/ 52 h 84"/>
                <a:gd name="T24" fmla="*/ 48 w 149"/>
                <a:gd name="T25" fmla="*/ 24 h 84"/>
                <a:gd name="T26" fmla="*/ 73 w 149"/>
                <a:gd name="T27" fmla="*/ 28 h 84"/>
                <a:gd name="T28" fmla="*/ 71 w 149"/>
                <a:gd name="T29" fmla="*/ 41 h 84"/>
                <a:gd name="T30" fmla="*/ 88 w 149"/>
                <a:gd name="T31" fmla="*/ 37 h 84"/>
                <a:gd name="T32" fmla="*/ 101 w 149"/>
                <a:gd name="T33" fmla="*/ 22 h 84"/>
                <a:gd name="T34" fmla="*/ 134 w 149"/>
                <a:gd name="T35" fmla="*/ 13 h 84"/>
                <a:gd name="T36" fmla="*/ 149 w 149"/>
                <a:gd name="T3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4">
                  <a:moveTo>
                    <a:pt x="149" y="4"/>
                  </a:moveTo>
                  <a:cubicBezTo>
                    <a:pt x="148" y="11"/>
                    <a:pt x="146" y="15"/>
                    <a:pt x="138" y="13"/>
                  </a:cubicBezTo>
                  <a:cubicBezTo>
                    <a:pt x="133" y="15"/>
                    <a:pt x="137" y="25"/>
                    <a:pt x="129" y="24"/>
                  </a:cubicBezTo>
                  <a:cubicBezTo>
                    <a:pt x="129" y="32"/>
                    <a:pt x="129" y="39"/>
                    <a:pt x="131" y="45"/>
                  </a:cubicBezTo>
                  <a:cubicBezTo>
                    <a:pt x="128" y="45"/>
                    <a:pt x="123" y="44"/>
                    <a:pt x="123" y="47"/>
                  </a:cubicBezTo>
                  <a:cubicBezTo>
                    <a:pt x="107" y="39"/>
                    <a:pt x="91" y="36"/>
                    <a:pt x="76" y="45"/>
                  </a:cubicBezTo>
                  <a:cubicBezTo>
                    <a:pt x="72" y="47"/>
                    <a:pt x="66" y="50"/>
                    <a:pt x="65" y="54"/>
                  </a:cubicBezTo>
                  <a:cubicBezTo>
                    <a:pt x="37" y="57"/>
                    <a:pt x="28" y="78"/>
                    <a:pt x="3" y="84"/>
                  </a:cubicBezTo>
                  <a:cubicBezTo>
                    <a:pt x="0" y="75"/>
                    <a:pt x="9" y="76"/>
                    <a:pt x="13" y="73"/>
                  </a:cubicBezTo>
                  <a:cubicBezTo>
                    <a:pt x="14" y="72"/>
                    <a:pt x="15" y="69"/>
                    <a:pt x="16" y="69"/>
                  </a:cubicBezTo>
                  <a:cubicBezTo>
                    <a:pt x="17" y="68"/>
                    <a:pt x="19" y="69"/>
                    <a:pt x="20" y="69"/>
                  </a:cubicBezTo>
                  <a:cubicBezTo>
                    <a:pt x="28" y="64"/>
                    <a:pt x="41" y="55"/>
                    <a:pt x="52" y="52"/>
                  </a:cubicBezTo>
                  <a:cubicBezTo>
                    <a:pt x="55" y="38"/>
                    <a:pt x="46" y="36"/>
                    <a:pt x="48" y="24"/>
                  </a:cubicBezTo>
                  <a:cubicBezTo>
                    <a:pt x="55" y="15"/>
                    <a:pt x="68" y="22"/>
                    <a:pt x="73" y="28"/>
                  </a:cubicBezTo>
                  <a:cubicBezTo>
                    <a:pt x="75" y="35"/>
                    <a:pt x="70" y="34"/>
                    <a:pt x="71" y="41"/>
                  </a:cubicBezTo>
                  <a:cubicBezTo>
                    <a:pt x="79" y="39"/>
                    <a:pt x="81" y="41"/>
                    <a:pt x="88" y="37"/>
                  </a:cubicBezTo>
                  <a:cubicBezTo>
                    <a:pt x="93" y="32"/>
                    <a:pt x="96" y="26"/>
                    <a:pt x="101" y="22"/>
                  </a:cubicBezTo>
                  <a:cubicBezTo>
                    <a:pt x="115" y="23"/>
                    <a:pt x="125" y="19"/>
                    <a:pt x="134" y="13"/>
                  </a:cubicBezTo>
                  <a:cubicBezTo>
                    <a:pt x="136" y="11"/>
                    <a:pt x="142" y="0"/>
                    <a:pt x="14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1"/>
            <p:cNvSpPr>
              <a:spLocks/>
            </p:cNvSpPr>
            <p:nvPr/>
          </p:nvSpPr>
          <p:spPr bwMode="auto">
            <a:xfrm>
              <a:off x="2036763" y="6211887"/>
              <a:ext cx="68263" cy="28575"/>
            </a:xfrm>
            <a:custGeom>
              <a:avLst/>
              <a:gdLst>
                <a:gd name="T0" fmla="*/ 19 w 27"/>
                <a:gd name="T1" fmla="*/ 0 h 11"/>
                <a:gd name="T2" fmla="*/ 4 w 27"/>
                <a:gd name="T3" fmla="*/ 11 h 11"/>
                <a:gd name="T4" fmla="*/ 19 w 2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1">
                  <a:moveTo>
                    <a:pt x="19" y="0"/>
                  </a:moveTo>
                  <a:cubicBezTo>
                    <a:pt x="27" y="9"/>
                    <a:pt x="8" y="8"/>
                    <a:pt x="4" y="11"/>
                  </a:cubicBezTo>
                  <a:cubicBezTo>
                    <a:pt x="0" y="7"/>
                    <a:pt x="16" y="5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2"/>
            <p:cNvSpPr>
              <a:spLocks/>
            </p:cNvSpPr>
            <p:nvPr/>
          </p:nvSpPr>
          <p:spPr bwMode="auto">
            <a:xfrm>
              <a:off x="2335213" y="6245225"/>
              <a:ext cx="58738" cy="42863"/>
            </a:xfrm>
            <a:custGeom>
              <a:avLst/>
              <a:gdLst>
                <a:gd name="T0" fmla="*/ 22 w 23"/>
                <a:gd name="T1" fmla="*/ 15 h 17"/>
                <a:gd name="T2" fmla="*/ 9 w 23"/>
                <a:gd name="T3" fmla="*/ 15 h 17"/>
                <a:gd name="T4" fmla="*/ 4 w 23"/>
                <a:gd name="T5" fmla="*/ 13 h 17"/>
                <a:gd name="T6" fmla="*/ 22 w 23"/>
                <a:gd name="T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7">
                  <a:moveTo>
                    <a:pt x="22" y="15"/>
                  </a:moveTo>
                  <a:cubicBezTo>
                    <a:pt x="17" y="14"/>
                    <a:pt x="12" y="17"/>
                    <a:pt x="9" y="15"/>
                  </a:cubicBezTo>
                  <a:cubicBezTo>
                    <a:pt x="8" y="14"/>
                    <a:pt x="6" y="7"/>
                    <a:pt x="4" y="13"/>
                  </a:cubicBezTo>
                  <a:cubicBezTo>
                    <a:pt x="0" y="6"/>
                    <a:pt x="23" y="0"/>
                    <a:pt x="2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3"/>
            <p:cNvSpPr>
              <a:spLocks/>
            </p:cNvSpPr>
            <p:nvPr/>
          </p:nvSpPr>
          <p:spPr bwMode="auto">
            <a:xfrm>
              <a:off x="4276725" y="6564312"/>
              <a:ext cx="20638" cy="38100"/>
            </a:xfrm>
            <a:custGeom>
              <a:avLst/>
              <a:gdLst>
                <a:gd name="T0" fmla="*/ 4 w 8"/>
                <a:gd name="T1" fmla="*/ 0 h 15"/>
                <a:gd name="T2" fmla="*/ 8 w 8"/>
                <a:gd name="T3" fmla="*/ 15 h 15"/>
                <a:gd name="T4" fmla="*/ 4 w 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5" y="2"/>
                    <a:pt x="7" y="7"/>
                    <a:pt x="8" y="15"/>
                  </a:cubicBezTo>
                  <a:cubicBezTo>
                    <a:pt x="1" y="15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4"/>
            <p:cNvSpPr>
              <a:spLocks noEditPoints="1"/>
            </p:cNvSpPr>
            <p:nvPr/>
          </p:nvSpPr>
          <p:spPr bwMode="auto">
            <a:xfrm>
              <a:off x="5019675" y="6564312"/>
              <a:ext cx="44450" cy="63500"/>
            </a:xfrm>
            <a:custGeom>
              <a:avLst/>
              <a:gdLst>
                <a:gd name="T0" fmla="*/ 11 w 18"/>
                <a:gd name="T1" fmla="*/ 0 h 25"/>
                <a:gd name="T2" fmla="*/ 17 w 18"/>
                <a:gd name="T3" fmla="*/ 17 h 25"/>
                <a:gd name="T4" fmla="*/ 7 w 18"/>
                <a:gd name="T5" fmla="*/ 19 h 25"/>
                <a:gd name="T6" fmla="*/ 9 w 18"/>
                <a:gd name="T7" fmla="*/ 21 h 25"/>
                <a:gd name="T8" fmla="*/ 0 w 18"/>
                <a:gd name="T9" fmla="*/ 10 h 25"/>
                <a:gd name="T10" fmla="*/ 11 w 18"/>
                <a:gd name="T11" fmla="*/ 0 h 25"/>
                <a:gd name="T12" fmla="*/ 5 w 18"/>
                <a:gd name="T13" fmla="*/ 10 h 25"/>
                <a:gd name="T14" fmla="*/ 11 w 18"/>
                <a:gd name="T15" fmla="*/ 6 h 25"/>
                <a:gd name="T16" fmla="*/ 5 w 18"/>
                <a:gd name="T1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5">
                  <a:moveTo>
                    <a:pt x="11" y="0"/>
                  </a:moveTo>
                  <a:cubicBezTo>
                    <a:pt x="14" y="4"/>
                    <a:pt x="18" y="9"/>
                    <a:pt x="17" y="17"/>
                  </a:cubicBezTo>
                  <a:cubicBezTo>
                    <a:pt x="12" y="16"/>
                    <a:pt x="9" y="17"/>
                    <a:pt x="7" y="19"/>
                  </a:cubicBezTo>
                  <a:cubicBezTo>
                    <a:pt x="6" y="21"/>
                    <a:pt x="8" y="21"/>
                    <a:pt x="9" y="21"/>
                  </a:cubicBezTo>
                  <a:cubicBezTo>
                    <a:pt x="5" y="25"/>
                    <a:pt x="2" y="10"/>
                    <a:pt x="0" y="10"/>
                  </a:cubicBezTo>
                  <a:cubicBezTo>
                    <a:pt x="1" y="4"/>
                    <a:pt x="5" y="1"/>
                    <a:pt x="11" y="0"/>
                  </a:cubicBezTo>
                  <a:close/>
                  <a:moveTo>
                    <a:pt x="5" y="10"/>
                  </a:moveTo>
                  <a:cubicBezTo>
                    <a:pt x="8" y="10"/>
                    <a:pt x="10" y="9"/>
                    <a:pt x="11" y="6"/>
                  </a:cubicBezTo>
                  <a:cubicBezTo>
                    <a:pt x="7" y="6"/>
                    <a:pt x="5" y="8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5"/>
            <p:cNvSpPr>
              <a:spLocks/>
            </p:cNvSpPr>
            <p:nvPr/>
          </p:nvSpPr>
          <p:spPr bwMode="auto">
            <a:xfrm>
              <a:off x="4827588" y="6681787"/>
              <a:ext cx="23813" cy="50800"/>
            </a:xfrm>
            <a:custGeom>
              <a:avLst/>
              <a:gdLst>
                <a:gd name="T0" fmla="*/ 4 w 9"/>
                <a:gd name="T1" fmla="*/ 5 h 20"/>
                <a:gd name="T2" fmla="*/ 9 w 9"/>
                <a:gd name="T3" fmla="*/ 14 h 20"/>
                <a:gd name="T4" fmla="*/ 0 w 9"/>
                <a:gd name="T5" fmla="*/ 11 h 20"/>
                <a:gd name="T6" fmla="*/ 4 w 9"/>
                <a:gd name="T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4" y="5"/>
                  </a:moveTo>
                  <a:cubicBezTo>
                    <a:pt x="9" y="0"/>
                    <a:pt x="2" y="13"/>
                    <a:pt x="9" y="14"/>
                  </a:cubicBezTo>
                  <a:cubicBezTo>
                    <a:pt x="7" y="20"/>
                    <a:pt x="2" y="13"/>
                    <a:pt x="0" y="11"/>
                  </a:cubicBezTo>
                  <a:cubicBezTo>
                    <a:pt x="1" y="9"/>
                    <a:pt x="4" y="8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6"/>
            <p:cNvSpPr>
              <a:spLocks/>
            </p:cNvSpPr>
            <p:nvPr/>
          </p:nvSpPr>
          <p:spPr bwMode="auto">
            <a:xfrm>
              <a:off x="4897438" y="6775450"/>
              <a:ext cx="225425" cy="88900"/>
            </a:xfrm>
            <a:custGeom>
              <a:avLst/>
              <a:gdLst>
                <a:gd name="T0" fmla="*/ 1 w 89"/>
                <a:gd name="T1" fmla="*/ 13 h 35"/>
                <a:gd name="T2" fmla="*/ 3 w 89"/>
                <a:gd name="T3" fmla="*/ 2 h 35"/>
                <a:gd name="T4" fmla="*/ 18 w 89"/>
                <a:gd name="T5" fmla="*/ 0 h 35"/>
                <a:gd name="T6" fmla="*/ 29 w 89"/>
                <a:gd name="T7" fmla="*/ 15 h 35"/>
                <a:gd name="T8" fmla="*/ 85 w 89"/>
                <a:gd name="T9" fmla="*/ 32 h 35"/>
                <a:gd name="T10" fmla="*/ 80 w 89"/>
                <a:gd name="T11" fmla="*/ 35 h 35"/>
                <a:gd name="T12" fmla="*/ 70 w 89"/>
                <a:gd name="T13" fmla="*/ 35 h 35"/>
                <a:gd name="T14" fmla="*/ 70 w 89"/>
                <a:gd name="T15" fmla="*/ 32 h 35"/>
                <a:gd name="T16" fmla="*/ 27 w 89"/>
                <a:gd name="T17" fmla="*/ 26 h 35"/>
                <a:gd name="T18" fmla="*/ 18 w 89"/>
                <a:gd name="T19" fmla="*/ 17 h 35"/>
                <a:gd name="T20" fmla="*/ 5 w 89"/>
                <a:gd name="T21" fmla="*/ 17 h 35"/>
                <a:gd name="T22" fmla="*/ 1 w 89"/>
                <a:gd name="T23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35">
                  <a:moveTo>
                    <a:pt x="1" y="13"/>
                  </a:moveTo>
                  <a:cubicBezTo>
                    <a:pt x="0" y="8"/>
                    <a:pt x="5" y="8"/>
                    <a:pt x="3" y="2"/>
                  </a:cubicBezTo>
                  <a:cubicBezTo>
                    <a:pt x="13" y="5"/>
                    <a:pt x="10" y="2"/>
                    <a:pt x="18" y="0"/>
                  </a:cubicBezTo>
                  <a:cubicBezTo>
                    <a:pt x="21" y="6"/>
                    <a:pt x="26" y="10"/>
                    <a:pt x="29" y="15"/>
                  </a:cubicBezTo>
                  <a:cubicBezTo>
                    <a:pt x="48" y="20"/>
                    <a:pt x="59" y="34"/>
                    <a:pt x="85" y="32"/>
                  </a:cubicBezTo>
                  <a:cubicBezTo>
                    <a:pt x="89" y="34"/>
                    <a:pt x="83" y="35"/>
                    <a:pt x="80" y="35"/>
                  </a:cubicBezTo>
                  <a:cubicBezTo>
                    <a:pt x="77" y="35"/>
                    <a:pt x="73" y="35"/>
                    <a:pt x="70" y="35"/>
                  </a:cubicBezTo>
                  <a:cubicBezTo>
                    <a:pt x="70" y="34"/>
                    <a:pt x="70" y="33"/>
                    <a:pt x="70" y="32"/>
                  </a:cubicBezTo>
                  <a:cubicBezTo>
                    <a:pt x="51" y="35"/>
                    <a:pt x="44" y="26"/>
                    <a:pt x="27" y="26"/>
                  </a:cubicBezTo>
                  <a:cubicBezTo>
                    <a:pt x="28" y="19"/>
                    <a:pt x="16" y="25"/>
                    <a:pt x="18" y="17"/>
                  </a:cubicBezTo>
                  <a:cubicBezTo>
                    <a:pt x="11" y="15"/>
                    <a:pt x="13" y="17"/>
                    <a:pt x="5" y="17"/>
                  </a:cubicBezTo>
                  <a:cubicBezTo>
                    <a:pt x="6" y="14"/>
                    <a:pt x="4" y="13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7"/>
            <p:cNvSpPr>
              <a:spLocks/>
            </p:cNvSpPr>
            <p:nvPr/>
          </p:nvSpPr>
          <p:spPr bwMode="auto">
            <a:xfrm>
              <a:off x="3862388" y="571500"/>
              <a:ext cx="63500" cy="52388"/>
            </a:xfrm>
            <a:custGeom>
              <a:avLst/>
              <a:gdLst>
                <a:gd name="T0" fmla="*/ 12 w 25"/>
                <a:gd name="T1" fmla="*/ 1 h 20"/>
                <a:gd name="T2" fmla="*/ 23 w 25"/>
                <a:gd name="T3" fmla="*/ 3 h 20"/>
                <a:gd name="T4" fmla="*/ 25 w 25"/>
                <a:gd name="T5" fmla="*/ 16 h 20"/>
                <a:gd name="T6" fmla="*/ 0 w 25"/>
                <a:gd name="T7" fmla="*/ 18 h 20"/>
                <a:gd name="T8" fmla="*/ 0 w 25"/>
                <a:gd name="T9" fmla="*/ 10 h 20"/>
                <a:gd name="T10" fmla="*/ 12 w 25"/>
                <a:gd name="T1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0">
                  <a:moveTo>
                    <a:pt x="12" y="1"/>
                  </a:moveTo>
                  <a:cubicBezTo>
                    <a:pt x="18" y="0"/>
                    <a:pt x="17" y="5"/>
                    <a:pt x="23" y="3"/>
                  </a:cubicBezTo>
                  <a:cubicBezTo>
                    <a:pt x="22" y="10"/>
                    <a:pt x="25" y="11"/>
                    <a:pt x="25" y="16"/>
                  </a:cubicBezTo>
                  <a:cubicBezTo>
                    <a:pt x="16" y="20"/>
                    <a:pt x="7" y="16"/>
                    <a:pt x="0" y="18"/>
                  </a:cubicBezTo>
                  <a:cubicBezTo>
                    <a:pt x="0" y="15"/>
                    <a:pt x="0" y="12"/>
                    <a:pt x="0" y="10"/>
                  </a:cubicBezTo>
                  <a:cubicBezTo>
                    <a:pt x="4" y="19"/>
                    <a:pt x="14" y="11"/>
                    <a:pt x="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8"/>
            <p:cNvSpPr>
              <a:spLocks/>
            </p:cNvSpPr>
            <p:nvPr/>
          </p:nvSpPr>
          <p:spPr bwMode="auto">
            <a:xfrm>
              <a:off x="963613" y="3582987"/>
              <a:ext cx="269875" cy="174625"/>
            </a:xfrm>
            <a:custGeom>
              <a:avLst/>
              <a:gdLst>
                <a:gd name="T0" fmla="*/ 0 w 106"/>
                <a:gd name="T1" fmla="*/ 6 h 68"/>
                <a:gd name="T2" fmla="*/ 15 w 106"/>
                <a:gd name="T3" fmla="*/ 8 h 68"/>
                <a:gd name="T4" fmla="*/ 45 w 106"/>
                <a:gd name="T5" fmla="*/ 21 h 68"/>
                <a:gd name="T6" fmla="*/ 62 w 106"/>
                <a:gd name="T7" fmla="*/ 32 h 68"/>
                <a:gd name="T8" fmla="*/ 92 w 106"/>
                <a:gd name="T9" fmla="*/ 55 h 68"/>
                <a:gd name="T10" fmla="*/ 103 w 106"/>
                <a:gd name="T11" fmla="*/ 68 h 68"/>
                <a:gd name="T12" fmla="*/ 81 w 106"/>
                <a:gd name="T13" fmla="*/ 60 h 68"/>
                <a:gd name="T14" fmla="*/ 77 w 106"/>
                <a:gd name="T15" fmla="*/ 53 h 68"/>
                <a:gd name="T16" fmla="*/ 71 w 106"/>
                <a:gd name="T17" fmla="*/ 51 h 68"/>
                <a:gd name="T18" fmla="*/ 62 w 106"/>
                <a:gd name="T19" fmla="*/ 43 h 68"/>
                <a:gd name="T20" fmla="*/ 77 w 106"/>
                <a:gd name="T21" fmla="*/ 62 h 68"/>
                <a:gd name="T22" fmla="*/ 49 w 106"/>
                <a:gd name="T23" fmla="*/ 43 h 68"/>
                <a:gd name="T24" fmla="*/ 41 w 106"/>
                <a:gd name="T25" fmla="*/ 38 h 68"/>
                <a:gd name="T26" fmla="*/ 6 w 106"/>
                <a:gd name="T27" fmla="*/ 19 h 68"/>
                <a:gd name="T28" fmla="*/ 0 w 106"/>
                <a:gd name="T29" fmla="*/ 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68">
                  <a:moveTo>
                    <a:pt x="0" y="6"/>
                  </a:moveTo>
                  <a:cubicBezTo>
                    <a:pt x="2" y="0"/>
                    <a:pt x="10" y="7"/>
                    <a:pt x="15" y="8"/>
                  </a:cubicBezTo>
                  <a:cubicBezTo>
                    <a:pt x="28" y="12"/>
                    <a:pt x="33" y="14"/>
                    <a:pt x="45" y="21"/>
                  </a:cubicBezTo>
                  <a:cubicBezTo>
                    <a:pt x="50" y="24"/>
                    <a:pt x="57" y="29"/>
                    <a:pt x="62" y="32"/>
                  </a:cubicBezTo>
                  <a:cubicBezTo>
                    <a:pt x="73" y="39"/>
                    <a:pt x="86" y="46"/>
                    <a:pt x="92" y="55"/>
                  </a:cubicBezTo>
                  <a:cubicBezTo>
                    <a:pt x="97" y="58"/>
                    <a:pt x="106" y="58"/>
                    <a:pt x="103" y="68"/>
                  </a:cubicBezTo>
                  <a:cubicBezTo>
                    <a:pt x="93" y="66"/>
                    <a:pt x="93" y="55"/>
                    <a:pt x="81" y="60"/>
                  </a:cubicBezTo>
                  <a:cubicBezTo>
                    <a:pt x="80" y="58"/>
                    <a:pt x="79" y="55"/>
                    <a:pt x="77" y="53"/>
                  </a:cubicBezTo>
                  <a:cubicBezTo>
                    <a:pt x="76" y="52"/>
                    <a:pt x="72" y="52"/>
                    <a:pt x="71" y="51"/>
                  </a:cubicBezTo>
                  <a:cubicBezTo>
                    <a:pt x="68" y="49"/>
                    <a:pt x="67" y="42"/>
                    <a:pt x="62" y="43"/>
                  </a:cubicBezTo>
                  <a:cubicBezTo>
                    <a:pt x="57" y="51"/>
                    <a:pt x="71" y="58"/>
                    <a:pt x="77" y="62"/>
                  </a:cubicBezTo>
                  <a:cubicBezTo>
                    <a:pt x="64" y="64"/>
                    <a:pt x="59" y="50"/>
                    <a:pt x="49" y="43"/>
                  </a:cubicBezTo>
                  <a:cubicBezTo>
                    <a:pt x="47" y="41"/>
                    <a:pt x="43" y="40"/>
                    <a:pt x="41" y="38"/>
                  </a:cubicBezTo>
                  <a:cubicBezTo>
                    <a:pt x="32" y="32"/>
                    <a:pt x="19" y="25"/>
                    <a:pt x="6" y="19"/>
                  </a:cubicBezTo>
                  <a:cubicBezTo>
                    <a:pt x="6" y="12"/>
                    <a:pt x="8" y="5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9"/>
            <p:cNvSpPr>
              <a:spLocks/>
            </p:cNvSpPr>
            <p:nvPr/>
          </p:nvSpPr>
          <p:spPr bwMode="auto">
            <a:xfrm>
              <a:off x="6292850" y="3805237"/>
              <a:ext cx="87313" cy="55563"/>
            </a:xfrm>
            <a:custGeom>
              <a:avLst/>
              <a:gdLst>
                <a:gd name="T0" fmla="*/ 19 w 34"/>
                <a:gd name="T1" fmla="*/ 1 h 22"/>
                <a:gd name="T2" fmla="*/ 34 w 34"/>
                <a:gd name="T3" fmla="*/ 13 h 22"/>
                <a:gd name="T4" fmla="*/ 26 w 34"/>
                <a:gd name="T5" fmla="*/ 22 h 22"/>
                <a:gd name="T6" fmla="*/ 21 w 34"/>
                <a:gd name="T7" fmla="*/ 16 h 22"/>
                <a:gd name="T8" fmla="*/ 19 w 34"/>
                <a:gd name="T9" fmla="*/ 18 h 22"/>
                <a:gd name="T10" fmla="*/ 0 w 34"/>
                <a:gd name="T11" fmla="*/ 11 h 22"/>
                <a:gd name="T12" fmla="*/ 19 w 34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2">
                  <a:moveTo>
                    <a:pt x="19" y="1"/>
                  </a:moveTo>
                  <a:cubicBezTo>
                    <a:pt x="26" y="3"/>
                    <a:pt x="17" y="17"/>
                    <a:pt x="34" y="13"/>
                  </a:cubicBezTo>
                  <a:cubicBezTo>
                    <a:pt x="32" y="17"/>
                    <a:pt x="26" y="16"/>
                    <a:pt x="26" y="22"/>
                  </a:cubicBezTo>
                  <a:cubicBezTo>
                    <a:pt x="23" y="21"/>
                    <a:pt x="23" y="17"/>
                    <a:pt x="21" y="16"/>
                  </a:cubicBezTo>
                  <a:cubicBezTo>
                    <a:pt x="20" y="14"/>
                    <a:pt x="19" y="18"/>
                    <a:pt x="19" y="18"/>
                  </a:cubicBezTo>
                  <a:cubicBezTo>
                    <a:pt x="14" y="18"/>
                    <a:pt x="11" y="7"/>
                    <a:pt x="0" y="11"/>
                  </a:cubicBezTo>
                  <a:cubicBezTo>
                    <a:pt x="3" y="0"/>
                    <a:pt x="17" y="12"/>
                    <a:pt x="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0"/>
            <p:cNvSpPr>
              <a:spLocks/>
            </p:cNvSpPr>
            <p:nvPr/>
          </p:nvSpPr>
          <p:spPr bwMode="auto">
            <a:xfrm>
              <a:off x="920750" y="3846512"/>
              <a:ext cx="257175" cy="369888"/>
            </a:xfrm>
            <a:custGeom>
              <a:avLst/>
              <a:gdLst>
                <a:gd name="T0" fmla="*/ 30 w 101"/>
                <a:gd name="T1" fmla="*/ 0 h 145"/>
                <a:gd name="T2" fmla="*/ 43 w 101"/>
                <a:gd name="T3" fmla="*/ 17 h 145"/>
                <a:gd name="T4" fmla="*/ 49 w 101"/>
                <a:gd name="T5" fmla="*/ 10 h 145"/>
                <a:gd name="T6" fmla="*/ 98 w 101"/>
                <a:gd name="T7" fmla="*/ 19 h 145"/>
                <a:gd name="T8" fmla="*/ 73 w 101"/>
                <a:gd name="T9" fmla="*/ 32 h 145"/>
                <a:gd name="T10" fmla="*/ 81 w 101"/>
                <a:gd name="T11" fmla="*/ 43 h 145"/>
                <a:gd name="T12" fmla="*/ 64 w 101"/>
                <a:gd name="T13" fmla="*/ 38 h 145"/>
                <a:gd name="T14" fmla="*/ 62 w 101"/>
                <a:gd name="T15" fmla="*/ 49 h 145"/>
                <a:gd name="T16" fmla="*/ 51 w 101"/>
                <a:gd name="T17" fmla="*/ 47 h 145"/>
                <a:gd name="T18" fmla="*/ 53 w 101"/>
                <a:gd name="T19" fmla="*/ 58 h 145"/>
                <a:gd name="T20" fmla="*/ 55 w 101"/>
                <a:gd name="T21" fmla="*/ 94 h 145"/>
                <a:gd name="T22" fmla="*/ 88 w 101"/>
                <a:gd name="T23" fmla="*/ 100 h 145"/>
                <a:gd name="T24" fmla="*/ 79 w 101"/>
                <a:gd name="T25" fmla="*/ 111 h 145"/>
                <a:gd name="T26" fmla="*/ 83 w 101"/>
                <a:gd name="T27" fmla="*/ 120 h 145"/>
                <a:gd name="T28" fmla="*/ 66 w 101"/>
                <a:gd name="T29" fmla="*/ 139 h 145"/>
                <a:gd name="T30" fmla="*/ 49 w 101"/>
                <a:gd name="T31" fmla="*/ 145 h 145"/>
                <a:gd name="T32" fmla="*/ 43 w 101"/>
                <a:gd name="T33" fmla="*/ 135 h 145"/>
                <a:gd name="T34" fmla="*/ 32 w 101"/>
                <a:gd name="T35" fmla="*/ 128 h 145"/>
                <a:gd name="T36" fmla="*/ 17 w 101"/>
                <a:gd name="T37" fmla="*/ 120 h 145"/>
                <a:gd name="T38" fmla="*/ 8 w 101"/>
                <a:gd name="T39" fmla="*/ 113 h 145"/>
                <a:gd name="T40" fmla="*/ 8 w 101"/>
                <a:gd name="T41" fmla="*/ 94 h 145"/>
                <a:gd name="T42" fmla="*/ 34 w 101"/>
                <a:gd name="T43" fmla="*/ 85 h 145"/>
                <a:gd name="T44" fmla="*/ 25 w 101"/>
                <a:gd name="T45" fmla="*/ 68 h 145"/>
                <a:gd name="T46" fmla="*/ 36 w 101"/>
                <a:gd name="T47" fmla="*/ 53 h 145"/>
                <a:gd name="T48" fmla="*/ 45 w 101"/>
                <a:gd name="T49" fmla="*/ 62 h 145"/>
                <a:gd name="T50" fmla="*/ 21 w 101"/>
                <a:gd name="T51" fmla="*/ 45 h 145"/>
                <a:gd name="T52" fmla="*/ 0 w 101"/>
                <a:gd name="T53" fmla="*/ 10 h 145"/>
                <a:gd name="T54" fmla="*/ 15 w 101"/>
                <a:gd name="T55" fmla="*/ 21 h 145"/>
                <a:gd name="T56" fmla="*/ 21 w 101"/>
                <a:gd name="T57" fmla="*/ 8 h 145"/>
                <a:gd name="T58" fmla="*/ 30 w 101"/>
                <a:gd name="T5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45">
                  <a:moveTo>
                    <a:pt x="30" y="0"/>
                  </a:moveTo>
                  <a:cubicBezTo>
                    <a:pt x="35" y="4"/>
                    <a:pt x="37" y="12"/>
                    <a:pt x="43" y="17"/>
                  </a:cubicBezTo>
                  <a:cubicBezTo>
                    <a:pt x="48" y="17"/>
                    <a:pt x="45" y="11"/>
                    <a:pt x="49" y="10"/>
                  </a:cubicBezTo>
                  <a:cubicBezTo>
                    <a:pt x="64" y="15"/>
                    <a:pt x="82" y="16"/>
                    <a:pt x="98" y="19"/>
                  </a:cubicBezTo>
                  <a:cubicBezTo>
                    <a:pt x="101" y="39"/>
                    <a:pt x="79" y="22"/>
                    <a:pt x="73" y="32"/>
                  </a:cubicBezTo>
                  <a:cubicBezTo>
                    <a:pt x="75" y="36"/>
                    <a:pt x="82" y="35"/>
                    <a:pt x="81" y="43"/>
                  </a:cubicBezTo>
                  <a:cubicBezTo>
                    <a:pt x="72" y="44"/>
                    <a:pt x="71" y="38"/>
                    <a:pt x="64" y="38"/>
                  </a:cubicBezTo>
                  <a:cubicBezTo>
                    <a:pt x="59" y="38"/>
                    <a:pt x="63" y="46"/>
                    <a:pt x="62" y="49"/>
                  </a:cubicBezTo>
                  <a:cubicBezTo>
                    <a:pt x="57" y="50"/>
                    <a:pt x="57" y="45"/>
                    <a:pt x="51" y="47"/>
                  </a:cubicBezTo>
                  <a:cubicBezTo>
                    <a:pt x="47" y="50"/>
                    <a:pt x="53" y="53"/>
                    <a:pt x="53" y="58"/>
                  </a:cubicBezTo>
                  <a:cubicBezTo>
                    <a:pt x="54" y="67"/>
                    <a:pt x="48" y="85"/>
                    <a:pt x="55" y="94"/>
                  </a:cubicBezTo>
                  <a:cubicBezTo>
                    <a:pt x="69" y="94"/>
                    <a:pt x="77" y="99"/>
                    <a:pt x="88" y="100"/>
                  </a:cubicBezTo>
                  <a:cubicBezTo>
                    <a:pt x="81" y="101"/>
                    <a:pt x="87" y="112"/>
                    <a:pt x="79" y="111"/>
                  </a:cubicBezTo>
                  <a:cubicBezTo>
                    <a:pt x="77" y="117"/>
                    <a:pt x="83" y="115"/>
                    <a:pt x="83" y="120"/>
                  </a:cubicBezTo>
                  <a:cubicBezTo>
                    <a:pt x="81" y="128"/>
                    <a:pt x="72" y="134"/>
                    <a:pt x="66" y="139"/>
                  </a:cubicBezTo>
                  <a:cubicBezTo>
                    <a:pt x="64" y="141"/>
                    <a:pt x="51" y="136"/>
                    <a:pt x="49" y="145"/>
                  </a:cubicBezTo>
                  <a:cubicBezTo>
                    <a:pt x="45" y="144"/>
                    <a:pt x="43" y="140"/>
                    <a:pt x="43" y="135"/>
                  </a:cubicBezTo>
                  <a:cubicBezTo>
                    <a:pt x="37" y="136"/>
                    <a:pt x="36" y="130"/>
                    <a:pt x="32" y="128"/>
                  </a:cubicBezTo>
                  <a:cubicBezTo>
                    <a:pt x="25" y="124"/>
                    <a:pt x="22" y="125"/>
                    <a:pt x="17" y="120"/>
                  </a:cubicBezTo>
                  <a:cubicBezTo>
                    <a:pt x="15" y="118"/>
                    <a:pt x="13" y="114"/>
                    <a:pt x="8" y="113"/>
                  </a:cubicBezTo>
                  <a:cubicBezTo>
                    <a:pt x="6" y="106"/>
                    <a:pt x="15" y="99"/>
                    <a:pt x="8" y="94"/>
                  </a:cubicBezTo>
                  <a:cubicBezTo>
                    <a:pt x="11" y="88"/>
                    <a:pt x="25" y="90"/>
                    <a:pt x="34" y="85"/>
                  </a:cubicBezTo>
                  <a:cubicBezTo>
                    <a:pt x="36" y="74"/>
                    <a:pt x="29" y="73"/>
                    <a:pt x="25" y="68"/>
                  </a:cubicBezTo>
                  <a:cubicBezTo>
                    <a:pt x="26" y="61"/>
                    <a:pt x="31" y="56"/>
                    <a:pt x="36" y="53"/>
                  </a:cubicBezTo>
                  <a:cubicBezTo>
                    <a:pt x="47" y="53"/>
                    <a:pt x="37" y="60"/>
                    <a:pt x="45" y="62"/>
                  </a:cubicBezTo>
                  <a:cubicBezTo>
                    <a:pt x="51" y="50"/>
                    <a:pt x="37" y="41"/>
                    <a:pt x="21" y="45"/>
                  </a:cubicBezTo>
                  <a:cubicBezTo>
                    <a:pt x="11" y="36"/>
                    <a:pt x="0" y="28"/>
                    <a:pt x="0" y="10"/>
                  </a:cubicBezTo>
                  <a:cubicBezTo>
                    <a:pt x="9" y="9"/>
                    <a:pt x="7" y="20"/>
                    <a:pt x="15" y="21"/>
                  </a:cubicBezTo>
                  <a:cubicBezTo>
                    <a:pt x="21" y="20"/>
                    <a:pt x="19" y="12"/>
                    <a:pt x="21" y="8"/>
                  </a:cubicBezTo>
                  <a:cubicBezTo>
                    <a:pt x="23" y="5"/>
                    <a:pt x="32" y="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1"/>
            <p:cNvSpPr>
              <a:spLocks/>
            </p:cNvSpPr>
            <p:nvPr/>
          </p:nvSpPr>
          <p:spPr bwMode="auto">
            <a:xfrm>
              <a:off x="487363" y="3989387"/>
              <a:ext cx="190500" cy="96838"/>
            </a:xfrm>
            <a:custGeom>
              <a:avLst/>
              <a:gdLst>
                <a:gd name="T0" fmla="*/ 47 w 75"/>
                <a:gd name="T1" fmla="*/ 12 h 38"/>
                <a:gd name="T2" fmla="*/ 52 w 75"/>
                <a:gd name="T3" fmla="*/ 23 h 38"/>
                <a:gd name="T4" fmla="*/ 50 w 75"/>
                <a:gd name="T5" fmla="*/ 17 h 38"/>
                <a:gd name="T6" fmla="*/ 71 w 75"/>
                <a:gd name="T7" fmla="*/ 6 h 38"/>
                <a:gd name="T8" fmla="*/ 67 w 75"/>
                <a:gd name="T9" fmla="*/ 21 h 38"/>
                <a:gd name="T10" fmla="*/ 65 w 75"/>
                <a:gd name="T11" fmla="*/ 34 h 38"/>
                <a:gd name="T12" fmla="*/ 56 w 75"/>
                <a:gd name="T13" fmla="*/ 34 h 38"/>
                <a:gd name="T14" fmla="*/ 52 w 75"/>
                <a:gd name="T15" fmla="*/ 25 h 38"/>
                <a:gd name="T16" fmla="*/ 41 w 75"/>
                <a:gd name="T17" fmla="*/ 27 h 38"/>
                <a:gd name="T18" fmla="*/ 35 w 75"/>
                <a:gd name="T19" fmla="*/ 34 h 38"/>
                <a:gd name="T20" fmla="*/ 13 w 75"/>
                <a:gd name="T21" fmla="*/ 32 h 38"/>
                <a:gd name="T22" fmla="*/ 0 w 75"/>
                <a:gd name="T23" fmla="*/ 38 h 38"/>
                <a:gd name="T24" fmla="*/ 11 w 75"/>
                <a:gd name="T25" fmla="*/ 29 h 38"/>
                <a:gd name="T26" fmla="*/ 11 w 75"/>
                <a:gd name="T27" fmla="*/ 2 h 38"/>
                <a:gd name="T28" fmla="*/ 24 w 75"/>
                <a:gd name="T29" fmla="*/ 10 h 38"/>
                <a:gd name="T30" fmla="*/ 37 w 75"/>
                <a:gd name="T31" fmla="*/ 6 h 38"/>
                <a:gd name="T32" fmla="*/ 47 w 75"/>
                <a:gd name="T33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38">
                  <a:moveTo>
                    <a:pt x="47" y="12"/>
                  </a:moveTo>
                  <a:cubicBezTo>
                    <a:pt x="47" y="18"/>
                    <a:pt x="49" y="21"/>
                    <a:pt x="52" y="23"/>
                  </a:cubicBezTo>
                  <a:cubicBezTo>
                    <a:pt x="59" y="21"/>
                    <a:pt x="49" y="19"/>
                    <a:pt x="50" y="17"/>
                  </a:cubicBezTo>
                  <a:cubicBezTo>
                    <a:pt x="53" y="4"/>
                    <a:pt x="59" y="8"/>
                    <a:pt x="71" y="6"/>
                  </a:cubicBezTo>
                  <a:cubicBezTo>
                    <a:pt x="69" y="11"/>
                    <a:pt x="75" y="23"/>
                    <a:pt x="67" y="21"/>
                  </a:cubicBezTo>
                  <a:cubicBezTo>
                    <a:pt x="69" y="27"/>
                    <a:pt x="67" y="28"/>
                    <a:pt x="65" y="34"/>
                  </a:cubicBezTo>
                  <a:cubicBezTo>
                    <a:pt x="62" y="34"/>
                    <a:pt x="59" y="34"/>
                    <a:pt x="56" y="34"/>
                  </a:cubicBezTo>
                  <a:cubicBezTo>
                    <a:pt x="59" y="27"/>
                    <a:pt x="49" y="32"/>
                    <a:pt x="52" y="25"/>
                  </a:cubicBezTo>
                  <a:cubicBezTo>
                    <a:pt x="51" y="28"/>
                    <a:pt x="41" y="27"/>
                    <a:pt x="41" y="27"/>
                  </a:cubicBezTo>
                  <a:cubicBezTo>
                    <a:pt x="39" y="28"/>
                    <a:pt x="37" y="33"/>
                    <a:pt x="35" y="34"/>
                  </a:cubicBezTo>
                  <a:cubicBezTo>
                    <a:pt x="28" y="36"/>
                    <a:pt x="21" y="34"/>
                    <a:pt x="13" y="32"/>
                  </a:cubicBezTo>
                  <a:cubicBezTo>
                    <a:pt x="8" y="32"/>
                    <a:pt x="7" y="38"/>
                    <a:pt x="0" y="38"/>
                  </a:cubicBezTo>
                  <a:cubicBezTo>
                    <a:pt x="0" y="31"/>
                    <a:pt x="6" y="31"/>
                    <a:pt x="11" y="29"/>
                  </a:cubicBezTo>
                  <a:cubicBezTo>
                    <a:pt x="1" y="23"/>
                    <a:pt x="7" y="11"/>
                    <a:pt x="11" y="2"/>
                  </a:cubicBezTo>
                  <a:cubicBezTo>
                    <a:pt x="19" y="1"/>
                    <a:pt x="19" y="8"/>
                    <a:pt x="24" y="10"/>
                  </a:cubicBezTo>
                  <a:cubicBezTo>
                    <a:pt x="31" y="11"/>
                    <a:pt x="31" y="0"/>
                    <a:pt x="37" y="6"/>
                  </a:cubicBezTo>
                  <a:cubicBezTo>
                    <a:pt x="38" y="14"/>
                    <a:pt x="38" y="9"/>
                    <a:pt x="4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2"/>
            <p:cNvSpPr>
              <a:spLocks/>
            </p:cNvSpPr>
            <p:nvPr/>
          </p:nvSpPr>
          <p:spPr bwMode="auto">
            <a:xfrm>
              <a:off x="6497638" y="4987925"/>
              <a:ext cx="98425" cy="104775"/>
            </a:xfrm>
            <a:custGeom>
              <a:avLst/>
              <a:gdLst>
                <a:gd name="T0" fmla="*/ 27 w 39"/>
                <a:gd name="T1" fmla="*/ 30 h 41"/>
                <a:gd name="T2" fmla="*/ 34 w 39"/>
                <a:gd name="T3" fmla="*/ 30 h 41"/>
                <a:gd name="T4" fmla="*/ 23 w 39"/>
                <a:gd name="T5" fmla="*/ 38 h 41"/>
                <a:gd name="T6" fmla="*/ 21 w 39"/>
                <a:gd name="T7" fmla="*/ 30 h 41"/>
                <a:gd name="T8" fmla="*/ 19 w 39"/>
                <a:gd name="T9" fmla="*/ 38 h 41"/>
                <a:gd name="T10" fmla="*/ 6 w 39"/>
                <a:gd name="T11" fmla="*/ 41 h 41"/>
                <a:gd name="T12" fmla="*/ 17 w 39"/>
                <a:gd name="T13" fmla="*/ 26 h 41"/>
                <a:gd name="T14" fmla="*/ 17 w 39"/>
                <a:gd name="T15" fmla="*/ 6 h 41"/>
                <a:gd name="T16" fmla="*/ 32 w 39"/>
                <a:gd name="T17" fmla="*/ 2 h 41"/>
                <a:gd name="T18" fmla="*/ 27 w 39"/>
                <a:gd name="T19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1">
                  <a:moveTo>
                    <a:pt x="27" y="30"/>
                  </a:moveTo>
                  <a:cubicBezTo>
                    <a:pt x="28" y="33"/>
                    <a:pt x="30" y="29"/>
                    <a:pt x="34" y="30"/>
                  </a:cubicBezTo>
                  <a:cubicBezTo>
                    <a:pt x="31" y="34"/>
                    <a:pt x="29" y="38"/>
                    <a:pt x="23" y="38"/>
                  </a:cubicBezTo>
                  <a:cubicBezTo>
                    <a:pt x="23" y="35"/>
                    <a:pt x="20" y="34"/>
                    <a:pt x="21" y="30"/>
                  </a:cubicBezTo>
                  <a:cubicBezTo>
                    <a:pt x="18" y="31"/>
                    <a:pt x="19" y="35"/>
                    <a:pt x="19" y="38"/>
                  </a:cubicBezTo>
                  <a:cubicBezTo>
                    <a:pt x="14" y="38"/>
                    <a:pt x="7" y="34"/>
                    <a:pt x="6" y="41"/>
                  </a:cubicBezTo>
                  <a:cubicBezTo>
                    <a:pt x="0" y="35"/>
                    <a:pt x="12" y="28"/>
                    <a:pt x="17" y="26"/>
                  </a:cubicBezTo>
                  <a:cubicBezTo>
                    <a:pt x="11" y="20"/>
                    <a:pt x="19" y="15"/>
                    <a:pt x="17" y="6"/>
                  </a:cubicBezTo>
                  <a:cubicBezTo>
                    <a:pt x="23" y="7"/>
                    <a:pt x="23" y="0"/>
                    <a:pt x="32" y="2"/>
                  </a:cubicBezTo>
                  <a:cubicBezTo>
                    <a:pt x="30" y="13"/>
                    <a:pt x="39" y="26"/>
                    <a:pt x="27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3"/>
            <p:cNvSpPr>
              <a:spLocks/>
            </p:cNvSpPr>
            <p:nvPr/>
          </p:nvSpPr>
          <p:spPr bwMode="auto">
            <a:xfrm>
              <a:off x="4552950" y="5676900"/>
              <a:ext cx="80963" cy="157163"/>
            </a:xfrm>
            <a:custGeom>
              <a:avLst/>
              <a:gdLst>
                <a:gd name="T0" fmla="*/ 25 w 32"/>
                <a:gd name="T1" fmla="*/ 0 h 62"/>
                <a:gd name="T2" fmla="*/ 31 w 32"/>
                <a:gd name="T3" fmla="*/ 41 h 62"/>
                <a:gd name="T4" fmla="*/ 27 w 32"/>
                <a:gd name="T5" fmla="*/ 43 h 62"/>
                <a:gd name="T6" fmla="*/ 31 w 32"/>
                <a:gd name="T7" fmla="*/ 45 h 62"/>
                <a:gd name="T8" fmla="*/ 7 w 32"/>
                <a:gd name="T9" fmla="*/ 62 h 62"/>
                <a:gd name="T10" fmla="*/ 16 w 32"/>
                <a:gd name="T11" fmla="*/ 39 h 62"/>
                <a:gd name="T12" fmla="*/ 20 w 32"/>
                <a:gd name="T13" fmla="*/ 30 h 62"/>
                <a:gd name="T14" fmla="*/ 10 w 32"/>
                <a:gd name="T15" fmla="*/ 22 h 62"/>
                <a:gd name="T16" fmla="*/ 22 w 32"/>
                <a:gd name="T17" fmla="*/ 15 h 62"/>
                <a:gd name="T18" fmla="*/ 20 w 32"/>
                <a:gd name="T19" fmla="*/ 26 h 62"/>
                <a:gd name="T20" fmla="*/ 25 w 32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2">
                  <a:moveTo>
                    <a:pt x="25" y="0"/>
                  </a:moveTo>
                  <a:cubicBezTo>
                    <a:pt x="30" y="15"/>
                    <a:pt x="27" y="25"/>
                    <a:pt x="31" y="41"/>
                  </a:cubicBezTo>
                  <a:cubicBezTo>
                    <a:pt x="28" y="36"/>
                    <a:pt x="26" y="32"/>
                    <a:pt x="27" y="43"/>
                  </a:cubicBezTo>
                  <a:cubicBezTo>
                    <a:pt x="27" y="46"/>
                    <a:pt x="30" y="41"/>
                    <a:pt x="31" y="45"/>
                  </a:cubicBezTo>
                  <a:cubicBezTo>
                    <a:pt x="27" y="55"/>
                    <a:pt x="16" y="58"/>
                    <a:pt x="7" y="62"/>
                  </a:cubicBezTo>
                  <a:cubicBezTo>
                    <a:pt x="0" y="55"/>
                    <a:pt x="3" y="39"/>
                    <a:pt x="16" y="39"/>
                  </a:cubicBezTo>
                  <a:cubicBezTo>
                    <a:pt x="16" y="35"/>
                    <a:pt x="14" y="28"/>
                    <a:pt x="20" y="30"/>
                  </a:cubicBezTo>
                  <a:cubicBezTo>
                    <a:pt x="10" y="29"/>
                    <a:pt x="20" y="20"/>
                    <a:pt x="10" y="22"/>
                  </a:cubicBezTo>
                  <a:cubicBezTo>
                    <a:pt x="12" y="17"/>
                    <a:pt x="18" y="11"/>
                    <a:pt x="22" y="15"/>
                  </a:cubicBezTo>
                  <a:cubicBezTo>
                    <a:pt x="24" y="21"/>
                    <a:pt x="19" y="21"/>
                    <a:pt x="20" y="26"/>
                  </a:cubicBezTo>
                  <a:cubicBezTo>
                    <a:pt x="32" y="24"/>
                    <a:pt x="19" y="4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4"/>
            <p:cNvSpPr>
              <a:spLocks noEditPoints="1"/>
            </p:cNvSpPr>
            <p:nvPr/>
          </p:nvSpPr>
          <p:spPr bwMode="auto">
            <a:xfrm>
              <a:off x="4414838" y="6156325"/>
              <a:ext cx="1147763" cy="395288"/>
            </a:xfrm>
            <a:custGeom>
              <a:avLst/>
              <a:gdLst>
                <a:gd name="T0" fmla="*/ 34 w 450"/>
                <a:gd name="T1" fmla="*/ 20 h 155"/>
                <a:gd name="T2" fmla="*/ 53 w 450"/>
                <a:gd name="T3" fmla="*/ 22 h 155"/>
                <a:gd name="T4" fmla="*/ 64 w 450"/>
                <a:gd name="T5" fmla="*/ 37 h 155"/>
                <a:gd name="T6" fmla="*/ 102 w 450"/>
                <a:gd name="T7" fmla="*/ 67 h 155"/>
                <a:gd name="T8" fmla="*/ 126 w 450"/>
                <a:gd name="T9" fmla="*/ 78 h 155"/>
                <a:gd name="T10" fmla="*/ 164 w 450"/>
                <a:gd name="T11" fmla="*/ 97 h 155"/>
                <a:gd name="T12" fmla="*/ 214 w 450"/>
                <a:gd name="T13" fmla="*/ 85 h 155"/>
                <a:gd name="T14" fmla="*/ 214 w 450"/>
                <a:gd name="T15" fmla="*/ 106 h 155"/>
                <a:gd name="T16" fmla="*/ 259 w 450"/>
                <a:gd name="T17" fmla="*/ 119 h 155"/>
                <a:gd name="T18" fmla="*/ 274 w 450"/>
                <a:gd name="T19" fmla="*/ 121 h 155"/>
                <a:gd name="T20" fmla="*/ 310 w 450"/>
                <a:gd name="T21" fmla="*/ 117 h 155"/>
                <a:gd name="T22" fmla="*/ 319 w 450"/>
                <a:gd name="T23" fmla="*/ 125 h 155"/>
                <a:gd name="T24" fmla="*/ 381 w 450"/>
                <a:gd name="T25" fmla="*/ 138 h 155"/>
                <a:gd name="T26" fmla="*/ 450 w 450"/>
                <a:gd name="T27" fmla="*/ 130 h 155"/>
                <a:gd name="T28" fmla="*/ 413 w 450"/>
                <a:gd name="T29" fmla="*/ 151 h 155"/>
                <a:gd name="T30" fmla="*/ 342 w 450"/>
                <a:gd name="T31" fmla="*/ 153 h 155"/>
                <a:gd name="T32" fmla="*/ 291 w 450"/>
                <a:gd name="T33" fmla="*/ 142 h 155"/>
                <a:gd name="T34" fmla="*/ 263 w 450"/>
                <a:gd name="T35" fmla="*/ 147 h 155"/>
                <a:gd name="T36" fmla="*/ 239 w 450"/>
                <a:gd name="T37" fmla="*/ 134 h 155"/>
                <a:gd name="T38" fmla="*/ 205 w 450"/>
                <a:gd name="T39" fmla="*/ 130 h 155"/>
                <a:gd name="T40" fmla="*/ 149 w 450"/>
                <a:gd name="T41" fmla="*/ 119 h 155"/>
                <a:gd name="T42" fmla="*/ 83 w 450"/>
                <a:gd name="T43" fmla="*/ 97 h 155"/>
                <a:gd name="T44" fmla="*/ 19 w 450"/>
                <a:gd name="T45" fmla="*/ 57 h 155"/>
                <a:gd name="T46" fmla="*/ 98 w 450"/>
                <a:gd name="T47" fmla="*/ 93 h 155"/>
                <a:gd name="T48" fmla="*/ 145 w 450"/>
                <a:gd name="T49" fmla="*/ 110 h 155"/>
                <a:gd name="T50" fmla="*/ 192 w 450"/>
                <a:gd name="T51" fmla="*/ 119 h 155"/>
                <a:gd name="T52" fmla="*/ 154 w 450"/>
                <a:gd name="T53" fmla="*/ 106 h 155"/>
                <a:gd name="T54" fmla="*/ 136 w 450"/>
                <a:gd name="T55" fmla="*/ 100 h 155"/>
                <a:gd name="T56" fmla="*/ 124 w 450"/>
                <a:gd name="T57" fmla="*/ 95 h 155"/>
                <a:gd name="T58" fmla="*/ 85 w 450"/>
                <a:gd name="T59" fmla="*/ 74 h 155"/>
                <a:gd name="T60" fmla="*/ 70 w 450"/>
                <a:gd name="T61" fmla="*/ 65 h 155"/>
                <a:gd name="T62" fmla="*/ 51 w 450"/>
                <a:gd name="T63" fmla="*/ 50 h 155"/>
                <a:gd name="T64" fmla="*/ 34 w 450"/>
                <a:gd name="T65" fmla="*/ 42 h 155"/>
                <a:gd name="T66" fmla="*/ 10 w 450"/>
                <a:gd name="T67" fmla="*/ 27 h 155"/>
                <a:gd name="T68" fmla="*/ 31 w 450"/>
                <a:gd name="T69" fmla="*/ 5 h 155"/>
                <a:gd name="T70" fmla="*/ 295 w 450"/>
                <a:gd name="T71" fmla="*/ 136 h 155"/>
                <a:gd name="T72" fmla="*/ 282 w 450"/>
                <a:gd name="T73" fmla="*/ 134 h 155"/>
                <a:gd name="T74" fmla="*/ 212 w 450"/>
                <a:gd name="T75" fmla="*/ 121 h 155"/>
                <a:gd name="T76" fmla="*/ 308 w 450"/>
                <a:gd name="T77" fmla="*/ 14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0" h="155">
                  <a:moveTo>
                    <a:pt x="31" y="5"/>
                  </a:moveTo>
                  <a:cubicBezTo>
                    <a:pt x="34" y="9"/>
                    <a:pt x="30" y="14"/>
                    <a:pt x="34" y="20"/>
                  </a:cubicBezTo>
                  <a:cubicBezTo>
                    <a:pt x="36" y="27"/>
                    <a:pt x="44" y="28"/>
                    <a:pt x="49" y="33"/>
                  </a:cubicBezTo>
                  <a:cubicBezTo>
                    <a:pt x="53" y="32"/>
                    <a:pt x="49" y="24"/>
                    <a:pt x="53" y="22"/>
                  </a:cubicBezTo>
                  <a:cubicBezTo>
                    <a:pt x="55" y="24"/>
                    <a:pt x="59" y="25"/>
                    <a:pt x="64" y="24"/>
                  </a:cubicBezTo>
                  <a:cubicBezTo>
                    <a:pt x="63" y="28"/>
                    <a:pt x="70" y="35"/>
                    <a:pt x="64" y="37"/>
                  </a:cubicBezTo>
                  <a:cubicBezTo>
                    <a:pt x="71" y="45"/>
                    <a:pt x="81" y="56"/>
                    <a:pt x="91" y="63"/>
                  </a:cubicBezTo>
                  <a:cubicBezTo>
                    <a:pt x="94" y="65"/>
                    <a:pt x="98" y="65"/>
                    <a:pt x="102" y="67"/>
                  </a:cubicBezTo>
                  <a:cubicBezTo>
                    <a:pt x="105" y="69"/>
                    <a:pt x="106" y="73"/>
                    <a:pt x="109" y="74"/>
                  </a:cubicBezTo>
                  <a:cubicBezTo>
                    <a:pt x="113" y="76"/>
                    <a:pt x="121" y="80"/>
                    <a:pt x="126" y="78"/>
                  </a:cubicBezTo>
                  <a:cubicBezTo>
                    <a:pt x="129" y="82"/>
                    <a:pt x="135" y="83"/>
                    <a:pt x="136" y="89"/>
                  </a:cubicBezTo>
                  <a:cubicBezTo>
                    <a:pt x="149" y="89"/>
                    <a:pt x="157" y="92"/>
                    <a:pt x="164" y="97"/>
                  </a:cubicBezTo>
                  <a:cubicBezTo>
                    <a:pt x="172" y="93"/>
                    <a:pt x="182" y="100"/>
                    <a:pt x="190" y="102"/>
                  </a:cubicBezTo>
                  <a:cubicBezTo>
                    <a:pt x="194" y="87"/>
                    <a:pt x="216" y="104"/>
                    <a:pt x="214" y="85"/>
                  </a:cubicBezTo>
                  <a:cubicBezTo>
                    <a:pt x="217" y="86"/>
                    <a:pt x="221" y="88"/>
                    <a:pt x="220" y="95"/>
                  </a:cubicBezTo>
                  <a:cubicBezTo>
                    <a:pt x="212" y="93"/>
                    <a:pt x="214" y="100"/>
                    <a:pt x="214" y="106"/>
                  </a:cubicBezTo>
                  <a:cubicBezTo>
                    <a:pt x="221" y="112"/>
                    <a:pt x="237" y="117"/>
                    <a:pt x="248" y="112"/>
                  </a:cubicBezTo>
                  <a:cubicBezTo>
                    <a:pt x="249" y="117"/>
                    <a:pt x="254" y="118"/>
                    <a:pt x="259" y="119"/>
                  </a:cubicBezTo>
                  <a:cubicBezTo>
                    <a:pt x="267" y="120"/>
                    <a:pt x="267" y="114"/>
                    <a:pt x="274" y="115"/>
                  </a:cubicBezTo>
                  <a:cubicBezTo>
                    <a:pt x="274" y="117"/>
                    <a:pt x="274" y="119"/>
                    <a:pt x="274" y="121"/>
                  </a:cubicBezTo>
                  <a:cubicBezTo>
                    <a:pt x="280" y="118"/>
                    <a:pt x="288" y="123"/>
                    <a:pt x="293" y="123"/>
                  </a:cubicBezTo>
                  <a:cubicBezTo>
                    <a:pt x="296" y="119"/>
                    <a:pt x="301" y="115"/>
                    <a:pt x="310" y="117"/>
                  </a:cubicBezTo>
                  <a:cubicBezTo>
                    <a:pt x="308" y="120"/>
                    <a:pt x="303" y="120"/>
                    <a:pt x="299" y="121"/>
                  </a:cubicBezTo>
                  <a:cubicBezTo>
                    <a:pt x="304" y="127"/>
                    <a:pt x="312" y="124"/>
                    <a:pt x="319" y="125"/>
                  </a:cubicBezTo>
                  <a:cubicBezTo>
                    <a:pt x="324" y="126"/>
                    <a:pt x="331" y="130"/>
                    <a:pt x="340" y="132"/>
                  </a:cubicBezTo>
                  <a:cubicBezTo>
                    <a:pt x="354" y="134"/>
                    <a:pt x="372" y="132"/>
                    <a:pt x="381" y="138"/>
                  </a:cubicBezTo>
                  <a:cubicBezTo>
                    <a:pt x="393" y="132"/>
                    <a:pt x="409" y="138"/>
                    <a:pt x="424" y="136"/>
                  </a:cubicBezTo>
                  <a:cubicBezTo>
                    <a:pt x="434" y="135"/>
                    <a:pt x="441" y="128"/>
                    <a:pt x="450" y="130"/>
                  </a:cubicBezTo>
                  <a:cubicBezTo>
                    <a:pt x="449" y="144"/>
                    <a:pt x="433" y="144"/>
                    <a:pt x="422" y="147"/>
                  </a:cubicBezTo>
                  <a:cubicBezTo>
                    <a:pt x="418" y="148"/>
                    <a:pt x="416" y="150"/>
                    <a:pt x="413" y="151"/>
                  </a:cubicBezTo>
                  <a:cubicBezTo>
                    <a:pt x="394" y="155"/>
                    <a:pt x="376" y="149"/>
                    <a:pt x="353" y="151"/>
                  </a:cubicBezTo>
                  <a:cubicBezTo>
                    <a:pt x="350" y="151"/>
                    <a:pt x="345" y="153"/>
                    <a:pt x="342" y="153"/>
                  </a:cubicBezTo>
                  <a:cubicBezTo>
                    <a:pt x="330" y="152"/>
                    <a:pt x="317" y="144"/>
                    <a:pt x="306" y="149"/>
                  </a:cubicBezTo>
                  <a:cubicBezTo>
                    <a:pt x="304" y="144"/>
                    <a:pt x="294" y="147"/>
                    <a:pt x="291" y="142"/>
                  </a:cubicBezTo>
                  <a:cubicBezTo>
                    <a:pt x="286" y="141"/>
                    <a:pt x="288" y="147"/>
                    <a:pt x="284" y="147"/>
                  </a:cubicBezTo>
                  <a:cubicBezTo>
                    <a:pt x="274" y="144"/>
                    <a:pt x="273" y="142"/>
                    <a:pt x="263" y="147"/>
                  </a:cubicBezTo>
                  <a:cubicBezTo>
                    <a:pt x="266" y="139"/>
                    <a:pt x="253" y="146"/>
                    <a:pt x="257" y="138"/>
                  </a:cubicBezTo>
                  <a:cubicBezTo>
                    <a:pt x="249" y="139"/>
                    <a:pt x="245" y="136"/>
                    <a:pt x="239" y="134"/>
                  </a:cubicBezTo>
                  <a:cubicBezTo>
                    <a:pt x="231" y="132"/>
                    <a:pt x="233" y="139"/>
                    <a:pt x="227" y="138"/>
                  </a:cubicBezTo>
                  <a:cubicBezTo>
                    <a:pt x="222" y="133"/>
                    <a:pt x="207" y="137"/>
                    <a:pt x="205" y="130"/>
                  </a:cubicBezTo>
                  <a:cubicBezTo>
                    <a:pt x="199" y="132"/>
                    <a:pt x="190" y="128"/>
                    <a:pt x="186" y="123"/>
                  </a:cubicBezTo>
                  <a:cubicBezTo>
                    <a:pt x="173" y="129"/>
                    <a:pt x="162" y="114"/>
                    <a:pt x="149" y="119"/>
                  </a:cubicBezTo>
                  <a:cubicBezTo>
                    <a:pt x="134" y="109"/>
                    <a:pt x="110" y="108"/>
                    <a:pt x="96" y="97"/>
                  </a:cubicBezTo>
                  <a:cubicBezTo>
                    <a:pt x="91" y="97"/>
                    <a:pt x="87" y="97"/>
                    <a:pt x="83" y="97"/>
                  </a:cubicBezTo>
                  <a:cubicBezTo>
                    <a:pt x="72" y="86"/>
                    <a:pt x="57" y="76"/>
                    <a:pt x="42" y="67"/>
                  </a:cubicBezTo>
                  <a:cubicBezTo>
                    <a:pt x="35" y="63"/>
                    <a:pt x="26" y="61"/>
                    <a:pt x="19" y="57"/>
                  </a:cubicBezTo>
                  <a:cubicBezTo>
                    <a:pt x="12" y="53"/>
                    <a:pt x="0" y="50"/>
                    <a:pt x="1" y="39"/>
                  </a:cubicBezTo>
                  <a:cubicBezTo>
                    <a:pt x="34" y="56"/>
                    <a:pt x="63" y="76"/>
                    <a:pt x="98" y="93"/>
                  </a:cubicBezTo>
                  <a:cubicBezTo>
                    <a:pt x="107" y="97"/>
                    <a:pt x="113" y="100"/>
                    <a:pt x="126" y="104"/>
                  </a:cubicBezTo>
                  <a:cubicBezTo>
                    <a:pt x="131" y="106"/>
                    <a:pt x="136" y="107"/>
                    <a:pt x="145" y="110"/>
                  </a:cubicBezTo>
                  <a:cubicBezTo>
                    <a:pt x="159" y="115"/>
                    <a:pt x="184" y="122"/>
                    <a:pt x="205" y="123"/>
                  </a:cubicBezTo>
                  <a:cubicBezTo>
                    <a:pt x="204" y="114"/>
                    <a:pt x="194" y="120"/>
                    <a:pt x="192" y="119"/>
                  </a:cubicBezTo>
                  <a:cubicBezTo>
                    <a:pt x="184" y="116"/>
                    <a:pt x="177" y="108"/>
                    <a:pt x="169" y="106"/>
                  </a:cubicBezTo>
                  <a:cubicBezTo>
                    <a:pt x="164" y="105"/>
                    <a:pt x="158" y="107"/>
                    <a:pt x="154" y="106"/>
                  </a:cubicBezTo>
                  <a:cubicBezTo>
                    <a:pt x="152" y="106"/>
                    <a:pt x="150" y="102"/>
                    <a:pt x="149" y="102"/>
                  </a:cubicBezTo>
                  <a:cubicBezTo>
                    <a:pt x="146" y="101"/>
                    <a:pt x="141" y="102"/>
                    <a:pt x="136" y="100"/>
                  </a:cubicBezTo>
                  <a:cubicBezTo>
                    <a:pt x="136" y="99"/>
                    <a:pt x="135" y="95"/>
                    <a:pt x="134" y="95"/>
                  </a:cubicBezTo>
                  <a:cubicBezTo>
                    <a:pt x="131" y="94"/>
                    <a:pt x="127" y="96"/>
                    <a:pt x="124" y="95"/>
                  </a:cubicBezTo>
                  <a:cubicBezTo>
                    <a:pt x="117" y="93"/>
                    <a:pt x="110" y="88"/>
                    <a:pt x="104" y="85"/>
                  </a:cubicBezTo>
                  <a:cubicBezTo>
                    <a:pt x="97" y="81"/>
                    <a:pt x="91" y="77"/>
                    <a:pt x="85" y="74"/>
                  </a:cubicBezTo>
                  <a:cubicBezTo>
                    <a:pt x="81" y="72"/>
                    <a:pt x="77" y="71"/>
                    <a:pt x="74" y="69"/>
                  </a:cubicBezTo>
                  <a:cubicBezTo>
                    <a:pt x="73" y="69"/>
                    <a:pt x="72" y="66"/>
                    <a:pt x="70" y="65"/>
                  </a:cubicBezTo>
                  <a:cubicBezTo>
                    <a:pt x="67" y="63"/>
                    <a:pt x="62" y="60"/>
                    <a:pt x="57" y="57"/>
                  </a:cubicBezTo>
                  <a:cubicBezTo>
                    <a:pt x="55" y="55"/>
                    <a:pt x="53" y="52"/>
                    <a:pt x="51" y="50"/>
                  </a:cubicBezTo>
                  <a:cubicBezTo>
                    <a:pt x="47" y="48"/>
                    <a:pt x="41" y="48"/>
                    <a:pt x="38" y="46"/>
                  </a:cubicBezTo>
                  <a:cubicBezTo>
                    <a:pt x="36" y="45"/>
                    <a:pt x="35" y="43"/>
                    <a:pt x="34" y="42"/>
                  </a:cubicBezTo>
                  <a:cubicBezTo>
                    <a:pt x="31" y="40"/>
                    <a:pt x="29" y="37"/>
                    <a:pt x="25" y="35"/>
                  </a:cubicBezTo>
                  <a:cubicBezTo>
                    <a:pt x="21" y="33"/>
                    <a:pt x="16" y="30"/>
                    <a:pt x="10" y="27"/>
                  </a:cubicBezTo>
                  <a:cubicBezTo>
                    <a:pt x="11" y="18"/>
                    <a:pt x="3" y="18"/>
                    <a:pt x="6" y="7"/>
                  </a:cubicBezTo>
                  <a:cubicBezTo>
                    <a:pt x="14" y="5"/>
                    <a:pt x="23" y="0"/>
                    <a:pt x="31" y="5"/>
                  </a:cubicBezTo>
                  <a:close/>
                  <a:moveTo>
                    <a:pt x="308" y="140"/>
                  </a:moveTo>
                  <a:cubicBezTo>
                    <a:pt x="308" y="132"/>
                    <a:pt x="298" y="137"/>
                    <a:pt x="295" y="136"/>
                  </a:cubicBezTo>
                  <a:cubicBezTo>
                    <a:pt x="293" y="135"/>
                    <a:pt x="292" y="132"/>
                    <a:pt x="291" y="132"/>
                  </a:cubicBezTo>
                  <a:cubicBezTo>
                    <a:pt x="288" y="131"/>
                    <a:pt x="287" y="135"/>
                    <a:pt x="282" y="134"/>
                  </a:cubicBezTo>
                  <a:cubicBezTo>
                    <a:pt x="279" y="133"/>
                    <a:pt x="275" y="130"/>
                    <a:pt x="272" y="130"/>
                  </a:cubicBezTo>
                  <a:cubicBezTo>
                    <a:pt x="253" y="126"/>
                    <a:pt x="232" y="124"/>
                    <a:pt x="212" y="121"/>
                  </a:cubicBezTo>
                  <a:cubicBezTo>
                    <a:pt x="210" y="121"/>
                    <a:pt x="207" y="121"/>
                    <a:pt x="207" y="123"/>
                  </a:cubicBezTo>
                  <a:cubicBezTo>
                    <a:pt x="239" y="134"/>
                    <a:pt x="279" y="137"/>
                    <a:pt x="308" y="1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5"/>
            <p:cNvSpPr>
              <a:spLocks/>
            </p:cNvSpPr>
            <p:nvPr/>
          </p:nvSpPr>
          <p:spPr bwMode="auto">
            <a:xfrm>
              <a:off x="4173538" y="512762"/>
              <a:ext cx="200025" cy="365125"/>
            </a:xfrm>
            <a:custGeom>
              <a:avLst/>
              <a:gdLst>
                <a:gd name="T0" fmla="*/ 62 w 79"/>
                <a:gd name="T1" fmla="*/ 22 h 143"/>
                <a:gd name="T2" fmla="*/ 58 w 79"/>
                <a:gd name="T3" fmla="*/ 28 h 143"/>
                <a:gd name="T4" fmla="*/ 58 w 79"/>
                <a:gd name="T5" fmla="*/ 39 h 143"/>
                <a:gd name="T6" fmla="*/ 66 w 79"/>
                <a:gd name="T7" fmla="*/ 41 h 143"/>
                <a:gd name="T8" fmla="*/ 75 w 79"/>
                <a:gd name="T9" fmla="*/ 50 h 143"/>
                <a:gd name="T10" fmla="*/ 68 w 79"/>
                <a:gd name="T11" fmla="*/ 52 h 143"/>
                <a:gd name="T12" fmla="*/ 66 w 79"/>
                <a:gd name="T13" fmla="*/ 84 h 143"/>
                <a:gd name="T14" fmla="*/ 58 w 79"/>
                <a:gd name="T15" fmla="*/ 95 h 143"/>
                <a:gd name="T16" fmla="*/ 56 w 79"/>
                <a:gd name="T17" fmla="*/ 142 h 143"/>
                <a:gd name="T18" fmla="*/ 49 w 79"/>
                <a:gd name="T19" fmla="*/ 131 h 143"/>
                <a:gd name="T20" fmla="*/ 8 w 79"/>
                <a:gd name="T21" fmla="*/ 103 h 143"/>
                <a:gd name="T22" fmla="*/ 13 w 79"/>
                <a:gd name="T23" fmla="*/ 84 h 143"/>
                <a:gd name="T24" fmla="*/ 0 w 79"/>
                <a:gd name="T25" fmla="*/ 24 h 143"/>
                <a:gd name="T26" fmla="*/ 15 w 79"/>
                <a:gd name="T27" fmla="*/ 5 h 143"/>
                <a:gd name="T28" fmla="*/ 62 w 79"/>
                <a:gd name="T29" fmla="*/ 2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143">
                  <a:moveTo>
                    <a:pt x="62" y="22"/>
                  </a:moveTo>
                  <a:cubicBezTo>
                    <a:pt x="63" y="26"/>
                    <a:pt x="59" y="25"/>
                    <a:pt x="58" y="28"/>
                  </a:cubicBezTo>
                  <a:cubicBezTo>
                    <a:pt x="57" y="31"/>
                    <a:pt x="61" y="35"/>
                    <a:pt x="58" y="39"/>
                  </a:cubicBezTo>
                  <a:cubicBezTo>
                    <a:pt x="60" y="45"/>
                    <a:pt x="61" y="41"/>
                    <a:pt x="66" y="41"/>
                  </a:cubicBezTo>
                  <a:cubicBezTo>
                    <a:pt x="66" y="47"/>
                    <a:pt x="72" y="47"/>
                    <a:pt x="75" y="50"/>
                  </a:cubicBezTo>
                  <a:cubicBezTo>
                    <a:pt x="75" y="52"/>
                    <a:pt x="71" y="52"/>
                    <a:pt x="68" y="52"/>
                  </a:cubicBezTo>
                  <a:cubicBezTo>
                    <a:pt x="79" y="61"/>
                    <a:pt x="58" y="69"/>
                    <a:pt x="66" y="84"/>
                  </a:cubicBezTo>
                  <a:cubicBezTo>
                    <a:pt x="66" y="90"/>
                    <a:pt x="61" y="92"/>
                    <a:pt x="58" y="95"/>
                  </a:cubicBezTo>
                  <a:cubicBezTo>
                    <a:pt x="53" y="113"/>
                    <a:pt x="54" y="125"/>
                    <a:pt x="56" y="142"/>
                  </a:cubicBezTo>
                  <a:cubicBezTo>
                    <a:pt x="49" y="143"/>
                    <a:pt x="49" y="137"/>
                    <a:pt x="49" y="131"/>
                  </a:cubicBezTo>
                  <a:cubicBezTo>
                    <a:pt x="38" y="119"/>
                    <a:pt x="28" y="106"/>
                    <a:pt x="8" y="103"/>
                  </a:cubicBezTo>
                  <a:cubicBezTo>
                    <a:pt x="12" y="98"/>
                    <a:pt x="4" y="88"/>
                    <a:pt x="13" y="84"/>
                  </a:cubicBezTo>
                  <a:cubicBezTo>
                    <a:pt x="8" y="64"/>
                    <a:pt x="16" y="33"/>
                    <a:pt x="0" y="24"/>
                  </a:cubicBezTo>
                  <a:cubicBezTo>
                    <a:pt x="1" y="14"/>
                    <a:pt x="14" y="15"/>
                    <a:pt x="15" y="5"/>
                  </a:cubicBezTo>
                  <a:cubicBezTo>
                    <a:pt x="35" y="0"/>
                    <a:pt x="56" y="6"/>
                    <a:pt x="62" y="2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6"/>
            <p:cNvSpPr>
              <a:spLocks/>
            </p:cNvSpPr>
            <p:nvPr/>
          </p:nvSpPr>
          <p:spPr bwMode="auto">
            <a:xfrm>
              <a:off x="4932363" y="1411287"/>
              <a:ext cx="206375" cy="273050"/>
            </a:xfrm>
            <a:custGeom>
              <a:avLst/>
              <a:gdLst>
                <a:gd name="T0" fmla="*/ 56 w 81"/>
                <a:gd name="T1" fmla="*/ 88 h 107"/>
                <a:gd name="T2" fmla="*/ 43 w 81"/>
                <a:gd name="T3" fmla="*/ 86 h 107"/>
                <a:gd name="T4" fmla="*/ 51 w 81"/>
                <a:gd name="T5" fmla="*/ 107 h 107"/>
                <a:gd name="T6" fmla="*/ 32 w 81"/>
                <a:gd name="T7" fmla="*/ 92 h 107"/>
                <a:gd name="T8" fmla="*/ 28 w 81"/>
                <a:gd name="T9" fmla="*/ 73 h 107"/>
                <a:gd name="T10" fmla="*/ 0 w 81"/>
                <a:gd name="T11" fmla="*/ 28 h 107"/>
                <a:gd name="T12" fmla="*/ 15 w 81"/>
                <a:gd name="T13" fmla="*/ 7 h 107"/>
                <a:gd name="T14" fmla="*/ 66 w 81"/>
                <a:gd name="T15" fmla="*/ 56 h 107"/>
                <a:gd name="T16" fmla="*/ 62 w 81"/>
                <a:gd name="T17" fmla="*/ 60 h 107"/>
                <a:gd name="T18" fmla="*/ 56 w 81"/>
                <a:gd name="T19" fmla="*/ 80 h 107"/>
                <a:gd name="T20" fmla="*/ 56 w 81"/>
                <a:gd name="T21" fmla="*/ 8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7">
                  <a:moveTo>
                    <a:pt x="56" y="88"/>
                  </a:moveTo>
                  <a:cubicBezTo>
                    <a:pt x="54" y="100"/>
                    <a:pt x="48" y="78"/>
                    <a:pt x="43" y="86"/>
                  </a:cubicBezTo>
                  <a:cubicBezTo>
                    <a:pt x="43" y="96"/>
                    <a:pt x="53" y="96"/>
                    <a:pt x="51" y="107"/>
                  </a:cubicBezTo>
                  <a:cubicBezTo>
                    <a:pt x="45" y="102"/>
                    <a:pt x="37" y="93"/>
                    <a:pt x="32" y="92"/>
                  </a:cubicBezTo>
                  <a:cubicBezTo>
                    <a:pt x="30" y="86"/>
                    <a:pt x="32" y="81"/>
                    <a:pt x="28" y="73"/>
                  </a:cubicBezTo>
                  <a:cubicBezTo>
                    <a:pt x="14" y="62"/>
                    <a:pt x="5" y="47"/>
                    <a:pt x="0" y="28"/>
                  </a:cubicBezTo>
                  <a:cubicBezTo>
                    <a:pt x="3" y="19"/>
                    <a:pt x="14" y="18"/>
                    <a:pt x="15" y="7"/>
                  </a:cubicBezTo>
                  <a:cubicBezTo>
                    <a:pt x="43" y="0"/>
                    <a:pt x="81" y="27"/>
                    <a:pt x="66" y="56"/>
                  </a:cubicBezTo>
                  <a:cubicBezTo>
                    <a:pt x="66" y="57"/>
                    <a:pt x="62" y="60"/>
                    <a:pt x="62" y="60"/>
                  </a:cubicBezTo>
                  <a:cubicBezTo>
                    <a:pt x="60" y="68"/>
                    <a:pt x="62" y="75"/>
                    <a:pt x="56" y="80"/>
                  </a:cubicBezTo>
                  <a:cubicBezTo>
                    <a:pt x="53" y="84"/>
                    <a:pt x="61" y="88"/>
                    <a:pt x="56" y="88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7"/>
            <p:cNvSpPr>
              <a:spLocks/>
            </p:cNvSpPr>
            <p:nvPr/>
          </p:nvSpPr>
          <p:spPr bwMode="auto">
            <a:xfrm>
              <a:off x="5453063" y="2151062"/>
              <a:ext cx="47625" cy="39688"/>
            </a:xfrm>
            <a:custGeom>
              <a:avLst/>
              <a:gdLst>
                <a:gd name="T0" fmla="*/ 0 w 19"/>
                <a:gd name="T1" fmla="*/ 0 h 16"/>
                <a:gd name="T2" fmla="*/ 19 w 19"/>
                <a:gd name="T3" fmla="*/ 6 h 16"/>
                <a:gd name="T4" fmla="*/ 19 w 19"/>
                <a:gd name="T5" fmla="*/ 13 h 16"/>
                <a:gd name="T6" fmla="*/ 0 w 1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5" y="7"/>
                    <a:pt x="12" y="4"/>
                    <a:pt x="19" y="6"/>
                  </a:cubicBezTo>
                  <a:cubicBezTo>
                    <a:pt x="19" y="8"/>
                    <a:pt x="19" y="10"/>
                    <a:pt x="19" y="13"/>
                  </a:cubicBezTo>
                  <a:cubicBezTo>
                    <a:pt x="13" y="16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38"/>
            <p:cNvSpPr>
              <a:spLocks/>
            </p:cNvSpPr>
            <p:nvPr/>
          </p:nvSpPr>
          <p:spPr bwMode="auto">
            <a:xfrm>
              <a:off x="7486650" y="2390775"/>
              <a:ext cx="80963" cy="106363"/>
            </a:xfrm>
            <a:custGeom>
              <a:avLst/>
              <a:gdLst>
                <a:gd name="T0" fmla="*/ 23 w 32"/>
                <a:gd name="T1" fmla="*/ 0 h 42"/>
                <a:gd name="T2" fmla="*/ 12 w 32"/>
                <a:gd name="T3" fmla="*/ 26 h 42"/>
                <a:gd name="T4" fmla="*/ 0 w 32"/>
                <a:gd name="T5" fmla="*/ 39 h 42"/>
                <a:gd name="T6" fmla="*/ 2 w 32"/>
                <a:gd name="T7" fmla="*/ 30 h 42"/>
                <a:gd name="T8" fmla="*/ 12 w 32"/>
                <a:gd name="T9" fmla="*/ 22 h 42"/>
                <a:gd name="T10" fmla="*/ 15 w 32"/>
                <a:gd name="T11" fmla="*/ 17 h 42"/>
                <a:gd name="T12" fmla="*/ 23 w 32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3" y="0"/>
                  </a:moveTo>
                  <a:cubicBezTo>
                    <a:pt x="32" y="4"/>
                    <a:pt x="17" y="20"/>
                    <a:pt x="12" y="26"/>
                  </a:cubicBezTo>
                  <a:cubicBezTo>
                    <a:pt x="10" y="29"/>
                    <a:pt x="8" y="42"/>
                    <a:pt x="0" y="39"/>
                  </a:cubicBezTo>
                  <a:cubicBezTo>
                    <a:pt x="0" y="35"/>
                    <a:pt x="0" y="32"/>
                    <a:pt x="2" y="30"/>
                  </a:cubicBezTo>
                  <a:cubicBezTo>
                    <a:pt x="4" y="28"/>
                    <a:pt x="10" y="26"/>
                    <a:pt x="12" y="22"/>
                  </a:cubicBezTo>
                  <a:cubicBezTo>
                    <a:pt x="14" y="19"/>
                    <a:pt x="13" y="19"/>
                    <a:pt x="15" y="17"/>
                  </a:cubicBezTo>
                  <a:cubicBezTo>
                    <a:pt x="17" y="15"/>
                    <a:pt x="17" y="4"/>
                    <a:pt x="23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39"/>
            <p:cNvSpPr>
              <a:spLocks/>
            </p:cNvSpPr>
            <p:nvPr/>
          </p:nvSpPr>
          <p:spPr bwMode="auto">
            <a:xfrm>
              <a:off x="5816600" y="2522537"/>
              <a:ext cx="61913" cy="63500"/>
            </a:xfrm>
            <a:custGeom>
              <a:avLst/>
              <a:gdLst>
                <a:gd name="T0" fmla="*/ 11 w 24"/>
                <a:gd name="T1" fmla="*/ 0 h 25"/>
                <a:gd name="T2" fmla="*/ 24 w 24"/>
                <a:gd name="T3" fmla="*/ 25 h 25"/>
                <a:gd name="T4" fmla="*/ 13 w 24"/>
                <a:gd name="T5" fmla="*/ 23 h 25"/>
                <a:gd name="T6" fmla="*/ 7 w 24"/>
                <a:gd name="T7" fmla="*/ 15 h 25"/>
                <a:gd name="T8" fmla="*/ 0 w 24"/>
                <a:gd name="T9" fmla="*/ 6 h 25"/>
                <a:gd name="T10" fmla="*/ 11 w 24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5">
                  <a:moveTo>
                    <a:pt x="11" y="0"/>
                  </a:moveTo>
                  <a:cubicBezTo>
                    <a:pt x="18" y="5"/>
                    <a:pt x="19" y="17"/>
                    <a:pt x="24" y="25"/>
                  </a:cubicBezTo>
                  <a:cubicBezTo>
                    <a:pt x="22" y="24"/>
                    <a:pt x="18" y="22"/>
                    <a:pt x="13" y="23"/>
                  </a:cubicBezTo>
                  <a:cubicBezTo>
                    <a:pt x="15" y="18"/>
                    <a:pt x="9" y="17"/>
                    <a:pt x="7" y="15"/>
                  </a:cubicBezTo>
                  <a:cubicBezTo>
                    <a:pt x="5" y="12"/>
                    <a:pt x="6" y="4"/>
                    <a:pt x="0" y="6"/>
                  </a:cubicBezTo>
                  <a:cubicBezTo>
                    <a:pt x="1" y="1"/>
                    <a:pt x="10" y="4"/>
                    <a:pt x="11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0"/>
            <p:cNvSpPr>
              <a:spLocks/>
            </p:cNvSpPr>
            <p:nvPr/>
          </p:nvSpPr>
          <p:spPr bwMode="auto">
            <a:xfrm>
              <a:off x="7058025" y="2719387"/>
              <a:ext cx="82550" cy="119063"/>
            </a:xfrm>
            <a:custGeom>
              <a:avLst/>
              <a:gdLst>
                <a:gd name="T0" fmla="*/ 32 w 32"/>
                <a:gd name="T1" fmla="*/ 8 h 47"/>
                <a:gd name="T2" fmla="*/ 20 w 32"/>
                <a:gd name="T3" fmla="*/ 47 h 47"/>
                <a:gd name="T4" fmla="*/ 9 w 32"/>
                <a:gd name="T5" fmla="*/ 6 h 47"/>
                <a:gd name="T6" fmla="*/ 15 w 32"/>
                <a:gd name="T7" fmla="*/ 2 h 47"/>
                <a:gd name="T8" fmla="*/ 32 w 32"/>
                <a:gd name="T9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7">
                  <a:moveTo>
                    <a:pt x="32" y="8"/>
                  </a:moveTo>
                  <a:cubicBezTo>
                    <a:pt x="30" y="23"/>
                    <a:pt x="20" y="30"/>
                    <a:pt x="20" y="47"/>
                  </a:cubicBezTo>
                  <a:cubicBezTo>
                    <a:pt x="0" y="47"/>
                    <a:pt x="8" y="21"/>
                    <a:pt x="9" y="6"/>
                  </a:cubicBezTo>
                  <a:cubicBezTo>
                    <a:pt x="11" y="4"/>
                    <a:pt x="15" y="5"/>
                    <a:pt x="15" y="2"/>
                  </a:cubicBezTo>
                  <a:cubicBezTo>
                    <a:pt x="25" y="0"/>
                    <a:pt x="26" y="7"/>
                    <a:pt x="32" y="8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1"/>
            <p:cNvSpPr>
              <a:spLocks/>
            </p:cNvSpPr>
            <p:nvPr/>
          </p:nvSpPr>
          <p:spPr bwMode="auto">
            <a:xfrm>
              <a:off x="7024688" y="2811462"/>
              <a:ext cx="46038" cy="38100"/>
            </a:xfrm>
            <a:custGeom>
              <a:avLst/>
              <a:gdLst>
                <a:gd name="T0" fmla="*/ 7 w 18"/>
                <a:gd name="T1" fmla="*/ 0 h 15"/>
                <a:gd name="T2" fmla="*/ 18 w 18"/>
                <a:gd name="T3" fmla="*/ 15 h 15"/>
                <a:gd name="T4" fmla="*/ 7 w 1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7" y="0"/>
                  </a:moveTo>
                  <a:cubicBezTo>
                    <a:pt x="15" y="1"/>
                    <a:pt x="17" y="7"/>
                    <a:pt x="18" y="15"/>
                  </a:cubicBezTo>
                  <a:cubicBezTo>
                    <a:pt x="10" y="15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2"/>
            <p:cNvSpPr>
              <a:spLocks/>
            </p:cNvSpPr>
            <p:nvPr/>
          </p:nvSpPr>
          <p:spPr bwMode="auto">
            <a:xfrm>
              <a:off x="-4763" y="2998787"/>
              <a:ext cx="50800" cy="79375"/>
            </a:xfrm>
            <a:custGeom>
              <a:avLst/>
              <a:gdLst>
                <a:gd name="T0" fmla="*/ 15 w 20"/>
                <a:gd name="T1" fmla="*/ 1 h 31"/>
                <a:gd name="T2" fmla="*/ 20 w 20"/>
                <a:gd name="T3" fmla="*/ 31 h 31"/>
                <a:gd name="T4" fmla="*/ 2 w 20"/>
                <a:gd name="T5" fmla="*/ 6 h 31"/>
                <a:gd name="T6" fmla="*/ 15 w 20"/>
                <a:gd name="T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1">
                  <a:moveTo>
                    <a:pt x="15" y="1"/>
                  </a:moveTo>
                  <a:cubicBezTo>
                    <a:pt x="14" y="14"/>
                    <a:pt x="19" y="21"/>
                    <a:pt x="20" y="31"/>
                  </a:cubicBezTo>
                  <a:cubicBezTo>
                    <a:pt x="9" y="27"/>
                    <a:pt x="0" y="22"/>
                    <a:pt x="2" y="6"/>
                  </a:cubicBezTo>
                  <a:cubicBezTo>
                    <a:pt x="7" y="4"/>
                    <a:pt x="8" y="0"/>
                    <a:pt x="15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3"/>
            <p:cNvSpPr>
              <a:spLocks/>
            </p:cNvSpPr>
            <p:nvPr/>
          </p:nvSpPr>
          <p:spPr bwMode="auto">
            <a:xfrm>
              <a:off x="7534275" y="3030537"/>
              <a:ext cx="71438" cy="60325"/>
            </a:xfrm>
            <a:custGeom>
              <a:avLst/>
              <a:gdLst>
                <a:gd name="T0" fmla="*/ 21 w 28"/>
                <a:gd name="T1" fmla="*/ 0 h 24"/>
                <a:gd name="T2" fmla="*/ 23 w 28"/>
                <a:gd name="T3" fmla="*/ 24 h 24"/>
                <a:gd name="T4" fmla="*/ 0 w 28"/>
                <a:gd name="T5" fmla="*/ 15 h 24"/>
                <a:gd name="T6" fmla="*/ 6 w 28"/>
                <a:gd name="T7" fmla="*/ 2 h 24"/>
                <a:gd name="T8" fmla="*/ 21 w 2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4">
                  <a:moveTo>
                    <a:pt x="21" y="0"/>
                  </a:moveTo>
                  <a:cubicBezTo>
                    <a:pt x="25" y="5"/>
                    <a:pt x="28" y="18"/>
                    <a:pt x="23" y="24"/>
                  </a:cubicBezTo>
                  <a:cubicBezTo>
                    <a:pt x="14" y="17"/>
                    <a:pt x="6" y="23"/>
                    <a:pt x="0" y="15"/>
                  </a:cubicBezTo>
                  <a:cubicBezTo>
                    <a:pt x="0" y="9"/>
                    <a:pt x="4" y="7"/>
                    <a:pt x="6" y="2"/>
                  </a:cubicBezTo>
                  <a:cubicBezTo>
                    <a:pt x="14" y="2"/>
                    <a:pt x="18" y="6"/>
                    <a:pt x="21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4"/>
            <p:cNvSpPr>
              <a:spLocks/>
            </p:cNvSpPr>
            <p:nvPr/>
          </p:nvSpPr>
          <p:spPr bwMode="auto">
            <a:xfrm>
              <a:off x="7150100" y="3038475"/>
              <a:ext cx="165100" cy="249238"/>
            </a:xfrm>
            <a:custGeom>
              <a:avLst/>
              <a:gdLst>
                <a:gd name="T0" fmla="*/ 46 w 65"/>
                <a:gd name="T1" fmla="*/ 1 h 98"/>
                <a:gd name="T2" fmla="*/ 63 w 65"/>
                <a:gd name="T3" fmla="*/ 29 h 98"/>
                <a:gd name="T4" fmla="*/ 61 w 65"/>
                <a:gd name="T5" fmla="*/ 55 h 98"/>
                <a:gd name="T6" fmla="*/ 63 w 65"/>
                <a:gd name="T7" fmla="*/ 68 h 98"/>
                <a:gd name="T8" fmla="*/ 39 w 65"/>
                <a:gd name="T9" fmla="*/ 98 h 98"/>
                <a:gd name="T10" fmla="*/ 39 w 65"/>
                <a:gd name="T11" fmla="*/ 83 h 98"/>
                <a:gd name="T12" fmla="*/ 14 w 65"/>
                <a:gd name="T13" fmla="*/ 87 h 98"/>
                <a:gd name="T14" fmla="*/ 14 w 65"/>
                <a:gd name="T15" fmla="*/ 70 h 98"/>
                <a:gd name="T16" fmla="*/ 7 w 65"/>
                <a:gd name="T17" fmla="*/ 57 h 98"/>
                <a:gd name="T18" fmla="*/ 1 w 65"/>
                <a:gd name="T19" fmla="*/ 29 h 98"/>
                <a:gd name="T20" fmla="*/ 14 w 65"/>
                <a:gd name="T21" fmla="*/ 10 h 98"/>
                <a:gd name="T22" fmla="*/ 46 w 65"/>
                <a:gd name="T23" fmla="*/ 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98">
                  <a:moveTo>
                    <a:pt x="46" y="1"/>
                  </a:moveTo>
                  <a:cubicBezTo>
                    <a:pt x="45" y="16"/>
                    <a:pt x="60" y="17"/>
                    <a:pt x="63" y="29"/>
                  </a:cubicBezTo>
                  <a:cubicBezTo>
                    <a:pt x="65" y="38"/>
                    <a:pt x="61" y="45"/>
                    <a:pt x="61" y="55"/>
                  </a:cubicBezTo>
                  <a:cubicBezTo>
                    <a:pt x="61" y="58"/>
                    <a:pt x="63" y="66"/>
                    <a:pt x="63" y="68"/>
                  </a:cubicBezTo>
                  <a:cubicBezTo>
                    <a:pt x="59" y="82"/>
                    <a:pt x="44" y="87"/>
                    <a:pt x="39" y="98"/>
                  </a:cubicBezTo>
                  <a:cubicBezTo>
                    <a:pt x="33" y="95"/>
                    <a:pt x="42" y="89"/>
                    <a:pt x="39" y="83"/>
                  </a:cubicBezTo>
                  <a:cubicBezTo>
                    <a:pt x="34" y="79"/>
                    <a:pt x="23" y="88"/>
                    <a:pt x="14" y="87"/>
                  </a:cubicBezTo>
                  <a:cubicBezTo>
                    <a:pt x="10" y="80"/>
                    <a:pt x="14" y="79"/>
                    <a:pt x="14" y="70"/>
                  </a:cubicBezTo>
                  <a:cubicBezTo>
                    <a:pt x="14" y="66"/>
                    <a:pt x="10" y="60"/>
                    <a:pt x="7" y="57"/>
                  </a:cubicBezTo>
                  <a:cubicBezTo>
                    <a:pt x="6" y="56"/>
                    <a:pt x="0" y="35"/>
                    <a:pt x="1" y="29"/>
                  </a:cubicBezTo>
                  <a:cubicBezTo>
                    <a:pt x="2" y="20"/>
                    <a:pt x="12" y="19"/>
                    <a:pt x="14" y="10"/>
                  </a:cubicBezTo>
                  <a:cubicBezTo>
                    <a:pt x="28" y="11"/>
                    <a:pt x="31" y="0"/>
                    <a:pt x="46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5"/>
            <p:cNvSpPr>
              <a:spLocks/>
            </p:cNvSpPr>
            <p:nvPr/>
          </p:nvSpPr>
          <p:spPr bwMode="auto">
            <a:xfrm>
              <a:off x="6480175" y="3073400"/>
              <a:ext cx="50800" cy="61913"/>
            </a:xfrm>
            <a:custGeom>
              <a:avLst/>
              <a:gdLst>
                <a:gd name="T0" fmla="*/ 19 w 20"/>
                <a:gd name="T1" fmla="*/ 4 h 24"/>
                <a:gd name="T2" fmla="*/ 11 w 20"/>
                <a:gd name="T3" fmla="*/ 24 h 24"/>
                <a:gd name="T4" fmla="*/ 0 w 20"/>
                <a:gd name="T5" fmla="*/ 11 h 24"/>
                <a:gd name="T6" fmla="*/ 19 w 20"/>
                <a:gd name="T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4">
                  <a:moveTo>
                    <a:pt x="19" y="4"/>
                  </a:moveTo>
                  <a:cubicBezTo>
                    <a:pt x="20" y="14"/>
                    <a:pt x="20" y="24"/>
                    <a:pt x="11" y="24"/>
                  </a:cubicBezTo>
                  <a:cubicBezTo>
                    <a:pt x="3" y="24"/>
                    <a:pt x="4" y="14"/>
                    <a:pt x="0" y="11"/>
                  </a:cubicBezTo>
                  <a:cubicBezTo>
                    <a:pt x="6" y="7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6"/>
            <p:cNvSpPr>
              <a:spLocks/>
            </p:cNvSpPr>
            <p:nvPr/>
          </p:nvSpPr>
          <p:spPr bwMode="auto">
            <a:xfrm>
              <a:off x="7385050" y="3144837"/>
              <a:ext cx="71438" cy="50800"/>
            </a:xfrm>
            <a:custGeom>
              <a:avLst/>
              <a:gdLst>
                <a:gd name="T0" fmla="*/ 7 w 28"/>
                <a:gd name="T1" fmla="*/ 0 h 20"/>
                <a:gd name="T2" fmla="*/ 1 w 28"/>
                <a:gd name="T3" fmla="*/ 19 h 20"/>
                <a:gd name="T4" fmla="*/ 7 w 2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0">
                  <a:moveTo>
                    <a:pt x="7" y="0"/>
                  </a:moveTo>
                  <a:cubicBezTo>
                    <a:pt x="28" y="1"/>
                    <a:pt x="17" y="20"/>
                    <a:pt x="1" y="19"/>
                  </a:cubicBezTo>
                  <a:cubicBezTo>
                    <a:pt x="0" y="10"/>
                    <a:pt x="6" y="7"/>
                    <a:pt x="7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7"/>
            <p:cNvSpPr>
              <a:spLocks/>
            </p:cNvSpPr>
            <p:nvPr/>
          </p:nvSpPr>
          <p:spPr bwMode="auto">
            <a:xfrm>
              <a:off x="6750050" y="3292475"/>
              <a:ext cx="34925" cy="42863"/>
            </a:xfrm>
            <a:custGeom>
              <a:avLst/>
              <a:gdLst>
                <a:gd name="T0" fmla="*/ 5 w 14"/>
                <a:gd name="T1" fmla="*/ 0 h 17"/>
                <a:gd name="T2" fmla="*/ 14 w 14"/>
                <a:gd name="T3" fmla="*/ 0 h 17"/>
                <a:gd name="T4" fmla="*/ 5 w 14"/>
                <a:gd name="T5" fmla="*/ 17 h 17"/>
                <a:gd name="T6" fmla="*/ 5 w 1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5" y="0"/>
                  </a:moveTo>
                  <a:cubicBezTo>
                    <a:pt x="10" y="4"/>
                    <a:pt x="8" y="0"/>
                    <a:pt x="14" y="0"/>
                  </a:cubicBezTo>
                  <a:cubicBezTo>
                    <a:pt x="13" y="7"/>
                    <a:pt x="12" y="15"/>
                    <a:pt x="5" y="17"/>
                  </a:cubicBezTo>
                  <a:cubicBezTo>
                    <a:pt x="0" y="14"/>
                    <a:pt x="5" y="4"/>
                    <a:pt x="5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48"/>
            <p:cNvSpPr>
              <a:spLocks/>
            </p:cNvSpPr>
            <p:nvPr/>
          </p:nvSpPr>
          <p:spPr bwMode="auto">
            <a:xfrm>
              <a:off x="2601913" y="3367087"/>
              <a:ext cx="109538" cy="68263"/>
            </a:xfrm>
            <a:custGeom>
              <a:avLst/>
              <a:gdLst>
                <a:gd name="T0" fmla="*/ 43 w 43"/>
                <a:gd name="T1" fmla="*/ 14 h 27"/>
                <a:gd name="T2" fmla="*/ 32 w 43"/>
                <a:gd name="T3" fmla="*/ 27 h 27"/>
                <a:gd name="T4" fmla="*/ 26 w 43"/>
                <a:gd name="T5" fmla="*/ 22 h 27"/>
                <a:gd name="T6" fmla="*/ 0 w 43"/>
                <a:gd name="T7" fmla="*/ 14 h 27"/>
                <a:gd name="T8" fmla="*/ 43 w 43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7">
                  <a:moveTo>
                    <a:pt x="43" y="14"/>
                  </a:moveTo>
                  <a:cubicBezTo>
                    <a:pt x="40" y="19"/>
                    <a:pt x="36" y="22"/>
                    <a:pt x="32" y="27"/>
                  </a:cubicBezTo>
                  <a:cubicBezTo>
                    <a:pt x="28" y="27"/>
                    <a:pt x="26" y="26"/>
                    <a:pt x="26" y="22"/>
                  </a:cubicBezTo>
                  <a:cubicBezTo>
                    <a:pt x="16" y="27"/>
                    <a:pt x="10" y="16"/>
                    <a:pt x="0" y="14"/>
                  </a:cubicBezTo>
                  <a:cubicBezTo>
                    <a:pt x="11" y="8"/>
                    <a:pt x="37" y="0"/>
                    <a:pt x="43" y="14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49"/>
            <p:cNvSpPr>
              <a:spLocks/>
            </p:cNvSpPr>
            <p:nvPr/>
          </p:nvSpPr>
          <p:spPr bwMode="auto">
            <a:xfrm>
              <a:off x="777875" y="3582987"/>
              <a:ext cx="76200" cy="63500"/>
            </a:xfrm>
            <a:custGeom>
              <a:avLst/>
              <a:gdLst>
                <a:gd name="T0" fmla="*/ 6 w 30"/>
                <a:gd name="T1" fmla="*/ 0 h 25"/>
                <a:gd name="T2" fmla="*/ 30 w 30"/>
                <a:gd name="T3" fmla="*/ 21 h 25"/>
                <a:gd name="T4" fmla="*/ 24 w 30"/>
                <a:gd name="T5" fmla="*/ 25 h 25"/>
                <a:gd name="T6" fmla="*/ 19 w 30"/>
                <a:gd name="T7" fmla="*/ 17 h 25"/>
                <a:gd name="T8" fmla="*/ 6 w 3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5">
                  <a:moveTo>
                    <a:pt x="6" y="0"/>
                  </a:moveTo>
                  <a:cubicBezTo>
                    <a:pt x="21" y="0"/>
                    <a:pt x="28" y="8"/>
                    <a:pt x="30" y="21"/>
                  </a:cubicBezTo>
                  <a:cubicBezTo>
                    <a:pt x="28" y="23"/>
                    <a:pt x="24" y="22"/>
                    <a:pt x="24" y="25"/>
                  </a:cubicBezTo>
                  <a:cubicBezTo>
                    <a:pt x="21" y="24"/>
                    <a:pt x="20" y="21"/>
                    <a:pt x="19" y="17"/>
                  </a:cubicBezTo>
                  <a:cubicBezTo>
                    <a:pt x="16" y="9"/>
                    <a:pt x="0" y="10"/>
                    <a:pt x="6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0"/>
            <p:cNvSpPr>
              <a:spLocks/>
            </p:cNvSpPr>
            <p:nvPr/>
          </p:nvSpPr>
          <p:spPr bwMode="auto">
            <a:xfrm>
              <a:off x="1717675" y="3640137"/>
              <a:ext cx="76200" cy="39688"/>
            </a:xfrm>
            <a:custGeom>
              <a:avLst/>
              <a:gdLst>
                <a:gd name="T0" fmla="*/ 21 w 30"/>
                <a:gd name="T1" fmla="*/ 1 h 16"/>
                <a:gd name="T2" fmla="*/ 30 w 30"/>
                <a:gd name="T3" fmla="*/ 16 h 16"/>
                <a:gd name="T4" fmla="*/ 21 w 30"/>
                <a:gd name="T5" fmla="*/ 16 h 16"/>
                <a:gd name="T6" fmla="*/ 15 w 30"/>
                <a:gd name="T7" fmla="*/ 8 h 16"/>
                <a:gd name="T8" fmla="*/ 0 w 30"/>
                <a:gd name="T9" fmla="*/ 8 h 16"/>
                <a:gd name="T10" fmla="*/ 21 w 30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21" y="1"/>
                  </a:moveTo>
                  <a:cubicBezTo>
                    <a:pt x="22" y="9"/>
                    <a:pt x="28" y="10"/>
                    <a:pt x="30" y="16"/>
                  </a:cubicBezTo>
                  <a:cubicBezTo>
                    <a:pt x="29" y="16"/>
                    <a:pt x="22" y="11"/>
                    <a:pt x="21" y="16"/>
                  </a:cubicBezTo>
                  <a:cubicBezTo>
                    <a:pt x="18" y="14"/>
                    <a:pt x="14" y="13"/>
                    <a:pt x="15" y="8"/>
                  </a:cubicBezTo>
                  <a:cubicBezTo>
                    <a:pt x="10" y="9"/>
                    <a:pt x="4" y="12"/>
                    <a:pt x="0" y="8"/>
                  </a:cubicBezTo>
                  <a:cubicBezTo>
                    <a:pt x="1" y="0"/>
                    <a:pt x="12" y="1"/>
                    <a:pt x="21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1"/>
            <p:cNvSpPr>
              <a:spLocks/>
            </p:cNvSpPr>
            <p:nvPr/>
          </p:nvSpPr>
          <p:spPr bwMode="auto">
            <a:xfrm>
              <a:off x="1231900" y="3802062"/>
              <a:ext cx="98425" cy="74613"/>
            </a:xfrm>
            <a:custGeom>
              <a:avLst/>
              <a:gdLst>
                <a:gd name="T0" fmla="*/ 39 w 39"/>
                <a:gd name="T1" fmla="*/ 10 h 29"/>
                <a:gd name="T2" fmla="*/ 6 w 39"/>
                <a:gd name="T3" fmla="*/ 29 h 29"/>
                <a:gd name="T4" fmla="*/ 15 w 39"/>
                <a:gd name="T5" fmla="*/ 8 h 29"/>
                <a:gd name="T6" fmla="*/ 39 w 39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9">
                  <a:moveTo>
                    <a:pt x="39" y="10"/>
                  </a:moveTo>
                  <a:cubicBezTo>
                    <a:pt x="36" y="25"/>
                    <a:pt x="12" y="18"/>
                    <a:pt x="6" y="29"/>
                  </a:cubicBezTo>
                  <a:cubicBezTo>
                    <a:pt x="0" y="22"/>
                    <a:pt x="16" y="18"/>
                    <a:pt x="15" y="8"/>
                  </a:cubicBezTo>
                  <a:cubicBezTo>
                    <a:pt x="26" y="8"/>
                    <a:pt x="32" y="0"/>
                    <a:pt x="39" y="1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2"/>
            <p:cNvSpPr>
              <a:spLocks/>
            </p:cNvSpPr>
            <p:nvPr/>
          </p:nvSpPr>
          <p:spPr bwMode="auto">
            <a:xfrm>
              <a:off x="1068388" y="3879850"/>
              <a:ext cx="363538" cy="195263"/>
            </a:xfrm>
            <a:custGeom>
              <a:avLst/>
              <a:gdLst>
                <a:gd name="T0" fmla="*/ 53 w 143"/>
                <a:gd name="T1" fmla="*/ 2 h 77"/>
                <a:gd name="T2" fmla="*/ 70 w 143"/>
                <a:gd name="T3" fmla="*/ 8 h 77"/>
                <a:gd name="T4" fmla="*/ 96 w 143"/>
                <a:gd name="T5" fmla="*/ 8 h 77"/>
                <a:gd name="T6" fmla="*/ 103 w 143"/>
                <a:gd name="T7" fmla="*/ 6 h 77"/>
                <a:gd name="T8" fmla="*/ 111 w 143"/>
                <a:gd name="T9" fmla="*/ 4 h 77"/>
                <a:gd name="T10" fmla="*/ 128 w 143"/>
                <a:gd name="T11" fmla="*/ 19 h 77"/>
                <a:gd name="T12" fmla="*/ 143 w 143"/>
                <a:gd name="T13" fmla="*/ 23 h 77"/>
                <a:gd name="T14" fmla="*/ 130 w 143"/>
                <a:gd name="T15" fmla="*/ 21 h 77"/>
                <a:gd name="T16" fmla="*/ 133 w 143"/>
                <a:gd name="T17" fmla="*/ 32 h 77"/>
                <a:gd name="T18" fmla="*/ 122 w 143"/>
                <a:gd name="T19" fmla="*/ 38 h 77"/>
                <a:gd name="T20" fmla="*/ 124 w 143"/>
                <a:gd name="T21" fmla="*/ 42 h 77"/>
                <a:gd name="T22" fmla="*/ 107 w 143"/>
                <a:gd name="T23" fmla="*/ 64 h 77"/>
                <a:gd name="T24" fmla="*/ 96 w 143"/>
                <a:gd name="T25" fmla="*/ 72 h 77"/>
                <a:gd name="T26" fmla="*/ 49 w 143"/>
                <a:gd name="T27" fmla="*/ 57 h 77"/>
                <a:gd name="T28" fmla="*/ 21 w 143"/>
                <a:gd name="T29" fmla="*/ 47 h 77"/>
                <a:gd name="T30" fmla="*/ 19 w 143"/>
                <a:gd name="T31" fmla="*/ 38 h 77"/>
                <a:gd name="T32" fmla="*/ 10 w 143"/>
                <a:gd name="T33" fmla="*/ 42 h 77"/>
                <a:gd name="T34" fmla="*/ 6 w 143"/>
                <a:gd name="T35" fmla="*/ 27 h 77"/>
                <a:gd name="T36" fmla="*/ 12 w 143"/>
                <a:gd name="T37" fmla="*/ 36 h 77"/>
                <a:gd name="T38" fmla="*/ 27 w 143"/>
                <a:gd name="T39" fmla="*/ 30 h 77"/>
                <a:gd name="T40" fmla="*/ 15 w 143"/>
                <a:gd name="T41" fmla="*/ 21 h 77"/>
                <a:gd name="T42" fmla="*/ 36 w 143"/>
                <a:gd name="T43" fmla="*/ 17 h 77"/>
                <a:gd name="T44" fmla="*/ 42 w 143"/>
                <a:gd name="T45" fmla="*/ 6 h 77"/>
                <a:gd name="T46" fmla="*/ 49 w 143"/>
                <a:gd name="T47" fmla="*/ 10 h 77"/>
                <a:gd name="T48" fmla="*/ 53 w 143"/>
                <a:gd name="T49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77">
                  <a:moveTo>
                    <a:pt x="53" y="2"/>
                  </a:moveTo>
                  <a:cubicBezTo>
                    <a:pt x="56" y="6"/>
                    <a:pt x="70" y="0"/>
                    <a:pt x="70" y="8"/>
                  </a:cubicBezTo>
                  <a:cubicBezTo>
                    <a:pt x="77" y="6"/>
                    <a:pt x="94" y="1"/>
                    <a:pt x="96" y="8"/>
                  </a:cubicBezTo>
                  <a:cubicBezTo>
                    <a:pt x="101" y="5"/>
                    <a:pt x="96" y="5"/>
                    <a:pt x="103" y="6"/>
                  </a:cubicBezTo>
                  <a:cubicBezTo>
                    <a:pt x="106" y="6"/>
                    <a:pt x="107" y="3"/>
                    <a:pt x="111" y="4"/>
                  </a:cubicBezTo>
                  <a:cubicBezTo>
                    <a:pt x="119" y="5"/>
                    <a:pt x="128" y="10"/>
                    <a:pt x="128" y="19"/>
                  </a:cubicBezTo>
                  <a:cubicBezTo>
                    <a:pt x="136" y="18"/>
                    <a:pt x="139" y="21"/>
                    <a:pt x="143" y="23"/>
                  </a:cubicBezTo>
                  <a:cubicBezTo>
                    <a:pt x="141" y="28"/>
                    <a:pt x="134" y="21"/>
                    <a:pt x="130" y="21"/>
                  </a:cubicBezTo>
                  <a:cubicBezTo>
                    <a:pt x="132" y="24"/>
                    <a:pt x="128" y="32"/>
                    <a:pt x="133" y="32"/>
                  </a:cubicBezTo>
                  <a:cubicBezTo>
                    <a:pt x="133" y="35"/>
                    <a:pt x="123" y="35"/>
                    <a:pt x="122" y="38"/>
                  </a:cubicBezTo>
                  <a:cubicBezTo>
                    <a:pt x="121" y="40"/>
                    <a:pt x="123" y="43"/>
                    <a:pt x="124" y="42"/>
                  </a:cubicBezTo>
                  <a:cubicBezTo>
                    <a:pt x="117" y="50"/>
                    <a:pt x="107" y="50"/>
                    <a:pt x="107" y="64"/>
                  </a:cubicBezTo>
                  <a:cubicBezTo>
                    <a:pt x="99" y="61"/>
                    <a:pt x="92" y="70"/>
                    <a:pt x="96" y="72"/>
                  </a:cubicBezTo>
                  <a:cubicBezTo>
                    <a:pt x="79" y="77"/>
                    <a:pt x="56" y="74"/>
                    <a:pt x="49" y="57"/>
                  </a:cubicBezTo>
                  <a:cubicBezTo>
                    <a:pt x="39" y="75"/>
                    <a:pt x="36" y="28"/>
                    <a:pt x="21" y="47"/>
                  </a:cubicBezTo>
                  <a:cubicBezTo>
                    <a:pt x="18" y="46"/>
                    <a:pt x="19" y="41"/>
                    <a:pt x="19" y="38"/>
                  </a:cubicBezTo>
                  <a:cubicBezTo>
                    <a:pt x="12" y="35"/>
                    <a:pt x="17" y="45"/>
                    <a:pt x="10" y="42"/>
                  </a:cubicBezTo>
                  <a:cubicBezTo>
                    <a:pt x="13" y="33"/>
                    <a:pt x="0" y="34"/>
                    <a:pt x="6" y="27"/>
                  </a:cubicBezTo>
                  <a:cubicBezTo>
                    <a:pt x="12" y="27"/>
                    <a:pt x="13" y="30"/>
                    <a:pt x="12" y="36"/>
                  </a:cubicBezTo>
                  <a:cubicBezTo>
                    <a:pt x="16" y="32"/>
                    <a:pt x="20" y="29"/>
                    <a:pt x="27" y="30"/>
                  </a:cubicBezTo>
                  <a:cubicBezTo>
                    <a:pt x="29" y="16"/>
                    <a:pt x="20" y="26"/>
                    <a:pt x="15" y="21"/>
                  </a:cubicBezTo>
                  <a:cubicBezTo>
                    <a:pt x="21" y="15"/>
                    <a:pt x="29" y="19"/>
                    <a:pt x="36" y="17"/>
                  </a:cubicBezTo>
                  <a:cubicBezTo>
                    <a:pt x="44" y="15"/>
                    <a:pt x="36" y="7"/>
                    <a:pt x="42" y="6"/>
                  </a:cubicBezTo>
                  <a:cubicBezTo>
                    <a:pt x="45" y="6"/>
                    <a:pt x="46" y="11"/>
                    <a:pt x="49" y="10"/>
                  </a:cubicBezTo>
                  <a:cubicBezTo>
                    <a:pt x="52" y="9"/>
                    <a:pt x="51" y="5"/>
                    <a:pt x="53" y="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3"/>
            <p:cNvSpPr>
              <a:spLocks/>
            </p:cNvSpPr>
            <p:nvPr/>
          </p:nvSpPr>
          <p:spPr bwMode="auto">
            <a:xfrm>
              <a:off x="838200" y="3910012"/>
              <a:ext cx="76200" cy="68263"/>
            </a:xfrm>
            <a:custGeom>
              <a:avLst/>
              <a:gdLst>
                <a:gd name="T0" fmla="*/ 8 w 30"/>
                <a:gd name="T1" fmla="*/ 0 h 27"/>
                <a:gd name="T2" fmla="*/ 30 w 30"/>
                <a:gd name="T3" fmla="*/ 0 h 27"/>
                <a:gd name="T4" fmla="*/ 12 w 30"/>
                <a:gd name="T5" fmla="*/ 13 h 27"/>
                <a:gd name="T6" fmla="*/ 4 w 30"/>
                <a:gd name="T7" fmla="*/ 22 h 27"/>
                <a:gd name="T8" fmla="*/ 8 w 30"/>
                <a:gd name="T9" fmla="*/ 15 h 27"/>
                <a:gd name="T10" fmla="*/ 2 w 30"/>
                <a:gd name="T11" fmla="*/ 7 h 27"/>
                <a:gd name="T12" fmla="*/ 8 w 30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7">
                  <a:moveTo>
                    <a:pt x="8" y="0"/>
                  </a:moveTo>
                  <a:cubicBezTo>
                    <a:pt x="19" y="0"/>
                    <a:pt x="20" y="3"/>
                    <a:pt x="30" y="0"/>
                  </a:cubicBezTo>
                  <a:cubicBezTo>
                    <a:pt x="26" y="7"/>
                    <a:pt x="19" y="9"/>
                    <a:pt x="12" y="13"/>
                  </a:cubicBezTo>
                  <a:cubicBezTo>
                    <a:pt x="17" y="20"/>
                    <a:pt x="10" y="27"/>
                    <a:pt x="4" y="22"/>
                  </a:cubicBezTo>
                  <a:cubicBezTo>
                    <a:pt x="3" y="17"/>
                    <a:pt x="8" y="19"/>
                    <a:pt x="8" y="15"/>
                  </a:cubicBezTo>
                  <a:cubicBezTo>
                    <a:pt x="7" y="11"/>
                    <a:pt x="0" y="14"/>
                    <a:pt x="2" y="7"/>
                  </a:cubicBezTo>
                  <a:cubicBezTo>
                    <a:pt x="4" y="4"/>
                    <a:pt x="10" y="6"/>
                    <a:pt x="8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4"/>
            <p:cNvSpPr>
              <a:spLocks/>
            </p:cNvSpPr>
            <p:nvPr/>
          </p:nvSpPr>
          <p:spPr bwMode="auto">
            <a:xfrm>
              <a:off x="7377113" y="3944937"/>
              <a:ext cx="109538" cy="96838"/>
            </a:xfrm>
            <a:custGeom>
              <a:avLst/>
              <a:gdLst>
                <a:gd name="T0" fmla="*/ 34 w 43"/>
                <a:gd name="T1" fmla="*/ 1 h 38"/>
                <a:gd name="T2" fmla="*/ 34 w 43"/>
                <a:gd name="T3" fmla="*/ 16 h 38"/>
                <a:gd name="T4" fmla="*/ 25 w 43"/>
                <a:gd name="T5" fmla="*/ 19 h 38"/>
                <a:gd name="T6" fmla="*/ 17 w 43"/>
                <a:gd name="T7" fmla="*/ 27 h 38"/>
                <a:gd name="T8" fmla="*/ 2 w 43"/>
                <a:gd name="T9" fmla="*/ 38 h 38"/>
                <a:gd name="T10" fmla="*/ 8 w 43"/>
                <a:gd name="T11" fmla="*/ 27 h 38"/>
                <a:gd name="T12" fmla="*/ 34 w 4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8">
                  <a:moveTo>
                    <a:pt x="34" y="1"/>
                  </a:moveTo>
                  <a:cubicBezTo>
                    <a:pt x="43" y="0"/>
                    <a:pt x="33" y="11"/>
                    <a:pt x="34" y="16"/>
                  </a:cubicBezTo>
                  <a:cubicBezTo>
                    <a:pt x="30" y="18"/>
                    <a:pt x="30" y="23"/>
                    <a:pt x="25" y="19"/>
                  </a:cubicBezTo>
                  <a:cubicBezTo>
                    <a:pt x="25" y="23"/>
                    <a:pt x="22" y="24"/>
                    <a:pt x="17" y="27"/>
                  </a:cubicBezTo>
                  <a:cubicBezTo>
                    <a:pt x="13" y="30"/>
                    <a:pt x="9" y="35"/>
                    <a:pt x="2" y="38"/>
                  </a:cubicBezTo>
                  <a:cubicBezTo>
                    <a:pt x="0" y="32"/>
                    <a:pt x="5" y="30"/>
                    <a:pt x="8" y="27"/>
                  </a:cubicBezTo>
                  <a:cubicBezTo>
                    <a:pt x="16" y="20"/>
                    <a:pt x="27" y="12"/>
                    <a:pt x="34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5"/>
            <p:cNvSpPr>
              <a:spLocks/>
            </p:cNvSpPr>
            <p:nvPr/>
          </p:nvSpPr>
          <p:spPr bwMode="auto">
            <a:xfrm>
              <a:off x="1052513" y="4010025"/>
              <a:ext cx="192088" cy="261938"/>
            </a:xfrm>
            <a:custGeom>
              <a:avLst/>
              <a:gdLst>
                <a:gd name="T0" fmla="*/ 33 w 75"/>
                <a:gd name="T1" fmla="*/ 101 h 103"/>
                <a:gd name="T2" fmla="*/ 12 w 75"/>
                <a:gd name="T3" fmla="*/ 77 h 103"/>
                <a:gd name="T4" fmla="*/ 25 w 75"/>
                <a:gd name="T5" fmla="*/ 66 h 103"/>
                <a:gd name="T6" fmla="*/ 25 w 75"/>
                <a:gd name="T7" fmla="*/ 45 h 103"/>
                <a:gd name="T8" fmla="*/ 29 w 75"/>
                <a:gd name="T9" fmla="*/ 39 h 103"/>
                <a:gd name="T10" fmla="*/ 12 w 75"/>
                <a:gd name="T11" fmla="*/ 34 h 103"/>
                <a:gd name="T12" fmla="*/ 12 w 75"/>
                <a:gd name="T13" fmla="*/ 30 h 103"/>
                <a:gd name="T14" fmla="*/ 1 w 75"/>
                <a:gd name="T15" fmla="*/ 30 h 103"/>
                <a:gd name="T16" fmla="*/ 1 w 75"/>
                <a:gd name="T17" fmla="*/ 19 h 103"/>
                <a:gd name="T18" fmla="*/ 6 w 75"/>
                <a:gd name="T19" fmla="*/ 19 h 103"/>
                <a:gd name="T20" fmla="*/ 8 w 75"/>
                <a:gd name="T21" fmla="*/ 11 h 103"/>
                <a:gd name="T22" fmla="*/ 16 w 75"/>
                <a:gd name="T23" fmla="*/ 2 h 103"/>
                <a:gd name="T24" fmla="*/ 25 w 75"/>
                <a:gd name="T25" fmla="*/ 0 h 103"/>
                <a:gd name="T26" fmla="*/ 46 w 75"/>
                <a:gd name="T27" fmla="*/ 21 h 103"/>
                <a:gd name="T28" fmla="*/ 42 w 75"/>
                <a:gd name="T29" fmla="*/ 21 h 103"/>
                <a:gd name="T30" fmla="*/ 74 w 75"/>
                <a:gd name="T31" fmla="*/ 41 h 103"/>
                <a:gd name="T32" fmla="*/ 74 w 75"/>
                <a:gd name="T33" fmla="*/ 88 h 103"/>
                <a:gd name="T34" fmla="*/ 66 w 75"/>
                <a:gd name="T35" fmla="*/ 84 h 103"/>
                <a:gd name="T36" fmla="*/ 61 w 75"/>
                <a:gd name="T37" fmla="*/ 101 h 103"/>
                <a:gd name="T38" fmla="*/ 57 w 75"/>
                <a:gd name="T39" fmla="*/ 96 h 103"/>
                <a:gd name="T40" fmla="*/ 55 w 75"/>
                <a:gd name="T41" fmla="*/ 101 h 103"/>
                <a:gd name="T42" fmla="*/ 33 w 75"/>
                <a:gd name="T43" fmla="*/ 10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3">
                  <a:moveTo>
                    <a:pt x="33" y="101"/>
                  </a:moveTo>
                  <a:cubicBezTo>
                    <a:pt x="32" y="87"/>
                    <a:pt x="16" y="88"/>
                    <a:pt x="12" y="77"/>
                  </a:cubicBezTo>
                  <a:cubicBezTo>
                    <a:pt x="14" y="71"/>
                    <a:pt x="19" y="68"/>
                    <a:pt x="25" y="66"/>
                  </a:cubicBezTo>
                  <a:cubicBezTo>
                    <a:pt x="22" y="55"/>
                    <a:pt x="29" y="57"/>
                    <a:pt x="25" y="45"/>
                  </a:cubicBezTo>
                  <a:cubicBezTo>
                    <a:pt x="35" y="47"/>
                    <a:pt x="23" y="38"/>
                    <a:pt x="29" y="39"/>
                  </a:cubicBezTo>
                  <a:cubicBezTo>
                    <a:pt x="24" y="31"/>
                    <a:pt x="17" y="35"/>
                    <a:pt x="12" y="34"/>
                  </a:cubicBezTo>
                  <a:cubicBezTo>
                    <a:pt x="12" y="34"/>
                    <a:pt x="12" y="30"/>
                    <a:pt x="12" y="30"/>
                  </a:cubicBezTo>
                  <a:cubicBezTo>
                    <a:pt x="10" y="29"/>
                    <a:pt x="3" y="35"/>
                    <a:pt x="1" y="30"/>
                  </a:cubicBezTo>
                  <a:cubicBezTo>
                    <a:pt x="2" y="27"/>
                    <a:pt x="0" y="22"/>
                    <a:pt x="1" y="19"/>
                  </a:cubicBezTo>
                  <a:cubicBezTo>
                    <a:pt x="2" y="19"/>
                    <a:pt x="5" y="20"/>
                    <a:pt x="6" y="19"/>
                  </a:cubicBezTo>
                  <a:cubicBezTo>
                    <a:pt x="7" y="17"/>
                    <a:pt x="6" y="13"/>
                    <a:pt x="8" y="11"/>
                  </a:cubicBezTo>
                  <a:cubicBezTo>
                    <a:pt x="10" y="8"/>
                    <a:pt x="17" y="9"/>
                    <a:pt x="16" y="2"/>
                  </a:cubicBezTo>
                  <a:cubicBezTo>
                    <a:pt x="19" y="4"/>
                    <a:pt x="25" y="0"/>
                    <a:pt x="25" y="0"/>
                  </a:cubicBezTo>
                  <a:cubicBezTo>
                    <a:pt x="32" y="1"/>
                    <a:pt x="44" y="14"/>
                    <a:pt x="46" y="21"/>
                  </a:cubicBezTo>
                  <a:cubicBezTo>
                    <a:pt x="45" y="21"/>
                    <a:pt x="43" y="21"/>
                    <a:pt x="42" y="21"/>
                  </a:cubicBezTo>
                  <a:cubicBezTo>
                    <a:pt x="60" y="20"/>
                    <a:pt x="55" y="43"/>
                    <a:pt x="74" y="41"/>
                  </a:cubicBezTo>
                  <a:cubicBezTo>
                    <a:pt x="75" y="53"/>
                    <a:pt x="75" y="76"/>
                    <a:pt x="74" y="88"/>
                  </a:cubicBezTo>
                  <a:cubicBezTo>
                    <a:pt x="68" y="89"/>
                    <a:pt x="70" y="84"/>
                    <a:pt x="66" y="84"/>
                  </a:cubicBezTo>
                  <a:cubicBezTo>
                    <a:pt x="59" y="88"/>
                    <a:pt x="64" y="97"/>
                    <a:pt x="61" y="101"/>
                  </a:cubicBezTo>
                  <a:cubicBezTo>
                    <a:pt x="54" y="101"/>
                    <a:pt x="62" y="92"/>
                    <a:pt x="57" y="96"/>
                  </a:cubicBezTo>
                  <a:cubicBezTo>
                    <a:pt x="57" y="96"/>
                    <a:pt x="55" y="101"/>
                    <a:pt x="55" y="101"/>
                  </a:cubicBezTo>
                  <a:cubicBezTo>
                    <a:pt x="49" y="103"/>
                    <a:pt x="40" y="101"/>
                    <a:pt x="33" y="10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6"/>
            <p:cNvSpPr>
              <a:spLocks/>
            </p:cNvSpPr>
            <p:nvPr/>
          </p:nvSpPr>
          <p:spPr bwMode="auto">
            <a:xfrm>
              <a:off x="7450138" y="4010025"/>
              <a:ext cx="69850" cy="90488"/>
            </a:xfrm>
            <a:custGeom>
              <a:avLst/>
              <a:gdLst>
                <a:gd name="T0" fmla="*/ 11 w 27"/>
                <a:gd name="T1" fmla="*/ 0 h 36"/>
                <a:gd name="T2" fmla="*/ 24 w 27"/>
                <a:gd name="T3" fmla="*/ 2 h 36"/>
                <a:gd name="T4" fmla="*/ 26 w 27"/>
                <a:gd name="T5" fmla="*/ 6 h 36"/>
                <a:gd name="T6" fmla="*/ 26 w 27"/>
                <a:gd name="T7" fmla="*/ 17 h 36"/>
                <a:gd name="T8" fmla="*/ 20 w 27"/>
                <a:gd name="T9" fmla="*/ 21 h 36"/>
                <a:gd name="T10" fmla="*/ 16 w 27"/>
                <a:gd name="T11" fmla="*/ 34 h 36"/>
                <a:gd name="T12" fmla="*/ 7 w 27"/>
                <a:gd name="T13" fmla="*/ 36 h 36"/>
                <a:gd name="T14" fmla="*/ 1 w 27"/>
                <a:gd name="T15" fmla="*/ 24 h 36"/>
                <a:gd name="T16" fmla="*/ 11 w 27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11" y="0"/>
                  </a:moveTo>
                  <a:cubicBezTo>
                    <a:pt x="16" y="0"/>
                    <a:pt x="18" y="4"/>
                    <a:pt x="24" y="2"/>
                  </a:cubicBezTo>
                  <a:cubicBezTo>
                    <a:pt x="22" y="5"/>
                    <a:pt x="22" y="7"/>
                    <a:pt x="26" y="6"/>
                  </a:cubicBezTo>
                  <a:cubicBezTo>
                    <a:pt x="23" y="9"/>
                    <a:pt x="27" y="17"/>
                    <a:pt x="26" y="17"/>
                  </a:cubicBezTo>
                  <a:cubicBezTo>
                    <a:pt x="25" y="21"/>
                    <a:pt x="22" y="19"/>
                    <a:pt x="20" y="21"/>
                  </a:cubicBezTo>
                  <a:cubicBezTo>
                    <a:pt x="17" y="25"/>
                    <a:pt x="19" y="30"/>
                    <a:pt x="16" y="34"/>
                  </a:cubicBezTo>
                  <a:cubicBezTo>
                    <a:pt x="12" y="34"/>
                    <a:pt x="8" y="33"/>
                    <a:pt x="7" y="36"/>
                  </a:cubicBezTo>
                  <a:cubicBezTo>
                    <a:pt x="5" y="32"/>
                    <a:pt x="1" y="28"/>
                    <a:pt x="1" y="24"/>
                  </a:cubicBezTo>
                  <a:cubicBezTo>
                    <a:pt x="0" y="15"/>
                    <a:pt x="10" y="7"/>
                    <a:pt x="11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7"/>
            <p:cNvSpPr>
              <a:spLocks/>
            </p:cNvSpPr>
            <p:nvPr/>
          </p:nvSpPr>
          <p:spPr bwMode="auto">
            <a:xfrm>
              <a:off x="8013700" y="4024312"/>
              <a:ext cx="36513" cy="66675"/>
            </a:xfrm>
            <a:custGeom>
              <a:avLst/>
              <a:gdLst>
                <a:gd name="T0" fmla="*/ 9 w 14"/>
                <a:gd name="T1" fmla="*/ 0 h 26"/>
                <a:gd name="T2" fmla="*/ 11 w 14"/>
                <a:gd name="T3" fmla="*/ 26 h 26"/>
                <a:gd name="T4" fmla="*/ 9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9" y="0"/>
                  </a:moveTo>
                  <a:cubicBezTo>
                    <a:pt x="14" y="5"/>
                    <a:pt x="10" y="18"/>
                    <a:pt x="11" y="26"/>
                  </a:cubicBezTo>
                  <a:cubicBezTo>
                    <a:pt x="0" y="25"/>
                    <a:pt x="6" y="6"/>
                    <a:pt x="9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8"/>
            <p:cNvSpPr>
              <a:spLocks/>
            </p:cNvSpPr>
            <p:nvPr/>
          </p:nvSpPr>
          <p:spPr bwMode="auto">
            <a:xfrm>
              <a:off x="3757613" y="4048125"/>
              <a:ext cx="33338" cy="47625"/>
            </a:xfrm>
            <a:custGeom>
              <a:avLst/>
              <a:gdLst>
                <a:gd name="T0" fmla="*/ 13 w 13"/>
                <a:gd name="T1" fmla="*/ 0 h 19"/>
                <a:gd name="T2" fmla="*/ 13 w 13"/>
                <a:gd name="T3" fmla="*/ 11 h 19"/>
                <a:gd name="T4" fmla="*/ 0 w 13"/>
                <a:gd name="T5" fmla="*/ 17 h 19"/>
                <a:gd name="T6" fmla="*/ 13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13" y="4"/>
                    <a:pt x="13" y="7"/>
                    <a:pt x="13" y="11"/>
                  </a:cubicBezTo>
                  <a:cubicBezTo>
                    <a:pt x="4" y="3"/>
                    <a:pt x="9" y="19"/>
                    <a:pt x="0" y="17"/>
                  </a:cubicBezTo>
                  <a:cubicBezTo>
                    <a:pt x="0" y="8"/>
                    <a:pt x="5" y="2"/>
                    <a:pt x="13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59"/>
            <p:cNvSpPr>
              <a:spLocks/>
            </p:cNvSpPr>
            <p:nvPr/>
          </p:nvSpPr>
          <p:spPr bwMode="auto">
            <a:xfrm>
              <a:off x="7827963" y="4079875"/>
              <a:ext cx="84138" cy="66675"/>
            </a:xfrm>
            <a:custGeom>
              <a:avLst/>
              <a:gdLst>
                <a:gd name="T0" fmla="*/ 18 w 33"/>
                <a:gd name="T1" fmla="*/ 0 h 26"/>
                <a:gd name="T2" fmla="*/ 33 w 33"/>
                <a:gd name="T3" fmla="*/ 17 h 26"/>
                <a:gd name="T4" fmla="*/ 20 w 33"/>
                <a:gd name="T5" fmla="*/ 26 h 26"/>
                <a:gd name="T6" fmla="*/ 3 w 33"/>
                <a:gd name="T7" fmla="*/ 26 h 26"/>
                <a:gd name="T8" fmla="*/ 18 w 3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6">
                  <a:moveTo>
                    <a:pt x="18" y="0"/>
                  </a:moveTo>
                  <a:cubicBezTo>
                    <a:pt x="24" y="4"/>
                    <a:pt x="31" y="8"/>
                    <a:pt x="33" y="17"/>
                  </a:cubicBezTo>
                  <a:cubicBezTo>
                    <a:pt x="24" y="15"/>
                    <a:pt x="23" y="22"/>
                    <a:pt x="20" y="26"/>
                  </a:cubicBezTo>
                  <a:cubicBezTo>
                    <a:pt x="19" y="16"/>
                    <a:pt x="7" y="21"/>
                    <a:pt x="3" y="26"/>
                  </a:cubicBezTo>
                  <a:cubicBezTo>
                    <a:pt x="0" y="18"/>
                    <a:pt x="11" y="6"/>
                    <a:pt x="18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0"/>
            <p:cNvSpPr>
              <a:spLocks/>
            </p:cNvSpPr>
            <p:nvPr/>
          </p:nvSpPr>
          <p:spPr bwMode="auto">
            <a:xfrm>
              <a:off x="7954963" y="4079875"/>
              <a:ext cx="82550" cy="100013"/>
            </a:xfrm>
            <a:custGeom>
              <a:avLst/>
              <a:gdLst>
                <a:gd name="T0" fmla="*/ 13 w 32"/>
                <a:gd name="T1" fmla="*/ 2 h 39"/>
                <a:gd name="T2" fmla="*/ 32 w 32"/>
                <a:gd name="T3" fmla="*/ 13 h 39"/>
                <a:gd name="T4" fmla="*/ 32 w 32"/>
                <a:gd name="T5" fmla="*/ 30 h 39"/>
                <a:gd name="T6" fmla="*/ 0 w 32"/>
                <a:gd name="T7" fmla="*/ 32 h 39"/>
                <a:gd name="T8" fmla="*/ 6 w 32"/>
                <a:gd name="T9" fmla="*/ 8 h 39"/>
                <a:gd name="T10" fmla="*/ 13 w 32"/>
                <a:gd name="T11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9">
                  <a:moveTo>
                    <a:pt x="13" y="2"/>
                  </a:moveTo>
                  <a:cubicBezTo>
                    <a:pt x="25" y="0"/>
                    <a:pt x="21" y="14"/>
                    <a:pt x="32" y="13"/>
                  </a:cubicBezTo>
                  <a:cubicBezTo>
                    <a:pt x="32" y="18"/>
                    <a:pt x="32" y="24"/>
                    <a:pt x="32" y="30"/>
                  </a:cubicBezTo>
                  <a:cubicBezTo>
                    <a:pt x="22" y="27"/>
                    <a:pt x="17" y="39"/>
                    <a:pt x="0" y="32"/>
                  </a:cubicBezTo>
                  <a:cubicBezTo>
                    <a:pt x="2" y="24"/>
                    <a:pt x="9" y="21"/>
                    <a:pt x="6" y="8"/>
                  </a:cubicBezTo>
                  <a:cubicBezTo>
                    <a:pt x="8" y="6"/>
                    <a:pt x="14" y="8"/>
                    <a:pt x="13" y="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1"/>
            <p:cNvSpPr>
              <a:spLocks/>
            </p:cNvSpPr>
            <p:nvPr/>
          </p:nvSpPr>
          <p:spPr bwMode="auto">
            <a:xfrm>
              <a:off x="7134225" y="4108450"/>
              <a:ext cx="71438" cy="42863"/>
            </a:xfrm>
            <a:custGeom>
              <a:avLst/>
              <a:gdLst>
                <a:gd name="T0" fmla="*/ 5 w 28"/>
                <a:gd name="T1" fmla="*/ 0 h 17"/>
                <a:gd name="T2" fmla="*/ 24 w 28"/>
                <a:gd name="T3" fmla="*/ 4 h 17"/>
                <a:gd name="T4" fmla="*/ 24 w 28"/>
                <a:gd name="T5" fmla="*/ 17 h 17"/>
                <a:gd name="T6" fmla="*/ 5 w 2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7">
                  <a:moveTo>
                    <a:pt x="5" y="0"/>
                  </a:moveTo>
                  <a:cubicBezTo>
                    <a:pt x="10" y="4"/>
                    <a:pt x="16" y="8"/>
                    <a:pt x="24" y="4"/>
                  </a:cubicBezTo>
                  <a:cubicBezTo>
                    <a:pt x="22" y="11"/>
                    <a:pt x="28" y="13"/>
                    <a:pt x="24" y="17"/>
                  </a:cubicBezTo>
                  <a:cubicBezTo>
                    <a:pt x="13" y="16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62"/>
            <p:cNvSpPr>
              <a:spLocks/>
            </p:cNvSpPr>
            <p:nvPr/>
          </p:nvSpPr>
          <p:spPr bwMode="auto">
            <a:xfrm>
              <a:off x="7874000" y="4178300"/>
              <a:ext cx="168275" cy="106363"/>
            </a:xfrm>
            <a:custGeom>
              <a:avLst/>
              <a:gdLst>
                <a:gd name="T0" fmla="*/ 0 w 66"/>
                <a:gd name="T1" fmla="*/ 0 h 42"/>
                <a:gd name="T2" fmla="*/ 17 w 66"/>
                <a:gd name="T3" fmla="*/ 3 h 42"/>
                <a:gd name="T4" fmla="*/ 34 w 66"/>
                <a:gd name="T5" fmla="*/ 15 h 42"/>
                <a:gd name="T6" fmla="*/ 62 w 66"/>
                <a:gd name="T7" fmla="*/ 13 h 42"/>
                <a:gd name="T8" fmla="*/ 62 w 66"/>
                <a:gd name="T9" fmla="*/ 39 h 42"/>
                <a:gd name="T10" fmla="*/ 34 w 66"/>
                <a:gd name="T11" fmla="*/ 30 h 42"/>
                <a:gd name="T12" fmla="*/ 26 w 66"/>
                <a:gd name="T13" fmla="*/ 13 h 42"/>
                <a:gd name="T14" fmla="*/ 0 w 66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42">
                  <a:moveTo>
                    <a:pt x="0" y="0"/>
                  </a:moveTo>
                  <a:cubicBezTo>
                    <a:pt x="6" y="4"/>
                    <a:pt x="12" y="1"/>
                    <a:pt x="17" y="3"/>
                  </a:cubicBezTo>
                  <a:cubicBezTo>
                    <a:pt x="25" y="5"/>
                    <a:pt x="30" y="11"/>
                    <a:pt x="34" y="15"/>
                  </a:cubicBezTo>
                  <a:cubicBezTo>
                    <a:pt x="43" y="10"/>
                    <a:pt x="54" y="16"/>
                    <a:pt x="62" y="13"/>
                  </a:cubicBezTo>
                  <a:cubicBezTo>
                    <a:pt x="66" y="21"/>
                    <a:pt x="64" y="31"/>
                    <a:pt x="62" y="39"/>
                  </a:cubicBezTo>
                  <a:cubicBezTo>
                    <a:pt x="46" y="42"/>
                    <a:pt x="45" y="30"/>
                    <a:pt x="34" y="30"/>
                  </a:cubicBezTo>
                  <a:cubicBezTo>
                    <a:pt x="31" y="25"/>
                    <a:pt x="28" y="19"/>
                    <a:pt x="26" y="13"/>
                  </a:cubicBezTo>
                  <a:cubicBezTo>
                    <a:pt x="17" y="9"/>
                    <a:pt x="2" y="12"/>
                    <a:pt x="0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3"/>
            <p:cNvSpPr>
              <a:spLocks/>
            </p:cNvSpPr>
            <p:nvPr/>
          </p:nvSpPr>
          <p:spPr bwMode="auto">
            <a:xfrm>
              <a:off x="7229475" y="4200525"/>
              <a:ext cx="47625" cy="42863"/>
            </a:xfrm>
            <a:custGeom>
              <a:avLst/>
              <a:gdLst>
                <a:gd name="T0" fmla="*/ 6 w 19"/>
                <a:gd name="T1" fmla="*/ 0 h 17"/>
                <a:gd name="T2" fmla="*/ 19 w 19"/>
                <a:gd name="T3" fmla="*/ 13 h 17"/>
                <a:gd name="T4" fmla="*/ 17 w 19"/>
                <a:gd name="T5" fmla="*/ 15 h 17"/>
                <a:gd name="T6" fmla="*/ 15 w 19"/>
                <a:gd name="T7" fmla="*/ 17 h 17"/>
                <a:gd name="T8" fmla="*/ 0 w 19"/>
                <a:gd name="T9" fmla="*/ 11 h 17"/>
                <a:gd name="T10" fmla="*/ 6 w 19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15" y="0"/>
                    <a:pt x="14" y="10"/>
                    <a:pt x="19" y="13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1" y="9"/>
                    <a:pt x="11" y="9"/>
                    <a:pt x="0" y="11"/>
                  </a:cubicBezTo>
                  <a:cubicBezTo>
                    <a:pt x="1" y="6"/>
                    <a:pt x="4" y="4"/>
                    <a:pt x="6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4"/>
            <p:cNvSpPr>
              <a:spLocks/>
            </p:cNvSpPr>
            <p:nvPr/>
          </p:nvSpPr>
          <p:spPr bwMode="auto">
            <a:xfrm>
              <a:off x="7004050" y="4222750"/>
              <a:ext cx="79375" cy="57150"/>
            </a:xfrm>
            <a:custGeom>
              <a:avLst/>
              <a:gdLst>
                <a:gd name="T0" fmla="*/ 23 w 31"/>
                <a:gd name="T1" fmla="*/ 4 h 22"/>
                <a:gd name="T2" fmla="*/ 13 w 31"/>
                <a:gd name="T3" fmla="*/ 8 h 22"/>
                <a:gd name="T4" fmla="*/ 21 w 31"/>
                <a:gd name="T5" fmla="*/ 15 h 22"/>
                <a:gd name="T6" fmla="*/ 19 w 31"/>
                <a:gd name="T7" fmla="*/ 21 h 22"/>
                <a:gd name="T8" fmla="*/ 15 w 31"/>
                <a:gd name="T9" fmla="*/ 15 h 22"/>
                <a:gd name="T10" fmla="*/ 6 w 31"/>
                <a:gd name="T11" fmla="*/ 19 h 22"/>
                <a:gd name="T12" fmla="*/ 0 w 31"/>
                <a:gd name="T13" fmla="*/ 10 h 22"/>
                <a:gd name="T14" fmla="*/ 23 w 31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2">
                  <a:moveTo>
                    <a:pt x="23" y="4"/>
                  </a:moveTo>
                  <a:cubicBezTo>
                    <a:pt x="31" y="9"/>
                    <a:pt x="17" y="9"/>
                    <a:pt x="13" y="8"/>
                  </a:cubicBezTo>
                  <a:cubicBezTo>
                    <a:pt x="9" y="17"/>
                    <a:pt x="22" y="9"/>
                    <a:pt x="21" y="15"/>
                  </a:cubicBezTo>
                  <a:cubicBezTo>
                    <a:pt x="22" y="18"/>
                    <a:pt x="19" y="18"/>
                    <a:pt x="19" y="21"/>
                  </a:cubicBezTo>
                  <a:cubicBezTo>
                    <a:pt x="17" y="20"/>
                    <a:pt x="15" y="18"/>
                    <a:pt x="15" y="15"/>
                  </a:cubicBezTo>
                  <a:cubicBezTo>
                    <a:pt x="8" y="12"/>
                    <a:pt x="13" y="22"/>
                    <a:pt x="6" y="19"/>
                  </a:cubicBezTo>
                  <a:cubicBezTo>
                    <a:pt x="2" y="16"/>
                    <a:pt x="11" y="9"/>
                    <a:pt x="0" y="10"/>
                  </a:cubicBezTo>
                  <a:cubicBezTo>
                    <a:pt x="4" y="0"/>
                    <a:pt x="17" y="9"/>
                    <a:pt x="23" y="4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5"/>
            <p:cNvSpPr>
              <a:spLocks/>
            </p:cNvSpPr>
            <p:nvPr/>
          </p:nvSpPr>
          <p:spPr bwMode="auto">
            <a:xfrm>
              <a:off x="3854450" y="4267200"/>
              <a:ext cx="71438" cy="63500"/>
            </a:xfrm>
            <a:custGeom>
              <a:avLst/>
              <a:gdLst>
                <a:gd name="T0" fmla="*/ 24 w 28"/>
                <a:gd name="T1" fmla="*/ 0 h 25"/>
                <a:gd name="T2" fmla="*/ 26 w 28"/>
                <a:gd name="T3" fmla="*/ 4 h 25"/>
                <a:gd name="T4" fmla="*/ 20 w 28"/>
                <a:gd name="T5" fmla="*/ 6 h 25"/>
                <a:gd name="T6" fmla="*/ 22 w 28"/>
                <a:gd name="T7" fmla="*/ 13 h 25"/>
                <a:gd name="T8" fmla="*/ 15 w 28"/>
                <a:gd name="T9" fmla="*/ 13 h 25"/>
                <a:gd name="T10" fmla="*/ 18 w 28"/>
                <a:gd name="T11" fmla="*/ 21 h 25"/>
                <a:gd name="T12" fmla="*/ 0 w 28"/>
                <a:gd name="T13" fmla="*/ 23 h 25"/>
                <a:gd name="T14" fmla="*/ 15 w 28"/>
                <a:gd name="T15" fmla="*/ 8 h 25"/>
                <a:gd name="T16" fmla="*/ 13 w 28"/>
                <a:gd name="T17" fmla="*/ 6 h 25"/>
                <a:gd name="T18" fmla="*/ 24 w 28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5">
                  <a:moveTo>
                    <a:pt x="24" y="0"/>
                  </a:moveTo>
                  <a:cubicBezTo>
                    <a:pt x="27" y="2"/>
                    <a:pt x="28" y="2"/>
                    <a:pt x="26" y="4"/>
                  </a:cubicBezTo>
                  <a:cubicBezTo>
                    <a:pt x="25" y="5"/>
                    <a:pt x="20" y="6"/>
                    <a:pt x="20" y="6"/>
                  </a:cubicBezTo>
                  <a:cubicBezTo>
                    <a:pt x="19" y="7"/>
                    <a:pt x="23" y="10"/>
                    <a:pt x="22" y="13"/>
                  </a:cubicBezTo>
                  <a:cubicBezTo>
                    <a:pt x="21" y="14"/>
                    <a:pt x="16" y="12"/>
                    <a:pt x="15" y="13"/>
                  </a:cubicBezTo>
                  <a:cubicBezTo>
                    <a:pt x="13" y="14"/>
                    <a:pt x="19" y="19"/>
                    <a:pt x="18" y="21"/>
                  </a:cubicBezTo>
                  <a:cubicBezTo>
                    <a:pt x="11" y="21"/>
                    <a:pt x="9" y="25"/>
                    <a:pt x="0" y="23"/>
                  </a:cubicBezTo>
                  <a:cubicBezTo>
                    <a:pt x="0" y="15"/>
                    <a:pt x="14" y="9"/>
                    <a:pt x="15" y="8"/>
                  </a:cubicBezTo>
                  <a:cubicBezTo>
                    <a:pt x="17" y="7"/>
                    <a:pt x="14" y="6"/>
                    <a:pt x="13" y="6"/>
                  </a:cubicBezTo>
                  <a:cubicBezTo>
                    <a:pt x="18" y="2"/>
                    <a:pt x="20" y="3"/>
                    <a:pt x="24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6"/>
            <p:cNvSpPr>
              <a:spLocks/>
            </p:cNvSpPr>
            <p:nvPr/>
          </p:nvSpPr>
          <p:spPr bwMode="auto">
            <a:xfrm>
              <a:off x="3395663" y="4279900"/>
              <a:ext cx="71438" cy="63500"/>
            </a:xfrm>
            <a:custGeom>
              <a:avLst/>
              <a:gdLst>
                <a:gd name="T0" fmla="*/ 7 w 28"/>
                <a:gd name="T1" fmla="*/ 1 h 25"/>
                <a:gd name="T2" fmla="*/ 28 w 28"/>
                <a:gd name="T3" fmla="*/ 8 h 25"/>
                <a:gd name="T4" fmla="*/ 28 w 28"/>
                <a:gd name="T5" fmla="*/ 20 h 25"/>
                <a:gd name="T6" fmla="*/ 20 w 28"/>
                <a:gd name="T7" fmla="*/ 25 h 25"/>
                <a:gd name="T8" fmla="*/ 22 w 28"/>
                <a:gd name="T9" fmla="*/ 16 h 25"/>
                <a:gd name="T10" fmla="*/ 0 w 28"/>
                <a:gd name="T11" fmla="*/ 12 h 25"/>
                <a:gd name="T12" fmla="*/ 7 w 28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7" y="1"/>
                  </a:moveTo>
                  <a:cubicBezTo>
                    <a:pt x="17" y="0"/>
                    <a:pt x="19" y="8"/>
                    <a:pt x="28" y="8"/>
                  </a:cubicBezTo>
                  <a:cubicBezTo>
                    <a:pt x="26" y="14"/>
                    <a:pt x="26" y="14"/>
                    <a:pt x="28" y="20"/>
                  </a:cubicBezTo>
                  <a:cubicBezTo>
                    <a:pt x="21" y="22"/>
                    <a:pt x="19" y="15"/>
                    <a:pt x="20" y="25"/>
                  </a:cubicBezTo>
                  <a:cubicBezTo>
                    <a:pt x="14" y="25"/>
                    <a:pt x="13" y="13"/>
                    <a:pt x="22" y="16"/>
                  </a:cubicBezTo>
                  <a:cubicBezTo>
                    <a:pt x="15" y="14"/>
                    <a:pt x="8" y="8"/>
                    <a:pt x="0" y="12"/>
                  </a:cubicBezTo>
                  <a:cubicBezTo>
                    <a:pt x="2" y="8"/>
                    <a:pt x="5" y="6"/>
                    <a:pt x="7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7"/>
            <p:cNvSpPr>
              <a:spLocks/>
            </p:cNvSpPr>
            <p:nvPr/>
          </p:nvSpPr>
          <p:spPr bwMode="auto">
            <a:xfrm>
              <a:off x="7231063" y="4287837"/>
              <a:ext cx="57150" cy="60325"/>
            </a:xfrm>
            <a:custGeom>
              <a:avLst/>
              <a:gdLst>
                <a:gd name="T0" fmla="*/ 12 w 22"/>
                <a:gd name="T1" fmla="*/ 0 h 24"/>
                <a:gd name="T2" fmla="*/ 20 w 22"/>
                <a:gd name="T3" fmla="*/ 2 h 24"/>
                <a:gd name="T4" fmla="*/ 16 w 22"/>
                <a:gd name="T5" fmla="*/ 9 h 24"/>
                <a:gd name="T6" fmla="*/ 20 w 22"/>
                <a:gd name="T7" fmla="*/ 20 h 24"/>
                <a:gd name="T8" fmla="*/ 14 w 22"/>
                <a:gd name="T9" fmla="*/ 24 h 24"/>
                <a:gd name="T10" fmla="*/ 5 w 22"/>
                <a:gd name="T11" fmla="*/ 24 h 24"/>
                <a:gd name="T12" fmla="*/ 3 w 22"/>
                <a:gd name="T13" fmla="*/ 7 h 24"/>
                <a:gd name="T14" fmla="*/ 12 w 22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4">
                  <a:moveTo>
                    <a:pt x="12" y="0"/>
                  </a:moveTo>
                  <a:cubicBezTo>
                    <a:pt x="15" y="0"/>
                    <a:pt x="16" y="3"/>
                    <a:pt x="20" y="2"/>
                  </a:cubicBezTo>
                  <a:cubicBezTo>
                    <a:pt x="21" y="7"/>
                    <a:pt x="16" y="6"/>
                    <a:pt x="16" y="9"/>
                  </a:cubicBezTo>
                  <a:cubicBezTo>
                    <a:pt x="18" y="11"/>
                    <a:pt x="22" y="13"/>
                    <a:pt x="20" y="20"/>
                  </a:cubicBezTo>
                  <a:cubicBezTo>
                    <a:pt x="15" y="16"/>
                    <a:pt x="14" y="24"/>
                    <a:pt x="14" y="24"/>
                  </a:cubicBezTo>
                  <a:cubicBezTo>
                    <a:pt x="11" y="24"/>
                    <a:pt x="8" y="14"/>
                    <a:pt x="5" y="24"/>
                  </a:cubicBezTo>
                  <a:cubicBezTo>
                    <a:pt x="0" y="23"/>
                    <a:pt x="11" y="10"/>
                    <a:pt x="3" y="7"/>
                  </a:cubicBezTo>
                  <a:cubicBezTo>
                    <a:pt x="2" y="1"/>
                    <a:pt x="15" y="9"/>
                    <a:pt x="12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68"/>
            <p:cNvSpPr>
              <a:spLocks/>
            </p:cNvSpPr>
            <p:nvPr/>
          </p:nvSpPr>
          <p:spPr bwMode="auto">
            <a:xfrm>
              <a:off x="6767513" y="4297362"/>
              <a:ext cx="61913" cy="46038"/>
            </a:xfrm>
            <a:custGeom>
              <a:avLst/>
              <a:gdLst>
                <a:gd name="T0" fmla="*/ 20 w 24"/>
                <a:gd name="T1" fmla="*/ 1 h 18"/>
                <a:gd name="T2" fmla="*/ 1 w 24"/>
                <a:gd name="T3" fmla="*/ 18 h 18"/>
                <a:gd name="T4" fmla="*/ 1 w 24"/>
                <a:gd name="T5" fmla="*/ 3 h 18"/>
                <a:gd name="T6" fmla="*/ 20 w 24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8">
                  <a:moveTo>
                    <a:pt x="20" y="1"/>
                  </a:moveTo>
                  <a:cubicBezTo>
                    <a:pt x="24" y="8"/>
                    <a:pt x="11" y="18"/>
                    <a:pt x="1" y="18"/>
                  </a:cubicBezTo>
                  <a:cubicBezTo>
                    <a:pt x="3" y="11"/>
                    <a:pt x="0" y="12"/>
                    <a:pt x="1" y="3"/>
                  </a:cubicBezTo>
                  <a:cubicBezTo>
                    <a:pt x="10" y="0"/>
                    <a:pt x="14" y="4"/>
                    <a:pt x="20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69"/>
            <p:cNvSpPr>
              <a:spLocks/>
            </p:cNvSpPr>
            <p:nvPr/>
          </p:nvSpPr>
          <p:spPr bwMode="auto">
            <a:xfrm>
              <a:off x="5457825" y="4386262"/>
              <a:ext cx="111125" cy="133350"/>
            </a:xfrm>
            <a:custGeom>
              <a:avLst/>
              <a:gdLst>
                <a:gd name="T0" fmla="*/ 26 w 44"/>
                <a:gd name="T1" fmla="*/ 0 h 52"/>
                <a:gd name="T2" fmla="*/ 38 w 44"/>
                <a:gd name="T3" fmla="*/ 21 h 52"/>
                <a:gd name="T4" fmla="*/ 41 w 44"/>
                <a:gd name="T5" fmla="*/ 51 h 52"/>
                <a:gd name="T6" fmla="*/ 34 w 44"/>
                <a:gd name="T7" fmla="*/ 41 h 52"/>
                <a:gd name="T8" fmla="*/ 26 w 44"/>
                <a:gd name="T9" fmla="*/ 34 h 52"/>
                <a:gd name="T10" fmla="*/ 13 w 44"/>
                <a:gd name="T11" fmla="*/ 39 h 52"/>
                <a:gd name="T12" fmla="*/ 0 w 44"/>
                <a:gd name="T13" fmla="*/ 45 h 52"/>
                <a:gd name="T14" fmla="*/ 2 w 44"/>
                <a:gd name="T15" fmla="*/ 4 h 52"/>
                <a:gd name="T16" fmla="*/ 26 w 44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2">
                  <a:moveTo>
                    <a:pt x="26" y="0"/>
                  </a:moveTo>
                  <a:cubicBezTo>
                    <a:pt x="34" y="3"/>
                    <a:pt x="27" y="21"/>
                    <a:pt x="38" y="21"/>
                  </a:cubicBezTo>
                  <a:cubicBezTo>
                    <a:pt x="39" y="32"/>
                    <a:pt x="44" y="36"/>
                    <a:pt x="41" y="51"/>
                  </a:cubicBezTo>
                  <a:cubicBezTo>
                    <a:pt x="34" y="52"/>
                    <a:pt x="36" y="44"/>
                    <a:pt x="34" y="41"/>
                  </a:cubicBezTo>
                  <a:cubicBezTo>
                    <a:pt x="27" y="43"/>
                    <a:pt x="27" y="37"/>
                    <a:pt x="26" y="34"/>
                  </a:cubicBezTo>
                  <a:cubicBezTo>
                    <a:pt x="21" y="37"/>
                    <a:pt x="17" y="37"/>
                    <a:pt x="13" y="39"/>
                  </a:cubicBezTo>
                  <a:cubicBezTo>
                    <a:pt x="8" y="41"/>
                    <a:pt x="7" y="47"/>
                    <a:pt x="0" y="45"/>
                  </a:cubicBezTo>
                  <a:cubicBezTo>
                    <a:pt x="6" y="36"/>
                    <a:pt x="0" y="21"/>
                    <a:pt x="2" y="4"/>
                  </a:cubicBezTo>
                  <a:cubicBezTo>
                    <a:pt x="12" y="5"/>
                    <a:pt x="20" y="4"/>
                    <a:pt x="26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0"/>
            <p:cNvSpPr>
              <a:spLocks/>
            </p:cNvSpPr>
            <p:nvPr/>
          </p:nvSpPr>
          <p:spPr bwMode="auto">
            <a:xfrm>
              <a:off x="2505075" y="4414837"/>
              <a:ext cx="163513" cy="152400"/>
            </a:xfrm>
            <a:custGeom>
              <a:avLst/>
              <a:gdLst>
                <a:gd name="T0" fmla="*/ 36 w 64"/>
                <a:gd name="T1" fmla="*/ 0 h 60"/>
                <a:gd name="T2" fmla="*/ 62 w 64"/>
                <a:gd name="T3" fmla="*/ 25 h 60"/>
                <a:gd name="T4" fmla="*/ 64 w 64"/>
                <a:gd name="T5" fmla="*/ 45 h 60"/>
                <a:gd name="T6" fmla="*/ 40 w 64"/>
                <a:gd name="T7" fmla="*/ 60 h 60"/>
                <a:gd name="T8" fmla="*/ 17 w 64"/>
                <a:gd name="T9" fmla="*/ 58 h 60"/>
                <a:gd name="T10" fmla="*/ 15 w 64"/>
                <a:gd name="T11" fmla="*/ 53 h 60"/>
                <a:gd name="T12" fmla="*/ 6 w 64"/>
                <a:gd name="T13" fmla="*/ 53 h 60"/>
                <a:gd name="T14" fmla="*/ 0 w 64"/>
                <a:gd name="T15" fmla="*/ 45 h 60"/>
                <a:gd name="T16" fmla="*/ 4 w 64"/>
                <a:gd name="T17" fmla="*/ 36 h 60"/>
                <a:gd name="T18" fmla="*/ 15 w 64"/>
                <a:gd name="T19" fmla="*/ 45 h 60"/>
                <a:gd name="T20" fmla="*/ 8 w 64"/>
                <a:gd name="T21" fmla="*/ 38 h 60"/>
                <a:gd name="T22" fmla="*/ 36 w 64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60">
                  <a:moveTo>
                    <a:pt x="36" y="0"/>
                  </a:moveTo>
                  <a:cubicBezTo>
                    <a:pt x="46" y="7"/>
                    <a:pt x="48" y="22"/>
                    <a:pt x="62" y="25"/>
                  </a:cubicBezTo>
                  <a:cubicBezTo>
                    <a:pt x="62" y="37"/>
                    <a:pt x="63" y="37"/>
                    <a:pt x="64" y="45"/>
                  </a:cubicBezTo>
                  <a:cubicBezTo>
                    <a:pt x="55" y="49"/>
                    <a:pt x="47" y="54"/>
                    <a:pt x="40" y="60"/>
                  </a:cubicBezTo>
                  <a:cubicBezTo>
                    <a:pt x="33" y="59"/>
                    <a:pt x="25" y="60"/>
                    <a:pt x="17" y="58"/>
                  </a:cubicBezTo>
                  <a:cubicBezTo>
                    <a:pt x="16" y="57"/>
                    <a:pt x="16" y="54"/>
                    <a:pt x="15" y="53"/>
                  </a:cubicBezTo>
                  <a:cubicBezTo>
                    <a:pt x="13" y="52"/>
                    <a:pt x="8" y="55"/>
                    <a:pt x="6" y="53"/>
                  </a:cubicBezTo>
                  <a:cubicBezTo>
                    <a:pt x="3" y="51"/>
                    <a:pt x="6" y="43"/>
                    <a:pt x="0" y="45"/>
                  </a:cubicBezTo>
                  <a:cubicBezTo>
                    <a:pt x="0" y="40"/>
                    <a:pt x="6" y="42"/>
                    <a:pt x="4" y="36"/>
                  </a:cubicBezTo>
                  <a:cubicBezTo>
                    <a:pt x="7" y="39"/>
                    <a:pt x="9" y="51"/>
                    <a:pt x="15" y="45"/>
                  </a:cubicBezTo>
                  <a:cubicBezTo>
                    <a:pt x="16" y="39"/>
                    <a:pt x="10" y="41"/>
                    <a:pt x="8" y="38"/>
                  </a:cubicBezTo>
                  <a:cubicBezTo>
                    <a:pt x="13" y="21"/>
                    <a:pt x="23" y="9"/>
                    <a:pt x="36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71"/>
            <p:cNvSpPr>
              <a:spLocks/>
            </p:cNvSpPr>
            <p:nvPr/>
          </p:nvSpPr>
          <p:spPr bwMode="auto">
            <a:xfrm>
              <a:off x="3109913" y="4473575"/>
              <a:ext cx="231775" cy="142875"/>
            </a:xfrm>
            <a:custGeom>
              <a:avLst/>
              <a:gdLst>
                <a:gd name="T0" fmla="*/ 31 w 91"/>
                <a:gd name="T1" fmla="*/ 0 h 56"/>
                <a:gd name="T2" fmla="*/ 46 w 91"/>
                <a:gd name="T3" fmla="*/ 0 h 56"/>
                <a:gd name="T4" fmla="*/ 39 w 91"/>
                <a:gd name="T5" fmla="*/ 5 h 56"/>
                <a:gd name="T6" fmla="*/ 78 w 91"/>
                <a:gd name="T7" fmla="*/ 13 h 56"/>
                <a:gd name="T8" fmla="*/ 82 w 91"/>
                <a:gd name="T9" fmla="*/ 30 h 56"/>
                <a:gd name="T10" fmla="*/ 89 w 91"/>
                <a:gd name="T11" fmla="*/ 37 h 56"/>
                <a:gd name="T12" fmla="*/ 91 w 91"/>
                <a:gd name="T13" fmla="*/ 45 h 56"/>
                <a:gd name="T14" fmla="*/ 87 w 91"/>
                <a:gd name="T15" fmla="*/ 56 h 56"/>
                <a:gd name="T16" fmla="*/ 46 w 91"/>
                <a:gd name="T17" fmla="*/ 39 h 56"/>
                <a:gd name="T18" fmla="*/ 33 w 91"/>
                <a:gd name="T19" fmla="*/ 39 h 56"/>
                <a:gd name="T20" fmla="*/ 31 w 91"/>
                <a:gd name="T21" fmla="*/ 26 h 56"/>
                <a:gd name="T22" fmla="*/ 20 w 91"/>
                <a:gd name="T23" fmla="*/ 32 h 56"/>
                <a:gd name="T24" fmla="*/ 5 w 91"/>
                <a:gd name="T25" fmla="*/ 30 h 56"/>
                <a:gd name="T26" fmla="*/ 5 w 91"/>
                <a:gd name="T27" fmla="*/ 17 h 56"/>
                <a:gd name="T28" fmla="*/ 18 w 91"/>
                <a:gd name="T29" fmla="*/ 20 h 56"/>
                <a:gd name="T30" fmla="*/ 22 w 91"/>
                <a:gd name="T31" fmla="*/ 5 h 56"/>
                <a:gd name="T32" fmla="*/ 35 w 91"/>
                <a:gd name="T33" fmla="*/ 11 h 56"/>
                <a:gd name="T34" fmla="*/ 31 w 91"/>
                <a:gd name="T3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1" h="56">
                  <a:moveTo>
                    <a:pt x="31" y="0"/>
                  </a:moveTo>
                  <a:cubicBezTo>
                    <a:pt x="36" y="0"/>
                    <a:pt x="41" y="0"/>
                    <a:pt x="46" y="0"/>
                  </a:cubicBezTo>
                  <a:cubicBezTo>
                    <a:pt x="45" y="3"/>
                    <a:pt x="43" y="5"/>
                    <a:pt x="39" y="5"/>
                  </a:cubicBezTo>
                  <a:cubicBezTo>
                    <a:pt x="51" y="13"/>
                    <a:pt x="63" y="11"/>
                    <a:pt x="78" y="13"/>
                  </a:cubicBezTo>
                  <a:cubicBezTo>
                    <a:pt x="80" y="20"/>
                    <a:pt x="79" y="25"/>
                    <a:pt x="82" y="30"/>
                  </a:cubicBezTo>
                  <a:cubicBezTo>
                    <a:pt x="84" y="33"/>
                    <a:pt x="87" y="34"/>
                    <a:pt x="89" y="37"/>
                  </a:cubicBezTo>
                  <a:cubicBezTo>
                    <a:pt x="89" y="38"/>
                    <a:pt x="84" y="44"/>
                    <a:pt x="91" y="45"/>
                  </a:cubicBezTo>
                  <a:cubicBezTo>
                    <a:pt x="91" y="51"/>
                    <a:pt x="87" y="52"/>
                    <a:pt x="87" y="56"/>
                  </a:cubicBezTo>
                  <a:cubicBezTo>
                    <a:pt x="72" y="56"/>
                    <a:pt x="54" y="51"/>
                    <a:pt x="46" y="39"/>
                  </a:cubicBezTo>
                  <a:cubicBezTo>
                    <a:pt x="41" y="39"/>
                    <a:pt x="37" y="39"/>
                    <a:pt x="33" y="39"/>
                  </a:cubicBezTo>
                  <a:cubicBezTo>
                    <a:pt x="34" y="32"/>
                    <a:pt x="31" y="31"/>
                    <a:pt x="31" y="26"/>
                  </a:cubicBezTo>
                  <a:cubicBezTo>
                    <a:pt x="25" y="26"/>
                    <a:pt x="23" y="30"/>
                    <a:pt x="20" y="32"/>
                  </a:cubicBezTo>
                  <a:cubicBezTo>
                    <a:pt x="15" y="29"/>
                    <a:pt x="12" y="27"/>
                    <a:pt x="5" y="30"/>
                  </a:cubicBezTo>
                  <a:cubicBezTo>
                    <a:pt x="6" y="24"/>
                    <a:pt x="0" y="22"/>
                    <a:pt x="5" y="17"/>
                  </a:cubicBezTo>
                  <a:cubicBezTo>
                    <a:pt x="12" y="16"/>
                    <a:pt x="11" y="21"/>
                    <a:pt x="18" y="20"/>
                  </a:cubicBezTo>
                  <a:cubicBezTo>
                    <a:pt x="21" y="16"/>
                    <a:pt x="21" y="10"/>
                    <a:pt x="22" y="5"/>
                  </a:cubicBezTo>
                  <a:cubicBezTo>
                    <a:pt x="32" y="2"/>
                    <a:pt x="27" y="13"/>
                    <a:pt x="35" y="11"/>
                  </a:cubicBezTo>
                  <a:cubicBezTo>
                    <a:pt x="44" y="5"/>
                    <a:pt x="29" y="6"/>
                    <a:pt x="31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2"/>
            <p:cNvSpPr>
              <a:spLocks/>
            </p:cNvSpPr>
            <p:nvPr/>
          </p:nvSpPr>
          <p:spPr bwMode="auto">
            <a:xfrm>
              <a:off x="5297488" y="4478337"/>
              <a:ext cx="65088" cy="80963"/>
            </a:xfrm>
            <a:custGeom>
              <a:avLst/>
              <a:gdLst>
                <a:gd name="T0" fmla="*/ 3 w 26"/>
                <a:gd name="T1" fmla="*/ 0 h 32"/>
                <a:gd name="T2" fmla="*/ 22 w 26"/>
                <a:gd name="T3" fmla="*/ 0 h 32"/>
                <a:gd name="T4" fmla="*/ 26 w 26"/>
                <a:gd name="T5" fmla="*/ 24 h 32"/>
                <a:gd name="T6" fmla="*/ 1 w 26"/>
                <a:gd name="T7" fmla="*/ 28 h 32"/>
                <a:gd name="T8" fmla="*/ 3 w 26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2">
                  <a:moveTo>
                    <a:pt x="3" y="0"/>
                  </a:moveTo>
                  <a:cubicBezTo>
                    <a:pt x="9" y="0"/>
                    <a:pt x="16" y="0"/>
                    <a:pt x="22" y="0"/>
                  </a:cubicBezTo>
                  <a:cubicBezTo>
                    <a:pt x="22" y="10"/>
                    <a:pt x="25" y="16"/>
                    <a:pt x="26" y="24"/>
                  </a:cubicBezTo>
                  <a:cubicBezTo>
                    <a:pt x="14" y="26"/>
                    <a:pt x="18" y="32"/>
                    <a:pt x="1" y="28"/>
                  </a:cubicBezTo>
                  <a:cubicBezTo>
                    <a:pt x="1" y="18"/>
                    <a:pt x="0" y="7"/>
                    <a:pt x="3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3"/>
            <p:cNvSpPr>
              <a:spLocks/>
            </p:cNvSpPr>
            <p:nvPr/>
          </p:nvSpPr>
          <p:spPr bwMode="auto">
            <a:xfrm>
              <a:off x="6305550" y="4668837"/>
              <a:ext cx="44450" cy="69850"/>
            </a:xfrm>
            <a:custGeom>
              <a:avLst/>
              <a:gdLst>
                <a:gd name="T0" fmla="*/ 8 w 17"/>
                <a:gd name="T1" fmla="*/ 0 h 27"/>
                <a:gd name="T2" fmla="*/ 12 w 17"/>
                <a:gd name="T3" fmla="*/ 13 h 27"/>
                <a:gd name="T4" fmla="*/ 14 w 17"/>
                <a:gd name="T5" fmla="*/ 26 h 27"/>
                <a:gd name="T6" fmla="*/ 8 w 17"/>
                <a:gd name="T7" fmla="*/ 24 h 27"/>
                <a:gd name="T8" fmla="*/ 8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8" y="0"/>
                  </a:moveTo>
                  <a:cubicBezTo>
                    <a:pt x="14" y="1"/>
                    <a:pt x="11" y="9"/>
                    <a:pt x="12" y="13"/>
                  </a:cubicBezTo>
                  <a:cubicBezTo>
                    <a:pt x="13" y="18"/>
                    <a:pt x="17" y="23"/>
                    <a:pt x="14" y="26"/>
                  </a:cubicBezTo>
                  <a:cubicBezTo>
                    <a:pt x="11" y="27"/>
                    <a:pt x="9" y="18"/>
                    <a:pt x="8" y="24"/>
                  </a:cubicBezTo>
                  <a:cubicBezTo>
                    <a:pt x="0" y="20"/>
                    <a:pt x="8" y="10"/>
                    <a:pt x="8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4"/>
            <p:cNvSpPr>
              <a:spLocks/>
            </p:cNvSpPr>
            <p:nvPr/>
          </p:nvSpPr>
          <p:spPr bwMode="auto">
            <a:xfrm>
              <a:off x="1628775" y="4840287"/>
              <a:ext cx="117475" cy="120650"/>
            </a:xfrm>
            <a:custGeom>
              <a:avLst/>
              <a:gdLst>
                <a:gd name="T0" fmla="*/ 28 w 46"/>
                <a:gd name="T1" fmla="*/ 2 h 47"/>
                <a:gd name="T2" fmla="*/ 33 w 46"/>
                <a:gd name="T3" fmla="*/ 11 h 47"/>
                <a:gd name="T4" fmla="*/ 18 w 46"/>
                <a:gd name="T5" fmla="*/ 17 h 47"/>
                <a:gd name="T6" fmla="*/ 35 w 46"/>
                <a:gd name="T7" fmla="*/ 30 h 47"/>
                <a:gd name="T8" fmla="*/ 39 w 46"/>
                <a:gd name="T9" fmla="*/ 39 h 47"/>
                <a:gd name="T10" fmla="*/ 39 w 46"/>
                <a:gd name="T11" fmla="*/ 47 h 47"/>
                <a:gd name="T12" fmla="*/ 13 w 46"/>
                <a:gd name="T13" fmla="*/ 43 h 47"/>
                <a:gd name="T14" fmla="*/ 26 w 46"/>
                <a:gd name="T15" fmla="*/ 39 h 47"/>
                <a:gd name="T16" fmla="*/ 18 w 46"/>
                <a:gd name="T17" fmla="*/ 28 h 47"/>
                <a:gd name="T18" fmla="*/ 0 w 46"/>
                <a:gd name="T19" fmla="*/ 28 h 47"/>
                <a:gd name="T20" fmla="*/ 28 w 46"/>
                <a:gd name="T21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47">
                  <a:moveTo>
                    <a:pt x="28" y="2"/>
                  </a:moveTo>
                  <a:cubicBezTo>
                    <a:pt x="31" y="3"/>
                    <a:pt x="29" y="10"/>
                    <a:pt x="33" y="11"/>
                  </a:cubicBezTo>
                  <a:cubicBezTo>
                    <a:pt x="28" y="13"/>
                    <a:pt x="22" y="11"/>
                    <a:pt x="18" y="17"/>
                  </a:cubicBezTo>
                  <a:cubicBezTo>
                    <a:pt x="21" y="24"/>
                    <a:pt x="27" y="28"/>
                    <a:pt x="35" y="30"/>
                  </a:cubicBezTo>
                  <a:cubicBezTo>
                    <a:pt x="34" y="34"/>
                    <a:pt x="35" y="46"/>
                    <a:pt x="39" y="39"/>
                  </a:cubicBezTo>
                  <a:cubicBezTo>
                    <a:pt x="46" y="40"/>
                    <a:pt x="37" y="43"/>
                    <a:pt x="39" y="47"/>
                  </a:cubicBezTo>
                  <a:cubicBezTo>
                    <a:pt x="31" y="46"/>
                    <a:pt x="25" y="42"/>
                    <a:pt x="13" y="43"/>
                  </a:cubicBezTo>
                  <a:cubicBezTo>
                    <a:pt x="14" y="37"/>
                    <a:pt x="21" y="39"/>
                    <a:pt x="26" y="39"/>
                  </a:cubicBezTo>
                  <a:cubicBezTo>
                    <a:pt x="24" y="35"/>
                    <a:pt x="15" y="37"/>
                    <a:pt x="18" y="28"/>
                  </a:cubicBezTo>
                  <a:cubicBezTo>
                    <a:pt x="12" y="28"/>
                    <a:pt x="6" y="28"/>
                    <a:pt x="0" y="28"/>
                  </a:cubicBezTo>
                  <a:cubicBezTo>
                    <a:pt x="12" y="21"/>
                    <a:pt x="8" y="0"/>
                    <a:pt x="28" y="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5"/>
            <p:cNvSpPr>
              <a:spLocks/>
            </p:cNvSpPr>
            <p:nvPr/>
          </p:nvSpPr>
          <p:spPr bwMode="auto">
            <a:xfrm>
              <a:off x="1962150" y="4906962"/>
              <a:ext cx="122238" cy="206375"/>
            </a:xfrm>
            <a:custGeom>
              <a:avLst/>
              <a:gdLst>
                <a:gd name="T0" fmla="*/ 41 w 48"/>
                <a:gd name="T1" fmla="*/ 21 h 81"/>
                <a:gd name="T2" fmla="*/ 17 w 48"/>
                <a:gd name="T3" fmla="*/ 34 h 81"/>
                <a:gd name="T4" fmla="*/ 37 w 48"/>
                <a:gd name="T5" fmla="*/ 36 h 81"/>
                <a:gd name="T6" fmla="*/ 48 w 48"/>
                <a:gd name="T7" fmla="*/ 45 h 81"/>
                <a:gd name="T8" fmla="*/ 37 w 48"/>
                <a:gd name="T9" fmla="*/ 75 h 81"/>
                <a:gd name="T10" fmla="*/ 28 w 48"/>
                <a:gd name="T11" fmla="*/ 81 h 81"/>
                <a:gd name="T12" fmla="*/ 2 w 48"/>
                <a:gd name="T13" fmla="*/ 60 h 81"/>
                <a:gd name="T14" fmla="*/ 11 w 48"/>
                <a:gd name="T15" fmla="*/ 43 h 81"/>
                <a:gd name="T16" fmla="*/ 0 w 48"/>
                <a:gd name="T17" fmla="*/ 38 h 81"/>
                <a:gd name="T18" fmla="*/ 9 w 48"/>
                <a:gd name="T19" fmla="*/ 6 h 81"/>
                <a:gd name="T20" fmla="*/ 41 w 48"/>
                <a:gd name="T21" fmla="*/ 2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81">
                  <a:moveTo>
                    <a:pt x="41" y="21"/>
                  </a:moveTo>
                  <a:cubicBezTo>
                    <a:pt x="38" y="30"/>
                    <a:pt x="24" y="28"/>
                    <a:pt x="17" y="34"/>
                  </a:cubicBezTo>
                  <a:cubicBezTo>
                    <a:pt x="19" y="42"/>
                    <a:pt x="28" y="33"/>
                    <a:pt x="37" y="36"/>
                  </a:cubicBezTo>
                  <a:cubicBezTo>
                    <a:pt x="40" y="39"/>
                    <a:pt x="44" y="42"/>
                    <a:pt x="48" y="45"/>
                  </a:cubicBezTo>
                  <a:cubicBezTo>
                    <a:pt x="45" y="56"/>
                    <a:pt x="35" y="60"/>
                    <a:pt x="37" y="75"/>
                  </a:cubicBezTo>
                  <a:cubicBezTo>
                    <a:pt x="30" y="63"/>
                    <a:pt x="34" y="77"/>
                    <a:pt x="28" y="81"/>
                  </a:cubicBezTo>
                  <a:cubicBezTo>
                    <a:pt x="16" y="78"/>
                    <a:pt x="8" y="70"/>
                    <a:pt x="2" y="60"/>
                  </a:cubicBezTo>
                  <a:cubicBezTo>
                    <a:pt x="3" y="52"/>
                    <a:pt x="9" y="49"/>
                    <a:pt x="11" y="43"/>
                  </a:cubicBezTo>
                  <a:cubicBezTo>
                    <a:pt x="9" y="35"/>
                    <a:pt x="5" y="44"/>
                    <a:pt x="0" y="38"/>
                  </a:cubicBezTo>
                  <a:cubicBezTo>
                    <a:pt x="3" y="27"/>
                    <a:pt x="4" y="15"/>
                    <a:pt x="9" y="6"/>
                  </a:cubicBezTo>
                  <a:cubicBezTo>
                    <a:pt x="28" y="0"/>
                    <a:pt x="32" y="12"/>
                    <a:pt x="41" y="2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6"/>
            <p:cNvSpPr>
              <a:spLocks/>
            </p:cNvSpPr>
            <p:nvPr/>
          </p:nvSpPr>
          <p:spPr bwMode="auto">
            <a:xfrm>
              <a:off x="1641475" y="4970462"/>
              <a:ext cx="109538" cy="142875"/>
            </a:xfrm>
            <a:custGeom>
              <a:avLst/>
              <a:gdLst>
                <a:gd name="T0" fmla="*/ 23 w 43"/>
                <a:gd name="T1" fmla="*/ 3 h 56"/>
                <a:gd name="T2" fmla="*/ 36 w 43"/>
                <a:gd name="T3" fmla="*/ 7 h 56"/>
                <a:gd name="T4" fmla="*/ 32 w 43"/>
                <a:gd name="T5" fmla="*/ 22 h 56"/>
                <a:gd name="T6" fmla="*/ 43 w 43"/>
                <a:gd name="T7" fmla="*/ 48 h 56"/>
                <a:gd name="T8" fmla="*/ 23 w 43"/>
                <a:gd name="T9" fmla="*/ 45 h 56"/>
                <a:gd name="T10" fmla="*/ 23 w 43"/>
                <a:gd name="T11" fmla="*/ 54 h 56"/>
                <a:gd name="T12" fmla="*/ 17 w 43"/>
                <a:gd name="T13" fmla="*/ 48 h 56"/>
                <a:gd name="T14" fmla="*/ 6 w 43"/>
                <a:gd name="T15" fmla="*/ 37 h 56"/>
                <a:gd name="T16" fmla="*/ 13 w 43"/>
                <a:gd name="T17" fmla="*/ 20 h 56"/>
                <a:gd name="T18" fmla="*/ 6 w 43"/>
                <a:gd name="T19" fmla="*/ 5 h 56"/>
                <a:gd name="T20" fmla="*/ 23 w 43"/>
                <a:gd name="T21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56">
                  <a:moveTo>
                    <a:pt x="23" y="3"/>
                  </a:moveTo>
                  <a:cubicBezTo>
                    <a:pt x="31" y="0"/>
                    <a:pt x="29" y="8"/>
                    <a:pt x="36" y="7"/>
                  </a:cubicBezTo>
                  <a:cubicBezTo>
                    <a:pt x="39" y="16"/>
                    <a:pt x="32" y="15"/>
                    <a:pt x="32" y="22"/>
                  </a:cubicBezTo>
                  <a:cubicBezTo>
                    <a:pt x="33" y="33"/>
                    <a:pt x="40" y="38"/>
                    <a:pt x="43" y="48"/>
                  </a:cubicBezTo>
                  <a:cubicBezTo>
                    <a:pt x="37" y="38"/>
                    <a:pt x="30" y="51"/>
                    <a:pt x="23" y="45"/>
                  </a:cubicBezTo>
                  <a:cubicBezTo>
                    <a:pt x="20" y="50"/>
                    <a:pt x="29" y="54"/>
                    <a:pt x="23" y="54"/>
                  </a:cubicBezTo>
                  <a:cubicBezTo>
                    <a:pt x="18" y="56"/>
                    <a:pt x="19" y="50"/>
                    <a:pt x="17" y="48"/>
                  </a:cubicBezTo>
                  <a:cubicBezTo>
                    <a:pt x="14" y="44"/>
                    <a:pt x="8" y="42"/>
                    <a:pt x="6" y="37"/>
                  </a:cubicBezTo>
                  <a:cubicBezTo>
                    <a:pt x="5" y="28"/>
                    <a:pt x="10" y="25"/>
                    <a:pt x="13" y="20"/>
                  </a:cubicBezTo>
                  <a:cubicBezTo>
                    <a:pt x="14" y="11"/>
                    <a:pt x="0" y="11"/>
                    <a:pt x="6" y="5"/>
                  </a:cubicBezTo>
                  <a:cubicBezTo>
                    <a:pt x="9" y="12"/>
                    <a:pt x="23" y="14"/>
                    <a:pt x="23" y="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77"/>
            <p:cNvSpPr>
              <a:spLocks/>
            </p:cNvSpPr>
            <p:nvPr/>
          </p:nvSpPr>
          <p:spPr bwMode="auto">
            <a:xfrm>
              <a:off x="328613" y="4983162"/>
              <a:ext cx="361950" cy="496888"/>
            </a:xfrm>
            <a:custGeom>
              <a:avLst/>
              <a:gdLst>
                <a:gd name="T0" fmla="*/ 103 w 142"/>
                <a:gd name="T1" fmla="*/ 28 h 195"/>
                <a:gd name="T2" fmla="*/ 90 w 142"/>
                <a:gd name="T3" fmla="*/ 38 h 195"/>
                <a:gd name="T4" fmla="*/ 94 w 142"/>
                <a:gd name="T5" fmla="*/ 53 h 195"/>
                <a:gd name="T6" fmla="*/ 105 w 142"/>
                <a:gd name="T7" fmla="*/ 49 h 195"/>
                <a:gd name="T8" fmla="*/ 122 w 142"/>
                <a:gd name="T9" fmla="*/ 71 h 195"/>
                <a:gd name="T10" fmla="*/ 139 w 142"/>
                <a:gd name="T11" fmla="*/ 118 h 195"/>
                <a:gd name="T12" fmla="*/ 142 w 142"/>
                <a:gd name="T13" fmla="*/ 131 h 195"/>
                <a:gd name="T14" fmla="*/ 135 w 142"/>
                <a:gd name="T15" fmla="*/ 158 h 195"/>
                <a:gd name="T16" fmla="*/ 118 w 142"/>
                <a:gd name="T17" fmla="*/ 178 h 195"/>
                <a:gd name="T18" fmla="*/ 77 w 142"/>
                <a:gd name="T19" fmla="*/ 188 h 195"/>
                <a:gd name="T20" fmla="*/ 58 w 142"/>
                <a:gd name="T21" fmla="*/ 195 h 195"/>
                <a:gd name="T22" fmla="*/ 58 w 142"/>
                <a:gd name="T23" fmla="*/ 158 h 195"/>
                <a:gd name="T24" fmla="*/ 62 w 142"/>
                <a:gd name="T25" fmla="*/ 154 h 195"/>
                <a:gd name="T26" fmla="*/ 75 w 142"/>
                <a:gd name="T27" fmla="*/ 131 h 195"/>
                <a:gd name="T28" fmla="*/ 88 w 142"/>
                <a:gd name="T29" fmla="*/ 86 h 195"/>
                <a:gd name="T30" fmla="*/ 97 w 142"/>
                <a:gd name="T31" fmla="*/ 79 h 195"/>
                <a:gd name="T32" fmla="*/ 77 w 142"/>
                <a:gd name="T33" fmla="*/ 94 h 195"/>
                <a:gd name="T34" fmla="*/ 75 w 142"/>
                <a:gd name="T35" fmla="*/ 105 h 195"/>
                <a:gd name="T36" fmla="*/ 69 w 142"/>
                <a:gd name="T37" fmla="*/ 107 h 195"/>
                <a:gd name="T38" fmla="*/ 60 w 142"/>
                <a:gd name="T39" fmla="*/ 118 h 195"/>
                <a:gd name="T40" fmla="*/ 24 w 142"/>
                <a:gd name="T41" fmla="*/ 120 h 195"/>
                <a:gd name="T42" fmla="*/ 9 w 142"/>
                <a:gd name="T43" fmla="*/ 103 h 195"/>
                <a:gd name="T44" fmla="*/ 13 w 142"/>
                <a:gd name="T45" fmla="*/ 81 h 195"/>
                <a:gd name="T46" fmla="*/ 30 w 142"/>
                <a:gd name="T47" fmla="*/ 71 h 195"/>
                <a:gd name="T48" fmla="*/ 45 w 142"/>
                <a:gd name="T49" fmla="*/ 60 h 195"/>
                <a:gd name="T50" fmla="*/ 28 w 142"/>
                <a:gd name="T51" fmla="*/ 58 h 195"/>
                <a:gd name="T52" fmla="*/ 21 w 142"/>
                <a:gd name="T53" fmla="*/ 55 h 195"/>
                <a:gd name="T54" fmla="*/ 4 w 142"/>
                <a:gd name="T55" fmla="*/ 58 h 195"/>
                <a:gd name="T56" fmla="*/ 0 w 142"/>
                <a:gd name="T57" fmla="*/ 40 h 195"/>
                <a:gd name="T58" fmla="*/ 9 w 142"/>
                <a:gd name="T59" fmla="*/ 17 h 195"/>
                <a:gd name="T60" fmla="*/ 24 w 142"/>
                <a:gd name="T61" fmla="*/ 15 h 195"/>
                <a:gd name="T62" fmla="*/ 41 w 142"/>
                <a:gd name="T63" fmla="*/ 0 h 195"/>
                <a:gd name="T64" fmla="*/ 103 w 142"/>
                <a:gd name="T65" fmla="*/ 2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195">
                  <a:moveTo>
                    <a:pt x="103" y="28"/>
                  </a:moveTo>
                  <a:cubicBezTo>
                    <a:pt x="103" y="36"/>
                    <a:pt x="90" y="31"/>
                    <a:pt x="90" y="38"/>
                  </a:cubicBezTo>
                  <a:cubicBezTo>
                    <a:pt x="89" y="46"/>
                    <a:pt x="92" y="50"/>
                    <a:pt x="94" y="53"/>
                  </a:cubicBezTo>
                  <a:cubicBezTo>
                    <a:pt x="100" y="54"/>
                    <a:pt x="105" y="54"/>
                    <a:pt x="105" y="49"/>
                  </a:cubicBezTo>
                  <a:cubicBezTo>
                    <a:pt x="113" y="54"/>
                    <a:pt x="106" y="74"/>
                    <a:pt x="122" y="71"/>
                  </a:cubicBezTo>
                  <a:cubicBezTo>
                    <a:pt x="122" y="92"/>
                    <a:pt x="120" y="115"/>
                    <a:pt x="139" y="118"/>
                  </a:cubicBezTo>
                  <a:cubicBezTo>
                    <a:pt x="134" y="123"/>
                    <a:pt x="142" y="127"/>
                    <a:pt x="142" y="131"/>
                  </a:cubicBezTo>
                  <a:cubicBezTo>
                    <a:pt x="141" y="140"/>
                    <a:pt x="129" y="147"/>
                    <a:pt x="135" y="158"/>
                  </a:cubicBezTo>
                  <a:cubicBezTo>
                    <a:pt x="128" y="164"/>
                    <a:pt x="122" y="169"/>
                    <a:pt x="118" y="178"/>
                  </a:cubicBezTo>
                  <a:cubicBezTo>
                    <a:pt x="101" y="178"/>
                    <a:pt x="96" y="190"/>
                    <a:pt x="77" y="188"/>
                  </a:cubicBezTo>
                  <a:cubicBezTo>
                    <a:pt x="70" y="190"/>
                    <a:pt x="66" y="194"/>
                    <a:pt x="58" y="195"/>
                  </a:cubicBezTo>
                  <a:cubicBezTo>
                    <a:pt x="48" y="183"/>
                    <a:pt x="49" y="170"/>
                    <a:pt x="58" y="158"/>
                  </a:cubicBezTo>
                  <a:cubicBezTo>
                    <a:pt x="59" y="157"/>
                    <a:pt x="61" y="156"/>
                    <a:pt x="62" y="154"/>
                  </a:cubicBezTo>
                  <a:cubicBezTo>
                    <a:pt x="66" y="148"/>
                    <a:pt x="71" y="141"/>
                    <a:pt x="75" y="131"/>
                  </a:cubicBezTo>
                  <a:cubicBezTo>
                    <a:pt x="81" y="115"/>
                    <a:pt x="84" y="102"/>
                    <a:pt x="88" y="86"/>
                  </a:cubicBezTo>
                  <a:cubicBezTo>
                    <a:pt x="92" y="85"/>
                    <a:pt x="90" y="77"/>
                    <a:pt x="97" y="79"/>
                  </a:cubicBezTo>
                  <a:cubicBezTo>
                    <a:pt x="85" y="67"/>
                    <a:pt x="81" y="84"/>
                    <a:pt x="77" y="94"/>
                  </a:cubicBezTo>
                  <a:cubicBezTo>
                    <a:pt x="76" y="98"/>
                    <a:pt x="76" y="104"/>
                    <a:pt x="75" y="105"/>
                  </a:cubicBezTo>
                  <a:cubicBezTo>
                    <a:pt x="74" y="106"/>
                    <a:pt x="70" y="106"/>
                    <a:pt x="69" y="107"/>
                  </a:cubicBezTo>
                  <a:cubicBezTo>
                    <a:pt x="66" y="110"/>
                    <a:pt x="65" y="116"/>
                    <a:pt x="60" y="118"/>
                  </a:cubicBezTo>
                  <a:cubicBezTo>
                    <a:pt x="48" y="114"/>
                    <a:pt x="38" y="117"/>
                    <a:pt x="24" y="120"/>
                  </a:cubicBezTo>
                  <a:cubicBezTo>
                    <a:pt x="17" y="113"/>
                    <a:pt x="10" y="111"/>
                    <a:pt x="9" y="103"/>
                  </a:cubicBezTo>
                  <a:cubicBezTo>
                    <a:pt x="8" y="98"/>
                    <a:pt x="10" y="86"/>
                    <a:pt x="13" y="81"/>
                  </a:cubicBezTo>
                  <a:cubicBezTo>
                    <a:pt x="16" y="76"/>
                    <a:pt x="24" y="74"/>
                    <a:pt x="30" y="71"/>
                  </a:cubicBezTo>
                  <a:cubicBezTo>
                    <a:pt x="37" y="66"/>
                    <a:pt x="40" y="61"/>
                    <a:pt x="45" y="60"/>
                  </a:cubicBezTo>
                  <a:cubicBezTo>
                    <a:pt x="43" y="51"/>
                    <a:pt x="34" y="58"/>
                    <a:pt x="28" y="58"/>
                  </a:cubicBezTo>
                  <a:cubicBezTo>
                    <a:pt x="27" y="58"/>
                    <a:pt x="24" y="55"/>
                    <a:pt x="21" y="55"/>
                  </a:cubicBezTo>
                  <a:cubicBezTo>
                    <a:pt x="17" y="56"/>
                    <a:pt x="11" y="59"/>
                    <a:pt x="4" y="58"/>
                  </a:cubicBezTo>
                  <a:cubicBezTo>
                    <a:pt x="6" y="50"/>
                    <a:pt x="0" y="47"/>
                    <a:pt x="0" y="40"/>
                  </a:cubicBezTo>
                  <a:cubicBezTo>
                    <a:pt x="0" y="32"/>
                    <a:pt x="7" y="26"/>
                    <a:pt x="9" y="17"/>
                  </a:cubicBezTo>
                  <a:cubicBezTo>
                    <a:pt x="15" y="18"/>
                    <a:pt x="16" y="13"/>
                    <a:pt x="24" y="15"/>
                  </a:cubicBezTo>
                  <a:cubicBezTo>
                    <a:pt x="30" y="11"/>
                    <a:pt x="34" y="4"/>
                    <a:pt x="41" y="0"/>
                  </a:cubicBezTo>
                  <a:cubicBezTo>
                    <a:pt x="68" y="6"/>
                    <a:pt x="94" y="2"/>
                    <a:pt x="103" y="28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78"/>
            <p:cNvSpPr>
              <a:spLocks/>
            </p:cNvSpPr>
            <p:nvPr/>
          </p:nvSpPr>
          <p:spPr bwMode="auto">
            <a:xfrm>
              <a:off x="728663" y="5075237"/>
              <a:ext cx="101600" cy="71438"/>
            </a:xfrm>
            <a:custGeom>
              <a:avLst/>
              <a:gdLst>
                <a:gd name="T0" fmla="*/ 40 w 40"/>
                <a:gd name="T1" fmla="*/ 7 h 28"/>
                <a:gd name="T2" fmla="*/ 36 w 40"/>
                <a:gd name="T3" fmla="*/ 26 h 28"/>
                <a:gd name="T4" fmla="*/ 21 w 40"/>
                <a:gd name="T5" fmla="*/ 26 h 28"/>
                <a:gd name="T6" fmla="*/ 17 w 40"/>
                <a:gd name="T7" fmla="*/ 26 h 28"/>
                <a:gd name="T8" fmla="*/ 0 w 40"/>
                <a:gd name="T9" fmla="*/ 7 h 28"/>
                <a:gd name="T10" fmla="*/ 10 w 40"/>
                <a:gd name="T11" fmla="*/ 2 h 28"/>
                <a:gd name="T12" fmla="*/ 40 w 40"/>
                <a:gd name="T13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8">
                  <a:moveTo>
                    <a:pt x="40" y="7"/>
                  </a:moveTo>
                  <a:cubicBezTo>
                    <a:pt x="39" y="13"/>
                    <a:pt x="38" y="20"/>
                    <a:pt x="36" y="26"/>
                  </a:cubicBezTo>
                  <a:cubicBezTo>
                    <a:pt x="29" y="27"/>
                    <a:pt x="27" y="28"/>
                    <a:pt x="21" y="26"/>
                  </a:cubicBezTo>
                  <a:cubicBezTo>
                    <a:pt x="19" y="25"/>
                    <a:pt x="16" y="26"/>
                    <a:pt x="17" y="26"/>
                  </a:cubicBezTo>
                  <a:cubicBezTo>
                    <a:pt x="8" y="22"/>
                    <a:pt x="1" y="16"/>
                    <a:pt x="0" y="7"/>
                  </a:cubicBezTo>
                  <a:cubicBezTo>
                    <a:pt x="5" y="11"/>
                    <a:pt x="9" y="3"/>
                    <a:pt x="10" y="2"/>
                  </a:cubicBezTo>
                  <a:cubicBezTo>
                    <a:pt x="20" y="0"/>
                    <a:pt x="31" y="5"/>
                    <a:pt x="40" y="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79"/>
            <p:cNvSpPr>
              <a:spLocks/>
            </p:cNvSpPr>
            <p:nvPr/>
          </p:nvSpPr>
          <p:spPr bwMode="auto">
            <a:xfrm>
              <a:off x="1722438" y="5080000"/>
              <a:ext cx="120650" cy="101600"/>
            </a:xfrm>
            <a:custGeom>
              <a:avLst/>
              <a:gdLst>
                <a:gd name="T0" fmla="*/ 17 w 47"/>
                <a:gd name="T1" fmla="*/ 7 h 40"/>
                <a:gd name="T2" fmla="*/ 21 w 47"/>
                <a:gd name="T3" fmla="*/ 13 h 40"/>
                <a:gd name="T4" fmla="*/ 30 w 47"/>
                <a:gd name="T5" fmla="*/ 9 h 40"/>
                <a:gd name="T6" fmla="*/ 21 w 47"/>
                <a:gd name="T7" fmla="*/ 17 h 40"/>
                <a:gd name="T8" fmla="*/ 26 w 47"/>
                <a:gd name="T9" fmla="*/ 30 h 40"/>
                <a:gd name="T10" fmla="*/ 47 w 47"/>
                <a:gd name="T11" fmla="*/ 33 h 40"/>
                <a:gd name="T12" fmla="*/ 28 w 47"/>
                <a:gd name="T13" fmla="*/ 39 h 40"/>
                <a:gd name="T14" fmla="*/ 26 w 47"/>
                <a:gd name="T15" fmla="*/ 33 h 40"/>
                <a:gd name="T16" fmla="*/ 4 w 47"/>
                <a:gd name="T17" fmla="*/ 33 h 40"/>
                <a:gd name="T18" fmla="*/ 2 w 47"/>
                <a:gd name="T19" fmla="*/ 20 h 40"/>
                <a:gd name="T20" fmla="*/ 19 w 47"/>
                <a:gd name="T21" fmla="*/ 11 h 40"/>
                <a:gd name="T22" fmla="*/ 17 w 47"/>
                <a:gd name="T23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0">
                  <a:moveTo>
                    <a:pt x="17" y="7"/>
                  </a:moveTo>
                  <a:cubicBezTo>
                    <a:pt x="20" y="0"/>
                    <a:pt x="27" y="10"/>
                    <a:pt x="21" y="13"/>
                  </a:cubicBezTo>
                  <a:cubicBezTo>
                    <a:pt x="28" y="16"/>
                    <a:pt x="23" y="6"/>
                    <a:pt x="30" y="9"/>
                  </a:cubicBezTo>
                  <a:cubicBezTo>
                    <a:pt x="29" y="13"/>
                    <a:pt x="26" y="16"/>
                    <a:pt x="21" y="17"/>
                  </a:cubicBezTo>
                  <a:cubicBezTo>
                    <a:pt x="20" y="24"/>
                    <a:pt x="28" y="22"/>
                    <a:pt x="26" y="30"/>
                  </a:cubicBezTo>
                  <a:cubicBezTo>
                    <a:pt x="38" y="30"/>
                    <a:pt x="38" y="29"/>
                    <a:pt x="47" y="33"/>
                  </a:cubicBezTo>
                  <a:cubicBezTo>
                    <a:pt x="44" y="38"/>
                    <a:pt x="29" y="32"/>
                    <a:pt x="28" y="39"/>
                  </a:cubicBezTo>
                  <a:cubicBezTo>
                    <a:pt x="25" y="39"/>
                    <a:pt x="26" y="35"/>
                    <a:pt x="26" y="33"/>
                  </a:cubicBezTo>
                  <a:cubicBezTo>
                    <a:pt x="19" y="40"/>
                    <a:pt x="7" y="28"/>
                    <a:pt x="4" y="33"/>
                  </a:cubicBezTo>
                  <a:cubicBezTo>
                    <a:pt x="0" y="32"/>
                    <a:pt x="3" y="23"/>
                    <a:pt x="2" y="20"/>
                  </a:cubicBezTo>
                  <a:cubicBezTo>
                    <a:pt x="10" y="19"/>
                    <a:pt x="10" y="10"/>
                    <a:pt x="19" y="11"/>
                  </a:cubicBezTo>
                  <a:cubicBezTo>
                    <a:pt x="20" y="9"/>
                    <a:pt x="19" y="7"/>
                    <a:pt x="17" y="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80"/>
            <p:cNvSpPr>
              <a:spLocks/>
            </p:cNvSpPr>
            <p:nvPr/>
          </p:nvSpPr>
          <p:spPr bwMode="auto">
            <a:xfrm>
              <a:off x="3733800" y="5118100"/>
              <a:ext cx="84138" cy="88900"/>
            </a:xfrm>
            <a:custGeom>
              <a:avLst/>
              <a:gdLst>
                <a:gd name="T0" fmla="*/ 26 w 33"/>
                <a:gd name="T1" fmla="*/ 35 h 35"/>
                <a:gd name="T2" fmla="*/ 5 w 33"/>
                <a:gd name="T3" fmla="*/ 28 h 35"/>
                <a:gd name="T4" fmla="*/ 13 w 33"/>
                <a:gd name="T5" fmla="*/ 0 h 35"/>
                <a:gd name="T6" fmla="*/ 32 w 33"/>
                <a:gd name="T7" fmla="*/ 18 h 35"/>
                <a:gd name="T8" fmla="*/ 26 w 33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26" y="35"/>
                  </a:moveTo>
                  <a:cubicBezTo>
                    <a:pt x="19" y="32"/>
                    <a:pt x="13" y="24"/>
                    <a:pt x="5" y="28"/>
                  </a:cubicBezTo>
                  <a:cubicBezTo>
                    <a:pt x="0" y="18"/>
                    <a:pt x="10" y="9"/>
                    <a:pt x="13" y="0"/>
                  </a:cubicBezTo>
                  <a:cubicBezTo>
                    <a:pt x="22" y="0"/>
                    <a:pt x="32" y="10"/>
                    <a:pt x="32" y="18"/>
                  </a:cubicBezTo>
                  <a:cubicBezTo>
                    <a:pt x="33" y="25"/>
                    <a:pt x="26" y="27"/>
                    <a:pt x="26" y="3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1"/>
            <p:cNvSpPr>
              <a:spLocks/>
            </p:cNvSpPr>
            <p:nvPr/>
          </p:nvSpPr>
          <p:spPr bwMode="auto">
            <a:xfrm>
              <a:off x="5730875" y="5108575"/>
              <a:ext cx="161925" cy="84138"/>
            </a:xfrm>
            <a:custGeom>
              <a:avLst/>
              <a:gdLst>
                <a:gd name="T0" fmla="*/ 60 w 64"/>
                <a:gd name="T1" fmla="*/ 11 h 33"/>
                <a:gd name="T2" fmla="*/ 49 w 64"/>
                <a:gd name="T3" fmla="*/ 19 h 33"/>
                <a:gd name="T4" fmla="*/ 45 w 64"/>
                <a:gd name="T5" fmla="*/ 26 h 33"/>
                <a:gd name="T6" fmla="*/ 34 w 64"/>
                <a:gd name="T7" fmla="*/ 28 h 33"/>
                <a:gd name="T8" fmla="*/ 0 w 64"/>
                <a:gd name="T9" fmla="*/ 24 h 33"/>
                <a:gd name="T10" fmla="*/ 60 w 64"/>
                <a:gd name="T11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33">
                  <a:moveTo>
                    <a:pt x="60" y="11"/>
                  </a:moveTo>
                  <a:cubicBezTo>
                    <a:pt x="64" y="18"/>
                    <a:pt x="53" y="16"/>
                    <a:pt x="49" y="19"/>
                  </a:cubicBezTo>
                  <a:cubicBezTo>
                    <a:pt x="48" y="21"/>
                    <a:pt x="48" y="25"/>
                    <a:pt x="45" y="26"/>
                  </a:cubicBezTo>
                  <a:cubicBezTo>
                    <a:pt x="43" y="27"/>
                    <a:pt x="38" y="27"/>
                    <a:pt x="34" y="28"/>
                  </a:cubicBezTo>
                  <a:cubicBezTo>
                    <a:pt x="22" y="32"/>
                    <a:pt x="12" y="33"/>
                    <a:pt x="0" y="24"/>
                  </a:cubicBezTo>
                  <a:cubicBezTo>
                    <a:pt x="9" y="6"/>
                    <a:pt x="40" y="0"/>
                    <a:pt x="60" y="1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2"/>
            <p:cNvSpPr>
              <a:spLocks/>
            </p:cNvSpPr>
            <p:nvPr/>
          </p:nvSpPr>
          <p:spPr bwMode="auto">
            <a:xfrm>
              <a:off x="2735263" y="5180012"/>
              <a:ext cx="168275" cy="193675"/>
            </a:xfrm>
            <a:custGeom>
              <a:avLst/>
              <a:gdLst>
                <a:gd name="T0" fmla="*/ 25 w 66"/>
                <a:gd name="T1" fmla="*/ 0 h 76"/>
                <a:gd name="T2" fmla="*/ 64 w 66"/>
                <a:gd name="T3" fmla="*/ 6 h 76"/>
                <a:gd name="T4" fmla="*/ 62 w 66"/>
                <a:gd name="T5" fmla="*/ 26 h 76"/>
                <a:gd name="T6" fmla="*/ 66 w 66"/>
                <a:gd name="T7" fmla="*/ 34 h 76"/>
                <a:gd name="T8" fmla="*/ 62 w 66"/>
                <a:gd name="T9" fmla="*/ 60 h 76"/>
                <a:gd name="T10" fmla="*/ 49 w 66"/>
                <a:gd name="T11" fmla="*/ 62 h 76"/>
                <a:gd name="T12" fmla="*/ 36 w 66"/>
                <a:gd name="T13" fmla="*/ 75 h 76"/>
                <a:gd name="T14" fmla="*/ 34 w 66"/>
                <a:gd name="T15" fmla="*/ 66 h 76"/>
                <a:gd name="T16" fmla="*/ 23 w 66"/>
                <a:gd name="T17" fmla="*/ 73 h 76"/>
                <a:gd name="T18" fmla="*/ 28 w 66"/>
                <a:gd name="T19" fmla="*/ 64 h 76"/>
                <a:gd name="T20" fmla="*/ 13 w 66"/>
                <a:gd name="T21" fmla="*/ 60 h 76"/>
                <a:gd name="T22" fmla="*/ 6 w 66"/>
                <a:gd name="T23" fmla="*/ 54 h 76"/>
                <a:gd name="T24" fmla="*/ 0 w 66"/>
                <a:gd name="T25" fmla="*/ 43 h 76"/>
                <a:gd name="T26" fmla="*/ 13 w 66"/>
                <a:gd name="T27" fmla="*/ 13 h 76"/>
                <a:gd name="T28" fmla="*/ 25 w 6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" h="76">
                  <a:moveTo>
                    <a:pt x="25" y="0"/>
                  </a:moveTo>
                  <a:cubicBezTo>
                    <a:pt x="40" y="4"/>
                    <a:pt x="46" y="9"/>
                    <a:pt x="64" y="6"/>
                  </a:cubicBezTo>
                  <a:cubicBezTo>
                    <a:pt x="61" y="13"/>
                    <a:pt x="60" y="18"/>
                    <a:pt x="62" y="26"/>
                  </a:cubicBezTo>
                  <a:cubicBezTo>
                    <a:pt x="63" y="29"/>
                    <a:pt x="66" y="32"/>
                    <a:pt x="66" y="34"/>
                  </a:cubicBezTo>
                  <a:cubicBezTo>
                    <a:pt x="66" y="43"/>
                    <a:pt x="62" y="50"/>
                    <a:pt x="62" y="60"/>
                  </a:cubicBezTo>
                  <a:cubicBezTo>
                    <a:pt x="57" y="60"/>
                    <a:pt x="52" y="60"/>
                    <a:pt x="49" y="62"/>
                  </a:cubicBezTo>
                  <a:cubicBezTo>
                    <a:pt x="53" y="70"/>
                    <a:pt x="45" y="74"/>
                    <a:pt x="36" y="75"/>
                  </a:cubicBezTo>
                  <a:cubicBezTo>
                    <a:pt x="37" y="71"/>
                    <a:pt x="35" y="69"/>
                    <a:pt x="34" y="66"/>
                  </a:cubicBezTo>
                  <a:cubicBezTo>
                    <a:pt x="29" y="67"/>
                    <a:pt x="32" y="76"/>
                    <a:pt x="23" y="73"/>
                  </a:cubicBezTo>
                  <a:cubicBezTo>
                    <a:pt x="24" y="69"/>
                    <a:pt x="25" y="66"/>
                    <a:pt x="28" y="64"/>
                  </a:cubicBezTo>
                  <a:cubicBezTo>
                    <a:pt x="27" y="58"/>
                    <a:pt x="19" y="60"/>
                    <a:pt x="13" y="60"/>
                  </a:cubicBezTo>
                  <a:cubicBezTo>
                    <a:pt x="16" y="54"/>
                    <a:pt x="8" y="56"/>
                    <a:pt x="6" y="54"/>
                  </a:cubicBezTo>
                  <a:cubicBezTo>
                    <a:pt x="4" y="50"/>
                    <a:pt x="12" y="45"/>
                    <a:pt x="0" y="43"/>
                  </a:cubicBezTo>
                  <a:cubicBezTo>
                    <a:pt x="4" y="33"/>
                    <a:pt x="9" y="24"/>
                    <a:pt x="13" y="13"/>
                  </a:cubicBezTo>
                  <a:cubicBezTo>
                    <a:pt x="19" y="11"/>
                    <a:pt x="26" y="9"/>
                    <a:pt x="25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83"/>
            <p:cNvSpPr>
              <a:spLocks/>
            </p:cNvSpPr>
            <p:nvPr/>
          </p:nvSpPr>
          <p:spPr bwMode="auto">
            <a:xfrm>
              <a:off x="727075" y="5194300"/>
              <a:ext cx="109538" cy="104775"/>
            </a:xfrm>
            <a:custGeom>
              <a:avLst/>
              <a:gdLst>
                <a:gd name="T0" fmla="*/ 5 w 43"/>
                <a:gd name="T1" fmla="*/ 0 h 41"/>
                <a:gd name="T2" fmla="*/ 31 w 43"/>
                <a:gd name="T3" fmla="*/ 3 h 41"/>
                <a:gd name="T4" fmla="*/ 41 w 43"/>
                <a:gd name="T5" fmla="*/ 11 h 41"/>
                <a:gd name="T6" fmla="*/ 35 w 43"/>
                <a:gd name="T7" fmla="*/ 18 h 41"/>
                <a:gd name="T8" fmla="*/ 33 w 43"/>
                <a:gd name="T9" fmla="*/ 35 h 41"/>
                <a:gd name="T10" fmla="*/ 1 w 43"/>
                <a:gd name="T11" fmla="*/ 30 h 41"/>
                <a:gd name="T12" fmla="*/ 5 w 43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1">
                  <a:moveTo>
                    <a:pt x="5" y="0"/>
                  </a:moveTo>
                  <a:cubicBezTo>
                    <a:pt x="19" y="0"/>
                    <a:pt x="18" y="6"/>
                    <a:pt x="31" y="3"/>
                  </a:cubicBezTo>
                  <a:cubicBezTo>
                    <a:pt x="35" y="4"/>
                    <a:pt x="35" y="11"/>
                    <a:pt x="41" y="11"/>
                  </a:cubicBezTo>
                  <a:cubicBezTo>
                    <a:pt x="43" y="17"/>
                    <a:pt x="37" y="15"/>
                    <a:pt x="35" y="18"/>
                  </a:cubicBezTo>
                  <a:cubicBezTo>
                    <a:pt x="36" y="25"/>
                    <a:pt x="34" y="30"/>
                    <a:pt x="33" y="35"/>
                  </a:cubicBezTo>
                  <a:cubicBezTo>
                    <a:pt x="21" y="41"/>
                    <a:pt x="12" y="35"/>
                    <a:pt x="1" y="30"/>
                  </a:cubicBezTo>
                  <a:cubicBezTo>
                    <a:pt x="0" y="19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4"/>
            <p:cNvSpPr>
              <a:spLocks/>
            </p:cNvSpPr>
            <p:nvPr/>
          </p:nvSpPr>
          <p:spPr bwMode="auto">
            <a:xfrm>
              <a:off x="2355850" y="5200650"/>
              <a:ext cx="90488" cy="98425"/>
            </a:xfrm>
            <a:custGeom>
              <a:avLst/>
              <a:gdLst>
                <a:gd name="T0" fmla="*/ 24 w 36"/>
                <a:gd name="T1" fmla="*/ 37 h 39"/>
                <a:gd name="T2" fmla="*/ 1 w 36"/>
                <a:gd name="T3" fmla="*/ 18 h 39"/>
                <a:gd name="T4" fmla="*/ 9 w 36"/>
                <a:gd name="T5" fmla="*/ 18 h 39"/>
                <a:gd name="T6" fmla="*/ 24 w 36"/>
                <a:gd name="T7" fmla="*/ 1 h 39"/>
                <a:gd name="T8" fmla="*/ 29 w 36"/>
                <a:gd name="T9" fmla="*/ 3 h 39"/>
                <a:gd name="T10" fmla="*/ 24 w 36"/>
                <a:gd name="T11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9">
                  <a:moveTo>
                    <a:pt x="24" y="37"/>
                  </a:moveTo>
                  <a:cubicBezTo>
                    <a:pt x="4" y="39"/>
                    <a:pt x="0" y="32"/>
                    <a:pt x="1" y="18"/>
                  </a:cubicBezTo>
                  <a:cubicBezTo>
                    <a:pt x="4" y="18"/>
                    <a:pt x="6" y="18"/>
                    <a:pt x="9" y="18"/>
                  </a:cubicBezTo>
                  <a:cubicBezTo>
                    <a:pt x="14" y="11"/>
                    <a:pt x="19" y="6"/>
                    <a:pt x="24" y="1"/>
                  </a:cubicBezTo>
                  <a:cubicBezTo>
                    <a:pt x="27" y="0"/>
                    <a:pt x="28" y="1"/>
                    <a:pt x="29" y="3"/>
                  </a:cubicBezTo>
                  <a:cubicBezTo>
                    <a:pt x="36" y="16"/>
                    <a:pt x="30" y="24"/>
                    <a:pt x="24" y="3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5"/>
            <p:cNvSpPr>
              <a:spLocks/>
            </p:cNvSpPr>
            <p:nvPr/>
          </p:nvSpPr>
          <p:spPr bwMode="auto">
            <a:xfrm>
              <a:off x="1885950" y="5218112"/>
              <a:ext cx="373063" cy="157163"/>
            </a:xfrm>
            <a:custGeom>
              <a:avLst/>
              <a:gdLst>
                <a:gd name="T0" fmla="*/ 120 w 146"/>
                <a:gd name="T1" fmla="*/ 21 h 62"/>
                <a:gd name="T2" fmla="*/ 146 w 146"/>
                <a:gd name="T3" fmla="*/ 17 h 62"/>
                <a:gd name="T4" fmla="*/ 138 w 146"/>
                <a:gd name="T5" fmla="*/ 34 h 62"/>
                <a:gd name="T6" fmla="*/ 129 w 146"/>
                <a:gd name="T7" fmla="*/ 56 h 62"/>
                <a:gd name="T8" fmla="*/ 84 w 146"/>
                <a:gd name="T9" fmla="*/ 62 h 62"/>
                <a:gd name="T10" fmla="*/ 43 w 146"/>
                <a:gd name="T11" fmla="*/ 41 h 62"/>
                <a:gd name="T12" fmla="*/ 37 w 146"/>
                <a:gd name="T13" fmla="*/ 26 h 62"/>
                <a:gd name="T14" fmla="*/ 28 w 146"/>
                <a:gd name="T15" fmla="*/ 32 h 62"/>
                <a:gd name="T16" fmla="*/ 32 w 146"/>
                <a:gd name="T17" fmla="*/ 41 h 62"/>
                <a:gd name="T18" fmla="*/ 17 w 146"/>
                <a:gd name="T19" fmla="*/ 47 h 62"/>
                <a:gd name="T20" fmla="*/ 0 w 146"/>
                <a:gd name="T21" fmla="*/ 21 h 62"/>
                <a:gd name="T22" fmla="*/ 15 w 146"/>
                <a:gd name="T23" fmla="*/ 21 h 62"/>
                <a:gd name="T24" fmla="*/ 28 w 146"/>
                <a:gd name="T25" fmla="*/ 17 h 62"/>
                <a:gd name="T26" fmla="*/ 43 w 146"/>
                <a:gd name="T27" fmla="*/ 24 h 62"/>
                <a:gd name="T28" fmla="*/ 88 w 146"/>
                <a:gd name="T29" fmla="*/ 17 h 62"/>
                <a:gd name="T30" fmla="*/ 88 w 146"/>
                <a:gd name="T31" fmla="*/ 4 h 62"/>
                <a:gd name="T32" fmla="*/ 112 w 146"/>
                <a:gd name="T33" fmla="*/ 4 h 62"/>
                <a:gd name="T34" fmla="*/ 120 w 146"/>
                <a:gd name="T35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62">
                  <a:moveTo>
                    <a:pt x="120" y="21"/>
                  </a:moveTo>
                  <a:cubicBezTo>
                    <a:pt x="129" y="20"/>
                    <a:pt x="135" y="16"/>
                    <a:pt x="146" y="17"/>
                  </a:cubicBezTo>
                  <a:cubicBezTo>
                    <a:pt x="146" y="26"/>
                    <a:pt x="146" y="34"/>
                    <a:pt x="138" y="34"/>
                  </a:cubicBezTo>
                  <a:cubicBezTo>
                    <a:pt x="137" y="44"/>
                    <a:pt x="129" y="45"/>
                    <a:pt x="129" y="56"/>
                  </a:cubicBezTo>
                  <a:cubicBezTo>
                    <a:pt x="111" y="54"/>
                    <a:pt x="99" y="61"/>
                    <a:pt x="84" y="62"/>
                  </a:cubicBezTo>
                  <a:cubicBezTo>
                    <a:pt x="75" y="50"/>
                    <a:pt x="64" y="40"/>
                    <a:pt x="43" y="41"/>
                  </a:cubicBezTo>
                  <a:cubicBezTo>
                    <a:pt x="44" y="33"/>
                    <a:pt x="42" y="27"/>
                    <a:pt x="37" y="26"/>
                  </a:cubicBezTo>
                  <a:cubicBezTo>
                    <a:pt x="31" y="25"/>
                    <a:pt x="30" y="29"/>
                    <a:pt x="28" y="32"/>
                  </a:cubicBezTo>
                  <a:cubicBezTo>
                    <a:pt x="26" y="39"/>
                    <a:pt x="35" y="34"/>
                    <a:pt x="32" y="41"/>
                  </a:cubicBezTo>
                  <a:cubicBezTo>
                    <a:pt x="27" y="42"/>
                    <a:pt x="22" y="44"/>
                    <a:pt x="17" y="47"/>
                  </a:cubicBezTo>
                  <a:cubicBezTo>
                    <a:pt x="11" y="39"/>
                    <a:pt x="3" y="33"/>
                    <a:pt x="0" y="21"/>
                  </a:cubicBezTo>
                  <a:cubicBezTo>
                    <a:pt x="6" y="15"/>
                    <a:pt x="8" y="19"/>
                    <a:pt x="15" y="21"/>
                  </a:cubicBezTo>
                  <a:cubicBezTo>
                    <a:pt x="19" y="20"/>
                    <a:pt x="23" y="18"/>
                    <a:pt x="28" y="17"/>
                  </a:cubicBezTo>
                  <a:cubicBezTo>
                    <a:pt x="35" y="18"/>
                    <a:pt x="39" y="21"/>
                    <a:pt x="43" y="24"/>
                  </a:cubicBezTo>
                  <a:cubicBezTo>
                    <a:pt x="56" y="18"/>
                    <a:pt x="77" y="19"/>
                    <a:pt x="88" y="17"/>
                  </a:cubicBezTo>
                  <a:cubicBezTo>
                    <a:pt x="95" y="14"/>
                    <a:pt x="82" y="8"/>
                    <a:pt x="88" y="4"/>
                  </a:cubicBezTo>
                  <a:cubicBezTo>
                    <a:pt x="99" y="1"/>
                    <a:pt x="103" y="0"/>
                    <a:pt x="112" y="4"/>
                  </a:cubicBezTo>
                  <a:cubicBezTo>
                    <a:pt x="115" y="10"/>
                    <a:pt x="119" y="15"/>
                    <a:pt x="120" y="2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6"/>
            <p:cNvSpPr>
              <a:spLocks/>
            </p:cNvSpPr>
            <p:nvPr/>
          </p:nvSpPr>
          <p:spPr bwMode="auto">
            <a:xfrm>
              <a:off x="3132138" y="5297487"/>
              <a:ext cx="122238" cy="122238"/>
            </a:xfrm>
            <a:custGeom>
              <a:avLst/>
              <a:gdLst>
                <a:gd name="T0" fmla="*/ 7 w 48"/>
                <a:gd name="T1" fmla="*/ 1 h 48"/>
                <a:gd name="T2" fmla="*/ 39 w 48"/>
                <a:gd name="T3" fmla="*/ 8 h 48"/>
                <a:gd name="T4" fmla="*/ 48 w 48"/>
                <a:gd name="T5" fmla="*/ 31 h 48"/>
                <a:gd name="T6" fmla="*/ 30 w 48"/>
                <a:gd name="T7" fmla="*/ 46 h 48"/>
                <a:gd name="T8" fmla="*/ 41 w 48"/>
                <a:gd name="T9" fmla="*/ 29 h 48"/>
                <a:gd name="T10" fmla="*/ 28 w 48"/>
                <a:gd name="T11" fmla="*/ 18 h 48"/>
                <a:gd name="T12" fmla="*/ 0 w 48"/>
                <a:gd name="T13" fmla="*/ 18 h 48"/>
                <a:gd name="T14" fmla="*/ 7 w 48"/>
                <a:gd name="T1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8">
                  <a:moveTo>
                    <a:pt x="7" y="1"/>
                  </a:moveTo>
                  <a:cubicBezTo>
                    <a:pt x="20" y="1"/>
                    <a:pt x="33" y="0"/>
                    <a:pt x="39" y="8"/>
                  </a:cubicBezTo>
                  <a:cubicBezTo>
                    <a:pt x="37" y="20"/>
                    <a:pt x="45" y="23"/>
                    <a:pt x="48" y="31"/>
                  </a:cubicBezTo>
                  <a:cubicBezTo>
                    <a:pt x="44" y="39"/>
                    <a:pt x="43" y="48"/>
                    <a:pt x="30" y="46"/>
                  </a:cubicBezTo>
                  <a:cubicBezTo>
                    <a:pt x="32" y="38"/>
                    <a:pt x="38" y="36"/>
                    <a:pt x="41" y="29"/>
                  </a:cubicBezTo>
                  <a:cubicBezTo>
                    <a:pt x="39" y="23"/>
                    <a:pt x="32" y="22"/>
                    <a:pt x="28" y="18"/>
                  </a:cubicBezTo>
                  <a:cubicBezTo>
                    <a:pt x="20" y="22"/>
                    <a:pt x="11" y="22"/>
                    <a:pt x="0" y="18"/>
                  </a:cubicBezTo>
                  <a:cubicBezTo>
                    <a:pt x="3" y="13"/>
                    <a:pt x="6" y="8"/>
                    <a:pt x="7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87"/>
            <p:cNvSpPr>
              <a:spLocks/>
            </p:cNvSpPr>
            <p:nvPr/>
          </p:nvSpPr>
          <p:spPr bwMode="auto">
            <a:xfrm>
              <a:off x="4646613" y="5297487"/>
              <a:ext cx="112713" cy="84138"/>
            </a:xfrm>
            <a:custGeom>
              <a:avLst/>
              <a:gdLst>
                <a:gd name="T0" fmla="*/ 39 w 44"/>
                <a:gd name="T1" fmla="*/ 5 h 33"/>
                <a:gd name="T2" fmla="*/ 43 w 44"/>
                <a:gd name="T3" fmla="*/ 18 h 33"/>
                <a:gd name="T4" fmla="*/ 26 w 44"/>
                <a:gd name="T5" fmla="*/ 25 h 33"/>
                <a:gd name="T6" fmla="*/ 7 w 44"/>
                <a:gd name="T7" fmla="*/ 33 h 33"/>
                <a:gd name="T8" fmla="*/ 0 w 44"/>
                <a:gd name="T9" fmla="*/ 8 h 33"/>
                <a:gd name="T10" fmla="*/ 39 w 44"/>
                <a:gd name="T1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3">
                  <a:moveTo>
                    <a:pt x="39" y="5"/>
                  </a:moveTo>
                  <a:cubicBezTo>
                    <a:pt x="37" y="13"/>
                    <a:pt x="44" y="12"/>
                    <a:pt x="43" y="18"/>
                  </a:cubicBezTo>
                  <a:cubicBezTo>
                    <a:pt x="39" y="21"/>
                    <a:pt x="32" y="29"/>
                    <a:pt x="26" y="25"/>
                  </a:cubicBezTo>
                  <a:cubicBezTo>
                    <a:pt x="18" y="26"/>
                    <a:pt x="16" y="33"/>
                    <a:pt x="7" y="33"/>
                  </a:cubicBezTo>
                  <a:cubicBezTo>
                    <a:pt x="1" y="28"/>
                    <a:pt x="6" y="17"/>
                    <a:pt x="0" y="8"/>
                  </a:cubicBezTo>
                  <a:cubicBezTo>
                    <a:pt x="15" y="1"/>
                    <a:pt x="25" y="0"/>
                    <a:pt x="39" y="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88"/>
            <p:cNvSpPr>
              <a:spLocks/>
            </p:cNvSpPr>
            <p:nvPr/>
          </p:nvSpPr>
          <p:spPr bwMode="auto">
            <a:xfrm>
              <a:off x="6303963" y="5335587"/>
              <a:ext cx="101600" cy="96838"/>
            </a:xfrm>
            <a:custGeom>
              <a:avLst/>
              <a:gdLst>
                <a:gd name="T0" fmla="*/ 32 w 40"/>
                <a:gd name="T1" fmla="*/ 3 h 38"/>
                <a:gd name="T2" fmla="*/ 37 w 40"/>
                <a:gd name="T3" fmla="*/ 14 h 38"/>
                <a:gd name="T4" fmla="*/ 30 w 40"/>
                <a:gd name="T5" fmla="*/ 20 h 38"/>
                <a:gd name="T6" fmla="*/ 26 w 40"/>
                <a:gd name="T7" fmla="*/ 29 h 38"/>
                <a:gd name="T8" fmla="*/ 15 w 40"/>
                <a:gd name="T9" fmla="*/ 31 h 38"/>
                <a:gd name="T10" fmla="*/ 0 w 40"/>
                <a:gd name="T11" fmla="*/ 33 h 38"/>
                <a:gd name="T12" fmla="*/ 5 w 40"/>
                <a:gd name="T13" fmla="*/ 27 h 38"/>
                <a:gd name="T14" fmla="*/ 7 w 40"/>
                <a:gd name="T15" fmla="*/ 18 h 38"/>
                <a:gd name="T16" fmla="*/ 11 w 40"/>
                <a:gd name="T17" fmla="*/ 18 h 38"/>
                <a:gd name="T18" fmla="*/ 20 w 40"/>
                <a:gd name="T19" fmla="*/ 12 h 38"/>
                <a:gd name="T20" fmla="*/ 32 w 40"/>
                <a:gd name="T2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8">
                  <a:moveTo>
                    <a:pt x="32" y="3"/>
                  </a:moveTo>
                  <a:cubicBezTo>
                    <a:pt x="31" y="10"/>
                    <a:pt x="34" y="11"/>
                    <a:pt x="37" y="14"/>
                  </a:cubicBezTo>
                  <a:cubicBezTo>
                    <a:pt x="40" y="20"/>
                    <a:pt x="33" y="17"/>
                    <a:pt x="30" y="20"/>
                  </a:cubicBezTo>
                  <a:cubicBezTo>
                    <a:pt x="28" y="23"/>
                    <a:pt x="28" y="28"/>
                    <a:pt x="26" y="29"/>
                  </a:cubicBezTo>
                  <a:cubicBezTo>
                    <a:pt x="23" y="31"/>
                    <a:pt x="19" y="30"/>
                    <a:pt x="15" y="31"/>
                  </a:cubicBezTo>
                  <a:cubicBezTo>
                    <a:pt x="11" y="33"/>
                    <a:pt x="8" y="38"/>
                    <a:pt x="0" y="33"/>
                  </a:cubicBezTo>
                  <a:cubicBezTo>
                    <a:pt x="1" y="31"/>
                    <a:pt x="4" y="29"/>
                    <a:pt x="5" y="27"/>
                  </a:cubicBezTo>
                  <a:cubicBezTo>
                    <a:pt x="5" y="26"/>
                    <a:pt x="6" y="20"/>
                    <a:pt x="7" y="18"/>
                  </a:cubicBezTo>
                  <a:cubicBezTo>
                    <a:pt x="7" y="18"/>
                    <a:pt x="10" y="19"/>
                    <a:pt x="11" y="18"/>
                  </a:cubicBezTo>
                  <a:cubicBezTo>
                    <a:pt x="14" y="16"/>
                    <a:pt x="15" y="8"/>
                    <a:pt x="20" y="12"/>
                  </a:cubicBezTo>
                  <a:cubicBezTo>
                    <a:pt x="18" y="1"/>
                    <a:pt x="26" y="0"/>
                    <a:pt x="32" y="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89"/>
            <p:cNvSpPr>
              <a:spLocks/>
            </p:cNvSpPr>
            <p:nvPr/>
          </p:nvSpPr>
          <p:spPr bwMode="auto">
            <a:xfrm>
              <a:off x="3143250" y="5362575"/>
              <a:ext cx="55563" cy="31750"/>
            </a:xfrm>
            <a:custGeom>
              <a:avLst/>
              <a:gdLst>
                <a:gd name="T0" fmla="*/ 22 w 22"/>
                <a:gd name="T1" fmla="*/ 12 h 12"/>
                <a:gd name="T2" fmla="*/ 16 w 22"/>
                <a:gd name="T3" fmla="*/ 12 h 12"/>
                <a:gd name="T4" fmla="*/ 13 w 22"/>
                <a:gd name="T5" fmla="*/ 7 h 12"/>
                <a:gd name="T6" fmla="*/ 1 w 22"/>
                <a:gd name="T7" fmla="*/ 3 h 12"/>
                <a:gd name="T8" fmla="*/ 5 w 22"/>
                <a:gd name="T9" fmla="*/ 1 h 12"/>
                <a:gd name="T10" fmla="*/ 7 w 22"/>
                <a:gd name="T11" fmla="*/ 5 h 12"/>
                <a:gd name="T12" fmla="*/ 22 w 2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2">
                  <a:moveTo>
                    <a:pt x="22" y="12"/>
                  </a:moveTo>
                  <a:cubicBezTo>
                    <a:pt x="20" y="11"/>
                    <a:pt x="17" y="12"/>
                    <a:pt x="16" y="12"/>
                  </a:cubicBezTo>
                  <a:cubicBezTo>
                    <a:pt x="14" y="11"/>
                    <a:pt x="14" y="8"/>
                    <a:pt x="13" y="7"/>
                  </a:cubicBezTo>
                  <a:cubicBezTo>
                    <a:pt x="9" y="6"/>
                    <a:pt x="0" y="11"/>
                    <a:pt x="1" y="3"/>
                  </a:cubicBezTo>
                  <a:cubicBezTo>
                    <a:pt x="2" y="3"/>
                    <a:pt x="3" y="0"/>
                    <a:pt x="5" y="1"/>
                  </a:cubicBezTo>
                  <a:cubicBezTo>
                    <a:pt x="7" y="1"/>
                    <a:pt x="6" y="5"/>
                    <a:pt x="7" y="5"/>
                  </a:cubicBezTo>
                  <a:cubicBezTo>
                    <a:pt x="12" y="6"/>
                    <a:pt x="22" y="0"/>
                    <a:pt x="22" y="1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90"/>
            <p:cNvSpPr>
              <a:spLocks/>
            </p:cNvSpPr>
            <p:nvPr/>
          </p:nvSpPr>
          <p:spPr bwMode="auto">
            <a:xfrm>
              <a:off x="5299075" y="5424487"/>
              <a:ext cx="58738" cy="41275"/>
            </a:xfrm>
            <a:custGeom>
              <a:avLst/>
              <a:gdLst>
                <a:gd name="T0" fmla="*/ 23 w 23"/>
                <a:gd name="T1" fmla="*/ 7 h 16"/>
                <a:gd name="T2" fmla="*/ 4 w 23"/>
                <a:gd name="T3" fmla="*/ 13 h 16"/>
                <a:gd name="T4" fmla="*/ 23 w 23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23" y="7"/>
                  </a:moveTo>
                  <a:cubicBezTo>
                    <a:pt x="19" y="16"/>
                    <a:pt x="15" y="15"/>
                    <a:pt x="4" y="13"/>
                  </a:cubicBezTo>
                  <a:cubicBezTo>
                    <a:pt x="0" y="0"/>
                    <a:pt x="19" y="0"/>
                    <a:pt x="23" y="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91"/>
            <p:cNvSpPr>
              <a:spLocks/>
            </p:cNvSpPr>
            <p:nvPr/>
          </p:nvSpPr>
          <p:spPr bwMode="auto">
            <a:xfrm>
              <a:off x="4211638" y="5446712"/>
              <a:ext cx="65088" cy="53975"/>
            </a:xfrm>
            <a:custGeom>
              <a:avLst/>
              <a:gdLst>
                <a:gd name="T0" fmla="*/ 26 w 26"/>
                <a:gd name="T1" fmla="*/ 9 h 21"/>
                <a:gd name="T2" fmla="*/ 4 w 26"/>
                <a:gd name="T3" fmla="*/ 21 h 21"/>
                <a:gd name="T4" fmla="*/ 8 w 26"/>
                <a:gd name="T5" fmla="*/ 2 h 21"/>
                <a:gd name="T6" fmla="*/ 26 w 26"/>
                <a:gd name="T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1">
                  <a:moveTo>
                    <a:pt x="26" y="9"/>
                  </a:moveTo>
                  <a:cubicBezTo>
                    <a:pt x="21" y="15"/>
                    <a:pt x="15" y="21"/>
                    <a:pt x="4" y="21"/>
                  </a:cubicBezTo>
                  <a:cubicBezTo>
                    <a:pt x="0" y="14"/>
                    <a:pt x="6" y="9"/>
                    <a:pt x="8" y="2"/>
                  </a:cubicBezTo>
                  <a:cubicBezTo>
                    <a:pt x="18" y="0"/>
                    <a:pt x="21" y="6"/>
                    <a:pt x="26" y="9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92"/>
            <p:cNvSpPr>
              <a:spLocks/>
            </p:cNvSpPr>
            <p:nvPr/>
          </p:nvSpPr>
          <p:spPr bwMode="auto">
            <a:xfrm>
              <a:off x="5956300" y="5491162"/>
              <a:ext cx="65088" cy="55563"/>
            </a:xfrm>
            <a:custGeom>
              <a:avLst/>
              <a:gdLst>
                <a:gd name="T0" fmla="*/ 16 w 25"/>
                <a:gd name="T1" fmla="*/ 0 h 22"/>
                <a:gd name="T2" fmla="*/ 25 w 25"/>
                <a:gd name="T3" fmla="*/ 11 h 22"/>
                <a:gd name="T4" fmla="*/ 3 w 25"/>
                <a:gd name="T5" fmla="*/ 17 h 22"/>
                <a:gd name="T6" fmla="*/ 8 w 25"/>
                <a:gd name="T7" fmla="*/ 11 h 22"/>
                <a:gd name="T8" fmla="*/ 1 w 25"/>
                <a:gd name="T9" fmla="*/ 9 h 22"/>
                <a:gd name="T10" fmla="*/ 1 w 25"/>
                <a:gd name="T11" fmla="*/ 0 h 22"/>
                <a:gd name="T12" fmla="*/ 10 w 25"/>
                <a:gd name="T13" fmla="*/ 0 h 22"/>
                <a:gd name="T14" fmla="*/ 8 w 25"/>
                <a:gd name="T15" fmla="*/ 7 h 22"/>
                <a:gd name="T16" fmla="*/ 16 w 25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2">
                  <a:moveTo>
                    <a:pt x="16" y="0"/>
                  </a:moveTo>
                  <a:cubicBezTo>
                    <a:pt x="22" y="1"/>
                    <a:pt x="23" y="6"/>
                    <a:pt x="25" y="11"/>
                  </a:cubicBezTo>
                  <a:cubicBezTo>
                    <a:pt x="19" y="14"/>
                    <a:pt x="10" y="22"/>
                    <a:pt x="3" y="17"/>
                  </a:cubicBezTo>
                  <a:cubicBezTo>
                    <a:pt x="2" y="13"/>
                    <a:pt x="8" y="14"/>
                    <a:pt x="8" y="11"/>
                  </a:cubicBezTo>
                  <a:cubicBezTo>
                    <a:pt x="8" y="7"/>
                    <a:pt x="3" y="10"/>
                    <a:pt x="1" y="9"/>
                  </a:cubicBezTo>
                  <a:cubicBezTo>
                    <a:pt x="0" y="8"/>
                    <a:pt x="4" y="0"/>
                    <a:pt x="1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9" y="2"/>
                    <a:pt x="8" y="4"/>
                    <a:pt x="8" y="7"/>
                  </a:cubicBezTo>
                  <a:cubicBezTo>
                    <a:pt x="13" y="7"/>
                    <a:pt x="13" y="2"/>
                    <a:pt x="16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93"/>
            <p:cNvSpPr>
              <a:spLocks/>
            </p:cNvSpPr>
            <p:nvPr/>
          </p:nvSpPr>
          <p:spPr bwMode="auto">
            <a:xfrm>
              <a:off x="4048125" y="5924550"/>
              <a:ext cx="58738" cy="52388"/>
            </a:xfrm>
            <a:custGeom>
              <a:avLst/>
              <a:gdLst>
                <a:gd name="T0" fmla="*/ 8 w 23"/>
                <a:gd name="T1" fmla="*/ 0 h 21"/>
                <a:gd name="T2" fmla="*/ 23 w 23"/>
                <a:gd name="T3" fmla="*/ 15 h 21"/>
                <a:gd name="T4" fmla="*/ 2 w 23"/>
                <a:gd name="T5" fmla="*/ 13 h 21"/>
                <a:gd name="T6" fmla="*/ 8 w 23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8" y="0"/>
                  </a:moveTo>
                  <a:cubicBezTo>
                    <a:pt x="14" y="3"/>
                    <a:pt x="18" y="9"/>
                    <a:pt x="23" y="15"/>
                  </a:cubicBezTo>
                  <a:cubicBezTo>
                    <a:pt x="17" y="21"/>
                    <a:pt x="7" y="14"/>
                    <a:pt x="2" y="13"/>
                  </a:cubicBezTo>
                  <a:cubicBezTo>
                    <a:pt x="0" y="4"/>
                    <a:pt x="7" y="5"/>
                    <a:pt x="8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94"/>
            <p:cNvSpPr>
              <a:spLocks/>
            </p:cNvSpPr>
            <p:nvPr/>
          </p:nvSpPr>
          <p:spPr bwMode="auto">
            <a:xfrm>
              <a:off x="4498975" y="6107112"/>
              <a:ext cx="127000" cy="192088"/>
            </a:xfrm>
            <a:custGeom>
              <a:avLst/>
              <a:gdLst>
                <a:gd name="T0" fmla="*/ 3 w 50"/>
                <a:gd name="T1" fmla="*/ 1 h 75"/>
                <a:gd name="T2" fmla="*/ 22 w 50"/>
                <a:gd name="T3" fmla="*/ 3 h 75"/>
                <a:gd name="T4" fmla="*/ 28 w 50"/>
                <a:gd name="T5" fmla="*/ 48 h 75"/>
                <a:gd name="T6" fmla="*/ 46 w 50"/>
                <a:gd name="T7" fmla="*/ 69 h 75"/>
                <a:gd name="T8" fmla="*/ 37 w 50"/>
                <a:gd name="T9" fmla="*/ 65 h 75"/>
                <a:gd name="T10" fmla="*/ 24 w 50"/>
                <a:gd name="T11" fmla="*/ 54 h 75"/>
                <a:gd name="T12" fmla="*/ 16 w 50"/>
                <a:gd name="T13" fmla="*/ 54 h 75"/>
                <a:gd name="T14" fmla="*/ 3 w 50"/>
                <a:gd name="T15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75">
                  <a:moveTo>
                    <a:pt x="3" y="1"/>
                  </a:moveTo>
                  <a:cubicBezTo>
                    <a:pt x="10" y="0"/>
                    <a:pt x="17" y="1"/>
                    <a:pt x="22" y="3"/>
                  </a:cubicBezTo>
                  <a:cubicBezTo>
                    <a:pt x="22" y="13"/>
                    <a:pt x="25" y="33"/>
                    <a:pt x="28" y="48"/>
                  </a:cubicBezTo>
                  <a:cubicBezTo>
                    <a:pt x="39" y="51"/>
                    <a:pt x="50" y="57"/>
                    <a:pt x="46" y="69"/>
                  </a:cubicBezTo>
                  <a:cubicBezTo>
                    <a:pt x="41" y="75"/>
                    <a:pt x="41" y="67"/>
                    <a:pt x="37" y="65"/>
                  </a:cubicBezTo>
                  <a:cubicBezTo>
                    <a:pt x="33" y="63"/>
                    <a:pt x="24" y="60"/>
                    <a:pt x="24" y="54"/>
                  </a:cubicBezTo>
                  <a:cubicBezTo>
                    <a:pt x="21" y="54"/>
                    <a:pt x="18" y="54"/>
                    <a:pt x="16" y="54"/>
                  </a:cubicBezTo>
                  <a:cubicBezTo>
                    <a:pt x="15" y="33"/>
                    <a:pt x="0" y="25"/>
                    <a:pt x="3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95"/>
            <p:cNvSpPr>
              <a:spLocks/>
            </p:cNvSpPr>
            <p:nvPr/>
          </p:nvSpPr>
          <p:spPr bwMode="auto">
            <a:xfrm>
              <a:off x="4702175" y="6300787"/>
              <a:ext cx="39688" cy="44450"/>
            </a:xfrm>
            <a:custGeom>
              <a:avLst/>
              <a:gdLst>
                <a:gd name="T0" fmla="*/ 15 w 15"/>
                <a:gd name="T1" fmla="*/ 8 h 17"/>
                <a:gd name="T2" fmla="*/ 11 w 15"/>
                <a:gd name="T3" fmla="*/ 17 h 17"/>
                <a:gd name="T4" fmla="*/ 2 w 15"/>
                <a:gd name="T5" fmla="*/ 15 h 17"/>
                <a:gd name="T6" fmla="*/ 0 w 15"/>
                <a:gd name="T7" fmla="*/ 8 h 17"/>
                <a:gd name="T8" fmla="*/ 15 w 15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5" y="8"/>
                  </a:moveTo>
                  <a:cubicBezTo>
                    <a:pt x="14" y="11"/>
                    <a:pt x="12" y="14"/>
                    <a:pt x="11" y="17"/>
                  </a:cubicBezTo>
                  <a:cubicBezTo>
                    <a:pt x="9" y="15"/>
                    <a:pt x="6" y="14"/>
                    <a:pt x="2" y="15"/>
                  </a:cubicBezTo>
                  <a:cubicBezTo>
                    <a:pt x="2" y="12"/>
                    <a:pt x="2" y="9"/>
                    <a:pt x="0" y="8"/>
                  </a:cubicBezTo>
                  <a:cubicBezTo>
                    <a:pt x="1" y="0"/>
                    <a:pt x="12" y="5"/>
                    <a:pt x="15" y="8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96"/>
            <p:cNvSpPr>
              <a:spLocks/>
            </p:cNvSpPr>
            <p:nvPr/>
          </p:nvSpPr>
          <p:spPr bwMode="auto">
            <a:xfrm>
              <a:off x="2462213" y="6632575"/>
              <a:ext cx="63500" cy="46038"/>
            </a:xfrm>
            <a:custGeom>
              <a:avLst/>
              <a:gdLst>
                <a:gd name="T0" fmla="*/ 25 w 25"/>
                <a:gd name="T1" fmla="*/ 0 h 18"/>
                <a:gd name="T2" fmla="*/ 19 w 25"/>
                <a:gd name="T3" fmla="*/ 18 h 18"/>
                <a:gd name="T4" fmla="*/ 0 w 25"/>
                <a:gd name="T5" fmla="*/ 13 h 18"/>
                <a:gd name="T6" fmla="*/ 17 w 25"/>
                <a:gd name="T7" fmla="*/ 9 h 18"/>
                <a:gd name="T8" fmla="*/ 25 w 2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8">
                  <a:moveTo>
                    <a:pt x="25" y="0"/>
                  </a:moveTo>
                  <a:cubicBezTo>
                    <a:pt x="22" y="5"/>
                    <a:pt x="17" y="8"/>
                    <a:pt x="19" y="18"/>
                  </a:cubicBezTo>
                  <a:cubicBezTo>
                    <a:pt x="15" y="13"/>
                    <a:pt x="3" y="18"/>
                    <a:pt x="0" y="13"/>
                  </a:cubicBezTo>
                  <a:cubicBezTo>
                    <a:pt x="2" y="9"/>
                    <a:pt x="13" y="12"/>
                    <a:pt x="17" y="9"/>
                  </a:cubicBezTo>
                  <a:cubicBezTo>
                    <a:pt x="13" y="5"/>
                    <a:pt x="18" y="0"/>
                    <a:pt x="25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97"/>
            <p:cNvSpPr>
              <a:spLocks/>
            </p:cNvSpPr>
            <p:nvPr/>
          </p:nvSpPr>
          <p:spPr bwMode="auto">
            <a:xfrm>
              <a:off x="4651375" y="949325"/>
              <a:ext cx="247650" cy="204788"/>
            </a:xfrm>
            <a:custGeom>
              <a:avLst/>
              <a:gdLst>
                <a:gd name="T0" fmla="*/ 35 w 97"/>
                <a:gd name="T1" fmla="*/ 52 h 80"/>
                <a:gd name="T2" fmla="*/ 37 w 97"/>
                <a:gd name="T3" fmla="*/ 52 h 80"/>
                <a:gd name="T4" fmla="*/ 39 w 97"/>
                <a:gd name="T5" fmla="*/ 44 h 80"/>
                <a:gd name="T6" fmla="*/ 35 w 97"/>
                <a:gd name="T7" fmla="*/ 31 h 80"/>
                <a:gd name="T8" fmla="*/ 26 w 97"/>
                <a:gd name="T9" fmla="*/ 42 h 80"/>
                <a:gd name="T10" fmla="*/ 22 w 97"/>
                <a:gd name="T11" fmla="*/ 35 h 80"/>
                <a:gd name="T12" fmla="*/ 13 w 97"/>
                <a:gd name="T13" fmla="*/ 35 h 80"/>
                <a:gd name="T14" fmla="*/ 11 w 97"/>
                <a:gd name="T15" fmla="*/ 29 h 80"/>
                <a:gd name="T16" fmla="*/ 5 w 97"/>
                <a:gd name="T17" fmla="*/ 20 h 80"/>
                <a:gd name="T18" fmla="*/ 7 w 97"/>
                <a:gd name="T19" fmla="*/ 1 h 80"/>
                <a:gd name="T20" fmla="*/ 28 w 97"/>
                <a:gd name="T21" fmla="*/ 16 h 80"/>
                <a:gd name="T22" fmla="*/ 35 w 97"/>
                <a:gd name="T23" fmla="*/ 22 h 80"/>
                <a:gd name="T24" fmla="*/ 65 w 97"/>
                <a:gd name="T25" fmla="*/ 29 h 80"/>
                <a:gd name="T26" fmla="*/ 61 w 97"/>
                <a:gd name="T27" fmla="*/ 37 h 80"/>
                <a:gd name="T28" fmla="*/ 69 w 97"/>
                <a:gd name="T29" fmla="*/ 33 h 80"/>
                <a:gd name="T30" fmla="*/ 97 w 97"/>
                <a:gd name="T31" fmla="*/ 48 h 80"/>
                <a:gd name="T32" fmla="*/ 97 w 97"/>
                <a:gd name="T33" fmla="*/ 63 h 80"/>
                <a:gd name="T34" fmla="*/ 91 w 97"/>
                <a:gd name="T35" fmla="*/ 63 h 80"/>
                <a:gd name="T36" fmla="*/ 84 w 97"/>
                <a:gd name="T37" fmla="*/ 70 h 80"/>
                <a:gd name="T38" fmla="*/ 78 w 97"/>
                <a:gd name="T39" fmla="*/ 74 h 80"/>
                <a:gd name="T40" fmla="*/ 71 w 97"/>
                <a:gd name="T41" fmla="*/ 68 h 80"/>
                <a:gd name="T42" fmla="*/ 52 w 97"/>
                <a:gd name="T43" fmla="*/ 72 h 80"/>
                <a:gd name="T44" fmla="*/ 35 w 97"/>
                <a:gd name="T45" fmla="*/ 59 h 80"/>
                <a:gd name="T46" fmla="*/ 35 w 97"/>
                <a:gd name="T47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7" h="80">
                  <a:moveTo>
                    <a:pt x="35" y="52"/>
                  </a:moveTo>
                  <a:cubicBezTo>
                    <a:pt x="35" y="50"/>
                    <a:pt x="37" y="51"/>
                    <a:pt x="37" y="52"/>
                  </a:cubicBezTo>
                  <a:cubicBezTo>
                    <a:pt x="44" y="55"/>
                    <a:pt x="39" y="48"/>
                    <a:pt x="39" y="44"/>
                  </a:cubicBezTo>
                  <a:cubicBezTo>
                    <a:pt x="39" y="43"/>
                    <a:pt x="43" y="31"/>
                    <a:pt x="35" y="31"/>
                  </a:cubicBezTo>
                  <a:cubicBezTo>
                    <a:pt x="30" y="32"/>
                    <a:pt x="26" y="35"/>
                    <a:pt x="26" y="42"/>
                  </a:cubicBezTo>
                  <a:cubicBezTo>
                    <a:pt x="22" y="43"/>
                    <a:pt x="23" y="36"/>
                    <a:pt x="22" y="35"/>
                  </a:cubicBezTo>
                  <a:cubicBezTo>
                    <a:pt x="20" y="34"/>
                    <a:pt x="15" y="37"/>
                    <a:pt x="13" y="35"/>
                  </a:cubicBezTo>
                  <a:cubicBezTo>
                    <a:pt x="12" y="34"/>
                    <a:pt x="13" y="30"/>
                    <a:pt x="11" y="29"/>
                  </a:cubicBezTo>
                  <a:cubicBezTo>
                    <a:pt x="10" y="27"/>
                    <a:pt x="6" y="24"/>
                    <a:pt x="5" y="20"/>
                  </a:cubicBezTo>
                  <a:cubicBezTo>
                    <a:pt x="3" y="15"/>
                    <a:pt x="0" y="0"/>
                    <a:pt x="7" y="1"/>
                  </a:cubicBezTo>
                  <a:cubicBezTo>
                    <a:pt x="3" y="17"/>
                    <a:pt x="18" y="21"/>
                    <a:pt x="28" y="16"/>
                  </a:cubicBezTo>
                  <a:cubicBezTo>
                    <a:pt x="28" y="21"/>
                    <a:pt x="35" y="18"/>
                    <a:pt x="35" y="22"/>
                  </a:cubicBezTo>
                  <a:cubicBezTo>
                    <a:pt x="46" y="17"/>
                    <a:pt x="53" y="29"/>
                    <a:pt x="65" y="29"/>
                  </a:cubicBezTo>
                  <a:cubicBezTo>
                    <a:pt x="65" y="33"/>
                    <a:pt x="59" y="32"/>
                    <a:pt x="61" y="37"/>
                  </a:cubicBezTo>
                  <a:cubicBezTo>
                    <a:pt x="66" y="39"/>
                    <a:pt x="65" y="33"/>
                    <a:pt x="69" y="33"/>
                  </a:cubicBezTo>
                  <a:cubicBezTo>
                    <a:pt x="81" y="35"/>
                    <a:pt x="86" y="45"/>
                    <a:pt x="97" y="48"/>
                  </a:cubicBezTo>
                  <a:cubicBezTo>
                    <a:pt x="97" y="53"/>
                    <a:pt x="97" y="58"/>
                    <a:pt x="97" y="63"/>
                  </a:cubicBezTo>
                  <a:cubicBezTo>
                    <a:pt x="96" y="67"/>
                    <a:pt x="90" y="63"/>
                    <a:pt x="91" y="63"/>
                  </a:cubicBezTo>
                  <a:cubicBezTo>
                    <a:pt x="89" y="64"/>
                    <a:pt x="83" y="70"/>
                    <a:pt x="84" y="70"/>
                  </a:cubicBezTo>
                  <a:cubicBezTo>
                    <a:pt x="83" y="70"/>
                    <a:pt x="77" y="65"/>
                    <a:pt x="78" y="74"/>
                  </a:cubicBezTo>
                  <a:cubicBezTo>
                    <a:pt x="73" y="75"/>
                    <a:pt x="75" y="68"/>
                    <a:pt x="71" y="68"/>
                  </a:cubicBezTo>
                  <a:cubicBezTo>
                    <a:pt x="72" y="80"/>
                    <a:pt x="63" y="64"/>
                    <a:pt x="52" y="72"/>
                  </a:cubicBezTo>
                  <a:cubicBezTo>
                    <a:pt x="51" y="63"/>
                    <a:pt x="42" y="61"/>
                    <a:pt x="35" y="59"/>
                  </a:cubicBezTo>
                  <a:cubicBezTo>
                    <a:pt x="34" y="55"/>
                    <a:pt x="39" y="53"/>
                    <a:pt x="35" y="5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98"/>
            <p:cNvSpPr>
              <a:spLocks noEditPoints="1"/>
            </p:cNvSpPr>
            <p:nvPr/>
          </p:nvSpPr>
          <p:spPr bwMode="auto">
            <a:xfrm>
              <a:off x="4427538" y="617537"/>
              <a:ext cx="525463" cy="433388"/>
            </a:xfrm>
            <a:custGeom>
              <a:avLst/>
              <a:gdLst>
                <a:gd name="T0" fmla="*/ 138 w 206"/>
                <a:gd name="T1" fmla="*/ 105 h 170"/>
                <a:gd name="T2" fmla="*/ 138 w 206"/>
                <a:gd name="T3" fmla="*/ 140 h 170"/>
                <a:gd name="T4" fmla="*/ 116 w 206"/>
                <a:gd name="T5" fmla="*/ 133 h 170"/>
                <a:gd name="T6" fmla="*/ 99 w 206"/>
                <a:gd name="T7" fmla="*/ 122 h 170"/>
                <a:gd name="T8" fmla="*/ 89 w 206"/>
                <a:gd name="T9" fmla="*/ 133 h 170"/>
                <a:gd name="T10" fmla="*/ 71 w 206"/>
                <a:gd name="T11" fmla="*/ 129 h 170"/>
                <a:gd name="T12" fmla="*/ 65 w 206"/>
                <a:gd name="T13" fmla="*/ 163 h 170"/>
                <a:gd name="T14" fmla="*/ 59 w 206"/>
                <a:gd name="T15" fmla="*/ 161 h 170"/>
                <a:gd name="T16" fmla="*/ 26 w 206"/>
                <a:gd name="T17" fmla="*/ 142 h 170"/>
                <a:gd name="T18" fmla="*/ 29 w 206"/>
                <a:gd name="T19" fmla="*/ 131 h 170"/>
                <a:gd name="T20" fmla="*/ 14 w 206"/>
                <a:gd name="T21" fmla="*/ 103 h 170"/>
                <a:gd name="T22" fmla="*/ 1 w 206"/>
                <a:gd name="T23" fmla="*/ 95 h 170"/>
                <a:gd name="T24" fmla="*/ 7 w 206"/>
                <a:gd name="T25" fmla="*/ 71 h 170"/>
                <a:gd name="T26" fmla="*/ 44 w 206"/>
                <a:gd name="T27" fmla="*/ 56 h 170"/>
                <a:gd name="T28" fmla="*/ 80 w 206"/>
                <a:gd name="T29" fmla="*/ 60 h 170"/>
                <a:gd name="T30" fmla="*/ 97 w 206"/>
                <a:gd name="T31" fmla="*/ 52 h 170"/>
                <a:gd name="T32" fmla="*/ 86 w 206"/>
                <a:gd name="T33" fmla="*/ 24 h 170"/>
                <a:gd name="T34" fmla="*/ 91 w 206"/>
                <a:gd name="T35" fmla="*/ 15 h 170"/>
                <a:gd name="T36" fmla="*/ 101 w 206"/>
                <a:gd name="T37" fmla="*/ 7 h 170"/>
                <a:gd name="T38" fmla="*/ 134 w 206"/>
                <a:gd name="T39" fmla="*/ 34 h 170"/>
                <a:gd name="T40" fmla="*/ 138 w 206"/>
                <a:gd name="T41" fmla="*/ 54 h 170"/>
                <a:gd name="T42" fmla="*/ 142 w 206"/>
                <a:gd name="T43" fmla="*/ 80 h 170"/>
                <a:gd name="T44" fmla="*/ 142 w 206"/>
                <a:gd name="T45" fmla="*/ 95 h 170"/>
                <a:gd name="T46" fmla="*/ 157 w 206"/>
                <a:gd name="T47" fmla="*/ 88 h 170"/>
                <a:gd name="T48" fmla="*/ 168 w 206"/>
                <a:gd name="T49" fmla="*/ 73 h 170"/>
                <a:gd name="T50" fmla="*/ 170 w 206"/>
                <a:gd name="T51" fmla="*/ 80 h 170"/>
                <a:gd name="T52" fmla="*/ 192 w 206"/>
                <a:gd name="T53" fmla="*/ 77 h 170"/>
                <a:gd name="T54" fmla="*/ 198 w 206"/>
                <a:gd name="T55" fmla="*/ 129 h 170"/>
                <a:gd name="T56" fmla="*/ 187 w 206"/>
                <a:gd name="T57" fmla="*/ 135 h 170"/>
                <a:gd name="T58" fmla="*/ 142 w 206"/>
                <a:gd name="T59" fmla="*/ 140 h 170"/>
                <a:gd name="T60" fmla="*/ 144 w 206"/>
                <a:gd name="T61" fmla="*/ 116 h 170"/>
                <a:gd name="T62" fmla="*/ 149 w 206"/>
                <a:gd name="T63" fmla="*/ 131 h 170"/>
                <a:gd name="T64" fmla="*/ 157 w 206"/>
                <a:gd name="T65" fmla="*/ 116 h 170"/>
                <a:gd name="T66" fmla="*/ 146 w 206"/>
                <a:gd name="T67" fmla="*/ 103 h 170"/>
                <a:gd name="T68" fmla="*/ 153 w 206"/>
                <a:gd name="T69" fmla="*/ 90 h 170"/>
                <a:gd name="T70" fmla="*/ 144 w 206"/>
                <a:gd name="T71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170">
                  <a:moveTo>
                    <a:pt x="146" y="125"/>
                  </a:moveTo>
                  <a:cubicBezTo>
                    <a:pt x="146" y="116"/>
                    <a:pt x="134" y="119"/>
                    <a:pt x="138" y="105"/>
                  </a:cubicBezTo>
                  <a:cubicBezTo>
                    <a:pt x="124" y="105"/>
                    <a:pt x="136" y="123"/>
                    <a:pt x="140" y="125"/>
                  </a:cubicBezTo>
                  <a:cubicBezTo>
                    <a:pt x="138" y="133"/>
                    <a:pt x="141" y="133"/>
                    <a:pt x="138" y="140"/>
                  </a:cubicBezTo>
                  <a:cubicBezTo>
                    <a:pt x="135" y="133"/>
                    <a:pt x="131" y="128"/>
                    <a:pt x="125" y="125"/>
                  </a:cubicBezTo>
                  <a:cubicBezTo>
                    <a:pt x="121" y="127"/>
                    <a:pt x="118" y="129"/>
                    <a:pt x="116" y="133"/>
                  </a:cubicBezTo>
                  <a:cubicBezTo>
                    <a:pt x="113" y="130"/>
                    <a:pt x="113" y="124"/>
                    <a:pt x="110" y="120"/>
                  </a:cubicBezTo>
                  <a:cubicBezTo>
                    <a:pt x="104" y="119"/>
                    <a:pt x="104" y="123"/>
                    <a:pt x="99" y="122"/>
                  </a:cubicBezTo>
                  <a:cubicBezTo>
                    <a:pt x="101" y="119"/>
                    <a:pt x="106" y="116"/>
                    <a:pt x="99" y="114"/>
                  </a:cubicBezTo>
                  <a:cubicBezTo>
                    <a:pt x="90" y="115"/>
                    <a:pt x="92" y="127"/>
                    <a:pt x="89" y="133"/>
                  </a:cubicBezTo>
                  <a:cubicBezTo>
                    <a:pt x="82" y="134"/>
                    <a:pt x="80" y="128"/>
                    <a:pt x="78" y="135"/>
                  </a:cubicBezTo>
                  <a:cubicBezTo>
                    <a:pt x="74" y="135"/>
                    <a:pt x="76" y="128"/>
                    <a:pt x="71" y="129"/>
                  </a:cubicBezTo>
                  <a:cubicBezTo>
                    <a:pt x="64" y="128"/>
                    <a:pt x="68" y="138"/>
                    <a:pt x="61" y="137"/>
                  </a:cubicBezTo>
                  <a:cubicBezTo>
                    <a:pt x="61" y="150"/>
                    <a:pt x="63" y="150"/>
                    <a:pt x="65" y="163"/>
                  </a:cubicBezTo>
                  <a:cubicBezTo>
                    <a:pt x="60" y="165"/>
                    <a:pt x="57" y="169"/>
                    <a:pt x="50" y="170"/>
                  </a:cubicBezTo>
                  <a:cubicBezTo>
                    <a:pt x="48" y="162"/>
                    <a:pt x="57" y="165"/>
                    <a:pt x="59" y="161"/>
                  </a:cubicBezTo>
                  <a:cubicBezTo>
                    <a:pt x="53" y="157"/>
                    <a:pt x="46" y="166"/>
                    <a:pt x="41" y="165"/>
                  </a:cubicBezTo>
                  <a:cubicBezTo>
                    <a:pt x="32" y="158"/>
                    <a:pt x="41" y="145"/>
                    <a:pt x="26" y="142"/>
                  </a:cubicBezTo>
                  <a:cubicBezTo>
                    <a:pt x="26" y="133"/>
                    <a:pt x="29" y="142"/>
                    <a:pt x="35" y="140"/>
                  </a:cubicBezTo>
                  <a:cubicBezTo>
                    <a:pt x="37" y="133"/>
                    <a:pt x="29" y="135"/>
                    <a:pt x="29" y="131"/>
                  </a:cubicBezTo>
                  <a:cubicBezTo>
                    <a:pt x="28" y="126"/>
                    <a:pt x="29" y="123"/>
                    <a:pt x="31" y="120"/>
                  </a:cubicBezTo>
                  <a:cubicBezTo>
                    <a:pt x="25" y="115"/>
                    <a:pt x="18" y="110"/>
                    <a:pt x="14" y="103"/>
                  </a:cubicBezTo>
                  <a:cubicBezTo>
                    <a:pt x="13" y="99"/>
                    <a:pt x="5" y="101"/>
                    <a:pt x="7" y="95"/>
                  </a:cubicBezTo>
                  <a:cubicBezTo>
                    <a:pt x="5" y="95"/>
                    <a:pt x="3" y="95"/>
                    <a:pt x="1" y="95"/>
                  </a:cubicBezTo>
                  <a:cubicBezTo>
                    <a:pt x="0" y="88"/>
                    <a:pt x="8" y="91"/>
                    <a:pt x="9" y="86"/>
                  </a:cubicBezTo>
                  <a:cubicBezTo>
                    <a:pt x="11" y="79"/>
                    <a:pt x="6" y="78"/>
                    <a:pt x="7" y="71"/>
                  </a:cubicBezTo>
                  <a:cubicBezTo>
                    <a:pt x="19" y="69"/>
                    <a:pt x="28" y="66"/>
                    <a:pt x="39" y="60"/>
                  </a:cubicBezTo>
                  <a:cubicBezTo>
                    <a:pt x="40" y="60"/>
                    <a:pt x="43" y="56"/>
                    <a:pt x="44" y="56"/>
                  </a:cubicBezTo>
                  <a:cubicBezTo>
                    <a:pt x="45" y="56"/>
                    <a:pt x="49" y="58"/>
                    <a:pt x="52" y="58"/>
                  </a:cubicBezTo>
                  <a:cubicBezTo>
                    <a:pt x="60" y="58"/>
                    <a:pt x="69" y="54"/>
                    <a:pt x="80" y="60"/>
                  </a:cubicBezTo>
                  <a:cubicBezTo>
                    <a:pt x="83" y="57"/>
                    <a:pt x="86" y="52"/>
                    <a:pt x="86" y="45"/>
                  </a:cubicBezTo>
                  <a:cubicBezTo>
                    <a:pt x="92" y="45"/>
                    <a:pt x="91" y="52"/>
                    <a:pt x="97" y="52"/>
                  </a:cubicBezTo>
                  <a:cubicBezTo>
                    <a:pt x="99" y="51"/>
                    <a:pt x="95" y="39"/>
                    <a:pt x="101" y="37"/>
                  </a:cubicBezTo>
                  <a:cubicBezTo>
                    <a:pt x="97" y="32"/>
                    <a:pt x="84" y="36"/>
                    <a:pt x="86" y="24"/>
                  </a:cubicBezTo>
                  <a:cubicBezTo>
                    <a:pt x="90" y="24"/>
                    <a:pt x="94" y="24"/>
                    <a:pt x="97" y="24"/>
                  </a:cubicBezTo>
                  <a:cubicBezTo>
                    <a:pt x="99" y="17"/>
                    <a:pt x="94" y="17"/>
                    <a:pt x="91" y="15"/>
                  </a:cubicBezTo>
                  <a:cubicBezTo>
                    <a:pt x="90" y="9"/>
                    <a:pt x="96" y="9"/>
                    <a:pt x="95" y="2"/>
                  </a:cubicBezTo>
                  <a:cubicBezTo>
                    <a:pt x="99" y="0"/>
                    <a:pt x="100" y="6"/>
                    <a:pt x="101" y="7"/>
                  </a:cubicBezTo>
                  <a:cubicBezTo>
                    <a:pt x="105" y="7"/>
                    <a:pt x="109" y="3"/>
                    <a:pt x="112" y="4"/>
                  </a:cubicBezTo>
                  <a:cubicBezTo>
                    <a:pt x="124" y="9"/>
                    <a:pt x="130" y="22"/>
                    <a:pt x="134" y="34"/>
                  </a:cubicBezTo>
                  <a:cubicBezTo>
                    <a:pt x="135" y="38"/>
                    <a:pt x="132" y="38"/>
                    <a:pt x="131" y="41"/>
                  </a:cubicBezTo>
                  <a:cubicBezTo>
                    <a:pt x="131" y="47"/>
                    <a:pt x="136" y="49"/>
                    <a:pt x="138" y="54"/>
                  </a:cubicBezTo>
                  <a:cubicBezTo>
                    <a:pt x="133" y="60"/>
                    <a:pt x="142" y="68"/>
                    <a:pt x="136" y="75"/>
                  </a:cubicBezTo>
                  <a:cubicBezTo>
                    <a:pt x="137" y="77"/>
                    <a:pt x="140" y="78"/>
                    <a:pt x="142" y="80"/>
                  </a:cubicBezTo>
                  <a:cubicBezTo>
                    <a:pt x="143" y="84"/>
                    <a:pt x="136" y="82"/>
                    <a:pt x="136" y="86"/>
                  </a:cubicBezTo>
                  <a:cubicBezTo>
                    <a:pt x="134" y="93"/>
                    <a:pt x="141" y="90"/>
                    <a:pt x="142" y="95"/>
                  </a:cubicBezTo>
                  <a:cubicBezTo>
                    <a:pt x="145" y="94"/>
                    <a:pt x="144" y="90"/>
                    <a:pt x="142" y="90"/>
                  </a:cubicBezTo>
                  <a:cubicBezTo>
                    <a:pt x="146" y="88"/>
                    <a:pt x="154" y="85"/>
                    <a:pt x="157" y="88"/>
                  </a:cubicBezTo>
                  <a:cubicBezTo>
                    <a:pt x="163" y="84"/>
                    <a:pt x="155" y="81"/>
                    <a:pt x="159" y="75"/>
                  </a:cubicBezTo>
                  <a:cubicBezTo>
                    <a:pt x="156" y="76"/>
                    <a:pt x="175" y="73"/>
                    <a:pt x="168" y="73"/>
                  </a:cubicBezTo>
                  <a:cubicBezTo>
                    <a:pt x="174" y="73"/>
                    <a:pt x="178" y="67"/>
                    <a:pt x="179" y="80"/>
                  </a:cubicBezTo>
                  <a:cubicBezTo>
                    <a:pt x="176" y="80"/>
                    <a:pt x="173" y="80"/>
                    <a:pt x="170" y="80"/>
                  </a:cubicBezTo>
                  <a:cubicBezTo>
                    <a:pt x="170" y="81"/>
                    <a:pt x="172" y="82"/>
                    <a:pt x="172" y="84"/>
                  </a:cubicBezTo>
                  <a:cubicBezTo>
                    <a:pt x="177" y="86"/>
                    <a:pt x="189" y="81"/>
                    <a:pt x="192" y="77"/>
                  </a:cubicBezTo>
                  <a:cubicBezTo>
                    <a:pt x="200" y="84"/>
                    <a:pt x="206" y="96"/>
                    <a:pt x="204" y="110"/>
                  </a:cubicBezTo>
                  <a:cubicBezTo>
                    <a:pt x="204" y="117"/>
                    <a:pt x="195" y="121"/>
                    <a:pt x="198" y="129"/>
                  </a:cubicBezTo>
                  <a:cubicBezTo>
                    <a:pt x="194" y="129"/>
                    <a:pt x="191" y="129"/>
                    <a:pt x="189" y="131"/>
                  </a:cubicBezTo>
                  <a:cubicBezTo>
                    <a:pt x="189" y="131"/>
                    <a:pt x="187" y="135"/>
                    <a:pt x="187" y="135"/>
                  </a:cubicBezTo>
                  <a:cubicBezTo>
                    <a:pt x="182" y="138"/>
                    <a:pt x="174" y="135"/>
                    <a:pt x="170" y="142"/>
                  </a:cubicBezTo>
                  <a:cubicBezTo>
                    <a:pt x="160" y="135"/>
                    <a:pt x="152" y="134"/>
                    <a:pt x="142" y="140"/>
                  </a:cubicBezTo>
                  <a:cubicBezTo>
                    <a:pt x="143" y="134"/>
                    <a:pt x="143" y="128"/>
                    <a:pt x="146" y="125"/>
                  </a:cubicBezTo>
                  <a:close/>
                  <a:moveTo>
                    <a:pt x="144" y="116"/>
                  </a:moveTo>
                  <a:cubicBezTo>
                    <a:pt x="144" y="115"/>
                    <a:pt x="145" y="113"/>
                    <a:pt x="146" y="114"/>
                  </a:cubicBezTo>
                  <a:cubicBezTo>
                    <a:pt x="152" y="117"/>
                    <a:pt x="142" y="131"/>
                    <a:pt x="149" y="131"/>
                  </a:cubicBezTo>
                  <a:cubicBezTo>
                    <a:pt x="149" y="129"/>
                    <a:pt x="150" y="129"/>
                    <a:pt x="153" y="129"/>
                  </a:cubicBezTo>
                  <a:cubicBezTo>
                    <a:pt x="154" y="121"/>
                    <a:pt x="147" y="116"/>
                    <a:pt x="157" y="116"/>
                  </a:cubicBezTo>
                  <a:cubicBezTo>
                    <a:pt x="156" y="109"/>
                    <a:pt x="155" y="107"/>
                    <a:pt x="149" y="110"/>
                  </a:cubicBezTo>
                  <a:cubicBezTo>
                    <a:pt x="149" y="107"/>
                    <a:pt x="148" y="105"/>
                    <a:pt x="146" y="103"/>
                  </a:cubicBezTo>
                  <a:cubicBezTo>
                    <a:pt x="150" y="103"/>
                    <a:pt x="152" y="101"/>
                    <a:pt x="153" y="99"/>
                  </a:cubicBezTo>
                  <a:cubicBezTo>
                    <a:pt x="146" y="97"/>
                    <a:pt x="151" y="94"/>
                    <a:pt x="153" y="90"/>
                  </a:cubicBezTo>
                  <a:cubicBezTo>
                    <a:pt x="145" y="92"/>
                    <a:pt x="143" y="99"/>
                    <a:pt x="140" y="105"/>
                  </a:cubicBezTo>
                  <a:cubicBezTo>
                    <a:pt x="142" y="109"/>
                    <a:pt x="142" y="111"/>
                    <a:pt x="144" y="116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99"/>
            <p:cNvSpPr>
              <a:spLocks noEditPoints="1"/>
            </p:cNvSpPr>
            <p:nvPr/>
          </p:nvSpPr>
          <p:spPr bwMode="auto">
            <a:xfrm>
              <a:off x="4340225" y="1444625"/>
              <a:ext cx="601663" cy="422275"/>
            </a:xfrm>
            <a:custGeom>
              <a:avLst/>
              <a:gdLst>
                <a:gd name="T0" fmla="*/ 159 w 236"/>
                <a:gd name="T1" fmla="*/ 86 h 166"/>
                <a:gd name="T2" fmla="*/ 138 w 236"/>
                <a:gd name="T3" fmla="*/ 120 h 166"/>
                <a:gd name="T4" fmla="*/ 114 w 236"/>
                <a:gd name="T5" fmla="*/ 120 h 166"/>
                <a:gd name="T6" fmla="*/ 93 w 236"/>
                <a:gd name="T7" fmla="*/ 122 h 166"/>
                <a:gd name="T8" fmla="*/ 99 w 236"/>
                <a:gd name="T9" fmla="*/ 122 h 166"/>
                <a:gd name="T10" fmla="*/ 90 w 236"/>
                <a:gd name="T11" fmla="*/ 129 h 166"/>
                <a:gd name="T12" fmla="*/ 88 w 236"/>
                <a:gd name="T13" fmla="*/ 142 h 166"/>
                <a:gd name="T14" fmla="*/ 82 w 236"/>
                <a:gd name="T15" fmla="*/ 142 h 166"/>
                <a:gd name="T16" fmla="*/ 82 w 236"/>
                <a:gd name="T17" fmla="*/ 146 h 166"/>
                <a:gd name="T18" fmla="*/ 73 w 236"/>
                <a:gd name="T19" fmla="*/ 161 h 166"/>
                <a:gd name="T20" fmla="*/ 32 w 236"/>
                <a:gd name="T21" fmla="*/ 159 h 166"/>
                <a:gd name="T22" fmla="*/ 30 w 236"/>
                <a:gd name="T23" fmla="*/ 150 h 166"/>
                <a:gd name="T24" fmla="*/ 20 w 236"/>
                <a:gd name="T25" fmla="*/ 152 h 166"/>
                <a:gd name="T26" fmla="*/ 2 w 236"/>
                <a:gd name="T27" fmla="*/ 137 h 166"/>
                <a:gd name="T28" fmla="*/ 0 w 236"/>
                <a:gd name="T29" fmla="*/ 124 h 166"/>
                <a:gd name="T30" fmla="*/ 2 w 236"/>
                <a:gd name="T31" fmla="*/ 120 h 166"/>
                <a:gd name="T32" fmla="*/ 13 w 236"/>
                <a:gd name="T33" fmla="*/ 114 h 166"/>
                <a:gd name="T34" fmla="*/ 30 w 236"/>
                <a:gd name="T35" fmla="*/ 101 h 166"/>
                <a:gd name="T36" fmla="*/ 41 w 236"/>
                <a:gd name="T37" fmla="*/ 97 h 166"/>
                <a:gd name="T38" fmla="*/ 30 w 236"/>
                <a:gd name="T39" fmla="*/ 86 h 166"/>
                <a:gd name="T40" fmla="*/ 17 w 236"/>
                <a:gd name="T41" fmla="*/ 79 h 166"/>
                <a:gd name="T42" fmla="*/ 5 w 236"/>
                <a:gd name="T43" fmla="*/ 60 h 166"/>
                <a:gd name="T44" fmla="*/ 32 w 236"/>
                <a:gd name="T45" fmla="*/ 45 h 166"/>
                <a:gd name="T46" fmla="*/ 45 w 236"/>
                <a:gd name="T47" fmla="*/ 45 h 166"/>
                <a:gd name="T48" fmla="*/ 52 w 236"/>
                <a:gd name="T49" fmla="*/ 43 h 166"/>
                <a:gd name="T50" fmla="*/ 69 w 236"/>
                <a:gd name="T51" fmla="*/ 45 h 166"/>
                <a:gd name="T52" fmla="*/ 93 w 236"/>
                <a:gd name="T53" fmla="*/ 56 h 166"/>
                <a:gd name="T54" fmla="*/ 97 w 236"/>
                <a:gd name="T55" fmla="*/ 54 h 166"/>
                <a:gd name="T56" fmla="*/ 90 w 236"/>
                <a:gd name="T57" fmla="*/ 39 h 166"/>
                <a:gd name="T58" fmla="*/ 103 w 236"/>
                <a:gd name="T59" fmla="*/ 11 h 166"/>
                <a:gd name="T60" fmla="*/ 140 w 236"/>
                <a:gd name="T61" fmla="*/ 4 h 166"/>
                <a:gd name="T62" fmla="*/ 142 w 236"/>
                <a:gd name="T63" fmla="*/ 0 h 166"/>
                <a:gd name="T64" fmla="*/ 157 w 236"/>
                <a:gd name="T65" fmla="*/ 15 h 166"/>
                <a:gd name="T66" fmla="*/ 178 w 236"/>
                <a:gd name="T67" fmla="*/ 26 h 166"/>
                <a:gd name="T68" fmla="*/ 180 w 236"/>
                <a:gd name="T69" fmla="*/ 45 h 166"/>
                <a:gd name="T70" fmla="*/ 187 w 236"/>
                <a:gd name="T71" fmla="*/ 41 h 166"/>
                <a:gd name="T72" fmla="*/ 211 w 236"/>
                <a:gd name="T73" fmla="*/ 47 h 166"/>
                <a:gd name="T74" fmla="*/ 217 w 236"/>
                <a:gd name="T75" fmla="*/ 62 h 166"/>
                <a:gd name="T76" fmla="*/ 226 w 236"/>
                <a:gd name="T77" fmla="*/ 64 h 166"/>
                <a:gd name="T78" fmla="*/ 221 w 236"/>
                <a:gd name="T79" fmla="*/ 71 h 166"/>
                <a:gd name="T80" fmla="*/ 236 w 236"/>
                <a:gd name="T81" fmla="*/ 86 h 166"/>
                <a:gd name="T82" fmla="*/ 226 w 236"/>
                <a:gd name="T83" fmla="*/ 86 h 166"/>
                <a:gd name="T84" fmla="*/ 208 w 236"/>
                <a:gd name="T85" fmla="*/ 84 h 166"/>
                <a:gd name="T86" fmla="*/ 198 w 236"/>
                <a:gd name="T87" fmla="*/ 92 h 166"/>
                <a:gd name="T88" fmla="*/ 174 w 236"/>
                <a:gd name="T89" fmla="*/ 88 h 166"/>
                <a:gd name="T90" fmla="*/ 172 w 236"/>
                <a:gd name="T91" fmla="*/ 84 h 166"/>
                <a:gd name="T92" fmla="*/ 159 w 236"/>
                <a:gd name="T93" fmla="*/ 86 h 166"/>
                <a:gd name="T94" fmla="*/ 108 w 236"/>
                <a:gd name="T95" fmla="*/ 58 h 166"/>
                <a:gd name="T96" fmla="*/ 97 w 236"/>
                <a:gd name="T97" fmla="*/ 56 h 166"/>
                <a:gd name="T98" fmla="*/ 112 w 236"/>
                <a:gd name="T99" fmla="*/ 84 h 166"/>
                <a:gd name="T100" fmla="*/ 116 w 236"/>
                <a:gd name="T101" fmla="*/ 71 h 166"/>
                <a:gd name="T102" fmla="*/ 129 w 236"/>
                <a:gd name="T103" fmla="*/ 62 h 166"/>
                <a:gd name="T104" fmla="*/ 108 w 236"/>
                <a:gd name="T105" fmla="*/ 5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6" h="166">
                  <a:moveTo>
                    <a:pt x="159" y="86"/>
                  </a:moveTo>
                  <a:cubicBezTo>
                    <a:pt x="157" y="102"/>
                    <a:pt x="149" y="113"/>
                    <a:pt x="138" y="120"/>
                  </a:cubicBezTo>
                  <a:cubicBezTo>
                    <a:pt x="128" y="118"/>
                    <a:pt x="120" y="114"/>
                    <a:pt x="114" y="120"/>
                  </a:cubicBezTo>
                  <a:cubicBezTo>
                    <a:pt x="103" y="120"/>
                    <a:pt x="99" y="116"/>
                    <a:pt x="93" y="122"/>
                  </a:cubicBezTo>
                  <a:cubicBezTo>
                    <a:pt x="93" y="125"/>
                    <a:pt x="95" y="121"/>
                    <a:pt x="99" y="122"/>
                  </a:cubicBezTo>
                  <a:cubicBezTo>
                    <a:pt x="100" y="128"/>
                    <a:pt x="95" y="128"/>
                    <a:pt x="90" y="129"/>
                  </a:cubicBezTo>
                  <a:cubicBezTo>
                    <a:pt x="96" y="134"/>
                    <a:pt x="86" y="133"/>
                    <a:pt x="88" y="142"/>
                  </a:cubicBezTo>
                  <a:cubicBezTo>
                    <a:pt x="86" y="140"/>
                    <a:pt x="84" y="140"/>
                    <a:pt x="82" y="142"/>
                  </a:cubicBezTo>
                  <a:cubicBezTo>
                    <a:pt x="79" y="144"/>
                    <a:pt x="82" y="146"/>
                    <a:pt x="82" y="146"/>
                  </a:cubicBezTo>
                  <a:cubicBezTo>
                    <a:pt x="79" y="152"/>
                    <a:pt x="73" y="151"/>
                    <a:pt x="73" y="161"/>
                  </a:cubicBezTo>
                  <a:cubicBezTo>
                    <a:pt x="58" y="166"/>
                    <a:pt x="49" y="154"/>
                    <a:pt x="32" y="159"/>
                  </a:cubicBezTo>
                  <a:cubicBezTo>
                    <a:pt x="31" y="157"/>
                    <a:pt x="30" y="154"/>
                    <a:pt x="30" y="150"/>
                  </a:cubicBezTo>
                  <a:cubicBezTo>
                    <a:pt x="24" y="148"/>
                    <a:pt x="25" y="153"/>
                    <a:pt x="20" y="152"/>
                  </a:cubicBezTo>
                  <a:cubicBezTo>
                    <a:pt x="19" y="142"/>
                    <a:pt x="8" y="143"/>
                    <a:pt x="2" y="137"/>
                  </a:cubicBezTo>
                  <a:cubicBezTo>
                    <a:pt x="4" y="131"/>
                    <a:pt x="0" y="129"/>
                    <a:pt x="0" y="124"/>
                  </a:cubicBezTo>
                  <a:cubicBezTo>
                    <a:pt x="2" y="124"/>
                    <a:pt x="2" y="122"/>
                    <a:pt x="2" y="120"/>
                  </a:cubicBezTo>
                  <a:cubicBezTo>
                    <a:pt x="6" y="118"/>
                    <a:pt x="8" y="116"/>
                    <a:pt x="13" y="114"/>
                  </a:cubicBezTo>
                  <a:cubicBezTo>
                    <a:pt x="19" y="111"/>
                    <a:pt x="25" y="106"/>
                    <a:pt x="30" y="101"/>
                  </a:cubicBezTo>
                  <a:cubicBezTo>
                    <a:pt x="33" y="99"/>
                    <a:pt x="34" y="96"/>
                    <a:pt x="41" y="97"/>
                  </a:cubicBezTo>
                  <a:cubicBezTo>
                    <a:pt x="42" y="89"/>
                    <a:pt x="35" y="89"/>
                    <a:pt x="30" y="86"/>
                  </a:cubicBezTo>
                  <a:cubicBezTo>
                    <a:pt x="26" y="83"/>
                    <a:pt x="21" y="82"/>
                    <a:pt x="17" y="79"/>
                  </a:cubicBezTo>
                  <a:cubicBezTo>
                    <a:pt x="11" y="75"/>
                    <a:pt x="8" y="68"/>
                    <a:pt x="5" y="60"/>
                  </a:cubicBezTo>
                  <a:cubicBezTo>
                    <a:pt x="12" y="50"/>
                    <a:pt x="16" y="52"/>
                    <a:pt x="32" y="45"/>
                  </a:cubicBezTo>
                  <a:cubicBezTo>
                    <a:pt x="38" y="43"/>
                    <a:pt x="40" y="45"/>
                    <a:pt x="45" y="45"/>
                  </a:cubicBezTo>
                  <a:cubicBezTo>
                    <a:pt x="49" y="45"/>
                    <a:pt x="49" y="43"/>
                    <a:pt x="52" y="43"/>
                  </a:cubicBezTo>
                  <a:cubicBezTo>
                    <a:pt x="57" y="43"/>
                    <a:pt x="63" y="48"/>
                    <a:pt x="69" y="45"/>
                  </a:cubicBezTo>
                  <a:cubicBezTo>
                    <a:pt x="76" y="53"/>
                    <a:pt x="82" y="55"/>
                    <a:pt x="93" y="56"/>
                  </a:cubicBezTo>
                  <a:cubicBezTo>
                    <a:pt x="94" y="55"/>
                    <a:pt x="95" y="54"/>
                    <a:pt x="97" y="54"/>
                  </a:cubicBezTo>
                  <a:cubicBezTo>
                    <a:pt x="99" y="44"/>
                    <a:pt x="90" y="47"/>
                    <a:pt x="90" y="39"/>
                  </a:cubicBezTo>
                  <a:cubicBezTo>
                    <a:pt x="92" y="27"/>
                    <a:pt x="103" y="25"/>
                    <a:pt x="103" y="11"/>
                  </a:cubicBezTo>
                  <a:cubicBezTo>
                    <a:pt x="112" y="6"/>
                    <a:pt x="131" y="2"/>
                    <a:pt x="140" y="4"/>
                  </a:cubicBezTo>
                  <a:cubicBezTo>
                    <a:pt x="142" y="4"/>
                    <a:pt x="141" y="2"/>
                    <a:pt x="142" y="0"/>
                  </a:cubicBezTo>
                  <a:cubicBezTo>
                    <a:pt x="151" y="1"/>
                    <a:pt x="156" y="6"/>
                    <a:pt x="157" y="15"/>
                  </a:cubicBezTo>
                  <a:cubicBezTo>
                    <a:pt x="168" y="15"/>
                    <a:pt x="167" y="27"/>
                    <a:pt x="178" y="26"/>
                  </a:cubicBezTo>
                  <a:cubicBezTo>
                    <a:pt x="181" y="35"/>
                    <a:pt x="179" y="34"/>
                    <a:pt x="180" y="45"/>
                  </a:cubicBezTo>
                  <a:cubicBezTo>
                    <a:pt x="185" y="46"/>
                    <a:pt x="187" y="45"/>
                    <a:pt x="187" y="41"/>
                  </a:cubicBezTo>
                  <a:cubicBezTo>
                    <a:pt x="195" y="43"/>
                    <a:pt x="198" y="50"/>
                    <a:pt x="211" y="47"/>
                  </a:cubicBezTo>
                  <a:cubicBezTo>
                    <a:pt x="211" y="54"/>
                    <a:pt x="219" y="53"/>
                    <a:pt x="217" y="62"/>
                  </a:cubicBezTo>
                  <a:cubicBezTo>
                    <a:pt x="218" y="65"/>
                    <a:pt x="222" y="64"/>
                    <a:pt x="226" y="64"/>
                  </a:cubicBezTo>
                  <a:cubicBezTo>
                    <a:pt x="224" y="66"/>
                    <a:pt x="224" y="70"/>
                    <a:pt x="221" y="71"/>
                  </a:cubicBezTo>
                  <a:cubicBezTo>
                    <a:pt x="223" y="79"/>
                    <a:pt x="236" y="76"/>
                    <a:pt x="236" y="86"/>
                  </a:cubicBezTo>
                  <a:cubicBezTo>
                    <a:pt x="233" y="86"/>
                    <a:pt x="229" y="86"/>
                    <a:pt x="226" y="86"/>
                  </a:cubicBezTo>
                  <a:cubicBezTo>
                    <a:pt x="235" y="75"/>
                    <a:pt x="220" y="86"/>
                    <a:pt x="208" y="84"/>
                  </a:cubicBezTo>
                  <a:cubicBezTo>
                    <a:pt x="204" y="86"/>
                    <a:pt x="199" y="87"/>
                    <a:pt x="198" y="92"/>
                  </a:cubicBezTo>
                  <a:cubicBezTo>
                    <a:pt x="191" y="88"/>
                    <a:pt x="182" y="92"/>
                    <a:pt x="174" y="88"/>
                  </a:cubicBezTo>
                  <a:cubicBezTo>
                    <a:pt x="174" y="88"/>
                    <a:pt x="172" y="84"/>
                    <a:pt x="172" y="84"/>
                  </a:cubicBezTo>
                  <a:cubicBezTo>
                    <a:pt x="167" y="83"/>
                    <a:pt x="163" y="90"/>
                    <a:pt x="159" y="86"/>
                  </a:cubicBezTo>
                  <a:close/>
                  <a:moveTo>
                    <a:pt x="108" y="58"/>
                  </a:moveTo>
                  <a:cubicBezTo>
                    <a:pt x="105" y="56"/>
                    <a:pt x="102" y="55"/>
                    <a:pt x="97" y="56"/>
                  </a:cubicBezTo>
                  <a:cubicBezTo>
                    <a:pt x="88" y="65"/>
                    <a:pt x="92" y="90"/>
                    <a:pt x="112" y="84"/>
                  </a:cubicBezTo>
                  <a:cubicBezTo>
                    <a:pt x="114" y="80"/>
                    <a:pt x="113" y="73"/>
                    <a:pt x="116" y="71"/>
                  </a:cubicBezTo>
                  <a:cubicBezTo>
                    <a:pt x="123" y="70"/>
                    <a:pt x="129" y="69"/>
                    <a:pt x="129" y="62"/>
                  </a:cubicBezTo>
                  <a:cubicBezTo>
                    <a:pt x="128" y="50"/>
                    <a:pt x="113" y="49"/>
                    <a:pt x="108" y="58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00"/>
            <p:cNvSpPr>
              <a:spLocks/>
            </p:cNvSpPr>
            <p:nvPr/>
          </p:nvSpPr>
          <p:spPr bwMode="auto">
            <a:xfrm>
              <a:off x="5256213" y="2054225"/>
              <a:ext cx="190500" cy="160338"/>
            </a:xfrm>
            <a:custGeom>
              <a:avLst/>
              <a:gdLst>
                <a:gd name="T0" fmla="*/ 6 w 75"/>
                <a:gd name="T1" fmla="*/ 8 h 63"/>
                <a:gd name="T2" fmla="*/ 10 w 75"/>
                <a:gd name="T3" fmla="*/ 10 h 63"/>
                <a:gd name="T4" fmla="*/ 19 w 75"/>
                <a:gd name="T5" fmla="*/ 8 h 63"/>
                <a:gd name="T6" fmla="*/ 34 w 75"/>
                <a:gd name="T7" fmla="*/ 12 h 63"/>
                <a:gd name="T8" fmla="*/ 60 w 75"/>
                <a:gd name="T9" fmla="*/ 23 h 63"/>
                <a:gd name="T10" fmla="*/ 75 w 75"/>
                <a:gd name="T11" fmla="*/ 36 h 63"/>
                <a:gd name="T12" fmla="*/ 70 w 75"/>
                <a:gd name="T13" fmla="*/ 55 h 63"/>
                <a:gd name="T14" fmla="*/ 62 w 75"/>
                <a:gd name="T15" fmla="*/ 63 h 63"/>
                <a:gd name="T16" fmla="*/ 30 w 75"/>
                <a:gd name="T17" fmla="*/ 63 h 63"/>
                <a:gd name="T18" fmla="*/ 17 w 75"/>
                <a:gd name="T19" fmla="*/ 46 h 63"/>
                <a:gd name="T20" fmla="*/ 8 w 75"/>
                <a:gd name="T21" fmla="*/ 46 h 63"/>
                <a:gd name="T22" fmla="*/ 10 w 75"/>
                <a:gd name="T23" fmla="*/ 38 h 63"/>
                <a:gd name="T24" fmla="*/ 2 w 75"/>
                <a:gd name="T25" fmla="*/ 16 h 63"/>
                <a:gd name="T26" fmla="*/ 6 w 75"/>
                <a:gd name="T27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63">
                  <a:moveTo>
                    <a:pt x="6" y="8"/>
                  </a:moveTo>
                  <a:cubicBezTo>
                    <a:pt x="2" y="0"/>
                    <a:pt x="11" y="10"/>
                    <a:pt x="10" y="10"/>
                  </a:cubicBezTo>
                  <a:cubicBezTo>
                    <a:pt x="12" y="10"/>
                    <a:pt x="15" y="7"/>
                    <a:pt x="19" y="8"/>
                  </a:cubicBezTo>
                  <a:cubicBezTo>
                    <a:pt x="23" y="8"/>
                    <a:pt x="27" y="11"/>
                    <a:pt x="34" y="12"/>
                  </a:cubicBezTo>
                  <a:cubicBezTo>
                    <a:pt x="44" y="13"/>
                    <a:pt x="59" y="12"/>
                    <a:pt x="60" y="23"/>
                  </a:cubicBezTo>
                  <a:cubicBezTo>
                    <a:pt x="66" y="23"/>
                    <a:pt x="71" y="27"/>
                    <a:pt x="75" y="36"/>
                  </a:cubicBezTo>
                  <a:cubicBezTo>
                    <a:pt x="72" y="41"/>
                    <a:pt x="69" y="45"/>
                    <a:pt x="70" y="55"/>
                  </a:cubicBezTo>
                  <a:cubicBezTo>
                    <a:pt x="65" y="57"/>
                    <a:pt x="62" y="54"/>
                    <a:pt x="62" y="63"/>
                  </a:cubicBezTo>
                  <a:cubicBezTo>
                    <a:pt x="51" y="63"/>
                    <a:pt x="40" y="63"/>
                    <a:pt x="30" y="63"/>
                  </a:cubicBezTo>
                  <a:cubicBezTo>
                    <a:pt x="28" y="55"/>
                    <a:pt x="15" y="58"/>
                    <a:pt x="17" y="46"/>
                  </a:cubicBezTo>
                  <a:cubicBezTo>
                    <a:pt x="11" y="46"/>
                    <a:pt x="12" y="50"/>
                    <a:pt x="8" y="46"/>
                  </a:cubicBezTo>
                  <a:cubicBezTo>
                    <a:pt x="10" y="44"/>
                    <a:pt x="10" y="41"/>
                    <a:pt x="10" y="38"/>
                  </a:cubicBezTo>
                  <a:cubicBezTo>
                    <a:pt x="0" y="31"/>
                    <a:pt x="8" y="28"/>
                    <a:pt x="2" y="16"/>
                  </a:cubicBezTo>
                  <a:cubicBezTo>
                    <a:pt x="6" y="15"/>
                    <a:pt x="15" y="10"/>
                    <a:pt x="6" y="8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1"/>
            <p:cNvSpPr>
              <a:spLocks/>
            </p:cNvSpPr>
            <p:nvPr/>
          </p:nvSpPr>
          <p:spPr bwMode="auto">
            <a:xfrm>
              <a:off x="7348538" y="2500312"/>
              <a:ext cx="230188" cy="185738"/>
            </a:xfrm>
            <a:custGeom>
              <a:avLst/>
              <a:gdLst>
                <a:gd name="T0" fmla="*/ 62 w 90"/>
                <a:gd name="T1" fmla="*/ 0 h 73"/>
                <a:gd name="T2" fmla="*/ 60 w 90"/>
                <a:gd name="T3" fmla="*/ 4 h 73"/>
                <a:gd name="T4" fmla="*/ 64 w 90"/>
                <a:gd name="T5" fmla="*/ 15 h 73"/>
                <a:gd name="T6" fmla="*/ 75 w 90"/>
                <a:gd name="T7" fmla="*/ 11 h 73"/>
                <a:gd name="T8" fmla="*/ 90 w 90"/>
                <a:gd name="T9" fmla="*/ 28 h 73"/>
                <a:gd name="T10" fmla="*/ 86 w 90"/>
                <a:gd name="T11" fmla="*/ 32 h 73"/>
                <a:gd name="T12" fmla="*/ 79 w 90"/>
                <a:gd name="T13" fmla="*/ 47 h 73"/>
                <a:gd name="T14" fmla="*/ 69 w 90"/>
                <a:gd name="T15" fmla="*/ 54 h 73"/>
                <a:gd name="T16" fmla="*/ 45 w 90"/>
                <a:gd name="T17" fmla="*/ 51 h 73"/>
                <a:gd name="T18" fmla="*/ 39 w 90"/>
                <a:gd name="T19" fmla="*/ 73 h 73"/>
                <a:gd name="T20" fmla="*/ 6 w 90"/>
                <a:gd name="T21" fmla="*/ 66 h 73"/>
                <a:gd name="T22" fmla="*/ 9 w 90"/>
                <a:gd name="T23" fmla="*/ 54 h 73"/>
                <a:gd name="T24" fmla="*/ 30 w 90"/>
                <a:gd name="T25" fmla="*/ 49 h 73"/>
                <a:gd name="T26" fmla="*/ 21 w 90"/>
                <a:gd name="T27" fmla="*/ 47 h 73"/>
                <a:gd name="T28" fmla="*/ 34 w 90"/>
                <a:gd name="T29" fmla="*/ 34 h 73"/>
                <a:gd name="T30" fmla="*/ 41 w 90"/>
                <a:gd name="T31" fmla="*/ 28 h 73"/>
                <a:gd name="T32" fmla="*/ 45 w 90"/>
                <a:gd name="T33" fmla="*/ 28 h 73"/>
                <a:gd name="T34" fmla="*/ 49 w 90"/>
                <a:gd name="T35" fmla="*/ 15 h 73"/>
                <a:gd name="T36" fmla="*/ 56 w 90"/>
                <a:gd name="T37" fmla="*/ 9 h 73"/>
                <a:gd name="T38" fmla="*/ 62 w 90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73">
                  <a:moveTo>
                    <a:pt x="62" y="0"/>
                  </a:moveTo>
                  <a:cubicBezTo>
                    <a:pt x="65" y="1"/>
                    <a:pt x="62" y="4"/>
                    <a:pt x="60" y="4"/>
                  </a:cubicBezTo>
                  <a:cubicBezTo>
                    <a:pt x="61" y="8"/>
                    <a:pt x="66" y="8"/>
                    <a:pt x="64" y="15"/>
                  </a:cubicBezTo>
                  <a:cubicBezTo>
                    <a:pt x="70" y="15"/>
                    <a:pt x="75" y="15"/>
                    <a:pt x="75" y="11"/>
                  </a:cubicBezTo>
                  <a:cubicBezTo>
                    <a:pt x="83" y="14"/>
                    <a:pt x="90" y="20"/>
                    <a:pt x="90" y="28"/>
                  </a:cubicBezTo>
                  <a:cubicBezTo>
                    <a:pt x="90" y="29"/>
                    <a:pt x="86" y="32"/>
                    <a:pt x="86" y="32"/>
                  </a:cubicBezTo>
                  <a:cubicBezTo>
                    <a:pt x="84" y="37"/>
                    <a:pt x="83" y="42"/>
                    <a:pt x="79" y="47"/>
                  </a:cubicBezTo>
                  <a:cubicBezTo>
                    <a:pt x="72" y="42"/>
                    <a:pt x="72" y="52"/>
                    <a:pt x="69" y="54"/>
                  </a:cubicBezTo>
                  <a:cubicBezTo>
                    <a:pt x="60" y="57"/>
                    <a:pt x="55" y="53"/>
                    <a:pt x="45" y="51"/>
                  </a:cubicBezTo>
                  <a:cubicBezTo>
                    <a:pt x="38" y="54"/>
                    <a:pt x="45" y="66"/>
                    <a:pt x="39" y="73"/>
                  </a:cubicBezTo>
                  <a:cubicBezTo>
                    <a:pt x="31" y="69"/>
                    <a:pt x="16" y="54"/>
                    <a:pt x="6" y="66"/>
                  </a:cubicBezTo>
                  <a:cubicBezTo>
                    <a:pt x="0" y="64"/>
                    <a:pt x="8" y="57"/>
                    <a:pt x="9" y="54"/>
                  </a:cubicBezTo>
                  <a:cubicBezTo>
                    <a:pt x="16" y="52"/>
                    <a:pt x="29" y="57"/>
                    <a:pt x="30" y="49"/>
                  </a:cubicBezTo>
                  <a:cubicBezTo>
                    <a:pt x="28" y="43"/>
                    <a:pt x="24" y="52"/>
                    <a:pt x="21" y="47"/>
                  </a:cubicBezTo>
                  <a:cubicBezTo>
                    <a:pt x="25" y="41"/>
                    <a:pt x="26" y="40"/>
                    <a:pt x="34" y="34"/>
                  </a:cubicBezTo>
                  <a:cubicBezTo>
                    <a:pt x="37" y="32"/>
                    <a:pt x="39" y="29"/>
                    <a:pt x="41" y="28"/>
                  </a:cubicBezTo>
                  <a:cubicBezTo>
                    <a:pt x="42" y="27"/>
                    <a:pt x="44" y="29"/>
                    <a:pt x="45" y="28"/>
                  </a:cubicBezTo>
                  <a:cubicBezTo>
                    <a:pt x="48" y="25"/>
                    <a:pt x="56" y="12"/>
                    <a:pt x="49" y="15"/>
                  </a:cubicBezTo>
                  <a:cubicBezTo>
                    <a:pt x="45" y="14"/>
                    <a:pt x="52" y="8"/>
                    <a:pt x="56" y="9"/>
                  </a:cubicBezTo>
                  <a:cubicBezTo>
                    <a:pt x="56" y="4"/>
                    <a:pt x="60" y="3"/>
                    <a:pt x="62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02"/>
            <p:cNvSpPr>
              <a:spLocks noEditPoints="1"/>
            </p:cNvSpPr>
            <p:nvPr/>
          </p:nvSpPr>
          <p:spPr bwMode="auto">
            <a:xfrm>
              <a:off x="5562600" y="2740025"/>
              <a:ext cx="1189038" cy="993775"/>
            </a:xfrm>
            <a:custGeom>
              <a:avLst/>
              <a:gdLst>
                <a:gd name="T0" fmla="*/ 259 w 467"/>
                <a:gd name="T1" fmla="*/ 78 h 390"/>
                <a:gd name="T2" fmla="*/ 287 w 467"/>
                <a:gd name="T3" fmla="*/ 69 h 390"/>
                <a:gd name="T4" fmla="*/ 285 w 467"/>
                <a:gd name="T5" fmla="*/ 63 h 390"/>
                <a:gd name="T6" fmla="*/ 261 w 467"/>
                <a:gd name="T7" fmla="*/ 60 h 390"/>
                <a:gd name="T8" fmla="*/ 261 w 467"/>
                <a:gd name="T9" fmla="*/ 33 h 390"/>
                <a:gd name="T10" fmla="*/ 259 w 467"/>
                <a:gd name="T11" fmla="*/ 15 h 390"/>
                <a:gd name="T12" fmla="*/ 251 w 467"/>
                <a:gd name="T13" fmla="*/ 18 h 390"/>
                <a:gd name="T14" fmla="*/ 270 w 467"/>
                <a:gd name="T15" fmla="*/ 3 h 390"/>
                <a:gd name="T16" fmla="*/ 296 w 467"/>
                <a:gd name="T17" fmla="*/ 22 h 390"/>
                <a:gd name="T18" fmla="*/ 317 w 467"/>
                <a:gd name="T19" fmla="*/ 54 h 390"/>
                <a:gd name="T20" fmla="*/ 336 w 467"/>
                <a:gd name="T21" fmla="*/ 99 h 390"/>
                <a:gd name="T22" fmla="*/ 315 w 467"/>
                <a:gd name="T23" fmla="*/ 125 h 390"/>
                <a:gd name="T24" fmla="*/ 356 w 467"/>
                <a:gd name="T25" fmla="*/ 144 h 390"/>
                <a:gd name="T26" fmla="*/ 313 w 467"/>
                <a:gd name="T27" fmla="*/ 144 h 390"/>
                <a:gd name="T28" fmla="*/ 296 w 467"/>
                <a:gd name="T29" fmla="*/ 170 h 390"/>
                <a:gd name="T30" fmla="*/ 293 w 467"/>
                <a:gd name="T31" fmla="*/ 200 h 390"/>
                <a:gd name="T32" fmla="*/ 259 w 467"/>
                <a:gd name="T33" fmla="*/ 241 h 390"/>
                <a:gd name="T34" fmla="*/ 289 w 467"/>
                <a:gd name="T35" fmla="*/ 217 h 390"/>
                <a:gd name="T36" fmla="*/ 332 w 467"/>
                <a:gd name="T37" fmla="*/ 223 h 390"/>
                <a:gd name="T38" fmla="*/ 411 w 467"/>
                <a:gd name="T39" fmla="*/ 204 h 390"/>
                <a:gd name="T40" fmla="*/ 459 w 467"/>
                <a:gd name="T41" fmla="*/ 232 h 390"/>
                <a:gd name="T42" fmla="*/ 454 w 467"/>
                <a:gd name="T43" fmla="*/ 245 h 390"/>
                <a:gd name="T44" fmla="*/ 420 w 467"/>
                <a:gd name="T45" fmla="*/ 262 h 390"/>
                <a:gd name="T46" fmla="*/ 381 w 467"/>
                <a:gd name="T47" fmla="*/ 326 h 390"/>
                <a:gd name="T48" fmla="*/ 373 w 467"/>
                <a:gd name="T49" fmla="*/ 352 h 390"/>
                <a:gd name="T50" fmla="*/ 349 w 467"/>
                <a:gd name="T51" fmla="*/ 344 h 390"/>
                <a:gd name="T52" fmla="*/ 291 w 467"/>
                <a:gd name="T53" fmla="*/ 313 h 390"/>
                <a:gd name="T54" fmla="*/ 263 w 467"/>
                <a:gd name="T55" fmla="*/ 329 h 390"/>
                <a:gd name="T56" fmla="*/ 296 w 467"/>
                <a:gd name="T57" fmla="*/ 339 h 390"/>
                <a:gd name="T58" fmla="*/ 270 w 467"/>
                <a:gd name="T59" fmla="*/ 361 h 390"/>
                <a:gd name="T60" fmla="*/ 212 w 467"/>
                <a:gd name="T61" fmla="*/ 354 h 390"/>
                <a:gd name="T62" fmla="*/ 150 w 467"/>
                <a:gd name="T63" fmla="*/ 356 h 390"/>
                <a:gd name="T64" fmla="*/ 158 w 467"/>
                <a:gd name="T65" fmla="*/ 307 h 390"/>
                <a:gd name="T66" fmla="*/ 109 w 467"/>
                <a:gd name="T67" fmla="*/ 258 h 390"/>
                <a:gd name="T68" fmla="*/ 148 w 467"/>
                <a:gd name="T69" fmla="*/ 241 h 390"/>
                <a:gd name="T70" fmla="*/ 47 w 467"/>
                <a:gd name="T71" fmla="*/ 232 h 390"/>
                <a:gd name="T72" fmla="*/ 2 w 467"/>
                <a:gd name="T73" fmla="*/ 181 h 390"/>
                <a:gd name="T74" fmla="*/ 27 w 467"/>
                <a:gd name="T75" fmla="*/ 166 h 390"/>
                <a:gd name="T76" fmla="*/ 96 w 467"/>
                <a:gd name="T77" fmla="*/ 178 h 390"/>
                <a:gd name="T78" fmla="*/ 109 w 467"/>
                <a:gd name="T79" fmla="*/ 133 h 390"/>
                <a:gd name="T80" fmla="*/ 122 w 467"/>
                <a:gd name="T81" fmla="*/ 116 h 390"/>
                <a:gd name="T82" fmla="*/ 169 w 467"/>
                <a:gd name="T83" fmla="*/ 86 h 390"/>
                <a:gd name="T84" fmla="*/ 173 w 467"/>
                <a:gd name="T85" fmla="*/ 146 h 390"/>
                <a:gd name="T86" fmla="*/ 165 w 467"/>
                <a:gd name="T87" fmla="*/ 181 h 390"/>
                <a:gd name="T88" fmla="*/ 171 w 467"/>
                <a:gd name="T89" fmla="*/ 191 h 390"/>
                <a:gd name="T90" fmla="*/ 184 w 467"/>
                <a:gd name="T91" fmla="*/ 157 h 390"/>
                <a:gd name="T92" fmla="*/ 216 w 467"/>
                <a:gd name="T93" fmla="*/ 138 h 390"/>
                <a:gd name="T94" fmla="*/ 248 w 467"/>
                <a:gd name="T95" fmla="*/ 170 h 390"/>
                <a:gd name="T96" fmla="*/ 272 w 467"/>
                <a:gd name="T97" fmla="*/ 170 h 390"/>
                <a:gd name="T98" fmla="*/ 261 w 467"/>
                <a:gd name="T99" fmla="*/ 159 h 390"/>
                <a:gd name="T100" fmla="*/ 231 w 467"/>
                <a:gd name="T101" fmla="*/ 84 h 390"/>
                <a:gd name="T102" fmla="*/ 308 w 467"/>
                <a:gd name="T103" fmla="*/ 105 h 390"/>
                <a:gd name="T104" fmla="*/ 167 w 467"/>
                <a:gd name="T105" fmla="*/ 223 h 390"/>
                <a:gd name="T106" fmla="*/ 178 w 467"/>
                <a:gd name="T107" fmla="*/ 243 h 390"/>
                <a:gd name="T108" fmla="*/ 188 w 467"/>
                <a:gd name="T109" fmla="*/ 217 h 390"/>
                <a:gd name="T110" fmla="*/ 326 w 467"/>
                <a:gd name="T111" fmla="*/ 286 h 390"/>
                <a:gd name="T112" fmla="*/ 246 w 467"/>
                <a:gd name="T113" fmla="*/ 277 h 390"/>
                <a:gd name="T114" fmla="*/ 246 w 467"/>
                <a:gd name="T115" fmla="*/ 277 h 390"/>
                <a:gd name="T116" fmla="*/ 240 w 467"/>
                <a:gd name="T117" fmla="*/ 29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7" h="390">
                  <a:moveTo>
                    <a:pt x="233" y="84"/>
                  </a:moveTo>
                  <a:cubicBezTo>
                    <a:pt x="244" y="85"/>
                    <a:pt x="240" y="73"/>
                    <a:pt x="242" y="71"/>
                  </a:cubicBezTo>
                  <a:cubicBezTo>
                    <a:pt x="248" y="66"/>
                    <a:pt x="255" y="74"/>
                    <a:pt x="259" y="78"/>
                  </a:cubicBezTo>
                  <a:cubicBezTo>
                    <a:pt x="262" y="77"/>
                    <a:pt x="258" y="75"/>
                    <a:pt x="259" y="71"/>
                  </a:cubicBezTo>
                  <a:cubicBezTo>
                    <a:pt x="265" y="73"/>
                    <a:pt x="273" y="77"/>
                    <a:pt x="270" y="73"/>
                  </a:cubicBezTo>
                  <a:cubicBezTo>
                    <a:pt x="273" y="69"/>
                    <a:pt x="283" y="72"/>
                    <a:pt x="287" y="69"/>
                  </a:cubicBezTo>
                  <a:cubicBezTo>
                    <a:pt x="289" y="75"/>
                    <a:pt x="283" y="73"/>
                    <a:pt x="283" y="78"/>
                  </a:cubicBezTo>
                  <a:cubicBezTo>
                    <a:pt x="285" y="78"/>
                    <a:pt x="287" y="78"/>
                    <a:pt x="289" y="78"/>
                  </a:cubicBezTo>
                  <a:cubicBezTo>
                    <a:pt x="293" y="72"/>
                    <a:pt x="289" y="68"/>
                    <a:pt x="285" y="63"/>
                  </a:cubicBezTo>
                  <a:cubicBezTo>
                    <a:pt x="281" y="63"/>
                    <a:pt x="279" y="67"/>
                    <a:pt x="274" y="67"/>
                  </a:cubicBezTo>
                  <a:cubicBezTo>
                    <a:pt x="276" y="57"/>
                    <a:pt x="280" y="58"/>
                    <a:pt x="270" y="56"/>
                  </a:cubicBezTo>
                  <a:cubicBezTo>
                    <a:pt x="266" y="57"/>
                    <a:pt x="268" y="63"/>
                    <a:pt x="261" y="60"/>
                  </a:cubicBezTo>
                  <a:cubicBezTo>
                    <a:pt x="256" y="57"/>
                    <a:pt x="268" y="39"/>
                    <a:pt x="255" y="39"/>
                  </a:cubicBezTo>
                  <a:cubicBezTo>
                    <a:pt x="256" y="38"/>
                    <a:pt x="256" y="36"/>
                    <a:pt x="257" y="35"/>
                  </a:cubicBezTo>
                  <a:cubicBezTo>
                    <a:pt x="258" y="34"/>
                    <a:pt x="261" y="33"/>
                    <a:pt x="261" y="33"/>
                  </a:cubicBezTo>
                  <a:cubicBezTo>
                    <a:pt x="262" y="32"/>
                    <a:pt x="261" y="29"/>
                    <a:pt x="261" y="28"/>
                  </a:cubicBezTo>
                  <a:cubicBezTo>
                    <a:pt x="263" y="27"/>
                    <a:pt x="268" y="33"/>
                    <a:pt x="270" y="28"/>
                  </a:cubicBezTo>
                  <a:cubicBezTo>
                    <a:pt x="263" y="24"/>
                    <a:pt x="271" y="20"/>
                    <a:pt x="259" y="15"/>
                  </a:cubicBezTo>
                  <a:cubicBezTo>
                    <a:pt x="250" y="18"/>
                    <a:pt x="266" y="24"/>
                    <a:pt x="259" y="24"/>
                  </a:cubicBezTo>
                  <a:cubicBezTo>
                    <a:pt x="257" y="24"/>
                    <a:pt x="255" y="24"/>
                    <a:pt x="255" y="26"/>
                  </a:cubicBezTo>
                  <a:cubicBezTo>
                    <a:pt x="251" y="26"/>
                    <a:pt x="259" y="18"/>
                    <a:pt x="251" y="18"/>
                  </a:cubicBezTo>
                  <a:cubicBezTo>
                    <a:pt x="259" y="17"/>
                    <a:pt x="255" y="5"/>
                    <a:pt x="263" y="5"/>
                  </a:cubicBezTo>
                  <a:cubicBezTo>
                    <a:pt x="273" y="5"/>
                    <a:pt x="261" y="8"/>
                    <a:pt x="263" y="13"/>
                  </a:cubicBezTo>
                  <a:cubicBezTo>
                    <a:pt x="268" y="9"/>
                    <a:pt x="274" y="10"/>
                    <a:pt x="270" y="3"/>
                  </a:cubicBezTo>
                  <a:cubicBezTo>
                    <a:pt x="276" y="0"/>
                    <a:pt x="274" y="7"/>
                    <a:pt x="274" y="11"/>
                  </a:cubicBezTo>
                  <a:cubicBezTo>
                    <a:pt x="277" y="9"/>
                    <a:pt x="280" y="8"/>
                    <a:pt x="285" y="9"/>
                  </a:cubicBezTo>
                  <a:cubicBezTo>
                    <a:pt x="284" y="17"/>
                    <a:pt x="296" y="14"/>
                    <a:pt x="296" y="22"/>
                  </a:cubicBezTo>
                  <a:cubicBezTo>
                    <a:pt x="298" y="22"/>
                    <a:pt x="300" y="22"/>
                    <a:pt x="302" y="22"/>
                  </a:cubicBezTo>
                  <a:cubicBezTo>
                    <a:pt x="300" y="30"/>
                    <a:pt x="308" y="28"/>
                    <a:pt x="306" y="37"/>
                  </a:cubicBezTo>
                  <a:cubicBezTo>
                    <a:pt x="312" y="41"/>
                    <a:pt x="315" y="47"/>
                    <a:pt x="317" y="54"/>
                  </a:cubicBezTo>
                  <a:cubicBezTo>
                    <a:pt x="315" y="63"/>
                    <a:pt x="315" y="63"/>
                    <a:pt x="317" y="71"/>
                  </a:cubicBezTo>
                  <a:cubicBezTo>
                    <a:pt x="318" y="74"/>
                    <a:pt x="320" y="76"/>
                    <a:pt x="323" y="75"/>
                  </a:cubicBezTo>
                  <a:cubicBezTo>
                    <a:pt x="322" y="90"/>
                    <a:pt x="335" y="89"/>
                    <a:pt x="336" y="99"/>
                  </a:cubicBezTo>
                  <a:cubicBezTo>
                    <a:pt x="331" y="99"/>
                    <a:pt x="330" y="95"/>
                    <a:pt x="326" y="99"/>
                  </a:cubicBezTo>
                  <a:cubicBezTo>
                    <a:pt x="327" y="105"/>
                    <a:pt x="327" y="112"/>
                    <a:pt x="330" y="116"/>
                  </a:cubicBezTo>
                  <a:cubicBezTo>
                    <a:pt x="326" y="120"/>
                    <a:pt x="315" y="117"/>
                    <a:pt x="315" y="125"/>
                  </a:cubicBezTo>
                  <a:cubicBezTo>
                    <a:pt x="316" y="143"/>
                    <a:pt x="327" y="141"/>
                    <a:pt x="343" y="142"/>
                  </a:cubicBezTo>
                  <a:cubicBezTo>
                    <a:pt x="349" y="142"/>
                    <a:pt x="348" y="148"/>
                    <a:pt x="351" y="150"/>
                  </a:cubicBezTo>
                  <a:cubicBezTo>
                    <a:pt x="353" y="149"/>
                    <a:pt x="355" y="147"/>
                    <a:pt x="356" y="144"/>
                  </a:cubicBezTo>
                  <a:cubicBezTo>
                    <a:pt x="362" y="152"/>
                    <a:pt x="362" y="172"/>
                    <a:pt x="354" y="176"/>
                  </a:cubicBezTo>
                  <a:cubicBezTo>
                    <a:pt x="338" y="177"/>
                    <a:pt x="328" y="172"/>
                    <a:pt x="319" y="166"/>
                  </a:cubicBezTo>
                  <a:cubicBezTo>
                    <a:pt x="321" y="155"/>
                    <a:pt x="313" y="153"/>
                    <a:pt x="313" y="144"/>
                  </a:cubicBezTo>
                  <a:cubicBezTo>
                    <a:pt x="303" y="143"/>
                    <a:pt x="299" y="147"/>
                    <a:pt x="300" y="157"/>
                  </a:cubicBezTo>
                  <a:cubicBezTo>
                    <a:pt x="297" y="154"/>
                    <a:pt x="297" y="156"/>
                    <a:pt x="293" y="157"/>
                  </a:cubicBezTo>
                  <a:cubicBezTo>
                    <a:pt x="293" y="162"/>
                    <a:pt x="297" y="163"/>
                    <a:pt x="296" y="170"/>
                  </a:cubicBezTo>
                  <a:cubicBezTo>
                    <a:pt x="296" y="175"/>
                    <a:pt x="307" y="170"/>
                    <a:pt x="308" y="174"/>
                  </a:cubicBezTo>
                  <a:cubicBezTo>
                    <a:pt x="311" y="186"/>
                    <a:pt x="306" y="190"/>
                    <a:pt x="300" y="196"/>
                  </a:cubicBezTo>
                  <a:cubicBezTo>
                    <a:pt x="298" y="197"/>
                    <a:pt x="298" y="201"/>
                    <a:pt x="293" y="200"/>
                  </a:cubicBezTo>
                  <a:cubicBezTo>
                    <a:pt x="294" y="197"/>
                    <a:pt x="293" y="196"/>
                    <a:pt x="291" y="196"/>
                  </a:cubicBezTo>
                  <a:cubicBezTo>
                    <a:pt x="281" y="196"/>
                    <a:pt x="276" y="202"/>
                    <a:pt x="266" y="202"/>
                  </a:cubicBezTo>
                  <a:cubicBezTo>
                    <a:pt x="256" y="207"/>
                    <a:pt x="258" y="231"/>
                    <a:pt x="259" y="241"/>
                  </a:cubicBezTo>
                  <a:cubicBezTo>
                    <a:pt x="265" y="234"/>
                    <a:pt x="269" y="225"/>
                    <a:pt x="281" y="223"/>
                  </a:cubicBezTo>
                  <a:cubicBezTo>
                    <a:pt x="281" y="221"/>
                    <a:pt x="281" y="218"/>
                    <a:pt x="281" y="215"/>
                  </a:cubicBezTo>
                  <a:cubicBezTo>
                    <a:pt x="285" y="211"/>
                    <a:pt x="285" y="216"/>
                    <a:pt x="289" y="217"/>
                  </a:cubicBezTo>
                  <a:cubicBezTo>
                    <a:pt x="294" y="215"/>
                    <a:pt x="298" y="211"/>
                    <a:pt x="306" y="213"/>
                  </a:cubicBezTo>
                  <a:cubicBezTo>
                    <a:pt x="316" y="215"/>
                    <a:pt x="318" y="224"/>
                    <a:pt x="328" y="226"/>
                  </a:cubicBezTo>
                  <a:cubicBezTo>
                    <a:pt x="330" y="225"/>
                    <a:pt x="330" y="223"/>
                    <a:pt x="332" y="223"/>
                  </a:cubicBezTo>
                  <a:cubicBezTo>
                    <a:pt x="338" y="210"/>
                    <a:pt x="349" y="208"/>
                    <a:pt x="364" y="208"/>
                  </a:cubicBezTo>
                  <a:cubicBezTo>
                    <a:pt x="376" y="215"/>
                    <a:pt x="378" y="232"/>
                    <a:pt x="388" y="241"/>
                  </a:cubicBezTo>
                  <a:cubicBezTo>
                    <a:pt x="390" y="223"/>
                    <a:pt x="400" y="213"/>
                    <a:pt x="411" y="204"/>
                  </a:cubicBezTo>
                  <a:cubicBezTo>
                    <a:pt x="432" y="203"/>
                    <a:pt x="448" y="206"/>
                    <a:pt x="461" y="213"/>
                  </a:cubicBezTo>
                  <a:cubicBezTo>
                    <a:pt x="460" y="215"/>
                    <a:pt x="461" y="217"/>
                    <a:pt x="463" y="217"/>
                  </a:cubicBezTo>
                  <a:cubicBezTo>
                    <a:pt x="463" y="224"/>
                    <a:pt x="462" y="229"/>
                    <a:pt x="459" y="232"/>
                  </a:cubicBezTo>
                  <a:cubicBezTo>
                    <a:pt x="458" y="237"/>
                    <a:pt x="462" y="239"/>
                    <a:pt x="465" y="241"/>
                  </a:cubicBezTo>
                  <a:cubicBezTo>
                    <a:pt x="467" y="244"/>
                    <a:pt x="455" y="244"/>
                    <a:pt x="456" y="241"/>
                  </a:cubicBezTo>
                  <a:cubicBezTo>
                    <a:pt x="454" y="240"/>
                    <a:pt x="455" y="244"/>
                    <a:pt x="454" y="245"/>
                  </a:cubicBezTo>
                  <a:cubicBezTo>
                    <a:pt x="453" y="245"/>
                    <a:pt x="445" y="243"/>
                    <a:pt x="444" y="243"/>
                  </a:cubicBezTo>
                  <a:cubicBezTo>
                    <a:pt x="439" y="244"/>
                    <a:pt x="438" y="248"/>
                    <a:pt x="431" y="245"/>
                  </a:cubicBezTo>
                  <a:cubicBezTo>
                    <a:pt x="426" y="249"/>
                    <a:pt x="422" y="254"/>
                    <a:pt x="420" y="262"/>
                  </a:cubicBezTo>
                  <a:cubicBezTo>
                    <a:pt x="404" y="261"/>
                    <a:pt x="404" y="276"/>
                    <a:pt x="392" y="279"/>
                  </a:cubicBezTo>
                  <a:cubicBezTo>
                    <a:pt x="389" y="278"/>
                    <a:pt x="392" y="271"/>
                    <a:pt x="388" y="271"/>
                  </a:cubicBezTo>
                  <a:cubicBezTo>
                    <a:pt x="383" y="286"/>
                    <a:pt x="383" y="307"/>
                    <a:pt x="381" y="326"/>
                  </a:cubicBezTo>
                  <a:cubicBezTo>
                    <a:pt x="372" y="332"/>
                    <a:pt x="368" y="344"/>
                    <a:pt x="356" y="348"/>
                  </a:cubicBezTo>
                  <a:cubicBezTo>
                    <a:pt x="356" y="355"/>
                    <a:pt x="354" y="365"/>
                    <a:pt x="358" y="369"/>
                  </a:cubicBezTo>
                  <a:cubicBezTo>
                    <a:pt x="364" y="364"/>
                    <a:pt x="371" y="361"/>
                    <a:pt x="373" y="352"/>
                  </a:cubicBezTo>
                  <a:cubicBezTo>
                    <a:pt x="380" y="361"/>
                    <a:pt x="364" y="366"/>
                    <a:pt x="366" y="378"/>
                  </a:cubicBezTo>
                  <a:cubicBezTo>
                    <a:pt x="350" y="378"/>
                    <a:pt x="348" y="365"/>
                    <a:pt x="343" y="354"/>
                  </a:cubicBezTo>
                  <a:cubicBezTo>
                    <a:pt x="346" y="352"/>
                    <a:pt x="346" y="346"/>
                    <a:pt x="349" y="344"/>
                  </a:cubicBezTo>
                  <a:cubicBezTo>
                    <a:pt x="349" y="337"/>
                    <a:pt x="345" y="335"/>
                    <a:pt x="343" y="331"/>
                  </a:cubicBezTo>
                  <a:cubicBezTo>
                    <a:pt x="327" y="330"/>
                    <a:pt x="321" y="335"/>
                    <a:pt x="304" y="331"/>
                  </a:cubicBezTo>
                  <a:cubicBezTo>
                    <a:pt x="302" y="323"/>
                    <a:pt x="295" y="320"/>
                    <a:pt x="291" y="313"/>
                  </a:cubicBezTo>
                  <a:cubicBezTo>
                    <a:pt x="283" y="315"/>
                    <a:pt x="279" y="311"/>
                    <a:pt x="272" y="311"/>
                  </a:cubicBezTo>
                  <a:cubicBezTo>
                    <a:pt x="264" y="312"/>
                    <a:pt x="272" y="320"/>
                    <a:pt x="270" y="324"/>
                  </a:cubicBezTo>
                  <a:cubicBezTo>
                    <a:pt x="269" y="327"/>
                    <a:pt x="264" y="324"/>
                    <a:pt x="263" y="329"/>
                  </a:cubicBezTo>
                  <a:cubicBezTo>
                    <a:pt x="263" y="335"/>
                    <a:pt x="265" y="341"/>
                    <a:pt x="268" y="348"/>
                  </a:cubicBezTo>
                  <a:cubicBezTo>
                    <a:pt x="276" y="344"/>
                    <a:pt x="274" y="330"/>
                    <a:pt x="283" y="326"/>
                  </a:cubicBezTo>
                  <a:cubicBezTo>
                    <a:pt x="290" y="328"/>
                    <a:pt x="294" y="332"/>
                    <a:pt x="296" y="339"/>
                  </a:cubicBezTo>
                  <a:cubicBezTo>
                    <a:pt x="293" y="341"/>
                    <a:pt x="288" y="341"/>
                    <a:pt x="287" y="346"/>
                  </a:cubicBezTo>
                  <a:cubicBezTo>
                    <a:pt x="289" y="358"/>
                    <a:pt x="299" y="363"/>
                    <a:pt x="302" y="374"/>
                  </a:cubicBezTo>
                  <a:cubicBezTo>
                    <a:pt x="291" y="390"/>
                    <a:pt x="276" y="368"/>
                    <a:pt x="270" y="361"/>
                  </a:cubicBezTo>
                  <a:cubicBezTo>
                    <a:pt x="262" y="361"/>
                    <a:pt x="261" y="369"/>
                    <a:pt x="253" y="369"/>
                  </a:cubicBezTo>
                  <a:cubicBezTo>
                    <a:pt x="242" y="363"/>
                    <a:pt x="230" y="359"/>
                    <a:pt x="227" y="346"/>
                  </a:cubicBezTo>
                  <a:cubicBezTo>
                    <a:pt x="218" y="344"/>
                    <a:pt x="222" y="356"/>
                    <a:pt x="212" y="354"/>
                  </a:cubicBezTo>
                  <a:cubicBezTo>
                    <a:pt x="212" y="357"/>
                    <a:pt x="212" y="360"/>
                    <a:pt x="212" y="363"/>
                  </a:cubicBezTo>
                  <a:cubicBezTo>
                    <a:pt x="206" y="365"/>
                    <a:pt x="199" y="367"/>
                    <a:pt x="197" y="374"/>
                  </a:cubicBezTo>
                  <a:cubicBezTo>
                    <a:pt x="181" y="368"/>
                    <a:pt x="164" y="364"/>
                    <a:pt x="150" y="356"/>
                  </a:cubicBezTo>
                  <a:cubicBezTo>
                    <a:pt x="150" y="352"/>
                    <a:pt x="150" y="348"/>
                    <a:pt x="150" y="344"/>
                  </a:cubicBezTo>
                  <a:cubicBezTo>
                    <a:pt x="160" y="335"/>
                    <a:pt x="175" y="331"/>
                    <a:pt x="184" y="322"/>
                  </a:cubicBezTo>
                  <a:cubicBezTo>
                    <a:pt x="182" y="311"/>
                    <a:pt x="166" y="313"/>
                    <a:pt x="158" y="307"/>
                  </a:cubicBezTo>
                  <a:cubicBezTo>
                    <a:pt x="151" y="306"/>
                    <a:pt x="146" y="308"/>
                    <a:pt x="141" y="309"/>
                  </a:cubicBezTo>
                  <a:cubicBezTo>
                    <a:pt x="131" y="309"/>
                    <a:pt x="131" y="298"/>
                    <a:pt x="120" y="298"/>
                  </a:cubicBezTo>
                  <a:cubicBezTo>
                    <a:pt x="115" y="286"/>
                    <a:pt x="100" y="280"/>
                    <a:pt x="109" y="258"/>
                  </a:cubicBezTo>
                  <a:cubicBezTo>
                    <a:pt x="129" y="257"/>
                    <a:pt x="141" y="249"/>
                    <a:pt x="158" y="245"/>
                  </a:cubicBezTo>
                  <a:cubicBezTo>
                    <a:pt x="158" y="238"/>
                    <a:pt x="161" y="228"/>
                    <a:pt x="154" y="228"/>
                  </a:cubicBezTo>
                  <a:cubicBezTo>
                    <a:pt x="146" y="226"/>
                    <a:pt x="148" y="234"/>
                    <a:pt x="148" y="241"/>
                  </a:cubicBezTo>
                  <a:cubicBezTo>
                    <a:pt x="140" y="235"/>
                    <a:pt x="128" y="234"/>
                    <a:pt x="124" y="226"/>
                  </a:cubicBezTo>
                  <a:cubicBezTo>
                    <a:pt x="110" y="227"/>
                    <a:pt x="104" y="219"/>
                    <a:pt x="96" y="215"/>
                  </a:cubicBezTo>
                  <a:cubicBezTo>
                    <a:pt x="78" y="218"/>
                    <a:pt x="62" y="225"/>
                    <a:pt x="47" y="232"/>
                  </a:cubicBezTo>
                  <a:cubicBezTo>
                    <a:pt x="40" y="227"/>
                    <a:pt x="32" y="224"/>
                    <a:pt x="25" y="219"/>
                  </a:cubicBezTo>
                  <a:cubicBezTo>
                    <a:pt x="19" y="215"/>
                    <a:pt x="13" y="209"/>
                    <a:pt x="6" y="206"/>
                  </a:cubicBezTo>
                  <a:cubicBezTo>
                    <a:pt x="8" y="194"/>
                    <a:pt x="0" y="193"/>
                    <a:pt x="2" y="181"/>
                  </a:cubicBezTo>
                  <a:cubicBezTo>
                    <a:pt x="5" y="180"/>
                    <a:pt x="9" y="174"/>
                    <a:pt x="12" y="172"/>
                  </a:cubicBezTo>
                  <a:cubicBezTo>
                    <a:pt x="14" y="171"/>
                    <a:pt x="17" y="173"/>
                    <a:pt x="19" y="172"/>
                  </a:cubicBezTo>
                  <a:cubicBezTo>
                    <a:pt x="20" y="172"/>
                    <a:pt x="24" y="166"/>
                    <a:pt x="27" y="166"/>
                  </a:cubicBezTo>
                  <a:cubicBezTo>
                    <a:pt x="45" y="162"/>
                    <a:pt x="66" y="167"/>
                    <a:pt x="77" y="176"/>
                  </a:cubicBezTo>
                  <a:cubicBezTo>
                    <a:pt x="82" y="177"/>
                    <a:pt x="84" y="174"/>
                    <a:pt x="83" y="170"/>
                  </a:cubicBezTo>
                  <a:cubicBezTo>
                    <a:pt x="86" y="174"/>
                    <a:pt x="91" y="177"/>
                    <a:pt x="96" y="178"/>
                  </a:cubicBezTo>
                  <a:cubicBezTo>
                    <a:pt x="101" y="175"/>
                    <a:pt x="106" y="173"/>
                    <a:pt x="105" y="163"/>
                  </a:cubicBezTo>
                  <a:cubicBezTo>
                    <a:pt x="110" y="164"/>
                    <a:pt x="115" y="164"/>
                    <a:pt x="118" y="161"/>
                  </a:cubicBezTo>
                  <a:cubicBezTo>
                    <a:pt x="122" y="145"/>
                    <a:pt x="103" y="144"/>
                    <a:pt x="109" y="133"/>
                  </a:cubicBezTo>
                  <a:cubicBezTo>
                    <a:pt x="119" y="132"/>
                    <a:pt x="122" y="138"/>
                    <a:pt x="122" y="146"/>
                  </a:cubicBezTo>
                  <a:cubicBezTo>
                    <a:pt x="130" y="145"/>
                    <a:pt x="122" y="140"/>
                    <a:pt x="124" y="135"/>
                  </a:cubicBezTo>
                  <a:cubicBezTo>
                    <a:pt x="125" y="134"/>
                    <a:pt x="125" y="123"/>
                    <a:pt x="122" y="116"/>
                  </a:cubicBezTo>
                  <a:cubicBezTo>
                    <a:pt x="118" y="109"/>
                    <a:pt x="110" y="91"/>
                    <a:pt x="115" y="75"/>
                  </a:cubicBezTo>
                  <a:cubicBezTo>
                    <a:pt x="131" y="77"/>
                    <a:pt x="145" y="73"/>
                    <a:pt x="156" y="78"/>
                  </a:cubicBezTo>
                  <a:cubicBezTo>
                    <a:pt x="161" y="80"/>
                    <a:pt x="162" y="90"/>
                    <a:pt x="169" y="86"/>
                  </a:cubicBezTo>
                  <a:cubicBezTo>
                    <a:pt x="170" y="105"/>
                    <a:pt x="180" y="113"/>
                    <a:pt x="182" y="131"/>
                  </a:cubicBezTo>
                  <a:cubicBezTo>
                    <a:pt x="186" y="137"/>
                    <a:pt x="177" y="135"/>
                    <a:pt x="175" y="138"/>
                  </a:cubicBezTo>
                  <a:cubicBezTo>
                    <a:pt x="174" y="140"/>
                    <a:pt x="175" y="143"/>
                    <a:pt x="173" y="146"/>
                  </a:cubicBezTo>
                  <a:cubicBezTo>
                    <a:pt x="172" y="149"/>
                    <a:pt x="170" y="150"/>
                    <a:pt x="169" y="153"/>
                  </a:cubicBezTo>
                  <a:cubicBezTo>
                    <a:pt x="168" y="156"/>
                    <a:pt x="169" y="160"/>
                    <a:pt x="169" y="163"/>
                  </a:cubicBezTo>
                  <a:cubicBezTo>
                    <a:pt x="168" y="170"/>
                    <a:pt x="165" y="176"/>
                    <a:pt x="165" y="181"/>
                  </a:cubicBezTo>
                  <a:cubicBezTo>
                    <a:pt x="164" y="186"/>
                    <a:pt x="170" y="196"/>
                    <a:pt x="163" y="202"/>
                  </a:cubicBezTo>
                  <a:cubicBezTo>
                    <a:pt x="166" y="208"/>
                    <a:pt x="176" y="209"/>
                    <a:pt x="182" y="206"/>
                  </a:cubicBezTo>
                  <a:cubicBezTo>
                    <a:pt x="183" y="197"/>
                    <a:pt x="176" y="195"/>
                    <a:pt x="171" y="191"/>
                  </a:cubicBezTo>
                  <a:cubicBezTo>
                    <a:pt x="172" y="188"/>
                    <a:pt x="173" y="184"/>
                    <a:pt x="173" y="181"/>
                  </a:cubicBezTo>
                  <a:cubicBezTo>
                    <a:pt x="174" y="175"/>
                    <a:pt x="172" y="173"/>
                    <a:pt x="175" y="170"/>
                  </a:cubicBezTo>
                  <a:cubicBezTo>
                    <a:pt x="177" y="168"/>
                    <a:pt x="183" y="161"/>
                    <a:pt x="184" y="157"/>
                  </a:cubicBezTo>
                  <a:cubicBezTo>
                    <a:pt x="185" y="154"/>
                    <a:pt x="182" y="152"/>
                    <a:pt x="182" y="148"/>
                  </a:cubicBezTo>
                  <a:cubicBezTo>
                    <a:pt x="182" y="144"/>
                    <a:pt x="189" y="141"/>
                    <a:pt x="184" y="138"/>
                  </a:cubicBezTo>
                  <a:cubicBezTo>
                    <a:pt x="198" y="138"/>
                    <a:pt x="206" y="129"/>
                    <a:pt x="216" y="138"/>
                  </a:cubicBezTo>
                  <a:cubicBezTo>
                    <a:pt x="219" y="147"/>
                    <a:pt x="210" y="146"/>
                    <a:pt x="212" y="155"/>
                  </a:cubicBezTo>
                  <a:cubicBezTo>
                    <a:pt x="215" y="162"/>
                    <a:pt x="228" y="159"/>
                    <a:pt x="236" y="161"/>
                  </a:cubicBezTo>
                  <a:cubicBezTo>
                    <a:pt x="237" y="167"/>
                    <a:pt x="244" y="167"/>
                    <a:pt x="248" y="170"/>
                  </a:cubicBezTo>
                  <a:cubicBezTo>
                    <a:pt x="253" y="171"/>
                    <a:pt x="254" y="168"/>
                    <a:pt x="257" y="168"/>
                  </a:cubicBezTo>
                  <a:cubicBezTo>
                    <a:pt x="262" y="167"/>
                    <a:pt x="260" y="171"/>
                    <a:pt x="263" y="172"/>
                  </a:cubicBezTo>
                  <a:cubicBezTo>
                    <a:pt x="268" y="173"/>
                    <a:pt x="269" y="170"/>
                    <a:pt x="272" y="170"/>
                  </a:cubicBezTo>
                  <a:cubicBezTo>
                    <a:pt x="275" y="170"/>
                    <a:pt x="276" y="172"/>
                    <a:pt x="278" y="172"/>
                  </a:cubicBezTo>
                  <a:cubicBezTo>
                    <a:pt x="284" y="171"/>
                    <a:pt x="287" y="162"/>
                    <a:pt x="293" y="168"/>
                  </a:cubicBezTo>
                  <a:cubicBezTo>
                    <a:pt x="290" y="157"/>
                    <a:pt x="274" y="160"/>
                    <a:pt x="261" y="159"/>
                  </a:cubicBezTo>
                  <a:cubicBezTo>
                    <a:pt x="249" y="151"/>
                    <a:pt x="236" y="144"/>
                    <a:pt x="231" y="129"/>
                  </a:cubicBezTo>
                  <a:cubicBezTo>
                    <a:pt x="239" y="116"/>
                    <a:pt x="234" y="104"/>
                    <a:pt x="242" y="93"/>
                  </a:cubicBezTo>
                  <a:cubicBezTo>
                    <a:pt x="237" y="91"/>
                    <a:pt x="235" y="87"/>
                    <a:pt x="231" y="84"/>
                  </a:cubicBezTo>
                  <a:cubicBezTo>
                    <a:pt x="232" y="82"/>
                    <a:pt x="233" y="83"/>
                    <a:pt x="233" y="84"/>
                  </a:cubicBezTo>
                  <a:close/>
                  <a:moveTo>
                    <a:pt x="300" y="131"/>
                  </a:moveTo>
                  <a:cubicBezTo>
                    <a:pt x="309" y="131"/>
                    <a:pt x="318" y="117"/>
                    <a:pt x="308" y="105"/>
                  </a:cubicBezTo>
                  <a:cubicBezTo>
                    <a:pt x="285" y="103"/>
                    <a:pt x="285" y="131"/>
                    <a:pt x="300" y="131"/>
                  </a:cubicBezTo>
                  <a:close/>
                  <a:moveTo>
                    <a:pt x="180" y="230"/>
                  </a:moveTo>
                  <a:cubicBezTo>
                    <a:pt x="170" y="233"/>
                    <a:pt x="174" y="223"/>
                    <a:pt x="167" y="223"/>
                  </a:cubicBezTo>
                  <a:cubicBezTo>
                    <a:pt x="164" y="230"/>
                    <a:pt x="165" y="236"/>
                    <a:pt x="171" y="238"/>
                  </a:cubicBezTo>
                  <a:cubicBezTo>
                    <a:pt x="173" y="236"/>
                    <a:pt x="176" y="234"/>
                    <a:pt x="180" y="234"/>
                  </a:cubicBezTo>
                  <a:cubicBezTo>
                    <a:pt x="180" y="238"/>
                    <a:pt x="177" y="239"/>
                    <a:pt x="178" y="243"/>
                  </a:cubicBezTo>
                  <a:cubicBezTo>
                    <a:pt x="188" y="243"/>
                    <a:pt x="195" y="246"/>
                    <a:pt x="208" y="245"/>
                  </a:cubicBezTo>
                  <a:cubicBezTo>
                    <a:pt x="205" y="235"/>
                    <a:pt x="198" y="229"/>
                    <a:pt x="195" y="219"/>
                  </a:cubicBezTo>
                  <a:cubicBezTo>
                    <a:pt x="192" y="219"/>
                    <a:pt x="192" y="216"/>
                    <a:pt x="188" y="217"/>
                  </a:cubicBezTo>
                  <a:cubicBezTo>
                    <a:pt x="185" y="221"/>
                    <a:pt x="182" y="225"/>
                    <a:pt x="180" y="230"/>
                  </a:cubicBezTo>
                  <a:close/>
                  <a:moveTo>
                    <a:pt x="300" y="277"/>
                  </a:moveTo>
                  <a:cubicBezTo>
                    <a:pt x="310" y="279"/>
                    <a:pt x="316" y="284"/>
                    <a:pt x="326" y="286"/>
                  </a:cubicBezTo>
                  <a:cubicBezTo>
                    <a:pt x="325" y="275"/>
                    <a:pt x="326" y="264"/>
                    <a:pt x="319" y="260"/>
                  </a:cubicBezTo>
                  <a:cubicBezTo>
                    <a:pt x="318" y="271"/>
                    <a:pt x="300" y="265"/>
                    <a:pt x="300" y="277"/>
                  </a:cubicBezTo>
                  <a:close/>
                  <a:moveTo>
                    <a:pt x="246" y="277"/>
                  </a:moveTo>
                  <a:cubicBezTo>
                    <a:pt x="244" y="289"/>
                    <a:pt x="253" y="290"/>
                    <a:pt x="261" y="292"/>
                  </a:cubicBezTo>
                  <a:cubicBezTo>
                    <a:pt x="264" y="288"/>
                    <a:pt x="267" y="285"/>
                    <a:pt x="266" y="277"/>
                  </a:cubicBezTo>
                  <a:cubicBezTo>
                    <a:pt x="260" y="272"/>
                    <a:pt x="252" y="272"/>
                    <a:pt x="246" y="277"/>
                  </a:cubicBezTo>
                  <a:close/>
                  <a:moveTo>
                    <a:pt x="221" y="279"/>
                  </a:moveTo>
                  <a:cubicBezTo>
                    <a:pt x="214" y="290"/>
                    <a:pt x="220" y="305"/>
                    <a:pt x="233" y="303"/>
                  </a:cubicBezTo>
                  <a:cubicBezTo>
                    <a:pt x="234" y="300"/>
                    <a:pt x="238" y="300"/>
                    <a:pt x="240" y="298"/>
                  </a:cubicBezTo>
                  <a:cubicBezTo>
                    <a:pt x="242" y="284"/>
                    <a:pt x="235" y="277"/>
                    <a:pt x="221" y="279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03"/>
            <p:cNvSpPr>
              <a:spLocks noEditPoints="1"/>
            </p:cNvSpPr>
            <p:nvPr/>
          </p:nvSpPr>
          <p:spPr bwMode="auto">
            <a:xfrm>
              <a:off x="6545263" y="3014662"/>
              <a:ext cx="646113" cy="665163"/>
            </a:xfrm>
            <a:custGeom>
              <a:avLst/>
              <a:gdLst>
                <a:gd name="T0" fmla="*/ 197 w 253"/>
                <a:gd name="T1" fmla="*/ 143 h 261"/>
                <a:gd name="T2" fmla="*/ 146 w 253"/>
                <a:gd name="T3" fmla="*/ 175 h 261"/>
                <a:gd name="T4" fmla="*/ 133 w 253"/>
                <a:gd name="T5" fmla="*/ 197 h 261"/>
                <a:gd name="T6" fmla="*/ 107 w 253"/>
                <a:gd name="T7" fmla="*/ 156 h 261"/>
                <a:gd name="T8" fmla="*/ 111 w 253"/>
                <a:gd name="T9" fmla="*/ 171 h 261"/>
                <a:gd name="T10" fmla="*/ 75 w 253"/>
                <a:gd name="T11" fmla="*/ 212 h 261"/>
                <a:gd name="T12" fmla="*/ 58 w 253"/>
                <a:gd name="T13" fmla="*/ 242 h 261"/>
                <a:gd name="T14" fmla="*/ 13 w 253"/>
                <a:gd name="T15" fmla="*/ 255 h 261"/>
                <a:gd name="T16" fmla="*/ 17 w 253"/>
                <a:gd name="T17" fmla="*/ 203 h 261"/>
                <a:gd name="T18" fmla="*/ 2 w 253"/>
                <a:gd name="T19" fmla="*/ 216 h 261"/>
                <a:gd name="T20" fmla="*/ 36 w 253"/>
                <a:gd name="T21" fmla="*/ 160 h 261"/>
                <a:gd name="T22" fmla="*/ 49 w 253"/>
                <a:gd name="T23" fmla="*/ 167 h 261"/>
                <a:gd name="T24" fmla="*/ 64 w 253"/>
                <a:gd name="T25" fmla="*/ 156 h 261"/>
                <a:gd name="T26" fmla="*/ 79 w 253"/>
                <a:gd name="T27" fmla="*/ 150 h 261"/>
                <a:gd name="T28" fmla="*/ 85 w 253"/>
                <a:gd name="T29" fmla="*/ 141 h 261"/>
                <a:gd name="T30" fmla="*/ 124 w 253"/>
                <a:gd name="T31" fmla="*/ 128 h 261"/>
                <a:gd name="T32" fmla="*/ 146 w 253"/>
                <a:gd name="T33" fmla="*/ 124 h 261"/>
                <a:gd name="T34" fmla="*/ 126 w 253"/>
                <a:gd name="T35" fmla="*/ 100 h 261"/>
                <a:gd name="T36" fmla="*/ 103 w 253"/>
                <a:gd name="T37" fmla="*/ 111 h 261"/>
                <a:gd name="T38" fmla="*/ 94 w 253"/>
                <a:gd name="T39" fmla="*/ 107 h 261"/>
                <a:gd name="T40" fmla="*/ 60 w 253"/>
                <a:gd name="T41" fmla="*/ 32 h 261"/>
                <a:gd name="T42" fmla="*/ 109 w 253"/>
                <a:gd name="T43" fmla="*/ 32 h 261"/>
                <a:gd name="T44" fmla="*/ 131 w 253"/>
                <a:gd name="T45" fmla="*/ 38 h 261"/>
                <a:gd name="T46" fmla="*/ 141 w 253"/>
                <a:gd name="T47" fmla="*/ 38 h 261"/>
                <a:gd name="T48" fmla="*/ 150 w 253"/>
                <a:gd name="T49" fmla="*/ 27 h 261"/>
                <a:gd name="T50" fmla="*/ 158 w 253"/>
                <a:gd name="T51" fmla="*/ 19 h 261"/>
                <a:gd name="T52" fmla="*/ 171 w 253"/>
                <a:gd name="T53" fmla="*/ 4 h 261"/>
                <a:gd name="T54" fmla="*/ 214 w 253"/>
                <a:gd name="T55" fmla="*/ 23 h 261"/>
                <a:gd name="T56" fmla="*/ 218 w 253"/>
                <a:gd name="T57" fmla="*/ 81 h 261"/>
                <a:gd name="T58" fmla="*/ 242 w 253"/>
                <a:gd name="T59" fmla="*/ 143 h 261"/>
                <a:gd name="T60" fmla="*/ 227 w 253"/>
                <a:gd name="T61" fmla="*/ 156 h 261"/>
                <a:gd name="T62" fmla="*/ 156 w 253"/>
                <a:gd name="T63" fmla="*/ 126 h 261"/>
                <a:gd name="T64" fmla="*/ 156 w 253"/>
                <a:gd name="T65" fmla="*/ 12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3" h="261">
                  <a:moveTo>
                    <a:pt x="223" y="165"/>
                  </a:moveTo>
                  <a:cubicBezTo>
                    <a:pt x="211" y="161"/>
                    <a:pt x="200" y="156"/>
                    <a:pt x="197" y="143"/>
                  </a:cubicBezTo>
                  <a:cubicBezTo>
                    <a:pt x="191" y="142"/>
                    <a:pt x="187" y="147"/>
                    <a:pt x="182" y="150"/>
                  </a:cubicBezTo>
                  <a:cubicBezTo>
                    <a:pt x="169" y="157"/>
                    <a:pt x="155" y="162"/>
                    <a:pt x="146" y="175"/>
                  </a:cubicBezTo>
                  <a:cubicBezTo>
                    <a:pt x="145" y="181"/>
                    <a:pt x="149" y="180"/>
                    <a:pt x="148" y="186"/>
                  </a:cubicBezTo>
                  <a:cubicBezTo>
                    <a:pt x="144" y="191"/>
                    <a:pt x="136" y="191"/>
                    <a:pt x="133" y="197"/>
                  </a:cubicBezTo>
                  <a:cubicBezTo>
                    <a:pt x="127" y="192"/>
                    <a:pt x="137" y="184"/>
                    <a:pt x="137" y="178"/>
                  </a:cubicBezTo>
                  <a:cubicBezTo>
                    <a:pt x="132" y="165"/>
                    <a:pt x="116" y="165"/>
                    <a:pt x="107" y="156"/>
                  </a:cubicBezTo>
                  <a:cubicBezTo>
                    <a:pt x="105" y="158"/>
                    <a:pt x="102" y="158"/>
                    <a:pt x="98" y="158"/>
                  </a:cubicBezTo>
                  <a:cubicBezTo>
                    <a:pt x="101" y="164"/>
                    <a:pt x="106" y="168"/>
                    <a:pt x="111" y="171"/>
                  </a:cubicBezTo>
                  <a:cubicBezTo>
                    <a:pt x="111" y="175"/>
                    <a:pt x="111" y="180"/>
                    <a:pt x="111" y="184"/>
                  </a:cubicBezTo>
                  <a:cubicBezTo>
                    <a:pt x="99" y="193"/>
                    <a:pt x="87" y="203"/>
                    <a:pt x="75" y="212"/>
                  </a:cubicBezTo>
                  <a:cubicBezTo>
                    <a:pt x="65" y="208"/>
                    <a:pt x="49" y="210"/>
                    <a:pt x="43" y="216"/>
                  </a:cubicBezTo>
                  <a:cubicBezTo>
                    <a:pt x="41" y="231"/>
                    <a:pt x="47" y="239"/>
                    <a:pt x="58" y="242"/>
                  </a:cubicBezTo>
                  <a:cubicBezTo>
                    <a:pt x="59" y="252"/>
                    <a:pt x="49" y="251"/>
                    <a:pt x="51" y="261"/>
                  </a:cubicBezTo>
                  <a:cubicBezTo>
                    <a:pt x="41" y="252"/>
                    <a:pt x="26" y="259"/>
                    <a:pt x="13" y="255"/>
                  </a:cubicBezTo>
                  <a:cubicBezTo>
                    <a:pt x="11" y="251"/>
                    <a:pt x="11" y="246"/>
                    <a:pt x="8" y="244"/>
                  </a:cubicBezTo>
                  <a:cubicBezTo>
                    <a:pt x="16" y="230"/>
                    <a:pt x="15" y="221"/>
                    <a:pt x="17" y="203"/>
                  </a:cubicBezTo>
                  <a:cubicBezTo>
                    <a:pt x="9" y="201"/>
                    <a:pt x="9" y="209"/>
                    <a:pt x="4" y="210"/>
                  </a:cubicBezTo>
                  <a:cubicBezTo>
                    <a:pt x="3" y="214"/>
                    <a:pt x="10" y="217"/>
                    <a:pt x="2" y="216"/>
                  </a:cubicBezTo>
                  <a:cubicBezTo>
                    <a:pt x="0" y="204"/>
                    <a:pt x="8" y="202"/>
                    <a:pt x="15" y="199"/>
                  </a:cubicBezTo>
                  <a:cubicBezTo>
                    <a:pt x="19" y="184"/>
                    <a:pt x="35" y="179"/>
                    <a:pt x="36" y="160"/>
                  </a:cubicBezTo>
                  <a:cubicBezTo>
                    <a:pt x="42" y="162"/>
                    <a:pt x="35" y="167"/>
                    <a:pt x="36" y="171"/>
                  </a:cubicBezTo>
                  <a:cubicBezTo>
                    <a:pt x="39" y="177"/>
                    <a:pt x="41" y="163"/>
                    <a:pt x="49" y="167"/>
                  </a:cubicBezTo>
                  <a:cubicBezTo>
                    <a:pt x="55" y="165"/>
                    <a:pt x="43" y="163"/>
                    <a:pt x="47" y="156"/>
                  </a:cubicBezTo>
                  <a:cubicBezTo>
                    <a:pt x="50" y="153"/>
                    <a:pt x="61" y="153"/>
                    <a:pt x="64" y="156"/>
                  </a:cubicBezTo>
                  <a:cubicBezTo>
                    <a:pt x="67" y="151"/>
                    <a:pt x="71" y="154"/>
                    <a:pt x="75" y="154"/>
                  </a:cubicBezTo>
                  <a:cubicBezTo>
                    <a:pt x="77" y="154"/>
                    <a:pt x="78" y="150"/>
                    <a:pt x="79" y="150"/>
                  </a:cubicBezTo>
                  <a:cubicBezTo>
                    <a:pt x="80" y="149"/>
                    <a:pt x="82" y="153"/>
                    <a:pt x="83" y="152"/>
                  </a:cubicBezTo>
                  <a:cubicBezTo>
                    <a:pt x="86" y="151"/>
                    <a:pt x="98" y="141"/>
                    <a:pt x="85" y="141"/>
                  </a:cubicBezTo>
                  <a:cubicBezTo>
                    <a:pt x="86" y="138"/>
                    <a:pt x="90" y="139"/>
                    <a:pt x="90" y="141"/>
                  </a:cubicBezTo>
                  <a:cubicBezTo>
                    <a:pt x="106" y="145"/>
                    <a:pt x="113" y="131"/>
                    <a:pt x="124" y="128"/>
                  </a:cubicBezTo>
                  <a:cubicBezTo>
                    <a:pt x="128" y="127"/>
                    <a:pt x="130" y="131"/>
                    <a:pt x="133" y="130"/>
                  </a:cubicBezTo>
                  <a:cubicBezTo>
                    <a:pt x="137" y="129"/>
                    <a:pt x="141" y="124"/>
                    <a:pt x="146" y="124"/>
                  </a:cubicBezTo>
                  <a:cubicBezTo>
                    <a:pt x="149" y="113"/>
                    <a:pt x="142" y="103"/>
                    <a:pt x="150" y="96"/>
                  </a:cubicBezTo>
                  <a:cubicBezTo>
                    <a:pt x="141" y="98"/>
                    <a:pt x="135" y="94"/>
                    <a:pt x="126" y="100"/>
                  </a:cubicBezTo>
                  <a:cubicBezTo>
                    <a:pt x="123" y="103"/>
                    <a:pt x="117" y="105"/>
                    <a:pt x="118" y="113"/>
                  </a:cubicBezTo>
                  <a:cubicBezTo>
                    <a:pt x="114" y="113"/>
                    <a:pt x="107" y="104"/>
                    <a:pt x="103" y="111"/>
                  </a:cubicBezTo>
                  <a:cubicBezTo>
                    <a:pt x="98" y="111"/>
                    <a:pt x="105" y="106"/>
                    <a:pt x="103" y="100"/>
                  </a:cubicBezTo>
                  <a:cubicBezTo>
                    <a:pt x="101" y="104"/>
                    <a:pt x="96" y="104"/>
                    <a:pt x="94" y="107"/>
                  </a:cubicBezTo>
                  <a:cubicBezTo>
                    <a:pt x="78" y="94"/>
                    <a:pt x="70" y="74"/>
                    <a:pt x="55" y="60"/>
                  </a:cubicBezTo>
                  <a:cubicBezTo>
                    <a:pt x="59" y="49"/>
                    <a:pt x="63" y="44"/>
                    <a:pt x="60" y="32"/>
                  </a:cubicBezTo>
                  <a:cubicBezTo>
                    <a:pt x="65" y="24"/>
                    <a:pt x="87" y="24"/>
                    <a:pt x="103" y="27"/>
                  </a:cubicBezTo>
                  <a:cubicBezTo>
                    <a:pt x="104" y="28"/>
                    <a:pt x="108" y="32"/>
                    <a:pt x="109" y="32"/>
                  </a:cubicBezTo>
                  <a:cubicBezTo>
                    <a:pt x="112" y="32"/>
                    <a:pt x="115" y="31"/>
                    <a:pt x="118" y="32"/>
                  </a:cubicBezTo>
                  <a:cubicBezTo>
                    <a:pt x="122" y="33"/>
                    <a:pt x="125" y="43"/>
                    <a:pt x="131" y="38"/>
                  </a:cubicBezTo>
                  <a:cubicBezTo>
                    <a:pt x="132" y="41"/>
                    <a:pt x="134" y="45"/>
                    <a:pt x="139" y="45"/>
                  </a:cubicBezTo>
                  <a:cubicBezTo>
                    <a:pt x="143" y="42"/>
                    <a:pt x="137" y="42"/>
                    <a:pt x="141" y="38"/>
                  </a:cubicBezTo>
                  <a:cubicBezTo>
                    <a:pt x="143" y="37"/>
                    <a:pt x="148" y="36"/>
                    <a:pt x="150" y="34"/>
                  </a:cubicBezTo>
                  <a:cubicBezTo>
                    <a:pt x="151" y="33"/>
                    <a:pt x="149" y="29"/>
                    <a:pt x="150" y="27"/>
                  </a:cubicBezTo>
                  <a:cubicBezTo>
                    <a:pt x="151" y="26"/>
                    <a:pt x="155" y="27"/>
                    <a:pt x="156" y="25"/>
                  </a:cubicBezTo>
                  <a:cubicBezTo>
                    <a:pt x="158" y="24"/>
                    <a:pt x="157" y="20"/>
                    <a:pt x="158" y="19"/>
                  </a:cubicBezTo>
                  <a:cubicBezTo>
                    <a:pt x="161" y="16"/>
                    <a:pt x="166" y="12"/>
                    <a:pt x="169" y="12"/>
                  </a:cubicBezTo>
                  <a:cubicBezTo>
                    <a:pt x="168" y="8"/>
                    <a:pt x="171" y="7"/>
                    <a:pt x="171" y="4"/>
                  </a:cubicBezTo>
                  <a:cubicBezTo>
                    <a:pt x="176" y="4"/>
                    <a:pt x="179" y="3"/>
                    <a:pt x="180" y="0"/>
                  </a:cubicBezTo>
                  <a:cubicBezTo>
                    <a:pt x="196" y="3"/>
                    <a:pt x="203" y="15"/>
                    <a:pt x="214" y="23"/>
                  </a:cubicBezTo>
                  <a:cubicBezTo>
                    <a:pt x="220" y="47"/>
                    <a:pt x="210" y="66"/>
                    <a:pt x="203" y="83"/>
                  </a:cubicBezTo>
                  <a:cubicBezTo>
                    <a:pt x="212" y="77"/>
                    <a:pt x="218" y="89"/>
                    <a:pt x="218" y="81"/>
                  </a:cubicBezTo>
                  <a:cubicBezTo>
                    <a:pt x="232" y="88"/>
                    <a:pt x="240" y="112"/>
                    <a:pt x="231" y="124"/>
                  </a:cubicBezTo>
                  <a:cubicBezTo>
                    <a:pt x="236" y="129"/>
                    <a:pt x="240" y="135"/>
                    <a:pt x="242" y="143"/>
                  </a:cubicBezTo>
                  <a:cubicBezTo>
                    <a:pt x="249" y="147"/>
                    <a:pt x="251" y="135"/>
                    <a:pt x="253" y="141"/>
                  </a:cubicBezTo>
                  <a:cubicBezTo>
                    <a:pt x="246" y="148"/>
                    <a:pt x="237" y="152"/>
                    <a:pt x="227" y="156"/>
                  </a:cubicBezTo>
                  <a:cubicBezTo>
                    <a:pt x="224" y="158"/>
                    <a:pt x="223" y="161"/>
                    <a:pt x="223" y="165"/>
                  </a:cubicBezTo>
                  <a:close/>
                  <a:moveTo>
                    <a:pt x="156" y="126"/>
                  </a:moveTo>
                  <a:cubicBezTo>
                    <a:pt x="186" y="129"/>
                    <a:pt x="174" y="95"/>
                    <a:pt x="156" y="94"/>
                  </a:cubicBezTo>
                  <a:cubicBezTo>
                    <a:pt x="149" y="99"/>
                    <a:pt x="151" y="120"/>
                    <a:pt x="156" y="126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04"/>
            <p:cNvSpPr>
              <a:spLocks noEditPoints="1"/>
            </p:cNvSpPr>
            <p:nvPr/>
          </p:nvSpPr>
          <p:spPr bwMode="auto">
            <a:xfrm>
              <a:off x="760413" y="3284537"/>
              <a:ext cx="527050" cy="385763"/>
            </a:xfrm>
            <a:custGeom>
              <a:avLst/>
              <a:gdLst>
                <a:gd name="T0" fmla="*/ 198 w 207"/>
                <a:gd name="T1" fmla="*/ 102 h 151"/>
                <a:gd name="T2" fmla="*/ 202 w 207"/>
                <a:gd name="T3" fmla="*/ 99 h 151"/>
                <a:gd name="T4" fmla="*/ 206 w 207"/>
                <a:gd name="T5" fmla="*/ 108 h 151"/>
                <a:gd name="T6" fmla="*/ 194 w 207"/>
                <a:gd name="T7" fmla="*/ 127 h 151"/>
                <a:gd name="T8" fmla="*/ 187 w 207"/>
                <a:gd name="T9" fmla="*/ 136 h 151"/>
                <a:gd name="T10" fmla="*/ 183 w 207"/>
                <a:gd name="T11" fmla="*/ 149 h 151"/>
                <a:gd name="T12" fmla="*/ 178 w 207"/>
                <a:gd name="T13" fmla="*/ 151 h 151"/>
                <a:gd name="T14" fmla="*/ 151 w 207"/>
                <a:gd name="T15" fmla="*/ 142 h 151"/>
                <a:gd name="T16" fmla="*/ 140 w 207"/>
                <a:gd name="T17" fmla="*/ 136 h 151"/>
                <a:gd name="T18" fmla="*/ 129 w 207"/>
                <a:gd name="T19" fmla="*/ 136 h 151"/>
                <a:gd name="T20" fmla="*/ 133 w 207"/>
                <a:gd name="T21" fmla="*/ 142 h 151"/>
                <a:gd name="T22" fmla="*/ 125 w 207"/>
                <a:gd name="T23" fmla="*/ 130 h 151"/>
                <a:gd name="T24" fmla="*/ 118 w 207"/>
                <a:gd name="T25" fmla="*/ 136 h 151"/>
                <a:gd name="T26" fmla="*/ 93 w 207"/>
                <a:gd name="T27" fmla="*/ 127 h 151"/>
                <a:gd name="T28" fmla="*/ 67 w 207"/>
                <a:gd name="T29" fmla="*/ 119 h 151"/>
                <a:gd name="T30" fmla="*/ 63 w 207"/>
                <a:gd name="T31" fmla="*/ 119 h 151"/>
                <a:gd name="T32" fmla="*/ 63 w 207"/>
                <a:gd name="T33" fmla="*/ 115 h 151"/>
                <a:gd name="T34" fmla="*/ 54 w 207"/>
                <a:gd name="T35" fmla="*/ 117 h 151"/>
                <a:gd name="T36" fmla="*/ 48 w 207"/>
                <a:gd name="T37" fmla="*/ 112 h 151"/>
                <a:gd name="T38" fmla="*/ 24 w 207"/>
                <a:gd name="T39" fmla="*/ 112 h 151"/>
                <a:gd name="T40" fmla="*/ 22 w 207"/>
                <a:gd name="T41" fmla="*/ 106 h 151"/>
                <a:gd name="T42" fmla="*/ 11 w 207"/>
                <a:gd name="T43" fmla="*/ 106 h 151"/>
                <a:gd name="T44" fmla="*/ 13 w 207"/>
                <a:gd name="T45" fmla="*/ 102 h 151"/>
                <a:gd name="T46" fmla="*/ 0 w 207"/>
                <a:gd name="T47" fmla="*/ 99 h 151"/>
                <a:gd name="T48" fmla="*/ 0 w 207"/>
                <a:gd name="T49" fmla="*/ 80 h 151"/>
                <a:gd name="T50" fmla="*/ 35 w 207"/>
                <a:gd name="T51" fmla="*/ 76 h 151"/>
                <a:gd name="T52" fmla="*/ 50 w 207"/>
                <a:gd name="T53" fmla="*/ 54 h 151"/>
                <a:gd name="T54" fmla="*/ 71 w 207"/>
                <a:gd name="T55" fmla="*/ 52 h 151"/>
                <a:gd name="T56" fmla="*/ 86 w 207"/>
                <a:gd name="T57" fmla="*/ 67 h 151"/>
                <a:gd name="T58" fmla="*/ 95 w 207"/>
                <a:gd name="T59" fmla="*/ 59 h 151"/>
                <a:gd name="T60" fmla="*/ 80 w 207"/>
                <a:gd name="T61" fmla="*/ 44 h 151"/>
                <a:gd name="T62" fmla="*/ 103 w 207"/>
                <a:gd name="T63" fmla="*/ 39 h 151"/>
                <a:gd name="T64" fmla="*/ 116 w 207"/>
                <a:gd name="T65" fmla="*/ 27 h 151"/>
                <a:gd name="T66" fmla="*/ 131 w 207"/>
                <a:gd name="T67" fmla="*/ 20 h 151"/>
                <a:gd name="T68" fmla="*/ 151 w 207"/>
                <a:gd name="T69" fmla="*/ 5 h 151"/>
                <a:gd name="T70" fmla="*/ 163 w 207"/>
                <a:gd name="T71" fmla="*/ 3 h 151"/>
                <a:gd name="T72" fmla="*/ 172 w 207"/>
                <a:gd name="T73" fmla="*/ 1 h 151"/>
                <a:gd name="T74" fmla="*/ 185 w 207"/>
                <a:gd name="T75" fmla="*/ 12 h 151"/>
                <a:gd name="T76" fmla="*/ 181 w 207"/>
                <a:gd name="T77" fmla="*/ 39 h 151"/>
                <a:gd name="T78" fmla="*/ 183 w 207"/>
                <a:gd name="T79" fmla="*/ 50 h 151"/>
                <a:gd name="T80" fmla="*/ 178 w 207"/>
                <a:gd name="T81" fmla="*/ 69 h 151"/>
                <a:gd name="T82" fmla="*/ 170 w 207"/>
                <a:gd name="T83" fmla="*/ 76 h 151"/>
                <a:gd name="T84" fmla="*/ 174 w 207"/>
                <a:gd name="T85" fmla="*/ 72 h 151"/>
                <a:gd name="T86" fmla="*/ 170 w 207"/>
                <a:gd name="T87" fmla="*/ 93 h 151"/>
                <a:gd name="T88" fmla="*/ 183 w 207"/>
                <a:gd name="T89" fmla="*/ 93 h 151"/>
                <a:gd name="T90" fmla="*/ 198 w 207"/>
                <a:gd name="T91" fmla="*/ 102 h 151"/>
                <a:gd name="T92" fmla="*/ 114 w 207"/>
                <a:gd name="T93" fmla="*/ 87 h 151"/>
                <a:gd name="T94" fmla="*/ 101 w 207"/>
                <a:gd name="T95" fmla="*/ 97 h 151"/>
                <a:gd name="T96" fmla="*/ 112 w 207"/>
                <a:gd name="T97" fmla="*/ 102 h 151"/>
                <a:gd name="T98" fmla="*/ 110 w 207"/>
                <a:gd name="T99" fmla="*/ 117 h 151"/>
                <a:gd name="T100" fmla="*/ 123 w 207"/>
                <a:gd name="T101" fmla="*/ 110 h 151"/>
                <a:gd name="T102" fmla="*/ 125 w 207"/>
                <a:gd name="T103" fmla="*/ 99 h 151"/>
                <a:gd name="T104" fmla="*/ 136 w 207"/>
                <a:gd name="T105" fmla="*/ 97 h 151"/>
                <a:gd name="T106" fmla="*/ 116 w 207"/>
                <a:gd name="T107" fmla="*/ 84 h 151"/>
                <a:gd name="T108" fmla="*/ 114 w 207"/>
                <a:gd name="T109" fmla="*/ 87 h 151"/>
                <a:gd name="T110" fmla="*/ 39 w 207"/>
                <a:gd name="T111" fmla="*/ 108 h 151"/>
                <a:gd name="T112" fmla="*/ 56 w 207"/>
                <a:gd name="T113" fmla="*/ 108 h 151"/>
                <a:gd name="T114" fmla="*/ 65 w 207"/>
                <a:gd name="T115" fmla="*/ 112 h 151"/>
                <a:gd name="T116" fmla="*/ 67 w 207"/>
                <a:gd name="T117" fmla="*/ 93 h 151"/>
                <a:gd name="T118" fmla="*/ 52 w 207"/>
                <a:gd name="T119" fmla="*/ 97 h 151"/>
                <a:gd name="T120" fmla="*/ 46 w 207"/>
                <a:gd name="T121" fmla="*/ 93 h 151"/>
                <a:gd name="T122" fmla="*/ 39 w 207"/>
                <a:gd name="T123" fmla="*/ 10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" h="151">
                  <a:moveTo>
                    <a:pt x="198" y="102"/>
                  </a:moveTo>
                  <a:cubicBezTo>
                    <a:pt x="200" y="100"/>
                    <a:pt x="201" y="96"/>
                    <a:pt x="202" y="99"/>
                  </a:cubicBezTo>
                  <a:cubicBezTo>
                    <a:pt x="207" y="98"/>
                    <a:pt x="207" y="107"/>
                    <a:pt x="206" y="108"/>
                  </a:cubicBezTo>
                  <a:cubicBezTo>
                    <a:pt x="206" y="117"/>
                    <a:pt x="199" y="120"/>
                    <a:pt x="194" y="127"/>
                  </a:cubicBezTo>
                  <a:cubicBezTo>
                    <a:pt x="191" y="130"/>
                    <a:pt x="194" y="136"/>
                    <a:pt x="187" y="136"/>
                  </a:cubicBezTo>
                  <a:cubicBezTo>
                    <a:pt x="189" y="144"/>
                    <a:pt x="182" y="142"/>
                    <a:pt x="183" y="149"/>
                  </a:cubicBezTo>
                  <a:cubicBezTo>
                    <a:pt x="180" y="148"/>
                    <a:pt x="179" y="149"/>
                    <a:pt x="178" y="151"/>
                  </a:cubicBezTo>
                  <a:cubicBezTo>
                    <a:pt x="168" y="151"/>
                    <a:pt x="160" y="146"/>
                    <a:pt x="151" y="142"/>
                  </a:cubicBezTo>
                  <a:cubicBezTo>
                    <a:pt x="146" y="141"/>
                    <a:pt x="144" y="139"/>
                    <a:pt x="140" y="136"/>
                  </a:cubicBezTo>
                  <a:cubicBezTo>
                    <a:pt x="138" y="134"/>
                    <a:pt x="133" y="132"/>
                    <a:pt x="129" y="136"/>
                  </a:cubicBezTo>
                  <a:cubicBezTo>
                    <a:pt x="131" y="138"/>
                    <a:pt x="134" y="138"/>
                    <a:pt x="133" y="142"/>
                  </a:cubicBezTo>
                  <a:cubicBezTo>
                    <a:pt x="121" y="143"/>
                    <a:pt x="129" y="134"/>
                    <a:pt x="125" y="130"/>
                  </a:cubicBezTo>
                  <a:cubicBezTo>
                    <a:pt x="120" y="129"/>
                    <a:pt x="122" y="136"/>
                    <a:pt x="118" y="136"/>
                  </a:cubicBezTo>
                  <a:cubicBezTo>
                    <a:pt x="109" y="133"/>
                    <a:pt x="105" y="126"/>
                    <a:pt x="93" y="127"/>
                  </a:cubicBezTo>
                  <a:cubicBezTo>
                    <a:pt x="92" y="119"/>
                    <a:pt x="77" y="121"/>
                    <a:pt x="67" y="119"/>
                  </a:cubicBezTo>
                  <a:cubicBezTo>
                    <a:pt x="66" y="119"/>
                    <a:pt x="63" y="119"/>
                    <a:pt x="63" y="119"/>
                  </a:cubicBezTo>
                  <a:cubicBezTo>
                    <a:pt x="62" y="118"/>
                    <a:pt x="63" y="115"/>
                    <a:pt x="63" y="115"/>
                  </a:cubicBezTo>
                  <a:cubicBezTo>
                    <a:pt x="62" y="114"/>
                    <a:pt x="57" y="117"/>
                    <a:pt x="54" y="117"/>
                  </a:cubicBezTo>
                  <a:cubicBezTo>
                    <a:pt x="52" y="116"/>
                    <a:pt x="50" y="113"/>
                    <a:pt x="48" y="112"/>
                  </a:cubicBezTo>
                  <a:cubicBezTo>
                    <a:pt x="40" y="111"/>
                    <a:pt x="30" y="110"/>
                    <a:pt x="24" y="112"/>
                  </a:cubicBezTo>
                  <a:cubicBezTo>
                    <a:pt x="18" y="109"/>
                    <a:pt x="29" y="109"/>
                    <a:pt x="22" y="106"/>
                  </a:cubicBezTo>
                  <a:cubicBezTo>
                    <a:pt x="19" y="105"/>
                    <a:pt x="14" y="107"/>
                    <a:pt x="11" y="106"/>
                  </a:cubicBezTo>
                  <a:cubicBezTo>
                    <a:pt x="11" y="106"/>
                    <a:pt x="14" y="103"/>
                    <a:pt x="13" y="102"/>
                  </a:cubicBezTo>
                  <a:cubicBezTo>
                    <a:pt x="12" y="97"/>
                    <a:pt x="4" y="103"/>
                    <a:pt x="0" y="99"/>
                  </a:cubicBezTo>
                  <a:cubicBezTo>
                    <a:pt x="0" y="93"/>
                    <a:pt x="0" y="87"/>
                    <a:pt x="0" y="80"/>
                  </a:cubicBezTo>
                  <a:cubicBezTo>
                    <a:pt x="10" y="72"/>
                    <a:pt x="19" y="75"/>
                    <a:pt x="35" y="76"/>
                  </a:cubicBezTo>
                  <a:cubicBezTo>
                    <a:pt x="40" y="69"/>
                    <a:pt x="47" y="64"/>
                    <a:pt x="50" y="54"/>
                  </a:cubicBezTo>
                  <a:cubicBezTo>
                    <a:pt x="56" y="53"/>
                    <a:pt x="68" y="57"/>
                    <a:pt x="71" y="52"/>
                  </a:cubicBezTo>
                  <a:cubicBezTo>
                    <a:pt x="79" y="55"/>
                    <a:pt x="80" y="64"/>
                    <a:pt x="86" y="67"/>
                  </a:cubicBezTo>
                  <a:cubicBezTo>
                    <a:pt x="88" y="64"/>
                    <a:pt x="93" y="63"/>
                    <a:pt x="95" y="59"/>
                  </a:cubicBezTo>
                  <a:cubicBezTo>
                    <a:pt x="96" y="48"/>
                    <a:pt x="81" y="52"/>
                    <a:pt x="80" y="44"/>
                  </a:cubicBezTo>
                  <a:cubicBezTo>
                    <a:pt x="79" y="32"/>
                    <a:pt x="99" y="34"/>
                    <a:pt x="103" y="39"/>
                  </a:cubicBezTo>
                  <a:cubicBezTo>
                    <a:pt x="110" y="37"/>
                    <a:pt x="115" y="34"/>
                    <a:pt x="116" y="27"/>
                  </a:cubicBezTo>
                  <a:cubicBezTo>
                    <a:pt x="121" y="24"/>
                    <a:pt x="126" y="23"/>
                    <a:pt x="131" y="20"/>
                  </a:cubicBezTo>
                  <a:cubicBezTo>
                    <a:pt x="139" y="16"/>
                    <a:pt x="142" y="11"/>
                    <a:pt x="151" y="5"/>
                  </a:cubicBezTo>
                  <a:cubicBezTo>
                    <a:pt x="156" y="2"/>
                    <a:pt x="157" y="3"/>
                    <a:pt x="163" y="3"/>
                  </a:cubicBezTo>
                  <a:cubicBezTo>
                    <a:pt x="167" y="3"/>
                    <a:pt x="168" y="0"/>
                    <a:pt x="172" y="1"/>
                  </a:cubicBezTo>
                  <a:cubicBezTo>
                    <a:pt x="178" y="3"/>
                    <a:pt x="178" y="9"/>
                    <a:pt x="185" y="12"/>
                  </a:cubicBezTo>
                  <a:cubicBezTo>
                    <a:pt x="188" y="22"/>
                    <a:pt x="181" y="31"/>
                    <a:pt x="181" y="39"/>
                  </a:cubicBezTo>
                  <a:cubicBezTo>
                    <a:pt x="180" y="43"/>
                    <a:pt x="183" y="47"/>
                    <a:pt x="183" y="50"/>
                  </a:cubicBezTo>
                  <a:cubicBezTo>
                    <a:pt x="182" y="57"/>
                    <a:pt x="173" y="62"/>
                    <a:pt x="178" y="69"/>
                  </a:cubicBezTo>
                  <a:cubicBezTo>
                    <a:pt x="172" y="68"/>
                    <a:pt x="172" y="73"/>
                    <a:pt x="170" y="76"/>
                  </a:cubicBezTo>
                  <a:cubicBezTo>
                    <a:pt x="174" y="77"/>
                    <a:pt x="174" y="74"/>
                    <a:pt x="174" y="72"/>
                  </a:cubicBezTo>
                  <a:cubicBezTo>
                    <a:pt x="179" y="77"/>
                    <a:pt x="172" y="88"/>
                    <a:pt x="170" y="93"/>
                  </a:cubicBezTo>
                  <a:cubicBezTo>
                    <a:pt x="172" y="100"/>
                    <a:pt x="188" y="96"/>
                    <a:pt x="183" y="93"/>
                  </a:cubicBezTo>
                  <a:cubicBezTo>
                    <a:pt x="183" y="92"/>
                    <a:pt x="198" y="95"/>
                    <a:pt x="198" y="102"/>
                  </a:cubicBezTo>
                  <a:close/>
                  <a:moveTo>
                    <a:pt x="114" y="87"/>
                  </a:moveTo>
                  <a:cubicBezTo>
                    <a:pt x="108" y="88"/>
                    <a:pt x="102" y="90"/>
                    <a:pt x="101" y="97"/>
                  </a:cubicBezTo>
                  <a:cubicBezTo>
                    <a:pt x="103" y="101"/>
                    <a:pt x="111" y="97"/>
                    <a:pt x="112" y="102"/>
                  </a:cubicBezTo>
                  <a:cubicBezTo>
                    <a:pt x="113" y="109"/>
                    <a:pt x="111" y="112"/>
                    <a:pt x="110" y="117"/>
                  </a:cubicBezTo>
                  <a:cubicBezTo>
                    <a:pt x="116" y="117"/>
                    <a:pt x="115" y="109"/>
                    <a:pt x="123" y="110"/>
                  </a:cubicBezTo>
                  <a:cubicBezTo>
                    <a:pt x="122" y="105"/>
                    <a:pt x="127" y="106"/>
                    <a:pt x="125" y="99"/>
                  </a:cubicBezTo>
                  <a:cubicBezTo>
                    <a:pt x="128" y="103"/>
                    <a:pt x="134" y="101"/>
                    <a:pt x="136" y="97"/>
                  </a:cubicBezTo>
                  <a:cubicBezTo>
                    <a:pt x="127" y="95"/>
                    <a:pt x="123" y="88"/>
                    <a:pt x="116" y="84"/>
                  </a:cubicBezTo>
                  <a:cubicBezTo>
                    <a:pt x="118" y="90"/>
                    <a:pt x="113" y="94"/>
                    <a:pt x="114" y="87"/>
                  </a:cubicBezTo>
                  <a:close/>
                  <a:moveTo>
                    <a:pt x="39" y="108"/>
                  </a:moveTo>
                  <a:cubicBezTo>
                    <a:pt x="45" y="111"/>
                    <a:pt x="50" y="111"/>
                    <a:pt x="56" y="108"/>
                  </a:cubicBezTo>
                  <a:cubicBezTo>
                    <a:pt x="61" y="108"/>
                    <a:pt x="59" y="114"/>
                    <a:pt x="65" y="112"/>
                  </a:cubicBezTo>
                  <a:cubicBezTo>
                    <a:pt x="64" y="105"/>
                    <a:pt x="65" y="98"/>
                    <a:pt x="67" y="93"/>
                  </a:cubicBezTo>
                  <a:cubicBezTo>
                    <a:pt x="61" y="93"/>
                    <a:pt x="58" y="97"/>
                    <a:pt x="52" y="97"/>
                  </a:cubicBezTo>
                  <a:cubicBezTo>
                    <a:pt x="52" y="94"/>
                    <a:pt x="50" y="92"/>
                    <a:pt x="46" y="93"/>
                  </a:cubicBezTo>
                  <a:cubicBezTo>
                    <a:pt x="47" y="102"/>
                    <a:pt x="38" y="100"/>
                    <a:pt x="39" y="108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05"/>
            <p:cNvSpPr>
              <a:spLocks/>
            </p:cNvSpPr>
            <p:nvPr/>
          </p:nvSpPr>
          <p:spPr bwMode="auto">
            <a:xfrm>
              <a:off x="504825" y="3316287"/>
              <a:ext cx="223838" cy="201613"/>
            </a:xfrm>
            <a:custGeom>
              <a:avLst/>
              <a:gdLst>
                <a:gd name="T0" fmla="*/ 55 w 88"/>
                <a:gd name="T1" fmla="*/ 57 h 79"/>
                <a:gd name="T2" fmla="*/ 64 w 88"/>
                <a:gd name="T3" fmla="*/ 66 h 79"/>
                <a:gd name="T4" fmla="*/ 58 w 88"/>
                <a:gd name="T5" fmla="*/ 79 h 79"/>
                <a:gd name="T6" fmla="*/ 19 w 88"/>
                <a:gd name="T7" fmla="*/ 66 h 79"/>
                <a:gd name="T8" fmla="*/ 25 w 88"/>
                <a:gd name="T9" fmla="*/ 57 h 79"/>
                <a:gd name="T10" fmla="*/ 6 w 88"/>
                <a:gd name="T11" fmla="*/ 57 h 79"/>
                <a:gd name="T12" fmla="*/ 2 w 88"/>
                <a:gd name="T13" fmla="*/ 51 h 79"/>
                <a:gd name="T14" fmla="*/ 6 w 88"/>
                <a:gd name="T15" fmla="*/ 34 h 79"/>
                <a:gd name="T16" fmla="*/ 21 w 88"/>
                <a:gd name="T17" fmla="*/ 23 h 79"/>
                <a:gd name="T18" fmla="*/ 23 w 88"/>
                <a:gd name="T19" fmla="*/ 19 h 79"/>
                <a:gd name="T20" fmla="*/ 34 w 88"/>
                <a:gd name="T21" fmla="*/ 12 h 79"/>
                <a:gd name="T22" fmla="*/ 51 w 88"/>
                <a:gd name="T23" fmla="*/ 10 h 79"/>
                <a:gd name="T24" fmla="*/ 43 w 88"/>
                <a:gd name="T25" fmla="*/ 6 h 79"/>
                <a:gd name="T26" fmla="*/ 73 w 88"/>
                <a:gd name="T27" fmla="*/ 2 h 79"/>
                <a:gd name="T28" fmla="*/ 79 w 88"/>
                <a:gd name="T29" fmla="*/ 19 h 79"/>
                <a:gd name="T30" fmla="*/ 85 w 88"/>
                <a:gd name="T31" fmla="*/ 21 h 79"/>
                <a:gd name="T32" fmla="*/ 88 w 88"/>
                <a:gd name="T33" fmla="*/ 45 h 79"/>
                <a:gd name="T34" fmla="*/ 62 w 88"/>
                <a:gd name="T35" fmla="*/ 53 h 79"/>
                <a:gd name="T36" fmla="*/ 55 w 88"/>
                <a:gd name="T37" fmla="*/ 5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79">
                  <a:moveTo>
                    <a:pt x="55" y="57"/>
                  </a:moveTo>
                  <a:cubicBezTo>
                    <a:pt x="57" y="61"/>
                    <a:pt x="60" y="64"/>
                    <a:pt x="64" y="66"/>
                  </a:cubicBezTo>
                  <a:cubicBezTo>
                    <a:pt x="61" y="69"/>
                    <a:pt x="55" y="70"/>
                    <a:pt x="58" y="79"/>
                  </a:cubicBezTo>
                  <a:cubicBezTo>
                    <a:pt x="42" y="73"/>
                    <a:pt x="35" y="72"/>
                    <a:pt x="19" y="66"/>
                  </a:cubicBezTo>
                  <a:cubicBezTo>
                    <a:pt x="19" y="61"/>
                    <a:pt x="22" y="59"/>
                    <a:pt x="25" y="57"/>
                  </a:cubicBezTo>
                  <a:cubicBezTo>
                    <a:pt x="22" y="48"/>
                    <a:pt x="11" y="56"/>
                    <a:pt x="6" y="57"/>
                  </a:cubicBezTo>
                  <a:cubicBezTo>
                    <a:pt x="4" y="56"/>
                    <a:pt x="5" y="52"/>
                    <a:pt x="2" y="51"/>
                  </a:cubicBezTo>
                  <a:cubicBezTo>
                    <a:pt x="0" y="43"/>
                    <a:pt x="7" y="42"/>
                    <a:pt x="6" y="34"/>
                  </a:cubicBezTo>
                  <a:cubicBezTo>
                    <a:pt x="12" y="31"/>
                    <a:pt x="17" y="29"/>
                    <a:pt x="21" y="23"/>
                  </a:cubicBezTo>
                  <a:cubicBezTo>
                    <a:pt x="21" y="23"/>
                    <a:pt x="23" y="19"/>
                    <a:pt x="23" y="19"/>
                  </a:cubicBezTo>
                  <a:cubicBezTo>
                    <a:pt x="27" y="16"/>
                    <a:pt x="35" y="19"/>
                    <a:pt x="34" y="12"/>
                  </a:cubicBezTo>
                  <a:cubicBezTo>
                    <a:pt x="43" y="15"/>
                    <a:pt x="43" y="12"/>
                    <a:pt x="51" y="10"/>
                  </a:cubicBezTo>
                  <a:cubicBezTo>
                    <a:pt x="51" y="7"/>
                    <a:pt x="47" y="5"/>
                    <a:pt x="43" y="6"/>
                  </a:cubicBezTo>
                  <a:cubicBezTo>
                    <a:pt x="37" y="0"/>
                    <a:pt x="68" y="8"/>
                    <a:pt x="73" y="2"/>
                  </a:cubicBezTo>
                  <a:cubicBezTo>
                    <a:pt x="77" y="6"/>
                    <a:pt x="80" y="10"/>
                    <a:pt x="79" y="19"/>
                  </a:cubicBezTo>
                  <a:cubicBezTo>
                    <a:pt x="79" y="21"/>
                    <a:pt x="83" y="21"/>
                    <a:pt x="85" y="21"/>
                  </a:cubicBezTo>
                  <a:cubicBezTo>
                    <a:pt x="85" y="35"/>
                    <a:pt x="82" y="36"/>
                    <a:pt x="88" y="45"/>
                  </a:cubicBezTo>
                  <a:cubicBezTo>
                    <a:pt x="80" y="49"/>
                    <a:pt x="76" y="56"/>
                    <a:pt x="62" y="53"/>
                  </a:cubicBezTo>
                  <a:cubicBezTo>
                    <a:pt x="60" y="55"/>
                    <a:pt x="60" y="58"/>
                    <a:pt x="55" y="5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06"/>
            <p:cNvSpPr>
              <a:spLocks/>
            </p:cNvSpPr>
            <p:nvPr/>
          </p:nvSpPr>
          <p:spPr bwMode="auto">
            <a:xfrm>
              <a:off x="2344738" y="3497262"/>
              <a:ext cx="71438" cy="58738"/>
            </a:xfrm>
            <a:custGeom>
              <a:avLst/>
              <a:gdLst>
                <a:gd name="T0" fmla="*/ 3 w 28"/>
                <a:gd name="T1" fmla="*/ 6 h 23"/>
                <a:gd name="T2" fmla="*/ 28 w 28"/>
                <a:gd name="T3" fmla="*/ 6 h 23"/>
                <a:gd name="T4" fmla="*/ 13 w 28"/>
                <a:gd name="T5" fmla="*/ 14 h 23"/>
                <a:gd name="T6" fmla="*/ 13 w 28"/>
                <a:gd name="T7" fmla="*/ 14 h 23"/>
                <a:gd name="T8" fmla="*/ 3 w 28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3">
                  <a:moveTo>
                    <a:pt x="3" y="6"/>
                  </a:moveTo>
                  <a:cubicBezTo>
                    <a:pt x="10" y="0"/>
                    <a:pt x="20" y="6"/>
                    <a:pt x="28" y="6"/>
                  </a:cubicBezTo>
                  <a:cubicBezTo>
                    <a:pt x="25" y="10"/>
                    <a:pt x="23" y="16"/>
                    <a:pt x="13" y="14"/>
                  </a:cubicBezTo>
                  <a:cubicBezTo>
                    <a:pt x="15" y="23"/>
                    <a:pt x="7" y="15"/>
                    <a:pt x="13" y="14"/>
                  </a:cubicBezTo>
                  <a:cubicBezTo>
                    <a:pt x="12" y="10"/>
                    <a:pt x="0" y="15"/>
                    <a:pt x="3" y="6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07"/>
            <p:cNvSpPr>
              <a:spLocks/>
            </p:cNvSpPr>
            <p:nvPr/>
          </p:nvSpPr>
          <p:spPr bwMode="auto">
            <a:xfrm>
              <a:off x="1779588" y="3560762"/>
              <a:ext cx="163513" cy="152400"/>
            </a:xfrm>
            <a:custGeom>
              <a:avLst/>
              <a:gdLst>
                <a:gd name="T0" fmla="*/ 21 w 64"/>
                <a:gd name="T1" fmla="*/ 52 h 60"/>
                <a:gd name="T2" fmla="*/ 17 w 64"/>
                <a:gd name="T3" fmla="*/ 17 h 60"/>
                <a:gd name="T4" fmla="*/ 34 w 64"/>
                <a:gd name="T5" fmla="*/ 4 h 60"/>
                <a:gd name="T6" fmla="*/ 42 w 64"/>
                <a:gd name="T7" fmla="*/ 4 h 60"/>
                <a:gd name="T8" fmla="*/ 64 w 64"/>
                <a:gd name="T9" fmla="*/ 9 h 60"/>
                <a:gd name="T10" fmla="*/ 51 w 64"/>
                <a:gd name="T11" fmla="*/ 22 h 60"/>
                <a:gd name="T12" fmla="*/ 42 w 64"/>
                <a:gd name="T13" fmla="*/ 39 h 60"/>
                <a:gd name="T14" fmla="*/ 27 w 64"/>
                <a:gd name="T15" fmla="*/ 49 h 60"/>
                <a:gd name="T16" fmla="*/ 36 w 64"/>
                <a:gd name="T17" fmla="*/ 56 h 60"/>
                <a:gd name="T18" fmla="*/ 4 w 64"/>
                <a:gd name="T19" fmla="*/ 60 h 60"/>
                <a:gd name="T20" fmla="*/ 8 w 64"/>
                <a:gd name="T21" fmla="*/ 58 h 60"/>
                <a:gd name="T22" fmla="*/ 21 w 64"/>
                <a:gd name="T23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60">
                  <a:moveTo>
                    <a:pt x="21" y="52"/>
                  </a:moveTo>
                  <a:cubicBezTo>
                    <a:pt x="12" y="45"/>
                    <a:pt x="15" y="30"/>
                    <a:pt x="17" y="17"/>
                  </a:cubicBezTo>
                  <a:cubicBezTo>
                    <a:pt x="24" y="19"/>
                    <a:pt x="26" y="7"/>
                    <a:pt x="34" y="4"/>
                  </a:cubicBezTo>
                  <a:cubicBezTo>
                    <a:pt x="36" y="3"/>
                    <a:pt x="40" y="5"/>
                    <a:pt x="42" y="4"/>
                  </a:cubicBezTo>
                  <a:cubicBezTo>
                    <a:pt x="51" y="2"/>
                    <a:pt x="62" y="0"/>
                    <a:pt x="64" y="9"/>
                  </a:cubicBezTo>
                  <a:cubicBezTo>
                    <a:pt x="62" y="16"/>
                    <a:pt x="58" y="20"/>
                    <a:pt x="51" y="22"/>
                  </a:cubicBezTo>
                  <a:cubicBezTo>
                    <a:pt x="50" y="30"/>
                    <a:pt x="44" y="32"/>
                    <a:pt x="42" y="39"/>
                  </a:cubicBezTo>
                  <a:cubicBezTo>
                    <a:pt x="34" y="39"/>
                    <a:pt x="31" y="45"/>
                    <a:pt x="27" y="49"/>
                  </a:cubicBezTo>
                  <a:cubicBezTo>
                    <a:pt x="29" y="53"/>
                    <a:pt x="31" y="56"/>
                    <a:pt x="36" y="56"/>
                  </a:cubicBezTo>
                  <a:cubicBezTo>
                    <a:pt x="25" y="60"/>
                    <a:pt x="16" y="56"/>
                    <a:pt x="4" y="60"/>
                  </a:cubicBezTo>
                  <a:cubicBezTo>
                    <a:pt x="0" y="58"/>
                    <a:pt x="5" y="58"/>
                    <a:pt x="8" y="58"/>
                  </a:cubicBezTo>
                  <a:cubicBezTo>
                    <a:pt x="14" y="57"/>
                    <a:pt x="14" y="45"/>
                    <a:pt x="21" y="5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308"/>
            <p:cNvSpPr>
              <a:spLocks/>
            </p:cNvSpPr>
            <p:nvPr/>
          </p:nvSpPr>
          <p:spPr bwMode="auto">
            <a:xfrm>
              <a:off x="869950" y="3624262"/>
              <a:ext cx="58738" cy="74613"/>
            </a:xfrm>
            <a:custGeom>
              <a:avLst/>
              <a:gdLst>
                <a:gd name="T0" fmla="*/ 3 w 23"/>
                <a:gd name="T1" fmla="*/ 9 h 29"/>
                <a:gd name="T2" fmla="*/ 13 w 23"/>
                <a:gd name="T3" fmla="*/ 3 h 29"/>
                <a:gd name="T4" fmla="*/ 9 w 23"/>
                <a:gd name="T5" fmla="*/ 27 h 29"/>
                <a:gd name="T6" fmla="*/ 13 w 23"/>
                <a:gd name="T7" fmla="*/ 7 h 29"/>
                <a:gd name="T8" fmla="*/ 3 w 23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9">
                  <a:moveTo>
                    <a:pt x="3" y="9"/>
                  </a:moveTo>
                  <a:cubicBezTo>
                    <a:pt x="0" y="1"/>
                    <a:pt x="8" y="3"/>
                    <a:pt x="13" y="3"/>
                  </a:cubicBezTo>
                  <a:cubicBezTo>
                    <a:pt x="17" y="7"/>
                    <a:pt x="23" y="29"/>
                    <a:pt x="9" y="27"/>
                  </a:cubicBezTo>
                  <a:cubicBezTo>
                    <a:pt x="7" y="20"/>
                    <a:pt x="7" y="13"/>
                    <a:pt x="13" y="7"/>
                  </a:cubicBezTo>
                  <a:cubicBezTo>
                    <a:pt x="10" y="0"/>
                    <a:pt x="8" y="12"/>
                    <a:pt x="3" y="9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09"/>
            <p:cNvSpPr>
              <a:spLocks/>
            </p:cNvSpPr>
            <p:nvPr/>
          </p:nvSpPr>
          <p:spPr bwMode="auto">
            <a:xfrm>
              <a:off x="946150" y="3665537"/>
              <a:ext cx="261938" cy="241300"/>
            </a:xfrm>
            <a:custGeom>
              <a:avLst/>
              <a:gdLst>
                <a:gd name="T0" fmla="*/ 41 w 103"/>
                <a:gd name="T1" fmla="*/ 45 h 95"/>
                <a:gd name="T2" fmla="*/ 50 w 103"/>
                <a:gd name="T3" fmla="*/ 47 h 95"/>
                <a:gd name="T4" fmla="*/ 43 w 103"/>
                <a:gd name="T5" fmla="*/ 38 h 95"/>
                <a:gd name="T6" fmla="*/ 35 w 103"/>
                <a:gd name="T7" fmla="*/ 32 h 95"/>
                <a:gd name="T8" fmla="*/ 28 w 103"/>
                <a:gd name="T9" fmla="*/ 41 h 95"/>
                <a:gd name="T10" fmla="*/ 26 w 103"/>
                <a:gd name="T11" fmla="*/ 23 h 95"/>
                <a:gd name="T12" fmla="*/ 0 w 103"/>
                <a:gd name="T13" fmla="*/ 15 h 95"/>
                <a:gd name="T14" fmla="*/ 24 w 103"/>
                <a:gd name="T15" fmla="*/ 0 h 95"/>
                <a:gd name="T16" fmla="*/ 45 w 103"/>
                <a:gd name="T17" fmla="*/ 8 h 95"/>
                <a:gd name="T18" fmla="*/ 56 w 103"/>
                <a:gd name="T19" fmla="*/ 4 h 95"/>
                <a:gd name="T20" fmla="*/ 60 w 103"/>
                <a:gd name="T21" fmla="*/ 11 h 95"/>
                <a:gd name="T22" fmla="*/ 73 w 103"/>
                <a:gd name="T23" fmla="*/ 23 h 95"/>
                <a:gd name="T24" fmla="*/ 90 w 103"/>
                <a:gd name="T25" fmla="*/ 58 h 95"/>
                <a:gd name="T26" fmla="*/ 103 w 103"/>
                <a:gd name="T27" fmla="*/ 62 h 95"/>
                <a:gd name="T28" fmla="*/ 103 w 103"/>
                <a:gd name="T29" fmla="*/ 71 h 95"/>
                <a:gd name="T30" fmla="*/ 84 w 103"/>
                <a:gd name="T31" fmla="*/ 73 h 95"/>
                <a:gd name="T32" fmla="*/ 86 w 103"/>
                <a:gd name="T33" fmla="*/ 88 h 95"/>
                <a:gd name="T34" fmla="*/ 67 w 103"/>
                <a:gd name="T35" fmla="*/ 86 h 95"/>
                <a:gd name="T36" fmla="*/ 58 w 103"/>
                <a:gd name="T37" fmla="*/ 88 h 95"/>
                <a:gd name="T38" fmla="*/ 45 w 103"/>
                <a:gd name="T39" fmla="*/ 83 h 95"/>
                <a:gd name="T40" fmla="*/ 37 w 103"/>
                <a:gd name="T41" fmla="*/ 77 h 95"/>
                <a:gd name="T42" fmla="*/ 45 w 103"/>
                <a:gd name="T43" fmla="*/ 79 h 95"/>
                <a:gd name="T44" fmla="*/ 41 w 103"/>
                <a:gd name="T45" fmla="*/ 4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3" h="95">
                  <a:moveTo>
                    <a:pt x="41" y="45"/>
                  </a:moveTo>
                  <a:cubicBezTo>
                    <a:pt x="42" y="48"/>
                    <a:pt x="43" y="54"/>
                    <a:pt x="50" y="47"/>
                  </a:cubicBezTo>
                  <a:cubicBezTo>
                    <a:pt x="49" y="43"/>
                    <a:pt x="41" y="45"/>
                    <a:pt x="43" y="38"/>
                  </a:cubicBezTo>
                  <a:cubicBezTo>
                    <a:pt x="39" y="44"/>
                    <a:pt x="33" y="43"/>
                    <a:pt x="35" y="32"/>
                  </a:cubicBezTo>
                  <a:cubicBezTo>
                    <a:pt x="29" y="31"/>
                    <a:pt x="37" y="44"/>
                    <a:pt x="28" y="41"/>
                  </a:cubicBezTo>
                  <a:cubicBezTo>
                    <a:pt x="29" y="34"/>
                    <a:pt x="24" y="32"/>
                    <a:pt x="26" y="23"/>
                  </a:cubicBezTo>
                  <a:cubicBezTo>
                    <a:pt x="14" y="23"/>
                    <a:pt x="2" y="31"/>
                    <a:pt x="0" y="15"/>
                  </a:cubicBezTo>
                  <a:cubicBezTo>
                    <a:pt x="12" y="22"/>
                    <a:pt x="23" y="14"/>
                    <a:pt x="24" y="0"/>
                  </a:cubicBezTo>
                  <a:cubicBezTo>
                    <a:pt x="28" y="6"/>
                    <a:pt x="43" y="1"/>
                    <a:pt x="45" y="8"/>
                  </a:cubicBezTo>
                  <a:cubicBezTo>
                    <a:pt x="50" y="3"/>
                    <a:pt x="55" y="12"/>
                    <a:pt x="56" y="4"/>
                  </a:cubicBezTo>
                  <a:cubicBezTo>
                    <a:pt x="61" y="2"/>
                    <a:pt x="57" y="19"/>
                    <a:pt x="60" y="11"/>
                  </a:cubicBezTo>
                  <a:cubicBezTo>
                    <a:pt x="61" y="14"/>
                    <a:pt x="66" y="21"/>
                    <a:pt x="73" y="23"/>
                  </a:cubicBezTo>
                  <a:cubicBezTo>
                    <a:pt x="67" y="39"/>
                    <a:pt x="87" y="43"/>
                    <a:pt x="90" y="58"/>
                  </a:cubicBezTo>
                  <a:cubicBezTo>
                    <a:pt x="97" y="57"/>
                    <a:pt x="97" y="63"/>
                    <a:pt x="103" y="62"/>
                  </a:cubicBezTo>
                  <a:cubicBezTo>
                    <a:pt x="103" y="65"/>
                    <a:pt x="103" y="68"/>
                    <a:pt x="103" y="71"/>
                  </a:cubicBezTo>
                  <a:cubicBezTo>
                    <a:pt x="93" y="72"/>
                    <a:pt x="93" y="71"/>
                    <a:pt x="84" y="73"/>
                  </a:cubicBezTo>
                  <a:cubicBezTo>
                    <a:pt x="78" y="78"/>
                    <a:pt x="71" y="88"/>
                    <a:pt x="86" y="88"/>
                  </a:cubicBezTo>
                  <a:cubicBezTo>
                    <a:pt x="82" y="95"/>
                    <a:pt x="73" y="86"/>
                    <a:pt x="67" y="86"/>
                  </a:cubicBezTo>
                  <a:cubicBezTo>
                    <a:pt x="63" y="85"/>
                    <a:pt x="62" y="89"/>
                    <a:pt x="58" y="88"/>
                  </a:cubicBezTo>
                  <a:cubicBezTo>
                    <a:pt x="54" y="87"/>
                    <a:pt x="50" y="85"/>
                    <a:pt x="45" y="83"/>
                  </a:cubicBezTo>
                  <a:cubicBezTo>
                    <a:pt x="42" y="82"/>
                    <a:pt x="35" y="83"/>
                    <a:pt x="37" y="77"/>
                  </a:cubicBezTo>
                  <a:cubicBezTo>
                    <a:pt x="41" y="81"/>
                    <a:pt x="41" y="75"/>
                    <a:pt x="45" y="79"/>
                  </a:cubicBezTo>
                  <a:cubicBezTo>
                    <a:pt x="41" y="69"/>
                    <a:pt x="34" y="53"/>
                    <a:pt x="41" y="4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10"/>
            <p:cNvSpPr>
              <a:spLocks/>
            </p:cNvSpPr>
            <p:nvPr/>
          </p:nvSpPr>
          <p:spPr bwMode="auto">
            <a:xfrm>
              <a:off x="6038850" y="3776662"/>
              <a:ext cx="173038" cy="276225"/>
            </a:xfrm>
            <a:custGeom>
              <a:avLst/>
              <a:gdLst>
                <a:gd name="T0" fmla="*/ 34 w 68"/>
                <a:gd name="T1" fmla="*/ 91 h 108"/>
                <a:gd name="T2" fmla="*/ 21 w 68"/>
                <a:gd name="T3" fmla="*/ 108 h 108"/>
                <a:gd name="T4" fmla="*/ 23 w 68"/>
                <a:gd name="T5" fmla="*/ 87 h 108"/>
                <a:gd name="T6" fmla="*/ 8 w 68"/>
                <a:gd name="T7" fmla="*/ 65 h 108"/>
                <a:gd name="T8" fmla="*/ 8 w 68"/>
                <a:gd name="T9" fmla="*/ 3 h 108"/>
                <a:gd name="T10" fmla="*/ 29 w 68"/>
                <a:gd name="T11" fmla="*/ 1 h 108"/>
                <a:gd name="T12" fmla="*/ 66 w 68"/>
                <a:gd name="T13" fmla="*/ 44 h 108"/>
                <a:gd name="T14" fmla="*/ 40 w 68"/>
                <a:gd name="T15" fmla="*/ 67 h 108"/>
                <a:gd name="T16" fmla="*/ 42 w 68"/>
                <a:gd name="T17" fmla="*/ 78 h 108"/>
                <a:gd name="T18" fmla="*/ 40 w 68"/>
                <a:gd name="T19" fmla="*/ 82 h 108"/>
                <a:gd name="T20" fmla="*/ 27 w 68"/>
                <a:gd name="T21" fmla="*/ 91 h 108"/>
                <a:gd name="T22" fmla="*/ 27 w 68"/>
                <a:gd name="T23" fmla="*/ 95 h 108"/>
                <a:gd name="T24" fmla="*/ 34 w 68"/>
                <a:gd name="T25" fmla="*/ 9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108">
                  <a:moveTo>
                    <a:pt x="34" y="91"/>
                  </a:moveTo>
                  <a:cubicBezTo>
                    <a:pt x="39" y="88"/>
                    <a:pt x="21" y="102"/>
                    <a:pt x="21" y="108"/>
                  </a:cubicBezTo>
                  <a:cubicBezTo>
                    <a:pt x="15" y="107"/>
                    <a:pt x="24" y="93"/>
                    <a:pt x="23" y="87"/>
                  </a:cubicBezTo>
                  <a:cubicBezTo>
                    <a:pt x="21" y="76"/>
                    <a:pt x="14" y="73"/>
                    <a:pt x="8" y="65"/>
                  </a:cubicBezTo>
                  <a:cubicBezTo>
                    <a:pt x="12" y="48"/>
                    <a:pt x="0" y="24"/>
                    <a:pt x="8" y="3"/>
                  </a:cubicBezTo>
                  <a:cubicBezTo>
                    <a:pt x="15" y="7"/>
                    <a:pt x="22" y="0"/>
                    <a:pt x="29" y="1"/>
                  </a:cubicBezTo>
                  <a:cubicBezTo>
                    <a:pt x="49" y="3"/>
                    <a:pt x="68" y="19"/>
                    <a:pt x="66" y="44"/>
                  </a:cubicBezTo>
                  <a:cubicBezTo>
                    <a:pt x="53" y="48"/>
                    <a:pt x="55" y="66"/>
                    <a:pt x="40" y="67"/>
                  </a:cubicBezTo>
                  <a:cubicBezTo>
                    <a:pt x="38" y="73"/>
                    <a:pt x="43" y="73"/>
                    <a:pt x="42" y="78"/>
                  </a:cubicBezTo>
                  <a:cubicBezTo>
                    <a:pt x="36" y="75"/>
                    <a:pt x="32" y="84"/>
                    <a:pt x="40" y="82"/>
                  </a:cubicBezTo>
                  <a:cubicBezTo>
                    <a:pt x="37" y="86"/>
                    <a:pt x="27" y="80"/>
                    <a:pt x="27" y="91"/>
                  </a:cubicBezTo>
                  <a:cubicBezTo>
                    <a:pt x="27" y="92"/>
                    <a:pt x="27" y="94"/>
                    <a:pt x="27" y="95"/>
                  </a:cubicBezTo>
                  <a:cubicBezTo>
                    <a:pt x="30" y="94"/>
                    <a:pt x="30" y="91"/>
                    <a:pt x="34" y="9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11"/>
            <p:cNvSpPr>
              <a:spLocks/>
            </p:cNvSpPr>
            <p:nvPr/>
          </p:nvSpPr>
          <p:spPr bwMode="auto">
            <a:xfrm>
              <a:off x="711200" y="3800475"/>
              <a:ext cx="122238" cy="157163"/>
            </a:xfrm>
            <a:custGeom>
              <a:avLst/>
              <a:gdLst>
                <a:gd name="T0" fmla="*/ 47 w 48"/>
                <a:gd name="T1" fmla="*/ 15 h 62"/>
                <a:gd name="T2" fmla="*/ 41 w 48"/>
                <a:gd name="T3" fmla="*/ 18 h 62"/>
                <a:gd name="T4" fmla="*/ 41 w 48"/>
                <a:gd name="T5" fmla="*/ 37 h 62"/>
                <a:gd name="T6" fmla="*/ 37 w 48"/>
                <a:gd name="T7" fmla="*/ 37 h 62"/>
                <a:gd name="T8" fmla="*/ 43 w 48"/>
                <a:gd name="T9" fmla="*/ 48 h 62"/>
                <a:gd name="T10" fmla="*/ 43 w 48"/>
                <a:gd name="T11" fmla="*/ 56 h 62"/>
                <a:gd name="T12" fmla="*/ 32 w 48"/>
                <a:gd name="T13" fmla="*/ 50 h 62"/>
                <a:gd name="T14" fmla="*/ 0 w 48"/>
                <a:gd name="T15" fmla="*/ 3 h 62"/>
                <a:gd name="T16" fmla="*/ 11 w 48"/>
                <a:gd name="T17" fmla="*/ 9 h 62"/>
                <a:gd name="T18" fmla="*/ 22 w 48"/>
                <a:gd name="T19" fmla="*/ 5 h 62"/>
                <a:gd name="T20" fmla="*/ 34 w 48"/>
                <a:gd name="T21" fmla="*/ 5 h 62"/>
                <a:gd name="T22" fmla="*/ 34 w 48"/>
                <a:gd name="T23" fmla="*/ 20 h 62"/>
                <a:gd name="T24" fmla="*/ 47 w 48"/>
                <a:gd name="T25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62">
                  <a:moveTo>
                    <a:pt x="47" y="15"/>
                  </a:moveTo>
                  <a:cubicBezTo>
                    <a:pt x="48" y="19"/>
                    <a:pt x="42" y="16"/>
                    <a:pt x="41" y="18"/>
                  </a:cubicBezTo>
                  <a:cubicBezTo>
                    <a:pt x="40" y="20"/>
                    <a:pt x="40" y="39"/>
                    <a:pt x="41" y="37"/>
                  </a:cubicBezTo>
                  <a:cubicBezTo>
                    <a:pt x="41" y="37"/>
                    <a:pt x="37" y="37"/>
                    <a:pt x="37" y="37"/>
                  </a:cubicBezTo>
                  <a:cubicBezTo>
                    <a:pt x="37" y="40"/>
                    <a:pt x="42" y="43"/>
                    <a:pt x="43" y="48"/>
                  </a:cubicBezTo>
                  <a:cubicBezTo>
                    <a:pt x="44" y="53"/>
                    <a:pt x="41" y="52"/>
                    <a:pt x="43" y="56"/>
                  </a:cubicBezTo>
                  <a:cubicBezTo>
                    <a:pt x="40" y="62"/>
                    <a:pt x="31" y="55"/>
                    <a:pt x="32" y="50"/>
                  </a:cubicBezTo>
                  <a:cubicBezTo>
                    <a:pt x="12" y="43"/>
                    <a:pt x="7" y="23"/>
                    <a:pt x="0" y="3"/>
                  </a:cubicBezTo>
                  <a:cubicBezTo>
                    <a:pt x="7" y="1"/>
                    <a:pt x="7" y="7"/>
                    <a:pt x="11" y="9"/>
                  </a:cubicBezTo>
                  <a:cubicBezTo>
                    <a:pt x="16" y="5"/>
                    <a:pt x="25" y="7"/>
                    <a:pt x="22" y="5"/>
                  </a:cubicBezTo>
                  <a:cubicBezTo>
                    <a:pt x="23" y="0"/>
                    <a:pt x="33" y="3"/>
                    <a:pt x="34" y="5"/>
                  </a:cubicBezTo>
                  <a:cubicBezTo>
                    <a:pt x="34" y="10"/>
                    <a:pt x="34" y="15"/>
                    <a:pt x="34" y="20"/>
                  </a:cubicBezTo>
                  <a:cubicBezTo>
                    <a:pt x="40" y="19"/>
                    <a:pt x="43" y="11"/>
                    <a:pt x="47" y="1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12"/>
            <p:cNvSpPr>
              <a:spLocks/>
            </p:cNvSpPr>
            <p:nvPr/>
          </p:nvSpPr>
          <p:spPr bwMode="auto">
            <a:xfrm>
              <a:off x="6688138" y="3700462"/>
              <a:ext cx="584200" cy="833438"/>
            </a:xfrm>
            <a:custGeom>
              <a:avLst/>
              <a:gdLst>
                <a:gd name="T0" fmla="*/ 210 w 229"/>
                <a:gd name="T1" fmla="*/ 100 h 327"/>
                <a:gd name="T2" fmla="*/ 201 w 229"/>
                <a:gd name="T3" fmla="*/ 97 h 327"/>
                <a:gd name="T4" fmla="*/ 205 w 229"/>
                <a:gd name="T5" fmla="*/ 110 h 327"/>
                <a:gd name="T6" fmla="*/ 195 w 229"/>
                <a:gd name="T7" fmla="*/ 95 h 327"/>
                <a:gd name="T8" fmla="*/ 165 w 229"/>
                <a:gd name="T9" fmla="*/ 100 h 327"/>
                <a:gd name="T10" fmla="*/ 160 w 229"/>
                <a:gd name="T11" fmla="*/ 95 h 327"/>
                <a:gd name="T12" fmla="*/ 147 w 229"/>
                <a:gd name="T13" fmla="*/ 104 h 327"/>
                <a:gd name="T14" fmla="*/ 147 w 229"/>
                <a:gd name="T15" fmla="*/ 132 h 327"/>
                <a:gd name="T16" fmla="*/ 128 w 229"/>
                <a:gd name="T17" fmla="*/ 110 h 327"/>
                <a:gd name="T18" fmla="*/ 107 w 229"/>
                <a:gd name="T19" fmla="*/ 136 h 327"/>
                <a:gd name="T20" fmla="*/ 122 w 229"/>
                <a:gd name="T21" fmla="*/ 157 h 327"/>
                <a:gd name="T22" fmla="*/ 156 w 229"/>
                <a:gd name="T23" fmla="*/ 179 h 327"/>
                <a:gd name="T24" fmla="*/ 117 w 229"/>
                <a:gd name="T25" fmla="*/ 190 h 327"/>
                <a:gd name="T26" fmla="*/ 90 w 229"/>
                <a:gd name="T27" fmla="*/ 177 h 327"/>
                <a:gd name="T28" fmla="*/ 100 w 229"/>
                <a:gd name="T29" fmla="*/ 196 h 327"/>
                <a:gd name="T30" fmla="*/ 107 w 229"/>
                <a:gd name="T31" fmla="*/ 215 h 327"/>
                <a:gd name="T32" fmla="*/ 105 w 229"/>
                <a:gd name="T33" fmla="*/ 230 h 327"/>
                <a:gd name="T34" fmla="*/ 135 w 229"/>
                <a:gd name="T35" fmla="*/ 228 h 327"/>
                <a:gd name="T36" fmla="*/ 141 w 229"/>
                <a:gd name="T37" fmla="*/ 241 h 327"/>
                <a:gd name="T38" fmla="*/ 156 w 229"/>
                <a:gd name="T39" fmla="*/ 228 h 327"/>
                <a:gd name="T40" fmla="*/ 162 w 229"/>
                <a:gd name="T41" fmla="*/ 205 h 327"/>
                <a:gd name="T42" fmla="*/ 197 w 229"/>
                <a:gd name="T43" fmla="*/ 217 h 327"/>
                <a:gd name="T44" fmla="*/ 214 w 229"/>
                <a:gd name="T45" fmla="*/ 254 h 327"/>
                <a:gd name="T46" fmla="*/ 229 w 229"/>
                <a:gd name="T47" fmla="*/ 288 h 327"/>
                <a:gd name="T48" fmla="*/ 207 w 229"/>
                <a:gd name="T49" fmla="*/ 310 h 327"/>
                <a:gd name="T50" fmla="*/ 199 w 229"/>
                <a:gd name="T51" fmla="*/ 312 h 327"/>
                <a:gd name="T52" fmla="*/ 188 w 229"/>
                <a:gd name="T53" fmla="*/ 320 h 327"/>
                <a:gd name="T54" fmla="*/ 184 w 229"/>
                <a:gd name="T55" fmla="*/ 312 h 327"/>
                <a:gd name="T56" fmla="*/ 177 w 229"/>
                <a:gd name="T57" fmla="*/ 305 h 327"/>
                <a:gd name="T58" fmla="*/ 150 w 229"/>
                <a:gd name="T59" fmla="*/ 282 h 327"/>
                <a:gd name="T60" fmla="*/ 132 w 229"/>
                <a:gd name="T61" fmla="*/ 288 h 327"/>
                <a:gd name="T62" fmla="*/ 111 w 229"/>
                <a:gd name="T63" fmla="*/ 252 h 327"/>
                <a:gd name="T64" fmla="*/ 90 w 229"/>
                <a:gd name="T65" fmla="*/ 252 h 327"/>
                <a:gd name="T66" fmla="*/ 77 w 229"/>
                <a:gd name="T67" fmla="*/ 267 h 327"/>
                <a:gd name="T68" fmla="*/ 79 w 229"/>
                <a:gd name="T69" fmla="*/ 243 h 327"/>
                <a:gd name="T70" fmla="*/ 53 w 229"/>
                <a:gd name="T71" fmla="*/ 228 h 327"/>
                <a:gd name="T72" fmla="*/ 32 w 229"/>
                <a:gd name="T73" fmla="*/ 207 h 327"/>
                <a:gd name="T74" fmla="*/ 47 w 229"/>
                <a:gd name="T75" fmla="*/ 177 h 327"/>
                <a:gd name="T76" fmla="*/ 19 w 229"/>
                <a:gd name="T77" fmla="*/ 136 h 327"/>
                <a:gd name="T78" fmla="*/ 57 w 229"/>
                <a:gd name="T79" fmla="*/ 119 h 327"/>
                <a:gd name="T80" fmla="*/ 25 w 229"/>
                <a:gd name="T81" fmla="*/ 100 h 327"/>
                <a:gd name="T82" fmla="*/ 6 w 229"/>
                <a:gd name="T83" fmla="*/ 134 h 327"/>
                <a:gd name="T84" fmla="*/ 2 w 229"/>
                <a:gd name="T85" fmla="*/ 121 h 327"/>
                <a:gd name="T86" fmla="*/ 10 w 229"/>
                <a:gd name="T87" fmla="*/ 84 h 327"/>
                <a:gd name="T88" fmla="*/ 34 w 229"/>
                <a:gd name="T89" fmla="*/ 63 h 327"/>
                <a:gd name="T90" fmla="*/ 55 w 229"/>
                <a:gd name="T91" fmla="*/ 59 h 327"/>
                <a:gd name="T92" fmla="*/ 105 w 229"/>
                <a:gd name="T93" fmla="*/ 74 h 327"/>
                <a:gd name="T94" fmla="*/ 111 w 229"/>
                <a:gd name="T95" fmla="*/ 35 h 327"/>
                <a:gd name="T96" fmla="*/ 113 w 229"/>
                <a:gd name="T97" fmla="*/ 9 h 327"/>
                <a:gd name="T98" fmla="*/ 124 w 229"/>
                <a:gd name="T99" fmla="*/ 3 h 327"/>
                <a:gd name="T100" fmla="*/ 175 w 229"/>
                <a:gd name="T101" fmla="*/ 20 h 327"/>
                <a:gd name="T102" fmla="*/ 192 w 229"/>
                <a:gd name="T103" fmla="*/ 63 h 327"/>
                <a:gd name="T104" fmla="*/ 203 w 229"/>
                <a:gd name="T105" fmla="*/ 76 h 327"/>
                <a:gd name="T106" fmla="*/ 218 w 229"/>
                <a:gd name="T107" fmla="*/ 87 h 327"/>
                <a:gd name="T108" fmla="*/ 225 w 229"/>
                <a:gd name="T109" fmla="*/ 93 h 327"/>
                <a:gd name="T110" fmla="*/ 203 w 229"/>
                <a:gd name="T111" fmla="*/ 10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9" h="327">
                  <a:moveTo>
                    <a:pt x="203" y="108"/>
                  </a:moveTo>
                  <a:cubicBezTo>
                    <a:pt x="204" y="104"/>
                    <a:pt x="213" y="108"/>
                    <a:pt x="210" y="100"/>
                  </a:cubicBezTo>
                  <a:cubicBezTo>
                    <a:pt x="203" y="97"/>
                    <a:pt x="208" y="106"/>
                    <a:pt x="201" y="104"/>
                  </a:cubicBezTo>
                  <a:cubicBezTo>
                    <a:pt x="201" y="100"/>
                    <a:pt x="205" y="98"/>
                    <a:pt x="201" y="97"/>
                  </a:cubicBezTo>
                  <a:cubicBezTo>
                    <a:pt x="192" y="97"/>
                    <a:pt x="202" y="103"/>
                    <a:pt x="197" y="106"/>
                  </a:cubicBezTo>
                  <a:cubicBezTo>
                    <a:pt x="198" y="109"/>
                    <a:pt x="201" y="110"/>
                    <a:pt x="205" y="110"/>
                  </a:cubicBezTo>
                  <a:cubicBezTo>
                    <a:pt x="202" y="119"/>
                    <a:pt x="196" y="106"/>
                    <a:pt x="188" y="112"/>
                  </a:cubicBezTo>
                  <a:cubicBezTo>
                    <a:pt x="191" y="107"/>
                    <a:pt x="196" y="104"/>
                    <a:pt x="195" y="95"/>
                  </a:cubicBezTo>
                  <a:cubicBezTo>
                    <a:pt x="186" y="96"/>
                    <a:pt x="185" y="104"/>
                    <a:pt x="188" y="110"/>
                  </a:cubicBezTo>
                  <a:cubicBezTo>
                    <a:pt x="174" y="115"/>
                    <a:pt x="174" y="104"/>
                    <a:pt x="165" y="100"/>
                  </a:cubicBezTo>
                  <a:cubicBezTo>
                    <a:pt x="159" y="99"/>
                    <a:pt x="166" y="109"/>
                    <a:pt x="158" y="106"/>
                  </a:cubicBezTo>
                  <a:cubicBezTo>
                    <a:pt x="157" y="101"/>
                    <a:pt x="162" y="101"/>
                    <a:pt x="160" y="95"/>
                  </a:cubicBezTo>
                  <a:cubicBezTo>
                    <a:pt x="157" y="92"/>
                    <a:pt x="149" y="103"/>
                    <a:pt x="139" y="100"/>
                  </a:cubicBezTo>
                  <a:cubicBezTo>
                    <a:pt x="139" y="109"/>
                    <a:pt x="145" y="98"/>
                    <a:pt x="147" y="104"/>
                  </a:cubicBezTo>
                  <a:cubicBezTo>
                    <a:pt x="144" y="107"/>
                    <a:pt x="148" y="112"/>
                    <a:pt x="147" y="117"/>
                  </a:cubicBezTo>
                  <a:cubicBezTo>
                    <a:pt x="146" y="124"/>
                    <a:pt x="142" y="123"/>
                    <a:pt x="147" y="132"/>
                  </a:cubicBezTo>
                  <a:cubicBezTo>
                    <a:pt x="142" y="134"/>
                    <a:pt x="139" y="139"/>
                    <a:pt x="132" y="140"/>
                  </a:cubicBezTo>
                  <a:cubicBezTo>
                    <a:pt x="134" y="125"/>
                    <a:pt x="123" y="125"/>
                    <a:pt x="128" y="110"/>
                  </a:cubicBezTo>
                  <a:cubicBezTo>
                    <a:pt x="122" y="97"/>
                    <a:pt x="99" y="101"/>
                    <a:pt x="98" y="117"/>
                  </a:cubicBezTo>
                  <a:cubicBezTo>
                    <a:pt x="99" y="125"/>
                    <a:pt x="111" y="123"/>
                    <a:pt x="107" y="136"/>
                  </a:cubicBezTo>
                  <a:cubicBezTo>
                    <a:pt x="110" y="141"/>
                    <a:pt x="116" y="143"/>
                    <a:pt x="122" y="147"/>
                  </a:cubicBezTo>
                  <a:cubicBezTo>
                    <a:pt x="118" y="151"/>
                    <a:pt x="121" y="152"/>
                    <a:pt x="122" y="157"/>
                  </a:cubicBezTo>
                  <a:cubicBezTo>
                    <a:pt x="131" y="164"/>
                    <a:pt x="145" y="166"/>
                    <a:pt x="156" y="170"/>
                  </a:cubicBezTo>
                  <a:cubicBezTo>
                    <a:pt x="156" y="173"/>
                    <a:pt x="156" y="176"/>
                    <a:pt x="156" y="179"/>
                  </a:cubicBezTo>
                  <a:cubicBezTo>
                    <a:pt x="148" y="182"/>
                    <a:pt x="137" y="177"/>
                    <a:pt x="132" y="187"/>
                  </a:cubicBezTo>
                  <a:cubicBezTo>
                    <a:pt x="125" y="186"/>
                    <a:pt x="124" y="191"/>
                    <a:pt x="117" y="190"/>
                  </a:cubicBezTo>
                  <a:cubicBezTo>
                    <a:pt x="117" y="187"/>
                    <a:pt x="115" y="188"/>
                    <a:pt x="115" y="190"/>
                  </a:cubicBezTo>
                  <a:cubicBezTo>
                    <a:pt x="110" y="182"/>
                    <a:pt x="102" y="178"/>
                    <a:pt x="90" y="177"/>
                  </a:cubicBezTo>
                  <a:cubicBezTo>
                    <a:pt x="87" y="177"/>
                    <a:pt x="88" y="181"/>
                    <a:pt x="85" y="181"/>
                  </a:cubicBezTo>
                  <a:cubicBezTo>
                    <a:pt x="87" y="188"/>
                    <a:pt x="96" y="191"/>
                    <a:pt x="100" y="196"/>
                  </a:cubicBezTo>
                  <a:cubicBezTo>
                    <a:pt x="105" y="202"/>
                    <a:pt x="102" y="206"/>
                    <a:pt x="102" y="213"/>
                  </a:cubicBezTo>
                  <a:cubicBezTo>
                    <a:pt x="102" y="214"/>
                    <a:pt x="107" y="216"/>
                    <a:pt x="107" y="215"/>
                  </a:cubicBezTo>
                  <a:cubicBezTo>
                    <a:pt x="106" y="219"/>
                    <a:pt x="99" y="217"/>
                    <a:pt x="100" y="222"/>
                  </a:cubicBezTo>
                  <a:cubicBezTo>
                    <a:pt x="101" y="225"/>
                    <a:pt x="103" y="227"/>
                    <a:pt x="105" y="230"/>
                  </a:cubicBezTo>
                  <a:cubicBezTo>
                    <a:pt x="110" y="228"/>
                    <a:pt x="116" y="226"/>
                    <a:pt x="117" y="220"/>
                  </a:cubicBezTo>
                  <a:cubicBezTo>
                    <a:pt x="128" y="220"/>
                    <a:pt x="127" y="229"/>
                    <a:pt x="135" y="228"/>
                  </a:cubicBezTo>
                  <a:cubicBezTo>
                    <a:pt x="131" y="237"/>
                    <a:pt x="138" y="235"/>
                    <a:pt x="135" y="250"/>
                  </a:cubicBezTo>
                  <a:cubicBezTo>
                    <a:pt x="138" y="249"/>
                    <a:pt x="136" y="243"/>
                    <a:pt x="141" y="241"/>
                  </a:cubicBezTo>
                  <a:cubicBezTo>
                    <a:pt x="142" y="240"/>
                    <a:pt x="146" y="242"/>
                    <a:pt x="147" y="241"/>
                  </a:cubicBezTo>
                  <a:cubicBezTo>
                    <a:pt x="152" y="237"/>
                    <a:pt x="150" y="230"/>
                    <a:pt x="156" y="228"/>
                  </a:cubicBezTo>
                  <a:cubicBezTo>
                    <a:pt x="154" y="219"/>
                    <a:pt x="155" y="219"/>
                    <a:pt x="156" y="209"/>
                  </a:cubicBezTo>
                  <a:cubicBezTo>
                    <a:pt x="160" y="209"/>
                    <a:pt x="162" y="207"/>
                    <a:pt x="162" y="205"/>
                  </a:cubicBezTo>
                  <a:cubicBezTo>
                    <a:pt x="171" y="207"/>
                    <a:pt x="172" y="217"/>
                    <a:pt x="182" y="217"/>
                  </a:cubicBezTo>
                  <a:cubicBezTo>
                    <a:pt x="187" y="216"/>
                    <a:pt x="193" y="213"/>
                    <a:pt x="197" y="217"/>
                  </a:cubicBezTo>
                  <a:cubicBezTo>
                    <a:pt x="197" y="228"/>
                    <a:pt x="191" y="233"/>
                    <a:pt x="190" y="243"/>
                  </a:cubicBezTo>
                  <a:cubicBezTo>
                    <a:pt x="193" y="255"/>
                    <a:pt x="202" y="256"/>
                    <a:pt x="214" y="254"/>
                  </a:cubicBezTo>
                  <a:cubicBezTo>
                    <a:pt x="211" y="260"/>
                    <a:pt x="211" y="265"/>
                    <a:pt x="214" y="271"/>
                  </a:cubicBezTo>
                  <a:cubicBezTo>
                    <a:pt x="222" y="274"/>
                    <a:pt x="222" y="284"/>
                    <a:pt x="229" y="288"/>
                  </a:cubicBezTo>
                  <a:cubicBezTo>
                    <a:pt x="227" y="296"/>
                    <a:pt x="222" y="300"/>
                    <a:pt x="220" y="308"/>
                  </a:cubicBezTo>
                  <a:cubicBezTo>
                    <a:pt x="213" y="304"/>
                    <a:pt x="212" y="318"/>
                    <a:pt x="207" y="310"/>
                  </a:cubicBezTo>
                  <a:cubicBezTo>
                    <a:pt x="203" y="310"/>
                    <a:pt x="211" y="315"/>
                    <a:pt x="205" y="318"/>
                  </a:cubicBezTo>
                  <a:cubicBezTo>
                    <a:pt x="200" y="320"/>
                    <a:pt x="201" y="314"/>
                    <a:pt x="199" y="312"/>
                  </a:cubicBezTo>
                  <a:cubicBezTo>
                    <a:pt x="193" y="318"/>
                    <a:pt x="197" y="320"/>
                    <a:pt x="195" y="327"/>
                  </a:cubicBezTo>
                  <a:cubicBezTo>
                    <a:pt x="186" y="326"/>
                    <a:pt x="197" y="319"/>
                    <a:pt x="188" y="320"/>
                  </a:cubicBezTo>
                  <a:cubicBezTo>
                    <a:pt x="187" y="312"/>
                    <a:pt x="186" y="313"/>
                    <a:pt x="190" y="308"/>
                  </a:cubicBezTo>
                  <a:cubicBezTo>
                    <a:pt x="190" y="302"/>
                    <a:pt x="185" y="310"/>
                    <a:pt x="184" y="312"/>
                  </a:cubicBezTo>
                  <a:cubicBezTo>
                    <a:pt x="179" y="309"/>
                    <a:pt x="185" y="307"/>
                    <a:pt x="182" y="301"/>
                  </a:cubicBezTo>
                  <a:cubicBezTo>
                    <a:pt x="178" y="300"/>
                    <a:pt x="178" y="303"/>
                    <a:pt x="177" y="305"/>
                  </a:cubicBezTo>
                  <a:cubicBezTo>
                    <a:pt x="171" y="298"/>
                    <a:pt x="161" y="294"/>
                    <a:pt x="158" y="284"/>
                  </a:cubicBezTo>
                  <a:cubicBezTo>
                    <a:pt x="154" y="288"/>
                    <a:pt x="154" y="283"/>
                    <a:pt x="150" y="282"/>
                  </a:cubicBezTo>
                  <a:cubicBezTo>
                    <a:pt x="146" y="282"/>
                    <a:pt x="145" y="286"/>
                    <a:pt x="145" y="290"/>
                  </a:cubicBezTo>
                  <a:cubicBezTo>
                    <a:pt x="140" y="291"/>
                    <a:pt x="135" y="291"/>
                    <a:pt x="132" y="288"/>
                  </a:cubicBezTo>
                  <a:cubicBezTo>
                    <a:pt x="139" y="274"/>
                    <a:pt x="126" y="264"/>
                    <a:pt x="124" y="252"/>
                  </a:cubicBezTo>
                  <a:cubicBezTo>
                    <a:pt x="118" y="254"/>
                    <a:pt x="114" y="245"/>
                    <a:pt x="111" y="252"/>
                  </a:cubicBezTo>
                  <a:cubicBezTo>
                    <a:pt x="108" y="250"/>
                    <a:pt x="108" y="245"/>
                    <a:pt x="107" y="241"/>
                  </a:cubicBezTo>
                  <a:cubicBezTo>
                    <a:pt x="99" y="243"/>
                    <a:pt x="103" y="256"/>
                    <a:pt x="90" y="252"/>
                  </a:cubicBezTo>
                  <a:cubicBezTo>
                    <a:pt x="90" y="254"/>
                    <a:pt x="93" y="254"/>
                    <a:pt x="96" y="254"/>
                  </a:cubicBezTo>
                  <a:cubicBezTo>
                    <a:pt x="91" y="260"/>
                    <a:pt x="85" y="264"/>
                    <a:pt x="77" y="267"/>
                  </a:cubicBezTo>
                  <a:cubicBezTo>
                    <a:pt x="74" y="261"/>
                    <a:pt x="68" y="260"/>
                    <a:pt x="66" y="254"/>
                  </a:cubicBezTo>
                  <a:cubicBezTo>
                    <a:pt x="67" y="247"/>
                    <a:pt x="69" y="241"/>
                    <a:pt x="79" y="243"/>
                  </a:cubicBezTo>
                  <a:cubicBezTo>
                    <a:pt x="79" y="241"/>
                    <a:pt x="79" y="239"/>
                    <a:pt x="79" y="237"/>
                  </a:cubicBezTo>
                  <a:cubicBezTo>
                    <a:pt x="72" y="232"/>
                    <a:pt x="62" y="231"/>
                    <a:pt x="53" y="228"/>
                  </a:cubicBezTo>
                  <a:cubicBezTo>
                    <a:pt x="48" y="220"/>
                    <a:pt x="46" y="209"/>
                    <a:pt x="47" y="194"/>
                  </a:cubicBezTo>
                  <a:cubicBezTo>
                    <a:pt x="43" y="199"/>
                    <a:pt x="36" y="202"/>
                    <a:pt x="32" y="207"/>
                  </a:cubicBezTo>
                  <a:cubicBezTo>
                    <a:pt x="28" y="211"/>
                    <a:pt x="28" y="223"/>
                    <a:pt x="19" y="222"/>
                  </a:cubicBezTo>
                  <a:cubicBezTo>
                    <a:pt x="25" y="204"/>
                    <a:pt x="37" y="191"/>
                    <a:pt x="47" y="177"/>
                  </a:cubicBezTo>
                  <a:cubicBezTo>
                    <a:pt x="46" y="168"/>
                    <a:pt x="40" y="165"/>
                    <a:pt x="32" y="164"/>
                  </a:cubicBezTo>
                  <a:cubicBezTo>
                    <a:pt x="30" y="152"/>
                    <a:pt x="16" y="152"/>
                    <a:pt x="19" y="136"/>
                  </a:cubicBezTo>
                  <a:cubicBezTo>
                    <a:pt x="23" y="137"/>
                    <a:pt x="23" y="133"/>
                    <a:pt x="23" y="130"/>
                  </a:cubicBezTo>
                  <a:cubicBezTo>
                    <a:pt x="35" y="126"/>
                    <a:pt x="45" y="122"/>
                    <a:pt x="57" y="119"/>
                  </a:cubicBezTo>
                  <a:cubicBezTo>
                    <a:pt x="54" y="113"/>
                    <a:pt x="48" y="113"/>
                    <a:pt x="42" y="115"/>
                  </a:cubicBezTo>
                  <a:cubicBezTo>
                    <a:pt x="40" y="107"/>
                    <a:pt x="32" y="104"/>
                    <a:pt x="25" y="100"/>
                  </a:cubicBezTo>
                  <a:cubicBezTo>
                    <a:pt x="20" y="100"/>
                    <a:pt x="21" y="107"/>
                    <a:pt x="21" y="112"/>
                  </a:cubicBezTo>
                  <a:cubicBezTo>
                    <a:pt x="15" y="119"/>
                    <a:pt x="6" y="122"/>
                    <a:pt x="6" y="134"/>
                  </a:cubicBezTo>
                  <a:cubicBezTo>
                    <a:pt x="0" y="135"/>
                    <a:pt x="4" y="130"/>
                    <a:pt x="4" y="127"/>
                  </a:cubicBezTo>
                  <a:cubicBezTo>
                    <a:pt x="3" y="125"/>
                    <a:pt x="1" y="123"/>
                    <a:pt x="2" y="121"/>
                  </a:cubicBezTo>
                  <a:cubicBezTo>
                    <a:pt x="3" y="112"/>
                    <a:pt x="17" y="105"/>
                    <a:pt x="19" y="95"/>
                  </a:cubicBezTo>
                  <a:cubicBezTo>
                    <a:pt x="20" y="88"/>
                    <a:pt x="12" y="89"/>
                    <a:pt x="10" y="84"/>
                  </a:cubicBezTo>
                  <a:cubicBezTo>
                    <a:pt x="11" y="78"/>
                    <a:pt x="14" y="73"/>
                    <a:pt x="17" y="67"/>
                  </a:cubicBezTo>
                  <a:cubicBezTo>
                    <a:pt x="23" y="71"/>
                    <a:pt x="30" y="64"/>
                    <a:pt x="34" y="63"/>
                  </a:cubicBezTo>
                  <a:cubicBezTo>
                    <a:pt x="35" y="63"/>
                    <a:pt x="36" y="65"/>
                    <a:pt x="38" y="65"/>
                  </a:cubicBezTo>
                  <a:cubicBezTo>
                    <a:pt x="44" y="65"/>
                    <a:pt x="50" y="62"/>
                    <a:pt x="55" y="59"/>
                  </a:cubicBezTo>
                  <a:cubicBezTo>
                    <a:pt x="65" y="62"/>
                    <a:pt x="78" y="62"/>
                    <a:pt x="90" y="63"/>
                  </a:cubicBezTo>
                  <a:cubicBezTo>
                    <a:pt x="94" y="67"/>
                    <a:pt x="98" y="71"/>
                    <a:pt x="105" y="74"/>
                  </a:cubicBezTo>
                  <a:cubicBezTo>
                    <a:pt x="110" y="71"/>
                    <a:pt x="106" y="63"/>
                    <a:pt x="107" y="59"/>
                  </a:cubicBezTo>
                  <a:cubicBezTo>
                    <a:pt x="107" y="52"/>
                    <a:pt x="111" y="44"/>
                    <a:pt x="111" y="35"/>
                  </a:cubicBezTo>
                  <a:cubicBezTo>
                    <a:pt x="111" y="25"/>
                    <a:pt x="105" y="18"/>
                    <a:pt x="107" y="12"/>
                  </a:cubicBezTo>
                  <a:cubicBezTo>
                    <a:pt x="107" y="10"/>
                    <a:pt x="113" y="10"/>
                    <a:pt x="113" y="9"/>
                  </a:cubicBezTo>
                  <a:cubicBezTo>
                    <a:pt x="114" y="8"/>
                    <a:pt x="107" y="7"/>
                    <a:pt x="109" y="3"/>
                  </a:cubicBezTo>
                  <a:cubicBezTo>
                    <a:pt x="114" y="0"/>
                    <a:pt x="118" y="3"/>
                    <a:pt x="124" y="3"/>
                  </a:cubicBezTo>
                  <a:cubicBezTo>
                    <a:pt x="128" y="3"/>
                    <a:pt x="128" y="0"/>
                    <a:pt x="132" y="1"/>
                  </a:cubicBezTo>
                  <a:cubicBezTo>
                    <a:pt x="150" y="2"/>
                    <a:pt x="162" y="13"/>
                    <a:pt x="175" y="20"/>
                  </a:cubicBezTo>
                  <a:cubicBezTo>
                    <a:pt x="177" y="33"/>
                    <a:pt x="183" y="41"/>
                    <a:pt x="182" y="57"/>
                  </a:cubicBezTo>
                  <a:cubicBezTo>
                    <a:pt x="183" y="61"/>
                    <a:pt x="187" y="62"/>
                    <a:pt x="192" y="63"/>
                  </a:cubicBezTo>
                  <a:cubicBezTo>
                    <a:pt x="194" y="70"/>
                    <a:pt x="187" y="67"/>
                    <a:pt x="188" y="74"/>
                  </a:cubicBezTo>
                  <a:cubicBezTo>
                    <a:pt x="189" y="79"/>
                    <a:pt x="199" y="75"/>
                    <a:pt x="203" y="76"/>
                  </a:cubicBezTo>
                  <a:cubicBezTo>
                    <a:pt x="205" y="82"/>
                    <a:pt x="214" y="79"/>
                    <a:pt x="218" y="82"/>
                  </a:cubicBezTo>
                  <a:cubicBezTo>
                    <a:pt x="219" y="83"/>
                    <a:pt x="218" y="86"/>
                    <a:pt x="218" y="87"/>
                  </a:cubicBezTo>
                  <a:cubicBezTo>
                    <a:pt x="219" y="87"/>
                    <a:pt x="222" y="86"/>
                    <a:pt x="222" y="87"/>
                  </a:cubicBezTo>
                  <a:cubicBezTo>
                    <a:pt x="224" y="89"/>
                    <a:pt x="224" y="92"/>
                    <a:pt x="225" y="93"/>
                  </a:cubicBezTo>
                  <a:cubicBezTo>
                    <a:pt x="227" y="98"/>
                    <a:pt x="227" y="105"/>
                    <a:pt x="222" y="115"/>
                  </a:cubicBezTo>
                  <a:cubicBezTo>
                    <a:pt x="219" y="107"/>
                    <a:pt x="210" y="114"/>
                    <a:pt x="203" y="108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13"/>
            <p:cNvSpPr>
              <a:spLocks/>
            </p:cNvSpPr>
            <p:nvPr/>
          </p:nvSpPr>
          <p:spPr bwMode="auto">
            <a:xfrm>
              <a:off x="3821113" y="3910012"/>
              <a:ext cx="295275" cy="290513"/>
            </a:xfrm>
            <a:custGeom>
              <a:avLst/>
              <a:gdLst>
                <a:gd name="T0" fmla="*/ 39 w 116"/>
                <a:gd name="T1" fmla="*/ 73 h 114"/>
                <a:gd name="T2" fmla="*/ 39 w 116"/>
                <a:gd name="T3" fmla="*/ 41 h 114"/>
                <a:gd name="T4" fmla="*/ 61 w 116"/>
                <a:gd name="T5" fmla="*/ 15 h 114"/>
                <a:gd name="T6" fmla="*/ 67 w 116"/>
                <a:gd name="T7" fmla="*/ 11 h 114"/>
                <a:gd name="T8" fmla="*/ 80 w 116"/>
                <a:gd name="T9" fmla="*/ 0 h 114"/>
                <a:gd name="T10" fmla="*/ 97 w 116"/>
                <a:gd name="T11" fmla="*/ 5 h 114"/>
                <a:gd name="T12" fmla="*/ 97 w 116"/>
                <a:gd name="T13" fmla="*/ 9 h 114"/>
                <a:gd name="T14" fmla="*/ 112 w 116"/>
                <a:gd name="T15" fmla="*/ 43 h 114"/>
                <a:gd name="T16" fmla="*/ 108 w 116"/>
                <a:gd name="T17" fmla="*/ 43 h 114"/>
                <a:gd name="T18" fmla="*/ 110 w 116"/>
                <a:gd name="T19" fmla="*/ 52 h 114"/>
                <a:gd name="T20" fmla="*/ 97 w 116"/>
                <a:gd name="T21" fmla="*/ 60 h 114"/>
                <a:gd name="T22" fmla="*/ 91 w 116"/>
                <a:gd name="T23" fmla="*/ 75 h 114"/>
                <a:gd name="T24" fmla="*/ 82 w 116"/>
                <a:gd name="T25" fmla="*/ 67 h 114"/>
                <a:gd name="T26" fmla="*/ 78 w 116"/>
                <a:gd name="T27" fmla="*/ 71 h 114"/>
                <a:gd name="T28" fmla="*/ 84 w 116"/>
                <a:gd name="T29" fmla="*/ 82 h 114"/>
                <a:gd name="T30" fmla="*/ 76 w 116"/>
                <a:gd name="T31" fmla="*/ 78 h 114"/>
                <a:gd name="T32" fmla="*/ 69 w 116"/>
                <a:gd name="T33" fmla="*/ 65 h 114"/>
                <a:gd name="T34" fmla="*/ 69 w 116"/>
                <a:gd name="T35" fmla="*/ 75 h 114"/>
                <a:gd name="T36" fmla="*/ 63 w 116"/>
                <a:gd name="T37" fmla="*/ 69 h 114"/>
                <a:gd name="T38" fmla="*/ 58 w 116"/>
                <a:gd name="T39" fmla="*/ 80 h 114"/>
                <a:gd name="T40" fmla="*/ 56 w 116"/>
                <a:gd name="T41" fmla="*/ 71 h 114"/>
                <a:gd name="T42" fmla="*/ 50 w 116"/>
                <a:gd name="T43" fmla="*/ 82 h 114"/>
                <a:gd name="T44" fmla="*/ 58 w 116"/>
                <a:gd name="T45" fmla="*/ 82 h 114"/>
                <a:gd name="T46" fmla="*/ 46 w 116"/>
                <a:gd name="T47" fmla="*/ 112 h 114"/>
                <a:gd name="T48" fmla="*/ 33 w 116"/>
                <a:gd name="T49" fmla="*/ 103 h 114"/>
                <a:gd name="T50" fmla="*/ 39 w 116"/>
                <a:gd name="T51" fmla="*/ 101 h 114"/>
                <a:gd name="T52" fmla="*/ 26 w 116"/>
                <a:gd name="T53" fmla="*/ 69 h 114"/>
                <a:gd name="T54" fmla="*/ 22 w 116"/>
                <a:gd name="T55" fmla="*/ 73 h 114"/>
                <a:gd name="T56" fmla="*/ 22 w 116"/>
                <a:gd name="T57" fmla="*/ 63 h 114"/>
                <a:gd name="T58" fmla="*/ 5 w 116"/>
                <a:gd name="T59" fmla="*/ 60 h 114"/>
                <a:gd name="T60" fmla="*/ 5 w 116"/>
                <a:gd name="T61" fmla="*/ 50 h 114"/>
                <a:gd name="T62" fmla="*/ 11 w 116"/>
                <a:gd name="T63" fmla="*/ 56 h 114"/>
                <a:gd name="T64" fmla="*/ 28 w 116"/>
                <a:gd name="T65" fmla="*/ 63 h 114"/>
                <a:gd name="T66" fmla="*/ 39 w 116"/>
                <a:gd name="T67" fmla="*/ 7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" h="114">
                  <a:moveTo>
                    <a:pt x="39" y="73"/>
                  </a:moveTo>
                  <a:cubicBezTo>
                    <a:pt x="46" y="64"/>
                    <a:pt x="37" y="52"/>
                    <a:pt x="39" y="41"/>
                  </a:cubicBezTo>
                  <a:cubicBezTo>
                    <a:pt x="48" y="47"/>
                    <a:pt x="52" y="25"/>
                    <a:pt x="61" y="15"/>
                  </a:cubicBezTo>
                  <a:cubicBezTo>
                    <a:pt x="62" y="13"/>
                    <a:pt x="65" y="13"/>
                    <a:pt x="67" y="11"/>
                  </a:cubicBezTo>
                  <a:cubicBezTo>
                    <a:pt x="72" y="7"/>
                    <a:pt x="74" y="3"/>
                    <a:pt x="80" y="0"/>
                  </a:cubicBezTo>
                  <a:cubicBezTo>
                    <a:pt x="88" y="2"/>
                    <a:pt x="88" y="11"/>
                    <a:pt x="97" y="5"/>
                  </a:cubicBezTo>
                  <a:cubicBezTo>
                    <a:pt x="98" y="6"/>
                    <a:pt x="96" y="8"/>
                    <a:pt x="97" y="9"/>
                  </a:cubicBezTo>
                  <a:cubicBezTo>
                    <a:pt x="105" y="17"/>
                    <a:pt x="116" y="28"/>
                    <a:pt x="112" y="43"/>
                  </a:cubicBezTo>
                  <a:cubicBezTo>
                    <a:pt x="112" y="44"/>
                    <a:pt x="108" y="43"/>
                    <a:pt x="108" y="43"/>
                  </a:cubicBezTo>
                  <a:cubicBezTo>
                    <a:pt x="108" y="47"/>
                    <a:pt x="110" y="48"/>
                    <a:pt x="110" y="52"/>
                  </a:cubicBezTo>
                  <a:cubicBezTo>
                    <a:pt x="102" y="51"/>
                    <a:pt x="106" y="62"/>
                    <a:pt x="97" y="60"/>
                  </a:cubicBezTo>
                  <a:cubicBezTo>
                    <a:pt x="97" y="67"/>
                    <a:pt x="92" y="70"/>
                    <a:pt x="91" y="75"/>
                  </a:cubicBezTo>
                  <a:cubicBezTo>
                    <a:pt x="85" y="75"/>
                    <a:pt x="88" y="67"/>
                    <a:pt x="82" y="67"/>
                  </a:cubicBezTo>
                  <a:cubicBezTo>
                    <a:pt x="80" y="67"/>
                    <a:pt x="81" y="71"/>
                    <a:pt x="78" y="71"/>
                  </a:cubicBezTo>
                  <a:cubicBezTo>
                    <a:pt x="77" y="78"/>
                    <a:pt x="84" y="77"/>
                    <a:pt x="84" y="82"/>
                  </a:cubicBezTo>
                  <a:cubicBezTo>
                    <a:pt x="82" y="88"/>
                    <a:pt x="82" y="74"/>
                    <a:pt x="76" y="78"/>
                  </a:cubicBezTo>
                  <a:cubicBezTo>
                    <a:pt x="77" y="70"/>
                    <a:pt x="72" y="68"/>
                    <a:pt x="69" y="65"/>
                  </a:cubicBezTo>
                  <a:cubicBezTo>
                    <a:pt x="63" y="67"/>
                    <a:pt x="72" y="70"/>
                    <a:pt x="69" y="75"/>
                  </a:cubicBezTo>
                  <a:cubicBezTo>
                    <a:pt x="63" y="77"/>
                    <a:pt x="65" y="71"/>
                    <a:pt x="63" y="69"/>
                  </a:cubicBezTo>
                  <a:cubicBezTo>
                    <a:pt x="58" y="72"/>
                    <a:pt x="66" y="78"/>
                    <a:pt x="58" y="80"/>
                  </a:cubicBezTo>
                  <a:cubicBezTo>
                    <a:pt x="56" y="79"/>
                    <a:pt x="57" y="74"/>
                    <a:pt x="56" y="71"/>
                  </a:cubicBezTo>
                  <a:cubicBezTo>
                    <a:pt x="50" y="71"/>
                    <a:pt x="50" y="76"/>
                    <a:pt x="50" y="82"/>
                  </a:cubicBezTo>
                  <a:cubicBezTo>
                    <a:pt x="51" y="88"/>
                    <a:pt x="54" y="80"/>
                    <a:pt x="58" y="82"/>
                  </a:cubicBezTo>
                  <a:cubicBezTo>
                    <a:pt x="55" y="93"/>
                    <a:pt x="42" y="93"/>
                    <a:pt x="46" y="112"/>
                  </a:cubicBezTo>
                  <a:cubicBezTo>
                    <a:pt x="36" y="114"/>
                    <a:pt x="39" y="104"/>
                    <a:pt x="33" y="103"/>
                  </a:cubicBezTo>
                  <a:cubicBezTo>
                    <a:pt x="33" y="101"/>
                    <a:pt x="37" y="101"/>
                    <a:pt x="39" y="101"/>
                  </a:cubicBezTo>
                  <a:cubicBezTo>
                    <a:pt x="39" y="87"/>
                    <a:pt x="39" y="75"/>
                    <a:pt x="26" y="69"/>
                  </a:cubicBezTo>
                  <a:cubicBezTo>
                    <a:pt x="24" y="70"/>
                    <a:pt x="22" y="71"/>
                    <a:pt x="22" y="73"/>
                  </a:cubicBezTo>
                  <a:cubicBezTo>
                    <a:pt x="15" y="72"/>
                    <a:pt x="21" y="67"/>
                    <a:pt x="22" y="63"/>
                  </a:cubicBezTo>
                  <a:cubicBezTo>
                    <a:pt x="13" y="68"/>
                    <a:pt x="13" y="55"/>
                    <a:pt x="5" y="60"/>
                  </a:cubicBezTo>
                  <a:cubicBezTo>
                    <a:pt x="8" y="55"/>
                    <a:pt x="0" y="50"/>
                    <a:pt x="5" y="50"/>
                  </a:cubicBezTo>
                  <a:cubicBezTo>
                    <a:pt x="11" y="48"/>
                    <a:pt x="9" y="54"/>
                    <a:pt x="11" y="56"/>
                  </a:cubicBezTo>
                  <a:cubicBezTo>
                    <a:pt x="20" y="56"/>
                    <a:pt x="22" y="61"/>
                    <a:pt x="28" y="63"/>
                  </a:cubicBezTo>
                  <a:cubicBezTo>
                    <a:pt x="28" y="70"/>
                    <a:pt x="32" y="74"/>
                    <a:pt x="39" y="7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314"/>
            <p:cNvSpPr>
              <a:spLocks/>
            </p:cNvSpPr>
            <p:nvPr/>
          </p:nvSpPr>
          <p:spPr bwMode="auto">
            <a:xfrm>
              <a:off x="6502400" y="3914775"/>
              <a:ext cx="66675" cy="84138"/>
            </a:xfrm>
            <a:custGeom>
              <a:avLst/>
              <a:gdLst>
                <a:gd name="T0" fmla="*/ 12 w 26"/>
                <a:gd name="T1" fmla="*/ 9 h 33"/>
                <a:gd name="T2" fmla="*/ 2 w 26"/>
                <a:gd name="T3" fmla="*/ 28 h 33"/>
                <a:gd name="T4" fmla="*/ 8 w 26"/>
                <a:gd name="T5" fmla="*/ 0 h 33"/>
                <a:gd name="T6" fmla="*/ 12 w 26"/>
                <a:gd name="T7" fmla="*/ 9 h 33"/>
                <a:gd name="T8" fmla="*/ 25 w 26"/>
                <a:gd name="T9" fmla="*/ 9 h 33"/>
                <a:gd name="T10" fmla="*/ 19 w 26"/>
                <a:gd name="T11" fmla="*/ 13 h 33"/>
                <a:gd name="T12" fmla="*/ 17 w 26"/>
                <a:gd name="T13" fmla="*/ 33 h 33"/>
                <a:gd name="T14" fmla="*/ 12 w 26"/>
                <a:gd name="T15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3">
                  <a:moveTo>
                    <a:pt x="12" y="9"/>
                  </a:moveTo>
                  <a:cubicBezTo>
                    <a:pt x="4" y="11"/>
                    <a:pt x="6" y="23"/>
                    <a:pt x="2" y="28"/>
                  </a:cubicBezTo>
                  <a:cubicBezTo>
                    <a:pt x="0" y="23"/>
                    <a:pt x="4" y="7"/>
                    <a:pt x="8" y="0"/>
                  </a:cubicBezTo>
                  <a:cubicBezTo>
                    <a:pt x="12" y="1"/>
                    <a:pt x="13" y="4"/>
                    <a:pt x="12" y="9"/>
                  </a:cubicBezTo>
                  <a:cubicBezTo>
                    <a:pt x="20" y="9"/>
                    <a:pt x="18" y="11"/>
                    <a:pt x="25" y="9"/>
                  </a:cubicBezTo>
                  <a:cubicBezTo>
                    <a:pt x="26" y="15"/>
                    <a:pt x="22" y="16"/>
                    <a:pt x="19" y="13"/>
                  </a:cubicBezTo>
                  <a:cubicBezTo>
                    <a:pt x="12" y="17"/>
                    <a:pt x="16" y="25"/>
                    <a:pt x="17" y="33"/>
                  </a:cubicBezTo>
                  <a:cubicBezTo>
                    <a:pt x="10" y="30"/>
                    <a:pt x="13" y="18"/>
                    <a:pt x="12" y="9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15"/>
            <p:cNvSpPr>
              <a:spLocks/>
            </p:cNvSpPr>
            <p:nvPr/>
          </p:nvSpPr>
          <p:spPr bwMode="auto">
            <a:xfrm>
              <a:off x="3463925" y="3943350"/>
              <a:ext cx="369888" cy="522288"/>
            </a:xfrm>
            <a:custGeom>
              <a:avLst/>
              <a:gdLst>
                <a:gd name="T0" fmla="*/ 102 w 145"/>
                <a:gd name="T1" fmla="*/ 183 h 205"/>
                <a:gd name="T2" fmla="*/ 119 w 145"/>
                <a:gd name="T3" fmla="*/ 195 h 205"/>
                <a:gd name="T4" fmla="*/ 87 w 145"/>
                <a:gd name="T5" fmla="*/ 191 h 205"/>
                <a:gd name="T6" fmla="*/ 89 w 145"/>
                <a:gd name="T7" fmla="*/ 174 h 205"/>
                <a:gd name="T8" fmla="*/ 102 w 145"/>
                <a:gd name="T9" fmla="*/ 170 h 205"/>
                <a:gd name="T10" fmla="*/ 96 w 145"/>
                <a:gd name="T11" fmla="*/ 168 h 205"/>
                <a:gd name="T12" fmla="*/ 106 w 145"/>
                <a:gd name="T13" fmla="*/ 157 h 205"/>
                <a:gd name="T14" fmla="*/ 113 w 145"/>
                <a:gd name="T15" fmla="*/ 146 h 205"/>
                <a:gd name="T16" fmla="*/ 115 w 145"/>
                <a:gd name="T17" fmla="*/ 137 h 205"/>
                <a:gd name="T18" fmla="*/ 128 w 145"/>
                <a:gd name="T19" fmla="*/ 122 h 205"/>
                <a:gd name="T20" fmla="*/ 128 w 145"/>
                <a:gd name="T21" fmla="*/ 103 h 205"/>
                <a:gd name="T22" fmla="*/ 121 w 145"/>
                <a:gd name="T23" fmla="*/ 95 h 205"/>
                <a:gd name="T24" fmla="*/ 121 w 145"/>
                <a:gd name="T25" fmla="*/ 84 h 205"/>
                <a:gd name="T26" fmla="*/ 119 w 145"/>
                <a:gd name="T27" fmla="*/ 90 h 205"/>
                <a:gd name="T28" fmla="*/ 111 w 145"/>
                <a:gd name="T29" fmla="*/ 88 h 205"/>
                <a:gd name="T30" fmla="*/ 104 w 145"/>
                <a:gd name="T31" fmla="*/ 95 h 205"/>
                <a:gd name="T32" fmla="*/ 115 w 145"/>
                <a:gd name="T33" fmla="*/ 99 h 205"/>
                <a:gd name="T34" fmla="*/ 108 w 145"/>
                <a:gd name="T35" fmla="*/ 112 h 205"/>
                <a:gd name="T36" fmla="*/ 61 w 145"/>
                <a:gd name="T37" fmla="*/ 90 h 205"/>
                <a:gd name="T38" fmla="*/ 42 w 145"/>
                <a:gd name="T39" fmla="*/ 80 h 205"/>
                <a:gd name="T40" fmla="*/ 35 w 145"/>
                <a:gd name="T41" fmla="*/ 77 h 205"/>
                <a:gd name="T42" fmla="*/ 33 w 145"/>
                <a:gd name="T43" fmla="*/ 73 h 205"/>
                <a:gd name="T44" fmla="*/ 23 w 145"/>
                <a:gd name="T45" fmla="*/ 71 h 205"/>
                <a:gd name="T46" fmla="*/ 1 w 145"/>
                <a:gd name="T47" fmla="*/ 39 h 205"/>
                <a:gd name="T48" fmla="*/ 14 w 145"/>
                <a:gd name="T49" fmla="*/ 2 h 205"/>
                <a:gd name="T50" fmla="*/ 29 w 145"/>
                <a:gd name="T51" fmla="*/ 0 h 205"/>
                <a:gd name="T52" fmla="*/ 38 w 145"/>
                <a:gd name="T53" fmla="*/ 7 h 205"/>
                <a:gd name="T54" fmla="*/ 59 w 145"/>
                <a:gd name="T55" fmla="*/ 20 h 205"/>
                <a:gd name="T56" fmla="*/ 70 w 145"/>
                <a:gd name="T57" fmla="*/ 24 h 205"/>
                <a:gd name="T58" fmla="*/ 74 w 145"/>
                <a:gd name="T59" fmla="*/ 32 h 205"/>
                <a:gd name="T60" fmla="*/ 93 w 145"/>
                <a:gd name="T61" fmla="*/ 47 h 205"/>
                <a:gd name="T62" fmla="*/ 83 w 145"/>
                <a:gd name="T63" fmla="*/ 54 h 205"/>
                <a:gd name="T64" fmla="*/ 93 w 145"/>
                <a:gd name="T65" fmla="*/ 52 h 205"/>
                <a:gd name="T66" fmla="*/ 102 w 145"/>
                <a:gd name="T67" fmla="*/ 56 h 205"/>
                <a:gd name="T68" fmla="*/ 111 w 145"/>
                <a:gd name="T69" fmla="*/ 71 h 205"/>
                <a:gd name="T70" fmla="*/ 113 w 145"/>
                <a:gd name="T71" fmla="*/ 80 h 205"/>
                <a:gd name="T72" fmla="*/ 117 w 145"/>
                <a:gd name="T73" fmla="*/ 65 h 205"/>
                <a:gd name="T74" fmla="*/ 123 w 145"/>
                <a:gd name="T75" fmla="*/ 71 h 205"/>
                <a:gd name="T76" fmla="*/ 123 w 145"/>
                <a:gd name="T77" fmla="*/ 82 h 205"/>
                <a:gd name="T78" fmla="*/ 128 w 145"/>
                <a:gd name="T79" fmla="*/ 71 h 205"/>
                <a:gd name="T80" fmla="*/ 143 w 145"/>
                <a:gd name="T81" fmla="*/ 86 h 205"/>
                <a:gd name="T82" fmla="*/ 132 w 145"/>
                <a:gd name="T83" fmla="*/ 92 h 205"/>
                <a:gd name="T84" fmla="*/ 138 w 145"/>
                <a:gd name="T85" fmla="*/ 112 h 205"/>
                <a:gd name="T86" fmla="*/ 130 w 145"/>
                <a:gd name="T87" fmla="*/ 116 h 205"/>
                <a:gd name="T88" fmla="*/ 138 w 145"/>
                <a:gd name="T89" fmla="*/ 120 h 205"/>
                <a:gd name="T90" fmla="*/ 143 w 145"/>
                <a:gd name="T91" fmla="*/ 146 h 205"/>
                <a:gd name="T92" fmla="*/ 119 w 145"/>
                <a:gd name="T93" fmla="*/ 165 h 205"/>
                <a:gd name="T94" fmla="*/ 115 w 145"/>
                <a:gd name="T95" fmla="*/ 157 h 205"/>
                <a:gd name="T96" fmla="*/ 106 w 145"/>
                <a:gd name="T97" fmla="*/ 168 h 205"/>
                <a:gd name="T98" fmla="*/ 113 w 145"/>
                <a:gd name="T99" fmla="*/ 168 h 205"/>
                <a:gd name="T100" fmla="*/ 102 w 145"/>
                <a:gd name="T101" fmla="*/ 18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5" h="205">
                  <a:moveTo>
                    <a:pt x="102" y="183"/>
                  </a:moveTo>
                  <a:cubicBezTo>
                    <a:pt x="107" y="188"/>
                    <a:pt x="107" y="198"/>
                    <a:pt x="119" y="195"/>
                  </a:cubicBezTo>
                  <a:cubicBezTo>
                    <a:pt x="110" y="205"/>
                    <a:pt x="97" y="194"/>
                    <a:pt x="87" y="191"/>
                  </a:cubicBezTo>
                  <a:cubicBezTo>
                    <a:pt x="85" y="183"/>
                    <a:pt x="91" y="182"/>
                    <a:pt x="89" y="174"/>
                  </a:cubicBezTo>
                  <a:cubicBezTo>
                    <a:pt x="95" y="174"/>
                    <a:pt x="100" y="173"/>
                    <a:pt x="102" y="170"/>
                  </a:cubicBezTo>
                  <a:cubicBezTo>
                    <a:pt x="105" y="164"/>
                    <a:pt x="95" y="163"/>
                    <a:pt x="96" y="168"/>
                  </a:cubicBezTo>
                  <a:cubicBezTo>
                    <a:pt x="93" y="166"/>
                    <a:pt x="99" y="156"/>
                    <a:pt x="106" y="157"/>
                  </a:cubicBezTo>
                  <a:cubicBezTo>
                    <a:pt x="103" y="150"/>
                    <a:pt x="110" y="150"/>
                    <a:pt x="113" y="146"/>
                  </a:cubicBezTo>
                  <a:cubicBezTo>
                    <a:pt x="114" y="144"/>
                    <a:pt x="113" y="140"/>
                    <a:pt x="115" y="137"/>
                  </a:cubicBezTo>
                  <a:cubicBezTo>
                    <a:pt x="119" y="132"/>
                    <a:pt x="126" y="129"/>
                    <a:pt x="128" y="122"/>
                  </a:cubicBezTo>
                  <a:cubicBezTo>
                    <a:pt x="129" y="117"/>
                    <a:pt x="128" y="109"/>
                    <a:pt x="128" y="103"/>
                  </a:cubicBezTo>
                  <a:cubicBezTo>
                    <a:pt x="127" y="99"/>
                    <a:pt x="122" y="98"/>
                    <a:pt x="121" y="95"/>
                  </a:cubicBezTo>
                  <a:cubicBezTo>
                    <a:pt x="120" y="91"/>
                    <a:pt x="125" y="87"/>
                    <a:pt x="121" y="84"/>
                  </a:cubicBezTo>
                  <a:cubicBezTo>
                    <a:pt x="119" y="83"/>
                    <a:pt x="114" y="90"/>
                    <a:pt x="119" y="90"/>
                  </a:cubicBezTo>
                  <a:cubicBezTo>
                    <a:pt x="117" y="97"/>
                    <a:pt x="113" y="88"/>
                    <a:pt x="111" y="88"/>
                  </a:cubicBezTo>
                  <a:cubicBezTo>
                    <a:pt x="108" y="90"/>
                    <a:pt x="106" y="92"/>
                    <a:pt x="104" y="95"/>
                  </a:cubicBezTo>
                  <a:cubicBezTo>
                    <a:pt x="107" y="96"/>
                    <a:pt x="109" y="97"/>
                    <a:pt x="115" y="99"/>
                  </a:cubicBezTo>
                  <a:cubicBezTo>
                    <a:pt x="117" y="107"/>
                    <a:pt x="110" y="107"/>
                    <a:pt x="108" y="112"/>
                  </a:cubicBezTo>
                  <a:cubicBezTo>
                    <a:pt x="85" y="112"/>
                    <a:pt x="73" y="101"/>
                    <a:pt x="61" y="90"/>
                  </a:cubicBezTo>
                  <a:cubicBezTo>
                    <a:pt x="53" y="91"/>
                    <a:pt x="49" y="85"/>
                    <a:pt x="42" y="80"/>
                  </a:cubicBezTo>
                  <a:cubicBezTo>
                    <a:pt x="40" y="78"/>
                    <a:pt x="37" y="79"/>
                    <a:pt x="35" y="77"/>
                  </a:cubicBezTo>
                  <a:cubicBezTo>
                    <a:pt x="35" y="77"/>
                    <a:pt x="34" y="73"/>
                    <a:pt x="33" y="73"/>
                  </a:cubicBezTo>
                  <a:cubicBezTo>
                    <a:pt x="30" y="72"/>
                    <a:pt x="25" y="73"/>
                    <a:pt x="23" y="71"/>
                  </a:cubicBezTo>
                  <a:cubicBezTo>
                    <a:pt x="13" y="64"/>
                    <a:pt x="2" y="49"/>
                    <a:pt x="1" y="39"/>
                  </a:cubicBezTo>
                  <a:cubicBezTo>
                    <a:pt x="0" y="25"/>
                    <a:pt x="12" y="19"/>
                    <a:pt x="14" y="2"/>
                  </a:cubicBezTo>
                  <a:cubicBezTo>
                    <a:pt x="18" y="5"/>
                    <a:pt x="25" y="0"/>
                    <a:pt x="29" y="0"/>
                  </a:cubicBezTo>
                  <a:cubicBezTo>
                    <a:pt x="29" y="0"/>
                    <a:pt x="34" y="6"/>
                    <a:pt x="38" y="7"/>
                  </a:cubicBezTo>
                  <a:cubicBezTo>
                    <a:pt x="47" y="9"/>
                    <a:pt x="57" y="10"/>
                    <a:pt x="59" y="20"/>
                  </a:cubicBezTo>
                  <a:cubicBezTo>
                    <a:pt x="66" y="18"/>
                    <a:pt x="63" y="25"/>
                    <a:pt x="70" y="24"/>
                  </a:cubicBezTo>
                  <a:cubicBezTo>
                    <a:pt x="70" y="28"/>
                    <a:pt x="76" y="27"/>
                    <a:pt x="74" y="32"/>
                  </a:cubicBezTo>
                  <a:cubicBezTo>
                    <a:pt x="82" y="35"/>
                    <a:pt x="91" y="38"/>
                    <a:pt x="93" y="47"/>
                  </a:cubicBezTo>
                  <a:cubicBezTo>
                    <a:pt x="91" y="51"/>
                    <a:pt x="85" y="51"/>
                    <a:pt x="83" y="54"/>
                  </a:cubicBezTo>
                  <a:cubicBezTo>
                    <a:pt x="86" y="62"/>
                    <a:pt x="92" y="52"/>
                    <a:pt x="93" y="52"/>
                  </a:cubicBezTo>
                  <a:cubicBezTo>
                    <a:pt x="98" y="52"/>
                    <a:pt x="96" y="57"/>
                    <a:pt x="102" y="56"/>
                  </a:cubicBezTo>
                  <a:cubicBezTo>
                    <a:pt x="100" y="64"/>
                    <a:pt x="109" y="67"/>
                    <a:pt x="111" y="71"/>
                  </a:cubicBezTo>
                  <a:cubicBezTo>
                    <a:pt x="112" y="74"/>
                    <a:pt x="105" y="80"/>
                    <a:pt x="113" y="80"/>
                  </a:cubicBezTo>
                  <a:cubicBezTo>
                    <a:pt x="117" y="77"/>
                    <a:pt x="114" y="68"/>
                    <a:pt x="117" y="65"/>
                  </a:cubicBezTo>
                  <a:cubicBezTo>
                    <a:pt x="121" y="65"/>
                    <a:pt x="118" y="72"/>
                    <a:pt x="123" y="71"/>
                  </a:cubicBezTo>
                  <a:cubicBezTo>
                    <a:pt x="118" y="73"/>
                    <a:pt x="118" y="79"/>
                    <a:pt x="123" y="82"/>
                  </a:cubicBezTo>
                  <a:cubicBezTo>
                    <a:pt x="131" y="84"/>
                    <a:pt x="127" y="75"/>
                    <a:pt x="128" y="71"/>
                  </a:cubicBezTo>
                  <a:cubicBezTo>
                    <a:pt x="139" y="70"/>
                    <a:pt x="128" y="96"/>
                    <a:pt x="143" y="86"/>
                  </a:cubicBezTo>
                  <a:cubicBezTo>
                    <a:pt x="145" y="94"/>
                    <a:pt x="133" y="88"/>
                    <a:pt x="132" y="92"/>
                  </a:cubicBezTo>
                  <a:cubicBezTo>
                    <a:pt x="136" y="102"/>
                    <a:pt x="138" y="102"/>
                    <a:pt x="138" y="112"/>
                  </a:cubicBezTo>
                  <a:cubicBezTo>
                    <a:pt x="135" y="113"/>
                    <a:pt x="137" y="118"/>
                    <a:pt x="130" y="116"/>
                  </a:cubicBezTo>
                  <a:cubicBezTo>
                    <a:pt x="130" y="120"/>
                    <a:pt x="134" y="121"/>
                    <a:pt x="138" y="120"/>
                  </a:cubicBezTo>
                  <a:cubicBezTo>
                    <a:pt x="140" y="129"/>
                    <a:pt x="145" y="134"/>
                    <a:pt x="143" y="146"/>
                  </a:cubicBezTo>
                  <a:cubicBezTo>
                    <a:pt x="132" y="150"/>
                    <a:pt x="132" y="164"/>
                    <a:pt x="119" y="165"/>
                  </a:cubicBezTo>
                  <a:cubicBezTo>
                    <a:pt x="119" y="161"/>
                    <a:pt x="118" y="158"/>
                    <a:pt x="115" y="157"/>
                  </a:cubicBezTo>
                  <a:cubicBezTo>
                    <a:pt x="108" y="156"/>
                    <a:pt x="107" y="162"/>
                    <a:pt x="106" y="168"/>
                  </a:cubicBezTo>
                  <a:cubicBezTo>
                    <a:pt x="107" y="170"/>
                    <a:pt x="113" y="170"/>
                    <a:pt x="113" y="168"/>
                  </a:cubicBezTo>
                  <a:cubicBezTo>
                    <a:pt x="116" y="171"/>
                    <a:pt x="104" y="177"/>
                    <a:pt x="102" y="18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16"/>
            <p:cNvSpPr>
              <a:spLocks/>
            </p:cNvSpPr>
            <p:nvPr/>
          </p:nvSpPr>
          <p:spPr bwMode="auto">
            <a:xfrm>
              <a:off x="7075488" y="3998912"/>
              <a:ext cx="120650" cy="80963"/>
            </a:xfrm>
            <a:custGeom>
              <a:avLst/>
              <a:gdLst>
                <a:gd name="T0" fmla="*/ 47 w 47"/>
                <a:gd name="T1" fmla="*/ 6 h 32"/>
                <a:gd name="T2" fmla="*/ 25 w 47"/>
                <a:gd name="T3" fmla="*/ 32 h 32"/>
                <a:gd name="T4" fmla="*/ 15 w 47"/>
                <a:gd name="T5" fmla="*/ 25 h 32"/>
                <a:gd name="T6" fmla="*/ 19 w 47"/>
                <a:gd name="T7" fmla="*/ 17 h 32"/>
                <a:gd name="T8" fmla="*/ 10 w 47"/>
                <a:gd name="T9" fmla="*/ 23 h 32"/>
                <a:gd name="T10" fmla="*/ 8 w 47"/>
                <a:gd name="T11" fmla="*/ 0 h 32"/>
                <a:gd name="T12" fmla="*/ 21 w 47"/>
                <a:gd name="T13" fmla="*/ 0 h 32"/>
                <a:gd name="T14" fmla="*/ 21 w 47"/>
                <a:gd name="T15" fmla="*/ 13 h 32"/>
                <a:gd name="T16" fmla="*/ 15 w 47"/>
                <a:gd name="T17" fmla="*/ 8 h 32"/>
                <a:gd name="T18" fmla="*/ 25 w 47"/>
                <a:gd name="T19" fmla="*/ 6 h 32"/>
                <a:gd name="T20" fmla="*/ 34 w 47"/>
                <a:gd name="T21" fmla="*/ 0 h 32"/>
                <a:gd name="T22" fmla="*/ 47 w 47"/>
                <a:gd name="T2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32">
                  <a:moveTo>
                    <a:pt x="47" y="6"/>
                  </a:moveTo>
                  <a:cubicBezTo>
                    <a:pt x="39" y="14"/>
                    <a:pt x="16" y="14"/>
                    <a:pt x="25" y="32"/>
                  </a:cubicBezTo>
                  <a:cubicBezTo>
                    <a:pt x="22" y="30"/>
                    <a:pt x="23" y="23"/>
                    <a:pt x="15" y="25"/>
                  </a:cubicBezTo>
                  <a:cubicBezTo>
                    <a:pt x="16" y="22"/>
                    <a:pt x="18" y="20"/>
                    <a:pt x="19" y="17"/>
                  </a:cubicBezTo>
                  <a:cubicBezTo>
                    <a:pt x="13" y="16"/>
                    <a:pt x="10" y="18"/>
                    <a:pt x="10" y="23"/>
                  </a:cubicBezTo>
                  <a:cubicBezTo>
                    <a:pt x="0" y="21"/>
                    <a:pt x="2" y="7"/>
                    <a:pt x="8" y="0"/>
                  </a:cubicBezTo>
                  <a:cubicBezTo>
                    <a:pt x="15" y="2"/>
                    <a:pt x="15" y="2"/>
                    <a:pt x="21" y="0"/>
                  </a:cubicBezTo>
                  <a:cubicBezTo>
                    <a:pt x="25" y="3"/>
                    <a:pt x="19" y="5"/>
                    <a:pt x="21" y="13"/>
                  </a:cubicBezTo>
                  <a:cubicBezTo>
                    <a:pt x="18" y="12"/>
                    <a:pt x="18" y="9"/>
                    <a:pt x="15" y="8"/>
                  </a:cubicBezTo>
                  <a:cubicBezTo>
                    <a:pt x="14" y="19"/>
                    <a:pt x="34" y="15"/>
                    <a:pt x="25" y="6"/>
                  </a:cubicBezTo>
                  <a:cubicBezTo>
                    <a:pt x="31" y="6"/>
                    <a:pt x="32" y="3"/>
                    <a:pt x="34" y="0"/>
                  </a:cubicBezTo>
                  <a:cubicBezTo>
                    <a:pt x="40" y="0"/>
                    <a:pt x="39" y="8"/>
                    <a:pt x="47" y="6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7"/>
            <p:cNvSpPr>
              <a:spLocks noEditPoints="1"/>
            </p:cNvSpPr>
            <p:nvPr/>
          </p:nvSpPr>
          <p:spPr bwMode="auto">
            <a:xfrm>
              <a:off x="4006850" y="4113212"/>
              <a:ext cx="1350963" cy="1089025"/>
            </a:xfrm>
            <a:custGeom>
              <a:avLst/>
              <a:gdLst>
                <a:gd name="T0" fmla="*/ 335 w 530"/>
                <a:gd name="T1" fmla="*/ 317 h 427"/>
                <a:gd name="T2" fmla="*/ 322 w 530"/>
                <a:gd name="T3" fmla="*/ 334 h 427"/>
                <a:gd name="T4" fmla="*/ 307 w 530"/>
                <a:gd name="T5" fmla="*/ 356 h 427"/>
                <a:gd name="T6" fmla="*/ 318 w 530"/>
                <a:gd name="T7" fmla="*/ 392 h 427"/>
                <a:gd name="T8" fmla="*/ 346 w 530"/>
                <a:gd name="T9" fmla="*/ 354 h 427"/>
                <a:gd name="T10" fmla="*/ 361 w 530"/>
                <a:gd name="T11" fmla="*/ 369 h 427"/>
                <a:gd name="T12" fmla="*/ 393 w 530"/>
                <a:gd name="T13" fmla="*/ 392 h 427"/>
                <a:gd name="T14" fmla="*/ 410 w 530"/>
                <a:gd name="T15" fmla="*/ 328 h 427"/>
                <a:gd name="T16" fmla="*/ 455 w 530"/>
                <a:gd name="T17" fmla="*/ 326 h 427"/>
                <a:gd name="T18" fmla="*/ 442 w 530"/>
                <a:gd name="T19" fmla="*/ 358 h 427"/>
                <a:gd name="T20" fmla="*/ 490 w 530"/>
                <a:gd name="T21" fmla="*/ 294 h 427"/>
                <a:gd name="T22" fmla="*/ 520 w 530"/>
                <a:gd name="T23" fmla="*/ 326 h 427"/>
                <a:gd name="T24" fmla="*/ 500 w 530"/>
                <a:gd name="T25" fmla="*/ 366 h 427"/>
                <a:gd name="T26" fmla="*/ 468 w 530"/>
                <a:gd name="T27" fmla="*/ 427 h 427"/>
                <a:gd name="T28" fmla="*/ 427 w 530"/>
                <a:gd name="T29" fmla="*/ 414 h 427"/>
                <a:gd name="T30" fmla="*/ 395 w 530"/>
                <a:gd name="T31" fmla="*/ 412 h 427"/>
                <a:gd name="T32" fmla="*/ 316 w 530"/>
                <a:gd name="T33" fmla="*/ 416 h 427"/>
                <a:gd name="T34" fmla="*/ 290 w 530"/>
                <a:gd name="T35" fmla="*/ 396 h 427"/>
                <a:gd name="T36" fmla="*/ 234 w 530"/>
                <a:gd name="T37" fmla="*/ 403 h 427"/>
                <a:gd name="T38" fmla="*/ 183 w 530"/>
                <a:gd name="T39" fmla="*/ 414 h 427"/>
                <a:gd name="T40" fmla="*/ 168 w 530"/>
                <a:gd name="T41" fmla="*/ 384 h 427"/>
                <a:gd name="T42" fmla="*/ 144 w 530"/>
                <a:gd name="T43" fmla="*/ 381 h 427"/>
                <a:gd name="T44" fmla="*/ 114 w 530"/>
                <a:gd name="T45" fmla="*/ 416 h 427"/>
                <a:gd name="T46" fmla="*/ 58 w 530"/>
                <a:gd name="T47" fmla="*/ 388 h 427"/>
                <a:gd name="T48" fmla="*/ 46 w 530"/>
                <a:gd name="T49" fmla="*/ 412 h 427"/>
                <a:gd name="T50" fmla="*/ 0 w 530"/>
                <a:gd name="T51" fmla="*/ 386 h 427"/>
                <a:gd name="T52" fmla="*/ 28 w 530"/>
                <a:gd name="T53" fmla="*/ 364 h 427"/>
                <a:gd name="T54" fmla="*/ 78 w 530"/>
                <a:gd name="T55" fmla="*/ 371 h 427"/>
                <a:gd name="T56" fmla="*/ 125 w 530"/>
                <a:gd name="T57" fmla="*/ 321 h 427"/>
                <a:gd name="T58" fmla="*/ 159 w 530"/>
                <a:gd name="T59" fmla="*/ 347 h 427"/>
                <a:gd name="T60" fmla="*/ 232 w 530"/>
                <a:gd name="T61" fmla="*/ 381 h 427"/>
                <a:gd name="T62" fmla="*/ 264 w 530"/>
                <a:gd name="T63" fmla="*/ 369 h 427"/>
                <a:gd name="T64" fmla="*/ 232 w 530"/>
                <a:gd name="T65" fmla="*/ 326 h 427"/>
                <a:gd name="T66" fmla="*/ 215 w 530"/>
                <a:gd name="T67" fmla="*/ 321 h 427"/>
                <a:gd name="T68" fmla="*/ 213 w 530"/>
                <a:gd name="T69" fmla="*/ 251 h 427"/>
                <a:gd name="T70" fmla="*/ 236 w 530"/>
                <a:gd name="T71" fmla="*/ 264 h 427"/>
                <a:gd name="T72" fmla="*/ 251 w 530"/>
                <a:gd name="T73" fmla="*/ 283 h 427"/>
                <a:gd name="T74" fmla="*/ 236 w 530"/>
                <a:gd name="T75" fmla="*/ 300 h 427"/>
                <a:gd name="T76" fmla="*/ 256 w 530"/>
                <a:gd name="T77" fmla="*/ 317 h 427"/>
                <a:gd name="T78" fmla="*/ 256 w 530"/>
                <a:gd name="T79" fmla="*/ 244 h 427"/>
                <a:gd name="T80" fmla="*/ 305 w 530"/>
                <a:gd name="T81" fmla="*/ 197 h 427"/>
                <a:gd name="T82" fmla="*/ 262 w 530"/>
                <a:gd name="T83" fmla="*/ 171 h 427"/>
                <a:gd name="T84" fmla="*/ 271 w 530"/>
                <a:gd name="T85" fmla="*/ 116 h 427"/>
                <a:gd name="T86" fmla="*/ 247 w 530"/>
                <a:gd name="T87" fmla="*/ 70 h 427"/>
                <a:gd name="T88" fmla="*/ 292 w 530"/>
                <a:gd name="T89" fmla="*/ 66 h 427"/>
                <a:gd name="T90" fmla="*/ 342 w 530"/>
                <a:gd name="T91" fmla="*/ 49 h 427"/>
                <a:gd name="T92" fmla="*/ 387 w 530"/>
                <a:gd name="T93" fmla="*/ 0 h 427"/>
                <a:gd name="T94" fmla="*/ 425 w 530"/>
                <a:gd name="T95" fmla="*/ 96 h 427"/>
                <a:gd name="T96" fmla="*/ 410 w 530"/>
                <a:gd name="T97" fmla="*/ 131 h 427"/>
                <a:gd name="T98" fmla="*/ 419 w 530"/>
                <a:gd name="T99" fmla="*/ 182 h 427"/>
                <a:gd name="T100" fmla="*/ 357 w 530"/>
                <a:gd name="T101" fmla="*/ 178 h 427"/>
                <a:gd name="T102" fmla="*/ 307 w 530"/>
                <a:gd name="T103" fmla="*/ 246 h 427"/>
                <a:gd name="T104" fmla="*/ 350 w 530"/>
                <a:gd name="T105" fmla="*/ 214 h 427"/>
                <a:gd name="T106" fmla="*/ 402 w 530"/>
                <a:gd name="T107" fmla="*/ 210 h 427"/>
                <a:gd name="T108" fmla="*/ 365 w 530"/>
                <a:gd name="T109" fmla="*/ 274 h 427"/>
                <a:gd name="T110" fmla="*/ 513 w 530"/>
                <a:gd name="T111" fmla="*/ 330 h 427"/>
                <a:gd name="T112" fmla="*/ 271 w 530"/>
                <a:gd name="T113" fmla="*/ 304 h 427"/>
                <a:gd name="T114" fmla="*/ 271 w 530"/>
                <a:gd name="T115" fmla="*/ 304 h 427"/>
                <a:gd name="T116" fmla="*/ 324 w 530"/>
                <a:gd name="T117" fmla="*/ 152 h 427"/>
                <a:gd name="T118" fmla="*/ 324 w 530"/>
                <a:gd name="T119" fmla="*/ 152 h 427"/>
                <a:gd name="T120" fmla="*/ 281 w 530"/>
                <a:gd name="T121" fmla="*/ 35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0" h="427">
                  <a:moveTo>
                    <a:pt x="342" y="291"/>
                  </a:moveTo>
                  <a:cubicBezTo>
                    <a:pt x="340" y="289"/>
                    <a:pt x="339" y="297"/>
                    <a:pt x="339" y="298"/>
                  </a:cubicBezTo>
                  <a:cubicBezTo>
                    <a:pt x="340" y="299"/>
                    <a:pt x="346" y="302"/>
                    <a:pt x="346" y="302"/>
                  </a:cubicBezTo>
                  <a:cubicBezTo>
                    <a:pt x="345" y="308"/>
                    <a:pt x="338" y="310"/>
                    <a:pt x="335" y="317"/>
                  </a:cubicBezTo>
                  <a:cubicBezTo>
                    <a:pt x="330" y="317"/>
                    <a:pt x="328" y="313"/>
                    <a:pt x="324" y="311"/>
                  </a:cubicBezTo>
                  <a:cubicBezTo>
                    <a:pt x="315" y="319"/>
                    <a:pt x="294" y="315"/>
                    <a:pt x="290" y="328"/>
                  </a:cubicBezTo>
                  <a:cubicBezTo>
                    <a:pt x="292" y="336"/>
                    <a:pt x="295" y="344"/>
                    <a:pt x="307" y="343"/>
                  </a:cubicBezTo>
                  <a:cubicBezTo>
                    <a:pt x="316" y="344"/>
                    <a:pt x="311" y="331"/>
                    <a:pt x="322" y="334"/>
                  </a:cubicBezTo>
                  <a:cubicBezTo>
                    <a:pt x="326" y="338"/>
                    <a:pt x="322" y="338"/>
                    <a:pt x="320" y="341"/>
                  </a:cubicBezTo>
                  <a:cubicBezTo>
                    <a:pt x="319" y="342"/>
                    <a:pt x="321" y="344"/>
                    <a:pt x="320" y="345"/>
                  </a:cubicBezTo>
                  <a:cubicBezTo>
                    <a:pt x="320" y="346"/>
                    <a:pt x="317" y="345"/>
                    <a:pt x="316" y="345"/>
                  </a:cubicBezTo>
                  <a:cubicBezTo>
                    <a:pt x="311" y="348"/>
                    <a:pt x="309" y="354"/>
                    <a:pt x="307" y="356"/>
                  </a:cubicBezTo>
                  <a:cubicBezTo>
                    <a:pt x="302" y="356"/>
                    <a:pt x="299" y="355"/>
                    <a:pt x="296" y="354"/>
                  </a:cubicBezTo>
                  <a:cubicBezTo>
                    <a:pt x="289" y="358"/>
                    <a:pt x="292" y="364"/>
                    <a:pt x="294" y="369"/>
                  </a:cubicBezTo>
                  <a:cubicBezTo>
                    <a:pt x="296" y="371"/>
                    <a:pt x="310" y="378"/>
                    <a:pt x="311" y="379"/>
                  </a:cubicBezTo>
                  <a:cubicBezTo>
                    <a:pt x="310" y="387"/>
                    <a:pt x="313" y="390"/>
                    <a:pt x="318" y="392"/>
                  </a:cubicBezTo>
                  <a:cubicBezTo>
                    <a:pt x="321" y="387"/>
                    <a:pt x="313" y="374"/>
                    <a:pt x="311" y="366"/>
                  </a:cubicBezTo>
                  <a:cubicBezTo>
                    <a:pt x="311" y="361"/>
                    <a:pt x="321" y="368"/>
                    <a:pt x="318" y="360"/>
                  </a:cubicBezTo>
                  <a:cubicBezTo>
                    <a:pt x="324" y="360"/>
                    <a:pt x="330" y="359"/>
                    <a:pt x="333" y="362"/>
                  </a:cubicBezTo>
                  <a:cubicBezTo>
                    <a:pt x="339" y="361"/>
                    <a:pt x="336" y="351"/>
                    <a:pt x="346" y="354"/>
                  </a:cubicBezTo>
                  <a:cubicBezTo>
                    <a:pt x="347" y="359"/>
                    <a:pt x="342" y="358"/>
                    <a:pt x="342" y="362"/>
                  </a:cubicBezTo>
                  <a:cubicBezTo>
                    <a:pt x="347" y="366"/>
                    <a:pt x="343" y="366"/>
                    <a:pt x="346" y="371"/>
                  </a:cubicBezTo>
                  <a:cubicBezTo>
                    <a:pt x="351" y="371"/>
                    <a:pt x="353" y="367"/>
                    <a:pt x="354" y="364"/>
                  </a:cubicBezTo>
                  <a:cubicBezTo>
                    <a:pt x="357" y="366"/>
                    <a:pt x="357" y="369"/>
                    <a:pt x="361" y="369"/>
                  </a:cubicBezTo>
                  <a:cubicBezTo>
                    <a:pt x="367" y="368"/>
                    <a:pt x="367" y="362"/>
                    <a:pt x="372" y="360"/>
                  </a:cubicBezTo>
                  <a:cubicBezTo>
                    <a:pt x="378" y="360"/>
                    <a:pt x="379" y="366"/>
                    <a:pt x="384" y="366"/>
                  </a:cubicBezTo>
                  <a:cubicBezTo>
                    <a:pt x="386" y="376"/>
                    <a:pt x="386" y="380"/>
                    <a:pt x="384" y="386"/>
                  </a:cubicBezTo>
                  <a:cubicBezTo>
                    <a:pt x="386" y="389"/>
                    <a:pt x="386" y="394"/>
                    <a:pt x="393" y="392"/>
                  </a:cubicBezTo>
                  <a:cubicBezTo>
                    <a:pt x="393" y="395"/>
                    <a:pt x="393" y="398"/>
                    <a:pt x="393" y="401"/>
                  </a:cubicBezTo>
                  <a:cubicBezTo>
                    <a:pt x="402" y="400"/>
                    <a:pt x="407" y="395"/>
                    <a:pt x="412" y="390"/>
                  </a:cubicBezTo>
                  <a:cubicBezTo>
                    <a:pt x="404" y="377"/>
                    <a:pt x="399" y="350"/>
                    <a:pt x="412" y="339"/>
                  </a:cubicBezTo>
                  <a:cubicBezTo>
                    <a:pt x="414" y="333"/>
                    <a:pt x="409" y="333"/>
                    <a:pt x="410" y="328"/>
                  </a:cubicBezTo>
                  <a:cubicBezTo>
                    <a:pt x="415" y="327"/>
                    <a:pt x="416" y="316"/>
                    <a:pt x="419" y="309"/>
                  </a:cubicBezTo>
                  <a:cubicBezTo>
                    <a:pt x="421" y="303"/>
                    <a:pt x="425" y="301"/>
                    <a:pt x="423" y="298"/>
                  </a:cubicBezTo>
                  <a:cubicBezTo>
                    <a:pt x="428" y="292"/>
                    <a:pt x="445" y="292"/>
                    <a:pt x="451" y="298"/>
                  </a:cubicBezTo>
                  <a:cubicBezTo>
                    <a:pt x="449" y="310"/>
                    <a:pt x="458" y="312"/>
                    <a:pt x="455" y="326"/>
                  </a:cubicBezTo>
                  <a:cubicBezTo>
                    <a:pt x="453" y="327"/>
                    <a:pt x="451" y="328"/>
                    <a:pt x="451" y="332"/>
                  </a:cubicBezTo>
                  <a:cubicBezTo>
                    <a:pt x="441" y="331"/>
                    <a:pt x="444" y="339"/>
                    <a:pt x="436" y="334"/>
                  </a:cubicBezTo>
                  <a:cubicBezTo>
                    <a:pt x="433" y="337"/>
                    <a:pt x="431" y="343"/>
                    <a:pt x="432" y="345"/>
                  </a:cubicBezTo>
                  <a:cubicBezTo>
                    <a:pt x="433" y="352"/>
                    <a:pt x="442" y="351"/>
                    <a:pt x="442" y="358"/>
                  </a:cubicBezTo>
                  <a:cubicBezTo>
                    <a:pt x="446" y="353"/>
                    <a:pt x="454" y="354"/>
                    <a:pt x="453" y="345"/>
                  </a:cubicBezTo>
                  <a:cubicBezTo>
                    <a:pt x="456" y="345"/>
                    <a:pt x="459" y="345"/>
                    <a:pt x="462" y="345"/>
                  </a:cubicBezTo>
                  <a:cubicBezTo>
                    <a:pt x="468" y="334"/>
                    <a:pt x="478" y="314"/>
                    <a:pt x="468" y="300"/>
                  </a:cubicBezTo>
                  <a:cubicBezTo>
                    <a:pt x="476" y="299"/>
                    <a:pt x="480" y="293"/>
                    <a:pt x="490" y="294"/>
                  </a:cubicBezTo>
                  <a:cubicBezTo>
                    <a:pt x="486" y="309"/>
                    <a:pt x="497" y="309"/>
                    <a:pt x="507" y="306"/>
                  </a:cubicBezTo>
                  <a:cubicBezTo>
                    <a:pt x="503" y="314"/>
                    <a:pt x="506" y="307"/>
                    <a:pt x="513" y="309"/>
                  </a:cubicBezTo>
                  <a:cubicBezTo>
                    <a:pt x="505" y="316"/>
                    <a:pt x="515" y="314"/>
                    <a:pt x="522" y="311"/>
                  </a:cubicBezTo>
                  <a:cubicBezTo>
                    <a:pt x="512" y="315"/>
                    <a:pt x="524" y="321"/>
                    <a:pt x="520" y="326"/>
                  </a:cubicBezTo>
                  <a:cubicBezTo>
                    <a:pt x="528" y="329"/>
                    <a:pt x="520" y="316"/>
                    <a:pt x="528" y="319"/>
                  </a:cubicBezTo>
                  <a:cubicBezTo>
                    <a:pt x="527" y="326"/>
                    <a:pt x="530" y="327"/>
                    <a:pt x="530" y="332"/>
                  </a:cubicBezTo>
                  <a:cubicBezTo>
                    <a:pt x="524" y="333"/>
                    <a:pt x="516" y="334"/>
                    <a:pt x="511" y="336"/>
                  </a:cubicBezTo>
                  <a:cubicBezTo>
                    <a:pt x="514" y="353"/>
                    <a:pt x="501" y="354"/>
                    <a:pt x="500" y="366"/>
                  </a:cubicBezTo>
                  <a:cubicBezTo>
                    <a:pt x="496" y="367"/>
                    <a:pt x="495" y="365"/>
                    <a:pt x="492" y="364"/>
                  </a:cubicBezTo>
                  <a:cubicBezTo>
                    <a:pt x="486" y="376"/>
                    <a:pt x="468" y="375"/>
                    <a:pt x="466" y="390"/>
                  </a:cubicBezTo>
                  <a:cubicBezTo>
                    <a:pt x="469" y="401"/>
                    <a:pt x="483" y="400"/>
                    <a:pt x="479" y="418"/>
                  </a:cubicBezTo>
                  <a:cubicBezTo>
                    <a:pt x="475" y="420"/>
                    <a:pt x="470" y="422"/>
                    <a:pt x="468" y="427"/>
                  </a:cubicBezTo>
                  <a:cubicBezTo>
                    <a:pt x="460" y="424"/>
                    <a:pt x="460" y="413"/>
                    <a:pt x="447" y="416"/>
                  </a:cubicBezTo>
                  <a:cubicBezTo>
                    <a:pt x="442" y="415"/>
                    <a:pt x="446" y="423"/>
                    <a:pt x="444" y="427"/>
                  </a:cubicBezTo>
                  <a:cubicBezTo>
                    <a:pt x="440" y="423"/>
                    <a:pt x="428" y="425"/>
                    <a:pt x="423" y="422"/>
                  </a:cubicBezTo>
                  <a:cubicBezTo>
                    <a:pt x="423" y="418"/>
                    <a:pt x="429" y="420"/>
                    <a:pt x="427" y="414"/>
                  </a:cubicBezTo>
                  <a:cubicBezTo>
                    <a:pt x="428" y="408"/>
                    <a:pt x="422" y="413"/>
                    <a:pt x="419" y="414"/>
                  </a:cubicBezTo>
                  <a:cubicBezTo>
                    <a:pt x="412" y="415"/>
                    <a:pt x="409" y="412"/>
                    <a:pt x="406" y="420"/>
                  </a:cubicBezTo>
                  <a:cubicBezTo>
                    <a:pt x="396" y="420"/>
                    <a:pt x="397" y="418"/>
                    <a:pt x="389" y="420"/>
                  </a:cubicBezTo>
                  <a:cubicBezTo>
                    <a:pt x="387" y="413"/>
                    <a:pt x="396" y="417"/>
                    <a:pt x="395" y="412"/>
                  </a:cubicBezTo>
                  <a:cubicBezTo>
                    <a:pt x="395" y="405"/>
                    <a:pt x="386" y="408"/>
                    <a:pt x="380" y="407"/>
                  </a:cubicBezTo>
                  <a:cubicBezTo>
                    <a:pt x="380" y="398"/>
                    <a:pt x="359" y="394"/>
                    <a:pt x="361" y="407"/>
                  </a:cubicBezTo>
                  <a:cubicBezTo>
                    <a:pt x="346" y="405"/>
                    <a:pt x="335" y="412"/>
                    <a:pt x="326" y="405"/>
                  </a:cubicBezTo>
                  <a:cubicBezTo>
                    <a:pt x="321" y="407"/>
                    <a:pt x="320" y="413"/>
                    <a:pt x="316" y="416"/>
                  </a:cubicBezTo>
                  <a:cubicBezTo>
                    <a:pt x="308" y="413"/>
                    <a:pt x="295" y="421"/>
                    <a:pt x="296" y="414"/>
                  </a:cubicBezTo>
                  <a:cubicBezTo>
                    <a:pt x="291" y="414"/>
                    <a:pt x="290" y="417"/>
                    <a:pt x="284" y="416"/>
                  </a:cubicBezTo>
                  <a:cubicBezTo>
                    <a:pt x="286" y="413"/>
                    <a:pt x="286" y="410"/>
                    <a:pt x="284" y="407"/>
                  </a:cubicBezTo>
                  <a:cubicBezTo>
                    <a:pt x="282" y="400"/>
                    <a:pt x="292" y="404"/>
                    <a:pt x="290" y="396"/>
                  </a:cubicBezTo>
                  <a:cubicBezTo>
                    <a:pt x="285" y="392"/>
                    <a:pt x="274" y="394"/>
                    <a:pt x="271" y="388"/>
                  </a:cubicBezTo>
                  <a:cubicBezTo>
                    <a:pt x="264" y="398"/>
                    <a:pt x="254" y="392"/>
                    <a:pt x="241" y="392"/>
                  </a:cubicBezTo>
                  <a:cubicBezTo>
                    <a:pt x="242" y="388"/>
                    <a:pt x="239" y="387"/>
                    <a:pt x="239" y="384"/>
                  </a:cubicBezTo>
                  <a:cubicBezTo>
                    <a:pt x="233" y="387"/>
                    <a:pt x="236" y="393"/>
                    <a:pt x="234" y="403"/>
                  </a:cubicBezTo>
                  <a:cubicBezTo>
                    <a:pt x="231" y="402"/>
                    <a:pt x="232" y="396"/>
                    <a:pt x="226" y="399"/>
                  </a:cubicBezTo>
                  <a:cubicBezTo>
                    <a:pt x="223" y="399"/>
                    <a:pt x="224" y="403"/>
                    <a:pt x="226" y="403"/>
                  </a:cubicBezTo>
                  <a:cubicBezTo>
                    <a:pt x="223" y="403"/>
                    <a:pt x="218" y="404"/>
                    <a:pt x="217" y="412"/>
                  </a:cubicBezTo>
                  <a:cubicBezTo>
                    <a:pt x="204" y="413"/>
                    <a:pt x="195" y="418"/>
                    <a:pt x="183" y="414"/>
                  </a:cubicBezTo>
                  <a:cubicBezTo>
                    <a:pt x="182" y="413"/>
                    <a:pt x="176" y="412"/>
                    <a:pt x="174" y="412"/>
                  </a:cubicBezTo>
                  <a:cubicBezTo>
                    <a:pt x="171" y="410"/>
                    <a:pt x="171" y="405"/>
                    <a:pt x="168" y="403"/>
                  </a:cubicBezTo>
                  <a:cubicBezTo>
                    <a:pt x="165" y="401"/>
                    <a:pt x="155" y="403"/>
                    <a:pt x="157" y="394"/>
                  </a:cubicBezTo>
                  <a:cubicBezTo>
                    <a:pt x="160" y="390"/>
                    <a:pt x="166" y="389"/>
                    <a:pt x="168" y="384"/>
                  </a:cubicBezTo>
                  <a:cubicBezTo>
                    <a:pt x="170" y="372"/>
                    <a:pt x="164" y="369"/>
                    <a:pt x="157" y="366"/>
                  </a:cubicBezTo>
                  <a:cubicBezTo>
                    <a:pt x="149" y="367"/>
                    <a:pt x="147" y="374"/>
                    <a:pt x="144" y="379"/>
                  </a:cubicBezTo>
                  <a:cubicBezTo>
                    <a:pt x="141" y="369"/>
                    <a:pt x="122" y="372"/>
                    <a:pt x="121" y="381"/>
                  </a:cubicBezTo>
                  <a:cubicBezTo>
                    <a:pt x="118" y="401"/>
                    <a:pt x="147" y="401"/>
                    <a:pt x="144" y="381"/>
                  </a:cubicBezTo>
                  <a:cubicBezTo>
                    <a:pt x="149" y="383"/>
                    <a:pt x="147" y="393"/>
                    <a:pt x="155" y="392"/>
                  </a:cubicBezTo>
                  <a:cubicBezTo>
                    <a:pt x="151" y="401"/>
                    <a:pt x="147" y="403"/>
                    <a:pt x="151" y="416"/>
                  </a:cubicBezTo>
                  <a:cubicBezTo>
                    <a:pt x="143" y="410"/>
                    <a:pt x="134" y="420"/>
                    <a:pt x="125" y="420"/>
                  </a:cubicBezTo>
                  <a:cubicBezTo>
                    <a:pt x="122" y="420"/>
                    <a:pt x="119" y="417"/>
                    <a:pt x="114" y="416"/>
                  </a:cubicBezTo>
                  <a:cubicBezTo>
                    <a:pt x="109" y="415"/>
                    <a:pt x="100" y="418"/>
                    <a:pt x="101" y="409"/>
                  </a:cubicBezTo>
                  <a:cubicBezTo>
                    <a:pt x="96" y="408"/>
                    <a:pt x="97" y="413"/>
                    <a:pt x="91" y="412"/>
                  </a:cubicBezTo>
                  <a:cubicBezTo>
                    <a:pt x="97" y="403"/>
                    <a:pt x="87" y="396"/>
                    <a:pt x="84" y="390"/>
                  </a:cubicBezTo>
                  <a:cubicBezTo>
                    <a:pt x="75" y="390"/>
                    <a:pt x="65" y="391"/>
                    <a:pt x="58" y="388"/>
                  </a:cubicBezTo>
                  <a:cubicBezTo>
                    <a:pt x="59" y="392"/>
                    <a:pt x="67" y="390"/>
                    <a:pt x="65" y="396"/>
                  </a:cubicBezTo>
                  <a:cubicBezTo>
                    <a:pt x="58" y="396"/>
                    <a:pt x="53" y="397"/>
                    <a:pt x="54" y="405"/>
                  </a:cubicBezTo>
                  <a:cubicBezTo>
                    <a:pt x="51" y="406"/>
                    <a:pt x="50" y="403"/>
                    <a:pt x="48" y="403"/>
                  </a:cubicBezTo>
                  <a:cubicBezTo>
                    <a:pt x="40" y="402"/>
                    <a:pt x="47" y="408"/>
                    <a:pt x="46" y="412"/>
                  </a:cubicBezTo>
                  <a:cubicBezTo>
                    <a:pt x="46" y="411"/>
                    <a:pt x="41" y="414"/>
                    <a:pt x="41" y="414"/>
                  </a:cubicBezTo>
                  <a:cubicBezTo>
                    <a:pt x="39" y="416"/>
                    <a:pt x="36" y="418"/>
                    <a:pt x="35" y="424"/>
                  </a:cubicBezTo>
                  <a:cubicBezTo>
                    <a:pt x="30" y="423"/>
                    <a:pt x="35" y="413"/>
                    <a:pt x="31" y="412"/>
                  </a:cubicBezTo>
                  <a:cubicBezTo>
                    <a:pt x="11" y="412"/>
                    <a:pt x="8" y="397"/>
                    <a:pt x="0" y="386"/>
                  </a:cubicBezTo>
                  <a:cubicBezTo>
                    <a:pt x="3" y="377"/>
                    <a:pt x="9" y="373"/>
                    <a:pt x="11" y="364"/>
                  </a:cubicBezTo>
                  <a:cubicBezTo>
                    <a:pt x="13" y="365"/>
                    <a:pt x="15" y="367"/>
                    <a:pt x="18" y="366"/>
                  </a:cubicBezTo>
                  <a:cubicBezTo>
                    <a:pt x="22" y="366"/>
                    <a:pt x="22" y="362"/>
                    <a:pt x="24" y="362"/>
                  </a:cubicBezTo>
                  <a:cubicBezTo>
                    <a:pt x="26" y="362"/>
                    <a:pt x="26" y="365"/>
                    <a:pt x="28" y="364"/>
                  </a:cubicBezTo>
                  <a:cubicBezTo>
                    <a:pt x="33" y="363"/>
                    <a:pt x="39" y="358"/>
                    <a:pt x="48" y="360"/>
                  </a:cubicBezTo>
                  <a:cubicBezTo>
                    <a:pt x="52" y="365"/>
                    <a:pt x="53" y="374"/>
                    <a:pt x="58" y="377"/>
                  </a:cubicBezTo>
                  <a:cubicBezTo>
                    <a:pt x="65" y="376"/>
                    <a:pt x="62" y="365"/>
                    <a:pt x="69" y="364"/>
                  </a:cubicBezTo>
                  <a:cubicBezTo>
                    <a:pt x="76" y="362"/>
                    <a:pt x="72" y="371"/>
                    <a:pt x="78" y="371"/>
                  </a:cubicBezTo>
                  <a:cubicBezTo>
                    <a:pt x="79" y="357"/>
                    <a:pt x="67" y="339"/>
                    <a:pt x="63" y="324"/>
                  </a:cubicBezTo>
                  <a:cubicBezTo>
                    <a:pt x="65" y="321"/>
                    <a:pt x="72" y="321"/>
                    <a:pt x="78" y="321"/>
                  </a:cubicBezTo>
                  <a:cubicBezTo>
                    <a:pt x="82" y="320"/>
                    <a:pt x="83" y="315"/>
                    <a:pt x="86" y="313"/>
                  </a:cubicBezTo>
                  <a:cubicBezTo>
                    <a:pt x="104" y="314"/>
                    <a:pt x="119" y="307"/>
                    <a:pt x="125" y="321"/>
                  </a:cubicBezTo>
                  <a:cubicBezTo>
                    <a:pt x="135" y="315"/>
                    <a:pt x="127" y="330"/>
                    <a:pt x="136" y="324"/>
                  </a:cubicBezTo>
                  <a:cubicBezTo>
                    <a:pt x="139" y="326"/>
                    <a:pt x="138" y="332"/>
                    <a:pt x="144" y="332"/>
                  </a:cubicBezTo>
                  <a:cubicBezTo>
                    <a:pt x="143" y="340"/>
                    <a:pt x="150" y="341"/>
                    <a:pt x="151" y="347"/>
                  </a:cubicBezTo>
                  <a:cubicBezTo>
                    <a:pt x="153" y="347"/>
                    <a:pt x="156" y="347"/>
                    <a:pt x="159" y="347"/>
                  </a:cubicBezTo>
                  <a:cubicBezTo>
                    <a:pt x="163" y="349"/>
                    <a:pt x="158" y="351"/>
                    <a:pt x="159" y="354"/>
                  </a:cubicBezTo>
                  <a:cubicBezTo>
                    <a:pt x="161" y="358"/>
                    <a:pt x="169" y="359"/>
                    <a:pt x="170" y="366"/>
                  </a:cubicBezTo>
                  <a:cubicBezTo>
                    <a:pt x="174" y="364"/>
                    <a:pt x="178" y="360"/>
                    <a:pt x="181" y="356"/>
                  </a:cubicBezTo>
                  <a:cubicBezTo>
                    <a:pt x="197" y="366"/>
                    <a:pt x="224" y="364"/>
                    <a:pt x="232" y="381"/>
                  </a:cubicBezTo>
                  <a:cubicBezTo>
                    <a:pt x="238" y="378"/>
                    <a:pt x="227" y="374"/>
                    <a:pt x="230" y="366"/>
                  </a:cubicBezTo>
                  <a:cubicBezTo>
                    <a:pt x="232" y="366"/>
                    <a:pt x="234" y="365"/>
                    <a:pt x="234" y="362"/>
                  </a:cubicBezTo>
                  <a:cubicBezTo>
                    <a:pt x="246" y="362"/>
                    <a:pt x="251" y="369"/>
                    <a:pt x="256" y="375"/>
                  </a:cubicBezTo>
                  <a:cubicBezTo>
                    <a:pt x="261" y="376"/>
                    <a:pt x="257" y="367"/>
                    <a:pt x="264" y="369"/>
                  </a:cubicBezTo>
                  <a:cubicBezTo>
                    <a:pt x="264" y="364"/>
                    <a:pt x="265" y="357"/>
                    <a:pt x="262" y="354"/>
                  </a:cubicBezTo>
                  <a:cubicBezTo>
                    <a:pt x="262" y="353"/>
                    <a:pt x="258" y="352"/>
                    <a:pt x="258" y="351"/>
                  </a:cubicBezTo>
                  <a:cubicBezTo>
                    <a:pt x="257" y="349"/>
                    <a:pt x="259" y="345"/>
                    <a:pt x="258" y="343"/>
                  </a:cubicBezTo>
                  <a:cubicBezTo>
                    <a:pt x="252" y="333"/>
                    <a:pt x="244" y="328"/>
                    <a:pt x="232" y="326"/>
                  </a:cubicBezTo>
                  <a:cubicBezTo>
                    <a:pt x="232" y="330"/>
                    <a:pt x="229" y="339"/>
                    <a:pt x="226" y="345"/>
                  </a:cubicBezTo>
                  <a:cubicBezTo>
                    <a:pt x="220" y="345"/>
                    <a:pt x="219" y="342"/>
                    <a:pt x="215" y="341"/>
                  </a:cubicBezTo>
                  <a:cubicBezTo>
                    <a:pt x="215" y="331"/>
                    <a:pt x="214" y="320"/>
                    <a:pt x="224" y="319"/>
                  </a:cubicBezTo>
                  <a:cubicBezTo>
                    <a:pt x="221" y="313"/>
                    <a:pt x="216" y="320"/>
                    <a:pt x="215" y="321"/>
                  </a:cubicBezTo>
                  <a:cubicBezTo>
                    <a:pt x="212" y="323"/>
                    <a:pt x="209" y="318"/>
                    <a:pt x="206" y="315"/>
                  </a:cubicBezTo>
                  <a:cubicBezTo>
                    <a:pt x="200" y="308"/>
                    <a:pt x="188" y="281"/>
                    <a:pt x="198" y="270"/>
                  </a:cubicBezTo>
                  <a:cubicBezTo>
                    <a:pt x="199" y="266"/>
                    <a:pt x="196" y="266"/>
                    <a:pt x="194" y="266"/>
                  </a:cubicBezTo>
                  <a:cubicBezTo>
                    <a:pt x="198" y="259"/>
                    <a:pt x="208" y="257"/>
                    <a:pt x="213" y="251"/>
                  </a:cubicBezTo>
                  <a:cubicBezTo>
                    <a:pt x="216" y="250"/>
                    <a:pt x="218" y="255"/>
                    <a:pt x="221" y="257"/>
                  </a:cubicBezTo>
                  <a:cubicBezTo>
                    <a:pt x="223" y="258"/>
                    <a:pt x="226" y="258"/>
                    <a:pt x="228" y="259"/>
                  </a:cubicBezTo>
                  <a:cubicBezTo>
                    <a:pt x="229" y="260"/>
                    <a:pt x="229" y="263"/>
                    <a:pt x="230" y="264"/>
                  </a:cubicBezTo>
                  <a:cubicBezTo>
                    <a:pt x="232" y="264"/>
                    <a:pt x="235" y="262"/>
                    <a:pt x="236" y="264"/>
                  </a:cubicBezTo>
                  <a:cubicBezTo>
                    <a:pt x="238" y="265"/>
                    <a:pt x="237" y="268"/>
                    <a:pt x="239" y="270"/>
                  </a:cubicBezTo>
                  <a:cubicBezTo>
                    <a:pt x="239" y="271"/>
                    <a:pt x="246" y="274"/>
                    <a:pt x="247" y="274"/>
                  </a:cubicBezTo>
                  <a:cubicBezTo>
                    <a:pt x="249" y="275"/>
                    <a:pt x="253" y="277"/>
                    <a:pt x="254" y="279"/>
                  </a:cubicBezTo>
                  <a:cubicBezTo>
                    <a:pt x="254" y="279"/>
                    <a:pt x="251" y="281"/>
                    <a:pt x="251" y="283"/>
                  </a:cubicBezTo>
                  <a:cubicBezTo>
                    <a:pt x="252" y="285"/>
                    <a:pt x="255" y="284"/>
                    <a:pt x="256" y="285"/>
                  </a:cubicBezTo>
                  <a:cubicBezTo>
                    <a:pt x="257" y="289"/>
                    <a:pt x="261" y="307"/>
                    <a:pt x="251" y="306"/>
                  </a:cubicBezTo>
                  <a:cubicBezTo>
                    <a:pt x="247" y="302"/>
                    <a:pt x="251" y="301"/>
                    <a:pt x="251" y="296"/>
                  </a:cubicBezTo>
                  <a:cubicBezTo>
                    <a:pt x="244" y="297"/>
                    <a:pt x="245" y="305"/>
                    <a:pt x="236" y="300"/>
                  </a:cubicBezTo>
                  <a:cubicBezTo>
                    <a:pt x="239" y="306"/>
                    <a:pt x="244" y="310"/>
                    <a:pt x="249" y="313"/>
                  </a:cubicBezTo>
                  <a:cubicBezTo>
                    <a:pt x="250" y="318"/>
                    <a:pt x="245" y="316"/>
                    <a:pt x="245" y="319"/>
                  </a:cubicBezTo>
                  <a:cubicBezTo>
                    <a:pt x="245" y="321"/>
                    <a:pt x="247" y="321"/>
                    <a:pt x="247" y="324"/>
                  </a:cubicBezTo>
                  <a:cubicBezTo>
                    <a:pt x="255" y="327"/>
                    <a:pt x="248" y="314"/>
                    <a:pt x="256" y="317"/>
                  </a:cubicBezTo>
                  <a:cubicBezTo>
                    <a:pt x="259" y="323"/>
                    <a:pt x="256" y="344"/>
                    <a:pt x="269" y="334"/>
                  </a:cubicBezTo>
                  <a:cubicBezTo>
                    <a:pt x="268" y="330"/>
                    <a:pt x="261" y="333"/>
                    <a:pt x="262" y="328"/>
                  </a:cubicBezTo>
                  <a:cubicBezTo>
                    <a:pt x="266" y="312"/>
                    <a:pt x="256" y="295"/>
                    <a:pt x="266" y="285"/>
                  </a:cubicBezTo>
                  <a:cubicBezTo>
                    <a:pt x="265" y="268"/>
                    <a:pt x="250" y="262"/>
                    <a:pt x="256" y="244"/>
                  </a:cubicBezTo>
                  <a:cubicBezTo>
                    <a:pt x="273" y="244"/>
                    <a:pt x="281" y="240"/>
                    <a:pt x="294" y="244"/>
                  </a:cubicBezTo>
                  <a:cubicBezTo>
                    <a:pt x="303" y="238"/>
                    <a:pt x="302" y="231"/>
                    <a:pt x="301" y="218"/>
                  </a:cubicBezTo>
                  <a:cubicBezTo>
                    <a:pt x="293" y="213"/>
                    <a:pt x="282" y="202"/>
                    <a:pt x="288" y="191"/>
                  </a:cubicBezTo>
                  <a:cubicBezTo>
                    <a:pt x="298" y="188"/>
                    <a:pt x="295" y="199"/>
                    <a:pt x="305" y="197"/>
                  </a:cubicBezTo>
                  <a:cubicBezTo>
                    <a:pt x="307" y="196"/>
                    <a:pt x="309" y="195"/>
                    <a:pt x="309" y="193"/>
                  </a:cubicBezTo>
                  <a:cubicBezTo>
                    <a:pt x="306" y="179"/>
                    <a:pt x="286" y="180"/>
                    <a:pt x="281" y="167"/>
                  </a:cubicBezTo>
                  <a:cubicBezTo>
                    <a:pt x="280" y="168"/>
                    <a:pt x="275" y="176"/>
                    <a:pt x="275" y="167"/>
                  </a:cubicBezTo>
                  <a:cubicBezTo>
                    <a:pt x="271" y="172"/>
                    <a:pt x="271" y="170"/>
                    <a:pt x="262" y="171"/>
                  </a:cubicBezTo>
                  <a:cubicBezTo>
                    <a:pt x="261" y="167"/>
                    <a:pt x="256" y="164"/>
                    <a:pt x="260" y="161"/>
                  </a:cubicBezTo>
                  <a:cubicBezTo>
                    <a:pt x="250" y="171"/>
                    <a:pt x="241" y="161"/>
                    <a:pt x="230" y="156"/>
                  </a:cubicBezTo>
                  <a:cubicBezTo>
                    <a:pt x="229" y="146"/>
                    <a:pt x="234" y="142"/>
                    <a:pt x="234" y="133"/>
                  </a:cubicBezTo>
                  <a:cubicBezTo>
                    <a:pt x="247" y="128"/>
                    <a:pt x="261" y="124"/>
                    <a:pt x="271" y="116"/>
                  </a:cubicBezTo>
                  <a:cubicBezTo>
                    <a:pt x="267" y="110"/>
                    <a:pt x="263" y="104"/>
                    <a:pt x="262" y="94"/>
                  </a:cubicBezTo>
                  <a:cubicBezTo>
                    <a:pt x="259" y="94"/>
                    <a:pt x="255" y="91"/>
                    <a:pt x="251" y="85"/>
                  </a:cubicBezTo>
                  <a:cubicBezTo>
                    <a:pt x="251" y="82"/>
                    <a:pt x="253" y="81"/>
                    <a:pt x="256" y="81"/>
                  </a:cubicBezTo>
                  <a:cubicBezTo>
                    <a:pt x="252" y="79"/>
                    <a:pt x="246" y="82"/>
                    <a:pt x="247" y="70"/>
                  </a:cubicBezTo>
                  <a:cubicBezTo>
                    <a:pt x="260" y="71"/>
                    <a:pt x="259" y="63"/>
                    <a:pt x="269" y="68"/>
                  </a:cubicBezTo>
                  <a:cubicBezTo>
                    <a:pt x="269" y="65"/>
                    <a:pt x="269" y="62"/>
                    <a:pt x="266" y="62"/>
                  </a:cubicBezTo>
                  <a:cubicBezTo>
                    <a:pt x="270" y="56"/>
                    <a:pt x="280" y="61"/>
                    <a:pt x="279" y="66"/>
                  </a:cubicBezTo>
                  <a:cubicBezTo>
                    <a:pt x="279" y="60"/>
                    <a:pt x="293" y="56"/>
                    <a:pt x="292" y="66"/>
                  </a:cubicBezTo>
                  <a:cubicBezTo>
                    <a:pt x="306" y="57"/>
                    <a:pt x="329" y="69"/>
                    <a:pt x="348" y="73"/>
                  </a:cubicBezTo>
                  <a:cubicBezTo>
                    <a:pt x="350" y="71"/>
                    <a:pt x="351" y="69"/>
                    <a:pt x="352" y="66"/>
                  </a:cubicBezTo>
                  <a:cubicBezTo>
                    <a:pt x="352" y="61"/>
                    <a:pt x="345" y="62"/>
                    <a:pt x="339" y="62"/>
                  </a:cubicBezTo>
                  <a:cubicBezTo>
                    <a:pt x="338" y="55"/>
                    <a:pt x="342" y="54"/>
                    <a:pt x="342" y="49"/>
                  </a:cubicBezTo>
                  <a:cubicBezTo>
                    <a:pt x="348" y="49"/>
                    <a:pt x="353" y="49"/>
                    <a:pt x="352" y="55"/>
                  </a:cubicBezTo>
                  <a:cubicBezTo>
                    <a:pt x="356" y="55"/>
                    <a:pt x="356" y="49"/>
                    <a:pt x="363" y="51"/>
                  </a:cubicBezTo>
                  <a:cubicBezTo>
                    <a:pt x="369" y="43"/>
                    <a:pt x="371" y="31"/>
                    <a:pt x="374" y="19"/>
                  </a:cubicBezTo>
                  <a:cubicBezTo>
                    <a:pt x="382" y="16"/>
                    <a:pt x="382" y="6"/>
                    <a:pt x="387" y="0"/>
                  </a:cubicBezTo>
                  <a:cubicBezTo>
                    <a:pt x="390" y="10"/>
                    <a:pt x="377" y="23"/>
                    <a:pt x="376" y="36"/>
                  </a:cubicBezTo>
                  <a:cubicBezTo>
                    <a:pt x="383" y="40"/>
                    <a:pt x="393" y="42"/>
                    <a:pt x="402" y="45"/>
                  </a:cubicBezTo>
                  <a:cubicBezTo>
                    <a:pt x="407" y="52"/>
                    <a:pt x="411" y="61"/>
                    <a:pt x="421" y="64"/>
                  </a:cubicBezTo>
                  <a:cubicBezTo>
                    <a:pt x="420" y="77"/>
                    <a:pt x="426" y="86"/>
                    <a:pt x="425" y="96"/>
                  </a:cubicBezTo>
                  <a:cubicBezTo>
                    <a:pt x="424" y="106"/>
                    <a:pt x="414" y="112"/>
                    <a:pt x="414" y="126"/>
                  </a:cubicBezTo>
                  <a:cubicBezTo>
                    <a:pt x="403" y="130"/>
                    <a:pt x="386" y="119"/>
                    <a:pt x="387" y="131"/>
                  </a:cubicBezTo>
                  <a:cubicBezTo>
                    <a:pt x="388" y="135"/>
                    <a:pt x="399" y="131"/>
                    <a:pt x="399" y="137"/>
                  </a:cubicBezTo>
                  <a:cubicBezTo>
                    <a:pt x="405" y="137"/>
                    <a:pt x="407" y="133"/>
                    <a:pt x="410" y="131"/>
                  </a:cubicBezTo>
                  <a:cubicBezTo>
                    <a:pt x="425" y="130"/>
                    <a:pt x="426" y="143"/>
                    <a:pt x="442" y="141"/>
                  </a:cubicBezTo>
                  <a:cubicBezTo>
                    <a:pt x="447" y="148"/>
                    <a:pt x="446" y="159"/>
                    <a:pt x="449" y="167"/>
                  </a:cubicBezTo>
                  <a:cubicBezTo>
                    <a:pt x="441" y="176"/>
                    <a:pt x="436" y="182"/>
                    <a:pt x="427" y="184"/>
                  </a:cubicBezTo>
                  <a:cubicBezTo>
                    <a:pt x="423" y="185"/>
                    <a:pt x="422" y="182"/>
                    <a:pt x="419" y="182"/>
                  </a:cubicBezTo>
                  <a:cubicBezTo>
                    <a:pt x="419" y="182"/>
                    <a:pt x="414" y="184"/>
                    <a:pt x="414" y="184"/>
                  </a:cubicBezTo>
                  <a:cubicBezTo>
                    <a:pt x="407" y="182"/>
                    <a:pt x="398" y="173"/>
                    <a:pt x="384" y="173"/>
                  </a:cubicBezTo>
                  <a:cubicBezTo>
                    <a:pt x="380" y="178"/>
                    <a:pt x="374" y="182"/>
                    <a:pt x="367" y="184"/>
                  </a:cubicBezTo>
                  <a:cubicBezTo>
                    <a:pt x="365" y="181"/>
                    <a:pt x="359" y="181"/>
                    <a:pt x="357" y="178"/>
                  </a:cubicBezTo>
                  <a:cubicBezTo>
                    <a:pt x="349" y="177"/>
                    <a:pt x="350" y="185"/>
                    <a:pt x="346" y="188"/>
                  </a:cubicBezTo>
                  <a:cubicBezTo>
                    <a:pt x="340" y="188"/>
                    <a:pt x="334" y="189"/>
                    <a:pt x="331" y="186"/>
                  </a:cubicBezTo>
                  <a:cubicBezTo>
                    <a:pt x="326" y="196"/>
                    <a:pt x="315" y="211"/>
                    <a:pt x="320" y="223"/>
                  </a:cubicBezTo>
                  <a:cubicBezTo>
                    <a:pt x="317" y="232"/>
                    <a:pt x="308" y="235"/>
                    <a:pt x="307" y="246"/>
                  </a:cubicBezTo>
                  <a:cubicBezTo>
                    <a:pt x="311" y="250"/>
                    <a:pt x="317" y="252"/>
                    <a:pt x="320" y="257"/>
                  </a:cubicBezTo>
                  <a:cubicBezTo>
                    <a:pt x="329" y="256"/>
                    <a:pt x="330" y="247"/>
                    <a:pt x="333" y="240"/>
                  </a:cubicBezTo>
                  <a:cubicBezTo>
                    <a:pt x="337" y="232"/>
                    <a:pt x="339" y="221"/>
                    <a:pt x="346" y="216"/>
                  </a:cubicBezTo>
                  <a:cubicBezTo>
                    <a:pt x="345" y="217"/>
                    <a:pt x="350" y="214"/>
                    <a:pt x="350" y="214"/>
                  </a:cubicBezTo>
                  <a:cubicBezTo>
                    <a:pt x="351" y="213"/>
                    <a:pt x="349" y="209"/>
                    <a:pt x="350" y="208"/>
                  </a:cubicBezTo>
                  <a:cubicBezTo>
                    <a:pt x="352" y="206"/>
                    <a:pt x="356" y="203"/>
                    <a:pt x="361" y="199"/>
                  </a:cubicBezTo>
                  <a:cubicBezTo>
                    <a:pt x="368" y="193"/>
                    <a:pt x="374" y="187"/>
                    <a:pt x="389" y="186"/>
                  </a:cubicBezTo>
                  <a:cubicBezTo>
                    <a:pt x="389" y="196"/>
                    <a:pt x="398" y="201"/>
                    <a:pt x="402" y="210"/>
                  </a:cubicBezTo>
                  <a:cubicBezTo>
                    <a:pt x="404" y="215"/>
                    <a:pt x="404" y="224"/>
                    <a:pt x="404" y="238"/>
                  </a:cubicBezTo>
                  <a:cubicBezTo>
                    <a:pt x="398" y="239"/>
                    <a:pt x="398" y="247"/>
                    <a:pt x="391" y="246"/>
                  </a:cubicBezTo>
                  <a:cubicBezTo>
                    <a:pt x="383" y="255"/>
                    <a:pt x="376" y="263"/>
                    <a:pt x="367" y="272"/>
                  </a:cubicBezTo>
                  <a:cubicBezTo>
                    <a:pt x="367" y="272"/>
                    <a:pt x="365" y="274"/>
                    <a:pt x="365" y="274"/>
                  </a:cubicBezTo>
                  <a:cubicBezTo>
                    <a:pt x="363" y="278"/>
                    <a:pt x="359" y="288"/>
                    <a:pt x="352" y="289"/>
                  </a:cubicBezTo>
                  <a:cubicBezTo>
                    <a:pt x="353" y="294"/>
                    <a:pt x="351" y="295"/>
                    <a:pt x="350" y="298"/>
                  </a:cubicBezTo>
                  <a:cubicBezTo>
                    <a:pt x="347" y="296"/>
                    <a:pt x="342" y="296"/>
                    <a:pt x="342" y="291"/>
                  </a:cubicBezTo>
                  <a:close/>
                  <a:moveTo>
                    <a:pt x="513" y="330"/>
                  </a:moveTo>
                  <a:cubicBezTo>
                    <a:pt x="505" y="334"/>
                    <a:pt x="504" y="328"/>
                    <a:pt x="507" y="321"/>
                  </a:cubicBezTo>
                  <a:cubicBezTo>
                    <a:pt x="497" y="320"/>
                    <a:pt x="503" y="341"/>
                    <a:pt x="505" y="347"/>
                  </a:cubicBezTo>
                  <a:cubicBezTo>
                    <a:pt x="506" y="340"/>
                    <a:pt x="510" y="336"/>
                    <a:pt x="513" y="330"/>
                  </a:cubicBezTo>
                  <a:close/>
                  <a:moveTo>
                    <a:pt x="271" y="304"/>
                  </a:moveTo>
                  <a:cubicBezTo>
                    <a:pt x="268" y="305"/>
                    <a:pt x="267" y="307"/>
                    <a:pt x="266" y="309"/>
                  </a:cubicBezTo>
                  <a:cubicBezTo>
                    <a:pt x="273" y="310"/>
                    <a:pt x="269" y="301"/>
                    <a:pt x="277" y="304"/>
                  </a:cubicBezTo>
                  <a:cubicBezTo>
                    <a:pt x="274" y="298"/>
                    <a:pt x="274" y="289"/>
                    <a:pt x="266" y="287"/>
                  </a:cubicBezTo>
                  <a:cubicBezTo>
                    <a:pt x="262" y="292"/>
                    <a:pt x="268" y="300"/>
                    <a:pt x="271" y="304"/>
                  </a:cubicBezTo>
                  <a:close/>
                  <a:moveTo>
                    <a:pt x="361" y="152"/>
                  </a:moveTo>
                  <a:cubicBezTo>
                    <a:pt x="369" y="151"/>
                    <a:pt x="373" y="146"/>
                    <a:pt x="372" y="135"/>
                  </a:cubicBezTo>
                  <a:cubicBezTo>
                    <a:pt x="358" y="123"/>
                    <a:pt x="348" y="145"/>
                    <a:pt x="361" y="152"/>
                  </a:cubicBezTo>
                  <a:close/>
                  <a:moveTo>
                    <a:pt x="324" y="152"/>
                  </a:moveTo>
                  <a:cubicBezTo>
                    <a:pt x="330" y="155"/>
                    <a:pt x="332" y="162"/>
                    <a:pt x="342" y="161"/>
                  </a:cubicBezTo>
                  <a:cubicBezTo>
                    <a:pt x="343" y="157"/>
                    <a:pt x="345" y="155"/>
                    <a:pt x="348" y="154"/>
                  </a:cubicBezTo>
                  <a:cubicBezTo>
                    <a:pt x="349" y="145"/>
                    <a:pt x="342" y="143"/>
                    <a:pt x="342" y="135"/>
                  </a:cubicBezTo>
                  <a:cubicBezTo>
                    <a:pt x="326" y="131"/>
                    <a:pt x="325" y="141"/>
                    <a:pt x="324" y="152"/>
                  </a:cubicBezTo>
                  <a:close/>
                  <a:moveTo>
                    <a:pt x="262" y="339"/>
                  </a:moveTo>
                  <a:cubicBezTo>
                    <a:pt x="263" y="345"/>
                    <a:pt x="269" y="346"/>
                    <a:pt x="266" y="356"/>
                  </a:cubicBezTo>
                  <a:cubicBezTo>
                    <a:pt x="275" y="359"/>
                    <a:pt x="271" y="350"/>
                    <a:pt x="277" y="351"/>
                  </a:cubicBezTo>
                  <a:cubicBezTo>
                    <a:pt x="277" y="355"/>
                    <a:pt x="277" y="359"/>
                    <a:pt x="281" y="358"/>
                  </a:cubicBezTo>
                  <a:cubicBezTo>
                    <a:pt x="289" y="351"/>
                    <a:pt x="276" y="337"/>
                    <a:pt x="262" y="339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18"/>
            <p:cNvSpPr>
              <a:spLocks/>
            </p:cNvSpPr>
            <p:nvPr/>
          </p:nvSpPr>
          <p:spPr bwMode="auto">
            <a:xfrm>
              <a:off x="3963988" y="4184650"/>
              <a:ext cx="38100" cy="49213"/>
            </a:xfrm>
            <a:custGeom>
              <a:avLst/>
              <a:gdLst>
                <a:gd name="T0" fmla="*/ 11 w 15"/>
                <a:gd name="T1" fmla="*/ 0 h 19"/>
                <a:gd name="T2" fmla="*/ 15 w 15"/>
                <a:gd name="T3" fmla="*/ 10 h 19"/>
                <a:gd name="T4" fmla="*/ 5 w 15"/>
                <a:gd name="T5" fmla="*/ 19 h 19"/>
                <a:gd name="T6" fmla="*/ 0 w 15"/>
                <a:gd name="T7" fmla="*/ 6 h 19"/>
                <a:gd name="T8" fmla="*/ 11 w 15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9">
                  <a:moveTo>
                    <a:pt x="11" y="0"/>
                  </a:moveTo>
                  <a:cubicBezTo>
                    <a:pt x="14" y="1"/>
                    <a:pt x="14" y="6"/>
                    <a:pt x="15" y="10"/>
                  </a:cubicBezTo>
                  <a:cubicBezTo>
                    <a:pt x="14" y="15"/>
                    <a:pt x="6" y="13"/>
                    <a:pt x="5" y="19"/>
                  </a:cubicBezTo>
                  <a:cubicBezTo>
                    <a:pt x="2" y="16"/>
                    <a:pt x="1" y="12"/>
                    <a:pt x="0" y="6"/>
                  </a:cubicBezTo>
                  <a:cubicBezTo>
                    <a:pt x="3" y="3"/>
                    <a:pt x="8" y="3"/>
                    <a:pt x="11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19"/>
            <p:cNvSpPr>
              <a:spLocks/>
            </p:cNvSpPr>
            <p:nvPr/>
          </p:nvSpPr>
          <p:spPr bwMode="auto">
            <a:xfrm>
              <a:off x="7318375" y="4213225"/>
              <a:ext cx="84138" cy="96838"/>
            </a:xfrm>
            <a:custGeom>
              <a:avLst/>
              <a:gdLst>
                <a:gd name="T0" fmla="*/ 29 w 33"/>
                <a:gd name="T1" fmla="*/ 14 h 38"/>
                <a:gd name="T2" fmla="*/ 23 w 33"/>
                <a:gd name="T3" fmla="*/ 14 h 38"/>
                <a:gd name="T4" fmla="*/ 21 w 33"/>
                <a:gd name="T5" fmla="*/ 38 h 38"/>
                <a:gd name="T6" fmla="*/ 18 w 33"/>
                <a:gd name="T7" fmla="*/ 19 h 38"/>
                <a:gd name="T8" fmla="*/ 14 w 33"/>
                <a:gd name="T9" fmla="*/ 25 h 38"/>
                <a:gd name="T10" fmla="*/ 1 w 33"/>
                <a:gd name="T11" fmla="*/ 12 h 38"/>
                <a:gd name="T12" fmla="*/ 3 w 33"/>
                <a:gd name="T13" fmla="*/ 10 h 38"/>
                <a:gd name="T14" fmla="*/ 10 w 33"/>
                <a:gd name="T15" fmla="*/ 12 h 38"/>
                <a:gd name="T16" fmla="*/ 12 w 33"/>
                <a:gd name="T17" fmla="*/ 10 h 38"/>
                <a:gd name="T18" fmla="*/ 29 w 33"/>
                <a:gd name="T1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8">
                  <a:moveTo>
                    <a:pt x="29" y="14"/>
                  </a:moveTo>
                  <a:cubicBezTo>
                    <a:pt x="27" y="14"/>
                    <a:pt x="25" y="14"/>
                    <a:pt x="23" y="14"/>
                  </a:cubicBezTo>
                  <a:cubicBezTo>
                    <a:pt x="33" y="23"/>
                    <a:pt x="19" y="26"/>
                    <a:pt x="21" y="38"/>
                  </a:cubicBezTo>
                  <a:cubicBezTo>
                    <a:pt x="13" y="34"/>
                    <a:pt x="19" y="25"/>
                    <a:pt x="18" y="19"/>
                  </a:cubicBezTo>
                  <a:cubicBezTo>
                    <a:pt x="14" y="18"/>
                    <a:pt x="14" y="22"/>
                    <a:pt x="14" y="25"/>
                  </a:cubicBezTo>
                  <a:cubicBezTo>
                    <a:pt x="10" y="20"/>
                    <a:pt x="8" y="14"/>
                    <a:pt x="1" y="12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7" y="4"/>
                    <a:pt x="0" y="16"/>
                    <a:pt x="10" y="12"/>
                  </a:cubicBezTo>
                  <a:cubicBezTo>
                    <a:pt x="9" y="10"/>
                    <a:pt x="11" y="10"/>
                    <a:pt x="12" y="10"/>
                  </a:cubicBezTo>
                  <a:cubicBezTo>
                    <a:pt x="7" y="0"/>
                    <a:pt x="31" y="3"/>
                    <a:pt x="29" y="14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20"/>
            <p:cNvSpPr>
              <a:spLocks/>
            </p:cNvSpPr>
            <p:nvPr/>
          </p:nvSpPr>
          <p:spPr bwMode="auto">
            <a:xfrm>
              <a:off x="563563" y="4251325"/>
              <a:ext cx="147638" cy="168275"/>
            </a:xfrm>
            <a:custGeom>
              <a:avLst/>
              <a:gdLst>
                <a:gd name="T0" fmla="*/ 39 w 58"/>
                <a:gd name="T1" fmla="*/ 57 h 66"/>
                <a:gd name="T2" fmla="*/ 47 w 58"/>
                <a:gd name="T3" fmla="*/ 66 h 66"/>
                <a:gd name="T4" fmla="*/ 24 w 58"/>
                <a:gd name="T5" fmla="*/ 57 h 66"/>
                <a:gd name="T6" fmla="*/ 0 w 58"/>
                <a:gd name="T7" fmla="*/ 36 h 66"/>
                <a:gd name="T8" fmla="*/ 20 w 58"/>
                <a:gd name="T9" fmla="*/ 25 h 66"/>
                <a:gd name="T10" fmla="*/ 17 w 58"/>
                <a:gd name="T11" fmla="*/ 1 h 66"/>
                <a:gd name="T12" fmla="*/ 30 w 58"/>
                <a:gd name="T13" fmla="*/ 4 h 66"/>
                <a:gd name="T14" fmla="*/ 35 w 58"/>
                <a:gd name="T15" fmla="*/ 1 h 66"/>
                <a:gd name="T16" fmla="*/ 37 w 58"/>
                <a:gd name="T17" fmla="*/ 8 h 66"/>
                <a:gd name="T18" fmla="*/ 50 w 58"/>
                <a:gd name="T19" fmla="*/ 12 h 66"/>
                <a:gd name="T20" fmla="*/ 45 w 58"/>
                <a:gd name="T21" fmla="*/ 29 h 66"/>
                <a:gd name="T22" fmla="*/ 58 w 58"/>
                <a:gd name="T23" fmla="*/ 34 h 66"/>
                <a:gd name="T24" fmla="*/ 50 w 58"/>
                <a:gd name="T25" fmla="*/ 51 h 66"/>
                <a:gd name="T26" fmla="*/ 56 w 58"/>
                <a:gd name="T27" fmla="*/ 51 h 66"/>
                <a:gd name="T28" fmla="*/ 39 w 58"/>
                <a:gd name="T29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66">
                  <a:moveTo>
                    <a:pt x="39" y="57"/>
                  </a:moveTo>
                  <a:cubicBezTo>
                    <a:pt x="40" y="62"/>
                    <a:pt x="50" y="58"/>
                    <a:pt x="47" y="66"/>
                  </a:cubicBezTo>
                  <a:cubicBezTo>
                    <a:pt x="36" y="66"/>
                    <a:pt x="25" y="66"/>
                    <a:pt x="24" y="57"/>
                  </a:cubicBezTo>
                  <a:cubicBezTo>
                    <a:pt x="9" y="57"/>
                    <a:pt x="1" y="50"/>
                    <a:pt x="0" y="36"/>
                  </a:cubicBezTo>
                  <a:cubicBezTo>
                    <a:pt x="6" y="32"/>
                    <a:pt x="8" y="24"/>
                    <a:pt x="20" y="25"/>
                  </a:cubicBezTo>
                  <a:cubicBezTo>
                    <a:pt x="11" y="17"/>
                    <a:pt x="21" y="10"/>
                    <a:pt x="17" y="1"/>
                  </a:cubicBezTo>
                  <a:cubicBezTo>
                    <a:pt x="23" y="0"/>
                    <a:pt x="27" y="3"/>
                    <a:pt x="30" y="4"/>
                  </a:cubicBezTo>
                  <a:cubicBezTo>
                    <a:pt x="32" y="4"/>
                    <a:pt x="35" y="2"/>
                    <a:pt x="35" y="1"/>
                  </a:cubicBezTo>
                  <a:cubicBezTo>
                    <a:pt x="38" y="3"/>
                    <a:pt x="35" y="6"/>
                    <a:pt x="37" y="8"/>
                  </a:cubicBezTo>
                  <a:cubicBezTo>
                    <a:pt x="39" y="10"/>
                    <a:pt x="46" y="9"/>
                    <a:pt x="50" y="12"/>
                  </a:cubicBezTo>
                  <a:cubicBezTo>
                    <a:pt x="47" y="16"/>
                    <a:pt x="48" y="24"/>
                    <a:pt x="45" y="29"/>
                  </a:cubicBezTo>
                  <a:cubicBezTo>
                    <a:pt x="48" y="32"/>
                    <a:pt x="53" y="33"/>
                    <a:pt x="58" y="34"/>
                  </a:cubicBezTo>
                  <a:cubicBezTo>
                    <a:pt x="51" y="40"/>
                    <a:pt x="55" y="44"/>
                    <a:pt x="50" y="51"/>
                  </a:cubicBezTo>
                  <a:cubicBezTo>
                    <a:pt x="51" y="54"/>
                    <a:pt x="52" y="50"/>
                    <a:pt x="56" y="51"/>
                  </a:cubicBezTo>
                  <a:cubicBezTo>
                    <a:pt x="52" y="61"/>
                    <a:pt x="41" y="44"/>
                    <a:pt x="39" y="5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21"/>
            <p:cNvSpPr>
              <a:spLocks noEditPoints="1"/>
            </p:cNvSpPr>
            <p:nvPr/>
          </p:nvSpPr>
          <p:spPr bwMode="auto">
            <a:xfrm>
              <a:off x="5908675" y="4468812"/>
              <a:ext cx="476250" cy="744538"/>
            </a:xfrm>
            <a:custGeom>
              <a:avLst/>
              <a:gdLst>
                <a:gd name="T0" fmla="*/ 130 w 187"/>
                <a:gd name="T1" fmla="*/ 41 h 292"/>
                <a:gd name="T2" fmla="*/ 117 w 187"/>
                <a:gd name="T3" fmla="*/ 37 h 292"/>
                <a:gd name="T4" fmla="*/ 108 w 187"/>
                <a:gd name="T5" fmla="*/ 58 h 292"/>
                <a:gd name="T6" fmla="*/ 106 w 187"/>
                <a:gd name="T7" fmla="*/ 75 h 292"/>
                <a:gd name="T8" fmla="*/ 119 w 187"/>
                <a:gd name="T9" fmla="*/ 88 h 292"/>
                <a:gd name="T10" fmla="*/ 147 w 187"/>
                <a:gd name="T11" fmla="*/ 105 h 292"/>
                <a:gd name="T12" fmla="*/ 151 w 187"/>
                <a:gd name="T13" fmla="*/ 135 h 292"/>
                <a:gd name="T14" fmla="*/ 149 w 187"/>
                <a:gd name="T15" fmla="*/ 152 h 292"/>
                <a:gd name="T16" fmla="*/ 166 w 187"/>
                <a:gd name="T17" fmla="*/ 180 h 292"/>
                <a:gd name="T18" fmla="*/ 177 w 187"/>
                <a:gd name="T19" fmla="*/ 146 h 292"/>
                <a:gd name="T20" fmla="*/ 181 w 187"/>
                <a:gd name="T21" fmla="*/ 170 h 292"/>
                <a:gd name="T22" fmla="*/ 175 w 187"/>
                <a:gd name="T23" fmla="*/ 197 h 292"/>
                <a:gd name="T24" fmla="*/ 155 w 187"/>
                <a:gd name="T25" fmla="*/ 195 h 292"/>
                <a:gd name="T26" fmla="*/ 140 w 187"/>
                <a:gd name="T27" fmla="*/ 189 h 292"/>
                <a:gd name="T28" fmla="*/ 134 w 187"/>
                <a:gd name="T29" fmla="*/ 206 h 292"/>
                <a:gd name="T30" fmla="*/ 138 w 187"/>
                <a:gd name="T31" fmla="*/ 217 h 292"/>
                <a:gd name="T32" fmla="*/ 104 w 187"/>
                <a:gd name="T33" fmla="*/ 219 h 292"/>
                <a:gd name="T34" fmla="*/ 136 w 187"/>
                <a:gd name="T35" fmla="*/ 223 h 292"/>
                <a:gd name="T36" fmla="*/ 115 w 187"/>
                <a:gd name="T37" fmla="*/ 277 h 292"/>
                <a:gd name="T38" fmla="*/ 110 w 187"/>
                <a:gd name="T39" fmla="*/ 292 h 292"/>
                <a:gd name="T40" fmla="*/ 100 w 187"/>
                <a:gd name="T41" fmla="*/ 210 h 292"/>
                <a:gd name="T42" fmla="*/ 85 w 187"/>
                <a:gd name="T43" fmla="*/ 208 h 292"/>
                <a:gd name="T44" fmla="*/ 102 w 187"/>
                <a:gd name="T45" fmla="*/ 189 h 292"/>
                <a:gd name="T46" fmla="*/ 76 w 187"/>
                <a:gd name="T47" fmla="*/ 174 h 292"/>
                <a:gd name="T48" fmla="*/ 37 w 187"/>
                <a:gd name="T49" fmla="*/ 157 h 292"/>
                <a:gd name="T50" fmla="*/ 12 w 187"/>
                <a:gd name="T51" fmla="*/ 116 h 292"/>
                <a:gd name="T52" fmla="*/ 9 w 187"/>
                <a:gd name="T53" fmla="*/ 86 h 292"/>
                <a:gd name="T54" fmla="*/ 61 w 187"/>
                <a:gd name="T55" fmla="*/ 54 h 292"/>
                <a:gd name="T56" fmla="*/ 44 w 187"/>
                <a:gd name="T57" fmla="*/ 39 h 292"/>
                <a:gd name="T58" fmla="*/ 61 w 187"/>
                <a:gd name="T59" fmla="*/ 11 h 292"/>
                <a:gd name="T60" fmla="*/ 145 w 187"/>
                <a:gd name="T61" fmla="*/ 30 h 292"/>
                <a:gd name="T62" fmla="*/ 153 w 187"/>
                <a:gd name="T63" fmla="*/ 45 h 292"/>
                <a:gd name="T64" fmla="*/ 155 w 187"/>
                <a:gd name="T65" fmla="*/ 62 h 292"/>
                <a:gd name="T66" fmla="*/ 149 w 187"/>
                <a:gd name="T67" fmla="*/ 77 h 292"/>
                <a:gd name="T68" fmla="*/ 132 w 187"/>
                <a:gd name="T69" fmla="*/ 69 h 292"/>
                <a:gd name="T70" fmla="*/ 142 w 187"/>
                <a:gd name="T71" fmla="*/ 62 h 292"/>
                <a:gd name="T72" fmla="*/ 145 w 187"/>
                <a:gd name="T73" fmla="*/ 47 h 292"/>
                <a:gd name="T74" fmla="*/ 125 w 187"/>
                <a:gd name="T75" fmla="*/ 45 h 292"/>
                <a:gd name="T76" fmla="*/ 132 w 187"/>
                <a:gd name="T77" fmla="*/ 142 h 292"/>
                <a:gd name="T78" fmla="*/ 140 w 187"/>
                <a:gd name="T79" fmla="*/ 122 h 292"/>
                <a:gd name="T80" fmla="*/ 119 w 187"/>
                <a:gd name="T81" fmla="*/ 234 h 292"/>
                <a:gd name="T82" fmla="*/ 100 w 187"/>
                <a:gd name="T83" fmla="*/ 27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7" h="292">
                  <a:moveTo>
                    <a:pt x="125" y="45"/>
                  </a:moveTo>
                  <a:cubicBezTo>
                    <a:pt x="126" y="43"/>
                    <a:pt x="130" y="44"/>
                    <a:pt x="130" y="41"/>
                  </a:cubicBezTo>
                  <a:cubicBezTo>
                    <a:pt x="126" y="37"/>
                    <a:pt x="120" y="42"/>
                    <a:pt x="121" y="49"/>
                  </a:cubicBezTo>
                  <a:cubicBezTo>
                    <a:pt x="117" y="47"/>
                    <a:pt x="119" y="40"/>
                    <a:pt x="117" y="37"/>
                  </a:cubicBezTo>
                  <a:cubicBezTo>
                    <a:pt x="109" y="38"/>
                    <a:pt x="114" y="48"/>
                    <a:pt x="112" y="54"/>
                  </a:cubicBezTo>
                  <a:cubicBezTo>
                    <a:pt x="112" y="54"/>
                    <a:pt x="106" y="54"/>
                    <a:pt x="108" y="58"/>
                  </a:cubicBezTo>
                  <a:cubicBezTo>
                    <a:pt x="107" y="64"/>
                    <a:pt x="113" y="62"/>
                    <a:pt x="115" y="64"/>
                  </a:cubicBezTo>
                  <a:cubicBezTo>
                    <a:pt x="115" y="71"/>
                    <a:pt x="106" y="69"/>
                    <a:pt x="106" y="75"/>
                  </a:cubicBezTo>
                  <a:cubicBezTo>
                    <a:pt x="110" y="76"/>
                    <a:pt x="110" y="74"/>
                    <a:pt x="110" y="71"/>
                  </a:cubicBezTo>
                  <a:cubicBezTo>
                    <a:pt x="115" y="76"/>
                    <a:pt x="106" y="85"/>
                    <a:pt x="119" y="88"/>
                  </a:cubicBezTo>
                  <a:cubicBezTo>
                    <a:pt x="119" y="92"/>
                    <a:pt x="116" y="93"/>
                    <a:pt x="117" y="97"/>
                  </a:cubicBezTo>
                  <a:cubicBezTo>
                    <a:pt x="120" y="106"/>
                    <a:pt x="138" y="101"/>
                    <a:pt x="147" y="105"/>
                  </a:cubicBezTo>
                  <a:cubicBezTo>
                    <a:pt x="149" y="112"/>
                    <a:pt x="145" y="113"/>
                    <a:pt x="142" y="116"/>
                  </a:cubicBezTo>
                  <a:cubicBezTo>
                    <a:pt x="142" y="125"/>
                    <a:pt x="148" y="129"/>
                    <a:pt x="151" y="135"/>
                  </a:cubicBezTo>
                  <a:cubicBezTo>
                    <a:pt x="159" y="135"/>
                    <a:pt x="156" y="125"/>
                    <a:pt x="164" y="125"/>
                  </a:cubicBezTo>
                  <a:cubicBezTo>
                    <a:pt x="162" y="136"/>
                    <a:pt x="167" y="153"/>
                    <a:pt x="149" y="152"/>
                  </a:cubicBezTo>
                  <a:cubicBezTo>
                    <a:pt x="149" y="158"/>
                    <a:pt x="149" y="163"/>
                    <a:pt x="147" y="165"/>
                  </a:cubicBezTo>
                  <a:cubicBezTo>
                    <a:pt x="148" y="175"/>
                    <a:pt x="162" y="173"/>
                    <a:pt x="166" y="180"/>
                  </a:cubicBezTo>
                  <a:cubicBezTo>
                    <a:pt x="174" y="173"/>
                    <a:pt x="173" y="156"/>
                    <a:pt x="168" y="148"/>
                  </a:cubicBezTo>
                  <a:cubicBezTo>
                    <a:pt x="172" y="148"/>
                    <a:pt x="176" y="149"/>
                    <a:pt x="177" y="146"/>
                  </a:cubicBezTo>
                  <a:cubicBezTo>
                    <a:pt x="184" y="150"/>
                    <a:pt x="182" y="163"/>
                    <a:pt x="187" y="170"/>
                  </a:cubicBezTo>
                  <a:cubicBezTo>
                    <a:pt x="187" y="173"/>
                    <a:pt x="184" y="168"/>
                    <a:pt x="181" y="170"/>
                  </a:cubicBezTo>
                  <a:cubicBezTo>
                    <a:pt x="178" y="171"/>
                    <a:pt x="170" y="181"/>
                    <a:pt x="170" y="187"/>
                  </a:cubicBezTo>
                  <a:cubicBezTo>
                    <a:pt x="170" y="192"/>
                    <a:pt x="175" y="193"/>
                    <a:pt x="175" y="197"/>
                  </a:cubicBezTo>
                  <a:cubicBezTo>
                    <a:pt x="163" y="197"/>
                    <a:pt x="168" y="197"/>
                    <a:pt x="170" y="204"/>
                  </a:cubicBezTo>
                  <a:cubicBezTo>
                    <a:pt x="161" y="204"/>
                    <a:pt x="165" y="189"/>
                    <a:pt x="155" y="195"/>
                  </a:cubicBezTo>
                  <a:cubicBezTo>
                    <a:pt x="156" y="194"/>
                    <a:pt x="157" y="193"/>
                    <a:pt x="157" y="191"/>
                  </a:cubicBezTo>
                  <a:cubicBezTo>
                    <a:pt x="156" y="186"/>
                    <a:pt x="145" y="190"/>
                    <a:pt x="140" y="189"/>
                  </a:cubicBezTo>
                  <a:cubicBezTo>
                    <a:pt x="136" y="191"/>
                    <a:pt x="145" y="200"/>
                    <a:pt x="132" y="197"/>
                  </a:cubicBezTo>
                  <a:cubicBezTo>
                    <a:pt x="133" y="199"/>
                    <a:pt x="134" y="202"/>
                    <a:pt x="134" y="206"/>
                  </a:cubicBezTo>
                  <a:cubicBezTo>
                    <a:pt x="141" y="209"/>
                    <a:pt x="135" y="199"/>
                    <a:pt x="142" y="202"/>
                  </a:cubicBezTo>
                  <a:cubicBezTo>
                    <a:pt x="138" y="208"/>
                    <a:pt x="145" y="212"/>
                    <a:pt x="138" y="217"/>
                  </a:cubicBezTo>
                  <a:cubicBezTo>
                    <a:pt x="128" y="213"/>
                    <a:pt x="115" y="212"/>
                    <a:pt x="106" y="206"/>
                  </a:cubicBezTo>
                  <a:cubicBezTo>
                    <a:pt x="101" y="206"/>
                    <a:pt x="105" y="215"/>
                    <a:pt x="104" y="219"/>
                  </a:cubicBezTo>
                  <a:cubicBezTo>
                    <a:pt x="113" y="215"/>
                    <a:pt x="114" y="217"/>
                    <a:pt x="123" y="215"/>
                  </a:cubicBezTo>
                  <a:cubicBezTo>
                    <a:pt x="124" y="221"/>
                    <a:pt x="130" y="222"/>
                    <a:pt x="136" y="223"/>
                  </a:cubicBezTo>
                  <a:cubicBezTo>
                    <a:pt x="137" y="227"/>
                    <a:pt x="130" y="234"/>
                    <a:pt x="136" y="236"/>
                  </a:cubicBezTo>
                  <a:cubicBezTo>
                    <a:pt x="120" y="241"/>
                    <a:pt x="120" y="262"/>
                    <a:pt x="115" y="277"/>
                  </a:cubicBezTo>
                  <a:cubicBezTo>
                    <a:pt x="111" y="274"/>
                    <a:pt x="109" y="274"/>
                    <a:pt x="106" y="277"/>
                  </a:cubicBezTo>
                  <a:cubicBezTo>
                    <a:pt x="111" y="283"/>
                    <a:pt x="109" y="282"/>
                    <a:pt x="110" y="292"/>
                  </a:cubicBezTo>
                  <a:cubicBezTo>
                    <a:pt x="105" y="291"/>
                    <a:pt x="101" y="289"/>
                    <a:pt x="97" y="288"/>
                  </a:cubicBezTo>
                  <a:cubicBezTo>
                    <a:pt x="95" y="258"/>
                    <a:pt x="98" y="233"/>
                    <a:pt x="100" y="210"/>
                  </a:cubicBezTo>
                  <a:cubicBezTo>
                    <a:pt x="99" y="207"/>
                    <a:pt x="96" y="207"/>
                    <a:pt x="95" y="204"/>
                  </a:cubicBezTo>
                  <a:cubicBezTo>
                    <a:pt x="89" y="202"/>
                    <a:pt x="91" y="210"/>
                    <a:pt x="85" y="208"/>
                  </a:cubicBezTo>
                  <a:cubicBezTo>
                    <a:pt x="80" y="204"/>
                    <a:pt x="83" y="202"/>
                    <a:pt x="80" y="200"/>
                  </a:cubicBezTo>
                  <a:cubicBezTo>
                    <a:pt x="86" y="195"/>
                    <a:pt x="97" y="195"/>
                    <a:pt x="102" y="189"/>
                  </a:cubicBezTo>
                  <a:cubicBezTo>
                    <a:pt x="98" y="174"/>
                    <a:pt x="114" y="170"/>
                    <a:pt x="106" y="159"/>
                  </a:cubicBezTo>
                  <a:cubicBezTo>
                    <a:pt x="93" y="164"/>
                    <a:pt x="90" y="173"/>
                    <a:pt x="76" y="174"/>
                  </a:cubicBezTo>
                  <a:cubicBezTo>
                    <a:pt x="70" y="174"/>
                    <a:pt x="59" y="163"/>
                    <a:pt x="44" y="167"/>
                  </a:cubicBezTo>
                  <a:cubicBezTo>
                    <a:pt x="41" y="164"/>
                    <a:pt x="37" y="163"/>
                    <a:pt x="37" y="157"/>
                  </a:cubicBezTo>
                  <a:cubicBezTo>
                    <a:pt x="34" y="157"/>
                    <a:pt x="32" y="157"/>
                    <a:pt x="29" y="157"/>
                  </a:cubicBezTo>
                  <a:cubicBezTo>
                    <a:pt x="27" y="139"/>
                    <a:pt x="17" y="130"/>
                    <a:pt x="12" y="116"/>
                  </a:cubicBezTo>
                  <a:cubicBezTo>
                    <a:pt x="9" y="110"/>
                    <a:pt x="3" y="109"/>
                    <a:pt x="1" y="103"/>
                  </a:cubicBezTo>
                  <a:cubicBezTo>
                    <a:pt x="0" y="94"/>
                    <a:pt x="13" y="98"/>
                    <a:pt x="9" y="86"/>
                  </a:cubicBezTo>
                  <a:cubicBezTo>
                    <a:pt x="27" y="76"/>
                    <a:pt x="43" y="71"/>
                    <a:pt x="63" y="73"/>
                  </a:cubicBezTo>
                  <a:cubicBezTo>
                    <a:pt x="68" y="65"/>
                    <a:pt x="66" y="57"/>
                    <a:pt x="61" y="54"/>
                  </a:cubicBezTo>
                  <a:cubicBezTo>
                    <a:pt x="59" y="52"/>
                    <a:pt x="55" y="47"/>
                    <a:pt x="54" y="41"/>
                  </a:cubicBezTo>
                  <a:cubicBezTo>
                    <a:pt x="50" y="42"/>
                    <a:pt x="46" y="41"/>
                    <a:pt x="44" y="39"/>
                  </a:cubicBezTo>
                  <a:cubicBezTo>
                    <a:pt x="44" y="34"/>
                    <a:pt x="44" y="30"/>
                    <a:pt x="44" y="26"/>
                  </a:cubicBezTo>
                  <a:cubicBezTo>
                    <a:pt x="52" y="24"/>
                    <a:pt x="56" y="16"/>
                    <a:pt x="61" y="11"/>
                  </a:cubicBezTo>
                  <a:cubicBezTo>
                    <a:pt x="77" y="14"/>
                    <a:pt x="93" y="0"/>
                    <a:pt x="104" y="11"/>
                  </a:cubicBezTo>
                  <a:cubicBezTo>
                    <a:pt x="123" y="9"/>
                    <a:pt x="133" y="21"/>
                    <a:pt x="145" y="30"/>
                  </a:cubicBezTo>
                  <a:cubicBezTo>
                    <a:pt x="146" y="31"/>
                    <a:pt x="150" y="33"/>
                    <a:pt x="151" y="34"/>
                  </a:cubicBezTo>
                  <a:cubicBezTo>
                    <a:pt x="153" y="37"/>
                    <a:pt x="151" y="41"/>
                    <a:pt x="153" y="45"/>
                  </a:cubicBezTo>
                  <a:cubicBezTo>
                    <a:pt x="155" y="49"/>
                    <a:pt x="159" y="49"/>
                    <a:pt x="155" y="54"/>
                  </a:cubicBezTo>
                  <a:cubicBezTo>
                    <a:pt x="151" y="58"/>
                    <a:pt x="158" y="55"/>
                    <a:pt x="155" y="62"/>
                  </a:cubicBezTo>
                  <a:cubicBezTo>
                    <a:pt x="155" y="64"/>
                    <a:pt x="150" y="66"/>
                    <a:pt x="149" y="69"/>
                  </a:cubicBezTo>
                  <a:cubicBezTo>
                    <a:pt x="148" y="71"/>
                    <a:pt x="150" y="75"/>
                    <a:pt x="149" y="77"/>
                  </a:cubicBezTo>
                  <a:cubicBezTo>
                    <a:pt x="145" y="83"/>
                    <a:pt x="139" y="84"/>
                    <a:pt x="136" y="88"/>
                  </a:cubicBezTo>
                  <a:cubicBezTo>
                    <a:pt x="133" y="89"/>
                    <a:pt x="131" y="76"/>
                    <a:pt x="132" y="69"/>
                  </a:cubicBezTo>
                  <a:cubicBezTo>
                    <a:pt x="132" y="64"/>
                    <a:pt x="134" y="60"/>
                    <a:pt x="136" y="56"/>
                  </a:cubicBezTo>
                  <a:cubicBezTo>
                    <a:pt x="140" y="56"/>
                    <a:pt x="137" y="63"/>
                    <a:pt x="142" y="62"/>
                  </a:cubicBezTo>
                  <a:cubicBezTo>
                    <a:pt x="145" y="61"/>
                    <a:pt x="145" y="57"/>
                    <a:pt x="149" y="58"/>
                  </a:cubicBezTo>
                  <a:cubicBezTo>
                    <a:pt x="146" y="55"/>
                    <a:pt x="143" y="54"/>
                    <a:pt x="145" y="47"/>
                  </a:cubicBezTo>
                  <a:cubicBezTo>
                    <a:pt x="142" y="50"/>
                    <a:pt x="134" y="44"/>
                    <a:pt x="138" y="45"/>
                  </a:cubicBezTo>
                  <a:cubicBezTo>
                    <a:pt x="133" y="44"/>
                    <a:pt x="132" y="48"/>
                    <a:pt x="125" y="45"/>
                  </a:cubicBezTo>
                  <a:close/>
                  <a:moveTo>
                    <a:pt x="140" y="122"/>
                  </a:moveTo>
                  <a:cubicBezTo>
                    <a:pt x="120" y="106"/>
                    <a:pt x="115" y="139"/>
                    <a:pt x="132" y="142"/>
                  </a:cubicBezTo>
                  <a:cubicBezTo>
                    <a:pt x="136" y="142"/>
                    <a:pt x="136" y="139"/>
                    <a:pt x="140" y="140"/>
                  </a:cubicBezTo>
                  <a:cubicBezTo>
                    <a:pt x="144" y="132"/>
                    <a:pt x="140" y="131"/>
                    <a:pt x="140" y="122"/>
                  </a:cubicBezTo>
                  <a:close/>
                  <a:moveTo>
                    <a:pt x="100" y="273"/>
                  </a:moveTo>
                  <a:cubicBezTo>
                    <a:pt x="115" y="276"/>
                    <a:pt x="118" y="251"/>
                    <a:pt x="119" y="234"/>
                  </a:cubicBezTo>
                  <a:cubicBezTo>
                    <a:pt x="112" y="232"/>
                    <a:pt x="110" y="225"/>
                    <a:pt x="104" y="223"/>
                  </a:cubicBezTo>
                  <a:cubicBezTo>
                    <a:pt x="105" y="242"/>
                    <a:pt x="101" y="256"/>
                    <a:pt x="100" y="27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22"/>
            <p:cNvSpPr>
              <a:spLocks/>
            </p:cNvSpPr>
            <p:nvPr/>
          </p:nvSpPr>
          <p:spPr bwMode="auto">
            <a:xfrm>
              <a:off x="1444625" y="4524375"/>
              <a:ext cx="207963" cy="274638"/>
            </a:xfrm>
            <a:custGeom>
              <a:avLst/>
              <a:gdLst>
                <a:gd name="T0" fmla="*/ 49 w 81"/>
                <a:gd name="T1" fmla="*/ 96 h 108"/>
                <a:gd name="T2" fmla="*/ 38 w 81"/>
                <a:gd name="T3" fmla="*/ 100 h 108"/>
                <a:gd name="T4" fmla="*/ 17 w 81"/>
                <a:gd name="T5" fmla="*/ 90 h 108"/>
                <a:gd name="T6" fmla="*/ 19 w 81"/>
                <a:gd name="T7" fmla="*/ 57 h 108"/>
                <a:gd name="T8" fmla="*/ 0 w 81"/>
                <a:gd name="T9" fmla="*/ 55 h 108"/>
                <a:gd name="T10" fmla="*/ 25 w 81"/>
                <a:gd name="T11" fmla="*/ 21 h 108"/>
                <a:gd name="T12" fmla="*/ 21 w 81"/>
                <a:gd name="T13" fmla="*/ 15 h 108"/>
                <a:gd name="T14" fmla="*/ 32 w 81"/>
                <a:gd name="T15" fmla="*/ 17 h 108"/>
                <a:gd name="T16" fmla="*/ 36 w 81"/>
                <a:gd name="T17" fmla="*/ 0 h 108"/>
                <a:gd name="T18" fmla="*/ 49 w 81"/>
                <a:gd name="T19" fmla="*/ 21 h 108"/>
                <a:gd name="T20" fmla="*/ 42 w 81"/>
                <a:gd name="T21" fmla="*/ 19 h 108"/>
                <a:gd name="T22" fmla="*/ 57 w 81"/>
                <a:gd name="T23" fmla="*/ 34 h 108"/>
                <a:gd name="T24" fmla="*/ 51 w 81"/>
                <a:gd name="T25" fmla="*/ 32 h 108"/>
                <a:gd name="T26" fmla="*/ 64 w 81"/>
                <a:gd name="T27" fmla="*/ 36 h 108"/>
                <a:gd name="T28" fmla="*/ 66 w 81"/>
                <a:gd name="T29" fmla="*/ 45 h 108"/>
                <a:gd name="T30" fmla="*/ 81 w 81"/>
                <a:gd name="T31" fmla="*/ 64 h 108"/>
                <a:gd name="T32" fmla="*/ 75 w 81"/>
                <a:gd name="T33" fmla="*/ 87 h 108"/>
                <a:gd name="T34" fmla="*/ 66 w 81"/>
                <a:gd name="T35" fmla="*/ 94 h 108"/>
                <a:gd name="T36" fmla="*/ 55 w 81"/>
                <a:gd name="T37" fmla="*/ 105 h 108"/>
                <a:gd name="T38" fmla="*/ 49 w 81"/>
                <a:gd name="T39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108">
                  <a:moveTo>
                    <a:pt x="49" y="96"/>
                  </a:moveTo>
                  <a:cubicBezTo>
                    <a:pt x="42" y="94"/>
                    <a:pt x="45" y="102"/>
                    <a:pt x="38" y="100"/>
                  </a:cubicBezTo>
                  <a:cubicBezTo>
                    <a:pt x="34" y="94"/>
                    <a:pt x="29" y="88"/>
                    <a:pt x="17" y="90"/>
                  </a:cubicBezTo>
                  <a:cubicBezTo>
                    <a:pt x="25" y="80"/>
                    <a:pt x="0" y="65"/>
                    <a:pt x="19" y="57"/>
                  </a:cubicBezTo>
                  <a:cubicBezTo>
                    <a:pt x="14" y="46"/>
                    <a:pt x="7" y="62"/>
                    <a:pt x="0" y="55"/>
                  </a:cubicBezTo>
                  <a:cubicBezTo>
                    <a:pt x="8" y="44"/>
                    <a:pt x="12" y="27"/>
                    <a:pt x="25" y="21"/>
                  </a:cubicBezTo>
                  <a:cubicBezTo>
                    <a:pt x="24" y="19"/>
                    <a:pt x="20" y="19"/>
                    <a:pt x="21" y="15"/>
                  </a:cubicBezTo>
                  <a:cubicBezTo>
                    <a:pt x="24" y="16"/>
                    <a:pt x="27" y="17"/>
                    <a:pt x="32" y="17"/>
                  </a:cubicBezTo>
                  <a:cubicBezTo>
                    <a:pt x="28" y="10"/>
                    <a:pt x="30" y="3"/>
                    <a:pt x="36" y="0"/>
                  </a:cubicBezTo>
                  <a:cubicBezTo>
                    <a:pt x="42" y="5"/>
                    <a:pt x="46" y="12"/>
                    <a:pt x="49" y="21"/>
                  </a:cubicBezTo>
                  <a:cubicBezTo>
                    <a:pt x="47" y="20"/>
                    <a:pt x="45" y="19"/>
                    <a:pt x="42" y="19"/>
                  </a:cubicBezTo>
                  <a:cubicBezTo>
                    <a:pt x="38" y="33"/>
                    <a:pt x="60" y="22"/>
                    <a:pt x="57" y="34"/>
                  </a:cubicBezTo>
                  <a:cubicBezTo>
                    <a:pt x="56" y="33"/>
                    <a:pt x="54" y="32"/>
                    <a:pt x="51" y="32"/>
                  </a:cubicBezTo>
                  <a:cubicBezTo>
                    <a:pt x="51" y="37"/>
                    <a:pt x="58" y="36"/>
                    <a:pt x="64" y="36"/>
                  </a:cubicBezTo>
                  <a:cubicBezTo>
                    <a:pt x="66" y="38"/>
                    <a:pt x="66" y="41"/>
                    <a:pt x="66" y="45"/>
                  </a:cubicBezTo>
                  <a:cubicBezTo>
                    <a:pt x="76" y="46"/>
                    <a:pt x="80" y="53"/>
                    <a:pt x="81" y="64"/>
                  </a:cubicBezTo>
                  <a:cubicBezTo>
                    <a:pt x="68" y="65"/>
                    <a:pt x="75" y="77"/>
                    <a:pt x="75" y="87"/>
                  </a:cubicBezTo>
                  <a:cubicBezTo>
                    <a:pt x="73" y="91"/>
                    <a:pt x="64" y="87"/>
                    <a:pt x="66" y="94"/>
                  </a:cubicBezTo>
                  <a:cubicBezTo>
                    <a:pt x="57" y="92"/>
                    <a:pt x="52" y="100"/>
                    <a:pt x="55" y="105"/>
                  </a:cubicBezTo>
                  <a:cubicBezTo>
                    <a:pt x="55" y="108"/>
                    <a:pt x="47" y="102"/>
                    <a:pt x="49" y="96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323"/>
            <p:cNvSpPr>
              <a:spLocks noEditPoints="1"/>
            </p:cNvSpPr>
            <p:nvPr/>
          </p:nvSpPr>
          <p:spPr bwMode="auto">
            <a:xfrm>
              <a:off x="6380163" y="4683125"/>
              <a:ext cx="547688" cy="588963"/>
            </a:xfrm>
            <a:custGeom>
              <a:avLst/>
              <a:gdLst>
                <a:gd name="T0" fmla="*/ 108 w 215"/>
                <a:gd name="T1" fmla="*/ 128 h 231"/>
                <a:gd name="T2" fmla="*/ 144 w 215"/>
                <a:gd name="T3" fmla="*/ 133 h 231"/>
                <a:gd name="T4" fmla="*/ 185 w 215"/>
                <a:gd name="T5" fmla="*/ 139 h 231"/>
                <a:gd name="T6" fmla="*/ 165 w 215"/>
                <a:gd name="T7" fmla="*/ 152 h 231"/>
                <a:gd name="T8" fmla="*/ 180 w 215"/>
                <a:gd name="T9" fmla="*/ 199 h 231"/>
                <a:gd name="T10" fmla="*/ 123 w 215"/>
                <a:gd name="T11" fmla="*/ 208 h 231"/>
                <a:gd name="T12" fmla="*/ 125 w 215"/>
                <a:gd name="T13" fmla="*/ 189 h 231"/>
                <a:gd name="T14" fmla="*/ 105 w 215"/>
                <a:gd name="T15" fmla="*/ 167 h 231"/>
                <a:gd name="T16" fmla="*/ 69 w 215"/>
                <a:gd name="T17" fmla="*/ 171 h 231"/>
                <a:gd name="T18" fmla="*/ 24 w 215"/>
                <a:gd name="T19" fmla="*/ 189 h 231"/>
                <a:gd name="T20" fmla="*/ 37 w 215"/>
                <a:gd name="T21" fmla="*/ 167 h 231"/>
                <a:gd name="T22" fmla="*/ 9 w 215"/>
                <a:gd name="T23" fmla="*/ 199 h 231"/>
                <a:gd name="T24" fmla="*/ 17 w 215"/>
                <a:gd name="T25" fmla="*/ 178 h 231"/>
                <a:gd name="T26" fmla="*/ 37 w 215"/>
                <a:gd name="T27" fmla="*/ 156 h 231"/>
                <a:gd name="T28" fmla="*/ 54 w 215"/>
                <a:gd name="T29" fmla="*/ 120 h 231"/>
                <a:gd name="T30" fmla="*/ 30 w 215"/>
                <a:gd name="T31" fmla="*/ 109 h 231"/>
                <a:gd name="T32" fmla="*/ 30 w 215"/>
                <a:gd name="T33" fmla="*/ 75 h 231"/>
                <a:gd name="T34" fmla="*/ 86 w 215"/>
                <a:gd name="T35" fmla="*/ 60 h 231"/>
                <a:gd name="T36" fmla="*/ 112 w 215"/>
                <a:gd name="T37" fmla="*/ 53 h 231"/>
                <a:gd name="T38" fmla="*/ 114 w 215"/>
                <a:gd name="T39" fmla="*/ 8 h 231"/>
                <a:gd name="T40" fmla="*/ 135 w 215"/>
                <a:gd name="T41" fmla="*/ 4 h 231"/>
                <a:gd name="T42" fmla="*/ 170 w 215"/>
                <a:gd name="T43" fmla="*/ 13 h 231"/>
                <a:gd name="T44" fmla="*/ 180 w 215"/>
                <a:gd name="T45" fmla="*/ 38 h 231"/>
                <a:gd name="T46" fmla="*/ 180 w 215"/>
                <a:gd name="T47" fmla="*/ 58 h 231"/>
                <a:gd name="T48" fmla="*/ 208 w 215"/>
                <a:gd name="T49" fmla="*/ 75 h 231"/>
                <a:gd name="T50" fmla="*/ 189 w 215"/>
                <a:gd name="T51" fmla="*/ 116 h 231"/>
                <a:gd name="T52" fmla="*/ 150 w 215"/>
                <a:gd name="T53" fmla="*/ 126 h 231"/>
                <a:gd name="T54" fmla="*/ 146 w 215"/>
                <a:gd name="T55" fmla="*/ 124 h 231"/>
                <a:gd name="T56" fmla="*/ 138 w 215"/>
                <a:gd name="T57" fmla="*/ 120 h 231"/>
                <a:gd name="T58" fmla="*/ 97 w 215"/>
                <a:gd name="T59" fmla="*/ 118 h 231"/>
                <a:gd name="T60" fmla="*/ 90 w 215"/>
                <a:gd name="T61" fmla="*/ 154 h 231"/>
                <a:gd name="T62" fmla="*/ 78 w 215"/>
                <a:gd name="T63" fmla="*/ 141 h 231"/>
                <a:gd name="T64" fmla="*/ 90 w 215"/>
                <a:gd name="T65" fmla="*/ 154 h 231"/>
                <a:gd name="T66" fmla="*/ 84 w 215"/>
                <a:gd name="T67" fmla="*/ 109 h 231"/>
                <a:gd name="T68" fmla="*/ 50 w 215"/>
                <a:gd name="T69" fmla="*/ 161 h 231"/>
                <a:gd name="T70" fmla="*/ 58 w 215"/>
                <a:gd name="T71" fmla="*/ 15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5" h="231">
                  <a:moveTo>
                    <a:pt x="138" y="120"/>
                  </a:moveTo>
                  <a:cubicBezTo>
                    <a:pt x="134" y="106"/>
                    <a:pt x="102" y="108"/>
                    <a:pt x="108" y="128"/>
                  </a:cubicBezTo>
                  <a:cubicBezTo>
                    <a:pt x="115" y="135"/>
                    <a:pt x="132" y="132"/>
                    <a:pt x="138" y="141"/>
                  </a:cubicBezTo>
                  <a:cubicBezTo>
                    <a:pt x="142" y="141"/>
                    <a:pt x="142" y="136"/>
                    <a:pt x="144" y="133"/>
                  </a:cubicBezTo>
                  <a:cubicBezTo>
                    <a:pt x="149" y="138"/>
                    <a:pt x="154" y="132"/>
                    <a:pt x="159" y="133"/>
                  </a:cubicBezTo>
                  <a:cubicBezTo>
                    <a:pt x="167" y="134"/>
                    <a:pt x="173" y="142"/>
                    <a:pt x="185" y="139"/>
                  </a:cubicBezTo>
                  <a:cubicBezTo>
                    <a:pt x="183" y="148"/>
                    <a:pt x="192" y="147"/>
                    <a:pt x="189" y="156"/>
                  </a:cubicBezTo>
                  <a:cubicBezTo>
                    <a:pt x="176" y="161"/>
                    <a:pt x="178" y="152"/>
                    <a:pt x="165" y="152"/>
                  </a:cubicBezTo>
                  <a:cubicBezTo>
                    <a:pt x="163" y="163"/>
                    <a:pt x="172" y="163"/>
                    <a:pt x="176" y="167"/>
                  </a:cubicBezTo>
                  <a:cubicBezTo>
                    <a:pt x="171" y="177"/>
                    <a:pt x="183" y="185"/>
                    <a:pt x="180" y="199"/>
                  </a:cubicBezTo>
                  <a:cubicBezTo>
                    <a:pt x="164" y="205"/>
                    <a:pt x="164" y="226"/>
                    <a:pt x="148" y="231"/>
                  </a:cubicBezTo>
                  <a:cubicBezTo>
                    <a:pt x="137" y="227"/>
                    <a:pt x="128" y="219"/>
                    <a:pt x="123" y="208"/>
                  </a:cubicBezTo>
                  <a:cubicBezTo>
                    <a:pt x="125" y="206"/>
                    <a:pt x="127" y="204"/>
                    <a:pt x="129" y="201"/>
                  </a:cubicBezTo>
                  <a:cubicBezTo>
                    <a:pt x="132" y="196"/>
                    <a:pt x="124" y="193"/>
                    <a:pt x="125" y="189"/>
                  </a:cubicBezTo>
                  <a:cubicBezTo>
                    <a:pt x="125" y="188"/>
                    <a:pt x="128" y="188"/>
                    <a:pt x="127" y="186"/>
                  </a:cubicBezTo>
                  <a:cubicBezTo>
                    <a:pt x="123" y="178"/>
                    <a:pt x="113" y="175"/>
                    <a:pt x="105" y="167"/>
                  </a:cubicBezTo>
                  <a:cubicBezTo>
                    <a:pt x="105" y="162"/>
                    <a:pt x="109" y="162"/>
                    <a:pt x="108" y="156"/>
                  </a:cubicBezTo>
                  <a:cubicBezTo>
                    <a:pt x="92" y="157"/>
                    <a:pt x="80" y="164"/>
                    <a:pt x="69" y="171"/>
                  </a:cubicBezTo>
                  <a:cubicBezTo>
                    <a:pt x="62" y="176"/>
                    <a:pt x="55" y="176"/>
                    <a:pt x="52" y="184"/>
                  </a:cubicBezTo>
                  <a:cubicBezTo>
                    <a:pt x="45" y="174"/>
                    <a:pt x="35" y="190"/>
                    <a:pt x="24" y="189"/>
                  </a:cubicBezTo>
                  <a:cubicBezTo>
                    <a:pt x="28" y="184"/>
                    <a:pt x="36" y="182"/>
                    <a:pt x="41" y="178"/>
                  </a:cubicBezTo>
                  <a:cubicBezTo>
                    <a:pt x="39" y="175"/>
                    <a:pt x="39" y="170"/>
                    <a:pt x="37" y="167"/>
                  </a:cubicBezTo>
                  <a:cubicBezTo>
                    <a:pt x="27" y="169"/>
                    <a:pt x="23" y="178"/>
                    <a:pt x="15" y="182"/>
                  </a:cubicBezTo>
                  <a:cubicBezTo>
                    <a:pt x="15" y="191"/>
                    <a:pt x="12" y="190"/>
                    <a:pt x="9" y="199"/>
                  </a:cubicBezTo>
                  <a:cubicBezTo>
                    <a:pt x="7" y="198"/>
                    <a:pt x="4" y="197"/>
                    <a:pt x="0" y="197"/>
                  </a:cubicBezTo>
                  <a:cubicBezTo>
                    <a:pt x="1" y="187"/>
                    <a:pt x="13" y="185"/>
                    <a:pt x="17" y="178"/>
                  </a:cubicBezTo>
                  <a:cubicBezTo>
                    <a:pt x="23" y="170"/>
                    <a:pt x="21" y="157"/>
                    <a:pt x="30" y="152"/>
                  </a:cubicBezTo>
                  <a:cubicBezTo>
                    <a:pt x="35" y="151"/>
                    <a:pt x="33" y="156"/>
                    <a:pt x="37" y="156"/>
                  </a:cubicBezTo>
                  <a:cubicBezTo>
                    <a:pt x="45" y="155"/>
                    <a:pt x="46" y="145"/>
                    <a:pt x="56" y="146"/>
                  </a:cubicBezTo>
                  <a:cubicBezTo>
                    <a:pt x="55" y="133"/>
                    <a:pt x="60" y="128"/>
                    <a:pt x="54" y="120"/>
                  </a:cubicBezTo>
                  <a:cubicBezTo>
                    <a:pt x="49" y="120"/>
                    <a:pt x="48" y="124"/>
                    <a:pt x="41" y="122"/>
                  </a:cubicBezTo>
                  <a:cubicBezTo>
                    <a:pt x="40" y="115"/>
                    <a:pt x="35" y="113"/>
                    <a:pt x="30" y="109"/>
                  </a:cubicBezTo>
                  <a:cubicBezTo>
                    <a:pt x="34" y="105"/>
                    <a:pt x="28" y="99"/>
                    <a:pt x="26" y="94"/>
                  </a:cubicBezTo>
                  <a:cubicBezTo>
                    <a:pt x="27" y="87"/>
                    <a:pt x="32" y="85"/>
                    <a:pt x="30" y="75"/>
                  </a:cubicBezTo>
                  <a:cubicBezTo>
                    <a:pt x="42" y="65"/>
                    <a:pt x="68" y="67"/>
                    <a:pt x="78" y="79"/>
                  </a:cubicBezTo>
                  <a:cubicBezTo>
                    <a:pt x="84" y="75"/>
                    <a:pt x="83" y="66"/>
                    <a:pt x="86" y="60"/>
                  </a:cubicBezTo>
                  <a:cubicBezTo>
                    <a:pt x="89" y="54"/>
                    <a:pt x="93" y="50"/>
                    <a:pt x="97" y="45"/>
                  </a:cubicBezTo>
                  <a:cubicBezTo>
                    <a:pt x="101" y="49"/>
                    <a:pt x="108" y="50"/>
                    <a:pt x="112" y="53"/>
                  </a:cubicBezTo>
                  <a:cubicBezTo>
                    <a:pt x="114" y="51"/>
                    <a:pt x="120" y="47"/>
                    <a:pt x="120" y="45"/>
                  </a:cubicBezTo>
                  <a:cubicBezTo>
                    <a:pt x="124" y="33"/>
                    <a:pt x="114" y="19"/>
                    <a:pt x="114" y="8"/>
                  </a:cubicBezTo>
                  <a:cubicBezTo>
                    <a:pt x="119" y="8"/>
                    <a:pt x="123" y="3"/>
                    <a:pt x="127" y="2"/>
                  </a:cubicBezTo>
                  <a:cubicBezTo>
                    <a:pt x="131" y="1"/>
                    <a:pt x="133" y="4"/>
                    <a:pt x="135" y="4"/>
                  </a:cubicBezTo>
                  <a:cubicBezTo>
                    <a:pt x="141" y="4"/>
                    <a:pt x="141" y="0"/>
                    <a:pt x="144" y="0"/>
                  </a:cubicBezTo>
                  <a:cubicBezTo>
                    <a:pt x="154" y="0"/>
                    <a:pt x="165" y="6"/>
                    <a:pt x="170" y="13"/>
                  </a:cubicBezTo>
                  <a:cubicBezTo>
                    <a:pt x="171" y="15"/>
                    <a:pt x="170" y="15"/>
                    <a:pt x="172" y="17"/>
                  </a:cubicBezTo>
                  <a:cubicBezTo>
                    <a:pt x="172" y="17"/>
                    <a:pt x="180" y="36"/>
                    <a:pt x="180" y="38"/>
                  </a:cubicBezTo>
                  <a:cubicBezTo>
                    <a:pt x="181" y="41"/>
                    <a:pt x="178" y="50"/>
                    <a:pt x="178" y="56"/>
                  </a:cubicBezTo>
                  <a:cubicBezTo>
                    <a:pt x="178" y="55"/>
                    <a:pt x="182" y="57"/>
                    <a:pt x="180" y="58"/>
                  </a:cubicBezTo>
                  <a:cubicBezTo>
                    <a:pt x="176" y="61"/>
                    <a:pt x="179" y="65"/>
                    <a:pt x="180" y="71"/>
                  </a:cubicBezTo>
                  <a:cubicBezTo>
                    <a:pt x="190" y="69"/>
                    <a:pt x="199" y="78"/>
                    <a:pt x="208" y="75"/>
                  </a:cubicBezTo>
                  <a:cubicBezTo>
                    <a:pt x="215" y="83"/>
                    <a:pt x="205" y="93"/>
                    <a:pt x="200" y="96"/>
                  </a:cubicBezTo>
                  <a:cubicBezTo>
                    <a:pt x="199" y="105"/>
                    <a:pt x="192" y="109"/>
                    <a:pt x="189" y="116"/>
                  </a:cubicBezTo>
                  <a:cubicBezTo>
                    <a:pt x="181" y="117"/>
                    <a:pt x="179" y="122"/>
                    <a:pt x="172" y="118"/>
                  </a:cubicBezTo>
                  <a:cubicBezTo>
                    <a:pt x="167" y="123"/>
                    <a:pt x="159" y="125"/>
                    <a:pt x="150" y="126"/>
                  </a:cubicBezTo>
                  <a:cubicBezTo>
                    <a:pt x="153" y="115"/>
                    <a:pt x="141" y="118"/>
                    <a:pt x="140" y="111"/>
                  </a:cubicBezTo>
                  <a:cubicBezTo>
                    <a:pt x="132" y="117"/>
                    <a:pt x="147" y="118"/>
                    <a:pt x="146" y="124"/>
                  </a:cubicBezTo>
                  <a:cubicBezTo>
                    <a:pt x="145" y="128"/>
                    <a:pt x="136" y="124"/>
                    <a:pt x="135" y="128"/>
                  </a:cubicBezTo>
                  <a:cubicBezTo>
                    <a:pt x="132" y="129"/>
                    <a:pt x="136" y="120"/>
                    <a:pt x="138" y="120"/>
                  </a:cubicBezTo>
                  <a:close/>
                  <a:moveTo>
                    <a:pt x="114" y="92"/>
                  </a:moveTo>
                  <a:cubicBezTo>
                    <a:pt x="101" y="92"/>
                    <a:pt x="87" y="107"/>
                    <a:pt x="97" y="118"/>
                  </a:cubicBezTo>
                  <a:cubicBezTo>
                    <a:pt x="109" y="116"/>
                    <a:pt x="126" y="105"/>
                    <a:pt x="114" y="92"/>
                  </a:cubicBezTo>
                  <a:close/>
                  <a:moveTo>
                    <a:pt x="90" y="154"/>
                  </a:moveTo>
                  <a:cubicBezTo>
                    <a:pt x="87" y="152"/>
                    <a:pt x="82" y="152"/>
                    <a:pt x="80" y="148"/>
                  </a:cubicBezTo>
                  <a:cubicBezTo>
                    <a:pt x="79" y="145"/>
                    <a:pt x="80" y="142"/>
                    <a:pt x="78" y="141"/>
                  </a:cubicBezTo>
                  <a:cubicBezTo>
                    <a:pt x="78" y="150"/>
                    <a:pt x="75" y="152"/>
                    <a:pt x="71" y="161"/>
                  </a:cubicBezTo>
                  <a:cubicBezTo>
                    <a:pt x="78" y="166"/>
                    <a:pt x="86" y="158"/>
                    <a:pt x="90" y="154"/>
                  </a:cubicBezTo>
                  <a:close/>
                  <a:moveTo>
                    <a:pt x="78" y="124"/>
                  </a:moveTo>
                  <a:cubicBezTo>
                    <a:pt x="81" y="120"/>
                    <a:pt x="88" y="113"/>
                    <a:pt x="84" y="109"/>
                  </a:cubicBezTo>
                  <a:cubicBezTo>
                    <a:pt x="73" y="107"/>
                    <a:pt x="70" y="120"/>
                    <a:pt x="78" y="124"/>
                  </a:cubicBezTo>
                  <a:close/>
                  <a:moveTo>
                    <a:pt x="50" y="161"/>
                  </a:moveTo>
                  <a:cubicBezTo>
                    <a:pt x="52" y="167"/>
                    <a:pt x="58" y="176"/>
                    <a:pt x="67" y="169"/>
                  </a:cubicBezTo>
                  <a:cubicBezTo>
                    <a:pt x="64" y="164"/>
                    <a:pt x="67" y="153"/>
                    <a:pt x="58" y="154"/>
                  </a:cubicBezTo>
                  <a:cubicBezTo>
                    <a:pt x="58" y="159"/>
                    <a:pt x="49" y="155"/>
                    <a:pt x="50" y="16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24"/>
            <p:cNvSpPr>
              <a:spLocks/>
            </p:cNvSpPr>
            <p:nvPr/>
          </p:nvSpPr>
          <p:spPr bwMode="auto">
            <a:xfrm>
              <a:off x="449263" y="4822825"/>
              <a:ext cx="142875" cy="152400"/>
            </a:xfrm>
            <a:custGeom>
              <a:avLst/>
              <a:gdLst>
                <a:gd name="T0" fmla="*/ 52 w 56"/>
                <a:gd name="T1" fmla="*/ 13 h 60"/>
                <a:gd name="T2" fmla="*/ 56 w 56"/>
                <a:gd name="T3" fmla="*/ 41 h 60"/>
                <a:gd name="T4" fmla="*/ 45 w 56"/>
                <a:gd name="T5" fmla="*/ 58 h 60"/>
                <a:gd name="T6" fmla="*/ 2 w 56"/>
                <a:gd name="T7" fmla="*/ 43 h 60"/>
                <a:gd name="T8" fmla="*/ 0 w 56"/>
                <a:gd name="T9" fmla="*/ 22 h 60"/>
                <a:gd name="T10" fmla="*/ 9 w 56"/>
                <a:gd name="T11" fmla="*/ 26 h 60"/>
                <a:gd name="T12" fmla="*/ 9 w 56"/>
                <a:gd name="T13" fmla="*/ 20 h 60"/>
                <a:gd name="T14" fmla="*/ 15 w 56"/>
                <a:gd name="T15" fmla="*/ 7 h 60"/>
                <a:gd name="T16" fmla="*/ 13 w 56"/>
                <a:gd name="T17" fmla="*/ 11 h 60"/>
                <a:gd name="T18" fmla="*/ 20 w 56"/>
                <a:gd name="T19" fmla="*/ 3 h 60"/>
                <a:gd name="T20" fmla="*/ 24 w 56"/>
                <a:gd name="T21" fmla="*/ 7 h 60"/>
                <a:gd name="T22" fmla="*/ 32 w 56"/>
                <a:gd name="T23" fmla="*/ 9 h 60"/>
                <a:gd name="T24" fmla="*/ 52 w 56"/>
                <a:gd name="T25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60">
                  <a:moveTo>
                    <a:pt x="52" y="13"/>
                  </a:moveTo>
                  <a:cubicBezTo>
                    <a:pt x="51" y="25"/>
                    <a:pt x="52" y="35"/>
                    <a:pt x="56" y="41"/>
                  </a:cubicBezTo>
                  <a:cubicBezTo>
                    <a:pt x="48" y="42"/>
                    <a:pt x="47" y="50"/>
                    <a:pt x="45" y="58"/>
                  </a:cubicBezTo>
                  <a:cubicBezTo>
                    <a:pt x="32" y="60"/>
                    <a:pt x="14" y="50"/>
                    <a:pt x="2" y="43"/>
                  </a:cubicBezTo>
                  <a:cubicBezTo>
                    <a:pt x="2" y="31"/>
                    <a:pt x="1" y="30"/>
                    <a:pt x="0" y="22"/>
                  </a:cubicBezTo>
                  <a:cubicBezTo>
                    <a:pt x="4" y="22"/>
                    <a:pt x="11" y="20"/>
                    <a:pt x="9" y="26"/>
                  </a:cubicBezTo>
                  <a:cubicBezTo>
                    <a:pt x="14" y="26"/>
                    <a:pt x="9" y="19"/>
                    <a:pt x="9" y="20"/>
                  </a:cubicBezTo>
                  <a:cubicBezTo>
                    <a:pt x="11" y="13"/>
                    <a:pt x="20" y="13"/>
                    <a:pt x="15" y="7"/>
                  </a:cubicBezTo>
                  <a:cubicBezTo>
                    <a:pt x="13" y="7"/>
                    <a:pt x="14" y="10"/>
                    <a:pt x="13" y="11"/>
                  </a:cubicBezTo>
                  <a:cubicBezTo>
                    <a:pt x="7" y="8"/>
                    <a:pt x="15" y="4"/>
                    <a:pt x="20" y="3"/>
                  </a:cubicBezTo>
                  <a:cubicBezTo>
                    <a:pt x="22" y="2"/>
                    <a:pt x="23" y="7"/>
                    <a:pt x="24" y="7"/>
                  </a:cubicBezTo>
                  <a:cubicBezTo>
                    <a:pt x="26" y="7"/>
                    <a:pt x="34" y="0"/>
                    <a:pt x="32" y="9"/>
                  </a:cubicBezTo>
                  <a:cubicBezTo>
                    <a:pt x="42" y="7"/>
                    <a:pt x="45" y="13"/>
                    <a:pt x="52" y="1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25"/>
            <p:cNvSpPr>
              <a:spLocks/>
            </p:cNvSpPr>
            <p:nvPr/>
          </p:nvSpPr>
          <p:spPr bwMode="auto">
            <a:xfrm>
              <a:off x="5446713" y="4860925"/>
              <a:ext cx="314325" cy="346075"/>
            </a:xfrm>
            <a:custGeom>
              <a:avLst/>
              <a:gdLst>
                <a:gd name="T0" fmla="*/ 40 w 123"/>
                <a:gd name="T1" fmla="*/ 114 h 136"/>
                <a:gd name="T2" fmla="*/ 36 w 123"/>
                <a:gd name="T3" fmla="*/ 121 h 136"/>
                <a:gd name="T4" fmla="*/ 17 w 123"/>
                <a:gd name="T5" fmla="*/ 119 h 136"/>
                <a:gd name="T6" fmla="*/ 0 w 123"/>
                <a:gd name="T7" fmla="*/ 106 h 136"/>
                <a:gd name="T8" fmla="*/ 8 w 123"/>
                <a:gd name="T9" fmla="*/ 88 h 136"/>
                <a:gd name="T10" fmla="*/ 8 w 123"/>
                <a:gd name="T11" fmla="*/ 69 h 136"/>
                <a:gd name="T12" fmla="*/ 23 w 123"/>
                <a:gd name="T13" fmla="*/ 58 h 136"/>
                <a:gd name="T14" fmla="*/ 25 w 123"/>
                <a:gd name="T15" fmla="*/ 31 h 136"/>
                <a:gd name="T16" fmla="*/ 38 w 123"/>
                <a:gd name="T17" fmla="*/ 33 h 136"/>
                <a:gd name="T18" fmla="*/ 34 w 123"/>
                <a:gd name="T19" fmla="*/ 56 h 136"/>
                <a:gd name="T20" fmla="*/ 34 w 123"/>
                <a:gd name="T21" fmla="*/ 52 h 136"/>
                <a:gd name="T22" fmla="*/ 30 w 123"/>
                <a:gd name="T23" fmla="*/ 61 h 136"/>
                <a:gd name="T24" fmla="*/ 38 w 123"/>
                <a:gd name="T25" fmla="*/ 71 h 136"/>
                <a:gd name="T26" fmla="*/ 60 w 123"/>
                <a:gd name="T27" fmla="*/ 46 h 136"/>
                <a:gd name="T28" fmla="*/ 75 w 123"/>
                <a:gd name="T29" fmla="*/ 7 h 136"/>
                <a:gd name="T30" fmla="*/ 105 w 123"/>
                <a:gd name="T31" fmla="*/ 5 h 136"/>
                <a:gd name="T32" fmla="*/ 122 w 123"/>
                <a:gd name="T33" fmla="*/ 31 h 136"/>
                <a:gd name="T34" fmla="*/ 120 w 123"/>
                <a:gd name="T35" fmla="*/ 56 h 136"/>
                <a:gd name="T36" fmla="*/ 109 w 123"/>
                <a:gd name="T37" fmla="*/ 61 h 136"/>
                <a:gd name="T38" fmla="*/ 109 w 123"/>
                <a:gd name="T39" fmla="*/ 69 h 136"/>
                <a:gd name="T40" fmla="*/ 81 w 123"/>
                <a:gd name="T41" fmla="*/ 84 h 136"/>
                <a:gd name="T42" fmla="*/ 55 w 123"/>
                <a:gd name="T43" fmla="*/ 97 h 136"/>
                <a:gd name="T44" fmla="*/ 51 w 123"/>
                <a:gd name="T45" fmla="*/ 88 h 136"/>
                <a:gd name="T46" fmla="*/ 47 w 123"/>
                <a:gd name="T47" fmla="*/ 103 h 136"/>
                <a:gd name="T48" fmla="*/ 62 w 123"/>
                <a:gd name="T49" fmla="*/ 114 h 136"/>
                <a:gd name="T50" fmla="*/ 47 w 123"/>
                <a:gd name="T51" fmla="*/ 136 h 136"/>
                <a:gd name="T52" fmla="*/ 51 w 123"/>
                <a:gd name="T53" fmla="*/ 123 h 136"/>
                <a:gd name="T54" fmla="*/ 40 w 123"/>
                <a:gd name="T55" fmla="*/ 1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3" h="136">
                  <a:moveTo>
                    <a:pt x="40" y="114"/>
                  </a:moveTo>
                  <a:cubicBezTo>
                    <a:pt x="38" y="116"/>
                    <a:pt x="37" y="118"/>
                    <a:pt x="36" y="121"/>
                  </a:cubicBezTo>
                  <a:cubicBezTo>
                    <a:pt x="28" y="118"/>
                    <a:pt x="26" y="116"/>
                    <a:pt x="17" y="119"/>
                  </a:cubicBezTo>
                  <a:cubicBezTo>
                    <a:pt x="13" y="112"/>
                    <a:pt x="7" y="108"/>
                    <a:pt x="0" y="106"/>
                  </a:cubicBezTo>
                  <a:cubicBezTo>
                    <a:pt x="2" y="99"/>
                    <a:pt x="1" y="90"/>
                    <a:pt x="8" y="88"/>
                  </a:cubicBezTo>
                  <a:cubicBezTo>
                    <a:pt x="3" y="83"/>
                    <a:pt x="8" y="76"/>
                    <a:pt x="8" y="69"/>
                  </a:cubicBezTo>
                  <a:cubicBezTo>
                    <a:pt x="15" y="68"/>
                    <a:pt x="20" y="64"/>
                    <a:pt x="23" y="58"/>
                  </a:cubicBezTo>
                  <a:cubicBezTo>
                    <a:pt x="16" y="51"/>
                    <a:pt x="20" y="37"/>
                    <a:pt x="25" y="31"/>
                  </a:cubicBezTo>
                  <a:cubicBezTo>
                    <a:pt x="28" y="33"/>
                    <a:pt x="33" y="33"/>
                    <a:pt x="38" y="33"/>
                  </a:cubicBezTo>
                  <a:cubicBezTo>
                    <a:pt x="35" y="44"/>
                    <a:pt x="40" y="50"/>
                    <a:pt x="34" y="56"/>
                  </a:cubicBezTo>
                  <a:cubicBezTo>
                    <a:pt x="31" y="55"/>
                    <a:pt x="34" y="54"/>
                    <a:pt x="34" y="52"/>
                  </a:cubicBezTo>
                  <a:cubicBezTo>
                    <a:pt x="30" y="53"/>
                    <a:pt x="29" y="56"/>
                    <a:pt x="30" y="61"/>
                  </a:cubicBezTo>
                  <a:cubicBezTo>
                    <a:pt x="37" y="62"/>
                    <a:pt x="36" y="62"/>
                    <a:pt x="38" y="71"/>
                  </a:cubicBezTo>
                  <a:cubicBezTo>
                    <a:pt x="50" y="67"/>
                    <a:pt x="48" y="50"/>
                    <a:pt x="60" y="46"/>
                  </a:cubicBezTo>
                  <a:cubicBezTo>
                    <a:pt x="61" y="29"/>
                    <a:pt x="71" y="22"/>
                    <a:pt x="75" y="7"/>
                  </a:cubicBezTo>
                  <a:cubicBezTo>
                    <a:pt x="86" y="0"/>
                    <a:pt x="91" y="2"/>
                    <a:pt x="105" y="5"/>
                  </a:cubicBezTo>
                  <a:cubicBezTo>
                    <a:pt x="105" y="19"/>
                    <a:pt x="117" y="21"/>
                    <a:pt x="122" y="31"/>
                  </a:cubicBezTo>
                  <a:cubicBezTo>
                    <a:pt x="123" y="41"/>
                    <a:pt x="121" y="48"/>
                    <a:pt x="120" y="56"/>
                  </a:cubicBezTo>
                  <a:cubicBezTo>
                    <a:pt x="116" y="57"/>
                    <a:pt x="116" y="62"/>
                    <a:pt x="109" y="61"/>
                  </a:cubicBezTo>
                  <a:cubicBezTo>
                    <a:pt x="109" y="63"/>
                    <a:pt x="109" y="66"/>
                    <a:pt x="109" y="69"/>
                  </a:cubicBezTo>
                  <a:cubicBezTo>
                    <a:pt x="97" y="64"/>
                    <a:pt x="87" y="77"/>
                    <a:pt x="81" y="84"/>
                  </a:cubicBezTo>
                  <a:cubicBezTo>
                    <a:pt x="68" y="84"/>
                    <a:pt x="66" y="95"/>
                    <a:pt x="55" y="97"/>
                  </a:cubicBezTo>
                  <a:cubicBezTo>
                    <a:pt x="58" y="95"/>
                    <a:pt x="57" y="88"/>
                    <a:pt x="51" y="88"/>
                  </a:cubicBezTo>
                  <a:cubicBezTo>
                    <a:pt x="46" y="90"/>
                    <a:pt x="51" y="102"/>
                    <a:pt x="47" y="103"/>
                  </a:cubicBezTo>
                  <a:cubicBezTo>
                    <a:pt x="50" y="109"/>
                    <a:pt x="58" y="109"/>
                    <a:pt x="62" y="114"/>
                  </a:cubicBezTo>
                  <a:cubicBezTo>
                    <a:pt x="55" y="119"/>
                    <a:pt x="51" y="128"/>
                    <a:pt x="47" y="136"/>
                  </a:cubicBezTo>
                  <a:cubicBezTo>
                    <a:pt x="41" y="133"/>
                    <a:pt x="52" y="129"/>
                    <a:pt x="51" y="123"/>
                  </a:cubicBezTo>
                  <a:cubicBezTo>
                    <a:pt x="48" y="120"/>
                    <a:pt x="44" y="117"/>
                    <a:pt x="40" y="114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26"/>
            <p:cNvSpPr>
              <a:spLocks/>
            </p:cNvSpPr>
            <p:nvPr/>
          </p:nvSpPr>
          <p:spPr bwMode="auto">
            <a:xfrm>
              <a:off x="2903538" y="4876800"/>
              <a:ext cx="649288" cy="479425"/>
            </a:xfrm>
            <a:custGeom>
              <a:avLst/>
              <a:gdLst>
                <a:gd name="T0" fmla="*/ 110 w 255"/>
                <a:gd name="T1" fmla="*/ 31 h 188"/>
                <a:gd name="T2" fmla="*/ 118 w 255"/>
                <a:gd name="T3" fmla="*/ 50 h 188"/>
                <a:gd name="T4" fmla="*/ 129 w 255"/>
                <a:gd name="T5" fmla="*/ 65 h 188"/>
                <a:gd name="T6" fmla="*/ 120 w 255"/>
                <a:gd name="T7" fmla="*/ 74 h 188"/>
                <a:gd name="T8" fmla="*/ 118 w 255"/>
                <a:gd name="T9" fmla="*/ 80 h 188"/>
                <a:gd name="T10" fmla="*/ 133 w 255"/>
                <a:gd name="T11" fmla="*/ 82 h 188"/>
                <a:gd name="T12" fmla="*/ 155 w 255"/>
                <a:gd name="T13" fmla="*/ 63 h 188"/>
                <a:gd name="T14" fmla="*/ 202 w 255"/>
                <a:gd name="T15" fmla="*/ 50 h 188"/>
                <a:gd name="T16" fmla="*/ 206 w 255"/>
                <a:gd name="T17" fmla="*/ 97 h 188"/>
                <a:gd name="T18" fmla="*/ 195 w 255"/>
                <a:gd name="T19" fmla="*/ 108 h 188"/>
                <a:gd name="T20" fmla="*/ 189 w 255"/>
                <a:gd name="T21" fmla="*/ 123 h 188"/>
                <a:gd name="T22" fmla="*/ 176 w 255"/>
                <a:gd name="T23" fmla="*/ 140 h 188"/>
                <a:gd name="T24" fmla="*/ 191 w 255"/>
                <a:gd name="T25" fmla="*/ 140 h 188"/>
                <a:gd name="T26" fmla="*/ 195 w 255"/>
                <a:gd name="T27" fmla="*/ 153 h 188"/>
                <a:gd name="T28" fmla="*/ 210 w 255"/>
                <a:gd name="T29" fmla="*/ 158 h 188"/>
                <a:gd name="T30" fmla="*/ 217 w 255"/>
                <a:gd name="T31" fmla="*/ 155 h 188"/>
                <a:gd name="T32" fmla="*/ 253 w 255"/>
                <a:gd name="T33" fmla="*/ 160 h 188"/>
                <a:gd name="T34" fmla="*/ 234 w 255"/>
                <a:gd name="T35" fmla="*/ 188 h 188"/>
                <a:gd name="T36" fmla="*/ 170 w 255"/>
                <a:gd name="T37" fmla="*/ 162 h 188"/>
                <a:gd name="T38" fmla="*/ 148 w 255"/>
                <a:gd name="T39" fmla="*/ 132 h 188"/>
                <a:gd name="T40" fmla="*/ 142 w 255"/>
                <a:gd name="T41" fmla="*/ 119 h 188"/>
                <a:gd name="T42" fmla="*/ 127 w 255"/>
                <a:gd name="T43" fmla="*/ 153 h 188"/>
                <a:gd name="T44" fmla="*/ 133 w 255"/>
                <a:gd name="T45" fmla="*/ 155 h 188"/>
                <a:gd name="T46" fmla="*/ 127 w 255"/>
                <a:gd name="T47" fmla="*/ 153 h 188"/>
                <a:gd name="T48" fmla="*/ 107 w 255"/>
                <a:gd name="T49" fmla="*/ 151 h 188"/>
                <a:gd name="T50" fmla="*/ 56 w 255"/>
                <a:gd name="T51" fmla="*/ 158 h 188"/>
                <a:gd name="T52" fmla="*/ 32 w 255"/>
                <a:gd name="T53" fmla="*/ 102 h 188"/>
                <a:gd name="T54" fmla="*/ 60 w 255"/>
                <a:gd name="T55" fmla="*/ 89 h 188"/>
                <a:gd name="T56" fmla="*/ 75 w 255"/>
                <a:gd name="T57" fmla="*/ 91 h 188"/>
                <a:gd name="T58" fmla="*/ 90 w 255"/>
                <a:gd name="T59" fmla="*/ 125 h 188"/>
                <a:gd name="T60" fmla="*/ 101 w 255"/>
                <a:gd name="T61" fmla="*/ 106 h 188"/>
                <a:gd name="T62" fmla="*/ 86 w 255"/>
                <a:gd name="T63" fmla="*/ 95 h 188"/>
                <a:gd name="T64" fmla="*/ 86 w 255"/>
                <a:gd name="T65" fmla="*/ 76 h 188"/>
                <a:gd name="T66" fmla="*/ 62 w 255"/>
                <a:gd name="T67" fmla="*/ 27 h 188"/>
                <a:gd name="T68" fmla="*/ 84 w 255"/>
                <a:gd name="T69" fmla="*/ 7 h 188"/>
                <a:gd name="T70" fmla="*/ 97 w 255"/>
                <a:gd name="T71" fmla="*/ 1 h 188"/>
                <a:gd name="T72" fmla="*/ 112 w 255"/>
                <a:gd name="T73" fmla="*/ 7 h 188"/>
                <a:gd name="T74" fmla="*/ 118 w 255"/>
                <a:gd name="T75" fmla="*/ 2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5" h="188">
                  <a:moveTo>
                    <a:pt x="103" y="37"/>
                  </a:moveTo>
                  <a:cubicBezTo>
                    <a:pt x="105" y="35"/>
                    <a:pt x="108" y="33"/>
                    <a:pt x="110" y="31"/>
                  </a:cubicBezTo>
                  <a:cubicBezTo>
                    <a:pt x="112" y="33"/>
                    <a:pt x="112" y="39"/>
                    <a:pt x="110" y="42"/>
                  </a:cubicBezTo>
                  <a:cubicBezTo>
                    <a:pt x="115" y="43"/>
                    <a:pt x="112" y="51"/>
                    <a:pt x="118" y="50"/>
                  </a:cubicBezTo>
                  <a:cubicBezTo>
                    <a:pt x="116" y="61"/>
                    <a:pt x="125" y="57"/>
                    <a:pt x="120" y="65"/>
                  </a:cubicBezTo>
                  <a:cubicBezTo>
                    <a:pt x="121" y="71"/>
                    <a:pt x="124" y="62"/>
                    <a:pt x="129" y="65"/>
                  </a:cubicBezTo>
                  <a:cubicBezTo>
                    <a:pt x="129" y="69"/>
                    <a:pt x="132" y="70"/>
                    <a:pt x="131" y="74"/>
                  </a:cubicBezTo>
                  <a:cubicBezTo>
                    <a:pt x="127" y="74"/>
                    <a:pt x="124" y="74"/>
                    <a:pt x="120" y="74"/>
                  </a:cubicBezTo>
                  <a:cubicBezTo>
                    <a:pt x="118" y="81"/>
                    <a:pt x="127" y="76"/>
                    <a:pt x="125" y="82"/>
                  </a:cubicBezTo>
                  <a:cubicBezTo>
                    <a:pt x="123" y="81"/>
                    <a:pt x="121" y="80"/>
                    <a:pt x="118" y="80"/>
                  </a:cubicBezTo>
                  <a:cubicBezTo>
                    <a:pt x="119" y="88"/>
                    <a:pt x="135" y="86"/>
                    <a:pt x="131" y="76"/>
                  </a:cubicBezTo>
                  <a:cubicBezTo>
                    <a:pt x="134" y="76"/>
                    <a:pt x="133" y="80"/>
                    <a:pt x="133" y="82"/>
                  </a:cubicBezTo>
                  <a:cubicBezTo>
                    <a:pt x="144" y="84"/>
                    <a:pt x="144" y="73"/>
                    <a:pt x="144" y="63"/>
                  </a:cubicBezTo>
                  <a:cubicBezTo>
                    <a:pt x="149" y="66"/>
                    <a:pt x="153" y="57"/>
                    <a:pt x="155" y="63"/>
                  </a:cubicBezTo>
                  <a:cubicBezTo>
                    <a:pt x="157" y="52"/>
                    <a:pt x="171" y="51"/>
                    <a:pt x="183" y="55"/>
                  </a:cubicBezTo>
                  <a:cubicBezTo>
                    <a:pt x="190" y="54"/>
                    <a:pt x="193" y="49"/>
                    <a:pt x="202" y="50"/>
                  </a:cubicBezTo>
                  <a:cubicBezTo>
                    <a:pt x="207" y="54"/>
                    <a:pt x="207" y="62"/>
                    <a:pt x="213" y="65"/>
                  </a:cubicBezTo>
                  <a:cubicBezTo>
                    <a:pt x="206" y="74"/>
                    <a:pt x="203" y="82"/>
                    <a:pt x="206" y="97"/>
                  </a:cubicBezTo>
                  <a:cubicBezTo>
                    <a:pt x="199" y="96"/>
                    <a:pt x="199" y="101"/>
                    <a:pt x="204" y="102"/>
                  </a:cubicBezTo>
                  <a:cubicBezTo>
                    <a:pt x="201" y="103"/>
                    <a:pt x="198" y="103"/>
                    <a:pt x="195" y="108"/>
                  </a:cubicBezTo>
                  <a:cubicBezTo>
                    <a:pt x="195" y="112"/>
                    <a:pt x="201" y="111"/>
                    <a:pt x="200" y="117"/>
                  </a:cubicBezTo>
                  <a:cubicBezTo>
                    <a:pt x="192" y="112"/>
                    <a:pt x="191" y="117"/>
                    <a:pt x="189" y="123"/>
                  </a:cubicBezTo>
                  <a:cubicBezTo>
                    <a:pt x="180" y="120"/>
                    <a:pt x="177" y="128"/>
                    <a:pt x="170" y="123"/>
                  </a:cubicBezTo>
                  <a:cubicBezTo>
                    <a:pt x="162" y="130"/>
                    <a:pt x="173" y="137"/>
                    <a:pt x="176" y="140"/>
                  </a:cubicBezTo>
                  <a:cubicBezTo>
                    <a:pt x="178" y="139"/>
                    <a:pt x="178" y="135"/>
                    <a:pt x="183" y="136"/>
                  </a:cubicBezTo>
                  <a:cubicBezTo>
                    <a:pt x="180" y="143"/>
                    <a:pt x="187" y="140"/>
                    <a:pt x="191" y="140"/>
                  </a:cubicBezTo>
                  <a:cubicBezTo>
                    <a:pt x="191" y="150"/>
                    <a:pt x="189" y="151"/>
                    <a:pt x="191" y="160"/>
                  </a:cubicBezTo>
                  <a:cubicBezTo>
                    <a:pt x="194" y="159"/>
                    <a:pt x="196" y="157"/>
                    <a:pt x="195" y="153"/>
                  </a:cubicBezTo>
                  <a:cubicBezTo>
                    <a:pt x="197" y="155"/>
                    <a:pt x="203" y="158"/>
                    <a:pt x="202" y="151"/>
                  </a:cubicBezTo>
                  <a:cubicBezTo>
                    <a:pt x="206" y="152"/>
                    <a:pt x="206" y="157"/>
                    <a:pt x="210" y="158"/>
                  </a:cubicBezTo>
                  <a:cubicBezTo>
                    <a:pt x="216" y="158"/>
                    <a:pt x="212" y="149"/>
                    <a:pt x="219" y="151"/>
                  </a:cubicBezTo>
                  <a:cubicBezTo>
                    <a:pt x="219" y="153"/>
                    <a:pt x="217" y="153"/>
                    <a:pt x="217" y="155"/>
                  </a:cubicBezTo>
                  <a:cubicBezTo>
                    <a:pt x="225" y="160"/>
                    <a:pt x="228" y="170"/>
                    <a:pt x="243" y="168"/>
                  </a:cubicBezTo>
                  <a:cubicBezTo>
                    <a:pt x="249" y="166"/>
                    <a:pt x="242" y="160"/>
                    <a:pt x="253" y="160"/>
                  </a:cubicBezTo>
                  <a:cubicBezTo>
                    <a:pt x="250" y="168"/>
                    <a:pt x="255" y="172"/>
                    <a:pt x="249" y="179"/>
                  </a:cubicBezTo>
                  <a:cubicBezTo>
                    <a:pt x="241" y="175"/>
                    <a:pt x="238" y="183"/>
                    <a:pt x="234" y="188"/>
                  </a:cubicBezTo>
                  <a:cubicBezTo>
                    <a:pt x="214" y="177"/>
                    <a:pt x="187" y="187"/>
                    <a:pt x="165" y="175"/>
                  </a:cubicBezTo>
                  <a:cubicBezTo>
                    <a:pt x="164" y="168"/>
                    <a:pt x="172" y="170"/>
                    <a:pt x="170" y="162"/>
                  </a:cubicBezTo>
                  <a:cubicBezTo>
                    <a:pt x="161" y="156"/>
                    <a:pt x="159" y="140"/>
                    <a:pt x="165" y="134"/>
                  </a:cubicBezTo>
                  <a:cubicBezTo>
                    <a:pt x="163" y="126"/>
                    <a:pt x="155" y="132"/>
                    <a:pt x="148" y="132"/>
                  </a:cubicBezTo>
                  <a:cubicBezTo>
                    <a:pt x="148" y="125"/>
                    <a:pt x="145" y="121"/>
                    <a:pt x="146" y="113"/>
                  </a:cubicBezTo>
                  <a:cubicBezTo>
                    <a:pt x="144" y="114"/>
                    <a:pt x="143" y="116"/>
                    <a:pt x="142" y="119"/>
                  </a:cubicBezTo>
                  <a:cubicBezTo>
                    <a:pt x="130" y="118"/>
                    <a:pt x="120" y="124"/>
                    <a:pt x="118" y="134"/>
                  </a:cubicBezTo>
                  <a:cubicBezTo>
                    <a:pt x="118" y="139"/>
                    <a:pt x="122" y="151"/>
                    <a:pt x="127" y="153"/>
                  </a:cubicBezTo>
                  <a:cubicBezTo>
                    <a:pt x="130" y="155"/>
                    <a:pt x="133" y="149"/>
                    <a:pt x="135" y="153"/>
                  </a:cubicBezTo>
                  <a:cubicBezTo>
                    <a:pt x="136" y="155"/>
                    <a:pt x="135" y="155"/>
                    <a:pt x="133" y="155"/>
                  </a:cubicBezTo>
                  <a:cubicBezTo>
                    <a:pt x="133" y="157"/>
                    <a:pt x="133" y="158"/>
                    <a:pt x="133" y="160"/>
                  </a:cubicBezTo>
                  <a:cubicBezTo>
                    <a:pt x="129" y="160"/>
                    <a:pt x="126" y="158"/>
                    <a:pt x="127" y="153"/>
                  </a:cubicBezTo>
                  <a:cubicBezTo>
                    <a:pt x="120" y="153"/>
                    <a:pt x="116" y="158"/>
                    <a:pt x="116" y="149"/>
                  </a:cubicBezTo>
                  <a:cubicBezTo>
                    <a:pt x="114" y="151"/>
                    <a:pt x="111" y="151"/>
                    <a:pt x="107" y="151"/>
                  </a:cubicBezTo>
                  <a:cubicBezTo>
                    <a:pt x="100" y="160"/>
                    <a:pt x="91" y="167"/>
                    <a:pt x="80" y="173"/>
                  </a:cubicBezTo>
                  <a:cubicBezTo>
                    <a:pt x="74" y="165"/>
                    <a:pt x="60" y="166"/>
                    <a:pt x="56" y="158"/>
                  </a:cubicBezTo>
                  <a:cubicBezTo>
                    <a:pt x="29" y="158"/>
                    <a:pt x="19" y="140"/>
                    <a:pt x="0" y="132"/>
                  </a:cubicBezTo>
                  <a:cubicBezTo>
                    <a:pt x="7" y="118"/>
                    <a:pt x="18" y="109"/>
                    <a:pt x="32" y="102"/>
                  </a:cubicBezTo>
                  <a:cubicBezTo>
                    <a:pt x="34" y="100"/>
                    <a:pt x="36" y="98"/>
                    <a:pt x="37" y="95"/>
                  </a:cubicBezTo>
                  <a:cubicBezTo>
                    <a:pt x="47" y="96"/>
                    <a:pt x="52" y="91"/>
                    <a:pt x="60" y="89"/>
                  </a:cubicBezTo>
                  <a:cubicBezTo>
                    <a:pt x="67" y="90"/>
                    <a:pt x="73" y="92"/>
                    <a:pt x="73" y="100"/>
                  </a:cubicBezTo>
                  <a:cubicBezTo>
                    <a:pt x="75" y="99"/>
                    <a:pt x="80" y="92"/>
                    <a:pt x="75" y="91"/>
                  </a:cubicBezTo>
                  <a:cubicBezTo>
                    <a:pt x="84" y="85"/>
                    <a:pt x="83" y="102"/>
                    <a:pt x="77" y="108"/>
                  </a:cubicBezTo>
                  <a:cubicBezTo>
                    <a:pt x="80" y="116"/>
                    <a:pt x="89" y="116"/>
                    <a:pt x="90" y="125"/>
                  </a:cubicBezTo>
                  <a:cubicBezTo>
                    <a:pt x="94" y="119"/>
                    <a:pt x="98" y="121"/>
                    <a:pt x="103" y="119"/>
                  </a:cubicBezTo>
                  <a:cubicBezTo>
                    <a:pt x="103" y="114"/>
                    <a:pt x="99" y="113"/>
                    <a:pt x="101" y="106"/>
                  </a:cubicBezTo>
                  <a:cubicBezTo>
                    <a:pt x="95" y="98"/>
                    <a:pt x="88" y="100"/>
                    <a:pt x="82" y="95"/>
                  </a:cubicBezTo>
                  <a:cubicBezTo>
                    <a:pt x="82" y="91"/>
                    <a:pt x="87" y="95"/>
                    <a:pt x="86" y="95"/>
                  </a:cubicBezTo>
                  <a:cubicBezTo>
                    <a:pt x="89" y="95"/>
                    <a:pt x="88" y="88"/>
                    <a:pt x="95" y="91"/>
                  </a:cubicBezTo>
                  <a:cubicBezTo>
                    <a:pt x="96" y="82"/>
                    <a:pt x="91" y="79"/>
                    <a:pt x="86" y="76"/>
                  </a:cubicBezTo>
                  <a:cubicBezTo>
                    <a:pt x="85" y="53"/>
                    <a:pt x="72" y="41"/>
                    <a:pt x="56" y="33"/>
                  </a:cubicBezTo>
                  <a:cubicBezTo>
                    <a:pt x="53" y="27"/>
                    <a:pt x="60" y="30"/>
                    <a:pt x="62" y="27"/>
                  </a:cubicBezTo>
                  <a:cubicBezTo>
                    <a:pt x="65" y="24"/>
                    <a:pt x="65" y="19"/>
                    <a:pt x="69" y="16"/>
                  </a:cubicBezTo>
                  <a:cubicBezTo>
                    <a:pt x="73" y="13"/>
                    <a:pt x="81" y="13"/>
                    <a:pt x="84" y="7"/>
                  </a:cubicBezTo>
                  <a:cubicBezTo>
                    <a:pt x="89" y="7"/>
                    <a:pt x="92" y="8"/>
                    <a:pt x="95" y="10"/>
                  </a:cubicBezTo>
                  <a:cubicBezTo>
                    <a:pt x="101" y="7"/>
                    <a:pt x="91" y="4"/>
                    <a:pt x="97" y="1"/>
                  </a:cubicBezTo>
                  <a:cubicBezTo>
                    <a:pt x="100" y="10"/>
                    <a:pt x="106" y="0"/>
                    <a:pt x="110" y="1"/>
                  </a:cubicBezTo>
                  <a:cubicBezTo>
                    <a:pt x="110" y="1"/>
                    <a:pt x="111" y="7"/>
                    <a:pt x="112" y="7"/>
                  </a:cubicBezTo>
                  <a:cubicBezTo>
                    <a:pt x="114" y="9"/>
                    <a:pt x="119" y="7"/>
                    <a:pt x="120" y="10"/>
                  </a:cubicBezTo>
                  <a:cubicBezTo>
                    <a:pt x="118" y="12"/>
                    <a:pt x="104" y="21"/>
                    <a:pt x="118" y="20"/>
                  </a:cubicBezTo>
                  <a:cubicBezTo>
                    <a:pt x="116" y="29"/>
                    <a:pt x="103" y="26"/>
                    <a:pt x="103" y="3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327"/>
            <p:cNvSpPr>
              <a:spLocks/>
            </p:cNvSpPr>
            <p:nvPr/>
          </p:nvSpPr>
          <p:spPr bwMode="auto">
            <a:xfrm>
              <a:off x="5786438" y="4916487"/>
              <a:ext cx="96838" cy="107950"/>
            </a:xfrm>
            <a:custGeom>
              <a:avLst/>
              <a:gdLst>
                <a:gd name="T0" fmla="*/ 8 w 38"/>
                <a:gd name="T1" fmla="*/ 6 h 42"/>
                <a:gd name="T2" fmla="*/ 23 w 38"/>
                <a:gd name="T3" fmla="*/ 0 h 42"/>
                <a:gd name="T4" fmla="*/ 32 w 38"/>
                <a:gd name="T5" fmla="*/ 11 h 42"/>
                <a:gd name="T6" fmla="*/ 25 w 38"/>
                <a:gd name="T7" fmla="*/ 19 h 42"/>
                <a:gd name="T8" fmla="*/ 4 w 38"/>
                <a:gd name="T9" fmla="*/ 36 h 42"/>
                <a:gd name="T10" fmla="*/ 8 w 38"/>
                <a:gd name="T11" fmla="*/ 32 h 42"/>
                <a:gd name="T12" fmla="*/ 8 w 38"/>
                <a:gd name="T1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42">
                  <a:moveTo>
                    <a:pt x="8" y="6"/>
                  </a:moveTo>
                  <a:cubicBezTo>
                    <a:pt x="12" y="3"/>
                    <a:pt x="17" y="1"/>
                    <a:pt x="23" y="0"/>
                  </a:cubicBezTo>
                  <a:cubicBezTo>
                    <a:pt x="26" y="2"/>
                    <a:pt x="27" y="18"/>
                    <a:pt x="32" y="11"/>
                  </a:cubicBezTo>
                  <a:cubicBezTo>
                    <a:pt x="38" y="14"/>
                    <a:pt x="27" y="17"/>
                    <a:pt x="25" y="19"/>
                  </a:cubicBezTo>
                  <a:cubicBezTo>
                    <a:pt x="19" y="25"/>
                    <a:pt x="11" y="31"/>
                    <a:pt x="4" y="36"/>
                  </a:cubicBezTo>
                  <a:cubicBezTo>
                    <a:pt x="0" y="42"/>
                    <a:pt x="4" y="32"/>
                    <a:pt x="8" y="32"/>
                  </a:cubicBezTo>
                  <a:cubicBezTo>
                    <a:pt x="8" y="24"/>
                    <a:pt x="8" y="15"/>
                    <a:pt x="8" y="6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328"/>
            <p:cNvSpPr>
              <a:spLocks/>
            </p:cNvSpPr>
            <p:nvPr/>
          </p:nvSpPr>
          <p:spPr bwMode="auto">
            <a:xfrm>
              <a:off x="596900" y="4973637"/>
              <a:ext cx="136525" cy="147638"/>
            </a:xfrm>
            <a:custGeom>
              <a:avLst/>
              <a:gdLst>
                <a:gd name="T0" fmla="*/ 32 w 54"/>
                <a:gd name="T1" fmla="*/ 55 h 58"/>
                <a:gd name="T2" fmla="*/ 22 w 54"/>
                <a:gd name="T3" fmla="*/ 47 h 58"/>
                <a:gd name="T4" fmla="*/ 13 w 54"/>
                <a:gd name="T5" fmla="*/ 40 h 58"/>
                <a:gd name="T6" fmla="*/ 0 w 54"/>
                <a:gd name="T7" fmla="*/ 29 h 58"/>
                <a:gd name="T8" fmla="*/ 4 w 54"/>
                <a:gd name="T9" fmla="*/ 8 h 58"/>
                <a:gd name="T10" fmla="*/ 28 w 54"/>
                <a:gd name="T11" fmla="*/ 2 h 58"/>
                <a:gd name="T12" fmla="*/ 32 w 54"/>
                <a:gd name="T13" fmla="*/ 12 h 58"/>
                <a:gd name="T14" fmla="*/ 49 w 54"/>
                <a:gd name="T15" fmla="*/ 12 h 58"/>
                <a:gd name="T16" fmla="*/ 54 w 54"/>
                <a:gd name="T17" fmla="*/ 34 h 58"/>
                <a:gd name="T18" fmla="*/ 32 w 54"/>
                <a:gd name="T19" fmla="*/ 5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58">
                  <a:moveTo>
                    <a:pt x="32" y="55"/>
                  </a:moveTo>
                  <a:cubicBezTo>
                    <a:pt x="27" y="58"/>
                    <a:pt x="25" y="48"/>
                    <a:pt x="22" y="47"/>
                  </a:cubicBezTo>
                  <a:cubicBezTo>
                    <a:pt x="18" y="45"/>
                    <a:pt x="14" y="47"/>
                    <a:pt x="13" y="40"/>
                  </a:cubicBezTo>
                  <a:cubicBezTo>
                    <a:pt x="7" y="38"/>
                    <a:pt x="5" y="33"/>
                    <a:pt x="0" y="29"/>
                  </a:cubicBezTo>
                  <a:cubicBezTo>
                    <a:pt x="0" y="23"/>
                    <a:pt x="6" y="21"/>
                    <a:pt x="4" y="8"/>
                  </a:cubicBezTo>
                  <a:cubicBezTo>
                    <a:pt x="10" y="3"/>
                    <a:pt x="17" y="0"/>
                    <a:pt x="28" y="2"/>
                  </a:cubicBezTo>
                  <a:cubicBezTo>
                    <a:pt x="29" y="6"/>
                    <a:pt x="33" y="7"/>
                    <a:pt x="32" y="12"/>
                  </a:cubicBezTo>
                  <a:cubicBezTo>
                    <a:pt x="39" y="9"/>
                    <a:pt x="41" y="13"/>
                    <a:pt x="49" y="12"/>
                  </a:cubicBezTo>
                  <a:cubicBezTo>
                    <a:pt x="45" y="22"/>
                    <a:pt x="54" y="28"/>
                    <a:pt x="54" y="34"/>
                  </a:cubicBezTo>
                  <a:cubicBezTo>
                    <a:pt x="52" y="47"/>
                    <a:pt x="42" y="47"/>
                    <a:pt x="32" y="5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329"/>
            <p:cNvSpPr>
              <a:spLocks/>
            </p:cNvSpPr>
            <p:nvPr/>
          </p:nvSpPr>
          <p:spPr bwMode="auto">
            <a:xfrm>
              <a:off x="2420938" y="4992687"/>
              <a:ext cx="238125" cy="171450"/>
            </a:xfrm>
            <a:custGeom>
              <a:avLst/>
              <a:gdLst>
                <a:gd name="T0" fmla="*/ 46 w 93"/>
                <a:gd name="T1" fmla="*/ 67 h 67"/>
                <a:gd name="T2" fmla="*/ 50 w 93"/>
                <a:gd name="T3" fmla="*/ 62 h 67"/>
                <a:gd name="T4" fmla="*/ 24 w 93"/>
                <a:gd name="T5" fmla="*/ 54 h 67"/>
                <a:gd name="T6" fmla="*/ 3 w 93"/>
                <a:gd name="T7" fmla="*/ 45 h 67"/>
                <a:gd name="T8" fmla="*/ 18 w 93"/>
                <a:gd name="T9" fmla="*/ 39 h 67"/>
                <a:gd name="T10" fmla="*/ 11 w 93"/>
                <a:gd name="T11" fmla="*/ 24 h 67"/>
                <a:gd name="T12" fmla="*/ 0 w 93"/>
                <a:gd name="T13" fmla="*/ 30 h 67"/>
                <a:gd name="T14" fmla="*/ 37 w 93"/>
                <a:gd name="T15" fmla="*/ 0 h 67"/>
                <a:gd name="T16" fmla="*/ 39 w 93"/>
                <a:gd name="T17" fmla="*/ 6 h 67"/>
                <a:gd name="T18" fmla="*/ 22 w 93"/>
                <a:gd name="T19" fmla="*/ 15 h 67"/>
                <a:gd name="T20" fmla="*/ 24 w 93"/>
                <a:gd name="T21" fmla="*/ 19 h 67"/>
                <a:gd name="T22" fmla="*/ 18 w 93"/>
                <a:gd name="T23" fmla="*/ 13 h 67"/>
                <a:gd name="T24" fmla="*/ 16 w 93"/>
                <a:gd name="T25" fmla="*/ 24 h 67"/>
                <a:gd name="T26" fmla="*/ 39 w 93"/>
                <a:gd name="T27" fmla="*/ 15 h 67"/>
                <a:gd name="T28" fmla="*/ 35 w 93"/>
                <a:gd name="T29" fmla="*/ 30 h 67"/>
                <a:gd name="T30" fmla="*/ 41 w 93"/>
                <a:gd name="T31" fmla="*/ 26 h 67"/>
                <a:gd name="T32" fmla="*/ 46 w 93"/>
                <a:gd name="T33" fmla="*/ 9 h 67"/>
                <a:gd name="T34" fmla="*/ 73 w 93"/>
                <a:gd name="T35" fmla="*/ 24 h 67"/>
                <a:gd name="T36" fmla="*/ 84 w 93"/>
                <a:gd name="T37" fmla="*/ 51 h 67"/>
                <a:gd name="T38" fmla="*/ 88 w 93"/>
                <a:gd name="T39" fmla="*/ 49 h 67"/>
                <a:gd name="T40" fmla="*/ 80 w 93"/>
                <a:gd name="T41" fmla="*/ 56 h 67"/>
                <a:gd name="T42" fmla="*/ 46 w 93"/>
                <a:gd name="T43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46" y="67"/>
                  </a:moveTo>
                  <a:cubicBezTo>
                    <a:pt x="40" y="66"/>
                    <a:pt x="45" y="60"/>
                    <a:pt x="50" y="62"/>
                  </a:cubicBezTo>
                  <a:cubicBezTo>
                    <a:pt x="49" y="51"/>
                    <a:pt x="33" y="56"/>
                    <a:pt x="24" y="54"/>
                  </a:cubicBezTo>
                  <a:cubicBezTo>
                    <a:pt x="15" y="51"/>
                    <a:pt x="8" y="48"/>
                    <a:pt x="3" y="45"/>
                  </a:cubicBezTo>
                  <a:cubicBezTo>
                    <a:pt x="6" y="39"/>
                    <a:pt x="11" y="44"/>
                    <a:pt x="18" y="39"/>
                  </a:cubicBezTo>
                  <a:cubicBezTo>
                    <a:pt x="21" y="28"/>
                    <a:pt x="11" y="31"/>
                    <a:pt x="11" y="24"/>
                  </a:cubicBezTo>
                  <a:cubicBezTo>
                    <a:pt x="7" y="26"/>
                    <a:pt x="8" y="32"/>
                    <a:pt x="0" y="30"/>
                  </a:cubicBezTo>
                  <a:cubicBezTo>
                    <a:pt x="12" y="19"/>
                    <a:pt x="15" y="0"/>
                    <a:pt x="37" y="0"/>
                  </a:cubicBezTo>
                  <a:cubicBezTo>
                    <a:pt x="37" y="3"/>
                    <a:pt x="37" y="6"/>
                    <a:pt x="39" y="6"/>
                  </a:cubicBezTo>
                  <a:cubicBezTo>
                    <a:pt x="35" y="11"/>
                    <a:pt x="27" y="19"/>
                    <a:pt x="22" y="15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0" y="27"/>
                    <a:pt x="19" y="14"/>
                    <a:pt x="18" y="13"/>
                  </a:cubicBezTo>
                  <a:cubicBezTo>
                    <a:pt x="13" y="13"/>
                    <a:pt x="17" y="20"/>
                    <a:pt x="16" y="24"/>
                  </a:cubicBezTo>
                  <a:cubicBezTo>
                    <a:pt x="30" y="28"/>
                    <a:pt x="29" y="16"/>
                    <a:pt x="39" y="15"/>
                  </a:cubicBezTo>
                  <a:cubicBezTo>
                    <a:pt x="37" y="20"/>
                    <a:pt x="35" y="23"/>
                    <a:pt x="35" y="30"/>
                  </a:cubicBezTo>
                  <a:cubicBezTo>
                    <a:pt x="37" y="29"/>
                    <a:pt x="37" y="25"/>
                    <a:pt x="41" y="26"/>
                  </a:cubicBezTo>
                  <a:cubicBezTo>
                    <a:pt x="40" y="18"/>
                    <a:pt x="42" y="12"/>
                    <a:pt x="46" y="9"/>
                  </a:cubicBezTo>
                  <a:cubicBezTo>
                    <a:pt x="61" y="7"/>
                    <a:pt x="64" y="19"/>
                    <a:pt x="73" y="24"/>
                  </a:cubicBezTo>
                  <a:cubicBezTo>
                    <a:pt x="75" y="35"/>
                    <a:pt x="79" y="44"/>
                    <a:pt x="84" y="51"/>
                  </a:cubicBezTo>
                  <a:cubicBezTo>
                    <a:pt x="86" y="51"/>
                    <a:pt x="86" y="49"/>
                    <a:pt x="88" y="49"/>
                  </a:cubicBezTo>
                  <a:cubicBezTo>
                    <a:pt x="93" y="52"/>
                    <a:pt x="82" y="53"/>
                    <a:pt x="80" y="56"/>
                  </a:cubicBezTo>
                  <a:cubicBezTo>
                    <a:pt x="75" y="60"/>
                    <a:pt x="52" y="60"/>
                    <a:pt x="46" y="6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30"/>
            <p:cNvSpPr>
              <a:spLocks/>
            </p:cNvSpPr>
            <p:nvPr/>
          </p:nvSpPr>
          <p:spPr bwMode="auto">
            <a:xfrm>
              <a:off x="2016125" y="5084762"/>
              <a:ext cx="82550" cy="57150"/>
            </a:xfrm>
            <a:custGeom>
              <a:avLst/>
              <a:gdLst>
                <a:gd name="T0" fmla="*/ 29 w 32"/>
                <a:gd name="T1" fmla="*/ 0 h 22"/>
                <a:gd name="T2" fmla="*/ 5 w 32"/>
                <a:gd name="T3" fmla="*/ 22 h 22"/>
                <a:gd name="T4" fmla="*/ 20 w 32"/>
                <a:gd name="T5" fmla="*/ 9 h 22"/>
                <a:gd name="T6" fmla="*/ 29 w 3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29" y="0"/>
                  </a:moveTo>
                  <a:cubicBezTo>
                    <a:pt x="32" y="11"/>
                    <a:pt x="12" y="16"/>
                    <a:pt x="5" y="22"/>
                  </a:cubicBezTo>
                  <a:cubicBezTo>
                    <a:pt x="0" y="16"/>
                    <a:pt x="16" y="12"/>
                    <a:pt x="20" y="9"/>
                  </a:cubicBezTo>
                  <a:cubicBezTo>
                    <a:pt x="24" y="7"/>
                    <a:pt x="27" y="4"/>
                    <a:pt x="29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31"/>
            <p:cNvSpPr>
              <a:spLocks/>
            </p:cNvSpPr>
            <p:nvPr/>
          </p:nvSpPr>
          <p:spPr bwMode="auto">
            <a:xfrm>
              <a:off x="5260975" y="5108575"/>
              <a:ext cx="219075" cy="142875"/>
            </a:xfrm>
            <a:custGeom>
              <a:avLst/>
              <a:gdLst>
                <a:gd name="T0" fmla="*/ 58 w 86"/>
                <a:gd name="T1" fmla="*/ 47 h 56"/>
                <a:gd name="T2" fmla="*/ 55 w 86"/>
                <a:gd name="T3" fmla="*/ 56 h 56"/>
                <a:gd name="T4" fmla="*/ 36 w 86"/>
                <a:gd name="T5" fmla="*/ 49 h 56"/>
                <a:gd name="T6" fmla="*/ 21 w 86"/>
                <a:gd name="T7" fmla="*/ 49 h 56"/>
                <a:gd name="T8" fmla="*/ 15 w 86"/>
                <a:gd name="T9" fmla="*/ 56 h 56"/>
                <a:gd name="T10" fmla="*/ 0 w 86"/>
                <a:gd name="T11" fmla="*/ 52 h 56"/>
                <a:gd name="T12" fmla="*/ 25 w 86"/>
                <a:gd name="T13" fmla="*/ 15 h 56"/>
                <a:gd name="T14" fmla="*/ 73 w 86"/>
                <a:gd name="T15" fmla="*/ 19 h 56"/>
                <a:gd name="T16" fmla="*/ 85 w 86"/>
                <a:gd name="T17" fmla="*/ 22 h 56"/>
                <a:gd name="T18" fmla="*/ 85 w 86"/>
                <a:gd name="T19" fmla="*/ 37 h 56"/>
                <a:gd name="T20" fmla="*/ 79 w 86"/>
                <a:gd name="T21" fmla="*/ 41 h 56"/>
                <a:gd name="T22" fmla="*/ 83 w 86"/>
                <a:gd name="T23" fmla="*/ 45 h 56"/>
                <a:gd name="T24" fmla="*/ 70 w 86"/>
                <a:gd name="T25" fmla="*/ 52 h 56"/>
                <a:gd name="T26" fmla="*/ 66 w 86"/>
                <a:gd name="T27" fmla="*/ 49 h 56"/>
                <a:gd name="T28" fmla="*/ 58 w 86"/>
                <a:gd name="T29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56">
                  <a:moveTo>
                    <a:pt x="58" y="47"/>
                  </a:moveTo>
                  <a:cubicBezTo>
                    <a:pt x="53" y="48"/>
                    <a:pt x="61" y="53"/>
                    <a:pt x="55" y="56"/>
                  </a:cubicBezTo>
                  <a:cubicBezTo>
                    <a:pt x="49" y="54"/>
                    <a:pt x="44" y="50"/>
                    <a:pt x="36" y="49"/>
                  </a:cubicBezTo>
                  <a:cubicBezTo>
                    <a:pt x="31" y="49"/>
                    <a:pt x="24" y="56"/>
                    <a:pt x="21" y="49"/>
                  </a:cubicBezTo>
                  <a:cubicBezTo>
                    <a:pt x="18" y="51"/>
                    <a:pt x="16" y="53"/>
                    <a:pt x="15" y="56"/>
                  </a:cubicBezTo>
                  <a:cubicBezTo>
                    <a:pt x="8" y="56"/>
                    <a:pt x="9" y="49"/>
                    <a:pt x="0" y="52"/>
                  </a:cubicBezTo>
                  <a:cubicBezTo>
                    <a:pt x="5" y="37"/>
                    <a:pt x="17" y="28"/>
                    <a:pt x="25" y="15"/>
                  </a:cubicBezTo>
                  <a:cubicBezTo>
                    <a:pt x="39" y="12"/>
                    <a:pt x="68" y="0"/>
                    <a:pt x="73" y="19"/>
                  </a:cubicBezTo>
                  <a:cubicBezTo>
                    <a:pt x="81" y="12"/>
                    <a:pt x="76" y="28"/>
                    <a:pt x="85" y="22"/>
                  </a:cubicBezTo>
                  <a:cubicBezTo>
                    <a:pt x="82" y="25"/>
                    <a:pt x="86" y="35"/>
                    <a:pt x="85" y="37"/>
                  </a:cubicBezTo>
                  <a:cubicBezTo>
                    <a:pt x="85" y="39"/>
                    <a:pt x="79" y="40"/>
                    <a:pt x="79" y="41"/>
                  </a:cubicBezTo>
                  <a:cubicBezTo>
                    <a:pt x="79" y="42"/>
                    <a:pt x="83" y="46"/>
                    <a:pt x="83" y="45"/>
                  </a:cubicBezTo>
                  <a:cubicBezTo>
                    <a:pt x="79" y="51"/>
                    <a:pt x="77" y="50"/>
                    <a:pt x="70" y="52"/>
                  </a:cubicBezTo>
                  <a:cubicBezTo>
                    <a:pt x="65" y="53"/>
                    <a:pt x="75" y="46"/>
                    <a:pt x="66" y="49"/>
                  </a:cubicBezTo>
                  <a:cubicBezTo>
                    <a:pt x="62" y="51"/>
                    <a:pt x="61" y="52"/>
                    <a:pt x="58" y="4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32"/>
            <p:cNvSpPr>
              <a:spLocks/>
            </p:cNvSpPr>
            <p:nvPr/>
          </p:nvSpPr>
          <p:spPr bwMode="auto">
            <a:xfrm>
              <a:off x="914400" y="5240337"/>
              <a:ext cx="57150" cy="74613"/>
            </a:xfrm>
            <a:custGeom>
              <a:avLst/>
              <a:gdLst>
                <a:gd name="T0" fmla="*/ 15 w 22"/>
                <a:gd name="T1" fmla="*/ 17 h 29"/>
                <a:gd name="T2" fmla="*/ 8 w 22"/>
                <a:gd name="T3" fmla="*/ 8 h 29"/>
                <a:gd name="T4" fmla="*/ 2 w 22"/>
                <a:gd name="T5" fmla="*/ 2 h 29"/>
                <a:gd name="T6" fmla="*/ 17 w 22"/>
                <a:gd name="T7" fmla="*/ 4 h 29"/>
                <a:gd name="T8" fmla="*/ 12 w 22"/>
                <a:gd name="T9" fmla="*/ 10 h 29"/>
                <a:gd name="T10" fmla="*/ 21 w 22"/>
                <a:gd name="T11" fmla="*/ 21 h 29"/>
                <a:gd name="T12" fmla="*/ 15 w 22"/>
                <a:gd name="T1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9">
                  <a:moveTo>
                    <a:pt x="15" y="17"/>
                  </a:moveTo>
                  <a:cubicBezTo>
                    <a:pt x="9" y="17"/>
                    <a:pt x="10" y="10"/>
                    <a:pt x="8" y="8"/>
                  </a:cubicBezTo>
                  <a:cubicBezTo>
                    <a:pt x="6" y="6"/>
                    <a:pt x="0" y="7"/>
                    <a:pt x="2" y="2"/>
                  </a:cubicBezTo>
                  <a:cubicBezTo>
                    <a:pt x="9" y="0"/>
                    <a:pt x="12" y="3"/>
                    <a:pt x="17" y="4"/>
                  </a:cubicBezTo>
                  <a:cubicBezTo>
                    <a:pt x="17" y="5"/>
                    <a:pt x="12" y="10"/>
                    <a:pt x="12" y="10"/>
                  </a:cubicBezTo>
                  <a:cubicBezTo>
                    <a:pt x="13" y="13"/>
                    <a:pt x="22" y="14"/>
                    <a:pt x="21" y="21"/>
                  </a:cubicBezTo>
                  <a:cubicBezTo>
                    <a:pt x="19" y="29"/>
                    <a:pt x="17" y="9"/>
                    <a:pt x="15" y="1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33"/>
            <p:cNvSpPr>
              <a:spLocks noEditPoints="1"/>
            </p:cNvSpPr>
            <p:nvPr/>
          </p:nvSpPr>
          <p:spPr bwMode="auto">
            <a:xfrm>
              <a:off x="4751388" y="5299075"/>
              <a:ext cx="630238" cy="487363"/>
            </a:xfrm>
            <a:custGeom>
              <a:avLst/>
              <a:gdLst>
                <a:gd name="T0" fmla="*/ 131 w 247"/>
                <a:gd name="T1" fmla="*/ 146 h 191"/>
                <a:gd name="T2" fmla="*/ 127 w 247"/>
                <a:gd name="T3" fmla="*/ 135 h 191"/>
                <a:gd name="T4" fmla="*/ 114 w 247"/>
                <a:gd name="T5" fmla="*/ 129 h 191"/>
                <a:gd name="T6" fmla="*/ 110 w 247"/>
                <a:gd name="T7" fmla="*/ 120 h 191"/>
                <a:gd name="T8" fmla="*/ 86 w 247"/>
                <a:gd name="T9" fmla="*/ 133 h 191"/>
                <a:gd name="T10" fmla="*/ 75 w 247"/>
                <a:gd name="T11" fmla="*/ 120 h 191"/>
                <a:gd name="T12" fmla="*/ 60 w 247"/>
                <a:gd name="T13" fmla="*/ 137 h 191"/>
                <a:gd name="T14" fmla="*/ 60 w 247"/>
                <a:gd name="T15" fmla="*/ 150 h 191"/>
                <a:gd name="T16" fmla="*/ 43 w 247"/>
                <a:gd name="T17" fmla="*/ 159 h 191"/>
                <a:gd name="T18" fmla="*/ 15 w 247"/>
                <a:gd name="T19" fmla="*/ 146 h 191"/>
                <a:gd name="T20" fmla="*/ 30 w 247"/>
                <a:gd name="T21" fmla="*/ 112 h 191"/>
                <a:gd name="T22" fmla="*/ 43 w 247"/>
                <a:gd name="T23" fmla="*/ 82 h 191"/>
                <a:gd name="T24" fmla="*/ 84 w 247"/>
                <a:gd name="T25" fmla="*/ 75 h 191"/>
                <a:gd name="T26" fmla="*/ 75 w 247"/>
                <a:gd name="T27" fmla="*/ 43 h 191"/>
                <a:gd name="T28" fmla="*/ 45 w 247"/>
                <a:gd name="T29" fmla="*/ 45 h 191"/>
                <a:gd name="T30" fmla="*/ 0 w 247"/>
                <a:gd name="T31" fmla="*/ 77 h 191"/>
                <a:gd name="T32" fmla="*/ 22 w 247"/>
                <a:gd name="T33" fmla="*/ 43 h 191"/>
                <a:gd name="T34" fmla="*/ 60 w 247"/>
                <a:gd name="T35" fmla="*/ 11 h 191"/>
                <a:gd name="T36" fmla="*/ 77 w 247"/>
                <a:gd name="T37" fmla="*/ 2 h 191"/>
                <a:gd name="T38" fmla="*/ 75 w 247"/>
                <a:gd name="T39" fmla="*/ 30 h 191"/>
                <a:gd name="T40" fmla="*/ 103 w 247"/>
                <a:gd name="T41" fmla="*/ 2 h 191"/>
                <a:gd name="T42" fmla="*/ 152 w 247"/>
                <a:gd name="T43" fmla="*/ 7 h 191"/>
                <a:gd name="T44" fmla="*/ 155 w 247"/>
                <a:gd name="T45" fmla="*/ 24 h 191"/>
                <a:gd name="T46" fmla="*/ 148 w 247"/>
                <a:gd name="T47" fmla="*/ 39 h 191"/>
                <a:gd name="T48" fmla="*/ 172 w 247"/>
                <a:gd name="T49" fmla="*/ 41 h 191"/>
                <a:gd name="T50" fmla="*/ 185 w 247"/>
                <a:gd name="T51" fmla="*/ 47 h 191"/>
                <a:gd name="T52" fmla="*/ 213 w 247"/>
                <a:gd name="T53" fmla="*/ 67 h 191"/>
                <a:gd name="T54" fmla="*/ 193 w 247"/>
                <a:gd name="T55" fmla="*/ 103 h 191"/>
                <a:gd name="T56" fmla="*/ 232 w 247"/>
                <a:gd name="T57" fmla="*/ 125 h 191"/>
                <a:gd name="T58" fmla="*/ 245 w 247"/>
                <a:gd name="T59" fmla="*/ 159 h 191"/>
                <a:gd name="T60" fmla="*/ 208 w 247"/>
                <a:gd name="T61" fmla="*/ 161 h 191"/>
                <a:gd name="T62" fmla="*/ 137 w 247"/>
                <a:gd name="T63" fmla="*/ 178 h 191"/>
                <a:gd name="T64" fmla="*/ 116 w 247"/>
                <a:gd name="T65" fmla="*/ 185 h 191"/>
                <a:gd name="T66" fmla="*/ 99 w 247"/>
                <a:gd name="T67" fmla="*/ 180 h 191"/>
                <a:gd name="T68" fmla="*/ 73 w 247"/>
                <a:gd name="T69" fmla="*/ 170 h 191"/>
                <a:gd name="T70" fmla="*/ 95 w 247"/>
                <a:gd name="T71" fmla="*/ 137 h 191"/>
                <a:gd name="T72" fmla="*/ 112 w 247"/>
                <a:gd name="T73" fmla="*/ 144 h 191"/>
                <a:gd name="T74" fmla="*/ 133 w 247"/>
                <a:gd name="T75" fmla="*/ 67 h 191"/>
                <a:gd name="T76" fmla="*/ 120 w 247"/>
                <a:gd name="T77" fmla="*/ 99 h 191"/>
                <a:gd name="T78" fmla="*/ 137 w 247"/>
                <a:gd name="T79" fmla="*/ 88 h 191"/>
                <a:gd name="T80" fmla="*/ 163 w 247"/>
                <a:gd name="T81" fmla="*/ 69 h 191"/>
                <a:gd name="T82" fmla="*/ 150 w 247"/>
                <a:gd name="T83" fmla="*/ 62 h 191"/>
                <a:gd name="T84" fmla="*/ 133 w 247"/>
                <a:gd name="T85" fmla="*/ 67 h 191"/>
                <a:gd name="T86" fmla="*/ 137 w 247"/>
                <a:gd name="T87" fmla="*/ 131 h 191"/>
                <a:gd name="T88" fmla="*/ 131 w 247"/>
                <a:gd name="T89" fmla="*/ 11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7" h="191">
                  <a:moveTo>
                    <a:pt x="131" y="142"/>
                  </a:moveTo>
                  <a:cubicBezTo>
                    <a:pt x="135" y="142"/>
                    <a:pt x="130" y="144"/>
                    <a:pt x="131" y="146"/>
                  </a:cubicBezTo>
                  <a:cubicBezTo>
                    <a:pt x="133" y="150"/>
                    <a:pt x="139" y="145"/>
                    <a:pt x="140" y="137"/>
                  </a:cubicBezTo>
                  <a:cubicBezTo>
                    <a:pt x="134" y="134"/>
                    <a:pt x="133" y="138"/>
                    <a:pt x="127" y="135"/>
                  </a:cubicBezTo>
                  <a:cubicBezTo>
                    <a:pt x="126" y="135"/>
                    <a:pt x="127" y="129"/>
                    <a:pt x="127" y="129"/>
                  </a:cubicBezTo>
                  <a:cubicBezTo>
                    <a:pt x="123" y="125"/>
                    <a:pt x="118" y="132"/>
                    <a:pt x="114" y="129"/>
                  </a:cubicBezTo>
                  <a:cubicBezTo>
                    <a:pt x="113" y="123"/>
                    <a:pt x="119" y="122"/>
                    <a:pt x="118" y="116"/>
                  </a:cubicBezTo>
                  <a:cubicBezTo>
                    <a:pt x="114" y="112"/>
                    <a:pt x="112" y="119"/>
                    <a:pt x="110" y="120"/>
                  </a:cubicBezTo>
                  <a:cubicBezTo>
                    <a:pt x="107" y="121"/>
                    <a:pt x="107" y="118"/>
                    <a:pt x="103" y="120"/>
                  </a:cubicBezTo>
                  <a:cubicBezTo>
                    <a:pt x="98" y="123"/>
                    <a:pt x="95" y="131"/>
                    <a:pt x="86" y="133"/>
                  </a:cubicBezTo>
                  <a:cubicBezTo>
                    <a:pt x="87" y="126"/>
                    <a:pt x="95" y="127"/>
                    <a:pt x="97" y="120"/>
                  </a:cubicBezTo>
                  <a:cubicBezTo>
                    <a:pt x="91" y="116"/>
                    <a:pt x="81" y="116"/>
                    <a:pt x="75" y="120"/>
                  </a:cubicBezTo>
                  <a:cubicBezTo>
                    <a:pt x="72" y="117"/>
                    <a:pt x="61" y="117"/>
                    <a:pt x="58" y="120"/>
                  </a:cubicBezTo>
                  <a:cubicBezTo>
                    <a:pt x="56" y="131"/>
                    <a:pt x="65" y="129"/>
                    <a:pt x="60" y="137"/>
                  </a:cubicBezTo>
                  <a:cubicBezTo>
                    <a:pt x="54" y="139"/>
                    <a:pt x="56" y="133"/>
                    <a:pt x="52" y="133"/>
                  </a:cubicBezTo>
                  <a:cubicBezTo>
                    <a:pt x="51" y="142"/>
                    <a:pt x="53" y="149"/>
                    <a:pt x="60" y="150"/>
                  </a:cubicBezTo>
                  <a:cubicBezTo>
                    <a:pt x="57" y="159"/>
                    <a:pt x="51" y="166"/>
                    <a:pt x="39" y="167"/>
                  </a:cubicBezTo>
                  <a:cubicBezTo>
                    <a:pt x="39" y="163"/>
                    <a:pt x="45" y="165"/>
                    <a:pt x="43" y="159"/>
                  </a:cubicBezTo>
                  <a:cubicBezTo>
                    <a:pt x="42" y="156"/>
                    <a:pt x="32" y="152"/>
                    <a:pt x="30" y="157"/>
                  </a:cubicBezTo>
                  <a:cubicBezTo>
                    <a:pt x="27" y="151"/>
                    <a:pt x="27" y="143"/>
                    <a:pt x="15" y="146"/>
                  </a:cubicBezTo>
                  <a:cubicBezTo>
                    <a:pt x="15" y="139"/>
                    <a:pt x="19" y="135"/>
                    <a:pt x="17" y="127"/>
                  </a:cubicBezTo>
                  <a:cubicBezTo>
                    <a:pt x="21" y="121"/>
                    <a:pt x="31" y="122"/>
                    <a:pt x="30" y="112"/>
                  </a:cubicBezTo>
                  <a:cubicBezTo>
                    <a:pt x="34" y="114"/>
                    <a:pt x="35" y="119"/>
                    <a:pt x="41" y="118"/>
                  </a:cubicBezTo>
                  <a:cubicBezTo>
                    <a:pt x="51" y="111"/>
                    <a:pt x="41" y="94"/>
                    <a:pt x="43" y="82"/>
                  </a:cubicBezTo>
                  <a:cubicBezTo>
                    <a:pt x="48" y="83"/>
                    <a:pt x="49" y="77"/>
                    <a:pt x="54" y="75"/>
                  </a:cubicBezTo>
                  <a:cubicBezTo>
                    <a:pt x="64" y="73"/>
                    <a:pt x="77" y="78"/>
                    <a:pt x="84" y="75"/>
                  </a:cubicBezTo>
                  <a:cubicBezTo>
                    <a:pt x="88" y="82"/>
                    <a:pt x="91" y="90"/>
                    <a:pt x="99" y="92"/>
                  </a:cubicBezTo>
                  <a:cubicBezTo>
                    <a:pt x="93" y="72"/>
                    <a:pt x="85" y="62"/>
                    <a:pt x="75" y="43"/>
                  </a:cubicBezTo>
                  <a:cubicBezTo>
                    <a:pt x="75" y="38"/>
                    <a:pt x="77" y="36"/>
                    <a:pt x="82" y="37"/>
                  </a:cubicBezTo>
                  <a:cubicBezTo>
                    <a:pt x="72" y="30"/>
                    <a:pt x="60" y="44"/>
                    <a:pt x="45" y="45"/>
                  </a:cubicBezTo>
                  <a:cubicBezTo>
                    <a:pt x="31" y="53"/>
                    <a:pt x="23" y="67"/>
                    <a:pt x="7" y="73"/>
                  </a:cubicBezTo>
                  <a:cubicBezTo>
                    <a:pt x="4" y="74"/>
                    <a:pt x="4" y="78"/>
                    <a:pt x="0" y="77"/>
                  </a:cubicBezTo>
                  <a:cubicBezTo>
                    <a:pt x="1" y="71"/>
                    <a:pt x="13" y="65"/>
                    <a:pt x="7" y="58"/>
                  </a:cubicBezTo>
                  <a:cubicBezTo>
                    <a:pt x="11" y="53"/>
                    <a:pt x="20" y="51"/>
                    <a:pt x="22" y="43"/>
                  </a:cubicBezTo>
                  <a:cubicBezTo>
                    <a:pt x="23" y="43"/>
                    <a:pt x="25" y="44"/>
                    <a:pt x="26" y="43"/>
                  </a:cubicBezTo>
                  <a:cubicBezTo>
                    <a:pt x="40" y="35"/>
                    <a:pt x="47" y="19"/>
                    <a:pt x="60" y="11"/>
                  </a:cubicBezTo>
                  <a:cubicBezTo>
                    <a:pt x="59" y="6"/>
                    <a:pt x="64" y="6"/>
                    <a:pt x="62" y="0"/>
                  </a:cubicBezTo>
                  <a:cubicBezTo>
                    <a:pt x="70" y="3"/>
                    <a:pt x="70" y="0"/>
                    <a:pt x="77" y="2"/>
                  </a:cubicBezTo>
                  <a:cubicBezTo>
                    <a:pt x="75" y="13"/>
                    <a:pt x="66" y="18"/>
                    <a:pt x="62" y="28"/>
                  </a:cubicBezTo>
                  <a:cubicBezTo>
                    <a:pt x="63" y="33"/>
                    <a:pt x="71" y="29"/>
                    <a:pt x="75" y="30"/>
                  </a:cubicBezTo>
                  <a:cubicBezTo>
                    <a:pt x="81" y="27"/>
                    <a:pt x="82" y="23"/>
                    <a:pt x="80" y="17"/>
                  </a:cubicBezTo>
                  <a:cubicBezTo>
                    <a:pt x="89" y="14"/>
                    <a:pt x="97" y="9"/>
                    <a:pt x="103" y="2"/>
                  </a:cubicBezTo>
                  <a:cubicBezTo>
                    <a:pt x="112" y="4"/>
                    <a:pt x="120" y="1"/>
                    <a:pt x="129" y="2"/>
                  </a:cubicBezTo>
                  <a:cubicBezTo>
                    <a:pt x="134" y="3"/>
                    <a:pt x="141" y="9"/>
                    <a:pt x="152" y="7"/>
                  </a:cubicBezTo>
                  <a:cubicBezTo>
                    <a:pt x="156" y="8"/>
                    <a:pt x="150" y="18"/>
                    <a:pt x="155" y="13"/>
                  </a:cubicBezTo>
                  <a:cubicBezTo>
                    <a:pt x="163" y="16"/>
                    <a:pt x="148" y="23"/>
                    <a:pt x="155" y="24"/>
                  </a:cubicBezTo>
                  <a:cubicBezTo>
                    <a:pt x="153" y="30"/>
                    <a:pt x="150" y="19"/>
                    <a:pt x="146" y="19"/>
                  </a:cubicBezTo>
                  <a:cubicBezTo>
                    <a:pt x="149" y="25"/>
                    <a:pt x="145" y="32"/>
                    <a:pt x="148" y="39"/>
                  </a:cubicBezTo>
                  <a:cubicBezTo>
                    <a:pt x="150" y="43"/>
                    <a:pt x="160" y="44"/>
                    <a:pt x="157" y="52"/>
                  </a:cubicBezTo>
                  <a:cubicBezTo>
                    <a:pt x="164" y="50"/>
                    <a:pt x="170" y="48"/>
                    <a:pt x="172" y="41"/>
                  </a:cubicBezTo>
                  <a:cubicBezTo>
                    <a:pt x="175" y="42"/>
                    <a:pt x="177" y="41"/>
                    <a:pt x="180" y="43"/>
                  </a:cubicBezTo>
                  <a:cubicBezTo>
                    <a:pt x="182" y="44"/>
                    <a:pt x="183" y="47"/>
                    <a:pt x="185" y="47"/>
                  </a:cubicBezTo>
                  <a:cubicBezTo>
                    <a:pt x="189" y="49"/>
                    <a:pt x="196" y="49"/>
                    <a:pt x="200" y="52"/>
                  </a:cubicBezTo>
                  <a:cubicBezTo>
                    <a:pt x="205" y="56"/>
                    <a:pt x="207" y="63"/>
                    <a:pt x="213" y="67"/>
                  </a:cubicBezTo>
                  <a:cubicBezTo>
                    <a:pt x="206" y="75"/>
                    <a:pt x="205" y="88"/>
                    <a:pt x="193" y="90"/>
                  </a:cubicBezTo>
                  <a:cubicBezTo>
                    <a:pt x="195" y="98"/>
                    <a:pt x="189" y="99"/>
                    <a:pt x="193" y="103"/>
                  </a:cubicBezTo>
                  <a:cubicBezTo>
                    <a:pt x="200" y="109"/>
                    <a:pt x="209" y="110"/>
                    <a:pt x="217" y="114"/>
                  </a:cubicBezTo>
                  <a:cubicBezTo>
                    <a:pt x="220" y="115"/>
                    <a:pt x="230" y="120"/>
                    <a:pt x="232" y="125"/>
                  </a:cubicBezTo>
                  <a:cubicBezTo>
                    <a:pt x="232" y="126"/>
                    <a:pt x="231" y="128"/>
                    <a:pt x="232" y="129"/>
                  </a:cubicBezTo>
                  <a:cubicBezTo>
                    <a:pt x="239" y="138"/>
                    <a:pt x="247" y="140"/>
                    <a:pt x="245" y="159"/>
                  </a:cubicBezTo>
                  <a:cubicBezTo>
                    <a:pt x="239" y="161"/>
                    <a:pt x="233" y="164"/>
                    <a:pt x="230" y="170"/>
                  </a:cubicBezTo>
                  <a:cubicBezTo>
                    <a:pt x="220" y="169"/>
                    <a:pt x="214" y="165"/>
                    <a:pt x="208" y="161"/>
                  </a:cubicBezTo>
                  <a:cubicBezTo>
                    <a:pt x="180" y="161"/>
                    <a:pt x="164" y="160"/>
                    <a:pt x="142" y="165"/>
                  </a:cubicBezTo>
                  <a:cubicBezTo>
                    <a:pt x="139" y="168"/>
                    <a:pt x="138" y="173"/>
                    <a:pt x="137" y="178"/>
                  </a:cubicBezTo>
                  <a:cubicBezTo>
                    <a:pt x="127" y="177"/>
                    <a:pt x="130" y="189"/>
                    <a:pt x="120" y="189"/>
                  </a:cubicBezTo>
                  <a:cubicBezTo>
                    <a:pt x="116" y="191"/>
                    <a:pt x="117" y="185"/>
                    <a:pt x="116" y="185"/>
                  </a:cubicBezTo>
                  <a:cubicBezTo>
                    <a:pt x="112" y="183"/>
                    <a:pt x="104" y="187"/>
                    <a:pt x="105" y="178"/>
                  </a:cubicBezTo>
                  <a:cubicBezTo>
                    <a:pt x="104" y="179"/>
                    <a:pt x="102" y="180"/>
                    <a:pt x="99" y="180"/>
                  </a:cubicBezTo>
                  <a:cubicBezTo>
                    <a:pt x="94" y="174"/>
                    <a:pt x="91" y="167"/>
                    <a:pt x="88" y="159"/>
                  </a:cubicBezTo>
                  <a:cubicBezTo>
                    <a:pt x="82" y="161"/>
                    <a:pt x="80" y="168"/>
                    <a:pt x="73" y="170"/>
                  </a:cubicBezTo>
                  <a:cubicBezTo>
                    <a:pt x="77" y="164"/>
                    <a:pt x="82" y="159"/>
                    <a:pt x="88" y="155"/>
                  </a:cubicBezTo>
                  <a:cubicBezTo>
                    <a:pt x="87" y="145"/>
                    <a:pt x="92" y="143"/>
                    <a:pt x="95" y="137"/>
                  </a:cubicBezTo>
                  <a:cubicBezTo>
                    <a:pt x="102" y="142"/>
                    <a:pt x="104" y="136"/>
                    <a:pt x="112" y="135"/>
                  </a:cubicBezTo>
                  <a:cubicBezTo>
                    <a:pt x="112" y="138"/>
                    <a:pt x="112" y="141"/>
                    <a:pt x="112" y="144"/>
                  </a:cubicBezTo>
                  <a:cubicBezTo>
                    <a:pt x="121" y="144"/>
                    <a:pt x="125" y="147"/>
                    <a:pt x="131" y="142"/>
                  </a:cubicBezTo>
                  <a:close/>
                  <a:moveTo>
                    <a:pt x="133" y="67"/>
                  </a:moveTo>
                  <a:cubicBezTo>
                    <a:pt x="138" y="77"/>
                    <a:pt x="131" y="77"/>
                    <a:pt x="131" y="88"/>
                  </a:cubicBezTo>
                  <a:cubicBezTo>
                    <a:pt x="128" y="92"/>
                    <a:pt x="120" y="91"/>
                    <a:pt x="120" y="99"/>
                  </a:cubicBezTo>
                  <a:cubicBezTo>
                    <a:pt x="122" y="110"/>
                    <a:pt x="137" y="108"/>
                    <a:pt x="144" y="103"/>
                  </a:cubicBezTo>
                  <a:cubicBezTo>
                    <a:pt x="146" y="94"/>
                    <a:pt x="139" y="93"/>
                    <a:pt x="137" y="88"/>
                  </a:cubicBezTo>
                  <a:cubicBezTo>
                    <a:pt x="145" y="87"/>
                    <a:pt x="154" y="86"/>
                    <a:pt x="161" y="84"/>
                  </a:cubicBezTo>
                  <a:cubicBezTo>
                    <a:pt x="160" y="77"/>
                    <a:pt x="162" y="74"/>
                    <a:pt x="163" y="69"/>
                  </a:cubicBezTo>
                  <a:cubicBezTo>
                    <a:pt x="155" y="69"/>
                    <a:pt x="155" y="72"/>
                    <a:pt x="148" y="69"/>
                  </a:cubicBezTo>
                  <a:cubicBezTo>
                    <a:pt x="148" y="66"/>
                    <a:pt x="151" y="66"/>
                    <a:pt x="150" y="62"/>
                  </a:cubicBezTo>
                  <a:cubicBezTo>
                    <a:pt x="146" y="63"/>
                    <a:pt x="146" y="60"/>
                    <a:pt x="142" y="60"/>
                  </a:cubicBezTo>
                  <a:cubicBezTo>
                    <a:pt x="145" y="69"/>
                    <a:pt x="137" y="71"/>
                    <a:pt x="133" y="67"/>
                  </a:cubicBezTo>
                  <a:close/>
                  <a:moveTo>
                    <a:pt x="131" y="116"/>
                  </a:moveTo>
                  <a:cubicBezTo>
                    <a:pt x="130" y="124"/>
                    <a:pt x="135" y="126"/>
                    <a:pt x="137" y="131"/>
                  </a:cubicBezTo>
                  <a:cubicBezTo>
                    <a:pt x="147" y="132"/>
                    <a:pt x="149" y="127"/>
                    <a:pt x="155" y="125"/>
                  </a:cubicBezTo>
                  <a:cubicBezTo>
                    <a:pt x="153" y="114"/>
                    <a:pt x="139" y="109"/>
                    <a:pt x="131" y="116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34"/>
            <p:cNvSpPr>
              <a:spLocks/>
            </p:cNvSpPr>
            <p:nvPr/>
          </p:nvSpPr>
          <p:spPr bwMode="auto">
            <a:xfrm>
              <a:off x="6265863" y="5337175"/>
              <a:ext cx="80963" cy="84138"/>
            </a:xfrm>
            <a:custGeom>
              <a:avLst/>
              <a:gdLst>
                <a:gd name="T0" fmla="*/ 11 w 32"/>
                <a:gd name="T1" fmla="*/ 32 h 33"/>
                <a:gd name="T2" fmla="*/ 0 w 32"/>
                <a:gd name="T3" fmla="*/ 22 h 33"/>
                <a:gd name="T4" fmla="*/ 5 w 32"/>
                <a:gd name="T5" fmla="*/ 9 h 33"/>
                <a:gd name="T6" fmla="*/ 32 w 32"/>
                <a:gd name="T7" fmla="*/ 0 h 33"/>
                <a:gd name="T8" fmla="*/ 28 w 32"/>
                <a:gd name="T9" fmla="*/ 2 h 33"/>
                <a:gd name="T10" fmla="*/ 22 w 32"/>
                <a:gd name="T11" fmla="*/ 13 h 33"/>
                <a:gd name="T12" fmla="*/ 13 w 32"/>
                <a:gd name="T13" fmla="*/ 22 h 33"/>
                <a:gd name="T14" fmla="*/ 11 w 32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3">
                  <a:moveTo>
                    <a:pt x="11" y="32"/>
                  </a:moveTo>
                  <a:cubicBezTo>
                    <a:pt x="4" y="33"/>
                    <a:pt x="8" y="21"/>
                    <a:pt x="0" y="22"/>
                  </a:cubicBezTo>
                  <a:cubicBezTo>
                    <a:pt x="2" y="18"/>
                    <a:pt x="4" y="14"/>
                    <a:pt x="5" y="9"/>
                  </a:cubicBezTo>
                  <a:cubicBezTo>
                    <a:pt x="15" y="7"/>
                    <a:pt x="23" y="3"/>
                    <a:pt x="32" y="0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9" y="7"/>
                    <a:pt x="24" y="10"/>
                    <a:pt x="22" y="13"/>
                  </a:cubicBezTo>
                  <a:cubicBezTo>
                    <a:pt x="20" y="16"/>
                    <a:pt x="18" y="22"/>
                    <a:pt x="13" y="22"/>
                  </a:cubicBezTo>
                  <a:cubicBezTo>
                    <a:pt x="12" y="25"/>
                    <a:pt x="16" y="33"/>
                    <a:pt x="11" y="3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35"/>
            <p:cNvSpPr>
              <a:spLocks/>
            </p:cNvSpPr>
            <p:nvPr/>
          </p:nvSpPr>
          <p:spPr bwMode="auto">
            <a:xfrm>
              <a:off x="4116388" y="5529262"/>
              <a:ext cx="168275" cy="142875"/>
            </a:xfrm>
            <a:custGeom>
              <a:avLst/>
              <a:gdLst>
                <a:gd name="T0" fmla="*/ 22 w 66"/>
                <a:gd name="T1" fmla="*/ 54 h 56"/>
                <a:gd name="T2" fmla="*/ 11 w 66"/>
                <a:gd name="T3" fmla="*/ 43 h 56"/>
                <a:gd name="T4" fmla="*/ 9 w 66"/>
                <a:gd name="T5" fmla="*/ 39 h 56"/>
                <a:gd name="T6" fmla="*/ 3 w 66"/>
                <a:gd name="T7" fmla="*/ 35 h 56"/>
                <a:gd name="T8" fmla="*/ 0 w 66"/>
                <a:gd name="T9" fmla="*/ 20 h 56"/>
                <a:gd name="T10" fmla="*/ 24 w 66"/>
                <a:gd name="T11" fmla="*/ 0 h 56"/>
                <a:gd name="T12" fmla="*/ 45 w 66"/>
                <a:gd name="T13" fmla="*/ 9 h 56"/>
                <a:gd name="T14" fmla="*/ 56 w 66"/>
                <a:gd name="T15" fmla="*/ 26 h 56"/>
                <a:gd name="T16" fmla="*/ 60 w 66"/>
                <a:gd name="T17" fmla="*/ 22 h 56"/>
                <a:gd name="T18" fmla="*/ 41 w 66"/>
                <a:gd name="T19" fmla="*/ 50 h 56"/>
                <a:gd name="T20" fmla="*/ 24 w 66"/>
                <a:gd name="T21" fmla="*/ 45 h 56"/>
                <a:gd name="T22" fmla="*/ 22 w 66"/>
                <a:gd name="T23" fmla="*/ 56 h 56"/>
                <a:gd name="T24" fmla="*/ 22 w 66"/>
                <a:gd name="T25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56">
                  <a:moveTo>
                    <a:pt x="22" y="54"/>
                  </a:moveTo>
                  <a:cubicBezTo>
                    <a:pt x="16" y="51"/>
                    <a:pt x="18" y="51"/>
                    <a:pt x="11" y="43"/>
                  </a:cubicBezTo>
                  <a:cubicBezTo>
                    <a:pt x="11" y="43"/>
                    <a:pt x="9" y="39"/>
                    <a:pt x="9" y="39"/>
                  </a:cubicBezTo>
                  <a:cubicBezTo>
                    <a:pt x="6" y="38"/>
                    <a:pt x="4" y="37"/>
                    <a:pt x="3" y="35"/>
                  </a:cubicBezTo>
                  <a:cubicBezTo>
                    <a:pt x="1" y="30"/>
                    <a:pt x="1" y="24"/>
                    <a:pt x="0" y="20"/>
                  </a:cubicBezTo>
                  <a:cubicBezTo>
                    <a:pt x="8" y="12"/>
                    <a:pt x="16" y="7"/>
                    <a:pt x="24" y="0"/>
                  </a:cubicBezTo>
                  <a:cubicBezTo>
                    <a:pt x="32" y="2"/>
                    <a:pt x="34" y="10"/>
                    <a:pt x="45" y="9"/>
                  </a:cubicBezTo>
                  <a:cubicBezTo>
                    <a:pt x="46" y="17"/>
                    <a:pt x="56" y="16"/>
                    <a:pt x="56" y="26"/>
                  </a:cubicBezTo>
                  <a:cubicBezTo>
                    <a:pt x="58" y="25"/>
                    <a:pt x="60" y="24"/>
                    <a:pt x="60" y="22"/>
                  </a:cubicBezTo>
                  <a:cubicBezTo>
                    <a:pt x="66" y="35"/>
                    <a:pt x="45" y="40"/>
                    <a:pt x="41" y="50"/>
                  </a:cubicBezTo>
                  <a:cubicBezTo>
                    <a:pt x="36" y="47"/>
                    <a:pt x="28" y="48"/>
                    <a:pt x="24" y="45"/>
                  </a:cubicBezTo>
                  <a:cubicBezTo>
                    <a:pt x="18" y="49"/>
                    <a:pt x="31" y="53"/>
                    <a:pt x="22" y="56"/>
                  </a:cubicBezTo>
                  <a:cubicBezTo>
                    <a:pt x="19" y="56"/>
                    <a:pt x="21" y="54"/>
                    <a:pt x="22" y="54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36"/>
            <p:cNvSpPr>
              <a:spLocks/>
            </p:cNvSpPr>
            <p:nvPr/>
          </p:nvSpPr>
          <p:spPr bwMode="auto">
            <a:xfrm>
              <a:off x="1131888" y="5737225"/>
              <a:ext cx="180975" cy="136525"/>
            </a:xfrm>
            <a:custGeom>
              <a:avLst/>
              <a:gdLst>
                <a:gd name="T0" fmla="*/ 58 w 71"/>
                <a:gd name="T1" fmla="*/ 17 h 53"/>
                <a:gd name="T2" fmla="*/ 60 w 71"/>
                <a:gd name="T3" fmla="*/ 17 h 53"/>
                <a:gd name="T4" fmla="*/ 69 w 71"/>
                <a:gd name="T5" fmla="*/ 28 h 53"/>
                <a:gd name="T6" fmla="*/ 67 w 71"/>
                <a:gd name="T7" fmla="*/ 43 h 53"/>
                <a:gd name="T8" fmla="*/ 39 w 71"/>
                <a:gd name="T9" fmla="*/ 45 h 53"/>
                <a:gd name="T10" fmla="*/ 41 w 71"/>
                <a:gd name="T11" fmla="*/ 53 h 53"/>
                <a:gd name="T12" fmla="*/ 30 w 71"/>
                <a:gd name="T13" fmla="*/ 43 h 53"/>
                <a:gd name="T14" fmla="*/ 39 w 71"/>
                <a:gd name="T15" fmla="*/ 34 h 53"/>
                <a:gd name="T16" fmla="*/ 7 w 71"/>
                <a:gd name="T17" fmla="*/ 17 h 53"/>
                <a:gd name="T18" fmla="*/ 5 w 71"/>
                <a:gd name="T19" fmla="*/ 19 h 53"/>
                <a:gd name="T20" fmla="*/ 17 w 71"/>
                <a:gd name="T21" fmla="*/ 13 h 53"/>
                <a:gd name="T22" fmla="*/ 67 w 71"/>
                <a:gd name="T23" fmla="*/ 8 h 53"/>
                <a:gd name="T24" fmla="*/ 58 w 71"/>
                <a:gd name="T25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3">
                  <a:moveTo>
                    <a:pt x="58" y="17"/>
                  </a:moveTo>
                  <a:cubicBezTo>
                    <a:pt x="59" y="19"/>
                    <a:pt x="60" y="18"/>
                    <a:pt x="60" y="17"/>
                  </a:cubicBezTo>
                  <a:cubicBezTo>
                    <a:pt x="64" y="20"/>
                    <a:pt x="62" y="28"/>
                    <a:pt x="69" y="28"/>
                  </a:cubicBezTo>
                  <a:cubicBezTo>
                    <a:pt x="70" y="36"/>
                    <a:pt x="71" y="36"/>
                    <a:pt x="67" y="43"/>
                  </a:cubicBezTo>
                  <a:cubicBezTo>
                    <a:pt x="55" y="39"/>
                    <a:pt x="52" y="43"/>
                    <a:pt x="39" y="45"/>
                  </a:cubicBezTo>
                  <a:cubicBezTo>
                    <a:pt x="39" y="49"/>
                    <a:pt x="42" y="49"/>
                    <a:pt x="41" y="53"/>
                  </a:cubicBezTo>
                  <a:cubicBezTo>
                    <a:pt x="34" y="53"/>
                    <a:pt x="40" y="41"/>
                    <a:pt x="30" y="43"/>
                  </a:cubicBezTo>
                  <a:cubicBezTo>
                    <a:pt x="31" y="38"/>
                    <a:pt x="37" y="38"/>
                    <a:pt x="39" y="34"/>
                  </a:cubicBezTo>
                  <a:cubicBezTo>
                    <a:pt x="26" y="30"/>
                    <a:pt x="12" y="29"/>
                    <a:pt x="7" y="17"/>
                  </a:cubicBezTo>
                  <a:cubicBezTo>
                    <a:pt x="5" y="16"/>
                    <a:pt x="5" y="18"/>
                    <a:pt x="5" y="19"/>
                  </a:cubicBezTo>
                  <a:cubicBezTo>
                    <a:pt x="0" y="16"/>
                    <a:pt x="12" y="12"/>
                    <a:pt x="17" y="13"/>
                  </a:cubicBezTo>
                  <a:cubicBezTo>
                    <a:pt x="31" y="5"/>
                    <a:pt x="49" y="0"/>
                    <a:pt x="67" y="8"/>
                  </a:cubicBezTo>
                  <a:cubicBezTo>
                    <a:pt x="66" y="13"/>
                    <a:pt x="63" y="16"/>
                    <a:pt x="58" y="1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37"/>
            <p:cNvSpPr>
              <a:spLocks/>
            </p:cNvSpPr>
            <p:nvPr/>
          </p:nvSpPr>
          <p:spPr bwMode="auto">
            <a:xfrm>
              <a:off x="4102100" y="5791200"/>
              <a:ext cx="149225" cy="117475"/>
            </a:xfrm>
            <a:custGeom>
              <a:avLst/>
              <a:gdLst>
                <a:gd name="T0" fmla="*/ 9 w 59"/>
                <a:gd name="T1" fmla="*/ 9 h 46"/>
                <a:gd name="T2" fmla="*/ 6 w 59"/>
                <a:gd name="T3" fmla="*/ 17 h 46"/>
                <a:gd name="T4" fmla="*/ 30 w 59"/>
                <a:gd name="T5" fmla="*/ 0 h 46"/>
                <a:gd name="T6" fmla="*/ 47 w 59"/>
                <a:gd name="T7" fmla="*/ 9 h 46"/>
                <a:gd name="T8" fmla="*/ 58 w 59"/>
                <a:gd name="T9" fmla="*/ 15 h 46"/>
                <a:gd name="T10" fmla="*/ 51 w 59"/>
                <a:gd name="T11" fmla="*/ 34 h 46"/>
                <a:gd name="T12" fmla="*/ 47 w 59"/>
                <a:gd name="T13" fmla="*/ 34 h 46"/>
                <a:gd name="T14" fmla="*/ 47 w 59"/>
                <a:gd name="T15" fmla="*/ 39 h 46"/>
                <a:gd name="T16" fmla="*/ 13 w 59"/>
                <a:gd name="T17" fmla="*/ 43 h 46"/>
                <a:gd name="T18" fmla="*/ 0 w 59"/>
                <a:gd name="T19" fmla="*/ 24 h 46"/>
                <a:gd name="T20" fmla="*/ 9 w 59"/>
                <a:gd name="T21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46">
                  <a:moveTo>
                    <a:pt x="9" y="9"/>
                  </a:moveTo>
                  <a:cubicBezTo>
                    <a:pt x="14" y="9"/>
                    <a:pt x="6" y="14"/>
                    <a:pt x="6" y="17"/>
                  </a:cubicBezTo>
                  <a:cubicBezTo>
                    <a:pt x="16" y="13"/>
                    <a:pt x="22" y="6"/>
                    <a:pt x="30" y="0"/>
                  </a:cubicBezTo>
                  <a:cubicBezTo>
                    <a:pt x="39" y="0"/>
                    <a:pt x="47" y="0"/>
                    <a:pt x="47" y="9"/>
                  </a:cubicBezTo>
                  <a:cubicBezTo>
                    <a:pt x="50" y="12"/>
                    <a:pt x="55" y="12"/>
                    <a:pt x="58" y="15"/>
                  </a:cubicBezTo>
                  <a:cubicBezTo>
                    <a:pt x="59" y="23"/>
                    <a:pt x="56" y="30"/>
                    <a:pt x="51" y="34"/>
                  </a:cubicBezTo>
                  <a:cubicBezTo>
                    <a:pt x="51" y="35"/>
                    <a:pt x="48" y="34"/>
                    <a:pt x="47" y="34"/>
                  </a:cubicBezTo>
                  <a:cubicBezTo>
                    <a:pt x="47" y="35"/>
                    <a:pt x="48" y="38"/>
                    <a:pt x="47" y="39"/>
                  </a:cubicBezTo>
                  <a:cubicBezTo>
                    <a:pt x="37" y="46"/>
                    <a:pt x="27" y="40"/>
                    <a:pt x="13" y="43"/>
                  </a:cubicBezTo>
                  <a:cubicBezTo>
                    <a:pt x="5" y="36"/>
                    <a:pt x="8" y="28"/>
                    <a:pt x="0" y="24"/>
                  </a:cubicBezTo>
                  <a:cubicBezTo>
                    <a:pt x="0" y="16"/>
                    <a:pt x="8" y="16"/>
                    <a:pt x="9" y="9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38"/>
            <p:cNvSpPr>
              <a:spLocks noEditPoints="1"/>
            </p:cNvSpPr>
            <p:nvPr/>
          </p:nvSpPr>
          <p:spPr bwMode="auto">
            <a:xfrm>
              <a:off x="3868738" y="6089650"/>
              <a:ext cx="633413" cy="482600"/>
            </a:xfrm>
            <a:custGeom>
              <a:avLst/>
              <a:gdLst>
                <a:gd name="T0" fmla="*/ 202 w 248"/>
                <a:gd name="T1" fmla="*/ 93 h 189"/>
                <a:gd name="T2" fmla="*/ 217 w 248"/>
                <a:gd name="T3" fmla="*/ 111 h 189"/>
                <a:gd name="T4" fmla="*/ 190 w 248"/>
                <a:gd name="T5" fmla="*/ 186 h 189"/>
                <a:gd name="T6" fmla="*/ 155 w 248"/>
                <a:gd name="T7" fmla="*/ 168 h 189"/>
                <a:gd name="T8" fmla="*/ 151 w 248"/>
                <a:gd name="T9" fmla="*/ 160 h 189"/>
                <a:gd name="T10" fmla="*/ 147 w 248"/>
                <a:gd name="T11" fmla="*/ 134 h 189"/>
                <a:gd name="T12" fmla="*/ 110 w 248"/>
                <a:gd name="T13" fmla="*/ 119 h 189"/>
                <a:gd name="T14" fmla="*/ 87 w 248"/>
                <a:gd name="T15" fmla="*/ 83 h 189"/>
                <a:gd name="T16" fmla="*/ 42 w 248"/>
                <a:gd name="T17" fmla="*/ 113 h 189"/>
                <a:gd name="T18" fmla="*/ 1 w 248"/>
                <a:gd name="T19" fmla="*/ 70 h 189"/>
                <a:gd name="T20" fmla="*/ 35 w 248"/>
                <a:gd name="T21" fmla="*/ 35 h 189"/>
                <a:gd name="T22" fmla="*/ 52 w 248"/>
                <a:gd name="T23" fmla="*/ 29 h 189"/>
                <a:gd name="T24" fmla="*/ 63 w 248"/>
                <a:gd name="T25" fmla="*/ 12 h 189"/>
                <a:gd name="T26" fmla="*/ 102 w 248"/>
                <a:gd name="T27" fmla="*/ 14 h 189"/>
                <a:gd name="T28" fmla="*/ 119 w 248"/>
                <a:gd name="T29" fmla="*/ 25 h 189"/>
                <a:gd name="T30" fmla="*/ 104 w 248"/>
                <a:gd name="T31" fmla="*/ 46 h 189"/>
                <a:gd name="T32" fmla="*/ 147 w 248"/>
                <a:gd name="T33" fmla="*/ 40 h 189"/>
                <a:gd name="T34" fmla="*/ 166 w 248"/>
                <a:gd name="T35" fmla="*/ 48 h 189"/>
                <a:gd name="T36" fmla="*/ 175 w 248"/>
                <a:gd name="T37" fmla="*/ 35 h 189"/>
                <a:gd name="T38" fmla="*/ 155 w 248"/>
                <a:gd name="T39" fmla="*/ 25 h 189"/>
                <a:gd name="T40" fmla="*/ 153 w 248"/>
                <a:gd name="T41" fmla="*/ 23 h 189"/>
                <a:gd name="T42" fmla="*/ 170 w 248"/>
                <a:gd name="T43" fmla="*/ 16 h 189"/>
                <a:gd name="T44" fmla="*/ 190 w 248"/>
                <a:gd name="T45" fmla="*/ 5 h 189"/>
                <a:gd name="T46" fmla="*/ 209 w 248"/>
                <a:gd name="T47" fmla="*/ 12 h 189"/>
                <a:gd name="T48" fmla="*/ 213 w 248"/>
                <a:gd name="T49" fmla="*/ 38 h 189"/>
                <a:gd name="T50" fmla="*/ 222 w 248"/>
                <a:gd name="T51" fmla="*/ 23 h 189"/>
                <a:gd name="T52" fmla="*/ 248 w 248"/>
                <a:gd name="T53" fmla="*/ 29 h 189"/>
                <a:gd name="T54" fmla="*/ 241 w 248"/>
                <a:gd name="T55" fmla="*/ 31 h 189"/>
                <a:gd name="T56" fmla="*/ 224 w 248"/>
                <a:gd name="T57" fmla="*/ 46 h 189"/>
                <a:gd name="T58" fmla="*/ 220 w 248"/>
                <a:gd name="T59" fmla="*/ 87 h 189"/>
                <a:gd name="T60" fmla="*/ 157 w 248"/>
                <a:gd name="T61" fmla="*/ 91 h 189"/>
                <a:gd name="T62" fmla="*/ 179 w 248"/>
                <a:gd name="T63" fmla="*/ 85 h 189"/>
                <a:gd name="T64" fmla="*/ 194 w 248"/>
                <a:gd name="T65" fmla="*/ 80 h 189"/>
                <a:gd name="T66" fmla="*/ 157 w 248"/>
                <a:gd name="T67" fmla="*/ 74 h 189"/>
                <a:gd name="T68" fmla="*/ 162 w 248"/>
                <a:gd name="T69" fmla="*/ 9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189">
                  <a:moveTo>
                    <a:pt x="220" y="87"/>
                  </a:moveTo>
                  <a:cubicBezTo>
                    <a:pt x="216" y="91"/>
                    <a:pt x="209" y="92"/>
                    <a:pt x="202" y="93"/>
                  </a:cubicBezTo>
                  <a:cubicBezTo>
                    <a:pt x="200" y="104"/>
                    <a:pt x="208" y="105"/>
                    <a:pt x="209" y="113"/>
                  </a:cubicBezTo>
                  <a:cubicBezTo>
                    <a:pt x="213" y="113"/>
                    <a:pt x="213" y="110"/>
                    <a:pt x="217" y="111"/>
                  </a:cubicBezTo>
                  <a:cubicBezTo>
                    <a:pt x="208" y="118"/>
                    <a:pt x="221" y="123"/>
                    <a:pt x="224" y="130"/>
                  </a:cubicBezTo>
                  <a:cubicBezTo>
                    <a:pt x="222" y="157"/>
                    <a:pt x="204" y="169"/>
                    <a:pt x="190" y="186"/>
                  </a:cubicBezTo>
                  <a:cubicBezTo>
                    <a:pt x="182" y="187"/>
                    <a:pt x="176" y="189"/>
                    <a:pt x="166" y="188"/>
                  </a:cubicBezTo>
                  <a:cubicBezTo>
                    <a:pt x="165" y="182"/>
                    <a:pt x="158" y="175"/>
                    <a:pt x="155" y="168"/>
                  </a:cubicBezTo>
                  <a:cubicBezTo>
                    <a:pt x="155" y="167"/>
                    <a:pt x="156" y="164"/>
                    <a:pt x="155" y="162"/>
                  </a:cubicBezTo>
                  <a:cubicBezTo>
                    <a:pt x="155" y="161"/>
                    <a:pt x="151" y="161"/>
                    <a:pt x="151" y="160"/>
                  </a:cubicBezTo>
                  <a:cubicBezTo>
                    <a:pt x="150" y="157"/>
                    <a:pt x="149" y="152"/>
                    <a:pt x="149" y="151"/>
                  </a:cubicBezTo>
                  <a:cubicBezTo>
                    <a:pt x="147" y="147"/>
                    <a:pt x="150" y="141"/>
                    <a:pt x="147" y="134"/>
                  </a:cubicBezTo>
                  <a:cubicBezTo>
                    <a:pt x="144" y="128"/>
                    <a:pt x="139" y="125"/>
                    <a:pt x="134" y="121"/>
                  </a:cubicBezTo>
                  <a:cubicBezTo>
                    <a:pt x="124" y="126"/>
                    <a:pt x="119" y="123"/>
                    <a:pt x="110" y="119"/>
                  </a:cubicBezTo>
                  <a:cubicBezTo>
                    <a:pt x="108" y="118"/>
                    <a:pt x="104" y="119"/>
                    <a:pt x="102" y="117"/>
                  </a:cubicBezTo>
                  <a:cubicBezTo>
                    <a:pt x="92" y="109"/>
                    <a:pt x="92" y="94"/>
                    <a:pt x="87" y="83"/>
                  </a:cubicBezTo>
                  <a:cubicBezTo>
                    <a:pt x="80" y="83"/>
                    <a:pt x="76" y="85"/>
                    <a:pt x="78" y="93"/>
                  </a:cubicBezTo>
                  <a:cubicBezTo>
                    <a:pt x="64" y="98"/>
                    <a:pt x="52" y="105"/>
                    <a:pt x="42" y="113"/>
                  </a:cubicBezTo>
                  <a:cubicBezTo>
                    <a:pt x="30" y="109"/>
                    <a:pt x="24" y="100"/>
                    <a:pt x="14" y="95"/>
                  </a:cubicBezTo>
                  <a:cubicBezTo>
                    <a:pt x="16" y="80"/>
                    <a:pt x="7" y="76"/>
                    <a:pt x="1" y="70"/>
                  </a:cubicBezTo>
                  <a:cubicBezTo>
                    <a:pt x="0" y="63"/>
                    <a:pt x="9" y="62"/>
                    <a:pt x="1" y="59"/>
                  </a:cubicBezTo>
                  <a:cubicBezTo>
                    <a:pt x="10" y="49"/>
                    <a:pt x="23" y="42"/>
                    <a:pt x="35" y="35"/>
                  </a:cubicBezTo>
                  <a:cubicBezTo>
                    <a:pt x="31" y="29"/>
                    <a:pt x="44" y="27"/>
                    <a:pt x="44" y="18"/>
                  </a:cubicBezTo>
                  <a:cubicBezTo>
                    <a:pt x="52" y="21"/>
                    <a:pt x="51" y="24"/>
                    <a:pt x="52" y="29"/>
                  </a:cubicBezTo>
                  <a:cubicBezTo>
                    <a:pt x="58" y="28"/>
                    <a:pt x="60" y="22"/>
                    <a:pt x="67" y="23"/>
                  </a:cubicBezTo>
                  <a:cubicBezTo>
                    <a:pt x="69" y="16"/>
                    <a:pt x="61" y="18"/>
                    <a:pt x="63" y="12"/>
                  </a:cubicBezTo>
                  <a:cubicBezTo>
                    <a:pt x="68" y="19"/>
                    <a:pt x="76" y="13"/>
                    <a:pt x="82" y="10"/>
                  </a:cubicBezTo>
                  <a:cubicBezTo>
                    <a:pt x="88" y="12"/>
                    <a:pt x="97" y="10"/>
                    <a:pt x="102" y="14"/>
                  </a:cubicBezTo>
                  <a:cubicBezTo>
                    <a:pt x="107" y="6"/>
                    <a:pt x="119" y="11"/>
                    <a:pt x="127" y="16"/>
                  </a:cubicBezTo>
                  <a:cubicBezTo>
                    <a:pt x="125" y="20"/>
                    <a:pt x="120" y="20"/>
                    <a:pt x="119" y="25"/>
                  </a:cubicBezTo>
                  <a:cubicBezTo>
                    <a:pt x="113" y="20"/>
                    <a:pt x="100" y="23"/>
                    <a:pt x="95" y="27"/>
                  </a:cubicBezTo>
                  <a:cubicBezTo>
                    <a:pt x="99" y="33"/>
                    <a:pt x="100" y="40"/>
                    <a:pt x="104" y="46"/>
                  </a:cubicBezTo>
                  <a:cubicBezTo>
                    <a:pt x="115" y="49"/>
                    <a:pt x="115" y="40"/>
                    <a:pt x="123" y="40"/>
                  </a:cubicBezTo>
                  <a:cubicBezTo>
                    <a:pt x="126" y="50"/>
                    <a:pt x="143" y="46"/>
                    <a:pt x="147" y="40"/>
                  </a:cubicBezTo>
                  <a:cubicBezTo>
                    <a:pt x="149" y="45"/>
                    <a:pt x="153" y="47"/>
                    <a:pt x="153" y="55"/>
                  </a:cubicBezTo>
                  <a:cubicBezTo>
                    <a:pt x="156" y="47"/>
                    <a:pt x="165" y="57"/>
                    <a:pt x="166" y="48"/>
                  </a:cubicBezTo>
                  <a:cubicBezTo>
                    <a:pt x="168" y="50"/>
                    <a:pt x="171" y="51"/>
                    <a:pt x="175" y="50"/>
                  </a:cubicBezTo>
                  <a:cubicBezTo>
                    <a:pt x="181" y="47"/>
                    <a:pt x="177" y="41"/>
                    <a:pt x="175" y="35"/>
                  </a:cubicBezTo>
                  <a:cubicBezTo>
                    <a:pt x="168" y="35"/>
                    <a:pt x="168" y="40"/>
                    <a:pt x="162" y="40"/>
                  </a:cubicBezTo>
                  <a:cubicBezTo>
                    <a:pt x="159" y="36"/>
                    <a:pt x="156" y="31"/>
                    <a:pt x="155" y="25"/>
                  </a:cubicBezTo>
                  <a:cubicBezTo>
                    <a:pt x="146" y="24"/>
                    <a:pt x="147" y="32"/>
                    <a:pt x="140" y="25"/>
                  </a:cubicBezTo>
                  <a:cubicBezTo>
                    <a:pt x="143" y="19"/>
                    <a:pt x="148" y="21"/>
                    <a:pt x="153" y="23"/>
                  </a:cubicBezTo>
                  <a:cubicBezTo>
                    <a:pt x="153" y="16"/>
                    <a:pt x="153" y="10"/>
                    <a:pt x="153" y="3"/>
                  </a:cubicBezTo>
                  <a:cubicBezTo>
                    <a:pt x="162" y="4"/>
                    <a:pt x="163" y="13"/>
                    <a:pt x="170" y="16"/>
                  </a:cubicBezTo>
                  <a:cubicBezTo>
                    <a:pt x="178" y="15"/>
                    <a:pt x="170" y="9"/>
                    <a:pt x="172" y="1"/>
                  </a:cubicBezTo>
                  <a:cubicBezTo>
                    <a:pt x="181" y="0"/>
                    <a:pt x="185" y="3"/>
                    <a:pt x="190" y="5"/>
                  </a:cubicBezTo>
                  <a:cubicBezTo>
                    <a:pt x="200" y="1"/>
                    <a:pt x="201" y="3"/>
                    <a:pt x="211" y="5"/>
                  </a:cubicBezTo>
                  <a:cubicBezTo>
                    <a:pt x="211" y="8"/>
                    <a:pt x="211" y="11"/>
                    <a:pt x="209" y="12"/>
                  </a:cubicBezTo>
                  <a:cubicBezTo>
                    <a:pt x="217" y="14"/>
                    <a:pt x="206" y="20"/>
                    <a:pt x="215" y="20"/>
                  </a:cubicBezTo>
                  <a:cubicBezTo>
                    <a:pt x="211" y="27"/>
                    <a:pt x="218" y="32"/>
                    <a:pt x="213" y="38"/>
                  </a:cubicBezTo>
                  <a:cubicBezTo>
                    <a:pt x="221" y="41"/>
                    <a:pt x="214" y="28"/>
                    <a:pt x="222" y="31"/>
                  </a:cubicBezTo>
                  <a:cubicBezTo>
                    <a:pt x="222" y="28"/>
                    <a:pt x="222" y="25"/>
                    <a:pt x="222" y="23"/>
                  </a:cubicBezTo>
                  <a:cubicBezTo>
                    <a:pt x="226" y="21"/>
                    <a:pt x="231" y="21"/>
                    <a:pt x="233" y="18"/>
                  </a:cubicBezTo>
                  <a:cubicBezTo>
                    <a:pt x="238" y="22"/>
                    <a:pt x="240" y="28"/>
                    <a:pt x="248" y="29"/>
                  </a:cubicBezTo>
                  <a:cubicBezTo>
                    <a:pt x="246" y="35"/>
                    <a:pt x="246" y="36"/>
                    <a:pt x="248" y="42"/>
                  </a:cubicBezTo>
                  <a:cubicBezTo>
                    <a:pt x="242" y="42"/>
                    <a:pt x="244" y="34"/>
                    <a:pt x="241" y="31"/>
                  </a:cubicBezTo>
                  <a:cubicBezTo>
                    <a:pt x="232" y="32"/>
                    <a:pt x="223" y="31"/>
                    <a:pt x="220" y="38"/>
                  </a:cubicBezTo>
                  <a:cubicBezTo>
                    <a:pt x="217" y="44"/>
                    <a:pt x="223" y="43"/>
                    <a:pt x="224" y="46"/>
                  </a:cubicBezTo>
                  <a:cubicBezTo>
                    <a:pt x="223" y="56"/>
                    <a:pt x="221" y="65"/>
                    <a:pt x="217" y="72"/>
                  </a:cubicBezTo>
                  <a:cubicBezTo>
                    <a:pt x="225" y="68"/>
                    <a:pt x="215" y="78"/>
                    <a:pt x="220" y="87"/>
                  </a:cubicBezTo>
                  <a:close/>
                  <a:moveTo>
                    <a:pt x="162" y="91"/>
                  </a:moveTo>
                  <a:cubicBezTo>
                    <a:pt x="162" y="92"/>
                    <a:pt x="158" y="91"/>
                    <a:pt x="157" y="91"/>
                  </a:cubicBezTo>
                  <a:cubicBezTo>
                    <a:pt x="156" y="93"/>
                    <a:pt x="155" y="99"/>
                    <a:pt x="157" y="100"/>
                  </a:cubicBezTo>
                  <a:cubicBezTo>
                    <a:pt x="164" y="94"/>
                    <a:pt x="172" y="90"/>
                    <a:pt x="179" y="85"/>
                  </a:cubicBezTo>
                  <a:cubicBezTo>
                    <a:pt x="181" y="89"/>
                    <a:pt x="190" y="86"/>
                    <a:pt x="194" y="89"/>
                  </a:cubicBezTo>
                  <a:cubicBezTo>
                    <a:pt x="194" y="86"/>
                    <a:pt x="194" y="83"/>
                    <a:pt x="194" y="80"/>
                  </a:cubicBezTo>
                  <a:cubicBezTo>
                    <a:pt x="179" y="79"/>
                    <a:pt x="177" y="64"/>
                    <a:pt x="164" y="61"/>
                  </a:cubicBezTo>
                  <a:cubicBezTo>
                    <a:pt x="163" y="67"/>
                    <a:pt x="159" y="69"/>
                    <a:pt x="157" y="74"/>
                  </a:cubicBezTo>
                  <a:cubicBezTo>
                    <a:pt x="157" y="78"/>
                    <a:pt x="163" y="75"/>
                    <a:pt x="164" y="78"/>
                  </a:cubicBezTo>
                  <a:cubicBezTo>
                    <a:pt x="156" y="80"/>
                    <a:pt x="163" y="88"/>
                    <a:pt x="162" y="9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39"/>
            <p:cNvSpPr>
              <a:spLocks/>
            </p:cNvSpPr>
            <p:nvPr/>
          </p:nvSpPr>
          <p:spPr bwMode="auto">
            <a:xfrm>
              <a:off x="1898650" y="6197600"/>
              <a:ext cx="403225" cy="219075"/>
            </a:xfrm>
            <a:custGeom>
              <a:avLst/>
              <a:gdLst>
                <a:gd name="T0" fmla="*/ 98 w 158"/>
                <a:gd name="T1" fmla="*/ 19 h 86"/>
                <a:gd name="T2" fmla="*/ 113 w 158"/>
                <a:gd name="T3" fmla="*/ 8 h 86"/>
                <a:gd name="T4" fmla="*/ 120 w 158"/>
                <a:gd name="T5" fmla="*/ 17 h 86"/>
                <a:gd name="T6" fmla="*/ 124 w 158"/>
                <a:gd name="T7" fmla="*/ 8 h 86"/>
                <a:gd name="T8" fmla="*/ 135 w 158"/>
                <a:gd name="T9" fmla="*/ 8 h 86"/>
                <a:gd name="T10" fmla="*/ 143 w 158"/>
                <a:gd name="T11" fmla="*/ 2 h 86"/>
                <a:gd name="T12" fmla="*/ 150 w 158"/>
                <a:gd name="T13" fmla="*/ 6 h 86"/>
                <a:gd name="T14" fmla="*/ 150 w 158"/>
                <a:gd name="T15" fmla="*/ 17 h 86"/>
                <a:gd name="T16" fmla="*/ 156 w 158"/>
                <a:gd name="T17" fmla="*/ 26 h 86"/>
                <a:gd name="T18" fmla="*/ 152 w 158"/>
                <a:gd name="T19" fmla="*/ 45 h 86"/>
                <a:gd name="T20" fmla="*/ 150 w 158"/>
                <a:gd name="T21" fmla="*/ 53 h 86"/>
                <a:gd name="T22" fmla="*/ 51 w 158"/>
                <a:gd name="T23" fmla="*/ 58 h 86"/>
                <a:gd name="T24" fmla="*/ 66 w 158"/>
                <a:gd name="T25" fmla="*/ 69 h 86"/>
                <a:gd name="T26" fmla="*/ 70 w 158"/>
                <a:gd name="T27" fmla="*/ 73 h 86"/>
                <a:gd name="T28" fmla="*/ 62 w 158"/>
                <a:gd name="T29" fmla="*/ 84 h 86"/>
                <a:gd name="T30" fmla="*/ 55 w 158"/>
                <a:gd name="T31" fmla="*/ 81 h 86"/>
                <a:gd name="T32" fmla="*/ 47 w 158"/>
                <a:gd name="T33" fmla="*/ 86 h 86"/>
                <a:gd name="T34" fmla="*/ 21 w 158"/>
                <a:gd name="T35" fmla="*/ 77 h 86"/>
                <a:gd name="T36" fmla="*/ 4 w 158"/>
                <a:gd name="T37" fmla="*/ 77 h 86"/>
                <a:gd name="T38" fmla="*/ 0 w 158"/>
                <a:gd name="T39" fmla="*/ 69 h 86"/>
                <a:gd name="T40" fmla="*/ 15 w 158"/>
                <a:gd name="T41" fmla="*/ 51 h 86"/>
                <a:gd name="T42" fmla="*/ 47 w 158"/>
                <a:gd name="T43" fmla="*/ 58 h 86"/>
                <a:gd name="T44" fmla="*/ 42 w 158"/>
                <a:gd name="T45" fmla="*/ 49 h 86"/>
                <a:gd name="T46" fmla="*/ 45 w 158"/>
                <a:gd name="T47" fmla="*/ 47 h 86"/>
                <a:gd name="T48" fmla="*/ 60 w 158"/>
                <a:gd name="T49" fmla="*/ 38 h 86"/>
                <a:gd name="T50" fmla="*/ 51 w 158"/>
                <a:gd name="T51" fmla="*/ 38 h 86"/>
                <a:gd name="T52" fmla="*/ 68 w 158"/>
                <a:gd name="T53" fmla="*/ 34 h 86"/>
                <a:gd name="T54" fmla="*/ 90 w 158"/>
                <a:gd name="T55" fmla="*/ 21 h 86"/>
                <a:gd name="T56" fmla="*/ 94 w 158"/>
                <a:gd name="T57" fmla="*/ 26 h 86"/>
                <a:gd name="T58" fmla="*/ 98 w 158"/>
                <a:gd name="T59" fmla="*/ 21 h 86"/>
                <a:gd name="T60" fmla="*/ 107 w 158"/>
                <a:gd name="T61" fmla="*/ 19 h 86"/>
                <a:gd name="T62" fmla="*/ 98 w 158"/>
                <a:gd name="T63" fmla="*/ 1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" h="86">
                  <a:moveTo>
                    <a:pt x="98" y="19"/>
                  </a:moveTo>
                  <a:cubicBezTo>
                    <a:pt x="100" y="6"/>
                    <a:pt x="108" y="24"/>
                    <a:pt x="113" y="8"/>
                  </a:cubicBezTo>
                  <a:cubicBezTo>
                    <a:pt x="119" y="8"/>
                    <a:pt x="115" y="16"/>
                    <a:pt x="120" y="17"/>
                  </a:cubicBezTo>
                  <a:cubicBezTo>
                    <a:pt x="124" y="17"/>
                    <a:pt x="121" y="10"/>
                    <a:pt x="124" y="8"/>
                  </a:cubicBezTo>
                  <a:cubicBezTo>
                    <a:pt x="128" y="8"/>
                    <a:pt x="131" y="8"/>
                    <a:pt x="135" y="8"/>
                  </a:cubicBezTo>
                  <a:cubicBezTo>
                    <a:pt x="139" y="8"/>
                    <a:pt x="136" y="0"/>
                    <a:pt x="143" y="2"/>
                  </a:cubicBezTo>
                  <a:cubicBezTo>
                    <a:pt x="142" y="7"/>
                    <a:pt x="146" y="6"/>
                    <a:pt x="150" y="6"/>
                  </a:cubicBezTo>
                  <a:cubicBezTo>
                    <a:pt x="148" y="13"/>
                    <a:pt x="154" y="13"/>
                    <a:pt x="150" y="17"/>
                  </a:cubicBezTo>
                  <a:cubicBezTo>
                    <a:pt x="151" y="21"/>
                    <a:pt x="158" y="19"/>
                    <a:pt x="156" y="26"/>
                  </a:cubicBezTo>
                  <a:cubicBezTo>
                    <a:pt x="150" y="25"/>
                    <a:pt x="154" y="35"/>
                    <a:pt x="152" y="45"/>
                  </a:cubicBezTo>
                  <a:cubicBezTo>
                    <a:pt x="152" y="46"/>
                    <a:pt x="148" y="50"/>
                    <a:pt x="150" y="53"/>
                  </a:cubicBezTo>
                  <a:cubicBezTo>
                    <a:pt x="113" y="53"/>
                    <a:pt x="86" y="48"/>
                    <a:pt x="51" y="58"/>
                  </a:cubicBezTo>
                  <a:cubicBezTo>
                    <a:pt x="50" y="67"/>
                    <a:pt x="59" y="67"/>
                    <a:pt x="66" y="69"/>
                  </a:cubicBezTo>
                  <a:cubicBezTo>
                    <a:pt x="65" y="72"/>
                    <a:pt x="68" y="73"/>
                    <a:pt x="70" y="73"/>
                  </a:cubicBezTo>
                  <a:cubicBezTo>
                    <a:pt x="67" y="77"/>
                    <a:pt x="69" y="82"/>
                    <a:pt x="62" y="84"/>
                  </a:cubicBezTo>
                  <a:cubicBezTo>
                    <a:pt x="58" y="84"/>
                    <a:pt x="58" y="81"/>
                    <a:pt x="55" y="81"/>
                  </a:cubicBezTo>
                  <a:cubicBezTo>
                    <a:pt x="52" y="82"/>
                    <a:pt x="49" y="86"/>
                    <a:pt x="47" y="86"/>
                  </a:cubicBezTo>
                  <a:cubicBezTo>
                    <a:pt x="38" y="86"/>
                    <a:pt x="26" y="83"/>
                    <a:pt x="21" y="77"/>
                  </a:cubicBezTo>
                  <a:cubicBezTo>
                    <a:pt x="15" y="77"/>
                    <a:pt x="10" y="77"/>
                    <a:pt x="4" y="77"/>
                  </a:cubicBezTo>
                  <a:cubicBezTo>
                    <a:pt x="10" y="68"/>
                    <a:pt x="1" y="76"/>
                    <a:pt x="0" y="69"/>
                  </a:cubicBezTo>
                  <a:cubicBezTo>
                    <a:pt x="0" y="58"/>
                    <a:pt x="16" y="63"/>
                    <a:pt x="15" y="51"/>
                  </a:cubicBezTo>
                  <a:cubicBezTo>
                    <a:pt x="19" y="63"/>
                    <a:pt x="35" y="58"/>
                    <a:pt x="47" y="58"/>
                  </a:cubicBezTo>
                  <a:cubicBezTo>
                    <a:pt x="50" y="51"/>
                    <a:pt x="36" y="52"/>
                    <a:pt x="42" y="49"/>
                  </a:cubicBezTo>
                  <a:cubicBezTo>
                    <a:pt x="41" y="44"/>
                    <a:pt x="45" y="47"/>
                    <a:pt x="45" y="47"/>
                  </a:cubicBezTo>
                  <a:cubicBezTo>
                    <a:pt x="49" y="45"/>
                    <a:pt x="54" y="44"/>
                    <a:pt x="60" y="38"/>
                  </a:cubicBezTo>
                  <a:cubicBezTo>
                    <a:pt x="58" y="32"/>
                    <a:pt x="55" y="41"/>
                    <a:pt x="51" y="38"/>
                  </a:cubicBezTo>
                  <a:cubicBezTo>
                    <a:pt x="51" y="32"/>
                    <a:pt x="64" y="31"/>
                    <a:pt x="68" y="34"/>
                  </a:cubicBezTo>
                  <a:cubicBezTo>
                    <a:pt x="70" y="25"/>
                    <a:pt x="86" y="29"/>
                    <a:pt x="90" y="21"/>
                  </a:cubicBezTo>
                  <a:cubicBezTo>
                    <a:pt x="92" y="22"/>
                    <a:pt x="91" y="26"/>
                    <a:pt x="94" y="26"/>
                  </a:cubicBezTo>
                  <a:cubicBezTo>
                    <a:pt x="98" y="26"/>
                    <a:pt x="98" y="24"/>
                    <a:pt x="98" y="21"/>
                  </a:cubicBezTo>
                  <a:cubicBezTo>
                    <a:pt x="104" y="22"/>
                    <a:pt x="105" y="25"/>
                    <a:pt x="107" y="19"/>
                  </a:cubicBezTo>
                  <a:cubicBezTo>
                    <a:pt x="103" y="16"/>
                    <a:pt x="104" y="19"/>
                    <a:pt x="98" y="19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40"/>
            <p:cNvSpPr>
              <a:spLocks noEditPoints="1"/>
            </p:cNvSpPr>
            <p:nvPr/>
          </p:nvSpPr>
          <p:spPr bwMode="auto">
            <a:xfrm>
              <a:off x="5075238" y="6249987"/>
              <a:ext cx="306388" cy="239713"/>
            </a:xfrm>
            <a:custGeom>
              <a:avLst/>
              <a:gdLst>
                <a:gd name="T0" fmla="*/ 109 w 120"/>
                <a:gd name="T1" fmla="*/ 45 h 94"/>
                <a:gd name="T2" fmla="*/ 109 w 120"/>
                <a:gd name="T3" fmla="*/ 52 h 94"/>
                <a:gd name="T4" fmla="*/ 96 w 120"/>
                <a:gd name="T5" fmla="*/ 52 h 94"/>
                <a:gd name="T6" fmla="*/ 88 w 120"/>
                <a:gd name="T7" fmla="*/ 54 h 94"/>
                <a:gd name="T8" fmla="*/ 83 w 120"/>
                <a:gd name="T9" fmla="*/ 63 h 94"/>
                <a:gd name="T10" fmla="*/ 62 w 120"/>
                <a:gd name="T11" fmla="*/ 60 h 94"/>
                <a:gd name="T12" fmla="*/ 53 w 120"/>
                <a:gd name="T13" fmla="*/ 80 h 94"/>
                <a:gd name="T14" fmla="*/ 10 w 120"/>
                <a:gd name="T15" fmla="*/ 82 h 94"/>
                <a:gd name="T16" fmla="*/ 0 w 120"/>
                <a:gd name="T17" fmla="*/ 84 h 94"/>
                <a:gd name="T18" fmla="*/ 17 w 120"/>
                <a:gd name="T19" fmla="*/ 73 h 94"/>
                <a:gd name="T20" fmla="*/ 13 w 120"/>
                <a:gd name="T21" fmla="*/ 48 h 94"/>
                <a:gd name="T22" fmla="*/ 32 w 120"/>
                <a:gd name="T23" fmla="*/ 41 h 94"/>
                <a:gd name="T24" fmla="*/ 30 w 120"/>
                <a:gd name="T25" fmla="*/ 50 h 94"/>
                <a:gd name="T26" fmla="*/ 43 w 120"/>
                <a:gd name="T27" fmla="*/ 48 h 94"/>
                <a:gd name="T28" fmla="*/ 38 w 120"/>
                <a:gd name="T29" fmla="*/ 37 h 94"/>
                <a:gd name="T30" fmla="*/ 45 w 120"/>
                <a:gd name="T31" fmla="*/ 32 h 94"/>
                <a:gd name="T32" fmla="*/ 45 w 120"/>
                <a:gd name="T33" fmla="*/ 26 h 94"/>
                <a:gd name="T34" fmla="*/ 47 w 120"/>
                <a:gd name="T35" fmla="*/ 28 h 94"/>
                <a:gd name="T36" fmla="*/ 53 w 120"/>
                <a:gd name="T37" fmla="*/ 24 h 94"/>
                <a:gd name="T38" fmla="*/ 53 w 120"/>
                <a:gd name="T39" fmla="*/ 17 h 94"/>
                <a:gd name="T40" fmla="*/ 68 w 120"/>
                <a:gd name="T41" fmla="*/ 15 h 94"/>
                <a:gd name="T42" fmla="*/ 66 w 120"/>
                <a:gd name="T43" fmla="*/ 7 h 94"/>
                <a:gd name="T44" fmla="*/ 79 w 120"/>
                <a:gd name="T45" fmla="*/ 0 h 94"/>
                <a:gd name="T46" fmla="*/ 86 w 120"/>
                <a:gd name="T47" fmla="*/ 5 h 94"/>
                <a:gd name="T48" fmla="*/ 101 w 120"/>
                <a:gd name="T49" fmla="*/ 15 h 94"/>
                <a:gd name="T50" fmla="*/ 113 w 120"/>
                <a:gd name="T51" fmla="*/ 17 h 94"/>
                <a:gd name="T52" fmla="*/ 118 w 120"/>
                <a:gd name="T53" fmla="*/ 24 h 94"/>
                <a:gd name="T54" fmla="*/ 113 w 120"/>
                <a:gd name="T55" fmla="*/ 43 h 94"/>
                <a:gd name="T56" fmla="*/ 120 w 120"/>
                <a:gd name="T57" fmla="*/ 45 h 94"/>
                <a:gd name="T58" fmla="*/ 109 w 120"/>
                <a:gd name="T59" fmla="*/ 45 h 94"/>
                <a:gd name="T60" fmla="*/ 28 w 120"/>
                <a:gd name="T61" fmla="*/ 63 h 94"/>
                <a:gd name="T62" fmla="*/ 38 w 120"/>
                <a:gd name="T63" fmla="*/ 67 h 94"/>
                <a:gd name="T64" fmla="*/ 49 w 120"/>
                <a:gd name="T65" fmla="*/ 56 h 94"/>
                <a:gd name="T66" fmla="*/ 36 w 120"/>
                <a:gd name="T67" fmla="*/ 52 h 94"/>
                <a:gd name="T68" fmla="*/ 43 w 120"/>
                <a:gd name="T69" fmla="*/ 63 h 94"/>
                <a:gd name="T70" fmla="*/ 28 w 120"/>
                <a:gd name="T71" fmla="*/ 6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94">
                  <a:moveTo>
                    <a:pt x="109" y="45"/>
                  </a:moveTo>
                  <a:cubicBezTo>
                    <a:pt x="106" y="46"/>
                    <a:pt x="110" y="48"/>
                    <a:pt x="109" y="52"/>
                  </a:cubicBezTo>
                  <a:cubicBezTo>
                    <a:pt x="104" y="53"/>
                    <a:pt x="98" y="51"/>
                    <a:pt x="96" y="52"/>
                  </a:cubicBezTo>
                  <a:cubicBezTo>
                    <a:pt x="92" y="53"/>
                    <a:pt x="91" y="60"/>
                    <a:pt x="88" y="54"/>
                  </a:cubicBezTo>
                  <a:cubicBezTo>
                    <a:pt x="84" y="54"/>
                    <a:pt x="86" y="61"/>
                    <a:pt x="83" y="63"/>
                  </a:cubicBezTo>
                  <a:cubicBezTo>
                    <a:pt x="79" y="53"/>
                    <a:pt x="68" y="66"/>
                    <a:pt x="62" y="60"/>
                  </a:cubicBezTo>
                  <a:cubicBezTo>
                    <a:pt x="55" y="63"/>
                    <a:pt x="59" y="76"/>
                    <a:pt x="53" y="80"/>
                  </a:cubicBezTo>
                  <a:cubicBezTo>
                    <a:pt x="38" y="78"/>
                    <a:pt x="23" y="94"/>
                    <a:pt x="10" y="82"/>
                  </a:cubicBezTo>
                  <a:cubicBezTo>
                    <a:pt x="4" y="80"/>
                    <a:pt x="5" y="85"/>
                    <a:pt x="0" y="84"/>
                  </a:cubicBezTo>
                  <a:cubicBezTo>
                    <a:pt x="1" y="76"/>
                    <a:pt x="6" y="72"/>
                    <a:pt x="17" y="73"/>
                  </a:cubicBezTo>
                  <a:cubicBezTo>
                    <a:pt x="16" y="64"/>
                    <a:pt x="10" y="60"/>
                    <a:pt x="13" y="48"/>
                  </a:cubicBezTo>
                  <a:cubicBezTo>
                    <a:pt x="17" y="44"/>
                    <a:pt x="24" y="42"/>
                    <a:pt x="32" y="41"/>
                  </a:cubicBezTo>
                  <a:cubicBezTo>
                    <a:pt x="33" y="46"/>
                    <a:pt x="30" y="47"/>
                    <a:pt x="30" y="50"/>
                  </a:cubicBezTo>
                  <a:cubicBezTo>
                    <a:pt x="35" y="50"/>
                    <a:pt x="40" y="50"/>
                    <a:pt x="43" y="48"/>
                  </a:cubicBezTo>
                  <a:cubicBezTo>
                    <a:pt x="35" y="45"/>
                    <a:pt x="43" y="40"/>
                    <a:pt x="38" y="37"/>
                  </a:cubicBezTo>
                  <a:cubicBezTo>
                    <a:pt x="37" y="33"/>
                    <a:pt x="44" y="34"/>
                    <a:pt x="45" y="32"/>
                  </a:cubicBezTo>
                  <a:cubicBezTo>
                    <a:pt x="46" y="31"/>
                    <a:pt x="44" y="27"/>
                    <a:pt x="45" y="26"/>
                  </a:cubicBezTo>
                  <a:cubicBezTo>
                    <a:pt x="46" y="25"/>
                    <a:pt x="47" y="28"/>
                    <a:pt x="47" y="28"/>
                  </a:cubicBezTo>
                  <a:cubicBezTo>
                    <a:pt x="46" y="28"/>
                    <a:pt x="54" y="23"/>
                    <a:pt x="53" y="24"/>
                  </a:cubicBezTo>
                  <a:cubicBezTo>
                    <a:pt x="54" y="22"/>
                    <a:pt x="53" y="19"/>
                    <a:pt x="53" y="17"/>
                  </a:cubicBezTo>
                  <a:cubicBezTo>
                    <a:pt x="63" y="21"/>
                    <a:pt x="62" y="9"/>
                    <a:pt x="68" y="15"/>
                  </a:cubicBezTo>
                  <a:cubicBezTo>
                    <a:pt x="75" y="13"/>
                    <a:pt x="63" y="12"/>
                    <a:pt x="66" y="7"/>
                  </a:cubicBezTo>
                  <a:cubicBezTo>
                    <a:pt x="72" y="7"/>
                    <a:pt x="73" y="1"/>
                    <a:pt x="79" y="0"/>
                  </a:cubicBezTo>
                  <a:cubicBezTo>
                    <a:pt x="84" y="0"/>
                    <a:pt x="83" y="3"/>
                    <a:pt x="86" y="5"/>
                  </a:cubicBezTo>
                  <a:cubicBezTo>
                    <a:pt x="92" y="8"/>
                    <a:pt x="101" y="6"/>
                    <a:pt x="101" y="15"/>
                  </a:cubicBezTo>
                  <a:cubicBezTo>
                    <a:pt x="106" y="15"/>
                    <a:pt x="107" y="19"/>
                    <a:pt x="113" y="17"/>
                  </a:cubicBezTo>
                  <a:cubicBezTo>
                    <a:pt x="113" y="23"/>
                    <a:pt x="109" y="25"/>
                    <a:pt x="118" y="24"/>
                  </a:cubicBezTo>
                  <a:cubicBezTo>
                    <a:pt x="119" y="36"/>
                    <a:pt x="120" y="37"/>
                    <a:pt x="113" y="43"/>
                  </a:cubicBezTo>
                  <a:cubicBezTo>
                    <a:pt x="114" y="46"/>
                    <a:pt x="117" y="45"/>
                    <a:pt x="120" y="45"/>
                  </a:cubicBezTo>
                  <a:cubicBezTo>
                    <a:pt x="118" y="53"/>
                    <a:pt x="111" y="45"/>
                    <a:pt x="109" y="45"/>
                  </a:cubicBezTo>
                  <a:close/>
                  <a:moveTo>
                    <a:pt x="28" y="63"/>
                  </a:moveTo>
                  <a:cubicBezTo>
                    <a:pt x="34" y="61"/>
                    <a:pt x="32" y="68"/>
                    <a:pt x="38" y="67"/>
                  </a:cubicBezTo>
                  <a:cubicBezTo>
                    <a:pt x="42" y="63"/>
                    <a:pt x="47" y="61"/>
                    <a:pt x="49" y="56"/>
                  </a:cubicBezTo>
                  <a:cubicBezTo>
                    <a:pt x="45" y="54"/>
                    <a:pt x="41" y="53"/>
                    <a:pt x="36" y="52"/>
                  </a:cubicBezTo>
                  <a:cubicBezTo>
                    <a:pt x="35" y="59"/>
                    <a:pt x="42" y="57"/>
                    <a:pt x="43" y="63"/>
                  </a:cubicBezTo>
                  <a:cubicBezTo>
                    <a:pt x="41" y="61"/>
                    <a:pt x="29" y="58"/>
                    <a:pt x="28" y="6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341"/>
            <p:cNvSpPr>
              <a:spLocks/>
            </p:cNvSpPr>
            <p:nvPr/>
          </p:nvSpPr>
          <p:spPr bwMode="auto">
            <a:xfrm>
              <a:off x="4838700" y="6311900"/>
              <a:ext cx="128588" cy="127000"/>
            </a:xfrm>
            <a:custGeom>
              <a:avLst/>
              <a:gdLst>
                <a:gd name="T0" fmla="*/ 26 w 51"/>
                <a:gd name="T1" fmla="*/ 28 h 50"/>
                <a:gd name="T2" fmla="*/ 41 w 51"/>
                <a:gd name="T3" fmla="*/ 32 h 50"/>
                <a:gd name="T4" fmla="*/ 50 w 51"/>
                <a:gd name="T5" fmla="*/ 45 h 50"/>
                <a:gd name="T6" fmla="*/ 39 w 51"/>
                <a:gd name="T7" fmla="*/ 39 h 50"/>
                <a:gd name="T8" fmla="*/ 37 w 51"/>
                <a:gd name="T9" fmla="*/ 43 h 50"/>
                <a:gd name="T10" fmla="*/ 0 w 51"/>
                <a:gd name="T11" fmla="*/ 36 h 50"/>
                <a:gd name="T12" fmla="*/ 16 w 51"/>
                <a:gd name="T13" fmla="*/ 21 h 50"/>
                <a:gd name="T14" fmla="*/ 33 w 51"/>
                <a:gd name="T15" fmla="*/ 0 h 50"/>
                <a:gd name="T16" fmla="*/ 35 w 51"/>
                <a:gd name="T17" fmla="*/ 6 h 50"/>
                <a:gd name="T18" fmla="*/ 50 w 51"/>
                <a:gd name="T19" fmla="*/ 6 h 50"/>
                <a:gd name="T20" fmla="*/ 35 w 51"/>
                <a:gd name="T21" fmla="*/ 15 h 50"/>
                <a:gd name="T22" fmla="*/ 26 w 51"/>
                <a:gd name="T23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0">
                  <a:moveTo>
                    <a:pt x="26" y="28"/>
                  </a:moveTo>
                  <a:cubicBezTo>
                    <a:pt x="29" y="28"/>
                    <a:pt x="32" y="33"/>
                    <a:pt x="41" y="32"/>
                  </a:cubicBezTo>
                  <a:cubicBezTo>
                    <a:pt x="42" y="38"/>
                    <a:pt x="45" y="43"/>
                    <a:pt x="50" y="45"/>
                  </a:cubicBezTo>
                  <a:cubicBezTo>
                    <a:pt x="48" y="50"/>
                    <a:pt x="36" y="46"/>
                    <a:pt x="39" y="39"/>
                  </a:cubicBezTo>
                  <a:cubicBezTo>
                    <a:pt x="37" y="39"/>
                    <a:pt x="34" y="42"/>
                    <a:pt x="37" y="43"/>
                  </a:cubicBezTo>
                  <a:cubicBezTo>
                    <a:pt x="28" y="44"/>
                    <a:pt x="15" y="39"/>
                    <a:pt x="0" y="36"/>
                  </a:cubicBezTo>
                  <a:cubicBezTo>
                    <a:pt x="0" y="26"/>
                    <a:pt x="9" y="25"/>
                    <a:pt x="16" y="21"/>
                  </a:cubicBezTo>
                  <a:cubicBezTo>
                    <a:pt x="22" y="14"/>
                    <a:pt x="30" y="10"/>
                    <a:pt x="33" y="0"/>
                  </a:cubicBezTo>
                  <a:cubicBezTo>
                    <a:pt x="35" y="0"/>
                    <a:pt x="34" y="4"/>
                    <a:pt x="35" y="6"/>
                  </a:cubicBezTo>
                  <a:cubicBezTo>
                    <a:pt x="41" y="3"/>
                    <a:pt x="43" y="2"/>
                    <a:pt x="50" y="6"/>
                  </a:cubicBezTo>
                  <a:cubicBezTo>
                    <a:pt x="51" y="15"/>
                    <a:pt x="40" y="19"/>
                    <a:pt x="35" y="15"/>
                  </a:cubicBezTo>
                  <a:cubicBezTo>
                    <a:pt x="27" y="19"/>
                    <a:pt x="33" y="25"/>
                    <a:pt x="26" y="28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342"/>
            <p:cNvSpPr>
              <a:spLocks/>
            </p:cNvSpPr>
            <p:nvPr/>
          </p:nvSpPr>
          <p:spPr bwMode="auto">
            <a:xfrm>
              <a:off x="4960938" y="6484937"/>
              <a:ext cx="187325" cy="155575"/>
            </a:xfrm>
            <a:custGeom>
              <a:avLst/>
              <a:gdLst>
                <a:gd name="T0" fmla="*/ 0 w 74"/>
                <a:gd name="T1" fmla="*/ 1 h 61"/>
                <a:gd name="T2" fmla="*/ 2 w 74"/>
                <a:gd name="T3" fmla="*/ 3 h 61"/>
                <a:gd name="T4" fmla="*/ 34 w 74"/>
                <a:gd name="T5" fmla="*/ 24 h 61"/>
                <a:gd name="T6" fmla="*/ 43 w 74"/>
                <a:gd name="T7" fmla="*/ 20 h 61"/>
                <a:gd name="T8" fmla="*/ 47 w 74"/>
                <a:gd name="T9" fmla="*/ 28 h 61"/>
                <a:gd name="T10" fmla="*/ 68 w 74"/>
                <a:gd name="T11" fmla="*/ 35 h 61"/>
                <a:gd name="T12" fmla="*/ 66 w 74"/>
                <a:gd name="T13" fmla="*/ 39 h 61"/>
                <a:gd name="T14" fmla="*/ 58 w 74"/>
                <a:gd name="T15" fmla="*/ 52 h 61"/>
                <a:gd name="T16" fmla="*/ 30 w 74"/>
                <a:gd name="T17" fmla="*/ 46 h 61"/>
                <a:gd name="T18" fmla="*/ 32 w 74"/>
                <a:gd name="T19" fmla="*/ 61 h 61"/>
                <a:gd name="T20" fmla="*/ 19 w 74"/>
                <a:gd name="T21" fmla="*/ 56 h 61"/>
                <a:gd name="T22" fmla="*/ 15 w 74"/>
                <a:gd name="T23" fmla="*/ 39 h 61"/>
                <a:gd name="T24" fmla="*/ 19 w 74"/>
                <a:gd name="T25" fmla="*/ 28 h 61"/>
                <a:gd name="T26" fmla="*/ 0 w 74"/>
                <a:gd name="T27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61">
                  <a:moveTo>
                    <a:pt x="0" y="1"/>
                  </a:moveTo>
                  <a:cubicBezTo>
                    <a:pt x="2" y="0"/>
                    <a:pt x="2" y="1"/>
                    <a:pt x="2" y="3"/>
                  </a:cubicBezTo>
                  <a:cubicBezTo>
                    <a:pt x="15" y="7"/>
                    <a:pt x="23" y="17"/>
                    <a:pt x="34" y="24"/>
                  </a:cubicBezTo>
                  <a:cubicBezTo>
                    <a:pt x="35" y="21"/>
                    <a:pt x="42" y="24"/>
                    <a:pt x="43" y="20"/>
                  </a:cubicBezTo>
                  <a:cubicBezTo>
                    <a:pt x="46" y="20"/>
                    <a:pt x="47" y="24"/>
                    <a:pt x="47" y="28"/>
                  </a:cubicBezTo>
                  <a:cubicBezTo>
                    <a:pt x="56" y="20"/>
                    <a:pt x="65" y="38"/>
                    <a:pt x="68" y="35"/>
                  </a:cubicBezTo>
                  <a:cubicBezTo>
                    <a:pt x="74" y="38"/>
                    <a:pt x="68" y="38"/>
                    <a:pt x="66" y="39"/>
                  </a:cubicBezTo>
                  <a:cubicBezTo>
                    <a:pt x="63" y="43"/>
                    <a:pt x="59" y="47"/>
                    <a:pt x="58" y="52"/>
                  </a:cubicBezTo>
                  <a:cubicBezTo>
                    <a:pt x="46" y="50"/>
                    <a:pt x="46" y="42"/>
                    <a:pt x="30" y="46"/>
                  </a:cubicBezTo>
                  <a:cubicBezTo>
                    <a:pt x="26" y="53"/>
                    <a:pt x="31" y="53"/>
                    <a:pt x="32" y="61"/>
                  </a:cubicBezTo>
                  <a:cubicBezTo>
                    <a:pt x="28" y="59"/>
                    <a:pt x="26" y="55"/>
                    <a:pt x="19" y="56"/>
                  </a:cubicBezTo>
                  <a:cubicBezTo>
                    <a:pt x="19" y="49"/>
                    <a:pt x="18" y="43"/>
                    <a:pt x="15" y="39"/>
                  </a:cubicBezTo>
                  <a:cubicBezTo>
                    <a:pt x="13" y="33"/>
                    <a:pt x="21" y="35"/>
                    <a:pt x="19" y="28"/>
                  </a:cubicBezTo>
                  <a:cubicBezTo>
                    <a:pt x="16" y="15"/>
                    <a:pt x="1" y="15"/>
                    <a:pt x="0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343"/>
            <p:cNvSpPr>
              <a:spLocks/>
            </p:cNvSpPr>
            <p:nvPr/>
          </p:nvSpPr>
          <p:spPr bwMode="auto">
            <a:xfrm>
              <a:off x="2525713" y="6599237"/>
              <a:ext cx="176213" cy="122238"/>
            </a:xfrm>
            <a:custGeom>
              <a:avLst/>
              <a:gdLst>
                <a:gd name="T0" fmla="*/ 60 w 69"/>
                <a:gd name="T1" fmla="*/ 3 h 48"/>
                <a:gd name="T2" fmla="*/ 69 w 69"/>
                <a:gd name="T3" fmla="*/ 13 h 48"/>
                <a:gd name="T4" fmla="*/ 52 w 69"/>
                <a:gd name="T5" fmla="*/ 48 h 48"/>
                <a:gd name="T6" fmla="*/ 43 w 69"/>
                <a:gd name="T7" fmla="*/ 39 h 48"/>
                <a:gd name="T8" fmla="*/ 43 w 69"/>
                <a:gd name="T9" fmla="*/ 33 h 48"/>
                <a:gd name="T10" fmla="*/ 41 w 69"/>
                <a:gd name="T11" fmla="*/ 18 h 48"/>
                <a:gd name="T12" fmla="*/ 50 w 69"/>
                <a:gd name="T13" fmla="*/ 18 h 48"/>
                <a:gd name="T14" fmla="*/ 39 w 69"/>
                <a:gd name="T15" fmla="*/ 13 h 48"/>
                <a:gd name="T16" fmla="*/ 37 w 69"/>
                <a:gd name="T17" fmla="*/ 22 h 48"/>
                <a:gd name="T18" fmla="*/ 28 w 69"/>
                <a:gd name="T19" fmla="*/ 11 h 48"/>
                <a:gd name="T20" fmla="*/ 13 w 69"/>
                <a:gd name="T21" fmla="*/ 20 h 48"/>
                <a:gd name="T22" fmla="*/ 5 w 69"/>
                <a:gd name="T23" fmla="*/ 13 h 48"/>
                <a:gd name="T24" fmla="*/ 11 w 69"/>
                <a:gd name="T25" fmla="*/ 9 h 48"/>
                <a:gd name="T26" fmla="*/ 15 w 69"/>
                <a:gd name="T27" fmla="*/ 3 h 48"/>
                <a:gd name="T28" fmla="*/ 35 w 69"/>
                <a:gd name="T29" fmla="*/ 3 h 48"/>
                <a:gd name="T30" fmla="*/ 60 w 69"/>
                <a:gd name="T31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48">
                  <a:moveTo>
                    <a:pt x="60" y="3"/>
                  </a:moveTo>
                  <a:cubicBezTo>
                    <a:pt x="59" y="11"/>
                    <a:pt x="65" y="11"/>
                    <a:pt x="69" y="13"/>
                  </a:cubicBezTo>
                  <a:cubicBezTo>
                    <a:pt x="68" y="24"/>
                    <a:pt x="66" y="45"/>
                    <a:pt x="52" y="48"/>
                  </a:cubicBezTo>
                  <a:cubicBezTo>
                    <a:pt x="50" y="46"/>
                    <a:pt x="52" y="31"/>
                    <a:pt x="43" y="39"/>
                  </a:cubicBezTo>
                  <a:cubicBezTo>
                    <a:pt x="38" y="39"/>
                    <a:pt x="43" y="32"/>
                    <a:pt x="43" y="33"/>
                  </a:cubicBezTo>
                  <a:cubicBezTo>
                    <a:pt x="42" y="27"/>
                    <a:pt x="37" y="27"/>
                    <a:pt x="41" y="18"/>
                  </a:cubicBezTo>
                  <a:cubicBezTo>
                    <a:pt x="47" y="18"/>
                    <a:pt x="45" y="21"/>
                    <a:pt x="50" y="18"/>
                  </a:cubicBezTo>
                  <a:cubicBezTo>
                    <a:pt x="49" y="13"/>
                    <a:pt x="40" y="17"/>
                    <a:pt x="39" y="13"/>
                  </a:cubicBezTo>
                  <a:cubicBezTo>
                    <a:pt x="36" y="14"/>
                    <a:pt x="37" y="19"/>
                    <a:pt x="37" y="22"/>
                  </a:cubicBezTo>
                  <a:cubicBezTo>
                    <a:pt x="30" y="22"/>
                    <a:pt x="33" y="13"/>
                    <a:pt x="28" y="11"/>
                  </a:cubicBezTo>
                  <a:cubicBezTo>
                    <a:pt x="24" y="15"/>
                    <a:pt x="19" y="18"/>
                    <a:pt x="13" y="20"/>
                  </a:cubicBezTo>
                  <a:cubicBezTo>
                    <a:pt x="20" y="7"/>
                    <a:pt x="9" y="17"/>
                    <a:pt x="5" y="13"/>
                  </a:cubicBezTo>
                  <a:cubicBezTo>
                    <a:pt x="0" y="6"/>
                    <a:pt x="12" y="9"/>
                    <a:pt x="11" y="9"/>
                  </a:cubicBezTo>
                  <a:cubicBezTo>
                    <a:pt x="13" y="8"/>
                    <a:pt x="14" y="4"/>
                    <a:pt x="15" y="3"/>
                  </a:cubicBezTo>
                  <a:cubicBezTo>
                    <a:pt x="20" y="0"/>
                    <a:pt x="27" y="3"/>
                    <a:pt x="35" y="3"/>
                  </a:cubicBezTo>
                  <a:cubicBezTo>
                    <a:pt x="41" y="3"/>
                    <a:pt x="50" y="0"/>
                    <a:pt x="60" y="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44"/>
            <p:cNvSpPr>
              <a:spLocks/>
            </p:cNvSpPr>
            <p:nvPr/>
          </p:nvSpPr>
          <p:spPr bwMode="auto">
            <a:xfrm>
              <a:off x="2260600" y="6732587"/>
              <a:ext cx="158750" cy="147638"/>
            </a:xfrm>
            <a:custGeom>
              <a:avLst/>
              <a:gdLst>
                <a:gd name="T0" fmla="*/ 46 w 62"/>
                <a:gd name="T1" fmla="*/ 15 h 58"/>
                <a:gd name="T2" fmla="*/ 44 w 62"/>
                <a:gd name="T3" fmla="*/ 15 h 58"/>
                <a:gd name="T4" fmla="*/ 42 w 62"/>
                <a:gd name="T5" fmla="*/ 26 h 58"/>
                <a:gd name="T6" fmla="*/ 55 w 62"/>
                <a:gd name="T7" fmla="*/ 28 h 58"/>
                <a:gd name="T8" fmla="*/ 46 w 62"/>
                <a:gd name="T9" fmla="*/ 39 h 58"/>
                <a:gd name="T10" fmla="*/ 61 w 62"/>
                <a:gd name="T11" fmla="*/ 45 h 58"/>
                <a:gd name="T12" fmla="*/ 38 w 62"/>
                <a:gd name="T13" fmla="*/ 52 h 58"/>
                <a:gd name="T14" fmla="*/ 27 w 62"/>
                <a:gd name="T15" fmla="*/ 54 h 58"/>
                <a:gd name="T16" fmla="*/ 12 w 62"/>
                <a:gd name="T17" fmla="*/ 47 h 58"/>
                <a:gd name="T18" fmla="*/ 8 w 62"/>
                <a:gd name="T19" fmla="*/ 34 h 58"/>
                <a:gd name="T20" fmla="*/ 10 w 62"/>
                <a:gd name="T21" fmla="*/ 28 h 58"/>
                <a:gd name="T22" fmla="*/ 6 w 62"/>
                <a:gd name="T23" fmla="*/ 0 h 58"/>
                <a:gd name="T24" fmla="*/ 40 w 62"/>
                <a:gd name="T25" fmla="*/ 2 h 58"/>
                <a:gd name="T26" fmla="*/ 33 w 62"/>
                <a:gd name="T27" fmla="*/ 9 h 58"/>
                <a:gd name="T28" fmla="*/ 46 w 62"/>
                <a:gd name="T29" fmla="*/ 1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" h="58">
                  <a:moveTo>
                    <a:pt x="46" y="15"/>
                  </a:moveTo>
                  <a:cubicBezTo>
                    <a:pt x="46" y="18"/>
                    <a:pt x="44" y="16"/>
                    <a:pt x="44" y="15"/>
                  </a:cubicBezTo>
                  <a:cubicBezTo>
                    <a:pt x="40" y="15"/>
                    <a:pt x="43" y="23"/>
                    <a:pt x="42" y="26"/>
                  </a:cubicBezTo>
                  <a:cubicBezTo>
                    <a:pt x="50" y="22"/>
                    <a:pt x="45" y="22"/>
                    <a:pt x="55" y="28"/>
                  </a:cubicBezTo>
                  <a:cubicBezTo>
                    <a:pt x="51" y="30"/>
                    <a:pt x="50" y="36"/>
                    <a:pt x="46" y="39"/>
                  </a:cubicBezTo>
                  <a:cubicBezTo>
                    <a:pt x="50" y="42"/>
                    <a:pt x="56" y="44"/>
                    <a:pt x="61" y="45"/>
                  </a:cubicBezTo>
                  <a:cubicBezTo>
                    <a:pt x="62" y="58"/>
                    <a:pt x="48" y="52"/>
                    <a:pt x="38" y="52"/>
                  </a:cubicBezTo>
                  <a:cubicBezTo>
                    <a:pt x="34" y="51"/>
                    <a:pt x="31" y="54"/>
                    <a:pt x="27" y="54"/>
                  </a:cubicBezTo>
                  <a:cubicBezTo>
                    <a:pt x="21" y="52"/>
                    <a:pt x="17" y="46"/>
                    <a:pt x="12" y="47"/>
                  </a:cubicBezTo>
                  <a:cubicBezTo>
                    <a:pt x="14" y="43"/>
                    <a:pt x="8" y="38"/>
                    <a:pt x="8" y="34"/>
                  </a:cubicBezTo>
                  <a:cubicBezTo>
                    <a:pt x="7" y="31"/>
                    <a:pt x="10" y="31"/>
                    <a:pt x="10" y="28"/>
                  </a:cubicBezTo>
                  <a:cubicBezTo>
                    <a:pt x="9" y="18"/>
                    <a:pt x="0" y="10"/>
                    <a:pt x="6" y="0"/>
                  </a:cubicBezTo>
                  <a:cubicBezTo>
                    <a:pt x="20" y="2"/>
                    <a:pt x="27" y="8"/>
                    <a:pt x="40" y="2"/>
                  </a:cubicBezTo>
                  <a:cubicBezTo>
                    <a:pt x="39" y="5"/>
                    <a:pt x="37" y="7"/>
                    <a:pt x="33" y="9"/>
                  </a:cubicBezTo>
                  <a:cubicBezTo>
                    <a:pt x="38" y="9"/>
                    <a:pt x="40" y="15"/>
                    <a:pt x="46" y="1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45"/>
            <p:cNvSpPr>
              <a:spLocks/>
            </p:cNvSpPr>
            <p:nvPr/>
          </p:nvSpPr>
          <p:spPr bwMode="auto">
            <a:xfrm>
              <a:off x="3686175" y="469900"/>
              <a:ext cx="266700" cy="176213"/>
            </a:xfrm>
            <a:custGeom>
              <a:avLst/>
              <a:gdLst>
                <a:gd name="T0" fmla="*/ 92 w 105"/>
                <a:gd name="T1" fmla="*/ 43 h 69"/>
                <a:gd name="T2" fmla="*/ 90 w 105"/>
                <a:gd name="T3" fmla="*/ 30 h 69"/>
                <a:gd name="T4" fmla="*/ 77 w 105"/>
                <a:gd name="T5" fmla="*/ 20 h 69"/>
                <a:gd name="T6" fmla="*/ 103 w 105"/>
                <a:gd name="T7" fmla="*/ 30 h 69"/>
                <a:gd name="T8" fmla="*/ 105 w 105"/>
                <a:gd name="T9" fmla="*/ 35 h 69"/>
                <a:gd name="T10" fmla="*/ 105 w 105"/>
                <a:gd name="T11" fmla="*/ 54 h 69"/>
                <a:gd name="T12" fmla="*/ 9 w 105"/>
                <a:gd name="T13" fmla="*/ 37 h 69"/>
                <a:gd name="T14" fmla="*/ 11 w 105"/>
                <a:gd name="T15" fmla="*/ 2 h 69"/>
                <a:gd name="T16" fmla="*/ 17 w 105"/>
                <a:gd name="T17" fmla="*/ 0 h 69"/>
                <a:gd name="T18" fmla="*/ 51 w 105"/>
                <a:gd name="T19" fmla="*/ 7 h 69"/>
                <a:gd name="T20" fmla="*/ 58 w 105"/>
                <a:gd name="T21" fmla="*/ 13 h 69"/>
                <a:gd name="T22" fmla="*/ 66 w 105"/>
                <a:gd name="T23" fmla="*/ 15 h 69"/>
                <a:gd name="T24" fmla="*/ 71 w 105"/>
                <a:gd name="T25" fmla="*/ 22 h 69"/>
                <a:gd name="T26" fmla="*/ 77 w 105"/>
                <a:gd name="T27" fmla="*/ 24 h 69"/>
                <a:gd name="T28" fmla="*/ 79 w 105"/>
                <a:gd name="T29" fmla="*/ 30 h 69"/>
                <a:gd name="T30" fmla="*/ 92 w 105"/>
                <a:gd name="T31" fmla="*/ 4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69">
                  <a:moveTo>
                    <a:pt x="92" y="43"/>
                  </a:moveTo>
                  <a:cubicBezTo>
                    <a:pt x="99" y="39"/>
                    <a:pt x="87" y="38"/>
                    <a:pt x="90" y="30"/>
                  </a:cubicBezTo>
                  <a:cubicBezTo>
                    <a:pt x="88" y="24"/>
                    <a:pt x="78" y="27"/>
                    <a:pt x="77" y="20"/>
                  </a:cubicBezTo>
                  <a:cubicBezTo>
                    <a:pt x="88" y="13"/>
                    <a:pt x="93" y="29"/>
                    <a:pt x="103" y="30"/>
                  </a:cubicBezTo>
                  <a:cubicBezTo>
                    <a:pt x="103" y="33"/>
                    <a:pt x="103" y="34"/>
                    <a:pt x="105" y="35"/>
                  </a:cubicBezTo>
                  <a:cubicBezTo>
                    <a:pt x="104" y="44"/>
                    <a:pt x="103" y="45"/>
                    <a:pt x="105" y="54"/>
                  </a:cubicBezTo>
                  <a:cubicBezTo>
                    <a:pt x="74" y="69"/>
                    <a:pt x="33" y="52"/>
                    <a:pt x="9" y="37"/>
                  </a:cubicBezTo>
                  <a:cubicBezTo>
                    <a:pt x="4" y="23"/>
                    <a:pt x="0" y="12"/>
                    <a:pt x="11" y="2"/>
                  </a:cubicBezTo>
                  <a:cubicBezTo>
                    <a:pt x="14" y="3"/>
                    <a:pt x="17" y="3"/>
                    <a:pt x="17" y="0"/>
                  </a:cubicBezTo>
                  <a:cubicBezTo>
                    <a:pt x="28" y="8"/>
                    <a:pt x="41" y="3"/>
                    <a:pt x="51" y="7"/>
                  </a:cubicBezTo>
                  <a:cubicBezTo>
                    <a:pt x="52" y="7"/>
                    <a:pt x="54" y="11"/>
                    <a:pt x="58" y="13"/>
                  </a:cubicBezTo>
                  <a:cubicBezTo>
                    <a:pt x="61" y="15"/>
                    <a:pt x="64" y="14"/>
                    <a:pt x="66" y="15"/>
                  </a:cubicBezTo>
                  <a:cubicBezTo>
                    <a:pt x="68" y="17"/>
                    <a:pt x="69" y="20"/>
                    <a:pt x="71" y="22"/>
                  </a:cubicBezTo>
                  <a:cubicBezTo>
                    <a:pt x="72" y="23"/>
                    <a:pt x="76" y="23"/>
                    <a:pt x="77" y="24"/>
                  </a:cubicBezTo>
                  <a:cubicBezTo>
                    <a:pt x="79" y="25"/>
                    <a:pt x="78" y="29"/>
                    <a:pt x="79" y="30"/>
                  </a:cubicBezTo>
                  <a:cubicBezTo>
                    <a:pt x="84" y="35"/>
                    <a:pt x="91" y="37"/>
                    <a:pt x="92" y="4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346"/>
            <p:cNvSpPr>
              <a:spLocks/>
            </p:cNvSpPr>
            <p:nvPr/>
          </p:nvSpPr>
          <p:spPr bwMode="auto">
            <a:xfrm>
              <a:off x="4516438" y="1062037"/>
              <a:ext cx="204788" cy="206375"/>
            </a:xfrm>
            <a:custGeom>
              <a:avLst/>
              <a:gdLst>
                <a:gd name="T0" fmla="*/ 45 w 80"/>
                <a:gd name="T1" fmla="*/ 2 h 81"/>
                <a:gd name="T2" fmla="*/ 45 w 80"/>
                <a:gd name="T3" fmla="*/ 8 h 81"/>
                <a:gd name="T4" fmla="*/ 60 w 80"/>
                <a:gd name="T5" fmla="*/ 19 h 81"/>
                <a:gd name="T6" fmla="*/ 66 w 80"/>
                <a:gd name="T7" fmla="*/ 26 h 81"/>
                <a:gd name="T8" fmla="*/ 64 w 80"/>
                <a:gd name="T9" fmla="*/ 43 h 81"/>
                <a:gd name="T10" fmla="*/ 79 w 80"/>
                <a:gd name="T11" fmla="*/ 39 h 81"/>
                <a:gd name="T12" fmla="*/ 66 w 80"/>
                <a:gd name="T13" fmla="*/ 66 h 81"/>
                <a:gd name="T14" fmla="*/ 71 w 80"/>
                <a:gd name="T15" fmla="*/ 81 h 81"/>
                <a:gd name="T16" fmla="*/ 54 w 80"/>
                <a:gd name="T17" fmla="*/ 69 h 81"/>
                <a:gd name="T18" fmla="*/ 45 w 80"/>
                <a:gd name="T19" fmla="*/ 75 h 81"/>
                <a:gd name="T20" fmla="*/ 34 w 80"/>
                <a:gd name="T21" fmla="*/ 71 h 81"/>
                <a:gd name="T22" fmla="*/ 28 w 80"/>
                <a:gd name="T23" fmla="*/ 64 h 81"/>
                <a:gd name="T24" fmla="*/ 26 w 80"/>
                <a:gd name="T25" fmla="*/ 56 h 81"/>
                <a:gd name="T26" fmla="*/ 15 w 80"/>
                <a:gd name="T27" fmla="*/ 49 h 81"/>
                <a:gd name="T28" fmla="*/ 15 w 80"/>
                <a:gd name="T29" fmla="*/ 45 h 81"/>
                <a:gd name="T30" fmla="*/ 6 w 80"/>
                <a:gd name="T31" fmla="*/ 39 h 81"/>
                <a:gd name="T32" fmla="*/ 2 w 80"/>
                <a:gd name="T33" fmla="*/ 26 h 81"/>
                <a:gd name="T34" fmla="*/ 9 w 80"/>
                <a:gd name="T35" fmla="*/ 2 h 81"/>
                <a:gd name="T36" fmla="*/ 45 w 80"/>
                <a:gd name="T37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5" y="2"/>
                  </a:moveTo>
                  <a:cubicBezTo>
                    <a:pt x="48" y="5"/>
                    <a:pt x="46" y="5"/>
                    <a:pt x="45" y="8"/>
                  </a:cubicBezTo>
                  <a:cubicBezTo>
                    <a:pt x="53" y="7"/>
                    <a:pt x="56" y="15"/>
                    <a:pt x="60" y="19"/>
                  </a:cubicBezTo>
                  <a:cubicBezTo>
                    <a:pt x="61" y="20"/>
                    <a:pt x="64" y="23"/>
                    <a:pt x="66" y="26"/>
                  </a:cubicBezTo>
                  <a:cubicBezTo>
                    <a:pt x="65" y="31"/>
                    <a:pt x="63" y="35"/>
                    <a:pt x="64" y="43"/>
                  </a:cubicBezTo>
                  <a:cubicBezTo>
                    <a:pt x="71" y="43"/>
                    <a:pt x="70" y="36"/>
                    <a:pt x="79" y="39"/>
                  </a:cubicBezTo>
                  <a:cubicBezTo>
                    <a:pt x="80" y="53"/>
                    <a:pt x="69" y="56"/>
                    <a:pt x="66" y="66"/>
                  </a:cubicBezTo>
                  <a:cubicBezTo>
                    <a:pt x="64" y="75"/>
                    <a:pt x="71" y="75"/>
                    <a:pt x="71" y="81"/>
                  </a:cubicBezTo>
                  <a:cubicBezTo>
                    <a:pt x="62" y="80"/>
                    <a:pt x="59" y="73"/>
                    <a:pt x="54" y="69"/>
                  </a:cubicBezTo>
                  <a:cubicBezTo>
                    <a:pt x="48" y="68"/>
                    <a:pt x="44" y="69"/>
                    <a:pt x="45" y="75"/>
                  </a:cubicBezTo>
                  <a:cubicBezTo>
                    <a:pt x="41" y="74"/>
                    <a:pt x="41" y="69"/>
                    <a:pt x="34" y="71"/>
                  </a:cubicBezTo>
                  <a:cubicBezTo>
                    <a:pt x="39" y="65"/>
                    <a:pt x="34" y="60"/>
                    <a:pt x="28" y="64"/>
                  </a:cubicBezTo>
                  <a:cubicBezTo>
                    <a:pt x="29" y="60"/>
                    <a:pt x="26" y="59"/>
                    <a:pt x="26" y="56"/>
                  </a:cubicBezTo>
                  <a:cubicBezTo>
                    <a:pt x="25" y="52"/>
                    <a:pt x="18" y="52"/>
                    <a:pt x="15" y="49"/>
                  </a:cubicBezTo>
                  <a:cubicBezTo>
                    <a:pt x="14" y="49"/>
                    <a:pt x="15" y="46"/>
                    <a:pt x="15" y="45"/>
                  </a:cubicBezTo>
                  <a:cubicBezTo>
                    <a:pt x="13" y="41"/>
                    <a:pt x="7" y="40"/>
                    <a:pt x="6" y="39"/>
                  </a:cubicBezTo>
                  <a:cubicBezTo>
                    <a:pt x="4" y="34"/>
                    <a:pt x="9" y="27"/>
                    <a:pt x="2" y="26"/>
                  </a:cubicBezTo>
                  <a:cubicBezTo>
                    <a:pt x="0" y="14"/>
                    <a:pt x="8" y="11"/>
                    <a:pt x="9" y="2"/>
                  </a:cubicBezTo>
                  <a:cubicBezTo>
                    <a:pt x="22" y="0"/>
                    <a:pt x="29" y="3"/>
                    <a:pt x="45" y="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47"/>
            <p:cNvSpPr>
              <a:spLocks/>
            </p:cNvSpPr>
            <p:nvPr/>
          </p:nvSpPr>
          <p:spPr bwMode="auto">
            <a:xfrm>
              <a:off x="7427913" y="2184400"/>
              <a:ext cx="163513" cy="279400"/>
            </a:xfrm>
            <a:custGeom>
              <a:avLst/>
              <a:gdLst>
                <a:gd name="T0" fmla="*/ 61 w 64"/>
                <a:gd name="T1" fmla="*/ 12 h 110"/>
                <a:gd name="T2" fmla="*/ 57 w 64"/>
                <a:gd name="T3" fmla="*/ 60 h 110"/>
                <a:gd name="T4" fmla="*/ 42 w 64"/>
                <a:gd name="T5" fmla="*/ 79 h 110"/>
                <a:gd name="T6" fmla="*/ 31 w 64"/>
                <a:gd name="T7" fmla="*/ 85 h 110"/>
                <a:gd name="T8" fmla="*/ 31 w 64"/>
                <a:gd name="T9" fmla="*/ 94 h 110"/>
                <a:gd name="T10" fmla="*/ 23 w 64"/>
                <a:gd name="T11" fmla="*/ 109 h 110"/>
                <a:gd name="T12" fmla="*/ 3 w 64"/>
                <a:gd name="T13" fmla="*/ 105 h 110"/>
                <a:gd name="T14" fmla="*/ 12 w 64"/>
                <a:gd name="T15" fmla="*/ 85 h 110"/>
                <a:gd name="T16" fmla="*/ 10 w 64"/>
                <a:gd name="T17" fmla="*/ 34 h 110"/>
                <a:gd name="T18" fmla="*/ 14 w 64"/>
                <a:gd name="T19" fmla="*/ 60 h 110"/>
                <a:gd name="T20" fmla="*/ 23 w 64"/>
                <a:gd name="T21" fmla="*/ 40 h 110"/>
                <a:gd name="T22" fmla="*/ 25 w 64"/>
                <a:gd name="T23" fmla="*/ 19 h 110"/>
                <a:gd name="T24" fmla="*/ 20 w 64"/>
                <a:gd name="T25" fmla="*/ 8 h 110"/>
                <a:gd name="T26" fmla="*/ 29 w 64"/>
                <a:gd name="T27" fmla="*/ 0 h 110"/>
                <a:gd name="T28" fmla="*/ 61 w 64"/>
                <a:gd name="T29" fmla="*/ 1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110">
                  <a:moveTo>
                    <a:pt x="61" y="12"/>
                  </a:moveTo>
                  <a:cubicBezTo>
                    <a:pt x="64" y="30"/>
                    <a:pt x="64" y="47"/>
                    <a:pt x="57" y="60"/>
                  </a:cubicBezTo>
                  <a:cubicBezTo>
                    <a:pt x="47" y="54"/>
                    <a:pt x="44" y="70"/>
                    <a:pt x="42" y="79"/>
                  </a:cubicBezTo>
                  <a:cubicBezTo>
                    <a:pt x="38" y="81"/>
                    <a:pt x="33" y="82"/>
                    <a:pt x="31" y="85"/>
                  </a:cubicBezTo>
                  <a:cubicBezTo>
                    <a:pt x="30" y="87"/>
                    <a:pt x="34" y="89"/>
                    <a:pt x="31" y="94"/>
                  </a:cubicBezTo>
                  <a:cubicBezTo>
                    <a:pt x="29" y="98"/>
                    <a:pt x="23" y="99"/>
                    <a:pt x="23" y="109"/>
                  </a:cubicBezTo>
                  <a:cubicBezTo>
                    <a:pt x="14" y="110"/>
                    <a:pt x="8" y="108"/>
                    <a:pt x="3" y="105"/>
                  </a:cubicBezTo>
                  <a:cubicBezTo>
                    <a:pt x="4" y="96"/>
                    <a:pt x="7" y="89"/>
                    <a:pt x="12" y="85"/>
                  </a:cubicBezTo>
                  <a:cubicBezTo>
                    <a:pt x="8" y="72"/>
                    <a:pt x="0" y="47"/>
                    <a:pt x="10" y="34"/>
                  </a:cubicBezTo>
                  <a:cubicBezTo>
                    <a:pt x="16" y="38"/>
                    <a:pt x="8" y="55"/>
                    <a:pt x="14" y="60"/>
                  </a:cubicBezTo>
                  <a:cubicBezTo>
                    <a:pt x="19" y="56"/>
                    <a:pt x="21" y="49"/>
                    <a:pt x="23" y="40"/>
                  </a:cubicBezTo>
                  <a:cubicBezTo>
                    <a:pt x="24" y="32"/>
                    <a:pt x="18" y="23"/>
                    <a:pt x="25" y="19"/>
                  </a:cubicBezTo>
                  <a:cubicBezTo>
                    <a:pt x="24" y="15"/>
                    <a:pt x="20" y="14"/>
                    <a:pt x="20" y="8"/>
                  </a:cubicBezTo>
                  <a:cubicBezTo>
                    <a:pt x="25" y="7"/>
                    <a:pt x="25" y="2"/>
                    <a:pt x="29" y="0"/>
                  </a:cubicBezTo>
                  <a:cubicBezTo>
                    <a:pt x="37" y="1"/>
                    <a:pt x="52" y="6"/>
                    <a:pt x="61" y="1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48"/>
            <p:cNvSpPr>
              <a:spLocks/>
            </p:cNvSpPr>
            <p:nvPr/>
          </p:nvSpPr>
          <p:spPr bwMode="auto">
            <a:xfrm>
              <a:off x="7705725" y="2681287"/>
              <a:ext cx="173038" cy="249238"/>
            </a:xfrm>
            <a:custGeom>
              <a:avLst/>
              <a:gdLst>
                <a:gd name="T0" fmla="*/ 25 w 68"/>
                <a:gd name="T1" fmla="*/ 0 h 98"/>
                <a:gd name="T2" fmla="*/ 38 w 68"/>
                <a:gd name="T3" fmla="*/ 2 h 98"/>
                <a:gd name="T4" fmla="*/ 49 w 68"/>
                <a:gd name="T5" fmla="*/ 17 h 98"/>
                <a:gd name="T6" fmla="*/ 53 w 68"/>
                <a:gd name="T7" fmla="*/ 8 h 98"/>
                <a:gd name="T8" fmla="*/ 62 w 68"/>
                <a:gd name="T9" fmla="*/ 41 h 98"/>
                <a:gd name="T10" fmla="*/ 57 w 68"/>
                <a:gd name="T11" fmla="*/ 32 h 98"/>
                <a:gd name="T12" fmla="*/ 51 w 68"/>
                <a:gd name="T13" fmla="*/ 38 h 98"/>
                <a:gd name="T14" fmla="*/ 57 w 68"/>
                <a:gd name="T15" fmla="*/ 45 h 98"/>
                <a:gd name="T16" fmla="*/ 55 w 68"/>
                <a:gd name="T17" fmla="*/ 53 h 98"/>
                <a:gd name="T18" fmla="*/ 64 w 68"/>
                <a:gd name="T19" fmla="*/ 58 h 98"/>
                <a:gd name="T20" fmla="*/ 62 w 68"/>
                <a:gd name="T21" fmla="*/ 73 h 98"/>
                <a:gd name="T22" fmla="*/ 66 w 68"/>
                <a:gd name="T23" fmla="*/ 75 h 98"/>
                <a:gd name="T24" fmla="*/ 36 w 68"/>
                <a:gd name="T25" fmla="*/ 98 h 98"/>
                <a:gd name="T26" fmla="*/ 17 w 68"/>
                <a:gd name="T27" fmla="*/ 92 h 98"/>
                <a:gd name="T28" fmla="*/ 4 w 68"/>
                <a:gd name="T29" fmla="*/ 51 h 98"/>
                <a:gd name="T30" fmla="*/ 8 w 68"/>
                <a:gd name="T31" fmla="*/ 47 h 98"/>
                <a:gd name="T32" fmla="*/ 10 w 68"/>
                <a:gd name="T33" fmla="*/ 30 h 98"/>
                <a:gd name="T34" fmla="*/ 17 w 68"/>
                <a:gd name="T35" fmla="*/ 23 h 98"/>
                <a:gd name="T36" fmla="*/ 19 w 68"/>
                <a:gd name="T37" fmla="*/ 10 h 98"/>
                <a:gd name="T38" fmla="*/ 25 w 68"/>
                <a:gd name="T3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" h="98">
                  <a:moveTo>
                    <a:pt x="25" y="0"/>
                  </a:moveTo>
                  <a:cubicBezTo>
                    <a:pt x="32" y="2"/>
                    <a:pt x="28" y="4"/>
                    <a:pt x="38" y="2"/>
                  </a:cubicBezTo>
                  <a:cubicBezTo>
                    <a:pt x="34" y="8"/>
                    <a:pt x="43" y="15"/>
                    <a:pt x="49" y="17"/>
                  </a:cubicBezTo>
                  <a:cubicBezTo>
                    <a:pt x="54" y="18"/>
                    <a:pt x="43" y="6"/>
                    <a:pt x="53" y="8"/>
                  </a:cubicBezTo>
                  <a:cubicBezTo>
                    <a:pt x="47" y="27"/>
                    <a:pt x="68" y="28"/>
                    <a:pt x="62" y="41"/>
                  </a:cubicBezTo>
                  <a:cubicBezTo>
                    <a:pt x="56" y="42"/>
                    <a:pt x="63" y="30"/>
                    <a:pt x="57" y="32"/>
                  </a:cubicBezTo>
                  <a:cubicBezTo>
                    <a:pt x="54" y="33"/>
                    <a:pt x="60" y="39"/>
                    <a:pt x="51" y="38"/>
                  </a:cubicBezTo>
                  <a:cubicBezTo>
                    <a:pt x="49" y="44"/>
                    <a:pt x="55" y="43"/>
                    <a:pt x="57" y="45"/>
                  </a:cubicBezTo>
                  <a:cubicBezTo>
                    <a:pt x="56" y="47"/>
                    <a:pt x="55" y="50"/>
                    <a:pt x="55" y="53"/>
                  </a:cubicBezTo>
                  <a:cubicBezTo>
                    <a:pt x="55" y="57"/>
                    <a:pt x="62" y="55"/>
                    <a:pt x="64" y="58"/>
                  </a:cubicBezTo>
                  <a:cubicBezTo>
                    <a:pt x="63" y="66"/>
                    <a:pt x="68" y="69"/>
                    <a:pt x="62" y="73"/>
                  </a:cubicBezTo>
                  <a:cubicBezTo>
                    <a:pt x="62" y="75"/>
                    <a:pt x="64" y="74"/>
                    <a:pt x="66" y="75"/>
                  </a:cubicBezTo>
                  <a:cubicBezTo>
                    <a:pt x="57" y="84"/>
                    <a:pt x="41" y="86"/>
                    <a:pt x="36" y="98"/>
                  </a:cubicBezTo>
                  <a:cubicBezTo>
                    <a:pt x="30" y="93"/>
                    <a:pt x="27" y="88"/>
                    <a:pt x="17" y="92"/>
                  </a:cubicBezTo>
                  <a:cubicBezTo>
                    <a:pt x="6" y="85"/>
                    <a:pt x="0" y="73"/>
                    <a:pt x="4" y="51"/>
                  </a:cubicBezTo>
                  <a:cubicBezTo>
                    <a:pt x="4" y="50"/>
                    <a:pt x="8" y="48"/>
                    <a:pt x="8" y="47"/>
                  </a:cubicBezTo>
                  <a:cubicBezTo>
                    <a:pt x="9" y="40"/>
                    <a:pt x="7" y="36"/>
                    <a:pt x="10" y="30"/>
                  </a:cubicBezTo>
                  <a:cubicBezTo>
                    <a:pt x="11" y="28"/>
                    <a:pt x="16" y="26"/>
                    <a:pt x="17" y="23"/>
                  </a:cubicBezTo>
                  <a:cubicBezTo>
                    <a:pt x="18" y="20"/>
                    <a:pt x="17" y="14"/>
                    <a:pt x="19" y="10"/>
                  </a:cubicBezTo>
                  <a:cubicBezTo>
                    <a:pt x="20" y="8"/>
                    <a:pt x="25" y="5"/>
                    <a:pt x="25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49"/>
            <p:cNvSpPr>
              <a:spLocks/>
            </p:cNvSpPr>
            <p:nvPr/>
          </p:nvSpPr>
          <p:spPr bwMode="auto">
            <a:xfrm>
              <a:off x="6442075" y="2862262"/>
              <a:ext cx="185738" cy="180975"/>
            </a:xfrm>
            <a:custGeom>
              <a:avLst/>
              <a:gdLst>
                <a:gd name="T0" fmla="*/ 73 w 73"/>
                <a:gd name="T1" fmla="*/ 21 h 71"/>
                <a:gd name="T2" fmla="*/ 64 w 73"/>
                <a:gd name="T3" fmla="*/ 47 h 71"/>
                <a:gd name="T4" fmla="*/ 36 w 73"/>
                <a:gd name="T5" fmla="*/ 66 h 71"/>
                <a:gd name="T6" fmla="*/ 17 w 73"/>
                <a:gd name="T7" fmla="*/ 66 h 71"/>
                <a:gd name="T8" fmla="*/ 11 w 73"/>
                <a:gd name="T9" fmla="*/ 70 h 71"/>
                <a:gd name="T10" fmla="*/ 0 w 73"/>
                <a:gd name="T11" fmla="*/ 47 h 71"/>
                <a:gd name="T12" fmla="*/ 9 w 73"/>
                <a:gd name="T13" fmla="*/ 27 h 71"/>
                <a:gd name="T14" fmla="*/ 24 w 73"/>
                <a:gd name="T15" fmla="*/ 23 h 71"/>
                <a:gd name="T16" fmla="*/ 26 w 73"/>
                <a:gd name="T17" fmla="*/ 12 h 71"/>
                <a:gd name="T18" fmla="*/ 32 w 73"/>
                <a:gd name="T19" fmla="*/ 6 h 71"/>
                <a:gd name="T20" fmla="*/ 73 w 73"/>
                <a:gd name="T21" fmla="*/ 2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71">
                  <a:moveTo>
                    <a:pt x="73" y="21"/>
                  </a:moveTo>
                  <a:cubicBezTo>
                    <a:pt x="73" y="33"/>
                    <a:pt x="68" y="39"/>
                    <a:pt x="64" y="47"/>
                  </a:cubicBezTo>
                  <a:cubicBezTo>
                    <a:pt x="50" y="49"/>
                    <a:pt x="43" y="57"/>
                    <a:pt x="36" y="66"/>
                  </a:cubicBezTo>
                  <a:cubicBezTo>
                    <a:pt x="27" y="64"/>
                    <a:pt x="22" y="71"/>
                    <a:pt x="17" y="66"/>
                  </a:cubicBezTo>
                  <a:cubicBezTo>
                    <a:pt x="13" y="66"/>
                    <a:pt x="12" y="68"/>
                    <a:pt x="11" y="70"/>
                  </a:cubicBezTo>
                  <a:cubicBezTo>
                    <a:pt x="4" y="65"/>
                    <a:pt x="3" y="55"/>
                    <a:pt x="0" y="47"/>
                  </a:cubicBezTo>
                  <a:cubicBezTo>
                    <a:pt x="3" y="41"/>
                    <a:pt x="9" y="37"/>
                    <a:pt x="9" y="27"/>
                  </a:cubicBezTo>
                  <a:cubicBezTo>
                    <a:pt x="16" y="29"/>
                    <a:pt x="18" y="18"/>
                    <a:pt x="24" y="23"/>
                  </a:cubicBezTo>
                  <a:cubicBezTo>
                    <a:pt x="25" y="21"/>
                    <a:pt x="26" y="17"/>
                    <a:pt x="26" y="12"/>
                  </a:cubicBezTo>
                  <a:cubicBezTo>
                    <a:pt x="30" y="13"/>
                    <a:pt x="32" y="11"/>
                    <a:pt x="32" y="6"/>
                  </a:cubicBezTo>
                  <a:cubicBezTo>
                    <a:pt x="52" y="0"/>
                    <a:pt x="63" y="10"/>
                    <a:pt x="73" y="2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50"/>
            <p:cNvSpPr>
              <a:spLocks/>
            </p:cNvSpPr>
            <p:nvPr/>
          </p:nvSpPr>
          <p:spPr bwMode="auto">
            <a:xfrm>
              <a:off x="66675" y="3068637"/>
              <a:ext cx="169863" cy="152400"/>
            </a:xfrm>
            <a:custGeom>
              <a:avLst/>
              <a:gdLst>
                <a:gd name="T0" fmla="*/ 45 w 67"/>
                <a:gd name="T1" fmla="*/ 15 h 60"/>
                <a:gd name="T2" fmla="*/ 37 w 67"/>
                <a:gd name="T3" fmla="*/ 6 h 60"/>
                <a:gd name="T4" fmla="*/ 67 w 67"/>
                <a:gd name="T5" fmla="*/ 15 h 60"/>
                <a:gd name="T6" fmla="*/ 45 w 67"/>
                <a:gd name="T7" fmla="*/ 37 h 60"/>
                <a:gd name="T8" fmla="*/ 41 w 67"/>
                <a:gd name="T9" fmla="*/ 60 h 60"/>
                <a:gd name="T10" fmla="*/ 26 w 67"/>
                <a:gd name="T11" fmla="*/ 49 h 60"/>
                <a:gd name="T12" fmla="*/ 7 w 67"/>
                <a:gd name="T13" fmla="*/ 45 h 60"/>
                <a:gd name="T14" fmla="*/ 0 w 67"/>
                <a:gd name="T15" fmla="*/ 37 h 60"/>
                <a:gd name="T16" fmla="*/ 4 w 67"/>
                <a:gd name="T17" fmla="*/ 13 h 60"/>
                <a:gd name="T18" fmla="*/ 13 w 67"/>
                <a:gd name="T19" fmla="*/ 17 h 60"/>
                <a:gd name="T20" fmla="*/ 13 w 67"/>
                <a:gd name="T21" fmla="*/ 9 h 60"/>
                <a:gd name="T22" fmla="*/ 34 w 67"/>
                <a:gd name="T23" fmla="*/ 4 h 60"/>
                <a:gd name="T24" fmla="*/ 45 w 67"/>
                <a:gd name="T25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0">
                  <a:moveTo>
                    <a:pt x="45" y="15"/>
                  </a:moveTo>
                  <a:cubicBezTo>
                    <a:pt x="45" y="9"/>
                    <a:pt x="39" y="10"/>
                    <a:pt x="37" y="6"/>
                  </a:cubicBezTo>
                  <a:cubicBezTo>
                    <a:pt x="47" y="0"/>
                    <a:pt x="57" y="13"/>
                    <a:pt x="67" y="15"/>
                  </a:cubicBezTo>
                  <a:cubicBezTo>
                    <a:pt x="65" y="28"/>
                    <a:pt x="54" y="31"/>
                    <a:pt x="45" y="37"/>
                  </a:cubicBezTo>
                  <a:cubicBezTo>
                    <a:pt x="46" y="47"/>
                    <a:pt x="42" y="52"/>
                    <a:pt x="41" y="60"/>
                  </a:cubicBezTo>
                  <a:cubicBezTo>
                    <a:pt x="35" y="57"/>
                    <a:pt x="29" y="54"/>
                    <a:pt x="26" y="49"/>
                  </a:cubicBezTo>
                  <a:cubicBezTo>
                    <a:pt x="17" y="50"/>
                    <a:pt x="19" y="45"/>
                    <a:pt x="7" y="45"/>
                  </a:cubicBezTo>
                  <a:cubicBezTo>
                    <a:pt x="6" y="41"/>
                    <a:pt x="1" y="41"/>
                    <a:pt x="0" y="37"/>
                  </a:cubicBezTo>
                  <a:cubicBezTo>
                    <a:pt x="0" y="27"/>
                    <a:pt x="5" y="23"/>
                    <a:pt x="4" y="13"/>
                  </a:cubicBezTo>
                  <a:cubicBezTo>
                    <a:pt x="8" y="13"/>
                    <a:pt x="12" y="14"/>
                    <a:pt x="13" y="17"/>
                  </a:cubicBezTo>
                  <a:cubicBezTo>
                    <a:pt x="18" y="17"/>
                    <a:pt x="10" y="14"/>
                    <a:pt x="13" y="9"/>
                  </a:cubicBezTo>
                  <a:cubicBezTo>
                    <a:pt x="23" y="8"/>
                    <a:pt x="22" y="5"/>
                    <a:pt x="34" y="4"/>
                  </a:cubicBezTo>
                  <a:cubicBezTo>
                    <a:pt x="37" y="9"/>
                    <a:pt x="38" y="15"/>
                    <a:pt x="45" y="1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51"/>
            <p:cNvSpPr>
              <a:spLocks/>
            </p:cNvSpPr>
            <p:nvPr/>
          </p:nvSpPr>
          <p:spPr bwMode="auto">
            <a:xfrm>
              <a:off x="188913" y="3335337"/>
              <a:ext cx="139700" cy="187325"/>
            </a:xfrm>
            <a:custGeom>
              <a:avLst/>
              <a:gdLst>
                <a:gd name="T0" fmla="*/ 4 w 55"/>
                <a:gd name="T1" fmla="*/ 0 h 73"/>
                <a:gd name="T2" fmla="*/ 40 w 55"/>
                <a:gd name="T3" fmla="*/ 11 h 73"/>
                <a:gd name="T4" fmla="*/ 49 w 55"/>
                <a:gd name="T5" fmla="*/ 17 h 73"/>
                <a:gd name="T6" fmla="*/ 55 w 55"/>
                <a:gd name="T7" fmla="*/ 39 h 73"/>
                <a:gd name="T8" fmla="*/ 44 w 55"/>
                <a:gd name="T9" fmla="*/ 52 h 73"/>
                <a:gd name="T10" fmla="*/ 51 w 55"/>
                <a:gd name="T11" fmla="*/ 62 h 73"/>
                <a:gd name="T12" fmla="*/ 36 w 55"/>
                <a:gd name="T13" fmla="*/ 73 h 73"/>
                <a:gd name="T14" fmla="*/ 14 w 55"/>
                <a:gd name="T15" fmla="*/ 60 h 73"/>
                <a:gd name="T16" fmla="*/ 12 w 55"/>
                <a:gd name="T17" fmla="*/ 47 h 73"/>
                <a:gd name="T18" fmla="*/ 8 w 55"/>
                <a:gd name="T19" fmla="*/ 45 h 73"/>
                <a:gd name="T20" fmla="*/ 6 w 55"/>
                <a:gd name="T21" fmla="*/ 24 h 73"/>
                <a:gd name="T22" fmla="*/ 4 w 55"/>
                <a:gd name="T2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3">
                  <a:moveTo>
                    <a:pt x="4" y="0"/>
                  </a:moveTo>
                  <a:cubicBezTo>
                    <a:pt x="20" y="1"/>
                    <a:pt x="22" y="17"/>
                    <a:pt x="40" y="11"/>
                  </a:cubicBezTo>
                  <a:cubicBezTo>
                    <a:pt x="35" y="16"/>
                    <a:pt x="44" y="16"/>
                    <a:pt x="49" y="17"/>
                  </a:cubicBezTo>
                  <a:cubicBezTo>
                    <a:pt x="46" y="22"/>
                    <a:pt x="51" y="34"/>
                    <a:pt x="55" y="39"/>
                  </a:cubicBezTo>
                  <a:cubicBezTo>
                    <a:pt x="50" y="42"/>
                    <a:pt x="53" y="52"/>
                    <a:pt x="44" y="52"/>
                  </a:cubicBezTo>
                  <a:cubicBezTo>
                    <a:pt x="46" y="59"/>
                    <a:pt x="43" y="60"/>
                    <a:pt x="51" y="62"/>
                  </a:cubicBezTo>
                  <a:cubicBezTo>
                    <a:pt x="48" y="69"/>
                    <a:pt x="41" y="70"/>
                    <a:pt x="36" y="73"/>
                  </a:cubicBezTo>
                  <a:cubicBezTo>
                    <a:pt x="25" y="72"/>
                    <a:pt x="25" y="61"/>
                    <a:pt x="14" y="60"/>
                  </a:cubicBezTo>
                  <a:cubicBezTo>
                    <a:pt x="13" y="57"/>
                    <a:pt x="15" y="52"/>
                    <a:pt x="12" y="47"/>
                  </a:cubicBezTo>
                  <a:cubicBezTo>
                    <a:pt x="12" y="47"/>
                    <a:pt x="8" y="45"/>
                    <a:pt x="8" y="45"/>
                  </a:cubicBezTo>
                  <a:cubicBezTo>
                    <a:pt x="6" y="40"/>
                    <a:pt x="7" y="30"/>
                    <a:pt x="6" y="24"/>
                  </a:cubicBezTo>
                  <a:cubicBezTo>
                    <a:pt x="4" y="15"/>
                    <a:pt x="0" y="10"/>
                    <a:pt x="4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52"/>
            <p:cNvSpPr>
              <a:spLocks/>
            </p:cNvSpPr>
            <p:nvPr/>
          </p:nvSpPr>
          <p:spPr bwMode="auto">
            <a:xfrm>
              <a:off x="1981200" y="3355975"/>
              <a:ext cx="233363" cy="360363"/>
            </a:xfrm>
            <a:custGeom>
              <a:avLst/>
              <a:gdLst>
                <a:gd name="T0" fmla="*/ 92 w 92"/>
                <a:gd name="T1" fmla="*/ 22 h 141"/>
                <a:gd name="T2" fmla="*/ 77 w 92"/>
                <a:gd name="T3" fmla="*/ 52 h 141"/>
                <a:gd name="T4" fmla="*/ 68 w 92"/>
                <a:gd name="T5" fmla="*/ 84 h 141"/>
                <a:gd name="T6" fmla="*/ 73 w 92"/>
                <a:gd name="T7" fmla="*/ 95 h 141"/>
                <a:gd name="T8" fmla="*/ 47 w 92"/>
                <a:gd name="T9" fmla="*/ 114 h 141"/>
                <a:gd name="T10" fmla="*/ 49 w 92"/>
                <a:gd name="T11" fmla="*/ 129 h 141"/>
                <a:gd name="T12" fmla="*/ 0 w 92"/>
                <a:gd name="T13" fmla="*/ 119 h 141"/>
                <a:gd name="T14" fmla="*/ 19 w 92"/>
                <a:gd name="T15" fmla="*/ 102 h 141"/>
                <a:gd name="T16" fmla="*/ 15 w 92"/>
                <a:gd name="T17" fmla="*/ 78 h 141"/>
                <a:gd name="T18" fmla="*/ 19 w 92"/>
                <a:gd name="T19" fmla="*/ 69 h 141"/>
                <a:gd name="T20" fmla="*/ 19 w 92"/>
                <a:gd name="T21" fmla="*/ 56 h 141"/>
                <a:gd name="T22" fmla="*/ 23 w 92"/>
                <a:gd name="T23" fmla="*/ 48 h 141"/>
                <a:gd name="T24" fmla="*/ 38 w 92"/>
                <a:gd name="T25" fmla="*/ 26 h 141"/>
                <a:gd name="T26" fmla="*/ 38 w 92"/>
                <a:gd name="T27" fmla="*/ 16 h 141"/>
                <a:gd name="T28" fmla="*/ 64 w 92"/>
                <a:gd name="T29" fmla="*/ 1 h 141"/>
                <a:gd name="T30" fmla="*/ 75 w 92"/>
                <a:gd name="T31" fmla="*/ 7 h 141"/>
                <a:gd name="T32" fmla="*/ 86 w 92"/>
                <a:gd name="T33" fmla="*/ 11 h 141"/>
                <a:gd name="T34" fmla="*/ 92 w 92"/>
                <a:gd name="T35" fmla="*/ 2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1">
                  <a:moveTo>
                    <a:pt x="92" y="22"/>
                  </a:moveTo>
                  <a:cubicBezTo>
                    <a:pt x="88" y="33"/>
                    <a:pt x="82" y="41"/>
                    <a:pt x="77" y="52"/>
                  </a:cubicBezTo>
                  <a:cubicBezTo>
                    <a:pt x="73" y="60"/>
                    <a:pt x="75" y="72"/>
                    <a:pt x="68" y="84"/>
                  </a:cubicBezTo>
                  <a:cubicBezTo>
                    <a:pt x="67" y="91"/>
                    <a:pt x="74" y="88"/>
                    <a:pt x="73" y="95"/>
                  </a:cubicBezTo>
                  <a:cubicBezTo>
                    <a:pt x="65" y="102"/>
                    <a:pt x="57" y="109"/>
                    <a:pt x="47" y="114"/>
                  </a:cubicBezTo>
                  <a:cubicBezTo>
                    <a:pt x="46" y="121"/>
                    <a:pt x="51" y="122"/>
                    <a:pt x="49" y="129"/>
                  </a:cubicBezTo>
                  <a:cubicBezTo>
                    <a:pt x="33" y="124"/>
                    <a:pt x="5" y="141"/>
                    <a:pt x="0" y="119"/>
                  </a:cubicBezTo>
                  <a:cubicBezTo>
                    <a:pt x="9" y="116"/>
                    <a:pt x="15" y="110"/>
                    <a:pt x="19" y="102"/>
                  </a:cubicBezTo>
                  <a:cubicBezTo>
                    <a:pt x="17" y="95"/>
                    <a:pt x="14" y="87"/>
                    <a:pt x="15" y="78"/>
                  </a:cubicBezTo>
                  <a:cubicBezTo>
                    <a:pt x="15" y="74"/>
                    <a:pt x="18" y="73"/>
                    <a:pt x="19" y="69"/>
                  </a:cubicBezTo>
                  <a:cubicBezTo>
                    <a:pt x="20" y="66"/>
                    <a:pt x="18" y="60"/>
                    <a:pt x="19" y="56"/>
                  </a:cubicBezTo>
                  <a:cubicBezTo>
                    <a:pt x="19" y="55"/>
                    <a:pt x="22" y="52"/>
                    <a:pt x="23" y="48"/>
                  </a:cubicBezTo>
                  <a:cubicBezTo>
                    <a:pt x="26" y="41"/>
                    <a:pt x="30" y="30"/>
                    <a:pt x="38" y="26"/>
                  </a:cubicBezTo>
                  <a:cubicBezTo>
                    <a:pt x="40" y="20"/>
                    <a:pt x="40" y="22"/>
                    <a:pt x="38" y="16"/>
                  </a:cubicBezTo>
                  <a:cubicBezTo>
                    <a:pt x="46" y="11"/>
                    <a:pt x="54" y="0"/>
                    <a:pt x="64" y="1"/>
                  </a:cubicBezTo>
                  <a:cubicBezTo>
                    <a:pt x="68" y="1"/>
                    <a:pt x="70" y="4"/>
                    <a:pt x="75" y="7"/>
                  </a:cubicBezTo>
                  <a:cubicBezTo>
                    <a:pt x="78" y="9"/>
                    <a:pt x="85" y="10"/>
                    <a:pt x="86" y="11"/>
                  </a:cubicBezTo>
                  <a:cubicBezTo>
                    <a:pt x="89" y="15"/>
                    <a:pt x="82" y="24"/>
                    <a:pt x="92" y="2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3"/>
            <p:cNvSpPr>
              <a:spLocks/>
            </p:cNvSpPr>
            <p:nvPr/>
          </p:nvSpPr>
          <p:spPr bwMode="auto">
            <a:xfrm>
              <a:off x="1898650" y="3730625"/>
              <a:ext cx="311150" cy="155575"/>
            </a:xfrm>
            <a:custGeom>
              <a:avLst/>
              <a:gdLst>
                <a:gd name="T0" fmla="*/ 55 w 122"/>
                <a:gd name="T1" fmla="*/ 4 h 61"/>
                <a:gd name="T2" fmla="*/ 55 w 122"/>
                <a:gd name="T3" fmla="*/ 15 h 61"/>
                <a:gd name="T4" fmla="*/ 98 w 122"/>
                <a:gd name="T5" fmla="*/ 17 h 61"/>
                <a:gd name="T6" fmla="*/ 115 w 122"/>
                <a:gd name="T7" fmla="*/ 10 h 61"/>
                <a:gd name="T8" fmla="*/ 113 w 122"/>
                <a:gd name="T9" fmla="*/ 17 h 61"/>
                <a:gd name="T10" fmla="*/ 122 w 122"/>
                <a:gd name="T11" fmla="*/ 30 h 61"/>
                <a:gd name="T12" fmla="*/ 98 w 122"/>
                <a:gd name="T13" fmla="*/ 57 h 61"/>
                <a:gd name="T14" fmla="*/ 88 w 122"/>
                <a:gd name="T15" fmla="*/ 53 h 61"/>
                <a:gd name="T16" fmla="*/ 36 w 122"/>
                <a:gd name="T17" fmla="*/ 49 h 61"/>
                <a:gd name="T18" fmla="*/ 25 w 122"/>
                <a:gd name="T19" fmla="*/ 38 h 61"/>
                <a:gd name="T20" fmla="*/ 10 w 122"/>
                <a:gd name="T21" fmla="*/ 36 h 61"/>
                <a:gd name="T22" fmla="*/ 27 w 122"/>
                <a:gd name="T23" fmla="*/ 25 h 61"/>
                <a:gd name="T24" fmla="*/ 0 w 122"/>
                <a:gd name="T25" fmla="*/ 10 h 61"/>
                <a:gd name="T26" fmla="*/ 17 w 122"/>
                <a:gd name="T27" fmla="*/ 10 h 61"/>
                <a:gd name="T28" fmla="*/ 30 w 122"/>
                <a:gd name="T29" fmla="*/ 2 h 61"/>
                <a:gd name="T30" fmla="*/ 55 w 122"/>
                <a:gd name="T31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61">
                  <a:moveTo>
                    <a:pt x="55" y="4"/>
                  </a:moveTo>
                  <a:cubicBezTo>
                    <a:pt x="59" y="8"/>
                    <a:pt x="54" y="8"/>
                    <a:pt x="55" y="15"/>
                  </a:cubicBezTo>
                  <a:cubicBezTo>
                    <a:pt x="72" y="13"/>
                    <a:pt x="84" y="16"/>
                    <a:pt x="98" y="17"/>
                  </a:cubicBezTo>
                  <a:cubicBezTo>
                    <a:pt x="107" y="17"/>
                    <a:pt x="107" y="3"/>
                    <a:pt x="115" y="10"/>
                  </a:cubicBezTo>
                  <a:cubicBezTo>
                    <a:pt x="120" y="15"/>
                    <a:pt x="115" y="13"/>
                    <a:pt x="113" y="17"/>
                  </a:cubicBezTo>
                  <a:cubicBezTo>
                    <a:pt x="117" y="21"/>
                    <a:pt x="119" y="25"/>
                    <a:pt x="122" y="30"/>
                  </a:cubicBezTo>
                  <a:cubicBezTo>
                    <a:pt x="116" y="41"/>
                    <a:pt x="106" y="48"/>
                    <a:pt x="98" y="57"/>
                  </a:cubicBezTo>
                  <a:cubicBezTo>
                    <a:pt x="94" y="56"/>
                    <a:pt x="89" y="56"/>
                    <a:pt x="88" y="53"/>
                  </a:cubicBezTo>
                  <a:cubicBezTo>
                    <a:pt x="70" y="61"/>
                    <a:pt x="50" y="52"/>
                    <a:pt x="36" y="49"/>
                  </a:cubicBezTo>
                  <a:cubicBezTo>
                    <a:pt x="36" y="42"/>
                    <a:pt x="25" y="46"/>
                    <a:pt x="25" y="38"/>
                  </a:cubicBezTo>
                  <a:cubicBezTo>
                    <a:pt x="24" y="44"/>
                    <a:pt x="8" y="45"/>
                    <a:pt x="10" y="36"/>
                  </a:cubicBezTo>
                  <a:cubicBezTo>
                    <a:pt x="20" y="36"/>
                    <a:pt x="26" y="33"/>
                    <a:pt x="27" y="25"/>
                  </a:cubicBezTo>
                  <a:cubicBezTo>
                    <a:pt x="24" y="18"/>
                    <a:pt x="3" y="23"/>
                    <a:pt x="0" y="10"/>
                  </a:cubicBezTo>
                  <a:cubicBezTo>
                    <a:pt x="5" y="10"/>
                    <a:pt x="11" y="10"/>
                    <a:pt x="17" y="10"/>
                  </a:cubicBezTo>
                  <a:cubicBezTo>
                    <a:pt x="23" y="10"/>
                    <a:pt x="25" y="4"/>
                    <a:pt x="30" y="2"/>
                  </a:cubicBezTo>
                  <a:cubicBezTo>
                    <a:pt x="40" y="0"/>
                    <a:pt x="46" y="4"/>
                    <a:pt x="55" y="4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54"/>
            <p:cNvSpPr>
              <a:spLocks/>
            </p:cNvSpPr>
            <p:nvPr/>
          </p:nvSpPr>
          <p:spPr bwMode="auto">
            <a:xfrm>
              <a:off x="6092825" y="3960812"/>
              <a:ext cx="244475" cy="203200"/>
            </a:xfrm>
            <a:custGeom>
              <a:avLst/>
              <a:gdLst>
                <a:gd name="T0" fmla="*/ 92 w 96"/>
                <a:gd name="T1" fmla="*/ 10 h 80"/>
                <a:gd name="T2" fmla="*/ 90 w 96"/>
                <a:gd name="T3" fmla="*/ 8 h 80"/>
                <a:gd name="T4" fmla="*/ 85 w 96"/>
                <a:gd name="T5" fmla="*/ 17 h 80"/>
                <a:gd name="T6" fmla="*/ 90 w 96"/>
                <a:gd name="T7" fmla="*/ 32 h 80"/>
                <a:gd name="T8" fmla="*/ 92 w 96"/>
                <a:gd name="T9" fmla="*/ 32 h 80"/>
                <a:gd name="T10" fmla="*/ 96 w 96"/>
                <a:gd name="T11" fmla="*/ 38 h 80"/>
                <a:gd name="T12" fmla="*/ 90 w 96"/>
                <a:gd name="T13" fmla="*/ 38 h 80"/>
                <a:gd name="T14" fmla="*/ 88 w 96"/>
                <a:gd name="T15" fmla="*/ 45 h 80"/>
                <a:gd name="T16" fmla="*/ 92 w 96"/>
                <a:gd name="T17" fmla="*/ 49 h 80"/>
                <a:gd name="T18" fmla="*/ 90 w 96"/>
                <a:gd name="T19" fmla="*/ 62 h 80"/>
                <a:gd name="T20" fmla="*/ 77 w 96"/>
                <a:gd name="T21" fmla="*/ 66 h 80"/>
                <a:gd name="T22" fmla="*/ 53 w 96"/>
                <a:gd name="T23" fmla="*/ 62 h 80"/>
                <a:gd name="T24" fmla="*/ 45 w 96"/>
                <a:gd name="T25" fmla="*/ 73 h 80"/>
                <a:gd name="T26" fmla="*/ 0 w 96"/>
                <a:gd name="T27" fmla="*/ 73 h 80"/>
                <a:gd name="T28" fmla="*/ 6 w 96"/>
                <a:gd name="T29" fmla="*/ 60 h 80"/>
                <a:gd name="T30" fmla="*/ 19 w 96"/>
                <a:gd name="T31" fmla="*/ 55 h 80"/>
                <a:gd name="T32" fmla="*/ 17 w 96"/>
                <a:gd name="T33" fmla="*/ 47 h 80"/>
                <a:gd name="T34" fmla="*/ 40 w 96"/>
                <a:gd name="T35" fmla="*/ 23 h 80"/>
                <a:gd name="T36" fmla="*/ 47 w 96"/>
                <a:gd name="T37" fmla="*/ 21 h 80"/>
                <a:gd name="T38" fmla="*/ 51 w 96"/>
                <a:gd name="T39" fmla="*/ 17 h 80"/>
                <a:gd name="T40" fmla="*/ 64 w 96"/>
                <a:gd name="T41" fmla="*/ 15 h 80"/>
                <a:gd name="T42" fmla="*/ 66 w 96"/>
                <a:gd name="T43" fmla="*/ 10 h 80"/>
                <a:gd name="T44" fmla="*/ 73 w 96"/>
                <a:gd name="T45" fmla="*/ 8 h 80"/>
                <a:gd name="T46" fmla="*/ 92 w 96"/>
                <a:gd name="T47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6" h="80">
                  <a:moveTo>
                    <a:pt x="92" y="10"/>
                  </a:moveTo>
                  <a:cubicBezTo>
                    <a:pt x="90" y="11"/>
                    <a:pt x="90" y="10"/>
                    <a:pt x="90" y="8"/>
                  </a:cubicBezTo>
                  <a:cubicBezTo>
                    <a:pt x="86" y="9"/>
                    <a:pt x="88" y="15"/>
                    <a:pt x="85" y="17"/>
                  </a:cubicBezTo>
                  <a:cubicBezTo>
                    <a:pt x="85" y="23"/>
                    <a:pt x="88" y="27"/>
                    <a:pt x="90" y="32"/>
                  </a:cubicBezTo>
                  <a:cubicBezTo>
                    <a:pt x="90" y="34"/>
                    <a:pt x="92" y="33"/>
                    <a:pt x="92" y="32"/>
                  </a:cubicBezTo>
                  <a:cubicBezTo>
                    <a:pt x="95" y="32"/>
                    <a:pt x="93" y="38"/>
                    <a:pt x="96" y="38"/>
                  </a:cubicBezTo>
                  <a:cubicBezTo>
                    <a:pt x="95" y="42"/>
                    <a:pt x="92" y="39"/>
                    <a:pt x="90" y="38"/>
                  </a:cubicBezTo>
                  <a:cubicBezTo>
                    <a:pt x="92" y="41"/>
                    <a:pt x="88" y="45"/>
                    <a:pt x="88" y="45"/>
                  </a:cubicBezTo>
                  <a:cubicBezTo>
                    <a:pt x="88" y="46"/>
                    <a:pt x="92" y="49"/>
                    <a:pt x="92" y="49"/>
                  </a:cubicBezTo>
                  <a:cubicBezTo>
                    <a:pt x="92" y="52"/>
                    <a:pt x="86" y="56"/>
                    <a:pt x="90" y="62"/>
                  </a:cubicBezTo>
                  <a:cubicBezTo>
                    <a:pt x="83" y="61"/>
                    <a:pt x="83" y="67"/>
                    <a:pt x="77" y="66"/>
                  </a:cubicBezTo>
                  <a:cubicBezTo>
                    <a:pt x="75" y="49"/>
                    <a:pt x="55" y="73"/>
                    <a:pt x="53" y="62"/>
                  </a:cubicBezTo>
                  <a:cubicBezTo>
                    <a:pt x="47" y="64"/>
                    <a:pt x="41" y="65"/>
                    <a:pt x="45" y="73"/>
                  </a:cubicBezTo>
                  <a:cubicBezTo>
                    <a:pt x="33" y="54"/>
                    <a:pt x="14" y="80"/>
                    <a:pt x="0" y="73"/>
                  </a:cubicBezTo>
                  <a:cubicBezTo>
                    <a:pt x="1" y="67"/>
                    <a:pt x="6" y="66"/>
                    <a:pt x="6" y="60"/>
                  </a:cubicBezTo>
                  <a:cubicBezTo>
                    <a:pt x="11" y="60"/>
                    <a:pt x="18" y="60"/>
                    <a:pt x="19" y="55"/>
                  </a:cubicBezTo>
                  <a:cubicBezTo>
                    <a:pt x="20" y="52"/>
                    <a:pt x="16" y="48"/>
                    <a:pt x="17" y="47"/>
                  </a:cubicBezTo>
                  <a:cubicBezTo>
                    <a:pt x="24" y="34"/>
                    <a:pt x="25" y="32"/>
                    <a:pt x="40" y="23"/>
                  </a:cubicBezTo>
                  <a:cubicBezTo>
                    <a:pt x="43" y="22"/>
                    <a:pt x="45" y="22"/>
                    <a:pt x="47" y="21"/>
                  </a:cubicBezTo>
                  <a:cubicBezTo>
                    <a:pt x="48" y="20"/>
                    <a:pt x="50" y="17"/>
                    <a:pt x="51" y="17"/>
                  </a:cubicBezTo>
                  <a:cubicBezTo>
                    <a:pt x="55" y="15"/>
                    <a:pt x="60" y="18"/>
                    <a:pt x="64" y="15"/>
                  </a:cubicBezTo>
                  <a:cubicBezTo>
                    <a:pt x="65" y="14"/>
                    <a:pt x="66" y="10"/>
                    <a:pt x="66" y="10"/>
                  </a:cubicBezTo>
                  <a:cubicBezTo>
                    <a:pt x="67" y="10"/>
                    <a:pt x="74" y="17"/>
                    <a:pt x="73" y="8"/>
                  </a:cubicBezTo>
                  <a:cubicBezTo>
                    <a:pt x="80" y="11"/>
                    <a:pt x="91" y="0"/>
                    <a:pt x="92" y="1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55"/>
            <p:cNvSpPr>
              <a:spLocks/>
            </p:cNvSpPr>
            <p:nvPr/>
          </p:nvSpPr>
          <p:spPr bwMode="auto">
            <a:xfrm>
              <a:off x="7216775" y="4019550"/>
              <a:ext cx="180975" cy="127000"/>
            </a:xfrm>
            <a:custGeom>
              <a:avLst/>
              <a:gdLst>
                <a:gd name="T0" fmla="*/ 65 w 71"/>
                <a:gd name="T1" fmla="*/ 45 h 50"/>
                <a:gd name="T2" fmla="*/ 28 w 71"/>
                <a:gd name="T3" fmla="*/ 50 h 50"/>
                <a:gd name="T4" fmla="*/ 0 w 71"/>
                <a:gd name="T5" fmla="*/ 39 h 50"/>
                <a:gd name="T6" fmla="*/ 7 w 71"/>
                <a:gd name="T7" fmla="*/ 15 h 50"/>
                <a:gd name="T8" fmla="*/ 13 w 71"/>
                <a:gd name="T9" fmla="*/ 13 h 50"/>
                <a:gd name="T10" fmla="*/ 24 w 71"/>
                <a:gd name="T11" fmla="*/ 5 h 50"/>
                <a:gd name="T12" fmla="*/ 39 w 71"/>
                <a:gd name="T13" fmla="*/ 0 h 50"/>
                <a:gd name="T14" fmla="*/ 67 w 71"/>
                <a:gd name="T15" fmla="*/ 17 h 50"/>
                <a:gd name="T16" fmla="*/ 65 w 71"/>
                <a:gd name="T17" fmla="*/ 4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50">
                  <a:moveTo>
                    <a:pt x="65" y="45"/>
                  </a:moveTo>
                  <a:cubicBezTo>
                    <a:pt x="53" y="50"/>
                    <a:pt x="40" y="43"/>
                    <a:pt x="28" y="50"/>
                  </a:cubicBezTo>
                  <a:cubicBezTo>
                    <a:pt x="20" y="45"/>
                    <a:pt x="12" y="41"/>
                    <a:pt x="0" y="39"/>
                  </a:cubicBezTo>
                  <a:cubicBezTo>
                    <a:pt x="4" y="32"/>
                    <a:pt x="2" y="22"/>
                    <a:pt x="7" y="15"/>
                  </a:cubicBezTo>
                  <a:cubicBezTo>
                    <a:pt x="8" y="14"/>
                    <a:pt x="12" y="14"/>
                    <a:pt x="13" y="13"/>
                  </a:cubicBezTo>
                  <a:cubicBezTo>
                    <a:pt x="16" y="10"/>
                    <a:pt x="18" y="8"/>
                    <a:pt x="24" y="5"/>
                  </a:cubicBezTo>
                  <a:cubicBezTo>
                    <a:pt x="28" y="2"/>
                    <a:pt x="31" y="0"/>
                    <a:pt x="39" y="0"/>
                  </a:cubicBezTo>
                  <a:cubicBezTo>
                    <a:pt x="44" y="1"/>
                    <a:pt x="64" y="11"/>
                    <a:pt x="67" y="17"/>
                  </a:cubicBezTo>
                  <a:cubicBezTo>
                    <a:pt x="70" y="24"/>
                    <a:pt x="71" y="37"/>
                    <a:pt x="65" y="4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56"/>
            <p:cNvSpPr>
              <a:spLocks noEditPoints="1"/>
            </p:cNvSpPr>
            <p:nvPr/>
          </p:nvSpPr>
          <p:spPr bwMode="auto">
            <a:xfrm>
              <a:off x="2482850" y="4133850"/>
              <a:ext cx="134938" cy="166688"/>
            </a:xfrm>
            <a:custGeom>
              <a:avLst/>
              <a:gdLst>
                <a:gd name="T0" fmla="*/ 13 w 53"/>
                <a:gd name="T1" fmla="*/ 47 h 65"/>
                <a:gd name="T2" fmla="*/ 11 w 53"/>
                <a:gd name="T3" fmla="*/ 50 h 65"/>
                <a:gd name="T4" fmla="*/ 2 w 53"/>
                <a:gd name="T5" fmla="*/ 11 h 65"/>
                <a:gd name="T6" fmla="*/ 13 w 53"/>
                <a:gd name="T7" fmla="*/ 0 h 65"/>
                <a:gd name="T8" fmla="*/ 47 w 53"/>
                <a:gd name="T9" fmla="*/ 0 h 65"/>
                <a:gd name="T10" fmla="*/ 52 w 53"/>
                <a:gd name="T11" fmla="*/ 39 h 65"/>
                <a:gd name="T12" fmla="*/ 37 w 53"/>
                <a:gd name="T13" fmla="*/ 58 h 65"/>
                <a:gd name="T14" fmla="*/ 19 w 53"/>
                <a:gd name="T15" fmla="*/ 65 h 65"/>
                <a:gd name="T16" fmla="*/ 13 w 53"/>
                <a:gd name="T17" fmla="*/ 47 h 65"/>
                <a:gd name="T18" fmla="*/ 15 w 53"/>
                <a:gd name="T19" fmla="*/ 22 h 65"/>
                <a:gd name="T20" fmla="*/ 26 w 53"/>
                <a:gd name="T21" fmla="*/ 26 h 65"/>
                <a:gd name="T22" fmla="*/ 32 w 53"/>
                <a:gd name="T23" fmla="*/ 15 h 65"/>
                <a:gd name="T24" fmla="*/ 22 w 53"/>
                <a:gd name="T25" fmla="*/ 11 h 65"/>
                <a:gd name="T26" fmla="*/ 15 w 53"/>
                <a:gd name="T27" fmla="*/ 2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5">
                  <a:moveTo>
                    <a:pt x="13" y="47"/>
                  </a:moveTo>
                  <a:cubicBezTo>
                    <a:pt x="12" y="44"/>
                    <a:pt x="11" y="47"/>
                    <a:pt x="11" y="50"/>
                  </a:cubicBezTo>
                  <a:cubicBezTo>
                    <a:pt x="1" y="44"/>
                    <a:pt x="0" y="22"/>
                    <a:pt x="2" y="11"/>
                  </a:cubicBezTo>
                  <a:cubicBezTo>
                    <a:pt x="12" y="14"/>
                    <a:pt x="12" y="6"/>
                    <a:pt x="13" y="0"/>
                  </a:cubicBezTo>
                  <a:cubicBezTo>
                    <a:pt x="23" y="3"/>
                    <a:pt x="36" y="1"/>
                    <a:pt x="47" y="0"/>
                  </a:cubicBezTo>
                  <a:cubicBezTo>
                    <a:pt x="53" y="9"/>
                    <a:pt x="46" y="30"/>
                    <a:pt x="52" y="39"/>
                  </a:cubicBezTo>
                  <a:cubicBezTo>
                    <a:pt x="45" y="44"/>
                    <a:pt x="41" y="51"/>
                    <a:pt x="37" y="58"/>
                  </a:cubicBezTo>
                  <a:cubicBezTo>
                    <a:pt x="24" y="57"/>
                    <a:pt x="20" y="55"/>
                    <a:pt x="19" y="65"/>
                  </a:cubicBezTo>
                  <a:cubicBezTo>
                    <a:pt x="13" y="61"/>
                    <a:pt x="4" y="54"/>
                    <a:pt x="13" y="47"/>
                  </a:cubicBezTo>
                  <a:close/>
                  <a:moveTo>
                    <a:pt x="15" y="22"/>
                  </a:moveTo>
                  <a:cubicBezTo>
                    <a:pt x="24" y="16"/>
                    <a:pt x="18" y="26"/>
                    <a:pt x="26" y="26"/>
                  </a:cubicBezTo>
                  <a:cubicBezTo>
                    <a:pt x="29" y="23"/>
                    <a:pt x="29" y="18"/>
                    <a:pt x="32" y="15"/>
                  </a:cubicBezTo>
                  <a:cubicBezTo>
                    <a:pt x="25" y="18"/>
                    <a:pt x="26" y="3"/>
                    <a:pt x="22" y="11"/>
                  </a:cubicBezTo>
                  <a:cubicBezTo>
                    <a:pt x="30" y="17"/>
                    <a:pt x="15" y="17"/>
                    <a:pt x="15" y="2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57"/>
            <p:cNvSpPr>
              <a:spLocks/>
            </p:cNvSpPr>
            <p:nvPr/>
          </p:nvSpPr>
          <p:spPr bwMode="auto">
            <a:xfrm>
              <a:off x="5605463" y="4230687"/>
              <a:ext cx="131763" cy="150813"/>
            </a:xfrm>
            <a:custGeom>
              <a:avLst/>
              <a:gdLst>
                <a:gd name="T0" fmla="*/ 45 w 52"/>
                <a:gd name="T1" fmla="*/ 7 h 59"/>
                <a:gd name="T2" fmla="*/ 47 w 52"/>
                <a:gd name="T3" fmla="*/ 33 h 59"/>
                <a:gd name="T4" fmla="*/ 51 w 52"/>
                <a:gd name="T5" fmla="*/ 39 h 59"/>
                <a:gd name="T6" fmla="*/ 41 w 52"/>
                <a:gd name="T7" fmla="*/ 42 h 59"/>
                <a:gd name="T8" fmla="*/ 21 w 52"/>
                <a:gd name="T9" fmla="*/ 55 h 59"/>
                <a:gd name="T10" fmla="*/ 13 w 52"/>
                <a:gd name="T11" fmla="*/ 48 h 59"/>
                <a:gd name="T12" fmla="*/ 0 w 52"/>
                <a:gd name="T13" fmla="*/ 55 h 59"/>
                <a:gd name="T14" fmla="*/ 6 w 52"/>
                <a:gd name="T15" fmla="*/ 24 h 59"/>
                <a:gd name="T16" fmla="*/ 15 w 52"/>
                <a:gd name="T17" fmla="*/ 22 h 59"/>
                <a:gd name="T18" fmla="*/ 45 w 52"/>
                <a:gd name="T19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9">
                  <a:moveTo>
                    <a:pt x="45" y="7"/>
                  </a:moveTo>
                  <a:cubicBezTo>
                    <a:pt x="41" y="20"/>
                    <a:pt x="48" y="19"/>
                    <a:pt x="47" y="33"/>
                  </a:cubicBezTo>
                  <a:cubicBezTo>
                    <a:pt x="48" y="35"/>
                    <a:pt x="52" y="35"/>
                    <a:pt x="51" y="39"/>
                  </a:cubicBezTo>
                  <a:cubicBezTo>
                    <a:pt x="46" y="42"/>
                    <a:pt x="47" y="39"/>
                    <a:pt x="41" y="42"/>
                  </a:cubicBezTo>
                  <a:cubicBezTo>
                    <a:pt x="33" y="45"/>
                    <a:pt x="31" y="54"/>
                    <a:pt x="21" y="55"/>
                  </a:cubicBezTo>
                  <a:cubicBezTo>
                    <a:pt x="14" y="56"/>
                    <a:pt x="18" y="47"/>
                    <a:pt x="13" y="48"/>
                  </a:cubicBezTo>
                  <a:cubicBezTo>
                    <a:pt x="9" y="54"/>
                    <a:pt x="8" y="59"/>
                    <a:pt x="0" y="55"/>
                  </a:cubicBezTo>
                  <a:cubicBezTo>
                    <a:pt x="14" y="49"/>
                    <a:pt x="2" y="40"/>
                    <a:pt x="6" y="24"/>
                  </a:cubicBezTo>
                  <a:cubicBezTo>
                    <a:pt x="8" y="23"/>
                    <a:pt x="11" y="22"/>
                    <a:pt x="15" y="22"/>
                  </a:cubicBezTo>
                  <a:cubicBezTo>
                    <a:pt x="16" y="10"/>
                    <a:pt x="30" y="0"/>
                    <a:pt x="45" y="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58"/>
            <p:cNvSpPr>
              <a:spLocks/>
            </p:cNvSpPr>
            <p:nvPr/>
          </p:nvSpPr>
          <p:spPr bwMode="auto">
            <a:xfrm>
              <a:off x="6599238" y="4241800"/>
              <a:ext cx="168275" cy="168275"/>
            </a:xfrm>
            <a:custGeom>
              <a:avLst/>
              <a:gdLst>
                <a:gd name="T0" fmla="*/ 41 w 66"/>
                <a:gd name="T1" fmla="*/ 5 h 66"/>
                <a:gd name="T2" fmla="*/ 54 w 66"/>
                <a:gd name="T3" fmla="*/ 20 h 66"/>
                <a:gd name="T4" fmla="*/ 58 w 66"/>
                <a:gd name="T5" fmla="*/ 61 h 66"/>
                <a:gd name="T6" fmla="*/ 47 w 66"/>
                <a:gd name="T7" fmla="*/ 57 h 66"/>
                <a:gd name="T8" fmla="*/ 30 w 66"/>
                <a:gd name="T9" fmla="*/ 59 h 66"/>
                <a:gd name="T10" fmla="*/ 26 w 66"/>
                <a:gd name="T11" fmla="*/ 66 h 66"/>
                <a:gd name="T12" fmla="*/ 0 w 66"/>
                <a:gd name="T13" fmla="*/ 18 h 66"/>
                <a:gd name="T14" fmla="*/ 28 w 66"/>
                <a:gd name="T15" fmla="*/ 10 h 66"/>
                <a:gd name="T16" fmla="*/ 41 w 66"/>
                <a:gd name="T17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66">
                  <a:moveTo>
                    <a:pt x="41" y="5"/>
                  </a:moveTo>
                  <a:cubicBezTo>
                    <a:pt x="46" y="10"/>
                    <a:pt x="45" y="20"/>
                    <a:pt x="54" y="20"/>
                  </a:cubicBezTo>
                  <a:cubicBezTo>
                    <a:pt x="47" y="34"/>
                    <a:pt x="66" y="45"/>
                    <a:pt x="58" y="61"/>
                  </a:cubicBezTo>
                  <a:cubicBezTo>
                    <a:pt x="52" y="61"/>
                    <a:pt x="41" y="63"/>
                    <a:pt x="47" y="57"/>
                  </a:cubicBezTo>
                  <a:cubicBezTo>
                    <a:pt x="37" y="57"/>
                    <a:pt x="40" y="62"/>
                    <a:pt x="30" y="59"/>
                  </a:cubicBezTo>
                  <a:cubicBezTo>
                    <a:pt x="28" y="60"/>
                    <a:pt x="26" y="62"/>
                    <a:pt x="26" y="66"/>
                  </a:cubicBezTo>
                  <a:cubicBezTo>
                    <a:pt x="8" y="59"/>
                    <a:pt x="0" y="43"/>
                    <a:pt x="0" y="18"/>
                  </a:cubicBezTo>
                  <a:cubicBezTo>
                    <a:pt x="7" y="13"/>
                    <a:pt x="19" y="0"/>
                    <a:pt x="28" y="10"/>
                  </a:cubicBezTo>
                  <a:cubicBezTo>
                    <a:pt x="34" y="10"/>
                    <a:pt x="41" y="11"/>
                    <a:pt x="41" y="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359"/>
            <p:cNvSpPr>
              <a:spLocks/>
            </p:cNvSpPr>
            <p:nvPr/>
          </p:nvSpPr>
          <p:spPr bwMode="auto">
            <a:xfrm>
              <a:off x="3254375" y="4325937"/>
              <a:ext cx="158750" cy="122238"/>
            </a:xfrm>
            <a:custGeom>
              <a:avLst/>
              <a:gdLst>
                <a:gd name="T0" fmla="*/ 32 w 62"/>
                <a:gd name="T1" fmla="*/ 0 h 48"/>
                <a:gd name="T2" fmla="*/ 34 w 62"/>
                <a:gd name="T3" fmla="*/ 15 h 48"/>
                <a:gd name="T4" fmla="*/ 49 w 62"/>
                <a:gd name="T5" fmla="*/ 9 h 48"/>
                <a:gd name="T6" fmla="*/ 62 w 62"/>
                <a:gd name="T7" fmla="*/ 18 h 48"/>
                <a:gd name="T8" fmla="*/ 49 w 62"/>
                <a:gd name="T9" fmla="*/ 22 h 48"/>
                <a:gd name="T10" fmla="*/ 55 w 62"/>
                <a:gd name="T11" fmla="*/ 30 h 48"/>
                <a:gd name="T12" fmla="*/ 45 w 62"/>
                <a:gd name="T13" fmla="*/ 30 h 48"/>
                <a:gd name="T14" fmla="*/ 38 w 62"/>
                <a:gd name="T15" fmla="*/ 41 h 48"/>
                <a:gd name="T16" fmla="*/ 17 w 62"/>
                <a:gd name="T17" fmla="*/ 37 h 48"/>
                <a:gd name="T18" fmla="*/ 0 w 62"/>
                <a:gd name="T19" fmla="*/ 43 h 48"/>
                <a:gd name="T20" fmla="*/ 2 w 62"/>
                <a:gd name="T21" fmla="*/ 13 h 48"/>
                <a:gd name="T22" fmla="*/ 12 w 62"/>
                <a:gd name="T23" fmla="*/ 5 h 48"/>
                <a:gd name="T24" fmla="*/ 32 w 62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48">
                  <a:moveTo>
                    <a:pt x="32" y="0"/>
                  </a:moveTo>
                  <a:cubicBezTo>
                    <a:pt x="42" y="1"/>
                    <a:pt x="32" y="10"/>
                    <a:pt x="34" y="15"/>
                  </a:cubicBezTo>
                  <a:cubicBezTo>
                    <a:pt x="37" y="20"/>
                    <a:pt x="52" y="18"/>
                    <a:pt x="49" y="9"/>
                  </a:cubicBezTo>
                  <a:cubicBezTo>
                    <a:pt x="53" y="12"/>
                    <a:pt x="55" y="17"/>
                    <a:pt x="62" y="18"/>
                  </a:cubicBezTo>
                  <a:cubicBezTo>
                    <a:pt x="59" y="25"/>
                    <a:pt x="57" y="23"/>
                    <a:pt x="49" y="22"/>
                  </a:cubicBezTo>
                  <a:cubicBezTo>
                    <a:pt x="48" y="27"/>
                    <a:pt x="50" y="31"/>
                    <a:pt x="55" y="30"/>
                  </a:cubicBezTo>
                  <a:cubicBezTo>
                    <a:pt x="54" y="37"/>
                    <a:pt x="46" y="35"/>
                    <a:pt x="45" y="30"/>
                  </a:cubicBezTo>
                  <a:cubicBezTo>
                    <a:pt x="37" y="33"/>
                    <a:pt x="41" y="37"/>
                    <a:pt x="38" y="41"/>
                  </a:cubicBezTo>
                  <a:cubicBezTo>
                    <a:pt x="31" y="36"/>
                    <a:pt x="23" y="44"/>
                    <a:pt x="17" y="37"/>
                  </a:cubicBezTo>
                  <a:cubicBezTo>
                    <a:pt x="14" y="44"/>
                    <a:pt x="8" y="48"/>
                    <a:pt x="0" y="43"/>
                  </a:cubicBezTo>
                  <a:cubicBezTo>
                    <a:pt x="3" y="36"/>
                    <a:pt x="1" y="24"/>
                    <a:pt x="2" y="13"/>
                  </a:cubicBezTo>
                  <a:cubicBezTo>
                    <a:pt x="5" y="10"/>
                    <a:pt x="8" y="7"/>
                    <a:pt x="12" y="5"/>
                  </a:cubicBezTo>
                  <a:cubicBezTo>
                    <a:pt x="20" y="3"/>
                    <a:pt x="31" y="12"/>
                    <a:pt x="32" y="0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360"/>
            <p:cNvSpPr>
              <a:spLocks noEditPoints="1"/>
            </p:cNvSpPr>
            <p:nvPr/>
          </p:nvSpPr>
          <p:spPr bwMode="auto">
            <a:xfrm>
              <a:off x="1830388" y="4271962"/>
              <a:ext cx="619125" cy="458788"/>
            </a:xfrm>
            <a:custGeom>
              <a:avLst/>
              <a:gdLst>
                <a:gd name="T0" fmla="*/ 145 w 243"/>
                <a:gd name="T1" fmla="*/ 54 h 180"/>
                <a:gd name="T2" fmla="*/ 142 w 243"/>
                <a:gd name="T3" fmla="*/ 77 h 180"/>
                <a:gd name="T4" fmla="*/ 153 w 243"/>
                <a:gd name="T5" fmla="*/ 58 h 180"/>
                <a:gd name="T6" fmla="*/ 185 w 243"/>
                <a:gd name="T7" fmla="*/ 36 h 180"/>
                <a:gd name="T8" fmla="*/ 198 w 243"/>
                <a:gd name="T9" fmla="*/ 43 h 180"/>
                <a:gd name="T10" fmla="*/ 220 w 243"/>
                <a:gd name="T11" fmla="*/ 92 h 180"/>
                <a:gd name="T12" fmla="*/ 198 w 243"/>
                <a:gd name="T13" fmla="*/ 111 h 180"/>
                <a:gd name="T14" fmla="*/ 185 w 243"/>
                <a:gd name="T15" fmla="*/ 135 h 180"/>
                <a:gd name="T16" fmla="*/ 220 w 243"/>
                <a:gd name="T17" fmla="*/ 126 h 180"/>
                <a:gd name="T18" fmla="*/ 226 w 243"/>
                <a:gd name="T19" fmla="*/ 129 h 180"/>
                <a:gd name="T20" fmla="*/ 230 w 243"/>
                <a:gd name="T21" fmla="*/ 137 h 180"/>
                <a:gd name="T22" fmla="*/ 209 w 243"/>
                <a:gd name="T23" fmla="*/ 159 h 180"/>
                <a:gd name="T24" fmla="*/ 190 w 243"/>
                <a:gd name="T25" fmla="*/ 152 h 180"/>
                <a:gd name="T26" fmla="*/ 162 w 243"/>
                <a:gd name="T27" fmla="*/ 154 h 180"/>
                <a:gd name="T28" fmla="*/ 136 w 243"/>
                <a:gd name="T29" fmla="*/ 135 h 180"/>
                <a:gd name="T30" fmla="*/ 121 w 243"/>
                <a:gd name="T31" fmla="*/ 144 h 180"/>
                <a:gd name="T32" fmla="*/ 89 w 243"/>
                <a:gd name="T33" fmla="*/ 131 h 180"/>
                <a:gd name="T34" fmla="*/ 104 w 243"/>
                <a:gd name="T35" fmla="*/ 122 h 180"/>
                <a:gd name="T36" fmla="*/ 87 w 243"/>
                <a:gd name="T37" fmla="*/ 114 h 180"/>
                <a:gd name="T38" fmla="*/ 80 w 243"/>
                <a:gd name="T39" fmla="*/ 126 h 180"/>
                <a:gd name="T40" fmla="*/ 85 w 243"/>
                <a:gd name="T41" fmla="*/ 148 h 180"/>
                <a:gd name="T42" fmla="*/ 108 w 243"/>
                <a:gd name="T43" fmla="*/ 176 h 180"/>
                <a:gd name="T44" fmla="*/ 59 w 243"/>
                <a:gd name="T45" fmla="*/ 171 h 180"/>
                <a:gd name="T46" fmla="*/ 59 w 243"/>
                <a:gd name="T47" fmla="*/ 135 h 180"/>
                <a:gd name="T48" fmla="*/ 35 w 243"/>
                <a:gd name="T49" fmla="*/ 131 h 180"/>
                <a:gd name="T50" fmla="*/ 33 w 243"/>
                <a:gd name="T51" fmla="*/ 129 h 180"/>
                <a:gd name="T52" fmla="*/ 18 w 243"/>
                <a:gd name="T53" fmla="*/ 120 h 180"/>
                <a:gd name="T54" fmla="*/ 37 w 243"/>
                <a:gd name="T55" fmla="*/ 75 h 180"/>
                <a:gd name="T56" fmla="*/ 52 w 243"/>
                <a:gd name="T57" fmla="*/ 64 h 180"/>
                <a:gd name="T58" fmla="*/ 52 w 243"/>
                <a:gd name="T59" fmla="*/ 4 h 180"/>
                <a:gd name="T60" fmla="*/ 112 w 243"/>
                <a:gd name="T61" fmla="*/ 13 h 180"/>
                <a:gd name="T62" fmla="*/ 147 w 243"/>
                <a:gd name="T63" fmla="*/ 109 h 180"/>
                <a:gd name="T64" fmla="*/ 147 w 243"/>
                <a:gd name="T65" fmla="*/ 90 h 180"/>
                <a:gd name="T66" fmla="*/ 147 w 243"/>
                <a:gd name="T67" fmla="*/ 109 h 180"/>
                <a:gd name="T68" fmla="*/ 136 w 243"/>
                <a:gd name="T69" fmla="*/ 139 h 180"/>
                <a:gd name="T70" fmla="*/ 151 w 243"/>
                <a:gd name="T71" fmla="*/ 114 h 180"/>
                <a:gd name="T72" fmla="*/ 138 w 243"/>
                <a:gd name="T73" fmla="*/ 13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3" h="180">
                  <a:moveTo>
                    <a:pt x="130" y="21"/>
                  </a:moveTo>
                  <a:cubicBezTo>
                    <a:pt x="128" y="34"/>
                    <a:pt x="139" y="42"/>
                    <a:pt x="145" y="54"/>
                  </a:cubicBezTo>
                  <a:cubicBezTo>
                    <a:pt x="142" y="64"/>
                    <a:pt x="136" y="72"/>
                    <a:pt x="138" y="88"/>
                  </a:cubicBezTo>
                  <a:cubicBezTo>
                    <a:pt x="146" y="86"/>
                    <a:pt x="138" y="80"/>
                    <a:pt x="142" y="77"/>
                  </a:cubicBezTo>
                  <a:cubicBezTo>
                    <a:pt x="147" y="78"/>
                    <a:pt x="151" y="77"/>
                    <a:pt x="153" y="75"/>
                  </a:cubicBezTo>
                  <a:cubicBezTo>
                    <a:pt x="155" y="66"/>
                    <a:pt x="153" y="68"/>
                    <a:pt x="153" y="58"/>
                  </a:cubicBezTo>
                  <a:cubicBezTo>
                    <a:pt x="157" y="47"/>
                    <a:pt x="167" y="43"/>
                    <a:pt x="172" y="34"/>
                  </a:cubicBezTo>
                  <a:cubicBezTo>
                    <a:pt x="176" y="33"/>
                    <a:pt x="180" y="35"/>
                    <a:pt x="185" y="36"/>
                  </a:cubicBezTo>
                  <a:cubicBezTo>
                    <a:pt x="188" y="37"/>
                    <a:pt x="194" y="37"/>
                    <a:pt x="196" y="39"/>
                  </a:cubicBezTo>
                  <a:cubicBezTo>
                    <a:pt x="197" y="39"/>
                    <a:pt x="197" y="42"/>
                    <a:pt x="198" y="43"/>
                  </a:cubicBezTo>
                  <a:cubicBezTo>
                    <a:pt x="213" y="50"/>
                    <a:pt x="237" y="66"/>
                    <a:pt x="224" y="88"/>
                  </a:cubicBezTo>
                  <a:cubicBezTo>
                    <a:pt x="223" y="89"/>
                    <a:pt x="221" y="90"/>
                    <a:pt x="220" y="92"/>
                  </a:cubicBezTo>
                  <a:cubicBezTo>
                    <a:pt x="218" y="95"/>
                    <a:pt x="215" y="97"/>
                    <a:pt x="211" y="101"/>
                  </a:cubicBezTo>
                  <a:cubicBezTo>
                    <a:pt x="207" y="104"/>
                    <a:pt x="199" y="104"/>
                    <a:pt x="198" y="111"/>
                  </a:cubicBezTo>
                  <a:cubicBezTo>
                    <a:pt x="184" y="109"/>
                    <a:pt x="188" y="125"/>
                    <a:pt x="181" y="129"/>
                  </a:cubicBezTo>
                  <a:cubicBezTo>
                    <a:pt x="182" y="131"/>
                    <a:pt x="185" y="132"/>
                    <a:pt x="185" y="135"/>
                  </a:cubicBezTo>
                  <a:cubicBezTo>
                    <a:pt x="195" y="131"/>
                    <a:pt x="198" y="134"/>
                    <a:pt x="205" y="129"/>
                  </a:cubicBezTo>
                  <a:cubicBezTo>
                    <a:pt x="212" y="130"/>
                    <a:pt x="213" y="125"/>
                    <a:pt x="220" y="126"/>
                  </a:cubicBezTo>
                  <a:cubicBezTo>
                    <a:pt x="224" y="126"/>
                    <a:pt x="224" y="121"/>
                    <a:pt x="226" y="118"/>
                  </a:cubicBezTo>
                  <a:cubicBezTo>
                    <a:pt x="232" y="120"/>
                    <a:pt x="223" y="123"/>
                    <a:pt x="226" y="129"/>
                  </a:cubicBezTo>
                  <a:cubicBezTo>
                    <a:pt x="233" y="129"/>
                    <a:pt x="235" y="125"/>
                    <a:pt x="243" y="126"/>
                  </a:cubicBezTo>
                  <a:cubicBezTo>
                    <a:pt x="240" y="132"/>
                    <a:pt x="234" y="133"/>
                    <a:pt x="230" y="137"/>
                  </a:cubicBezTo>
                  <a:cubicBezTo>
                    <a:pt x="227" y="141"/>
                    <a:pt x="223" y="150"/>
                    <a:pt x="217" y="154"/>
                  </a:cubicBezTo>
                  <a:cubicBezTo>
                    <a:pt x="215" y="156"/>
                    <a:pt x="209" y="155"/>
                    <a:pt x="209" y="159"/>
                  </a:cubicBezTo>
                  <a:cubicBezTo>
                    <a:pt x="203" y="159"/>
                    <a:pt x="204" y="150"/>
                    <a:pt x="200" y="159"/>
                  </a:cubicBezTo>
                  <a:cubicBezTo>
                    <a:pt x="200" y="154"/>
                    <a:pt x="192" y="156"/>
                    <a:pt x="190" y="152"/>
                  </a:cubicBezTo>
                  <a:cubicBezTo>
                    <a:pt x="182" y="156"/>
                    <a:pt x="180" y="153"/>
                    <a:pt x="177" y="159"/>
                  </a:cubicBezTo>
                  <a:cubicBezTo>
                    <a:pt x="170" y="155"/>
                    <a:pt x="165" y="161"/>
                    <a:pt x="162" y="154"/>
                  </a:cubicBezTo>
                  <a:cubicBezTo>
                    <a:pt x="147" y="155"/>
                    <a:pt x="135" y="158"/>
                    <a:pt x="127" y="165"/>
                  </a:cubicBezTo>
                  <a:cubicBezTo>
                    <a:pt x="119" y="156"/>
                    <a:pt x="129" y="141"/>
                    <a:pt x="136" y="135"/>
                  </a:cubicBezTo>
                  <a:cubicBezTo>
                    <a:pt x="133" y="130"/>
                    <a:pt x="135" y="121"/>
                    <a:pt x="130" y="118"/>
                  </a:cubicBezTo>
                  <a:cubicBezTo>
                    <a:pt x="117" y="116"/>
                    <a:pt x="111" y="138"/>
                    <a:pt x="121" y="144"/>
                  </a:cubicBezTo>
                  <a:cubicBezTo>
                    <a:pt x="114" y="149"/>
                    <a:pt x="108" y="139"/>
                    <a:pt x="93" y="141"/>
                  </a:cubicBezTo>
                  <a:cubicBezTo>
                    <a:pt x="96" y="134"/>
                    <a:pt x="93" y="135"/>
                    <a:pt x="89" y="131"/>
                  </a:cubicBezTo>
                  <a:cubicBezTo>
                    <a:pt x="90" y="127"/>
                    <a:pt x="96" y="129"/>
                    <a:pt x="93" y="122"/>
                  </a:cubicBezTo>
                  <a:cubicBezTo>
                    <a:pt x="97" y="122"/>
                    <a:pt x="100" y="122"/>
                    <a:pt x="104" y="122"/>
                  </a:cubicBezTo>
                  <a:cubicBezTo>
                    <a:pt x="102" y="113"/>
                    <a:pt x="105" y="93"/>
                    <a:pt x="89" y="101"/>
                  </a:cubicBezTo>
                  <a:cubicBezTo>
                    <a:pt x="97" y="103"/>
                    <a:pt x="88" y="108"/>
                    <a:pt x="87" y="114"/>
                  </a:cubicBezTo>
                  <a:cubicBezTo>
                    <a:pt x="85" y="120"/>
                    <a:pt x="90" y="126"/>
                    <a:pt x="85" y="133"/>
                  </a:cubicBezTo>
                  <a:cubicBezTo>
                    <a:pt x="80" y="134"/>
                    <a:pt x="80" y="130"/>
                    <a:pt x="80" y="126"/>
                  </a:cubicBezTo>
                  <a:cubicBezTo>
                    <a:pt x="73" y="126"/>
                    <a:pt x="77" y="137"/>
                    <a:pt x="69" y="137"/>
                  </a:cubicBezTo>
                  <a:cubicBezTo>
                    <a:pt x="73" y="143"/>
                    <a:pt x="79" y="145"/>
                    <a:pt x="85" y="148"/>
                  </a:cubicBezTo>
                  <a:cubicBezTo>
                    <a:pt x="84" y="156"/>
                    <a:pt x="92" y="161"/>
                    <a:pt x="97" y="165"/>
                  </a:cubicBezTo>
                  <a:cubicBezTo>
                    <a:pt x="101" y="167"/>
                    <a:pt x="102" y="174"/>
                    <a:pt x="108" y="176"/>
                  </a:cubicBezTo>
                  <a:cubicBezTo>
                    <a:pt x="94" y="180"/>
                    <a:pt x="73" y="173"/>
                    <a:pt x="50" y="174"/>
                  </a:cubicBezTo>
                  <a:cubicBezTo>
                    <a:pt x="43" y="171"/>
                    <a:pt x="56" y="171"/>
                    <a:pt x="59" y="171"/>
                  </a:cubicBezTo>
                  <a:cubicBezTo>
                    <a:pt x="59" y="166"/>
                    <a:pt x="55" y="166"/>
                    <a:pt x="54" y="161"/>
                  </a:cubicBezTo>
                  <a:cubicBezTo>
                    <a:pt x="53" y="153"/>
                    <a:pt x="58" y="143"/>
                    <a:pt x="59" y="135"/>
                  </a:cubicBezTo>
                  <a:cubicBezTo>
                    <a:pt x="52" y="132"/>
                    <a:pt x="57" y="142"/>
                    <a:pt x="50" y="139"/>
                  </a:cubicBezTo>
                  <a:cubicBezTo>
                    <a:pt x="50" y="132"/>
                    <a:pt x="44" y="130"/>
                    <a:pt x="35" y="131"/>
                  </a:cubicBezTo>
                  <a:cubicBezTo>
                    <a:pt x="35" y="128"/>
                    <a:pt x="35" y="125"/>
                    <a:pt x="35" y="122"/>
                  </a:cubicBezTo>
                  <a:cubicBezTo>
                    <a:pt x="33" y="123"/>
                    <a:pt x="33" y="126"/>
                    <a:pt x="33" y="129"/>
                  </a:cubicBezTo>
                  <a:cubicBezTo>
                    <a:pt x="27" y="132"/>
                    <a:pt x="30" y="125"/>
                    <a:pt x="27" y="122"/>
                  </a:cubicBezTo>
                  <a:cubicBezTo>
                    <a:pt x="24" y="120"/>
                    <a:pt x="20" y="122"/>
                    <a:pt x="18" y="120"/>
                  </a:cubicBezTo>
                  <a:cubicBezTo>
                    <a:pt x="10" y="113"/>
                    <a:pt x="0" y="103"/>
                    <a:pt x="1" y="96"/>
                  </a:cubicBezTo>
                  <a:cubicBezTo>
                    <a:pt x="2" y="87"/>
                    <a:pt x="22" y="78"/>
                    <a:pt x="37" y="75"/>
                  </a:cubicBezTo>
                  <a:cubicBezTo>
                    <a:pt x="45" y="73"/>
                    <a:pt x="56" y="79"/>
                    <a:pt x="61" y="71"/>
                  </a:cubicBezTo>
                  <a:cubicBezTo>
                    <a:pt x="62" y="65"/>
                    <a:pt x="56" y="65"/>
                    <a:pt x="52" y="64"/>
                  </a:cubicBezTo>
                  <a:cubicBezTo>
                    <a:pt x="48" y="50"/>
                    <a:pt x="35" y="45"/>
                    <a:pt x="24" y="36"/>
                  </a:cubicBezTo>
                  <a:cubicBezTo>
                    <a:pt x="27" y="19"/>
                    <a:pt x="44" y="16"/>
                    <a:pt x="52" y="4"/>
                  </a:cubicBezTo>
                  <a:cubicBezTo>
                    <a:pt x="73" y="4"/>
                    <a:pt x="96" y="0"/>
                    <a:pt x="110" y="8"/>
                  </a:cubicBezTo>
                  <a:cubicBezTo>
                    <a:pt x="111" y="9"/>
                    <a:pt x="112" y="12"/>
                    <a:pt x="112" y="13"/>
                  </a:cubicBezTo>
                  <a:cubicBezTo>
                    <a:pt x="117" y="15"/>
                    <a:pt x="125" y="18"/>
                    <a:pt x="130" y="21"/>
                  </a:cubicBezTo>
                  <a:close/>
                  <a:moveTo>
                    <a:pt x="147" y="109"/>
                  </a:moveTo>
                  <a:cubicBezTo>
                    <a:pt x="154" y="104"/>
                    <a:pt x="145" y="104"/>
                    <a:pt x="149" y="94"/>
                  </a:cubicBezTo>
                  <a:cubicBezTo>
                    <a:pt x="147" y="94"/>
                    <a:pt x="146" y="92"/>
                    <a:pt x="147" y="90"/>
                  </a:cubicBezTo>
                  <a:cubicBezTo>
                    <a:pt x="144" y="90"/>
                    <a:pt x="141" y="90"/>
                    <a:pt x="138" y="90"/>
                  </a:cubicBezTo>
                  <a:cubicBezTo>
                    <a:pt x="141" y="96"/>
                    <a:pt x="145" y="102"/>
                    <a:pt x="147" y="109"/>
                  </a:cubicBezTo>
                  <a:close/>
                  <a:moveTo>
                    <a:pt x="138" y="133"/>
                  </a:moveTo>
                  <a:cubicBezTo>
                    <a:pt x="142" y="138"/>
                    <a:pt x="138" y="135"/>
                    <a:pt x="136" y="139"/>
                  </a:cubicBezTo>
                  <a:cubicBezTo>
                    <a:pt x="141" y="141"/>
                    <a:pt x="141" y="147"/>
                    <a:pt x="145" y="150"/>
                  </a:cubicBezTo>
                  <a:cubicBezTo>
                    <a:pt x="161" y="150"/>
                    <a:pt x="160" y="122"/>
                    <a:pt x="151" y="114"/>
                  </a:cubicBezTo>
                  <a:cubicBezTo>
                    <a:pt x="149" y="114"/>
                    <a:pt x="147" y="114"/>
                    <a:pt x="145" y="114"/>
                  </a:cubicBezTo>
                  <a:cubicBezTo>
                    <a:pt x="142" y="120"/>
                    <a:pt x="141" y="127"/>
                    <a:pt x="138" y="13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361"/>
            <p:cNvSpPr>
              <a:spLocks/>
            </p:cNvSpPr>
            <p:nvPr/>
          </p:nvSpPr>
          <p:spPr bwMode="auto">
            <a:xfrm>
              <a:off x="6345238" y="4592637"/>
              <a:ext cx="195263" cy="166688"/>
            </a:xfrm>
            <a:custGeom>
              <a:avLst/>
              <a:gdLst>
                <a:gd name="T0" fmla="*/ 21 w 77"/>
                <a:gd name="T1" fmla="*/ 15 h 65"/>
                <a:gd name="T2" fmla="*/ 31 w 77"/>
                <a:gd name="T3" fmla="*/ 9 h 65"/>
                <a:gd name="T4" fmla="*/ 64 w 77"/>
                <a:gd name="T5" fmla="*/ 15 h 65"/>
                <a:gd name="T6" fmla="*/ 66 w 77"/>
                <a:gd name="T7" fmla="*/ 33 h 65"/>
                <a:gd name="T8" fmla="*/ 66 w 77"/>
                <a:gd name="T9" fmla="*/ 18 h 65"/>
                <a:gd name="T10" fmla="*/ 74 w 77"/>
                <a:gd name="T11" fmla="*/ 26 h 65"/>
                <a:gd name="T12" fmla="*/ 72 w 77"/>
                <a:gd name="T13" fmla="*/ 30 h 65"/>
                <a:gd name="T14" fmla="*/ 68 w 77"/>
                <a:gd name="T15" fmla="*/ 48 h 65"/>
                <a:gd name="T16" fmla="*/ 64 w 77"/>
                <a:gd name="T17" fmla="*/ 39 h 65"/>
                <a:gd name="T18" fmla="*/ 55 w 77"/>
                <a:gd name="T19" fmla="*/ 54 h 65"/>
                <a:gd name="T20" fmla="*/ 40 w 77"/>
                <a:gd name="T21" fmla="*/ 60 h 65"/>
                <a:gd name="T22" fmla="*/ 34 w 77"/>
                <a:gd name="T23" fmla="*/ 60 h 65"/>
                <a:gd name="T24" fmla="*/ 31 w 77"/>
                <a:gd name="T25" fmla="*/ 65 h 65"/>
                <a:gd name="T26" fmla="*/ 16 w 77"/>
                <a:gd name="T27" fmla="*/ 60 h 65"/>
                <a:gd name="T28" fmla="*/ 10 w 77"/>
                <a:gd name="T29" fmla="*/ 33 h 65"/>
                <a:gd name="T30" fmla="*/ 4 w 77"/>
                <a:gd name="T31" fmla="*/ 35 h 65"/>
                <a:gd name="T32" fmla="*/ 1 w 77"/>
                <a:gd name="T33" fmla="*/ 0 h 65"/>
                <a:gd name="T34" fmla="*/ 8 w 77"/>
                <a:gd name="T35" fmla="*/ 22 h 65"/>
                <a:gd name="T36" fmla="*/ 10 w 77"/>
                <a:gd name="T37" fmla="*/ 11 h 65"/>
                <a:gd name="T38" fmla="*/ 27 w 77"/>
                <a:gd name="T39" fmla="*/ 7 h 65"/>
                <a:gd name="T40" fmla="*/ 21 w 77"/>
                <a:gd name="T41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65">
                  <a:moveTo>
                    <a:pt x="21" y="15"/>
                  </a:moveTo>
                  <a:cubicBezTo>
                    <a:pt x="27" y="16"/>
                    <a:pt x="26" y="10"/>
                    <a:pt x="31" y="9"/>
                  </a:cubicBezTo>
                  <a:cubicBezTo>
                    <a:pt x="43" y="12"/>
                    <a:pt x="55" y="7"/>
                    <a:pt x="64" y="15"/>
                  </a:cubicBezTo>
                  <a:cubicBezTo>
                    <a:pt x="57" y="20"/>
                    <a:pt x="60" y="29"/>
                    <a:pt x="66" y="33"/>
                  </a:cubicBezTo>
                  <a:cubicBezTo>
                    <a:pt x="71" y="31"/>
                    <a:pt x="63" y="24"/>
                    <a:pt x="66" y="18"/>
                  </a:cubicBezTo>
                  <a:cubicBezTo>
                    <a:pt x="69" y="19"/>
                    <a:pt x="73" y="22"/>
                    <a:pt x="74" y="26"/>
                  </a:cubicBezTo>
                  <a:cubicBezTo>
                    <a:pt x="75" y="29"/>
                    <a:pt x="72" y="30"/>
                    <a:pt x="72" y="30"/>
                  </a:cubicBezTo>
                  <a:cubicBezTo>
                    <a:pt x="73" y="37"/>
                    <a:pt x="77" y="45"/>
                    <a:pt x="68" y="48"/>
                  </a:cubicBezTo>
                  <a:cubicBezTo>
                    <a:pt x="64" y="47"/>
                    <a:pt x="63" y="44"/>
                    <a:pt x="64" y="39"/>
                  </a:cubicBezTo>
                  <a:cubicBezTo>
                    <a:pt x="58" y="41"/>
                    <a:pt x="59" y="50"/>
                    <a:pt x="55" y="54"/>
                  </a:cubicBezTo>
                  <a:cubicBezTo>
                    <a:pt x="50" y="53"/>
                    <a:pt x="45" y="58"/>
                    <a:pt x="40" y="60"/>
                  </a:cubicBezTo>
                  <a:cubicBezTo>
                    <a:pt x="38" y="61"/>
                    <a:pt x="35" y="60"/>
                    <a:pt x="34" y="60"/>
                  </a:cubicBezTo>
                  <a:cubicBezTo>
                    <a:pt x="33" y="61"/>
                    <a:pt x="31" y="65"/>
                    <a:pt x="31" y="65"/>
                  </a:cubicBezTo>
                  <a:cubicBezTo>
                    <a:pt x="27" y="65"/>
                    <a:pt x="23" y="56"/>
                    <a:pt x="16" y="60"/>
                  </a:cubicBezTo>
                  <a:cubicBezTo>
                    <a:pt x="12" y="49"/>
                    <a:pt x="15" y="43"/>
                    <a:pt x="10" y="33"/>
                  </a:cubicBezTo>
                  <a:cubicBezTo>
                    <a:pt x="8" y="34"/>
                    <a:pt x="7" y="35"/>
                    <a:pt x="4" y="35"/>
                  </a:cubicBezTo>
                  <a:cubicBezTo>
                    <a:pt x="3" y="23"/>
                    <a:pt x="0" y="14"/>
                    <a:pt x="1" y="0"/>
                  </a:cubicBezTo>
                  <a:cubicBezTo>
                    <a:pt x="8" y="4"/>
                    <a:pt x="0" y="16"/>
                    <a:pt x="8" y="22"/>
                  </a:cubicBezTo>
                  <a:cubicBezTo>
                    <a:pt x="13" y="22"/>
                    <a:pt x="9" y="14"/>
                    <a:pt x="10" y="11"/>
                  </a:cubicBezTo>
                  <a:cubicBezTo>
                    <a:pt x="17" y="7"/>
                    <a:pt x="24" y="6"/>
                    <a:pt x="27" y="7"/>
                  </a:cubicBezTo>
                  <a:cubicBezTo>
                    <a:pt x="29" y="14"/>
                    <a:pt x="20" y="10"/>
                    <a:pt x="21" y="1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362"/>
            <p:cNvSpPr>
              <a:spLocks/>
            </p:cNvSpPr>
            <p:nvPr/>
          </p:nvSpPr>
          <p:spPr bwMode="auto">
            <a:xfrm>
              <a:off x="1657350" y="4611687"/>
              <a:ext cx="201613" cy="128588"/>
            </a:xfrm>
            <a:custGeom>
              <a:avLst/>
              <a:gdLst>
                <a:gd name="T0" fmla="*/ 45 w 79"/>
                <a:gd name="T1" fmla="*/ 43 h 51"/>
                <a:gd name="T2" fmla="*/ 5 w 79"/>
                <a:gd name="T3" fmla="*/ 51 h 51"/>
                <a:gd name="T4" fmla="*/ 0 w 79"/>
                <a:gd name="T5" fmla="*/ 43 h 51"/>
                <a:gd name="T6" fmla="*/ 26 w 79"/>
                <a:gd name="T7" fmla="*/ 23 h 51"/>
                <a:gd name="T8" fmla="*/ 32 w 79"/>
                <a:gd name="T9" fmla="*/ 32 h 51"/>
                <a:gd name="T10" fmla="*/ 50 w 79"/>
                <a:gd name="T11" fmla="*/ 19 h 51"/>
                <a:gd name="T12" fmla="*/ 45 w 79"/>
                <a:gd name="T13" fmla="*/ 11 h 51"/>
                <a:gd name="T14" fmla="*/ 50 w 79"/>
                <a:gd name="T15" fmla="*/ 13 h 51"/>
                <a:gd name="T16" fmla="*/ 75 w 79"/>
                <a:gd name="T17" fmla="*/ 0 h 51"/>
                <a:gd name="T18" fmla="*/ 77 w 79"/>
                <a:gd name="T19" fmla="*/ 17 h 51"/>
                <a:gd name="T20" fmla="*/ 56 w 79"/>
                <a:gd name="T21" fmla="*/ 28 h 51"/>
                <a:gd name="T22" fmla="*/ 52 w 79"/>
                <a:gd name="T23" fmla="*/ 26 h 51"/>
                <a:gd name="T24" fmla="*/ 52 w 79"/>
                <a:gd name="T25" fmla="*/ 28 h 51"/>
                <a:gd name="T26" fmla="*/ 45 w 79"/>
                <a:gd name="T27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51">
                  <a:moveTo>
                    <a:pt x="45" y="43"/>
                  </a:moveTo>
                  <a:cubicBezTo>
                    <a:pt x="35" y="49"/>
                    <a:pt x="19" y="49"/>
                    <a:pt x="5" y="51"/>
                  </a:cubicBezTo>
                  <a:cubicBezTo>
                    <a:pt x="5" y="46"/>
                    <a:pt x="4" y="43"/>
                    <a:pt x="0" y="43"/>
                  </a:cubicBezTo>
                  <a:cubicBezTo>
                    <a:pt x="8" y="35"/>
                    <a:pt x="14" y="26"/>
                    <a:pt x="26" y="23"/>
                  </a:cubicBezTo>
                  <a:cubicBezTo>
                    <a:pt x="26" y="29"/>
                    <a:pt x="29" y="30"/>
                    <a:pt x="32" y="32"/>
                  </a:cubicBezTo>
                  <a:cubicBezTo>
                    <a:pt x="43" y="32"/>
                    <a:pt x="45" y="24"/>
                    <a:pt x="50" y="19"/>
                  </a:cubicBezTo>
                  <a:cubicBezTo>
                    <a:pt x="49" y="16"/>
                    <a:pt x="43" y="17"/>
                    <a:pt x="45" y="11"/>
                  </a:cubicBezTo>
                  <a:cubicBezTo>
                    <a:pt x="48" y="10"/>
                    <a:pt x="49" y="11"/>
                    <a:pt x="50" y="13"/>
                  </a:cubicBezTo>
                  <a:cubicBezTo>
                    <a:pt x="49" y="6"/>
                    <a:pt x="63" y="0"/>
                    <a:pt x="75" y="0"/>
                  </a:cubicBezTo>
                  <a:cubicBezTo>
                    <a:pt x="75" y="7"/>
                    <a:pt x="79" y="9"/>
                    <a:pt x="77" y="17"/>
                  </a:cubicBezTo>
                  <a:cubicBezTo>
                    <a:pt x="70" y="16"/>
                    <a:pt x="62" y="26"/>
                    <a:pt x="56" y="28"/>
                  </a:cubicBezTo>
                  <a:cubicBezTo>
                    <a:pt x="54" y="28"/>
                    <a:pt x="51" y="26"/>
                    <a:pt x="52" y="26"/>
                  </a:cubicBezTo>
                  <a:cubicBezTo>
                    <a:pt x="49" y="27"/>
                    <a:pt x="52" y="27"/>
                    <a:pt x="52" y="28"/>
                  </a:cubicBezTo>
                  <a:cubicBezTo>
                    <a:pt x="47" y="35"/>
                    <a:pt x="30" y="40"/>
                    <a:pt x="45" y="43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363"/>
            <p:cNvSpPr>
              <a:spLocks/>
            </p:cNvSpPr>
            <p:nvPr/>
          </p:nvSpPr>
          <p:spPr bwMode="auto">
            <a:xfrm>
              <a:off x="2084388" y="4779962"/>
              <a:ext cx="458788" cy="438150"/>
            </a:xfrm>
            <a:custGeom>
              <a:avLst/>
              <a:gdLst>
                <a:gd name="T0" fmla="*/ 98 w 180"/>
                <a:gd name="T1" fmla="*/ 45 h 172"/>
                <a:gd name="T2" fmla="*/ 105 w 180"/>
                <a:gd name="T3" fmla="*/ 50 h 172"/>
                <a:gd name="T4" fmla="*/ 107 w 180"/>
                <a:gd name="T5" fmla="*/ 37 h 172"/>
                <a:gd name="T6" fmla="*/ 115 w 180"/>
                <a:gd name="T7" fmla="*/ 30 h 172"/>
                <a:gd name="T8" fmla="*/ 120 w 180"/>
                <a:gd name="T9" fmla="*/ 28 h 172"/>
                <a:gd name="T10" fmla="*/ 124 w 180"/>
                <a:gd name="T11" fmla="*/ 18 h 172"/>
                <a:gd name="T12" fmla="*/ 130 w 180"/>
                <a:gd name="T13" fmla="*/ 15 h 172"/>
                <a:gd name="T14" fmla="*/ 148 w 180"/>
                <a:gd name="T15" fmla="*/ 0 h 172"/>
                <a:gd name="T16" fmla="*/ 163 w 180"/>
                <a:gd name="T17" fmla="*/ 3 h 172"/>
                <a:gd name="T18" fmla="*/ 178 w 180"/>
                <a:gd name="T19" fmla="*/ 24 h 172"/>
                <a:gd name="T20" fmla="*/ 158 w 180"/>
                <a:gd name="T21" fmla="*/ 78 h 172"/>
                <a:gd name="T22" fmla="*/ 130 w 180"/>
                <a:gd name="T23" fmla="*/ 78 h 172"/>
                <a:gd name="T24" fmla="*/ 126 w 180"/>
                <a:gd name="T25" fmla="*/ 65 h 172"/>
                <a:gd name="T26" fmla="*/ 117 w 180"/>
                <a:gd name="T27" fmla="*/ 71 h 172"/>
                <a:gd name="T28" fmla="*/ 109 w 180"/>
                <a:gd name="T29" fmla="*/ 58 h 172"/>
                <a:gd name="T30" fmla="*/ 111 w 180"/>
                <a:gd name="T31" fmla="*/ 67 h 172"/>
                <a:gd name="T32" fmla="*/ 105 w 180"/>
                <a:gd name="T33" fmla="*/ 73 h 172"/>
                <a:gd name="T34" fmla="*/ 102 w 180"/>
                <a:gd name="T35" fmla="*/ 52 h 172"/>
                <a:gd name="T36" fmla="*/ 96 w 180"/>
                <a:gd name="T37" fmla="*/ 65 h 172"/>
                <a:gd name="T38" fmla="*/ 81 w 180"/>
                <a:gd name="T39" fmla="*/ 82 h 172"/>
                <a:gd name="T40" fmla="*/ 81 w 180"/>
                <a:gd name="T41" fmla="*/ 93 h 172"/>
                <a:gd name="T42" fmla="*/ 72 w 180"/>
                <a:gd name="T43" fmla="*/ 101 h 172"/>
                <a:gd name="T44" fmla="*/ 60 w 180"/>
                <a:gd name="T45" fmla="*/ 110 h 172"/>
                <a:gd name="T46" fmla="*/ 64 w 180"/>
                <a:gd name="T47" fmla="*/ 120 h 172"/>
                <a:gd name="T48" fmla="*/ 100 w 180"/>
                <a:gd name="T49" fmla="*/ 125 h 172"/>
                <a:gd name="T50" fmla="*/ 113 w 180"/>
                <a:gd name="T51" fmla="*/ 138 h 172"/>
                <a:gd name="T52" fmla="*/ 130 w 180"/>
                <a:gd name="T53" fmla="*/ 146 h 172"/>
                <a:gd name="T54" fmla="*/ 109 w 180"/>
                <a:gd name="T55" fmla="*/ 159 h 172"/>
                <a:gd name="T56" fmla="*/ 92 w 180"/>
                <a:gd name="T57" fmla="*/ 166 h 172"/>
                <a:gd name="T58" fmla="*/ 83 w 180"/>
                <a:gd name="T59" fmla="*/ 163 h 172"/>
                <a:gd name="T60" fmla="*/ 77 w 180"/>
                <a:gd name="T61" fmla="*/ 166 h 172"/>
                <a:gd name="T62" fmla="*/ 62 w 180"/>
                <a:gd name="T63" fmla="*/ 163 h 172"/>
                <a:gd name="T64" fmla="*/ 49 w 180"/>
                <a:gd name="T65" fmla="*/ 166 h 172"/>
                <a:gd name="T66" fmla="*/ 47 w 180"/>
                <a:gd name="T67" fmla="*/ 172 h 172"/>
                <a:gd name="T68" fmla="*/ 38 w 180"/>
                <a:gd name="T69" fmla="*/ 166 h 172"/>
                <a:gd name="T70" fmla="*/ 17 w 180"/>
                <a:gd name="T71" fmla="*/ 166 h 172"/>
                <a:gd name="T72" fmla="*/ 19 w 180"/>
                <a:gd name="T73" fmla="*/ 153 h 172"/>
                <a:gd name="T74" fmla="*/ 27 w 180"/>
                <a:gd name="T75" fmla="*/ 129 h 172"/>
                <a:gd name="T76" fmla="*/ 38 w 180"/>
                <a:gd name="T77" fmla="*/ 127 h 172"/>
                <a:gd name="T78" fmla="*/ 49 w 180"/>
                <a:gd name="T79" fmla="*/ 144 h 172"/>
                <a:gd name="T80" fmla="*/ 36 w 180"/>
                <a:gd name="T81" fmla="*/ 116 h 172"/>
                <a:gd name="T82" fmla="*/ 21 w 180"/>
                <a:gd name="T83" fmla="*/ 120 h 172"/>
                <a:gd name="T84" fmla="*/ 12 w 180"/>
                <a:gd name="T85" fmla="*/ 110 h 172"/>
                <a:gd name="T86" fmla="*/ 15 w 180"/>
                <a:gd name="T87" fmla="*/ 99 h 172"/>
                <a:gd name="T88" fmla="*/ 30 w 180"/>
                <a:gd name="T89" fmla="*/ 99 h 172"/>
                <a:gd name="T90" fmla="*/ 27 w 180"/>
                <a:gd name="T91" fmla="*/ 95 h 172"/>
                <a:gd name="T92" fmla="*/ 42 w 180"/>
                <a:gd name="T93" fmla="*/ 93 h 172"/>
                <a:gd name="T94" fmla="*/ 12 w 180"/>
                <a:gd name="T95" fmla="*/ 69 h 172"/>
                <a:gd name="T96" fmla="*/ 0 w 180"/>
                <a:gd name="T97" fmla="*/ 52 h 172"/>
                <a:gd name="T98" fmla="*/ 49 w 180"/>
                <a:gd name="T99" fmla="*/ 22 h 172"/>
                <a:gd name="T100" fmla="*/ 60 w 180"/>
                <a:gd name="T101" fmla="*/ 26 h 172"/>
                <a:gd name="T102" fmla="*/ 70 w 180"/>
                <a:gd name="T103" fmla="*/ 26 h 172"/>
                <a:gd name="T104" fmla="*/ 72 w 180"/>
                <a:gd name="T105" fmla="*/ 30 h 172"/>
                <a:gd name="T106" fmla="*/ 77 w 180"/>
                <a:gd name="T107" fmla="*/ 30 h 172"/>
                <a:gd name="T108" fmla="*/ 105 w 180"/>
                <a:gd name="T109" fmla="*/ 35 h 172"/>
                <a:gd name="T110" fmla="*/ 98 w 180"/>
                <a:gd name="T111" fmla="*/ 4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0" h="172">
                  <a:moveTo>
                    <a:pt x="98" y="45"/>
                  </a:moveTo>
                  <a:cubicBezTo>
                    <a:pt x="100" y="47"/>
                    <a:pt x="102" y="49"/>
                    <a:pt x="105" y="50"/>
                  </a:cubicBezTo>
                  <a:cubicBezTo>
                    <a:pt x="107" y="48"/>
                    <a:pt x="105" y="43"/>
                    <a:pt x="107" y="37"/>
                  </a:cubicBezTo>
                  <a:cubicBezTo>
                    <a:pt x="114" y="39"/>
                    <a:pt x="112" y="34"/>
                    <a:pt x="115" y="30"/>
                  </a:cubicBezTo>
                  <a:cubicBezTo>
                    <a:pt x="116" y="29"/>
                    <a:pt x="119" y="29"/>
                    <a:pt x="120" y="28"/>
                  </a:cubicBezTo>
                  <a:cubicBezTo>
                    <a:pt x="121" y="26"/>
                    <a:pt x="122" y="20"/>
                    <a:pt x="124" y="18"/>
                  </a:cubicBezTo>
                  <a:cubicBezTo>
                    <a:pt x="126" y="16"/>
                    <a:pt x="128" y="17"/>
                    <a:pt x="130" y="15"/>
                  </a:cubicBezTo>
                  <a:cubicBezTo>
                    <a:pt x="138" y="10"/>
                    <a:pt x="136" y="2"/>
                    <a:pt x="148" y="0"/>
                  </a:cubicBezTo>
                  <a:cubicBezTo>
                    <a:pt x="152" y="0"/>
                    <a:pt x="157" y="5"/>
                    <a:pt x="163" y="3"/>
                  </a:cubicBezTo>
                  <a:cubicBezTo>
                    <a:pt x="167" y="10"/>
                    <a:pt x="173" y="17"/>
                    <a:pt x="178" y="24"/>
                  </a:cubicBezTo>
                  <a:cubicBezTo>
                    <a:pt x="180" y="50"/>
                    <a:pt x="169" y="60"/>
                    <a:pt x="158" y="78"/>
                  </a:cubicBezTo>
                  <a:cubicBezTo>
                    <a:pt x="146" y="83"/>
                    <a:pt x="140" y="73"/>
                    <a:pt x="130" y="78"/>
                  </a:cubicBezTo>
                  <a:cubicBezTo>
                    <a:pt x="130" y="72"/>
                    <a:pt x="129" y="67"/>
                    <a:pt x="126" y="65"/>
                  </a:cubicBezTo>
                  <a:cubicBezTo>
                    <a:pt x="118" y="62"/>
                    <a:pt x="126" y="74"/>
                    <a:pt x="117" y="71"/>
                  </a:cubicBezTo>
                  <a:cubicBezTo>
                    <a:pt x="117" y="65"/>
                    <a:pt x="114" y="61"/>
                    <a:pt x="109" y="58"/>
                  </a:cubicBezTo>
                  <a:cubicBezTo>
                    <a:pt x="101" y="62"/>
                    <a:pt x="114" y="61"/>
                    <a:pt x="111" y="67"/>
                  </a:cubicBezTo>
                  <a:cubicBezTo>
                    <a:pt x="105" y="65"/>
                    <a:pt x="107" y="71"/>
                    <a:pt x="105" y="73"/>
                  </a:cubicBezTo>
                  <a:cubicBezTo>
                    <a:pt x="98" y="68"/>
                    <a:pt x="102" y="61"/>
                    <a:pt x="102" y="52"/>
                  </a:cubicBezTo>
                  <a:cubicBezTo>
                    <a:pt x="96" y="52"/>
                    <a:pt x="97" y="59"/>
                    <a:pt x="96" y="65"/>
                  </a:cubicBezTo>
                  <a:cubicBezTo>
                    <a:pt x="85" y="64"/>
                    <a:pt x="92" y="82"/>
                    <a:pt x="81" y="82"/>
                  </a:cubicBezTo>
                  <a:cubicBezTo>
                    <a:pt x="81" y="85"/>
                    <a:pt x="81" y="89"/>
                    <a:pt x="81" y="93"/>
                  </a:cubicBezTo>
                  <a:cubicBezTo>
                    <a:pt x="78" y="96"/>
                    <a:pt x="70" y="93"/>
                    <a:pt x="72" y="101"/>
                  </a:cubicBezTo>
                  <a:cubicBezTo>
                    <a:pt x="66" y="102"/>
                    <a:pt x="62" y="105"/>
                    <a:pt x="60" y="110"/>
                  </a:cubicBezTo>
                  <a:cubicBezTo>
                    <a:pt x="58" y="117"/>
                    <a:pt x="63" y="116"/>
                    <a:pt x="64" y="120"/>
                  </a:cubicBezTo>
                  <a:cubicBezTo>
                    <a:pt x="80" y="118"/>
                    <a:pt x="88" y="123"/>
                    <a:pt x="100" y="125"/>
                  </a:cubicBezTo>
                  <a:cubicBezTo>
                    <a:pt x="101" y="130"/>
                    <a:pt x="108" y="133"/>
                    <a:pt x="113" y="138"/>
                  </a:cubicBezTo>
                  <a:cubicBezTo>
                    <a:pt x="115" y="139"/>
                    <a:pt x="125" y="147"/>
                    <a:pt x="130" y="146"/>
                  </a:cubicBezTo>
                  <a:cubicBezTo>
                    <a:pt x="130" y="158"/>
                    <a:pt x="118" y="157"/>
                    <a:pt x="109" y="159"/>
                  </a:cubicBezTo>
                  <a:cubicBezTo>
                    <a:pt x="104" y="161"/>
                    <a:pt x="97" y="165"/>
                    <a:pt x="92" y="166"/>
                  </a:cubicBezTo>
                  <a:cubicBezTo>
                    <a:pt x="90" y="166"/>
                    <a:pt x="87" y="163"/>
                    <a:pt x="83" y="163"/>
                  </a:cubicBezTo>
                  <a:cubicBezTo>
                    <a:pt x="80" y="163"/>
                    <a:pt x="80" y="165"/>
                    <a:pt x="77" y="166"/>
                  </a:cubicBezTo>
                  <a:cubicBezTo>
                    <a:pt x="71" y="166"/>
                    <a:pt x="67" y="163"/>
                    <a:pt x="62" y="163"/>
                  </a:cubicBezTo>
                  <a:cubicBezTo>
                    <a:pt x="57" y="163"/>
                    <a:pt x="53" y="169"/>
                    <a:pt x="49" y="166"/>
                  </a:cubicBezTo>
                  <a:cubicBezTo>
                    <a:pt x="46" y="166"/>
                    <a:pt x="47" y="169"/>
                    <a:pt x="47" y="172"/>
                  </a:cubicBezTo>
                  <a:cubicBezTo>
                    <a:pt x="41" y="172"/>
                    <a:pt x="41" y="167"/>
                    <a:pt x="38" y="166"/>
                  </a:cubicBezTo>
                  <a:cubicBezTo>
                    <a:pt x="31" y="166"/>
                    <a:pt x="24" y="166"/>
                    <a:pt x="17" y="166"/>
                  </a:cubicBezTo>
                  <a:cubicBezTo>
                    <a:pt x="23" y="163"/>
                    <a:pt x="18" y="157"/>
                    <a:pt x="19" y="153"/>
                  </a:cubicBezTo>
                  <a:cubicBezTo>
                    <a:pt x="20" y="144"/>
                    <a:pt x="25" y="137"/>
                    <a:pt x="27" y="129"/>
                  </a:cubicBezTo>
                  <a:cubicBezTo>
                    <a:pt x="33" y="130"/>
                    <a:pt x="32" y="125"/>
                    <a:pt x="38" y="127"/>
                  </a:cubicBezTo>
                  <a:cubicBezTo>
                    <a:pt x="41" y="133"/>
                    <a:pt x="43" y="141"/>
                    <a:pt x="49" y="144"/>
                  </a:cubicBezTo>
                  <a:cubicBezTo>
                    <a:pt x="52" y="135"/>
                    <a:pt x="39" y="125"/>
                    <a:pt x="36" y="116"/>
                  </a:cubicBezTo>
                  <a:cubicBezTo>
                    <a:pt x="28" y="116"/>
                    <a:pt x="29" y="126"/>
                    <a:pt x="21" y="120"/>
                  </a:cubicBezTo>
                  <a:cubicBezTo>
                    <a:pt x="18" y="113"/>
                    <a:pt x="26" y="106"/>
                    <a:pt x="12" y="110"/>
                  </a:cubicBezTo>
                  <a:cubicBezTo>
                    <a:pt x="14" y="107"/>
                    <a:pt x="15" y="104"/>
                    <a:pt x="15" y="99"/>
                  </a:cubicBezTo>
                  <a:cubicBezTo>
                    <a:pt x="22" y="101"/>
                    <a:pt x="25" y="94"/>
                    <a:pt x="30" y="99"/>
                  </a:cubicBezTo>
                  <a:cubicBezTo>
                    <a:pt x="33" y="98"/>
                    <a:pt x="30" y="95"/>
                    <a:pt x="27" y="95"/>
                  </a:cubicBezTo>
                  <a:cubicBezTo>
                    <a:pt x="28" y="90"/>
                    <a:pt x="38" y="94"/>
                    <a:pt x="42" y="93"/>
                  </a:cubicBezTo>
                  <a:cubicBezTo>
                    <a:pt x="37" y="80"/>
                    <a:pt x="32" y="67"/>
                    <a:pt x="12" y="69"/>
                  </a:cubicBezTo>
                  <a:cubicBezTo>
                    <a:pt x="20" y="59"/>
                    <a:pt x="6" y="55"/>
                    <a:pt x="0" y="52"/>
                  </a:cubicBezTo>
                  <a:cubicBezTo>
                    <a:pt x="13" y="33"/>
                    <a:pt x="23" y="20"/>
                    <a:pt x="49" y="22"/>
                  </a:cubicBezTo>
                  <a:cubicBezTo>
                    <a:pt x="52" y="22"/>
                    <a:pt x="55" y="25"/>
                    <a:pt x="60" y="26"/>
                  </a:cubicBezTo>
                  <a:cubicBezTo>
                    <a:pt x="63" y="27"/>
                    <a:pt x="67" y="25"/>
                    <a:pt x="70" y="26"/>
                  </a:cubicBezTo>
                  <a:cubicBezTo>
                    <a:pt x="71" y="26"/>
                    <a:pt x="72" y="30"/>
                    <a:pt x="72" y="30"/>
                  </a:cubicBezTo>
                  <a:cubicBezTo>
                    <a:pt x="74" y="31"/>
                    <a:pt x="76" y="30"/>
                    <a:pt x="77" y="30"/>
                  </a:cubicBezTo>
                  <a:cubicBezTo>
                    <a:pt x="85" y="34"/>
                    <a:pt x="93" y="34"/>
                    <a:pt x="105" y="35"/>
                  </a:cubicBezTo>
                  <a:cubicBezTo>
                    <a:pt x="105" y="41"/>
                    <a:pt x="105" y="46"/>
                    <a:pt x="98" y="45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364"/>
            <p:cNvSpPr>
              <a:spLocks/>
            </p:cNvSpPr>
            <p:nvPr/>
          </p:nvSpPr>
          <p:spPr bwMode="auto">
            <a:xfrm>
              <a:off x="1738313" y="4794250"/>
              <a:ext cx="209550" cy="395288"/>
            </a:xfrm>
            <a:custGeom>
              <a:avLst/>
              <a:gdLst>
                <a:gd name="T0" fmla="*/ 75 w 82"/>
                <a:gd name="T1" fmla="*/ 27 h 155"/>
                <a:gd name="T2" fmla="*/ 78 w 82"/>
                <a:gd name="T3" fmla="*/ 37 h 155"/>
                <a:gd name="T4" fmla="*/ 71 w 82"/>
                <a:gd name="T5" fmla="*/ 52 h 155"/>
                <a:gd name="T6" fmla="*/ 65 w 82"/>
                <a:gd name="T7" fmla="*/ 46 h 155"/>
                <a:gd name="T8" fmla="*/ 73 w 82"/>
                <a:gd name="T9" fmla="*/ 61 h 155"/>
                <a:gd name="T10" fmla="*/ 63 w 82"/>
                <a:gd name="T11" fmla="*/ 82 h 155"/>
                <a:gd name="T12" fmla="*/ 67 w 82"/>
                <a:gd name="T13" fmla="*/ 84 h 155"/>
                <a:gd name="T14" fmla="*/ 69 w 82"/>
                <a:gd name="T15" fmla="*/ 108 h 155"/>
                <a:gd name="T16" fmla="*/ 73 w 82"/>
                <a:gd name="T17" fmla="*/ 110 h 155"/>
                <a:gd name="T18" fmla="*/ 82 w 82"/>
                <a:gd name="T19" fmla="*/ 145 h 155"/>
                <a:gd name="T20" fmla="*/ 75 w 82"/>
                <a:gd name="T21" fmla="*/ 155 h 155"/>
                <a:gd name="T22" fmla="*/ 43 w 82"/>
                <a:gd name="T23" fmla="*/ 149 h 155"/>
                <a:gd name="T24" fmla="*/ 50 w 82"/>
                <a:gd name="T25" fmla="*/ 145 h 155"/>
                <a:gd name="T26" fmla="*/ 43 w 82"/>
                <a:gd name="T27" fmla="*/ 132 h 155"/>
                <a:gd name="T28" fmla="*/ 48 w 82"/>
                <a:gd name="T29" fmla="*/ 112 h 155"/>
                <a:gd name="T30" fmla="*/ 45 w 82"/>
                <a:gd name="T31" fmla="*/ 97 h 155"/>
                <a:gd name="T32" fmla="*/ 37 w 82"/>
                <a:gd name="T33" fmla="*/ 106 h 155"/>
                <a:gd name="T34" fmla="*/ 43 w 82"/>
                <a:gd name="T35" fmla="*/ 108 h 155"/>
                <a:gd name="T36" fmla="*/ 28 w 82"/>
                <a:gd name="T37" fmla="*/ 112 h 155"/>
                <a:gd name="T38" fmla="*/ 24 w 82"/>
                <a:gd name="T39" fmla="*/ 112 h 155"/>
                <a:gd name="T40" fmla="*/ 22 w 82"/>
                <a:gd name="T41" fmla="*/ 99 h 155"/>
                <a:gd name="T42" fmla="*/ 7 w 82"/>
                <a:gd name="T43" fmla="*/ 87 h 155"/>
                <a:gd name="T44" fmla="*/ 28 w 82"/>
                <a:gd name="T45" fmla="*/ 87 h 155"/>
                <a:gd name="T46" fmla="*/ 26 w 82"/>
                <a:gd name="T47" fmla="*/ 61 h 155"/>
                <a:gd name="T48" fmla="*/ 13 w 82"/>
                <a:gd name="T49" fmla="*/ 52 h 155"/>
                <a:gd name="T50" fmla="*/ 15 w 82"/>
                <a:gd name="T51" fmla="*/ 44 h 155"/>
                <a:gd name="T52" fmla="*/ 0 w 82"/>
                <a:gd name="T53" fmla="*/ 35 h 155"/>
                <a:gd name="T54" fmla="*/ 11 w 82"/>
                <a:gd name="T55" fmla="*/ 9 h 155"/>
                <a:gd name="T56" fmla="*/ 54 w 82"/>
                <a:gd name="T57" fmla="*/ 7 h 155"/>
                <a:gd name="T58" fmla="*/ 75 w 82"/>
                <a:gd name="T59" fmla="*/ 2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" h="155">
                  <a:moveTo>
                    <a:pt x="75" y="27"/>
                  </a:moveTo>
                  <a:cubicBezTo>
                    <a:pt x="75" y="35"/>
                    <a:pt x="72" y="33"/>
                    <a:pt x="78" y="37"/>
                  </a:cubicBezTo>
                  <a:cubicBezTo>
                    <a:pt x="77" y="47"/>
                    <a:pt x="65" y="40"/>
                    <a:pt x="71" y="52"/>
                  </a:cubicBezTo>
                  <a:cubicBezTo>
                    <a:pt x="67" y="52"/>
                    <a:pt x="70" y="45"/>
                    <a:pt x="65" y="46"/>
                  </a:cubicBezTo>
                  <a:cubicBezTo>
                    <a:pt x="65" y="53"/>
                    <a:pt x="67" y="59"/>
                    <a:pt x="73" y="61"/>
                  </a:cubicBezTo>
                  <a:cubicBezTo>
                    <a:pt x="70" y="69"/>
                    <a:pt x="67" y="76"/>
                    <a:pt x="63" y="82"/>
                  </a:cubicBezTo>
                  <a:cubicBezTo>
                    <a:pt x="63" y="84"/>
                    <a:pt x="65" y="84"/>
                    <a:pt x="67" y="84"/>
                  </a:cubicBezTo>
                  <a:cubicBezTo>
                    <a:pt x="65" y="89"/>
                    <a:pt x="65" y="100"/>
                    <a:pt x="69" y="108"/>
                  </a:cubicBezTo>
                  <a:cubicBezTo>
                    <a:pt x="70" y="110"/>
                    <a:pt x="71" y="110"/>
                    <a:pt x="73" y="110"/>
                  </a:cubicBezTo>
                  <a:cubicBezTo>
                    <a:pt x="64" y="123"/>
                    <a:pt x="77" y="134"/>
                    <a:pt x="82" y="145"/>
                  </a:cubicBezTo>
                  <a:cubicBezTo>
                    <a:pt x="75" y="144"/>
                    <a:pt x="75" y="149"/>
                    <a:pt x="75" y="155"/>
                  </a:cubicBezTo>
                  <a:cubicBezTo>
                    <a:pt x="67" y="151"/>
                    <a:pt x="54" y="145"/>
                    <a:pt x="43" y="149"/>
                  </a:cubicBezTo>
                  <a:cubicBezTo>
                    <a:pt x="42" y="144"/>
                    <a:pt x="46" y="145"/>
                    <a:pt x="50" y="145"/>
                  </a:cubicBezTo>
                  <a:cubicBezTo>
                    <a:pt x="47" y="141"/>
                    <a:pt x="51" y="131"/>
                    <a:pt x="43" y="132"/>
                  </a:cubicBezTo>
                  <a:cubicBezTo>
                    <a:pt x="48" y="124"/>
                    <a:pt x="41" y="118"/>
                    <a:pt x="48" y="112"/>
                  </a:cubicBezTo>
                  <a:cubicBezTo>
                    <a:pt x="45" y="110"/>
                    <a:pt x="45" y="103"/>
                    <a:pt x="45" y="97"/>
                  </a:cubicBezTo>
                  <a:cubicBezTo>
                    <a:pt x="38" y="96"/>
                    <a:pt x="38" y="101"/>
                    <a:pt x="37" y="106"/>
                  </a:cubicBezTo>
                  <a:cubicBezTo>
                    <a:pt x="37" y="108"/>
                    <a:pt x="41" y="108"/>
                    <a:pt x="43" y="108"/>
                  </a:cubicBezTo>
                  <a:cubicBezTo>
                    <a:pt x="42" y="113"/>
                    <a:pt x="33" y="115"/>
                    <a:pt x="28" y="112"/>
                  </a:cubicBezTo>
                  <a:cubicBezTo>
                    <a:pt x="28" y="112"/>
                    <a:pt x="27" y="104"/>
                    <a:pt x="24" y="112"/>
                  </a:cubicBezTo>
                  <a:cubicBezTo>
                    <a:pt x="19" y="112"/>
                    <a:pt x="23" y="103"/>
                    <a:pt x="22" y="99"/>
                  </a:cubicBezTo>
                  <a:cubicBezTo>
                    <a:pt x="20" y="92"/>
                    <a:pt x="9" y="94"/>
                    <a:pt x="7" y="87"/>
                  </a:cubicBezTo>
                  <a:cubicBezTo>
                    <a:pt x="10" y="82"/>
                    <a:pt x="25" y="84"/>
                    <a:pt x="28" y="87"/>
                  </a:cubicBezTo>
                  <a:cubicBezTo>
                    <a:pt x="25" y="75"/>
                    <a:pt x="32" y="71"/>
                    <a:pt x="26" y="61"/>
                  </a:cubicBezTo>
                  <a:cubicBezTo>
                    <a:pt x="23" y="57"/>
                    <a:pt x="17" y="56"/>
                    <a:pt x="13" y="52"/>
                  </a:cubicBezTo>
                  <a:cubicBezTo>
                    <a:pt x="13" y="49"/>
                    <a:pt x="12" y="44"/>
                    <a:pt x="15" y="44"/>
                  </a:cubicBezTo>
                  <a:cubicBezTo>
                    <a:pt x="12" y="39"/>
                    <a:pt x="8" y="35"/>
                    <a:pt x="0" y="35"/>
                  </a:cubicBezTo>
                  <a:cubicBezTo>
                    <a:pt x="10" y="33"/>
                    <a:pt x="12" y="23"/>
                    <a:pt x="11" y="9"/>
                  </a:cubicBezTo>
                  <a:cubicBezTo>
                    <a:pt x="23" y="0"/>
                    <a:pt x="42" y="10"/>
                    <a:pt x="54" y="7"/>
                  </a:cubicBezTo>
                  <a:cubicBezTo>
                    <a:pt x="63" y="12"/>
                    <a:pt x="65" y="23"/>
                    <a:pt x="75" y="27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365"/>
            <p:cNvSpPr>
              <a:spLocks/>
            </p:cNvSpPr>
            <p:nvPr/>
          </p:nvSpPr>
          <p:spPr bwMode="auto">
            <a:xfrm>
              <a:off x="825500" y="5278437"/>
              <a:ext cx="163513" cy="201613"/>
            </a:xfrm>
            <a:custGeom>
              <a:avLst/>
              <a:gdLst>
                <a:gd name="T0" fmla="*/ 32 w 64"/>
                <a:gd name="T1" fmla="*/ 19 h 79"/>
                <a:gd name="T2" fmla="*/ 35 w 64"/>
                <a:gd name="T3" fmla="*/ 10 h 79"/>
                <a:gd name="T4" fmla="*/ 37 w 64"/>
                <a:gd name="T5" fmla="*/ 17 h 79"/>
                <a:gd name="T6" fmla="*/ 47 w 64"/>
                <a:gd name="T7" fmla="*/ 6 h 79"/>
                <a:gd name="T8" fmla="*/ 56 w 64"/>
                <a:gd name="T9" fmla="*/ 15 h 79"/>
                <a:gd name="T10" fmla="*/ 56 w 64"/>
                <a:gd name="T11" fmla="*/ 23 h 79"/>
                <a:gd name="T12" fmla="*/ 60 w 64"/>
                <a:gd name="T13" fmla="*/ 27 h 79"/>
                <a:gd name="T14" fmla="*/ 58 w 64"/>
                <a:gd name="T15" fmla="*/ 45 h 79"/>
                <a:gd name="T16" fmla="*/ 58 w 64"/>
                <a:gd name="T17" fmla="*/ 60 h 79"/>
                <a:gd name="T18" fmla="*/ 62 w 64"/>
                <a:gd name="T19" fmla="*/ 72 h 79"/>
                <a:gd name="T20" fmla="*/ 11 w 64"/>
                <a:gd name="T21" fmla="*/ 68 h 79"/>
                <a:gd name="T22" fmla="*/ 0 w 64"/>
                <a:gd name="T23" fmla="*/ 38 h 79"/>
                <a:gd name="T24" fmla="*/ 11 w 64"/>
                <a:gd name="T25" fmla="*/ 0 h 79"/>
                <a:gd name="T26" fmla="*/ 26 w 64"/>
                <a:gd name="T27" fmla="*/ 4 h 79"/>
                <a:gd name="T28" fmla="*/ 15 w 64"/>
                <a:gd name="T29" fmla="*/ 10 h 79"/>
                <a:gd name="T30" fmla="*/ 26 w 64"/>
                <a:gd name="T31" fmla="*/ 21 h 79"/>
                <a:gd name="T32" fmla="*/ 32 w 64"/>
                <a:gd name="T33" fmla="*/ 1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79">
                  <a:moveTo>
                    <a:pt x="32" y="19"/>
                  </a:moveTo>
                  <a:cubicBezTo>
                    <a:pt x="37" y="18"/>
                    <a:pt x="29" y="13"/>
                    <a:pt x="35" y="10"/>
                  </a:cubicBezTo>
                  <a:cubicBezTo>
                    <a:pt x="39" y="11"/>
                    <a:pt x="39" y="14"/>
                    <a:pt x="37" y="17"/>
                  </a:cubicBezTo>
                  <a:cubicBezTo>
                    <a:pt x="43" y="15"/>
                    <a:pt x="49" y="14"/>
                    <a:pt x="47" y="6"/>
                  </a:cubicBezTo>
                  <a:cubicBezTo>
                    <a:pt x="51" y="7"/>
                    <a:pt x="53" y="11"/>
                    <a:pt x="56" y="15"/>
                  </a:cubicBezTo>
                  <a:cubicBezTo>
                    <a:pt x="60" y="19"/>
                    <a:pt x="55" y="18"/>
                    <a:pt x="56" y="23"/>
                  </a:cubicBezTo>
                  <a:cubicBezTo>
                    <a:pt x="56" y="25"/>
                    <a:pt x="60" y="27"/>
                    <a:pt x="60" y="27"/>
                  </a:cubicBezTo>
                  <a:cubicBezTo>
                    <a:pt x="60" y="32"/>
                    <a:pt x="57" y="39"/>
                    <a:pt x="58" y="45"/>
                  </a:cubicBezTo>
                  <a:cubicBezTo>
                    <a:pt x="59" y="49"/>
                    <a:pt x="63" y="54"/>
                    <a:pt x="58" y="60"/>
                  </a:cubicBezTo>
                  <a:cubicBezTo>
                    <a:pt x="62" y="62"/>
                    <a:pt x="64" y="66"/>
                    <a:pt x="62" y="72"/>
                  </a:cubicBezTo>
                  <a:cubicBezTo>
                    <a:pt x="48" y="79"/>
                    <a:pt x="26" y="78"/>
                    <a:pt x="11" y="68"/>
                  </a:cubicBezTo>
                  <a:cubicBezTo>
                    <a:pt x="14" y="52"/>
                    <a:pt x="4" y="48"/>
                    <a:pt x="0" y="38"/>
                  </a:cubicBezTo>
                  <a:cubicBezTo>
                    <a:pt x="1" y="22"/>
                    <a:pt x="8" y="13"/>
                    <a:pt x="11" y="0"/>
                  </a:cubicBezTo>
                  <a:cubicBezTo>
                    <a:pt x="16" y="1"/>
                    <a:pt x="22" y="1"/>
                    <a:pt x="26" y="4"/>
                  </a:cubicBezTo>
                  <a:cubicBezTo>
                    <a:pt x="24" y="8"/>
                    <a:pt x="20" y="10"/>
                    <a:pt x="15" y="10"/>
                  </a:cubicBezTo>
                  <a:cubicBezTo>
                    <a:pt x="18" y="18"/>
                    <a:pt x="27" y="9"/>
                    <a:pt x="26" y="21"/>
                  </a:cubicBezTo>
                  <a:cubicBezTo>
                    <a:pt x="29" y="18"/>
                    <a:pt x="29" y="10"/>
                    <a:pt x="32" y="19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366"/>
            <p:cNvSpPr>
              <a:spLocks/>
            </p:cNvSpPr>
            <p:nvPr/>
          </p:nvSpPr>
          <p:spPr bwMode="auto">
            <a:xfrm>
              <a:off x="4321175" y="5324475"/>
              <a:ext cx="323850" cy="433388"/>
            </a:xfrm>
            <a:custGeom>
              <a:avLst/>
              <a:gdLst>
                <a:gd name="T0" fmla="*/ 75 w 127"/>
                <a:gd name="T1" fmla="*/ 12 h 170"/>
                <a:gd name="T2" fmla="*/ 58 w 127"/>
                <a:gd name="T3" fmla="*/ 35 h 170"/>
                <a:gd name="T4" fmla="*/ 77 w 127"/>
                <a:gd name="T5" fmla="*/ 52 h 170"/>
                <a:gd name="T6" fmla="*/ 105 w 127"/>
                <a:gd name="T7" fmla="*/ 42 h 170"/>
                <a:gd name="T8" fmla="*/ 124 w 127"/>
                <a:gd name="T9" fmla="*/ 52 h 170"/>
                <a:gd name="T10" fmla="*/ 120 w 127"/>
                <a:gd name="T11" fmla="*/ 57 h 170"/>
                <a:gd name="T12" fmla="*/ 124 w 127"/>
                <a:gd name="T13" fmla="*/ 65 h 170"/>
                <a:gd name="T14" fmla="*/ 113 w 127"/>
                <a:gd name="T15" fmla="*/ 82 h 170"/>
                <a:gd name="T16" fmla="*/ 118 w 127"/>
                <a:gd name="T17" fmla="*/ 84 h 170"/>
                <a:gd name="T18" fmla="*/ 103 w 127"/>
                <a:gd name="T19" fmla="*/ 97 h 170"/>
                <a:gd name="T20" fmla="*/ 94 w 127"/>
                <a:gd name="T21" fmla="*/ 84 h 170"/>
                <a:gd name="T22" fmla="*/ 88 w 127"/>
                <a:gd name="T23" fmla="*/ 76 h 170"/>
                <a:gd name="T24" fmla="*/ 64 w 127"/>
                <a:gd name="T25" fmla="*/ 87 h 170"/>
                <a:gd name="T26" fmla="*/ 73 w 127"/>
                <a:gd name="T27" fmla="*/ 104 h 170"/>
                <a:gd name="T28" fmla="*/ 66 w 127"/>
                <a:gd name="T29" fmla="*/ 155 h 170"/>
                <a:gd name="T30" fmla="*/ 86 w 127"/>
                <a:gd name="T31" fmla="*/ 149 h 170"/>
                <a:gd name="T32" fmla="*/ 77 w 127"/>
                <a:gd name="T33" fmla="*/ 157 h 170"/>
                <a:gd name="T34" fmla="*/ 62 w 127"/>
                <a:gd name="T35" fmla="*/ 170 h 170"/>
                <a:gd name="T36" fmla="*/ 64 w 127"/>
                <a:gd name="T37" fmla="*/ 125 h 170"/>
                <a:gd name="T38" fmla="*/ 49 w 127"/>
                <a:gd name="T39" fmla="*/ 134 h 170"/>
                <a:gd name="T40" fmla="*/ 56 w 127"/>
                <a:gd name="T41" fmla="*/ 97 h 170"/>
                <a:gd name="T42" fmla="*/ 36 w 127"/>
                <a:gd name="T43" fmla="*/ 97 h 170"/>
                <a:gd name="T44" fmla="*/ 38 w 127"/>
                <a:gd name="T45" fmla="*/ 89 h 170"/>
                <a:gd name="T46" fmla="*/ 6 w 127"/>
                <a:gd name="T47" fmla="*/ 80 h 170"/>
                <a:gd name="T48" fmla="*/ 15 w 127"/>
                <a:gd name="T49" fmla="*/ 44 h 170"/>
                <a:gd name="T50" fmla="*/ 28 w 127"/>
                <a:gd name="T51" fmla="*/ 35 h 170"/>
                <a:gd name="T52" fmla="*/ 36 w 127"/>
                <a:gd name="T53" fmla="*/ 33 h 170"/>
                <a:gd name="T54" fmla="*/ 32 w 127"/>
                <a:gd name="T55" fmla="*/ 18 h 170"/>
                <a:gd name="T56" fmla="*/ 75 w 127"/>
                <a:gd name="T57" fmla="*/ 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7" h="170">
                  <a:moveTo>
                    <a:pt x="75" y="12"/>
                  </a:moveTo>
                  <a:cubicBezTo>
                    <a:pt x="73" y="24"/>
                    <a:pt x="59" y="23"/>
                    <a:pt x="58" y="35"/>
                  </a:cubicBezTo>
                  <a:cubicBezTo>
                    <a:pt x="61" y="44"/>
                    <a:pt x="71" y="46"/>
                    <a:pt x="77" y="52"/>
                  </a:cubicBezTo>
                  <a:cubicBezTo>
                    <a:pt x="87" y="49"/>
                    <a:pt x="98" y="47"/>
                    <a:pt x="105" y="42"/>
                  </a:cubicBezTo>
                  <a:cubicBezTo>
                    <a:pt x="113" y="43"/>
                    <a:pt x="116" y="50"/>
                    <a:pt x="124" y="52"/>
                  </a:cubicBezTo>
                  <a:cubicBezTo>
                    <a:pt x="127" y="57"/>
                    <a:pt x="120" y="56"/>
                    <a:pt x="120" y="57"/>
                  </a:cubicBezTo>
                  <a:cubicBezTo>
                    <a:pt x="118" y="62"/>
                    <a:pt x="125" y="62"/>
                    <a:pt x="124" y="65"/>
                  </a:cubicBezTo>
                  <a:cubicBezTo>
                    <a:pt x="123" y="72"/>
                    <a:pt x="118" y="75"/>
                    <a:pt x="113" y="82"/>
                  </a:cubicBezTo>
                  <a:cubicBezTo>
                    <a:pt x="113" y="84"/>
                    <a:pt x="116" y="84"/>
                    <a:pt x="118" y="84"/>
                  </a:cubicBezTo>
                  <a:cubicBezTo>
                    <a:pt x="114" y="90"/>
                    <a:pt x="107" y="92"/>
                    <a:pt x="103" y="97"/>
                  </a:cubicBezTo>
                  <a:cubicBezTo>
                    <a:pt x="98" y="95"/>
                    <a:pt x="95" y="90"/>
                    <a:pt x="94" y="84"/>
                  </a:cubicBezTo>
                  <a:cubicBezTo>
                    <a:pt x="93" y="82"/>
                    <a:pt x="86" y="86"/>
                    <a:pt x="88" y="76"/>
                  </a:cubicBezTo>
                  <a:cubicBezTo>
                    <a:pt x="86" y="88"/>
                    <a:pt x="72" y="85"/>
                    <a:pt x="64" y="87"/>
                  </a:cubicBezTo>
                  <a:cubicBezTo>
                    <a:pt x="65" y="94"/>
                    <a:pt x="71" y="97"/>
                    <a:pt x="73" y="104"/>
                  </a:cubicBezTo>
                  <a:cubicBezTo>
                    <a:pt x="70" y="121"/>
                    <a:pt x="67" y="137"/>
                    <a:pt x="66" y="155"/>
                  </a:cubicBezTo>
                  <a:cubicBezTo>
                    <a:pt x="76" y="156"/>
                    <a:pt x="77" y="149"/>
                    <a:pt x="86" y="149"/>
                  </a:cubicBezTo>
                  <a:cubicBezTo>
                    <a:pt x="86" y="154"/>
                    <a:pt x="80" y="155"/>
                    <a:pt x="77" y="157"/>
                  </a:cubicBezTo>
                  <a:cubicBezTo>
                    <a:pt x="72" y="162"/>
                    <a:pt x="69" y="167"/>
                    <a:pt x="62" y="170"/>
                  </a:cubicBezTo>
                  <a:cubicBezTo>
                    <a:pt x="54" y="156"/>
                    <a:pt x="73" y="140"/>
                    <a:pt x="64" y="125"/>
                  </a:cubicBezTo>
                  <a:cubicBezTo>
                    <a:pt x="55" y="124"/>
                    <a:pt x="52" y="129"/>
                    <a:pt x="49" y="134"/>
                  </a:cubicBezTo>
                  <a:cubicBezTo>
                    <a:pt x="38" y="123"/>
                    <a:pt x="55" y="110"/>
                    <a:pt x="56" y="97"/>
                  </a:cubicBezTo>
                  <a:cubicBezTo>
                    <a:pt x="51" y="91"/>
                    <a:pt x="44" y="100"/>
                    <a:pt x="36" y="97"/>
                  </a:cubicBezTo>
                  <a:cubicBezTo>
                    <a:pt x="38" y="95"/>
                    <a:pt x="39" y="93"/>
                    <a:pt x="38" y="89"/>
                  </a:cubicBezTo>
                  <a:cubicBezTo>
                    <a:pt x="24" y="92"/>
                    <a:pt x="16" y="87"/>
                    <a:pt x="6" y="80"/>
                  </a:cubicBezTo>
                  <a:cubicBezTo>
                    <a:pt x="0" y="64"/>
                    <a:pt x="14" y="59"/>
                    <a:pt x="15" y="44"/>
                  </a:cubicBezTo>
                  <a:cubicBezTo>
                    <a:pt x="17" y="41"/>
                    <a:pt x="23" y="39"/>
                    <a:pt x="28" y="35"/>
                  </a:cubicBezTo>
                  <a:cubicBezTo>
                    <a:pt x="30" y="33"/>
                    <a:pt x="31" y="28"/>
                    <a:pt x="36" y="33"/>
                  </a:cubicBezTo>
                  <a:cubicBezTo>
                    <a:pt x="36" y="26"/>
                    <a:pt x="34" y="23"/>
                    <a:pt x="32" y="18"/>
                  </a:cubicBezTo>
                  <a:cubicBezTo>
                    <a:pt x="37" y="0"/>
                    <a:pt x="60" y="4"/>
                    <a:pt x="75" y="12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367"/>
            <p:cNvSpPr>
              <a:spLocks/>
            </p:cNvSpPr>
            <p:nvPr/>
          </p:nvSpPr>
          <p:spPr bwMode="auto">
            <a:xfrm>
              <a:off x="1625600" y="5903912"/>
              <a:ext cx="498475" cy="433388"/>
            </a:xfrm>
            <a:custGeom>
              <a:avLst/>
              <a:gdLst>
                <a:gd name="T0" fmla="*/ 96 w 195"/>
                <a:gd name="T1" fmla="*/ 1 h 170"/>
                <a:gd name="T2" fmla="*/ 111 w 195"/>
                <a:gd name="T3" fmla="*/ 10 h 170"/>
                <a:gd name="T4" fmla="*/ 128 w 195"/>
                <a:gd name="T5" fmla="*/ 36 h 170"/>
                <a:gd name="T6" fmla="*/ 122 w 195"/>
                <a:gd name="T7" fmla="*/ 44 h 170"/>
                <a:gd name="T8" fmla="*/ 117 w 195"/>
                <a:gd name="T9" fmla="*/ 38 h 170"/>
                <a:gd name="T10" fmla="*/ 119 w 195"/>
                <a:gd name="T11" fmla="*/ 51 h 170"/>
                <a:gd name="T12" fmla="*/ 122 w 195"/>
                <a:gd name="T13" fmla="*/ 63 h 170"/>
                <a:gd name="T14" fmla="*/ 115 w 195"/>
                <a:gd name="T15" fmla="*/ 72 h 170"/>
                <a:gd name="T16" fmla="*/ 119 w 195"/>
                <a:gd name="T17" fmla="*/ 96 h 170"/>
                <a:gd name="T18" fmla="*/ 115 w 195"/>
                <a:gd name="T19" fmla="*/ 108 h 170"/>
                <a:gd name="T20" fmla="*/ 124 w 195"/>
                <a:gd name="T21" fmla="*/ 111 h 170"/>
                <a:gd name="T22" fmla="*/ 128 w 195"/>
                <a:gd name="T23" fmla="*/ 98 h 170"/>
                <a:gd name="T24" fmla="*/ 134 w 195"/>
                <a:gd name="T25" fmla="*/ 89 h 170"/>
                <a:gd name="T26" fmla="*/ 141 w 195"/>
                <a:gd name="T27" fmla="*/ 91 h 170"/>
                <a:gd name="T28" fmla="*/ 141 w 195"/>
                <a:gd name="T29" fmla="*/ 81 h 170"/>
                <a:gd name="T30" fmla="*/ 177 w 195"/>
                <a:gd name="T31" fmla="*/ 66 h 170"/>
                <a:gd name="T32" fmla="*/ 190 w 195"/>
                <a:gd name="T33" fmla="*/ 81 h 170"/>
                <a:gd name="T34" fmla="*/ 195 w 195"/>
                <a:gd name="T35" fmla="*/ 98 h 170"/>
                <a:gd name="T36" fmla="*/ 177 w 195"/>
                <a:gd name="T37" fmla="*/ 113 h 170"/>
                <a:gd name="T38" fmla="*/ 173 w 195"/>
                <a:gd name="T39" fmla="*/ 119 h 170"/>
                <a:gd name="T40" fmla="*/ 167 w 195"/>
                <a:gd name="T41" fmla="*/ 123 h 170"/>
                <a:gd name="T42" fmla="*/ 147 w 195"/>
                <a:gd name="T43" fmla="*/ 130 h 170"/>
                <a:gd name="T44" fmla="*/ 154 w 195"/>
                <a:gd name="T45" fmla="*/ 138 h 170"/>
                <a:gd name="T46" fmla="*/ 134 w 195"/>
                <a:gd name="T47" fmla="*/ 128 h 170"/>
                <a:gd name="T48" fmla="*/ 113 w 195"/>
                <a:gd name="T49" fmla="*/ 121 h 170"/>
                <a:gd name="T50" fmla="*/ 104 w 195"/>
                <a:gd name="T51" fmla="*/ 156 h 170"/>
                <a:gd name="T52" fmla="*/ 119 w 195"/>
                <a:gd name="T53" fmla="*/ 160 h 170"/>
                <a:gd name="T54" fmla="*/ 132 w 195"/>
                <a:gd name="T55" fmla="*/ 164 h 170"/>
                <a:gd name="T56" fmla="*/ 104 w 195"/>
                <a:gd name="T57" fmla="*/ 168 h 170"/>
                <a:gd name="T58" fmla="*/ 102 w 195"/>
                <a:gd name="T59" fmla="*/ 162 h 170"/>
                <a:gd name="T60" fmla="*/ 92 w 195"/>
                <a:gd name="T61" fmla="*/ 160 h 170"/>
                <a:gd name="T62" fmla="*/ 77 w 195"/>
                <a:gd name="T63" fmla="*/ 166 h 170"/>
                <a:gd name="T64" fmla="*/ 70 w 195"/>
                <a:gd name="T65" fmla="*/ 164 h 170"/>
                <a:gd name="T66" fmla="*/ 68 w 195"/>
                <a:gd name="T67" fmla="*/ 168 h 170"/>
                <a:gd name="T68" fmla="*/ 57 w 195"/>
                <a:gd name="T69" fmla="*/ 162 h 170"/>
                <a:gd name="T70" fmla="*/ 59 w 195"/>
                <a:gd name="T71" fmla="*/ 149 h 170"/>
                <a:gd name="T72" fmla="*/ 49 w 195"/>
                <a:gd name="T73" fmla="*/ 149 h 170"/>
                <a:gd name="T74" fmla="*/ 47 w 195"/>
                <a:gd name="T75" fmla="*/ 134 h 170"/>
                <a:gd name="T76" fmla="*/ 62 w 195"/>
                <a:gd name="T77" fmla="*/ 128 h 170"/>
                <a:gd name="T78" fmla="*/ 59 w 195"/>
                <a:gd name="T79" fmla="*/ 119 h 170"/>
                <a:gd name="T80" fmla="*/ 19 w 195"/>
                <a:gd name="T81" fmla="*/ 121 h 170"/>
                <a:gd name="T82" fmla="*/ 4 w 195"/>
                <a:gd name="T83" fmla="*/ 100 h 170"/>
                <a:gd name="T84" fmla="*/ 4 w 195"/>
                <a:gd name="T85" fmla="*/ 61 h 170"/>
                <a:gd name="T86" fmla="*/ 14 w 195"/>
                <a:gd name="T87" fmla="*/ 55 h 170"/>
                <a:gd name="T88" fmla="*/ 34 w 195"/>
                <a:gd name="T89" fmla="*/ 51 h 170"/>
                <a:gd name="T90" fmla="*/ 66 w 195"/>
                <a:gd name="T91" fmla="*/ 66 h 170"/>
                <a:gd name="T92" fmla="*/ 66 w 195"/>
                <a:gd name="T93" fmla="*/ 72 h 170"/>
                <a:gd name="T94" fmla="*/ 72 w 195"/>
                <a:gd name="T95" fmla="*/ 72 h 170"/>
                <a:gd name="T96" fmla="*/ 68 w 195"/>
                <a:gd name="T97" fmla="*/ 3 h 170"/>
                <a:gd name="T98" fmla="*/ 96 w 195"/>
                <a:gd name="T99" fmla="*/ 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" h="170">
                  <a:moveTo>
                    <a:pt x="96" y="1"/>
                  </a:moveTo>
                  <a:cubicBezTo>
                    <a:pt x="98" y="7"/>
                    <a:pt x="101" y="12"/>
                    <a:pt x="111" y="10"/>
                  </a:cubicBezTo>
                  <a:cubicBezTo>
                    <a:pt x="112" y="23"/>
                    <a:pt x="125" y="24"/>
                    <a:pt x="128" y="36"/>
                  </a:cubicBezTo>
                  <a:cubicBezTo>
                    <a:pt x="121" y="31"/>
                    <a:pt x="119" y="36"/>
                    <a:pt x="122" y="44"/>
                  </a:cubicBezTo>
                  <a:cubicBezTo>
                    <a:pt x="119" y="43"/>
                    <a:pt x="117" y="41"/>
                    <a:pt x="117" y="38"/>
                  </a:cubicBezTo>
                  <a:cubicBezTo>
                    <a:pt x="113" y="39"/>
                    <a:pt x="115" y="52"/>
                    <a:pt x="119" y="51"/>
                  </a:cubicBezTo>
                  <a:cubicBezTo>
                    <a:pt x="115" y="53"/>
                    <a:pt x="112" y="62"/>
                    <a:pt x="122" y="63"/>
                  </a:cubicBezTo>
                  <a:cubicBezTo>
                    <a:pt x="119" y="66"/>
                    <a:pt x="118" y="70"/>
                    <a:pt x="115" y="72"/>
                  </a:cubicBezTo>
                  <a:cubicBezTo>
                    <a:pt x="121" y="80"/>
                    <a:pt x="111" y="91"/>
                    <a:pt x="119" y="96"/>
                  </a:cubicBezTo>
                  <a:cubicBezTo>
                    <a:pt x="120" y="102"/>
                    <a:pt x="115" y="102"/>
                    <a:pt x="115" y="108"/>
                  </a:cubicBezTo>
                  <a:cubicBezTo>
                    <a:pt x="116" y="111"/>
                    <a:pt x="121" y="110"/>
                    <a:pt x="124" y="111"/>
                  </a:cubicBezTo>
                  <a:cubicBezTo>
                    <a:pt x="127" y="109"/>
                    <a:pt x="128" y="104"/>
                    <a:pt x="128" y="98"/>
                  </a:cubicBezTo>
                  <a:cubicBezTo>
                    <a:pt x="131" y="96"/>
                    <a:pt x="136" y="96"/>
                    <a:pt x="134" y="89"/>
                  </a:cubicBezTo>
                  <a:cubicBezTo>
                    <a:pt x="138" y="89"/>
                    <a:pt x="138" y="91"/>
                    <a:pt x="141" y="91"/>
                  </a:cubicBezTo>
                  <a:cubicBezTo>
                    <a:pt x="146" y="91"/>
                    <a:pt x="138" y="86"/>
                    <a:pt x="141" y="81"/>
                  </a:cubicBezTo>
                  <a:cubicBezTo>
                    <a:pt x="149" y="71"/>
                    <a:pt x="157" y="63"/>
                    <a:pt x="177" y="66"/>
                  </a:cubicBezTo>
                  <a:cubicBezTo>
                    <a:pt x="179" y="73"/>
                    <a:pt x="187" y="75"/>
                    <a:pt x="190" y="81"/>
                  </a:cubicBezTo>
                  <a:cubicBezTo>
                    <a:pt x="189" y="86"/>
                    <a:pt x="188" y="95"/>
                    <a:pt x="195" y="98"/>
                  </a:cubicBezTo>
                  <a:cubicBezTo>
                    <a:pt x="191" y="105"/>
                    <a:pt x="185" y="110"/>
                    <a:pt x="177" y="113"/>
                  </a:cubicBezTo>
                  <a:cubicBezTo>
                    <a:pt x="175" y="114"/>
                    <a:pt x="173" y="115"/>
                    <a:pt x="173" y="119"/>
                  </a:cubicBezTo>
                  <a:cubicBezTo>
                    <a:pt x="169" y="118"/>
                    <a:pt x="166" y="120"/>
                    <a:pt x="167" y="123"/>
                  </a:cubicBezTo>
                  <a:cubicBezTo>
                    <a:pt x="152" y="119"/>
                    <a:pt x="158" y="137"/>
                    <a:pt x="147" y="130"/>
                  </a:cubicBezTo>
                  <a:cubicBezTo>
                    <a:pt x="149" y="133"/>
                    <a:pt x="149" y="138"/>
                    <a:pt x="154" y="138"/>
                  </a:cubicBezTo>
                  <a:cubicBezTo>
                    <a:pt x="145" y="146"/>
                    <a:pt x="141" y="130"/>
                    <a:pt x="134" y="128"/>
                  </a:cubicBezTo>
                  <a:cubicBezTo>
                    <a:pt x="125" y="131"/>
                    <a:pt x="114" y="135"/>
                    <a:pt x="113" y="121"/>
                  </a:cubicBezTo>
                  <a:cubicBezTo>
                    <a:pt x="90" y="120"/>
                    <a:pt x="91" y="147"/>
                    <a:pt x="104" y="156"/>
                  </a:cubicBezTo>
                  <a:cubicBezTo>
                    <a:pt x="111" y="152"/>
                    <a:pt x="115" y="159"/>
                    <a:pt x="119" y="160"/>
                  </a:cubicBezTo>
                  <a:cubicBezTo>
                    <a:pt x="123" y="161"/>
                    <a:pt x="133" y="154"/>
                    <a:pt x="132" y="164"/>
                  </a:cubicBezTo>
                  <a:cubicBezTo>
                    <a:pt x="122" y="162"/>
                    <a:pt x="114" y="163"/>
                    <a:pt x="104" y="168"/>
                  </a:cubicBezTo>
                  <a:cubicBezTo>
                    <a:pt x="103" y="167"/>
                    <a:pt x="102" y="165"/>
                    <a:pt x="102" y="162"/>
                  </a:cubicBezTo>
                  <a:cubicBezTo>
                    <a:pt x="98" y="164"/>
                    <a:pt x="91" y="170"/>
                    <a:pt x="92" y="160"/>
                  </a:cubicBezTo>
                  <a:cubicBezTo>
                    <a:pt x="86" y="160"/>
                    <a:pt x="81" y="166"/>
                    <a:pt x="77" y="166"/>
                  </a:cubicBezTo>
                  <a:cubicBezTo>
                    <a:pt x="73" y="167"/>
                    <a:pt x="73" y="164"/>
                    <a:pt x="70" y="164"/>
                  </a:cubicBezTo>
                  <a:cubicBezTo>
                    <a:pt x="69" y="164"/>
                    <a:pt x="67" y="168"/>
                    <a:pt x="68" y="168"/>
                  </a:cubicBezTo>
                  <a:cubicBezTo>
                    <a:pt x="64" y="168"/>
                    <a:pt x="64" y="158"/>
                    <a:pt x="57" y="162"/>
                  </a:cubicBezTo>
                  <a:cubicBezTo>
                    <a:pt x="61" y="159"/>
                    <a:pt x="54" y="154"/>
                    <a:pt x="59" y="149"/>
                  </a:cubicBezTo>
                  <a:cubicBezTo>
                    <a:pt x="53" y="148"/>
                    <a:pt x="53" y="153"/>
                    <a:pt x="49" y="149"/>
                  </a:cubicBezTo>
                  <a:cubicBezTo>
                    <a:pt x="50" y="142"/>
                    <a:pt x="47" y="139"/>
                    <a:pt x="47" y="134"/>
                  </a:cubicBezTo>
                  <a:cubicBezTo>
                    <a:pt x="54" y="135"/>
                    <a:pt x="59" y="133"/>
                    <a:pt x="62" y="128"/>
                  </a:cubicBezTo>
                  <a:cubicBezTo>
                    <a:pt x="62" y="123"/>
                    <a:pt x="60" y="122"/>
                    <a:pt x="59" y="119"/>
                  </a:cubicBezTo>
                  <a:cubicBezTo>
                    <a:pt x="42" y="120"/>
                    <a:pt x="37" y="124"/>
                    <a:pt x="19" y="121"/>
                  </a:cubicBezTo>
                  <a:cubicBezTo>
                    <a:pt x="17" y="111"/>
                    <a:pt x="12" y="104"/>
                    <a:pt x="4" y="100"/>
                  </a:cubicBezTo>
                  <a:cubicBezTo>
                    <a:pt x="0" y="86"/>
                    <a:pt x="0" y="76"/>
                    <a:pt x="4" y="61"/>
                  </a:cubicBezTo>
                  <a:cubicBezTo>
                    <a:pt x="9" y="62"/>
                    <a:pt x="10" y="56"/>
                    <a:pt x="14" y="55"/>
                  </a:cubicBezTo>
                  <a:cubicBezTo>
                    <a:pt x="21" y="52"/>
                    <a:pt x="30" y="56"/>
                    <a:pt x="34" y="51"/>
                  </a:cubicBezTo>
                  <a:cubicBezTo>
                    <a:pt x="44" y="56"/>
                    <a:pt x="53" y="63"/>
                    <a:pt x="66" y="66"/>
                  </a:cubicBezTo>
                  <a:cubicBezTo>
                    <a:pt x="66" y="68"/>
                    <a:pt x="66" y="70"/>
                    <a:pt x="66" y="72"/>
                  </a:cubicBezTo>
                  <a:cubicBezTo>
                    <a:pt x="69" y="69"/>
                    <a:pt x="69" y="71"/>
                    <a:pt x="72" y="72"/>
                  </a:cubicBezTo>
                  <a:cubicBezTo>
                    <a:pt x="82" y="45"/>
                    <a:pt x="60" y="23"/>
                    <a:pt x="68" y="3"/>
                  </a:cubicBezTo>
                  <a:cubicBezTo>
                    <a:pt x="78" y="4"/>
                    <a:pt x="84" y="0"/>
                    <a:pt x="96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368"/>
            <p:cNvSpPr>
              <a:spLocks/>
            </p:cNvSpPr>
            <p:nvPr/>
          </p:nvSpPr>
          <p:spPr bwMode="auto">
            <a:xfrm>
              <a:off x="1198563" y="6069012"/>
              <a:ext cx="252413" cy="242888"/>
            </a:xfrm>
            <a:custGeom>
              <a:avLst/>
              <a:gdLst>
                <a:gd name="T0" fmla="*/ 9 w 99"/>
                <a:gd name="T1" fmla="*/ 1 h 95"/>
                <a:gd name="T2" fmla="*/ 15 w 99"/>
                <a:gd name="T3" fmla="*/ 11 h 95"/>
                <a:gd name="T4" fmla="*/ 17 w 99"/>
                <a:gd name="T5" fmla="*/ 3 h 95"/>
                <a:gd name="T6" fmla="*/ 30 w 99"/>
                <a:gd name="T7" fmla="*/ 1 h 95"/>
                <a:gd name="T8" fmla="*/ 54 w 99"/>
                <a:gd name="T9" fmla="*/ 20 h 95"/>
                <a:gd name="T10" fmla="*/ 58 w 99"/>
                <a:gd name="T11" fmla="*/ 11 h 95"/>
                <a:gd name="T12" fmla="*/ 86 w 99"/>
                <a:gd name="T13" fmla="*/ 22 h 95"/>
                <a:gd name="T14" fmla="*/ 99 w 99"/>
                <a:gd name="T15" fmla="*/ 37 h 95"/>
                <a:gd name="T16" fmla="*/ 75 w 99"/>
                <a:gd name="T17" fmla="*/ 43 h 95"/>
                <a:gd name="T18" fmla="*/ 77 w 99"/>
                <a:gd name="T19" fmla="*/ 69 h 95"/>
                <a:gd name="T20" fmla="*/ 86 w 99"/>
                <a:gd name="T21" fmla="*/ 76 h 95"/>
                <a:gd name="T22" fmla="*/ 60 w 99"/>
                <a:gd name="T23" fmla="*/ 95 h 95"/>
                <a:gd name="T24" fmla="*/ 32 w 99"/>
                <a:gd name="T25" fmla="*/ 82 h 95"/>
                <a:gd name="T26" fmla="*/ 13 w 99"/>
                <a:gd name="T27" fmla="*/ 76 h 95"/>
                <a:gd name="T28" fmla="*/ 9 w 99"/>
                <a:gd name="T29" fmla="*/ 58 h 95"/>
                <a:gd name="T30" fmla="*/ 0 w 99"/>
                <a:gd name="T31" fmla="*/ 43 h 95"/>
                <a:gd name="T32" fmla="*/ 11 w 99"/>
                <a:gd name="T33" fmla="*/ 46 h 95"/>
                <a:gd name="T34" fmla="*/ 6 w 99"/>
                <a:gd name="T35" fmla="*/ 18 h 95"/>
                <a:gd name="T36" fmla="*/ 13 w 99"/>
                <a:gd name="T37" fmla="*/ 9 h 95"/>
                <a:gd name="T38" fmla="*/ 9 w 99"/>
                <a:gd name="T39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95">
                  <a:moveTo>
                    <a:pt x="9" y="1"/>
                  </a:moveTo>
                  <a:cubicBezTo>
                    <a:pt x="15" y="0"/>
                    <a:pt x="13" y="8"/>
                    <a:pt x="15" y="11"/>
                  </a:cubicBezTo>
                  <a:cubicBezTo>
                    <a:pt x="18" y="11"/>
                    <a:pt x="17" y="6"/>
                    <a:pt x="17" y="3"/>
                  </a:cubicBezTo>
                  <a:cubicBezTo>
                    <a:pt x="23" y="8"/>
                    <a:pt x="24" y="0"/>
                    <a:pt x="30" y="1"/>
                  </a:cubicBezTo>
                  <a:cubicBezTo>
                    <a:pt x="36" y="9"/>
                    <a:pt x="47" y="12"/>
                    <a:pt x="54" y="20"/>
                  </a:cubicBezTo>
                  <a:cubicBezTo>
                    <a:pt x="57" y="18"/>
                    <a:pt x="58" y="15"/>
                    <a:pt x="58" y="11"/>
                  </a:cubicBezTo>
                  <a:cubicBezTo>
                    <a:pt x="68" y="14"/>
                    <a:pt x="78" y="16"/>
                    <a:pt x="86" y="22"/>
                  </a:cubicBezTo>
                  <a:cubicBezTo>
                    <a:pt x="93" y="27"/>
                    <a:pt x="93" y="30"/>
                    <a:pt x="99" y="37"/>
                  </a:cubicBezTo>
                  <a:cubicBezTo>
                    <a:pt x="95" y="43"/>
                    <a:pt x="83" y="49"/>
                    <a:pt x="75" y="43"/>
                  </a:cubicBezTo>
                  <a:cubicBezTo>
                    <a:pt x="75" y="52"/>
                    <a:pt x="89" y="62"/>
                    <a:pt x="77" y="69"/>
                  </a:cubicBezTo>
                  <a:cubicBezTo>
                    <a:pt x="79" y="72"/>
                    <a:pt x="80" y="76"/>
                    <a:pt x="86" y="76"/>
                  </a:cubicBezTo>
                  <a:cubicBezTo>
                    <a:pt x="83" y="87"/>
                    <a:pt x="72" y="92"/>
                    <a:pt x="60" y="95"/>
                  </a:cubicBezTo>
                  <a:cubicBezTo>
                    <a:pt x="60" y="77"/>
                    <a:pt x="44" y="72"/>
                    <a:pt x="32" y="82"/>
                  </a:cubicBezTo>
                  <a:cubicBezTo>
                    <a:pt x="24" y="81"/>
                    <a:pt x="25" y="73"/>
                    <a:pt x="13" y="76"/>
                  </a:cubicBezTo>
                  <a:cubicBezTo>
                    <a:pt x="14" y="68"/>
                    <a:pt x="4" y="63"/>
                    <a:pt x="9" y="58"/>
                  </a:cubicBezTo>
                  <a:cubicBezTo>
                    <a:pt x="3" y="56"/>
                    <a:pt x="4" y="47"/>
                    <a:pt x="0" y="43"/>
                  </a:cubicBezTo>
                  <a:cubicBezTo>
                    <a:pt x="3" y="37"/>
                    <a:pt x="8" y="45"/>
                    <a:pt x="11" y="46"/>
                  </a:cubicBezTo>
                  <a:cubicBezTo>
                    <a:pt x="8" y="33"/>
                    <a:pt x="7" y="30"/>
                    <a:pt x="6" y="18"/>
                  </a:cubicBezTo>
                  <a:cubicBezTo>
                    <a:pt x="13" y="20"/>
                    <a:pt x="10" y="11"/>
                    <a:pt x="13" y="9"/>
                  </a:cubicBezTo>
                  <a:cubicBezTo>
                    <a:pt x="8" y="11"/>
                    <a:pt x="3" y="2"/>
                    <a:pt x="9" y="1"/>
                  </a:cubicBezTo>
                  <a:close/>
                </a:path>
              </a:pathLst>
            </a:custGeom>
            <a:solidFill>
              <a:srgbClr val="B80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5976365" y="1451280"/>
            <a:ext cx="5852778" cy="4165749"/>
            <a:chOff x="6953250" y="2190750"/>
            <a:chExt cx="4213226" cy="2998788"/>
          </a:xfrm>
        </p:grpSpPr>
        <p:pic>
          <p:nvPicPr>
            <p:cNvPr id="371" name="Picture 10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7588" y="2219325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2" name="Picture 10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93325" y="2906713"/>
              <a:ext cx="31750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3" name="Picture 10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50438" y="3556000"/>
              <a:ext cx="84138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4" name="Picture 10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66238" y="3640138"/>
              <a:ext cx="633413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5" name="Picture 108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99588" y="3676650"/>
              <a:ext cx="539750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6" name="Picture 10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8038" y="3763963"/>
              <a:ext cx="10477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7" name="Picture 1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2475" y="3743325"/>
              <a:ext cx="104775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" name="Picture 111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13888" y="3813175"/>
              <a:ext cx="6350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" name="Picture 112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07638" y="2830513"/>
              <a:ext cx="166688" cy="550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" name="Picture 113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2563" y="2919413"/>
              <a:ext cx="155575" cy="53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1" name="Picture 11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14025" y="3179763"/>
              <a:ext cx="73025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2" name="Picture 115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66375" y="2954338"/>
              <a:ext cx="500063" cy="977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3" name="Picture 116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82263" y="3521075"/>
              <a:ext cx="41275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4" name="Picture 117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47363" y="3281363"/>
              <a:ext cx="3175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5" name="Picture 118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52088" y="3309938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6" name="Picture 119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98113" y="3400425"/>
              <a:ext cx="198438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7" name="Picture 120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1138" y="3336925"/>
              <a:ext cx="84138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8" name="Picture 121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6863" y="3284538"/>
              <a:ext cx="1968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" name="Picture 122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21950" y="3411538"/>
              <a:ext cx="93663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" name="Picture 123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8450" y="3421063"/>
              <a:ext cx="322263" cy="365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1" name="Picture 124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12438" y="3435350"/>
              <a:ext cx="412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2" name="Picture 125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12438" y="2967038"/>
              <a:ext cx="352425" cy="520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3" name="Picture 126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88663" y="3013075"/>
              <a:ext cx="1762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4" name="Picture 127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28350" y="2990850"/>
              <a:ext cx="114300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5" name="Picture 128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91850" y="2974975"/>
              <a:ext cx="5080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6" name="Picture 129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4538" y="2949575"/>
              <a:ext cx="11430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7" name="Picture 130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50588" y="2981325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8" name="Picture 131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06138" y="2981325"/>
              <a:ext cx="11430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" name="Picture 132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26775" y="2979738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0" name="Picture 133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91850" y="3013075"/>
              <a:ext cx="104775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1" name="Picture 134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74363" y="2906713"/>
              <a:ext cx="1444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2" name="Picture 135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50563" y="2955925"/>
              <a:ext cx="936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3" name="Picture 136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69600" y="2952750"/>
              <a:ext cx="15557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4" name="Picture 137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52150" y="2987675"/>
              <a:ext cx="7143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5" name="Picture 138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47375" y="2995613"/>
              <a:ext cx="136525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6" name="Picture 139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6575" y="3009900"/>
              <a:ext cx="176213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7" name="Picture 140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7388" y="3028950"/>
              <a:ext cx="412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8" name="Picture 141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3213" y="3097213"/>
              <a:ext cx="633413" cy="801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" name="Picture 142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7713" y="3148013"/>
              <a:ext cx="114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0" name="Picture 143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83888" y="3430588"/>
              <a:ext cx="14605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1" name="Picture 144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4213" y="3278188"/>
              <a:ext cx="10477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2" name="Picture 145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8163" y="3570288"/>
              <a:ext cx="8255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3" name="Picture 146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64875" y="3011488"/>
              <a:ext cx="93663" cy="373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4" name="Picture 147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48963" y="2936875"/>
              <a:ext cx="61913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5" name="Picture 148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07700" y="2947988"/>
              <a:ext cx="5080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6" name="Picture 149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7688" y="2971800"/>
              <a:ext cx="412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7" name="Picture 150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85475" y="3197225"/>
              <a:ext cx="82550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8" name="Picture 151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2138" y="3289300"/>
              <a:ext cx="63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" name="Picture 152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55300" y="3276600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" name="Picture 153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45825" y="3336925"/>
              <a:ext cx="114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" name="Picture 154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2925" y="3378200"/>
              <a:ext cx="427038" cy="415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" name="Picture 155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36313" y="3328988"/>
              <a:ext cx="30163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3" name="Picture 156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15600" y="3679825"/>
              <a:ext cx="342900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4" name="Picture 157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1150" y="3579813"/>
              <a:ext cx="7302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5" name="Picture 158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36225" y="3679825"/>
              <a:ext cx="61913" cy="9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6" name="Picture 159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99725" y="377507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7" name="Picture 160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4325" y="3787775"/>
              <a:ext cx="228600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8" name="Picture 161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50538" y="3768725"/>
              <a:ext cx="63500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9" name="Picture 162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23525" y="3706813"/>
              <a:ext cx="5080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" name="Picture 163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63200" y="3822700"/>
              <a:ext cx="52388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1" name="Picture 164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06063" y="3802063"/>
              <a:ext cx="41275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2" name="Picture 165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1138" y="3802063"/>
              <a:ext cx="82550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3" name="Picture 166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1138" y="3822700"/>
              <a:ext cx="93663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4" name="Picture 167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12400" y="3881438"/>
              <a:ext cx="198438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5" name="Picture 168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31438" y="4095750"/>
              <a:ext cx="217488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6" name="Picture 169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0950" y="4024313"/>
              <a:ext cx="2079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7" name="Picture 170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20350" y="4105275"/>
              <a:ext cx="428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8" name="Picture 171"/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15588" y="3849688"/>
              <a:ext cx="271463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9" name="Picture 172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7975" y="3995738"/>
              <a:ext cx="93663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" name="Picture 173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7500" y="3821113"/>
              <a:ext cx="219075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" name="Picture 174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1163" y="3932238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" name="Picture 175"/>
            <p:cNvPicPr>
              <a:picLocks noChangeAspect="1" noChangeArrowheads="1"/>
            </p:cNvPicPr>
            <p:nvPr/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1625" y="3856038"/>
              <a:ext cx="93663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" name="Picture 176"/>
            <p:cNvPicPr>
              <a:picLocks noChangeAspect="1" noChangeArrowheads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96538" y="4067175"/>
              <a:ext cx="207963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4" name="Picture 177"/>
            <p:cNvPicPr>
              <a:picLocks noChangeAspect="1" noChangeArrowheads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4325" y="4103688"/>
              <a:ext cx="134938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5" name="Picture 178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23525" y="4267200"/>
              <a:ext cx="207963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6" name="Picture 179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93363" y="4186238"/>
              <a:ext cx="166688" cy="312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7" name="Picture 180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88625" y="4305300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8" name="Picture 181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79100" y="4279900"/>
              <a:ext cx="103188" cy="458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9" name="Picture 182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2738" y="4340225"/>
              <a:ext cx="166688" cy="384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" name="Picture 183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33063" y="4529138"/>
              <a:ext cx="82550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" name="Picture 184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33063" y="4410075"/>
              <a:ext cx="73025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" name="Picture 185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28275" y="4205288"/>
              <a:ext cx="155575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" name="Picture 186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25113" y="4129088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4" name="Picture 187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75888" y="4262438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5" name="Picture 188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7950" y="4259263"/>
              <a:ext cx="7302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6" name="Picture 189"/>
            <p:cNvPicPr>
              <a:picLocks noChangeAspect="1" noChangeArrowheads="1"/>
            </p:cNvPicPr>
            <p:nvPr/>
          </p:nvPicPr>
          <p:blipFill>
            <a:blip r:embed="rId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4425" y="4081463"/>
              <a:ext cx="300038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7" name="Picture 190"/>
            <p:cNvPicPr>
              <a:picLocks noChangeAspect="1" noChangeArrowheads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42550" y="4260850"/>
              <a:ext cx="479425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8" name="Picture 191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7500" y="4349750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9" name="Picture 192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1150" y="4349750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" name="Picture 193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09238" y="4410075"/>
              <a:ext cx="52388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" name="Picture 194"/>
            <p:cNvPicPr>
              <a:picLocks noChangeAspect="1" noChangeArrowheads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09238" y="4424363"/>
              <a:ext cx="8413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" name="Picture 195"/>
            <p:cNvPicPr>
              <a:picLocks noChangeAspect="1" noChangeArrowheads="1"/>
            </p:cNvPicPr>
            <p:nvPr/>
          </p:nvPicPr>
          <p:blipFill>
            <a:blip r:embed="rId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6863" y="4454525"/>
              <a:ext cx="730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3" name="Picture 196"/>
            <p:cNvPicPr>
              <a:picLocks noChangeAspect="1" noChangeArrowheads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1625" y="4460875"/>
              <a:ext cx="41275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4" name="Picture 197"/>
            <p:cNvPicPr>
              <a:picLocks noChangeAspect="1" noChangeArrowheads="1"/>
            </p:cNvPicPr>
            <p:nvPr/>
          </p:nvPicPr>
          <p:blipFill>
            <a:blip r:embed="rId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8450" y="4460875"/>
              <a:ext cx="4127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5" name="Picture 198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3688" y="4462463"/>
              <a:ext cx="317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6" name="Picture 199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2725" y="4460875"/>
              <a:ext cx="114300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7" name="Picture 200"/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5900" y="4554538"/>
              <a:ext cx="290513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8" name="Picture 201"/>
            <p:cNvPicPr>
              <a:picLocks noChangeAspect="1" noChangeArrowheads="1"/>
            </p:cNvPicPr>
            <p:nvPr/>
          </p:nvPicPr>
          <p:blipFill>
            <a:blip r:embed="rId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0513" y="4556125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9" name="Picture 202"/>
            <p:cNvPicPr>
              <a:picLocks noChangeAspect="1" noChangeArrowheads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39400" y="4556125"/>
              <a:ext cx="2698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0" name="Picture 203"/>
            <p:cNvPicPr>
              <a:picLocks noChangeAspect="1" noChangeArrowheads="1"/>
            </p:cNvPicPr>
            <p:nvPr/>
          </p:nvPicPr>
          <p:blipFill>
            <a:blip r:embed="rId1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2100" y="4559300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" name="Picture 204"/>
            <p:cNvPicPr>
              <a:picLocks noChangeAspect="1" noChangeArrowheads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99713" y="4464050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2" name="Picture 206"/>
            <p:cNvPicPr>
              <a:picLocks noChangeAspect="1" noChangeArrowheads="1"/>
            </p:cNvPicPr>
            <p:nvPr/>
          </p:nvPicPr>
          <p:blipFill>
            <a:blip r:embed="rId1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60026" y="4454525"/>
              <a:ext cx="73025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3" name="Picture 207"/>
            <p:cNvPicPr>
              <a:picLocks noChangeAspect="1" noChangeArrowheads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61613" y="4486275"/>
              <a:ext cx="317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4" name="Picture 208"/>
            <p:cNvPicPr>
              <a:picLocks noChangeAspect="1" noChangeArrowheads="1"/>
            </p:cNvPicPr>
            <p:nvPr/>
          </p:nvPicPr>
          <p:blipFill>
            <a:blip r:embed="rId1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63201" y="4502150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5" name="Picture 209"/>
            <p:cNvPicPr>
              <a:picLocks noChangeAspect="1" noChangeArrowheads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2726" y="4545013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6" name="Picture 210"/>
            <p:cNvPicPr>
              <a:picLocks noChangeAspect="1" noChangeArrowheads="1"/>
            </p:cNvPicPr>
            <p:nvPr/>
          </p:nvPicPr>
          <p:blipFill>
            <a:blip r:embed="rId1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80651" y="4578350"/>
              <a:ext cx="15716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7" name="Picture 211"/>
            <p:cNvPicPr>
              <a:picLocks noChangeAspect="1" noChangeArrowheads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6388" y="4581525"/>
              <a:ext cx="6191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8" name="Picture 212"/>
            <p:cNvPicPr>
              <a:picLocks noChangeAspect="1" noChangeArrowheads="1"/>
            </p:cNvPicPr>
            <p:nvPr/>
          </p:nvPicPr>
          <p:blipFill>
            <a:blip r:embed="rId1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69563" y="4613275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9" name="Picture 213"/>
            <p:cNvPicPr>
              <a:picLocks noChangeAspect="1" noChangeArrowheads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31488" y="4495800"/>
              <a:ext cx="8255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0" name="Picture 214"/>
            <p:cNvPicPr>
              <a:picLocks noChangeAspect="1" noChangeArrowheads="1"/>
            </p:cNvPicPr>
            <p:nvPr/>
          </p:nvPicPr>
          <p:blipFill>
            <a:blip r:embed="rId1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96563" y="4614863"/>
              <a:ext cx="123825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" name="Picture 215"/>
            <p:cNvPicPr>
              <a:picLocks noChangeAspect="1" noChangeArrowheads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96551" y="4405313"/>
              <a:ext cx="52388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2" name="Picture 216"/>
            <p:cNvPicPr>
              <a:picLocks noChangeAspect="1" noChangeArrowheads="1"/>
            </p:cNvPicPr>
            <p:nvPr/>
          </p:nvPicPr>
          <p:blipFill>
            <a:blip r:embed="rId1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83776" y="3987800"/>
              <a:ext cx="300038" cy="498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3" name="Picture 217"/>
            <p:cNvPicPr>
              <a:picLocks noChangeAspect="1" noChangeArrowheads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8863" y="4070350"/>
              <a:ext cx="177800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4" name="Picture 218"/>
            <p:cNvPicPr>
              <a:picLocks noChangeAspect="1" noChangeArrowheads="1"/>
            </p:cNvPicPr>
            <p:nvPr/>
          </p:nvPicPr>
          <p:blipFill>
            <a:blip r:embed="rId1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32988" y="4071938"/>
              <a:ext cx="73025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5" name="Picture 219"/>
            <p:cNvPicPr>
              <a:picLocks noChangeAspect="1" noChangeArrowheads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10788" y="4167188"/>
              <a:ext cx="412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6" name="Picture 220"/>
            <p:cNvPicPr>
              <a:picLocks noChangeAspect="1" noChangeArrowheads="1"/>
            </p:cNvPicPr>
            <p:nvPr/>
          </p:nvPicPr>
          <p:blipFill>
            <a:blip r:embed="rId1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5038" y="4165600"/>
              <a:ext cx="488950" cy="727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7" name="Picture 221"/>
            <p:cNvPicPr>
              <a:picLocks noChangeAspect="1" noChangeArrowheads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0051" y="4160838"/>
              <a:ext cx="344488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8" name="Picture 222"/>
            <p:cNvPicPr>
              <a:picLocks noChangeAspect="1" noChangeArrowheads="1"/>
            </p:cNvPicPr>
            <p:nvPr/>
          </p:nvPicPr>
          <p:blipFill>
            <a:blip r:embed="rId1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8951" y="4178300"/>
              <a:ext cx="317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9" name="Picture 223"/>
            <p:cNvPicPr>
              <a:picLocks noChangeAspect="1" noChangeArrowheads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8951" y="4189413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0" name="Picture 224"/>
            <p:cNvPicPr>
              <a:picLocks noChangeAspect="1" noChangeArrowheads="1"/>
            </p:cNvPicPr>
            <p:nvPr/>
          </p:nvPicPr>
          <p:blipFill>
            <a:blip r:embed="rId1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3451" y="4159250"/>
              <a:ext cx="1362075" cy="520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1" name="Picture 225"/>
            <p:cNvPicPr>
              <a:picLocks noChangeAspect="1" noChangeArrowheads="1"/>
            </p:cNvPicPr>
            <p:nvPr/>
          </p:nvPicPr>
          <p:blipFill>
            <a:blip r:embed="rId1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04376" y="4333875"/>
              <a:ext cx="4476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2" name="Picture 226"/>
            <p:cNvPicPr>
              <a:picLocks noChangeAspect="1" noChangeArrowheads="1"/>
            </p:cNvPicPr>
            <p:nvPr/>
          </p:nvPicPr>
          <p:blipFill>
            <a:blip r:embed="rId1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99601" y="4303713"/>
              <a:ext cx="198438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3" name="Picture 227"/>
            <p:cNvPicPr>
              <a:picLocks noChangeAspect="1" noChangeArrowheads="1"/>
            </p:cNvPicPr>
            <p:nvPr/>
          </p:nvPicPr>
          <p:blipFill>
            <a:blip r:embed="rId1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12313" y="4473575"/>
              <a:ext cx="21748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4" name="Picture 228"/>
            <p:cNvPicPr>
              <a:picLocks noChangeAspect="1" noChangeArrowheads="1"/>
            </p:cNvPicPr>
            <p:nvPr/>
          </p:nvPicPr>
          <p:blipFill>
            <a:blip r:embed="rId1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09151" y="4511675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5" name="Picture 229"/>
            <p:cNvPicPr>
              <a:picLocks noChangeAspect="1" noChangeArrowheads="1"/>
            </p:cNvPicPr>
            <p:nvPr/>
          </p:nvPicPr>
          <p:blipFill>
            <a:blip r:embed="rId1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83763" y="4478338"/>
              <a:ext cx="187325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6" name="Picture 230"/>
            <p:cNvPicPr>
              <a:picLocks noChangeAspect="1" noChangeArrowheads="1"/>
            </p:cNvPicPr>
            <p:nvPr/>
          </p:nvPicPr>
          <p:blipFill>
            <a:blip r:embed="rId1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338" y="4224338"/>
              <a:ext cx="1466850" cy="550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7" name="Picture 231"/>
            <p:cNvPicPr>
              <a:picLocks noChangeAspect="1" noChangeArrowheads="1"/>
            </p:cNvPicPr>
            <p:nvPr/>
          </p:nvPicPr>
          <p:blipFill>
            <a:blip r:embed="rId1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02763" y="4324350"/>
              <a:ext cx="920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232"/>
            <p:cNvPicPr>
              <a:picLocks noChangeAspect="1" noChangeArrowheads="1"/>
            </p:cNvPicPr>
            <p:nvPr/>
          </p:nvPicPr>
          <p:blipFill>
            <a:blip r:embed="rId1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5601" y="4279900"/>
              <a:ext cx="134938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9" name="Picture 233"/>
            <p:cNvPicPr>
              <a:picLocks noChangeAspect="1" noChangeArrowheads="1"/>
            </p:cNvPicPr>
            <p:nvPr/>
          </p:nvPicPr>
          <p:blipFill>
            <a:blip r:embed="rId1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638" y="4522788"/>
              <a:ext cx="84138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0" name="Picture 234"/>
            <p:cNvPicPr>
              <a:picLocks noChangeAspect="1" noChangeArrowheads="1"/>
            </p:cNvPicPr>
            <p:nvPr/>
          </p:nvPicPr>
          <p:blipFill>
            <a:blip r:embed="rId1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36151" y="4654550"/>
              <a:ext cx="7143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1" name="Picture 235"/>
            <p:cNvPicPr>
              <a:picLocks noChangeAspect="1" noChangeArrowheads="1"/>
            </p:cNvPicPr>
            <p:nvPr/>
          </p:nvPicPr>
          <p:blipFill>
            <a:blip r:embed="rId1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17038" y="4425950"/>
              <a:ext cx="7143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2" name="Picture 236"/>
            <p:cNvPicPr>
              <a:picLocks noChangeAspect="1" noChangeArrowheads="1"/>
            </p:cNvPicPr>
            <p:nvPr/>
          </p:nvPicPr>
          <p:blipFill>
            <a:blip r:embed="rId1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3338" y="4338638"/>
              <a:ext cx="8413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3" name="Picture 237"/>
            <p:cNvPicPr>
              <a:picLocks noChangeAspect="1" noChangeArrowheads="1"/>
            </p:cNvPicPr>
            <p:nvPr/>
          </p:nvPicPr>
          <p:blipFill>
            <a:blip r:embed="rId1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23413" y="4595813"/>
              <a:ext cx="134938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4" name="Picture 238"/>
            <p:cNvPicPr>
              <a:picLocks noChangeAspect="1" noChangeArrowheads="1"/>
            </p:cNvPicPr>
            <p:nvPr/>
          </p:nvPicPr>
          <p:blipFill>
            <a:blip r:embed="rId1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37613" y="4357688"/>
              <a:ext cx="955675" cy="54133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5" name="Picture 239"/>
            <p:cNvPicPr>
              <a:picLocks noChangeAspect="1" noChangeArrowheads="1"/>
            </p:cNvPicPr>
            <p:nvPr/>
          </p:nvPicPr>
          <p:blipFill>
            <a:blip r:embed="rId1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1676" y="4668838"/>
              <a:ext cx="41275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6" name="Picture 240"/>
            <p:cNvPicPr>
              <a:picLocks noChangeAspect="1" noChangeArrowheads="1"/>
            </p:cNvPicPr>
            <p:nvPr/>
          </p:nvPicPr>
          <p:blipFill>
            <a:blip r:embed="rId1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6101" y="4570413"/>
              <a:ext cx="73025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7" name="Picture 241"/>
            <p:cNvPicPr>
              <a:picLocks noChangeAspect="1" noChangeArrowheads="1"/>
            </p:cNvPicPr>
            <p:nvPr/>
          </p:nvPicPr>
          <p:blipFill>
            <a:blip r:embed="rId1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44051" y="4702175"/>
              <a:ext cx="271463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8" name="Picture 242"/>
            <p:cNvPicPr>
              <a:picLocks noChangeAspect="1" noChangeArrowheads="1"/>
            </p:cNvPicPr>
            <p:nvPr/>
          </p:nvPicPr>
          <p:blipFill>
            <a:blip r:embed="rId1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31351" y="4692650"/>
              <a:ext cx="374650" cy="352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9" name="Picture 243"/>
            <p:cNvPicPr>
              <a:picLocks noChangeAspect="1" noChangeArrowheads="1"/>
            </p:cNvPicPr>
            <p:nvPr/>
          </p:nvPicPr>
          <p:blipFill>
            <a:blip r:embed="rId1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18651" y="477202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0" name="Picture 244"/>
            <p:cNvPicPr>
              <a:picLocks noChangeAspect="1" noChangeArrowheads="1"/>
            </p:cNvPicPr>
            <p:nvPr/>
          </p:nvPicPr>
          <p:blipFill>
            <a:blip r:embed="rId1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32913" y="4776788"/>
              <a:ext cx="228600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1" name="Picture 245"/>
            <p:cNvPicPr>
              <a:picLocks noChangeAspect="1" noChangeArrowheads="1"/>
            </p:cNvPicPr>
            <p:nvPr/>
          </p:nvPicPr>
          <p:blipFill>
            <a:blip r:embed="rId1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18651" y="477202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2" name="Picture 246"/>
            <p:cNvPicPr>
              <a:picLocks noChangeAspect="1" noChangeArrowheads="1"/>
            </p:cNvPicPr>
            <p:nvPr/>
          </p:nvPicPr>
          <p:blipFill>
            <a:blip r:embed="rId1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32938" y="4806950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3" name="Picture 247"/>
            <p:cNvPicPr>
              <a:picLocks noChangeAspect="1" noChangeArrowheads="1"/>
            </p:cNvPicPr>
            <p:nvPr/>
          </p:nvPicPr>
          <p:blipFill>
            <a:blip r:embed="rId1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66276" y="4787900"/>
              <a:ext cx="5238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4" name="Picture 248"/>
            <p:cNvPicPr>
              <a:picLocks noChangeAspect="1" noChangeArrowheads="1"/>
            </p:cNvPicPr>
            <p:nvPr/>
          </p:nvPicPr>
          <p:blipFill>
            <a:blip r:embed="rId1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6451" y="4681538"/>
              <a:ext cx="41275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5" name="Picture 249"/>
            <p:cNvPicPr>
              <a:picLocks noChangeAspect="1" noChangeArrowheads="1"/>
            </p:cNvPicPr>
            <p:nvPr/>
          </p:nvPicPr>
          <p:blipFill>
            <a:blip r:embed="rId1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8038" y="4700588"/>
              <a:ext cx="1555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6" name="Picture 250"/>
            <p:cNvPicPr>
              <a:picLocks noChangeAspect="1" noChangeArrowheads="1"/>
            </p:cNvPicPr>
            <p:nvPr/>
          </p:nvPicPr>
          <p:blipFill>
            <a:blip r:embed="rId1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47251" y="4694238"/>
              <a:ext cx="61913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7" name="Picture 251"/>
            <p:cNvPicPr>
              <a:picLocks noChangeAspect="1" noChangeArrowheads="1"/>
            </p:cNvPicPr>
            <p:nvPr/>
          </p:nvPicPr>
          <p:blipFill>
            <a:blip r:embed="rId1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9313" y="4754563"/>
              <a:ext cx="155575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8" name="Picture 252"/>
            <p:cNvPicPr>
              <a:picLocks noChangeAspect="1" noChangeArrowheads="1"/>
            </p:cNvPicPr>
            <p:nvPr/>
          </p:nvPicPr>
          <p:blipFill>
            <a:blip r:embed="rId1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45676" y="4641850"/>
              <a:ext cx="198438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9" name="Picture 253"/>
            <p:cNvPicPr>
              <a:picLocks noChangeAspect="1" noChangeArrowheads="1"/>
            </p:cNvPicPr>
            <p:nvPr/>
          </p:nvPicPr>
          <p:blipFill>
            <a:blip r:embed="rId1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52063" y="4224338"/>
              <a:ext cx="523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0" name="Picture 254"/>
            <p:cNvPicPr>
              <a:picLocks noChangeAspect="1" noChangeArrowheads="1"/>
            </p:cNvPicPr>
            <p:nvPr/>
          </p:nvPicPr>
          <p:blipFill>
            <a:blip r:embed="rId1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96513" y="4257675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1" name="Picture 255"/>
            <p:cNvPicPr>
              <a:picLocks noChangeAspect="1" noChangeArrowheads="1"/>
            </p:cNvPicPr>
            <p:nvPr/>
          </p:nvPicPr>
          <p:blipFill>
            <a:blip r:embed="rId1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34576" y="4270375"/>
              <a:ext cx="280988" cy="561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2" name="Picture 256"/>
            <p:cNvPicPr>
              <a:picLocks noChangeAspect="1" noChangeArrowheads="1"/>
            </p:cNvPicPr>
            <p:nvPr/>
          </p:nvPicPr>
          <p:blipFill>
            <a:blip r:embed="rId1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79051" y="4271963"/>
              <a:ext cx="428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3" name="Picture 257"/>
            <p:cNvPicPr>
              <a:picLocks noChangeAspect="1" noChangeArrowheads="1"/>
            </p:cNvPicPr>
            <p:nvPr/>
          </p:nvPicPr>
          <p:blipFill>
            <a:blip r:embed="rId1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4601" y="4271963"/>
              <a:ext cx="6191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4" name="Picture 258"/>
            <p:cNvPicPr>
              <a:picLocks noChangeAspect="1" noChangeArrowheads="1"/>
            </p:cNvPicPr>
            <p:nvPr/>
          </p:nvPicPr>
          <p:blipFill>
            <a:blip r:embed="rId1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99676" y="4240213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5" name="Picture 259"/>
            <p:cNvPicPr>
              <a:picLocks noChangeAspect="1" noChangeArrowheads="1"/>
            </p:cNvPicPr>
            <p:nvPr/>
          </p:nvPicPr>
          <p:blipFill>
            <a:blip r:embed="rId1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72688" y="4217988"/>
              <a:ext cx="61913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6" name="Picture 260"/>
            <p:cNvPicPr>
              <a:picLocks noChangeAspect="1" noChangeArrowheads="1"/>
            </p:cNvPicPr>
            <p:nvPr/>
          </p:nvPicPr>
          <p:blipFill>
            <a:blip r:embed="rId1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61576" y="4333875"/>
              <a:ext cx="1047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7" name="Picture 261"/>
            <p:cNvPicPr>
              <a:picLocks noChangeAspect="1" noChangeArrowheads="1"/>
            </p:cNvPicPr>
            <p:nvPr/>
          </p:nvPicPr>
          <p:blipFill>
            <a:blip r:embed="rId1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94901" y="4465638"/>
              <a:ext cx="93663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8" name="Picture 262"/>
            <p:cNvPicPr>
              <a:picLocks noChangeAspect="1" noChangeArrowheads="1"/>
            </p:cNvPicPr>
            <p:nvPr/>
          </p:nvPicPr>
          <p:blipFill>
            <a:blip r:embed="rId1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3013" y="4459288"/>
              <a:ext cx="317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9" name="Picture 263"/>
            <p:cNvPicPr>
              <a:picLocks noChangeAspect="1" noChangeArrowheads="1"/>
            </p:cNvPicPr>
            <p:nvPr/>
          </p:nvPicPr>
          <p:blipFill>
            <a:blip r:embed="rId1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60001" y="4330700"/>
              <a:ext cx="114300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0" name="Picture 264"/>
            <p:cNvPicPr>
              <a:picLocks noChangeAspect="1" noChangeArrowheads="1"/>
            </p:cNvPicPr>
            <p:nvPr/>
          </p:nvPicPr>
          <p:blipFill>
            <a:blip r:embed="rId1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79051" y="4319588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1" name="Picture 265"/>
            <p:cNvPicPr>
              <a:picLocks noChangeAspect="1" noChangeArrowheads="1"/>
            </p:cNvPicPr>
            <p:nvPr/>
          </p:nvPicPr>
          <p:blipFill>
            <a:blip r:embed="rId1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74288" y="4351338"/>
              <a:ext cx="73025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2" name="Picture 266"/>
            <p:cNvPicPr>
              <a:picLocks noChangeAspect="1" noChangeArrowheads="1"/>
            </p:cNvPicPr>
            <p:nvPr/>
          </p:nvPicPr>
          <p:blipFill>
            <a:blip r:embed="rId1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13938" y="4184650"/>
              <a:ext cx="41275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3" name="Picture 267"/>
            <p:cNvPicPr>
              <a:picLocks noChangeAspect="1" noChangeArrowheads="1"/>
            </p:cNvPicPr>
            <p:nvPr/>
          </p:nvPicPr>
          <p:blipFill>
            <a:blip r:embed="rId1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9813" y="4452938"/>
              <a:ext cx="6191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4" name="Picture 268"/>
            <p:cNvPicPr>
              <a:picLocks noChangeAspect="1" noChangeArrowheads="1"/>
            </p:cNvPicPr>
            <p:nvPr/>
          </p:nvPicPr>
          <p:blipFill>
            <a:blip r:embed="rId1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34576" y="4486275"/>
              <a:ext cx="317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5" name="Picture 269"/>
            <p:cNvPicPr>
              <a:picLocks noChangeAspect="1" noChangeArrowheads="1"/>
            </p:cNvPicPr>
            <p:nvPr/>
          </p:nvPicPr>
          <p:blipFill>
            <a:blip r:embed="rId1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34576" y="4546600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6" name="Picture 270"/>
            <p:cNvPicPr>
              <a:picLocks noChangeAspect="1" noChangeArrowheads="1"/>
            </p:cNvPicPr>
            <p:nvPr/>
          </p:nvPicPr>
          <p:blipFill>
            <a:blip r:embed="rId1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6313" y="4511675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7" name="Picture 271"/>
            <p:cNvPicPr>
              <a:picLocks noChangeAspect="1" noChangeArrowheads="1"/>
            </p:cNvPicPr>
            <p:nvPr/>
          </p:nvPicPr>
          <p:blipFill>
            <a:blip r:embed="rId1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1076" y="4700588"/>
              <a:ext cx="84138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8" name="Picture 272"/>
            <p:cNvPicPr>
              <a:picLocks noChangeAspect="1" noChangeArrowheads="1"/>
            </p:cNvPicPr>
            <p:nvPr/>
          </p:nvPicPr>
          <p:blipFill>
            <a:blip r:embed="rId1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1551" y="4789488"/>
              <a:ext cx="5238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9" name="Picture 273"/>
            <p:cNvPicPr>
              <a:picLocks noChangeAspect="1" noChangeArrowheads="1"/>
            </p:cNvPicPr>
            <p:nvPr/>
          </p:nvPicPr>
          <p:blipFill>
            <a:blip r:embed="rId1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8226" y="4770438"/>
              <a:ext cx="936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0" name="Picture 274"/>
            <p:cNvPicPr>
              <a:picLocks noChangeAspect="1" noChangeArrowheads="1"/>
            </p:cNvPicPr>
            <p:nvPr/>
          </p:nvPicPr>
          <p:blipFill>
            <a:blip r:embed="rId1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42526" y="4629150"/>
              <a:ext cx="52388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1" name="Picture 275"/>
            <p:cNvPicPr>
              <a:picLocks noChangeAspect="1" noChangeArrowheads="1"/>
            </p:cNvPicPr>
            <p:nvPr/>
          </p:nvPicPr>
          <p:blipFill>
            <a:blip r:embed="rId1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4588" y="4748213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" name="Picture 276"/>
            <p:cNvPicPr>
              <a:picLocks noChangeAspect="1" noChangeArrowheads="1"/>
            </p:cNvPicPr>
            <p:nvPr/>
          </p:nvPicPr>
          <p:blipFill>
            <a:blip r:embed="rId1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29838" y="4508500"/>
              <a:ext cx="300038" cy="447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" name="Picture 277"/>
            <p:cNvPicPr>
              <a:picLocks noChangeAspect="1" noChangeArrowheads="1"/>
            </p:cNvPicPr>
            <p:nvPr/>
          </p:nvPicPr>
          <p:blipFill>
            <a:blip r:embed="rId1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55238" y="4494213"/>
              <a:ext cx="42863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4" name="Picture 278"/>
            <p:cNvPicPr>
              <a:picLocks noChangeAspect="1" noChangeArrowheads="1"/>
            </p:cNvPicPr>
            <p:nvPr/>
          </p:nvPicPr>
          <p:blipFill>
            <a:blip r:embed="rId1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07613" y="4498975"/>
              <a:ext cx="42863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5" name="Picture 279"/>
            <p:cNvPicPr>
              <a:picLocks noChangeAspect="1" noChangeArrowheads="1"/>
            </p:cNvPicPr>
            <p:nvPr/>
          </p:nvPicPr>
          <p:blipFill>
            <a:blip r:embed="rId1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74276" y="4554538"/>
              <a:ext cx="52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6" name="Picture 280"/>
            <p:cNvPicPr>
              <a:picLocks noChangeAspect="1" noChangeArrowheads="1"/>
            </p:cNvPicPr>
            <p:nvPr/>
          </p:nvPicPr>
          <p:blipFill>
            <a:blip r:embed="rId1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26663" y="4545013"/>
              <a:ext cx="41275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7" name="Picture 281"/>
            <p:cNvPicPr>
              <a:picLocks noChangeAspect="1" noChangeArrowheads="1"/>
            </p:cNvPicPr>
            <p:nvPr/>
          </p:nvPicPr>
          <p:blipFill>
            <a:blip r:embed="rId1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10788" y="4592638"/>
              <a:ext cx="207963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8" name="Picture 282"/>
            <p:cNvPicPr>
              <a:picLocks noChangeAspect="1" noChangeArrowheads="1"/>
            </p:cNvPicPr>
            <p:nvPr/>
          </p:nvPicPr>
          <p:blipFill>
            <a:blip r:embed="rId1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91738" y="4635500"/>
              <a:ext cx="3841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9" name="Picture 283"/>
            <p:cNvPicPr>
              <a:picLocks noChangeAspect="1" noChangeArrowheads="1"/>
            </p:cNvPicPr>
            <p:nvPr/>
          </p:nvPicPr>
          <p:blipFill>
            <a:blip r:embed="rId1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93326" y="4741863"/>
              <a:ext cx="63500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0" name="Picture 284"/>
            <p:cNvPicPr>
              <a:picLocks noChangeAspect="1" noChangeArrowheads="1"/>
            </p:cNvPicPr>
            <p:nvPr/>
          </p:nvPicPr>
          <p:blipFill>
            <a:blip r:embed="rId1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21913" y="4856163"/>
              <a:ext cx="8413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1" name="Picture 285"/>
            <p:cNvPicPr>
              <a:picLocks noChangeAspect="1" noChangeArrowheads="1"/>
            </p:cNvPicPr>
            <p:nvPr/>
          </p:nvPicPr>
          <p:blipFill>
            <a:blip r:embed="rId1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77463" y="4818063"/>
              <a:ext cx="61913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2" name="Picture 286"/>
            <p:cNvPicPr>
              <a:picLocks noChangeAspect="1" noChangeArrowheads="1"/>
            </p:cNvPicPr>
            <p:nvPr/>
          </p:nvPicPr>
          <p:blipFill>
            <a:blip r:embed="rId1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10788" y="4772025"/>
              <a:ext cx="6350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3" name="Picture 287"/>
            <p:cNvPicPr>
              <a:picLocks noChangeAspect="1" noChangeArrowheads="1"/>
            </p:cNvPicPr>
            <p:nvPr/>
          </p:nvPicPr>
          <p:blipFill>
            <a:blip r:embed="rId1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77476" y="4929188"/>
              <a:ext cx="61913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4" name="Picture 288"/>
            <p:cNvPicPr>
              <a:picLocks noChangeAspect="1" noChangeArrowheads="1"/>
            </p:cNvPicPr>
            <p:nvPr/>
          </p:nvPicPr>
          <p:blipFill>
            <a:blip r:embed="rId1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82238" y="4981575"/>
              <a:ext cx="8255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5" name="Picture 289"/>
            <p:cNvPicPr>
              <a:picLocks noChangeAspect="1" noChangeArrowheads="1"/>
            </p:cNvPicPr>
            <p:nvPr/>
          </p:nvPicPr>
          <p:blipFill>
            <a:blip r:embed="rId1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67926" y="4776788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6" name="Picture 290"/>
            <p:cNvPicPr>
              <a:picLocks noChangeAspect="1" noChangeArrowheads="1"/>
            </p:cNvPicPr>
            <p:nvPr/>
          </p:nvPicPr>
          <p:blipFill>
            <a:blip r:embed="rId1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96488" y="4779963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7" name="Picture 291"/>
            <p:cNvPicPr>
              <a:picLocks noChangeAspect="1" noChangeArrowheads="1"/>
            </p:cNvPicPr>
            <p:nvPr/>
          </p:nvPicPr>
          <p:blipFill>
            <a:blip r:embed="rId1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91726" y="4781550"/>
              <a:ext cx="63500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8" name="Picture 292"/>
            <p:cNvPicPr>
              <a:picLocks noChangeAspect="1" noChangeArrowheads="1"/>
            </p:cNvPicPr>
            <p:nvPr/>
          </p:nvPicPr>
          <p:blipFill>
            <a:blip r:embed="rId1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9651" y="4808538"/>
              <a:ext cx="93663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9" name="Picture 293"/>
            <p:cNvPicPr>
              <a:picLocks noChangeAspect="1" noChangeArrowheads="1"/>
            </p:cNvPicPr>
            <p:nvPr/>
          </p:nvPicPr>
          <p:blipFill>
            <a:blip r:embed="rId1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8988" y="4886325"/>
              <a:ext cx="155575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0" name="Picture 294"/>
            <p:cNvPicPr>
              <a:picLocks noChangeAspect="1" noChangeArrowheads="1"/>
            </p:cNvPicPr>
            <p:nvPr/>
          </p:nvPicPr>
          <p:blipFill>
            <a:blip r:embed="rId1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8213" y="4891088"/>
              <a:ext cx="61913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1" name="Picture 295"/>
            <p:cNvPicPr>
              <a:picLocks noChangeAspect="1" noChangeArrowheads="1"/>
            </p:cNvPicPr>
            <p:nvPr/>
          </p:nvPicPr>
          <p:blipFill>
            <a:blip r:embed="rId1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8026" y="4856163"/>
              <a:ext cx="730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" name="Picture 296"/>
            <p:cNvPicPr>
              <a:picLocks noChangeAspect="1" noChangeArrowheads="1"/>
            </p:cNvPicPr>
            <p:nvPr/>
          </p:nvPicPr>
          <p:blipFill>
            <a:blip r:embed="rId1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10726" y="4819650"/>
              <a:ext cx="8255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" name="Picture 297"/>
            <p:cNvPicPr>
              <a:picLocks noChangeAspect="1" noChangeArrowheads="1"/>
            </p:cNvPicPr>
            <p:nvPr/>
          </p:nvPicPr>
          <p:blipFill>
            <a:blip r:embed="rId1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6451" y="4984750"/>
              <a:ext cx="144463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4" name="Picture 298"/>
            <p:cNvPicPr>
              <a:picLocks noChangeAspect="1" noChangeArrowheads="1"/>
            </p:cNvPicPr>
            <p:nvPr/>
          </p:nvPicPr>
          <p:blipFill>
            <a:blip r:embed="rId1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55151" y="4881563"/>
              <a:ext cx="176213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5" name="Picture 299"/>
            <p:cNvPicPr>
              <a:picLocks noChangeAspect="1" noChangeArrowheads="1"/>
            </p:cNvPicPr>
            <p:nvPr/>
          </p:nvPicPr>
          <p:blipFill>
            <a:blip r:embed="rId1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47213" y="4914900"/>
              <a:ext cx="5238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6" name="Picture 300"/>
            <p:cNvPicPr>
              <a:picLocks noChangeAspect="1" noChangeArrowheads="1"/>
            </p:cNvPicPr>
            <p:nvPr/>
          </p:nvPicPr>
          <p:blipFill>
            <a:blip r:embed="rId1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88626" y="4751388"/>
              <a:ext cx="42863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7" name="Picture 301"/>
            <p:cNvPicPr>
              <a:picLocks noChangeAspect="1" noChangeArrowheads="1"/>
            </p:cNvPicPr>
            <p:nvPr/>
          </p:nvPicPr>
          <p:blipFill>
            <a:blip r:embed="rId1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02913" y="4783138"/>
              <a:ext cx="155575" cy="28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8" name="Picture 302"/>
            <p:cNvPicPr>
              <a:picLocks noChangeAspect="1" noChangeArrowheads="1"/>
            </p:cNvPicPr>
            <p:nvPr/>
          </p:nvPicPr>
          <p:blipFill>
            <a:blip r:embed="rId1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48926" y="4784725"/>
              <a:ext cx="196850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9" name="Picture 303"/>
            <p:cNvPicPr>
              <a:picLocks noChangeAspect="1" noChangeArrowheads="1"/>
            </p:cNvPicPr>
            <p:nvPr/>
          </p:nvPicPr>
          <p:blipFill>
            <a:blip r:embed="rId2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20351" y="4786313"/>
              <a:ext cx="73025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0" name="Picture 304"/>
            <p:cNvPicPr>
              <a:picLocks noChangeAspect="1" noChangeArrowheads="1"/>
            </p:cNvPicPr>
            <p:nvPr/>
          </p:nvPicPr>
          <p:blipFill>
            <a:blip r:embed="rId2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37813" y="4938713"/>
              <a:ext cx="71438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1" name="Picture 305"/>
            <p:cNvPicPr>
              <a:picLocks noChangeAspect="1" noChangeArrowheads="1"/>
            </p:cNvPicPr>
            <p:nvPr/>
          </p:nvPicPr>
          <p:blipFill>
            <a:blip r:embed="rId2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0301" y="3557588"/>
              <a:ext cx="385763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2" name="Picture 306"/>
            <p:cNvPicPr>
              <a:picLocks noChangeAspect="1" noChangeArrowheads="1"/>
            </p:cNvPicPr>
            <p:nvPr/>
          </p:nvPicPr>
          <p:blipFill>
            <a:blip r:embed="rId2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4301" y="3582988"/>
              <a:ext cx="52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" name="Picture 307"/>
            <p:cNvPicPr>
              <a:picLocks noChangeAspect="1" noChangeArrowheads="1"/>
            </p:cNvPicPr>
            <p:nvPr/>
          </p:nvPicPr>
          <p:blipFill>
            <a:blip r:embed="rId2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9063" y="3638550"/>
              <a:ext cx="730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4" name="Picture 308"/>
            <p:cNvPicPr>
              <a:picLocks noChangeAspect="1" noChangeArrowheads="1"/>
            </p:cNvPicPr>
            <p:nvPr/>
          </p:nvPicPr>
          <p:blipFill>
            <a:blip r:embed="rId2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1288" y="3716338"/>
              <a:ext cx="134938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5" name="Picture 309"/>
            <p:cNvPicPr>
              <a:picLocks noChangeAspect="1" noChangeArrowheads="1"/>
            </p:cNvPicPr>
            <p:nvPr/>
          </p:nvPicPr>
          <p:blipFill>
            <a:blip r:embed="rId2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3676" y="3702050"/>
              <a:ext cx="125413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6" name="Picture 310"/>
            <p:cNvPicPr>
              <a:picLocks noChangeAspect="1" noChangeArrowheads="1"/>
            </p:cNvPicPr>
            <p:nvPr/>
          </p:nvPicPr>
          <p:blipFill>
            <a:blip r:embed="rId2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8438" y="3781425"/>
              <a:ext cx="125413" cy="39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7" name="Picture 311"/>
            <p:cNvPicPr>
              <a:picLocks noChangeAspect="1" noChangeArrowheads="1"/>
            </p:cNvPicPr>
            <p:nvPr/>
          </p:nvPicPr>
          <p:blipFill>
            <a:blip r:embed="rId2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8601" y="3595688"/>
              <a:ext cx="185738" cy="811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" name="Picture 312"/>
            <p:cNvPicPr>
              <a:picLocks noChangeAspect="1" noChangeArrowheads="1"/>
            </p:cNvPicPr>
            <p:nvPr/>
          </p:nvPicPr>
          <p:blipFill>
            <a:blip r:embed="rId2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1626" y="3683000"/>
              <a:ext cx="52388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9" name="Picture 313"/>
            <p:cNvPicPr>
              <a:picLocks noChangeAspect="1" noChangeArrowheads="1"/>
            </p:cNvPicPr>
            <p:nvPr/>
          </p:nvPicPr>
          <p:blipFill>
            <a:blip r:embed="rId2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8451" y="3695700"/>
              <a:ext cx="52388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0" name="Picture 314"/>
            <p:cNvPicPr>
              <a:picLocks noChangeAspect="1" noChangeArrowheads="1"/>
            </p:cNvPicPr>
            <p:nvPr/>
          </p:nvPicPr>
          <p:blipFill>
            <a:blip r:embed="rId2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4163" y="3684588"/>
              <a:ext cx="93663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1" name="Picture 315"/>
            <p:cNvPicPr>
              <a:picLocks noChangeAspect="1" noChangeArrowheads="1"/>
            </p:cNvPicPr>
            <p:nvPr/>
          </p:nvPicPr>
          <p:blipFill>
            <a:blip r:embed="rId2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31276" y="4271963"/>
              <a:ext cx="219075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2" name="Picture 316"/>
            <p:cNvPicPr>
              <a:picLocks noChangeAspect="1" noChangeArrowheads="1"/>
            </p:cNvPicPr>
            <p:nvPr/>
          </p:nvPicPr>
          <p:blipFill>
            <a:blip r:embed="rId2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9963" y="4184650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" name="Picture 317"/>
            <p:cNvPicPr>
              <a:picLocks noChangeAspect="1" noChangeArrowheads="1"/>
            </p:cNvPicPr>
            <p:nvPr/>
          </p:nvPicPr>
          <p:blipFill>
            <a:blip r:embed="rId2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70926" y="4183063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" name="Picture 318"/>
            <p:cNvPicPr>
              <a:picLocks noChangeAspect="1" noChangeArrowheads="1"/>
            </p:cNvPicPr>
            <p:nvPr/>
          </p:nvPicPr>
          <p:blipFill>
            <a:blip r:embed="rId2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3301" y="4335463"/>
              <a:ext cx="114300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5" name="Picture 319"/>
            <p:cNvPicPr>
              <a:picLocks noChangeAspect="1" noChangeArrowheads="1"/>
            </p:cNvPicPr>
            <p:nvPr/>
          </p:nvPicPr>
          <p:blipFill>
            <a:blip r:embed="rId2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2526" y="4402138"/>
              <a:ext cx="103188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6" name="Picture 320"/>
            <p:cNvPicPr>
              <a:picLocks noChangeAspect="1" noChangeArrowheads="1"/>
            </p:cNvPicPr>
            <p:nvPr/>
          </p:nvPicPr>
          <p:blipFill>
            <a:blip r:embed="rId2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3438" y="4413250"/>
              <a:ext cx="384175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7" name="Picture 321"/>
            <p:cNvPicPr>
              <a:picLocks noChangeAspect="1" noChangeArrowheads="1"/>
            </p:cNvPicPr>
            <p:nvPr/>
          </p:nvPicPr>
          <p:blipFill>
            <a:blip r:embed="rId2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0251" y="4378325"/>
              <a:ext cx="395288" cy="249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8" name="Picture 322"/>
            <p:cNvPicPr>
              <a:picLocks noChangeAspect="1" noChangeArrowheads="1"/>
            </p:cNvPicPr>
            <p:nvPr/>
          </p:nvPicPr>
          <p:blipFill>
            <a:blip r:embed="rId2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6488" y="4481513"/>
              <a:ext cx="428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9" name="Picture 323"/>
            <p:cNvPicPr>
              <a:picLocks noChangeAspect="1" noChangeArrowheads="1"/>
            </p:cNvPicPr>
            <p:nvPr/>
          </p:nvPicPr>
          <p:blipFill>
            <a:blip r:embed="rId2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9188" y="4475163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0" name="Picture 324"/>
            <p:cNvPicPr>
              <a:picLocks noChangeAspect="1" noChangeArrowheads="1"/>
            </p:cNvPicPr>
            <p:nvPr/>
          </p:nvPicPr>
          <p:blipFill>
            <a:blip r:embed="rId2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8063" y="4478338"/>
              <a:ext cx="936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1" name="Picture 325"/>
            <p:cNvPicPr>
              <a:picLocks noChangeAspect="1" noChangeArrowheads="1"/>
            </p:cNvPicPr>
            <p:nvPr/>
          </p:nvPicPr>
          <p:blipFill>
            <a:blip r:embed="rId2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7751" y="4532313"/>
              <a:ext cx="19685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2" name="Picture 326"/>
            <p:cNvPicPr>
              <a:picLocks noChangeAspect="1" noChangeArrowheads="1"/>
            </p:cNvPicPr>
            <p:nvPr/>
          </p:nvPicPr>
          <p:blipFill>
            <a:blip r:embed="rId2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9676" y="4506913"/>
              <a:ext cx="61913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3" name="Picture 327"/>
            <p:cNvPicPr>
              <a:picLocks noChangeAspect="1" noChangeArrowheads="1"/>
            </p:cNvPicPr>
            <p:nvPr/>
          </p:nvPicPr>
          <p:blipFill>
            <a:blip r:embed="rId2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31263" y="4497388"/>
              <a:ext cx="3111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" name="Picture 328"/>
            <p:cNvPicPr>
              <a:picLocks noChangeAspect="1" noChangeArrowheads="1"/>
            </p:cNvPicPr>
            <p:nvPr/>
          </p:nvPicPr>
          <p:blipFill>
            <a:blip r:embed="rId2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72538" y="4530725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5" name="Picture 329"/>
            <p:cNvPicPr>
              <a:picLocks noChangeAspect="1" noChangeArrowheads="1"/>
            </p:cNvPicPr>
            <p:nvPr/>
          </p:nvPicPr>
          <p:blipFill>
            <a:blip r:embed="rId2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32851" y="4532313"/>
              <a:ext cx="14605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6" name="Picture 330"/>
            <p:cNvPicPr>
              <a:picLocks noChangeAspect="1" noChangeArrowheads="1"/>
            </p:cNvPicPr>
            <p:nvPr/>
          </p:nvPicPr>
          <p:blipFill>
            <a:blip r:embed="rId2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5838" y="4398963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7" name="Picture 331"/>
            <p:cNvPicPr>
              <a:picLocks noChangeAspect="1" noChangeArrowheads="1"/>
            </p:cNvPicPr>
            <p:nvPr/>
          </p:nvPicPr>
          <p:blipFill>
            <a:blip r:embed="rId2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6276" y="4357688"/>
              <a:ext cx="342900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8" name="Picture 332"/>
            <p:cNvPicPr>
              <a:picLocks noChangeAspect="1" noChangeArrowheads="1"/>
            </p:cNvPicPr>
            <p:nvPr/>
          </p:nvPicPr>
          <p:blipFill>
            <a:blip r:embed="rId2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2176" y="4410075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9" name="Picture 333"/>
            <p:cNvPicPr>
              <a:picLocks noChangeAspect="1" noChangeArrowheads="1"/>
            </p:cNvPicPr>
            <p:nvPr/>
          </p:nvPicPr>
          <p:blipFill>
            <a:blip r:embed="rId2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7101" y="4406900"/>
              <a:ext cx="61913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0" name="Picture 334"/>
            <p:cNvPicPr>
              <a:picLocks noChangeAspect="1" noChangeArrowheads="1"/>
            </p:cNvPicPr>
            <p:nvPr/>
          </p:nvPicPr>
          <p:blipFill>
            <a:blip r:embed="rId2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0588" y="4376738"/>
              <a:ext cx="31750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1" name="Picture 335"/>
            <p:cNvPicPr>
              <a:picLocks noChangeAspect="1" noChangeArrowheads="1"/>
            </p:cNvPicPr>
            <p:nvPr/>
          </p:nvPicPr>
          <p:blipFill>
            <a:blip r:embed="rId2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7526" y="4359275"/>
              <a:ext cx="415925" cy="312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2" name="Picture 336"/>
            <p:cNvPicPr>
              <a:picLocks noChangeAspect="1" noChangeArrowheads="1"/>
            </p:cNvPicPr>
            <p:nvPr/>
          </p:nvPicPr>
          <p:blipFill>
            <a:blip r:embed="rId2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6213" y="4335463"/>
              <a:ext cx="19843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3" name="Picture 337"/>
            <p:cNvPicPr>
              <a:picLocks noChangeAspect="1" noChangeArrowheads="1"/>
            </p:cNvPicPr>
            <p:nvPr/>
          </p:nvPicPr>
          <p:blipFill>
            <a:blip r:embed="rId2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91613" y="4306888"/>
              <a:ext cx="93663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" name="Picture 338"/>
            <p:cNvPicPr>
              <a:picLocks noChangeAspect="1" noChangeArrowheads="1"/>
            </p:cNvPicPr>
            <p:nvPr/>
          </p:nvPicPr>
          <p:blipFill>
            <a:blip r:embed="rId2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48763" y="4421188"/>
              <a:ext cx="7143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5" name="Picture 339"/>
            <p:cNvPicPr>
              <a:picLocks noChangeAspect="1" noChangeArrowheads="1"/>
            </p:cNvPicPr>
            <p:nvPr/>
          </p:nvPicPr>
          <p:blipFill>
            <a:blip r:embed="rId2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02726" y="4430713"/>
              <a:ext cx="114300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6" name="Picture 340"/>
            <p:cNvPicPr>
              <a:picLocks noChangeAspect="1" noChangeArrowheads="1"/>
            </p:cNvPicPr>
            <p:nvPr/>
          </p:nvPicPr>
          <p:blipFill>
            <a:blip r:embed="rId2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85276" y="4483100"/>
              <a:ext cx="13493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7" name="Picture 341"/>
            <p:cNvPicPr>
              <a:picLocks noChangeAspect="1" noChangeArrowheads="1"/>
            </p:cNvPicPr>
            <p:nvPr/>
          </p:nvPicPr>
          <p:blipFill>
            <a:blip r:embed="rId2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3838" y="4497388"/>
              <a:ext cx="228600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8" name="Picture 342"/>
            <p:cNvPicPr>
              <a:picLocks noChangeAspect="1" noChangeArrowheads="1"/>
            </p:cNvPicPr>
            <p:nvPr/>
          </p:nvPicPr>
          <p:blipFill>
            <a:blip r:embed="rId2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34463" y="4467225"/>
              <a:ext cx="176213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9" name="Picture 343"/>
            <p:cNvPicPr>
              <a:picLocks noChangeAspect="1" noChangeArrowheads="1"/>
            </p:cNvPicPr>
            <p:nvPr/>
          </p:nvPicPr>
          <p:blipFill>
            <a:blip r:embed="rId2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64638" y="4498975"/>
              <a:ext cx="7302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0" name="Picture 344"/>
            <p:cNvPicPr>
              <a:picLocks noChangeAspect="1" noChangeArrowheads="1"/>
            </p:cNvPicPr>
            <p:nvPr/>
          </p:nvPicPr>
          <p:blipFill>
            <a:blip r:embed="rId2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12263" y="4554538"/>
              <a:ext cx="6350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1" name="Picture 345"/>
            <p:cNvPicPr>
              <a:picLocks noChangeAspect="1" noChangeArrowheads="1"/>
            </p:cNvPicPr>
            <p:nvPr/>
          </p:nvPicPr>
          <p:blipFill>
            <a:blip r:embed="rId2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31313" y="4481513"/>
              <a:ext cx="155575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2" name="Picture 346"/>
            <p:cNvPicPr>
              <a:picLocks noChangeAspect="1" noChangeArrowheads="1"/>
            </p:cNvPicPr>
            <p:nvPr/>
          </p:nvPicPr>
          <p:blipFill>
            <a:blip r:embed="rId2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18576" y="4538663"/>
              <a:ext cx="269875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3" name="Picture 347"/>
            <p:cNvPicPr>
              <a:picLocks noChangeAspect="1" noChangeArrowheads="1"/>
            </p:cNvPicPr>
            <p:nvPr/>
          </p:nvPicPr>
          <p:blipFill>
            <a:blip r:embed="rId2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6551" y="4233863"/>
              <a:ext cx="312738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" name="Picture 348"/>
            <p:cNvPicPr>
              <a:picLocks noChangeAspect="1" noChangeArrowheads="1"/>
            </p:cNvPicPr>
            <p:nvPr/>
          </p:nvPicPr>
          <p:blipFill>
            <a:blip r:embed="rId2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7026" y="4268788"/>
              <a:ext cx="363538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" name="Picture 349"/>
            <p:cNvPicPr>
              <a:picLocks noChangeAspect="1" noChangeArrowheads="1"/>
            </p:cNvPicPr>
            <p:nvPr/>
          </p:nvPicPr>
          <p:blipFill>
            <a:blip r:embed="rId2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0688" y="4302125"/>
              <a:ext cx="7143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" name="Picture 350"/>
            <p:cNvPicPr>
              <a:picLocks noChangeAspect="1" noChangeArrowheads="1"/>
            </p:cNvPicPr>
            <p:nvPr/>
          </p:nvPicPr>
          <p:blipFill>
            <a:blip r:embed="rId2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8763" y="4351338"/>
              <a:ext cx="425450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" name="Picture 351"/>
            <p:cNvPicPr>
              <a:picLocks noChangeAspect="1" noChangeArrowheads="1"/>
            </p:cNvPicPr>
            <p:nvPr/>
          </p:nvPicPr>
          <p:blipFill>
            <a:blip r:embed="rId2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5438" y="4297363"/>
              <a:ext cx="322263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" name="Picture 352"/>
            <p:cNvPicPr>
              <a:picLocks noChangeAspect="1" noChangeArrowheads="1"/>
            </p:cNvPicPr>
            <p:nvPr/>
          </p:nvPicPr>
          <p:blipFill>
            <a:blip r:embed="rId2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85076" y="3878263"/>
              <a:ext cx="312738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" name="Picture 353"/>
            <p:cNvPicPr>
              <a:picLocks noChangeAspect="1" noChangeArrowheads="1"/>
            </p:cNvPicPr>
            <p:nvPr/>
          </p:nvPicPr>
          <p:blipFill>
            <a:blip r:embed="rId2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5426" y="4016375"/>
              <a:ext cx="114300" cy="21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" name="Picture 354"/>
            <p:cNvPicPr>
              <a:picLocks noChangeAspect="1" noChangeArrowheads="1"/>
            </p:cNvPicPr>
            <p:nvPr/>
          </p:nvPicPr>
          <p:blipFill>
            <a:blip r:embed="rId2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62838" y="4300538"/>
              <a:ext cx="427038" cy="352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" name="Picture 355"/>
            <p:cNvPicPr>
              <a:picLocks noChangeAspect="1" noChangeArrowheads="1"/>
            </p:cNvPicPr>
            <p:nvPr/>
          </p:nvPicPr>
          <p:blipFill>
            <a:blip r:embed="rId2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4313" y="4341813"/>
              <a:ext cx="61913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" name="Picture 356"/>
            <p:cNvPicPr>
              <a:picLocks noChangeAspect="1" noChangeArrowheads="1"/>
            </p:cNvPicPr>
            <p:nvPr/>
          </p:nvPicPr>
          <p:blipFill>
            <a:blip r:embed="rId2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1201" y="4475163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" name="Picture 357"/>
            <p:cNvPicPr>
              <a:picLocks noChangeAspect="1" noChangeArrowheads="1"/>
            </p:cNvPicPr>
            <p:nvPr/>
          </p:nvPicPr>
          <p:blipFill>
            <a:blip r:embed="rId2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9138" y="4503738"/>
              <a:ext cx="1238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" name="Picture 358"/>
            <p:cNvPicPr>
              <a:picLocks noChangeAspect="1" noChangeArrowheads="1"/>
            </p:cNvPicPr>
            <p:nvPr/>
          </p:nvPicPr>
          <p:blipFill>
            <a:blip r:embed="rId2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0238" y="4398963"/>
              <a:ext cx="73025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" name="Picture 359"/>
            <p:cNvPicPr>
              <a:picLocks noChangeAspect="1" noChangeArrowheads="1"/>
            </p:cNvPicPr>
            <p:nvPr/>
          </p:nvPicPr>
          <p:blipFill>
            <a:blip r:embed="rId2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1188" y="4429125"/>
              <a:ext cx="7302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" name="Picture 360"/>
            <p:cNvPicPr>
              <a:picLocks noChangeAspect="1" noChangeArrowheads="1"/>
            </p:cNvPicPr>
            <p:nvPr/>
          </p:nvPicPr>
          <p:blipFill>
            <a:blip r:embed="rId2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12138" y="4398963"/>
              <a:ext cx="6191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" name="Picture 361"/>
            <p:cNvPicPr>
              <a:picLocks noChangeAspect="1" noChangeArrowheads="1"/>
            </p:cNvPicPr>
            <p:nvPr/>
          </p:nvPicPr>
          <p:blipFill>
            <a:blip r:embed="rId2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7226" y="4473575"/>
              <a:ext cx="52388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" name="Picture 362"/>
            <p:cNvPicPr>
              <a:picLocks noChangeAspect="1" noChangeArrowheads="1"/>
            </p:cNvPicPr>
            <p:nvPr/>
          </p:nvPicPr>
          <p:blipFill>
            <a:blip r:embed="rId2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2938" y="4497388"/>
              <a:ext cx="6191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" name="Picture 363"/>
            <p:cNvPicPr>
              <a:picLocks noChangeAspect="1" noChangeArrowheads="1"/>
            </p:cNvPicPr>
            <p:nvPr/>
          </p:nvPicPr>
          <p:blipFill>
            <a:blip r:embed="rId2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6751" y="4494213"/>
              <a:ext cx="52388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" name="Picture 364"/>
            <p:cNvPicPr>
              <a:picLocks noChangeAspect="1" noChangeArrowheads="1"/>
            </p:cNvPicPr>
            <p:nvPr/>
          </p:nvPicPr>
          <p:blipFill>
            <a:blip r:embed="rId2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7226" y="4545013"/>
              <a:ext cx="155575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" name="Picture 365"/>
            <p:cNvPicPr>
              <a:picLocks noChangeAspect="1" noChangeArrowheads="1"/>
            </p:cNvPicPr>
            <p:nvPr/>
          </p:nvPicPr>
          <p:blipFill>
            <a:blip r:embed="rId2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7863" y="4610100"/>
              <a:ext cx="1444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" name="Picture 366"/>
            <p:cNvPicPr>
              <a:picLocks noChangeAspect="1" noChangeArrowheads="1"/>
            </p:cNvPicPr>
            <p:nvPr/>
          </p:nvPicPr>
          <p:blipFill>
            <a:blip r:embed="rId2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1201" y="4556125"/>
              <a:ext cx="103188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" name="Picture 367"/>
            <p:cNvPicPr>
              <a:picLocks noChangeAspect="1" noChangeArrowheads="1"/>
            </p:cNvPicPr>
            <p:nvPr/>
          </p:nvPicPr>
          <p:blipFill>
            <a:blip r:embed="rId2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9138" y="4552950"/>
              <a:ext cx="6191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" name="Picture 368"/>
            <p:cNvPicPr>
              <a:picLocks noChangeAspect="1" noChangeArrowheads="1"/>
            </p:cNvPicPr>
            <p:nvPr/>
          </p:nvPicPr>
          <p:blipFill>
            <a:blip r:embed="rId2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7876" y="4600575"/>
              <a:ext cx="41275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" name="Picture 369"/>
            <p:cNvPicPr>
              <a:picLocks noChangeAspect="1" noChangeArrowheads="1"/>
            </p:cNvPicPr>
            <p:nvPr/>
          </p:nvPicPr>
          <p:blipFill>
            <a:blip r:embed="rId2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4176" y="5021263"/>
              <a:ext cx="12382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" name="Picture 370"/>
            <p:cNvPicPr>
              <a:picLocks noChangeAspect="1" noChangeArrowheads="1"/>
            </p:cNvPicPr>
            <p:nvPr/>
          </p:nvPicPr>
          <p:blipFill>
            <a:blip r:embed="rId2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32901" y="5032375"/>
              <a:ext cx="146050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" name="Picture 371"/>
            <p:cNvPicPr>
              <a:picLocks noChangeAspect="1" noChangeArrowheads="1"/>
            </p:cNvPicPr>
            <p:nvPr/>
          </p:nvPicPr>
          <p:blipFill>
            <a:blip r:embed="rId2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18851" y="3784600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" name="Picture 372"/>
            <p:cNvPicPr>
              <a:picLocks noChangeAspect="1" noChangeArrowheads="1"/>
            </p:cNvPicPr>
            <p:nvPr/>
          </p:nvPicPr>
          <p:blipFill>
            <a:blip r:embed="rId2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3626" y="3632200"/>
              <a:ext cx="166688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" name="Picture 373"/>
            <p:cNvPicPr>
              <a:picLocks noChangeAspect="1" noChangeArrowheads="1"/>
            </p:cNvPicPr>
            <p:nvPr/>
          </p:nvPicPr>
          <p:blipFill>
            <a:blip r:embed="rId2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3001" y="3671888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" name="Picture 374"/>
            <p:cNvPicPr>
              <a:picLocks noChangeAspect="1" noChangeArrowheads="1"/>
            </p:cNvPicPr>
            <p:nvPr/>
          </p:nvPicPr>
          <p:blipFill>
            <a:blip r:embed="rId2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88551" y="3749675"/>
              <a:ext cx="73025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" name="Picture 375"/>
            <p:cNvPicPr>
              <a:picLocks noChangeAspect="1" noChangeArrowheads="1"/>
            </p:cNvPicPr>
            <p:nvPr/>
          </p:nvPicPr>
          <p:blipFill>
            <a:blip r:embed="rId2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28151" y="3856038"/>
              <a:ext cx="177800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" name="Picture 376"/>
            <p:cNvPicPr>
              <a:picLocks noChangeAspect="1" noChangeArrowheads="1"/>
            </p:cNvPicPr>
            <p:nvPr/>
          </p:nvPicPr>
          <p:blipFill>
            <a:blip r:embed="rId2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93338" y="4983163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" name="Picture 377"/>
            <p:cNvPicPr>
              <a:picLocks noChangeAspect="1" noChangeArrowheads="1"/>
            </p:cNvPicPr>
            <p:nvPr/>
          </p:nvPicPr>
          <p:blipFill>
            <a:blip r:embed="rId2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25001" y="4960938"/>
              <a:ext cx="114300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" name="Picture 378"/>
            <p:cNvPicPr>
              <a:picLocks noChangeAspect="1" noChangeArrowheads="1"/>
            </p:cNvPicPr>
            <p:nvPr/>
          </p:nvPicPr>
          <p:blipFill>
            <a:blip r:embed="rId2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36226" y="4881563"/>
              <a:ext cx="61913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" name="Picture 379"/>
            <p:cNvPicPr>
              <a:picLocks noChangeAspect="1" noChangeArrowheads="1"/>
            </p:cNvPicPr>
            <p:nvPr/>
          </p:nvPicPr>
          <p:blipFill>
            <a:blip r:embed="rId2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9888" y="2593975"/>
              <a:ext cx="6191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" name="Picture 380"/>
            <p:cNvPicPr>
              <a:picLocks noChangeAspect="1" noChangeArrowheads="1"/>
            </p:cNvPicPr>
            <p:nvPr/>
          </p:nvPicPr>
          <p:blipFill>
            <a:blip r:embed="rId2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0838" y="2921000"/>
              <a:ext cx="114300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" name="Picture 381"/>
            <p:cNvPicPr>
              <a:picLocks noChangeAspect="1" noChangeArrowheads="1"/>
            </p:cNvPicPr>
            <p:nvPr/>
          </p:nvPicPr>
          <p:blipFill>
            <a:blip r:embed="rId2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863" y="2789238"/>
              <a:ext cx="14605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" name="Picture 382"/>
            <p:cNvPicPr>
              <a:picLocks noChangeAspect="1" noChangeArrowheads="1"/>
            </p:cNvPicPr>
            <p:nvPr/>
          </p:nvPicPr>
          <p:blipFill>
            <a:blip r:embed="rId2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0676" y="2732088"/>
              <a:ext cx="84138" cy="363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" name="Picture 383"/>
            <p:cNvPicPr>
              <a:picLocks noChangeAspect="1" noChangeArrowheads="1"/>
            </p:cNvPicPr>
            <p:nvPr/>
          </p:nvPicPr>
          <p:blipFill>
            <a:blip r:embed="rId2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8288" y="2925763"/>
              <a:ext cx="13493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" name="Picture 384"/>
            <p:cNvPicPr>
              <a:picLocks noChangeAspect="1" noChangeArrowheads="1"/>
            </p:cNvPicPr>
            <p:nvPr/>
          </p:nvPicPr>
          <p:blipFill>
            <a:blip r:embed="rId2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5251" y="2828925"/>
              <a:ext cx="809625" cy="644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" name="Picture 385"/>
            <p:cNvPicPr>
              <a:picLocks noChangeAspect="1" noChangeArrowheads="1"/>
            </p:cNvPicPr>
            <p:nvPr/>
          </p:nvPicPr>
          <p:blipFill>
            <a:blip r:embed="rId2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7351" y="3055938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" name="Picture 386"/>
            <p:cNvPicPr>
              <a:picLocks noChangeAspect="1" noChangeArrowheads="1"/>
            </p:cNvPicPr>
            <p:nvPr/>
          </p:nvPicPr>
          <p:blipFill>
            <a:blip r:embed="rId2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0826" y="3114675"/>
              <a:ext cx="103188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3" name="Picture 387"/>
            <p:cNvPicPr>
              <a:picLocks noChangeAspect="1" noChangeArrowheads="1"/>
            </p:cNvPicPr>
            <p:nvPr/>
          </p:nvPicPr>
          <p:blipFill>
            <a:blip r:embed="rId2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7976" y="317976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4" name="Picture 388"/>
            <p:cNvPicPr>
              <a:picLocks noChangeAspect="1" noChangeArrowheads="1"/>
            </p:cNvPicPr>
            <p:nvPr/>
          </p:nvPicPr>
          <p:blipFill>
            <a:blip r:embed="rId2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7976" y="3128963"/>
              <a:ext cx="6350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" name="Picture 389"/>
            <p:cNvPicPr>
              <a:picLocks noChangeAspect="1" noChangeArrowheads="1"/>
            </p:cNvPicPr>
            <p:nvPr/>
          </p:nvPicPr>
          <p:blipFill>
            <a:blip r:embed="rId2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3538" y="3081338"/>
              <a:ext cx="4127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" name="Picture 390"/>
            <p:cNvPicPr>
              <a:picLocks noChangeAspect="1" noChangeArrowheads="1"/>
            </p:cNvPicPr>
            <p:nvPr/>
          </p:nvPicPr>
          <p:blipFill>
            <a:blip r:embed="rId2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0201" y="3154363"/>
              <a:ext cx="52388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" name="Picture 391"/>
            <p:cNvPicPr>
              <a:picLocks noChangeAspect="1" noChangeArrowheads="1"/>
            </p:cNvPicPr>
            <p:nvPr/>
          </p:nvPicPr>
          <p:blipFill>
            <a:blip r:embed="rId2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0201" y="3140075"/>
              <a:ext cx="73025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" name="Picture 392"/>
            <p:cNvPicPr>
              <a:picLocks noChangeAspect="1" noChangeArrowheads="1"/>
            </p:cNvPicPr>
            <p:nvPr/>
          </p:nvPicPr>
          <p:blipFill>
            <a:blip r:embed="rId2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4163" y="2641600"/>
              <a:ext cx="114300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" name="Picture 393"/>
            <p:cNvPicPr>
              <a:picLocks noChangeAspect="1" noChangeArrowheads="1"/>
            </p:cNvPicPr>
            <p:nvPr/>
          </p:nvPicPr>
          <p:blipFill>
            <a:blip r:embed="rId2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1" y="3411538"/>
              <a:ext cx="290513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" name="Picture 394"/>
            <p:cNvPicPr>
              <a:picLocks noChangeAspect="1" noChangeArrowheads="1"/>
            </p:cNvPicPr>
            <p:nvPr/>
          </p:nvPicPr>
          <p:blipFill>
            <a:blip r:embed="rId2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2751" y="3765550"/>
              <a:ext cx="352425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" name="Picture 395"/>
            <p:cNvPicPr>
              <a:picLocks noChangeAspect="1" noChangeArrowheads="1"/>
            </p:cNvPicPr>
            <p:nvPr/>
          </p:nvPicPr>
          <p:blipFill>
            <a:blip r:embed="rId2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1863" y="2654300"/>
              <a:ext cx="19685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" name="Picture 396"/>
            <p:cNvPicPr>
              <a:picLocks noChangeAspect="1" noChangeArrowheads="1"/>
            </p:cNvPicPr>
            <p:nvPr/>
          </p:nvPicPr>
          <p:blipFill>
            <a:blip r:embed="rId2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3588" y="2693988"/>
              <a:ext cx="363538" cy="842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" name="Picture 397"/>
            <p:cNvPicPr>
              <a:picLocks noChangeAspect="1" noChangeArrowheads="1"/>
            </p:cNvPicPr>
            <p:nvPr/>
          </p:nvPicPr>
          <p:blipFill>
            <a:blip r:embed="rId2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8688" y="2922588"/>
              <a:ext cx="1254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" name="Picture 398"/>
            <p:cNvPicPr>
              <a:picLocks noChangeAspect="1" noChangeArrowheads="1"/>
            </p:cNvPicPr>
            <p:nvPr/>
          </p:nvPicPr>
          <p:blipFill>
            <a:blip r:embed="rId2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7738" y="3017838"/>
              <a:ext cx="1365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" name="Picture 399"/>
            <p:cNvPicPr>
              <a:picLocks noChangeAspect="1" noChangeArrowheads="1"/>
            </p:cNvPicPr>
            <p:nvPr/>
          </p:nvPicPr>
          <p:blipFill>
            <a:blip r:embed="rId2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7088" y="3475038"/>
              <a:ext cx="280988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" name="Picture 400"/>
            <p:cNvPicPr>
              <a:picLocks noChangeAspect="1" noChangeArrowheads="1"/>
            </p:cNvPicPr>
            <p:nvPr/>
          </p:nvPicPr>
          <p:blipFill>
            <a:blip r:embed="rId2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8701" y="3524250"/>
              <a:ext cx="155575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" name="Picture 401"/>
            <p:cNvPicPr>
              <a:picLocks noChangeAspect="1" noChangeArrowheads="1"/>
            </p:cNvPicPr>
            <p:nvPr/>
          </p:nvPicPr>
          <p:blipFill>
            <a:blip r:embed="rId2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3313" y="3619500"/>
              <a:ext cx="936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" name="Picture 402"/>
            <p:cNvPicPr>
              <a:picLocks noChangeAspect="1" noChangeArrowheads="1"/>
            </p:cNvPicPr>
            <p:nvPr/>
          </p:nvPicPr>
          <p:blipFill>
            <a:blip r:embed="rId2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2526" y="3636963"/>
              <a:ext cx="363538" cy="249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" name="Picture 403"/>
            <p:cNvPicPr>
              <a:picLocks noChangeAspect="1" noChangeArrowheads="1"/>
            </p:cNvPicPr>
            <p:nvPr/>
          </p:nvPicPr>
          <p:blipFill>
            <a:blip r:embed="rId3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82051" y="3633788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0" name="Picture 404"/>
            <p:cNvPicPr>
              <a:picLocks noChangeAspect="1" noChangeArrowheads="1"/>
            </p:cNvPicPr>
            <p:nvPr/>
          </p:nvPicPr>
          <p:blipFill>
            <a:blip r:embed="rId3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1126" y="3741738"/>
              <a:ext cx="196850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" name="Picture 405"/>
            <p:cNvPicPr>
              <a:picLocks noChangeAspect="1" noChangeArrowheads="1"/>
            </p:cNvPicPr>
            <p:nvPr/>
          </p:nvPicPr>
          <p:blipFill>
            <a:blip r:embed="rId3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9538" y="3775075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2" name="Picture 407"/>
            <p:cNvPicPr>
              <a:picLocks noChangeAspect="1" noChangeArrowheads="1"/>
            </p:cNvPicPr>
            <p:nvPr/>
          </p:nvPicPr>
          <p:blipFill>
            <a:blip r:embed="rId3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7938" y="3721101"/>
              <a:ext cx="8413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3" name="Picture 408"/>
            <p:cNvPicPr>
              <a:picLocks noChangeAspect="1" noChangeArrowheads="1"/>
            </p:cNvPicPr>
            <p:nvPr/>
          </p:nvPicPr>
          <p:blipFill>
            <a:blip r:embed="rId3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1601" y="3805238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4" name="Picture 409"/>
            <p:cNvPicPr>
              <a:picLocks noChangeAspect="1" noChangeArrowheads="1"/>
            </p:cNvPicPr>
            <p:nvPr/>
          </p:nvPicPr>
          <p:blipFill>
            <a:blip r:embed="rId3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75726" y="3817938"/>
              <a:ext cx="5238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5" name="Picture 410"/>
            <p:cNvPicPr>
              <a:picLocks noChangeAspect="1" noChangeArrowheads="1"/>
            </p:cNvPicPr>
            <p:nvPr/>
          </p:nvPicPr>
          <p:blipFill>
            <a:blip r:embed="rId3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17001" y="3849688"/>
              <a:ext cx="41275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6" name="Picture 411"/>
            <p:cNvPicPr>
              <a:picLocks noChangeAspect="1" noChangeArrowheads="1"/>
            </p:cNvPicPr>
            <p:nvPr/>
          </p:nvPicPr>
          <p:blipFill>
            <a:blip r:embed="rId3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9651" y="2770188"/>
              <a:ext cx="1444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7" name="Picture 412"/>
            <p:cNvPicPr>
              <a:picLocks noChangeAspect="1" noChangeArrowheads="1"/>
            </p:cNvPicPr>
            <p:nvPr/>
          </p:nvPicPr>
          <p:blipFill>
            <a:blip r:embed="rId3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7763" y="2962276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" name="Picture 413"/>
            <p:cNvPicPr>
              <a:picLocks noChangeAspect="1" noChangeArrowheads="1"/>
            </p:cNvPicPr>
            <p:nvPr/>
          </p:nvPicPr>
          <p:blipFill>
            <a:blip r:embed="rId3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72513" y="3048001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" name="Picture 414"/>
            <p:cNvPicPr>
              <a:picLocks noChangeAspect="1" noChangeArrowheads="1"/>
            </p:cNvPicPr>
            <p:nvPr/>
          </p:nvPicPr>
          <p:blipFill>
            <a:blip r:embed="rId3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83626" y="3519488"/>
              <a:ext cx="146050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" name="Picture 415"/>
            <p:cNvPicPr>
              <a:picLocks noChangeAspect="1" noChangeArrowheads="1"/>
            </p:cNvPicPr>
            <p:nvPr/>
          </p:nvPicPr>
          <p:blipFill>
            <a:blip r:embed="rId3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28113" y="3576638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" name="Picture 416"/>
            <p:cNvPicPr>
              <a:picLocks noChangeAspect="1" noChangeArrowheads="1"/>
            </p:cNvPicPr>
            <p:nvPr/>
          </p:nvPicPr>
          <p:blipFill>
            <a:blip r:embed="rId3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48751" y="3694113"/>
              <a:ext cx="166688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" name="Picture 417"/>
            <p:cNvPicPr>
              <a:picLocks noChangeAspect="1" noChangeArrowheads="1"/>
            </p:cNvPicPr>
            <p:nvPr/>
          </p:nvPicPr>
          <p:blipFill>
            <a:blip r:embed="rId3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63051" y="3733801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3" name="Picture 418"/>
            <p:cNvPicPr>
              <a:picLocks noChangeAspect="1" noChangeArrowheads="1"/>
            </p:cNvPicPr>
            <p:nvPr/>
          </p:nvPicPr>
          <p:blipFill>
            <a:blip r:embed="rId3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9001" y="4162426"/>
              <a:ext cx="6350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" name="Picture 419"/>
            <p:cNvPicPr>
              <a:picLocks noChangeAspect="1" noChangeArrowheads="1"/>
            </p:cNvPicPr>
            <p:nvPr/>
          </p:nvPicPr>
          <p:blipFill>
            <a:blip r:embed="rId3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5813" y="4103688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5" name="Freeform 420"/>
            <p:cNvSpPr>
              <a:spLocks/>
            </p:cNvSpPr>
            <p:nvPr/>
          </p:nvSpPr>
          <p:spPr bwMode="auto">
            <a:xfrm>
              <a:off x="7061201" y="2647951"/>
              <a:ext cx="58738" cy="55563"/>
            </a:xfrm>
            <a:custGeom>
              <a:avLst/>
              <a:gdLst>
                <a:gd name="T0" fmla="*/ 4 w 17"/>
                <a:gd name="T1" fmla="*/ 0 h 16"/>
                <a:gd name="T2" fmla="*/ 4 w 17"/>
                <a:gd name="T3" fmla="*/ 1 h 16"/>
                <a:gd name="T4" fmla="*/ 2 w 17"/>
                <a:gd name="T5" fmla="*/ 2 h 16"/>
                <a:gd name="T6" fmla="*/ 0 w 17"/>
                <a:gd name="T7" fmla="*/ 3 h 16"/>
                <a:gd name="T8" fmla="*/ 0 w 17"/>
                <a:gd name="T9" fmla="*/ 5 h 16"/>
                <a:gd name="T10" fmla="*/ 0 w 17"/>
                <a:gd name="T11" fmla="*/ 10 h 16"/>
                <a:gd name="T12" fmla="*/ 1 w 17"/>
                <a:gd name="T13" fmla="*/ 11 h 16"/>
                <a:gd name="T14" fmla="*/ 1 w 17"/>
                <a:gd name="T15" fmla="*/ 12 h 16"/>
                <a:gd name="T16" fmla="*/ 17 w 17"/>
                <a:gd name="T17" fmla="*/ 11 h 16"/>
                <a:gd name="T18" fmla="*/ 17 w 17"/>
                <a:gd name="T19" fmla="*/ 8 h 16"/>
                <a:gd name="T20" fmla="*/ 17 w 17"/>
                <a:gd name="T21" fmla="*/ 7 h 16"/>
                <a:gd name="T22" fmla="*/ 17 w 17"/>
                <a:gd name="T23" fmla="*/ 5 h 16"/>
                <a:gd name="T24" fmla="*/ 16 w 17"/>
                <a:gd name="T25" fmla="*/ 4 h 16"/>
                <a:gd name="T26" fmla="*/ 4 w 17"/>
                <a:gd name="T2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6"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7" y="16"/>
                    <a:pt x="12" y="16"/>
                    <a:pt x="17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2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421"/>
            <p:cNvSpPr>
              <a:spLocks/>
            </p:cNvSpPr>
            <p:nvPr/>
          </p:nvSpPr>
          <p:spPr bwMode="auto">
            <a:xfrm>
              <a:off x="7192963" y="2700338"/>
              <a:ext cx="76200" cy="93663"/>
            </a:xfrm>
            <a:custGeom>
              <a:avLst/>
              <a:gdLst>
                <a:gd name="T0" fmla="*/ 5 w 22"/>
                <a:gd name="T1" fmla="*/ 3 h 27"/>
                <a:gd name="T2" fmla="*/ 0 w 22"/>
                <a:gd name="T3" fmla="*/ 8 h 27"/>
                <a:gd name="T4" fmla="*/ 1 w 22"/>
                <a:gd name="T5" fmla="*/ 16 h 27"/>
                <a:gd name="T6" fmla="*/ 2 w 22"/>
                <a:gd name="T7" fmla="*/ 22 h 27"/>
                <a:gd name="T8" fmla="*/ 22 w 22"/>
                <a:gd name="T9" fmla="*/ 16 h 27"/>
                <a:gd name="T10" fmla="*/ 22 w 22"/>
                <a:gd name="T11" fmla="*/ 15 h 27"/>
                <a:gd name="T12" fmla="*/ 8 w 22"/>
                <a:gd name="T13" fmla="*/ 1 h 27"/>
                <a:gd name="T14" fmla="*/ 5 w 22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5" y="3"/>
                  </a:moveTo>
                  <a:cubicBezTo>
                    <a:pt x="2" y="4"/>
                    <a:pt x="1" y="5"/>
                    <a:pt x="0" y="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1" y="27"/>
                    <a:pt x="18" y="25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4"/>
                    <a:pt x="18" y="0"/>
                    <a:pt x="8" y="1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422"/>
            <p:cNvSpPr>
              <a:spLocks/>
            </p:cNvSpPr>
            <p:nvPr/>
          </p:nvSpPr>
          <p:spPr bwMode="auto">
            <a:xfrm>
              <a:off x="7058026" y="2811463"/>
              <a:ext cx="117475" cy="73025"/>
            </a:xfrm>
            <a:custGeom>
              <a:avLst/>
              <a:gdLst>
                <a:gd name="T0" fmla="*/ 14 w 34"/>
                <a:gd name="T1" fmla="*/ 0 h 21"/>
                <a:gd name="T2" fmla="*/ 14 w 34"/>
                <a:gd name="T3" fmla="*/ 0 h 21"/>
                <a:gd name="T4" fmla="*/ 1 w 34"/>
                <a:gd name="T5" fmla="*/ 6 h 21"/>
                <a:gd name="T6" fmla="*/ 1 w 34"/>
                <a:gd name="T7" fmla="*/ 12 h 21"/>
                <a:gd name="T8" fmla="*/ 2 w 34"/>
                <a:gd name="T9" fmla="*/ 19 h 21"/>
                <a:gd name="T10" fmla="*/ 20 w 34"/>
                <a:gd name="T11" fmla="*/ 20 h 21"/>
                <a:gd name="T12" fmla="*/ 20 w 34"/>
                <a:gd name="T13" fmla="*/ 19 h 21"/>
                <a:gd name="T14" fmla="*/ 20 w 34"/>
                <a:gd name="T15" fmla="*/ 20 h 21"/>
                <a:gd name="T16" fmla="*/ 24 w 34"/>
                <a:gd name="T17" fmla="*/ 21 h 21"/>
                <a:gd name="T18" fmla="*/ 28 w 34"/>
                <a:gd name="T19" fmla="*/ 15 h 21"/>
                <a:gd name="T20" fmla="*/ 29 w 34"/>
                <a:gd name="T21" fmla="*/ 14 h 21"/>
                <a:gd name="T22" fmla="*/ 29 w 34"/>
                <a:gd name="T23" fmla="*/ 13 h 21"/>
                <a:gd name="T24" fmla="*/ 29 w 34"/>
                <a:gd name="T25" fmla="*/ 13 h 21"/>
                <a:gd name="T26" fmla="*/ 28 w 34"/>
                <a:gd name="T27" fmla="*/ 12 h 21"/>
                <a:gd name="T28" fmla="*/ 29 w 34"/>
                <a:gd name="T29" fmla="*/ 12 h 21"/>
                <a:gd name="T30" fmla="*/ 30 w 34"/>
                <a:gd name="T31" fmla="*/ 10 h 21"/>
                <a:gd name="T32" fmla="*/ 32 w 34"/>
                <a:gd name="T33" fmla="*/ 10 h 21"/>
                <a:gd name="T34" fmla="*/ 34 w 34"/>
                <a:gd name="T35" fmla="*/ 8 h 21"/>
                <a:gd name="T36" fmla="*/ 34 w 34"/>
                <a:gd name="T37" fmla="*/ 7 h 21"/>
                <a:gd name="T38" fmla="*/ 34 w 34"/>
                <a:gd name="T39" fmla="*/ 6 h 21"/>
                <a:gd name="T40" fmla="*/ 27 w 34"/>
                <a:gd name="T41" fmla="*/ 2 h 21"/>
                <a:gd name="T42" fmla="*/ 24 w 34"/>
                <a:gd name="T43" fmla="*/ 2 h 21"/>
                <a:gd name="T44" fmla="*/ 14 w 34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21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9" y="1"/>
                    <a:pt x="5" y="3"/>
                    <a:pt x="1" y="6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8" y="21"/>
                    <a:pt x="14" y="21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6" y="19"/>
                    <a:pt x="27" y="17"/>
                    <a:pt x="28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1" y="5"/>
                    <a:pt x="29" y="4"/>
                    <a:pt x="27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0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423"/>
            <p:cNvSpPr>
              <a:spLocks/>
            </p:cNvSpPr>
            <p:nvPr/>
          </p:nvSpPr>
          <p:spPr bwMode="auto">
            <a:xfrm>
              <a:off x="7154863" y="285273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424"/>
            <p:cNvSpPr>
              <a:spLocks/>
            </p:cNvSpPr>
            <p:nvPr/>
          </p:nvSpPr>
          <p:spPr bwMode="auto">
            <a:xfrm>
              <a:off x="7154863" y="285908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425"/>
            <p:cNvSpPr>
              <a:spLocks/>
            </p:cNvSpPr>
            <p:nvPr/>
          </p:nvSpPr>
          <p:spPr bwMode="auto">
            <a:xfrm>
              <a:off x="7126288" y="2876551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426"/>
            <p:cNvSpPr>
              <a:spLocks noEditPoints="1"/>
            </p:cNvSpPr>
            <p:nvPr/>
          </p:nvSpPr>
          <p:spPr bwMode="auto">
            <a:xfrm>
              <a:off x="7456488" y="3365501"/>
              <a:ext cx="117475" cy="111125"/>
            </a:xfrm>
            <a:custGeom>
              <a:avLst/>
              <a:gdLst>
                <a:gd name="T0" fmla="*/ 18 w 34"/>
                <a:gd name="T1" fmla="*/ 8 h 32"/>
                <a:gd name="T2" fmla="*/ 17 w 34"/>
                <a:gd name="T3" fmla="*/ 2 h 32"/>
                <a:gd name="T4" fmla="*/ 16 w 34"/>
                <a:gd name="T5" fmla="*/ 3 h 32"/>
                <a:gd name="T6" fmla="*/ 16 w 34"/>
                <a:gd name="T7" fmla="*/ 12 h 32"/>
                <a:gd name="T8" fmla="*/ 13 w 34"/>
                <a:gd name="T9" fmla="*/ 6 h 32"/>
                <a:gd name="T10" fmla="*/ 15 w 34"/>
                <a:gd name="T11" fmla="*/ 13 h 32"/>
                <a:gd name="T12" fmla="*/ 12 w 34"/>
                <a:gd name="T13" fmla="*/ 7 h 32"/>
                <a:gd name="T14" fmla="*/ 10 w 34"/>
                <a:gd name="T15" fmla="*/ 5 h 32"/>
                <a:gd name="T16" fmla="*/ 7 w 34"/>
                <a:gd name="T17" fmla="*/ 7 h 32"/>
                <a:gd name="T18" fmla="*/ 7 w 34"/>
                <a:gd name="T19" fmla="*/ 12 h 32"/>
                <a:gd name="T20" fmla="*/ 13 w 34"/>
                <a:gd name="T21" fmla="*/ 14 h 32"/>
                <a:gd name="T22" fmla="*/ 4 w 34"/>
                <a:gd name="T23" fmla="*/ 12 h 32"/>
                <a:gd name="T24" fmla="*/ 1 w 34"/>
                <a:gd name="T25" fmla="*/ 13 h 32"/>
                <a:gd name="T26" fmla="*/ 11 w 34"/>
                <a:gd name="T27" fmla="*/ 16 h 32"/>
                <a:gd name="T28" fmla="*/ 7 w 34"/>
                <a:gd name="T29" fmla="*/ 18 h 32"/>
                <a:gd name="T30" fmla="*/ 10 w 34"/>
                <a:gd name="T31" fmla="*/ 19 h 32"/>
                <a:gd name="T32" fmla="*/ 13 w 34"/>
                <a:gd name="T33" fmla="*/ 19 h 32"/>
                <a:gd name="T34" fmla="*/ 11 w 34"/>
                <a:gd name="T35" fmla="*/ 27 h 32"/>
                <a:gd name="T36" fmla="*/ 15 w 34"/>
                <a:gd name="T37" fmla="*/ 21 h 32"/>
                <a:gd name="T38" fmla="*/ 13 w 34"/>
                <a:gd name="T39" fmla="*/ 28 h 32"/>
                <a:gd name="T40" fmla="*/ 15 w 34"/>
                <a:gd name="T41" fmla="*/ 24 h 32"/>
                <a:gd name="T42" fmla="*/ 17 w 34"/>
                <a:gd name="T43" fmla="*/ 21 h 32"/>
                <a:gd name="T44" fmla="*/ 19 w 34"/>
                <a:gd name="T45" fmla="*/ 29 h 32"/>
                <a:gd name="T46" fmla="*/ 20 w 34"/>
                <a:gd name="T47" fmla="*/ 23 h 32"/>
                <a:gd name="T48" fmla="*/ 22 w 34"/>
                <a:gd name="T49" fmla="*/ 24 h 32"/>
                <a:gd name="T50" fmla="*/ 24 w 34"/>
                <a:gd name="T51" fmla="*/ 27 h 32"/>
                <a:gd name="T52" fmla="*/ 26 w 34"/>
                <a:gd name="T53" fmla="*/ 31 h 32"/>
                <a:gd name="T54" fmla="*/ 25 w 34"/>
                <a:gd name="T55" fmla="*/ 27 h 32"/>
                <a:gd name="T56" fmla="*/ 25 w 34"/>
                <a:gd name="T57" fmla="*/ 22 h 32"/>
                <a:gd name="T58" fmla="*/ 23 w 34"/>
                <a:gd name="T59" fmla="*/ 19 h 32"/>
                <a:gd name="T60" fmla="*/ 29 w 34"/>
                <a:gd name="T61" fmla="*/ 24 h 32"/>
                <a:gd name="T62" fmla="*/ 28 w 34"/>
                <a:gd name="T63" fmla="*/ 19 h 32"/>
                <a:gd name="T64" fmla="*/ 27 w 34"/>
                <a:gd name="T65" fmla="*/ 17 h 32"/>
                <a:gd name="T66" fmla="*/ 32 w 34"/>
                <a:gd name="T67" fmla="*/ 18 h 32"/>
                <a:gd name="T68" fmla="*/ 27 w 34"/>
                <a:gd name="T69" fmla="*/ 15 h 32"/>
                <a:gd name="T70" fmla="*/ 34 w 34"/>
                <a:gd name="T71" fmla="*/ 10 h 32"/>
                <a:gd name="T72" fmla="*/ 27 w 34"/>
                <a:gd name="T73" fmla="*/ 9 h 32"/>
                <a:gd name="T74" fmla="*/ 27 w 34"/>
                <a:gd name="T75" fmla="*/ 5 h 32"/>
                <a:gd name="T76" fmla="*/ 25 w 34"/>
                <a:gd name="T77" fmla="*/ 5 h 32"/>
                <a:gd name="T78" fmla="*/ 23 w 34"/>
                <a:gd name="T79" fmla="*/ 4 h 32"/>
                <a:gd name="T80" fmla="*/ 21 w 34"/>
                <a:gd name="T81" fmla="*/ 11 h 32"/>
                <a:gd name="T82" fmla="*/ 21 w 34"/>
                <a:gd name="T83" fmla="*/ 7 h 32"/>
                <a:gd name="T84" fmla="*/ 20 w 34"/>
                <a:gd name="T85" fmla="*/ 8 h 32"/>
                <a:gd name="T86" fmla="*/ 21 w 34"/>
                <a:gd name="T87" fmla="*/ 2 h 32"/>
                <a:gd name="T88" fmla="*/ 25 w 34"/>
                <a:gd name="T89" fmla="*/ 11 h 32"/>
                <a:gd name="T90" fmla="*/ 26 w 34"/>
                <a:gd name="T91" fmla="*/ 9 h 32"/>
                <a:gd name="T92" fmla="*/ 26 w 34"/>
                <a:gd name="T93" fmla="*/ 13 h 32"/>
                <a:gd name="T94" fmla="*/ 18 w 34"/>
                <a:gd name="T95" fmla="*/ 13 h 32"/>
                <a:gd name="T96" fmla="*/ 21 w 34"/>
                <a:gd name="T97" fmla="*/ 12 h 32"/>
                <a:gd name="T98" fmla="*/ 19 w 34"/>
                <a:gd name="T99" fmla="*/ 14 h 32"/>
                <a:gd name="T100" fmla="*/ 24 w 34"/>
                <a:gd name="T101" fmla="*/ 17 h 32"/>
                <a:gd name="T102" fmla="*/ 22 w 34"/>
                <a:gd name="T103" fmla="*/ 18 h 32"/>
                <a:gd name="T104" fmla="*/ 23 w 34"/>
                <a:gd name="T105" fmla="*/ 14 h 32"/>
                <a:gd name="T106" fmla="*/ 17 w 34"/>
                <a:gd name="T107" fmla="*/ 13 h 32"/>
                <a:gd name="T108" fmla="*/ 13 w 34"/>
                <a:gd name="T10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" h="32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2" y="20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6" y="27"/>
                    <a:pt x="16" y="25"/>
                    <a:pt x="16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4" y="24"/>
                    <a:pt x="24" y="23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3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0"/>
                    <a:pt x="26" y="19"/>
                    <a:pt x="24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4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0" y="1"/>
                  </a:ln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5" y="10"/>
                    <a:pt x="26" y="9"/>
                  </a:cubicBezTo>
                  <a:close/>
                  <a:moveTo>
                    <a:pt x="26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3"/>
                    <a:pt x="26" y="13"/>
                    <a:pt x="26" y="13"/>
                  </a:cubicBezTo>
                  <a:lnTo>
                    <a:pt x="26" y="12"/>
                  </a:lnTo>
                  <a:close/>
                  <a:moveTo>
                    <a:pt x="19" y="12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18" y="13"/>
                  </a:moveTo>
                  <a:cubicBezTo>
                    <a:pt x="18" y="13"/>
                    <a:pt x="18" y="13"/>
                    <a:pt x="18" y="13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21" y="12"/>
                  </a:ln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lnTo>
                    <a:pt x="20" y="13"/>
                  </a:ln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2" y="17"/>
                    <a:pt x="22" y="17"/>
                  </a:cubicBezTo>
                  <a:lnTo>
                    <a:pt x="23" y="16"/>
                  </a:ln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4"/>
                    <a:pt x="23" y="14"/>
                    <a:pt x="23" y="14"/>
                  </a:cubicBezTo>
                  <a:lnTo>
                    <a:pt x="22" y="15"/>
                  </a:ln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3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ADA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427"/>
            <p:cNvSpPr>
              <a:spLocks/>
            </p:cNvSpPr>
            <p:nvPr/>
          </p:nvSpPr>
          <p:spPr bwMode="auto">
            <a:xfrm>
              <a:off x="7535863" y="3397251"/>
              <a:ext cx="9525" cy="9525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3 w 3"/>
                <a:gd name="T13" fmla="*/ 2 h 3"/>
                <a:gd name="T14" fmla="*/ 3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428"/>
            <p:cNvSpPr>
              <a:spLocks/>
            </p:cNvSpPr>
            <p:nvPr/>
          </p:nvSpPr>
          <p:spPr bwMode="auto">
            <a:xfrm>
              <a:off x="7542213" y="3406776"/>
              <a:ext cx="7938" cy="7938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2 h 5"/>
                <a:gd name="T4" fmla="*/ 5 w 5"/>
                <a:gd name="T5" fmla="*/ 0 h 5"/>
                <a:gd name="T6" fmla="*/ 2 w 5"/>
                <a:gd name="T7" fmla="*/ 0 h 5"/>
                <a:gd name="T8" fmla="*/ 2 w 5"/>
                <a:gd name="T9" fmla="*/ 2 h 5"/>
                <a:gd name="T10" fmla="*/ 0 w 5"/>
                <a:gd name="T11" fmla="*/ 5 h 5"/>
                <a:gd name="T12" fmla="*/ 2 w 5"/>
                <a:gd name="T13" fmla="*/ 2 h 5"/>
                <a:gd name="T14" fmla="*/ 5 w 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2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429"/>
            <p:cNvSpPr>
              <a:spLocks/>
            </p:cNvSpPr>
            <p:nvPr/>
          </p:nvSpPr>
          <p:spPr bwMode="auto">
            <a:xfrm>
              <a:off x="7532688" y="3421063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0 w 4"/>
                <a:gd name="T5" fmla="*/ 2 h 4"/>
                <a:gd name="T6" fmla="*/ 0 w 4"/>
                <a:gd name="T7" fmla="*/ 4 h 4"/>
                <a:gd name="T8" fmla="*/ 2 w 4"/>
                <a:gd name="T9" fmla="*/ 4 h 4"/>
                <a:gd name="T10" fmla="*/ 2 w 4"/>
                <a:gd name="T11" fmla="*/ 4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4 w 4"/>
                <a:gd name="T19" fmla="*/ 2 h 4"/>
                <a:gd name="T20" fmla="*/ 4 w 4"/>
                <a:gd name="T21" fmla="*/ 2 h 4"/>
                <a:gd name="T22" fmla="*/ 2 w 4"/>
                <a:gd name="T23" fmla="*/ 2 h 4"/>
                <a:gd name="T24" fmla="*/ 2 w 4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430"/>
            <p:cNvSpPr>
              <a:spLocks/>
            </p:cNvSpPr>
            <p:nvPr/>
          </p:nvSpPr>
          <p:spPr bwMode="auto">
            <a:xfrm>
              <a:off x="7532688" y="341471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431"/>
            <p:cNvSpPr>
              <a:spLocks/>
            </p:cNvSpPr>
            <p:nvPr/>
          </p:nvSpPr>
          <p:spPr bwMode="auto">
            <a:xfrm>
              <a:off x="7489826" y="3421063"/>
              <a:ext cx="11113" cy="6350"/>
            </a:xfrm>
            <a:custGeom>
              <a:avLst/>
              <a:gdLst>
                <a:gd name="T0" fmla="*/ 7 w 7"/>
                <a:gd name="T1" fmla="*/ 2 h 4"/>
                <a:gd name="T2" fmla="*/ 7 w 7"/>
                <a:gd name="T3" fmla="*/ 2 h 4"/>
                <a:gd name="T4" fmla="*/ 7 w 7"/>
                <a:gd name="T5" fmla="*/ 0 h 4"/>
                <a:gd name="T6" fmla="*/ 0 w 7"/>
                <a:gd name="T7" fmla="*/ 4 h 4"/>
                <a:gd name="T8" fmla="*/ 5 w 7"/>
                <a:gd name="T9" fmla="*/ 4 h 4"/>
                <a:gd name="T10" fmla="*/ 7 w 7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lnTo>
                    <a:pt x="7" y="2"/>
                  </a:lnTo>
                  <a:lnTo>
                    <a:pt x="7" y="0"/>
                  </a:lnTo>
                  <a:lnTo>
                    <a:pt x="0" y="4"/>
                  </a:lnTo>
                  <a:lnTo>
                    <a:pt x="5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432"/>
            <p:cNvSpPr>
              <a:spLocks/>
            </p:cNvSpPr>
            <p:nvPr/>
          </p:nvSpPr>
          <p:spPr bwMode="auto">
            <a:xfrm>
              <a:off x="7480301" y="3406776"/>
              <a:ext cx="20638" cy="7938"/>
            </a:xfrm>
            <a:custGeom>
              <a:avLst/>
              <a:gdLst>
                <a:gd name="T0" fmla="*/ 13 w 13"/>
                <a:gd name="T1" fmla="*/ 2 h 5"/>
                <a:gd name="T2" fmla="*/ 9 w 13"/>
                <a:gd name="T3" fmla="*/ 2 h 5"/>
                <a:gd name="T4" fmla="*/ 0 w 13"/>
                <a:gd name="T5" fmla="*/ 0 h 5"/>
                <a:gd name="T6" fmla="*/ 0 w 13"/>
                <a:gd name="T7" fmla="*/ 2 h 5"/>
                <a:gd name="T8" fmla="*/ 13 w 13"/>
                <a:gd name="T9" fmla="*/ 5 h 5"/>
                <a:gd name="T10" fmla="*/ 13 w 13"/>
                <a:gd name="T11" fmla="*/ 5 h 5"/>
                <a:gd name="T12" fmla="*/ 13 w 1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lnTo>
                    <a:pt x="9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433"/>
            <p:cNvSpPr>
              <a:spLocks/>
            </p:cNvSpPr>
            <p:nvPr/>
          </p:nvSpPr>
          <p:spPr bwMode="auto">
            <a:xfrm>
              <a:off x="7497763" y="3448051"/>
              <a:ext cx="9525" cy="17463"/>
            </a:xfrm>
            <a:custGeom>
              <a:avLst/>
              <a:gdLst>
                <a:gd name="T0" fmla="*/ 4 w 6"/>
                <a:gd name="T1" fmla="*/ 3 h 11"/>
                <a:gd name="T2" fmla="*/ 4 w 6"/>
                <a:gd name="T3" fmla="*/ 3 h 11"/>
                <a:gd name="T4" fmla="*/ 4 w 6"/>
                <a:gd name="T5" fmla="*/ 5 h 11"/>
                <a:gd name="T6" fmla="*/ 2 w 6"/>
                <a:gd name="T7" fmla="*/ 9 h 11"/>
                <a:gd name="T8" fmla="*/ 0 w 6"/>
                <a:gd name="T9" fmla="*/ 9 h 11"/>
                <a:gd name="T10" fmla="*/ 2 w 6"/>
                <a:gd name="T11" fmla="*/ 11 h 11"/>
                <a:gd name="T12" fmla="*/ 6 w 6"/>
                <a:gd name="T13" fmla="*/ 0 h 11"/>
                <a:gd name="T14" fmla="*/ 4 w 6"/>
                <a:gd name="T15" fmla="*/ 3 h 11"/>
                <a:gd name="T16" fmla="*/ 4 w 6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4" y="3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434"/>
            <p:cNvSpPr>
              <a:spLocks/>
            </p:cNvSpPr>
            <p:nvPr/>
          </p:nvSpPr>
          <p:spPr bwMode="auto">
            <a:xfrm>
              <a:off x="7570788" y="3359151"/>
              <a:ext cx="6350" cy="9525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00" name="Picture 435"/>
            <p:cNvPicPr>
              <a:picLocks noChangeAspect="1" noChangeArrowheads="1"/>
            </p:cNvPicPr>
            <p:nvPr/>
          </p:nvPicPr>
          <p:blipFill>
            <a:blip r:embed="rId3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3226" y="3340101"/>
              <a:ext cx="125413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" name="Picture 436"/>
            <p:cNvPicPr>
              <a:picLocks noChangeAspect="1" noChangeArrowheads="1"/>
            </p:cNvPicPr>
            <p:nvPr/>
          </p:nvPicPr>
          <p:blipFill>
            <a:blip r:embed="rId3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1951" y="3289301"/>
              <a:ext cx="93663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" name="Picture 437"/>
            <p:cNvPicPr>
              <a:picLocks noChangeAspect="1" noChangeArrowheads="1"/>
            </p:cNvPicPr>
            <p:nvPr/>
          </p:nvPicPr>
          <p:blipFill>
            <a:blip r:embed="rId3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3213" y="3359151"/>
              <a:ext cx="114300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" name="Picture 438"/>
            <p:cNvPicPr>
              <a:picLocks noChangeAspect="1" noChangeArrowheads="1"/>
            </p:cNvPicPr>
            <p:nvPr/>
          </p:nvPicPr>
          <p:blipFill>
            <a:blip r:embed="rId3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1788" y="3417888"/>
              <a:ext cx="104775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4" name="Freeform 439"/>
            <p:cNvSpPr>
              <a:spLocks noEditPoints="1"/>
            </p:cNvSpPr>
            <p:nvPr/>
          </p:nvSpPr>
          <p:spPr bwMode="auto">
            <a:xfrm>
              <a:off x="8013701" y="3394076"/>
              <a:ext cx="58738" cy="65088"/>
            </a:xfrm>
            <a:custGeom>
              <a:avLst/>
              <a:gdLst>
                <a:gd name="T0" fmla="*/ 16 w 17"/>
                <a:gd name="T1" fmla="*/ 3 h 19"/>
                <a:gd name="T2" fmla="*/ 15 w 17"/>
                <a:gd name="T3" fmla="*/ 2 h 19"/>
                <a:gd name="T4" fmla="*/ 12 w 17"/>
                <a:gd name="T5" fmla="*/ 3 h 19"/>
                <a:gd name="T6" fmla="*/ 11 w 17"/>
                <a:gd name="T7" fmla="*/ 3 h 19"/>
                <a:gd name="T8" fmla="*/ 6 w 17"/>
                <a:gd name="T9" fmla="*/ 1 h 19"/>
                <a:gd name="T10" fmla="*/ 5 w 17"/>
                <a:gd name="T11" fmla="*/ 1 h 19"/>
                <a:gd name="T12" fmla="*/ 4 w 17"/>
                <a:gd name="T13" fmla="*/ 0 h 19"/>
                <a:gd name="T14" fmla="*/ 1 w 17"/>
                <a:gd name="T15" fmla="*/ 1 h 19"/>
                <a:gd name="T16" fmla="*/ 0 w 17"/>
                <a:gd name="T17" fmla="*/ 1 h 19"/>
                <a:gd name="T18" fmla="*/ 1 w 17"/>
                <a:gd name="T19" fmla="*/ 3 h 19"/>
                <a:gd name="T20" fmla="*/ 0 w 17"/>
                <a:gd name="T21" fmla="*/ 4 h 19"/>
                <a:gd name="T22" fmla="*/ 3 w 17"/>
                <a:gd name="T23" fmla="*/ 9 h 19"/>
                <a:gd name="T24" fmla="*/ 2 w 17"/>
                <a:gd name="T25" fmla="*/ 9 h 19"/>
                <a:gd name="T26" fmla="*/ 0 w 17"/>
                <a:gd name="T27" fmla="*/ 12 h 19"/>
                <a:gd name="T28" fmla="*/ 6 w 17"/>
                <a:gd name="T29" fmla="*/ 13 h 19"/>
                <a:gd name="T30" fmla="*/ 7 w 17"/>
                <a:gd name="T31" fmla="*/ 12 h 19"/>
                <a:gd name="T32" fmla="*/ 7 w 17"/>
                <a:gd name="T33" fmla="*/ 12 h 19"/>
                <a:gd name="T34" fmla="*/ 8 w 17"/>
                <a:gd name="T35" fmla="*/ 11 h 19"/>
                <a:gd name="T36" fmla="*/ 8 w 17"/>
                <a:gd name="T37" fmla="*/ 13 h 19"/>
                <a:gd name="T38" fmla="*/ 8 w 17"/>
                <a:gd name="T39" fmla="*/ 13 h 19"/>
                <a:gd name="T40" fmla="*/ 11 w 17"/>
                <a:gd name="T41" fmla="*/ 17 h 19"/>
                <a:gd name="T42" fmla="*/ 12 w 17"/>
                <a:gd name="T43" fmla="*/ 19 h 19"/>
                <a:gd name="T44" fmla="*/ 14 w 17"/>
                <a:gd name="T45" fmla="*/ 18 h 19"/>
                <a:gd name="T46" fmla="*/ 13 w 17"/>
                <a:gd name="T47" fmla="*/ 16 h 19"/>
                <a:gd name="T48" fmla="*/ 14 w 17"/>
                <a:gd name="T49" fmla="*/ 15 h 19"/>
                <a:gd name="T50" fmla="*/ 14 w 17"/>
                <a:gd name="T51" fmla="*/ 12 h 19"/>
                <a:gd name="T52" fmla="*/ 17 w 17"/>
                <a:gd name="T53" fmla="*/ 9 h 19"/>
                <a:gd name="T54" fmla="*/ 16 w 17"/>
                <a:gd name="T55" fmla="*/ 7 h 19"/>
                <a:gd name="T56" fmla="*/ 16 w 17"/>
                <a:gd name="T57" fmla="*/ 5 h 19"/>
                <a:gd name="T58" fmla="*/ 4 w 17"/>
                <a:gd name="T59" fmla="*/ 4 h 19"/>
                <a:gd name="T60" fmla="*/ 3 w 17"/>
                <a:gd name="T61" fmla="*/ 5 h 19"/>
                <a:gd name="T62" fmla="*/ 3 w 17"/>
                <a:gd name="T6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6" y="4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7" y="11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5"/>
                    <a:pt x="16" y="5"/>
                    <a:pt x="16" y="5"/>
                  </a:cubicBezTo>
                  <a:lnTo>
                    <a:pt x="16" y="4"/>
                  </a:lnTo>
                  <a:close/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71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05" name="Picture 440"/>
            <p:cNvPicPr>
              <a:picLocks noChangeAspect="1" noChangeArrowheads="1"/>
            </p:cNvPicPr>
            <p:nvPr/>
          </p:nvPicPr>
          <p:blipFill>
            <a:blip r:embed="rId3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8938" y="3392488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" name="Picture 441"/>
            <p:cNvPicPr>
              <a:picLocks noChangeAspect="1" noChangeArrowheads="1"/>
            </p:cNvPicPr>
            <p:nvPr/>
          </p:nvPicPr>
          <p:blipFill>
            <a:blip r:embed="rId3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813" y="3421063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7" name="Freeform 442"/>
            <p:cNvSpPr>
              <a:spLocks/>
            </p:cNvSpPr>
            <p:nvPr/>
          </p:nvSpPr>
          <p:spPr bwMode="auto">
            <a:xfrm>
              <a:off x="9736138" y="2270126"/>
              <a:ext cx="328613" cy="852488"/>
            </a:xfrm>
            <a:custGeom>
              <a:avLst/>
              <a:gdLst>
                <a:gd name="T0" fmla="*/ 68 w 95"/>
                <a:gd name="T1" fmla="*/ 1 h 246"/>
                <a:gd name="T2" fmla="*/ 74 w 95"/>
                <a:gd name="T3" fmla="*/ 41 h 246"/>
                <a:gd name="T4" fmla="*/ 86 w 95"/>
                <a:gd name="T5" fmla="*/ 112 h 246"/>
                <a:gd name="T6" fmla="*/ 80 w 95"/>
                <a:gd name="T7" fmla="*/ 100 h 246"/>
                <a:gd name="T8" fmla="*/ 78 w 95"/>
                <a:gd name="T9" fmla="*/ 94 h 246"/>
                <a:gd name="T10" fmla="*/ 75 w 95"/>
                <a:gd name="T11" fmla="*/ 88 h 246"/>
                <a:gd name="T12" fmla="*/ 71 w 95"/>
                <a:gd name="T13" fmla="*/ 79 h 246"/>
                <a:gd name="T14" fmla="*/ 65 w 95"/>
                <a:gd name="T15" fmla="*/ 66 h 246"/>
                <a:gd name="T16" fmla="*/ 62 w 95"/>
                <a:gd name="T17" fmla="*/ 68 h 246"/>
                <a:gd name="T18" fmla="*/ 70 w 95"/>
                <a:gd name="T19" fmla="*/ 92 h 246"/>
                <a:gd name="T20" fmla="*/ 74 w 95"/>
                <a:gd name="T21" fmla="*/ 101 h 246"/>
                <a:gd name="T22" fmla="*/ 77 w 95"/>
                <a:gd name="T23" fmla="*/ 105 h 246"/>
                <a:gd name="T24" fmla="*/ 81 w 95"/>
                <a:gd name="T25" fmla="*/ 115 h 246"/>
                <a:gd name="T26" fmla="*/ 80 w 95"/>
                <a:gd name="T27" fmla="*/ 127 h 246"/>
                <a:gd name="T28" fmla="*/ 76 w 95"/>
                <a:gd name="T29" fmla="*/ 141 h 246"/>
                <a:gd name="T30" fmla="*/ 75 w 95"/>
                <a:gd name="T31" fmla="*/ 147 h 246"/>
                <a:gd name="T32" fmla="*/ 61 w 95"/>
                <a:gd name="T33" fmla="*/ 180 h 246"/>
                <a:gd name="T34" fmla="*/ 57 w 95"/>
                <a:gd name="T35" fmla="*/ 188 h 246"/>
                <a:gd name="T36" fmla="*/ 50 w 95"/>
                <a:gd name="T37" fmla="*/ 193 h 246"/>
                <a:gd name="T38" fmla="*/ 43 w 95"/>
                <a:gd name="T39" fmla="*/ 205 h 246"/>
                <a:gd name="T40" fmla="*/ 44 w 95"/>
                <a:gd name="T41" fmla="*/ 207 h 246"/>
                <a:gd name="T42" fmla="*/ 20 w 95"/>
                <a:gd name="T43" fmla="*/ 241 h 246"/>
                <a:gd name="T44" fmla="*/ 16 w 95"/>
                <a:gd name="T45" fmla="*/ 203 h 246"/>
                <a:gd name="T46" fmla="*/ 30 w 95"/>
                <a:gd name="T47" fmla="*/ 166 h 246"/>
                <a:gd name="T48" fmla="*/ 35 w 95"/>
                <a:gd name="T49" fmla="*/ 160 h 246"/>
                <a:gd name="T50" fmla="*/ 57 w 95"/>
                <a:gd name="T51" fmla="*/ 126 h 246"/>
                <a:gd name="T52" fmla="*/ 52 w 95"/>
                <a:gd name="T53" fmla="*/ 127 h 246"/>
                <a:gd name="T54" fmla="*/ 31 w 95"/>
                <a:gd name="T55" fmla="*/ 155 h 246"/>
                <a:gd name="T56" fmla="*/ 32 w 95"/>
                <a:gd name="T57" fmla="*/ 152 h 246"/>
                <a:gd name="T58" fmla="*/ 36 w 95"/>
                <a:gd name="T59" fmla="*/ 111 h 246"/>
                <a:gd name="T60" fmla="*/ 36 w 95"/>
                <a:gd name="T61" fmla="*/ 107 h 246"/>
                <a:gd name="T62" fmla="*/ 29 w 95"/>
                <a:gd name="T63" fmla="*/ 146 h 246"/>
                <a:gd name="T64" fmla="*/ 27 w 95"/>
                <a:gd name="T65" fmla="*/ 149 h 246"/>
                <a:gd name="T66" fmla="*/ 25 w 95"/>
                <a:gd name="T67" fmla="*/ 159 h 246"/>
                <a:gd name="T68" fmla="*/ 24 w 95"/>
                <a:gd name="T69" fmla="*/ 160 h 246"/>
                <a:gd name="T70" fmla="*/ 20 w 95"/>
                <a:gd name="T71" fmla="*/ 129 h 246"/>
                <a:gd name="T72" fmla="*/ 17 w 95"/>
                <a:gd name="T73" fmla="*/ 131 h 246"/>
                <a:gd name="T74" fmla="*/ 23 w 95"/>
                <a:gd name="T75" fmla="*/ 163 h 246"/>
                <a:gd name="T76" fmla="*/ 25 w 95"/>
                <a:gd name="T77" fmla="*/ 162 h 246"/>
                <a:gd name="T78" fmla="*/ 17 w 95"/>
                <a:gd name="T79" fmla="*/ 192 h 246"/>
                <a:gd name="T80" fmla="*/ 15 w 95"/>
                <a:gd name="T81" fmla="*/ 199 h 246"/>
                <a:gd name="T82" fmla="*/ 3 w 95"/>
                <a:gd name="T83" fmla="*/ 102 h 246"/>
                <a:gd name="T84" fmla="*/ 1 w 95"/>
                <a:gd name="T85" fmla="*/ 113 h 246"/>
                <a:gd name="T86" fmla="*/ 33 w 95"/>
                <a:gd name="T87" fmla="*/ 231 h 246"/>
                <a:gd name="T88" fmla="*/ 71 w 95"/>
                <a:gd name="T89" fmla="*/ 173 h 246"/>
                <a:gd name="T90" fmla="*/ 87 w 95"/>
                <a:gd name="T91" fmla="*/ 149 h 246"/>
                <a:gd name="T92" fmla="*/ 91 w 95"/>
                <a:gd name="T93" fmla="*/ 7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" h="246">
                  <a:moveTo>
                    <a:pt x="69" y="3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82" y="62"/>
                    <a:pt x="87" y="86"/>
                    <a:pt x="88" y="110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81" y="104"/>
                    <a:pt x="81" y="104"/>
                    <a:pt x="81" y="104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1"/>
                    <a:pt x="71" y="81"/>
                    <a:pt x="71" y="81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7" y="75"/>
                    <a:pt x="66" y="71"/>
                    <a:pt x="66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84" y="119"/>
                    <a:pt x="84" y="119"/>
                    <a:pt x="84" y="119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81" y="130"/>
                    <a:pt x="81" y="130"/>
                    <a:pt x="81" y="130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1" y="162"/>
                    <a:pt x="67" y="171"/>
                    <a:pt x="61" y="180"/>
                  </a:cubicBezTo>
                  <a:cubicBezTo>
                    <a:pt x="61" y="181"/>
                    <a:pt x="61" y="183"/>
                    <a:pt x="60" y="184"/>
                  </a:cubicBezTo>
                  <a:cubicBezTo>
                    <a:pt x="58" y="188"/>
                    <a:pt x="58" y="188"/>
                    <a:pt x="58" y="1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4" y="192"/>
                    <a:pt x="54" y="192"/>
                    <a:pt x="54" y="192"/>
                  </a:cubicBezTo>
                  <a:cubicBezTo>
                    <a:pt x="50" y="193"/>
                    <a:pt x="50" y="193"/>
                    <a:pt x="50" y="193"/>
                  </a:cubicBezTo>
                  <a:cubicBezTo>
                    <a:pt x="45" y="195"/>
                    <a:pt x="43" y="198"/>
                    <a:pt x="41" y="203"/>
                  </a:cubicBezTo>
                  <a:cubicBezTo>
                    <a:pt x="42" y="204"/>
                    <a:pt x="42" y="204"/>
                    <a:pt x="42" y="204"/>
                  </a:cubicBezTo>
                  <a:cubicBezTo>
                    <a:pt x="43" y="205"/>
                    <a:pt x="43" y="205"/>
                    <a:pt x="43" y="205"/>
                  </a:cubicBezTo>
                  <a:cubicBezTo>
                    <a:pt x="43" y="205"/>
                    <a:pt x="43" y="205"/>
                    <a:pt x="43" y="205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7"/>
                    <a:pt x="43" y="207"/>
                    <a:pt x="44" y="207"/>
                  </a:cubicBezTo>
                  <a:cubicBezTo>
                    <a:pt x="45" y="208"/>
                    <a:pt x="45" y="208"/>
                    <a:pt x="45" y="208"/>
                  </a:cubicBezTo>
                  <a:cubicBezTo>
                    <a:pt x="43" y="211"/>
                    <a:pt x="43" y="211"/>
                    <a:pt x="43" y="211"/>
                  </a:cubicBezTo>
                  <a:cubicBezTo>
                    <a:pt x="35" y="221"/>
                    <a:pt x="27" y="230"/>
                    <a:pt x="20" y="241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23" y="192"/>
                    <a:pt x="27" y="180"/>
                    <a:pt x="29" y="167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1" y="164"/>
                    <a:pt x="31" y="164"/>
                    <a:pt x="31" y="164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42" y="149"/>
                    <a:pt x="49" y="139"/>
                    <a:pt x="57" y="131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2" y="127"/>
                    <a:pt x="52" y="127"/>
                    <a:pt x="52" y="127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7"/>
                    <a:pt x="32" y="107"/>
                    <a:pt x="32" y="109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6" y="149"/>
                    <a:pt x="26" y="149"/>
                    <a:pt x="26" y="149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2" y="173"/>
                    <a:pt x="20" y="182"/>
                    <a:pt x="17" y="190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7" y="195"/>
                    <a:pt x="17" y="195"/>
                    <a:pt x="17" y="195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1" y="164"/>
                    <a:pt x="8" y="134"/>
                    <a:pt x="5" y="104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6"/>
                    <a:pt x="0" y="110"/>
                    <a:pt x="1" y="113"/>
                  </a:cubicBezTo>
                  <a:cubicBezTo>
                    <a:pt x="5" y="154"/>
                    <a:pt x="10" y="195"/>
                    <a:pt x="15" y="235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47" y="213"/>
                    <a:pt x="59" y="194"/>
                    <a:pt x="70" y="174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74" y="172"/>
                    <a:pt x="74" y="172"/>
                    <a:pt x="74" y="172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6" y="148"/>
                    <a:pt x="86" y="148"/>
                    <a:pt x="86" y="148"/>
                  </a:cubicBezTo>
                  <a:cubicBezTo>
                    <a:pt x="87" y="148"/>
                    <a:pt x="89" y="140"/>
                    <a:pt x="92" y="123"/>
                  </a:cubicBezTo>
                  <a:cubicBezTo>
                    <a:pt x="95" y="102"/>
                    <a:pt x="95" y="85"/>
                    <a:pt x="91" y="73"/>
                  </a:cubicBezTo>
                  <a:lnTo>
                    <a:pt x="69" y="3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443"/>
            <p:cNvSpPr>
              <a:spLocks/>
            </p:cNvSpPr>
            <p:nvPr/>
          </p:nvSpPr>
          <p:spPr bwMode="auto">
            <a:xfrm>
              <a:off x="9950451" y="2859088"/>
              <a:ext cx="104775" cy="104775"/>
            </a:xfrm>
            <a:custGeom>
              <a:avLst/>
              <a:gdLst>
                <a:gd name="T0" fmla="*/ 29 w 30"/>
                <a:gd name="T1" fmla="*/ 0 h 30"/>
                <a:gd name="T2" fmla="*/ 26 w 30"/>
                <a:gd name="T3" fmla="*/ 0 h 30"/>
                <a:gd name="T4" fmla="*/ 25 w 30"/>
                <a:gd name="T5" fmla="*/ 1 h 30"/>
                <a:gd name="T6" fmla="*/ 9 w 30"/>
                <a:gd name="T7" fmla="*/ 18 h 30"/>
                <a:gd name="T8" fmla="*/ 7 w 30"/>
                <a:gd name="T9" fmla="*/ 19 h 30"/>
                <a:gd name="T10" fmla="*/ 0 w 30"/>
                <a:gd name="T11" fmla="*/ 30 h 30"/>
                <a:gd name="T12" fmla="*/ 11 w 30"/>
                <a:gd name="T13" fmla="*/ 26 h 30"/>
                <a:gd name="T14" fmla="*/ 11 w 30"/>
                <a:gd name="T15" fmla="*/ 25 h 30"/>
                <a:gd name="T16" fmla="*/ 10 w 30"/>
                <a:gd name="T17" fmla="*/ 23 h 30"/>
                <a:gd name="T18" fmla="*/ 9 w 30"/>
                <a:gd name="T19" fmla="*/ 23 h 30"/>
                <a:gd name="T20" fmla="*/ 10 w 30"/>
                <a:gd name="T21" fmla="*/ 23 h 30"/>
                <a:gd name="T22" fmla="*/ 30 w 30"/>
                <a:gd name="T23" fmla="*/ 2 h 30"/>
                <a:gd name="T24" fmla="*/ 29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9" y="6"/>
                    <a:pt x="14" y="12"/>
                    <a:pt x="9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8" y="17"/>
                    <a:pt x="25" y="10"/>
                    <a:pt x="30" y="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444"/>
            <p:cNvSpPr>
              <a:spLocks noEditPoints="1"/>
            </p:cNvSpPr>
            <p:nvPr/>
          </p:nvSpPr>
          <p:spPr bwMode="auto">
            <a:xfrm>
              <a:off x="8435976" y="2867026"/>
              <a:ext cx="1778000" cy="1265238"/>
            </a:xfrm>
            <a:custGeom>
              <a:avLst/>
              <a:gdLst>
                <a:gd name="T0" fmla="*/ 364 w 513"/>
                <a:gd name="T1" fmla="*/ 98 h 365"/>
                <a:gd name="T2" fmla="*/ 354 w 513"/>
                <a:gd name="T3" fmla="*/ 141 h 365"/>
                <a:gd name="T4" fmla="*/ 354 w 513"/>
                <a:gd name="T5" fmla="*/ 169 h 365"/>
                <a:gd name="T6" fmla="*/ 378 w 513"/>
                <a:gd name="T7" fmla="*/ 190 h 365"/>
                <a:gd name="T8" fmla="*/ 380 w 513"/>
                <a:gd name="T9" fmla="*/ 202 h 365"/>
                <a:gd name="T10" fmla="*/ 386 w 513"/>
                <a:gd name="T11" fmla="*/ 217 h 365"/>
                <a:gd name="T12" fmla="*/ 389 w 513"/>
                <a:gd name="T13" fmla="*/ 244 h 365"/>
                <a:gd name="T14" fmla="*/ 273 w 513"/>
                <a:gd name="T15" fmla="*/ 214 h 365"/>
                <a:gd name="T16" fmla="*/ 204 w 513"/>
                <a:gd name="T17" fmla="*/ 200 h 365"/>
                <a:gd name="T18" fmla="*/ 74 w 513"/>
                <a:gd name="T19" fmla="*/ 205 h 365"/>
                <a:gd name="T20" fmla="*/ 82 w 513"/>
                <a:gd name="T21" fmla="*/ 172 h 365"/>
                <a:gd name="T22" fmla="*/ 150 w 513"/>
                <a:gd name="T23" fmla="*/ 128 h 365"/>
                <a:gd name="T24" fmla="*/ 74 w 513"/>
                <a:gd name="T25" fmla="*/ 170 h 365"/>
                <a:gd name="T26" fmla="*/ 52 w 513"/>
                <a:gd name="T27" fmla="*/ 178 h 365"/>
                <a:gd name="T28" fmla="*/ 19 w 513"/>
                <a:gd name="T29" fmla="*/ 162 h 365"/>
                <a:gd name="T30" fmla="*/ 6 w 513"/>
                <a:gd name="T31" fmla="*/ 154 h 365"/>
                <a:gd name="T32" fmla="*/ 1 w 513"/>
                <a:gd name="T33" fmla="*/ 221 h 365"/>
                <a:gd name="T34" fmla="*/ 37 w 513"/>
                <a:gd name="T35" fmla="*/ 211 h 365"/>
                <a:gd name="T36" fmla="*/ 60 w 513"/>
                <a:gd name="T37" fmla="*/ 208 h 365"/>
                <a:gd name="T38" fmla="*/ 76 w 513"/>
                <a:gd name="T39" fmla="*/ 218 h 365"/>
                <a:gd name="T40" fmla="*/ 97 w 513"/>
                <a:gd name="T41" fmla="*/ 224 h 365"/>
                <a:gd name="T42" fmla="*/ 175 w 513"/>
                <a:gd name="T43" fmla="*/ 263 h 365"/>
                <a:gd name="T44" fmla="*/ 175 w 513"/>
                <a:gd name="T45" fmla="*/ 288 h 365"/>
                <a:gd name="T46" fmla="*/ 248 w 513"/>
                <a:gd name="T47" fmla="*/ 292 h 365"/>
                <a:gd name="T48" fmla="*/ 180 w 513"/>
                <a:gd name="T49" fmla="*/ 258 h 365"/>
                <a:gd name="T50" fmla="*/ 225 w 513"/>
                <a:gd name="T51" fmla="*/ 262 h 365"/>
                <a:gd name="T52" fmla="*/ 239 w 513"/>
                <a:gd name="T53" fmla="*/ 272 h 365"/>
                <a:gd name="T54" fmla="*/ 244 w 513"/>
                <a:gd name="T55" fmla="*/ 267 h 365"/>
                <a:gd name="T56" fmla="*/ 267 w 513"/>
                <a:gd name="T57" fmla="*/ 287 h 365"/>
                <a:gd name="T58" fmla="*/ 276 w 513"/>
                <a:gd name="T59" fmla="*/ 310 h 365"/>
                <a:gd name="T60" fmla="*/ 321 w 513"/>
                <a:gd name="T61" fmla="*/ 305 h 365"/>
                <a:gd name="T62" fmla="*/ 294 w 513"/>
                <a:gd name="T63" fmla="*/ 237 h 365"/>
                <a:gd name="T64" fmla="*/ 348 w 513"/>
                <a:gd name="T65" fmla="*/ 242 h 365"/>
                <a:gd name="T66" fmla="*/ 377 w 513"/>
                <a:gd name="T67" fmla="*/ 254 h 365"/>
                <a:gd name="T68" fmla="*/ 390 w 513"/>
                <a:gd name="T69" fmla="*/ 279 h 365"/>
                <a:gd name="T70" fmla="*/ 400 w 513"/>
                <a:gd name="T71" fmla="*/ 293 h 365"/>
                <a:gd name="T72" fmla="*/ 456 w 513"/>
                <a:gd name="T73" fmla="*/ 303 h 365"/>
                <a:gd name="T74" fmla="*/ 501 w 513"/>
                <a:gd name="T75" fmla="*/ 355 h 365"/>
                <a:gd name="T76" fmla="*/ 513 w 513"/>
                <a:gd name="T77" fmla="*/ 363 h 365"/>
                <a:gd name="T78" fmla="*/ 492 w 513"/>
                <a:gd name="T79" fmla="*/ 323 h 365"/>
                <a:gd name="T80" fmla="*/ 446 w 513"/>
                <a:gd name="T81" fmla="*/ 281 h 365"/>
                <a:gd name="T82" fmla="*/ 405 w 513"/>
                <a:gd name="T83" fmla="*/ 240 h 365"/>
                <a:gd name="T84" fmla="*/ 398 w 513"/>
                <a:gd name="T85" fmla="*/ 215 h 365"/>
                <a:gd name="T86" fmla="*/ 391 w 513"/>
                <a:gd name="T87" fmla="*/ 196 h 365"/>
                <a:gd name="T88" fmla="*/ 386 w 513"/>
                <a:gd name="T89" fmla="*/ 148 h 365"/>
                <a:gd name="T90" fmla="*/ 374 w 513"/>
                <a:gd name="T91" fmla="*/ 153 h 365"/>
                <a:gd name="T92" fmla="*/ 363 w 513"/>
                <a:gd name="T93" fmla="*/ 148 h 365"/>
                <a:gd name="T94" fmla="*/ 363 w 513"/>
                <a:gd name="T95" fmla="*/ 137 h 365"/>
                <a:gd name="T96" fmla="*/ 444 w 513"/>
                <a:gd name="T97" fmla="*/ 17 h 365"/>
                <a:gd name="T98" fmla="*/ 354 w 513"/>
                <a:gd name="T99" fmla="*/ 130 h 365"/>
                <a:gd name="T100" fmla="*/ 389 w 513"/>
                <a:gd name="T101" fmla="*/ 208 h 365"/>
                <a:gd name="T102" fmla="*/ 457 w 513"/>
                <a:gd name="T103" fmla="*/ 299 h 365"/>
                <a:gd name="T104" fmla="*/ 400 w 513"/>
                <a:gd name="T105" fmla="*/ 245 h 365"/>
                <a:gd name="T106" fmla="*/ 394 w 513"/>
                <a:gd name="T107" fmla="*/ 302 h 365"/>
                <a:gd name="T108" fmla="*/ 330 w 513"/>
                <a:gd name="T109" fmla="*/ 310 h 365"/>
                <a:gd name="T110" fmla="*/ 45 w 513"/>
                <a:gd name="T111" fmla="*/ 196 h 365"/>
                <a:gd name="T112" fmla="*/ 239 w 513"/>
                <a:gd name="T113" fmla="*/ 26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3" h="365">
                  <a:moveTo>
                    <a:pt x="449" y="1"/>
                  </a:moveTo>
                  <a:cubicBezTo>
                    <a:pt x="449" y="0"/>
                    <a:pt x="449" y="0"/>
                    <a:pt x="449" y="0"/>
                  </a:cubicBezTo>
                  <a:cubicBezTo>
                    <a:pt x="446" y="1"/>
                    <a:pt x="446" y="1"/>
                    <a:pt x="446" y="1"/>
                  </a:cubicBezTo>
                  <a:cubicBezTo>
                    <a:pt x="446" y="1"/>
                    <a:pt x="446" y="1"/>
                    <a:pt x="446" y="1"/>
                  </a:cubicBezTo>
                  <a:cubicBezTo>
                    <a:pt x="445" y="2"/>
                    <a:pt x="445" y="2"/>
                    <a:pt x="445" y="2"/>
                  </a:cubicBezTo>
                  <a:cubicBezTo>
                    <a:pt x="434" y="22"/>
                    <a:pt x="422" y="41"/>
                    <a:pt x="408" y="59"/>
                  </a:cubicBezTo>
                  <a:cubicBezTo>
                    <a:pt x="392" y="74"/>
                    <a:pt x="392" y="74"/>
                    <a:pt x="392" y="74"/>
                  </a:cubicBezTo>
                  <a:cubicBezTo>
                    <a:pt x="383" y="82"/>
                    <a:pt x="374" y="90"/>
                    <a:pt x="365" y="97"/>
                  </a:cubicBezTo>
                  <a:cubicBezTo>
                    <a:pt x="364" y="98"/>
                    <a:pt x="364" y="98"/>
                    <a:pt x="364" y="98"/>
                  </a:cubicBezTo>
                  <a:cubicBezTo>
                    <a:pt x="364" y="100"/>
                    <a:pt x="364" y="100"/>
                    <a:pt x="364" y="100"/>
                  </a:cubicBezTo>
                  <a:cubicBezTo>
                    <a:pt x="356" y="105"/>
                    <a:pt x="349" y="111"/>
                    <a:pt x="344" y="119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4"/>
                    <a:pt x="344" y="124"/>
                    <a:pt x="344" y="124"/>
                  </a:cubicBezTo>
                  <a:cubicBezTo>
                    <a:pt x="344" y="127"/>
                    <a:pt x="344" y="127"/>
                    <a:pt x="344" y="127"/>
                  </a:cubicBezTo>
                  <a:cubicBezTo>
                    <a:pt x="353" y="137"/>
                    <a:pt x="353" y="137"/>
                    <a:pt x="353" y="137"/>
                  </a:cubicBezTo>
                  <a:cubicBezTo>
                    <a:pt x="353" y="138"/>
                    <a:pt x="353" y="138"/>
                    <a:pt x="353" y="138"/>
                  </a:cubicBezTo>
                  <a:cubicBezTo>
                    <a:pt x="353" y="140"/>
                    <a:pt x="353" y="140"/>
                    <a:pt x="353" y="140"/>
                  </a:cubicBezTo>
                  <a:cubicBezTo>
                    <a:pt x="354" y="141"/>
                    <a:pt x="354" y="141"/>
                    <a:pt x="354" y="141"/>
                  </a:cubicBezTo>
                  <a:cubicBezTo>
                    <a:pt x="356" y="143"/>
                    <a:pt x="356" y="143"/>
                    <a:pt x="356" y="143"/>
                  </a:cubicBezTo>
                  <a:cubicBezTo>
                    <a:pt x="356" y="144"/>
                    <a:pt x="356" y="144"/>
                    <a:pt x="356" y="144"/>
                  </a:cubicBezTo>
                  <a:cubicBezTo>
                    <a:pt x="356" y="146"/>
                    <a:pt x="356" y="146"/>
                    <a:pt x="356" y="146"/>
                  </a:cubicBezTo>
                  <a:cubicBezTo>
                    <a:pt x="356" y="146"/>
                    <a:pt x="356" y="146"/>
                    <a:pt x="356" y="146"/>
                  </a:cubicBezTo>
                  <a:cubicBezTo>
                    <a:pt x="356" y="146"/>
                    <a:pt x="356" y="146"/>
                    <a:pt x="356" y="146"/>
                  </a:cubicBezTo>
                  <a:cubicBezTo>
                    <a:pt x="357" y="159"/>
                    <a:pt x="357" y="159"/>
                    <a:pt x="357" y="159"/>
                  </a:cubicBezTo>
                  <a:cubicBezTo>
                    <a:pt x="359" y="160"/>
                    <a:pt x="359" y="160"/>
                    <a:pt x="359" y="160"/>
                  </a:cubicBezTo>
                  <a:cubicBezTo>
                    <a:pt x="357" y="163"/>
                    <a:pt x="357" y="163"/>
                    <a:pt x="357" y="163"/>
                  </a:cubicBezTo>
                  <a:cubicBezTo>
                    <a:pt x="354" y="169"/>
                    <a:pt x="354" y="169"/>
                    <a:pt x="354" y="169"/>
                  </a:cubicBezTo>
                  <a:cubicBezTo>
                    <a:pt x="360" y="169"/>
                    <a:pt x="360" y="169"/>
                    <a:pt x="360" y="169"/>
                  </a:cubicBezTo>
                  <a:cubicBezTo>
                    <a:pt x="366" y="169"/>
                    <a:pt x="366" y="169"/>
                    <a:pt x="366" y="169"/>
                  </a:cubicBezTo>
                  <a:cubicBezTo>
                    <a:pt x="368" y="169"/>
                    <a:pt x="368" y="169"/>
                    <a:pt x="368" y="169"/>
                  </a:cubicBezTo>
                  <a:cubicBezTo>
                    <a:pt x="368" y="173"/>
                    <a:pt x="368" y="173"/>
                    <a:pt x="368" y="173"/>
                  </a:cubicBezTo>
                  <a:cubicBezTo>
                    <a:pt x="369" y="175"/>
                    <a:pt x="369" y="175"/>
                    <a:pt x="369" y="175"/>
                  </a:cubicBezTo>
                  <a:cubicBezTo>
                    <a:pt x="370" y="176"/>
                    <a:pt x="370" y="176"/>
                    <a:pt x="370" y="176"/>
                  </a:cubicBezTo>
                  <a:cubicBezTo>
                    <a:pt x="371" y="177"/>
                    <a:pt x="371" y="177"/>
                    <a:pt x="371" y="177"/>
                  </a:cubicBezTo>
                  <a:cubicBezTo>
                    <a:pt x="371" y="179"/>
                    <a:pt x="371" y="179"/>
                    <a:pt x="371" y="179"/>
                  </a:cubicBezTo>
                  <a:cubicBezTo>
                    <a:pt x="378" y="190"/>
                    <a:pt x="378" y="190"/>
                    <a:pt x="378" y="190"/>
                  </a:cubicBezTo>
                  <a:cubicBezTo>
                    <a:pt x="381" y="194"/>
                    <a:pt x="381" y="194"/>
                    <a:pt x="381" y="194"/>
                  </a:cubicBezTo>
                  <a:cubicBezTo>
                    <a:pt x="381" y="194"/>
                    <a:pt x="381" y="194"/>
                    <a:pt x="381" y="194"/>
                  </a:cubicBezTo>
                  <a:cubicBezTo>
                    <a:pt x="380" y="194"/>
                    <a:pt x="380" y="194"/>
                    <a:pt x="380" y="194"/>
                  </a:cubicBezTo>
                  <a:cubicBezTo>
                    <a:pt x="380" y="194"/>
                    <a:pt x="380" y="194"/>
                    <a:pt x="380" y="194"/>
                  </a:cubicBezTo>
                  <a:cubicBezTo>
                    <a:pt x="379" y="195"/>
                    <a:pt x="379" y="195"/>
                    <a:pt x="379" y="195"/>
                  </a:cubicBezTo>
                  <a:cubicBezTo>
                    <a:pt x="378" y="196"/>
                    <a:pt x="378" y="196"/>
                    <a:pt x="378" y="196"/>
                  </a:cubicBezTo>
                  <a:cubicBezTo>
                    <a:pt x="379" y="200"/>
                    <a:pt x="379" y="200"/>
                    <a:pt x="379" y="200"/>
                  </a:cubicBezTo>
                  <a:cubicBezTo>
                    <a:pt x="379" y="201"/>
                    <a:pt x="379" y="201"/>
                    <a:pt x="379" y="201"/>
                  </a:cubicBezTo>
                  <a:cubicBezTo>
                    <a:pt x="380" y="202"/>
                    <a:pt x="380" y="202"/>
                    <a:pt x="380" y="202"/>
                  </a:cubicBezTo>
                  <a:cubicBezTo>
                    <a:pt x="381" y="204"/>
                    <a:pt x="381" y="204"/>
                    <a:pt x="381" y="204"/>
                  </a:cubicBezTo>
                  <a:cubicBezTo>
                    <a:pt x="381" y="206"/>
                    <a:pt x="381" y="206"/>
                    <a:pt x="381" y="206"/>
                  </a:cubicBezTo>
                  <a:cubicBezTo>
                    <a:pt x="381" y="207"/>
                    <a:pt x="381" y="207"/>
                    <a:pt x="381" y="207"/>
                  </a:cubicBezTo>
                  <a:cubicBezTo>
                    <a:pt x="383" y="208"/>
                    <a:pt x="383" y="208"/>
                    <a:pt x="383" y="208"/>
                  </a:cubicBezTo>
                  <a:cubicBezTo>
                    <a:pt x="384" y="210"/>
                    <a:pt x="384" y="210"/>
                    <a:pt x="384" y="210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6" y="216"/>
                    <a:pt x="386" y="216"/>
                    <a:pt x="386" y="216"/>
                  </a:cubicBezTo>
                  <a:cubicBezTo>
                    <a:pt x="386" y="217"/>
                    <a:pt x="386" y="217"/>
                    <a:pt x="386" y="217"/>
                  </a:cubicBezTo>
                  <a:cubicBezTo>
                    <a:pt x="389" y="218"/>
                    <a:pt x="389" y="218"/>
                    <a:pt x="389" y="218"/>
                  </a:cubicBezTo>
                  <a:cubicBezTo>
                    <a:pt x="389" y="217"/>
                    <a:pt x="389" y="217"/>
                    <a:pt x="389" y="217"/>
                  </a:cubicBezTo>
                  <a:cubicBezTo>
                    <a:pt x="390" y="216"/>
                    <a:pt x="390" y="216"/>
                    <a:pt x="390" y="216"/>
                  </a:cubicBezTo>
                  <a:cubicBezTo>
                    <a:pt x="391" y="226"/>
                    <a:pt x="391" y="226"/>
                    <a:pt x="391" y="226"/>
                  </a:cubicBezTo>
                  <a:cubicBezTo>
                    <a:pt x="392" y="232"/>
                    <a:pt x="392" y="232"/>
                    <a:pt x="392" y="232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89" y="241"/>
                    <a:pt x="389" y="241"/>
                    <a:pt x="389" y="241"/>
                  </a:cubicBezTo>
                  <a:cubicBezTo>
                    <a:pt x="389" y="242"/>
                    <a:pt x="389" y="242"/>
                    <a:pt x="389" y="242"/>
                  </a:cubicBezTo>
                  <a:cubicBezTo>
                    <a:pt x="389" y="244"/>
                    <a:pt x="389" y="244"/>
                    <a:pt x="389" y="244"/>
                  </a:cubicBezTo>
                  <a:cubicBezTo>
                    <a:pt x="386" y="247"/>
                    <a:pt x="386" y="247"/>
                    <a:pt x="386" y="247"/>
                  </a:cubicBezTo>
                  <a:cubicBezTo>
                    <a:pt x="381" y="245"/>
                    <a:pt x="376" y="243"/>
                    <a:pt x="371" y="241"/>
                  </a:cubicBezTo>
                  <a:cubicBezTo>
                    <a:pt x="370" y="241"/>
                    <a:pt x="370" y="241"/>
                    <a:pt x="370" y="241"/>
                  </a:cubicBezTo>
                  <a:cubicBezTo>
                    <a:pt x="350" y="235"/>
                    <a:pt x="330" y="231"/>
                    <a:pt x="308" y="228"/>
                  </a:cubicBezTo>
                  <a:cubicBezTo>
                    <a:pt x="306" y="225"/>
                    <a:pt x="306" y="225"/>
                    <a:pt x="306" y="225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65" y="215"/>
                    <a:pt x="265" y="215"/>
                    <a:pt x="265" y="215"/>
                  </a:cubicBezTo>
                  <a:cubicBezTo>
                    <a:pt x="273" y="214"/>
                    <a:pt x="273" y="214"/>
                    <a:pt x="273" y="214"/>
                  </a:cubicBezTo>
                  <a:cubicBezTo>
                    <a:pt x="277" y="213"/>
                    <a:pt x="277" y="213"/>
                    <a:pt x="277" y="213"/>
                  </a:cubicBezTo>
                  <a:cubicBezTo>
                    <a:pt x="277" y="212"/>
                    <a:pt x="277" y="212"/>
                    <a:pt x="277" y="212"/>
                  </a:cubicBezTo>
                  <a:cubicBezTo>
                    <a:pt x="276" y="210"/>
                    <a:pt x="276" y="210"/>
                    <a:pt x="276" y="210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64" y="211"/>
                    <a:pt x="264" y="211"/>
                    <a:pt x="264" y="211"/>
                  </a:cubicBezTo>
                  <a:cubicBezTo>
                    <a:pt x="249" y="211"/>
                    <a:pt x="234" y="207"/>
                    <a:pt x="220" y="200"/>
                  </a:cubicBezTo>
                  <a:cubicBezTo>
                    <a:pt x="214" y="200"/>
                    <a:pt x="214" y="200"/>
                    <a:pt x="214" y="200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4" y="200"/>
                    <a:pt x="204" y="200"/>
                    <a:pt x="204" y="200"/>
                  </a:cubicBezTo>
                  <a:cubicBezTo>
                    <a:pt x="199" y="201"/>
                    <a:pt x="195" y="202"/>
                    <a:pt x="192" y="204"/>
                  </a:cubicBezTo>
                  <a:cubicBezTo>
                    <a:pt x="157" y="206"/>
                    <a:pt x="157" y="206"/>
                    <a:pt x="157" y="206"/>
                  </a:cubicBezTo>
                  <a:cubicBezTo>
                    <a:pt x="157" y="207"/>
                    <a:pt x="157" y="207"/>
                    <a:pt x="157" y="20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16" y="213"/>
                    <a:pt x="108" y="212"/>
                    <a:pt x="99" y="209"/>
                  </a:cubicBezTo>
                  <a:cubicBezTo>
                    <a:pt x="85" y="209"/>
                    <a:pt x="80" y="208"/>
                    <a:pt x="83" y="206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1" y="205"/>
                    <a:pt x="68" y="204"/>
                    <a:pt x="66" y="202"/>
                  </a:cubicBezTo>
                  <a:cubicBezTo>
                    <a:pt x="48" y="190"/>
                    <a:pt x="48" y="190"/>
                    <a:pt x="48" y="190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3" y="189"/>
                    <a:pt x="63" y="189"/>
                    <a:pt x="63" y="189"/>
                  </a:cubicBezTo>
                  <a:cubicBezTo>
                    <a:pt x="64" y="188"/>
                    <a:pt x="64" y="188"/>
                    <a:pt x="64" y="188"/>
                  </a:cubicBezTo>
                  <a:cubicBezTo>
                    <a:pt x="70" y="182"/>
                    <a:pt x="76" y="177"/>
                    <a:pt x="82" y="172"/>
                  </a:cubicBezTo>
                  <a:cubicBezTo>
                    <a:pt x="83" y="170"/>
                    <a:pt x="84" y="168"/>
                    <a:pt x="86" y="167"/>
                  </a:cubicBezTo>
                  <a:cubicBezTo>
                    <a:pt x="89" y="166"/>
                    <a:pt x="91" y="164"/>
                    <a:pt x="93" y="162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43"/>
                    <a:pt x="113" y="142"/>
                    <a:pt x="115" y="141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6" y="136"/>
                    <a:pt x="116" y="135"/>
                    <a:pt x="117" y="134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61" y="126"/>
                    <a:pt x="166" y="124"/>
                    <a:pt x="170" y="121"/>
                  </a:cubicBezTo>
                  <a:cubicBezTo>
                    <a:pt x="173" y="119"/>
                    <a:pt x="176" y="116"/>
                    <a:pt x="178" y="114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57" y="120"/>
                    <a:pt x="138" y="126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0" y="137"/>
                    <a:pt x="102" y="145"/>
                    <a:pt x="95" y="151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4" y="171"/>
                    <a:pt x="73" y="172"/>
                    <a:pt x="73" y="173"/>
                  </a:cubicBezTo>
                  <a:cubicBezTo>
                    <a:pt x="71" y="175"/>
                    <a:pt x="70" y="175"/>
                    <a:pt x="68" y="176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1" y="178"/>
                    <a:pt x="51" y="178"/>
                    <a:pt x="51" y="178"/>
                  </a:cubicBezTo>
                  <a:cubicBezTo>
                    <a:pt x="44" y="184"/>
                    <a:pt x="44" y="184"/>
                    <a:pt x="44" y="184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28" y="179"/>
                    <a:pt x="28" y="179"/>
                    <a:pt x="28" y="179"/>
                  </a:cubicBezTo>
                  <a:cubicBezTo>
                    <a:pt x="25" y="173"/>
                    <a:pt x="25" y="173"/>
                    <a:pt x="25" y="173"/>
                  </a:cubicBezTo>
                  <a:cubicBezTo>
                    <a:pt x="23" y="171"/>
                    <a:pt x="21" y="169"/>
                    <a:pt x="19" y="167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6" y="160"/>
                    <a:pt x="14" y="157"/>
                    <a:pt x="12" y="155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50"/>
                    <a:pt x="10" y="150"/>
                    <a:pt x="10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8" y="158"/>
                    <a:pt x="11" y="162"/>
                    <a:pt x="14" y="165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7" y="173"/>
                    <a:pt x="20" y="177"/>
                    <a:pt x="23" y="180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37" y="192"/>
                    <a:pt x="37" y="192"/>
                    <a:pt x="37" y="192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0" y="205"/>
                    <a:pt x="11" y="213"/>
                    <a:pt x="1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6" y="224"/>
                    <a:pt x="11" y="222"/>
                    <a:pt x="17" y="218"/>
                  </a:cubicBezTo>
                  <a:cubicBezTo>
                    <a:pt x="18" y="220"/>
                    <a:pt x="20" y="220"/>
                    <a:pt x="22" y="219"/>
                  </a:cubicBezTo>
                  <a:cubicBezTo>
                    <a:pt x="27" y="215"/>
                    <a:pt x="27" y="215"/>
                    <a:pt x="27" y="215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43" y="208"/>
                    <a:pt x="47" y="204"/>
                    <a:pt x="51" y="200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3" y="203"/>
                    <a:pt x="53" y="203"/>
                    <a:pt x="53" y="203"/>
                  </a:cubicBezTo>
                  <a:cubicBezTo>
                    <a:pt x="53" y="203"/>
                    <a:pt x="53" y="203"/>
                    <a:pt x="53" y="203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56" y="203"/>
                    <a:pt x="56" y="203"/>
                    <a:pt x="56" y="203"/>
                  </a:cubicBezTo>
                  <a:cubicBezTo>
                    <a:pt x="58" y="204"/>
                    <a:pt x="59" y="205"/>
                    <a:pt x="60" y="207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3" y="208"/>
                    <a:pt x="65" y="209"/>
                    <a:pt x="66" y="211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68" y="216"/>
                    <a:pt x="68" y="216"/>
                    <a:pt x="68" y="216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20"/>
                    <a:pt x="71" y="220"/>
                    <a:pt x="71" y="220"/>
                  </a:cubicBezTo>
                  <a:cubicBezTo>
                    <a:pt x="73" y="220"/>
                    <a:pt x="73" y="220"/>
                    <a:pt x="73" y="220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81" y="218"/>
                    <a:pt x="81" y="218"/>
                    <a:pt x="81" y="218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5" y="222"/>
                    <a:pt x="95" y="222"/>
                    <a:pt x="95" y="222"/>
                  </a:cubicBezTo>
                  <a:cubicBezTo>
                    <a:pt x="97" y="224"/>
                    <a:pt x="97" y="224"/>
                    <a:pt x="97" y="224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6" y="228"/>
                    <a:pt x="96" y="228"/>
                    <a:pt x="96" y="228"/>
                  </a:cubicBezTo>
                  <a:cubicBezTo>
                    <a:pt x="95" y="230"/>
                    <a:pt x="95" y="230"/>
                    <a:pt x="95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92" y="223"/>
                    <a:pt x="192" y="223"/>
                    <a:pt x="192" y="223"/>
                  </a:cubicBezTo>
                  <a:cubicBezTo>
                    <a:pt x="185" y="233"/>
                    <a:pt x="180" y="245"/>
                    <a:pt x="175" y="257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5" y="262"/>
                    <a:pt x="175" y="262"/>
                    <a:pt x="175" y="262"/>
                  </a:cubicBezTo>
                  <a:cubicBezTo>
                    <a:pt x="175" y="263"/>
                    <a:pt x="175" y="263"/>
                    <a:pt x="175" y="263"/>
                  </a:cubicBezTo>
                  <a:cubicBezTo>
                    <a:pt x="174" y="265"/>
                    <a:pt x="174" y="265"/>
                    <a:pt x="174" y="265"/>
                  </a:cubicBezTo>
                  <a:cubicBezTo>
                    <a:pt x="174" y="269"/>
                    <a:pt x="167" y="273"/>
                    <a:pt x="153" y="278"/>
                  </a:cubicBezTo>
                  <a:cubicBezTo>
                    <a:pt x="160" y="275"/>
                    <a:pt x="160" y="274"/>
                    <a:pt x="154" y="273"/>
                  </a:cubicBezTo>
                  <a:cubicBezTo>
                    <a:pt x="152" y="274"/>
                    <a:pt x="152" y="274"/>
                    <a:pt x="152" y="274"/>
                  </a:cubicBezTo>
                  <a:cubicBezTo>
                    <a:pt x="150" y="275"/>
                    <a:pt x="149" y="277"/>
                    <a:pt x="150" y="279"/>
                  </a:cubicBezTo>
                  <a:cubicBezTo>
                    <a:pt x="151" y="281"/>
                    <a:pt x="151" y="281"/>
                    <a:pt x="151" y="281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8" y="284"/>
                    <a:pt x="158" y="284"/>
                    <a:pt x="158" y="284"/>
                  </a:cubicBezTo>
                  <a:cubicBezTo>
                    <a:pt x="163" y="285"/>
                    <a:pt x="169" y="286"/>
                    <a:pt x="175" y="288"/>
                  </a:cubicBezTo>
                  <a:cubicBezTo>
                    <a:pt x="175" y="291"/>
                    <a:pt x="175" y="291"/>
                    <a:pt x="175" y="291"/>
                  </a:cubicBezTo>
                  <a:cubicBezTo>
                    <a:pt x="180" y="292"/>
                    <a:pt x="180" y="292"/>
                    <a:pt x="180" y="292"/>
                  </a:cubicBezTo>
                  <a:cubicBezTo>
                    <a:pt x="180" y="289"/>
                    <a:pt x="180" y="289"/>
                    <a:pt x="180" y="289"/>
                  </a:cubicBezTo>
                  <a:cubicBezTo>
                    <a:pt x="182" y="290"/>
                    <a:pt x="182" y="290"/>
                    <a:pt x="182" y="290"/>
                  </a:cubicBezTo>
                  <a:cubicBezTo>
                    <a:pt x="189" y="293"/>
                    <a:pt x="189" y="293"/>
                    <a:pt x="189" y="293"/>
                  </a:cubicBezTo>
                  <a:cubicBezTo>
                    <a:pt x="200" y="294"/>
                    <a:pt x="210" y="296"/>
                    <a:pt x="220" y="300"/>
                  </a:cubicBezTo>
                  <a:cubicBezTo>
                    <a:pt x="244" y="299"/>
                    <a:pt x="244" y="299"/>
                    <a:pt x="244" y="299"/>
                  </a:cubicBezTo>
                  <a:cubicBezTo>
                    <a:pt x="245" y="296"/>
                    <a:pt x="246" y="294"/>
                    <a:pt x="248" y="292"/>
                  </a:cubicBezTo>
                  <a:cubicBezTo>
                    <a:pt x="248" y="292"/>
                    <a:pt x="248" y="292"/>
                    <a:pt x="248" y="292"/>
                  </a:cubicBezTo>
                  <a:cubicBezTo>
                    <a:pt x="243" y="293"/>
                    <a:pt x="243" y="293"/>
                    <a:pt x="243" y="293"/>
                  </a:cubicBezTo>
                  <a:cubicBezTo>
                    <a:pt x="242" y="291"/>
                    <a:pt x="242" y="291"/>
                    <a:pt x="242" y="291"/>
                  </a:cubicBezTo>
                  <a:cubicBezTo>
                    <a:pt x="241" y="290"/>
                    <a:pt x="241" y="290"/>
                    <a:pt x="241" y="290"/>
                  </a:cubicBezTo>
                  <a:cubicBezTo>
                    <a:pt x="193" y="287"/>
                    <a:pt x="193" y="287"/>
                    <a:pt x="193" y="287"/>
                  </a:cubicBezTo>
                  <a:cubicBezTo>
                    <a:pt x="171" y="286"/>
                    <a:pt x="166" y="283"/>
                    <a:pt x="179" y="278"/>
                  </a:cubicBezTo>
                  <a:cubicBezTo>
                    <a:pt x="179" y="266"/>
                    <a:pt x="179" y="266"/>
                    <a:pt x="179" y="266"/>
                  </a:cubicBezTo>
                  <a:cubicBezTo>
                    <a:pt x="180" y="263"/>
                    <a:pt x="180" y="263"/>
                    <a:pt x="180" y="263"/>
                  </a:cubicBezTo>
                  <a:cubicBezTo>
                    <a:pt x="180" y="261"/>
                    <a:pt x="180" y="261"/>
                    <a:pt x="180" y="261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4" y="247"/>
                    <a:pt x="190" y="236"/>
                    <a:pt x="196" y="226"/>
                  </a:cubicBezTo>
                  <a:cubicBezTo>
                    <a:pt x="197" y="230"/>
                    <a:pt x="197" y="230"/>
                    <a:pt x="197" y="230"/>
                  </a:cubicBezTo>
                  <a:cubicBezTo>
                    <a:pt x="207" y="235"/>
                    <a:pt x="217" y="241"/>
                    <a:pt x="226" y="249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4" y="250"/>
                    <a:pt x="224" y="250"/>
                    <a:pt x="224" y="250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53"/>
                    <a:pt x="223" y="255"/>
                    <a:pt x="222" y="256"/>
                  </a:cubicBezTo>
                  <a:cubicBezTo>
                    <a:pt x="224" y="257"/>
                    <a:pt x="226" y="257"/>
                    <a:pt x="227" y="258"/>
                  </a:cubicBezTo>
                  <a:cubicBezTo>
                    <a:pt x="225" y="262"/>
                    <a:pt x="225" y="262"/>
                    <a:pt x="225" y="262"/>
                  </a:cubicBezTo>
                  <a:cubicBezTo>
                    <a:pt x="226" y="263"/>
                    <a:pt x="228" y="263"/>
                    <a:pt x="229" y="263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1" y="261"/>
                    <a:pt x="231" y="261"/>
                    <a:pt x="231" y="261"/>
                  </a:cubicBezTo>
                  <a:cubicBezTo>
                    <a:pt x="230" y="260"/>
                    <a:pt x="230" y="260"/>
                    <a:pt x="230" y="260"/>
                  </a:cubicBezTo>
                  <a:cubicBezTo>
                    <a:pt x="231" y="260"/>
                    <a:pt x="231" y="260"/>
                    <a:pt x="231" y="260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31" y="266"/>
                    <a:pt x="231" y="268"/>
                    <a:pt x="232" y="269"/>
                  </a:cubicBezTo>
                  <a:cubicBezTo>
                    <a:pt x="239" y="270"/>
                    <a:pt x="239" y="270"/>
                    <a:pt x="239" y="270"/>
                  </a:cubicBezTo>
                  <a:cubicBezTo>
                    <a:pt x="239" y="272"/>
                    <a:pt x="239" y="272"/>
                    <a:pt x="239" y="272"/>
                  </a:cubicBezTo>
                  <a:cubicBezTo>
                    <a:pt x="240" y="273"/>
                    <a:pt x="240" y="273"/>
                    <a:pt x="240" y="273"/>
                  </a:cubicBezTo>
                  <a:cubicBezTo>
                    <a:pt x="241" y="275"/>
                    <a:pt x="241" y="275"/>
                    <a:pt x="241" y="275"/>
                  </a:cubicBezTo>
                  <a:cubicBezTo>
                    <a:pt x="243" y="276"/>
                    <a:pt x="243" y="276"/>
                    <a:pt x="243" y="276"/>
                  </a:cubicBezTo>
                  <a:cubicBezTo>
                    <a:pt x="245" y="276"/>
                    <a:pt x="245" y="276"/>
                    <a:pt x="245" y="276"/>
                  </a:cubicBezTo>
                  <a:cubicBezTo>
                    <a:pt x="246" y="274"/>
                    <a:pt x="246" y="274"/>
                    <a:pt x="246" y="274"/>
                  </a:cubicBezTo>
                  <a:cubicBezTo>
                    <a:pt x="246" y="273"/>
                    <a:pt x="246" y="273"/>
                    <a:pt x="246" y="273"/>
                  </a:cubicBezTo>
                  <a:cubicBezTo>
                    <a:pt x="246" y="271"/>
                    <a:pt x="246" y="271"/>
                    <a:pt x="246" y="271"/>
                  </a:cubicBezTo>
                  <a:cubicBezTo>
                    <a:pt x="244" y="268"/>
                    <a:pt x="244" y="268"/>
                    <a:pt x="244" y="268"/>
                  </a:cubicBezTo>
                  <a:cubicBezTo>
                    <a:pt x="244" y="267"/>
                    <a:pt x="244" y="267"/>
                    <a:pt x="244" y="267"/>
                  </a:cubicBezTo>
                  <a:cubicBezTo>
                    <a:pt x="243" y="265"/>
                    <a:pt x="243" y="265"/>
                    <a:pt x="243" y="265"/>
                  </a:cubicBezTo>
                  <a:cubicBezTo>
                    <a:pt x="244" y="265"/>
                    <a:pt x="244" y="265"/>
                    <a:pt x="244" y="265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56" y="282"/>
                    <a:pt x="256" y="282"/>
                    <a:pt x="256" y="282"/>
                  </a:cubicBezTo>
                  <a:cubicBezTo>
                    <a:pt x="255" y="282"/>
                    <a:pt x="255" y="282"/>
                    <a:pt x="255" y="282"/>
                  </a:cubicBezTo>
                  <a:cubicBezTo>
                    <a:pt x="255" y="283"/>
                    <a:pt x="255" y="283"/>
                    <a:pt x="255" y="283"/>
                  </a:cubicBezTo>
                  <a:cubicBezTo>
                    <a:pt x="253" y="286"/>
                    <a:pt x="253" y="286"/>
                    <a:pt x="253" y="286"/>
                  </a:cubicBezTo>
                  <a:cubicBezTo>
                    <a:pt x="265" y="286"/>
                    <a:pt x="265" y="286"/>
                    <a:pt x="265" y="286"/>
                  </a:cubicBezTo>
                  <a:cubicBezTo>
                    <a:pt x="267" y="287"/>
                    <a:pt x="267" y="287"/>
                    <a:pt x="267" y="287"/>
                  </a:cubicBezTo>
                  <a:cubicBezTo>
                    <a:pt x="268" y="289"/>
                    <a:pt x="268" y="289"/>
                    <a:pt x="268" y="289"/>
                  </a:cubicBezTo>
                  <a:cubicBezTo>
                    <a:pt x="269" y="290"/>
                    <a:pt x="269" y="290"/>
                    <a:pt x="269" y="290"/>
                  </a:cubicBezTo>
                  <a:cubicBezTo>
                    <a:pt x="269" y="294"/>
                    <a:pt x="269" y="294"/>
                    <a:pt x="269" y="294"/>
                  </a:cubicBezTo>
                  <a:cubicBezTo>
                    <a:pt x="271" y="297"/>
                    <a:pt x="271" y="297"/>
                    <a:pt x="271" y="297"/>
                  </a:cubicBezTo>
                  <a:cubicBezTo>
                    <a:pt x="271" y="298"/>
                    <a:pt x="271" y="298"/>
                    <a:pt x="271" y="298"/>
                  </a:cubicBezTo>
                  <a:cubicBezTo>
                    <a:pt x="270" y="300"/>
                    <a:pt x="270" y="300"/>
                    <a:pt x="270" y="300"/>
                  </a:cubicBezTo>
                  <a:cubicBezTo>
                    <a:pt x="269" y="300"/>
                    <a:pt x="269" y="300"/>
                    <a:pt x="269" y="300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6" y="310"/>
                    <a:pt x="276" y="310"/>
                    <a:pt x="276" y="310"/>
                  </a:cubicBezTo>
                  <a:cubicBezTo>
                    <a:pt x="257" y="313"/>
                    <a:pt x="257" y="313"/>
                    <a:pt x="257" y="313"/>
                  </a:cubicBezTo>
                  <a:cubicBezTo>
                    <a:pt x="245" y="313"/>
                    <a:pt x="245" y="313"/>
                    <a:pt x="245" y="313"/>
                  </a:cubicBezTo>
                  <a:cubicBezTo>
                    <a:pt x="248" y="316"/>
                    <a:pt x="248" y="316"/>
                    <a:pt x="248" y="316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61" y="319"/>
                    <a:pt x="261" y="319"/>
                    <a:pt x="261" y="319"/>
                  </a:cubicBezTo>
                  <a:cubicBezTo>
                    <a:pt x="265" y="320"/>
                    <a:pt x="265" y="320"/>
                    <a:pt x="265" y="320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357" y="312"/>
                    <a:pt x="357" y="312"/>
                    <a:pt x="357" y="312"/>
                  </a:cubicBezTo>
                  <a:cubicBezTo>
                    <a:pt x="345" y="310"/>
                    <a:pt x="333" y="308"/>
                    <a:pt x="321" y="305"/>
                  </a:cubicBezTo>
                  <a:cubicBezTo>
                    <a:pt x="318" y="304"/>
                    <a:pt x="318" y="304"/>
                    <a:pt x="318" y="304"/>
                  </a:cubicBezTo>
                  <a:cubicBezTo>
                    <a:pt x="318" y="303"/>
                    <a:pt x="318" y="303"/>
                    <a:pt x="318" y="303"/>
                  </a:cubicBezTo>
                  <a:cubicBezTo>
                    <a:pt x="303" y="294"/>
                    <a:pt x="287" y="288"/>
                    <a:pt x="270" y="285"/>
                  </a:cubicBezTo>
                  <a:cubicBezTo>
                    <a:pt x="267" y="280"/>
                    <a:pt x="267" y="280"/>
                    <a:pt x="267" y="280"/>
                  </a:cubicBezTo>
                  <a:cubicBezTo>
                    <a:pt x="250" y="259"/>
                    <a:pt x="250" y="259"/>
                    <a:pt x="250" y="259"/>
                  </a:cubicBezTo>
                  <a:cubicBezTo>
                    <a:pt x="237" y="244"/>
                    <a:pt x="222" y="231"/>
                    <a:pt x="204" y="222"/>
                  </a:cubicBezTo>
                  <a:cubicBezTo>
                    <a:pt x="214" y="222"/>
                    <a:pt x="214" y="222"/>
                    <a:pt x="214" y="222"/>
                  </a:cubicBezTo>
                  <a:cubicBezTo>
                    <a:pt x="232" y="227"/>
                    <a:pt x="251" y="231"/>
                    <a:pt x="270" y="233"/>
                  </a:cubicBezTo>
                  <a:cubicBezTo>
                    <a:pt x="294" y="237"/>
                    <a:pt x="294" y="237"/>
                    <a:pt x="294" y="237"/>
                  </a:cubicBezTo>
                  <a:cubicBezTo>
                    <a:pt x="307" y="238"/>
                    <a:pt x="307" y="238"/>
                    <a:pt x="307" y="238"/>
                  </a:cubicBezTo>
                  <a:cubicBezTo>
                    <a:pt x="324" y="240"/>
                    <a:pt x="324" y="240"/>
                    <a:pt x="324" y="240"/>
                  </a:cubicBezTo>
                  <a:cubicBezTo>
                    <a:pt x="323" y="238"/>
                    <a:pt x="323" y="238"/>
                    <a:pt x="323" y="238"/>
                  </a:cubicBezTo>
                  <a:cubicBezTo>
                    <a:pt x="323" y="238"/>
                    <a:pt x="324" y="237"/>
                    <a:pt x="324" y="237"/>
                  </a:cubicBezTo>
                  <a:cubicBezTo>
                    <a:pt x="331" y="238"/>
                    <a:pt x="331" y="238"/>
                    <a:pt x="331" y="238"/>
                  </a:cubicBezTo>
                  <a:cubicBezTo>
                    <a:pt x="332" y="237"/>
                    <a:pt x="332" y="237"/>
                    <a:pt x="332" y="237"/>
                  </a:cubicBezTo>
                  <a:cubicBezTo>
                    <a:pt x="345" y="243"/>
                    <a:pt x="345" y="243"/>
                    <a:pt x="345" y="243"/>
                  </a:cubicBezTo>
                  <a:cubicBezTo>
                    <a:pt x="347" y="244"/>
                    <a:pt x="347" y="244"/>
                    <a:pt x="347" y="244"/>
                  </a:cubicBezTo>
                  <a:cubicBezTo>
                    <a:pt x="348" y="242"/>
                    <a:pt x="348" y="242"/>
                    <a:pt x="348" y="242"/>
                  </a:cubicBezTo>
                  <a:cubicBezTo>
                    <a:pt x="343" y="240"/>
                    <a:pt x="343" y="240"/>
                    <a:pt x="343" y="240"/>
                  </a:cubicBezTo>
                  <a:cubicBezTo>
                    <a:pt x="343" y="239"/>
                    <a:pt x="343" y="239"/>
                    <a:pt x="343" y="239"/>
                  </a:cubicBezTo>
                  <a:cubicBezTo>
                    <a:pt x="344" y="238"/>
                    <a:pt x="344" y="238"/>
                    <a:pt x="344" y="238"/>
                  </a:cubicBezTo>
                  <a:cubicBezTo>
                    <a:pt x="345" y="237"/>
                    <a:pt x="345" y="237"/>
                    <a:pt x="345" y="237"/>
                  </a:cubicBezTo>
                  <a:cubicBezTo>
                    <a:pt x="352" y="239"/>
                    <a:pt x="359" y="243"/>
                    <a:pt x="366" y="246"/>
                  </a:cubicBezTo>
                  <a:cubicBezTo>
                    <a:pt x="369" y="247"/>
                    <a:pt x="369" y="247"/>
                    <a:pt x="369" y="247"/>
                  </a:cubicBezTo>
                  <a:cubicBezTo>
                    <a:pt x="372" y="247"/>
                    <a:pt x="375" y="248"/>
                    <a:pt x="378" y="249"/>
                  </a:cubicBezTo>
                  <a:cubicBezTo>
                    <a:pt x="367" y="247"/>
                    <a:pt x="367" y="247"/>
                    <a:pt x="367" y="247"/>
                  </a:cubicBezTo>
                  <a:cubicBezTo>
                    <a:pt x="377" y="254"/>
                    <a:pt x="377" y="254"/>
                    <a:pt x="377" y="254"/>
                  </a:cubicBezTo>
                  <a:cubicBezTo>
                    <a:pt x="383" y="253"/>
                    <a:pt x="387" y="255"/>
                    <a:pt x="392" y="259"/>
                  </a:cubicBezTo>
                  <a:cubicBezTo>
                    <a:pt x="394" y="260"/>
                    <a:pt x="394" y="260"/>
                    <a:pt x="394" y="260"/>
                  </a:cubicBezTo>
                  <a:cubicBezTo>
                    <a:pt x="395" y="261"/>
                    <a:pt x="395" y="261"/>
                    <a:pt x="395" y="261"/>
                  </a:cubicBezTo>
                  <a:cubicBezTo>
                    <a:pt x="396" y="263"/>
                    <a:pt x="396" y="263"/>
                    <a:pt x="396" y="263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1" y="265"/>
                    <a:pt x="391" y="265"/>
                    <a:pt x="391" y="265"/>
                  </a:cubicBezTo>
                  <a:cubicBezTo>
                    <a:pt x="391" y="274"/>
                    <a:pt x="391" y="274"/>
                    <a:pt x="391" y="274"/>
                  </a:cubicBezTo>
                  <a:cubicBezTo>
                    <a:pt x="390" y="276"/>
                    <a:pt x="390" y="276"/>
                    <a:pt x="390" y="276"/>
                  </a:cubicBezTo>
                  <a:cubicBezTo>
                    <a:pt x="390" y="279"/>
                    <a:pt x="390" y="279"/>
                    <a:pt x="390" y="279"/>
                  </a:cubicBezTo>
                  <a:cubicBezTo>
                    <a:pt x="390" y="284"/>
                    <a:pt x="390" y="290"/>
                    <a:pt x="391" y="296"/>
                  </a:cubicBezTo>
                  <a:cubicBezTo>
                    <a:pt x="381" y="300"/>
                    <a:pt x="381" y="300"/>
                    <a:pt x="381" y="300"/>
                  </a:cubicBezTo>
                  <a:cubicBezTo>
                    <a:pt x="374" y="303"/>
                    <a:pt x="374" y="303"/>
                    <a:pt x="374" y="303"/>
                  </a:cubicBezTo>
                  <a:cubicBezTo>
                    <a:pt x="367" y="303"/>
                    <a:pt x="367" y="303"/>
                    <a:pt x="367" y="303"/>
                  </a:cubicBezTo>
                  <a:cubicBezTo>
                    <a:pt x="375" y="304"/>
                    <a:pt x="375" y="304"/>
                    <a:pt x="375" y="304"/>
                  </a:cubicBezTo>
                  <a:cubicBezTo>
                    <a:pt x="407" y="303"/>
                    <a:pt x="407" y="303"/>
                    <a:pt x="407" y="303"/>
                  </a:cubicBezTo>
                  <a:cubicBezTo>
                    <a:pt x="420" y="314"/>
                    <a:pt x="420" y="314"/>
                    <a:pt x="420" y="314"/>
                  </a:cubicBezTo>
                  <a:cubicBezTo>
                    <a:pt x="408" y="300"/>
                    <a:pt x="402" y="293"/>
                    <a:pt x="400" y="293"/>
                  </a:cubicBezTo>
                  <a:cubicBezTo>
                    <a:pt x="400" y="293"/>
                    <a:pt x="400" y="293"/>
                    <a:pt x="400" y="293"/>
                  </a:cubicBezTo>
                  <a:cubicBezTo>
                    <a:pt x="400" y="291"/>
                    <a:pt x="400" y="291"/>
                    <a:pt x="400" y="291"/>
                  </a:cubicBezTo>
                  <a:cubicBezTo>
                    <a:pt x="401" y="290"/>
                    <a:pt x="401" y="290"/>
                    <a:pt x="401" y="290"/>
                  </a:cubicBezTo>
                  <a:cubicBezTo>
                    <a:pt x="401" y="283"/>
                    <a:pt x="401" y="283"/>
                    <a:pt x="401" y="283"/>
                  </a:cubicBezTo>
                  <a:cubicBezTo>
                    <a:pt x="401" y="270"/>
                    <a:pt x="401" y="270"/>
                    <a:pt x="401" y="270"/>
                  </a:cubicBezTo>
                  <a:cubicBezTo>
                    <a:pt x="407" y="274"/>
                    <a:pt x="420" y="285"/>
                    <a:pt x="441" y="306"/>
                  </a:cubicBezTo>
                  <a:cubicBezTo>
                    <a:pt x="450" y="304"/>
                    <a:pt x="450" y="304"/>
                    <a:pt x="450" y="304"/>
                  </a:cubicBezTo>
                  <a:cubicBezTo>
                    <a:pt x="452" y="304"/>
                    <a:pt x="452" y="304"/>
                    <a:pt x="452" y="304"/>
                  </a:cubicBezTo>
                  <a:cubicBezTo>
                    <a:pt x="452" y="304"/>
                    <a:pt x="452" y="304"/>
                    <a:pt x="452" y="304"/>
                  </a:cubicBezTo>
                  <a:cubicBezTo>
                    <a:pt x="456" y="303"/>
                    <a:pt x="456" y="303"/>
                    <a:pt x="456" y="303"/>
                  </a:cubicBezTo>
                  <a:cubicBezTo>
                    <a:pt x="456" y="302"/>
                    <a:pt x="456" y="302"/>
                    <a:pt x="456" y="302"/>
                  </a:cubicBezTo>
                  <a:cubicBezTo>
                    <a:pt x="460" y="302"/>
                    <a:pt x="460" y="302"/>
                    <a:pt x="460" y="302"/>
                  </a:cubicBezTo>
                  <a:cubicBezTo>
                    <a:pt x="475" y="317"/>
                    <a:pt x="475" y="317"/>
                    <a:pt x="475" y="317"/>
                  </a:cubicBezTo>
                  <a:cubicBezTo>
                    <a:pt x="475" y="318"/>
                    <a:pt x="475" y="318"/>
                    <a:pt x="475" y="318"/>
                  </a:cubicBezTo>
                  <a:cubicBezTo>
                    <a:pt x="475" y="320"/>
                    <a:pt x="475" y="320"/>
                    <a:pt x="475" y="320"/>
                  </a:cubicBezTo>
                  <a:cubicBezTo>
                    <a:pt x="479" y="324"/>
                    <a:pt x="479" y="324"/>
                    <a:pt x="479" y="324"/>
                  </a:cubicBezTo>
                  <a:cubicBezTo>
                    <a:pt x="485" y="332"/>
                    <a:pt x="491" y="339"/>
                    <a:pt x="497" y="347"/>
                  </a:cubicBezTo>
                  <a:cubicBezTo>
                    <a:pt x="500" y="355"/>
                    <a:pt x="500" y="355"/>
                    <a:pt x="500" y="355"/>
                  </a:cubicBezTo>
                  <a:cubicBezTo>
                    <a:pt x="501" y="355"/>
                    <a:pt x="501" y="355"/>
                    <a:pt x="501" y="355"/>
                  </a:cubicBezTo>
                  <a:cubicBezTo>
                    <a:pt x="502" y="357"/>
                    <a:pt x="502" y="357"/>
                    <a:pt x="502" y="357"/>
                  </a:cubicBezTo>
                  <a:cubicBezTo>
                    <a:pt x="502" y="359"/>
                    <a:pt x="504" y="360"/>
                    <a:pt x="505" y="361"/>
                  </a:cubicBezTo>
                  <a:cubicBezTo>
                    <a:pt x="507" y="361"/>
                    <a:pt x="507" y="361"/>
                    <a:pt x="507" y="361"/>
                  </a:cubicBezTo>
                  <a:cubicBezTo>
                    <a:pt x="508" y="362"/>
                    <a:pt x="508" y="362"/>
                    <a:pt x="508" y="362"/>
                  </a:cubicBezTo>
                  <a:cubicBezTo>
                    <a:pt x="510" y="365"/>
                    <a:pt x="510" y="365"/>
                    <a:pt x="510" y="365"/>
                  </a:cubicBezTo>
                  <a:cubicBezTo>
                    <a:pt x="512" y="365"/>
                    <a:pt x="512" y="365"/>
                    <a:pt x="512" y="365"/>
                  </a:cubicBezTo>
                  <a:cubicBezTo>
                    <a:pt x="512" y="365"/>
                    <a:pt x="512" y="365"/>
                    <a:pt x="512" y="365"/>
                  </a:cubicBezTo>
                  <a:cubicBezTo>
                    <a:pt x="513" y="364"/>
                    <a:pt x="513" y="364"/>
                    <a:pt x="513" y="364"/>
                  </a:cubicBezTo>
                  <a:cubicBezTo>
                    <a:pt x="513" y="363"/>
                    <a:pt x="513" y="363"/>
                    <a:pt x="513" y="363"/>
                  </a:cubicBezTo>
                  <a:cubicBezTo>
                    <a:pt x="513" y="362"/>
                    <a:pt x="513" y="362"/>
                    <a:pt x="513" y="362"/>
                  </a:cubicBezTo>
                  <a:cubicBezTo>
                    <a:pt x="512" y="357"/>
                    <a:pt x="512" y="357"/>
                    <a:pt x="512" y="357"/>
                  </a:cubicBezTo>
                  <a:cubicBezTo>
                    <a:pt x="511" y="355"/>
                    <a:pt x="511" y="355"/>
                    <a:pt x="511" y="355"/>
                  </a:cubicBezTo>
                  <a:cubicBezTo>
                    <a:pt x="511" y="355"/>
                    <a:pt x="511" y="355"/>
                    <a:pt x="511" y="355"/>
                  </a:cubicBezTo>
                  <a:cubicBezTo>
                    <a:pt x="510" y="353"/>
                    <a:pt x="510" y="353"/>
                    <a:pt x="510" y="353"/>
                  </a:cubicBezTo>
                  <a:cubicBezTo>
                    <a:pt x="508" y="351"/>
                    <a:pt x="508" y="351"/>
                    <a:pt x="508" y="351"/>
                  </a:cubicBezTo>
                  <a:cubicBezTo>
                    <a:pt x="508" y="350"/>
                    <a:pt x="508" y="350"/>
                    <a:pt x="508" y="350"/>
                  </a:cubicBezTo>
                  <a:cubicBezTo>
                    <a:pt x="494" y="327"/>
                    <a:pt x="494" y="327"/>
                    <a:pt x="494" y="327"/>
                  </a:cubicBezTo>
                  <a:cubicBezTo>
                    <a:pt x="492" y="323"/>
                    <a:pt x="492" y="323"/>
                    <a:pt x="492" y="323"/>
                  </a:cubicBezTo>
                  <a:cubicBezTo>
                    <a:pt x="485" y="313"/>
                    <a:pt x="476" y="304"/>
                    <a:pt x="467" y="296"/>
                  </a:cubicBezTo>
                  <a:cubicBezTo>
                    <a:pt x="467" y="296"/>
                    <a:pt x="467" y="296"/>
                    <a:pt x="467" y="296"/>
                  </a:cubicBezTo>
                  <a:cubicBezTo>
                    <a:pt x="467" y="295"/>
                    <a:pt x="467" y="295"/>
                    <a:pt x="467" y="295"/>
                  </a:cubicBezTo>
                  <a:cubicBezTo>
                    <a:pt x="453" y="285"/>
                    <a:pt x="453" y="285"/>
                    <a:pt x="453" y="285"/>
                  </a:cubicBezTo>
                  <a:cubicBezTo>
                    <a:pt x="453" y="285"/>
                    <a:pt x="453" y="285"/>
                    <a:pt x="453" y="285"/>
                  </a:cubicBezTo>
                  <a:cubicBezTo>
                    <a:pt x="452" y="285"/>
                    <a:pt x="452" y="285"/>
                    <a:pt x="452" y="285"/>
                  </a:cubicBezTo>
                  <a:cubicBezTo>
                    <a:pt x="451" y="285"/>
                    <a:pt x="451" y="285"/>
                    <a:pt x="451" y="285"/>
                  </a:cubicBezTo>
                  <a:cubicBezTo>
                    <a:pt x="449" y="284"/>
                    <a:pt x="449" y="284"/>
                    <a:pt x="449" y="284"/>
                  </a:cubicBezTo>
                  <a:cubicBezTo>
                    <a:pt x="446" y="281"/>
                    <a:pt x="446" y="281"/>
                    <a:pt x="446" y="281"/>
                  </a:cubicBezTo>
                  <a:cubicBezTo>
                    <a:pt x="444" y="281"/>
                    <a:pt x="444" y="281"/>
                    <a:pt x="444" y="281"/>
                  </a:cubicBezTo>
                  <a:cubicBezTo>
                    <a:pt x="438" y="277"/>
                    <a:pt x="438" y="277"/>
                    <a:pt x="438" y="277"/>
                  </a:cubicBezTo>
                  <a:cubicBezTo>
                    <a:pt x="438" y="277"/>
                    <a:pt x="438" y="277"/>
                    <a:pt x="438" y="277"/>
                  </a:cubicBezTo>
                  <a:cubicBezTo>
                    <a:pt x="434" y="273"/>
                    <a:pt x="434" y="273"/>
                    <a:pt x="434" y="273"/>
                  </a:cubicBezTo>
                  <a:cubicBezTo>
                    <a:pt x="428" y="268"/>
                    <a:pt x="428" y="268"/>
                    <a:pt x="428" y="268"/>
                  </a:cubicBezTo>
                  <a:cubicBezTo>
                    <a:pt x="434" y="272"/>
                    <a:pt x="441" y="276"/>
                    <a:pt x="448" y="280"/>
                  </a:cubicBezTo>
                  <a:cubicBezTo>
                    <a:pt x="436" y="270"/>
                    <a:pt x="424" y="259"/>
                    <a:pt x="412" y="247"/>
                  </a:cubicBezTo>
                  <a:cubicBezTo>
                    <a:pt x="412" y="247"/>
                    <a:pt x="412" y="247"/>
                    <a:pt x="412" y="247"/>
                  </a:cubicBezTo>
                  <a:cubicBezTo>
                    <a:pt x="405" y="240"/>
                    <a:pt x="405" y="240"/>
                    <a:pt x="405" y="240"/>
                  </a:cubicBezTo>
                  <a:cubicBezTo>
                    <a:pt x="405" y="238"/>
                    <a:pt x="405" y="238"/>
                    <a:pt x="405" y="238"/>
                  </a:cubicBezTo>
                  <a:cubicBezTo>
                    <a:pt x="405" y="238"/>
                    <a:pt x="405" y="238"/>
                    <a:pt x="405" y="238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02" y="234"/>
                    <a:pt x="402" y="234"/>
                    <a:pt x="402" y="234"/>
                  </a:cubicBezTo>
                  <a:cubicBezTo>
                    <a:pt x="402" y="234"/>
                    <a:pt x="402" y="234"/>
                    <a:pt x="402" y="234"/>
                  </a:cubicBezTo>
                  <a:cubicBezTo>
                    <a:pt x="402" y="232"/>
                    <a:pt x="402" y="232"/>
                    <a:pt x="402" y="232"/>
                  </a:cubicBezTo>
                  <a:cubicBezTo>
                    <a:pt x="401" y="218"/>
                    <a:pt x="401" y="218"/>
                    <a:pt x="401" y="218"/>
                  </a:cubicBezTo>
                  <a:cubicBezTo>
                    <a:pt x="399" y="216"/>
                    <a:pt x="399" y="216"/>
                    <a:pt x="399" y="216"/>
                  </a:cubicBezTo>
                  <a:cubicBezTo>
                    <a:pt x="398" y="215"/>
                    <a:pt x="398" y="215"/>
                    <a:pt x="398" y="215"/>
                  </a:cubicBezTo>
                  <a:cubicBezTo>
                    <a:pt x="398" y="214"/>
                    <a:pt x="398" y="214"/>
                    <a:pt x="398" y="214"/>
                  </a:cubicBezTo>
                  <a:cubicBezTo>
                    <a:pt x="398" y="212"/>
                    <a:pt x="398" y="212"/>
                    <a:pt x="398" y="212"/>
                  </a:cubicBezTo>
                  <a:cubicBezTo>
                    <a:pt x="398" y="212"/>
                    <a:pt x="398" y="212"/>
                    <a:pt x="398" y="212"/>
                  </a:cubicBezTo>
                  <a:cubicBezTo>
                    <a:pt x="398" y="208"/>
                    <a:pt x="398" y="208"/>
                    <a:pt x="398" y="208"/>
                  </a:cubicBezTo>
                  <a:cubicBezTo>
                    <a:pt x="396" y="207"/>
                    <a:pt x="396" y="207"/>
                    <a:pt x="396" y="207"/>
                  </a:cubicBezTo>
                  <a:cubicBezTo>
                    <a:pt x="396" y="207"/>
                    <a:pt x="396" y="207"/>
                    <a:pt x="396" y="207"/>
                  </a:cubicBezTo>
                  <a:cubicBezTo>
                    <a:pt x="395" y="203"/>
                    <a:pt x="395" y="203"/>
                    <a:pt x="395" y="203"/>
                  </a:cubicBezTo>
                  <a:cubicBezTo>
                    <a:pt x="395" y="200"/>
                    <a:pt x="395" y="200"/>
                    <a:pt x="395" y="200"/>
                  </a:cubicBezTo>
                  <a:cubicBezTo>
                    <a:pt x="391" y="196"/>
                    <a:pt x="391" y="196"/>
                    <a:pt x="391" y="196"/>
                  </a:cubicBezTo>
                  <a:cubicBezTo>
                    <a:pt x="385" y="191"/>
                    <a:pt x="380" y="184"/>
                    <a:pt x="375" y="177"/>
                  </a:cubicBezTo>
                  <a:cubicBezTo>
                    <a:pt x="375" y="175"/>
                    <a:pt x="375" y="175"/>
                    <a:pt x="375" y="175"/>
                  </a:cubicBezTo>
                  <a:cubicBezTo>
                    <a:pt x="374" y="172"/>
                    <a:pt x="374" y="172"/>
                    <a:pt x="374" y="172"/>
                  </a:cubicBezTo>
                  <a:cubicBezTo>
                    <a:pt x="374" y="172"/>
                    <a:pt x="374" y="172"/>
                    <a:pt x="374" y="172"/>
                  </a:cubicBezTo>
                  <a:cubicBezTo>
                    <a:pt x="375" y="171"/>
                    <a:pt x="376" y="169"/>
                    <a:pt x="376" y="168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76" y="165"/>
                    <a:pt x="376" y="165"/>
                    <a:pt x="376" y="165"/>
                  </a:cubicBezTo>
                  <a:cubicBezTo>
                    <a:pt x="377" y="163"/>
                    <a:pt x="377" y="163"/>
                    <a:pt x="377" y="163"/>
                  </a:cubicBezTo>
                  <a:cubicBezTo>
                    <a:pt x="381" y="159"/>
                    <a:pt x="384" y="153"/>
                    <a:pt x="386" y="148"/>
                  </a:cubicBezTo>
                  <a:cubicBezTo>
                    <a:pt x="385" y="147"/>
                    <a:pt x="385" y="147"/>
                    <a:pt x="385" y="147"/>
                  </a:cubicBezTo>
                  <a:cubicBezTo>
                    <a:pt x="385" y="143"/>
                    <a:pt x="385" y="143"/>
                    <a:pt x="385" y="143"/>
                  </a:cubicBezTo>
                  <a:cubicBezTo>
                    <a:pt x="385" y="143"/>
                    <a:pt x="385" y="143"/>
                    <a:pt x="385" y="143"/>
                  </a:cubicBezTo>
                  <a:cubicBezTo>
                    <a:pt x="384" y="142"/>
                    <a:pt x="384" y="142"/>
                    <a:pt x="384" y="142"/>
                  </a:cubicBezTo>
                  <a:cubicBezTo>
                    <a:pt x="383" y="142"/>
                    <a:pt x="383" y="142"/>
                    <a:pt x="383" y="142"/>
                  </a:cubicBezTo>
                  <a:cubicBezTo>
                    <a:pt x="381" y="143"/>
                    <a:pt x="381" y="143"/>
                    <a:pt x="381" y="143"/>
                  </a:cubicBezTo>
                  <a:cubicBezTo>
                    <a:pt x="380" y="145"/>
                    <a:pt x="380" y="145"/>
                    <a:pt x="380" y="145"/>
                  </a:cubicBezTo>
                  <a:cubicBezTo>
                    <a:pt x="378" y="145"/>
                    <a:pt x="378" y="145"/>
                    <a:pt x="378" y="145"/>
                  </a:cubicBezTo>
                  <a:cubicBezTo>
                    <a:pt x="374" y="153"/>
                    <a:pt x="374" y="153"/>
                    <a:pt x="374" y="153"/>
                  </a:cubicBezTo>
                  <a:cubicBezTo>
                    <a:pt x="369" y="154"/>
                    <a:pt x="369" y="154"/>
                    <a:pt x="369" y="154"/>
                  </a:cubicBezTo>
                  <a:cubicBezTo>
                    <a:pt x="365" y="156"/>
                    <a:pt x="365" y="156"/>
                    <a:pt x="365" y="156"/>
                  </a:cubicBezTo>
                  <a:cubicBezTo>
                    <a:pt x="364" y="157"/>
                    <a:pt x="364" y="157"/>
                    <a:pt x="364" y="157"/>
                  </a:cubicBezTo>
                  <a:cubicBezTo>
                    <a:pt x="363" y="157"/>
                    <a:pt x="363" y="157"/>
                    <a:pt x="363" y="157"/>
                  </a:cubicBezTo>
                  <a:cubicBezTo>
                    <a:pt x="365" y="155"/>
                    <a:pt x="365" y="155"/>
                    <a:pt x="365" y="155"/>
                  </a:cubicBezTo>
                  <a:cubicBezTo>
                    <a:pt x="365" y="154"/>
                    <a:pt x="365" y="154"/>
                    <a:pt x="365" y="154"/>
                  </a:cubicBezTo>
                  <a:cubicBezTo>
                    <a:pt x="365" y="153"/>
                    <a:pt x="365" y="153"/>
                    <a:pt x="365" y="153"/>
                  </a:cubicBezTo>
                  <a:cubicBezTo>
                    <a:pt x="364" y="149"/>
                    <a:pt x="364" y="149"/>
                    <a:pt x="364" y="149"/>
                  </a:cubicBezTo>
                  <a:cubicBezTo>
                    <a:pt x="363" y="148"/>
                    <a:pt x="363" y="148"/>
                    <a:pt x="363" y="148"/>
                  </a:cubicBezTo>
                  <a:cubicBezTo>
                    <a:pt x="363" y="147"/>
                    <a:pt x="363" y="147"/>
                    <a:pt x="363" y="147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0" y="142"/>
                    <a:pt x="360" y="142"/>
                    <a:pt x="360" y="142"/>
                  </a:cubicBezTo>
                  <a:cubicBezTo>
                    <a:pt x="360" y="141"/>
                    <a:pt x="360" y="141"/>
                    <a:pt x="360" y="141"/>
                  </a:cubicBezTo>
                  <a:cubicBezTo>
                    <a:pt x="360" y="141"/>
                    <a:pt x="360" y="141"/>
                    <a:pt x="360" y="141"/>
                  </a:cubicBezTo>
                  <a:cubicBezTo>
                    <a:pt x="360" y="141"/>
                    <a:pt x="360" y="141"/>
                    <a:pt x="360" y="141"/>
                  </a:cubicBezTo>
                  <a:cubicBezTo>
                    <a:pt x="362" y="140"/>
                    <a:pt x="362" y="140"/>
                    <a:pt x="362" y="140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63" y="136"/>
                    <a:pt x="363" y="136"/>
                    <a:pt x="363" y="136"/>
                  </a:cubicBezTo>
                  <a:cubicBezTo>
                    <a:pt x="361" y="132"/>
                    <a:pt x="359" y="129"/>
                    <a:pt x="358" y="126"/>
                  </a:cubicBezTo>
                  <a:cubicBezTo>
                    <a:pt x="357" y="123"/>
                    <a:pt x="356" y="121"/>
                    <a:pt x="356" y="118"/>
                  </a:cubicBezTo>
                  <a:cubicBezTo>
                    <a:pt x="354" y="116"/>
                    <a:pt x="354" y="116"/>
                    <a:pt x="354" y="116"/>
                  </a:cubicBezTo>
                  <a:cubicBezTo>
                    <a:pt x="354" y="116"/>
                    <a:pt x="354" y="116"/>
                    <a:pt x="354" y="116"/>
                  </a:cubicBezTo>
                  <a:cubicBezTo>
                    <a:pt x="365" y="107"/>
                    <a:pt x="365" y="107"/>
                    <a:pt x="365" y="107"/>
                  </a:cubicBezTo>
                  <a:cubicBezTo>
                    <a:pt x="385" y="91"/>
                    <a:pt x="403" y="73"/>
                    <a:pt x="419" y="53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5" y="15"/>
                    <a:pt x="445" y="15"/>
                    <a:pt x="445" y="15"/>
                  </a:cubicBezTo>
                  <a:cubicBezTo>
                    <a:pt x="445" y="15"/>
                    <a:pt x="445" y="15"/>
                    <a:pt x="445" y="15"/>
                  </a:cubicBezTo>
                  <a:cubicBezTo>
                    <a:pt x="446" y="13"/>
                    <a:pt x="446" y="13"/>
                    <a:pt x="446" y="13"/>
                  </a:cubicBezTo>
                  <a:cubicBezTo>
                    <a:pt x="451" y="3"/>
                    <a:pt x="451" y="3"/>
                    <a:pt x="451" y="3"/>
                  </a:cubicBezTo>
                  <a:cubicBezTo>
                    <a:pt x="450" y="2"/>
                    <a:pt x="450" y="2"/>
                    <a:pt x="450" y="2"/>
                  </a:cubicBezTo>
                  <a:lnTo>
                    <a:pt x="449" y="1"/>
                  </a:lnTo>
                  <a:close/>
                  <a:moveTo>
                    <a:pt x="354" y="129"/>
                  </a:moveTo>
                  <a:cubicBezTo>
                    <a:pt x="354" y="129"/>
                    <a:pt x="354" y="129"/>
                    <a:pt x="354" y="129"/>
                  </a:cubicBezTo>
                  <a:cubicBezTo>
                    <a:pt x="354" y="130"/>
                    <a:pt x="354" y="130"/>
                    <a:pt x="354" y="130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48" y="122"/>
                    <a:pt x="348" y="122"/>
                    <a:pt x="348" y="122"/>
                  </a:cubicBezTo>
                  <a:cubicBezTo>
                    <a:pt x="351" y="119"/>
                    <a:pt x="351" y="119"/>
                    <a:pt x="351" y="119"/>
                  </a:cubicBezTo>
                  <a:cubicBezTo>
                    <a:pt x="352" y="126"/>
                    <a:pt x="352" y="126"/>
                    <a:pt x="352" y="126"/>
                  </a:cubicBezTo>
                  <a:lnTo>
                    <a:pt x="354" y="129"/>
                  </a:lnTo>
                  <a:close/>
                  <a:moveTo>
                    <a:pt x="388" y="206"/>
                  </a:moveTo>
                  <a:cubicBezTo>
                    <a:pt x="388" y="206"/>
                    <a:pt x="388" y="206"/>
                    <a:pt x="388" y="206"/>
                  </a:cubicBezTo>
                  <a:cubicBezTo>
                    <a:pt x="388" y="206"/>
                    <a:pt x="388" y="206"/>
                    <a:pt x="388" y="206"/>
                  </a:cubicBezTo>
                  <a:cubicBezTo>
                    <a:pt x="389" y="208"/>
                    <a:pt x="389" y="208"/>
                    <a:pt x="389" y="208"/>
                  </a:cubicBezTo>
                  <a:cubicBezTo>
                    <a:pt x="389" y="212"/>
                    <a:pt x="389" y="212"/>
                    <a:pt x="389" y="212"/>
                  </a:cubicBezTo>
                  <a:cubicBezTo>
                    <a:pt x="388" y="210"/>
                    <a:pt x="388" y="210"/>
                    <a:pt x="388" y="210"/>
                  </a:cubicBezTo>
                  <a:cubicBezTo>
                    <a:pt x="388" y="208"/>
                    <a:pt x="388" y="208"/>
                    <a:pt x="388" y="208"/>
                  </a:cubicBezTo>
                  <a:lnTo>
                    <a:pt x="388" y="206"/>
                  </a:lnTo>
                  <a:close/>
                  <a:moveTo>
                    <a:pt x="456" y="299"/>
                  </a:moveTo>
                  <a:cubicBezTo>
                    <a:pt x="455" y="299"/>
                    <a:pt x="455" y="299"/>
                    <a:pt x="455" y="299"/>
                  </a:cubicBezTo>
                  <a:cubicBezTo>
                    <a:pt x="454" y="297"/>
                    <a:pt x="454" y="297"/>
                    <a:pt x="454" y="297"/>
                  </a:cubicBezTo>
                  <a:cubicBezTo>
                    <a:pt x="454" y="296"/>
                    <a:pt x="454" y="296"/>
                    <a:pt x="454" y="296"/>
                  </a:cubicBezTo>
                  <a:cubicBezTo>
                    <a:pt x="457" y="299"/>
                    <a:pt x="457" y="299"/>
                    <a:pt x="457" y="299"/>
                  </a:cubicBezTo>
                  <a:lnTo>
                    <a:pt x="456" y="299"/>
                  </a:lnTo>
                  <a:close/>
                  <a:moveTo>
                    <a:pt x="407" y="251"/>
                  </a:moveTo>
                  <a:cubicBezTo>
                    <a:pt x="408" y="251"/>
                    <a:pt x="408" y="251"/>
                    <a:pt x="408" y="251"/>
                  </a:cubicBezTo>
                  <a:cubicBezTo>
                    <a:pt x="405" y="250"/>
                    <a:pt x="405" y="250"/>
                    <a:pt x="405" y="250"/>
                  </a:cubicBezTo>
                  <a:cubicBezTo>
                    <a:pt x="399" y="247"/>
                    <a:pt x="399" y="247"/>
                    <a:pt x="399" y="247"/>
                  </a:cubicBezTo>
                  <a:cubicBezTo>
                    <a:pt x="399" y="246"/>
                    <a:pt x="399" y="246"/>
                    <a:pt x="399" y="246"/>
                  </a:cubicBezTo>
                  <a:cubicBezTo>
                    <a:pt x="395" y="244"/>
                    <a:pt x="395" y="244"/>
                    <a:pt x="395" y="244"/>
                  </a:cubicBezTo>
                  <a:cubicBezTo>
                    <a:pt x="398" y="245"/>
                    <a:pt x="398" y="245"/>
                    <a:pt x="398" y="245"/>
                  </a:cubicBezTo>
                  <a:cubicBezTo>
                    <a:pt x="400" y="245"/>
                    <a:pt x="400" y="245"/>
                    <a:pt x="400" y="245"/>
                  </a:cubicBezTo>
                  <a:cubicBezTo>
                    <a:pt x="400" y="246"/>
                    <a:pt x="400" y="246"/>
                    <a:pt x="400" y="246"/>
                  </a:cubicBezTo>
                  <a:cubicBezTo>
                    <a:pt x="401" y="247"/>
                    <a:pt x="401" y="247"/>
                    <a:pt x="401" y="247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3" y="247"/>
                    <a:pt x="403" y="247"/>
                    <a:pt x="403" y="247"/>
                  </a:cubicBezTo>
                  <a:lnTo>
                    <a:pt x="407" y="251"/>
                  </a:lnTo>
                  <a:close/>
                  <a:moveTo>
                    <a:pt x="391" y="300"/>
                  </a:moveTo>
                  <a:cubicBezTo>
                    <a:pt x="393" y="300"/>
                    <a:pt x="393" y="300"/>
                    <a:pt x="393" y="300"/>
                  </a:cubicBezTo>
                  <a:cubicBezTo>
                    <a:pt x="394" y="301"/>
                    <a:pt x="394" y="301"/>
                    <a:pt x="394" y="301"/>
                  </a:cubicBezTo>
                  <a:cubicBezTo>
                    <a:pt x="394" y="302"/>
                    <a:pt x="394" y="302"/>
                    <a:pt x="394" y="302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90" y="301"/>
                    <a:pt x="390" y="301"/>
                    <a:pt x="390" y="301"/>
                  </a:cubicBezTo>
                  <a:lnTo>
                    <a:pt x="391" y="300"/>
                  </a:lnTo>
                  <a:close/>
                  <a:moveTo>
                    <a:pt x="330" y="310"/>
                  </a:moveTo>
                  <a:cubicBezTo>
                    <a:pt x="329" y="309"/>
                    <a:pt x="329" y="309"/>
                    <a:pt x="329" y="309"/>
                  </a:cubicBezTo>
                  <a:cubicBezTo>
                    <a:pt x="330" y="308"/>
                    <a:pt x="330" y="308"/>
                    <a:pt x="330" y="308"/>
                  </a:cubicBezTo>
                  <a:cubicBezTo>
                    <a:pt x="332" y="309"/>
                    <a:pt x="332" y="309"/>
                    <a:pt x="332" y="309"/>
                  </a:cubicBezTo>
                  <a:cubicBezTo>
                    <a:pt x="332" y="309"/>
                    <a:pt x="332" y="309"/>
                    <a:pt x="332" y="309"/>
                  </a:cubicBezTo>
                  <a:lnTo>
                    <a:pt x="330" y="310"/>
                  </a:lnTo>
                  <a:close/>
                  <a:moveTo>
                    <a:pt x="304" y="309"/>
                  </a:moveTo>
                  <a:cubicBezTo>
                    <a:pt x="307" y="310"/>
                    <a:pt x="307" y="310"/>
                    <a:pt x="307" y="310"/>
                  </a:cubicBezTo>
                  <a:cubicBezTo>
                    <a:pt x="291" y="310"/>
                    <a:pt x="291" y="310"/>
                    <a:pt x="291" y="310"/>
                  </a:cubicBezTo>
                  <a:cubicBezTo>
                    <a:pt x="282" y="299"/>
                    <a:pt x="282" y="299"/>
                    <a:pt x="282" y="299"/>
                  </a:cubicBezTo>
                  <a:cubicBezTo>
                    <a:pt x="290" y="301"/>
                    <a:pt x="298" y="304"/>
                    <a:pt x="304" y="309"/>
                  </a:cubicBezTo>
                  <a:close/>
                  <a:moveTo>
                    <a:pt x="45" y="196"/>
                  </a:moveTo>
                  <a:cubicBezTo>
                    <a:pt x="46" y="196"/>
                    <a:pt x="46" y="196"/>
                    <a:pt x="46" y="196"/>
                  </a:cubicBezTo>
                  <a:cubicBezTo>
                    <a:pt x="42" y="200"/>
                    <a:pt x="42" y="200"/>
                    <a:pt x="42" y="200"/>
                  </a:cubicBezTo>
                  <a:lnTo>
                    <a:pt x="45" y="196"/>
                  </a:lnTo>
                  <a:close/>
                  <a:moveTo>
                    <a:pt x="238" y="260"/>
                  </a:moveTo>
                  <a:cubicBezTo>
                    <a:pt x="235" y="259"/>
                    <a:pt x="235" y="259"/>
                    <a:pt x="235" y="259"/>
                  </a:cubicBezTo>
                  <a:cubicBezTo>
                    <a:pt x="235" y="257"/>
                    <a:pt x="235" y="257"/>
                    <a:pt x="235" y="257"/>
                  </a:cubicBezTo>
                  <a:cubicBezTo>
                    <a:pt x="235" y="257"/>
                    <a:pt x="235" y="257"/>
                    <a:pt x="235" y="257"/>
                  </a:cubicBezTo>
                  <a:cubicBezTo>
                    <a:pt x="238" y="260"/>
                    <a:pt x="238" y="260"/>
                    <a:pt x="238" y="260"/>
                  </a:cubicBezTo>
                  <a:cubicBezTo>
                    <a:pt x="242" y="263"/>
                    <a:pt x="242" y="263"/>
                    <a:pt x="242" y="263"/>
                  </a:cubicBezTo>
                  <a:cubicBezTo>
                    <a:pt x="239" y="263"/>
                    <a:pt x="239" y="263"/>
                    <a:pt x="239" y="263"/>
                  </a:cubicBezTo>
                  <a:cubicBezTo>
                    <a:pt x="239" y="262"/>
                    <a:pt x="239" y="262"/>
                    <a:pt x="239" y="262"/>
                  </a:cubicBezTo>
                  <a:cubicBezTo>
                    <a:pt x="239" y="261"/>
                    <a:pt x="239" y="261"/>
                    <a:pt x="239" y="261"/>
                  </a:cubicBezTo>
                  <a:lnTo>
                    <a:pt x="238" y="2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445"/>
            <p:cNvSpPr>
              <a:spLocks/>
            </p:cNvSpPr>
            <p:nvPr/>
          </p:nvSpPr>
          <p:spPr bwMode="auto">
            <a:xfrm>
              <a:off x="9642476" y="3278188"/>
              <a:ext cx="20638" cy="34925"/>
            </a:xfrm>
            <a:custGeom>
              <a:avLst/>
              <a:gdLst>
                <a:gd name="T0" fmla="*/ 13 w 13"/>
                <a:gd name="T1" fmla="*/ 22 h 22"/>
                <a:gd name="T2" fmla="*/ 13 w 13"/>
                <a:gd name="T3" fmla="*/ 22 h 22"/>
                <a:gd name="T4" fmla="*/ 13 w 13"/>
                <a:gd name="T5" fmla="*/ 22 h 22"/>
                <a:gd name="T6" fmla="*/ 9 w 13"/>
                <a:gd name="T7" fmla="*/ 16 h 22"/>
                <a:gd name="T8" fmla="*/ 6 w 13"/>
                <a:gd name="T9" fmla="*/ 0 h 22"/>
                <a:gd name="T10" fmla="*/ 0 w 13"/>
                <a:gd name="T11" fmla="*/ 7 h 22"/>
                <a:gd name="T12" fmla="*/ 13 w 13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2">
                  <a:moveTo>
                    <a:pt x="13" y="22"/>
                  </a:moveTo>
                  <a:lnTo>
                    <a:pt x="13" y="22"/>
                  </a:lnTo>
                  <a:lnTo>
                    <a:pt x="13" y="22"/>
                  </a:lnTo>
                  <a:lnTo>
                    <a:pt x="9" y="16"/>
                  </a:lnTo>
                  <a:lnTo>
                    <a:pt x="6" y="0"/>
                  </a:lnTo>
                  <a:lnTo>
                    <a:pt x="0" y="7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446"/>
            <p:cNvSpPr>
              <a:spLocks/>
            </p:cNvSpPr>
            <p:nvPr/>
          </p:nvSpPr>
          <p:spPr bwMode="auto">
            <a:xfrm>
              <a:off x="9780588" y="3579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0 w 2"/>
                <a:gd name="T3" fmla="*/ 0 h 14"/>
                <a:gd name="T4" fmla="*/ 0 w 2"/>
                <a:gd name="T5" fmla="*/ 5 h 14"/>
                <a:gd name="T6" fmla="*/ 0 w 2"/>
                <a:gd name="T7" fmla="*/ 9 h 14"/>
                <a:gd name="T8" fmla="*/ 2 w 2"/>
                <a:gd name="T9" fmla="*/ 14 h 14"/>
                <a:gd name="T10" fmla="*/ 2 w 2"/>
                <a:gd name="T11" fmla="*/ 5 h 14"/>
                <a:gd name="T12" fmla="*/ 0 w 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447"/>
            <p:cNvSpPr>
              <a:spLocks/>
            </p:cNvSpPr>
            <p:nvPr/>
          </p:nvSpPr>
          <p:spPr bwMode="auto">
            <a:xfrm>
              <a:off x="10009188" y="3892551"/>
              <a:ext cx="11113" cy="11113"/>
            </a:xfrm>
            <a:custGeom>
              <a:avLst/>
              <a:gdLst>
                <a:gd name="T0" fmla="*/ 2 w 7"/>
                <a:gd name="T1" fmla="*/ 7 h 7"/>
                <a:gd name="T2" fmla="*/ 4 w 7"/>
                <a:gd name="T3" fmla="*/ 7 h 7"/>
                <a:gd name="T4" fmla="*/ 7 w 7"/>
                <a:gd name="T5" fmla="*/ 7 h 7"/>
                <a:gd name="T6" fmla="*/ 0 w 7"/>
                <a:gd name="T7" fmla="*/ 0 h 7"/>
                <a:gd name="T8" fmla="*/ 0 w 7"/>
                <a:gd name="T9" fmla="*/ 2 h 7"/>
                <a:gd name="T10" fmla="*/ 2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4" y="7"/>
                  </a:lnTo>
                  <a:lnTo>
                    <a:pt x="7" y="7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448"/>
            <p:cNvSpPr>
              <a:spLocks/>
            </p:cNvSpPr>
            <p:nvPr/>
          </p:nvSpPr>
          <p:spPr bwMode="auto">
            <a:xfrm>
              <a:off x="9818688" y="3722688"/>
              <a:ext cx="31750" cy="14288"/>
            </a:xfrm>
            <a:custGeom>
              <a:avLst/>
              <a:gdLst>
                <a:gd name="T0" fmla="*/ 20 w 20"/>
                <a:gd name="T1" fmla="*/ 9 h 9"/>
                <a:gd name="T2" fmla="*/ 18 w 20"/>
                <a:gd name="T3" fmla="*/ 9 h 9"/>
                <a:gd name="T4" fmla="*/ 9 w 20"/>
                <a:gd name="T5" fmla="*/ 0 h 9"/>
                <a:gd name="T6" fmla="*/ 7 w 20"/>
                <a:gd name="T7" fmla="*/ 0 h 9"/>
                <a:gd name="T8" fmla="*/ 4 w 20"/>
                <a:gd name="T9" fmla="*/ 0 h 9"/>
                <a:gd name="T10" fmla="*/ 0 w 20"/>
                <a:gd name="T11" fmla="*/ 0 h 9"/>
                <a:gd name="T12" fmla="*/ 13 w 20"/>
                <a:gd name="T13" fmla="*/ 7 h 9"/>
                <a:gd name="T14" fmla="*/ 20 w 2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9">
                  <a:moveTo>
                    <a:pt x="20" y="9"/>
                  </a:moveTo>
                  <a:lnTo>
                    <a:pt x="18" y="9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13" y="7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449"/>
            <p:cNvSpPr>
              <a:spLocks/>
            </p:cNvSpPr>
            <p:nvPr/>
          </p:nvSpPr>
          <p:spPr bwMode="auto">
            <a:xfrm>
              <a:off x="9804401" y="3711576"/>
              <a:ext cx="14288" cy="7938"/>
            </a:xfrm>
            <a:custGeom>
              <a:avLst/>
              <a:gdLst>
                <a:gd name="T0" fmla="*/ 9 w 9"/>
                <a:gd name="T1" fmla="*/ 5 h 5"/>
                <a:gd name="T2" fmla="*/ 7 w 9"/>
                <a:gd name="T3" fmla="*/ 3 h 5"/>
                <a:gd name="T4" fmla="*/ 0 w 9"/>
                <a:gd name="T5" fmla="*/ 0 h 5"/>
                <a:gd name="T6" fmla="*/ 9 w 9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450"/>
            <p:cNvSpPr>
              <a:spLocks/>
            </p:cNvSpPr>
            <p:nvPr/>
          </p:nvSpPr>
          <p:spPr bwMode="auto">
            <a:xfrm>
              <a:off x="9783763" y="3906838"/>
              <a:ext cx="17463" cy="6350"/>
            </a:xfrm>
            <a:custGeom>
              <a:avLst/>
              <a:gdLst>
                <a:gd name="T0" fmla="*/ 9 w 11"/>
                <a:gd name="T1" fmla="*/ 0 h 4"/>
                <a:gd name="T2" fmla="*/ 5 w 11"/>
                <a:gd name="T3" fmla="*/ 0 h 4"/>
                <a:gd name="T4" fmla="*/ 2 w 11"/>
                <a:gd name="T5" fmla="*/ 2 h 4"/>
                <a:gd name="T6" fmla="*/ 0 w 11"/>
                <a:gd name="T7" fmla="*/ 4 h 4"/>
                <a:gd name="T8" fmla="*/ 11 w 11"/>
                <a:gd name="T9" fmla="*/ 4 h 4"/>
                <a:gd name="T10" fmla="*/ 11 w 11"/>
                <a:gd name="T11" fmla="*/ 2 h 4"/>
                <a:gd name="T12" fmla="*/ 9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9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451"/>
            <p:cNvSpPr>
              <a:spLocks/>
            </p:cNvSpPr>
            <p:nvPr/>
          </p:nvSpPr>
          <p:spPr bwMode="auto">
            <a:xfrm>
              <a:off x="8582026" y="3546476"/>
              <a:ext cx="14288" cy="12700"/>
            </a:xfrm>
            <a:custGeom>
              <a:avLst/>
              <a:gdLst>
                <a:gd name="T0" fmla="*/ 9 w 9"/>
                <a:gd name="T1" fmla="*/ 0 h 8"/>
                <a:gd name="T2" fmla="*/ 6 w 9"/>
                <a:gd name="T3" fmla="*/ 0 h 8"/>
                <a:gd name="T4" fmla="*/ 0 w 9"/>
                <a:gd name="T5" fmla="*/ 8 h 8"/>
                <a:gd name="T6" fmla="*/ 9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lnTo>
                    <a:pt x="6" y="0"/>
                  </a:lnTo>
                  <a:lnTo>
                    <a:pt x="0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452"/>
            <p:cNvSpPr>
              <a:spLocks/>
            </p:cNvSpPr>
            <p:nvPr/>
          </p:nvSpPr>
          <p:spPr bwMode="auto">
            <a:xfrm>
              <a:off x="8842376" y="3008313"/>
              <a:ext cx="522288" cy="304800"/>
            </a:xfrm>
            <a:custGeom>
              <a:avLst/>
              <a:gdLst>
                <a:gd name="T0" fmla="*/ 124 w 151"/>
                <a:gd name="T1" fmla="*/ 1 h 88"/>
                <a:gd name="T2" fmla="*/ 122 w 151"/>
                <a:gd name="T3" fmla="*/ 0 h 88"/>
                <a:gd name="T4" fmla="*/ 104 w 151"/>
                <a:gd name="T5" fmla="*/ 10 h 88"/>
                <a:gd name="T6" fmla="*/ 87 w 151"/>
                <a:gd name="T7" fmla="*/ 22 h 88"/>
                <a:gd name="T8" fmla="*/ 82 w 151"/>
                <a:gd name="T9" fmla="*/ 25 h 88"/>
                <a:gd name="T10" fmla="*/ 42 w 151"/>
                <a:gd name="T11" fmla="*/ 61 h 88"/>
                <a:gd name="T12" fmla="*/ 40 w 151"/>
                <a:gd name="T13" fmla="*/ 63 h 88"/>
                <a:gd name="T14" fmla="*/ 23 w 151"/>
                <a:gd name="T15" fmla="*/ 78 h 88"/>
                <a:gd name="T16" fmla="*/ 22 w 151"/>
                <a:gd name="T17" fmla="*/ 78 h 88"/>
                <a:gd name="T18" fmla="*/ 3 w 151"/>
                <a:gd name="T19" fmla="*/ 87 h 88"/>
                <a:gd name="T20" fmla="*/ 3 w 151"/>
                <a:gd name="T21" fmla="*/ 87 h 88"/>
                <a:gd name="T22" fmla="*/ 3 w 151"/>
                <a:gd name="T23" fmla="*/ 87 h 88"/>
                <a:gd name="T24" fmla="*/ 1 w 151"/>
                <a:gd name="T25" fmla="*/ 88 h 88"/>
                <a:gd name="T26" fmla="*/ 0 w 151"/>
                <a:gd name="T27" fmla="*/ 88 h 88"/>
                <a:gd name="T28" fmla="*/ 59 w 151"/>
                <a:gd name="T29" fmla="*/ 71 h 88"/>
                <a:gd name="T30" fmla="*/ 61 w 151"/>
                <a:gd name="T31" fmla="*/ 73 h 88"/>
                <a:gd name="T32" fmla="*/ 53 w 151"/>
                <a:gd name="T33" fmla="*/ 80 h 88"/>
                <a:gd name="T34" fmla="*/ 151 w 151"/>
                <a:gd name="T35" fmla="*/ 40 h 88"/>
                <a:gd name="T36" fmla="*/ 124 w 151"/>
                <a:gd name="T37" fmla="*/ 51 h 88"/>
                <a:gd name="T38" fmla="*/ 110 w 151"/>
                <a:gd name="T39" fmla="*/ 55 h 88"/>
                <a:gd name="T40" fmla="*/ 93 w 151"/>
                <a:gd name="T41" fmla="*/ 61 h 88"/>
                <a:gd name="T42" fmla="*/ 78 w 151"/>
                <a:gd name="T43" fmla="*/ 64 h 88"/>
                <a:gd name="T44" fmla="*/ 37 w 151"/>
                <a:gd name="T45" fmla="*/ 76 h 88"/>
                <a:gd name="T46" fmla="*/ 30 w 151"/>
                <a:gd name="T47" fmla="*/ 77 h 88"/>
                <a:gd name="T48" fmla="*/ 35 w 151"/>
                <a:gd name="T49" fmla="*/ 73 h 88"/>
                <a:gd name="T50" fmla="*/ 46 w 151"/>
                <a:gd name="T51" fmla="*/ 66 h 88"/>
                <a:gd name="T52" fmla="*/ 47 w 151"/>
                <a:gd name="T53" fmla="*/ 63 h 88"/>
                <a:gd name="T54" fmla="*/ 56 w 151"/>
                <a:gd name="T55" fmla="*/ 52 h 88"/>
                <a:gd name="T56" fmla="*/ 57 w 151"/>
                <a:gd name="T57" fmla="*/ 53 h 88"/>
                <a:gd name="T58" fmla="*/ 59 w 151"/>
                <a:gd name="T59" fmla="*/ 55 h 88"/>
                <a:gd name="T60" fmla="*/ 67 w 151"/>
                <a:gd name="T61" fmla="*/ 56 h 88"/>
                <a:gd name="T62" fmla="*/ 109 w 151"/>
                <a:gd name="T63" fmla="*/ 53 h 88"/>
                <a:gd name="T64" fmla="*/ 123 w 151"/>
                <a:gd name="T65" fmla="*/ 49 h 88"/>
                <a:gd name="T66" fmla="*/ 123 w 151"/>
                <a:gd name="T67" fmla="*/ 47 h 88"/>
                <a:gd name="T68" fmla="*/ 122 w 151"/>
                <a:gd name="T69" fmla="*/ 45 h 88"/>
                <a:gd name="T70" fmla="*/ 117 w 151"/>
                <a:gd name="T71" fmla="*/ 46 h 88"/>
                <a:gd name="T72" fmla="*/ 74 w 151"/>
                <a:gd name="T73" fmla="*/ 51 h 88"/>
                <a:gd name="T74" fmla="*/ 74 w 151"/>
                <a:gd name="T75" fmla="*/ 51 h 88"/>
                <a:gd name="T76" fmla="*/ 59 w 151"/>
                <a:gd name="T77" fmla="*/ 49 h 88"/>
                <a:gd name="T78" fmla="*/ 69 w 151"/>
                <a:gd name="T79" fmla="*/ 42 h 88"/>
                <a:gd name="T80" fmla="*/ 69 w 151"/>
                <a:gd name="T81" fmla="*/ 40 h 88"/>
                <a:gd name="T82" fmla="*/ 70 w 151"/>
                <a:gd name="T83" fmla="*/ 39 h 88"/>
                <a:gd name="T84" fmla="*/ 91 w 151"/>
                <a:gd name="T85" fmla="*/ 23 h 88"/>
                <a:gd name="T86" fmla="*/ 124 w 151"/>
                <a:gd name="T87" fmla="*/ 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1" h="88">
                  <a:moveTo>
                    <a:pt x="124" y="1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97" y="13"/>
                    <a:pt x="92" y="17"/>
                    <a:pt x="87" y="22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66" y="34"/>
                    <a:pt x="53" y="46"/>
                    <a:pt x="42" y="61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4" y="67"/>
                    <a:pt x="29" y="72"/>
                    <a:pt x="23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13" y="78"/>
                    <a:pt x="7" y="81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1" y="85"/>
                    <a:pt x="40" y="79"/>
                    <a:pt x="59" y="71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59" y="75"/>
                    <a:pt x="56" y="78"/>
                    <a:pt x="53" y="80"/>
                  </a:cubicBezTo>
                  <a:cubicBezTo>
                    <a:pt x="87" y="67"/>
                    <a:pt x="120" y="54"/>
                    <a:pt x="151" y="40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10" y="55"/>
                    <a:pt x="110" y="55"/>
                    <a:pt x="110" y="55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64" y="67"/>
                    <a:pt x="50" y="71"/>
                    <a:pt x="37" y="76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9" y="71"/>
                    <a:pt x="43" y="68"/>
                    <a:pt x="46" y="66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50" y="59"/>
                    <a:pt x="53" y="55"/>
                    <a:pt x="56" y="52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82" y="58"/>
                    <a:pt x="96" y="57"/>
                    <a:pt x="109" y="53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02" y="51"/>
                    <a:pt x="88" y="52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9" y="35"/>
                    <a:pt x="86" y="30"/>
                    <a:pt x="91" y="23"/>
                  </a:cubicBezTo>
                  <a:cubicBezTo>
                    <a:pt x="104" y="19"/>
                    <a:pt x="115" y="12"/>
                    <a:pt x="124" y="1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453"/>
            <p:cNvSpPr>
              <a:spLocks/>
            </p:cNvSpPr>
            <p:nvPr/>
          </p:nvSpPr>
          <p:spPr bwMode="auto">
            <a:xfrm>
              <a:off x="9663113" y="3049588"/>
              <a:ext cx="346075" cy="520700"/>
            </a:xfrm>
            <a:custGeom>
              <a:avLst/>
              <a:gdLst>
                <a:gd name="T0" fmla="*/ 0 w 100"/>
                <a:gd name="T1" fmla="*/ 63 h 150"/>
                <a:gd name="T2" fmla="*/ 2 w 100"/>
                <a:gd name="T3" fmla="*/ 65 h 150"/>
                <a:gd name="T4" fmla="*/ 4 w 100"/>
                <a:gd name="T5" fmla="*/ 73 h 150"/>
                <a:gd name="T6" fmla="*/ 40 w 100"/>
                <a:gd name="T7" fmla="*/ 36 h 150"/>
                <a:gd name="T8" fmla="*/ 45 w 100"/>
                <a:gd name="T9" fmla="*/ 71 h 150"/>
                <a:gd name="T10" fmla="*/ 47 w 100"/>
                <a:gd name="T11" fmla="*/ 82 h 150"/>
                <a:gd name="T12" fmla="*/ 31 w 100"/>
                <a:gd name="T13" fmla="*/ 90 h 150"/>
                <a:gd name="T14" fmla="*/ 31 w 100"/>
                <a:gd name="T15" fmla="*/ 90 h 150"/>
                <a:gd name="T16" fmla="*/ 31 w 100"/>
                <a:gd name="T17" fmla="*/ 94 h 150"/>
                <a:gd name="T18" fmla="*/ 32 w 100"/>
                <a:gd name="T19" fmla="*/ 95 h 150"/>
                <a:gd name="T20" fmla="*/ 23 w 100"/>
                <a:gd name="T21" fmla="*/ 110 h 150"/>
                <a:gd name="T22" fmla="*/ 47 w 100"/>
                <a:gd name="T23" fmla="*/ 94 h 150"/>
                <a:gd name="T24" fmla="*/ 43 w 100"/>
                <a:gd name="T25" fmla="*/ 126 h 150"/>
                <a:gd name="T26" fmla="*/ 44 w 100"/>
                <a:gd name="T27" fmla="*/ 127 h 150"/>
                <a:gd name="T28" fmla="*/ 44 w 100"/>
                <a:gd name="T29" fmla="*/ 129 h 150"/>
                <a:gd name="T30" fmla="*/ 40 w 100"/>
                <a:gd name="T31" fmla="*/ 132 h 150"/>
                <a:gd name="T32" fmla="*/ 37 w 100"/>
                <a:gd name="T33" fmla="*/ 143 h 150"/>
                <a:gd name="T34" fmla="*/ 41 w 100"/>
                <a:gd name="T35" fmla="*/ 147 h 150"/>
                <a:gd name="T36" fmla="*/ 41 w 100"/>
                <a:gd name="T37" fmla="*/ 150 h 150"/>
                <a:gd name="T38" fmla="*/ 45 w 100"/>
                <a:gd name="T39" fmla="*/ 135 h 150"/>
                <a:gd name="T40" fmla="*/ 48 w 100"/>
                <a:gd name="T41" fmla="*/ 131 h 150"/>
                <a:gd name="T42" fmla="*/ 51 w 100"/>
                <a:gd name="T43" fmla="*/ 120 h 150"/>
                <a:gd name="T44" fmla="*/ 51 w 100"/>
                <a:gd name="T45" fmla="*/ 118 h 150"/>
                <a:gd name="T46" fmla="*/ 51 w 100"/>
                <a:gd name="T47" fmla="*/ 117 h 150"/>
                <a:gd name="T48" fmla="*/ 52 w 100"/>
                <a:gd name="T49" fmla="*/ 115 h 150"/>
                <a:gd name="T50" fmla="*/ 53 w 100"/>
                <a:gd name="T51" fmla="*/ 114 h 150"/>
                <a:gd name="T52" fmla="*/ 51 w 100"/>
                <a:gd name="T53" fmla="*/ 92 h 150"/>
                <a:gd name="T54" fmla="*/ 62 w 100"/>
                <a:gd name="T55" fmla="*/ 87 h 150"/>
                <a:gd name="T56" fmla="*/ 62 w 100"/>
                <a:gd name="T57" fmla="*/ 87 h 150"/>
                <a:gd name="T58" fmla="*/ 67 w 100"/>
                <a:gd name="T59" fmla="*/ 85 h 150"/>
                <a:gd name="T60" fmla="*/ 68 w 100"/>
                <a:gd name="T61" fmla="*/ 83 h 150"/>
                <a:gd name="T62" fmla="*/ 70 w 100"/>
                <a:gd name="T63" fmla="*/ 80 h 150"/>
                <a:gd name="T64" fmla="*/ 99 w 100"/>
                <a:gd name="T65" fmla="*/ 37 h 150"/>
                <a:gd name="T66" fmla="*/ 100 w 100"/>
                <a:gd name="T67" fmla="*/ 35 h 150"/>
                <a:gd name="T68" fmla="*/ 60 w 100"/>
                <a:gd name="T69" fmla="*/ 77 h 150"/>
                <a:gd name="T70" fmla="*/ 50 w 100"/>
                <a:gd name="T71" fmla="*/ 81 h 150"/>
                <a:gd name="T72" fmla="*/ 49 w 100"/>
                <a:gd name="T73" fmla="*/ 81 h 150"/>
                <a:gd name="T74" fmla="*/ 49 w 100"/>
                <a:gd name="T75" fmla="*/ 81 h 150"/>
                <a:gd name="T76" fmla="*/ 43 w 100"/>
                <a:gd name="T77" fmla="*/ 31 h 150"/>
                <a:gd name="T78" fmla="*/ 48 w 100"/>
                <a:gd name="T79" fmla="*/ 22 h 150"/>
                <a:gd name="T80" fmla="*/ 65 w 100"/>
                <a:gd name="T81" fmla="*/ 0 h 150"/>
                <a:gd name="T82" fmla="*/ 11 w 100"/>
                <a:gd name="T83" fmla="*/ 54 h 150"/>
                <a:gd name="T84" fmla="*/ 0 w 100"/>
                <a:gd name="T85" fmla="*/ 6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" h="150">
                  <a:moveTo>
                    <a:pt x="0" y="63"/>
                  </a:moveTo>
                  <a:cubicBezTo>
                    <a:pt x="2" y="65"/>
                    <a:pt x="2" y="65"/>
                    <a:pt x="2" y="65"/>
                  </a:cubicBezTo>
                  <a:cubicBezTo>
                    <a:pt x="2" y="68"/>
                    <a:pt x="3" y="70"/>
                    <a:pt x="4" y="73"/>
                  </a:cubicBezTo>
                  <a:cubicBezTo>
                    <a:pt x="18" y="63"/>
                    <a:pt x="30" y="51"/>
                    <a:pt x="40" y="36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1" y="84"/>
                    <a:pt x="35" y="87"/>
                    <a:pt x="31" y="90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0" y="100"/>
                    <a:pt x="27" y="106"/>
                    <a:pt x="23" y="110"/>
                  </a:cubicBezTo>
                  <a:cubicBezTo>
                    <a:pt x="30" y="104"/>
                    <a:pt x="39" y="98"/>
                    <a:pt x="47" y="94"/>
                  </a:cubicBezTo>
                  <a:cubicBezTo>
                    <a:pt x="47" y="105"/>
                    <a:pt x="46" y="115"/>
                    <a:pt x="43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27"/>
                    <a:pt x="49" y="124"/>
                    <a:pt x="51" y="120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1" y="117"/>
                    <a:pt x="51" y="117"/>
                    <a:pt x="51" y="117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2" y="79"/>
                    <a:pt x="82" y="65"/>
                    <a:pt x="99" y="37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88" y="50"/>
                    <a:pt x="74" y="64"/>
                    <a:pt x="60" y="77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5" y="16"/>
                    <a:pt x="61" y="9"/>
                    <a:pt x="65" y="0"/>
                  </a:cubicBezTo>
                  <a:cubicBezTo>
                    <a:pt x="49" y="20"/>
                    <a:pt x="31" y="38"/>
                    <a:pt x="11" y="54"/>
                  </a:cubicBezTo>
                  <a:cubicBezTo>
                    <a:pt x="0" y="63"/>
                    <a:pt x="0" y="63"/>
                    <a:pt x="0" y="63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454"/>
            <p:cNvSpPr>
              <a:spLocks/>
            </p:cNvSpPr>
            <p:nvPr/>
          </p:nvSpPr>
          <p:spPr bwMode="auto">
            <a:xfrm>
              <a:off x="9628188" y="3295651"/>
              <a:ext cx="52388" cy="136525"/>
            </a:xfrm>
            <a:custGeom>
              <a:avLst/>
              <a:gdLst>
                <a:gd name="T0" fmla="*/ 0 w 15"/>
                <a:gd name="T1" fmla="*/ 3 h 39"/>
                <a:gd name="T2" fmla="*/ 0 w 15"/>
                <a:gd name="T3" fmla="*/ 0 h 39"/>
                <a:gd name="T4" fmla="*/ 0 w 15"/>
                <a:gd name="T5" fmla="*/ 0 h 39"/>
                <a:gd name="T6" fmla="*/ 0 w 15"/>
                <a:gd name="T7" fmla="*/ 4 h 39"/>
                <a:gd name="T8" fmla="*/ 3 w 15"/>
                <a:gd name="T9" fmla="*/ 18 h 39"/>
                <a:gd name="T10" fmla="*/ 7 w 15"/>
                <a:gd name="T11" fmla="*/ 18 h 39"/>
                <a:gd name="T12" fmla="*/ 9 w 15"/>
                <a:gd name="T13" fmla="*/ 19 h 39"/>
                <a:gd name="T14" fmla="*/ 10 w 15"/>
                <a:gd name="T15" fmla="*/ 20 h 39"/>
                <a:gd name="T16" fmla="*/ 11 w 15"/>
                <a:gd name="T17" fmla="*/ 22 h 39"/>
                <a:gd name="T18" fmla="*/ 10 w 15"/>
                <a:gd name="T19" fmla="*/ 24 h 39"/>
                <a:gd name="T20" fmla="*/ 5 w 15"/>
                <a:gd name="T21" fmla="*/ 23 h 39"/>
                <a:gd name="T22" fmla="*/ 6 w 15"/>
                <a:gd name="T23" fmla="*/ 26 h 39"/>
                <a:gd name="T24" fmla="*/ 7 w 15"/>
                <a:gd name="T25" fmla="*/ 28 h 39"/>
                <a:gd name="T26" fmla="*/ 8 w 15"/>
                <a:gd name="T27" fmla="*/ 30 h 39"/>
                <a:gd name="T28" fmla="*/ 8 w 15"/>
                <a:gd name="T29" fmla="*/ 31 h 39"/>
                <a:gd name="T30" fmla="*/ 8 w 15"/>
                <a:gd name="T31" fmla="*/ 31 h 39"/>
                <a:gd name="T32" fmla="*/ 10 w 15"/>
                <a:gd name="T33" fmla="*/ 32 h 39"/>
                <a:gd name="T34" fmla="*/ 6 w 15"/>
                <a:gd name="T35" fmla="*/ 35 h 39"/>
                <a:gd name="T36" fmla="*/ 12 w 15"/>
                <a:gd name="T37" fmla="*/ 35 h 39"/>
                <a:gd name="T38" fmla="*/ 13 w 15"/>
                <a:gd name="T39" fmla="*/ 36 h 39"/>
                <a:gd name="T40" fmla="*/ 13 w 15"/>
                <a:gd name="T41" fmla="*/ 38 h 39"/>
                <a:gd name="T42" fmla="*/ 13 w 15"/>
                <a:gd name="T43" fmla="*/ 39 h 39"/>
                <a:gd name="T44" fmla="*/ 15 w 15"/>
                <a:gd name="T45" fmla="*/ 36 h 39"/>
                <a:gd name="T46" fmla="*/ 13 w 15"/>
                <a:gd name="T47" fmla="*/ 35 h 39"/>
                <a:gd name="T48" fmla="*/ 12 w 15"/>
                <a:gd name="T49" fmla="*/ 22 h 39"/>
                <a:gd name="T50" fmla="*/ 12 w 15"/>
                <a:gd name="T51" fmla="*/ 22 h 39"/>
                <a:gd name="T52" fmla="*/ 12 w 15"/>
                <a:gd name="T53" fmla="*/ 22 h 39"/>
                <a:gd name="T54" fmla="*/ 12 w 15"/>
                <a:gd name="T55" fmla="*/ 20 h 39"/>
                <a:gd name="T56" fmla="*/ 12 w 15"/>
                <a:gd name="T57" fmla="*/ 19 h 39"/>
                <a:gd name="T58" fmla="*/ 10 w 15"/>
                <a:gd name="T59" fmla="*/ 17 h 39"/>
                <a:gd name="T60" fmla="*/ 9 w 15"/>
                <a:gd name="T61" fmla="*/ 16 h 39"/>
                <a:gd name="T62" fmla="*/ 9 w 15"/>
                <a:gd name="T63" fmla="*/ 14 h 39"/>
                <a:gd name="T64" fmla="*/ 9 w 15"/>
                <a:gd name="T65" fmla="*/ 13 h 39"/>
                <a:gd name="T66" fmla="*/ 0 w 15"/>
                <a:gd name="T6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39">
                  <a:moveTo>
                    <a:pt x="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455"/>
            <p:cNvSpPr>
              <a:spLocks/>
            </p:cNvSpPr>
            <p:nvPr/>
          </p:nvSpPr>
          <p:spPr bwMode="auto">
            <a:xfrm>
              <a:off x="9355138" y="3608388"/>
              <a:ext cx="93663" cy="17463"/>
            </a:xfrm>
            <a:custGeom>
              <a:avLst/>
              <a:gdLst>
                <a:gd name="T0" fmla="*/ 24 w 59"/>
                <a:gd name="T1" fmla="*/ 2 h 11"/>
                <a:gd name="T2" fmla="*/ 24 w 59"/>
                <a:gd name="T3" fmla="*/ 0 h 11"/>
                <a:gd name="T4" fmla="*/ 17 w 59"/>
                <a:gd name="T5" fmla="*/ 0 h 11"/>
                <a:gd name="T6" fmla="*/ 17 w 59"/>
                <a:gd name="T7" fmla="*/ 0 h 11"/>
                <a:gd name="T8" fmla="*/ 0 w 59"/>
                <a:gd name="T9" fmla="*/ 2 h 11"/>
                <a:gd name="T10" fmla="*/ 59 w 59"/>
                <a:gd name="T11" fmla="*/ 11 h 11"/>
                <a:gd name="T12" fmla="*/ 24 w 59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1">
                  <a:moveTo>
                    <a:pt x="24" y="2"/>
                  </a:moveTo>
                  <a:lnTo>
                    <a:pt x="24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0" y="2"/>
                  </a:lnTo>
                  <a:lnTo>
                    <a:pt x="59" y="11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1" name="Picture 456"/>
            <p:cNvPicPr>
              <a:picLocks noChangeAspect="1" noChangeArrowheads="1"/>
            </p:cNvPicPr>
            <p:nvPr/>
          </p:nvPicPr>
          <p:blipFill>
            <a:blip r:embed="rId3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8951" y="3581401"/>
              <a:ext cx="35242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2" name="Picture 457"/>
            <p:cNvPicPr>
              <a:picLocks noChangeAspect="1" noChangeArrowheads="1"/>
            </p:cNvPicPr>
            <p:nvPr/>
          </p:nvPicPr>
          <p:blipFill>
            <a:blip r:embed="rId3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82138" y="3578226"/>
              <a:ext cx="312738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3" name="Freeform 458"/>
            <p:cNvSpPr>
              <a:spLocks/>
            </p:cNvSpPr>
            <p:nvPr/>
          </p:nvSpPr>
          <p:spPr bwMode="auto">
            <a:xfrm>
              <a:off x="9628188" y="3359151"/>
              <a:ext cx="38100" cy="20638"/>
            </a:xfrm>
            <a:custGeom>
              <a:avLst/>
              <a:gdLst>
                <a:gd name="T0" fmla="*/ 24 w 24"/>
                <a:gd name="T1" fmla="*/ 8 h 13"/>
                <a:gd name="T2" fmla="*/ 22 w 24"/>
                <a:gd name="T3" fmla="*/ 4 h 13"/>
                <a:gd name="T4" fmla="*/ 20 w 24"/>
                <a:gd name="T5" fmla="*/ 2 h 13"/>
                <a:gd name="T6" fmla="*/ 15 w 24"/>
                <a:gd name="T7" fmla="*/ 0 h 13"/>
                <a:gd name="T8" fmla="*/ 7 w 24"/>
                <a:gd name="T9" fmla="*/ 0 h 13"/>
                <a:gd name="T10" fmla="*/ 4 w 24"/>
                <a:gd name="T11" fmla="*/ 0 h 13"/>
                <a:gd name="T12" fmla="*/ 4 w 24"/>
                <a:gd name="T13" fmla="*/ 0 h 13"/>
                <a:gd name="T14" fmla="*/ 2 w 24"/>
                <a:gd name="T15" fmla="*/ 4 h 13"/>
                <a:gd name="T16" fmla="*/ 0 w 24"/>
                <a:gd name="T17" fmla="*/ 6 h 13"/>
                <a:gd name="T18" fmla="*/ 4 w 24"/>
                <a:gd name="T19" fmla="*/ 8 h 13"/>
                <a:gd name="T20" fmla="*/ 11 w 24"/>
                <a:gd name="T21" fmla="*/ 11 h 13"/>
                <a:gd name="T22" fmla="*/ 22 w 24"/>
                <a:gd name="T23" fmla="*/ 13 h 13"/>
                <a:gd name="T24" fmla="*/ 24 w 24"/>
                <a:gd name="T2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3">
                  <a:moveTo>
                    <a:pt x="24" y="8"/>
                  </a:moveTo>
                  <a:lnTo>
                    <a:pt x="22" y="4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22" y="13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459"/>
            <p:cNvSpPr>
              <a:spLocks/>
            </p:cNvSpPr>
            <p:nvPr/>
          </p:nvSpPr>
          <p:spPr bwMode="auto">
            <a:xfrm>
              <a:off x="9694863" y="3403601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0 h 4"/>
                <a:gd name="T6" fmla="*/ 0 w 4"/>
                <a:gd name="T7" fmla="*/ 4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460"/>
            <p:cNvSpPr>
              <a:spLocks noEditPoints="1"/>
            </p:cNvSpPr>
            <p:nvPr/>
          </p:nvSpPr>
          <p:spPr bwMode="auto">
            <a:xfrm>
              <a:off x="9683751" y="3452813"/>
              <a:ext cx="117475" cy="258763"/>
            </a:xfrm>
            <a:custGeom>
              <a:avLst/>
              <a:gdLst>
                <a:gd name="T0" fmla="*/ 8 w 34"/>
                <a:gd name="T1" fmla="*/ 0 h 75"/>
                <a:gd name="T2" fmla="*/ 6 w 34"/>
                <a:gd name="T3" fmla="*/ 0 h 75"/>
                <a:gd name="T4" fmla="*/ 0 w 34"/>
                <a:gd name="T5" fmla="*/ 0 h 75"/>
                <a:gd name="T6" fmla="*/ 0 w 34"/>
                <a:gd name="T7" fmla="*/ 0 h 75"/>
                <a:gd name="T8" fmla="*/ 0 w 34"/>
                <a:gd name="T9" fmla="*/ 5 h 75"/>
                <a:gd name="T10" fmla="*/ 2 w 34"/>
                <a:gd name="T11" fmla="*/ 6 h 75"/>
                <a:gd name="T12" fmla="*/ 3 w 34"/>
                <a:gd name="T13" fmla="*/ 7 h 75"/>
                <a:gd name="T14" fmla="*/ 3 w 34"/>
                <a:gd name="T15" fmla="*/ 9 h 75"/>
                <a:gd name="T16" fmla="*/ 3 w 34"/>
                <a:gd name="T17" fmla="*/ 10 h 75"/>
                <a:gd name="T18" fmla="*/ 4 w 34"/>
                <a:gd name="T19" fmla="*/ 12 h 75"/>
                <a:gd name="T20" fmla="*/ 5 w 34"/>
                <a:gd name="T21" fmla="*/ 13 h 75"/>
                <a:gd name="T22" fmla="*/ 5 w 34"/>
                <a:gd name="T23" fmla="*/ 17 h 75"/>
                <a:gd name="T24" fmla="*/ 6 w 34"/>
                <a:gd name="T25" fmla="*/ 18 h 75"/>
                <a:gd name="T26" fmla="*/ 6 w 34"/>
                <a:gd name="T27" fmla="*/ 19 h 75"/>
                <a:gd name="T28" fmla="*/ 7 w 34"/>
                <a:gd name="T29" fmla="*/ 21 h 75"/>
                <a:gd name="T30" fmla="*/ 8 w 34"/>
                <a:gd name="T31" fmla="*/ 22 h 75"/>
                <a:gd name="T32" fmla="*/ 8 w 34"/>
                <a:gd name="T33" fmla="*/ 24 h 75"/>
                <a:gd name="T34" fmla="*/ 9 w 34"/>
                <a:gd name="T35" fmla="*/ 25 h 75"/>
                <a:gd name="T36" fmla="*/ 10 w 34"/>
                <a:gd name="T37" fmla="*/ 27 h 75"/>
                <a:gd name="T38" fmla="*/ 10 w 34"/>
                <a:gd name="T39" fmla="*/ 28 h 75"/>
                <a:gd name="T40" fmla="*/ 16 w 34"/>
                <a:gd name="T41" fmla="*/ 35 h 75"/>
                <a:gd name="T42" fmla="*/ 18 w 34"/>
                <a:gd name="T43" fmla="*/ 38 h 75"/>
                <a:gd name="T44" fmla="*/ 22 w 34"/>
                <a:gd name="T45" fmla="*/ 63 h 75"/>
                <a:gd name="T46" fmla="*/ 23 w 34"/>
                <a:gd name="T47" fmla="*/ 68 h 75"/>
                <a:gd name="T48" fmla="*/ 27 w 34"/>
                <a:gd name="T49" fmla="*/ 71 h 75"/>
                <a:gd name="T50" fmla="*/ 29 w 34"/>
                <a:gd name="T51" fmla="*/ 72 h 75"/>
                <a:gd name="T52" fmla="*/ 34 w 34"/>
                <a:gd name="T53" fmla="*/ 75 h 75"/>
                <a:gd name="T54" fmla="*/ 32 w 34"/>
                <a:gd name="T55" fmla="*/ 63 h 75"/>
                <a:gd name="T56" fmla="*/ 31 w 34"/>
                <a:gd name="T57" fmla="*/ 57 h 75"/>
                <a:gd name="T58" fmla="*/ 31 w 34"/>
                <a:gd name="T59" fmla="*/ 57 h 75"/>
                <a:gd name="T60" fmla="*/ 30 w 34"/>
                <a:gd name="T61" fmla="*/ 54 h 75"/>
                <a:gd name="T62" fmla="*/ 29 w 34"/>
                <a:gd name="T63" fmla="*/ 48 h 75"/>
                <a:gd name="T64" fmla="*/ 29 w 34"/>
                <a:gd name="T65" fmla="*/ 49 h 75"/>
                <a:gd name="T66" fmla="*/ 26 w 34"/>
                <a:gd name="T67" fmla="*/ 48 h 75"/>
                <a:gd name="T68" fmla="*/ 26 w 34"/>
                <a:gd name="T69" fmla="*/ 47 h 75"/>
                <a:gd name="T70" fmla="*/ 24 w 34"/>
                <a:gd name="T71" fmla="*/ 44 h 75"/>
                <a:gd name="T72" fmla="*/ 24 w 34"/>
                <a:gd name="T73" fmla="*/ 42 h 75"/>
                <a:gd name="T74" fmla="*/ 24 w 34"/>
                <a:gd name="T75" fmla="*/ 41 h 75"/>
                <a:gd name="T76" fmla="*/ 23 w 34"/>
                <a:gd name="T77" fmla="*/ 39 h 75"/>
                <a:gd name="T78" fmla="*/ 21 w 34"/>
                <a:gd name="T79" fmla="*/ 38 h 75"/>
                <a:gd name="T80" fmla="*/ 21 w 34"/>
                <a:gd name="T81" fmla="*/ 37 h 75"/>
                <a:gd name="T82" fmla="*/ 21 w 34"/>
                <a:gd name="T83" fmla="*/ 35 h 75"/>
                <a:gd name="T84" fmla="*/ 20 w 34"/>
                <a:gd name="T85" fmla="*/ 33 h 75"/>
                <a:gd name="T86" fmla="*/ 19 w 34"/>
                <a:gd name="T87" fmla="*/ 32 h 75"/>
                <a:gd name="T88" fmla="*/ 19 w 34"/>
                <a:gd name="T89" fmla="*/ 31 h 75"/>
                <a:gd name="T90" fmla="*/ 18 w 34"/>
                <a:gd name="T91" fmla="*/ 27 h 75"/>
                <a:gd name="T92" fmla="*/ 19 w 34"/>
                <a:gd name="T93" fmla="*/ 26 h 75"/>
                <a:gd name="T94" fmla="*/ 20 w 34"/>
                <a:gd name="T95" fmla="*/ 25 h 75"/>
                <a:gd name="T96" fmla="*/ 19 w 34"/>
                <a:gd name="T97" fmla="*/ 24 h 75"/>
                <a:gd name="T98" fmla="*/ 18 w 34"/>
                <a:gd name="T99" fmla="*/ 21 h 75"/>
                <a:gd name="T100" fmla="*/ 11 w 34"/>
                <a:gd name="T101" fmla="*/ 10 h 75"/>
                <a:gd name="T102" fmla="*/ 11 w 34"/>
                <a:gd name="T103" fmla="*/ 8 h 75"/>
                <a:gd name="T104" fmla="*/ 10 w 34"/>
                <a:gd name="T105" fmla="*/ 7 h 75"/>
                <a:gd name="T106" fmla="*/ 9 w 34"/>
                <a:gd name="T107" fmla="*/ 6 h 75"/>
                <a:gd name="T108" fmla="*/ 8 w 34"/>
                <a:gd name="T109" fmla="*/ 4 h 75"/>
                <a:gd name="T110" fmla="*/ 8 w 34"/>
                <a:gd name="T111" fmla="*/ 0 h 75"/>
                <a:gd name="T112" fmla="*/ 25 w 34"/>
                <a:gd name="T113" fmla="*/ 67 h 75"/>
                <a:gd name="T114" fmla="*/ 25 w 34"/>
                <a:gd name="T115" fmla="*/ 67 h 75"/>
                <a:gd name="T116" fmla="*/ 25 w 34"/>
                <a:gd name="T117" fmla="*/ 66 h 75"/>
                <a:gd name="T118" fmla="*/ 25 w 34"/>
                <a:gd name="T119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" h="75">
                  <a:moveTo>
                    <a:pt x="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46"/>
                    <a:pt x="21" y="55"/>
                    <a:pt x="22" y="63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4"/>
                    <a:pt x="8" y="4"/>
                    <a:pt x="8" y="4"/>
                  </a:cubicBezTo>
                  <a:lnTo>
                    <a:pt x="8" y="0"/>
                  </a:lnTo>
                  <a:close/>
                  <a:moveTo>
                    <a:pt x="25" y="67"/>
                  </a:moveTo>
                  <a:cubicBezTo>
                    <a:pt x="25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7"/>
                    <a:pt x="25" y="67"/>
                    <a:pt x="25" y="67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6" name="Picture 461"/>
            <p:cNvPicPr>
              <a:picLocks noChangeAspect="1" noChangeArrowheads="1"/>
            </p:cNvPicPr>
            <p:nvPr/>
          </p:nvPicPr>
          <p:blipFill>
            <a:blip r:embed="rId3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6288" y="3514726"/>
              <a:ext cx="114300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" name="Freeform 462"/>
            <p:cNvSpPr>
              <a:spLocks/>
            </p:cNvSpPr>
            <p:nvPr/>
          </p:nvSpPr>
          <p:spPr bwMode="auto">
            <a:xfrm>
              <a:off x="9715501" y="3602038"/>
              <a:ext cx="9525" cy="23813"/>
            </a:xfrm>
            <a:custGeom>
              <a:avLst/>
              <a:gdLst>
                <a:gd name="T0" fmla="*/ 6 w 6"/>
                <a:gd name="T1" fmla="*/ 8 h 15"/>
                <a:gd name="T2" fmla="*/ 0 w 6"/>
                <a:gd name="T3" fmla="*/ 0 h 15"/>
                <a:gd name="T4" fmla="*/ 0 w 6"/>
                <a:gd name="T5" fmla="*/ 0 h 15"/>
                <a:gd name="T6" fmla="*/ 0 w 6"/>
                <a:gd name="T7" fmla="*/ 2 h 15"/>
                <a:gd name="T8" fmla="*/ 0 w 6"/>
                <a:gd name="T9" fmla="*/ 8 h 15"/>
                <a:gd name="T10" fmla="*/ 6 w 6"/>
                <a:gd name="T11" fmla="*/ 15 h 15"/>
                <a:gd name="T12" fmla="*/ 6 w 6"/>
                <a:gd name="T13" fmla="*/ 15 h 15"/>
                <a:gd name="T14" fmla="*/ 6 w 6"/>
                <a:gd name="T1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5">
                  <a:moveTo>
                    <a:pt x="6" y="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8" name="Picture 463"/>
            <p:cNvPicPr>
              <a:picLocks noChangeAspect="1" noChangeArrowheads="1"/>
            </p:cNvPicPr>
            <p:nvPr/>
          </p:nvPicPr>
          <p:blipFill>
            <a:blip r:embed="rId3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48851" y="3695701"/>
              <a:ext cx="468313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9" name="Freeform 464"/>
            <p:cNvSpPr>
              <a:spLocks/>
            </p:cNvSpPr>
            <p:nvPr/>
          </p:nvSpPr>
          <p:spPr bwMode="auto">
            <a:xfrm>
              <a:off x="10258426" y="4111626"/>
              <a:ext cx="14288" cy="6350"/>
            </a:xfrm>
            <a:custGeom>
              <a:avLst/>
              <a:gdLst>
                <a:gd name="T0" fmla="*/ 7 w 9"/>
                <a:gd name="T1" fmla="*/ 4 h 4"/>
                <a:gd name="T2" fmla="*/ 9 w 9"/>
                <a:gd name="T3" fmla="*/ 2 h 4"/>
                <a:gd name="T4" fmla="*/ 7 w 9"/>
                <a:gd name="T5" fmla="*/ 0 h 4"/>
                <a:gd name="T6" fmla="*/ 0 w 9"/>
                <a:gd name="T7" fmla="*/ 0 h 4"/>
                <a:gd name="T8" fmla="*/ 7 w 9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7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465"/>
            <p:cNvSpPr>
              <a:spLocks/>
            </p:cNvSpPr>
            <p:nvPr/>
          </p:nvSpPr>
          <p:spPr bwMode="auto">
            <a:xfrm>
              <a:off x="9918701" y="3795713"/>
              <a:ext cx="87313" cy="58738"/>
            </a:xfrm>
            <a:custGeom>
              <a:avLst/>
              <a:gdLst>
                <a:gd name="T0" fmla="*/ 25 w 25"/>
                <a:gd name="T1" fmla="*/ 17 h 17"/>
                <a:gd name="T2" fmla="*/ 25 w 25"/>
                <a:gd name="T3" fmla="*/ 17 h 17"/>
                <a:gd name="T4" fmla="*/ 20 w 25"/>
                <a:gd name="T5" fmla="*/ 12 h 17"/>
                <a:gd name="T6" fmla="*/ 0 w 25"/>
                <a:gd name="T7" fmla="*/ 0 h 17"/>
                <a:gd name="T8" fmla="*/ 6 w 25"/>
                <a:gd name="T9" fmla="*/ 5 h 17"/>
                <a:gd name="T10" fmla="*/ 10 w 25"/>
                <a:gd name="T11" fmla="*/ 9 h 17"/>
                <a:gd name="T12" fmla="*/ 10 w 25"/>
                <a:gd name="T13" fmla="*/ 9 h 17"/>
                <a:gd name="T14" fmla="*/ 16 w 25"/>
                <a:gd name="T15" fmla="*/ 13 h 17"/>
                <a:gd name="T16" fmla="*/ 18 w 25"/>
                <a:gd name="T17" fmla="*/ 13 h 17"/>
                <a:gd name="T18" fmla="*/ 21 w 25"/>
                <a:gd name="T19" fmla="*/ 16 h 17"/>
                <a:gd name="T20" fmla="*/ 23 w 25"/>
                <a:gd name="T21" fmla="*/ 17 h 17"/>
                <a:gd name="T22" fmla="*/ 24 w 25"/>
                <a:gd name="T23" fmla="*/ 17 h 17"/>
                <a:gd name="T24" fmla="*/ 25 w 25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3" y="8"/>
                    <a:pt x="6" y="4"/>
                    <a:pt x="0" y="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466"/>
            <p:cNvSpPr>
              <a:spLocks/>
            </p:cNvSpPr>
            <p:nvPr/>
          </p:nvSpPr>
          <p:spPr bwMode="auto">
            <a:xfrm>
              <a:off x="9774238" y="3775076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467"/>
            <p:cNvSpPr>
              <a:spLocks/>
            </p:cNvSpPr>
            <p:nvPr/>
          </p:nvSpPr>
          <p:spPr bwMode="auto">
            <a:xfrm>
              <a:off x="9440863" y="3749676"/>
              <a:ext cx="17463" cy="17463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0 h 5"/>
                <a:gd name="T4" fmla="*/ 4 w 5"/>
                <a:gd name="T5" fmla="*/ 0 h 5"/>
                <a:gd name="T6" fmla="*/ 2 w 5"/>
                <a:gd name="T7" fmla="*/ 0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0 w 5"/>
                <a:gd name="T15" fmla="*/ 2 h 5"/>
                <a:gd name="T16" fmla="*/ 1 w 5"/>
                <a:gd name="T17" fmla="*/ 4 h 5"/>
                <a:gd name="T18" fmla="*/ 2 w 5"/>
                <a:gd name="T19" fmla="*/ 5 h 5"/>
                <a:gd name="T20" fmla="*/ 5 w 5"/>
                <a:gd name="T21" fmla="*/ 2 h 5"/>
                <a:gd name="T22" fmla="*/ 5 w 5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4" y="4"/>
                    <a:pt x="5" y="2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468"/>
            <p:cNvSpPr>
              <a:spLocks/>
            </p:cNvSpPr>
            <p:nvPr/>
          </p:nvSpPr>
          <p:spPr bwMode="auto">
            <a:xfrm>
              <a:off x="9555163" y="3687763"/>
              <a:ext cx="254000" cy="96838"/>
            </a:xfrm>
            <a:custGeom>
              <a:avLst/>
              <a:gdLst>
                <a:gd name="T0" fmla="*/ 63 w 73"/>
                <a:gd name="T1" fmla="*/ 26 h 28"/>
                <a:gd name="T2" fmla="*/ 63 w 73"/>
                <a:gd name="T3" fmla="*/ 25 h 28"/>
                <a:gd name="T4" fmla="*/ 64 w 73"/>
                <a:gd name="T5" fmla="*/ 26 h 28"/>
                <a:gd name="T6" fmla="*/ 67 w 73"/>
                <a:gd name="T7" fmla="*/ 28 h 28"/>
                <a:gd name="T8" fmla="*/ 68 w 73"/>
                <a:gd name="T9" fmla="*/ 28 h 28"/>
                <a:gd name="T10" fmla="*/ 68 w 73"/>
                <a:gd name="T11" fmla="*/ 28 h 28"/>
                <a:gd name="T12" fmla="*/ 72 w 73"/>
                <a:gd name="T13" fmla="*/ 28 h 28"/>
                <a:gd name="T14" fmla="*/ 73 w 73"/>
                <a:gd name="T15" fmla="*/ 26 h 28"/>
                <a:gd name="T16" fmla="*/ 72 w 73"/>
                <a:gd name="T17" fmla="*/ 24 h 28"/>
                <a:gd name="T18" fmla="*/ 71 w 73"/>
                <a:gd name="T19" fmla="*/ 23 h 28"/>
                <a:gd name="T20" fmla="*/ 69 w 73"/>
                <a:gd name="T21" fmla="*/ 22 h 28"/>
                <a:gd name="T22" fmla="*/ 54 w 73"/>
                <a:gd name="T23" fmla="*/ 17 h 28"/>
                <a:gd name="T24" fmla="*/ 44 w 73"/>
                <a:gd name="T25" fmla="*/ 10 h 28"/>
                <a:gd name="T26" fmla="*/ 43 w 73"/>
                <a:gd name="T27" fmla="*/ 9 h 28"/>
                <a:gd name="T28" fmla="*/ 22 w 73"/>
                <a:gd name="T29" fmla="*/ 0 h 28"/>
                <a:gd name="T30" fmla="*/ 22 w 73"/>
                <a:gd name="T31" fmla="*/ 0 h 28"/>
                <a:gd name="T32" fmla="*/ 21 w 73"/>
                <a:gd name="T33" fmla="*/ 1 h 28"/>
                <a:gd name="T34" fmla="*/ 20 w 73"/>
                <a:gd name="T35" fmla="*/ 2 h 28"/>
                <a:gd name="T36" fmla="*/ 20 w 73"/>
                <a:gd name="T37" fmla="*/ 3 h 28"/>
                <a:gd name="T38" fmla="*/ 25 w 73"/>
                <a:gd name="T39" fmla="*/ 5 h 28"/>
                <a:gd name="T40" fmla="*/ 33 w 73"/>
                <a:gd name="T41" fmla="*/ 10 h 28"/>
                <a:gd name="T42" fmla="*/ 35 w 73"/>
                <a:gd name="T43" fmla="*/ 12 h 28"/>
                <a:gd name="T44" fmla="*/ 35 w 73"/>
                <a:gd name="T45" fmla="*/ 12 h 28"/>
                <a:gd name="T46" fmla="*/ 34 w 73"/>
                <a:gd name="T47" fmla="*/ 12 h 28"/>
                <a:gd name="T48" fmla="*/ 34 w 73"/>
                <a:gd name="T49" fmla="*/ 12 h 28"/>
                <a:gd name="T50" fmla="*/ 33 w 73"/>
                <a:gd name="T51" fmla="*/ 11 h 28"/>
                <a:gd name="T52" fmla="*/ 33 w 73"/>
                <a:gd name="T53" fmla="*/ 11 h 28"/>
                <a:gd name="T54" fmla="*/ 32 w 73"/>
                <a:gd name="T55" fmla="*/ 10 h 28"/>
                <a:gd name="T56" fmla="*/ 28 w 73"/>
                <a:gd name="T57" fmla="*/ 9 h 28"/>
                <a:gd name="T58" fmla="*/ 27 w 73"/>
                <a:gd name="T59" fmla="*/ 9 h 28"/>
                <a:gd name="T60" fmla="*/ 23 w 73"/>
                <a:gd name="T61" fmla="*/ 9 h 28"/>
                <a:gd name="T62" fmla="*/ 23 w 73"/>
                <a:gd name="T63" fmla="*/ 8 h 28"/>
                <a:gd name="T64" fmla="*/ 22 w 73"/>
                <a:gd name="T65" fmla="*/ 6 h 28"/>
                <a:gd name="T66" fmla="*/ 15 w 73"/>
                <a:gd name="T67" fmla="*/ 6 h 28"/>
                <a:gd name="T68" fmla="*/ 15 w 73"/>
                <a:gd name="T69" fmla="*/ 4 h 28"/>
                <a:gd name="T70" fmla="*/ 8 w 73"/>
                <a:gd name="T71" fmla="*/ 1 h 28"/>
                <a:gd name="T72" fmla="*/ 1 w 73"/>
                <a:gd name="T73" fmla="*/ 0 h 28"/>
                <a:gd name="T74" fmla="*/ 0 w 73"/>
                <a:gd name="T75" fmla="*/ 1 h 28"/>
                <a:gd name="T76" fmla="*/ 1 w 73"/>
                <a:gd name="T77" fmla="*/ 3 h 28"/>
                <a:gd name="T78" fmla="*/ 11 w 73"/>
                <a:gd name="T79" fmla="*/ 8 h 28"/>
                <a:gd name="T80" fmla="*/ 11 w 73"/>
                <a:gd name="T81" fmla="*/ 8 h 28"/>
                <a:gd name="T82" fmla="*/ 14 w 73"/>
                <a:gd name="T83" fmla="*/ 12 h 28"/>
                <a:gd name="T84" fmla="*/ 19 w 73"/>
                <a:gd name="T85" fmla="*/ 13 h 28"/>
                <a:gd name="T86" fmla="*/ 19 w 73"/>
                <a:gd name="T87" fmla="*/ 14 h 28"/>
                <a:gd name="T88" fmla="*/ 20 w 73"/>
                <a:gd name="T89" fmla="*/ 15 h 28"/>
                <a:gd name="T90" fmla="*/ 24 w 73"/>
                <a:gd name="T91" fmla="*/ 17 h 28"/>
                <a:gd name="T92" fmla="*/ 25 w 73"/>
                <a:gd name="T93" fmla="*/ 19 h 28"/>
                <a:gd name="T94" fmla="*/ 27 w 73"/>
                <a:gd name="T95" fmla="*/ 20 h 28"/>
                <a:gd name="T96" fmla="*/ 29 w 73"/>
                <a:gd name="T97" fmla="*/ 21 h 28"/>
                <a:gd name="T98" fmla="*/ 30 w 73"/>
                <a:gd name="T99" fmla="*/ 22 h 28"/>
                <a:gd name="T100" fmla="*/ 35 w 73"/>
                <a:gd name="T101" fmla="*/ 22 h 28"/>
                <a:gd name="T102" fmla="*/ 36 w 73"/>
                <a:gd name="T103" fmla="*/ 20 h 28"/>
                <a:gd name="T104" fmla="*/ 37 w 73"/>
                <a:gd name="T105" fmla="*/ 17 h 28"/>
                <a:gd name="T106" fmla="*/ 37 w 73"/>
                <a:gd name="T107" fmla="*/ 17 h 28"/>
                <a:gd name="T108" fmla="*/ 39 w 73"/>
                <a:gd name="T109" fmla="*/ 18 h 28"/>
                <a:gd name="T110" fmla="*/ 39 w 73"/>
                <a:gd name="T111" fmla="*/ 20 h 28"/>
                <a:gd name="T112" fmla="*/ 40 w 73"/>
                <a:gd name="T113" fmla="*/ 24 h 28"/>
                <a:gd name="T114" fmla="*/ 40 w 73"/>
                <a:gd name="T115" fmla="*/ 27 h 28"/>
                <a:gd name="T116" fmla="*/ 62 w 73"/>
                <a:gd name="T117" fmla="*/ 27 h 28"/>
                <a:gd name="T118" fmla="*/ 63 w 73"/>
                <a:gd name="T11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28">
                  <a:moveTo>
                    <a:pt x="63" y="26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4" y="18"/>
                    <a:pt x="60" y="16"/>
                    <a:pt x="54" y="17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6" y="6"/>
                    <a:pt x="29" y="2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8" y="6"/>
                    <a:pt x="31" y="8"/>
                    <a:pt x="33" y="10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3"/>
                    <a:pt x="11" y="2"/>
                    <a:pt x="8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7"/>
                    <a:pt x="5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2" y="15"/>
                    <a:pt x="23" y="16"/>
                    <a:pt x="24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62" y="27"/>
                    <a:pt x="62" y="27"/>
                    <a:pt x="62" y="27"/>
                  </a:cubicBezTo>
                  <a:lnTo>
                    <a:pt x="63" y="26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469"/>
            <p:cNvSpPr>
              <a:spLocks/>
            </p:cNvSpPr>
            <p:nvPr/>
          </p:nvSpPr>
          <p:spPr bwMode="auto">
            <a:xfrm>
              <a:off x="9994901" y="3913188"/>
              <a:ext cx="225425" cy="277813"/>
            </a:xfrm>
            <a:custGeom>
              <a:avLst/>
              <a:gdLst>
                <a:gd name="T0" fmla="*/ 2 w 65"/>
                <a:gd name="T1" fmla="*/ 2 h 80"/>
                <a:gd name="T2" fmla="*/ 2 w 65"/>
                <a:gd name="T3" fmla="*/ 2 h 80"/>
                <a:gd name="T4" fmla="*/ 0 w 65"/>
                <a:gd name="T5" fmla="*/ 2 h 80"/>
                <a:gd name="T6" fmla="*/ 0 w 65"/>
                <a:gd name="T7" fmla="*/ 3 h 80"/>
                <a:gd name="T8" fmla="*/ 0 w 65"/>
                <a:gd name="T9" fmla="*/ 4 h 80"/>
                <a:gd name="T10" fmla="*/ 1 w 65"/>
                <a:gd name="T11" fmla="*/ 5 h 80"/>
                <a:gd name="T12" fmla="*/ 3 w 65"/>
                <a:gd name="T13" fmla="*/ 8 h 80"/>
                <a:gd name="T14" fmla="*/ 3 w 65"/>
                <a:gd name="T15" fmla="*/ 9 h 80"/>
                <a:gd name="T16" fmla="*/ 3 w 65"/>
                <a:gd name="T17" fmla="*/ 10 h 80"/>
                <a:gd name="T18" fmla="*/ 7 w 65"/>
                <a:gd name="T19" fmla="*/ 13 h 80"/>
                <a:gd name="T20" fmla="*/ 13 w 65"/>
                <a:gd name="T21" fmla="*/ 12 h 80"/>
                <a:gd name="T22" fmla="*/ 28 w 65"/>
                <a:gd name="T23" fmla="*/ 30 h 80"/>
                <a:gd name="T24" fmla="*/ 28 w 65"/>
                <a:gd name="T25" fmla="*/ 30 h 80"/>
                <a:gd name="T26" fmla="*/ 29 w 65"/>
                <a:gd name="T27" fmla="*/ 35 h 80"/>
                <a:gd name="T28" fmla="*/ 29 w 65"/>
                <a:gd name="T29" fmla="*/ 36 h 80"/>
                <a:gd name="T30" fmla="*/ 30 w 65"/>
                <a:gd name="T31" fmla="*/ 39 h 80"/>
                <a:gd name="T32" fmla="*/ 30 w 65"/>
                <a:gd name="T33" fmla="*/ 43 h 80"/>
                <a:gd name="T34" fmla="*/ 30 w 65"/>
                <a:gd name="T35" fmla="*/ 43 h 80"/>
                <a:gd name="T36" fmla="*/ 31 w 65"/>
                <a:gd name="T37" fmla="*/ 43 h 80"/>
                <a:gd name="T38" fmla="*/ 33 w 65"/>
                <a:gd name="T39" fmla="*/ 47 h 80"/>
                <a:gd name="T40" fmla="*/ 35 w 65"/>
                <a:gd name="T41" fmla="*/ 47 h 80"/>
                <a:gd name="T42" fmla="*/ 41 w 65"/>
                <a:gd name="T43" fmla="*/ 52 h 80"/>
                <a:gd name="T44" fmla="*/ 41 w 65"/>
                <a:gd name="T45" fmla="*/ 53 h 80"/>
                <a:gd name="T46" fmla="*/ 41 w 65"/>
                <a:gd name="T47" fmla="*/ 53 h 80"/>
                <a:gd name="T48" fmla="*/ 42 w 65"/>
                <a:gd name="T49" fmla="*/ 54 h 80"/>
                <a:gd name="T50" fmla="*/ 42 w 65"/>
                <a:gd name="T51" fmla="*/ 55 h 80"/>
                <a:gd name="T52" fmla="*/ 42 w 65"/>
                <a:gd name="T53" fmla="*/ 55 h 80"/>
                <a:gd name="T54" fmla="*/ 42 w 65"/>
                <a:gd name="T55" fmla="*/ 55 h 80"/>
                <a:gd name="T56" fmla="*/ 42 w 65"/>
                <a:gd name="T57" fmla="*/ 55 h 80"/>
                <a:gd name="T58" fmla="*/ 42 w 65"/>
                <a:gd name="T59" fmla="*/ 56 h 80"/>
                <a:gd name="T60" fmla="*/ 43 w 65"/>
                <a:gd name="T61" fmla="*/ 57 h 80"/>
                <a:gd name="T62" fmla="*/ 44 w 65"/>
                <a:gd name="T63" fmla="*/ 58 h 80"/>
                <a:gd name="T64" fmla="*/ 45 w 65"/>
                <a:gd name="T65" fmla="*/ 57 h 80"/>
                <a:gd name="T66" fmla="*/ 47 w 65"/>
                <a:gd name="T67" fmla="*/ 64 h 80"/>
                <a:gd name="T68" fmla="*/ 52 w 65"/>
                <a:gd name="T69" fmla="*/ 76 h 80"/>
                <a:gd name="T70" fmla="*/ 54 w 65"/>
                <a:gd name="T71" fmla="*/ 77 h 80"/>
                <a:gd name="T72" fmla="*/ 65 w 65"/>
                <a:gd name="T73" fmla="*/ 75 h 80"/>
                <a:gd name="T74" fmla="*/ 65 w 65"/>
                <a:gd name="T75" fmla="*/ 71 h 80"/>
                <a:gd name="T76" fmla="*/ 63 w 65"/>
                <a:gd name="T77" fmla="*/ 66 h 80"/>
                <a:gd name="T78" fmla="*/ 62 w 65"/>
                <a:gd name="T79" fmla="*/ 63 h 80"/>
                <a:gd name="T80" fmla="*/ 62 w 65"/>
                <a:gd name="T81" fmla="*/ 63 h 80"/>
                <a:gd name="T82" fmla="*/ 60 w 65"/>
                <a:gd name="T83" fmla="*/ 63 h 80"/>
                <a:gd name="T84" fmla="*/ 58 w 65"/>
                <a:gd name="T85" fmla="*/ 60 h 80"/>
                <a:gd name="T86" fmla="*/ 57 w 65"/>
                <a:gd name="T87" fmla="*/ 59 h 80"/>
                <a:gd name="T88" fmla="*/ 55 w 65"/>
                <a:gd name="T89" fmla="*/ 59 h 80"/>
                <a:gd name="T90" fmla="*/ 52 w 65"/>
                <a:gd name="T91" fmla="*/ 55 h 80"/>
                <a:gd name="T92" fmla="*/ 51 w 65"/>
                <a:gd name="T93" fmla="*/ 53 h 80"/>
                <a:gd name="T94" fmla="*/ 50 w 65"/>
                <a:gd name="T95" fmla="*/ 53 h 80"/>
                <a:gd name="T96" fmla="*/ 47 w 65"/>
                <a:gd name="T97" fmla="*/ 45 h 80"/>
                <a:gd name="T98" fmla="*/ 29 w 65"/>
                <a:gd name="T99" fmla="*/ 22 h 80"/>
                <a:gd name="T100" fmla="*/ 25 w 65"/>
                <a:gd name="T101" fmla="*/ 18 h 80"/>
                <a:gd name="T102" fmla="*/ 25 w 65"/>
                <a:gd name="T103" fmla="*/ 16 h 80"/>
                <a:gd name="T104" fmla="*/ 25 w 65"/>
                <a:gd name="T105" fmla="*/ 15 h 80"/>
                <a:gd name="T106" fmla="*/ 10 w 65"/>
                <a:gd name="T107" fmla="*/ 0 h 80"/>
                <a:gd name="T108" fmla="*/ 6 w 65"/>
                <a:gd name="T109" fmla="*/ 0 h 80"/>
                <a:gd name="T110" fmla="*/ 6 w 65"/>
                <a:gd name="T111" fmla="*/ 1 h 80"/>
                <a:gd name="T112" fmla="*/ 2 w 65"/>
                <a:gd name="T113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" h="80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8" y="80"/>
                    <a:pt x="62" y="79"/>
                    <a:pt x="65" y="75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8"/>
                    <a:pt x="52" y="57"/>
                    <a:pt x="52" y="55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1" y="37"/>
                    <a:pt x="35" y="30"/>
                    <a:pt x="29" y="22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35" name="Picture 470"/>
            <p:cNvPicPr>
              <a:picLocks noChangeAspect="1" noChangeArrowheads="1"/>
            </p:cNvPicPr>
            <p:nvPr/>
          </p:nvPicPr>
          <p:blipFill>
            <a:blip r:embed="rId3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25001" y="3887788"/>
              <a:ext cx="573088" cy="280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6" name="Freeform 471"/>
            <p:cNvSpPr>
              <a:spLocks/>
            </p:cNvSpPr>
            <p:nvPr/>
          </p:nvSpPr>
          <p:spPr bwMode="auto">
            <a:xfrm>
              <a:off x="9786938" y="3951288"/>
              <a:ext cx="180975" cy="360363"/>
            </a:xfrm>
            <a:custGeom>
              <a:avLst/>
              <a:gdLst>
                <a:gd name="T0" fmla="*/ 6 w 52"/>
                <a:gd name="T1" fmla="*/ 1 h 104"/>
                <a:gd name="T2" fmla="*/ 6 w 52"/>
                <a:gd name="T3" fmla="*/ 0 h 104"/>
                <a:gd name="T4" fmla="*/ 4 w 52"/>
                <a:gd name="T5" fmla="*/ 0 h 104"/>
                <a:gd name="T6" fmla="*/ 2 w 52"/>
                <a:gd name="T7" fmla="*/ 1 h 104"/>
                <a:gd name="T8" fmla="*/ 1 w 52"/>
                <a:gd name="T9" fmla="*/ 1 h 104"/>
                <a:gd name="T10" fmla="*/ 2 w 52"/>
                <a:gd name="T11" fmla="*/ 6 h 104"/>
                <a:gd name="T12" fmla="*/ 2 w 52"/>
                <a:gd name="T13" fmla="*/ 7 h 104"/>
                <a:gd name="T14" fmla="*/ 1 w 52"/>
                <a:gd name="T15" fmla="*/ 10 h 104"/>
                <a:gd name="T16" fmla="*/ 1 w 52"/>
                <a:gd name="T17" fmla="*/ 12 h 104"/>
                <a:gd name="T18" fmla="*/ 1 w 52"/>
                <a:gd name="T19" fmla="*/ 13 h 104"/>
                <a:gd name="T20" fmla="*/ 0 w 52"/>
                <a:gd name="T21" fmla="*/ 16 h 104"/>
                <a:gd name="T22" fmla="*/ 8 w 52"/>
                <a:gd name="T23" fmla="*/ 17 h 104"/>
                <a:gd name="T24" fmla="*/ 52 w 52"/>
                <a:gd name="T25" fmla="*/ 104 h 104"/>
                <a:gd name="T26" fmla="*/ 35 w 52"/>
                <a:gd name="T27" fmla="*/ 65 h 104"/>
                <a:gd name="T28" fmla="*/ 35 w 52"/>
                <a:gd name="T29" fmla="*/ 65 h 104"/>
                <a:gd name="T30" fmla="*/ 29 w 52"/>
                <a:gd name="T31" fmla="*/ 50 h 104"/>
                <a:gd name="T32" fmla="*/ 28 w 52"/>
                <a:gd name="T33" fmla="*/ 48 h 104"/>
                <a:gd name="T34" fmla="*/ 20 w 52"/>
                <a:gd name="T35" fmla="*/ 30 h 104"/>
                <a:gd name="T36" fmla="*/ 6 w 52"/>
                <a:gd name="T37" fmla="*/ 8 h 104"/>
                <a:gd name="T38" fmla="*/ 5 w 52"/>
                <a:gd name="T39" fmla="*/ 6 h 104"/>
                <a:gd name="T40" fmla="*/ 6 w 52"/>
                <a:gd name="T41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104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3"/>
                    <a:pt x="23" y="42"/>
                    <a:pt x="52" y="10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472"/>
            <p:cNvSpPr>
              <a:spLocks/>
            </p:cNvSpPr>
            <p:nvPr/>
          </p:nvSpPr>
          <p:spPr bwMode="auto">
            <a:xfrm>
              <a:off x="9804401" y="3948113"/>
              <a:ext cx="309563" cy="304800"/>
            </a:xfrm>
            <a:custGeom>
              <a:avLst/>
              <a:gdLst>
                <a:gd name="T0" fmla="*/ 1 w 89"/>
                <a:gd name="T1" fmla="*/ 1 h 88"/>
                <a:gd name="T2" fmla="*/ 1 w 89"/>
                <a:gd name="T3" fmla="*/ 2 h 88"/>
                <a:gd name="T4" fmla="*/ 0 w 89"/>
                <a:gd name="T5" fmla="*/ 7 h 88"/>
                <a:gd name="T6" fmla="*/ 1 w 89"/>
                <a:gd name="T7" fmla="*/ 9 h 88"/>
                <a:gd name="T8" fmla="*/ 15 w 89"/>
                <a:gd name="T9" fmla="*/ 31 h 88"/>
                <a:gd name="T10" fmla="*/ 24 w 89"/>
                <a:gd name="T11" fmla="*/ 43 h 88"/>
                <a:gd name="T12" fmla="*/ 24 w 89"/>
                <a:gd name="T13" fmla="*/ 46 h 88"/>
                <a:gd name="T14" fmla="*/ 25 w 89"/>
                <a:gd name="T15" fmla="*/ 48 h 88"/>
                <a:gd name="T16" fmla="*/ 25 w 89"/>
                <a:gd name="T17" fmla="*/ 51 h 88"/>
                <a:gd name="T18" fmla="*/ 27 w 89"/>
                <a:gd name="T19" fmla="*/ 53 h 88"/>
                <a:gd name="T20" fmla="*/ 29 w 89"/>
                <a:gd name="T21" fmla="*/ 55 h 88"/>
                <a:gd name="T22" fmla="*/ 30 w 89"/>
                <a:gd name="T23" fmla="*/ 61 h 88"/>
                <a:gd name="T24" fmla="*/ 31 w 89"/>
                <a:gd name="T25" fmla="*/ 66 h 88"/>
                <a:gd name="T26" fmla="*/ 38 w 89"/>
                <a:gd name="T27" fmla="*/ 69 h 88"/>
                <a:gd name="T28" fmla="*/ 42 w 89"/>
                <a:gd name="T29" fmla="*/ 66 h 88"/>
                <a:gd name="T30" fmla="*/ 46 w 89"/>
                <a:gd name="T31" fmla="*/ 61 h 88"/>
                <a:gd name="T32" fmla="*/ 45 w 89"/>
                <a:gd name="T33" fmla="*/ 60 h 88"/>
                <a:gd name="T34" fmla="*/ 51 w 89"/>
                <a:gd name="T35" fmla="*/ 61 h 88"/>
                <a:gd name="T36" fmla="*/ 54 w 89"/>
                <a:gd name="T37" fmla="*/ 58 h 88"/>
                <a:gd name="T38" fmla="*/ 58 w 89"/>
                <a:gd name="T39" fmla="*/ 50 h 88"/>
                <a:gd name="T40" fmla="*/ 57 w 89"/>
                <a:gd name="T41" fmla="*/ 48 h 88"/>
                <a:gd name="T42" fmla="*/ 56 w 89"/>
                <a:gd name="T43" fmla="*/ 47 h 88"/>
                <a:gd name="T44" fmla="*/ 57 w 89"/>
                <a:gd name="T45" fmla="*/ 48 h 88"/>
                <a:gd name="T46" fmla="*/ 89 w 89"/>
                <a:gd name="T47" fmla="*/ 88 h 88"/>
                <a:gd name="T48" fmla="*/ 65 w 89"/>
                <a:gd name="T49" fmla="*/ 54 h 88"/>
                <a:gd name="T50" fmla="*/ 48 w 89"/>
                <a:gd name="T51" fmla="*/ 38 h 88"/>
                <a:gd name="T52" fmla="*/ 11 w 89"/>
                <a:gd name="T53" fmla="*/ 0 h 88"/>
                <a:gd name="T54" fmla="*/ 1 w 89"/>
                <a:gd name="T55" fmla="*/ 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88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7" y="56"/>
                    <a:pt x="58" y="54"/>
                    <a:pt x="58" y="50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59" y="49"/>
                    <a:pt x="53" y="44"/>
                    <a:pt x="48" y="38"/>
                  </a:cubicBezTo>
                  <a:cubicBezTo>
                    <a:pt x="37" y="25"/>
                    <a:pt x="25" y="12"/>
                    <a:pt x="1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473"/>
            <p:cNvSpPr>
              <a:spLocks/>
            </p:cNvSpPr>
            <p:nvPr/>
          </p:nvSpPr>
          <p:spPr bwMode="auto">
            <a:xfrm>
              <a:off x="9625013" y="3951288"/>
              <a:ext cx="176213" cy="55563"/>
            </a:xfrm>
            <a:custGeom>
              <a:avLst/>
              <a:gdLst>
                <a:gd name="T0" fmla="*/ 48 w 51"/>
                <a:gd name="T1" fmla="*/ 1 h 16"/>
                <a:gd name="T2" fmla="*/ 49 w 51"/>
                <a:gd name="T3" fmla="*/ 1 h 16"/>
                <a:gd name="T4" fmla="*/ 51 w 51"/>
                <a:gd name="T5" fmla="*/ 0 h 16"/>
                <a:gd name="T6" fmla="*/ 42 w 51"/>
                <a:gd name="T7" fmla="*/ 0 h 16"/>
                <a:gd name="T8" fmla="*/ 42 w 51"/>
                <a:gd name="T9" fmla="*/ 1 h 16"/>
                <a:gd name="T10" fmla="*/ 42 w 51"/>
                <a:gd name="T11" fmla="*/ 2 h 16"/>
                <a:gd name="T12" fmla="*/ 41 w 51"/>
                <a:gd name="T13" fmla="*/ 1 h 16"/>
                <a:gd name="T14" fmla="*/ 40 w 51"/>
                <a:gd name="T15" fmla="*/ 1 h 16"/>
                <a:gd name="T16" fmla="*/ 40 w 51"/>
                <a:gd name="T17" fmla="*/ 0 h 16"/>
                <a:gd name="T18" fmla="*/ 27 w 51"/>
                <a:gd name="T19" fmla="*/ 0 h 16"/>
                <a:gd name="T20" fmla="*/ 27 w 51"/>
                <a:gd name="T21" fmla="*/ 0 h 16"/>
                <a:gd name="T22" fmla="*/ 27 w 51"/>
                <a:gd name="T23" fmla="*/ 3 h 16"/>
                <a:gd name="T24" fmla="*/ 24 w 51"/>
                <a:gd name="T25" fmla="*/ 4 h 16"/>
                <a:gd name="T26" fmla="*/ 22 w 51"/>
                <a:gd name="T27" fmla="*/ 5 h 16"/>
                <a:gd name="T28" fmla="*/ 14 w 51"/>
                <a:gd name="T29" fmla="*/ 6 h 16"/>
                <a:gd name="T30" fmla="*/ 14 w 51"/>
                <a:gd name="T31" fmla="*/ 6 h 16"/>
                <a:gd name="T32" fmla="*/ 13 w 51"/>
                <a:gd name="T33" fmla="*/ 6 h 16"/>
                <a:gd name="T34" fmla="*/ 13 w 51"/>
                <a:gd name="T35" fmla="*/ 6 h 16"/>
                <a:gd name="T36" fmla="*/ 1 w 51"/>
                <a:gd name="T37" fmla="*/ 8 h 16"/>
                <a:gd name="T38" fmla="*/ 0 w 51"/>
                <a:gd name="T39" fmla="*/ 9 h 16"/>
                <a:gd name="T40" fmla="*/ 5 w 51"/>
                <a:gd name="T41" fmla="*/ 9 h 16"/>
                <a:gd name="T42" fmla="*/ 3 w 51"/>
                <a:gd name="T43" fmla="*/ 9 h 16"/>
                <a:gd name="T44" fmla="*/ 1 w 51"/>
                <a:gd name="T45" fmla="*/ 10 h 16"/>
                <a:gd name="T46" fmla="*/ 5 w 51"/>
                <a:gd name="T47" fmla="*/ 13 h 16"/>
                <a:gd name="T48" fmla="*/ 9 w 51"/>
                <a:gd name="T49" fmla="*/ 15 h 16"/>
                <a:gd name="T50" fmla="*/ 12 w 51"/>
                <a:gd name="T51" fmla="*/ 14 h 16"/>
                <a:gd name="T52" fmla="*/ 15 w 51"/>
                <a:gd name="T53" fmla="*/ 10 h 16"/>
                <a:gd name="T54" fmla="*/ 37 w 51"/>
                <a:gd name="T55" fmla="*/ 9 h 16"/>
                <a:gd name="T56" fmla="*/ 41 w 51"/>
                <a:gd name="T57" fmla="*/ 14 h 16"/>
                <a:gd name="T58" fmla="*/ 40 w 51"/>
                <a:gd name="T59" fmla="*/ 15 h 16"/>
                <a:gd name="T60" fmla="*/ 47 w 51"/>
                <a:gd name="T61" fmla="*/ 16 h 16"/>
                <a:gd name="T62" fmla="*/ 48 w 51"/>
                <a:gd name="T63" fmla="*/ 13 h 16"/>
                <a:gd name="T64" fmla="*/ 48 w 51"/>
                <a:gd name="T65" fmla="*/ 12 h 16"/>
                <a:gd name="T66" fmla="*/ 48 w 51"/>
                <a:gd name="T67" fmla="*/ 10 h 16"/>
                <a:gd name="T68" fmla="*/ 49 w 51"/>
                <a:gd name="T69" fmla="*/ 7 h 16"/>
                <a:gd name="T70" fmla="*/ 49 w 51"/>
                <a:gd name="T71" fmla="*/ 6 h 16"/>
                <a:gd name="T72" fmla="*/ 48 w 51"/>
                <a:gd name="T7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" h="16">
                  <a:moveTo>
                    <a:pt x="48" y="1"/>
                  </a:moveTo>
                  <a:cubicBezTo>
                    <a:pt x="49" y="1"/>
                    <a:pt x="49" y="1"/>
                    <a:pt x="49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9"/>
                    <a:pt x="3" y="9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4" y="10"/>
                    <a:pt x="1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9" y="11"/>
                    <a:pt x="41" y="12"/>
                    <a:pt x="41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8" y="4"/>
                    <a:pt x="48" y="3"/>
                    <a:pt x="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474"/>
            <p:cNvSpPr>
              <a:spLocks/>
            </p:cNvSpPr>
            <p:nvPr/>
          </p:nvSpPr>
          <p:spPr bwMode="auto">
            <a:xfrm>
              <a:off x="10207626" y="4097338"/>
              <a:ext cx="38100" cy="58738"/>
            </a:xfrm>
            <a:custGeom>
              <a:avLst/>
              <a:gdLst>
                <a:gd name="T0" fmla="*/ 0 w 24"/>
                <a:gd name="T1" fmla="*/ 0 h 37"/>
                <a:gd name="T2" fmla="*/ 2 w 24"/>
                <a:gd name="T3" fmla="*/ 4 h 37"/>
                <a:gd name="T4" fmla="*/ 4 w 24"/>
                <a:gd name="T5" fmla="*/ 15 h 37"/>
                <a:gd name="T6" fmla="*/ 4 w 24"/>
                <a:gd name="T7" fmla="*/ 17 h 37"/>
                <a:gd name="T8" fmla="*/ 4 w 24"/>
                <a:gd name="T9" fmla="*/ 19 h 37"/>
                <a:gd name="T10" fmla="*/ 4 w 24"/>
                <a:gd name="T11" fmla="*/ 22 h 37"/>
                <a:gd name="T12" fmla="*/ 4 w 24"/>
                <a:gd name="T13" fmla="*/ 24 h 37"/>
                <a:gd name="T14" fmla="*/ 6 w 24"/>
                <a:gd name="T15" fmla="*/ 26 h 37"/>
                <a:gd name="T16" fmla="*/ 8 w 24"/>
                <a:gd name="T17" fmla="*/ 26 h 37"/>
                <a:gd name="T18" fmla="*/ 13 w 24"/>
                <a:gd name="T19" fmla="*/ 35 h 37"/>
                <a:gd name="T20" fmla="*/ 15 w 24"/>
                <a:gd name="T21" fmla="*/ 37 h 37"/>
                <a:gd name="T22" fmla="*/ 24 w 24"/>
                <a:gd name="T23" fmla="*/ 33 h 37"/>
                <a:gd name="T24" fmla="*/ 0 w 24"/>
                <a:gd name="T25" fmla="*/ 0 h 37"/>
                <a:gd name="T26" fmla="*/ 0 w 24"/>
                <a:gd name="T2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7">
                  <a:moveTo>
                    <a:pt x="0" y="0"/>
                  </a:moveTo>
                  <a:lnTo>
                    <a:pt x="2" y="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8" y="26"/>
                  </a:lnTo>
                  <a:lnTo>
                    <a:pt x="13" y="35"/>
                  </a:lnTo>
                  <a:lnTo>
                    <a:pt x="15" y="37"/>
                  </a:lnTo>
                  <a:lnTo>
                    <a:pt x="24" y="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475"/>
            <p:cNvSpPr>
              <a:spLocks/>
            </p:cNvSpPr>
            <p:nvPr/>
          </p:nvSpPr>
          <p:spPr bwMode="auto">
            <a:xfrm>
              <a:off x="10196513" y="4079876"/>
              <a:ext cx="6350" cy="9525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2 h 6"/>
                <a:gd name="T4" fmla="*/ 4 w 4"/>
                <a:gd name="T5" fmla="*/ 6 h 6"/>
                <a:gd name="T6" fmla="*/ 0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2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476"/>
            <p:cNvSpPr>
              <a:spLocks/>
            </p:cNvSpPr>
            <p:nvPr/>
          </p:nvSpPr>
          <p:spPr bwMode="auto">
            <a:xfrm>
              <a:off x="10055226" y="3892551"/>
              <a:ext cx="85725" cy="93663"/>
            </a:xfrm>
            <a:custGeom>
              <a:avLst/>
              <a:gdLst>
                <a:gd name="T0" fmla="*/ 25 w 25"/>
                <a:gd name="T1" fmla="*/ 27 h 27"/>
                <a:gd name="T2" fmla="*/ 19 w 25"/>
                <a:gd name="T3" fmla="*/ 13 h 27"/>
                <a:gd name="T4" fmla="*/ 0 w 25"/>
                <a:gd name="T5" fmla="*/ 0 h 27"/>
                <a:gd name="T6" fmla="*/ 25 w 25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7">
                  <a:moveTo>
                    <a:pt x="25" y="27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8"/>
                    <a:pt x="18" y="17"/>
                    <a:pt x="25" y="27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477"/>
            <p:cNvSpPr>
              <a:spLocks/>
            </p:cNvSpPr>
            <p:nvPr/>
          </p:nvSpPr>
          <p:spPr bwMode="auto">
            <a:xfrm>
              <a:off x="9639301" y="3705226"/>
              <a:ext cx="30163" cy="17463"/>
            </a:xfrm>
            <a:custGeom>
              <a:avLst/>
              <a:gdLst>
                <a:gd name="T0" fmla="*/ 9 w 9"/>
                <a:gd name="T1" fmla="*/ 5 h 5"/>
                <a:gd name="T2" fmla="*/ 1 w 9"/>
                <a:gd name="T3" fmla="*/ 0 h 5"/>
                <a:gd name="T4" fmla="*/ 0 w 9"/>
                <a:gd name="T5" fmla="*/ 2 h 5"/>
                <a:gd name="T6" fmla="*/ 8 w 9"/>
                <a:gd name="T7" fmla="*/ 5 h 5"/>
                <a:gd name="T8" fmla="*/ 9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7" y="3"/>
                    <a:pt x="4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478"/>
            <p:cNvSpPr>
              <a:spLocks/>
            </p:cNvSpPr>
            <p:nvPr/>
          </p:nvSpPr>
          <p:spPr bwMode="auto">
            <a:xfrm>
              <a:off x="9666288" y="3722688"/>
              <a:ext cx="11113" cy="6350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2 h 4"/>
                <a:gd name="T6" fmla="*/ 2 w 7"/>
                <a:gd name="T7" fmla="*/ 2 h 4"/>
                <a:gd name="T8" fmla="*/ 7 w 7"/>
                <a:gd name="T9" fmla="*/ 4 h 4"/>
                <a:gd name="T10" fmla="*/ 7 w 7"/>
                <a:gd name="T11" fmla="*/ 4 h 4"/>
                <a:gd name="T12" fmla="*/ 2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479"/>
            <p:cNvSpPr>
              <a:spLocks/>
            </p:cNvSpPr>
            <p:nvPr/>
          </p:nvSpPr>
          <p:spPr bwMode="auto">
            <a:xfrm>
              <a:off x="9583738" y="3687763"/>
              <a:ext cx="82550" cy="34925"/>
            </a:xfrm>
            <a:custGeom>
              <a:avLst/>
              <a:gdLst>
                <a:gd name="T0" fmla="*/ 19 w 24"/>
                <a:gd name="T1" fmla="*/ 9 h 10"/>
                <a:gd name="T2" fmla="*/ 20 w 24"/>
                <a:gd name="T3" fmla="*/ 9 h 10"/>
                <a:gd name="T4" fmla="*/ 24 w 24"/>
                <a:gd name="T5" fmla="*/ 10 h 10"/>
                <a:gd name="T6" fmla="*/ 16 w 24"/>
                <a:gd name="T7" fmla="*/ 7 h 10"/>
                <a:gd name="T8" fmla="*/ 14 w 24"/>
                <a:gd name="T9" fmla="*/ 6 h 10"/>
                <a:gd name="T10" fmla="*/ 1 w 24"/>
                <a:gd name="T11" fmla="*/ 0 h 10"/>
                <a:gd name="T12" fmla="*/ 0 w 24"/>
                <a:gd name="T13" fmla="*/ 1 h 10"/>
                <a:gd name="T14" fmla="*/ 7 w 24"/>
                <a:gd name="T15" fmla="*/ 4 h 10"/>
                <a:gd name="T16" fmla="*/ 7 w 24"/>
                <a:gd name="T17" fmla="*/ 6 h 10"/>
                <a:gd name="T18" fmla="*/ 14 w 24"/>
                <a:gd name="T19" fmla="*/ 6 h 10"/>
                <a:gd name="T20" fmla="*/ 15 w 24"/>
                <a:gd name="T21" fmla="*/ 8 h 10"/>
                <a:gd name="T22" fmla="*/ 19 w 24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0">
                  <a:moveTo>
                    <a:pt x="19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8"/>
                    <a:pt x="15" y="8"/>
                    <a:pt x="15" y="8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480"/>
            <p:cNvSpPr>
              <a:spLocks/>
            </p:cNvSpPr>
            <p:nvPr/>
          </p:nvSpPr>
          <p:spPr bwMode="auto">
            <a:xfrm>
              <a:off x="9704388" y="3719513"/>
              <a:ext cx="41275" cy="9525"/>
            </a:xfrm>
            <a:custGeom>
              <a:avLst/>
              <a:gdLst>
                <a:gd name="T0" fmla="*/ 3 w 12"/>
                <a:gd name="T1" fmla="*/ 1 h 3"/>
                <a:gd name="T2" fmla="*/ 0 w 12"/>
                <a:gd name="T3" fmla="*/ 0 h 3"/>
                <a:gd name="T4" fmla="*/ 1 w 12"/>
                <a:gd name="T5" fmla="*/ 1 h 3"/>
                <a:gd name="T6" fmla="*/ 12 w 12"/>
                <a:gd name="T7" fmla="*/ 3 h 3"/>
                <a:gd name="T8" fmla="*/ 3 w 1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3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2"/>
                    <a:pt x="6" y="1"/>
                    <a:pt x="3" y="1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481"/>
            <p:cNvSpPr>
              <a:spLocks/>
            </p:cNvSpPr>
            <p:nvPr/>
          </p:nvSpPr>
          <p:spPr bwMode="auto">
            <a:xfrm>
              <a:off x="9628188" y="3687763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482"/>
            <p:cNvSpPr>
              <a:spLocks/>
            </p:cNvSpPr>
            <p:nvPr/>
          </p:nvSpPr>
          <p:spPr bwMode="auto">
            <a:xfrm>
              <a:off x="9420226" y="3754438"/>
              <a:ext cx="163513" cy="158750"/>
            </a:xfrm>
            <a:custGeom>
              <a:avLst/>
              <a:gdLst>
                <a:gd name="T0" fmla="*/ 37 w 47"/>
                <a:gd name="T1" fmla="*/ 37 h 46"/>
                <a:gd name="T2" fmla="*/ 35 w 47"/>
                <a:gd name="T3" fmla="*/ 36 h 46"/>
                <a:gd name="T4" fmla="*/ 33 w 47"/>
                <a:gd name="T5" fmla="*/ 36 h 46"/>
                <a:gd name="T6" fmla="*/ 31 w 47"/>
                <a:gd name="T7" fmla="*/ 33 h 46"/>
                <a:gd name="T8" fmla="*/ 31 w 47"/>
                <a:gd name="T9" fmla="*/ 31 h 46"/>
                <a:gd name="T10" fmla="*/ 30 w 47"/>
                <a:gd name="T11" fmla="*/ 30 h 46"/>
                <a:gd name="T12" fmla="*/ 29 w 47"/>
                <a:gd name="T13" fmla="*/ 29 h 46"/>
                <a:gd name="T14" fmla="*/ 16 w 47"/>
                <a:gd name="T15" fmla="*/ 16 h 46"/>
                <a:gd name="T16" fmla="*/ 20 w 47"/>
                <a:gd name="T17" fmla="*/ 9 h 46"/>
                <a:gd name="T18" fmla="*/ 18 w 47"/>
                <a:gd name="T19" fmla="*/ 8 h 46"/>
                <a:gd name="T20" fmla="*/ 18 w 47"/>
                <a:gd name="T21" fmla="*/ 7 h 46"/>
                <a:gd name="T22" fmla="*/ 18 w 47"/>
                <a:gd name="T23" fmla="*/ 7 h 46"/>
                <a:gd name="T24" fmla="*/ 17 w 47"/>
                <a:gd name="T25" fmla="*/ 6 h 46"/>
                <a:gd name="T26" fmla="*/ 17 w 47"/>
                <a:gd name="T27" fmla="*/ 6 h 46"/>
                <a:gd name="T28" fmla="*/ 16 w 47"/>
                <a:gd name="T29" fmla="*/ 6 h 46"/>
                <a:gd name="T30" fmla="*/ 15 w 47"/>
                <a:gd name="T31" fmla="*/ 8 h 46"/>
                <a:gd name="T32" fmla="*/ 12 w 47"/>
                <a:gd name="T33" fmla="*/ 9 h 46"/>
                <a:gd name="T34" fmla="*/ 12 w 47"/>
                <a:gd name="T35" fmla="*/ 11 h 46"/>
                <a:gd name="T36" fmla="*/ 12 w 47"/>
                <a:gd name="T37" fmla="*/ 13 h 46"/>
                <a:gd name="T38" fmla="*/ 3 w 47"/>
                <a:gd name="T39" fmla="*/ 0 h 46"/>
                <a:gd name="T40" fmla="*/ 2 w 47"/>
                <a:gd name="T41" fmla="*/ 1 h 46"/>
                <a:gd name="T42" fmla="*/ 1 w 47"/>
                <a:gd name="T43" fmla="*/ 1 h 46"/>
                <a:gd name="T44" fmla="*/ 0 w 47"/>
                <a:gd name="T45" fmla="*/ 1 h 46"/>
                <a:gd name="T46" fmla="*/ 0 w 47"/>
                <a:gd name="T47" fmla="*/ 3 h 46"/>
                <a:gd name="T48" fmla="*/ 0 w 47"/>
                <a:gd name="T49" fmla="*/ 5 h 46"/>
                <a:gd name="T50" fmla="*/ 34 w 47"/>
                <a:gd name="T51" fmla="*/ 43 h 46"/>
                <a:gd name="T52" fmla="*/ 34 w 47"/>
                <a:gd name="T53" fmla="*/ 46 h 46"/>
                <a:gd name="T54" fmla="*/ 34 w 47"/>
                <a:gd name="T55" fmla="*/ 45 h 46"/>
                <a:gd name="T56" fmla="*/ 36 w 47"/>
                <a:gd name="T57" fmla="*/ 44 h 46"/>
                <a:gd name="T58" fmla="*/ 38 w 47"/>
                <a:gd name="T59" fmla="*/ 42 h 46"/>
                <a:gd name="T60" fmla="*/ 38 w 47"/>
                <a:gd name="T61" fmla="*/ 42 h 46"/>
                <a:gd name="T62" fmla="*/ 47 w 47"/>
                <a:gd name="T63" fmla="*/ 44 h 46"/>
                <a:gd name="T64" fmla="*/ 45 w 47"/>
                <a:gd name="T65" fmla="*/ 43 h 46"/>
                <a:gd name="T66" fmla="*/ 43 w 47"/>
                <a:gd name="T67" fmla="*/ 41 h 46"/>
                <a:gd name="T68" fmla="*/ 37 w 47"/>
                <a:gd name="T69" fmla="*/ 40 h 46"/>
                <a:gd name="T70" fmla="*/ 37 w 47"/>
                <a:gd name="T71" fmla="*/ 39 h 46"/>
                <a:gd name="T72" fmla="*/ 37 w 47"/>
                <a:gd name="T73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" h="46">
                  <a:moveTo>
                    <a:pt x="37" y="37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4" y="25"/>
                    <a:pt x="20" y="21"/>
                    <a:pt x="16" y="16"/>
                  </a:cubicBezTo>
                  <a:cubicBezTo>
                    <a:pt x="18" y="15"/>
                    <a:pt x="20" y="12"/>
                    <a:pt x="20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6" y="5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4"/>
                    <a:pt x="35" y="44"/>
                    <a:pt x="36" y="44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1" y="42"/>
                    <a:pt x="38" y="42"/>
                    <a:pt x="37" y="40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483"/>
            <p:cNvSpPr>
              <a:spLocks/>
            </p:cNvSpPr>
            <p:nvPr/>
          </p:nvSpPr>
          <p:spPr bwMode="auto">
            <a:xfrm>
              <a:off x="9663113" y="3913188"/>
              <a:ext cx="17463" cy="3175"/>
            </a:xfrm>
            <a:custGeom>
              <a:avLst/>
              <a:gdLst>
                <a:gd name="T0" fmla="*/ 0 w 11"/>
                <a:gd name="T1" fmla="*/ 0 h 2"/>
                <a:gd name="T2" fmla="*/ 11 w 11"/>
                <a:gd name="T3" fmla="*/ 2 h 2"/>
                <a:gd name="T4" fmla="*/ 9 w 11"/>
                <a:gd name="T5" fmla="*/ 0 h 2"/>
                <a:gd name="T6" fmla="*/ 0 w 1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lnTo>
                    <a:pt x="11" y="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484"/>
            <p:cNvSpPr>
              <a:spLocks/>
            </p:cNvSpPr>
            <p:nvPr/>
          </p:nvSpPr>
          <p:spPr bwMode="auto">
            <a:xfrm>
              <a:off x="9258301" y="3833813"/>
              <a:ext cx="117475" cy="90488"/>
            </a:xfrm>
            <a:custGeom>
              <a:avLst/>
              <a:gdLst>
                <a:gd name="T0" fmla="*/ 33 w 34"/>
                <a:gd name="T1" fmla="*/ 21 h 26"/>
                <a:gd name="T2" fmla="*/ 34 w 34"/>
                <a:gd name="T3" fmla="*/ 19 h 26"/>
                <a:gd name="T4" fmla="*/ 34 w 34"/>
                <a:gd name="T5" fmla="*/ 18 h 26"/>
                <a:gd name="T6" fmla="*/ 32 w 34"/>
                <a:gd name="T7" fmla="*/ 15 h 26"/>
                <a:gd name="T8" fmla="*/ 32 w 34"/>
                <a:gd name="T9" fmla="*/ 11 h 26"/>
                <a:gd name="T10" fmla="*/ 31 w 34"/>
                <a:gd name="T11" fmla="*/ 10 h 26"/>
                <a:gd name="T12" fmla="*/ 30 w 34"/>
                <a:gd name="T13" fmla="*/ 8 h 26"/>
                <a:gd name="T14" fmla="*/ 28 w 34"/>
                <a:gd name="T15" fmla="*/ 7 h 26"/>
                <a:gd name="T16" fmla="*/ 16 w 34"/>
                <a:gd name="T17" fmla="*/ 7 h 26"/>
                <a:gd name="T18" fmla="*/ 18 w 34"/>
                <a:gd name="T19" fmla="*/ 4 h 26"/>
                <a:gd name="T20" fmla="*/ 18 w 34"/>
                <a:gd name="T21" fmla="*/ 3 h 26"/>
                <a:gd name="T22" fmla="*/ 18 w 34"/>
                <a:gd name="T23" fmla="*/ 3 h 26"/>
                <a:gd name="T24" fmla="*/ 17 w 34"/>
                <a:gd name="T25" fmla="*/ 2 h 26"/>
                <a:gd name="T26" fmla="*/ 16 w 34"/>
                <a:gd name="T27" fmla="*/ 0 h 26"/>
                <a:gd name="T28" fmla="*/ 4 w 34"/>
                <a:gd name="T29" fmla="*/ 1 h 26"/>
                <a:gd name="T30" fmla="*/ 4 w 34"/>
                <a:gd name="T31" fmla="*/ 1 h 26"/>
                <a:gd name="T32" fmla="*/ 2 w 34"/>
                <a:gd name="T33" fmla="*/ 2 h 26"/>
                <a:gd name="T34" fmla="*/ 2 w 34"/>
                <a:gd name="T35" fmla="*/ 2 h 26"/>
                <a:gd name="T36" fmla="*/ 0 w 34"/>
                <a:gd name="T37" fmla="*/ 6 h 26"/>
                <a:gd name="T38" fmla="*/ 0 w 34"/>
                <a:gd name="T39" fmla="*/ 8 h 26"/>
                <a:gd name="T40" fmla="*/ 1 w 34"/>
                <a:gd name="T41" fmla="*/ 9 h 26"/>
                <a:gd name="T42" fmla="*/ 4 w 34"/>
                <a:gd name="T43" fmla="*/ 11 h 26"/>
                <a:gd name="T44" fmla="*/ 5 w 34"/>
                <a:gd name="T45" fmla="*/ 12 h 26"/>
                <a:gd name="T46" fmla="*/ 6 w 34"/>
                <a:gd name="T47" fmla="*/ 14 h 26"/>
                <a:gd name="T48" fmla="*/ 11 w 34"/>
                <a:gd name="T49" fmla="*/ 13 h 26"/>
                <a:gd name="T50" fmla="*/ 11 w 34"/>
                <a:gd name="T51" fmla="*/ 13 h 26"/>
                <a:gd name="T52" fmla="*/ 7 w 34"/>
                <a:gd name="T53" fmla="*/ 20 h 26"/>
                <a:gd name="T54" fmla="*/ 6 w 34"/>
                <a:gd name="T55" fmla="*/ 21 h 26"/>
                <a:gd name="T56" fmla="*/ 6 w 34"/>
                <a:gd name="T57" fmla="*/ 24 h 26"/>
                <a:gd name="T58" fmla="*/ 7 w 34"/>
                <a:gd name="T59" fmla="*/ 25 h 26"/>
                <a:gd name="T60" fmla="*/ 10 w 34"/>
                <a:gd name="T61" fmla="*/ 26 h 26"/>
                <a:gd name="T62" fmla="*/ 12 w 34"/>
                <a:gd name="T63" fmla="*/ 25 h 26"/>
                <a:gd name="T64" fmla="*/ 12 w 34"/>
                <a:gd name="T65" fmla="*/ 23 h 26"/>
                <a:gd name="T66" fmla="*/ 13 w 34"/>
                <a:gd name="T67" fmla="*/ 21 h 26"/>
                <a:gd name="T68" fmla="*/ 17 w 34"/>
                <a:gd name="T69" fmla="*/ 20 h 26"/>
                <a:gd name="T70" fmla="*/ 28 w 34"/>
                <a:gd name="T71" fmla="*/ 18 h 26"/>
                <a:gd name="T72" fmla="*/ 28 w 34"/>
                <a:gd name="T73" fmla="*/ 19 h 26"/>
                <a:gd name="T74" fmla="*/ 30 w 34"/>
                <a:gd name="T75" fmla="*/ 20 h 26"/>
                <a:gd name="T76" fmla="*/ 32 w 34"/>
                <a:gd name="T77" fmla="*/ 21 h 26"/>
                <a:gd name="T78" fmla="*/ 33 w 34"/>
                <a:gd name="T7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26">
                  <a:moveTo>
                    <a:pt x="33" y="21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5"/>
                    <a:pt x="8" y="17"/>
                    <a:pt x="7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lnTo>
                    <a:pt x="33" y="21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50" name="Picture 485"/>
            <p:cNvPicPr>
              <a:picLocks noChangeAspect="1" noChangeArrowheads="1"/>
            </p:cNvPicPr>
            <p:nvPr/>
          </p:nvPicPr>
          <p:blipFill>
            <a:blip r:embed="rId3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1401" y="3822701"/>
              <a:ext cx="107156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1" name="Freeform 486"/>
            <p:cNvSpPr>
              <a:spLocks/>
            </p:cNvSpPr>
            <p:nvPr/>
          </p:nvSpPr>
          <p:spPr bwMode="auto">
            <a:xfrm>
              <a:off x="9451976" y="3968751"/>
              <a:ext cx="249238" cy="73025"/>
            </a:xfrm>
            <a:custGeom>
              <a:avLst/>
              <a:gdLst>
                <a:gd name="T0" fmla="*/ 14 w 72"/>
                <a:gd name="T1" fmla="*/ 9 h 21"/>
                <a:gd name="T2" fmla="*/ 14 w 72"/>
                <a:gd name="T3" fmla="*/ 9 h 21"/>
                <a:gd name="T4" fmla="*/ 23 w 72"/>
                <a:gd name="T5" fmla="*/ 8 h 21"/>
                <a:gd name="T6" fmla="*/ 22 w 72"/>
                <a:gd name="T7" fmla="*/ 15 h 21"/>
                <a:gd name="T8" fmla="*/ 22 w 72"/>
                <a:gd name="T9" fmla="*/ 16 h 21"/>
                <a:gd name="T10" fmla="*/ 24 w 72"/>
                <a:gd name="T11" fmla="*/ 18 h 21"/>
                <a:gd name="T12" fmla="*/ 26 w 72"/>
                <a:gd name="T13" fmla="*/ 16 h 21"/>
                <a:gd name="T14" fmla="*/ 28 w 72"/>
                <a:gd name="T15" fmla="*/ 14 h 21"/>
                <a:gd name="T16" fmla="*/ 29 w 72"/>
                <a:gd name="T17" fmla="*/ 16 h 21"/>
                <a:gd name="T18" fmla="*/ 31 w 72"/>
                <a:gd name="T19" fmla="*/ 21 h 21"/>
                <a:gd name="T20" fmla="*/ 33 w 72"/>
                <a:gd name="T21" fmla="*/ 21 h 21"/>
                <a:gd name="T22" fmla="*/ 34 w 72"/>
                <a:gd name="T23" fmla="*/ 19 h 21"/>
                <a:gd name="T24" fmla="*/ 34 w 72"/>
                <a:gd name="T25" fmla="*/ 16 h 21"/>
                <a:gd name="T26" fmla="*/ 33 w 72"/>
                <a:gd name="T27" fmla="*/ 8 h 21"/>
                <a:gd name="T28" fmla="*/ 37 w 72"/>
                <a:gd name="T29" fmla="*/ 7 h 21"/>
                <a:gd name="T30" fmla="*/ 48 w 72"/>
                <a:gd name="T31" fmla="*/ 14 h 21"/>
                <a:gd name="T32" fmla="*/ 52 w 72"/>
                <a:gd name="T33" fmla="*/ 13 h 21"/>
                <a:gd name="T34" fmla="*/ 66 w 72"/>
                <a:gd name="T35" fmla="*/ 11 h 21"/>
                <a:gd name="T36" fmla="*/ 65 w 72"/>
                <a:gd name="T37" fmla="*/ 10 h 21"/>
                <a:gd name="T38" fmla="*/ 62 w 72"/>
                <a:gd name="T39" fmla="*/ 9 h 21"/>
                <a:gd name="T40" fmla="*/ 59 w 72"/>
                <a:gd name="T41" fmla="*/ 10 h 21"/>
                <a:gd name="T42" fmla="*/ 55 w 72"/>
                <a:gd name="T43" fmla="*/ 8 h 21"/>
                <a:gd name="T44" fmla="*/ 51 w 72"/>
                <a:gd name="T45" fmla="*/ 5 h 21"/>
                <a:gd name="T46" fmla="*/ 53 w 72"/>
                <a:gd name="T47" fmla="*/ 4 h 21"/>
                <a:gd name="T48" fmla="*/ 55 w 72"/>
                <a:gd name="T49" fmla="*/ 4 h 21"/>
                <a:gd name="T50" fmla="*/ 50 w 72"/>
                <a:gd name="T51" fmla="*/ 4 h 21"/>
                <a:gd name="T52" fmla="*/ 51 w 72"/>
                <a:gd name="T53" fmla="*/ 3 h 21"/>
                <a:gd name="T54" fmla="*/ 63 w 72"/>
                <a:gd name="T55" fmla="*/ 1 h 21"/>
                <a:gd name="T56" fmla="*/ 63 w 72"/>
                <a:gd name="T57" fmla="*/ 1 h 21"/>
                <a:gd name="T58" fmla="*/ 64 w 72"/>
                <a:gd name="T59" fmla="*/ 1 h 21"/>
                <a:gd name="T60" fmla="*/ 64 w 72"/>
                <a:gd name="T61" fmla="*/ 1 h 21"/>
                <a:gd name="T62" fmla="*/ 72 w 72"/>
                <a:gd name="T63" fmla="*/ 0 h 21"/>
                <a:gd name="T64" fmla="*/ 55 w 72"/>
                <a:gd name="T65" fmla="*/ 1 h 21"/>
                <a:gd name="T66" fmla="*/ 0 w 72"/>
                <a:gd name="T67" fmla="*/ 7 h 21"/>
                <a:gd name="T68" fmla="*/ 3 w 72"/>
                <a:gd name="T69" fmla="*/ 8 h 21"/>
                <a:gd name="T70" fmla="*/ 8 w 72"/>
                <a:gd name="T71" fmla="*/ 9 h 21"/>
                <a:gd name="T72" fmla="*/ 7 w 72"/>
                <a:gd name="T73" fmla="*/ 10 h 21"/>
                <a:gd name="T74" fmla="*/ 6 w 72"/>
                <a:gd name="T75" fmla="*/ 13 h 21"/>
                <a:gd name="T76" fmla="*/ 7 w 72"/>
                <a:gd name="T77" fmla="*/ 14 h 21"/>
                <a:gd name="T78" fmla="*/ 9 w 72"/>
                <a:gd name="T79" fmla="*/ 17 h 21"/>
                <a:gd name="T80" fmla="*/ 13 w 72"/>
                <a:gd name="T81" fmla="*/ 14 h 21"/>
                <a:gd name="T82" fmla="*/ 13 w 72"/>
                <a:gd name="T83" fmla="*/ 13 h 21"/>
                <a:gd name="T84" fmla="*/ 14 w 72"/>
                <a:gd name="T85" fmla="*/ 10 h 21"/>
                <a:gd name="T86" fmla="*/ 14 w 72"/>
                <a:gd name="T8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" h="21"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11"/>
                    <a:pt x="22" y="13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30" y="20"/>
                    <a:pt x="31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4" y="6"/>
                    <a:pt x="51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3" y="4"/>
                    <a:pt x="54" y="4"/>
                    <a:pt x="51" y="3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11"/>
                    <a:pt x="14" y="10"/>
                  </a:cubicBezTo>
                  <a:lnTo>
                    <a:pt x="14" y="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487"/>
            <p:cNvSpPr>
              <a:spLocks noEditPoints="1"/>
            </p:cNvSpPr>
            <p:nvPr/>
          </p:nvSpPr>
          <p:spPr bwMode="auto">
            <a:xfrm>
              <a:off x="9126538" y="3995738"/>
              <a:ext cx="234950" cy="298450"/>
            </a:xfrm>
            <a:custGeom>
              <a:avLst/>
              <a:gdLst>
                <a:gd name="T0" fmla="*/ 68 w 68"/>
                <a:gd name="T1" fmla="*/ 0 h 86"/>
                <a:gd name="T2" fmla="*/ 62 w 68"/>
                <a:gd name="T3" fmla="*/ 0 h 86"/>
                <a:gd name="T4" fmla="*/ 60 w 68"/>
                <a:gd name="T5" fmla="*/ 2 h 86"/>
                <a:gd name="T6" fmla="*/ 60 w 68"/>
                <a:gd name="T7" fmla="*/ 2 h 86"/>
                <a:gd name="T8" fmla="*/ 60 w 68"/>
                <a:gd name="T9" fmla="*/ 3 h 86"/>
                <a:gd name="T10" fmla="*/ 59 w 68"/>
                <a:gd name="T11" fmla="*/ 4 h 86"/>
                <a:gd name="T12" fmla="*/ 58 w 68"/>
                <a:gd name="T13" fmla="*/ 5 h 86"/>
                <a:gd name="T14" fmla="*/ 56 w 68"/>
                <a:gd name="T15" fmla="*/ 7 h 86"/>
                <a:gd name="T16" fmla="*/ 44 w 68"/>
                <a:gd name="T17" fmla="*/ 24 h 86"/>
                <a:gd name="T18" fmla="*/ 30 w 68"/>
                <a:gd name="T19" fmla="*/ 37 h 86"/>
                <a:gd name="T20" fmla="*/ 32 w 68"/>
                <a:gd name="T21" fmla="*/ 39 h 86"/>
                <a:gd name="T22" fmla="*/ 29 w 68"/>
                <a:gd name="T23" fmla="*/ 44 h 86"/>
                <a:gd name="T24" fmla="*/ 27 w 68"/>
                <a:gd name="T25" fmla="*/ 45 h 86"/>
                <a:gd name="T26" fmla="*/ 25 w 68"/>
                <a:gd name="T27" fmla="*/ 49 h 86"/>
                <a:gd name="T28" fmla="*/ 23 w 68"/>
                <a:gd name="T29" fmla="*/ 50 h 86"/>
                <a:gd name="T30" fmla="*/ 21 w 68"/>
                <a:gd name="T31" fmla="*/ 53 h 86"/>
                <a:gd name="T32" fmla="*/ 18 w 68"/>
                <a:gd name="T33" fmla="*/ 56 h 86"/>
                <a:gd name="T34" fmla="*/ 16 w 68"/>
                <a:gd name="T35" fmla="*/ 55 h 86"/>
                <a:gd name="T36" fmla="*/ 14 w 68"/>
                <a:gd name="T37" fmla="*/ 57 h 86"/>
                <a:gd name="T38" fmla="*/ 9 w 68"/>
                <a:gd name="T39" fmla="*/ 69 h 86"/>
                <a:gd name="T40" fmla="*/ 3 w 68"/>
                <a:gd name="T41" fmla="*/ 76 h 86"/>
                <a:gd name="T42" fmla="*/ 1 w 68"/>
                <a:gd name="T43" fmla="*/ 79 h 86"/>
                <a:gd name="T44" fmla="*/ 4 w 68"/>
                <a:gd name="T45" fmla="*/ 86 h 86"/>
                <a:gd name="T46" fmla="*/ 8 w 68"/>
                <a:gd name="T47" fmla="*/ 81 h 86"/>
                <a:gd name="T48" fmla="*/ 10 w 68"/>
                <a:gd name="T49" fmla="*/ 79 h 86"/>
                <a:gd name="T50" fmla="*/ 12 w 68"/>
                <a:gd name="T51" fmla="*/ 76 h 86"/>
                <a:gd name="T52" fmla="*/ 15 w 68"/>
                <a:gd name="T53" fmla="*/ 73 h 86"/>
                <a:gd name="T54" fmla="*/ 16 w 68"/>
                <a:gd name="T55" fmla="*/ 71 h 86"/>
                <a:gd name="T56" fmla="*/ 18 w 68"/>
                <a:gd name="T57" fmla="*/ 68 h 86"/>
                <a:gd name="T58" fmla="*/ 20 w 68"/>
                <a:gd name="T59" fmla="*/ 66 h 86"/>
                <a:gd name="T60" fmla="*/ 23 w 68"/>
                <a:gd name="T61" fmla="*/ 62 h 86"/>
                <a:gd name="T62" fmla="*/ 24 w 68"/>
                <a:gd name="T63" fmla="*/ 62 h 86"/>
                <a:gd name="T64" fmla="*/ 29 w 68"/>
                <a:gd name="T65" fmla="*/ 59 h 86"/>
                <a:gd name="T66" fmla="*/ 34 w 68"/>
                <a:gd name="T67" fmla="*/ 58 h 86"/>
                <a:gd name="T68" fmla="*/ 36 w 68"/>
                <a:gd name="T69" fmla="*/ 58 h 86"/>
                <a:gd name="T70" fmla="*/ 40 w 68"/>
                <a:gd name="T71" fmla="*/ 43 h 86"/>
                <a:gd name="T72" fmla="*/ 68 w 68"/>
                <a:gd name="T73" fmla="*/ 1 h 86"/>
                <a:gd name="T74" fmla="*/ 33 w 68"/>
                <a:gd name="T75" fmla="*/ 51 h 86"/>
                <a:gd name="T76" fmla="*/ 37 w 68"/>
                <a:gd name="T77" fmla="*/ 47 h 86"/>
                <a:gd name="T78" fmla="*/ 35 w 68"/>
                <a:gd name="T79" fmla="*/ 51 h 86"/>
                <a:gd name="T80" fmla="*/ 33 w 68"/>
                <a:gd name="T81" fmla="*/ 52 h 86"/>
                <a:gd name="T82" fmla="*/ 36 w 68"/>
                <a:gd name="T83" fmla="*/ 53 h 86"/>
                <a:gd name="T84" fmla="*/ 34 w 68"/>
                <a:gd name="T85" fmla="*/ 55 h 86"/>
                <a:gd name="T86" fmla="*/ 32 w 68"/>
                <a:gd name="T87" fmla="*/ 56 h 86"/>
                <a:gd name="T88" fmla="*/ 36 w 68"/>
                <a:gd name="T89" fmla="*/ 5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" h="86">
                  <a:moveTo>
                    <a:pt x="67" y="1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1" y="16"/>
                    <a:pt x="48" y="20"/>
                    <a:pt x="44" y="24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40" y="52"/>
                    <a:pt x="40" y="47"/>
                    <a:pt x="40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68" y="1"/>
                    <a:pt x="68" y="1"/>
                    <a:pt x="68" y="1"/>
                  </a:cubicBezTo>
                  <a:lnTo>
                    <a:pt x="67" y="1"/>
                  </a:lnTo>
                  <a:close/>
                  <a:moveTo>
                    <a:pt x="33" y="51"/>
                  </a:move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lnTo>
                    <a:pt x="33" y="51"/>
                  </a:lnTo>
                  <a:close/>
                  <a:moveTo>
                    <a:pt x="36" y="53"/>
                  </a:moveTo>
                  <a:cubicBezTo>
                    <a:pt x="36" y="55"/>
                    <a:pt x="36" y="55"/>
                    <a:pt x="36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5"/>
                    <a:pt x="32" y="55"/>
                    <a:pt x="32" y="55"/>
                  </a:cubicBezTo>
                  <a:lnTo>
                    <a:pt x="36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488"/>
            <p:cNvSpPr>
              <a:spLocks/>
            </p:cNvSpPr>
            <p:nvPr/>
          </p:nvSpPr>
          <p:spPr bwMode="auto">
            <a:xfrm>
              <a:off x="9358313" y="3995738"/>
              <a:ext cx="3175" cy="476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489"/>
            <p:cNvSpPr>
              <a:spLocks/>
            </p:cNvSpPr>
            <p:nvPr/>
          </p:nvSpPr>
          <p:spPr bwMode="auto">
            <a:xfrm>
              <a:off x="9361488" y="3971926"/>
              <a:ext cx="280988" cy="28575"/>
            </a:xfrm>
            <a:custGeom>
              <a:avLst/>
              <a:gdLst>
                <a:gd name="T0" fmla="*/ 0 w 177"/>
                <a:gd name="T1" fmla="*/ 15 h 18"/>
                <a:gd name="T2" fmla="*/ 0 w 177"/>
                <a:gd name="T3" fmla="*/ 18 h 18"/>
                <a:gd name="T4" fmla="*/ 4 w 177"/>
                <a:gd name="T5" fmla="*/ 18 h 18"/>
                <a:gd name="T6" fmla="*/ 57 w 177"/>
                <a:gd name="T7" fmla="*/ 13 h 18"/>
                <a:gd name="T8" fmla="*/ 177 w 177"/>
                <a:gd name="T9" fmla="*/ 0 h 18"/>
                <a:gd name="T10" fmla="*/ 0 w 177"/>
                <a:gd name="T1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8">
                  <a:moveTo>
                    <a:pt x="0" y="15"/>
                  </a:moveTo>
                  <a:lnTo>
                    <a:pt x="0" y="18"/>
                  </a:lnTo>
                  <a:lnTo>
                    <a:pt x="4" y="18"/>
                  </a:lnTo>
                  <a:lnTo>
                    <a:pt x="57" y="13"/>
                  </a:lnTo>
                  <a:lnTo>
                    <a:pt x="177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490"/>
            <p:cNvSpPr>
              <a:spLocks/>
            </p:cNvSpPr>
            <p:nvPr/>
          </p:nvSpPr>
          <p:spPr bwMode="auto">
            <a:xfrm>
              <a:off x="9329738" y="3995738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3 w 7"/>
                <a:gd name="T5" fmla="*/ 3 h 5"/>
                <a:gd name="T6" fmla="*/ 5 w 7"/>
                <a:gd name="T7" fmla="*/ 0 h 5"/>
                <a:gd name="T8" fmla="*/ 5 w 7"/>
                <a:gd name="T9" fmla="*/ 0 h 5"/>
                <a:gd name="T10" fmla="*/ 3 w 7"/>
                <a:gd name="T11" fmla="*/ 3 h 5"/>
                <a:gd name="T12" fmla="*/ 0 w 7"/>
                <a:gd name="T13" fmla="*/ 5 h 5"/>
                <a:gd name="T14" fmla="*/ 0 w 7"/>
                <a:gd name="T15" fmla="*/ 5 h 5"/>
                <a:gd name="T16" fmla="*/ 3 w 7"/>
                <a:gd name="T17" fmla="*/ 3 h 5"/>
                <a:gd name="T18" fmla="*/ 0 w 7"/>
                <a:gd name="T19" fmla="*/ 5 h 5"/>
                <a:gd name="T20" fmla="*/ 3 w 7"/>
                <a:gd name="T21" fmla="*/ 5 h 5"/>
                <a:gd name="T22" fmla="*/ 3 w 7"/>
                <a:gd name="T23" fmla="*/ 5 h 5"/>
                <a:gd name="T24" fmla="*/ 5 w 7"/>
                <a:gd name="T25" fmla="*/ 5 h 5"/>
                <a:gd name="T26" fmla="*/ 7 w 7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491"/>
            <p:cNvSpPr>
              <a:spLocks/>
            </p:cNvSpPr>
            <p:nvPr/>
          </p:nvSpPr>
          <p:spPr bwMode="auto">
            <a:xfrm>
              <a:off x="9334501" y="3995738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492"/>
            <p:cNvSpPr>
              <a:spLocks/>
            </p:cNvSpPr>
            <p:nvPr/>
          </p:nvSpPr>
          <p:spPr bwMode="auto">
            <a:xfrm>
              <a:off x="9320213" y="3995738"/>
              <a:ext cx="17463" cy="7938"/>
            </a:xfrm>
            <a:custGeom>
              <a:avLst/>
              <a:gdLst>
                <a:gd name="T0" fmla="*/ 6 w 11"/>
                <a:gd name="T1" fmla="*/ 5 h 5"/>
                <a:gd name="T2" fmla="*/ 6 w 11"/>
                <a:gd name="T3" fmla="*/ 5 h 5"/>
                <a:gd name="T4" fmla="*/ 9 w 11"/>
                <a:gd name="T5" fmla="*/ 3 h 5"/>
                <a:gd name="T6" fmla="*/ 11 w 11"/>
                <a:gd name="T7" fmla="*/ 0 h 5"/>
                <a:gd name="T8" fmla="*/ 9 w 11"/>
                <a:gd name="T9" fmla="*/ 0 h 5"/>
                <a:gd name="T10" fmla="*/ 0 w 11"/>
                <a:gd name="T11" fmla="*/ 5 h 5"/>
                <a:gd name="T12" fmla="*/ 6 w 1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">
                  <a:moveTo>
                    <a:pt x="6" y="5"/>
                  </a:moveTo>
                  <a:lnTo>
                    <a:pt x="6" y="5"/>
                  </a:lnTo>
                  <a:lnTo>
                    <a:pt x="9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58" name="Picture 493"/>
            <p:cNvPicPr>
              <a:picLocks noChangeAspect="1" noChangeArrowheads="1"/>
            </p:cNvPicPr>
            <p:nvPr/>
          </p:nvPicPr>
          <p:blipFill>
            <a:blip r:embed="rId3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9876" y="3998913"/>
              <a:ext cx="187325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9" name="Freeform 494"/>
            <p:cNvSpPr>
              <a:spLocks/>
            </p:cNvSpPr>
            <p:nvPr/>
          </p:nvSpPr>
          <p:spPr bwMode="auto">
            <a:xfrm>
              <a:off x="9202738" y="4132263"/>
              <a:ext cx="12700" cy="9525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6 h 6"/>
                <a:gd name="T4" fmla="*/ 2 w 8"/>
                <a:gd name="T5" fmla="*/ 6 h 6"/>
                <a:gd name="T6" fmla="*/ 6 w 8"/>
                <a:gd name="T7" fmla="*/ 2 h 6"/>
                <a:gd name="T8" fmla="*/ 8 w 8"/>
                <a:gd name="T9" fmla="*/ 0 h 6"/>
                <a:gd name="T10" fmla="*/ 2 w 8"/>
                <a:gd name="T11" fmla="*/ 4 h 6"/>
                <a:gd name="T12" fmla="*/ 0 w 8"/>
                <a:gd name="T13" fmla="*/ 6 h 6"/>
                <a:gd name="T14" fmla="*/ 0 w 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495"/>
            <p:cNvSpPr>
              <a:spLocks/>
            </p:cNvSpPr>
            <p:nvPr/>
          </p:nvSpPr>
          <p:spPr bwMode="auto">
            <a:xfrm>
              <a:off x="9763126" y="3951288"/>
              <a:ext cx="7938" cy="3175"/>
            </a:xfrm>
            <a:custGeom>
              <a:avLst/>
              <a:gdLst>
                <a:gd name="T0" fmla="*/ 5 w 5"/>
                <a:gd name="T1" fmla="*/ 2 h 2"/>
                <a:gd name="T2" fmla="*/ 5 w 5"/>
                <a:gd name="T3" fmla="*/ 0 h 2"/>
                <a:gd name="T4" fmla="*/ 0 w 5"/>
                <a:gd name="T5" fmla="*/ 0 h 2"/>
                <a:gd name="T6" fmla="*/ 0 w 5"/>
                <a:gd name="T7" fmla="*/ 2 h 2"/>
                <a:gd name="T8" fmla="*/ 2 w 5"/>
                <a:gd name="T9" fmla="*/ 2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496"/>
            <p:cNvSpPr>
              <a:spLocks/>
            </p:cNvSpPr>
            <p:nvPr/>
          </p:nvSpPr>
          <p:spPr bwMode="auto">
            <a:xfrm>
              <a:off x="6967538" y="2724151"/>
              <a:ext cx="433388" cy="450850"/>
            </a:xfrm>
            <a:custGeom>
              <a:avLst/>
              <a:gdLst>
                <a:gd name="T0" fmla="*/ 2 w 125"/>
                <a:gd name="T1" fmla="*/ 8 h 130"/>
                <a:gd name="T2" fmla="*/ 0 w 125"/>
                <a:gd name="T3" fmla="*/ 10 h 130"/>
                <a:gd name="T4" fmla="*/ 36 w 125"/>
                <a:gd name="T5" fmla="*/ 25 h 130"/>
                <a:gd name="T6" fmla="*/ 90 w 125"/>
                <a:gd name="T7" fmla="*/ 58 h 130"/>
                <a:gd name="T8" fmla="*/ 95 w 125"/>
                <a:gd name="T9" fmla="*/ 66 h 130"/>
                <a:gd name="T10" fmla="*/ 96 w 125"/>
                <a:gd name="T11" fmla="*/ 72 h 130"/>
                <a:gd name="T12" fmla="*/ 97 w 125"/>
                <a:gd name="T13" fmla="*/ 78 h 130"/>
                <a:gd name="T14" fmla="*/ 99 w 125"/>
                <a:gd name="T15" fmla="*/ 80 h 130"/>
                <a:gd name="T16" fmla="*/ 100 w 125"/>
                <a:gd name="T17" fmla="*/ 82 h 130"/>
                <a:gd name="T18" fmla="*/ 99 w 125"/>
                <a:gd name="T19" fmla="*/ 85 h 130"/>
                <a:gd name="T20" fmla="*/ 102 w 125"/>
                <a:gd name="T21" fmla="*/ 88 h 130"/>
                <a:gd name="T22" fmla="*/ 107 w 125"/>
                <a:gd name="T23" fmla="*/ 101 h 130"/>
                <a:gd name="T24" fmla="*/ 107 w 125"/>
                <a:gd name="T25" fmla="*/ 121 h 130"/>
                <a:gd name="T26" fmla="*/ 104 w 125"/>
                <a:gd name="T27" fmla="*/ 130 h 130"/>
                <a:gd name="T28" fmla="*/ 112 w 125"/>
                <a:gd name="T29" fmla="*/ 124 h 130"/>
                <a:gd name="T30" fmla="*/ 114 w 125"/>
                <a:gd name="T31" fmla="*/ 121 h 130"/>
                <a:gd name="T32" fmla="*/ 110 w 125"/>
                <a:gd name="T33" fmla="*/ 91 h 130"/>
                <a:gd name="T34" fmla="*/ 105 w 125"/>
                <a:gd name="T35" fmla="*/ 79 h 130"/>
                <a:gd name="T36" fmla="*/ 102 w 125"/>
                <a:gd name="T37" fmla="*/ 73 h 130"/>
                <a:gd name="T38" fmla="*/ 109 w 125"/>
                <a:gd name="T39" fmla="*/ 60 h 130"/>
                <a:gd name="T40" fmla="*/ 109 w 125"/>
                <a:gd name="T41" fmla="*/ 57 h 130"/>
                <a:gd name="T42" fmla="*/ 111 w 125"/>
                <a:gd name="T43" fmla="*/ 52 h 130"/>
                <a:gd name="T44" fmla="*/ 125 w 125"/>
                <a:gd name="T45" fmla="*/ 50 h 130"/>
                <a:gd name="T46" fmla="*/ 123 w 125"/>
                <a:gd name="T47" fmla="*/ 47 h 130"/>
                <a:gd name="T48" fmla="*/ 112 w 125"/>
                <a:gd name="T49" fmla="*/ 47 h 130"/>
                <a:gd name="T50" fmla="*/ 112 w 125"/>
                <a:gd name="T51" fmla="*/ 44 h 130"/>
                <a:gd name="T52" fmla="*/ 118 w 125"/>
                <a:gd name="T53" fmla="*/ 17 h 130"/>
                <a:gd name="T54" fmla="*/ 115 w 125"/>
                <a:gd name="T55" fmla="*/ 18 h 130"/>
                <a:gd name="T56" fmla="*/ 110 w 125"/>
                <a:gd name="T57" fmla="*/ 33 h 130"/>
                <a:gd name="T58" fmla="*/ 105 w 125"/>
                <a:gd name="T59" fmla="*/ 26 h 130"/>
                <a:gd name="T60" fmla="*/ 104 w 125"/>
                <a:gd name="T61" fmla="*/ 23 h 130"/>
                <a:gd name="T62" fmla="*/ 100 w 125"/>
                <a:gd name="T63" fmla="*/ 24 h 130"/>
                <a:gd name="T64" fmla="*/ 101 w 125"/>
                <a:gd name="T65" fmla="*/ 30 h 130"/>
                <a:gd name="T66" fmla="*/ 107 w 125"/>
                <a:gd name="T67" fmla="*/ 39 h 130"/>
                <a:gd name="T68" fmla="*/ 108 w 125"/>
                <a:gd name="T69" fmla="*/ 39 h 130"/>
                <a:gd name="T70" fmla="*/ 105 w 125"/>
                <a:gd name="T71" fmla="*/ 49 h 130"/>
                <a:gd name="T72" fmla="*/ 100 w 125"/>
                <a:gd name="T73" fmla="*/ 65 h 130"/>
                <a:gd name="T74" fmla="*/ 97 w 125"/>
                <a:gd name="T75" fmla="*/ 61 h 130"/>
                <a:gd name="T76" fmla="*/ 93 w 125"/>
                <a:gd name="T77" fmla="*/ 54 h 130"/>
                <a:gd name="T78" fmla="*/ 79 w 125"/>
                <a:gd name="T79" fmla="*/ 33 h 130"/>
                <a:gd name="T80" fmla="*/ 79 w 125"/>
                <a:gd name="T81" fmla="*/ 31 h 130"/>
                <a:gd name="T82" fmla="*/ 77 w 125"/>
                <a:gd name="T83" fmla="*/ 30 h 130"/>
                <a:gd name="T84" fmla="*/ 47 w 125"/>
                <a:gd name="T85" fmla="*/ 1 h 130"/>
                <a:gd name="T86" fmla="*/ 47 w 125"/>
                <a:gd name="T87" fmla="*/ 4 h 130"/>
                <a:gd name="T88" fmla="*/ 53 w 125"/>
                <a:gd name="T89" fmla="*/ 9 h 130"/>
                <a:gd name="T90" fmla="*/ 3 w 125"/>
                <a:gd name="T91" fmla="*/ 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5" h="130">
                  <a:moveTo>
                    <a:pt x="3" y="7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9" y="31"/>
                    <a:pt x="61" y="33"/>
                    <a:pt x="72" y="33"/>
                  </a:cubicBezTo>
                  <a:cubicBezTo>
                    <a:pt x="79" y="41"/>
                    <a:pt x="84" y="49"/>
                    <a:pt x="90" y="58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5" y="68"/>
                    <a:pt x="96" y="69"/>
                    <a:pt x="97" y="71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9" y="86"/>
                    <a:pt x="100" y="88"/>
                    <a:pt x="101" y="89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3" y="91"/>
                    <a:pt x="104" y="93"/>
                    <a:pt x="106" y="95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9" y="118"/>
                    <a:pt x="109" y="118"/>
                    <a:pt x="109" y="118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7" y="123"/>
                    <a:pt x="106" y="126"/>
                    <a:pt x="104" y="129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1"/>
                    <a:pt x="114" y="121"/>
                    <a:pt x="114" y="121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2" y="106"/>
                    <a:pt x="111" y="98"/>
                    <a:pt x="110" y="91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5" y="79"/>
                    <a:pt x="105" y="79"/>
                    <a:pt x="105" y="79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23" y="51"/>
                    <a:pt x="123" y="51"/>
                    <a:pt x="123" y="5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49"/>
                    <a:pt x="125" y="49"/>
                    <a:pt x="125" y="49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6" y="59"/>
                    <a:pt x="95" y="57"/>
                    <a:pt x="95" y="55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89" y="46"/>
                    <a:pt x="84" y="39"/>
                    <a:pt x="79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68" y="19"/>
                    <a:pt x="59" y="9"/>
                    <a:pt x="50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46" y="22"/>
                    <a:pt x="25" y="15"/>
                    <a:pt x="3" y="7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62" name="Picture 497"/>
            <p:cNvPicPr>
              <a:picLocks noChangeAspect="1" noChangeArrowheads="1"/>
            </p:cNvPicPr>
            <p:nvPr/>
          </p:nvPicPr>
          <p:blipFill>
            <a:blip r:embed="rId3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9001" y="3127376"/>
              <a:ext cx="1049338" cy="781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3" name="Freeform 498"/>
            <p:cNvSpPr>
              <a:spLocks/>
            </p:cNvSpPr>
            <p:nvPr/>
          </p:nvSpPr>
          <p:spPr bwMode="auto">
            <a:xfrm>
              <a:off x="7324726" y="3192463"/>
              <a:ext cx="26988" cy="3492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2 w 8"/>
                <a:gd name="T5" fmla="*/ 8 h 10"/>
                <a:gd name="T6" fmla="*/ 0 w 8"/>
                <a:gd name="T7" fmla="*/ 10 h 10"/>
                <a:gd name="T8" fmla="*/ 1 w 8"/>
                <a:gd name="T9" fmla="*/ 10 h 10"/>
                <a:gd name="T10" fmla="*/ 4 w 8"/>
                <a:gd name="T11" fmla="*/ 8 h 10"/>
                <a:gd name="T12" fmla="*/ 8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5"/>
                    <a:pt x="6" y="2"/>
                    <a:pt x="8" y="0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499"/>
            <p:cNvSpPr>
              <a:spLocks/>
            </p:cNvSpPr>
            <p:nvPr/>
          </p:nvSpPr>
          <p:spPr bwMode="auto">
            <a:xfrm>
              <a:off x="7272338" y="2776538"/>
              <a:ext cx="179388" cy="565150"/>
            </a:xfrm>
            <a:custGeom>
              <a:avLst/>
              <a:gdLst>
                <a:gd name="T0" fmla="*/ 27 w 52"/>
                <a:gd name="T1" fmla="*/ 107 h 163"/>
                <a:gd name="T2" fmla="*/ 27 w 52"/>
                <a:gd name="T3" fmla="*/ 105 h 163"/>
                <a:gd name="T4" fmla="*/ 29 w 52"/>
                <a:gd name="T5" fmla="*/ 105 h 163"/>
                <a:gd name="T6" fmla="*/ 30 w 52"/>
                <a:gd name="T7" fmla="*/ 105 h 163"/>
                <a:gd name="T8" fmla="*/ 31 w 52"/>
                <a:gd name="T9" fmla="*/ 107 h 163"/>
                <a:gd name="T10" fmla="*/ 31 w 52"/>
                <a:gd name="T11" fmla="*/ 107 h 163"/>
                <a:gd name="T12" fmla="*/ 32 w 52"/>
                <a:gd name="T13" fmla="*/ 107 h 163"/>
                <a:gd name="T14" fmla="*/ 34 w 52"/>
                <a:gd name="T15" fmla="*/ 108 h 163"/>
                <a:gd name="T16" fmla="*/ 34 w 52"/>
                <a:gd name="T17" fmla="*/ 111 h 163"/>
                <a:gd name="T18" fmla="*/ 34 w 52"/>
                <a:gd name="T19" fmla="*/ 114 h 163"/>
                <a:gd name="T20" fmla="*/ 2 w 52"/>
                <a:gd name="T21" fmla="*/ 147 h 163"/>
                <a:gd name="T22" fmla="*/ 0 w 52"/>
                <a:gd name="T23" fmla="*/ 149 h 163"/>
                <a:gd name="T24" fmla="*/ 26 w 52"/>
                <a:gd name="T25" fmla="*/ 163 h 163"/>
                <a:gd name="T26" fmla="*/ 27 w 52"/>
                <a:gd name="T27" fmla="*/ 161 h 163"/>
                <a:gd name="T28" fmla="*/ 27 w 52"/>
                <a:gd name="T29" fmla="*/ 161 h 163"/>
                <a:gd name="T30" fmla="*/ 37 w 52"/>
                <a:gd name="T31" fmla="*/ 160 h 163"/>
                <a:gd name="T32" fmla="*/ 25 w 52"/>
                <a:gd name="T33" fmla="*/ 157 h 163"/>
                <a:gd name="T34" fmla="*/ 11 w 52"/>
                <a:gd name="T35" fmla="*/ 147 h 163"/>
                <a:gd name="T36" fmla="*/ 29 w 52"/>
                <a:gd name="T37" fmla="*/ 128 h 163"/>
                <a:gd name="T38" fmla="*/ 38 w 52"/>
                <a:gd name="T39" fmla="*/ 115 h 163"/>
                <a:gd name="T40" fmla="*/ 52 w 52"/>
                <a:gd name="T41" fmla="*/ 0 h 163"/>
                <a:gd name="T42" fmla="*/ 50 w 52"/>
                <a:gd name="T43" fmla="*/ 1 h 163"/>
                <a:gd name="T44" fmla="*/ 49 w 52"/>
                <a:gd name="T45" fmla="*/ 1 h 163"/>
                <a:gd name="T46" fmla="*/ 47 w 52"/>
                <a:gd name="T47" fmla="*/ 4 h 163"/>
                <a:gd name="T48" fmla="*/ 44 w 52"/>
                <a:gd name="T49" fmla="*/ 7 h 163"/>
                <a:gd name="T50" fmla="*/ 44 w 52"/>
                <a:gd name="T51" fmla="*/ 12 h 163"/>
                <a:gd name="T52" fmla="*/ 39 w 52"/>
                <a:gd name="T53" fmla="*/ 56 h 163"/>
                <a:gd name="T54" fmla="*/ 37 w 52"/>
                <a:gd name="T55" fmla="*/ 60 h 163"/>
                <a:gd name="T56" fmla="*/ 35 w 52"/>
                <a:gd name="T57" fmla="*/ 71 h 163"/>
                <a:gd name="T58" fmla="*/ 34 w 52"/>
                <a:gd name="T59" fmla="*/ 74 h 163"/>
                <a:gd name="T60" fmla="*/ 25 w 52"/>
                <a:gd name="T61" fmla="*/ 108 h 163"/>
                <a:gd name="T62" fmla="*/ 26 w 52"/>
                <a:gd name="T63" fmla="*/ 108 h 163"/>
                <a:gd name="T64" fmla="*/ 27 w 52"/>
                <a:gd name="T65" fmla="*/ 10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163">
                  <a:moveTo>
                    <a:pt x="27" y="107"/>
                  </a:moveTo>
                  <a:cubicBezTo>
                    <a:pt x="27" y="105"/>
                    <a:pt x="27" y="105"/>
                    <a:pt x="27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27" y="129"/>
                    <a:pt x="16" y="140"/>
                    <a:pt x="2" y="147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7" y="155"/>
                    <a:pt x="16" y="160"/>
                    <a:pt x="26" y="163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4" y="157"/>
                    <a:pt x="30" y="156"/>
                    <a:pt x="25" y="157"/>
                  </a:cubicBezTo>
                  <a:cubicBezTo>
                    <a:pt x="18" y="155"/>
                    <a:pt x="14" y="152"/>
                    <a:pt x="11" y="147"/>
                  </a:cubicBezTo>
                  <a:cubicBezTo>
                    <a:pt x="18" y="141"/>
                    <a:pt x="24" y="135"/>
                    <a:pt x="29" y="128"/>
                  </a:cubicBezTo>
                  <a:cubicBezTo>
                    <a:pt x="32" y="124"/>
                    <a:pt x="35" y="120"/>
                    <a:pt x="38" y="115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5" y="63"/>
                    <a:pt x="34" y="67"/>
                    <a:pt x="35" y="71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87"/>
                    <a:pt x="31" y="98"/>
                    <a:pt x="25" y="108"/>
                  </a:cubicBezTo>
                  <a:cubicBezTo>
                    <a:pt x="26" y="108"/>
                    <a:pt x="26" y="108"/>
                    <a:pt x="26" y="108"/>
                  </a:cubicBezTo>
                  <a:lnTo>
                    <a:pt x="27" y="107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500"/>
            <p:cNvSpPr>
              <a:spLocks/>
            </p:cNvSpPr>
            <p:nvPr/>
          </p:nvSpPr>
          <p:spPr bwMode="auto">
            <a:xfrm>
              <a:off x="7227888" y="3233738"/>
              <a:ext cx="709613" cy="495300"/>
            </a:xfrm>
            <a:custGeom>
              <a:avLst/>
              <a:gdLst>
                <a:gd name="T0" fmla="*/ 5 w 205"/>
                <a:gd name="T1" fmla="*/ 6 h 143"/>
                <a:gd name="T2" fmla="*/ 3 w 205"/>
                <a:gd name="T3" fmla="*/ 7 h 143"/>
                <a:gd name="T4" fmla="*/ 1 w 205"/>
                <a:gd name="T5" fmla="*/ 10 h 143"/>
                <a:gd name="T6" fmla="*/ 2 w 205"/>
                <a:gd name="T7" fmla="*/ 25 h 143"/>
                <a:gd name="T8" fmla="*/ 9 w 205"/>
                <a:gd name="T9" fmla="*/ 25 h 143"/>
                <a:gd name="T10" fmla="*/ 14 w 205"/>
                <a:gd name="T11" fmla="*/ 29 h 143"/>
                <a:gd name="T12" fmla="*/ 22 w 205"/>
                <a:gd name="T13" fmla="*/ 35 h 143"/>
                <a:gd name="T14" fmla="*/ 42 w 205"/>
                <a:gd name="T15" fmla="*/ 45 h 143"/>
                <a:gd name="T16" fmla="*/ 53 w 205"/>
                <a:gd name="T17" fmla="*/ 46 h 143"/>
                <a:gd name="T18" fmla="*/ 55 w 205"/>
                <a:gd name="T19" fmla="*/ 49 h 143"/>
                <a:gd name="T20" fmla="*/ 57 w 205"/>
                <a:gd name="T21" fmla="*/ 58 h 143"/>
                <a:gd name="T22" fmla="*/ 62 w 205"/>
                <a:gd name="T23" fmla="*/ 53 h 143"/>
                <a:gd name="T24" fmla="*/ 62 w 205"/>
                <a:gd name="T25" fmla="*/ 51 h 143"/>
                <a:gd name="T26" fmla="*/ 62 w 205"/>
                <a:gd name="T27" fmla="*/ 51 h 143"/>
                <a:gd name="T28" fmla="*/ 90 w 205"/>
                <a:gd name="T29" fmla="*/ 74 h 143"/>
                <a:gd name="T30" fmla="*/ 92 w 205"/>
                <a:gd name="T31" fmla="*/ 83 h 143"/>
                <a:gd name="T32" fmla="*/ 96 w 205"/>
                <a:gd name="T33" fmla="*/ 82 h 143"/>
                <a:gd name="T34" fmla="*/ 100 w 205"/>
                <a:gd name="T35" fmla="*/ 84 h 143"/>
                <a:gd name="T36" fmla="*/ 122 w 205"/>
                <a:gd name="T37" fmla="*/ 99 h 143"/>
                <a:gd name="T38" fmla="*/ 190 w 205"/>
                <a:gd name="T39" fmla="*/ 136 h 143"/>
                <a:gd name="T40" fmla="*/ 191 w 205"/>
                <a:gd name="T41" fmla="*/ 135 h 143"/>
                <a:gd name="T42" fmla="*/ 197 w 205"/>
                <a:gd name="T43" fmla="*/ 137 h 143"/>
                <a:gd name="T44" fmla="*/ 199 w 205"/>
                <a:gd name="T45" fmla="*/ 139 h 143"/>
                <a:gd name="T46" fmla="*/ 203 w 205"/>
                <a:gd name="T47" fmla="*/ 143 h 143"/>
                <a:gd name="T48" fmla="*/ 205 w 205"/>
                <a:gd name="T49" fmla="*/ 142 h 143"/>
                <a:gd name="T50" fmla="*/ 147 w 205"/>
                <a:gd name="T51" fmla="*/ 108 h 143"/>
                <a:gd name="T52" fmla="*/ 85 w 205"/>
                <a:gd name="T53" fmla="*/ 64 h 143"/>
                <a:gd name="T54" fmla="*/ 85 w 205"/>
                <a:gd name="T55" fmla="*/ 63 h 143"/>
                <a:gd name="T56" fmla="*/ 66 w 205"/>
                <a:gd name="T57" fmla="*/ 44 h 143"/>
                <a:gd name="T58" fmla="*/ 53 w 205"/>
                <a:gd name="T59" fmla="*/ 33 h 143"/>
                <a:gd name="T60" fmla="*/ 42 w 205"/>
                <a:gd name="T61" fmla="*/ 33 h 143"/>
                <a:gd name="T62" fmla="*/ 18 w 205"/>
                <a:gd name="T63" fmla="*/ 30 h 143"/>
                <a:gd name="T64" fmla="*/ 8 w 205"/>
                <a:gd name="T65" fmla="*/ 17 h 143"/>
                <a:gd name="T66" fmla="*/ 8 w 205"/>
                <a:gd name="T67" fmla="*/ 13 h 143"/>
                <a:gd name="T68" fmla="*/ 15 w 205"/>
                <a:gd name="T69" fmla="*/ 0 h 143"/>
                <a:gd name="T70" fmla="*/ 8 w 205"/>
                <a:gd name="T71" fmla="*/ 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5" h="143">
                  <a:moveTo>
                    <a:pt x="6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2"/>
                    <a:pt x="1" y="13"/>
                  </a:cubicBezTo>
                  <a:cubicBezTo>
                    <a:pt x="0" y="17"/>
                    <a:pt x="0" y="21"/>
                    <a:pt x="2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7" y="38"/>
                    <a:pt x="33" y="40"/>
                    <a:pt x="39" y="41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6" y="47"/>
                    <a:pt x="48" y="47"/>
                    <a:pt x="50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3"/>
                    <a:pt x="56" y="56"/>
                    <a:pt x="57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72" y="57"/>
                    <a:pt x="82" y="65"/>
                    <a:pt x="91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90" y="79"/>
                    <a:pt x="91" y="81"/>
                    <a:pt x="92" y="83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8" y="90"/>
                    <a:pt x="115" y="95"/>
                    <a:pt x="122" y="99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1" y="136"/>
                    <a:pt x="191" y="136"/>
                    <a:pt x="191" y="136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7" y="137"/>
                    <a:pt x="197" y="137"/>
                    <a:pt x="197" y="137"/>
                  </a:cubicBezTo>
                  <a:cubicBezTo>
                    <a:pt x="199" y="138"/>
                    <a:pt x="199" y="138"/>
                    <a:pt x="199" y="138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199" y="140"/>
                    <a:pt x="199" y="140"/>
                    <a:pt x="199" y="140"/>
                  </a:cubicBezTo>
                  <a:cubicBezTo>
                    <a:pt x="203" y="143"/>
                    <a:pt x="203" y="143"/>
                    <a:pt x="203" y="143"/>
                  </a:cubicBezTo>
                  <a:cubicBezTo>
                    <a:pt x="203" y="142"/>
                    <a:pt x="203" y="142"/>
                    <a:pt x="203" y="142"/>
                  </a:cubicBezTo>
                  <a:cubicBezTo>
                    <a:pt x="205" y="142"/>
                    <a:pt x="205" y="142"/>
                    <a:pt x="205" y="142"/>
                  </a:cubicBezTo>
                  <a:cubicBezTo>
                    <a:pt x="188" y="128"/>
                    <a:pt x="169" y="117"/>
                    <a:pt x="148" y="110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7" y="107"/>
                    <a:pt x="147" y="107"/>
                    <a:pt x="147" y="107"/>
                  </a:cubicBezTo>
                  <a:cubicBezTo>
                    <a:pt x="123" y="98"/>
                    <a:pt x="102" y="84"/>
                    <a:pt x="85" y="64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76" y="53"/>
                    <a:pt x="71" y="48"/>
                    <a:pt x="66" y="4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28"/>
                    <a:pt x="11" y="26"/>
                    <a:pt x="8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8"/>
                    <a:pt x="12" y="4"/>
                    <a:pt x="15" y="0"/>
                  </a:cubicBezTo>
                  <a:cubicBezTo>
                    <a:pt x="11" y="2"/>
                    <a:pt x="9" y="5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501"/>
            <p:cNvSpPr>
              <a:spLocks noEditPoints="1"/>
            </p:cNvSpPr>
            <p:nvPr/>
          </p:nvSpPr>
          <p:spPr bwMode="auto">
            <a:xfrm>
              <a:off x="8007351" y="2255838"/>
              <a:ext cx="581025" cy="1255713"/>
            </a:xfrm>
            <a:custGeom>
              <a:avLst/>
              <a:gdLst>
                <a:gd name="T0" fmla="*/ 80 w 168"/>
                <a:gd name="T1" fmla="*/ 22 h 362"/>
                <a:gd name="T2" fmla="*/ 101 w 168"/>
                <a:gd name="T3" fmla="*/ 89 h 362"/>
                <a:gd name="T4" fmla="*/ 90 w 168"/>
                <a:gd name="T5" fmla="*/ 69 h 362"/>
                <a:gd name="T6" fmla="*/ 85 w 168"/>
                <a:gd name="T7" fmla="*/ 65 h 362"/>
                <a:gd name="T8" fmla="*/ 94 w 168"/>
                <a:gd name="T9" fmla="*/ 88 h 362"/>
                <a:gd name="T10" fmla="*/ 93 w 168"/>
                <a:gd name="T11" fmla="*/ 91 h 362"/>
                <a:gd name="T12" fmla="*/ 98 w 168"/>
                <a:gd name="T13" fmla="*/ 98 h 362"/>
                <a:gd name="T14" fmla="*/ 93 w 168"/>
                <a:gd name="T15" fmla="*/ 96 h 362"/>
                <a:gd name="T16" fmla="*/ 97 w 168"/>
                <a:gd name="T17" fmla="*/ 109 h 362"/>
                <a:gd name="T18" fmla="*/ 99 w 168"/>
                <a:gd name="T19" fmla="*/ 118 h 362"/>
                <a:gd name="T20" fmla="*/ 97 w 168"/>
                <a:gd name="T21" fmla="*/ 135 h 362"/>
                <a:gd name="T22" fmla="*/ 77 w 168"/>
                <a:gd name="T23" fmla="*/ 163 h 362"/>
                <a:gd name="T24" fmla="*/ 63 w 168"/>
                <a:gd name="T25" fmla="*/ 146 h 362"/>
                <a:gd name="T26" fmla="*/ 56 w 168"/>
                <a:gd name="T27" fmla="*/ 131 h 362"/>
                <a:gd name="T28" fmla="*/ 51 w 168"/>
                <a:gd name="T29" fmla="*/ 121 h 362"/>
                <a:gd name="T30" fmla="*/ 37 w 168"/>
                <a:gd name="T31" fmla="*/ 99 h 362"/>
                <a:gd name="T32" fmla="*/ 34 w 168"/>
                <a:gd name="T33" fmla="*/ 92 h 362"/>
                <a:gd name="T34" fmla="*/ 36 w 168"/>
                <a:gd name="T35" fmla="*/ 70 h 362"/>
                <a:gd name="T36" fmla="*/ 38 w 168"/>
                <a:gd name="T37" fmla="*/ 51 h 362"/>
                <a:gd name="T38" fmla="*/ 48 w 168"/>
                <a:gd name="T39" fmla="*/ 33 h 362"/>
                <a:gd name="T40" fmla="*/ 40 w 168"/>
                <a:gd name="T41" fmla="*/ 2 h 362"/>
                <a:gd name="T42" fmla="*/ 41 w 168"/>
                <a:gd name="T43" fmla="*/ 34 h 362"/>
                <a:gd name="T44" fmla="*/ 40 w 168"/>
                <a:gd name="T45" fmla="*/ 12 h 362"/>
                <a:gd name="T46" fmla="*/ 34 w 168"/>
                <a:gd name="T47" fmla="*/ 13 h 362"/>
                <a:gd name="T48" fmla="*/ 35 w 168"/>
                <a:gd name="T49" fmla="*/ 43 h 362"/>
                <a:gd name="T50" fmla="*/ 19 w 168"/>
                <a:gd name="T51" fmla="*/ 61 h 362"/>
                <a:gd name="T52" fmla="*/ 0 w 168"/>
                <a:gd name="T53" fmla="*/ 25 h 362"/>
                <a:gd name="T54" fmla="*/ 14 w 168"/>
                <a:gd name="T55" fmla="*/ 68 h 362"/>
                <a:gd name="T56" fmla="*/ 34 w 168"/>
                <a:gd name="T57" fmla="*/ 117 h 362"/>
                <a:gd name="T58" fmla="*/ 37 w 168"/>
                <a:gd name="T59" fmla="*/ 125 h 362"/>
                <a:gd name="T60" fmla="*/ 41 w 168"/>
                <a:gd name="T61" fmla="*/ 132 h 362"/>
                <a:gd name="T62" fmla="*/ 48 w 168"/>
                <a:gd name="T63" fmla="*/ 145 h 362"/>
                <a:gd name="T64" fmla="*/ 52 w 168"/>
                <a:gd name="T65" fmla="*/ 154 h 362"/>
                <a:gd name="T66" fmla="*/ 65 w 168"/>
                <a:gd name="T67" fmla="*/ 174 h 362"/>
                <a:gd name="T68" fmla="*/ 78 w 168"/>
                <a:gd name="T69" fmla="*/ 177 h 362"/>
                <a:gd name="T70" fmla="*/ 82 w 168"/>
                <a:gd name="T71" fmla="*/ 191 h 362"/>
                <a:gd name="T72" fmla="*/ 83 w 168"/>
                <a:gd name="T73" fmla="*/ 185 h 362"/>
                <a:gd name="T74" fmla="*/ 91 w 168"/>
                <a:gd name="T75" fmla="*/ 208 h 362"/>
                <a:gd name="T76" fmla="*/ 94 w 168"/>
                <a:gd name="T77" fmla="*/ 218 h 362"/>
                <a:gd name="T78" fmla="*/ 102 w 168"/>
                <a:gd name="T79" fmla="*/ 242 h 362"/>
                <a:gd name="T80" fmla="*/ 107 w 168"/>
                <a:gd name="T81" fmla="*/ 254 h 362"/>
                <a:gd name="T82" fmla="*/ 112 w 168"/>
                <a:gd name="T83" fmla="*/ 266 h 362"/>
                <a:gd name="T84" fmla="*/ 115 w 168"/>
                <a:gd name="T85" fmla="*/ 272 h 362"/>
                <a:gd name="T86" fmla="*/ 118 w 168"/>
                <a:gd name="T87" fmla="*/ 284 h 362"/>
                <a:gd name="T88" fmla="*/ 123 w 168"/>
                <a:gd name="T89" fmla="*/ 294 h 362"/>
                <a:gd name="T90" fmla="*/ 126 w 168"/>
                <a:gd name="T91" fmla="*/ 305 h 362"/>
                <a:gd name="T92" fmla="*/ 133 w 168"/>
                <a:gd name="T93" fmla="*/ 315 h 362"/>
                <a:gd name="T94" fmla="*/ 136 w 168"/>
                <a:gd name="T95" fmla="*/ 331 h 362"/>
                <a:gd name="T96" fmla="*/ 152 w 168"/>
                <a:gd name="T97" fmla="*/ 355 h 362"/>
                <a:gd name="T98" fmla="*/ 139 w 168"/>
                <a:gd name="T99" fmla="*/ 323 h 362"/>
                <a:gd name="T100" fmla="*/ 124 w 168"/>
                <a:gd name="T101" fmla="*/ 285 h 362"/>
                <a:gd name="T102" fmla="*/ 105 w 168"/>
                <a:gd name="T103" fmla="*/ 236 h 362"/>
                <a:gd name="T104" fmla="*/ 101 w 168"/>
                <a:gd name="T105" fmla="*/ 219 h 362"/>
                <a:gd name="T106" fmla="*/ 91 w 168"/>
                <a:gd name="T107" fmla="*/ 193 h 362"/>
                <a:gd name="T108" fmla="*/ 89 w 168"/>
                <a:gd name="T109" fmla="*/ 186 h 362"/>
                <a:gd name="T110" fmla="*/ 104 w 168"/>
                <a:gd name="T111" fmla="*/ 115 h 362"/>
                <a:gd name="T112" fmla="*/ 105 w 168"/>
                <a:gd name="T113" fmla="*/ 98 h 362"/>
                <a:gd name="T114" fmla="*/ 32 w 168"/>
                <a:gd name="T115" fmla="*/ 58 h 362"/>
                <a:gd name="T116" fmla="*/ 32 w 168"/>
                <a:gd name="T117" fmla="*/ 57 h 362"/>
                <a:gd name="T118" fmla="*/ 22 w 168"/>
                <a:gd name="T119" fmla="*/ 7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362">
                  <a:moveTo>
                    <a:pt x="85" y="21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8" y="68"/>
                    <a:pt x="100" y="77"/>
                    <a:pt x="100" y="86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9" y="86"/>
                    <a:pt x="99" y="86"/>
                    <a:pt x="99" y="86"/>
                  </a:cubicBezTo>
                  <a:cubicBezTo>
                    <a:pt x="99" y="83"/>
                    <a:pt x="98" y="80"/>
                    <a:pt x="98" y="7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9"/>
                    <a:pt x="85" y="71"/>
                    <a:pt x="86" y="73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6"/>
                    <a:pt x="95" y="108"/>
                    <a:pt x="97" y="109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9" y="113"/>
                    <a:pt x="99" y="113"/>
                    <a:pt x="99" y="113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8" y="122"/>
                    <a:pt x="98" y="124"/>
                    <a:pt x="98" y="125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98" y="130"/>
                    <a:pt x="98" y="132"/>
                    <a:pt x="97" y="135"/>
                  </a:cubicBezTo>
                  <a:cubicBezTo>
                    <a:pt x="96" y="137"/>
                    <a:pt x="95" y="140"/>
                    <a:pt x="94" y="141"/>
                  </a:cubicBezTo>
                  <a:cubicBezTo>
                    <a:pt x="90" y="150"/>
                    <a:pt x="87" y="159"/>
                    <a:pt x="84" y="168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62"/>
                    <a:pt x="76" y="162"/>
                    <a:pt x="76" y="162"/>
                  </a:cubicBezTo>
                  <a:cubicBezTo>
                    <a:pt x="76" y="160"/>
                    <a:pt x="76" y="160"/>
                    <a:pt x="76" y="160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0" y="154"/>
                    <a:pt x="67" y="151"/>
                    <a:pt x="65" y="147"/>
                  </a:cubicBezTo>
                  <a:cubicBezTo>
                    <a:pt x="63" y="146"/>
                    <a:pt x="63" y="146"/>
                    <a:pt x="63" y="146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0"/>
                    <a:pt x="56" y="130"/>
                    <a:pt x="56" y="130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4" y="125"/>
                    <a:pt x="54" y="125"/>
                    <a:pt x="54" y="125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38"/>
                    <a:pt x="46" y="36"/>
                    <a:pt x="48" y="3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2" y="19"/>
                    <a:pt x="34" y="19"/>
                    <a:pt x="36" y="17"/>
                  </a:cubicBezTo>
                  <a:cubicBezTo>
                    <a:pt x="36" y="26"/>
                    <a:pt x="36" y="34"/>
                    <a:pt x="35" y="4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5" y="54"/>
                    <a:pt x="11" y="46"/>
                    <a:pt x="6" y="38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29"/>
                    <a:pt x="2" y="27"/>
                    <a:pt x="0" y="25"/>
                  </a:cubicBezTo>
                  <a:cubicBezTo>
                    <a:pt x="3" y="34"/>
                    <a:pt x="7" y="46"/>
                    <a:pt x="12" y="62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8" y="145"/>
                    <a:pt x="48" y="145"/>
                    <a:pt x="48" y="145"/>
                  </a:cubicBezTo>
                  <a:cubicBezTo>
                    <a:pt x="51" y="150"/>
                    <a:pt x="51" y="150"/>
                    <a:pt x="51" y="150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2" y="154"/>
                    <a:pt x="52" y="154"/>
                    <a:pt x="52" y="154"/>
                  </a:cubicBezTo>
                  <a:cubicBezTo>
                    <a:pt x="52" y="154"/>
                    <a:pt x="52" y="154"/>
                    <a:pt x="52" y="154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7" y="168"/>
                    <a:pt x="68" y="169"/>
                    <a:pt x="70" y="170"/>
                  </a:cubicBezTo>
                  <a:cubicBezTo>
                    <a:pt x="71" y="170"/>
                    <a:pt x="73" y="171"/>
                    <a:pt x="75" y="171"/>
                  </a:cubicBezTo>
                  <a:cubicBezTo>
                    <a:pt x="74" y="172"/>
                    <a:pt x="74" y="172"/>
                    <a:pt x="74" y="172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80" y="182"/>
                    <a:pt x="80" y="182"/>
                    <a:pt x="80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2" y="191"/>
                    <a:pt x="82" y="191"/>
                    <a:pt x="82" y="191"/>
                  </a:cubicBezTo>
                  <a:cubicBezTo>
                    <a:pt x="82" y="192"/>
                    <a:pt x="82" y="192"/>
                    <a:pt x="82" y="192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2" y="187"/>
                    <a:pt x="82" y="187"/>
                    <a:pt x="82" y="187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83" y="185"/>
                    <a:pt x="83" y="185"/>
                    <a:pt x="83" y="185"/>
                  </a:cubicBezTo>
                  <a:cubicBezTo>
                    <a:pt x="85" y="185"/>
                    <a:pt x="85" y="185"/>
                    <a:pt x="85" y="185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9" y="205"/>
                    <a:pt x="89" y="205"/>
                    <a:pt x="89" y="205"/>
                  </a:cubicBezTo>
                  <a:cubicBezTo>
                    <a:pt x="89" y="206"/>
                    <a:pt x="89" y="206"/>
                    <a:pt x="89" y="206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1" y="212"/>
                    <a:pt x="91" y="212"/>
                    <a:pt x="91" y="212"/>
                  </a:cubicBezTo>
                  <a:cubicBezTo>
                    <a:pt x="92" y="214"/>
                    <a:pt x="92" y="214"/>
                    <a:pt x="92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94" y="218"/>
                    <a:pt x="94" y="218"/>
                    <a:pt x="94" y="218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100" y="235"/>
                    <a:pt x="100" y="235"/>
                    <a:pt x="100" y="235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6"/>
                    <a:pt x="104" y="246"/>
                    <a:pt x="104" y="246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7" y="254"/>
                    <a:pt x="107" y="254"/>
                    <a:pt x="107" y="254"/>
                  </a:cubicBezTo>
                  <a:cubicBezTo>
                    <a:pt x="107" y="255"/>
                    <a:pt x="107" y="255"/>
                    <a:pt x="107" y="255"/>
                  </a:cubicBezTo>
                  <a:cubicBezTo>
                    <a:pt x="110" y="258"/>
                    <a:pt x="110" y="258"/>
                    <a:pt x="110" y="258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4"/>
                    <a:pt x="110" y="264"/>
                    <a:pt x="110" y="264"/>
                  </a:cubicBezTo>
                  <a:cubicBezTo>
                    <a:pt x="112" y="266"/>
                    <a:pt x="112" y="266"/>
                    <a:pt x="112" y="266"/>
                  </a:cubicBezTo>
                  <a:cubicBezTo>
                    <a:pt x="113" y="269"/>
                    <a:pt x="113" y="269"/>
                    <a:pt x="113" y="269"/>
                  </a:cubicBezTo>
                  <a:cubicBezTo>
                    <a:pt x="113" y="270"/>
                    <a:pt x="113" y="270"/>
                    <a:pt x="113" y="270"/>
                  </a:cubicBezTo>
                  <a:cubicBezTo>
                    <a:pt x="114" y="271"/>
                    <a:pt x="114" y="271"/>
                    <a:pt x="114" y="271"/>
                  </a:cubicBezTo>
                  <a:cubicBezTo>
                    <a:pt x="115" y="271"/>
                    <a:pt x="115" y="271"/>
                    <a:pt x="115" y="271"/>
                  </a:cubicBezTo>
                  <a:cubicBezTo>
                    <a:pt x="115" y="272"/>
                    <a:pt x="115" y="272"/>
                    <a:pt x="115" y="272"/>
                  </a:cubicBezTo>
                  <a:cubicBezTo>
                    <a:pt x="115" y="273"/>
                    <a:pt x="115" y="274"/>
                    <a:pt x="115" y="276"/>
                  </a:cubicBezTo>
                  <a:cubicBezTo>
                    <a:pt x="115" y="278"/>
                    <a:pt x="115" y="278"/>
                    <a:pt x="115" y="278"/>
                  </a:cubicBezTo>
                  <a:cubicBezTo>
                    <a:pt x="117" y="279"/>
                    <a:pt x="117" y="279"/>
                    <a:pt x="117" y="279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8" y="284"/>
                    <a:pt x="118" y="284"/>
                    <a:pt x="118" y="284"/>
                  </a:cubicBezTo>
                  <a:cubicBezTo>
                    <a:pt x="119" y="285"/>
                    <a:pt x="119" y="285"/>
                    <a:pt x="119" y="285"/>
                  </a:cubicBezTo>
                  <a:cubicBezTo>
                    <a:pt x="120" y="286"/>
                    <a:pt x="121" y="288"/>
                    <a:pt x="121" y="289"/>
                  </a:cubicBezTo>
                  <a:cubicBezTo>
                    <a:pt x="121" y="291"/>
                    <a:pt x="121" y="291"/>
                    <a:pt x="121" y="291"/>
                  </a:cubicBezTo>
                  <a:cubicBezTo>
                    <a:pt x="122" y="292"/>
                    <a:pt x="122" y="292"/>
                    <a:pt x="122" y="292"/>
                  </a:cubicBezTo>
                  <a:cubicBezTo>
                    <a:pt x="123" y="294"/>
                    <a:pt x="123" y="294"/>
                    <a:pt x="123" y="294"/>
                  </a:cubicBezTo>
                  <a:cubicBezTo>
                    <a:pt x="123" y="295"/>
                    <a:pt x="123" y="295"/>
                    <a:pt x="123" y="295"/>
                  </a:cubicBezTo>
                  <a:cubicBezTo>
                    <a:pt x="123" y="297"/>
                    <a:pt x="123" y="297"/>
                    <a:pt x="123" y="297"/>
                  </a:cubicBezTo>
                  <a:cubicBezTo>
                    <a:pt x="126" y="300"/>
                    <a:pt x="126" y="300"/>
                    <a:pt x="126" y="300"/>
                  </a:cubicBezTo>
                  <a:cubicBezTo>
                    <a:pt x="126" y="304"/>
                    <a:pt x="126" y="304"/>
                    <a:pt x="126" y="304"/>
                  </a:cubicBezTo>
                  <a:cubicBezTo>
                    <a:pt x="126" y="305"/>
                    <a:pt x="126" y="305"/>
                    <a:pt x="126" y="305"/>
                  </a:cubicBezTo>
                  <a:cubicBezTo>
                    <a:pt x="126" y="306"/>
                    <a:pt x="126" y="306"/>
                    <a:pt x="126" y="306"/>
                  </a:cubicBezTo>
                  <a:cubicBezTo>
                    <a:pt x="126" y="307"/>
                    <a:pt x="126" y="307"/>
                    <a:pt x="126" y="307"/>
                  </a:cubicBezTo>
                  <a:cubicBezTo>
                    <a:pt x="128" y="308"/>
                    <a:pt x="128" y="308"/>
                    <a:pt x="128" y="308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33" y="315"/>
                    <a:pt x="133" y="315"/>
                    <a:pt x="133" y="315"/>
                  </a:cubicBezTo>
                  <a:cubicBezTo>
                    <a:pt x="134" y="325"/>
                    <a:pt x="134" y="325"/>
                    <a:pt x="134" y="325"/>
                  </a:cubicBezTo>
                  <a:cubicBezTo>
                    <a:pt x="134" y="325"/>
                    <a:pt x="134" y="325"/>
                    <a:pt x="134" y="325"/>
                  </a:cubicBezTo>
                  <a:cubicBezTo>
                    <a:pt x="135" y="326"/>
                    <a:pt x="135" y="326"/>
                    <a:pt x="135" y="326"/>
                  </a:cubicBezTo>
                  <a:cubicBezTo>
                    <a:pt x="136" y="329"/>
                    <a:pt x="136" y="329"/>
                    <a:pt x="136" y="329"/>
                  </a:cubicBezTo>
                  <a:cubicBezTo>
                    <a:pt x="136" y="331"/>
                    <a:pt x="136" y="331"/>
                    <a:pt x="136" y="331"/>
                  </a:cubicBezTo>
                  <a:cubicBezTo>
                    <a:pt x="138" y="333"/>
                    <a:pt x="140" y="336"/>
                    <a:pt x="143" y="338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43" y="343"/>
                    <a:pt x="143" y="343"/>
                    <a:pt x="143" y="343"/>
                  </a:cubicBezTo>
                  <a:cubicBezTo>
                    <a:pt x="145" y="345"/>
                    <a:pt x="147" y="347"/>
                    <a:pt x="149" y="349"/>
                  </a:cubicBezTo>
                  <a:cubicBezTo>
                    <a:pt x="152" y="355"/>
                    <a:pt x="152" y="355"/>
                    <a:pt x="152" y="355"/>
                  </a:cubicBezTo>
                  <a:cubicBezTo>
                    <a:pt x="153" y="355"/>
                    <a:pt x="153" y="355"/>
                    <a:pt x="153" y="355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8" y="360"/>
                    <a:pt x="168" y="360"/>
                    <a:pt x="168" y="360"/>
                  </a:cubicBezTo>
                  <a:cubicBezTo>
                    <a:pt x="163" y="358"/>
                    <a:pt x="158" y="355"/>
                    <a:pt x="153" y="353"/>
                  </a:cubicBezTo>
                  <a:cubicBezTo>
                    <a:pt x="148" y="344"/>
                    <a:pt x="143" y="333"/>
                    <a:pt x="139" y="323"/>
                  </a:cubicBezTo>
                  <a:cubicBezTo>
                    <a:pt x="132" y="304"/>
                    <a:pt x="132" y="304"/>
                    <a:pt x="132" y="304"/>
                  </a:cubicBezTo>
                  <a:cubicBezTo>
                    <a:pt x="127" y="293"/>
                    <a:pt x="127" y="293"/>
                    <a:pt x="127" y="293"/>
                  </a:cubicBezTo>
                  <a:cubicBezTo>
                    <a:pt x="126" y="290"/>
                    <a:pt x="126" y="290"/>
                    <a:pt x="126" y="290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5"/>
                    <a:pt x="124" y="285"/>
                    <a:pt x="124" y="285"/>
                  </a:cubicBezTo>
                  <a:cubicBezTo>
                    <a:pt x="120" y="276"/>
                    <a:pt x="120" y="276"/>
                    <a:pt x="120" y="276"/>
                  </a:cubicBezTo>
                  <a:cubicBezTo>
                    <a:pt x="116" y="273"/>
                    <a:pt x="116" y="273"/>
                    <a:pt x="116" y="273"/>
                  </a:cubicBezTo>
                  <a:cubicBezTo>
                    <a:pt x="112" y="264"/>
                    <a:pt x="109" y="254"/>
                    <a:pt x="107" y="244"/>
                  </a:cubicBezTo>
                  <a:cubicBezTo>
                    <a:pt x="104" y="237"/>
                    <a:pt x="104" y="237"/>
                    <a:pt x="104" y="237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4"/>
                    <a:pt x="105" y="234"/>
                    <a:pt x="105" y="234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3"/>
                    <a:pt x="104" y="223"/>
                    <a:pt x="104" y="223"/>
                  </a:cubicBezTo>
                  <a:cubicBezTo>
                    <a:pt x="102" y="221"/>
                    <a:pt x="102" y="221"/>
                    <a:pt x="102" y="221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5" y="203"/>
                    <a:pt x="93" y="200"/>
                    <a:pt x="93" y="196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1" y="193"/>
                    <a:pt x="91" y="193"/>
                    <a:pt x="91" y="193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0" y="189"/>
                    <a:pt x="90" y="189"/>
                    <a:pt x="90" y="189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6"/>
                    <a:pt x="89" y="186"/>
                    <a:pt x="89" y="186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97" y="159"/>
                    <a:pt x="102" y="140"/>
                    <a:pt x="102" y="120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4" y="82"/>
                    <a:pt x="104" y="78"/>
                    <a:pt x="102" y="74"/>
                  </a:cubicBezTo>
                  <a:lnTo>
                    <a:pt x="85" y="21"/>
                  </a:lnTo>
                  <a:close/>
                  <a:moveTo>
                    <a:pt x="32" y="58"/>
                  </a:moveTo>
                  <a:cubicBezTo>
                    <a:pt x="33" y="62"/>
                    <a:pt x="33" y="62"/>
                    <a:pt x="33" y="62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2" y="57"/>
                    <a:pt x="32" y="57"/>
                    <a:pt x="32" y="57"/>
                  </a:cubicBezTo>
                  <a:lnTo>
                    <a:pt x="32" y="58"/>
                  </a:lnTo>
                  <a:close/>
                  <a:moveTo>
                    <a:pt x="22" y="79"/>
                  </a:moveTo>
                  <a:cubicBezTo>
                    <a:pt x="22" y="79"/>
                    <a:pt x="22" y="79"/>
                    <a:pt x="22" y="79"/>
                  </a:cubicBezTo>
                  <a:cubicBezTo>
                    <a:pt x="23" y="81"/>
                    <a:pt x="23" y="81"/>
                    <a:pt x="23" y="81"/>
                  </a:cubicBezTo>
                  <a:lnTo>
                    <a:pt x="22" y="7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02"/>
            <p:cNvSpPr>
              <a:spLocks/>
            </p:cNvSpPr>
            <p:nvPr/>
          </p:nvSpPr>
          <p:spPr bwMode="auto">
            <a:xfrm>
              <a:off x="8231188" y="2835276"/>
              <a:ext cx="93663" cy="239713"/>
            </a:xfrm>
            <a:custGeom>
              <a:avLst/>
              <a:gdLst>
                <a:gd name="T0" fmla="*/ 5 w 27"/>
                <a:gd name="T1" fmla="*/ 3 h 69"/>
                <a:gd name="T2" fmla="*/ 5 w 27"/>
                <a:gd name="T3" fmla="*/ 3 h 69"/>
                <a:gd name="T4" fmla="*/ 0 w 27"/>
                <a:gd name="T5" fmla="*/ 0 h 69"/>
                <a:gd name="T6" fmla="*/ 0 w 27"/>
                <a:gd name="T7" fmla="*/ 7 h 69"/>
                <a:gd name="T8" fmla="*/ 0 w 27"/>
                <a:gd name="T9" fmla="*/ 7 h 69"/>
                <a:gd name="T10" fmla="*/ 3 w 27"/>
                <a:gd name="T11" fmla="*/ 10 h 69"/>
                <a:gd name="T12" fmla="*/ 3 w 27"/>
                <a:gd name="T13" fmla="*/ 11 h 69"/>
                <a:gd name="T14" fmla="*/ 3 w 27"/>
                <a:gd name="T15" fmla="*/ 13 h 69"/>
                <a:gd name="T16" fmla="*/ 5 w 27"/>
                <a:gd name="T17" fmla="*/ 16 h 69"/>
                <a:gd name="T18" fmla="*/ 5 w 27"/>
                <a:gd name="T19" fmla="*/ 17 h 69"/>
                <a:gd name="T20" fmla="*/ 5 w 27"/>
                <a:gd name="T21" fmla="*/ 19 h 69"/>
                <a:gd name="T22" fmla="*/ 7 w 27"/>
                <a:gd name="T23" fmla="*/ 20 h 69"/>
                <a:gd name="T24" fmla="*/ 15 w 27"/>
                <a:gd name="T25" fmla="*/ 33 h 69"/>
                <a:gd name="T26" fmla="*/ 15 w 27"/>
                <a:gd name="T27" fmla="*/ 37 h 69"/>
                <a:gd name="T28" fmla="*/ 17 w 27"/>
                <a:gd name="T29" fmla="*/ 54 h 69"/>
                <a:gd name="T30" fmla="*/ 21 w 27"/>
                <a:gd name="T31" fmla="*/ 60 h 69"/>
                <a:gd name="T32" fmla="*/ 22 w 27"/>
                <a:gd name="T33" fmla="*/ 62 h 69"/>
                <a:gd name="T34" fmla="*/ 23 w 27"/>
                <a:gd name="T35" fmla="*/ 69 h 69"/>
                <a:gd name="T36" fmla="*/ 25 w 27"/>
                <a:gd name="T37" fmla="*/ 69 h 69"/>
                <a:gd name="T38" fmla="*/ 26 w 27"/>
                <a:gd name="T39" fmla="*/ 68 h 69"/>
                <a:gd name="T40" fmla="*/ 27 w 27"/>
                <a:gd name="T41" fmla="*/ 67 h 69"/>
                <a:gd name="T42" fmla="*/ 26 w 27"/>
                <a:gd name="T43" fmla="*/ 64 h 69"/>
                <a:gd name="T44" fmla="*/ 26 w 27"/>
                <a:gd name="T45" fmla="*/ 58 h 69"/>
                <a:gd name="T46" fmla="*/ 25 w 27"/>
                <a:gd name="T47" fmla="*/ 55 h 69"/>
                <a:gd name="T48" fmla="*/ 25 w 27"/>
                <a:gd name="T49" fmla="*/ 55 h 69"/>
                <a:gd name="T50" fmla="*/ 21 w 27"/>
                <a:gd name="T51" fmla="*/ 49 h 69"/>
                <a:gd name="T52" fmla="*/ 21 w 27"/>
                <a:gd name="T53" fmla="*/ 45 h 69"/>
                <a:gd name="T54" fmla="*/ 20 w 27"/>
                <a:gd name="T55" fmla="*/ 43 h 69"/>
                <a:gd name="T56" fmla="*/ 19 w 27"/>
                <a:gd name="T57" fmla="*/ 28 h 69"/>
                <a:gd name="T58" fmla="*/ 18 w 27"/>
                <a:gd name="T59" fmla="*/ 27 h 69"/>
                <a:gd name="T60" fmla="*/ 17 w 27"/>
                <a:gd name="T61" fmla="*/ 25 h 69"/>
                <a:gd name="T62" fmla="*/ 17 w 27"/>
                <a:gd name="T63" fmla="*/ 24 h 69"/>
                <a:gd name="T64" fmla="*/ 16 w 27"/>
                <a:gd name="T65" fmla="*/ 16 h 69"/>
                <a:gd name="T66" fmla="*/ 15 w 27"/>
                <a:gd name="T67" fmla="*/ 15 h 69"/>
                <a:gd name="T68" fmla="*/ 13 w 27"/>
                <a:gd name="T69" fmla="*/ 13 h 69"/>
                <a:gd name="T70" fmla="*/ 13 w 27"/>
                <a:gd name="T71" fmla="*/ 11 h 69"/>
                <a:gd name="T72" fmla="*/ 13 w 27"/>
                <a:gd name="T73" fmla="*/ 10 h 69"/>
                <a:gd name="T74" fmla="*/ 9 w 27"/>
                <a:gd name="T75" fmla="*/ 5 h 69"/>
                <a:gd name="T76" fmla="*/ 8 w 27"/>
                <a:gd name="T77" fmla="*/ 5 h 69"/>
                <a:gd name="T78" fmla="*/ 5 w 27"/>
                <a:gd name="T79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69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5"/>
                    <a:pt x="22" y="67"/>
                    <a:pt x="23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03"/>
            <p:cNvSpPr>
              <a:spLocks/>
            </p:cNvSpPr>
            <p:nvPr/>
          </p:nvSpPr>
          <p:spPr bwMode="auto">
            <a:xfrm>
              <a:off x="7451726" y="2776538"/>
              <a:ext cx="11113" cy="9525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3"/>
                    <a:pt x="2" y="3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69" name="Picture 504"/>
            <p:cNvPicPr>
              <a:picLocks noChangeAspect="1" noChangeArrowheads="1"/>
            </p:cNvPicPr>
            <p:nvPr/>
          </p:nvPicPr>
          <p:blipFill>
            <a:blip r:embed="rId3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1276" y="3508376"/>
              <a:ext cx="300038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0" name="Freeform 505"/>
            <p:cNvSpPr>
              <a:spLocks/>
            </p:cNvSpPr>
            <p:nvPr/>
          </p:nvSpPr>
          <p:spPr bwMode="auto">
            <a:xfrm>
              <a:off x="7442201" y="3324226"/>
              <a:ext cx="260350" cy="242888"/>
            </a:xfrm>
            <a:custGeom>
              <a:avLst/>
              <a:gdLst>
                <a:gd name="T0" fmla="*/ 75 w 75"/>
                <a:gd name="T1" fmla="*/ 70 h 70"/>
                <a:gd name="T2" fmla="*/ 67 w 75"/>
                <a:gd name="T3" fmla="*/ 61 h 70"/>
                <a:gd name="T4" fmla="*/ 52 w 75"/>
                <a:gd name="T5" fmla="*/ 48 h 70"/>
                <a:gd name="T6" fmla="*/ 50 w 75"/>
                <a:gd name="T7" fmla="*/ 45 h 70"/>
                <a:gd name="T8" fmla="*/ 53 w 75"/>
                <a:gd name="T9" fmla="*/ 45 h 70"/>
                <a:gd name="T10" fmla="*/ 50 w 75"/>
                <a:gd name="T11" fmla="*/ 43 h 70"/>
                <a:gd name="T12" fmla="*/ 49 w 75"/>
                <a:gd name="T13" fmla="*/ 44 h 70"/>
                <a:gd name="T14" fmla="*/ 49 w 75"/>
                <a:gd name="T15" fmla="*/ 44 h 70"/>
                <a:gd name="T16" fmla="*/ 49 w 75"/>
                <a:gd name="T17" fmla="*/ 44 h 70"/>
                <a:gd name="T18" fmla="*/ 49 w 75"/>
                <a:gd name="T19" fmla="*/ 44 h 70"/>
                <a:gd name="T20" fmla="*/ 40 w 75"/>
                <a:gd name="T21" fmla="*/ 35 h 70"/>
                <a:gd name="T22" fmla="*/ 25 w 75"/>
                <a:gd name="T23" fmla="*/ 29 h 70"/>
                <a:gd name="T24" fmla="*/ 24 w 75"/>
                <a:gd name="T25" fmla="*/ 27 h 70"/>
                <a:gd name="T26" fmla="*/ 25 w 75"/>
                <a:gd name="T27" fmla="*/ 25 h 70"/>
                <a:gd name="T28" fmla="*/ 26 w 75"/>
                <a:gd name="T29" fmla="*/ 24 h 70"/>
                <a:gd name="T30" fmla="*/ 11 w 75"/>
                <a:gd name="T31" fmla="*/ 14 h 70"/>
                <a:gd name="T32" fmla="*/ 10 w 75"/>
                <a:gd name="T33" fmla="*/ 13 h 70"/>
                <a:gd name="T34" fmla="*/ 11 w 75"/>
                <a:gd name="T35" fmla="*/ 13 h 70"/>
                <a:gd name="T36" fmla="*/ 11 w 75"/>
                <a:gd name="T37" fmla="*/ 13 h 70"/>
                <a:gd name="T38" fmla="*/ 19 w 75"/>
                <a:gd name="T39" fmla="*/ 4 h 70"/>
                <a:gd name="T40" fmla="*/ 18 w 75"/>
                <a:gd name="T41" fmla="*/ 2 h 70"/>
                <a:gd name="T42" fmla="*/ 17 w 75"/>
                <a:gd name="T43" fmla="*/ 1 h 70"/>
                <a:gd name="T44" fmla="*/ 9 w 75"/>
                <a:gd name="T45" fmla="*/ 0 h 70"/>
                <a:gd name="T46" fmla="*/ 5 w 75"/>
                <a:gd name="T47" fmla="*/ 0 h 70"/>
                <a:gd name="T48" fmla="*/ 2 w 75"/>
                <a:gd name="T49" fmla="*/ 1 h 70"/>
                <a:gd name="T50" fmla="*/ 0 w 75"/>
                <a:gd name="T51" fmla="*/ 6 h 70"/>
                <a:gd name="T52" fmla="*/ 0 w 75"/>
                <a:gd name="T53" fmla="*/ 7 h 70"/>
                <a:gd name="T54" fmla="*/ 14 w 75"/>
                <a:gd name="T55" fmla="*/ 21 h 70"/>
                <a:gd name="T56" fmla="*/ 14 w 75"/>
                <a:gd name="T57" fmla="*/ 20 h 70"/>
                <a:gd name="T58" fmla="*/ 15 w 75"/>
                <a:gd name="T59" fmla="*/ 20 h 70"/>
                <a:gd name="T60" fmla="*/ 16 w 75"/>
                <a:gd name="T61" fmla="*/ 19 h 70"/>
                <a:gd name="T62" fmla="*/ 17 w 75"/>
                <a:gd name="T63" fmla="*/ 19 h 70"/>
                <a:gd name="T64" fmla="*/ 25 w 75"/>
                <a:gd name="T65" fmla="*/ 32 h 70"/>
                <a:gd name="T66" fmla="*/ 37 w 75"/>
                <a:gd name="T67" fmla="*/ 42 h 70"/>
                <a:gd name="T68" fmla="*/ 48 w 75"/>
                <a:gd name="T69" fmla="*/ 54 h 70"/>
                <a:gd name="T70" fmla="*/ 48 w 75"/>
                <a:gd name="T71" fmla="*/ 55 h 70"/>
                <a:gd name="T72" fmla="*/ 75 w 75"/>
                <a:gd name="T7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" h="70">
                  <a:moveTo>
                    <a:pt x="75" y="70"/>
                  </a:moveTo>
                  <a:cubicBezTo>
                    <a:pt x="67" y="61"/>
                    <a:pt x="67" y="61"/>
                    <a:pt x="67" y="61"/>
                  </a:cubicBezTo>
                  <a:cubicBezTo>
                    <a:pt x="62" y="57"/>
                    <a:pt x="57" y="53"/>
                    <a:pt x="52" y="48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6" y="33"/>
                    <a:pt x="31" y="31"/>
                    <a:pt x="25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5" y="11"/>
                    <a:pt x="17" y="7"/>
                    <a:pt x="19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57" y="61"/>
                    <a:pt x="65" y="66"/>
                    <a:pt x="75" y="70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71" name="Picture 506"/>
            <p:cNvPicPr>
              <a:picLocks noChangeAspect="1" noChangeArrowheads="1"/>
            </p:cNvPicPr>
            <p:nvPr/>
          </p:nvPicPr>
          <p:blipFill>
            <a:blip r:embed="rId3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384551"/>
              <a:ext cx="2174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2" name="Freeform 507"/>
            <p:cNvSpPr>
              <a:spLocks/>
            </p:cNvSpPr>
            <p:nvPr/>
          </p:nvSpPr>
          <p:spPr bwMode="auto">
            <a:xfrm>
              <a:off x="7715251" y="3538538"/>
              <a:ext cx="155575" cy="28575"/>
            </a:xfrm>
            <a:custGeom>
              <a:avLst/>
              <a:gdLst>
                <a:gd name="T0" fmla="*/ 0 w 45"/>
                <a:gd name="T1" fmla="*/ 2 h 8"/>
                <a:gd name="T2" fmla="*/ 6 w 45"/>
                <a:gd name="T3" fmla="*/ 6 h 8"/>
                <a:gd name="T4" fmla="*/ 45 w 45"/>
                <a:gd name="T5" fmla="*/ 6 h 8"/>
                <a:gd name="T6" fmla="*/ 45 w 45"/>
                <a:gd name="T7" fmla="*/ 4 h 8"/>
                <a:gd name="T8" fmla="*/ 44 w 45"/>
                <a:gd name="T9" fmla="*/ 3 h 8"/>
                <a:gd name="T10" fmla="*/ 40 w 45"/>
                <a:gd name="T11" fmla="*/ 2 h 8"/>
                <a:gd name="T12" fmla="*/ 15 w 45"/>
                <a:gd name="T13" fmla="*/ 1 h 8"/>
                <a:gd name="T14" fmla="*/ 0 w 45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8">
                  <a:moveTo>
                    <a:pt x="0" y="2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19" y="8"/>
                    <a:pt x="33" y="8"/>
                    <a:pt x="45" y="6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1" y="1"/>
                    <a:pt x="23" y="0"/>
                    <a:pt x="15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08"/>
            <p:cNvSpPr>
              <a:spLocks/>
            </p:cNvSpPr>
            <p:nvPr/>
          </p:nvSpPr>
          <p:spPr bwMode="auto">
            <a:xfrm>
              <a:off x="7735888" y="3417888"/>
              <a:ext cx="319088" cy="161925"/>
            </a:xfrm>
            <a:custGeom>
              <a:avLst/>
              <a:gdLst>
                <a:gd name="T0" fmla="*/ 9 w 92"/>
                <a:gd name="T1" fmla="*/ 36 h 47"/>
                <a:gd name="T2" fmla="*/ 34 w 92"/>
                <a:gd name="T3" fmla="*/ 37 h 47"/>
                <a:gd name="T4" fmla="*/ 38 w 92"/>
                <a:gd name="T5" fmla="*/ 38 h 47"/>
                <a:gd name="T6" fmla="*/ 39 w 92"/>
                <a:gd name="T7" fmla="*/ 39 h 47"/>
                <a:gd name="T8" fmla="*/ 39 w 92"/>
                <a:gd name="T9" fmla="*/ 41 h 47"/>
                <a:gd name="T10" fmla="*/ 0 w 92"/>
                <a:gd name="T11" fmla="*/ 41 h 47"/>
                <a:gd name="T12" fmla="*/ 7 w 92"/>
                <a:gd name="T13" fmla="*/ 47 h 47"/>
                <a:gd name="T14" fmla="*/ 38 w 92"/>
                <a:gd name="T15" fmla="*/ 42 h 47"/>
                <a:gd name="T16" fmla="*/ 42 w 92"/>
                <a:gd name="T17" fmla="*/ 39 h 47"/>
                <a:gd name="T18" fmla="*/ 92 w 92"/>
                <a:gd name="T19" fmla="*/ 5 h 47"/>
                <a:gd name="T20" fmla="*/ 92 w 92"/>
                <a:gd name="T21" fmla="*/ 4 h 47"/>
                <a:gd name="T22" fmla="*/ 86 w 92"/>
                <a:gd name="T23" fmla="*/ 0 h 47"/>
                <a:gd name="T24" fmla="*/ 87 w 92"/>
                <a:gd name="T25" fmla="*/ 2 h 47"/>
                <a:gd name="T26" fmla="*/ 67 w 92"/>
                <a:gd name="T27" fmla="*/ 15 h 47"/>
                <a:gd name="T28" fmla="*/ 38 w 92"/>
                <a:gd name="T29" fmla="*/ 29 h 47"/>
                <a:gd name="T30" fmla="*/ 9 w 92"/>
                <a:gd name="T31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2" h="47">
                  <a:moveTo>
                    <a:pt x="9" y="36"/>
                  </a:moveTo>
                  <a:cubicBezTo>
                    <a:pt x="17" y="35"/>
                    <a:pt x="25" y="36"/>
                    <a:pt x="34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27" y="43"/>
                    <a:pt x="13" y="43"/>
                    <a:pt x="0" y="41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1"/>
                    <a:pt x="41" y="41"/>
                    <a:pt x="42" y="39"/>
                  </a:cubicBezTo>
                  <a:cubicBezTo>
                    <a:pt x="57" y="28"/>
                    <a:pt x="73" y="17"/>
                    <a:pt x="92" y="5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0" y="2"/>
                    <a:pt x="88" y="0"/>
                    <a:pt x="86" y="0"/>
                  </a:cubicBezTo>
                  <a:cubicBezTo>
                    <a:pt x="84" y="2"/>
                    <a:pt x="85" y="2"/>
                    <a:pt x="87" y="2"/>
                  </a:cubicBezTo>
                  <a:cubicBezTo>
                    <a:pt x="88" y="3"/>
                    <a:pt x="82" y="7"/>
                    <a:pt x="67" y="15"/>
                  </a:cubicBezTo>
                  <a:cubicBezTo>
                    <a:pt x="53" y="23"/>
                    <a:pt x="43" y="28"/>
                    <a:pt x="38" y="29"/>
                  </a:cubicBezTo>
                  <a:lnTo>
                    <a:pt x="9" y="36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09"/>
            <p:cNvSpPr>
              <a:spLocks/>
            </p:cNvSpPr>
            <p:nvPr/>
          </p:nvSpPr>
          <p:spPr bwMode="auto">
            <a:xfrm>
              <a:off x="7881938" y="3702051"/>
              <a:ext cx="34925" cy="20638"/>
            </a:xfrm>
            <a:custGeom>
              <a:avLst/>
              <a:gdLst>
                <a:gd name="T0" fmla="*/ 2 w 10"/>
                <a:gd name="T1" fmla="*/ 0 h 6"/>
                <a:gd name="T2" fmla="*/ 2 w 10"/>
                <a:gd name="T3" fmla="*/ 1 h 6"/>
                <a:gd name="T4" fmla="*/ 1 w 10"/>
                <a:gd name="T5" fmla="*/ 1 h 6"/>
                <a:gd name="T6" fmla="*/ 1 w 10"/>
                <a:gd name="T7" fmla="*/ 1 h 6"/>
                <a:gd name="T8" fmla="*/ 0 w 10"/>
                <a:gd name="T9" fmla="*/ 2 h 6"/>
                <a:gd name="T10" fmla="*/ 0 w 10"/>
                <a:gd name="T11" fmla="*/ 4 h 6"/>
                <a:gd name="T12" fmla="*/ 1 w 10"/>
                <a:gd name="T13" fmla="*/ 4 h 6"/>
                <a:gd name="T14" fmla="*/ 9 w 10"/>
                <a:gd name="T15" fmla="*/ 6 h 6"/>
                <a:gd name="T16" fmla="*/ 10 w 10"/>
                <a:gd name="T17" fmla="*/ 5 h 6"/>
                <a:gd name="T18" fmla="*/ 10 w 10"/>
                <a:gd name="T19" fmla="*/ 4 h 6"/>
                <a:gd name="T20" fmla="*/ 10 w 10"/>
                <a:gd name="T21" fmla="*/ 3 h 6"/>
                <a:gd name="T22" fmla="*/ 8 w 10"/>
                <a:gd name="T23" fmla="*/ 2 h 6"/>
                <a:gd name="T24" fmla="*/ 7 w 10"/>
                <a:gd name="T25" fmla="*/ 0 h 6"/>
                <a:gd name="T26" fmla="*/ 2 w 10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6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5"/>
                    <a:pt x="6" y="6"/>
                    <a:pt x="9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10"/>
            <p:cNvSpPr>
              <a:spLocks/>
            </p:cNvSpPr>
            <p:nvPr/>
          </p:nvSpPr>
          <p:spPr bwMode="auto">
            <a:xfrm>
              <a:off x="7764463" y="3579813"/>
              <a:ext cx="34925" cy="17463"/>
            </a:xfrm>
            <a:custGeom>
              <a:avLst/>
              <a:gdLst>
                <a:gd name="T0" fmla="*/ 17 w 22"/>
                <a:gd name="T1" fmla="*/ 9 h 11"/>
                <a:gd name="T2" fmla="*/ 22 w 22"/>
                <a:gd name="T3" fmla="*/ 11 h 11"/>
                <a:gd name="T4" fmla="*/ 0 w 22"/>
                <a:gd name="T5" fmla="*/ 0 h 11"/>
                <a:gd name="T6" fmla="*/ 13 w 22"/>
                <a:gd name="T7" fmla="*/ 9 h 11"/>
                <a:gd name="T8" fmla="*/ 17 w 2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17" y="9"/>
                  </a:moveTo>
                  <a:lnTo>
                    <a:pt x="22" y="11"/>
                  </a:lnTo>
                  <a:lnTo>
                    <a:pt x="0" y="0"/>
                  </a:lnTo>
                  <a:lnTo>
                    <a:pt x="13" y="9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11"/>
            <p:cNvSpPr>
              <a:spLocks/>
            </p:cNvSpPr>
            <p:nvPr/>
          </p:nvSpPr>
          <p:spPr bwMode="auto">
            <a:xfrm>
              <a:off x="8051801" y="3435351"/>
              <a:ext cx="3175" cy="9525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2"/>
                    <a:pt x="0" y="3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512"/>
            <p:cNvSpPr>
              <a:spLocks/>
            </p:cNvSpPr>
            <p:nvPr/>
          </p:nvSpPr>
          <p:spPr bwMode="auto">
            <a:xfrm>
              <a:off x="7850188" y="3643313"/>
              <a:ext cx="784225" cy="246063"/>
            </a:xfrm>
            <a:custGeom>
              <a:avLst/>
              <a:gdLst>
                <a:gd name="T0" fmla="*/ 15 w 226"/>
                <a:gd name="T1" fmla="*/ 2 h 71"/>
                <a:gd name="T2" fmla="*/ 13 w 226"/>
                <a:gd name="T3" fmla="*/ 1 h 71"/>
                <a:gd name="T4" fmla="*/ 0 w 226"/>
                <a:gd name="T5" fmla="*/ 0 h 71"/>
                <a:gd name="T6" fmla="*/ 41 w 226"/>
                <a:gd name="T7" fmla="*/ 30 h 71"/>
                <a:gd name="T8" fmla="*/ 42 w 226"/>
                <a:gd name="T9" fmla="*/ 34 h 71"/>
                <a:gd name="T10" fmla="*/ 42 w 226"/>
                <a:gd name="T11" fmla="*/ 36 h 71"/>
                <a:gd name="T12" fmla="*/ 46 w 226"/>
                <a:gd name="T13" fmla="*/ 40 h 71"/>
                <a:gd name="T14" fmla="*/ 46 w 226"/>
                <a:gd name="T15" fmla="*/ 42 h 71"/>
                <a:gd name="T16" fmla="*/ 46 w 226"/>
                <a:gd name="T17" fmla="*/ 43 h 71"/>
                <a:gd name="T18" fmla="*/ 54 w 226"/>
                <a:gd name="T19" fmla="*/ 53 h 71"/>
                <a:gd name="T20" fmla="*/ 54 w 226"/>
                <a:gd name="T21" fmla="*/ 54 h 71"/>
                <a:gd name="T22" fmla="*/ 54 w 226"/>
                <a:gd name="T23" fmla="*/ 53 h 71"/>
                <a:gd name="T24" fmla="*/ 54 w 226"/>
                <a:gd name="T25" fmla="*/ 53 h 71"/>
                <a:gd name="T26" fmla="*/ 117 w 226"/>
                <a:gd name="T27" fmla="*/ 66 h 71"/>
                <a:gd name="T28" fmla="*/ 118 w 226"/>
                <a:gd name="T29" fmla="*/ 66 h 71"/>
                <a:gd name="T30" fmla="*/ 121 w 226"/>
                <a:gd name="T31" fmla="*/ 67 h 71"/>
                <a:gd name="T32" fmla="*/ 122 w 226"/>
                <a:gd name="T33" fmla="*/ 67 h 71"/>
                <a:gd name="T34" fmla="*/ 122 w 226"/>
                <a:gd name="T35" fmla="*/ 67 h 71"/>
                <a:gd name="T36" fmla="*/ 132 w 226"/>
                <a:gd name="T37" fmla="*/ 68 h 71"/>
                <a:gd name="T38" fmla="*/ 132 w 226"/>
                <a:gd name="T39" fmla="*/ 67 h 71"/>
                <a:gd name="T40" fmla="*/ 135 w 226"/>
                <a:gd name="T41" fmla="*/ 67 h 71"/>
                <a:gd name="T42" fmla="*/ 137 w 226"/>
                <a:gd name="T43" fmla="*/ 69 h 71"/>
                <a:gd name="T44" fmla="*/ 137 w 226"/>
                <a:gd name="T45" fmla="*/ 69 h 71"/>
                <a:gd name="T46" fmla="*/ 137 w 226"/>
                <a:gd name="T47" fmla="*/ 69 h 71"/>
                <a:gd name="T48" fmla="*/ 184 w 226"/>
                <a:gd name="T49" fmla="*/ 70 h 71"/>
                <a:gd name="T50" fmla="*/ 186 w 226"/>
                <a:gd name="T51" fmla="*/ 70 h 71"/>
                <a:gd name="T52" fmla="*/ 187 w 226"/>
                <a:gd name="T53" fmla="*/ 70 h 71"/>
                <a:gd name="T54" fmla="*/ 186 w 226"/>
                <a:gd name="T55" fmla="*/ 70 h 71"/>
                <a:gd name="T56" fmla="*/ 184 w 226"/>
                <a:gd name="T57" fmla="*/ 70 h 71"/>
                <a:gd name="T58" fmla="*/ 185 w 226"/>
                <a:gd name="T59" fmla="*/ 70 h 71"/>
                <a:gd name="T60" fmla="*/ 206 w 226"/>
                <a:gd name="T61" fmla="*/ 68 h 71"/>
                <a:gd name="T62" fmla="*/ 222 w 226"/>
                <a:gd name="T63" fmla="*/ 69 h 71"/>
                <a:gd name="T64" fmla="*/ 226 w 226"/>
                <a:gd name="T65" fmla="*/ 70 h 71"/>
                <a:gd name="T66" fmla="*/ 225 w 226"/>
                <a:gd name="T67" fmla="*/ 69 h 71"/>
                <a:gd name="T68" fmla="*/ 220 w 226"/>
                <a:gd name="T69" fmla="*/ 65 h 71"/>
                <a:gd name="T70" fmla="*/ 213 w 226"/>
                <a:gd name="T71" fmla="*/ 65 h 71"/>
                <a:gd name="T72" fmla="*/ 202 w 226"/>
                <a:gd name="T73" fmla="*/ 65 h 71"/>
                <a:gd name="T74" fmla="*/ 200 w 226"/>
                <a:gd name="T75" fmla="*/ 65 h 71"/>
                <a:gd name="T76" fmla="*/ 191 w 226"/>
                <a:gd name="T77" fmla="*/ 65 h 71"/>
                <a:gd name="T78" fmla="*/ 173 w 226"/>
                <a:gd name="T79" fmla="*/ 64 h 71"/>
                <a:gd name="T80" fmla="*/ 152 w 226"/>
                <a:gd name="T81" fmla="*/ 62 h 71"/>
                <a:gd name="T82" fmla="*/ 136 w 226"/>
                <a:gd name="T83" fmla="*/ 61 h 71"/>
                <a:gd name="T84" fmla="*/ 106 w 226"/>
                <a:gd name="T85" fmla="*/ 56 h 71"/>
                <a:gd name="T86" fmla="*/ 57 w 226"/>
                <a:gd name="T87" fmla="*/ 48 h 71"/>
                <a:gd name="T88" fmla="*/ 55 w 226"/>
                <a:gd name="T89" fmla="*/ 42 h 71"/>
                <a:gd name="T90" fmla="*/ 26 w 226"/>
                <a:gd name="T91" fmla="*/ 10 h 71"/>
                <a:gd name="T92" fmla="*/ 19 w 226"/>
                <a:gd name="T93" fmla="*/ 5 h 71"/>
                <a:gd name="T94" fmla="*/ 18 w 226"/>
                <a:gd name="T95" fmla="*/ 5 h 71"/>
                <a:gd name="T96" fmla="*/ 15 w 226"/>
                <a:gd name="T97" fmla="*/ 3 h 71"/>
                <a:gd name="T98" fmla="*/ 15 w 226"/>
                <a:gd name="T99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71">
                  <a:moveTo>
                    <a:pt x="15" y="2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9"/>
                    <a:pt x="28" y="19"/>
                    <a:pt x="41" y="30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8" y="47"/>
                    <a:pt x="51" y="50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76" y="53"/>
                    <a:pt x="97" y="57"/>
                    <a:pt x="117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5" y="67"/>
                    <a:pt x="135" y="67"/>
                    <a:pt x="135" y="67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53" y="71"/>
                    <a:pt x="169" y="71"/>
                    <a:pt x="184" y="70"/>
                  </a:cubicBezTo>
                  <a:cubicBezTo>
                    <a:pt x="186" y="70"/>
                    <a:pt x="186" y="70"/>
                    <a:pt x="186" y="70"/>
                  </a:cubicBezTo>
                  <a:cubicBezTo>
                    <a:pt x="187" y="70"/>
                    <a:pt x="187" y="70"/>
                    <a:pt x="187" y="70"/>
                  </a:cubicBezTo>
                  <a:cubicBezTo>
                    <a:pt x="186" y="70"/>
                    <a:pt x="186" y="70"/>
                    <a:pt x="186" y="7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11" y="67"/>
                    <a:pt x="216" y="68"/>
                    <a:pt x="222" y="69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0" y="65"/>
                    <a:pt x="220" y="65"/>
                    <a:pt x="220" y="65"/>
                  </a:cubicBezTo>
                  <a:cubicBezTo>
                    <a:pt x="213" y="65"/>
                    <a:pt x="213" y="65"/>
                    <a:pt x="213" y="65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191" y="65"/>
                    <a:pt x="191" y="65"/>
                    <a:pt x="191" y="65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27" y="58"/>
                    <a:pt x="116" y="57"/>
                    <a:pt x="106" y="56"/>
                  </a:cubicBezTo>
                  <a:cubicBezTo>
                    <a:pt x="88" y="56"/>
                    <a:pt x="72" y="53"/>
                    <a:pt x="57" y="48"/>
                  </a:cubicBezTo>
                  <a:cubicBezTo>
                    <a:pt x="57" y="46"/>
                    <a:pt x="56" y="44"/>
                    <a:pt x="55" y="42"/>
                  </a:cubicBezTo>
                  <a:cubicBezTo>
                    <a:pt x="48" y="29"/>
                    <a:pt x="38" y="18"/>
                    <a:pt x="26" y="10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513"/>
            <p:cNvSpPr>
              <a:spLocks/>
            </p:cNvSpPr>
            <p:nvPr/>
          </p:nvSpPr>
          <p:spPr bwMode="auto">
            <a:xfrm>
              <a:off x="7958138" y="3743326"/>
              <a:ext cx="66675" cy="111125"/>
            </a:xfrm>
            <a:custGeom>
              <a:avLst/>
              <a:gdLst>
                <a:gd name="T0" fmla="*/ 6 w 19"/>
                <a:gd name="T1" fmla="*/ 8 h 32"/>
                <a:gd name="T2" fmla="*/ 6 w 19"/>
                <a:gd name="T3" fmla="*/ 6 h 32"/>
                <a:gd name="T4" fmla="*/ 0 w 19"/>
                <a:gd name="T5" fmla="*/ 0 h 32"/>
                <a:gd name="T6" fmla="*/ 2 w 19"/>
                <a:gd name="T7" fmla="*/ 4 h 32"/>
                <a:gd name="T8" fmla="*/ 2 w 19"/>
                <a:gd name="T9" fmla="*/ 5 h 32"/>
                <a:gd name="T10" fmla="*/ 2 w 19"/>
                <a:gd name="T11" fmla="*/ 7 h 32"/>
                <a:gd name="T12" fmla="*/ 2 w 19"/>
                <a:gd name="T13" fmla="*/ 7 h 32"/>
                <a:gd name="T14" fmla="*/ 6 w 19"/>
                <a:gd name="T15" fmla="*/ 13 h 32"/>
                <a:gd name="T16" fmla="*/ 6 w 19"/>
                <a:gd name="T17" fmla="*/ 13 h 32"/>
                <a:gd name="T18" fmla="*/ 12 w 19"/>
                <a:gd name="T19" fmla="*/ 23 h 32"/>
                <a:gd name="T20" fmla="*/ 13 w 19"/>
                <a:gd name="T21" fmla="*/ 28 h 32"/>
                <a:gd name="T22" fmla="*/ 14 w 19"/>
                <a:gd name="T23" fmla="*/ 32 h 32"/>
                <a:gd name="T24" fmla="*/ 14 w 19"/>
                <a:gd name="T25" fmla="*/ 32 h 32"/>
                <a:gd name="T26" fmla="*/ 16 w 19"/>
                <a:gd name="T27" fmla="*/ 31 h 32"/>
                <a:gd name="T28" fmla="*/ 17 w 19"/>
                <a:gd name="T29" fmla="*/ 29 h 32"/>
                <a:gd name="T30" fmla="*/ 18 w 19"/>
                <a:gd name="T31" fmla="*/ 28 h 32"/>
                <a:gd name="T32" fmla="*/ 19 w 19"/>
                <a:gd name="T33" fmla="*/ 28 h 32"/>
                <a:gd name="T34" fmla="*/ 19 w 19"/>
                <a:gd name="T35" fmla="*/ 28 h 32"/>
                <a:gd name="T36" fmla="*/ 19 w 19"/>
                <a:gd name="T37" fmla="*/ 28 h 32"/>
                <a:gd name="T38" fmla="*/ 11 w 19"/>
                <a:gd name="T39" fmla="*/ 19 h 32"/>
                <a:gd name="T40" fmla="*/ 11 w 19"/>
                <a:gd name="T41" fmla="*/ 18 h 32"/>
                <a:gd name="T42" fmla="*/ 11 w 19"/>
                <a:gd name="T43" fmla="*/ 16 h 32"/>
                <a:gd name="T44" fmla="*/ 7 w 19"/>
                <a:gd name="T45" fmla="*/ 12 h 32"/>
                <a:gd name="T46" fmla="*/ 6 w 19"/>
                <a:gd name="T4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32">
                  <a:moveTo>
                    <a:pt x="6" y="8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4"/>
                    <a:pt x="13" y="26"/>
                    <a:pt x="13" y="28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4"/>
                    <a:pt x="14" y="22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514"/>
            <p:cNvSpPr>
              <a:spLocks/>
            </p:cNvSpPr>
            <p:nvPr/>
          </p:nvSpPr>
          <p:spPr bwMode="auto">
            <a:xfrm>
              <a:off x="7923213" y="3725863"/>
              <a:ext cx="41275" cy="41275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12 h 12"/>
                <a:gd name="T4" fmla="*/ 12 w 12"/>
                <a:gd name="T5" fmla="*/ 10 h 12"/>
                <a:gd name="T6" fmla="*/ 12 w 12"/>
                <a:gd name="T7" fmla="*/ 9 h 12"/>
                <a:gd name="T8" fmla="*/ 10 w 12"/>
                <a:gd name="T9" fmla="*/ 5 h 12"/>
                <a:gd name="T10" fmla="*/ 10 w 12"/>
                <a:gd name="T11" fmla="*/ 5 h 12"/>
                <a:gd name="T12" fmla="*/ 7 w 12"/>
                <a:gd name="T13" fmla="*/ 0 h 12"/>
                <a:gd name="T14" fmla="*/ 4 w 12"/>
                <a:gd name="T15" fmla="*/ 0 h 12"/>
                <a:gd name="T16" fmla="*/ 2 w 12"/>
                <a:gd name="T17" fmla="*/ 0 h 12"/>
                <a:gd name="T18" fmla="*/ 2 w 12"/>
                <a:gd name="T19" fmla="*/ 1 h 12"/>
                <a:gd name="T20" fmla="*/ 1 w 12"/>
                <a:gd name="T21" fmla="*/ 2 h 12"/>
                <a:gd name="T22" fmla="*/ 5 w 12"/>
                <a:gd name="T23" fmla="*/ 7 h 12"/>
                <a:gd name="T24" fmla="*/ 6 w 12"/>
                <a:gd name="T25" fmla="*/ 9 h 12"/>
                <a:gd name="T26" fmla="*/ 9 w 12"/>
                <a:gd name="T27" fmla="*/ 12 h 12"/>
                <a:gd name="T28" fmla="*/ 12 w 12"/>
                <a:gd name="T2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1" y="6"/>
                    <a:pt x="5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12"/>
                    <a:pt x="9" y="12"/>
                    <a:pt x="9" y="12"/>
                  </a:cubicBezTo>
                  <a:lnTo>
                    <a:pt x="12" y="12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515"/>
            <p:cNvSpPr>
              <a:spLocks/>
            </p:cNvSpPr>
            <p:nvPr/>
          </p:nvSpPr>
          <p:spPr bwMode="auto">
            <a:xfrm>
              <a:off x="8024813" y="383698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516"/>
            <p:cNvSpPr>
              <a:spLocks/>
            </p:cNvSpPr>
            <p:nvPr/>
          </p:nvSpPr>
          <p:spPr bwMode="auto">
            <a:xfrm>
              <a:off x="7986713" y="3836988"/>
              <a:ext cx="85725" cy="52388"/>
            </a:xfrm>
            <a:custGeom>
              <a:avLst/>
              <a:gdLst>
                <a:gd name="T0" fmla="*/ 12 w 25"/>
                <a:gd name="T1" fmla="*/ 0 h 15"/>
                <a:gd name="T2" fmla="*/ 12 w 25"/>
                <a:gd name="T3" fmla="*/ 0 h 15"/>
                <a:gd name="T4" fmla="*/ 11 w 25"/>
                <a:gd name="T5" fmla="*/ 1 h 15"/>
                <a:gd name="T6" fmla="*/ 11 w 25"/>
                <a:gd name="T7" fmla="*/ 1 h 15"/>
                <a:gd name="T8" fmla="*/ 10 w 25"/>
                <a:gd name="T9" fmla="*/ 1 h 15"/>
                <a:gd name="T10" fmla="*/ 9 w 25"/>
                <a:gd name="T11" fmla="*/ 2 h 15"/>
                <a:gd name="T12" fmla="*/ 8 w 25"/>
                <a:gd name="T13" fmla="*/ 4 h 15"/>
                <a:gd name="T14" fmla="*/ 6 w 25"/>
                <a:gd name="T15" fmla="*/ 5 h 15"/>
                <a:gd name="T16" fmla="*/ 6 w 25"/>
                <a:gd name="T17" fmla="*/ 5 h 15"/>
                <a:gd name="T18" fmla="*/ 0 w 25"/>
                <a:gd name="T19" fmla="*/ 13 h 15"/>
                <a:gd name="T20" fmla="*/ 1 w 25"/>
                <a:gd name="T21" fmla="*/ 14 h 15"/>
                <a:gd name="T22" fmla="*/ 4 w 25"/>
                <a:gd name="T23" fmla="*/ 14 h 15"/>
                <a:gd name="T24" fmla="*/ 7 w 25"/>
                <a:gd name="T25" fmla="*/ 12 h 15"/>
                <a:gd name="T26" fmla="*/ 8 w 25"/>
                <a:gd name="T27" fmla="*/ 15 h 15"/>
                <a:gd name="T28" fmla="*/ 15 w 25"/>
                <a:gd name="T29" fmla="*/ 14 h 15"/>
                <a:gd name="T30" fmla="*/ 15 w 25"/>
                <a:gd name="T31" fmla="*/ 14 h 15"/>
                <a:gd name="T32" fmla="*/ 16 w 25"/>
                <a:gd name="T33" fmla="*/ 12 h 15"/>
                <a:gd name="T34" fmla="*/ 17 w 25"/>
                <a:gd name="T35" fmla="*/ 11 h 15"/>
                <a:gd name="T36" fmla="*/ 19 w 25"/>
                <a:gd name="T37" fmla="*/ 12 h 15"/>
                <a:gd name="T38" fmla="*/ 21 w 25"/>
                <a:gd name="T39" fmla="*/ 14 h 15"/>
                <a:gd name="T40" fmla="*/ 24 w 25"/>
                <a:gd name="T41" fmla="*/ 14 h 15"/>
                <a:gd name="T42" fmla="*/ 25 w 25"/>
                <a:gd name="T43" fmla="*/ 12 h 15"/>
                <a:gd name="T44" fmla="*/ 25 w 25"/>
                <a:gd name="T45" fmla="*/ 12 h 15"/>
                <a:gd name="T46" fmla="*/ 25 w 25"/>
                <a:gd name="T47" fmla="*/ 10 h 15"/>
                <a:gd name="T48" fmla="*/ 25 w 25"/>
                <a:gd name="T49" fmla="*/ 9 h 15"/>
                <a:gd name="T50" fmla="*/ 23 w 25"/>
                <a:gd name="T51" fmla="*/ 7 h 15"/>
                <a:gd name="T52" fmla="*/ 23 w 25"/>
                <a:gd name="T53" fmla="*/ 7 h 15"/>
                <a:gd name="T54" fmla="*/ 23 w 25"/>
                <a:gd name="T55" fmla="*/ 7 h 15"/>
                <a:gd name="T56" fmla="*/ 21 w 25"/>
                <a:gd name="T57" fmla="*/ 5 h 15"/>
                <a:gd name="T58" fmla="*/ 16 w 25"/>
                <a:gd name="T59" fmla="*/ 5 h 15"/>
                <a:gd name="T60" fmla="*/ 12 w 25"/>
                <a:gd name="T61" fmla="*/ 8 h 15"/>
                <a:gd name="T62" fmla="*/ 13 w 25"/>
                <a:gd name="T63" fmla="*/ 6 h 15"/>
                <a:gd name="T64" fmla="*/ 18 w 25"/>
                <a:gd name="T65" fmla="*/ 3 h 15"/>
                <a:gd name="T66" fmla="*/ 18 w 25"/>
                <a:gd name="T67" fmla="*/ 3 h 15"/>
                <a:gd name="T68" fmla="*/ 18 w 25"/>
                <a:gd name="T69" fmla="*/ 2 h 15"/>
                <a:gd name="T70" fmla="*/ 18 w 25"/>
                <a:gd name="T71" fmla="*/ 1 h 15"/>
                <a:gd name="T72" fmla="*/ 17 w 25"/>
                <a:gd name="T73" fmla="*/ 0 h 15"/>
                <a:gd name="T74" fmla="*/ 12 w 25"/>
                <a:gd name="T7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15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82" name="Picture 517"/>
            <p:cNvPicPr>
              <a:picLocks noChangeAspect="1" noChangeArrowheads="1"/>
            </p:cNvPicPr>
            <p:nvPr/>
          </p:nvPicPr>
          <p:blipFill>
            <a:blip r:embed="rId3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7226" y="2889251"/>
              <a:ext cx="93663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3" name="Freeform 518"/>
            <p:cNvSpPr>
              <a:spLocks/>
            </p:cNvSpPr>
            <p:nvPr/>
          </p:nvSpPr>
          <p:spPr bwMode="auto">
            <a:xfrm>
              <a:off x="8301038" y="2984501"/>
              <a:ext cx="17463" cy="41275"/>
            </a:xfrm>
            <a:custGeom>
              <a:avLst/>
              <a:gdLst>
                <a:gd name="T0" fmla="*/ 0 w 11"/>
                <a:gd name="T1" fmla="*/ 0 h 26"/>
                <a:gd name="T2" fmla="*/ 2 w 11"/>
                <a:gd name="T3" fmla="*/ 4 h 26"/>
                <a:gd name="T4" fmla="*/ 2 w 11"/>
                <a:gd name="T5" fmla="*/ 13 h 26"/>
                <a:gd name="T6" fmla="*/ 11 w 11"/>
                <a:gd name="T7" fmla="*/ 26 h 26"/>
                <a:gd name="T8" fmla="*/ 5 w 11"/>
                <a:gd name="T9" fmla="*/ 2 h 26"/>
                <a:gd name="T10" fmla="*/ 0 w 11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6">
                  <a:moveTo>
                    <a:pt x="0" y="0"/>
                  </a:moveTo>
                  <a:lnTo>
                    <a:pt x="2" y="4"/>
                  </a:lnTo>
                  <a:lnTo>
                    <a:pt x="2" y="13"/>
                  </a:lnTo>
                  <a:lnTo>
                    <a:pt x="11" y="26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519"/>
            <p:cNvSpPr>
              <a:spLocks/>
            </p:cNvSpPr>
            <p:nvPr/>
          </p:nvSpPr>
          <p:spPr bwMode="auto">
            <a:xfrm>
              <a:off x="8321676" y="3036888"/>
              <a:ext cx="7938" cy="33338"/>
            </a:xfrm>
            <a:custGeom>
              <a:avLst/>
              <a:gdLst>
                <a:gd name="T0" fmla="*/ 0 w 5"/>
                <a:gd name="T1" fmla="*/ 0 h 21"/>
                <a:gd name="T2" fmla="*/ 0 w 5"/>
                <a:gd name="T3" fmla="*/ 13 h 21"/>
                <a:gd name="T4" fmla="*/ 2 w 5"/>
                <a:gd name="T5" fmla="*/ 19 h 21"/>
                <a:gd name="T6" fmla="*/ 0 w 5"/>
                <a:gd name="T7" fmla="*/ 21 h 21"/>
                <a:gd name="T8" fmla="*/ 2 w 5"/>
                <a:gd name="T9" fmla="*/ 21 h 21"/>
                <a:gd name="T10" fmla="*/ 5 w 5"/>
                <a:gd name="T11" fmla="*/ 19 h 21"/>
                <a:gd name="T12" fmla="*/ 5 w 5"/>
                <a:gd name="T13" fmla="*/ 17 h 21"/>
                <a:gd name="T14" fmla="*/ 5 w 5"/>
                <a:gd name="T15" fmla="*/ 15 h 21"/>
                <a:gd name="T16" fmla="*/ 5 w 5"/>
                <a:gd name="T17" fmla="*/ 13 h 21"/>
                <a:gd name="T18" fmla="*/ 0 w 5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0" y="0"/>
                  </a:moveTo>
                  <a:lnTo>
                    <a:pt x="0" y="13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520"/>
            <p:cNvSpPr>
              <a:spLocks noEditPoints="1"/>
            </p:cNvSpPr>
            <p:nvPr/>
          </p:nvSpPr>
          <p:spPr bwMode="auto">
            <a:xfrm>
              <a:off x="8318501" y="3057526"/>
              <a:ext cx="152400" cy="360363"/>
            </a:xfrm>
            <a:custGeom>
              <a:avLst/>
              <a:gdLst>
                <a:gd name="T0" fmla="*/ 5 w 44"/>
                <a:gd name="T1" fmla="*/ 0 h 104"/>
                <a:gd name="T2" fmla="*/ 3 w 44"/>
                <a:gd name="T3" fmla="*/ 2 h 104"/>
                <a:gd name="T4" fmla="*/ 2 w 44"/>
                <a:gd name="T5" fmla="*/ 4 h 104"/>
                <a:gd name="T6" fmla="*/ 10 w 44"/>
                <a:gd name="T7" fmla="*/ 28 h 104"/>
                <a:gd name="T8" fmla="*/ 11 w 44"/>
                <a:gd name="T9" fmla="*/ 31 h 104"/>
                <a:gd name="T10" fmla="*/ 14 w 44"/>
                <a:gd name="T11" fmla="*/ 35 h 104"/>
                <a:gd name="T12" fmla="*/ 15 w 44"/>
                <a:gd name="T13" fmla="*/ 41 h 104"/>
                <a:gd name="T14" fmla="*/ 17 w 44"/>
                <a:gd name="T15" fmla="*/ 46 h 104"/>
                <a:gd name="T16" fmla="*/ 23 w 44"/>
                <a:gd name="T17" fmla="*/ 69 h 104"/>
                <a:gd name="T18" fmla="*/ 23 w 44"/>
                <a:gd name="T19" fmla="*/ 72 h 104"/>
                <a:gd name="T20" fmla="*/ 26 w 44"/>
                <a:gd name="T21" fmla="*/ 76 h 104"/>
                <a:gd name="T22" fmla="*/ 27 w 44"/>
                <a:gd name="T23" fmla="*/ 80 h 104"/>
                <a:gd name="T24" fmla="*/ 28 w 44"/>
                <a:gd name="T25" fmla="*/ 82 h 104"/>
                <a:gd name="T26" fmla="*/ 30 w 44"/>
                <a:gd name="T27" fmla="*/ 86 h 104"/>
                <a:gd name="T28" fmla="*/ 40 w 44"/>
                <a:gd name="T29" fmla="*/ 99 h 104"/>
                <a:gd name="T30" fmla="*/ 40 w 44"/>
                <a:gd name="T31" fmla="*/ 99 h 104"/>
                <a:gd name="T32" fmla="*/ 44 w 44"/>
                <a:gd name="T33" fmla="*/ 97 h 104"/>
                <a:gd name="T34" fmla="*/ 44 w 44"/>
                <a:gd name="T35" fmla="*/ 94 h 104"/>
                <a:gd name="T36" fmla="*/ 43 w 44"/>
                <a:gd name="T37" fmla="*/ 84 h 104"/>
                <a:gd name="T38" fmla="*/ 38 w 44"/>
                <a:gd name="T39" fmla="*/ 77 h 104"/>
                <a:gd name="T40" fmla="*/ 36 w 44"/>
                <a:gd name="T41" fmla="*/ 75 h 104"/>
                <a:gd name="T42" fmla="*/ 36 w 44"/>
                <a:gd name="T43" fmla="*/ 73 h 104"/>
                <a:gd name="T44" fmla="*/ 26 w 44"/>
                <a:gd name="T45" fmla="*/ 57 h 104"/>
                <a:gd name="T46" fmla="*/ 25 w 44"/>
                <a:gd name="T47" fmla="*/ 41 h 104"/>
                <a:gd name="T48" fmla="*/ 24 w 44"/>
                <a:gd name="T49" fmla="*/ 40 h 104"/>
                <a:gd name="T50" fmla="*/ 18 w 44"/>
                <a:gd name="T51" fmla="*/ 35 h 104"/>
                <a:gd name="T52" fmla="*/ 16 w 44"/>
                <a:gd name="T53" fmla="*/ 29 h 104"/>
                <a:gd name="T54" fmla="*/ 15 w 44"/>
                <a:gd name="T55" fmla="*/ 25 h 104"/>
                <a:gd name="T56" fmla="*/ 9 w 44"/>
                <a:gd name="T57" fmla="*/ 4 h 104"/>
                <a:gd name="T58" fmla="*/ 6 w 44"/>
                <a:gd name="T59" fmla="*/ 0 h 104"/>
                <a:gd name="T60" fmla="*/ 34 w 44"/>
                <a:gd name="T61" fmla="*/ 83 h 104"/>
                <a:gd name="T62" fmla="*/ 38 w 44"/>
                <a:gd name="T63" fmla="*/ 88 h 104"/>
                <a:gd name="T64" fmla="*/ 39 w 44"/>
                <a:gd name="T65" fmla="*/ 94 h 104"/>
                <a:gd name="T66" fmla="*/ 39 w 44"/>
                <a:gd name="T67" fmla="*/ 97 h 104"/>
                <a:gd name="T68" fmla="*/ 33 w 44"/>
                <a:gd name="T69" fmla="*/ 8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" h="10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4" y="16"/>
                    <a:pt x="8" y="22"/>
                    <a:pt x="10" y="28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1" y="65"/>
                    <a:pt x="22" y="67"/>
                    <a:pt x="23" y="69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2" y="86"/>
                    <a:pt x="37" y="92"/>
                    <a:pt x="42" y="104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1" y="40"/>
                    <a:pt x="19" y="38"/>
                    <a:pt x="19" y="36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18"/>
                    <a:pt x="10" y="12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6" y="0"/>
                  </a:lnTo>
                  <a:close/>
                  <a:moveTo>
                    <a:pt x="33" y="82"/>
                  </a:moveTo>
                  <a:cubicBezTo>
                    <a:pt x="34" y="83"/>
                    <a:pt x="34" y="83"/>
                    <a:pt x="34" y="83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9" y="98"/>
                    <a:pt x="39" y="98"/>
                    <a:pt x="39" y="98"/>
                  </a:cubicBezTo>
                  <a:lnTo>
                    <a:pt x="33" y="82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521"/>
            <p:cNvSpPr>
              <a:spLocks/>
            </p:cNvSpPr>
            <p:nvPr/>
          </p:nvSpPr>
          <p:spPr bwMode="auto">
            <a:xfrm>
              <a:off x="8435976" y="3344863"/>
              <a:ext cx="17463" cy="34925"/>
            </a:xfrm>
            <a:custGeom>
              <a:avLst/>
              <a:gdLst>
                <a:gd name="T0" fmla="*/ 0 w 11"/>
                <a:gd name="T1" fmla="*/ 0 h 22"/>
                <a:gd name="T2" fmla="*/ 0 w 11"/>
                <a:gd name="T3" fmla="*/ 0 h 22"/>
                <a:gd name="T4" fmla="*/ 0 w 11"/>
                <a:gd name="T5" fmla="*/ 2 h 22"/>
                <a:gd name="T6" fmla="*/ 5 w 11"/>
                <a:gd name="T7" fmla="*/ 7 h 22"/>
                <a:gd name="T8" fmla="*/ 7 w 11"/>
                <a:gd name="T9" fmla="*/ 9 h 22"/>
                <a:gd name="T10" fmla="*/ 7 w 11"/>
                <a:gd name="T11" fmla="*/ 13 h 22"/>
                <a:gd name="T12" fmla="*/ 7 w 11"/>
                <a:gd name="T13" fmla="*/ 15 h 22"/>
                <a:gd name="T14" fmla="*/ 9 w 11"/>
                <a:gd name="T15" fmla="*/ 20 h 22"/>
                <a:gd name="T16" fmla="*/ 11 w 11"/>
                <a:gd name="T17" fmla="*/ 22 h 22"/>
                <a:gd name="T18" fmla="*/ 9 w 11"/>
                <a:gd name="T19" fmla="*/ 11 h 22"/>
                <a:gd name="T20" fmla="*/ 9 w 11"/>
                <a:gd name="T21" fmla="*/ 7 h 22"/>
                <a:gd name="T22" fmla="*/ 0 w 11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7"/>
                  </a:lnTo>
                  <a:lnTo>
                    <a:pt x="7" y="9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9" y="11"/>
                  </a:lnTo>
                  <a:lnTo>
                    <a:pt x="9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87" name="Picture 522"/>
            <p:cNvPicPr>
              <a:picLocks noChangeAspect="1" noChangeArrowheads="1"/>
            </p:cNvPicPr>
            <p:nvPr/>
          </p:nvPicPr>
          <p:blipFill>
            <a:blip r:embed="rId3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5013" y="3013076"/>
              <a:ext cx="93663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8" name="Picture 523"/>
            <p:cNvPicPr>
              <a:picLocks noChangeAspect="1" noChangeArrowheads="1"/>
            </p:cNvPicPr>
            <p:nvPr/>
          </p:nvPicPr>
          <p:blipFill>
            <a:blip r:embed="rId3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5963" y="3054351"/>
              <a:ext cx="84138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9" name="Picture 524"/>
            <p:cNvPicPr>
              <a:picLocks noChangeAspect="1" noChangeArrowheads="1"/>
            </p:cNvPicPr>
            <p:nvPr/>
          </p:nvPicPr>
          <p:blipFill>
            <a:blip r:embed="rId3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8038" y="3043238"/>
              <a:ext cx="84138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0" name="Picture 525"/>
            <p:cNvPicPr>
              <a:picLocks noChangeAspect="1" noChangeArrowheads="1"/>
            </p:cNvPicPr>
            <p:nvPr/>
          </p:nvPicPr>
          <p:blipFill>
            <a:blip r:embed="rId3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13751" y="3143251"/>
              <a:ext cx="73025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1" name="Picture 526"/>
            <p:cNvPicPr>
              <a:picLocks noChangeAspect="1" noChangeArrowheads="1"/>
            </p:cNvPicPr>
            <p:nvPr/>
          </p:nvPicPr>
          <p:blipFill>
            <a:blip r:embed="rId3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4876" y="3324226"/>
              <a:ext cx="5238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2" name="Freeform 527"/>
            <p:cNvSpPr>
              <a:spLocks/>
            </p:cNvSpPr>
            <p:nvPr/>
          </p:nvSpPr>
          <p:spPr bwMode="auto">
            <a:xfrm>
              <a:off x="8526463" y="3309938"/>
              <a:ext cx="107950" cy="93663"/>
            </a:xfrm>
            <a:custGeom>
              <a:avLst/>
              <a:gdLst>
                <a:gd name="T0" fmla="*/ 24 w 68"/>
                <a:gd name="T1" fmla="*/ 33 h 59"/>
                <a:gd name="T2" fmla="*/ 24 w 68"/>
                <a:gd name="T3" fmla="*/ 37 h 59"/>
                <a:gd name="T4" fmla="*/ 24 w 68"/>
                <a:gd name="T5" fmla="*/ 35 h 59"/>
                <a:gd name="T6" fmla="*/ 68 w 68"/>
                <a:gd name="T7" fmla="*/ 59 h 59"/>
                <a:gd name="T8" fmla="*/ 57 w 68"/>
                <a:gd name="T9" fmla="*/ 46 h 59"/>
                <a:gd name="T10" fmla="*/ 24 w 68"/>
                <a:gd name="T11" fmla="*/ 0 h 59"/>
                <a:gd name="T12" fmla="*/ 7 w 68"/>
                <a:gd name="T13" fmla="*/ 0 h 59"/>
                <a:gd name="T14" fmla="*/ 7 w 68"/>
                <a:gd name="T15" fmla="*/ 0 h 59"/>
                <a:gd name="T16" fmla="*/ 4 w 68"/>
                <a:gd name="T17" fmla="*/ 2 h 59"/>
                <a:gd name="T18" fmla="*/ 0 w 68"/>
                <a:gd name="T19" fmla="*/ 7 h 59"/>
                <a:gd name="T20" fmla="*/ 0 w 68"/>
                <a:gd name="T21" fmla="*/ 11 h 59"/>
                <a:gd name="T22" fmla="*/ 7 w 68"/>
                <a:gd name="T23" fmla="*/ 15 h 59"/>
                <a:gd name="T24" fmla="*/ 17 w 68"/>
                <a:gd name="T25" fmla="*/ 20 h 59"/>
                <a:gd name="T26" fmla="*/ 20 w 68"/>
                <a:gd name="T27" fmla="*/ 22 h 59"/>
                <a:gd name="T28" fmla="*/ 22 w 68"/>
                <a:gd name="T29" fmla="*/ 29 h 59"/>
                <a:gd name="T30" fmla="*/ 24 w 68"/>
                <a:gd name="T31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24" y="33"/>
                  </a:moveTo>
                  <a:lnTo>
                    <a:pt x="24" y="37"/>
                  </a:lnTo>
                  <a:lnTo>
                    <a:pt x="24" y="35"/>
                  </a:lnTo>
                  <a:lnTo>
                    <a:pt x="68" y="59"/>
                  </a:lnTo>
                  <a:lnTo>
                    <a:pt x="57" y="46"/>
                  </a:lnTo>
                  <a:lnTo>
                    <a:pt x="2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7" y="15"/>
                  </a:lnTo>
                  <a:lnTo>
                    <a:pt x="17" y="20"/>
                  </a:lnTo>
                  <a:lnTo>
                    <a:pt x="20" y="22"/>
                  </a:lnTo>
                  <a:lnTo>
                    <a:pt x="22" y="29"/>
                  </a:lnTo>
                  <a:lnTo>
                    <a:pt x="24" y="33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93" name="Picture 528"/>
            <p:cNvPicPr>
              <a:picLocks noChangeAspect="1" noChangeArrowheads="1"/>
            </p:cNvPicPr>
            <p:nvPr/>
          </p:nvPicPr>
          <p:blipFill>
            <a:blip r:embed="rId3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9163" y="3355976"/>
              <a:ext cx="16668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4" name="Picture 529"/>
            <p:cNvPicPr>
              <a:picLocks noChangeAspect="1" noChangeArrowheads="1"/>
            </p:cNvPicPr>
            <p:nvPr/>
          </p:nvPicPr>
          <p:blipFill>
            <a:blip r:embed="rId3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851" y="3278188"/>
              <a:ext cx="196850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5" name="Picture 530"/>
            <p:cNvPicPr>
              <a:picLocks noChangeAspect="1" noChangeArrowheads="1"/>
            </p:cNvPicPr>
            <p:nvPr/>
          </p:nvPicPr>
          <p:blipFill>
            <a:blip r:embed="rId3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0438" y="3397251"/>
              <a:ext cx="7143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6" name="Picture 531"/>
            <p:cNvPicPr>
              <a:picLocks noChangeAspect="1" noChangeArrowheads="1"/>
            </p:cNvPicPr>
            <p:nvPr/>
          </p:nvPicPr>
          <p:blipFill>
            <a:blip r:embed="rId3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4251" y="3368676"/>
              <a:ext cx="7143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7" name="Picture 532"/>
            <p:cNvPicPr>
              <a:picLocks noChangeAspect="1" noChangeArrowheads="1"/>
            </p:cNvPicPr>
            <p:nvPr/>
          </p:nvPicPr>
          <p:blipFill>
            <a:blip r:embed="rId3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0601" y="3429001"/>
              <a:ext cx="523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8" name="Freeform 533"/>
            <p:cNvSpPr>
              <a:spLocks/>
            </p:cNvSpPr>
            <p:nvPr/>
          </p:nvSpPr>
          <p:spPr bwMode="auto">
            <a:xfrm>
              <a:off x="8602663" y="3344863"/>
              <a:ext cx="246063" cy="231775"/>
            </a:xfrm>
            <a:custGeom>
              <a:avLst/>
              <a:gdLst>
                <a:gd name="T0" fmla="*/ 45 w 71"/>
                <a:gd name="T1" fmla="*/ 24 h 67"/>
                <a:gd name="T2" fmla="*/ 38 w 71"/>
                <a:gd name="T3" fmla="*/ 29 h 67"/>
                <a:gd name="T4" fmla="*/ 34 w 71"/>
                <a:gd name="T5" fmla="*/ 34 h 67"/>
                <a:gd name="T6" fmla="*/ 16 w 71"/>
                <a:gd name="T7" fmla="*/ 50 h 67"/>
                <a:gd name="T8" fmla="*/ 15 w 71"/>
                <a:gd name="T9" fmla="*/ 51 h 67"/>
                <a:gd name="T10" fmla="*/ 14 w 71"/>
                <a:gd name="T11" fmla="*/ 52 h 67"/>
                <a:gd name="T12" fmla="*/ 7 w 71"/>
                <a:gd name="T13" fmla="*/ 52 h 67"/>
                <a:gd name="T14" fmla="*/ 6 w 71"/>
                <a:gd name="T15" fmla="*/ 52 h 67"/>
                <a:gd name="T16" fmla="*/ 6 w 71"/>
                <a:gd name="T17" fmla="*/ 52 h 67"/>
                <a:gd name="T18" fmla="*/ 1 w 71"/>
                <a:gd name="T19" fmla="*/ 52 h 67"/>
                <a:gd name="T20" fmla="*/ 0 w 71"/>
                <a:gd name="T21" fmla="*/ 52 h 67"/>
                <a:gd name="T22" fmla="*/ 18 w 71"/>
                <a:gd name="T23" fmla="*/ 64 h 67"/>
                <a:gd name="T24" fmla="*/ 26 w 71"/>
                <a:gd name="T25" fmla="*/ 67 h 67"/>
                <a:gd name="T26" fmla="*/ 14 w 71"/>
                <a:gd name="T27" fmla="*/ 58 h 67"/>
                <a:gd name="T28" fmla="*/ 19 w 71"/>
                <a:gd name="T29" fmla="*/ 53 h 67"/>
                <a:gd name="T30" fmla="*/ 57 w 71"/>
                <a:gd name="T31" fmla="*/ 24 h 67"/>
                <a:gd name="T32" fmla="*/ 57 w 71"/>
                <a:gd name="T33" fmla="*/ 19 h 67"/>
                <a:gd name="T34" fmla="*/ 58 w 71"/>
                <a:gd name="T35" fmla="*/ 18 h 67"/>
                <a:gd name="T36" fmla="*/ 58 w 71"/>
                <a:gd name="T37" fmla="*/ 18 h 67"/>
                <a:gd name="T38" fmla="*/ 60 w 71"/>
                <a:gd name="T39" fmla="*/ 17 h 67"/>
                <a:gd name="T40" fmla="*/ 62 w 71"/>
                <a:gd name="T41" fmla="*/ 19 h 67"/>
                <a:gd name="T42" fmla="*/ 62 w 71"/>
                <a:gd name="T43" fmla="*/ 19 h 67"/>
                <a:gd name="T44" fmla="*/ 69 w 71"/>
                <a:gd name="T45" fmla="*/ 10 h 67"/>
                <a:gd name="T46" fmla="*/ 70 w 71"/>
                <a:gd name="T47" fmla="*/ 9 h 67"/>
                <a:gd name="T48" fmla="*/ 70 w 71"/>
                <a:gd name="T49" fmla="*/ 9 h 67"/>
                <a:gd name="T50" fmla="*/ 70 w 71"/>
                <a:gd name="T51" fmla="*/ 8 h 67"/>
                <a:gd name="T52" fmla="*/ 71 w 71"/>
                <a:gd name="T53" fmla="*/ 7 h 67"/>
                <a:gd name="T54" fmla="*/ 70 w 71"/>
                <a:gd name="T55" fmla="*/ 3 h 67"/>
                <a:gd name="T56" fmla="*/ 71 w 71"/>
                <a:gd name="T57" fmla="*/ 2 h 67"/>
                <a:gd name="T58" fmla="*/ 70 w 71"/>
                <a:gd name="T59" fmla="*/ 2 h 67"/>
                <a:gd name="T60" fmla="*/ 69 w 71"/>
                <a:gd name="T61" fmla="*/ 0 h 67"/>
                <a:gd name="T62" fmla="*/ 69 w 71"/>
                <a:gd name="T63" fmla="*/ 0 h 67"/>
                <a:gd name="T64" fmla="*/ 67 w 71"/>
                <a:gd name="T65" fmla="*/ 3 h 67"/>
                <a:gd name="T66" fmla="*/ 62 w 71"/>
                <a:gd name="T67" fmla="*/ 6 h 67"/>
                <a:gd name="T68" fmla="*/ 45 w 71"/>
                <a:gd name="T69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" h="67">
                  <a:moveTo>
                    <a:pt x="45" y="24"/>
                  </a:moveTo>
                  <a:cubicBezTo>
                    <a:pt x="43" y="26"/>
                    <a:pt x="41" y="28"/>
                    <a:pt x="38" y="29"/>
                  </a:cubicBezTo>
                  <a:cubicBezTo>
                    <a:pt x="36" y="30"/>
                    <a:pt x="35" y="32"/>
                    <a:pt x="34" y="34"/>
                  </a:cubicBezTo>
                  <a:cubicBezTo>
                    <a:pt x="28" y="39"/>
                    <a:pt x="22" y="44"/>
                    <a:pt x="16" y="50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0" y="66"/>
                    <a:pt x="23" y="67"/>
                    <a:pt x="26" y="6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34" y="45"/>
                    <a:pt x="47" y="35"/>
                    <a:pt x="57" y="24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0" y="6"/>
                    <a:pt x="69" y="5"/>
                    <a:pt x="70" y="3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5" y="4"/>
                    <a:pt x="64" y="5"/>
                    <a:pt x="62" y="6"/>
                  </a:cubicBezTo>
                  <a:lnTo>
                    <a:pt x="45" y="24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99" name="Picture 534"/>
            <p:cNvPicPr>
              <a:picLocks noChangeAspect="1" noChangeArrowheads="1"/>
            </p:cNvPicPr>
            <p:nvPr/>
          </p:nvPicPr>
          <p:blipFill>
            <a:blip r:embed="rId3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9626" y="3227388"/>
              <a:ext cx="104775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0" name="Picture 535"/>
            <p:cNvPicPr>
              <a:picLocks noChangeAspect="1" noChangeArrowheads="1"/>
            </p:cNvPicPr>
            <p:nvPr/>
          </p:nvPicPr>
          <p:blipFill>
            <a:blip r:embed="rId3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3113" y="3209926"/>
              <a:ext cx="61913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1" name="Freeform 536"/>
            <p:cNvSpPr>
              <a:spLocks/>
            </p:cNvSpPr>
            <p:nvPr/>
          </p:nvSpPr>
          <p:spPr bwMode="auto">
            <a:xfrm>
              <a:off x="8405813" y="3198813"/>
              <a:ext cx="0" cy="20638"/>
            </a:xfrm>
            <a:custGeom>
              <a:avLst/>
              <a:gdLst>
                <a:gd name="T0" fmla="*/ 6 h 6"/>
                <a:gd name="T1" fmla="*/ 4 h 6"/>
                <a:gd name="T2" fmla="*/ 0 h 6"/>
                <a:gd name="T3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Rectangle 537"/>
            <p:cNvSpPr>
              <a:spLocks noChangeArrowheads="1"/>
            </p:cNvSpPr>
            <p:nvPr/>
          </p:nvSpPr>
          <p:spPr bwMode="auto">
            <a:xfrm>
              <a:off x="8456613" y="3400426"/>
              <a:ext cx="1588" cy="1588"/>
            </a:xfrm>
            <a:prstGeom prst="rect">
              <a:avLst/>
            </a:pr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538"/>
            <p:cNvSpPr>
              <a:spLocks/>
            </p:cNvSpPr>
            <p:nvPr/>
          </p:nvSpPr>
          <p:spPr bwMode="auto">
            <a:xfrm>
              <a:off x="8415338" y="3559176"/>
              <a:ext cx="274638" cy="274638"/>
            </a:xfrm>
            <a:custGeom>
              <a:avLst/>
              <a:gdLst>
                <a:gd name="T0" fmla="*/ 23 w 79"/>
                <a:gd name="T1" fmla="*/ 18 h 79"/>
                <a:gd name="T2" fmla="*/ 6 w 79"/>
                <a:gd name="T3" fmla="*/ 23 h 79"/>
                <a:gd name="T4" fmla="*/ 7 w 79"/>
                <a:gd name="T5" fmla="*/ 21 h 79"/>
                <a:gd name="T6" fmla="*/ 2 w 79"/>
                <a:gd name="T7" fmla="*/ 24 h 79"/>
                <a:gd name="T8" fmla="*/ 4 w 79"/>
                <a:gd name="T9" fmla="*/ 25 h 79"/>
                <a:gd name="T10" fmla="*/ 4 w 79"/>
                <a:gd name="T11" fmla="*/ 28 h 79"/>
                <a:gd name="T12" fmla="*/ 1 w 79"/>
                <a:gd name="T13" fmla="*/ 30 h 79"/>
                <a:gd name="T14" fmla="*/ 4 w 79"/>
                <a:gd name="T15" fmla="*/ 28 h 79"/>
                <a:gd name="T16" fmla="*/ 6 w 79"/>
                <a:gd name="T17" fmla="*/ 34 h 79"/>
                <a:gd name="T18" fmla="*/ 9 w 79"/>
                <a:gd name="T19" fmla="*/ 38 h 79"/>
                <a:gd name="T20" fmla="*/ 10 w 79"/>
                <a:gd name="T21" fmla="*/ 40 h 79"/>
                <a:gd name="T22" fmla="*/ 11 w 79"/>
                <a:gd name="T23" fmla="*/ 42 h 79"/>
                <a:gd name="T24" fmla="*/ 13 w 79"/>
                <a:gd name="T25" fmla="*/ 45 h 79"/>
                <a:gd name="T26" fmla="*/ 19 w 79"/>
                <a:gd name="T27" fmla="*/ 47 h 79"/>
                <a:gd name="T28" fmla="*/ 42 w 79"/>
                <a:gd name="T29" fmla="*/ 73 h 79"/>
                <a:gd name="T30" fmla="*/ 44 w 79"/>
                <a:gd name="T31" fmla="*/ 74 h 79"/>
                <a:gd name="T32" fmla="*/ 75 w 79"/>
                <a:gd name="T33" fmla="*/ 79 h 79"/>
                <a:gd name="T34" fmla="*/ 79 w 79"/>
                <a:gd name="T35" fmla="*/ 79 h 79"/>
                <a:gd name="T36" fmla="*/ 77 w 79"/>
                <a:gd name="T37" fmla="*/ 78 h 79"/>
                <a:gd name="T38" fmla="*/ 60 w 79"/>
                <a:gd name="T39" fmla="*/ 73 h 79"/>
                <a:gd name="T40" fmla="*/ 64 w 79"/>
                <a:gd name="T41" fmla="*/ 73 h 79"/>
                <a:gd name="T42" fmla="*/ 39 w 79"/>
                <a:gd name="T43" fmla="*/ 54 h 79"/>
                <a:gd name="T44" fmla="*/ 22 w 79"/>
                <a:gd name="T45" fmla="*/ 41 h 79"/>
                <a:gd name="T46" fmla="*/ 17 w 79"/>
                <a:gd name="T47" fmla="*/ 38 h 79"/>
                <a:gd name="T48" fmla="*/ 18 w 79"/>
                <a:gd name="T49" fmla="*/ 37 h 79"/>
                <a:gd name="T50" fmla="*/ 13 w 79"/>
                <a:gd name="T51" fmla="*/ 30 h 79"/>
                <a:gd name="T52" fmla="*/ 54 w 79"/>
                <a:gd name="T53" fmla="*/ 9 h 79"/>
                <a:gd name="T54" fmla="*/ 59 w 79"/>
                <a:gd name="T55" fmla="*/ 3 h 79"/>
                <a:gd name="T56" fmla="*/ 57 w 79"/>
                <a:gd name="T57" fmla="*/ 0 h 79"/>
                <a:gd name="T58" fmla="*/ 43 w 79"/>
                <a:gd name="T59" fmla="*/ 11 h 79"/>
                <a:gd name="T60" fmla="*/ 36 w 79"/>
                <a:gd name="T61" fmla="*/ 15 h 79"/>
                <a:gd name="T62" fmla="*/ 28 w 79"/>
                <a:gd name="T63" fmla="*/ 1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" h="79">
                  <a:moveTo>
                    <a:pt x="28" y="19"/>
                  </a:moveTo>
                  <a:cubicBezTo>
                    <a:pt x="26" y="20"/>
                    <a:pt x="24" y="20"/>
                    <a:pt x="23" y="18"/>
                  </a:cubicBezTo>
                  <a:cubicBezTo>
                    <a:pt x="17" y="22"/>
                    <a:pt x="12" y="24"/>
                    <a:pt x="6" y="26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1"/>
                    <a:pt x="3" y="22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56" y="67"/>
                    <a:pt x="45" y="60"/>
                    <a:pt x="39" y="54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21" y="28"/>
                    <a:pt x="29" y="25"/>
                    <a:pt x="37" y="20"/>
                  </a:cubicBezTo>
                  <a:cubicBezTo>
                    <a:pt x="43" y="17"/>
                    <a:pt x="48" y="13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6" y="4"/>
                    <a:pt x="59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3" y="4"/>
                    <a:pt x="49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3" y="15"/>
                    <a:pt x="33" y="15"/>
                    <a:pt x="33" y="15"/>
                  </a:cubicBezTo>
                  <a:lnTo>
                    <a:pt x="28" y="1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539"/>
            <p:cNvSpPr>
              <a:spLocks noEditPoints="1"/>
            </p:cNvSpPr>
            <p:nvPr/>
          </p:nvSpPr>
          <p:spPr bwMode="auto">
            <a:xfrm>
              <a:off x="8385176" y="3643313"/>
              <a:ext cx="179388" cy="176213"/>
            </a:xfrm>
            <a:custGeom>
              <a:avLst/>
              <a:gdLst>
                <a:gd name="T0" fmla="*/ 11 w 52"/>
                <a:gd name="T1" fmla="*/ 0 h 51"/>
                <a:gd name="T2" fmla="*/ 0 w 52"/>
                <a:gd name="T3" fmla="*/ 4 h 51"/>
                <a:gd name="T4" fmla="*/ 1 w 52"/>
                <a:gd name="T5" fmla="*/ 10 h 51"/>
                <a:gd name="T6" fmla="*/ 6 w 52"/>
                <a:gd name="T7" fmla="*/ 13 h 51"/>
                <a:gd name="T8" fmla="*/ 7 w 52"/>
                <a:gd name="T9" fmla="*/ 15 h 51"/>
                <a:gd name="T10" fmla="*/ 8 w 52"/>
                <a:gd name="T11" fmla="*/ 21 h 51"/>
                <a:gd name="T12" fmla="*/ 16 w 52"/>
                <a:gd name="T13" fmla="*/ 22 h 51"/>
                <a:gd name="T14" fmla="*/ 24 w 52"/>
                <a:gd name="T15" fmla="*/ 29 h 51"/>
                <a:gd name="T16" fmla="*/ 24 w 52"/>
                <a:gd name="T17" fmla="*/ 31 h 51"/>
                <a:gd name="T18" fmla="*/ 29 w 52"/>
                <a:gd name="T19" fmla="*/ 33 h 51"/>
                <a:gd name="T20" fmla="*/ 34 w 52"/>
                <a:gd name="T21" fmla="*/ 37 h 51"/>
                <a:gd name="T22" fmla="*/ 35 w 52"/>
                <a:gd name="T23" fmla="*/ 43 h 51"/>
                <a:gd name="T24" fmla="*/ 39 w 52"/>
                <a:gd name="T25" fmla="*/ 41 h 51"/>
                <a:gd name="T26" fmla="*/ 45 w 52"/>
                <a:gd name="T27" fmla="*/ 47 h 51"/>
                <a:gd name="T28" fmla="*/ 49 w 52"/>
                <a:gd name="T29" fmla="*/ 50 h 51"/>
                <a:gd name="T30" fmla="*/ 52 w 52"/>
                <a:gd name="T31" fmla="*/ 51 h 51"/>
                <a:gd name="T32" fmla="*/ 51 w 52"/>
                <a:gd name="T33" fmla="*/ 50 h 51"/>
                <a:gd name="T34" fmla="*/ 51 w 52"/>
                <a:gd name="T35" fmla="*/ 49 h 51"/>
                <a:gd name="T36" fmla="*/ 28 w 52"/>
                <a:gd name="T37" fmla="*/ 23 h 51"/>
                <a:gd name="T38" fmla="*/ 22 w 52"/>
                <a:gd name="T39" fmla="*/ 21 h 51"/>
                <a:gd name="T40" fmla="*/ 20 w 52"/>
                <a:gd name="T41" fmla="*/ 19 h 51"/>
                <a:gd name="T42" fmla="*/ 19 w 52"/>
                <a:gd name="T43" fmla="*/ 17 h 51"/>
                <a:gd name="T44" fmla="*/ 19 w 52"/>
                <a:gd name="T45" fmla="*/ 15 h 51"/>
                <a:gd name="T46" fmla="*/ 15 w 52"/>
                <a:gd name="T47" fmla="*/ 11 h 51"/>
                <a:gd name="T48" fmla="*/ 14 w 52"/>
                <a:gd name="T49" fmla="*/ 5 h 51"/>
                <a:gd name="T50" fmla="*/ 12 w 52"/>
                <a:gd name="T51" fmla="*/ 4 h 51"/>
                <a:gd name="T52" fmla="*/ 10 w 52"/>
                <a:gd name="T53" fmla="*/ 6 h 51"/>
                <a:gd name="T54" fmla="*/ 8 w 52"/>
                <a:gd name="T55" fmla="*/ 6 h 51"/>
                <a:gd name="T56" fmla="*/ 13 w 52"/>
                <a:gd name="T57" fmla="*/ 4 h 51"/>
                <a:gd name="T58" fmla="*/ 13 w 52"/>
                <a:gd name="T59" fmla="*/ 1 h 51"/>
                <a:gd name="T60" fmla="*/ 12 w 52"/>
                <a:gd name="T61" fmla="*/ 17 h 51"/>
                <a:gd name="T62" fmla="*/ 12 w 52"/>
                <a:gd name="T63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51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3"/>
                    <a:pt x="24" y="34"/>
                    <a:pt x="25" y="35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40"/>
                    <a:pt x="34" y="41"/>
                    <a:pt x="35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12" y="0"/>
                  </a:ln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540"/>
            <p:cNvSpPr>
              <a:spLocks/>
            </p:cNvSpPr>
            <p:nvPr/>
          </p:nvSpPr>
          <p:spPr bwMode="auto">
            <a:xfrm>
              <a:off x="8474076" y="3684588"/>
              <a:ext cx="17463" cy="17463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11 h 11"/>
                <a:gd name="T6" fmla="*/ 11 w 11"/>
                <a:gd name="T7" fmla="*/ 11 h 11"/>
                <a:gd name="T8" fmla="*/ 9 w 11"/>
                <a:gd name="T9" fmla="*/ 4 h 11"/>
                <a:gd name="T10" fmla="*/ 9 w 11"/>
                <a:gd name="T11" fmla="*/ 4 h 11"/>
                <a:gd name="T12" fmla="*/ 7 w 11"/>
                <a:gd name="T13" fmla="*/ 0 h 11"/>
                <a:gd name="T14" fmla="*/ 7 w 11"/>
                <a:gd name="T15" fmla="*/ 0 h 11"/>
                <a:gd name="T16" fmla="*/ 2 w 11"/>
                <a:gd name="T17" fmla="*/ 2 h 11"/>
                <a:gd name="T18" fmla="*/ 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11"/>
                  </a:lnTo>
                  <a:lnTo>
                    <a:pt x="11" y="11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06" name="Picture 541"/>
            <p:cNvPicPr>
              <a:picLocks noChangeAspect="1" noChangeArrowheads="1"/>
            </p:cNvPicPr>
            <p:nvPr/>
          </p:nvPicPr>
          <p:blipFill>
            <a:blip r:embed="rId3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6638" y="3805238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7" name="Picture 542"/>
            <p:cNvPicPr>
              <a:picLocks noChangeAspect="1" noChangeArrowheads="1"/>
            </p:cNvPicPr>
            <p:nvPr/>
          </p:nvPicPr>
          <p:blipFill>
            <a:blip r:embed="rId3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70926" y="3500438"/>
              <a:ext cx="219075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8" name="Picture 543"/>
            <p:cNvPicPr>
              <a:picLocks noChangeAspect="1" noChangeArrowheads="1"/>
            </p:cNvPicPr>
            <p:nvPr/>
          </p:nvPicPr>
          <p:blipFill>
            <a:blip r:embed="rId3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0138" y="3535363"/>
              <a:ext cx="165100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9" name="Freeform 544"/>
            <p:cNvSpPr>
              <a:spLocks/>
            </p:cNvSpPr>
            <p:nvPr/>
          </p:nvSpPr>
          <p:spPr bwMode="auto">
            <a:xfrm>
              <a:off x="8602663" y="3567113"/>
              <a:ext cx="173038" cy="111125"/>
            </a:xfrm>
            <a:custGeom>
              <a:avLst/>
              <a:gdLst>
                <a:gd name="T0" fmla="*/ 5 w 50"/>
                <a:gd name="T1" fmla="*/ 1 h 32"/>
                <a:gd name="T2" fmla="*/ 5 w 50"/>
                <a:gd name="T3" fmla="*/ 1 h 32"/>
                <a:gd name="T4" fmla="*/ 0 w 50"/>
                <a:gd name="T5" fmla="*/ 6 h 32"/>
                <a:gd name="T6" fmla="*/ 0 w 50"/>
                <a:gd name="T7" fmla="*/ 7 h 32"/>
                <a:gd name="T8" fmla="*/ 0 w 50"/>
                <a:gd name="T9" fmla="*/ 9 h 32"/>
                <a:gd name="T10" fmla="*/ 1 w 50"/>
                <a:gd name="T11" fmla="*/ 14 h 32"/>
                <a:gd name="T12" fmla="*/ 4 w 50"/>
                <a:gd name="T13" fmla="*/ 12 h 32"/>
                <a:gd name="T14" fmla="*/ 6 w 50"/>
                <a:gd name="T15" fmla="*/ 15 h 32"/>
                <a:gd name="T16" fmla="*/ 7 w 50"/>
                <a:gd name="T17" fmla="*/ 16 h 32"/>
                <a:gd name="T18" fmla="*/ 12 w 50"/>
                <a:gd name="T19" fmla="*/ 17 h 32"/>
                <a:gd name="T20" fmla="*/ 13 w 50"/>
                <a:gd name="T21" fmla="*/ 18 h 32"/>
                <a:gd name="T22" fmla="*/ 16 w 50"/>
                <a:gd name="T23" fmla="*/ 19 h 32"/>
                <a:gd name="T24" fmla="*/ 17 w 50"/>
                <a:gd name="T25" fmla="*/ 20 h 32"/>
                <a:gd name="T26" fmla="*/ 19 w 50"/>
                <a:gd name="T27" fmla="*/ 22 h 32"/>
                <a:gd name="T28" fmla="*/ 19 w 50"/>
                <a:gd name="T29" fmla="*/ 25 h 32"/>
                <a:gd name="T30" fmla="*/ 20 w 50"/>
                <a:gd name="T31" fmla="*/ 32 h 32"/>
                <a:gd name="T32" fmla="*/ 23 w 50"/>
                <a:gd name="T33" fmla="*/ 32 h 32"/>
                <a:gd name="T34" fmla="*/ 24 w 50"/>
                <a:gd name="T35" fmla="*/ 29 h 32"/>
                <a:gd name="T36" fmla="*/ 26 w 50"/>
                <a:gd name="T37" fmla="*/ 26 h 32"/>
                <a:gd name="T38" fmla="*/ 28 w 50"/>
                <a:gd name="T39" fmla="*/ 27 h 32"/>
                <a:gd name="T40" fmla="*/ 30 w 50"/>
                <a:gd name="T41" fmla="*/ 27 h 32"/>
                <a:gd name="T42" fmla="*/ 31 w 50"/>
                <a:gd name="T43" fmla="*/ 25 h 32"/>
                <a:gd name="T44" fmla="*/ 33 w 50"/>
                <a:gd name="T45" fmla="*/ 25 h 32"/>
                <a:gd name="T46" fmla="*/ 34 w 50"/>
                <a:gd name="T47" fmla="*/ 25 h 32"/>
                <a:gd name="T48" fmla="*/ 34 w 50"/>
                <a:gd name="T49" fmla="*/ 26 h 32"/>
                <a:gd name="T50" fmla="*/ 35 w 50"/>
                <a:gd name="T51" fmla="*/ 26 h 32"/>
                <a:gd name="T52" fmla="*/ 36 w 50"/>
                <a:gd name="T53" fmla="*/ 27 h 32"/>
                <a:gd name="T54" fmla="*/ 37 w 50"/>
                <a:gd name="T55" fmla="*/ 31 h 32"/>
                <a:gd name="T56" fmla="*/ 38 w 50"/>
                <a:gd name="T57" fmla="*/ 32 h 32"/>
                <a:gd name="T58" fmla="*/ 43 w 50"/>
                <a:gd name="T59" fmla="*/ 32 h 32"/>
                <a:gd name="T60" fmla="*/ 46 w 50"/>
                <a:gd name="T61" fmla="*/ 31 h 32"/>
                <a:gd name="T62" fmla="*/ 47 w 50"/>
                <a:gd name="T63" fmla="*/ 28 h 32"/>
                <a:gd name="T64" fmla="*/ 48 w 50"/>
                <a:gd name="T65" fmla="*/ 26 h 32"/>
                <a:gd name="T66" fmla="*/ 50 w 50"/>
                <a:gd name="T67" fmla="*/ 23 h 32"/>
                <a:gd name="T68" fmla="*/ 49 w 50"/>
                <a:gd name="T69" fmla="*/ 22 h 32"/>
                <a:gd name="T70" fmla="*/ 47 w 50"/>
                <a:gd name="T71" fmla="*/ 20 h 32"/>
                <a:gd name="T72" fmla="*/ 44 w 50"/>
                <a:gd name="T73" fmla="*/ 21 h 32"/>
                <a:gd name="T74" fmla="*/ 43 w 50"/>
                <a:gd name="T75" fmla="*/ 21 h 32"/>
                <a:gd name="T76" fmla="*/ 40 w 50"/>
                <a:gd name="T77" fmla="*/ 21 h 32"/>
                <a:gd name="T78" fmla="*/ 39 w 50"/>
                <a:gd name="T79" fmla="*/ 20 h 32"/>
                <a:gd name="T80" fmla="*/ 36 w 50"/>
                <a:gd name="T81" fmla="*/ 20 h 32"/>
                <a:gd name="T82" fmla="*/ 36 w 50"/>
                <a:gd name="T83" fmla="*/ 19 h 32"/>
                <a:gd name="T84" fmla="*/ 33 w 50"/>
                <a:gd name="T85" fmla="*/ 16 h 32"/>
                <a:gd name="T86" fmla="*/ 28 w 50"/>
                <a:gd name="T87" fmla="*/ 16 h 32"/>
                <a:gd name="T88" fmla="*/ 25 w 50"/>
                <a:gd name="T89" fmla="*/ 18 h 32"/>
                <a:gd name="T90" fmla="*/ 23 w 50"/>
                <a:gd name="T91" fmla="*/ 18 h 32"/>
                <a:gd name="T92" fmla="*/ 22 w 50"/>
                <a:gd name="T93" fmla="*/ 16 h 32"/>
                <a:gd name="T94" fmla="*/ 20 w 50"/>
                <a:gd name="T95" fmla="*/ 15 h 32"/>
                <a:gd name="T96" fmla="*/ 20 w 50"/>
                <a:gd name="T97" fmla="*/ 14 h 32"/>
                <a:gd name="T98" fmla="*/ 20 w 50"/>
                <a:gd name="T99" fmla="*/ 12 h 32"/>
                <a:gd name="T100" fmla="*/ 19 w 50"/>
                <a:gd name="T101" fmla="*/ 10 h 32"/>
                <a:gd name="T102" fmla="*/ 18 w 50"/>
                <a:gd name="T103" fmla="*/ 9 h 32"/>
                <a:gd name="T104" fmla="*/ 12 w 50"/>
                <a:gd name="T105" fmla="*/ 6 h 32"/>
                <a:gd name="T106" fmla="*/ 12 w 50"/>
                <a:gd name="T107" fmla="*/ 5 h 32"/>
                <a:gd name="T108" fmla="*/ 8 w 50"/>
                <a:gd name="T109" fmla="*/ 1 h 32"/>
                <a:gd name="T110" fmla="*/ 5 w 50"/>
                <a:gd name="T111" fmla="*/ 0 h 32"/>
                <a:gd name="T112" fmla="*/ 5 w 50"/>
                <a:gd name="T11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1"/>
                    <a:pt x="6" y="12"/>
                    <a:pt x="6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10" y="17"/>
                    <a:pt x="12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19" y="30"/>
                    <a:pt x="20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7"/>
                    <a:pt x="15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3"/>
                    <a:pt x="10" y="2"/>
                    <a:pt x="8" y="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545"/>
            <p:cNvSpPr>
              <a:spLocks/>
            </p:cNvSpPr>
            <p:nvPr/>
          </p:nvSpPr>
          <p:spPr bwMode="auto">
            <a:xfrm>
              <a:off x="8716963" y="365283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0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546"/>
            <p:cNvSpPr>
              <a:spLocks/>
            </p:cNvSpPr>
            <p:nvPr/>
          </p:nvSpPr>
          <p:spPr bwMode="auto">
            <a:xfrm>
              <a:off x="8831263" y="3324226"/>
              <a:ext cx="76200" cy="90488"/>
            </a:xfrm>
            <a:custGeom>
              <a:avLst/>
              <a:gdLst>
                <a:gd name="T0" fmla="*/ 9 w 22"/>
                <a:gd name="T1" fmla="*/ 8 h 26"/>
                <a:gd name="T2" fmla="*/ 10 w 22"/>
                <a:gd name="T3" fmla="*/ 8 h 26"/>
                <a:gd name="T4" fmla="*/ 11 w 22"/>
                <a:gd name="T5" fmla="*/ 9 h 26"/>
                <a:gd name="T6" fmla="*/ 11 w 22"/>
                <a:gd name="T7" fmla="*/ 9 h 26"/>
                <a:gd name="T8" fmla="*/ 12 w 22"/>
                <a:gd name="T9" fmla="*/ 11 h 26"/>
                <a:gd name="T10" fmla="*/ 17 w 22"/>
                <a:gd name="T11" fmla="*/ 11 h 26"/>
                <a:gd name="T12" fmla="*/ 18 w 22"/>
                <a:gd name="T13" fmla="*/ 10 h 26"/>
                <a:gd name="T14" fmla="*/ 21 w 22"/>
                <a:gd name="T15" fmla="*/ 2 h 26"/>
                <a:gd name="T16" fmla="*/ 22 w 22"/>
                <a:gd name="T17" fmla="*/ 1 h 26"/>
                <a:gd name="T18" fmla="*/ 22 w 22"/>
                <a:gd name="T19" fmla="*/ 1 h 26"/>
                <a:gd name="T20" fmla="*/ 21 w 22"/>
                <a:gd name="T21" fmla="*/ 0 h 26"/>
                <a:gd name="T22" fmla="*/ 4 w 22"/>
                <a:gd name="T23" fmla="*/ 1 h 26"/>
                <a:gd name="T24" fmla="*/ 3 w 22"/>
                <a:gd name="T25" fmla="*/ 2 h 26"/>
                <a:gd name="T26" fmla="*/ 3 w 22"/>
                <a:gd name="T27" fmla="*/ 6 h 26"/>
                <a:gd name="T28" fmla="*/ 3 w 22"/>
                <a:gd name="T29" fmla="*/ 6 h 26"/>
                <a:gd name="T30" fmla="*/ 4 w 22"/>
                <a:gd name="T31" fmla="*/ 8 h 26"/>
                <a:gd name="T32" fmla="*/ 5 w 22"/>
                <a:gd name="T33" fmla="*/ 8 h 26"/>
                <a:gd name="T34" fmla="*/ 4 w 22"/>
                <a:gd name="T35" fmla="*/ 9 h 26"/>
                <a:gd name="T36" fmla="*/ 5 w 22"/>
                <a:gd name="T37" fmla="*/ 13 h 26"/>
                <a:gd name="T38" fmla="*/ 6 w 22"/>
                <a:gd name="T39" fmla="*/ 14 h 26"/>
                <a:gd name="T40" fmla="*/ 4 w 22"/>
                <a:gd name="T41" fmla="*/ 14 h 26"/>
                <a:gd name="T42" fmla="*/ 4 w 22"/>
                <a:gd name="T43" fmla="*/ 14 h 26"/>
                <a:gd name="T44" fmla="*/ 4 w 22"/>
                <a:gd name="T45" fmla="*/ 15 h 26"/>
                <a:gd name="T46" fmla="*/ 4 w 22"/>
                <a:gd name="T47" fmla="*/ 15 h 26"/>
                <a:gd name="T48" fmla="*/ 3 w 22"/>
                <a:gd name="T49" fmla="*/ 17 h 26"/>
                <a:gd name="T50" fmla="*/ 1 w 22"/>
                <a:gd name="T51" fmla="*/ 25 h 26"/>
                <a:gd name="T52" fmla="*/ 4 w 22"/>
                <a:gd name="T53" fmla="*/ 26 h 26"/>
                <a:gd name="T54" fmla="*/ 9 w 22"/>
                <a:gd name="T55" fmla="*/ 20 h 26"/>
                <a:gd name="T56" fmla="*/ 8 w 22"/>
                <a:gd name="T57" fmla="*/ 18 h 26"/>
                <a:gd name="T58" fmla="*/ 8 w 22"/>
                <a:gd name="T59" fmla="*/ 15 h 26"/>
                <a:gd name="T60" fmla="*/ 7 w 22"/>
                <a:gd name="T61" fmla="*/ 14 h 26"/>
                <a:gd name="T62" fmla="*/ 8 w 22"/>
                <a:gd name="T63" fmla="*/ 13 h 26"/>
                <a:gd name="T64" fmla="*/ 10 w 22"/>
                <a:gd name="T65" fmla="*/ 12 h 26"/>
                <a:gd name="T66" fmla="*/ 10 w 22"/>
                <a:gd name="T67" fmla="*/ 10 h 26"/>
                <a:gd name="T68" fmla="*/ 9 w 22"/>
                <a:gd name="T69" fmla="*/ 9 h 26"/>
                <a:gd name="T70" fmla="*/ 9 w 22"/>
                <a:gd name="T7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" h="26">
                  <a:moveTo>
                    <a:pt x="9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9"/>
                    <a:pt x="0" y="22"/>
                    <a:pt x="1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4"/>
                    <a:pt x="8" y="22"/>
                    <a:pt x="9" y="20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8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547"/>
            <p:cNvSpPr>
              <a:spLocks/>
            </p:cNvSpPr>
            <p:nvPr/>
          </p:nvSpPr>
          <p:spPr bwMode="auto">
            <a:xfrm>
              <a:off x="8799513" y="3403601"/>
              <a:ext cx="22225" cy="41275"/>
            </a:xfrm>
            <a:custGeom>
              <a:avLst/>
              <a:gdLst>
                <a:gd name="T0" fmla="*/ 11 w 14"/>
                <a:gd name="T1" fmla="*/ 4 h 26"/>
                <a:gd name="T2" fmla="*/ 11 w 14"/>
                <a:gd name="T3" fmla="*/ 4 h 26"/>
                <a:gd name="T4" fmla="*/ 7 w 14"/>
                <a:gd name="T5" fmla="*/ 0 h 26"/>
                <a:gd name="T6" fmla="*/ 3 w 14"/>
                <a:gd name="T7" fmla="*/ 2 h 26"/>
                <a:gd name="T8" fmla="*/ 3 w 14"/>
                <a:gd name="T9" fmla="*/ 2 h 26"/>
                <a:gd name="T10" fmla="*/ 0 w 14"/>
                <a:gd name="T11" fmla="*/ 4 h 26"/>
                <a:gd name="T12" fmla="*/ 0 w 14"/>
                <a:gd name="T13" fmla="*/ 15 h 26"/>
                <a:gd name="T14" fmla="*/ 5 w 14"/>
                <a:gd name="T15" fmla="*/ 26 h 26"/>
                <a:gd name="T16" fmla="*/ 11 w 14"/>
                <a:gd name="T17" fmla="*/ 26 h 26"/>
                <a:gd name="T18" fmla="*/ 14 w 14"/>
                <a:gd name="T19" fmla="*/ 24 h 26"/>
                <a:gd name="T20" fmla="*/ 14 w 14"/>
                <a:gd name="T21" fmla="*/ 20 h 26"/>
                <a:gd name="T22" fmla="*/ 11 w 14"/>
                <a:gd name="T2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26">
                  <a:moveTo>
                    <a:pt x="11" y="4"/>
                  </a:moveTo>
                  <a:lnTo>
                    <a:pt x="11" y="4"/>
                  </a:lnTo>
                  <a:lnTo>
                    <a:pt x="7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15"/>
                  </a:lnTo>
                  <a:lnTo>
                    <a:pt x="5" y="26"/>
                  </a:lnTo>
                  <a:lnTo>
                    <a:pt x="11" y="26"/>
                  </a:lnTo>
                  <a:lnTo>
                    <a:pt x="14" y="24"/>
                  </a:lnTo>
                  <a:lnTo>
                    <a:pt x="14" y="20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548"/>
            <p:cNvSpPr>
              <a:spLocks/>
            </p:cNvSpPr>
            <p:nvPr/>
          </p:nvSpPr>
          <p:spPr bwMode="auto">
            <a:xfrm>
              <a:off x="8904288" y="3309938"/>
              <a:ext cx="52388" cy="17463"/>
            </a:xfrm>
            <a:custGeom>
              <a:avLst/>
              <a:gdLst>
                <a:gd name="T0" fmla="*/ 2 w 33"/>
                <a:gd name="T1" fmla="*/ 11 h 11"/>
                <a:gd name="T2" fmla="*/ 2 w 33"/>
                <a:gd name="T3" fmla="*/ 11 h 11"/>
                <a:gd name="T4" fmla="*/ 33 w 33"/>
                <a:gd name="T5" fmla="*/ 0 h 11"/>
                <a:gd name="T6" fmla="*/ 0 w 33"/>
                <a:gd name="T7" fmla="*/ 9 h 11"/>
                <a:gd name="T8" fmla="*/ 2 w 3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1">
                  <a:moveTo>
                    <a:pt x="2" y="11"/>
                  </a:moveTo>
                  <a:lnTo>
                    <a:pt x="2" y="11"/>
                  </a:lnTo>
                  <a:lnTo>
                    <a:pt x="33" y="0"/>
                  </a:lnTo>
                  <a:lnTo>
                    <a:pt x="0" y="9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14" name="Picture 549"/>
            <p:cNvPicPr>
              <a:picLocks noChangeAspect="1" noChangeArrowheads="1"/>
            </p:cNvPicPr>
            <p:nvPr/>
          </p:nvPicPr>
          <p:blipFill>
            <a:blip r:embed="rId3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09038" y="3530601"/>
              <a:ext cx="1873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5" name="Picture 550"/>
            <p:cNvPicPr>
              <a:picLocks noChangeAspect="1" noChangeArrowheads="1"/>
            </p:cNvPicPr>
            <p:nvPr/>
          </p:nvPicPr>
          <p:blipFill>
            <a:blip r:embed="rId3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64613" y="3563938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6" name="Freeform 551"/>
            <p:cNvSpPr>
              <a:spLocks/>
            </p:cNvSpPr>
            <p:nvPr/>
          </p:nvSpPr>
          <p:spPr bwMode="auto">
            <a:xfrm>
              <a:off x="9136063" y="3986213"/>
              <a:ext cx="11113" cy="317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2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lnTo>
                    <a:pt x="7" y="2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552"/>
            <p:cNvSpPr>
              <a:spLocks noEditPoints="1"/>
            </p:cNvSpPr>
            <p:nvPr/>
          </p:nvSpPr>
          <p:spPr bwMode="auto">
            <a:xfrm>
              <a:off x="8456613" y="3875088"/>
              <a:ext cx="877888" cy="193675"/>
            </a:xfrm>
            <a:custGeom>
              <a:avLst/>
              <a:gdLst>
                <a:gd name="T0" fmla="*/ 199 w 253"/>
                <a:gd name="T1" fmla="*/ 33 h 56"/>
                <a:gd name="T2" fmla="*/ 210 w 253"/>
                <a:gd name="T3" fmla="*/ 40 h 56"/>
                <a:gd name="T4" fmla="*/ 215 w 253"/>
                <a:gd name="T5" fmla="*/ 40 h 56"/>
                <a:gd name="T6" fmla="*/ 217 w 253"/>
                <a:gd name="T7" fmla="*/ 42 h 56"/>
                <a:gd name="T8" fmla="*/ 219 w 253"/>
                <a:gd name="T9" fmla="*/ 43 h 56"/>
                <a:gd name="T10" fmla="*/ 218 w 253"/>
                <a:gd name="T11" fmla="*/ 48 h 56"/>
                <a:gd name="T12" fmla="*/ 222 w 253"/>
                <a:gd name="T13" fmla="*/ 49 h 56"/>
                <a:gd name="T14" fmla="*/ 220 w 253"/>
                <a:gd name="T15" fmla="*/ 52 h 56"/>
                <a:gd name="T16" fmla="*/ 221 w 253"/>
                <a:gd name="T17" fmla="*/ 56 h 56"/>
                <a:gd name="T18" fmla="*/ 235 w 253"/>
                <a:gd name="T19" fmla="*/ 45 h 56"/>
                <a:gd name="T20" fmla="*/ 253 w 253"/>
                <a:gd name="T21" fmla="*/ 35 h 56"/>
                <a:gd name="T22" fmla="*/ 226 w 253"/>
                <a:gd name="T23" fmla="*/ 29 h 56"/>
                <a:gd name="T24" fmla="*/ 220 w 253"/>
                <a:gd name="T25" fmla="*/ 23 h 56"/>
                <a:gd name="T26" fmla="*/ 213 w 253"/>
                <a:gd name="T27" fmla="*/ 19 h 56"/>
                <a:gd name="T28" fmla="*/ 186 w 253"/>
                <a:gd name="T29" fmla="*/ 9 h 56"/>
                <a:gd name="T30" fmla="*/ 158 w 253"/>
                <a:gd name="T31" fmla="*/ 6 h 56"/>
                <a:gd name="T32" fmla="*/ 151 w 253"/>
                <a:gd name="T33" fmla="*/ 2 h 56"/>
                <a:gd name="T34" fmla="*/ 85 w 253"/>
                <a:gd name="T35" fmla="*/ 0 h 56"/>
                <a:gd name="T36" fmla="*/ 77 w 253"/>
                <a:gd name="T37" fmla="*/ 2 h 56"/>
                <a:gd name="T38" fmla="*/ 135 w 253"/>
                <a:gd name="T39" fmla="*/ 10 h 56"/>
                <a:gd name="T40" fmla="*/ 87 w 253"/>
                <a:gd name="T41" fmla="*/ 9 h 56"/>
                <a:gd name="T42" fmla="*/ 75 w 253"/>
                <a:gd name="T43" fmla="*/ 2 h 56"/>
                <a:gd name="T44" fmla="*/ 70 w 253"/>
                <a:gd name="T45" fmla="*/ 5 h 56"/>
                <a:gd name="T46" fmla="*/ 58 w 253"/>
                <a:gd name="T47" fmla="*/ 4 h 56"/>
                <a:gd name="T48" fmla="*/ 56 w 253"/>
                <a:gd name="T49" fmla="*/ 6 h 56"/>
                <a:gd name="T50" fmla="*/ 47 w 253"/>
                <a:gd name="T51" fmla="*/ 2 h 56"/>
                <a:gd name="T52" fmla="*/ 10 w 253"/>
                <a:gd name="T53" fmla="*/ 3 h 56"/>
                <a:gd name="T54" fmla="*/ 4 w 253"/>
                <a:gd name="T55" fmla="*/ 5 h 56"/>
                <a:gd name="T56" fmla="*/ 17 w 253"/>
                <a:gd name="T57" fmla="*/ 6 h 56"/>
                <a:gd name="T58" fmla="*/ 70 w 253"/>
                <a:gd name="T59" fmla="*/ 13 h 56"/>
                <a:gd name="T60" fmla="*/ 72 w 253"/>
                <a:gd name="T61" fmla="*/ 13 h 56"/>
                <a:gd name="T62" fmla="*/ 74 w 253"/>
                <a:gd name="T63" fmla="*/ 12 h 56"/>
                <a:gd name="T64" fmla="*/ 76 w 253"/>
                <a:gd name="T65" fmla="*/ 14 h 56"/>
                <a:gd name="T66" fmla="*/ 171 w 253"/>
                <a:gd name="T67" fmla="*/ 21 h 56"/>
                <a:gd name="T68" fmla="*/ 196 w 253"/>
                <a:gd name="T69" fmla="*/ 32 h 56"/>
                <a:gd name="T70" fmla="*/ 214 w 253"/>
                <a:gd name="T71" fmla="*/ 31 h 56"/>
                <a:gd name="T72" fmla="*/ 226 w 253"/>
                <a:gd name="T73" fmla="*/ 34 h 56"/>
                <a:gd name="T74" fmla="*/ 218 w 253"/>
                <a:gd name="T75" fmla="*/ 34 h 56"/>
                <a:gd name="T76" fmla="*/ 200 w 253"/>
                <a:gd name="T77" fmla="*/ 29 h 56"/>
                <a:gd name="T78" fmla="*/ 214 w 253"/>
                <a:gd name="T79" fmla="*/ 32 h 56"/>
                <a:gd name="T80" fmla="*/ 222 w 253"/>
                <a:gd name="T81" fmla="*/ 48 h 56"/>
                <a:gd name="T82" fmla="*/ 222 w 253"/>
                <a:gd name="T83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3" h="56">
                  <a:moveTo>
                    <a:pt x="196" y="32"/>
                  </a:moveTo>
                  <a:cubicBezTo>
                    <a:pt x="199" y="33"/>
                    <a:pt x="199" y="33"/>
                    <a:pt x="199" y="33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10" y="40"/>
                    <a:pt x="210" y="40"/>
                    <a:pt x="210" y="40"/>
                  </a:cubicBezTo>
                  <a:cubicBezTo>
                    <a:pt x="211" y="40"/>
                    <a:pt x="211" y="40"/>
                    <a:pt x="211" y="40"/>
                  </a:cubicBezTo>
                  <a:cubicBezTo>
                    <a:pt x="215" y="40"/>
                    <a:pt x="215" y="40"/>
                    <a:pt x="215" y="40"/>
                  </a:cubicBezTo>
                  <a:cubicBezTo>
                    <a:pt x="216" y="41"/>
                    <a:pt x="216" y="41"/>
                    <a:pt x="216" y="41"/>
                  </a:cubicBezTo>
                  <a:cubicBezTo>
                    <a:pt x="217" y="42"/>
                    <a:pt x="217" y="42"/>
                    <a:pt x="217" y="42"/>
                  </a:cubicBezTo>
                  <a:cubicBezTo>
                    <a:pt x="218" y="43"/>
                    <a:pt x="218" y="43"/>
                    <a:pt x="218" y="43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18" y="45"/>
                    <a:pt x="218" y="46"/>
                    <a:pt x="218" y="48"/>
                  </a:cubicBezTo>
                  <a:cubicBezTo>
                    <a:pt x="219" y="48"/>
                    <a:pt x="221" y="49"/>
                    <a:pt x="222" y="48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1" y="51"/>
                    <a:pt x="221" y="51"/>
                    <a:pt x="221" y="51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21" y="56"/>
                    <a:pt x="221" y="56"/>
                    <a:pt x="221" y="56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8" y="52"/>
                    <a:pt x="231" y="48"/>
                    <a:pt x="235" y="45"/>
                  </a:cubicBezTo>
                  <a:cubicBezTo>
                    <a:pt x="239" y="43"/>
                    <a:pt x="244" y="39"/>
                    <a:pt x="249" y="37"/>
                  </a:cubicBezTo>
                  <a:cubicBezTo>
                    <a:pt x="253" y="35"/>
                    <a:pt x="253" y="35"/>
                    <a:pt x="253" y="35"/>
                  </a:cubicBezTo>
                  <a:cubicBezTo>
                    <a:pt x="244" y="35"/>
                    <a:pt x="236" y="33"/>
                    <a:pt x="229" y="29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8" y="28"/>
                    <a:pt x="228" y="28"/>
                    <a:pt x="228" y="28"/>
                  </a:cubicBezTo>
                  <a:cubicBezTo>
                    <a:pt x="220" y="23"/>
                    <a:pt x="220" y="23"/>
                    <a:pt x="220" y="23"/>
                  </a:cubicBezTo>
                  <a:cubicBezTo>
                    <a:pt x="215" y="20"/>
                    <a:pt x="215" y="20"/>
                    <a:pt x="215" y="20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199" y="12"/>
                    <a:pt x="193" y="10"/>
                    <a:pt x="186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47" y="5"/>
                    <a:pt x="143" y="6"/>
                    <a:pt x="138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8" y="6"/>
                    <a:pt x="98" y="8"/>
                    <a:pt x="109" y="8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1" y="1"/>
                    <a:pt x="36" y="0"/>
                    <a:pt x="31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5" y="6"/>
                    <a:pt x="33" y="7"/>
                    <a:pt x="40" y="8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90" y="15"/>
                    <a:pt x="106" y="15"/>
                    <a:pt x="121" y="15"/>
                  </a:cubicBezTo>
                  <a:cubicBezTo>
                    <a:pt x="138" y="14"/>
                    <a:pt x="155" y="16"/>
                    <a:pt x="171" y="21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83" y="25"/>
                    <a:pt x="189" y="28"/>
                    <a:pt x="196" y="32"/>
                  </a:cubicBezTo>
                  <a:close/>
                  <a:moveTo>
                    <a:pt x="214" y="32"/>
                  </a:moveTo>
                  <a:cubicBezTo>
                    <a:pt x="214" y="31"/>
                    <a:pt x="214" y="31"/>
                    <a:pt x="214" y="31"/>
                  </a:cubicBezTo>
                  <a:cubicBezTo>
                    <a:pt x="218" y="33"/>
                    <a:pt x="218" y="33"/>
                    <a:pt x="218" y="33"/>
                  </a:cubicBezTo>
                  <a:cubicBezTo>
                    <a:pt x="226" y="34"/>
                    <a:pt x="226" y="34"/>
                    <a:pt x="226" y="34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1" y="34"/>
                    <a:pt x="206" y="32"/>
                    <a:pt x="200" y="29"/>
                  </a:cubicBezTo>
                  <a:cubicBezTo>
                    <a:pt x="190" y="24"/>
                    <a:pt x="190" y="24"/>
                    <a:pt x="190" y="24"/>
                  </a:cubicBezTo>
                  <a:cubicBezTo>
                    <a:pt x="198" y="26"/>
                    <a:pt x="206" y="29"/>
                    <a:pt x="214" y="32"/>
                  </a:cubicBezTo>
                  <a:close/>
                  <a:moveTo>
                    <a:pt x="222" y="46"/>
                  </a:moveTo>
                  <a:cubicBezTo>
                    <a:pt x="222" y="48"/>
                    <a:pt x="222" y="48"/>
                    <a:pt x="222" y="48"/>
                  </a:cubicBezTo>
                  <a:cubicBezTo>
                    <a:pt x="222" y="48"/>
                    <a:pt x="222" y="48"/>
                    <a:pt x="222" y="48"/>
                  </a:cubicBezTo>
                  <a:cubicBezTo>
                    <a:pt x="222" y="47"/>
                    <a:pt x="222" y="47"/>
                    <a:pt x="222" y="47"/>
                  </a:cubicBezTo>
                  <a:lnTo>
                    <a:pt x="222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553"/>
            <p:cNvSpPr>
              <a:spLocks/>
            </p:cNvSpPr>
            <p:nvPr/>
          </p:nvSpPr>
          <p:spPr bwMode="auto">
            <a:xfrm>
              <a:off x="9197976" y="3983038"/>
              <a:ext cx="42863" cy="20638"/>
            </a:xfrm>
            <a:custGeom>
              <a:avLst/>
              <a:gdLst>
                <a:gd name="T0" fmla="*/ 0 w 27"/>
                <a:gd name="T1" fmla="*/ 0 h 13"/>
                <a:gd name="T2" fmla="*/ 0 w 27"/>
                <a:gd name="T3" fmla="*/ 2 h 13"/>
                <a:gd name="T4" fmla="*/ 9 w 27"/>
                <a:gd name="T5" fmla="*/ 6 h 13"/>
                <a:gd name="T6" fmla="*/ 24 w 27"/>
                <a:gd name="T7" fmla="*/ 13 h 13"/>
                <a:gd name="T8" fmla="*/ 27 w 27"/>
                <a:gd name="T9" fmla="*/ 6 h 13"/>
                <a:gd name="T10" fmla="*/ 9 w 27"/>
                <a:gd name="T11" fmla="*/ 4 h 13"/>
                <a:gd name="T12" fmla="*/ 0 w 2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lnTo>
                    <a:pt x="0" y="2"/>
                  </a:lnTo>
                  <a:lnTo>
                    <a:pt x="9" y="6"/>
                  </a:lnTo>
                  <a:lnTo>
                    <a:pt x="24" y="13"/>
                  </a:lnTo>
                  <a:lnTo>
                    <a:pt x="27" y="6"/>
                  </a:lnTo>
                  <a:lnTo>
                    <a:pt x="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554"/>
            <p:cNvSpPr>
              <a:spLocks/>
            </p:cNvSpPr>
            <p:nvPr/>
          </p:nvSpPr>
          <p:spPr bwMode="auto">
            <a:xfrm>
              <a:off x="9115426" y="3957638"/>
              <a:ext cx="96838" cy="38100"/>
            </a:xfrm>
            <a:custGeom>
              <a:avLst/>
              <a:gdLst>
                <a:gd name="T0" fmla="*/ 0 w 28"/>
                <a:gd name="T1" fmla="*/ 0 h 11"/>
                <a:gd name="T2" fmla="*/ 10 w 28"/>
                <a:gd name="T3" fmla="*/ 5 h 11"/>
                <a:gd name="T4" fmla="*/ 28 w 28"/>
                <a:gd name="T5" fmla="*/ 11 h 11"/>
                <a:gd name="T6" fmla="*/ 28 w 28"/>
                <a:gd name="T7" fmla="*/ 10 h 11"/>
                <a:gd name="T8" fmla="*/ 24 w 28"/>
                <a:gd name="T9" fmla="*/ 8 h 11"/>
                <a:gd name="T10" fmla="*/ 0 w 28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6" y="8"/>
                    <a:pt x="21" y="10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6" y="5"/>
                    <a:pt x="8" y="2"/>
                    <a:pt x="0" y="0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555"/>
            <p:cNvSpPr>
              <a:spLocks/>
            </p:cNvSpPr>
            <p:nvPr/>
          </p:nvSpPr>
          <p:spPr bwMode="auto">
            <a:xfrm>
              <a:off x="9226551" y="4035426"/>
              <a:ext cx="0" cy="6350"/>
            </a:xfrm>
            <a:custGeom>
              <a:avLst/>
              <a:gdLst>
                <a:gd name="T0" fmla="*/ 4 h 4"/>
                <a:gd name="T1" fmla="*/ 0 h 4"/>
                <a:gd name="T2" fmla="*/ 2 h 4"/>
                <a:gd name="T3" fmla="*/ 4 h 4"/>
                <a:gd name="T4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556"/>
            <p:cNvSpPr>
              <a:spLocks noEditPoints="1"/>
            </p:cNvSpPr>
            <p:nvPr/>
          </p:nvSpPr>
          <p:spPr bwMode="auto">
            <a:xfrm>
              <a:off x="8974138" y="3951288"/>
              <a:ext cx="53975" cy="193675"/>
            </a:xfrm>
            <a:custGeom>
              <a:avLst/>
              <a:gdLst>
                <a:gd name="T0" fmla="*/ 13 w 16"/>
                <a:gd name="T1" fmla="*/ 6 h 56"/>
                <a:gd name="T2" fmla="*/ 9 w 16"/>
                <a:gd name="T3" fmla="*/ 2 h 56"/>
                <a:gd name="T4" fmla="*/ 7 w 16"/>
                <a:gd name="T5" fmla="*/ 14 h 56"/>
                <a:gd name="T6" fmla="*/ 7 w 16"/>
                <a:gd name="T7" fmla="*/ 14 h 56"/>
                <a:gd name="T8" fmla="*/ 6 w 16"/>
                <a:gd name="T9" fmla="*/ 14 h 56"/>
                <a:gd name="T10" fmla="*/ 5 w 16"/>
                <a:gd name="T11" fmla="*/ 16 h 56"/>
                <a:gd name="T12" fmla="*/ 5 w 16"/>
                <a:gd name="T13" fmla="*/ 21 h 56"/>
                <a:gd name="T14" fmla="*/ 5 w 16"/>
                <a:gd name="T15" fmla="*/ 25 h 56"/>
                <a:gd name="T16" fmla="*/ 5 w 16"/>
                <a:gd name="T17" fmla="*/ 28 h 56"/>
                <a:gd name="T18" fmla="*/ 5 w 16"/>
                <a:gd name="T19" fmla="*/ 30 h 56"/>
                <a:gd name="T20" fmla="*/ 6 w 16"/>
                <a:gd name="T21" fmla="*/ 30 h 56"/>
                <a:gd name="T22" fmla="*/ 6 w 16"/>
                <a:gd name="T23" fmla="*/ 30 h 56"/>
                <a:gd name="T24" fmla="*/ 6 w 16"/>
                <a:gd name="T25" fmla="*/ 31 h 56"/>
                <a:gd name="T26" fmla="*/ 6 w 16"/>
                <a:gd name="T27" fmla="*/ 30 h 56"/>
                <a:gd name="T28" fmla="*/ 4 w 16"/>
                <a:gd name="T29" fmla="*/ 46 h 56"/>
                <a:gd name="T30" fmla="*/ 3 w 16"/>
                <a:gd name="T31" fmla="*/ 47 h 56"/>
                <a:gd name="T32" fmla="*/ 0 w 16"/>
                <a:gd name="T33" fmla="*/ 53 h 56"/>
                <a:gd name="T34" fmla="*/ 0 w 16"/>
                <a:gd name="T35" fmla="*/ 54 h 56"/>
                <a:gd name="T36" fmla="*/ 3 w 16"/>
                <a:gd name="T37" fmla="*/ 56 h 56"/>
                <a:gd name="T38" fmla="*/ 4 w 16"/>
                <a:gd name="T39" fmla="*/ 54 h 56"/>
                <a:gd name="T40" fmla="*/ 10 w 16"/>
                <a:gd name="T41" fmla="*/ 32 h 56"/>
                <a:gd name="T42" fmla="*/ 15 w 16"/>
                <a:gd name="T43" fmla="*/ 31 h 56"/>
                <a:gd name="T44" fmla="*/ 15 w 16"/>
                <a:gd name="T45" fmla="*/ 30 h 56"/>
                <a:gd name="T46" fmla="*/ 16 w 16"/>
                <a:gd name="T47" fmla="*/ 29 h 56"/>
                <a:gd name="T48" fmla="*/ 16 w 16"/>
                <a:gd name="T49" fmla="*/ 28 h 56"/>
                <a:gd name="T50" fmla="*/ 16 w 16"/>
                <a:gd name="T51" fmla="*/ 27 h 56"/>
                <a:gd name="T52" fmla="*/ 14 w 16"/>
                <a:gd name="T53" fmla="*/ 26 h 56"/>
                <a:gd name="T54" fmla="*/ 12 w 16"/>
                <a:gd name="T55" fmla="*/ 25 h 56"/>
                <a:gd name="T56" fmla="*/ 11 w 16"/>
                <a:gd name="T57" fmla="*/ 25 h 56"/>
                <a:gd name="T58" fmla="*/ 10 w 16"/>
                <a:gd name="T59" fmla="*/ 26 h 56"/>
                <a:gd name="T60" fmla="*/ 9 w 16"/>
                <a:gd name="T61" fmla="*/ 26 h 56"/>
                <a:gd name="T62" fmla="*/ 9 w 16"/>
                <a:gd name="T63" fmla="*/ 16 h 56"/>
                <a:gd name="T64" fmla="*/ 12 w 16"/>
                <a:gd name="T65" fmla="*/ 14 h 56"/>
                <a:gd name="T66" fmla="*/ 12 w 16"/>
                <a:gd name="T67" fmla="*/ 14 h 56"/>
                <a:gd name="T68" fmla="*/ 13 w 16"/>
                <a:gd name="T69" fmla="*/ 6 h 56"/>
                <a:gd name="T70" fmla="*/ 10 w 16"/>
                <a:gd name="T71" fmla="*/ 32 h 56"/>
                <a:gd name="T72" fmla="*/ 9 w 16"/>
                <a:gd name="T73" fmla="*/ 32 h 56"/>
                <a:gd name="T74" fmla="*/ 7 w 16"/>
                <a:gd name="T75" fmla="*/ 32 h 56"/>
                <a:gd name="T76" fmla="*/ 8 w 16"/>
                <a:gd name="T77" fmla="*/ 32 h 56"/>
                <a:gd name="T78" fmla="*/ 10 w 16"/>
                <a:gd name="T7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56">
                  <a:moveTo>
                    <a:pt x="13" y="6"/>
                  </a:moveTo>
                  <a:cubicBezTo>
                    <a:pt x="13" y="2"/>
                    <a:pt x="12" y="0"/>
                    <a:pt x="9" y="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2"/>
                    <a:pt x="4" y="24"/>
                    <a:pt x="5" y="25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7" y="47"/>
                    <a:pt x="9" y="39"/>
                    <a:pt x="10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4"/>
                    <a:pt x="10" y="20"/>
                    <a:pt x="9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lnTo>
                    <a:pt x="13" y="6"/>
                  </a:lnTo>
                  <a:close/>
                  <a:moveTo>
                    <a:pt x="10" y="32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lnTo>
                    <a:pt x="10" y="3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557"/>
            <p:cNvSpPr>
              <a:spLocks/>
            </p:cNvSpPr>
            <p:nvPr/>
          </p:nvSpPr>
          <p:spPr bwMode="auto">
            <a:xfrm>
              <a:off x="8997951" y="4062413"/>
              <a:ext cx="9525" cy="0"/>
            </a:xfrm>
            <a:custGeom>
              <a:avLst/>
              <a:gdLst>
                <a:gd name="T0" fmla="*/ 4 w 6"/>
                <a:gd name="T1" fmla="*/ 6 w 6"/>
                <a:gd name="T2" fmla="*/ 2 w 6"/>
                <a:gd name="T3" fmla="*/ 0 w 6"/>
                <a:gd name="T4" fmla="*/ 4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4" y="0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558"/>
            <p:cNvSpPr>
              <a:spLocks/>
            </p:cNvSpPr>
            <p:nvPr/>
          </p:nvSpPr>
          <p:spPr bwMode="auto">
            <a:xfrm>
              <a:off x="9004301" y="3995738"/>
              <a:ext cx="38100" cy="55563"/>
            </a:xfrm>
            <a:custGeom>
              <a:avLst/>
              <a:gdLst>
                <a:gd name="T0" fmla="*/ 3 w 11"/>
                <a:gd name="T1" fmla="*/ 1 h 16"/>
                <a:gd name="T2" fmla="*/ 0 w 11"/>
                <a:gd name="T3" fmla="*/ 3 h 16"/>
                <a:gd name="T4" fmla="*/ 0 w 11"/>
                <a:gd name="T5" fmla="*/ 13 h 16"/>
                <a:gd name="T6" fmla="*/ 1 w 11"/>
                <a:gd name="T7" fmla="*/ 13 h 16"/>
                <a:gd name="T8" fmla="*/ 2 w 11"/>
                <a:gd name="T9" fmla="*/ 12 h 16"/>
                <a:gd name="T10" fmla="*/ 3 w 11"/>
                <a:gd name="T11" fmla="*/ 12 h 16"/>
                <a:gd name="T12" fmla="*/ 5 w 11"/>
                <a:gd name="T13" fmla="*/ 13 h 16"/>
                <a:gd name="T14" fmla="*/ 7 w 11"/>
                <a:gd name="T15" fmla="*/ 14 h 16"/>
                <a:gd name="T16" fmla="*/ 7 w 11"/>
                <a:gd name="T17" fmla="*/ 15 h 16"/>
                <a:gd name="T18" fmla="*/ 7 w 11"/>
                <a:gd name="T19" fmla="*/ 16 h 16"/>
                <a:gd name="T20" fmla="*/ 9 w 11"/>
                <a:gd name="T21" fmla="*/ 13 h 16"/>
                <a:gd name="T22" fmla="*/ 11 w 11"/>
                <a:gd name="T23" fmla="*/ 12 h 16"/>
                <a:gd name="T24" fmla="*/ 10 w 11"/>
                <a:gd name="T25" fmla="*/ 7 h 16"/>
                <a:gd name="T26" fmla="*/ 10 w 11"/>
                <a:gd name="T27" fmla="*/ 7 h 16"/>
                <a:gd name="T28" fmla="*/ 10 w 11"/>
                <a:gd name="T29" fmla="*/ 7 h 16"/>
                <a:gd name="T30" fmla="*/ 10 w 11"/>
                <a:gd name="T31" fmla="*/ 2 h 16"/>
                <a:gd name="T32" fmla="*/ 8 w 11"/>
                <a:gd name="T33" fmla="*/ 1 h 16"/>
                <a:gd name="T34" fmla="*/ 8 w 11"/>
                <a:gd name="T35" fmla="*/ 0 h 16"/>
                <a:gd name="T36" fmla="*/ 6 w 11"/>
                <a:gd name="T37" fmla="*/ 0 h 16"/>
                <a:gd name="T38" fmla="*/ 3 w 11"/>
                <a:gd name="T3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6">
                  <a:moveTo>
                    <a:pt x="3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11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559"/>
            <p:cNvSpPr>
              <a:spLocks noEditPoints="1"/>
            </p:cNvSpPr>
            <p:nvPr/>
          </p:nvSpPr>
          <p:spPr bwMode="auto">
            <a:xfrm>
              <a:off x="8716963" y="3948113"/>
              <a:ext cx="460375" cy="419100"/>
            </a:xfrm>
            <a:custGeom>
              <a:avLst/>
              <a:gdLst>
                <a:gd name="T0" fmla="*/ 98 w 133"/>
                <a:gd name="T1" fmla="*/ 21 h 121"/>
                <a:gd name="T2" fmla="*/ 92 w 133"/>
                <a:gd name="T3" fmla="*/ 27 h 121"/>
                <a:gd name="T4" fmla="*/ 100 w 133"/>
                <a:gd name="T5" fmla="*/ 26 h 121"/>
                <a:gd name="T6" fmla="*/ 102 w 133"/>
                <a:gd name="T7" fmla="*/ 31 h 121"/>
                <a:gd name="T8" fmla="*/ 103 w 133"/>
                <a:gd name="T9" fmla="*/ 35 h 121"/>
                <a:gd name="T10" fmla="*/ 106 w 133"/>
                <a:gd name="T11" fmla="*/ 40 h 121"/>
                <a:gd name="T12" fmla="*/ 113 w 133"/>
                <a:gd name="T13" fmla="*/ 47 h 121"/>
                <a:gd name="T14" fmla="*/ 111 w 133"/>
                <a:gd name="T15" fmla="*/ 41 h 121"/>
                <a:gd name="T16" fmla="*/ 114 w 133"/>
                <a:gd name="T17" fmla="*/ 39 h 121"/>
                <a:gd name="T18" fmla="*/ 113 w 133"/>
                <a:gd name="T19" fmla="*/ 47 h 121"/>
                <a:gd name="T20" fmla="*/ 116 w 133"/>
                <a:gd name="T21" fmla="*/ 41 h 121"/>
                <a:gd name="T22" fmla="*/ 121 w 133"/>
                <a:gd name="T23" fmla="*/ 46 h 121"/>
                <a:gd name="T24" fmla="*/ 120 w 133"/>
                <a:gd name="T25" fmla="*/ 47 h 121"/>
                <a:gd name="T26" fmla="*/ 119 w 133"/>
                <a:gd name="T27" fmla="*/ 50 h 121"/>
                <a:gd name="T28" fmla="*/ 120 w 133"/>
                <a:gd name="T29" fmla="*/ 53 h 121"/>
                <a:gd name="T30" fmla="*/ 114 w 133"/>
                <a:gd name="T31" fmla="*/ 52 h 121"/>
                <a:gd name="T32" fmla="*/ 105 w 133"/>
                <a:gd name="T33" fmla="*/ 54 h 121"/>
                <a:gd name="T34" fmla="*/ 101 w 133"/>
                <a:gd name="T35" fmla="*/ 55 h 121"/>
                <a:gd name="T36" fmla="*/ 72 w 133"/>
                <a:gd name="T37" fmla="*/ 57 h 121"/>
                <a:gd name="T38" fmla="*/ 68 w 133"/>
                <a:gd name="T39" fmla="*/ 53 h 121"/>
                <a:gd name="T40" fmla="*/ 56 w 133"/>
                <a:gd name="T41" fmla="*/ 50 h 121"/>
                <a:gd name="T42" fmla="*/ 55 w 133"/>
                <a:gd name="T43" fmla="*/ 49 h 121"/>
                <a:gd name="T44" fmla="*/ 60 w 133"/>
                <a:gd name="T45" fmla="*/ 45 h 121"/>
                <a:gd name="T46" fmla="*/ 56 w 133"/>
                <a:gd name="T47" fmla="*/ 41 h 121"/>
                <a:gd name="T48" fmla="*/ 54 w 133"/>
                <a:gd name="T49" fmla="*/ 46 h 121"/>
                <a:gd name="T50" fmla="*/ 48 w 133"/>
                <a:gd name="T51" fmla="*/ 48 h 121"/>
                <a:gd name="T52" fmla="*/ 46 w 133"/>
                <a:gd name="T53" fmla="*/ 50 h 121"/>
                <a:gd name="T54" fmla="*/ 44 w 133"/>
                <a:gd name="T55" fmla="*/ 47 h 121"/>
                <a:gd name="T56" fmla="*/ 65 w 133"/>
                <a:gd name="T57" fmla="*/ 63 h 121"/>
                <a:gd name="T58" fmla="*/ 74 w 133"/>
                <a:gd name="T59" fmla="*/ 72 h 121"/>
                <a:gd name="T60" fmla="*/ 0 w 133"/>
                <a:gd name="T61" fmla="*/ 91 h 121"/>
                <a:gd name="T62" fmla="*/ 79 w 133"/>
                <a:gd name="T63" fmla="*/ 119 h 121"/>
                <a:gd name="T64" fmla="*/ 85 w 133"/>
                <a:gd name="T65" fmla="*/ 120 h 121"/>
                <a:gd name="T66" fmla="*/ 86 w 133"/>
                <a:gd name="T67" fmla="*/ 119 h 121"/>
                <a:gd name="T68" fmla="*/ 76 w 133"/>
                <a:gd name="T69" fmla="*/ 74 h 121"/>
                <a:gd name="T70" fmla="*/ 92 w 133"/>
                <a:gd name="T71" fmla="*/ 84 h 121"/>
                <a:gd name="T72" fmla="*/ 85 w 133"/>
                <a:gd name="T73" fmla="*/ 69 h 121"/>
                <a:gd name="T74" fmla="*/ 115 w 133"/>
                <a:gd name="T75" fmla="*/ 57 h 121"/>
                <a:gd name="T76" fmla="*/ 122 w 133"/>
                <a:gd name="T77" fmla="*/ 59 h 121"/>
                <a:gd name="T78" fmla="*/ 125 w 133"/>
                <a:gd name="T79" fmla="*/ 61 h 121"/>
                <a:gd name="T80" fmla="*/ 129 w 133"/>
                <a:gd name="T81" fmla="*/ 58 h 121"/>
                <a:gd name="T82" fmla="*/ 133 w 133"/>
                <a:gd name="T83" fmla="*/ 50 h 121"/>
                <a:gd name="T84" fmla="*/ 126 w 133"/>
                <a:gd name="T85" fmla="*/ 42 h 121"/>
                <a:gd name="T86" fmla="*/ 106 w 133"/>
                <a:gd name="T87" fmla="*/ 26 h 121"/>
                <a:gd name="T88" fmla="*/ 105 w 133"/>
                <a:gd name="T89" fmla="*/ 23 h 121"/>
                <a:gd name="T90" fmla="*/ 101 w 133"/>
                <a:gd name="T91" fmla="*/ 2 h 121"/>
                <a:gd name="T92" fmla="*/ 124 w 133"/>
                <a:gd name="T93" fmla="*/ 4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21">
                  <a:moveTo>
                    <a:pt x="101" y="2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3"/>
                    <a:pt x="107" y="46"/>
                    <a:pt x="110" y="49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4"/>
                    <a:pt x="113" y="44"/>
                    <a:pt x="113" y="44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4" y="41"/>
                    <a:pt x="114" y="43"/>
                    <a:pt x="114" y="45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6" y="48"/>
                    <a:pt x="117" y="45"/>
                    <a:pt x="116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1" y="53"/>
                    <a:pt x="108" y="54"/>
                    <a:pt x="105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3" y="52"/>
                    <a:pt x="61" y="51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31" y="48"/>
                    <a:pt x="48" y="55"/>
                    <a:pt x="65" y="63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17" y="94"/>
                    <a:pt x="9" y="91"/>
                    <a:pt x="0" y="91"/>
                  </a:cubicBezTo>
                  <a:cubicBezTo>
                    <a:pt x="20" y="97"/>
                    <a:pt x="41" y="106"/>
                    <a:pt x="61" y="117"/>
                  </a:cubicBezTo>
                  <a:cubicBezTo>
                    <a:pt x="62" y="116"/>
                    <a:pt x="62" y="116"/>
                    <a:pt x="62" y="116"/>
                  </a:cubicBezTo>
                  <a:cubicBezTo>
                    <a:pt x="67" y="116"/>
                    <a:pt x="73" y="117"/>
                    <a:pt x="79" y="119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72" y="110"/>
                    <a:pt x="56" y="104"/>
                    <a:pt x="40" y="10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80" y="79"/>
                    <a:pt x="84" y="83"/>
                    <a:pt x="89" y="86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8" y="83"/>
                    <a:pt x="103" y="83"/>
                    <a:pt x="109" y="85"/>
                  </a:cubicBezTo>
                  <a:cubicBezTo>
                    <a:pt x="101" y="80"/>
                    <a:pt x="93" y="75"/>
                    <a:pt x="85" y="69"/>
                  </a:cubicBezTo>
                  <a:cubicBezTo>
                    <a:pt x="94" y="64"/>
                    <a:pt x="103" y="61"/>
                    <a:pt x="113" y="59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5" y="57"/>
                    <a:pt x="115" y="57"/>
                    <a:pt x="115" y="57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2" y="9"/>
                    <a:pt x="102" y="9"/>
                    <a:pt x="102" y="9"/>
                  </a:cubicBezTo>
                  <a:lnTo>
                    <a:pt x="101" y="2"/>
                  </a:lnTo>
                  <a:close/>
                  <a:moveTo>
                    <a:pt x="128" y="52"/>
                  </a:moveTo>
                  <a:cubicBezTo>
                    <a:pt x="124" y="53"/>
                    <a:pt x="124" y="53"/>
                    <a:pt x="124" y="53"/>
                  </a:cubicBezTo>
                  <a:cubicBezTo>
                    <a:pt x="124" y="47"/>
                    <a:pt x="124" y="47"/>
                    <a:pt x="124" y="47"/>
                  </a:cubicBezTo>
                  <a:lnTo>
                    <a:pt x="128" y="5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560"/>
            <p:cNvSpPr>
              <a:spLocks/>
            </p:cNvSpPr>
            <p:nvPr/>
          </p:nvSpPr>
          <p:spPr bwMode="auto">
            <a:xfrm>
              <a:off x="8990013" y="4048126"/>
              <a:ext cx="4763" cy="11113"/>
            </a:xfrm>
            <a:custGeom>
              <a:avLst/>
              <a:gdLst>
                <a:gd name="T0" fmla="*/ 0 w 3"/>
                <a:gd name="T1" fmla="*/ 5 h 7"/>
                <a:gd name="T2" fmla="*/ 0 w 3"/>
                <a:gd name="T3" fmla="*/ 0 h 7"/>
                <a:gd name="T4" fmla="*/ 0 w 3"/>
                <a:gd name="T5" fmla="*/ 5 h 7"/>
                <a:gd name="T6" fmla="*/ 3 w 3"/>
                <a:gd name="T7" fmla="*/ 5 h 7"/>
                <a:gd name="T8" fmla="*/ 3 w 3"/>
                <a:gd name="T9" fmla="*/ 7 h 7"/>
                <a:gd name="T10" fmla="*/ 3 w 3"/>
                <a:gd name="T11" fmla="*/ 5 h 7"/>
                <a:gd name="T12" fmla="*/ 3 w 3"/>
                <a:gd name="T13" fmla="*/ 5 h 7"/>
                <a:gd name="T14" fmla="*/ 0 w 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561"/>
            <p:cNvSpPr>
              <a:spLocks/>
            </p:cNvSpPr>
            <p:nvPr/>
          </p:nvSpPr>
          <p:spPr bwMode="auto">
            <a:xfrm>
              <a:off x="8859838" y="4065588"/>
              <a:ext cx="50800" cy="55563"/>
            </a:xfrm>
            <a:custGeom>
              <a:avLst/>
              <a:gdLst>
                <a:gd name="T0" fmla="*/ 15 w 15"/>
                <a:gd name="T1" fmla="*/ 7 h 16"/>
                <a:gd name="T2" fmla="*/ 15 w 15"/>
                <a:gd name="T3" fmla="*/ 7 h 16"/>
                <a:gd name="T4" fmla="*/ 5 w 15"/>
                <a:gd name="T5" fmla="*/ 0 h 16"/>
                <a:gd name="T6" fmla="*/ 3 w 15"/>
                <a:gd name="T7" fmla="*/ 1 h 16"/>
                <a:gd name="T8" fmla="*/ 3 w 15"/>
                <a:gd name="T9" fmla="*/ 13 h 16"/>
                <a:gd name="T10" fmla="*/ 3 w 15"/>
                <a:gd name="T11" fmla="*/ 13 h 16"/>
                <a:gd name="T12" fmla="*/ 3 w 15"/>
                <a:gd name="T13" fmla="*/ 13 h 16"/>
                <a:gd name="T14" fmla="*/ 5 w 15"/>
                <a:gd name="T15" fmla="*/ 15 h 16"/>
                <a:gd name="T16" fmla="*/ 5 w 15"/>
                <a:gd name="T17" fmla="*/ 16 h 16"/>
                <a:gd name="T18" fmla="*/ 8 w 15"/>
                <a:gd name="T19" fmla="*/ 16 h 16"/>
                <a:gd name="T20" fmla="*/ 7 w 15"/>
                <a:gd name="T21" fmla="*/ 14 h 16"/>
                <a:gd name="T22" fmla="*/ 7 w 15"/>
                <a:gd name="T23" fmla="*/ 14 h 16"/>
                <a:gd name="T24" fmla="*/ 7 w 15"/>
                <a:gd name="T25" fmla="*/ 12 h 16"/>
                <a:gd name="T26" fmla="*/ 9 w 15"/>
                <a:gd name="T27" fmla="*/ 12 h 16"/>
                <a:gd name="T28" fmla="*/ 13 w 15"/>
                <a:gd name="T29" fmla="*/ 12 h 16"/>
                <a:gd name="T30" fmla="*/ 13 w 15"/>
                <a:gd name="T31" fmla="*/ 10 h 16"/>
                <a:gd name="T32" fmla="*/ 13 w 15"/>
                <a:gd name="T33" fmla="*/ 8 h 16"/>
                <a:gd name="T34" fmla="*/ 15 w 15"/>
                <a:gd name="T3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2"/>
                    <a:pt x="11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5"/>
                    <a:pt x="0" y="9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lnTo>
                    <a:pt x="15" y="7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562"/>
            <p:cNvSpPr>
              <a:spLocks/>
            </p:cNvSpPr>
            <p:nvPr/>
          </p:nvSpPr>
          <p:spPr bwMode="auto">
            <a:xfrm>
              <a:off x="8904288" y="4111626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563"/>
            <p:cNvSpPr>
              <a:spLocks/>
            </p:cNvSpPr>
            <p:nvPr/>
          </p:nvSpPr>
          <p:spPr bwMode="auto">
            <a:xfrm>
              <a:off x="9024938" y="4235451"/>
              <a:ext cx="101600" cy="46038"/>
            </a:xfrm>
            <a:custGeom>
              <a:avLst/>
              <a:gdLst>
                <a:gd name="T0" fmla="*/ 4 w 29"/>
                <a:gd name="T1" fmla="*/ 0 h 13"/>
                <a:gd name="T2" fmla="*/ 3 w 29"/>
                <a:gd name="T3" fmla="*/ 1 h 13"/>
                <a:gd name="T4" fmla="*/ 0 w 29"/>
                <a:gd name="T5" fmla="*/ 3 h 13"/>
                <a:gd name="T6" fmla="*/ 0 w 29"/>
                <a:gd name="T7" fmla="*/ 3 h 13"/>
                <a:gd name="T8" fmla="*/ 0 w 29"/>
                <a:gd name="T9" fmla="*/ 5 h 13"/>
                <a:gd name="T10" fmla="*/ 0 w 29"/>
                <a:gd name="T11" fmla="*/ 6 h 13"/>
                <a:gd name="T12" fmla="*/ 2 w 29"/>
                <a:gd name="T13" fmla="*/ 7 h 13"/>
                <a:gd name="T14" fmla="*/ 3 w 29"/>
                <a:gd name="T15" fmla="*/ 7 h 13"/>
                <a:gd name="T16" fmla="*/ 4 w 29"/>
                <a:gd name="T17" fmla="*/ 9 h 13"/>
                <a:gd name="T18" fmla="*/ 13 w 29"/>
                <a:gd name="T19" fmla="*/ 10 h 13"/>
                <a:gd name="T20" fmla="*/ 15 w 29"/>
                <a:gd name="T21" fmla="*/ 13 h 13"/>
                <a:gd name="T22" fmla="*/ 26 w 29"/>
                <a:gd name="T23" fmla="*/ 5 h 13"/>
                <a:gd name="T24" fmla="*/ 28 w 29"/>
                <a:gd name="T25" fmla="*/ 3 h 13"/>
                <a:gd name="T26" fmla="*/ 29 w 29"/>
                <a:gd name="T27" fmla="*/ 2 h 13"/>
                <a:gd name="T28" fmla="*/ 24 w 29"/>
                <a:gd name="T29" fmla="*/ 1 h 13"/>
                <a:gd name="T30" fmla="*/ 23 w 29"/>
                <a:gd name="T31" fmla="*/ 2 h 13"/>
                <a:gd name="T32" fmla="*/ 22 w 29"/>
                <a:gd name="T33" fmla="*/ 3 h 13"/>
                <a:gd name="T34" fmla="*/ 20 w 29"/>
                <a:gd name="T35" fmla="*/ 2 h 13"/>
                <a:gd name="T36" fmla="*/ 4 w 29"/>
                <a:gd name="T3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3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7" y="1"/>
                    <a:pt x="26" y="0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4" y="0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564"/>
            <p:cNvSpPr>
              <a:spLocks/>
            </p:cNvSpPr>
            <p:nvPr/>
          </p:nvSpPr>
          <p:spPr bwMode="auto">
            <a:xfrm>
              <a:off x="8956676" y="4252913"/>
              <a:ext cx="190500" cy="166688"/>
            </a:xfrm>
            <a:custGeom>
              <a:avLst/>
              <a:gdLst>
                <a:gd name="T0" fmla="*/ 41 w 55"/>
                <a:gd name="T1" fmla="*/ 13 h 48"/>
                <a:gd name="T2" fmla="*/ 41 w 55"/>
                <a:gd name="T3" fmla="*/ 13 h 48"/>
                <a:gd name="T4" fmla="*/ 39 w 55"/>
                <a:gd name="T5" fmla="*/ 13 h 48"/>
                <a:gd name="T6" fmla="*/ 31 w 55"/>
                <a:gd name="T7" fmla="*/ 26 h 48"/>
                <a:gd name="T8" fmla="*/ 29 w 55"/>
                <a:gd name="T9" fmla="*/ 26 h 48"/>
                <a:gd name="T10" fmla="*/ 28 w 55"/>
                <a:gd name="T11" fmla="*/ 27 h 48"/>
                <a:gd name="T12" fmla="*/ 28 w 55"/>
                <a:gd name="T13" fmla="*/ 29 h 48"/>
                <a:gd name="T14" fmla="*/ 27 w 55"/>
                <a:gd name="T15" fmla="*/ 30 h 48"/>
                <a:gd name="T16" fmla="*/ 22 w 55"/>
                <a:gd name="T17" fmla="*/ 33 h 48"/>
                <a:gd name="T18" fmla="*/ 22 w 55"/>
                <a:gd name="T19" fmla="*/ 34 h 48"/>
                <a:gd name="T20" fmla="*/ 18 w 55"/>
                <a:gd name="T21" fmla="*/ 42 h 48"/>
                <a:gd name="T22" fmla="*/ 14 w 55"/>
                <a:gd name="T23" fmla="*/ 41 h 48"/>
                <a:gd name="T24" fmla="*/ 20 w 55"/>
                <a:gd name="T25" fmla="*/ 37 h 48"/>
                <a:gd name="T26" fmla="*/ 22 w 55"/>
                <a:gd name="T27" fmla="*/ 34 h 48"/>
                <a:gd name="T28" fmla="*/ 20 w 55"/>
                <a:gd name="T29" fmla="*/ 35 h 48"/>
                <a:gd name="T30" fmla="*/ 19 w 55"/>
                <a:gd name="T31" fmla="*/ 35 h 48"/>
                <a:gd name="T32" fmla="*/ 17 w 55"/>
                <a:gd name="T33" fmla="*/ 38 h 48"/>
                <a:gd name="T34" fmla="*/ 14 w 55"/>
                <a:gd name="T35" fmla="*/ 39 h 48"/>
                <a:gd name="T36" fmla="*/ 11 w 55"/>
                <a:gd name="T37" fmla="*/ 39 h 48"/>
                <a:gd name="T38" fmla="*/ 11 w 55"/>
                <a:gd name="T39" fmla="*/ 39 h 48"/>
                <a:gd name="T40" fmla="*/ 12 w 55"/>
                <a:gd name="T41" fmla="*/ 39 h 48"/>
                <a:gd name="T42" fmla="*/ 9 w 55"/>
                <a:gd name="T43" fmla="*/ 38 h 48"/>
                <a:gd name="T44" fmla="*/ 6 w 55"/>
                <a:gd name="T45" fmla="*/ 37 h 48"/>
                <a:gd name="T46" fmla="*/ 5 w 55"/>
                <a:gd name="T47" fmla="*/ 40 h 48"/>
                <a:gd name="T48" fmla="*/ 4 w 55"/>
                <a:gd name="T49" fmla="*/ 41 h 48"/>
                <a:gd name="T50" fmla="*/ 0 w 55"/>
                <a:gd name="T51" fmla="*/ 41 h 48"/>
                <a:gd name="T52" fmla="*/ 18 w 55"/>
                <a:gd name="T53" fmla="*/ 48 h 48"/>
                <a:gd name="T54" fmla="*/ 19 w 55"/>
                <a:gd name="T55" fmla="*/ 47 h 48"/>
                <a:gd name="T56" fmla="*/ 22 w 55"/>
                <a:gd name="T57" fmla="*/ 46 h 48"/>
                <a:gd name="T58" fmla="*/ 24 w 55"/>
                <a:gd name="T59" fmla="*/ 44 h 48"/>
                <a:gd name="T60" fmla="*/ 29 w 55"/>
                <a:gd name="T61" fmla="*/ 32 h 48"/>
                <a:gd name="T62" fmla="*/ 30 w 55"/>
                <a:gd name="T63" fmla="*/ 31 h 48"/>
                <a:gd name="T64" fmla="*/ 31 w 55"/>
                <a:gd name="T65" fmla="*/ 30 h 48"/>
                <a:gd name="T66" fmla="*/ 32 w 55"/>
                <a:gd name="T67" fmla="*/ 28 h 48"/>
                <a:gd name="T68" fmla="*/ 33 w 55"/>
                <a:gd name="T69" fmla="*/ 27 h 48"/>
                <a:gd name="T70" fmla="*/ 34 w 55"/>
                <a:gd name="T71" fmla="*/ 26 h 48"/>
                <a:gd name="T72" fmla="*/ 35 w 55"/>
                <a:gd name="T73" fmla="*/ 25 h 48"/>
                <a:gd name="T74" fmla="*/ 35 w 55"/>
                <a:gd name="T75" fmla="*/ 25 h 48"/>
                <a:gd name="T76" fmla="*/ 35 w 55"/>
                <a:gd name="T77" fmla="*/ 24 h 48"/>
                <a:gd name="T78" fmla="*/ 45 w 55"/>
                <a:gd name="T79" fmla="*/ 18 h 48"/>
                <a:gd name="T80" fmla="*/ 45 w 55"/>
                <a:gd name="T81" fmla="*/ 15 h 48"/>
                <a:gd name="T82" fmla="*/ 48 w 55"/>
                <a:gd name="T83" fmla="*/ 17 h 48"/>
                <a:gd name="T84" fmla="*/ 55 w 55"/>
                <a:gd name="T85" fmla="*/ 17 h 48"/>
                <a:gd name="T86" fmla="*/ 52 w 55"/>
                <a:gd name="T87" fmla="*/ 12 h 48"/>
                <a:gd name="T88" fmla="*/ 50 w 55"/>
                <a:gd name="T89" fmla="*/ 5 h 48"/>
                <a:gd name="T90" fmla="*/ 49 w 55"/>
                <a:gd name="T91" fmla="*/ 4 h 48"/>
                <a:gd name="T92" fmla="*/ 52 w 55"/>
                <a:gd name="T93" fmla="*/ 2 h 48"/>
                <a:gd name="T94" fmla="*/ 53 w 55"/>
                <a:gd name="T95" fmla="*/ 0 h 48"/>
                <a:gd name="T96" fmla="*/ 42 w 55"/>
                <a:gd name="T97" fmla="*/ 8 h 48"/>
                <a:gd name="T98" fmla="*/ 40 w 55"/>
                <a:gd name="T99" fmla="*/ 10 h 48"/>
                <a:gd name="T100" fmla="*/ 39 w 55"/>
                <a:gd name="T101" fmla="*/ 12 h 48"/>
                <a:gd name="T102" fmla="*/ 39 w 55"/>
                <a:gd name="T103" fmla="*/ 12 h 48"/>
                <a:gd name="T104" fmla="*/ 41 w 55"/>
                <a:gd name="T10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48">
                  <a:moveTo>
                    <a:pt x="41" y="13"/>
                  </a:moveTo>
                  <a:cubicBezTo>
                    <a:pt x="41" y="13"/>
                    <a:pt x="41" y="13"/>
                    <a:pt x="41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5" y="16"/>
                    <a:pt x="33" y="21"/>
                    <a:pt x="31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6"/>
                    <a:pt x="18" y="37"/>
                    <a:pt x="17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6" y="44"/>
                    <a:pt x="12" y="47"/>
                    <a:pt x="18" y="48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3"/>
                    <a:pt x="46" y="6"/>
                    <a:pt x="42" y="8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lnTo>
                    <a:pt x="41" y="13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565"/>
            <p:cNvSpPr>
              <a:spLocks/>
            </p:cNvSpPr>
            <p:nvPr/>
          </p:nvSpPr>
          <p:spPr bwMode="auto">
            <a:xfrm>
              <a:off x="9091613" y="4294188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2 h 2"/>
                <a:gd name="T4" fmla="*/ 0 w 4"/>
                <a:gd name="T5" fmla="*/ 0 h 2"/>
                <a:gd name="T6" fmla="*/ 0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566"/>
            <p:cNvSpPr>
              <a:spLocks/>
            </p:cNvSpPr>
            <p:nvPr/>
          </p:nvSpPr>
          <p:spPr bwMode="auto">
            <a:xfrm>
              <a:off x="9271001" y="40592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567"/>
            <p:cNvSpPr>
              <a:spLocks/>
            </p:cNvSpPr>
            <p:nvPr/>
          </p:nvSpPr>
          <p:spPr bwMode="auto">
            <a:xfrm>
              <a:off x="9264651" y="4044951"/>
              <a:ext cx="9525" cy="28575"/>
            </a:xfrm>
            <a:custGeom>
              <a:avLst/>
              <a:gdLst>
                <a:gd name="T0" fmla="*/ 1 w 3"/>
                <a:gd name="T1" fmla="*/ 4 h 8"/>
                <a:gd name="T2" fmla="*/ 0 w 3"/>
                <a:gd name="T3" fmla="*/ 6 h 8"/>
                <a:gd name="T4" fmla="*/ 0 w 3"/>
                <a:gd name="T5" fmla="*/ 8 h 8"/>
                <a:gd name="T6" fmla="*/ 2 w 3"/>
                <a:gd name="T7" fmla="*/ 5 h 8"/>
                <a:gd name="T8" fmla="*/ 1 w 3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1" y="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0"/>
                    <a:pt x="3" y="0"/>
                    <a:pt x="1" y="4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568"/>
            <p:cNvSpPr>
              <a:spLocks/>
            </p:cNvSpPr>
            <p:nvPr/>
          </p:nvSpPr>
          <p:spPr bwMode="auto">
            <a:xfrm>
              <a:off x="9142413" y="3995738"/>
              <a:ext cx="46038" cy="22225"/>
            </a:xfrm>
            <a:custGeom>
              <a:avLst/>
              <a:gdLst>
                <a:gd name="T0" fmla="*/ 13 w 13"/>
                <a:gd name="T1" fmla="*/ 5 h 6"/>
                <a:gd name="T2" fmla="*/ 12 w 13"/>
                <a:gd name="T3" fmla="*/ 5 h 6"/>
                <a:gd name="T4" fmla="*/ 4 w 13"/>
                <a:gd name="T5" fmla="*/ 0 h 6"/>
                <a:gd name="T6" fmla="*/ 0 w 13"/>
                <a:gd name="T7" fmla="*/ 5 h 6"/>
                <a:gd name="T8" fmla="*/ 13 w 1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2"/>
                    <a:pt x="0" y="5"/>
                  </a:cubicBezTo>
                  <a:cubicBezTo>
                    <a:pt x="4" y="6"/>
                    <a:pt x="9" y="6"/>
                    <a:pt x="13" y="5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569"/>
            <p:cNvSpPr>
              <a:spLocks/>
            </p:cNvSpPr>
            <p:nvPr/>
          </p:nvSpPr>
          <p:spPr bwMode="auto">
            <a:xfrm>
              <a:off x="9126538" y="4235451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2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35" name="Picture 570"/>
            <p:cNvPicPr>
              <a:picLocks noChangeAspect="1" noChangeArrowheads="1"/>
            </p:cNvPicPr>
            <p:nvPr/>
          </p:nvPicPr>
          <p:blipFill>
            <a:blip r:embed="rId3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413" y="3802063"/>
              <a:ext cx="26035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6" name="Picture 571"/>
            <p:cNvPicPr>
              <a:picLocks noChangeAspect="1" noChangeArrowheads="1"/>
            </p:cNvPicPr>
            <p:nvPr/>
          </p:nvPicPr>
          <p:blipFill>
            <a:blip r:embed="rId3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7426" y="3810001"/>
              <a:ext cx="134938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7" name="Freeform 572"/>
            <p:cNvSpPr>
              <a:spLocks/>
            </p:cNvSpPr>
            <p:nvPr/>
          </p:nvSpPr>
          <p:spPr bwMode="auto">
            <a:xfrm>
              <a:off x="8678863" y="3819526"/>
              <a:ext cx="41275" cy="14288"/>
            </a:xfrm>
            <a:custGeom>
              <a:avLst/>
              <a:gdLst>
                <a:gd name="T0" fmla="*/ 4 w 26"/>
                <a:gd name="T1" fmla="*/ 0 h 9"/>
                <a:gd name="T2" fmla="*/ 2 w 26"/>
                <a:gd name="T3" fmla="*/ 2 h 9"/>
                <a:gd name="T4" fmla="*/ 0 w 26"/>
                <a:gd name="T5" fmla="*/ 2 h 9"/>
                <a:gd name="T6" fmla="*/ 9 w 26"/>
                <a:gd name="T7" fmla="*/ 4 h 9"/>
                <a:gd name="T8" fmla="*/ 13 w 26"/>
                <a:gd name="T9" fmla="*/ 4 h 9"/>
                <a:gd name="T10" fmla="*/ 26 w 26"/>
                <a:gd name="T11" fmla="*/ 9 h 9"/>
                <a:gd name="T12" fmla="*/ 26 w 26"/>
                <a:gd name="T13" fmla="*/ 9 h 9"/>
                <a:gd name="T14" fmla="*/ 26 w 26"/>
                <a:gd name="T15" fmla="*/ 9 h 9"/>
                <a:gd name="T16" fmla="*/ 26 w 26"/>
                <a:gd name="T17" fmla="*/ 7 h 9"/>
                <a:gd name="T18" fmla="*/ 26 w 26"/>
                <a:gd name="T19" fmla="*/ 7 h 9"/>
                <a:gd name="T20" fmla="*/ 26 w 26"/>
                <a:gd name="T21" fmla="*/ 4 h 9"/>
                <a:gd name="T22" fmla="*/ 24 w 26"/>
                <a:gd name="T23" fmla="*/ 2 h 9"/>
                <a:gd name="T24" fmla="*/ 15 w 26"/>
                <a:gd name="T25" fmla="*/ 0 h 9"/>
                <a:gd name="T26" fmla="*/ 4 w 26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9">
                  <a:moveTo>
                    <a:pt x="4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9" y="4"/>
                  </a:lnTo>
                  <a:lnTo>
                    <a:pt x="13" y="4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1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38" name="Picture 573"/>
            <p:cNvPicPr>
              <a:picLocks noChangeAspect="1" noChangeArrowheads="1"/>
            </p:cNvPicPr>
            <p:nvPr/>
          </p:nvPicPr>
          <p:blipFill>
            <a:blip r:embed="rId3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7751" y="3816351"/>
              <a:ext cx="6191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9" name="Freeform 574"/>
            <p:cNvSpPr>
              <a:spLocks/>
            </p:cNvSpPr>
            <p:nvPr/>
          </p:nvSpPr>
          <p:spPr bwMode="auto">
            <a:xfrm>
              <a:off x="8613776" y="3825876"/>
              <a:ext cx="61913" cy="31750"/>
            </a:xfrm>
            <a:custGeom>
              <a:avLst/>
              <a:gdLst>
                <a:gd name="T0" fmla="*/ 4 w 39"/>
                <a:gd name="T1" fmla="*/ 0 h 20"/>
                <a:gd name="T2" fmla="*/ 0 w 39"/>
                <a:gd name="T3" fmla="*/ 0 h 20"/>
                <a:gd name="T4" fmla="*/ 39 w 39"/>
                <a:gd name="T5" fmla="*/ 20 h 20"/>
                <a:gd name="T6" fmla="*/ 4 w 3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0">
                  <a:moveTo>
                    <a:pt x="4" y="0"/>
                  </a:moveTo>
                  <a:lnTo>
                    <a:pt x="0" y="0"/>
                  </a:lnTo>
                  <a:lnTo>
                    <a:pt x="39" y="2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40" name="Picture 575"/>
            <p:cNvPicPr>
              <a:picLocks noChangeAspect="1" noChangeArrowheads="1"/>
            </p:cNvPicPr>
            <p:nvPr/>
          </p:nvPicPr>
          <p:blipFill>
            <a:blip r:embed="rId3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2351" y="3862388"/>
              <a:ext cx="8255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1" name="Freeform 576"/>
            <p:cNvSpPr>
              <a:spLocks/>
            </p:cNvSpPr>
            <p:nvPr/>
          </p:nvSpPr>
          <p:spPr bwMode="auto">
            <a:xfrm>
              <a:off x="8613776" y="3860801"/>
              <a:ext cx="47625" cy="34925"/>
            </a:xfrm>
            <a:custGeom>
              <a:avLst/>
              <a:gdLst>
                <a:gd name="T0" fmla="*/ 10 w 30"/>
                <a:gd name="T1" fmla="*/ 5 h 22"/>
                <a:gd name="T2" fmla="*/ 0 w 30"/>
                <a:gd name="T3" fmla="*/ 0 h 22"/>
                <a:gd name="T4" fmla="*/ 0 w 30"/>
                <a:gd name="T5" fmla="*/ 5 h 22"/>
                <a:gd name="T6" fmla="*/ 10 w 30"/>
                <a:gd name="T7" fmla="*/ 13 h 22"/>
                <a:gd name="T8" fmla="*/ 13 w 30"/>
                <a:gd name="T9" fmla="*/ 16 h 22"/>
                <a:gd name="T10" fmla="*/ 24 w 30"/>
                <a:gd name="T11" fmla="*/ 22 h 22"/>
                <a:gd name="T12" fmla="*/ 28 w 30"/>
                <a:gd name="T13" fmla="*/ 22 h 22"/>
                <a:gd name="T14" fmla="*/ 28 w 30"/>
                <a:gd name="T15" fmla="*/ 18 h 22"/>
                <a:gd name="T16" fmla="*/ 30 w 30"/>
                <a:gd name="T17" fmla="*/ 16 h 22"/>
                <a:gd name="T18" fmla="*/ 30 w 30"/>
                <a:gd name="T19" fmla="*/ 16 h 22"/>
                <a:gd name="T20" fmla="*/ 28 w 30"/>
                <a:gd name="T21" fmla="*/ 11 h 22"/>
                <a:gd name="T22" fmla="*/ 26 w 30"/>
                <a:gd name="T23" fmla="*/ 9 h 22"/>
                <a:gd name="T24" fmla="*/ 10 w 30"/>
                <a:gd name="T25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2">
                  <a:moveTo>
                    <a:pt x="1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0" y="13"/>
                  </a:lnTo>
                  <a:lnTo>
                    <a:pt x="13" y="16"/>
                  </a:lnTo>
                  <a:lnTo>
                    <a:pt x="24" y="22"/>
                  </a:lnTo>
                  <a:lnTo>
                    <a:pt x="28" y="22"/>
                  </a:lnTo>
                  <a:lnTo>
                    <a:pt x="28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1"/>
                  </a:lnTo>
                  <a:lnTo>
                    <a:pt x="26" y="9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577"/>
            <p:cNvSpPr>
              <a:spLocks/>
            </p:cNvSpPr>
            <p:nvPr/>
          </p:nvSpPr>
          <p:spPr bwMode="auto">
            <a:xfrm>
              <a:off x="8613776" y="3860801"/>
              <a:ext cx="0" cy="7938"/>
            </a:xfrm>
            <a:custGeom>
              <a:avLst/>
              <a:gdLst>
                <a:gd name="T0" fmla="*/ 0 h 5"/>
                <a:gd name="T1" fmla="*/ 3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578"/>
            <p:cNvSpPr>
              <a:spLocks/>
            </p:cNvSpPr>
            <p:nvPr/>
          </p:nvSpPr>
          <p:spPr bwMode="auto">
            <a:xfrm>
              <a:off x="8658226" y="3875088"/>
              <a:ext cx="14288" cy="11113"/>
            </a:xfrm>
            <a:custGeom>
              <a:avLst/>
              <a:gdLst>
                <a:gd name="T0" fmla="*/ 0 w 9"/>
                <a:gd name="T1" fmla="*/ 2 h 7"/>
                <a:gd name="T2" fmla="*/ 6 w 9"/>
                <a:gd name="T3" fmla="*/ 7 h 7"/>
                <a:gd name="T4" fmla="*/ 9 w 9"/>
                <a:gd name="T5" fmla="*/ 2 h 7"/>
                <a:gd name="T6" fmla="*/ 2 w 9"/>
                <a:gd name="T7" fmla="*/ 0 h 7"/>
                <a:gd name="T8" fmla="*/ 0 w 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lnTo>
                    <a:pt x="6" y="7"/>
                  </a:lnTo>
                  <a:lnTo>
                    <a:pt x="9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579"/>
            <p:cNvSpPr>
              <a:spLocks/>
            </p:cNvSpPr>
            <p:nvPr/>
          </p:nvSpPr>
          <p:spPr bwMode="auto">
            <a:xfrm>
              <a:off x="8716963" y="3881438"/>
              <a:ext cx="207963" cy="28575"/>
            </a:xfrm>
            <a:custGeom>
              <a:avLst/>
              <a:gdLst>
                <a:gd name="T0" fmla="*/ 2 w 60"/>
                <a:gd name="T1" fmla="*/ 0 h 8"/>
                <a:gd name="T2" fmla="*/ 0 w 60"/>
                <a:gd name="T3" fmla="*/ 0 h 8"/>
                <a:gd name="T4" fmla="*/ 13 w 60"/>
                <a:gd name="T5" fmla="*/ 5 h 8"/>
                <a:gd name="T6" fmla="*/ 12 w 60"/>
                <a:gd name="T7" fmla="*/ 7 h 8"/>
                <a:gd name="T8" fmla="*/ 29 w 60"/>
                <a:gd name="T9" fmla="*/ 8 h 8"/>
                <a:gd name="T10" fmla="*/ 60 w 60"/>
                <a:gd name="T11" fmla="*/ 8 h 8"/>
                <a:gd name="T12" fmla="*/ 34 w 60"/>
                <a:gd name="T13" fmla="*/ 6 h 8"/>
                <a:gd name="T14" fmla="*/ 2 w 60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8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23" y="6"/>
                    <a:pt x="13" y="4"/>
                    <a:pt x="2" y="0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580"/>
            <p:cNvSpPr>
              <a:spLocks/>
            </p:cNvSpPr>
            <p:nvPr/>
          </p:nvSpPr>
          <p:spPr bwMode="auto">
            <a:xfrm>
              <a:off x="8702676" y="3916363"/>
              <a:ext cx="17463" cy="14288"/>
            </a:xfrm>
            <a:custGeom>
              <a:avLst/>
              <a:gdLst>
                <a:gd name="T0" fmla="*/ 11 w 11"/>
                <a:gd name="T1" fmla="*/ 2 h 9"/>
                <a:gd name="T2" fmla="*/ 7 w 11"/>
                <a:gd name="T3" fmla="*/ 0 h 9"/>
                <a:gd name="T4" fmla="*/ 5 w 11"/>
                <a:gd name="T5" fmla="*/ 0 h 9"/>
                <a:gd name="T6" fmla="*/ 2 w 11"/>
                <a:gd name="T7" fmla="*/ 2 h 9"/>
                <a:gd name="T8" fmla="*/ 0 w 11"/>
                <a:gd name="T9" fmla="*/ 2 h 9"/>
                <a:gd name="T10" fmla="*/ 0 w 11"/>
                <a:gd name="T11" fmla="*/ 5 h 9"/>
                <a:gd name="T12" fmla="*/ 0 w 11"/>
                <a:gd name="T13" fmla="*/ 5 h 9"/>
                <a:gd name="T14" fmla="*/ 7 w 11"/>
                <a:gd name="T15" fmla="*/ 9 h 9"/>
                <a:gd name="T16" fmla="*/ 9 w 11"/>
                <a:gd name="T17" fmla="*/ 5 h 9"/>
                <a:gd name="T18" fmla="*/ 11 w 11"/>
                <a:gd name="T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">
                  <a:moveTo>
                    <a:pt x="11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9"/>
                  </a:lnTo>
                  <a:lnTo>
                    <a:pt x="9" y="5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581"/>
            <p:cNvSpPr>
              <a:spLocks/>
            </p:cNvSpPr>
            <p:nvPr/>
          </p:nvSpPr>
          <p:spPr bwMode="auto">
            <a:xfrm>
              <a:off x="8716963" y="391953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582"/>
            <p:cNvSpPr>
              <a:spLocks/>
            </p:cNvSpPr>
            <p:nvPr/>
          </p:nvSpPr>
          <p:spPr bwMode="auto">
            <a:xfrm>
              <a:off x="8561388" y="3816351"/>
              <a:ext cx="9525" cy="3175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0 h 1"/>
                <a:gd name="T4" fmla="*/ 1 w 3"/>
                <a:gd name="T5" fmla="*/ 0 h 1"/>
                <a:gd name="T6" fmla="*/ 1 w 3"/>
                <a:gd name="T7" fmla="*/ 1 h 1"/>
                <a:gd name="T8" fmla="*/ 3 w 3"/>
                <a:gd name="T9" fmla="*/ 1 h 1"/>
                <a:gd name="T10" fmla="*/ 2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583"/>
            <p:cNvSpPr>
              <a:spLocks/>
            </p:cNvSpPr>
            <p:nvPr/>
          </p:nvSpPr>
          <p:spPr bwMode="auto">
            <a:xfrm>
              <a:off x="8561388" y="3813176"/>
              <a:ext cx="26988" cy="9525"/>
            </a:xfrm>
            <a:custGeom>
              <a:avLst/>
              <a:gdLst>
                <a:gd name="T0" fmla="*/ 0 w 8"/>
                <a:gd name="T1" fmla="*/ 1 h 3"/>
                <a:gd name="T2" fmla="*/ 2 w 8"/>
                <a:gd name="T3" fmla="*/ 2 h 3"/>
                <a:gd name="T4" fmla="*/ 3 w 8"/>
                <a:gd name="T5" fmla="*/ 2 h 3"/>
                <a:gd name="T6" fmla="*/ 5 w 8"/>
                <a:gd name="T7" fmla="*/ 3 h 3"/>
                <a:gd name="T8" fmla="*/ 8 w 8"/>
                <a:gd name="T9" fmla="*/ 3 h 3"/>
                <a:gd name="T10" fmla="*/ 7 w 8"/>
                <a:gd name="T11" fmla="*/ 3 h 3"/>
                <a:gd name="T12" fmla="*/ 2 w 8"/>
                <a:gd name="T13" fmla="*/ 1 h 3"/>
                <a:gd name="T14" fmla="*/ 0 w 8"/>
                <a:gd name="T15" fmla="*/ 0 h 3"/>
                <a:gd name="T16" fmla="*/ 0 w 8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49" name="Picture 584"/>
            <p:cNvPicPr>
              <a:picLocks noChangeAspect="1" noChangeArrowheads="1"/>
            </p:cNvPicPr>
            <p:nvPr/>
          </p:nvPicPr>
          <p:blipFill>
            <a:blip r:embed="rId3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2176" y="3802063"/>
              <a:ext cx="6191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0" name="Picture 585"/>
            <p:cNvPicPr>
              <a:picLocks noChangeAspect="1" noChangeArrowheads="1"/>
            </p:cNvPicPr>
            <p:nvPr/>
          </p:nvPicPr>
          <p:blipFill>
            <a:blip r:embed="rId3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7701" y="3789363"/>
              <a:ext cx="331788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1" name="Picture 586"/>
            <p:cNvPicPr>
              <a:picLocks noChangeAspect="1" noChangeArrowheads="1"/>
            </p:cNvPicPr>
            <p:nvPr/>
          </p:nvPicPr>
          <p:blipFill>
            <a:blip r:embed="rId3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2176" y="3798888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2" name="Freeform 587"/>
            <p:cNvSpPr>
              <a:spLocks/>
            </p:cNvSpPr>
            <p:nvPr/>
          </p:nvSpPr>
          <p:spPr bwMode="auto">
            <a:xfrm>
              <a:off x="8523288" y="3798888"/>
              <a:ext cx="17463" cy="6350"/>
            </a:xfrm>
            <a:custGeom>
              <a:avLst/>
              <a:gdLst>
                <a:gd name="T0" fmla="*/ 11 w 11"/>
                <a:gd name="T1" fmla="*/ 4 h 4"/>
                <a:gd name="T2" fmla="*/ 11 w 11"/>
                <a:gd name="T3" fmla="*/ 4 h 4"/>
                <a:gd name="T4" fmla="*/ 0 w 11"/>
                <a:gd name="T5" fmla="*/ 0 h 4"/>
                <a:gd name="T6" fmla="*/ 11 w 11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588"/>
            <p:cNvSpPr>
              <a:spLocks/>
            </p:cNvSpPr>
            <p:nvPr/>
          </p:nvSpPr>
          <p:spPr bwMode="auto">
            <a:xfrm>
              <a:off x="8456613" y="3895726"/>
              <a:ext cx="242888" cy="28575"/>
            </a:xfrm>
            <a:custGeom>
              <a:avLst/>
              <a:gdLst>
                <a:gd name="T0" fmla="*/ 28 w 70"/>
                <a:gd name="T1" fmla="*/ 6 h 8"/>
                <a:gd name="T2" fmla="*/ 28 w 70"/>
                <a:gd name="T3" fmla="*/ 7 h 8"/>
                <a:gd name="T4" fmla="*/ 35 w 70"/>
                <a:gd name="T5" fmla="*/ 7 h 8"/>
                <a:gd name="T6" fmla="*/ 35 w 70"/>
                <a:gd name="T7" fmla="*/ 7 h 8"/>
                <a:gd name="T8" fmla="*/ 36 w 70"/>
                <a:gd name="T9" fmla="*/ 6 h 8"/>
                <a:gd name="T10" fmla="*/ 37 w 70"/>
                <a:gd name="T11" fmla="*/ 6 h 8"/>
                <a:gd name="T12" fmla="*/ 38 w 70"/>
                <a:gd name="T13" fmla="*/ 6 h 8"/>
                <a:gd name="T14" fmla="*/ 41 w 70"/>
                <a:gd name="T15" fmla="*/ 7 h 8"/>
                <a:gd name="T16" fmla="*/ 41 w 70"/>
                <a:gd name="T17" fmla="*/ 7 h 8"/>
                <a:gd name="T18" fmla="*/ 43 w 70"/>
                <a:gd name="T19" fmla="*/ 8 h 8"/>
                <a:gd name="T20" fmla="*/ 70 w 70"/>
                <a:gd name="T21" fmla="*/ 7 h 8"/>
                <a:gd name="T22" fmla="*/ 40 w 70"/>
                <a:gd name="T23" fmla="*/ 2 h 8"/>
                <a:gd name="T24" fmla="*/ 17 w 70"/>
                <a:gd name="T25" fmla="*/ 0 h 8"/>
                <a:gd name="T26" fmla="*/ 0 w 70"/>
                <a:gd name="T27" fmla="*/ 1 h 8"/>
                <a:gd name="T28" fmla="*/ 1 w 70"/>
                <a:gd name="T29" fmla="*/ 2 h 8"/>
                <a:gd name="T30" fmla="*/ 2 w 70"/>
                <a:gd name="T31" fmla="*/ 3 h 8"/>
                <a:gd name="T32" fmla="*/ 2 w 70"/>
                <a:gd name="T33" fmla="*/ 4 h 8"/>
                <a:gd name="T34" fmla="*/ 2 w 70"/>
                <a:gd name="T35" fmla="*/ 6 h 8"/>
                <a:gd name="T36" fmla="*/ 22 w 70"/>
                <a:gd name="T37" fmla="*/ 7 h 8"/>
                <a:gd name="T38" fmla="*/ 22 w 70"/>
                <a:gd name="T39" fmla="*/ 7 h 8"/>
                <a:gd name="T40" fmla="*/ 21 w 70"/>
                <a:gd name="T41" fmla="*/ 5 h 8"/>
                <a:gd name="T42" fmla="*/ 22 w 70"/>
                <a:gd name="T43" fmla="*/ 4 h 8"/>
                <a:gd name="T44" fmla="*/ 24 w 70"/>
                <a:gd name="T45" fmla="*/ 3 h 8"/>
                <a:gd name="T46" fmla="*/ 26 w 70"/>
                <a:gd name="T47" fmla="*/ 5 h 8"/>
                <a:gd name="T48" fmla="*/ 28 w 70"/>
                <a:gd name="T4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8">
                  <a:moveTo>
                    <a:pt x="28" y="6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3" y="1"/>
                    <a:pt x="25" y="0"/>
                    <a:pt x="1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8" y="6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589"/>
            <p:cNvSpPr>
              <a:spLocks/>
            </p:cNvSpPr>
            <p:nvPr/>
          </p:nvSpPr>
          <p:spPr bwMode="auto">
            <a:xfrm>
              <a:off x="8529638" y="3906838"/>
              <a:ext cx="23813" cy="23813"/>
            </a:xfrm>
            <a:custGeom>
              <a:avLst/>
              <a:gdLst>
                <a:gd name="T0" fmla="*/ 15 w 15"/>
                <a:gd name="T1" fmla="*/ 8 h 15"/>
                <a:gd name="T2" fmla="*/ 15 w 15"/>
                <a:gd name="T3" fmla="*/ 6 h 15"/>
                <a:gd name="T4" fmla="*/ 11 w 15"/>
                <a:gd name="T5" fmla="*/ 4 h 15"/>
                <a:gd name="T6" fmla="*/ 7 w 15"/>
                <a:gd name="T7" fmla="*/ 0 h 15"/>
                <a:gd name="T8" fmla="*/ 2 w 15"/>
                <a:gd name="T9" fmla="*/ 2 h 15"/>
                <a:gd name="T10" fmla="*/ 0 w 15"/>
                <a:gd name="T11" fmla="*/ 4 h 15"/>
                <a:gd name="T12" fmla="*/ 2 w 15"/>
                <a:gd name="T13" fmla="*/ 8 h 15"/>
                <a:gd name="T14" fmla="*/ 2 w 15"/>
                <a:gd name="T15" fmla="*/ 8 h 15"/>
                <a:gd name="T16" fmla="*/ 7 w 15"/>
                <a:gd name="T17" fmla="*/ 15 h 15"/>
                <a:gd name="T18" fmla="*/ 13 w 15"/>
                <a:gd name="T19" fmla="*/ 13 h 15"/>
                <a:gd name="T20" fmla="*/ 15 w 15"/>
                <a:gd name="T21" fmla="*/ 11 h 15"/>
                <a:gd name="T22" fmla="*/ 15 w 15"/>
                <a:gd name="T2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1" y="4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7" y="15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55" name="Picture 590"/>
            <p:cNvPicPr>
              <a:picLocks noChangeAspect="1" noChangeArrowheads="1"/>
            </p:cNvPicPr>
            <p:nvPr/>
          </p:nvPicPr>
          <p:blipFill>
            <a:blip r:embed="rId3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5676" y="3841751"/>
              <a:ext cx="5080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6" name="Freeform 591"/>
            <p:cNvSpPr>
              <a:spLocks/>
            </p:cNvSpPr>
            <p:nvPr/>
          </p:nvSpPr>
          <p:spPr bwMode="auto">
            <a:xfrm>
              <a:off x="8602663" y="3860801"/>
              <a:ext cx="11113" cy="7938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7 w 7"/>
                <a:gd name="T5" fmla="*/ 5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7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592"/>
            <p:cNvSpPr>
              <a:spLocks/>
            </p:cNvSpPr>
            <p:nvPr/>
          </p:nvSpPr>
          <p:spPr bwMode="auto">
            <a:xfrm>
              <a:off x="8578851" y="3916363"/>
              <a:ext cx="26988" cy="25400"/>
            </a:xfrm>
            <a:custGeom>
              <a:avLst/>
              <a:gdLst>
                <a:gd name="T0" fmla="*/ 0 w 17"/>
                <a:gd name="T1" fmla="*/ 2 h 16"/>
                <a:gd name="T2" fmla="*/ 0 w 17"/>
                <a:gd name="T3" fmla="*/ 2 h 16"/>
                <a:gd name="T4" fmla="*/ 0 w 17"/>
                <a:gd name="T5" fmla="*/ 7 h 16"/>
                <a:gd name="T6" fmla="*/ 2 w 17"/>
                <a:gd name="T7" fmla="*/ 16 h 16"/>
                <a:gd name="T8" fmla="*/ 15 w 17"/>
                <a:gd name="T9" fmla="*/ 13 h 16"/>
                <a:gd name="T10" fmla="*/ 17 w 17"/>
                <a:gd name="T11" fmla="*/ 9 h 16"/>
                <a:gd name="T12" fmla="*/ 17 w 17"/>
                <a:gd name="T13" fmla="*/ 7 h 16"/>
                <a:gd name="T14" fmla="*/ 15 w 17"/>
                <a:gd name="T15" fmla="*/ 5 h 16"/>
                <a:gd name="T16" fmla="*/ 13 w 17"/>
                <a:gd name="T17" fmla="*/ 2 h 16"/>
                <a:gd name="T18" fmla="*/ 13 w 17"/>
                <a:gd name="T19" fmla="*/ 2 h 16"/>
                <a:gd name="T20" fmla="*/ 6 w 17"/>
                <a:gd name="T21" fmla="*/ 0 h 16"/>
                <a:gd name="T22" fmla="*/ 4 w 17"/>
                <a:gd name="T23" fmla="*/ 0 h 16"/>
                <a:gd name="T24" fmla="*/ 2 w 17"/>
                <a:gd name="T25" fmla="*/ 0 h 16"/>
                <a:gd name="T26" fmla="*/ 0 w 17"/>
                <a:gd name="T2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6">
                  <a:moveTo>
                    <a:pt x="0" y="2"/>
                  </a:moveTo>
                  <a:lnTo>
                    <a:pt x="0" y="2"/>
                  </a:lnTo>
                  <a:lnTo>
                    <a:pt x="0" y="7"/>
                  </a:lnTo>
                  <a:lnTo>
                    <a:pt x="2" y="16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593"/>
            <p:cNvSpPr>
              <a:spLocks/>
            </p:cNvSpPr>
            <p:nvPr/>
          </p:nvSpPr>
          <p:spPr bwMode="auto">
            <a:xfrm>
              <a:off x="8318501" y="3881438"/>
              <a:ext cx="169863" cy="17463"/>
            </a:xfrm>
            <a:custGeom>
              <a:avLst/>
              <a:gdLst>
                <a:gd name="T0" fmla="*/ 49 w 49"/>
                <a:gd name="T1" fmla="*/ 2 h 5"/>
                <a:gd name="T2" fmla="*/ 49 w 49"/>
                <a:gd name="T3" fmla="*/ 2 h 5"/>
                <a:gd name="T4" fmla="*/ 49 w 49"/>
                <a:gd name="T5" fmla="*/ 1 h 5"/>
                <a:gd name="T6" fmla="*/ 2 w 49"/>
                <a:gd name="T7" fmla="*/ 0 h 5"/>
                <a:gd name="T8" fmla="*/ 2 w 49"/>
                <a:gd name="T9" fmla="*/ 1 h 5"/>
                <a:gd name="T10" fmla="*/ 2 w 49"/>
                <a:gd name="T11" fmla="*/ 3 h 5"/>
                <a:gd name="T12" fmla="*/ 1 w 49"/>
                <a:gd name="T13" fmla="*/ 5 h 5"/>
                <a:gd name="T14" fmla="*/ 0 w 49"/>
                <a:gd name="T15" fmla="*/ 5 h 5"/>
                <a:gd name="T16" fmla="*/ 6 w 49"/>
                <a:gd name="T17" fmla="*/ 5 h 5"/>
                <a:gd name="T18" fmla="*/ 6 w 49"/>
                <a:gd name="T19" fmla="*/ 4 h 5"/>
                <a:gd name="T20" fmla="*/ 8 w 49"/>
                <a:gd name="T21" fmla="*/ 4 h 5"/>
                <a:gd name="T22" fmla="*/ 8 w 49"/>
                <a:gd name="T23" fmla="*/ 4 h 5"/>
                <a:gd name="T24" fmla="*/ 10 w 49"/>
                <a:gd name="T25" fmla="*/ 5 h 5"/>
                <a:gd name="T26" fmla="*/ 13 w 49"/>
                <a:gd name="T27" fmla="*/ 5 h 5"/>
                <a:gd name="T28" fmla="*/ 15 w 49"/>
                <a:gd name="T29" fmla="*/ 3 h 5"/>
                <a:gd name="T30" fmla="*/ 16 w 49"/>
                <a:gd name="T31" fmla="*/ 3 h 5"/>
                <a:gd name="T32" fmla="*/ 18 w 49"/>
                <a:gd name="T33" fmla="*/ 4 h 5"/>
                <a:gd name="T34" fmla="*/ 18 w 49"/>
                <a:gd name="T35" fmla="*/ 5 h 5"/>
                <a:gd name="T36" fmla="*/ 37 w 49"/>
                <a:gd name="T37" fmla="*/ 5 h 5"/>
                <a:gd name="T38" fmla="*/ 37 w 49"/>
                <a:gd name="T39" fmla="*/ 5 h 5"/>
                <a:gd name="T40" fmla="*/ 38 w 49"/>
                <a:gd name="T41" fmla="*/ 4 h 5"/>
                <a:gd name="T42" fmla="*/ 39 w 49"/>
                <a:gd name="T43" fmla="*/ 4 h 5"/>
                <a:gd name="T44" fmla="*/ 40 w 49"/>
                <a:gd name="T45" fmla="*/ 5 h 5"/>
                <a:gd name="T46" fmla="*/ 44 w 49"/>
                <a:gd name="T47" fmla="*/ 3 h 5"/>
                <a:gd name="T48" fmla="*/ 45 w 49"/>
                <a:gd name="T49" fmla="*/ 3 h 5"/>
                <a:gd name="T50" fmla="*/ 49 w 49"/>
                <a:gd name="T5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"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34" y="2"/>
                    <a:pt x="18" y="2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lnTo>
                    <a:pt x="4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594"/>
            <p:cNvSpPr>
              <a:spLocks/>
            </p:cNvSpPr>
            <p:nvPr/>
          </p:nvSpPr>
          <p:spPr bwMode="auto">
            <a:xfrm>
              <a:off x="8380413" y="3898901"/>
              <a:ext cx="66675" cy="14288"/>
            </a:xfrm>
            <a:custGeom>
              <a:avLst/>
              <a:gdLst>
                <a:gd name="T0" fmla="*/ 40 w 42"/>
                <a:gd name="T1" fmla="*/ 0 h 9"/>
                <a:gd name="T2" fmla="*/ 42 w 42"/>
                <a:gd name="T3" fmla="*/ 0 h 9"/>
                <a:gd name="T4" fmla="*/ 0 w 42"/>
                <a:gd name="T5" fmla="*/ 0 h 9"/>
                <a:gd name="T6" fmla="*/ 0 w 42"/>
                <a:gd name="T7" fmla="*/ 5 h 9"/>
                <a:gd name="T8" fmla="*/ 0 w 42"/>
                <a:gd name="T9" fmla="*/ 7 h 9"/>
                <a:gd name="T10" fmla="*/ 0 w 42"/>
                <a:gd name="T11" fmla="*/ 7 h 9"/>
                <a:gd name="T12" fmla="*/ 42 w 42"/>
                <a:gd name="T13" fmla="*/ 9 h 9"/>
                <a:gd name="T14" fmla="*/ 40 w 42"/>
                <a:gd name="T15" fmla="*/ 3 h 9"/>
                <a:gd name="T16" fmla="*/ 40 w 42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">
                  <a:moveTo>
                    <a:pt x="40" y="0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2" y="9"/>
                  </a:lnTo>
                  <a:lnTo>
                    <a:pt x="40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595"/>
            <p:cNvSpPr>
              <a:spLocks/>
            </p:cNvSpPr>
            <p:nvPr/>
          </p:nvSpPr>
          <p:spPr bwMode="auto">
            <a:xfrm>
              <a:off x="8443913" y="3895726"/>
              <a:ext cx="20638" cy="23813"/>
            </a:xfrm>
            <a:custGeom>
              <a:avLst/>
              <a:gdLst>
                <a:gd name="T0" fmla="*/ 2 w 13"/>
                <a:gd name="T1" fmla="*/ 2 h 15"/>
                <a:gd name="T2" fmla="*/ 0 w 13"/>
                <a:gd name="T3" fmla="*/ 2 h 15"/>
                <a:gd name="T4" fmla="*/ 0 w 13"/>
                <a:gd name="T5" fmla="*/ 5 h 15"/>
                <a:gd name="T6" fmla="*/ 2 w 13"/>
                <a:gd name="T7" fmla="*/ 11 h 15"/>
                <a:gd name="T8" fmla="*/ 2 w 13"/>
                <a:gd name="T9" fmla="*/ 15 h 15"/>
                <a:gd name="T10" fmla="*/ 13 w 13"/>
                <a:gd name="T11" fmla="*/ 13 h 15"/>
                <a:gd name="T12" fmla="*/ 13 w 13"/>
                <a:gd name="T13" fmla="*/ 13 h 15"/>
                <a:gd name="T14" fmla="*/ 13 w 13"/>
                <a:gd name="T15" fmla="*/ 9 h 15"/>
                <a:gd name="T16" fmla="*/ 13 w 13"/>
                <a:gd name="T17" fmla="*/ 7 h 15"/>
                <a:gd name="T18" fmla="*/ 11 w 13"/>
                <a:gd name="T19" fmla="*/ 5 h 15"/>
                <a:gd name="T20" fmla="*/ 8 w 13"/>
                <a:gd name="T21" fmla="*/ 2 h 15"/>
                <a:gd name="T22" fmla="*/ 6 w 13"/>
                <a:gd name="T23" fmla="*/ 0 h 15"/>
                <a:gd name="T24" fmla="*/ 4 w 13"/>
                <a:gd name="T25" fmla="*/ 0 h 15"/>
                <a:gd name="T26" fmla="*/ 2 w 13"/>
                <a:gd name="T27" fmla="*/ 2 h 15"/>
                <a:gd name="T28" fmla="*/ 2 w 13"/>
                <a:gd name="T2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5">
                  <a:moveTo>
                    <a:pt x="2" y="2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596"/>
            <p:cNvSpPr>
              <a:spLocks/>
            </p:cNvSpPr>
            <p:nvPr/>
          </p:nvSpPr>
          <p:spPr bwMode="auto">
            <a:xfrm>
              <a:off x="8526463" y="4138613"/>
              <a:ext cx="65088" cy="61913"/>
            </a:xfrm>
            <a:custGeom>
              <a:avLst/>
              <a:gdLst>
                <a:gd name="T0" fmla="*/ 5 w 19"/>
                <a:gd name="T1" fmla="*/ 0 h 18"/>
                <a:gd name="T2" fmla="*/ 3 w 19"/>
                <a:gd name="T3" fmla="*/ 1 h 18"/>
                <a:gd name="T4" fmla="*/ 3 w 19"/>
                <a:gd name="T5" fmla="*/ 13 h 18"/>
                <a:gd name="T6" fmla="*/ 3 w 19"/>
                <a:gd name="T7" fmla="*/ 14 h 18"/>
                <a:gd name="T8" fmla="*/ 9 w 19"/>
                <a:gd name="T9" fmla="*/ 18 h 18"/>
                <a:gd name="T10" fmla="*/ 9 w 19"/>
                <a:gd name="T11" fmla="*/ 17 h 18"/>
                <a:gd name="T12" fmla="*/ 9 w 19"/>
                <a:gd name="T13" fmla="*/ 15 h 18"/>
                <a:gd name="T14" fmla="*/ 13 w 19"/>
                <a:gd name="T15" fmla="*/ 16 h 18"/>
                <a:gd name="T16" fmla="*/ 13 w 19"/>
                <a:gd name="T17" fmla="*/ 16 h 18"/>
                <a:gd name="T18" fmla="*/ 14 w 19"/>
                <a:gd name="T19" fmla="*/ 14 h 18"/>
                <a:gd name="T20" fmla="*/ 19 w 19"/>
                <a:gd name="T21" fmla="*/ 15 h 18"/>
                <a:gd name="T22" fmla="*/ 5 w 19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5"/>
                    <a:pt x="0" y="9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3"/>
                    <a:pt x="17" y="13"/>
                    <a:pt x="19" y="15"/>
                  </a:cubicBezTo>
                  <a:cubicBezTo>
                    <a:pt x="19" y="4"/>
                    <a:pt x="14" y="0"/>
                    <a:pt x="5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597"/>
            <p:cNvSpPr>
              <a:spLocks/>
            </p:cNvSpPr>
            <p:nvPr/>
          </p:nvSpPr>
          <p:spPr bwMode="auto">
            <a:xfrm>
              <a:off x="8488363" y="4179888"/>
              <a:ext cx="128588" cy="58738"/>
            </a:xfrm>
            <a:custGeom>
              <a:avLst/>
              <a:gdLst>
                <a:gd name="T0" fmla="*/ 20 w 37"/>
                <a:gd name="T1" fmla="*/ 5 h 17"/>
                <a:gd name="T2" fmla="*/ 20 w 37"/>
                <a:gd name="T3" fmla="*/ 6 h 17"/>
                <a:gd name="T4" fmla="*/ 20 w 37"/>
                <a:gd name="T5" fmla="*/ 7 h 17"/>
                <a:gd name="T6" fmla="*/ 20 w 37"/>
                <a:gd name="T7" fmla="*/ 6 h 17"/>
                <a:gd name="T8" fmla="*/ 13 w 37"/>
                <a:gd name="T9" fmla="*/ 3 h 17"/>
                <a:gd name="T10" fmla="*/ 0 w 37"/>
                <a:gd name="T11" fmla="*/ 0 h 17"/>
                <a:gd name="T12" fmla="*/ 0 w 37"/>
                <a:gd name="T13" fmla="*/ 2 h 17"/>
                <a:gd name="T14" fmla="*/ 1 w 37"/>
                <a:gd name="T15" fmla="*/ 5 h 17"/>
                <a:gd name="T16" fmla="*/ 2 w 37"/>
                <a:gd name="T17" fmla="*/ 5 h 17"/>
                <a:gd name="T18" fmla="*/ 21 w 37"/>
                <a:gd name="T19" fmla="*/ 13 h 17"/>
                <a:gd name="T20" fmla="*/ 23 w 37"/>
                <a:gd name="T21" fmla="*/ 13 h 17"/>
                <a:gd name="T22" fmla="*/ 24 w 37"/>
                <a:gd name="T23" fmla="*/ 15 h 17"/>
                <a:gd name="T24" fmla="*/ 37 w 37"/>
                <a:gd name="T25" fmla="*/ 17 h 17"/>
                <a:gd name="T26" fmla="*/ 37 w 37"/>
                <a:gd name="T27" fmla="*/ 17 h 17"/>
                <a:gd name="T28" fmla="*/ 29 w 37"/>
                <a:gd name="T29" fmla="*/ 8 h 17"/>
                <a:gd name="T30" fmla="*/ 28 w 37"/>
                <a:gd name="T31" fmla="*/ 8 h 17"/>
                <a:gd name="T32" fmla="*/ 27 w 37"/>
                <a:gd name="T33" fmla="*/ 10 h 17"/>
                <a:gd name="T34" fmla="*/ 27 w 37"/>
                <a:gd name="T35" fmla="*/ 11 h 17"/>
                <a:gd name="T36" fmla="*/ 27 w 37"/>
                <a:gd name="T37" fmla="*/ 10 h 17"/>
                <a:gd name="T38" fmla="*/ 24 w 37"/>
                <a:gd name="T39" fmla="*/ 9 h 17"/>
                <a:gd name="T40" fmla="*/ 25 w 37"/>
                <a:gd name="T41" fmla="*/ 9 h 17"/>
                <a:gd name="T42" fmla="*/ 27 w 37"/>
                <a:gd name="T43" fmla="*/ 10 h 17"/>
                <a:gd name="T44" fmla="*/ 28 w 37"/>
                <a:gd name="T45" fmla="*/ 8 h 17"/>
                <a:gd name="T46" fmla="*/ 28 w 37"/>
                <a:gd name="T47" fmla="*/ 8 h 17"/>
                <a:gd name="T48" fmla="*/ 28 w 37"/>
                <a:gd name="T49" fmla="*/ 7 h 17"/>
                <a:gd name="T50" fmla="*/ 30 w 37"/>
                <a:gd name="T51" fmla="*/ 4 h 17"/>
                <a:gd name="T52" fmla="*/ 30 w 37"/>
                <a:gd name="T53" fmla="*/ 3 h 17"/>
                <a:gd name="T54" fmla="*/ 25 w 37"/>
                <a:gd name="T55" fmla="*/ 2 h 17"/>
                <a:gd name="T56" fmla="*/ 24 w 37"/>
                <a:gd name="T57" fmla="*/ 4 h 17"/>
                <a:gd name="T58" fmla="*/ 24 w 37"/>
                <a:gd name="T59" fmla="*/ 4 h 17"/>
                <a:gd name="T60" fmla="*/ 20 w 37"/>
                <a:gd name="T61" fmla="*/ 3 h 17"/>
                <a:gd name="T62" fmla="*/ 20 w 37"/>
                <a:gd name="T6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17"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9" y="2"/>
                    <a:pt x="5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8" y="9"/>
                    <a:pt x="15" y="11"/>
                    <a:pt x="21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1"/>
                    <a:pt x="27" y="1"/>
                    <a:pt x="25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0" y="3"/>
                    <a:pt x="20" y="3"/>
                    <a:pt x="20" y="3"/>
                  </a:cubicBezTo>
                  <a:lnTo>
                    <a:pt x="20" y="5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63" name="Picture 598"/>
            <p:cNvPicPr>
              <a:picLocks noChangeAspect="1" noChangeArrowheads="1"/>
            </p:cNvPicPr>
            <p:nvPr/>
          </p:nvPicPr>
          <p:blipFill>
            <a:blip r:embed="rId3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5176" y="4159251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4" name="Freeform 599"/>
            <p:cNvSpPr>
              <a:spLocks noEditPoints="1"/>
            </p:cNvSpPr>
            <p:nvPr/>
          </p:nvSpPr>
          <p:spPr bwMode="auto">
            <a:xfrm>
              <a:off x="8356601" y="4170363"/>
              <a:ext cx="82550" cy="100013"/>
            </a:xfrm>
            <a:custGeom>
              <a:avLst/>
              <a:gdLst>
                <a:gd name="T0" fmla="*/ 19 w 24"/>
                <a:gd name="T1" fmla="*/ 7 h 29"/>
                <a:gd name="T2" fmla="*/ 20 w 24"/>
                <a:gd name="T3" fmla="*/ 4 h 29"/>
                <a:gd name="T4" fmla="*/ 14 w 24"/>
                <a:gd name="T5" fmla="*/ 9 h 29"/>
                <a:gd name="T6" fmla="*/ 16 w 24"/>
                <a:gd name="T7" fmla="*/ 6 h 29"/>
                <a:gd name="T8" fmla="*/ 13 w 24"/>
                <a:gd name="T9" fmla="*/ 10 h 29"/>
                <a:gd name="T10" fmla="*/ 13 w 24"/>
                <a:gd name="T11" fmla="*/ 7 h 29"/>
                <a:gd name="T12" fmla="*/ 14 w 24"/>
                <a:gd name="T13" fmla="*/ 5 h 29"/>
                <a:gd name="T14" fmla="*/ 15 w 24"/>
                <a:gd name="T15" fmla="*/ 3 h 29"/>
                <a:gd name="T16" fmla="*/ 13 w 24"/>
                <a:gd name="T17" fmla="*/ 5 h 29"/>
                <a:gd name="T18" fmla="*/ 11 w 24"/>
                <a:gd name="T19" fmla="*/ 7 h 29"/>
                <a:gd name="T20" fmla="*/ 6 w 24"/>
                <a:gd name="T21" fmla="*/ 1 h 29"/>
                <a:gd name="T22" fmla="*/ 10 w 24"/>
                <a:gd name="T23" fmla="*/ 8 h 29"/>
                <a:gd name="T24" fmla="*/ 9 w 24"/>
                <a:gd name="T25" fmla="*/ 11 h 29"/>
                <a:gd name="T26" fmla="*/ 2 w 24"/>
                <a:gd name="T27" fmla="*/ 5 h 29"/>
                <a:gd name="T28" fmla="*/ 2 w 24"/>
                <a:gd name="T29" fmla="*/ 6 h 29"/>
                <a:gd name="T30" fmla="*/ 4 w 24"/>
                <a:gd name="T31" fmla="*/ 11 h 29"/>
                <a:gd name="T32" fmla="*/ 2 w 24"/>
                <a:gd name="T33" fmla="*/ 12 h 29"/>
                <a:gd name="T34" fmla="*/ 5 w 24"/>
                <a:gd name="T35" fmla="*/ 13 h 29"/>
                <a:gd name="T36" fmla="*/ 6 w 24"/>
                <a:gd name="T37" fmla="*/ 12 h 29"/>
                <a:gd name="T38" fmla="*/ 7 w 24"/>
                <a:gd name="T39" fmla="*/ 13 h 29"/>
                <a:gd name="T40" fmla="*/ 0 w 24"/>
                <a:gd name="T41" fmla="*/ 17 h 29"/>
                <a:gd name="T42" fmla="*/ 1 w 24"/>
                <a:gd name="T43" fmla="*/ 19 h 29"/>
                <a:gd name="T44" fmla="*/ 3 w 24"/>
                <a:gd name="T45" fmla="*/ 19 h 29"/>
                <a:gd name="T46" fmla="*/ 1 w 24"/>
                <a:gd name="T47" fmla="*/ 22 h 29"/>
                <a:gd name="T48" fmla="*/ 7 w 24"/>
                <a:gd name="T49" fmla="*/ 20 h 29"/>
                <a:gd name="T50" fmla="*/ 3 w 24"/>
                <a:gd name="T51" fmla="*/ 23 h 29"/>
                <a:gd name="T52" fmla="*/ 8 w 24"/>
                <a:gd name="T53" fmla="*/ 21 h 29"/>
                <a:gd name="T54" fmla="*/ 11 w 24"/>
                <a:gd name="T55" fmla="*/ 19 h 29"/>
                <a:gd name="T56" fmla="*/ 9 w 24"/>
                <a:gd name="T57" fmla="*/ 28 h 29"/>
                <a:gd name="T58" fmla="*/ 12 w 24"/>
                <a:gd name="T59" fmla="*/ 20 h 29"/>
                <a:gd name="T60" fmla="*/ 15 w 24"/>
                <a:gd name="T61" fmla="*/ 25 h 29"/>
                <a:gd name="T62" fmla="*/ 15 w 24"/>
                <a:gd name="T63" fmla="*/ 19 h 29"/>
                <a:gd name="T64" fmla="*/ 15 w 24"/>
                <a:gd name="T65" fmla="*/ 17 h 29"/>
                <a:gd name="T66" fmla="*/ 18 w 24"/>
                <a:gd name="T67" fmla="*/ 22 h 29"/>
                <a:gd name="T68" fmla="*/ 20 w 24"/>
                <a:gd name="T69" fmla="*/ 18 h 29"/>
                <a:gd name="T70" fmla="*/ 22 w 24"/>
                <a:gd name="T71" fmla="*/ 17 h 29"/>
                <a:gd name="T72" fmla="*/ 21 w 24"/>
                <a:gd name="T73" fmla="*/ 15 h 29"/>
                <a:gd name="T74" fmla="*/ 20 w 24"/>
                <a:gd name="T75" fmla="*/ 14 h 29"/>
                <a:gd name="T76" fmla="*/ 22 w 24"/>
                <a:gd name="T77" fmla="*/ 12 h 29"/>
                <a:gd name="T78" fmla="*/ 18 w 24"/>
                <a:gd name="T79" fmla="*/ 11 h 29"/>
                <a:gd name="T80" fmla="*/ 21 w 24"/>
                <a:gd name="T81" fmla="*/ 10 h 29"/>
                <a:gd name="T82" fmla="*/ 17 w 24"/>
                <a:gd name="T83" fmla="*/ 10 h 29"/>
                <a:gd name="T84" fmla="*/ 16 w 24"/>
                <a:gd name="T85" fmla="*/ 10 h 29"/>
                <a:gd name="T86" fmla="*/ 14 w 24"/>
                <a:gd name="T87" fmla="*/ 11 h 29"/>
                <a:gd name="T88" fmla="*/ 6 w 24"/>
                <a:gd name="T89" fmla="*/ 7 h 29"/>
                <a:gd name="T90" fmla="*/ 6 w 24"/>
                <a:gd name="T91" fmla="*/ 15 h 29"/>
                <a:gd name="T92" fmla="*/ 10 w 24"/>
                <a:gd name="T93" fmla="*/ 14 h 29"/>
                <a:gd name="T94" fmla="*/ 6 w 24"/>
                <a:gd name="T95" fmla="*/ 15 h 29"/>
                <a:gd name="T96" fmla="*/ 13 w 24"/>
                <a:gd name="T97" fmla="*/ 13 h 29"/>
                <a:gd name="T98" fmla="*/ 15 w 24"/>
                <a:gd name="T99" fmla="*/ 13 h 29"/>
                <a:gd name="T100" fmla="*/ 16 w 24"/>
                <a:gd name="T10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9">
                  <a:moveTo>
                    <a:pt x="18" y="8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5"/>
                    <a:pt x="18" y="5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4" y="20"/>
                    <a:pt x="6" y="19"/>
                    <a:pt x="9" y="18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4"/>
                    <a:pt x="23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lnTo>
                    <a:pt x="18" y="8"/>
                  </a:lnTo>
                  <a:close/>
                  <a:moveTo>
                    <a:pt x="6" y="10"/>
                  </a:moveTo>
                  <a:cubicBezTo>
                    <a:pt x="5" y="9"/>
                    <a:pt x="5" y="7"/>
                    <a:pt x="4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6" y="10"/>
                  </a:ln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6" y="15"/>
                  </a:lnTo>
                  <a:close/>
                  <a:moveTo>
                    <a:pt x="14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lnTo>
                    <a:pt x="14" y="14"/>
                  </a:lnTo>
                  <a:close/>
                  <a:moveTo>
                    <a:pt x="16" y="16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6"/>
                    <a:pt x="17" y="16"/>
                    <a:pt x="17" y="16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65" name="Picture 600"/>
            <p:cNvPicPr>
              <a:picLocks noChangeAspect="1" noChangeArrowheads="1"/>
            </p:cNvPicPr>
            <p:nvPr/>
          </p:nvPicPr>
          <p:blipFill>
            <a:blip r:embed="rId3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6601" y="4179888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6" name="Picture 601"/>
            <p:cNvPicPr>
              <a:picLocks noChangeAspect="1" noChangeArrowheads="1"/>
            </p:cNvPicPr>
            <p:nvPr/>
          </p:nvPicPr>
          <p:blipFill>
            <a:blip r:embed="rId3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1838" y="4198938"/>
              <a:ext cx="523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7" name="Picture 602"/>
            <p:cNvPicPr>
              <a:picLocks noChangeAspect="1" noChangeArrowheads="1"/>
            </p:cNvPicPr>
            <p:nvPr/>
          </p:nvPicPr>
          <p:blipFill>
            <a:blip r:embed="rId3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6763" y="4202113"/>
              <a:ext cx="412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8" name="Picture 603"/>
            <p:cNvPicPr>
              <a:picLocks noChangeAspect="1" noChangeArrowheads="1"/>
            </p:cNvPicPr>
            <p:nvPr/>
          </p:nvPicPr>
          <p:blipFill>
            <a:blip r:embed="rId3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7876" y="4211638"/>
              <a:ext cx="41275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9" name="Picture 604"/>
            <p:cNvPicPr>
              <a:picLocks noChangeAspect="1" noChangeArrowheads="1"/>
            </p:cNvPicPr>
            <p:nvPr/>
          </p:nvPicPr>
          <p:blipFill>
            <a:blip r:embed="rId3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0251" y="4117976"/>
              <a:ext cx="93663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0" name="Picture 605"/>
            <p:cNvPicPr>
              <a:picLocks noChangeAspect="1" noChangeArrowheads="1"/>
            </p:cNvPicPr>
            <p:nvPr/>
          </p:nvPicPr>
          <p:blipFill>
            <a:blip r:embed="rId3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7876" y="4198938"/>
              <a:ext cx="71438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1" name="Freeform 606"/>
            <p:cNvSpPr>
              <a:spLocks/>
            </p:cNvSpPr>
            <p:nvPr/>
          </p:nvSpPr>
          <p:spPr bwMode="auto">
            <a:xfrm>
              <a:off x="8450263" y="4232276"/>
              <a:ext cx="179388" cy="44450"/>
            </a:xfrm>
            <a:custGeom>
              <a:avLst/>
              <a:gdLst>
                <a:gd name="T0" fmla="*/ 20 w 52"/>
                <a:gd name="T1" fmla="*/ 2 h 13"/>
                <a:gd name="T2" fmla="*/ 20 w 52"/>
                <a:gd name="T3" fmla="*/ 1 h 13"/>
                <a:gd name="T4" fmla="*/ 2 w 52"/>
                <a:gd name="T5" fmla="*/ 0 h 13"/>
                <a:gd name="T6" fmla="*/ 0 w 52"/>
                <a:gd name="T7" fmla="*/ 2 h 13"/>
                <a:gd name="T8" fmla="*/ 2 w 52"/>
                <a:gd name="T9" fmla="*/ 9 h 13"/>
                <a:gd name="T10" fmla="*/ 2 w 52"/>
                <a:gd name="T11" fmla="*/ 10 h 13"/>
                <a:gd name="T12" fmla="*/ 3 w 52"/>
                <a:gd name="T13" fmla="*/ 10 h 13"/>
                <a:gd name="T14" fmla="*/ 32 w 52"/>
                <a:gd name="T15" fmla="*/ 12 h 13"/>
                <a:gd name="T16" fmla="*/ 36 w 52"/>
                <a:gd name="T17" fmla="*/ 10 h 13"/>
                <a:gd name="T18" fmla="*/ 40 w 52"/>
                <a:gd name="T19" fmla="*/ 11 h 13"/>
                <a:gd name="T20" fmla="*/ 40 w 52"/>
                <a:gd name="T21" fmla="*/ 12 h 13"/>
                <a:gd name="T22" fmla="*/ 43 w 52"/>
                <a:gd name="T23" fmla="*/ 13 h 13"/>
                <a:gd name="T24" fmla="*/ 43 w 52"/>
                <a:gd name="T25" fmla="*/ 13 h 13"/>
                <a:gd name="T26" fmla="*/ 52 w 52"/>
                <a:gd name="T27" fmla="*/ 9 h 13"/>
                <a:gd name="T28" fmla="*/ 51 w 52"/>
                <a:gd name="T29" fmla="*/ 9 h 13"/>
                <a:gd name="T30" fmla="*/ 23 w 52"/>
                <a:gd name="T31" fmla="*/ 5 h 13"/>
                <a:gd name="T32" fmla="*/ 22 w 52"/>
                <a:gd name="T33" fmla="*/ 5 h 13"/>
                <a:gd name="T34" fmla="*/ 21 w 52"/>
                <a:gd name="T35" fmla="*/ 4 h 13"/>
                <a:gd name="T36" fmla="*/ 20 w 52"/>
                <a:gd name="T3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13">
                  <a:moveTo>
                    <a:pt x="20" y="2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2" y="9"/>
                    <a:pt x="22" y="10"/>
                    <a:pt x="32" y="12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5" y="10"/>
                    <a:pt x="48" y="9"/>
                    <a:pt x="52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42" y="7"/>
                    <a:pt x="33" y="6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4"/>
                    <a:pt x="21" y="4"/>
                    <a:pt x="21" y="4"/>
                  </a:cubicBezTo>
                  <a:lnTo>
                    <a:pt x="20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72" name="Picture 608"/>
            <p:cNvPicPr>
              <a:picLocks noChangeAspect="1" noChangeArrowheads="1"/>
            </p:cNvPicPr>
            <p:nvPr/>
          </p:nvPicPr>
          <p:blipFill>
            <a:blip r:embed="rId3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5825" y="4213225"/>
              <a:ext cx="134938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3" name="Picture 609"/>
            <p:cNvPicPr>
              <a:picLocks noChangeAspect="1" noChangeArrowheads="1"/>
            </p:cNvPicPr>
            <p:nvPr/>
          </p:nvPicPr>
          <p:blipFill>
            <a:blip r:embed="rId3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9150" y="4264025"/>
              <a:ext cx="936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4" name="Freeform 610"/>
            <p:cNvSpPr>
              <a:spLocks/>
            </p:cNvSpPr>
            <p:nvPr/>
          </p:nvSpPr>
          <p:spPr bwMode="auto">
            <a:xfrm>
              <a:off x="8470900" y="4332288"/>
              <a:ext cx="28575" cy="28575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0 w 8"/>
                <a:gd name="T5" fmla="*/ 4 h 8"/>
                <a:gd name="T6" fmla="*/ 2 w 8"/>
                <a:gd name="T7" fmla="*/ 7 h 8"/>
                <a:gd name="T8" fmla="*/ 2 w 8"/>
                <a:gd name="T9" fmla="*/ 7 h 8"/>
                <a:gd name="T10" fmla="*/ 3 w 8"/>
                <a:gd name="T11" fmla="*/ 8 h 8"/>
                <a:gd name="T12" fmla="*/ 4 w 8"/>
                <a:gd name="T13" fmla="*/ 8 h 8"/>
                <a:gd name="T14" fmla="*/ 5 w 8"/>
                <a:gd name="T15" fmla="*/ 8 h 8"/>
                <a:gd name="T16" fmla="*/ 7 w 8"/>
                <a:gd name="T17" fmla="*/ 8 h 8"/>
                <a:gd name="T18" fmla="*/ 8 w 8"/>
                <a:gd name="T19" fmla="*/ 8 h 8"/>
                <a:gd name="T20" fmla="*/ 8 w 8"/>
                <a:gd name="T21" fmla="*/ 7 h 8"/>
                <a:gd name="T22" fmla="*/ 8 w 8"/>
                <a:gd name="T23" fmla="*/ 6 h 8"/>
                <a:gd name="T24" fmla="*/ 0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2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611"/>
            <p:cNvSpPr>
              <a:spLocks/>
            </p:cNvSpPr>
            <p:nvPr/>
          </p:nvSpPr>
          <p:spPr bwMode="auto">
            <a:xfrm>
              <a:off x="8467725" y="4340225"/>
              <a:ext cx="3175" cy="6350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2 w 2"/>
                <a:gd name="T5" fmla="*/ 4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612"/>
            <p:cNvSpPr>
              <a:spLocks/>
            </p:cNvSpPr>
            <p:nvPr/>
          </p:nvSpPr>
          <p:spPr bwMode="auto">
            <a:xfrm>
              <a:off x="8488363" y="4352925"/>
              <a:ext cx="17463" cy="14288"/>
            </a:xfrm>
            <a:custGeom>
              <a:avLst/>
              <a:gdLst>
                <a:gd name="T0" fmla="*/ 0 w 11"/>
                <a:gd name="T1" fmla="*/ 5 h 9"/>
                <a:gd name="T2" fmla="*/ 0 w 11"/>
                <a:gd name="T3" fmla="*/ 7 h 9"/>
                <a:gd name="T4" fmla="*/ 4 w 11"/>
                <a:gd name="T5" fmla="*/ 7 h 9"/>
                <a:gd name="T6" fmla="*/ 11 w 11"/>
                <a:gd name="T7" fmla="*/ 9 h 9"/>
                <a:gd name="T8" fmla="*/ 9 w 11"/>
                <a:gd name="T9" fmla="*/ 0 h 9"/>
                <a:gd name="T10" fmla="*/ 7 w 11"/>
                <a:gd name="T11" fmla="*/ 0 h 9"/>
                <a:gd name="T12" fmla="*/ 7 w 11"/>
                <a:gd name="T13" fmla="*/ 3 h 9"/>
                <a:gd name="T14" fmla="*/ 7 w 11"/>
                <a:gd name="T15" fmla="*/ 5 h 9"/>
                <a:gd name="T16" fmla="*/ 4 w 11"/>
                <a:gd name="T17" fmla="*/ 5 h 9"/>
                <a:gd name="T18" fmla="*/ 0 w 11"/>
                <a:gd name="T1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11" y="9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7" y="5"/>
                  </a:lnTo>
                  <a:lnTo>
                    <a:pt x="4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613"/>
            <p:cNvSpPr>
              <a:spLocks/>
            </p:cNvSpPr>
            <p:nvPr/>
          </p:nvSpPr>
          <p:spPr bwMode="auto">
            <a:xfrm>
              <a:off x="8347075" y="4311650"/>
              <a:ext cx="349250" cy="180975"/>
            </a:xfrm>
            <a:custGeom>
              <a:avLst/>
              <a:gdLst>
                <a:gd name="T0" fmla="*/ 48 w 101"/>
                <a:gd name="T1" fmla="*/ 5 h 52"/>
                <a:gd name="T2" fmla="*/ 43 w 101"/>
                <a:gd name="T3" fmla="*/ 6 h 52"/>
                <a:gd name="T4" fmla="*/ 45 w 101"/>
                <a:gd name="T5" fmla="*/ 12 h 52"/>
                <a:gd name="T6" fmla="*/ 23 w 101"/>
                <a:gd name="T7" fmla="*/ 13 h 52"/>
                <a:gd name="T8" fmla="*/ 22 w 101"/>
                <a:gd name="T9" fmla="*/ 19 h 52"/>
                <a:gd name="T10" fmla="*/ 36 w 101"/>
                <a:gd name="T11" fmla="*/ 23 h 52"/>
                <a:gd name="T12" fmla="*/ 42 w 101"/>
                <a:gd name="T13" fmla="*/ 22 h 52"/>
                <a:gd name="T14" fmla="*/ 51 w 101"/>
                <a:gd name="T15" fmla="*/ 27 h 52"/>
                <a:gd name="T16" fmla="*/ 53 w 101"/>
                <a:gd name="T17" fmla="*/ 29 h 52"/>
                <a:gd name="T18" fmla="*/ 20 w 101"/>
                <a:gd name="T19" fmla="*/ 38 h 52"/>
                <a:gd name="T20" fmla="*/ 14 w 101"/>
                <a:gd name="T21" fmla="*/ 41 h 52"/>
                <a:gd name="T22" fmla="*/ 9 w 101"/>
                <a:gd name="T23" fmla="*/ 41 h 52"/>
                <a:gd name="T24" fmla="*/ 0 w 101"/>
                <a:gd name="T25" fmla="*/ 35 h 52"/>
                <a:gd name="T26" fmla="*/ 1 w 101"/>
                <a:gd name="T27" fmla="*/ 40 h 52"/>
                <a:gd name="T28" fmla="*/ 4 w 101"/>
                <a:gd name="T29" fmla="*/ 42 h 52"/>
                <a:gd name="T30" fmla="*/ 4 w 101"/>
                <a:gd name="T31" fmla="*/ 46 h 52"/>
                <a:gd name="T32" fmla="*/ 7 w 101"/>
                <a:gd name="T33" fmla="*/ 48 h 52"/>
                <a:gd name="T34" fmla="*/ 8 w 101"/>
                <a:gd name="T35" fmla="*/ 52 h 52"/>
                <a:gd name="T36" fmla="*/ 14 w 101"/>
                <a:gd name="T37" fmla="*/ 48 h 52"/>
                <a:gd name="T38" fmla="*/ 35 w 101"/>
                <a:gd name="T39" fmla="*/ 39 h 52"/>
                <a:gd name="T40" fmla="*/ 49 w 101"/>
                <a:gd name="T41" fmla="*/ 34 h 52"/>
                <a:gd name="T42" fmla="*/ 52 w 101"/>
                <a:gd name="T43" fmla="*/ 35 h 52"/>
                <a:gd name="T44" fmla="*/ 53 w 101"/>
                <a:gd name="T45" fmla="*/ 34 h 52"/>
                <a:gd name="T46" fmla="*/ 61 w 101"/>
                <a:gd name="T47" fmla="*/ 33 h 52"/>
                <a:gd name="T48" fmla="*/ 44 w 101"/>
                <a:gd name="T49" fmla="*/ 44 h 52"/>
                <a:gd name="T50" fmla="*/ 42 w 101"/>
                <a:gd name="T51" fmla="*/ 46 h 52"/>
                <a:gd name="T52" fmla="*/ 39 w 101"/>
                <a:gd name="T53" fmla="*/ 48 h 52"/>
                <a:gd name="T54" fmla="*/ 36 w 101"/>
                <a:gd name="T55" fmla="*/ 42 h 52"/>
                <a:gd name="T56" fmla="*/ 35 w 101"/>
                <a:gd name="T57" fmla="*/ 48 h 52"/>
                <a:gd name="T58" fmla="*/ 38 w 101"/>
                <a:gd name="T59" fmla="*/ 50 h 52"/>
                <a:gd name="T60" fmla="*/ 39 w 101"/>
                <a:gd name="T61" fmla="*/ 52 h 52"/>
                <a:gd name="T62" fmla="*/ 41 w 101"/>
                <a:gd name="T63" fmla="*/ 52 h 52"/>
                <a:gd name="T64" fmla="*/ 45 w 101"/>
                <a:gd name="T65" fmla="*/ 49 h 52"/>
                <a:gd name="T66" fmla="*/ 62 w 101"/>
                <a:gd name="T67" fmla="*/ 34 h 52"/>
                <a:gd name="T68" fmla="*/ 63 w 101"/>
                <a:gd name="T69" fmla="*/ 32 h 52"/>
                <a:gd name="T70" fmla="*/ 90 w 101"/>
                <a:gd name="T71" fmla="*/ 27 h 52"/>
                <a:gd name="T72" fmla="*/ 93 w 101"/>
                <a:gd name="T73" fmla="*/ 25 h 52"/>
                <a:gd name="T74" fmla="*/ 101 w 101"/>
                <a:gd name="T75" fmla="*/ 22 h 52"/>
                <a:gd name="T76" fmla="*/ 64 w 101"/>
                <a:gd name="T77" fmla="*/ 24 h 52"/>
                <a:gd name="T78" fmla="*/ 56 w 101"/>
                <a:gd name="T79" fmla="*/ 22 h 52"/>
                <a:gd name="T80" fmla="*/ 51 w 101"/>
                <a:gd name="T81" fmla="*/ 12 h 52"/>
                <a:gd name="T82" fmla="*/ 53 w 101"/>
                <a:gd name="T83" fmla="*/ 4 h 52"/>
                <a:gd name="T84" fmla="*/ 49 w 101"/>
                <a:gd name="T8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1" h="52">
                  <a:moveTo>
                    <a:pt x="49" y="0"/>
                  </a:moveTo>
                  <a:cubicBezTo>
                    <a:pt x="49" y="1"/>
                    <a:pt x="49" y="1"/>
                    <a:pt x="49" y="1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7" y="4"/>
                    <a:pt x="46" y="3"/>
                    <a:pt x="45" y="3"/>
                  </a:cubicBezTo>
                  <a:cubicBezTo>
                    <a:pt x="45" y="3"/>
                    <a:pt x="44" y="3"/>
                    <a:pt x="44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0" y="19"/>
                    <a:pt x="31" y="16"/>
                    <a:pt x="23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2" y="17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1"/>
                    <a:pt x="41" y="22"/>
                    <a:pt x="42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7"/>
                    <a:pt x="7" y="36"/>
                    <a:pt x="7" y="36"/>
                  </a:cubicBezTo>
                  <a:cubicBezTo>
                    <a:pt x="4" y="36"/>
                    <a:pt x="2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59" y="34"/>
                    <a:pt x="56" y="36"/>
                    <a:pt x="54" y="37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2"/>
                    <a:pt x="40" y="42"/>
                    <a:pt x="39" y="41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38"/>
                    <a:pt x="59" y="36"/>
                    <a:pt x="61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89" y="21"/>
                    <a:pt x="77" y="22"/>
                    <a:pt x="65" y="25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9"/>
                    <a:pt x="53" y="7"/>
                    <a:pt x="53" y="4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Rectangle 614"/>
            <p:cNvSpPr>
              <a:spLocks noChangeArrowheads="1"/>
            </p:cNvSpPr>
            <p:nvPr/>
          </p:nvSpPr>
          <p:spPr bwMode="auto">
            <a:xfrm>
              <a:off x="8523288" y="4349750"/>
              <a:ext cx="1588" cy="3175"/>
            </a:xfrm>
            <a:prstGeom prst="rect">
              <a:avLst/>
            </a:pr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615"/>
            <p:cNvSpPr>
              <a:spLocks noEditPoints="1"/>
            </p:cNvSpPr>
            <p:nvPr/>
          </p:nvSpPr>
          <p:spPr bwMode="auto">
            <a:xfrm>
              <a:off x="8629650" y="4235450"/>
              <a:ext cx="80963" cy="61913"/>
            </a:xfrm>
            <a:custGeom>
              <a:avLst/>
              <a:gdLst>
                <a:gd name="T0" fmla="*/ 0 w 23"/>
                <a:gd name="T1" fmla="*/ 5 h 18"/>
                <a:gd name="T2" fmla="*/ 1 w 23"/>
                <a:gd name="T3" fmla="*/ 6 h 18"/>
                <a:gd name="T4" fmla="*/ 7 w 23"/>
                <a:gd name="T5" fmla="*/ 5 h 18"/>
                <a:gd name="T6" fmla="*/ 2 w 23"/>
                <a:gd name="T7" fmla="*/ 9 h 18"/>
                <a:gd name="T8" fmla="*/ 0 w 23"/>
                <a:gd name="T9" fmla="*/ 12 h 18"/>
                <a:gd name="T10" fmla="*/ 1 w 23"/>
                <a:gd name="T11" fmla="*/ 12 h 18"/>
                <a:gd name="T12" fmla="*/ 3 w 23"/>
                <a:gd name="T13" fmla="*/ 10 h 18"/>
                <a:gd name="T14" fmla="*/ 4 w 23"/>
                <a:gd name="T15" fmla="*/ 8 h 18"/>
                <a:gd name="T16" fmla="*/ 6 w 23"/>
                <a:gd name="T17" fmla="*/ 7 h 18"/>
                <a:gd name="T18" fmla="*/ 7 w 23"/>
                <a:gd name="T19" fmla="*/ 8 h 18"/>
                <a:gd name="T20" fmla="*/ 4 w 23"/>
                <a:gd name="T21" fmla="*/ 13 h 18"/>
                <a:gd name="T22" fmla="*/ 6 w 23"/>
                <a:gd name="T23" fmla="*/ 18 h 18"/>
                <a:gd name="T24" fmla="*/ 6 w 23"/>
                <a:gd name="T25" fmla="*/ 17 h 18"/>
                <a:gd name="T26" fmla="*/ 8 w 23"/>
                <a:gd name="T27" fmla="*/ 11 h 18"/>
                <a:gd name="T28" fmla="*/ 8 w 23"/>
                <a:gd name="T29" fmla="*/ 15 h 18"/>
                <a:gd name="T30" fmla="*/ 10 w 23"/>
                <a:gd name="T31" fmla="*/ 11 h 18"/>
                <a:gd name="T32" fmla="*/ 9 w 23"/>
                <a:gd name="T33" fmla="*/ 17 h 18"/>
                <a:gd name="T34" fmla="*/ 10 w 23"/>
                <a:gd name="T35" fmla="*/ 16 h 18"/>
                <a:gd name="T36" fmla="*/ 11 w 23"/>
                <a:gd name="T37" fmla="*/ 13 h 18"/>
                <a:gd name="T38" fmla="*/ 12 w 23"/>
                <a:gd name="T39" fmla="*/ 16 h 18"/>
                <a:gd name="T40" fmla="*/ 12 w 23"/>
                <a:gd name="T41" fmla="*/ 12 h 18"/>
                <a:gd name="T42" fmla="*/ 17 w 23"/>
                <a:gd name="T43" fmla="*/ 16 h 18"/>
                <a:gd name="T44" fmla="*/ 19 w 23"/>
                <a:gd name="T45" fmla="*/ 12 h 18"/>
                <a:gd name="T46" fmla="*/ 18 w 23"/>
                <a:gd name="T47" fmla="*/ 10 h 18"/>
                <a:gd name="T48" fmla="*/ 22 w 23"/>
                <a:gd name="T49" fmla="*/ 15 h 18"/>
                <a:gd name="T50" fmla="*/ 23 w 23"/>
                <a:gd name="T51" fmla="*/ 11 h 18"/>
                <a:gd name="T52" fmla="*/ 20 w 23"/>
                <a:gd name="T53" fmla="*/ 9 h 18"/>
                <a:gd name="T54" fmla="*/ 19 w 23"/>
                <a:gd name="T55" fmla="*/ 8 h 18"/>
                <a:gd name="T56" fmla="*/ 14 w 23"/>
                <a:gd name="T57" fmla="*/ 7 h 18"/>
                <a:gd name="T58" fmla="*/ 17 w 23"/>
                <a:gd name="T59" fmla="*/ 6 h 18"/>
                <a:gd name="T60" fmla="*/ 16 w 23"/>
                <a:gd name="T61" fmla="*/ 5 h 18"/>
                <a:gd name="T62" fmla="*/ 14 w 23"/>
                <a:gd name="T63" fmla="*/ 5 h 18"/>
                <a:gd name="T64" fmla="*/ 12 w 23"/>
                <a:gd name="T65" fmla="*/ 6 h 18"/>
                <a:gd name="T66" fmla="*/ 13 w 23"/>
                <a:gd name="T67" fmla="*/ 5 h 18"/>
                <a:gd name="T68" fmla="*/ 14 w 23"/>
                <a:gd name="T69" fmla="*/ 5 h 18"/>
                <a:gd name="T70" fmla="*/ 20 w 23"/>
                <a:gd name="T71" fmla="*/ 4 h 18"/>
                <a:gd name="T72" fmla="*/ 19 w 23"/>
                <a:gd name="T73" fmla="*/ 3 h 18"/>
                <a:gd name="T74" fmla="*/ 15 w 23"/>
                <a:gd name="T75" fmla="*/ 2 h 18"/>
                <a:gd name="T76" fmla="*/ 13 w 23"/>
                <a:gd name="T77" fmla="*/ 3 h 18"/>
                <a:gd name="T78" fmla="*/ 12 w 23"/>
                <a:gd name="T79" fmla="*/ 2 h 18"/>
                <a:gd name="T80" fmla="*/ 11 w 23"/>
                <a:gd name="T81" fmla="*/ 4 h 18"/>
                <a:gd name="T82" fmla="*/ 8 w 23"/>
                <a:gd name="T83" fmla="*/ 4 h 18"/>
                <a:gd name="T84" fmla="*/ 5 w 23"/>
                <a:gd name="T85" fmla="*/ 3 h 18"/>
                <a:gd name="T86" fmla="*/ 7 w 23"/>
                <a:gd name="T87" fmla="*/ 9 h 18"/>
                <a:gd name="T88" fmla="*/ 9 w 23"/>
                <a:gd name="T89" fmla="*/ 8 h 18"/>
                <a:gd name="T90" fmla="*/ 6 w 23"/>
                <a:gd name="T91" fmla="*/ 11 h 18"/>
                <a:gd name="T92" fmla="*/ 11 w 23"/>
                <a:gd name="T93" fmla="*/ 7 h 18"/>
                <a:gd name="T94" fmla="*/ 12 w 23"/>
                <a:gd name="T95" fmla="*/ 9 h 18"/>
                <a:gd name="T96" fmla="*/ 12 w 23"/>
                <a:gd name="T97" fmla="*/ 9 h 18"/>
                <a:gd name="T98" fmla="*/ 10 w 23"/>
                <a:gd name="T9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" h="18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4"/>
                    <a:pt x="16" y="13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5" y="3"/>
                  </a:lnTo>
                  <a:close/>
                  <a:moveTo>
                    <a:pt x="6" y="12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6" y="12"/>
                  </a:lnTo>
                  <a:close/>
                  <a:moveTo>
                    <a:pt x="11" y="8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80" name="Picture 616"/>
            <p:cNvPicPr>
              <a:picLocks noChangeAspect="1" noChangeArrowheads="1"/>
            </p:cNvPicPr>
            <p:nvPr/>
          </p:nvPicPr>
          <p:blipFill>
            <a:blip r:embed="rId3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6000" y="4259263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1" name="Picture 617"/>
            <p:cNvPicPr>
              <a:picLocks noChangeAspect="1" noChangeArrowheads="1"/>
            </p:cNvPicPr>
            <p:nvPr/>
          </p:nvPicPr>
          <p:blipFill>
            <a:blip r:embed="rId3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4413" y="4262438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2" name="Picture 618"/>
            <p:cNvPicPr>
              <a:picLocks noChangeAspect="1" noChangeArrowheads="1"/>
            </p:cNvPicPr>
            <p:nvPr/>
          </p:nvPicPr>
          <p:blipFill>
            <a:blip r:embed="rId3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2350" y="425132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3" name="Rectangle 619"/>
            <p:cNvSpPr>
              <a:spLocks noChangeArrowheads="1"/>
            </p:cNvSpPr>
            <p:nvPr/>
          </p:nvSpPr>
          <p:spPr bwMode="auto">
            <a:xfrm>
              <a:off x="8661400" y="4264025"/>
              <a:ext cx="1588" cy="1588"/>
            </a:xfrm>
            <a:prstGeom prst="rect">
              <a:avLst/>
            </a:pr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620"/>
            <p:cNvSpPr>
              <a:spLocks/>
            </p:cNvSpPr>
            <p:nvPr/>
          </p:nvSpPr>
          <p:spPr bwMode="auto">
            <a:xfrm>
              <a:off x="8667750" y="4259263"/>
              <a:ext cx="4763" cy="7938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3 h 5"/>
                <a:gd name="T4" fmla="*/ 0 w 3"/>
                <a:gd name="T5" fmla="*/ 3 h 5"/>
                <a:gd name="T6" fmla="*/ 0 w 3"/>
                <a:gd name="T7" fmla="*/ 5 h 5"/>
                <a:gd name="T8" fmla="*/ 0 w 3"/>
                <a:gd name="T9" fmla="*/ 3 h 5"/>
                <a:gd name="T10" fmla="*/ 3 w 3"/>
                <a:gd name="T11" fmla="*/ 5 h 5"/>
                <a:gd name="T12" fmla="*/ 3 w 3"/>
                <a:gd name="T13" fmla="*/ 5 h 5"/>
                <a:gd name="T14" fmla="*/ 3 w 3"/>
                <a:gd name="T15" fmla="*/ 3 h 5"/>
                <a:gd name="T16" fmla="*/ 3 w 3"/>
                <a:gd name="T17" fmla="*/ 3 h 5"/>
                <a:gd name="T18" fmla="*/ 3 w 3"/>
                <a:gd name="T19" fmla="*/ 5 h 5"/>
                <a:gd name="T20" fmla="*/ 3 w 3"/>
                <a:gd name="T21" fmla="*/ 3 h 5"/>
                <a:gd name="T22" fmla="*/ 0 w 3"/>
                <a:gd name="T23" fmla="*/ 3 h 5"/>
                <a:gd name="T24" fmla="*/ 0 w 3"/>
                <a:gd name="T25" fmla="*/ 0 h 5"/>
                <a:gd name="T26" fmla="*/ 0 w 3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85" name="Picture 621"/>
            <p:cNvPicPr>
              <a:picLocks noChangeAspect="1" noChangeArrowheads="1"/>
            </p:cNvPicPr>
            <p:nvPr/>
          </p:nvPicPr>
          <p:blipFill>
            <a:blip r:embed="rId3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1875" y="4237038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6" name="Picture 622"/>
            <p:cNvPicPr>
              <a:picLocks noChangeAspect="1" noChangeArrowheads="1"/>
            </p:cNvPicPr>
            <p:nvPr/>
          </p:nvPicPr>
          <p:blipFill>
            <a:blip r:embed="rId3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1075" y="4168775"/>
              <a:ext cx="84138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7" name="Picture 623"/>
            <p:cNvPicPr>
              <a:picLocks noChangeAspect="1" noChangeArrowheads="1"/>
            </p:cNvPicPr>
            <p:nvPr/>
          </p:nvPicPr>
          <p:blipFill>
            <a:blip r:embed="rId3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8063" y="4243388"/>
              <a:ext cx="5080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8" name="Freeform 624"/>
            <p:cNvSpPr>
              <a:spLocks/>
            </p:cNvSpPr>
            <p:nvPr/>
          </p:nvSpPr>
          <p:spPr bwMode="auto">
            <a:xfrm>
              <a:off x="8643938" y="4256088"/>
              <a:ext cx="7938" cy="7938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5 w 5"/>
                <a:gd name="T5" fmla="*/ 0 h 5"/>
                <a:gd name="T6" fmla="*/ 2 w 5"/>
                <a:gd name="T7" fmla="*/ 2 h 5"/>
                <a:gd name="T8" fmla="*/ 0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89" name="Picture 625"/>
            <p:cNvPicPr>
              <a:picLocks noChangeAspect="1" noChangeArrowheads="1"/>
            </p:cNvPicPr>
            <p:nvPr/>
          </p:nvPicPr>
          <p:blipFill>
            <a:blip r:embed="rId3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8850" y="4246563"/>
              <a:ext cx="8255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0" name="Freeform 626"/>
            <p:cNvSpPr>
              <a:spLocks/>
            </p:cNvSpPr>
            <p:nvPr/>
          </p:nvSpPr>
          <p:spPr bwMode="auto">
            <a:xfrm>
              <a:off x="8605838" y="4273550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2 h 5"/>
                <a:gd name="T4" fmla="*/ 5 w 5"/>
                <a:gd name="T5" fmla="*/ 0 h 5"/>
                <a:gd name="T6" fmla="*/ 2 w 5"/>
                <a:gd name="T7" fmla="*/ 0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627"/>
            <p:cNvSpPr>
              <a:spLocks/>
            </p:cNvSpPr>
            <p:nvPr/>
          </p:nvSpPr>
          <p:spPr bwMode="auto">
            <a:xfrm>
              <a:off x="8626475" y="4276725"/>
              <a:ext cx="11113" cy="4763"/>
            </a:xfrm>
            <a:custGeom>
              <a:avLst/>
              <a:gdLst>
                <a:gd name="T0" fmla="*/ 0 w 7"/>
                <a:gd name="T1" fmla="*/ 0 h 3"/>
                <a:gd name="T2" fmla="*/ 2 w 7"/>
                <a:gd name="T3" fmla="*/ 0 h 3"/>
                <a:gd name="T4" fmla="*/ 2 w 7"/>
                <a:gd name="T5" fmla="*/ 3 h 3"/>
                <a:gd name="T6" fmla="*/ 2 w 7"/>
                <a:gd name="T7" fmla="*/ 0 h 3"/>
                <a:gd name="T8" fmla="*/ 2 w 7"/>
                <a:gd name="T9" fmla="*/ 3 h 3"/>
                <a:gd name="T10" fmla="*/ 5 w 7"/>
                <a:gd name="T11" fmla="*/ 3 h 3"/>
                <a:gd name="T12" fmla="*/ 7 w 7"/>
                <a:gd name="T13" fmla="*/ 3 h 3"/>
                <a:gd name="T14" fmla="*/ 7 w 7"/>
                <a:gd name="T15" fmla="*/ 3 h 3"/>
                <a:gd name="T16" fmla="*/ 5 w 7"/>
                <a:gd name="T17" fmla="*/ 3 h 3"/>
                <a:gd name="T18" fmla="*/ 5 w 7"/>
                <a:gd name="T19" fmla="*/ 0 h 3"/>
                <a:gd name="T20" fmla="*/ 5 w 7"/>
                <a:gd name="T21" fmla="*/ 0 h 3"/>
                <a:gd name="T22" fmla="*/ 2 w 7"/>
                <a:gd name="T23" fmla="*/ 0 h 3"/>
                <a:gd name="T24" fmla="*/ 2 w 7"/>
                <a:gd name="T25" fmla="*/ 0 h 3"/>
                <a:gd name="T26" fmla="*/ 2 w 7"/>
                <a:gd name="T27" fmla="*/ 0 h 3"/>
                <a:gd name="T28" fmla="*/ 2 w 7"/>
                <a:gd name="T29" fmla="*/ 0 h 3"/>
                <a:gd name="T30" fmla="*/ 0 w 7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628"/>
            <p:cNvSpPr>
              <a:spLocks/>
            </p:cNvSpPr>
            <p:nvPr/>
          </p:nvSpPr>
          <p:spPr bwMode="auto">
            <a:xfrm>
              <a:off x="8629650" y="4281488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0 h 2"/>
                <a:gd name="T12" fmla="*/ 3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629"/>
            <p:cNvSpPr>
              <a:spLocks/>
            </p:cNvSpPr>
            <p:nvPr/>
          </p:nvSpPr>
          <p:spPr bwMode="auto">
            <a:xfrm>
              <a:off x="8596313" y="4302125"/>
              <a:ext cx="6350" cy="17463"/>
            </a:xfrm>
            <a:custGeom>
              <a:avLst/>
              <a:gdLst>
                <a:gd name="T0" fmla="*/ 2 w 4"/>
                <a:gd name="T1" fmla="*/ 8 h 11"/>
                <a:gd name="T2" fmla="*/ 0 w 4"/>
                <a:gd name="T3" fmla="*/ 11 h 11"/>
                <a:gd name="T4" fmla="*/ 2 w 4"/>
                <a:gd name="T5" fmla="*/ 11 h 11"/>
                <a:gd name="T6" fmla="*/ 4 w 4"/>
                <a:gd name="T7" fmla="*/ 11 h 11"/>
                <a:gd name="T8" fmla="*/ 2 w 4"/>
                <a:gd name="T9" fmla="*/ 11 h 11"/>
                <a:gd name="T10" fmla="*/ 2 w 4"/>
                <a:gd name="T11" fmla="*/ 8 h 11"/>
                <a:gd name="T12" fmla="*/ 2 w 4"/>
                <a:gd name="T13" fmla="*/ 8 h 11"/>
                <a:gd name="T14" fmla="*/ 4 w 4"/>
                <a:gd name="T15" fmla="*/ 8 h 11"/>
                <a:gd name="T16" fmla="*/ 4 w 4"/>
                <a:gd name="T17" fmla="*/ 0 h 11"/>
                <a:gd name="T18" fmla="*/ 4 w 4"/>
                <a:gd name="T19" fmla="*/ 0 h 11"/>
                <a:gd name="T20" fmla="*/ 2 w 4"/>
                <a:gd name="T2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1">
                  <a:moveTo>
                    <a:pt x="2" y="8"/>
                  </a:moveTo>
                  <a:lnTo>
                    <a:pt x="0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94" name="Picture 630"/>
            <p:cNvPicPr>
              <a:picLocks noChangeAspect="1" noChangeArrowheads="1"/>
            </p:cNvPicPr>
            <p:nvPr/>
          </p:nvPicPr>
          <p:blipFill>
            <a:blip r:embed="rId3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3300" y="4260850"/>
              <a:ext cx="841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5" name="Picture 631"/>
            <p:cNvPicPr>
              <a:picLocks noChangeAspect="1" noChangeArrowheads="1"/>
            </p:cNvPicPr>
            <p:nvPr/>
          </p:nvPicPr>
          <p:blipFill>
            <a:blip r:embed="rId3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1713" y="4303713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6" name="Picture 632"/>
            <p:cNvPicPr>
              <a:picLocks noChangeAspect="1" noChangeArrowheads="1"/>
            </p:cNvPicPr>
            <p:nvPr/>
          </p:nvPicPr>
          <p:blipFill>
            <a:blip r:embed="rId3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3463" y="4186238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7" name="Picture 633"/>
            <p:cNvPicPr>
              <a:picLocks noChangeAspect="1" noChangeArrowheads="1"/>
            </p:cNvPicPr>
            <p:nvPr/>
          </p:nvPicPr>
          <p:blipFill>
            <a:blip r:embed="rId3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4575" y="4230688"/>
              <a:ext cx="428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8" name="Freeform 634"/>
            <p:cNvSpPr>
              <a:spLocks/>
            </p:cNvSpPr>
            <p:nvPr/>
          </p:nvSpPr>
          <p:spPr bwMode="auto">
            <a:xfrm>
              <a:off x="8651875" y="4235450"/>
              <a:ext cx="12700" cy="14288"/>
            </a:xfrm>
            <a:custGeom>
              <a:avLst/>
              <a:gdLst>
                <a:gd name="T0" fmla="*/ 6 w 8"/>
                <a:gd name="T1" fmla="*/ 2 h 9"/>
                <a:gd name="T2" fmla="*/ 6 w 8"/>
                <a:gd name="T3" fmla="*/ 2 h 9"/>
                <a:gd name="T4" fmla="*/ 4 w 8"/>
                <a:gd name="T5" fmla="*/ 7 h 9"/>
                <a:gd name="T6" fmla="*/ 2 w 8"/>
                <a:gd name="T7" fmla="*/ 2 h 9"/>
                <a:gd name="T8" fmla="*/ 2 w 8"/>
                <a:gd name="T9" fmla="*/ 0 h 9"/>
                <a:gd name="T10" fmla="*/ 2 w 8"/>
                <a:gd name="T11" fmla="*/ 0 h 9"/>
                <a:gd name="T12" fmla="*/ 0 w 8"/>
                <a:gd name="T13" fmla="*/ 2 h 9"/>
                <a:gd name="T14" fmla="*/ 4 w 8"/>
                <a:gd name="T15" fmla="*/ 9 h 9"/>
                <a:gd name="T16" fmla="*/ 4 w 8"/>
                <a:gd name="T17" fmla="*/ 9 h 9"/>
                <a:gd name="T18" fmla="*/ 4 w 8"/>
                <a:gd name="T19" fmla="*/ 9 h 9"/>
                <a:gd name="T20" fmla="*/ 6 w 8"/>
                <a:gd name="T21" fmla="*/ 9 h 9"/>
                <a:gd name="T22" fmla="*/ 8 w 8"/>
                <a:gd name="T23" fmla="*/ 7 h 9"/>
                <a:gd name="T24" fmla="*/ 6 w 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lnTo>
                    <a:pt x="6" y="2"/>
                  </a:lnTo>
                  <a:lnTo>
                    <a:pt x="4" y="7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7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99" name="Picture 635"/>
            <p:cNvPicPr>
              <a:picLocks noChangeAspect="1" noChangeArrowheads="1"/>
            </p:cNvPicPr>
            <p:nvPr/>
          </p:nvPicPr>
          <p:blipFill>
            <a:blip r:embed="rId3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1400" y="4227513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0" name="Freeform 636"/>
            <p:cNvSpPr>
              <a:spLocks/>
            </p:cNvSpPr>
            <p:nvPr/>
          </p:nvSpPr>
          <p:spPr bwMode="auto">
            <a:xfrm>
              <a:off x="8651875" y="4246563"/>
              <a:ext cx="12700" cy="6350"/>
            </a:xfrm>
            <a:custGeom>
              <a:avLst/>
              <a:gdLst>
                <a:gd name="T0" fmla="*/ 8 w 8"/>
                <a:gd name="T1" fmla="*/ 0 h 4"/>
                <a:gd name="T2" fmla="*/ 8 w 8"/>
                <a:gd name="T3" fmla="*/ 0 h 4"/>
                <a:gd name="T4" fmla="*/ 6 w 8"/>
                <a:gd name="T5" fmla="*/ 2 h 4"/>
                <a:gd name="T6" fmla="*/ 4 w 8"/>
                <a:gd name="T7" fmla="*/ 2 h 4"/>
                <a:gd name="T8" fmla="*/ 4 w 8"/>
                <a:gd name="T9" fmla="*/ 2 h 4"/>
                <a:gd name="T10" fmla="*/ 4 w 8"/>
                <a:gd name="T11" fmla="*/ 2 h 4"/>
                <a:gd name="T12" fmla="*/ 0 w 8"/>
                <a:gd name="T13" fmla="*/ 2 h 4"/>
                <a:gd name="T14" fmla="*/ 0 w 8"/>
                <a:gd name="T15" fmla="*/ 4 h 4"/>
                <a:gd name="T16" fmla="*/ 8 w 8"/>
                <a:gd name="T17" fmla="*/ 2 h 4"/>
                <a:gd name="T18" fmla="*/ 8 w 8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01" name="Picture 637"/>
            <p:cNvPicPr>
              <a:picLocks noChangeAspect="1" noChangeArrowheads="1"/>
            </p:cNvPicPr>
            <p:nvPr/>
          </p:nvPicPr>
          <p:blipFill>
            <a:blip r:embed="rId3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7113" y="4259263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2" name="Picture 638"/>
            <p:cNvPicPr>
              <a:picLocks noChangeAspect="1" noChangeArrowheads="1"/>
            </p:cNvPicPr>
            <p:nvPr/>
          </p:nvPicPr>
          <p:blipFill>
            <a:blip r:embed="rId3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2350" y="4259263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3" name="Picture 639"/>
            <p:cNvPicPr>
              <a:picLocks noChangeAspect="1" noChangeArrowheads="1"/>
            </p:cNvPicPr>
            <p:nvPr/>
          </p:nvPicPr>
          <p:blipFill>
            <a:blip r:embed="rId3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9175" y="4256088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4" name="Picture 640"/>
            <p:cNvPicPr>
              <a:picLocks noChangeAspect="1" noChangeArrowheads="1"/>
            </p:cNvPicPr>
            <p:nvPr/>
          </p:nvPicPr>
          <p:blipFill>
            <a:blip r:embed="rId3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6638" y="4265613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5" name="Freeform 641"/>
            <p:cNvSpPr>
              <a:spLocks/>
            </p:cNvSpPr>
            <p:nvPr/>
          </p:nvSpPr>
          <p:spPr bwMode="auto">
            <a:xfrm>
              <a:off x="8682038" y="4270375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06" name="Picture 642"/>
            <p:cNvPicPr>
              <a:picLocks noChangeAspect="1" noChangeArrowheads="1"/>
            </p:cNvPicPr>
            <p:nvPr/>
          </p:nvPicPr>
          <p:blipFill>
            <a:blip r:embed="rId3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2988" y="4256088"/>
              <a:ext cx="103188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7" name="Freeform 643"/>
            <p:cNvSpPr>
              <a:spLocks/>
            </p:cNvSpPr>
            <p:nvPr/>
          </p:nvSpPr>
          <p:spPr bwMode="auto">
            <a:xfrm>
              <a:off x="8699500" y="4264025"/>
              <a:ext cx="228600" cy="96838"/>
            </a:xfrm>
            <a:custGeom>
              <a:avLst/>
              <a:gdLst>
                <a:gd name="T0" fmla="*/ 3 w 66"/>
                <a:gd name="T1" fmla="*/ 0 h 28"/>
                <a:gd name="T2" fmla="*/ 2 w 66"/>
                <a:gd name="T3" fmla="*/ 0 h 28"/>
                <a:gd name="T4" fmla="*/ 0 w 66"/>
                <a:gd name="T5" fmla="*/ 1 h 28"/>
                <a:gd name="T6" fmla="*/ 0 w 66"/>
                <a:gd name="T7" fmla="*/ 1 h 28"/>
                <a:gd name="T8" fmla="*/ 13 w 66"/>
                <a:gd name="T9" fmla="*/ 8 h 28"/>
                <a:gd name="T10" fmla="*/ 15 w 66"/>
                <a:gd name="T11" fmla="*/ 8 h 28"/>
                <a:gd name="T12" fmla="*/ 33 w 66"/>
                <a:gd name="T13" fmla="*/ 17 h 28"/>
                <a:gd name="T14" fmla="*/ 31 w 66"/>
                <a:gd name="T15" fmla="*/ 15 h 28"/>
                <a:gd name="T16" fmla="*/ 32 w 66"/>
                <a:gd name="T17" fmla="*/ 13 h 28"/>
                <a:gd name="T18" fmla="*/ 32 w 66"/>
                <a:gd name="T19" fmla="*/ 13 h 28"/>
                <a:gd name="T20" fmla="*/ 63 w 66"/>
                <a:gd name="T21" fmla="*/ 28 h 28"/>
                <a:gd name="T22" fmla="*/ 66 w 66"/>
                <a:gd name="T23" fmla="*/ 26 h 28"/>
                <a:gd name="T24" fmla="*/ 66 w 66"/>
                <a:gd name="T25" fmla="*/ 26 h 28"/>
                <a:gd name="T26" fmla="*/ 5 w 66"/>
                <a:gd name="T27" fmla="*/ 0 h 28"/>
                <a:gd name="T28" fmla="*/ 3 w 66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" h="28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1"/>
                    <a:pt x="11" y="3"/>
                    <a:pt x="13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43" y="16"/>
                    <a:pt x="53" y="21"/>
                    <a:pt x="63" y="28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46" y="15"/>
                    <a:pt x="25" y="6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644"/>
            <p:cNvSpPr>
              <a:spLocks/>
            </p:cNvSpPr>
            <p:nvPr/>
          </p:nvSpPr>
          <p:spPr bwMode="auto">
            <a:xfrm>
              <a:off x="8702675" y="4291013"/>
              <a:ext cx="114300" cy="93663"/>
            </a:xfrm>
            <a:custGeom>
              <a:avLst/>
              <a:gdLst>
                <a:gd name="T0" fmla="*/ 14 w 33"/>
                <a:gd name="T1" fmla="*/ 0 h 27"/>
                <a:gd name="T2" fmla="*/ 12 w 33"/>
                <a:gd name="T3" fmla="*/ 0 h 27"/>
                <a:gd name="T4" fmla="*/ 14 w 33"/>
                <a:gd name="T5" fmla="*/ 5 h 27"/>
                <a:gd name="T6" fmla="*/ 27 w 33"/>
                <a:gd name="T7" fmla="*/ 8 h 27"/>
                <a:gd name="T8" fmla="*/ 14 w 33"/>
                <a:gd name="T9" fmla="*/ 17 h 27"/>
                <a:gd name="T10" fmla="*/ 0 w 33"/>
                <a:gd name="T11" fmla="*/ 27 h 27"/>
                <a:gd name="T12" fmla="*/ 8 w 33"/>
                <a:gd name="T13" fmla="*/ 27 h 27"/>
                <a:gd name="T14" fmla="*/ 18 w 33"/>
                <a:gd name="T15" fmla="*/ 20 h 27"/>
                <a:gd name="T16" fmla="*/ 21 w 33"/>
                <a:gd name="T17" fmla="*/ 14 h 27"/>
                <a:gd name="T18" fmla="*/ 22 w 33"/>
                <a:gd name="T19" fmla="*/ 14 h 27"/>
                <a:gd name="T20" fmla="*/ 25 w 33"/>
                <a:gd name="T21" fmla="*/ 15 h 27"/>
                <a:gd name="T22" fmla="*/ 33 w 33"/>
                <a:gd name="T23" fmla="*/ 10 h 27"/>
                <a:gd name="T24" fmla="*/ 32 w 33"/>
                <a:gd name="T25" fmla="*/ 9 h 27"/>
                <a:gd name="T26" fmla="*/ 14 w 33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27"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20" y="16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4"/>
                    <a:pt x="25" y="15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9"/>
                    <a:pt x="32" y="9"/>
                    <a:pt x="32" y="9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09" name="Picture 645"/>
            <p:cNvPicPr>
              <a:picLocks noChangeAspect="1" noChangeArrowheads="1"/>
            </p:cNvPicPr>
            <p:nvPr/>
          </p:nvPicPr>
          <p:blipFill>
            <a:blip r:embed="rId3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3475" y="4329113"/>
              <a:ext cx="6191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0" name="Picture 646"/>
            <p:cNvPicPr>
              <a:picLocks noChangeAspect="1" noChangeArrowheads="1"/>
            </p:cNvPicPr>
            <p:nvPr/>
          </p:nvPicPr>
          <p:blipFill>
            <a:blip r:embed="rId3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4425" y="4394200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" name="Picture 647"/>
            <p:cNvPicPr>
              <a:picLocks noChangeAspect="1" noChangeArrowheads="1"/>
            </p:cNvPicPr>
            <p:nvPr/>
          </p:nvPicPr>
          <p:blipFill>
            <a:blip r:embed="rId3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2988" y="4371975"/>
              <a:ext cx="114300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2" name="Picture 648"/>
            <p:cNvPicPr>
              <a:picLocks noChangeAspect="1" noChangeArrowheads="1"/>
            </p:cNvPicPr>
            <p:nvPr/>
          </p:nvPicPr>
          <p:blipFill>
            <a:blip r:embed="rId3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6000" y="4379913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3" name="Freeform 649"/>
            <p:cNvSpPr>
              <a:spLocks noEditPoints="1"/>
            </p:cNvSpPr>
            <p:nvPr/>
          </p:nvSpPr>
          <p:spPr bwMode="auto">
            <a:xfrm>
              <a:off x="8682038" y="4433888"/>
              <a:ext cx="84138" cy="82550"/>
            </a:xfrm>
            <a:custGeom>
              <a:avLst/>
              <a:gdLst>
                <a:gd name="T0" fmla="*/ 10 w 24"/>
                <a:gd name="T1" fmla="*/ 4 h 24"/>
                <a:gd name="T2" fmla="*/ 8 w 24"/>
                <a:gd name="T3" fmla="*/ 1 h 24"/>
                <a:gd name="T4" fmla="*/ 6 w 24"/>
                <a:gd name="T5" fmla="*/ 2 h 24"/>
                <a:gd name="T6" fmla="*/ 6 w 24"/>
                <a:gd name="T7" fmla="*/ 3 h 24"/>
                <a:gd name="T8" fmla="*/ 8 w 24"/>
                <a:gd name="T9" fmla="*/ 6 h 24"/>
                <a:gd name="T10" fmla="*/ 5 w 24"/>
                <a:gd name="T11" fmla="*/ 6 h 24"/>
                <a:gd name="T12" fmla="*/ 3 w 24"/>
                <a:gd name="T13" fmla="*/ 5 h 24"/>
                <a:gd name="T14" fmla="*/ 1 w 24"/>
                <a:gd name="T15" fmla="*/ 7 h 24"/>
                <a:gd name="T16" fmla="*/ 3 w 24"/>
                <a:gd name="T17" fmla="*/ 7 h 24"/>
                <a:gd name="T18" fmla="*/ 5 w 24"/>
                <a:gd name="T19" fmla="*/ 7 h 24"/>
                <a:gd name="T20" fmla="*/ 0 w 24"/>
                <a:gd name="T21" fmla="*/ 10 h 24"/>
                <a:gd name="T22" fmla="*/ 7 w 24"/>
                <a:gd name="T23" fmla="*/ 9 h 24"/>
                <a:gd name="T24" fmla="*/ 3 w 24"/>
                <a:gd name="T25" fmla="*/ 12 h 24"/>
                <a:gd name="T26" fmla="*/ 3 w 24"/>
                <a:gd name="T27" fmla="*/ 13 h 24"/>
                <a:gd name="T28" fmla="*/ 7 w 24"/>
                <a:gd name="T29" fmla="*/ 11 h 24"/>
                <a:gd name="T30" fmla="*/ 5 w 24"/>
                <a:gd name="T31" fmla="*/ 12 h 24"/>
                <a:gd name="T32" fmla="*/ 3 w 24"/>
                <a:gd name="T33" fmla="*/ 15 h 24"/>
                <a:gd name="T34" fmla="*/ 7 w 24"/>
                <a:gd name="T35" fmla="*/ 12 h 24"/>
                <a:gd name="T36" fmla="*/ 5 w 24"/>
                <a:gd name="T37" fmla="*/ 15 h 24"/>
                <a:gd name="T38" fmla="*/ 6 w 24"/>
                <a:gd name="T39" fmla="*/ 16 h 24"/>
                <a:gd name="T40" fmla="*/ 5 w 24"/>
                <a:gd name="T41" fmla="*/ 19 h 24"/>
                <a:gd name="T42" fmla="*/ 5 w 24"/>
                <a:gd name="T43" fmla="*/ 21 h 24"/>
                <a:gd name="T44" fmla="*/ 7 w 24"/>
                <a:gd name="T45" fmla="*/ 17 h 24"/>
                <a:gd name="T46" fmla="*/ 8 w 24"/>
                <a:gd name="T47" fmla="*/ 22 h 24"/>
                <a:gd name="T48" fmla="*/ 9 w 24"/>
                <a:gd name="T49" fmla="*/ 22 h 24"/>
                <a:gd name="T50" fmla="*/ 10 w 24"/>
                <a:gd name="T51" fmla="*/ 16 h 24"/>
                <a:gd name="T52" fmla="*/ 10 w 24"/>
                <a:gd name="T53" fmla="*/ 20 h 24"/>
                <a:gd name="T54" fmla="*/ 11 w 24"/>
                <a:gd name="T55" fmla="*/ 15 h 24"/>
                <a:gd name="T56" fmla="*/ 14 w 24"/>
                <a:gd name="T57" fmla="*/ 22 h 24"/>
                <a:gd name="T58" fmla="*/ 16 w 24"/>
                <a:gd name="T59" fmla="*/ 23 h 24"/>
                <a:gd name="T60" fmla="*/ 14 w 24"/>
                <a:gd name="T61" fmla="*/ 17 h 24"/>
                <a:gd name="T62" fmla="*/ 17 w 24"/>
                <a:gd name="T63" fmla="*/ 18 h 24"/>
                <a:gd name="T64" fmla="*/ 17 w 24"/>
                <a:gd name="T65" fmla="*/ 15 h 24"/>
                <a:gd name="T66" fmla="*/ 14 w 24"/>
                <a:gd name="T67" fmla="*/ 11 h 24"/>
                <a:gd name="T68" fmla="*/ 21 w 24"/>
                <a:gd name="T69" fmla="*/ 15 h 24"/>
                <a:gd name="T70" fmla="*/ 22 w 24"/>
                <a:gd name="T71" fmla="*/ 12 h 24"/>
                <a:gd name="T72" fmla="*/ 20 w 24"/>
                <a:gd name="T73" fmla="*/ 10 h 24"/>
                <a:gd name="T74" fmla="*/ 13 w 24"/>
                <a:gd name="T75" fmla="*/ 9 h 24"/>
                <a:gd name="T76" fmla="*/ 20 w 24"/>
                <a:gd name="T77" fmla="*/ 7 h 24"/>
                <a:gd name="T78" fmla="*/ 19 w 24"/>
                <a:gd name="T79" fmla="*/ 6 h 24"/>
                <a:gd name="T80" fmla="*/ 21 w 24"/>
                <a:gd name="T81" fmla="*/ 5 h 24"/>
                <a:gd name="T82" fmla="*/ 19 w 24"/>
                <a:gd name="T83" fmla="*/ 3 h 24"/>
                <a:gd name="T84" fmla="*/ 19 w 24"/>
                <a:gd name="T85" fmla="*/ 3 h 24"/>
                <a:gd name="T86" fmla="*/ 18 w 24"/>
                <a:gd name="T87" fmla="*/ 1 h 24"/>
                <a:gd name="T88" fmla="*/ 11 w 24"/>
                <a:gd name="T89" fmla="*/ 6 h 24"/>
                <a:gd name="T90" fmla="*/ 11 w 24"/>
                <a:gd name="T91" fmla="*/ 7 h 24"/>
                <a:gd name="T92" fmla="*/ 11 w 24"/>
                <a:gd name="T93" fmla="*/ 9 h 24"/>
                <a:gd name="T94" fmla="*/ 11 w 24"/>
                <a:gd name="T95" fmla="*/ 8 h 24"/>
                <a:gd name="T96" fmla="*/ 11 w 24"/>
                <a:gd name="T97" fmla="*/ 6 h 24"/>
                <a:gd name="T98" fmla="*/ 15 w 24"/>
                <a:gd name="T99" fmla="*/ 1 h 24"/>
                <a:gd name="T100" fmla="*/ 13 w 24"/>
                <a:gd name="T101" fmla="*/ 1 h 24"/>
                <a:gd name="T102" fmla="*/ 10 w 24"/>
                <a:gd name="T103" fmla="*/ 8 h 24"/>
                <a:gd name="T104" fmla="*/ 10 w 24"/>
                <a:gd name="T105" fmla="*/ 8 h 24"/>
                <a:gd name="T106" fmla="*/ 13 w 24"/>
                <a:gd name="T107" fmla="*/ 13 h 24"/>
                <a:gd name="T108" fmla="*/ 9 w 24"/>
                <a:gd name="T109" fmla="*/ 11 h 24"/>
                <a:gd name="T110" fmla="*/ 8 w 24"/>
                <a:gd name="T111" fmla="*/ 10 h 24"/>
                <a:gd name="T112" fmla="*/ 15 w 24"/>
                <a:gd name="T1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" h="24"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1" y="6"/>
                    <a:pt x="21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2"/>
                    <a:pt x="21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lnTo>
                    <a:pt x="11" y="2"/>
                  </a:ln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8"/>
                  </a:lnTo>
                  <a:close/>
                  <a:moveTo>
                    <a:pt x="11" y="13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1" y="13"/>
                  </a:lnTo>
                  <a:close/>
                  <a:moveTo>
                    <a:pt x="9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lose/>
                  <a:moveTo>
                    <a:pt x="9" y="9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14" name="Picture 650"/>
            <p:cNvPicPr>
              <a:picLocks noChangeAspect="1" noChangeArrowheads="1"/>
            </p:cNvPicPr>
            <p:nvPr/>
          </p:nvPicPr>
          <p:blipFill>
            <a:blip r:embed="rId3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74100" y="4475163"/>
              <a:ext cx="82550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5" name="Picture 651"/>
            <p:cNvPicPr>
              <a:picLocks noChangeAspect="1" noChangeArrowheads="1"/>
            </p:cNvPicPr>
            <p:nvPr/>
          </p:nvPicPr>
          <p:blipFill>
            <a:blip r:embed="rId3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4900" y="4451350"/>
              <a:ext cx="84138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6" name="Freeform 652"/>
            <p:cNvSpPr>
              <a:spLocks/>
            </p:cNvSpPr>
            <p:nvPr/>
          </p:nvSpPr>
          <p:spPr bwMode="auto">
            <a:xfrm>
              <a:off x="8543925" y="4429125"/>
              <a:ext cx="41275" cy="46038"/>
            </a:xfrm>
            <a:custGeom>
              <a:avLst/>
              <a:gdLst>
                <a:gd name="T0" fmla="*/ 5 w 12"/>
                <a:gd name="T1" fmla="*/ 0 h 13"/>
                <a:gd name="T2" fmla="*/ 4 w 12"/>
                <a:gd name="T3" fmla="*/ 0 h 13"/>
                <a:gd name="T4" fmla="*/ 0 w 12"/>
                <a:gd name="T5" fmla="*/ 7 h 13"/>
                <a:gd name="T6" fmla="*/ 1 w 12"/>
                <a:gd name="T7" fmla="*/ 11 h 13"/>
                <a:gd name="T8" fmla="*/ 1 w 12"/>
                <a:gd name="T9" fmla="*/ 11 h 13"/>
                <a:gd name="T10" fmla="*/ 3 w 12"/>
                <a:gd name="T11" fmla="*/ 13 h 13"/>
                <a:gd name="T12" fmla="*/ 5 w 12"/>
                <a:gd name="T13" fmla="*/ 13 h 13"/>
                <a:gd name="T14" fmla="*/ 7 w 12"/>
                <a:gd name="T15" fmla="*/ 13 h 13"/>
                <a:gd name="T16" fmla="*/ 8 w 12"/>
                <a:gd name="T17" fmla="*/ 12 h 13"/>
                <a:gd name="T18" fmla="*/ 9 w 12"/>
                <a:gd name="T19" fmla="*/ 12 h 13"/>
                <a:gd name="T20" fmla="*/ 10 w 12"/>
                <a:gd name="T21" fmla="*/ 11 h 13"/>
                <a:gd name="T22" fmla="*/ 11 w 12"/>
                <a:gd name="T23" fmla="*/ 2 h 13"/>
                <a:gd name="T24" fmla="*/ 9 w 12"/>
                <a:gd name="T25" fmla="*/ 1 h 13"/>
                <a:gd name="T26" fmla="*/ 9 w 12"/>
                <a:gd name="T27" fmla="*/ 0 h 13"/>
                <a:gd name="T28" fmla="*/ 5 w 12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3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0" y="4"/>
                    <a:pt x="0" y="7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8"/>
                    <a:pt x="12" y="5"/>
                    <a:pt x="11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17" name="Picture 653"/>
            <p:cNvPicPr>
              <a:picLocks noChangeAspect="1" noChangeArrowheads="1"/>
            </p:cNvPicPr>
            <p:nvPr/>
          </p:nvPicPr>
          <p:blipFill>
            <a:blip r:embed="rId3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0" y="4448175"/>
              <a:ext cx="73025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8" name="Freeform 654"/>
            <p:cNvSpPr>
              <a:spLocks/>
            </p:cNvSpPr>
            <p:nvPr/>
          </p:nvSpPr>
          <p:spPr bwMode="auto">
            <a:xfrm>
              <a:off x="8491538" y="4413250"/>
              <a:ext cx="169863" cy="130175"/>
            </a:xfrm>
            <a:custGeom>
              <a:avLst/>
              <a:gdLst>
                <a:gd name="T0" fmla="*/ 24 w 49"/>
                <a:gd name="T1" fmla="*/ 17 h 38"/>
                <a:gd name="T2" fmla="*/ 24 w 49"/>
                <a:gd name="T3" fmla="*/ 17 h 38"/>
                <a:gd name="T4" fmla="*/ 0 w 49"/>
                <a:gd name="T5" fmla="*/ 34 h 38"/>
                <a:gd name="T6" fmla="*/ 1 w 49"/>
                <a:gd name="T7" fmla="*/ 37 h 38"/>
                <a:gd name="T8" fmla="*/ 1 w 49"/>
                <a:gd name="T9" fmla="*/ 38 h 38"/>
                <a:gd name="T10" fmla="*/ 2 w 49"/>
                <a:gd name="T11" fmla="*/ 38 h 38"/>
                <a:gd name="T12" fmla="*/ 19 w 49"/>
                <a:gd name="T13" fmla="*/ 27 h 38"/>
                <a:gd name="T14" fmla="*/ 21 w 49"/>
                <a:gd name="T15" fmla="*/ 25 h 38"/>
                <a:gd name="T16" fmla="*/ 27 w 49"/>
                <a:gd name="T17" fmla="*/ 19 h 38"/>
                <a:gd name="T18" fmla="*/ 36 w 49"/>
                <a:gd name="T19" fmla="*/ 15 h 38"/>
                <a:gd name="T20" fmla="*/ 46 w 49"/>
                <a:gd name="T21" fmla="*/ 9 h 38"/>
                <a:gd name="T22" fmla="*/ 49 w 49"/>
                <a:gd name="T23" fmla="*/ 0 h 38"/>
                <a:gd name="T24" fmla="*/ 24 w 49"/>
                <a:gd name="T2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38"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3" y="22"/>
                    <a:pt x="24" y="20"/>
                    <a:pt x="27" y="19"/>
                  </a:cubicBezTo>
                  <a:cubicBezTo>
                    <a:pt x="28" y="14"/>
                    <a:pt x="30" y="13"/>
                    <a:pt x="36" y="15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5"/>
                    <a:pt x="47" y="3"/>
                    <a:pt x="49" y="0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19" name="Picture 655"/>
            <p:cNvPicPr>
              <a:picLocks noChangeAspect="1" noChangeArrowheads="1"/>
            </p:cNvPicPr>
            <p:nvPr/>
          </p:nvPicPr>
          <p:blipFill>
            <a:blip r:embed="rId3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0913" y="4483100"/>
              <a:ext cx="6191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0" name="Freeform 656"/>
            <p:cNvSpPr>
              <a:spLocks/>
            </p:cNvSpPr>
            <p:nvPr/>
          </p:nvSpPr>
          <p:spPr bwMode="auto">
            <a:xfrm>
              <a:off x="8467725" y="4384675"/>
              <a:ext cx="31750" cy="38100"/>
            </a:xfrm>
            <a:custGeom>
              <a:avLst/>
              <a:gdLst>
                <a:gd name="T0" fmla="*/ 9 w 9"/>
                <a:gd name="T1" fmla="*/ 4 h 11"/>
                <a:gd name="T2" fmla="*/ 8 w 9"/>
                <a:gd name="T3" fmla="*/ 2 h 11"/>
                <a:gd name="T4" fmla="*/ 7 w 9"/>
                <a:gd name="T5" fmla="*/ 1 h 11"/>
                <a:gd name="T6" fmla="*/ 5 w 9"/>
                <a:gd name="T7" fmla="*/ 0 h 11"/>
                <a:gd name="T8" fmla="*/ 2 w 9"/>
                <a:gd name="T9" fmla="*/ 0 h 11"/>
                <a:gd name="T10" fmla="*/ 1 w 9"/>
                <a:gd name="T11" fmla="*/ 2 h 11"/>
                <a:gd name="T12" fmla="*/ 1 w 9"/>
                <a:gd name="T13" fmla="*/ 2 h 11"/>
                <a:gd name="T14" fmla="*/ 0 w 9"/>
                <a:gd name="T15" fmla="*/ 8 h 11"/>
                <a:gd name="T16" fmla="*/ 2 w 9"/>
                <a:gd name="T17" fmla="*/ 9 h 11"/>
                <a:gd name="T18" fmla="*/ 5 w 9"/>
                <a:gd name="T19" fmla="*/ 11 h 11"/>
                <a:gd name="T20" fmla="*/ 8 w 9"/>
                <a:gd name="T21" fmla="*/ 9 h 11"/>
                <a:gd name="T22" fmla="*/ 9 w 9"/>
                <a:gd name="T2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">
                  <a:moveTo>
                    <a:pt x="9" y="4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6"/>
                    <a:pt x="9" y="4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657"/>
            <p:cNvSpPr>
              <a:spLocks/>
            </p:cNvSpPr>
            <p:nvPr/>
          </p:nvSpPr>
          <p:spPr bwMode="auto">
            <a:xfrm>
              <a:off x="8447088" y="4451350"/>
              <a:ext cx="52388" cy="41275"/>
            </a:xfrm>
            <a:custGeom>
              <a:avLst/>
              <a:gdLst>
                <a:gd name="T0" fmla="*/ 6 w 15"/>
                <a:gd name="T1" fmla="*/ 0 h 12"/>
                <a:gd name="T2" fmla="*/ 4 w 15"/>
                <a:gd name="T3" fmla="*/ 2 h 12"/>
                <a:gd name="T4" fmla="*/ 1 w 15"/>
                <a:gd name="T5" fmla="*/ 3 h 12"/>
                <a:gd name="T6" fmla="*/ 1 w 15"/>
                <a:gd name="T7" fmla="*/ 5 h 12"/>
                <a:gd name="T8" fmla="*/ 0 w 15"/>
                <a:gd name="T9" fmla="*/ 9 h 12"/>
                <a:gd name="T10" fmla="*/ 2 w 15"/>
                <a:gd name="T11" fmla="*/ 11 h 12"/>
                <a:gd name="T12" fmla="*/ 6 w 15"/>
                <a:gd name="T13" fmla="*/ 12 h 12"/>
                <a:gd name="T14" fmla="*/ 8 w 15"/>
                <a:gd name="T15" fmla="*/ 11 h 12"/>
                <a:gd name="T16" fmla="*/ 9 w 15"/>
                <a:gd name="T17" fmla="*/ 10 h 12"/>
                <a:gd name="T18" fmla="*/ 9 w 15"/>
                <a:gd name="T19" fmla="*/ 10 h 12"/>
                <a:gd name="T20" fmla="*/ 9 w 15"/>
                <a:gd name="T21" fmla="*/ 10 h 12"/>
                <a:gd name="T22" fmla="*/ 9 w 15"/>
                <a:gd name="T23" fmla="*/ 9 h 12"/>
                <a:gd name="T24" fmla="*/ 8 w 15"/>
                <a:gd name="T25" fmla="*/ 10 h 12"/>
                <a:gd name="T26" fmla="*/ 6 w 15"/>
                <a:gd name="T27" fmla="*/ 8 h 12"/>
                <a:gd name="T28" fmla="*/ 5 w 15"/>
                <a:gd name="T29" fmla="*/ 8 h 12"/>
                <a:gd name="T30" fmla="*/ 6 w 15"/>
                <a:gd name="T31" fmla="*/ 4 h 12"/>
                <a:gd name="T32" fmla="*/ 7 w 15"/>
                <a:gd name="T33" fmla="*/ 2 h 12"/>
                <a:gd name="T34" fmla="*/ 10 w 15"/>
                <a:gd name="T35" fmla="*/ 1 h 12"/>
                <a:gd name="T36" fmla="*/ 12 w 15"/>
                <a:gd name="T37" fmla="*/ 4 h 12"/>
                <a:gd name="T38" fmla="*/ 10 w 15"/>
                <a:gd name="T39" fmla="*/ 8 h 12"/>
                <a:gd name="T40" fmla="*/ 11 w 15"/>
                <a:gd name="T41" fmla="*/ 7 h 12"/>
                <a:gd name="T42" fmla="*/ 11 w 15"/>
                <a:gd name="T43" fmla="*/ 6 h 12"/>
                <a:gd name="T44" fmla="*/ 13 w 15"/>
                <a:gd name="T45" fmla="*/ 6 h 12"/>
                <a:gd name="T46" fmla="*/ 15 w 15"/>
                <a:gd name="T47" fmla="*/ 7 h 12"/>
                <a:gd name="T48" fmla="*/ 15 w 15"/>
                <a:gd name="T49" fmla="*/ 4 h 12"/>
                <a:gd name="T50" fmla="*/ 14 w 15"/>
                <a:gd name="T51" fmla="*/ 3 h 12"/>
                <a:gd name="T52" fmla="*/ 13 w 15"/>
                <a:gd name="T53" fmla="*/ 2 h 12"/>
                <a:gd name="T54" fmla="*/ 10 w 15"/>
                <a:gd name="T55" fmla="*/ 0 h 12"/>
                <a:gd name="T56" fmla="*/ 6 w 15"/>
                <a:gd name="T5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12">
                  <a:moveTo>
                    <a:pt x="6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2" y="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1" y="0"/>
                    <a:pt x="10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658"/>
            <p:cNvSpPr>
              <a:spLocks noEditPoints="1"/>
            </p:cNvSpPr>
            <p:nvPr/>
          </p:nvSpPr>
          <p:spPr bwMode="auto">
            <a:xfrm>
              <a:off x="8453438" y="4516438"/>
              <a:ext cx="61913" cy="76200"/>
            </a:xfrm>
            <a:custGeom>
              <a:avLst/>
              <a:gdLst>
                <a:gd name="T0" fmla="*/ 6 w 18"/>
                <a:gd name="T1" fmla="*/ 0 h 22"/>
                <a:gd name="T2" fmla="*/ 3 w 18"/>
                <a:gd name="T3" fmla="*/ 1 h 22"/>
                <a:gd name="T4" fmla="*/ 1 w 18"/>
                <a:gd name="T5" fmla="*/ 2 h 22"/>
                <a:gd name="T6" fmla="*/ 1 w 18"/>
                <a:gd name="T7" fmla="*/ 4 h 22"/>
                <a:gd name="T8" fmla="*/ 0 w 18"/>
                <a:gd name="T9" fmla="*/ 9 h 22"/>
                <a:gd name="T10" fmla="*/ 0 w 18"/>
                <a:gd name="T11" fmla="*/ 9 h 22"/>
                <a:gd name="T12" fmla="*/ 1 w 18"/>
                <a:gd name="T13" fmla="*/ 10 h 22"/>
                <a:gd name="T14" fmla="*/ 6 w 18"/>
                <a:gd name="T15" fmla="*/ 13 h 22"/>
                <a:gd name="T16" fmla="*/ 6 w 18"/>
                <a:gd name="T17" fmla="*/ 13 h 22"/>
                <a:gd name="T18" fmla="*/ 9 w 18"/>
                <a:gd name="T19" fmla="*/ 20 h 22"/>
                <a:gd name="T20" fmla="*/ 14 w 18"/>
                <a:gd name="T21" fmla="*/ 22 h 22"/>
                <a:gd name="T22" fmla="*/ 16 w 18"/>
                <a:gd name="T23" fmla="*/ 21 h 22"/>
                <a:gd name="T24" fmla="*/ 13 w 18"/>
                <a:gd name="T25" fmla="*/ 8 h 22"/>
                <a:gd name="T26" fmla="*/ 12 w 18"/>
                <a:gd name="T27" fmla="*/ 8 h 22"/>
                <a:gd name="T28" fmla="*/ 12 w 18"/>
                <a:gd name="T29" fmla="*/ 7 h 22"/>
                <a:gd name="T30" fmla="*/ 11 w 18"/>
                <a:gd name="T31" fmla="*/ 4 h 22"/>
                <a:gd name="T32" fmla="*/ 6 w 18"/>
                <a:gd name="T33" fmla="*/ 0 h 22"/>
                <a:gd name="T34" fmla="*/ 9 w 18"/>
                <a:gd name="T35" fmla="*/ 7 h 22"/>
                <a:gd name="T36" fmla="*/ 10 w 18"/>
                <a:gd name="T37" fmla="*/ 9 h 22"/>
                <a:gd name="T38" fmla="*/ 7 w 18"/>
                <a:gd name="T39" fmla="*/ 12 h 22"/>
                <a:gd name="T40" fmla="*/ 6 w 18"/>
                <a:gd name="T41" fmla="*/ 12 h 22"/>
                <a:gd name="T42" fmla="*/ 6 w 18"/>
                <a:gd name="T43" fmla="*/ 12 h 22"/>
                <a:gd name="T44" fmla="*/ 4 w 18"/>
                <a:gd name="T45" fmla="*/ 10 h 22"/>
                <a:gd name="T46" fmla="*/ 5 w 18"/>
                <a:gd name="T47" fmla="*/ 8 h 22"/>
                <a:gd name="T48" fmla="*/ 5 w 18"/>
                <a:gd name="T49" fmla="*/ 7 h 22"/>
                <a:gd name="T50" fmla="*/ 6 w 18"/>
                <a:gd name="T51" fmla="*/ 7 h 22"/>
                <a:gd name="T52" fmla="*/ 6 w 18"/>
                <a:gd name="T53" fmla="*/ 6 h 22"/>
                <a:gd name="T54" fmla="*/ 7 w 18"/>
                <a:gd name="T55" fmla="*/ 6 h 22"/>
                <a:gd name="T56" fmla="*/ 9 w 18"/>
                <a:gd name="T5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22">
                  <a:moveTo>
                    <a:pt x="6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7" y="18"/>
                    <a:pt x="9" y="20"/>
                  </a:cubicBezTo>
                  <a:cubicBezTo>
                    <a:pt x="10" y="21"/>
                    <a:pt x="11" y="22"/>
                    <a:pt x="14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8" y="16"/>
                    <a:pt x="17" y="12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5"/>
                    <a:pt x="11" y="4"/>
                  </a:cubicBezTo>
                  <a:cubicBezTo>
                    <a:pt x="10" y="2"/>
                    <a:pt x="8" y="1"/>
                    <a:pt x="6" y="0"/>
                  </a:cubicBezTo>
                  <a:close/>
                  <a:moveTo>
                    <a:pt x="9" y="7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9" y="7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659"/>
            <p:cNvSpPr>
              <a:spLocks/>
            </p:cNvSpPr>
            <p:nvPr/>
          </p:nvSpPr>
          <p:spPr bwMode="auto">
            <a:xfrm>
              <a:off x="8467725" y="4537075"/>
              <a:ext cx="20638" cy="20638"/>
            </a:xfrm>
            <a:custGeom>
              <a:avLst/>
              <a:gdLst>
                <a:gd name="T0" fmla="*/ 6 w 6"/>
                <a:gd name="T1" fmla="*/ 3 h 6"/>
                <a:gd name="T2" fmla="*/ 5 w 6"/>
                <a:gd name="T3" fmla="*/ 1 h 6"/>
                <a:gd name="T4" fmla="*/ 3 w 6"/>
                <a:gd name="T5" fmla="*/ 0 h 6"/>
                <a:gd name="T6" fmla="*/ 2 w 6"/>
                <a:gd name="T7" fmla="*/ 0 h 6"/>
                <a:gd name="T8" fmla="*/ 2 w 6"/>
                <a:gd name="T9" fmla="*/ 1 h 6"/>
                <a:gd name="T10" fmla="*/ 1 w 6"/>
                <a:gd name="T11" fmla="*/ 1 h 6"/>
                <a:gd name="T12" fmla="*/ 1 w 6"/>
                <a:gd name="T13" fmla="*/ 2 h 6"/>
                <a:gd name="T14" fmla="*/ 0 w 6"/>
                <a:gd name="T15" fmla="*/ 4 h 6"/>
                <a:gd name="T16" fmla="*/ 2 w 6"/>
                <a:gd name="T17" fmla="*/ 6 h 6"/>
                <a:gd name="T18" fmla="*/ 2 w 6"/>
                <a:gd name="T19" fmla="*/ 6 h 6"/>
                <a:gd name="T20" fmla="*/ 3 w 6"/>
                <a:gd name="T21" fmla="*/ 6 h 6"/>
                <a:gd name="T22" fmla="*/ 6 w 6"/>
                <a:gd name="T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660"/>
            <p:cNvSpPr>
              <a:spLocks/>
            </p:cNvSpPr>
            <p:nvPr/>
          </p:nvSpPr>
          <p:spPr bwMode="auto">
            <a:xfrm>
              <a:off x="8426450" y="4551363"/>
              <a:ext cx="47625" cy="31750"/>
            </a:xfrm>
            <a:custGeom>
              <a:avLst/>
              <a:gdLst>
                <a:gd name="T0" fmla="*/ 9 w 14"/>
                <a:gd name="T1" fmla="*/ 0 h 9"/>
                <a:gd name="T2" fmla="*/ 9 w 14"/>
                <a:gd name="T3" fmla="*/ 0 h 9"/>
                <a:gd name="T4" fmla="*/ 0 w 14"/>
                <a:gd name="T5" fmla="*/ 6 h 9"/>
                <a:gd name="T6" fmla="*/ 0 w 14"/>
                <a:gd name="T7" fmla="*/ 7 h 9"/>
                <a:gd name="T8" fmla="*/ 4 w 14"/>
                <a:gd name="T9" fmla="*/ 8 h 9"/>
                <a:gd name="T10" fmla="*/ 5 w 14"/>
                <a:gd name="T11" fmla="*/ 9 h 9"/>
                <a:gd name="T12" fmla="*/ 10 w 14"/>
                <a:gd name="T13" fmla="*/ 6 h 9"/>
                <a:gd name="T14" fmla="*/ 14 w 14"/>
                <a:gd name="T15" fmla="*/ 3 h 9"/>
                <a:gd name="T16" fmla="*/ 14 w 14"/>
                <a:gd name="T17" fmla="*/ 3 h 9"/>
                <a:gd name="T18" fmla="*/ 9 w 14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3" y="7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661"/>
            <p:cNvSpPr>
              <a:spLocks/>
            </p:cNvSpPr>
            <p:nvPr/>
          </p:nvSpPr>
          <p:spPr bwMode="auto">
            <a:xfrm>
              <a:off x="9032875" y="4305300"/>
              <a:ext cx="88900" cy="107950"/>
            </a:xfrm>
            <a:custGeom>
              <a:avLst/>
              <a:gdLst>
                <a:gd name="T0" fmla="*/ 23 w 26"/>
                <a:gd name="T1" fmla="*/ 0 h 31"/>
                <a:gd name="T2" fmla="*/ 23 w 26"/>
                <a:gd name="T3" fmla="*/ 3 h 31"/>
                <a:gd name="T4" fmla="*/ 13 w 26"/>
                <a:gd name="T5" fmla="*/ 9 h 31"/>
                <a:gd name="T6" fmla="*/ 13 w 26"/>
                <a:gd name="T7" fmla="*/ 10 h 31"/>
                <a:gd name="T8" fmla="*/ 13 w 26"/>
                <a:gd name="T9" fmla="*/ 10 h 31"/>
                <a:gd name="T10" fmla="*/ 12 w 26"/>
                <a:gd name="T11" fmla="*/ 11 h 31"/>
                <a:gd name="T12" fmla="*/ 11 w 26"/>
                <a:gd name="T13" fmla="*/ 12 h 31"/>
                <a:gd name="T14" fmla="*/ 10 w 26"/>
                <a:gd name="T15" fmla="*/ 13 h 31"/>
                <a:gd name="T16" fmla="*/ 9 w 26"/>
                <a:gd name="T17" fmla="*/ 15 h 31"/>
                <a:gd name="T18" fmla="*/ 8 w 26"/>
                <a:gd name="T19" fmla="*/ 16 h 31"/>
                <a:gd name="T20" fmla="*/ 7 w 26"/>
                <a:gd name="T21" fmla="*/ 17 h 31"/>
                <a:gd name="T22" fmla="*/ 2 w 26"/>
                <a:gd name="T23" fmla="*/ 29 h 31"/>
                <a:gd name="T24" fmla="*/ 0 w 26"/>
                <a:gd name="T25" fmla="*/ 31 h 31"/>
                <a:gd name="T26" fmla="*/ 1 w 26"/>
                <a:gd name="T27" fmla="*/ 31 h 31"/>
                <a:gd name="T28" fmla="*/ 3 w 26"/>
                <a:gd name="T29" fmla="*/ 29 h 31"/>
                <a:gd name="T30" fmla="*/ 13 w 26"/>
                <a:gd name="T31" fmla="*/ 20 h 31"/>
                <a:gd name="T32" fmla="*/ 11 w 26"/>
                <a:gd name="T33" fmla="*/ 16 h 31"/>
                <a:gd name="T34" fmla="*/ 12 w 26"/>
                <a:gd name="T35" fmla="*/ 14 h 31"/>
                <a:gd name="T36" fmla="*/ 12 w 26"/>
                <a:gd name="T37" fmla="*/ 12 h 31"/>
                <a:gd name="T38" fmla="*/ 13 w 26"/>
                <a:gd name="T39" fmla="*/ 11 h 31"/>
                <a:gd name="T40" fmla="*/ 16 w 26"/>
                <a:gd name="T41" fmla="*/ 11 h 31"/>
                <a:gd name="T42" fmla="*/ 17 w 26"/>
                <a:gd name="T43" fmla="*/ 16 h 31"/>
                <a:gd name="T44" fmla="*/ 19 w 26"/>
                <a:gd name="T45" fmla="*/ 14 h 31"/>
                <a:gd name="T46" fmla="*/ 20 w 26"/>
                <a:gd name="T47" fmla="*/ 12 h 31"/>
                <a:gd name="T48" fmla="*/ 21 w 26"/>
                <a:gd name="T49" fmla="*/ 10 h 31"/>
                <a:gd name="T50" fmla="*/ 22 w 26"/>
                <a:gd name="T51" fmla="*/ 10 h 31"/>
                <a:gd name="T52" fmla="*/ 22 w 26"/>
                <a:gd name="T53" fmla="*/ 9 h 31"/>
                <a:gd name="T54" fmla="*/ 22 w 26"/>
                <a:gd name="T55" fmla="*/ 8 h 31"/>
                <a:gd name="T56" fmla="*/ 26 w 26"/>
                <a:gd name="T57" fmla="*/ 11 h 31"/>
                <a:gd name="T58" fmla="*/ 23 w 26"/>
                <a:gd name="T59" fmla="*/ 5 h 31"/>
                <a:gd name="T60" fmla="*/ 24 w 26"/>
                <a:gd name="T61" fmla="*/ 3 h 31"/>
                <a:gd name="T62" fmla="*/ 26 w 26"/>
                <a:gd name="T63" fmla="*/ 2 h 31"/>
                <a:gd name="T64" fmla="*/ 26 w 26"/>
                <a:gd name="T65" fmla="*/ 2 h 31"/>
                <a:gd name="T66" fmla="*/ 23 w 26"/>
                <a:gd name="T6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31">
                  <a:moveTo>
                    <a:pt x="23" y="0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10"/>
                    <a:pt x="24" y="11"/>
                    <a:pt x="26" y="1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662"/>
            <p:cNvSpPr>
              <a:spLocks/>
            </p:cNvSpPr>
            <p:nvPr/>
          </p:nvSpPr>
          <p:spPr bwMode="auto">
            <a:xfrm>
              <a:off x="9070975" y="4343400"/>
              <a:ext cx="20638" cy="38100"/>
            </a:xfrm>
            <a:custGeom>
              <a:avLst/>
              <a:gdLst>
                <a:gd name="T0" fmla="*/ 11 w 13"/>
                <a:gd name="T1" fmla="*/ 0 h 24"/>
                <a:gd name="T2" fmla="*/ 4 w 13"/>
                <a:gd name="T3" fmla="*/ 0 h 24"/>
                <a:gd name="T4" fmla="*/ 2 w 13"/>
                <a:gd name="T5" fmla="*/ 2 h 24"/>
                <a:gd name="T6" fmla="*/ 2 w 13"/>
                <a:gd name="T7" fmla="*/ 6 h 24"/>
                <a:gd name="T8" fmla="*/ 0 w 13"/>
                <a:gd name="T9" fmla="*/ 11 h 24"/>
                <a:gd name="T10" fmla="*/ 4 w 13"/>
                <a:gd name="T11" fmla="*/ 20 h 24"/>
                <a:gd name="T12" fmla="*/ 6 w 13"/>
                <a:gd name="T13" fmla="*/ 22 h 24"/>
                <a:gd name="T14" fmla="*/ 6 w 13"/>
                <a:gd name="T15" fmla="*/ 22 h 24"/>
                <a:gd name="T16" fmla="*/ 11 w 13"/>
                <a:gd name="T17" fmla="*/ 24 h 24"/>
                <a:gd name="T18" fmla="*/ 13 w 13"/>
                <a:gd name="T19" fmla="*/ 22 h 24"/>
                <a:gd name="T20" fmla="*/ 13 w 13"/>
                <a:gd name="T21" fmla="*/ 20 h 24"/>
                <a:gd name="T22" fmla="*/ 13 w 13"/>
                <a:gd name="T23" fmla="*/ 11 h 24"/>
                <a:gd name="T24" fmla="*/ 11 w 1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4">
                  <a:moveTo>
                    <a:pt x="11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11" y="24"/>
                  </a:lnTo>
                  <a:lnTo>
                    <a:pt x="13" y="22"/>
                  </a:lnTo>
                  <a:lnTo>
                    <a:pt x="13" y="20"/>
                  </a:lnTo>
                  <a:lnTo>
                    <a:pt x="1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663"/>
            <p:cNvSpPr>
              <a:spLocks/>
            </p:cNvSpPr>
            <p:nvPr/>
          </p:nvSpPr>
          <p:spPr bwMode="auto">
            <a:xfrm>
              <a:off x="9004300" y="4370388"/>
              <a:ext cx="28575" cy="28575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8 w 18"/>
                <a:gd name="T5" fmla="*/ 0 h 18"/>
                <a:gd name="T6" fmla="*/ 13 w 18"/>
                <a:gd name="T7" fmla="*/ 7 h 18"/>
                <a:gd name="T8" fmla="*/ 0 w 18"/>
                <a:gd name="T9" fmla="*/ 16 h 18"/>
                <a:gd name="T10" fmla="*/ 9 w 18"/>
                <a:gd name="T11" fmla="*/ 18 h 18"/>
                <a:gd name="T12" fmla="*/ 18 w 18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3" y="7"/>
                  </a:lnTo>
                  <a:lnTo>
                    <a:pt x="0" y="16"/>
                  </a:lnTo>
                  <a:lnTo>
                    <a:pt x="9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664"/>
            <p:cNvSpPr>
              <a:spLocks/>
            </p:cNvSpPr>
            <p:nvPr/>
          </p:nvSpPr>
          <p:spPr bwMode="auto">
            <a:xfrm>
              <a:off x="8986838" y="4384675"/>
              <a:ext cx="11113" cy="3175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2 h 2"/>
                <a:gd name="T4" fmla="*/ 5 w 7"/>
                <a:gd name="T5" fmla="*/ 2 h 2"/>
                <a:gd name="T6" fmla="*/ 5 w 7"/>
                <a:gd name="T7" fmla="*/ 2 h 2"/>
                <a:gd name="T8" fmla="*/ 0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665"/>
            <p:cNvSpPr>
              <a:spLocks/>
            </p:cNvSpPr>
            <p:nvPr/>
          </p:nvSpPr>
          <p:spPr bwMode="auto">
            <a:xfrm>
              <a:off x="8262938" y="3875088"/>
              <a:ext cx="14288" cy="14288"/>
            </a:xfrm>
            <a:custGeom>
              <a:avLst/>
              <a:gdLst>
                <a:gd name="T0" fmla="*/ 4 w 9"/>
                <a:gd name="T1" fmla="*/ 0 h 9"/>
                <a:gd name="T2" fmla="*/ 2 w 9"/>
                <a:gd name="T3" fmla="*/ 0 h 9"/>
                <a:gd name="T4" fmla="*/ 0 w 9"/>
                <a:gd name="T5" fmla="*/ 4 h 9"/>
                <a:gd name="T6" fmla="*/ 4 w 9"/>
                <a:gd name="T7" fmla="*/ 9 h 9"/>
                <a:gd name="T8" fmla="*/ 9 w 9"/>
                <a:gd name="T9" fmla="*/ 2 h 9"/>
                <a:gd name="T10" fmla="*/ 7 w 9"/>
                <a:gd name="T11" fmla="*/ 0 h 9"/>
                <a:gd name="T12" fmla="*/ 7 w 9"/>
                <a:gd name="T13" fmla="*/ 0 h 9"/>
                <a:gd name="T14" fmla="*/ 4 w 9"/>
                <a:gd name="T15" fmla="*/ 0 h 9"/>
                <a:gd name="T16" fmla="*/ 4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666"/>
            <p:cNvSpPr>
              <a:spLocks/>
            </p:cNvSpPr>
            <p:nvPr/>
          </p:nvSpPr>
          <p:spPr bwMode="auto">
            <a:xfrm>
              <a:off x="8269288" y="3875088"/>
              <a:ext cx="42863" cy="23813"/>
            </a:xfrm>
            <a:custGeom>
              <a:avLst/>
              <a:gdLst>
                <a:gd name="T0" fmla="*/ 1 w 12"/>
                <a:gd name="T1" fmla="*/ 0 h 7"/>
                <a:gd name="T2" fmla="*/ 2 w 12"/>
                <a:gd name="T3" fmla="*/ 1 h 7"/>
                <a:gd name="T4" fmla="*/ 0 w 12"/>
                <a:gd name="T5" fmla="*/ 4 h 7"/>
                <a:gd name="T6" fmla="*/ 0 w 12"/>
                <a:gd name="T7" fmla="*/ 5 h 7"/>
                <a:gd name="T8" fmla="*/ 12 w 12"/>
                <a:gd name="T9" fmla="*/ 7 h 7"/>
                <a:gd name="T10" fmla="*/ 10 w 12"/>
                <a:gd name="T11" fmla="*/ 2 h 7"/>
                <a:gd name="T12" fmla="*/ 11 w 12"/>
                <a:gd name="T13" fmla="*/ 1 h 7"/>
                <a:gd name="T14" fmla="*/ 1 w 1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5"/>
                    <a:pt x="9" y="4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667"/>
            <p:cNvSpPr>
              <a:spLocks/>
            </p:cNvSpPr>
            <p:nvPr/>
          </p:nvSpPr>
          <p:spPr bwMode="auto">
            <a:xfrm>
              <a:off x="8301038" y="3875088"/>
              <a:ext cx="23813" cy="38100"/>
            </a:xfrm>
            <a:custGeom>
              <a:avLst/>
              <a:gdLst>
                <a:gd name="T0" fmla="*/ 5 w 7"/>
                <a:gd name="T1" fmla="*/ 0 h 11"/>
                <a:gd name="T2" fmla="*/ 2 w 7"/>
                <a:gd name="T3" fmla="*/ 0 h 11"/>
                <a:gd name="T4" fmla="*/ 2 w 7"/>
                <a:gd name="T5" fmla="*/ 1 h 11"/>
                <a:gd name="T6" fmla="*/ 1 w 7"/>
                <a:gd name="T7" fmla="*/ 2 h 11"/>
                <a:gd name="T8" fmla="*/ 3 w 7"/>
                <a:gd name="T9" fmla="*/ 7 h 11"/>
                <a:gd name="T10" fmla="*/ 3 w 7"/>
                <a:gd name="T11" fmla="*/ 7 h 11"/>
                <a:gd name="T12" fmla="*/ 3 w 7"/>
                <a:gd name="T13" fmla="*/ 7 h 11"/>
                <a:gd name="T14" fmla="*/ 2 w 7"/>
                <a:gd name="T15" fmla="*/ 7 h 11"/>
                <a:gd name="T16" fmla="*/ 1 w 7"/>
                <a:gd name="T17" fmla="*/ 9 h 11"/>
                <a:gd name="T18" fmla="*/ 2 w 7"/>
                <a:gd name="T19" fmla="*/ 10 h 11"/>
                <a:gd name="T20" fmla="*/ 3 w 7"/>
                <a:gd name="T21" fmla="*/ 11 h 11"/>
                <a:gd name="T22" fmla="*/ 4 w 7"/>
                <a:gd name="T23" fmla="*/ 10 h 11"/>
                <a:gd name="T24" fmla="*/ 6 w 7"/>
                <a:gd name="T25" fmla="*/ 8 h 11"/>
                <a:gd name="T26" fmla="*/ 4 w 7"/>
                <a:gd name="T27" fmla="*/ 7 h 11"/>
                <a:gd name="T28" fmla="*/ 5 w 7"/>
                <a:gd name="T29" fmla="*/ 7 h 11"/>
                <a:gd name="T30" fmla="*/ 6 w 7"/>
                <a:gd name="T31" fmla="*/ 7 h 11"/>
                <a:gd name="T32" fmla="*/ 7 w 7"/>
                <a:gd name="T33" fmla="*/ 5 h 11"/>
                <a:gd name="T34" fmla="*/ 7 w 7"/>
                <a:gd name="T35" fmla="*/ 3 h 11"/>
                <a:gd name="T36" fmla="*/ 7 w 7"/>
                <a:gd name="T37" fmla="*/ 2 h 11"/>
                <a:gd name="T38" fmla="*/ 7 w 7"/>
                <a:gd name="T39" fmla="*/ 2 h 11"/>
                <a:gd name="T40" fmla="*/ 5 w 7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1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668"/>
            <p:cNvSpPr>
              <a:spLocks/>
            </p:cNvSpPr>
            <p:nvPr/>
          </p:nvSpPr>
          <p:spPr bwMode="auto">
            <a:xfrm>
              <a:off x="8027988" y="3843338"/>
              <a:ext cx="284163" cy="66675"/>
            </a:xfrm>
            <a:custGeom>
              <a:avLst/>
              <a:gdLst>
                <a:gd name="T0" fmla="*/ 81 w 82"/>
                <a:gd name="T1" fmla="*/ 19 h 19"/>
                <a:gd name="T2" fmla="*/ 80 w 82"/>
                <a:gd name="T3" fmla="*/ 18 h 19"/>
                <a:gd name="T4" fmla="*/ 81 w 82"/>
                <a:gd name="T5" fmla="*/ 16 h 19"/>
                <a:gd name="T6" fmla="*/ 82 w 82"/>
                <a:gd name="T7" fmla="*/ 16 h 19"/>
                <a:gd name="T8" fmla="*/ 82 w 82"/>
                <a:gd name="T9" fmla="*/ 16 h 19"/>
                <a:gd name="T10" fmla="*/ 82 w 82"/>
                <a:gd name="T11" fmla="*/ 16 h 19"/>
                <a:gd name="T12" fmla="*/ 70 w 82"/>
                <a:gd name="T13" fmla="*/ 14 h 19"/>
                <a:gd name="T14" fmla="*/ 65 w 82"/>
                <a:gd name="T15" fmla="*/ 14 h 19"/>
                <a:gd name="T16" fmla="*/ 64 w 82"/>
                <a:gd name="T17" fmla="*/ 12 h 19"/>
                <a:gd name="T18" fmla="*/ 62 w 82"/>
                <a:gd name="T19" fmla="*/ 12 h 19"/>
                <a:gd name="T20" fmla="*/ 62 w 82"/>
                <a:gd name="T21" fmla="*/ 11 h 19"/>
                <a:gd name="T22" fmla="*/ 6 w 82"/>
                <a:gd name="T23" fmla="*/ 0 h 19"/>
                <a:gd name="T24" fmla="*/ 6 w 82"/>
                <a:gd name="T25" fmla="*/ 1 h 19"/>
                <a:gd name="T26" fmla="*/ 6 w 82"/>
                <a:gd name="T27" fmla="*/ 1 h 19"/>
                <a:gd name="T28" fmla="*/ 1 w 82"/>
                <a:gd name="T29" fmla="*/ 4 h 19"/>
                <a:gd name="T30" fmla="*/ 0 w 82"/>
                <a:gd name="T31" fmla="*/ 6 h 19"/>
                <a:gd name="T32" fmla="*/ 4 w 82"/>
                <a:gd name="T33" fmla="*/ 3 h 19"/>
                <a:gd name="T34" fmla="*/ 9 w 82"/>
                <a:gd name="T35" fmla="*/ 3 h 19"/>
                <a:gd name="T36" fmla="*/ 11 w 82"/>
                <a:gd name="T37" fmla="*/ 5 h 19"/>
                <a:gd name="T38" fmla="*/ 11 w 82"/>
                <a:gd name="T39" fmla="*/ 5 h 19"/>
                <a:gd name="T40" fmla="*/ 11 w 82"/>
                <a:gd name="T41" fmla="*/ 5 h 19"/>
                <a:gd name="T42" fmla="*/ 13 w 82"/>
                <a:gd name="T43" fmla="*/ 7 h 19"/>
                <a:gd name="T44" fmla="*/ 13 w 82"/>
                <a:gd name="T45" fmla="*/ 8 h 19"/>
                <a:gd name="T46" fmla="*/ 13 w 82"/>
                <a:gd name="T47" fmla="*/ 10 h 19"/>
                <a:gd name="T48" fmla="*/ 13 w 82"/>
                <a:gd name="T49" fmla="*/ 10 h 19"/>
                <a:gd name="T50" fmla="*/ 17 w 82"/>
                <a:gd name="T51" fmla="*/ 12 h 19"/>
                <a:gd name="T52" fmla="*/ 17 w 82"/>
                <a:gd name="T53" fmla="*/ 10 h 19"/>
                <a:gd name="T54" fmla="*/ 18 w 82"/>
                <a:gd name="T55" fmla="*/ 8 h 19"/>
                <a:gd name="T56" fmla="*/ 23 w 82"/>
                <a:gd name="T57" fmla="*/ 8 h 19"/>
                <a:gd name="T58" fmla="*/ 25 w 82"/>
                <a:gd name="T59" fmla="*/ 10 h 19"/>
                <a:gd name="T60" fmla="*/ 25 w 82"/>
                <a:gd name="T61" fmla="*/ 11 h 19"/>
                <a:gd name="T62" fmla="*/ 25 w 82"/>
                <a:gd name="T63" fmla="*/ 13 h 19"/>
                <a:gd name="T64" fmla="*/ 42 w 82"/>
                <a:gd name="T65" fmla="*/ 14 h 19"/>
                <a:gd name="T66" fmla="*/ 43 w 82"/>
                <a:gd name="T67" fmla="*/ 14 h 19"/>
                <a:gd name="T68" fmla="*/ 43 w 82"/>
                <a:gd name="T69" fmla="*/ 12 h 19"/>
                <a:gd name="T70" fmla="*/ 44 w 82"/>
                <a:gd name="T71" fmla="*/ 11 h 19"/>
                <a:gd name="T72" fmla="*/ 44 w 82"/>
                <a:gd name="T73" fmla="*/ 10 h 19"/>
                <a:gd name="T74" fmla="*/ 46 w 82"/>
                <a:gd name="T75" fmla="*/ 9 h 19"/>
                <a:gd name="T76" fmla="*/ 48 w 82"/>
                <a:gd name="T77" fmla="*/ 11 h 19"/>
                <a:gd name="T78" fmla="*/ 48 w 82"/>
                <a:gd name="T79" fmla="*/ 14 h 19"/>
                <a:gd name="T80" fmla="*/ 48 w 82"/>
                <a:gd name="T81" fmla="*/ 14 h 19"/>
                <a:gd name="T82" fmla="*/ 73 w 82"/>
                <a:gd name="T83" fmla="*/ 18 h 19"/>
                <a:gd name="T84" fmla="*/ 81 w 82"/>
                <a:gd name="T8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2" h="19">
                  <a:moveTo>
                    <a:pt x="81" y="19"/>
                  </a:moveTo>
                  <a:cubicBezTo>
                    <a:pt x="80" y="18"/>
                    <a:pt x="80" y="18"/>
                    <a:pt x="80" y="18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44" y="5"/>
                    <a:pt x="25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7" y="14"/>
                    <a:pt x="65" y="15"/>
                    <a:pt x="73" y="18"/>
                  </a:cubicBezTo>
                  <a:lnTo>
                    <a:pt x="81" y="1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669"/>
            <p:cNvSpPr>
              <a:spLocks/>
            </p:cNvSpPr>
            <p:nvPr/>
          </p:nvSpPr>
          <p:spPr bwMode="auto">
            <a:xfrm>
              <a:off x="8315325" y="3898900"/>
              <a:ext cx="26988" cy="11113"/>
            </a:xfrm>
            <a:custGeom>
              <a:avLst/>
              <a:gdLst>
                <a:gd name="T0" fmla="*/ 4 w 17"/>
                <a:gd name="T1" fmla="*/ 3 h 7"/>
                <a:gd name="T2" fmla="*/ 0 w 17"/>
                <a:gd name="T3" fmla="*/ 7 h 7"/>
                <a:gd name="T4" fmla="*/ 13 w 17"/>
                <a:gd name="T5" fmla="*/ 5 h 7"/>
                <a:gd name="T6" fmla="*/ 17 w 17"/>
                <a:gd name="T7" fmla="*/ 5 h 7"/>
                <a:gd name="T8" fmla="*/ 13 w 17"/>
                <a:gd name="T9" fmla="*/ 3 h 7"/>
                <a:gd name="T10" fmla="*/ 15 w 17"/>
                <a:gd name="T11" fmla="*/ 0 h 7"/>
                <a:gd name="T12" fmla="*/ 2 w 17"/>
                <a:gd name="T13" fmla="*/ 0 h 7"/>
                <a:gd name="T14" fmla="*/ 0 w 17"/>
                <a:gd name="T15" fmla="*/ 0 h 7"/>
                <a:gd name="T16" fmla="*/ 4 w 17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">
                  <a:moveTo>
                    <a:pt x="4" y="3"/>
                  </a:moveTo>
                  <a:lnTo>
                    <a:pt x="0" y="7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13" y="3"/>
                  </a:lnTo>
                  <a:lnTo>
                    <a:pt x="1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670"/>
            <p:cNvSpPr>
              <a:spLocks/>
            </p:cNvSpPr>
            <p:nvPr/>
          </p:nvSpPr>
          <p:spPr bwMode="auto">
            <a:xfrm>
              <a:off x="8350250" y="3898900"/>
              <a:ext cx="12700" cy="7938"/>
            </a:xfrm>
            <a:custGeom>
              <a:avLst/>
              <a:gdLst>
                <a:gd name="T0" fmla="*/ 8 w 8"/>
                <a:gd name="T1" fmla="*/ 0 h 5"/>
                <a:gd name="T2" fmla="*/ 2 w 8"/>
                <a:gd name="T3" fmla="*/ 0 h 5"/>
                <a:gd name="T4" fmla="*/ 0 w 8"/>
                <a:gd name="T5" fmla="*/ 5 h 5"/>
                <a:gd name="T6" fmla="*/ 8 w 8"/>
                <a:gd name="T7" fmla="*/ 5 h 5"/>
                <a:gd name="T8" fmla="*/ 8 w 8"/>
                <a:gd name="T9" fmla="*/ 5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671"/>
            <p:cNvSpPr>
              <a:spLocks/>
            </p:cNvSpPr>
            <p:nvPr/>
          </p:nvSpPr>
          <p:spPr bwMode="auto">
            <a:xfrm>
              <a:off x="8362950" y="3892550"/>
              <a:ext cx="17463" cy="26988"/>
            </a:xfrm>
            <a:custGeom>
              <a:avLst/>
              <a:gdLst>
                <a:gd name="T0" fmla="*/ 0 w 5"/>
                <a:gd name="T1" fmla="*/ 2 h 8"/>
                <a:gd name="T2" fmla="*/ 0 w 5"/>
                <a:gd name="T3" fmla="*/ 2 h 8"/>
                <a:gd name="T4" fmla="*/ 0 w 5"/>
                <a:gd name="T5" fmla="*/ 4 h 8"/>
                <a:gd name="T6" fmla="*/ 0 w 5"/>
                <a:gd name="T7" fmla="*/ 4 h 8"/>
                <a:gd name="T8" fmla="*/ 2 w 5"/>
                <a:gd name="T9" fmla="*/ 8 h 8"/>
                <a:gd name="T10" fmla="*/ 5 w 5"/>
                <a:gd name="T11" fmla="*/ 6 h 8"/>
                <a:gd name="T12" fmla="*/ 5 w 5"/>
                <a:gd name="T13" fmla="*/ 5 h 8"/>
                <a:gd name="T14" fmla="*/ 5 w 5"/>
                <a:gd name="T15" fmla="*/ 4 h 8"/>
                <a:gd name="T16" fmla="*/ 5 w 5"/>
                <a:gd name="T17" fmla="*/ 2 h 8"/>
                <a:gd name="T18" fmla="*/ 5 w 5"/>
                <a:gd name="T19" fmla="*/ 1 h 8"/>
                <a:gd name="T20" fmla="*/ 3 w 5"/>
                <a:gd name="T21" fmla="*/ 0 h 8"/>
                <a:gd name="T22" fmla="*/ 2 w 5"/>
                <a:gd name="T23" fmla="*/ 0 h 8"/>
                <a:gd name="T24" fmla="*/ 0 w 5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Rectangle 672"/>
            <p:cNvSpPr>
              <a:spLocks noChangeArrowheads="1"/>
            </p:cNvSpPr>
            <p:nvPr/>
          </p:nvSpPr>
          <p:spPr bwMode="auto">
            <a:xfrm>
              <a:off x="8324850" y="3881438"/>
              <a:ext cx="1588" cy="4763"/>
            </a:xfrm>
            <a:prstGeom prst="rect">
              <a:avLst/>
            </a:pr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673"/>
            <p:cNvSpPr>
              <a:spLocks/>
            </p:cNvSpPr>
            <p:nvPr/>
          </p:nvSpPr>
          <p:spPr bwMode="auto">
            <a:xfrm>
              <a:off x="8335963" y="3895725"/>
              <a:ext cx="17463" cy="14288"/>
            </a:xfrm>
            <a:custGeom>
              <a:avLst/>
              <a:gdLst>
                <a:gd name="T0" fmla="*/ 4 w 11"/>
                <a:gd name="T1" fmla="*/ 7 h 9"/>
                <a:gd name="T2" fmla="*/ 7 w 11"/>
                <a:gd name="T3" fmla="*/ 9 h 9"/>
                <a:gd name="T4" fmla="*/ 9 w 11"/>
                <a:gd name="T5" fmla="*/ 7 h 9"/>
                <a:gd name="T6" fmla="*/ 11 w 11"/>
                <a:gd name="T7" fmla="*/ 2 h 9"/>
                <a:gd name="T8" fmla="*/ 7 w 11"/>
                <a:gd name="T9" fmla="*/ 0 h 9"/>
                <a:gd name="T10" fmla="*/ 7 w 11"/>
                <a:gd name="T11" fmla="*/ 0 h 9"/>
                <a:gd name="T12" fmla="*/ 2 w 11"/>
                <a:gd name="T13" fmla="*/ 0 h 9"/>
                <a:gd name="T14" fmla="*/ 2 w 11"/>
                <a:gd name="T15" fmla="*/ 2 h 9"/>
                <a:gd name="T16" fmla="*/ 0 w 11"/>
                <a:gd name="T17" fmla="*/ 5 h 9"/>
                <a:gd name="T18" fmla="*/ 4 w 11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lnTo>
                    <a:pt x="7" y="9"/>
                  </a:lnTo>
                  <a:lnTo>
                    <a:pt x="9" y="7"/>
                  </a:lnTo>
                  <a:lnTo>
                    <a:pt x="11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674"/>
            <p:cNvSpPr>
              <a:spLocks/>
            </p:cNvSpPr>
            <p:nvPr/>
          </p:nvSpPr>
          <p:spPr bwMode="auto">
            <a:xfrm>
              <a:off x="8177213" y="3875088"/>
              <a:ext cx="15875" cy="38100"/>
            </a:xfrm>
            <a:custGeom>
              <a:avLst/>
              <a:gdLst>
                <a:gd name="T0" fmla="*/ 10 w 10"/>
                <a:gd name="T1" fmla="*/ 11 h 24"/>
                <a:gd name="T2" fmla="*/ 10 w 10"/>
                <a:gd name="T3" fmla="*/ 4 h 24"/>
                <a:gd name="T4" fmla="*/ 6 w 10"/>
                <a:gd name="T5" fmla="*/ 0 h 24"/>
                <a:gd name="T6" fmla="*/ 2 w 10"/>
                <a:gd name="T7" fmla="*/ 2 h 24"/>
                <a:gd name="T8" fmla="*/ 2 w 10"/>
                <a:gd name="T9" fmla="*/ 4 h 24"/>
                <a:gd name="T10" fmla="*/ 0 w 10"/>
                <a:gd name="T11" fmla="*/ 7 h 24"/>
                <a:gd name="T12" fmla="*/ 0 w 10"/>
                <a:gd name="T13" fmla="*/ 11 h 24"/>
                <a:gd name="T14" fmla="*/ 2 w 10"/>
                <a:gd name="T15" fmla="*/ 22 h 24"/>
                <a:gd name="T16" fmla="*/ 6 w 10"/>
                <a:gd name="T17" fmla="*/ 24 h 24"/>
                <a:gd name="T18" fmla="*/ 10 w 10"/>
                <a:gd name="T19" fmla="*/ 18 h 24"/>
                <a:gd name="T20" fmla="*/ 10 w 10"/>
                <a:gd name="T21" fmla="*/ 15 h 24"/>
                <a:gd name="T22" fmla="*/ 10 w 10"/>
                <a:gd name="T2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4">
                  <a:moveTo>
                    <a:pt x="10" y="11"/>
                  </a:moveTo>
                  <a:lnTo>
                    <a:pt x="10" y="4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10" y="18"/>
                  </a:lnTo>
                  <a:lnTo>
                    <a:pt x="10" y="15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675"/>
            <p:cNvSpPr>
              <a:spLocks/>
            </p:cNvSpPr>
            <p:nvPr/>
          </p:nvSpPr>
          <p:spPr bwMode="auto">
            <a:xfrm>
              <a:off x="8086725" y="3871913"/>
              <a:ext cx="26988" cy="23813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3 h 7"/>
                <a:gd name="T4" fmla="*/ 8 w 8"/>
                <a:gd name="T5" fmla="*/ 2 h 7"/>
                <a:gd name="T6" fmla="*/ 6 w 8"/>
                <a:gd name="T7" fmla="*/ 0 h 7"/>
                <a:gd name="T8" fmla="*/ 1 w 8"/>
                <a:gd name="T9" fmla="*/ 0 h 7"/>
                <a:gd name="T10" fmla="*/ 0 w 8"/>
                <a:gd name="T11" fmla="*/ 2 h 7"/>
                <a:gd name="T12" fmla="*/ 0 w 8"/>
                <a:gd name="T13" fmla="*/ 4 h 7"/>
                <a:gd name="T14" fmla="*/ 4 w 8"/>
                <a:gd name="T15" fmla="*/ 7 h 7"/>
                <a:gd name="T16" fmla="*/ 7 w 8"/>
                <a:gd name="T17" fmla="*/ 6 h 7"/>
                <a:gd name="T18" fmla="*/ 8 w 8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6"/>
                    <a:pt x="4" y="7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40" name="Picture 676"/>
            <p:cNvPicPr>
              <a:picLocks noChangeAspect="1" noChangeArrowheads="1"/>
            </p:cNvPicPr>
            <p:nvPr/>
          </p:nvPicPr>
          <p:blipFill>
            <a:blip r:embed="rId3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6888" y="4265613"/>
              <a:ext cx="825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1" name="Picture 677"/>
            <p:cNvPicPr>
              <a:picLocks noChangeAspect="1" noChangeArrowheads="1"/>
            </p:cNvPicPr>
            <p:nvPr/>
          </p:nvPicPr>
          <p:blipFill>
            <a:blip r:embed="rId3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0850" y="4297363"/>
              <a:ext cx="103188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2" name="Picture 678"/>
            <p:cNvPicPr>
              <a:picLocks noChangeAspect="1" noChangeArrowheads="1"/>
            </p:cNvPicPr>
            <p:nvPr/>
          </p:nvPicPr>
          <p:blipFill>
            <a:blip r:embed="rId3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7675" y="4354513"/>
              <a:ext cx="11430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3" name="Freeform 679"/>
            <p:cNvSpPr>
              <a:spLocks/>
            </p:cNvSpPr>
            <p:nvPr/>
          </p:nvSpPr>
          <p:spPr bwMode="auto">
            <a:xfrm>
              <a:off x="8139113" y="4395788"/>
              <a:ext cx="3175" cy="9525"/>
            </a:xfrm>
            <a:custGeom>
              <a:avLst/>
              <a:gdLst>
                <a:gd name="T0" fmla="*/ 2 w 2"/>
                <a:gd name="T1" fmla="*/ 2 h 6"/>
                <a:gd name="T2" fmla="*/ 2 w 2"/>
                <a:gd name="T3" fmla="*/ 2 h 6"/>
                <a:gd name="T4" fmla="*/ 0 w 2"/>
                <a:gd name="T5" fmla="*/ 0 h 6"/>
                <a:gd name="T6" fmla="*/ 0 w 2"/>
                <a:gd name="T7" fmla="*/ 2 h 6"/>
                <a:gd name="T8" fmla="*/ 2 w 2"/>
                <a:gd name="T9" fmla="*/ 6 h 6"/>
                <a:gd name="T10" fmla="*/ 2 w 2"/>
                <a:gd name="T11" fmla="*/ 2 h 6"/>
                <a:gd name="T12" fmla="*/ 2 w 2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680"/>
            <p:cNvSpPr>
              <a:spLocks/>
            </p:cNvSpPr>
            <p:nvPr/>
          </p:nvSpPr>
          <p:spPr bwMode="auto">
            <a:xfrm>
              <a:off x="8134350" y="4387850"/>
              <a:ext cx="4763" cy="7938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0 h 5"/>
                <a:gd name="T6" fmla="*/ 3 w 3"/>
                <a:gd name="T7" fmla="*/ 5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681"/>
            <p:cNvSpPr>
              <a:spLocks noEditPoints="1"/>
            </p:cNvSpPr>
            <p:nvPr/>
          </p:nvSpPr>
          <p:spPr bwMode="auto">
            <a:xfrm>
              <a:off x="8037513" y="4264025"/>
              <a:ext cx="322263" cy="255588"/>
            </a:xfrm>
            <a:custGeom>
              <a:avLst/>
              <a:gdLst>
                <a:gd name="T0" fmla="*/ 45 w 93"/>
                <a:gd name="T1" fmla="*/ 32 h 74"/>
                <a:gd name="T2" fmla="*/ 46 w 93"/>
                <a:gd name="T3" fmla="*/ 29 h 74"/>
                <a:gd name="T4" fmla="*/ 81 w 93"/>
                <a:gd name="T5" fmla="*/ 6 h 74"/>
                <a:gd name="T6" fmla="*/ 84 w 93"/>
                <a:gd name="T7" fmla="*/ 7 h 74"/>
                <a:gd name="T8" fmla="*/ 78 w 93"/>
                <a:gd name="T9" fmla="*/ 15 h 74"/>
                <a:gd name="T10" fmla="*/ 77 w 93"/>
                <a:gd name="T11" fmla="*/ 17 h 74"/>
                <a:gd name="T12" fmla="*/ 72 w 93"/>
                <a:gd name="T13" fmla="*/ 20 h 74"/>
                <a:gd name="T14" fmla="*/ 72 w 93"/>
                <a:gd name="T15" fmla="*/ 21 h 74"/>
                <a:gd name="T16" fmla="*/ 71 w 93"/>
                <a:gd name="T17" fmla="*/ 25 h 74"/>
                <a:gd name="T18" fmla="*/ 67 w 93"/>
                <a:gd name="T19" fmla="*/ 31 h 74"/>
                <a:gd name="T20" fmla="*/ 65 w 93"/>
                <a:gd name="T21" fmla="*/ 33 h 74"/>
                <a:gd name="T22" fmla="*/ 62 w 93"/>
                <a:gd name="T23" fmla="*/ 37 h 74"/>
                <a:gd name="T24" fmla="*/ 61 w 93"/>
                <a:gd name="T25" fmla="*/ 39 h 74"/>
                <a:gd name="T26" fmla="*/ 55 w 93"/>
                <a:gd name="T27" fmla="*/ 47 h 74"/>
                <a:gd name="T28" fmla="*/ 57 w 93"/>
                <a:gd name="T29" fmla="*/ 50 h 74"/>
                <a:gd name="T30" fmla="*/ 64 w 93"/>
                <a:gd name="T31" fmla="*/ 45 h 74"/>
                <a:gd name="T32" fmla="*/ 73 w 93"/>
                <a:gd name="T33" fmla="*/ 31 h 74"/>
                <a:gd name="T34" fmla="*/ 73 w 93"/>
                <a:gd name="T35" fmla="*/ 31 h 74"/>
                <a:gd name="T36" fmla="*/ 75 w 93"/>
                <a:gd name="T37" fmla="*/ 31 h 74"/>
                <a:gd name="T38" fmla="*/ 75 w 93"/>
                <a:gd name="T39" fmla="*/ 32 h 74"/>
                <a:gd name="T40" fmla="*/ 77 w 93"/>
                <a:gd name="T41" fmla="*/ 34 h 74"/>
                <a:gd name="T42" fmla="*/ 80 w 93"/>
                <a:gd name="T43" fmla="*/ 32 h 74"/>
                <a:gd name="T44" fmla="*/ 81 w 93"/>
                <a:gd name="T45" fmla="*/ 31 h 74"/>
                <a:gd name="T46" fmla="*/ 83 w 93"/>
                <a:gd name="T47" fmla="*/ 26 h 74"/>
                <a:gd name="T48" fmla="*/ 83 w 93"/>
                <a:gd name="T49" fmla="*/ 25 h 74"/>
                <a:gd name="T50" fmla="*/ 83 w 93"/>
                <a:gd name="T51" fmla="*/ 20 h 74"/>
                <a:gd name="T52" fmla="*/ 82 w 93"/>
                <a:gd name="T53" fmla="*/ 19 h 74"/>
                <a:gd name="T54" fmla="*/ 87 w 93"/>
                <a:gd name="T55" fmla="*/ 11 h 74"/>
                <a:gd name="T56" fmla="*/ 90 w 93"/>
                <a:gd name="T57" fmla="*/ 9 h 74"/>
                <a:gd name="T58" fmla="*/ 93 w 93"/>
                <a:gd name="T59" fmla="*/ 6 h 74"/>
                <a:gd name="T60" fmla="*/ 90 w 93"/>
                <a:gd name="T61" fmla="*/ 6 h 74"/>
                <a:gd name="T62" fmla="*/ 82 w 93"/>
                <a:gd name="T63" fmla="*/ 0 h 74"/>
                <a:gd name="T64" fmla="*/ 76 w 93"/>
                <a:gd name="T65" fmla="*/ 2 h 74"/>
                <a:gd name="T66" fmla="*/ 62 w 93"/>
                <a:gd name="T67" fmla="*/ 9 h 74"/>
                <a:gd name="T68" fmla="*/ 43 w 93"/>
                <a:gd name="T69" fmla="*/ 25 h 74"/>
                <a:gd name="T70" fmla="*/ 39 w 93"/>
                <a:gd name="T71" fmla="*/ 35 h 74"/>
                <a:gd name="T72" fmla="*/ 30 w 93"/>
                <a:gd name="T73" fmla="*/ 46 h 74"/>
                <a:gd name="T74" fmla="*/ 20 w 93"/>
                <a:gd name="T75" fmla="*/ 49 h 74"/>
                <a:gd name="T76" fmla="*/ 0 w 93"/>
                <a:gd name="T77" fmla="*/ 70 h 74"/>
                <a:gd name="T78" fmla="*/ 0 w 93"/>
                <a:gd name="T79" fmla="*/ 71 h 74"/>
                <a:gd name="T80" fmla="*/ 0 w 93"/>
                <a:gd name="T81" fmla="*/ 74 h 74"/>
                <a:gd name="T82" fmla="*/ 42 w 93"/>
                <a:gd name="T83" fmla="*/ 36 h 74"/>
                <a:gd name="T84" fmla="*/ 43 w 93"/>
                <a:gd name="T85" fmla="*/ 33 h 74"/>
                <a:gd name="T86" fmla="*/ 79 w 93"/>
                <a:gd name="T87" fmla="*/ 22 h 74"/>
                <a:gd name="T88" fmla="*/ 78 w 93"/>
                <a:gd name="T8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74">
                  <a:moveTo>
                    <a:pt x="44" y="32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8" y="21"/>
                    <a:pt x="69" y="12"/>
                    <a:pt x="81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0" y="42"/>
                    <a:pt x="58" y="44"/>
                    <a:pt x="55" y="45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2" y="31"/>
                    <a:pt x="83" y="30"/>
                    <a:pt x="84" y="29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7" y="6"/>
                    <a:pt x="84" y="4"/>
                    <a:pt x="83" y="2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3" y="4"/>
                    <a:pt x="69" y="6"/>
                    <a:pt x="66" y="6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7" y="12"/>
                    <a:pt x="53" y="15"/>
                    <a:pt x="49" y="19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3"/>
                    <a:pt x="40" y="34"/>
                    <a:pt x="39" y="35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6" y="41"/>
                    <a:pt x="34" y="43"/>
                    <a:pt x="30" y="46"/>
                  </a:cubicBezTo>
                  <a:cubicBezTo>
                    <a:pt x="27" y="48"/>
                    <a:pt x="24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3"/>
                    <a:pt x="43" y="33"/>
                  </a:cubicBezTo>
                  <a:lnTo>
                    <a:pt x="44" y="32"/>
                  </a:lnTo>
                  <a:close/>
                  <a:moveTo>
                    <a:pt x="79" y="22"/>
                  </a:moveTo>
                  <a:cubicBezTo>
                    <a:pt x="78" y="23"/>
                    <a:pt x="78" y="23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lnTo>
                    <a:pt x="79" y="2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682"/>
            <p:cNvSpPr>
              <a:spLocks/>
            </p:cNvSpPr>
            <p:nvPr/>
          </p:nvSpPr>
          <p:spPr bwMode="auto">
            <a:xfrm>
              <a:off x="8308975" y="4340225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47" name="Picture 683"/>
            <p:cNvPicPr>
              <a:picLocks noChangeAspect="1" noChangeArrowheads="1"/>
            </p:cNvPicPr>
            <p:nvPr/>
          </p:nvPicPr>
          <p:blipFill>
            <a:blip r:embed="rId3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6100" y="4357688"/>
              <a:ext cx="61913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8" name="Picture 684"/>
            <p:cNvPicPr>
              <a:picLocks noChangeAspect="1" noChangeArrowheads="1"/>
            </p:cNvPicPr>
            <p:nvPr/>
          </p:nvPicPr>
          <p:blipFill>
            <a:blip r:embed="rId3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78800" y="4346575"/>
              <a:ext cx="61913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9" name="Picture 685"/>
            <p:cNvPicPr>
              <a:picLocks noChangeAspect="1" noChangeArrowheads="1"/>
            </p:cNvPicPr>
            <p:nvPr/>
          </p:nvPicPr>
          <p:blipFill>
            <a:blip r:embed="rId3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7388" y="4143375"/>
              <a:ext cx="825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0" name="Picture 686"/>
            <p:cNvPicPr>
              <a:picLocks noChangeAspect="1" noChangeArrowheads="1"/>
            </p:cNvPicPr>
            <p:nvPr/>
          </p:nvPicPr>
          <p:blipFill>
            <a:blip r:embed="rId3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5800" y="4203700"/>
              <a:ext cx="7302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1" name="Picture 687"/>
            <p:cNvPicPr>
              <a:picLocks noChangeAspect="1" noChangeArrowheads="1"/>
            </p:cNvPicPr>
            <p:nvPr/>
          </p:nvPicPr>
          <p:blipFill>
            <a:blip r:embed="rId3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0725" y="4211638"/>
              <a:ext cx="93663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2" name="Picture 688"/>
            <p:cNvPicPr>
              <a:picLocks noChangeAspect="1" noChangeArrowheads="1"/>
            </p:cNvPicPr>
            <p:nvPr/>
          </p:nvPicPr>
          <p:blipFill>
            <a:blip r:embed="rId4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0250" y="4178300"/>
              <a:ext cx="317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3" name="Picture 689"/>
            <p:cNvPicPr>
              <a:picLocks noChangeAspect="1" noChangeArrowheads="1"/>
            </p:cNvPicPr>
            <p:nvPr/>
          </p:nvPicPr>
          <p:blipFill>
            <a:blip r:embed="rId4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6600" y="4198938"/>
              <a:ext cx="41275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4" name="Freeform 690"/>
            <p:cNvSpPr>
              <a:spLocks/>
            </p:cNvSpPr>
            <p:nvPr/>
          </p:nvSpPr>
          <p:spPr bwMode="auto">
            <a:xfrm>
              <a:off x="8224838" y="4238625"/>
              <a:ext cx="76200" cy="49213"/>
            </a:xfrm>
            <a:custGeom>
              <a:avLst/>
              <a:gdLst>
                <a:gd name="T0" fmla="*/ 2 w 22"/>
                <a:gd name="T1" fmla="*/ 4 h 14"/>
                <a:gd name="T2" fmla="*/ 1 w 22"/>
                <a:gd name="T3" fmla="*/ 5 h 14"/>
                <a:gd name="T4" fmla="*/ 2 w 22"/>
                <a:gd name="T5" fmla="*/ 12 h 14"/>
                <a:gd name="T6" fmla="*/ 2 w 22"/>
                <a:gd name="T7" fmla="*/ 12 h 14"/>
                <a:gd name="T8" fmla="*/ 3 w 22"/>
                <a:gd name="T9" fmla="*/ 13 h 14"/>
                <a:gd name="T10" fmla="*/ 4 w 22"/>
                <a:gd name="T11" fmla="*/ 14 h 14"/>
                <a:gd name="T12" fmla="*/ 7 w 22"/>
                <a:gd name="T13" fmla="*/ 14 h 14"/>
                <a:gd name="T14" fmla="*/ 12 w 22"/>
                <a:gd name="T15" fmla="*/ 13 h 14"/>
                <a:gd name="T16" fmla="*/ 22 w 22"/>
                <a:gd name="T17" fmla="*/ 9 h 14"/>
                <a:gd name="T18" fmla="*/ 22 w 22"/>
                <a:gd name="T19" fmla="*/ 9 h 14"/>
                <a:gd name="T20" fmla="*/ 22 w 22"/>
                <a:gd name="T21" fmla="*/ 9 h 14"/>
                <a:gd name="T22" fmla="*/ 21 w 22"/>
                <a:gd name="T23" fmla="*/ 9 h 14"/>
                <a:gd name="T24" fmla="*/ 19 w 22"/>
                <a:gd name="T25" fmla="*/ 10 h 14"/>
                <a:gd name="T26" fmla="*/ 13 w 22"/>
                <a:gd name="T27" fmla="*/ 10 h 14"/>
                <a:gd name="T28" fmla="*/ 13 w 22"/>
                <a:gd name="T29" fmla="*/ 10 h 14"/>
                <a:gd name="T30" fmla="*/ 11 w 22"/>
                <a:gd name="T31" fmla="*/ 10 h 14"/>
                <a:gd name="T32" fmla="*/ 10 w 22"/>
                <a:gd name="T33" fmla="*/ 8 h 14"/>
                <a:gd name="T34" fmla="*/ 10 w 22"/>
                <a:gd name="T35" fmla="*/ 6 h 14"/>
                <a:gd name="T36" fmla="*/ 12 w 22"/>
                <a:gd name="T37" fmla="*/ 4 h 14"/>
                <a:gd name="T38" fmla="*/ 14 w 22"/>
                <a:gd name="T39" fmla="*/ 3 h 14"/>
                <a:gd name="T40" fmla="*/ 18 w 22"/>
                <a:gd name="T41" fmla="*/ 4 h 14"/>
                <a:gd name="T42" fmla="*/ 18 w 22"/>
                <a:gd name="T43" fmla="*/ 2 h 14"/>
                <a:gd name="T44" fmla="*/ 18 w 22"/>
                <a:gd name="T45" fmla="*/ 0 h 14"/>
                <a:gd name="T46" fmla="*/ 19 w 22"/>
                <a:gd name="T47" fmla="*/ 0 h 14"/>
                <a:gd name="T48" fmla="*/ 18 w 22"/>
                <a:gd name="T49" fmla="*/ 0 h 14"/>
                <a:gd name="T50" fmla="*/ 6 w 22"/>
                <a:gd name="T51" fmla="*/ 0 h 14"/>
                <a:gd name="T52" fmla="*/ 4 w 22"/>
                <a:gd name="T53" fmla="*/ 2 h 14"/>
                <a:gd name="T54" fmla="*/ 2 w 22"/>
                <a:gd name="T5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4">
                  <a:moveTo>
                    <a:pt x="2" y="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7"/>
                    <a:pt x="0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5" y="13"/>
                    <a:pt x="19" y="11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691"/>
            <p:cNvSpPr>
              <a:spLocks/>
            </p:cNvSpPr>
            <p:nvPr/>
          </p:nvSpPr>
          <p:spPr bwMode="auto">
            <a:xfrm>
              <a:off x="8259763" y="4238625"/>
              <a:ext cx="49213" cy="34925"/>
            </a:xfrm>
            <a:custGeom>
              <a:avLst/>
              <a:gdLst>
                <a:gd name="T0" fmla="*/ 4 w 14"/>
                <a:gd name="T1" fmla="*/ 3 h 10"/>
                <a:gd name="T2" fmla="*/ 2 w 14"/>
                <a:gd name="T3" fmla="*/ 4 h 10"/>
                <a:gd name="T4" fmla="*/ 0 w 14"/>
                <a:gd name="T5" fmla="*/ 6 h 10"/>
                <a:gd name="T6" fmla="*/ 0 w 14"/>
                <a:gd name="T7" fmla="*/ 8 h 10"/>
                <a:gd name="T8" fmla="*/ 1 w 14"/>
                <a:gd name="T9" fmla="*/ 10 h 10"/>
                <a:gd name="T10" fmla="*/ 3 w 14"/>
                <a:gd name="T11" fmla="*/ 10 h 10"/>
                <a:gd name="T12" fmla="*/ 3 w 14"/>
                <a:gd name="T13" fmla="*/ 10 h 10"/>
                <a:gd name="T14" fmla="*/ 9 w 14"/>
                <a:gd name="T15" fmla="*/ 10 h 10"/>
                <a:gd name="T16" fmla="*/ 11 w 14"/>
                <a:gd name="T17" fmla="*/ 9 h 10"/>
                <a:gd name="T18" fmla="*/ 12 w 14"/>
                <a:gd name="T19" fmla="*/ 9 h 10"/>
                <a:gd name="T20" fmla="*/ 12 w 14"/>
                <a:gd name="T21" fmla="*/ 8 h 10"/>
                <a:gd name="T22" fmla="*/ 12 w 14"/>
                <a:gd name="T23" fmla="*/ 8 h 10"/>
                <a:gd name="T24" fmla="*/ 13 w 14"/>
                <a:gd name="T25" fmla="*/ 8 h 10"/>
                <a:gd name="T26" fmla="*/ 11 w 14"/>
                <a:gd name="T27" fmla="*/ 0 h 10"/>
                <a:gd name="T28" fmla="*/ 9 w 14"/>
                <a:gd name="T29" fmla="*/ 0 h 10"/>
                <a:gd name="T30" fmla="*/ 9 w 14"/>
                <a:gd name="T31" fmla="*/ 0 h 10"/>
                <a:gd name="T32" fmla="*/ 9 w 14"/>
                <a:gd name="T33" fmla="*/ 0 h 10"/>
                <a:gd name="T34" fmla="*/ 8 w 14"/>
                <a:gd name="T35" fmla="*/ 0 h 10"/>
                <a:gd name="T36" fmla="*/ 8 w 14"/>
                <a:gd name="T37" fmla="*/ 2 h 10"/>
                <a:gd name="T38" fmla="*/ 8 w 14"/>
                <a:gd name="T39" fmla="*/ 4 h 10"/>
                <a:gd name="T40" fmla="*/ 4 w 14"/>
                <a:gd name="T4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0">
                  <a:moveTo>
                    <a:pt x="4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4"/>
                    <a:pt x="13" y="1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4"/>
                    <a:pt x="8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692"/>
            <p:cNvSpPr>
              <a:spLocks/>
            </p:cNvSpPr>
            <p:nvPr/>
          </p:nvSpPr>
          <p:spPr bwMode="auto">
            <a:xfrm>
              <a:off x="8301038" y="4267200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57" name="Picture 693"/>
            <p:cNvPicPr>
              <a:picLocks noChangeAspect="1" noChangeArrowheads="1"/>
            </p:cNvPicPr>
            <p:nvPr/>
          </p:nvPicPr>
          <p:blipFill>
            <a:blip r:embed="rId4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16900" y="4348163"/>
              <a:ext cx="6191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8" name="Freeform 694"/>
            <p:cNvSpPr>
              <a:spLocks/>
            </p:cNvSpPr>
            <p:nvPr/>
          </p:nvSpPr>
          <p:spPr bwMode="auto">
            <a:xfrm>
              <a:off x="8291513" y="4343400"/>
              <a:ext cx="58738" cy="61913"/>
            </a:xfrm>
            <a:custGeom>
              <a:avLst/>
              <a:gdLst>
                <a:gd name="T0" fmla="*/ 7 w 17"/>
                <a:gd name="T1" fmla="*/ 9 h 18"/>
                <a:gd name="T2" fmla="*/ 6 w 17"/>
                <a:gd name="T3" fmla="*/ 10 h 18"/>
                <a:gd name="T4" fmla="*/ 4 w 17"/>
                <a:gd name="T5" fmla="*/ 11 h 18"/>
                <a:gd name="T6" fmla="*/ 3 w 17"/>
                <a:gd name="T7" fmla="*/ 10 h 18"/>
                <a:gd name="T8" fmla="*/ 2 w 17"/>
                <a:gd name="T9" fmla="*/ 9 h 18"/>
                <a:gd name="T10" fmla="*/ 2 w 17"/>
                <a:gd name="T11" fmla="*/ 9 h 18"/>
                <a:gd name="T12" fmla="*/ 2 w 17"/>
                <a:gd name="T13" fmla="*/ 8 h 18"/>
                <a:gd name="T14" fmla="*/ 2 w 17"/>
                <a:gd name="T15" fmla="*/ 8 h 18"/>
                <a:gd name="T16" fmla="*/ 0 w 17"/>
                <a:gd name="T17" fmla="*/ 8 h 18"/>
                <a:gd name="T18" fmla="*/ 0 w 17"/>
                <a:gd name="T19" fmla="*/ 8 h 18"/>
                <a:gd name="T20" fmla="*/ 0 w 17"/>
                <a:gd name="T21" fmla="*/ 8 h 18"/>
                <a:gd name="T22" fmla="*/ 4 w 17"/>
                <a:gd name="T23" fmla="*/ 15 h 18"/>
                <a:gd name="T24" fmla="*/ 4 w 17"/>
                <a:gd name="T25" fmla="*/ 15 h 18"/>
                <a:gd name="T26" fmla="*/ 6 w 17"/>
                <a:gd name="T27" fmla="*/ 17 h 18"/>
                <a:gd name="T28" fmla="*/ 7 w 17"/>
                <a:gd name="T29" fmla="*/ 18 h 18"/>
                <a:gd name="T30" fmla="*/ 14 w 17"/>
                <a:gd name="T31" fmla="*/ 17 h 18"/>
                <a:gd name="T32" fmla="*/ 16 w 17"/>
                <a:gd name="T33" fmla="*/ 16 h 18"/>
                <a:gd name="T34" fmla="*/ 11 w 17"/>
                <a:gd name="T35" fmla="*/ 0 h 18"/>
                <a:gd name="T36" fmla="*/ 10 w 17"/>
                <a:gd name="T37" fmla="*/ 2 h 18"/>
                <a:gd name="T38" fmla="*/ 9 w 17"/>
                <a:gd name="T39" fmla="*/ 3 h 18"/>
                <a:gd name="T40" fmla="*/ 10 w 17"/>
                <a:gd name="T41" fmla="*/ 3 h 18"/>
                <a:gd name="T42" fmla="*/ 11 w 17"/>
                <a:gd name="T43" fmla="*/ 6 h 18"/>
                <a:gd name="T44" fmla="*/ 8 w 17"/>
                <a:gd name="T45" fmla="*/ 8 h 18"/>
                <a:gd name="T46" fmla="*/ 7 w 17"/>
                <a:gd name="T47" fmla="*/ 8 h 18"/>
                <a:gd name="T48" fmla="*/ 7 w 17"/>
                <a:gd name="T4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8">
                  <a:moveTo>
                    <a:pt x="7" y="9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1"/>
                    <a:pt x="2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8"/>
                    <a:pt x="16" y="3"/>
                    <a:pt x="1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9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lnTo>
                    <a:pt x="7" y="9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695"/>
            <p:cNvSpPr>
              <a:spLocks/>
            </p:cNvSpPr>
            <p:nvPr/>
          </p:nvSpPr>
          <p:spPr bwMode="auto">
            <a:xfrm>
              <a:off x="8324850" y="4343400"/>
              <a:ext cx="4763" cy="6350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4 h 4"/>
                <a:gd name="T4" fmla="*/ 3 w 3"/>
                <a:gd name="T5" fmla="*/ 0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696"/>
            <p:cNvSpPr>
              <a:spLocks/>
            </p:cNvSpPr>
            <p:nvPr/>
          </p:nvSpPr>
          <p:spPr bwMode="auto">
            <a:xfrm>
              <a:off x="8388350" y="4357688"/>
              <a:ext cx="34925" cy="41275"/>
            </a:xfrm>
            <a:custGeom>
              <a:avLst/>
              <a:gdLst>
                <a:gd name="T0" fmla="*/ 2 w 10"/>
                <a:gd name="T1" fmla="*/ 1 h 12"/>
                <a:gd name="T2" fmla="*/ 2 w 10"/>
                <a:gd name="T3" fmla="*/ 9 h 12"/>
                <a:gd name="T4" fmla="*/ 3 w 10"/>
                <a:gd name="T5" fmla="*/ 10 h 12"/>
                <a:gd name="T6" fmla="*/ 9 w 10"/>
                <a:gd name="T7" fmla="*/ 10 h 12"/>
                <a:gd name="T8" fmla="*/ 10 w 10"/>
                <a:gd name="T9" fmla="*/ 6 h 12"/>
                <a:gd name="T10" fmla="*/ 8 w 10"/>
                <a:gd name="T11" fmla="*/ 1 h 12"/>
                <a:gd name="T12" fmla="*/ 7 w 10"/>
                <a:gd name="T13" fmla="*/ 0 h 12"/>
                <a:gd name="T14" fmla="*/ 6 w 10"/>
                <a:gd name="T15" fmla="*/ 0 h 12"/>
                <a:gd name="T16" fmla="*/ 2 w 10"/>
                <a:gd name="T17" fmla="*/ 0 h 12"/>
                <a:gd name="T18" fmla="*/ 2 w 10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2" y="1"/>
                  </a:moveTo>
                  <a:cubicBezTo>
                    <a:pt x="0" y="3"/>
                    <a:pt x="0" y="6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2"/>
                    <a:pt x="7" y="12"/>
                    <a:pt x="9" y="10"/>
                  </a:cubicBezTo>
                  <a:cubicBezTo>
                    <a:pt x="10" y="9"/>
                    <a:pt x="10" y="7"/>
                    <a:pt x="10" y="6"/>
                  </a:cubicBezTo>
                  <a:cubicBezTo>
                    <a:pt x="10" y="4"/>
                    <a:pt x="9" y="3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697"/>
            <p:cNvSpPr>
              <a:spLocks/>
            </p:cNvSpPr>
            <p:nvPr/>
          </p:nvSpPr>
          <p:spPr bwMode="auto">
            <a:xfrm>
              <a:off x="8321675" y="4451350"/>
              <a:ext cx="52388" cy="50800"/>
            </a:xfrm>
            <a:custGeom>
              <a:avLst/>
              <a:gdLst>
                <a:gd name="T0" fmla="*/ 8 w 15"/>
                <a:gd name="T1" fmla="*/ 0 h 15"/>
                <a:gd name="T2" fmla="*/ 7 w 15"/>
                <a:gd name="T3" fmla="*/ 0 h 15"/>
                <a:gd name="T4" fmla="*/ 0 w 15"/>
                <a:gd name="T5" fmla="*/ 12 h 15"/>
                <a:gd name="T6" fmla="*/ 0 w 15"/>
                <a:gd name="T7" fmla="*/ 12 h 15"/>
                <a:gd name="T8" fmla="*/ 2 w 15"/>
                <a:gd name="T9" fmla="*/ 14 h 15"/>
                <a:gd name="T10" fmla="*/ 2 w 15"/>
                <a:gd name="T11" fmla="*/ 15 h 15"/>
                <a:gd name="T12" fmla="*/ 6 w 15"/>
                <a:gd name="T13" fmla="*/ 15 h 15"/>
                <a:gd name="T14" fmla="*/ 15 w 15"/>
                <a:gd name="T15" fmla="*/ 12 h 15"/>
                <a:gd name="T16" fmla="*/ 15 w 15"/>
                <a:gd name="T17" fmla="*/ 12 h 15"/>
                <a:gd name="T18" fmla="*/ 13 w 15"/>
                <a:gd name="T19" fmla="*/ 10 h 15"/>
                <a:gd name="T20" fmla="*/ 14 w 15"/>
                <a:gd name="T21" fmla="*/ 8 h 15"/>
                <a:gd name="T22" fmla="*/ 13 w 15"/>
                <a:gd name="T23" fmla="*/ 8 h 15"/>
                <a:gd name="T24" fmla="*/ 13 w 15"/>
                <a:gd name="T25" fmla="*/ 8 h 15"/>
                <a:gd name="T26" fmla="*/ 11 w 15"/>
                <a:gd name="T27" fmla="*/ 6 h 15"/>
                <a:gd name="T28" fmla="*/ 12 w 15"/>
                <a:gd name="T29" fmla="*/ 4 h 15"/>
                <a:gd name="T30" fmla="*/ 13 w 15"/>
                <a:gd name="T31" fmla="*/ 3 h 15"/>
                <a:gd name="T32" fmla="*/ 11 w 15"/>
                <a:gd name="T33" fmla="*/ 2 h 15"/>
                <a:gd name="T34" fmla="*/ 9 w 15"/>
                <a:gd name="T35" fmla="*/ 1 h 15"/>
                <a:gd name="T36" fmla="*/ 8 w 15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9" y="15"/>
                    <a:pt x="12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698"/>
            <p:cNvSpPr>
              <a:spLocks/>
            </p:cNvSpPr>
            <p:nvPr/>
          </p:nvSpPr>
          <p:spPr bwMode="auto">
            <a:xfrm>
              <a:off x="8394700" y="4572000"/>
              <a:ext cx="55563" cy="44450"/>
            </a:xfrm>
            <a:custGeom>
              <a:avLst/>
              <a:gdLst>
                <a:gd name="T0" fmla="*/ 14 w 16"/>
                <a:gd name="T1" fmla="*/ 3 h 13"/>
                <a:gd name="T2" fmla="*/ 13 w 16"/>
                <a:gd name="T3" fmla="*/ 2 h 13"/>
                <a:gd name="T4" fmla="*/ 9 w 16"/>
                <a:gd name="T5" fmla="*/ 1 h 13"/>
                <a:gd name="T6" fmla="*/ 1 w 16"/>
                <a:gd name="T7" fmla="*/ 3 h 13"/>
                <a:gd name="T8" fmla="*/ 0 w 16"/>
                <a:gd name="T9" fmla="*/ 4 h 13"/>
                <a:gd name="T10" fmla="*/ 0 w 16"/>
                <a:gd name="T11" fmla="*/ 9 h 13"/>
                <a:gd name="T12" fmla="*/ 1 w 16"/>
                <a:gd name="T13" fmla="*/ 10 h 13"/>
                <a:gd name="T14" fmla="*/ 14 w 16"/>
                <a:gd name="T15" fmla="*/ 10 h 13"/>
                <a:gd name="T16" fmla="*/ 15 w 16"/>
                <a:gd name="T17" fmla="*/ 4 h 13"/>
                <a:gd name="T18" fmla="*/ 14 w 16"/>
                <a:gd name="T1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3">
                  <a:moveTo>
                    <a:pt x="14" y="3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0" y="1"/>
                    <a:pt x="9" y="1"/>
                  </a:cubicBezTo>
                  <a:cubicBezTo>
                    <a:pt x="6" y="0"/>
                    <a:pt x="3" y="1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13"/>
                    <a:pt x="10" y="13"/>
                    <a:pt x="14" y="10"/>
                  </a:cubicBezTo>
                  <a:cubicBezTo>
                    <a:pt x="16" y="8"/>
                    <a:pt x="16" y="6"/>
                    <a:pt x="15" y="4"/>
                  </a:cubicBezTo>
                  <a:lnTo>
                    <a:pt x="14" y="3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699"/>
            <p:cNvSpPr>
              <a:spLocks/>
            </p:cNvSpPr>
            <p:nvPr/>
          </p:nvSpPr>
          <p:spPr bwMode="auto">
            <a:xfrm>
              <a:off x="9874250" y="3359150"/>
              <a:ext cx="146050" cy="123825"/>
            </a:xfrm>
            <a:custGeom>
              <a:avLst/>
              <a:gdLst>
                <a:gd name="T0" fmla="*/ 8 w 42"/>
                <a:gd name="T1" fmla="*/ 7 h 36"/>
                <a:gd name="T2" fmla="*/ 7 w 42"/>
                <a:gd name="T3" fmla="*/ 6 h 36"/>
                <a:gd name="T4" fmla="*/ 3 w 42"/>
                <a:gd name="T5" fmla="*/ 0 h 36"/>
                <a:gd name="T6" fmla="*/ 2 w 42"/>
                <a:gd name="T7" fmla="*/ 0 h 36"/>
                <a:gd name="T8" fmla="*/ 0 w 42"/>
                <a:gd name="T9" fmla="*/ 2 h 36"/>
                <a:gd name="T10" fmla="*/ 0 w 42"/>
                <a:gd name="T11" fmla="*/ 4 h 36"/>
                <a:gd name="T12" fmla="*/ 38 w 42"/>
                <a:gd name="T13" fmla="*/ 34 h 36"/>
                <a:gd name="T14" fmla="*/ 42 w 42"/>
                <a:gd name="T15" fmla="*/ 31 h 36"/>
                <a:gd name="T16" fmla="*/ 8 w 42"/>
                <a:gd name="T17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8" y="7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1" y="17"/>
                    <a:pt x="24" y="27"/>
                    <a:pt x="38" y="34"/>
                  </a:cubicBezTo>
                  <a:cubicBezTo>
                    <a:pt x="41" y="36"/>
                    <a:pt x="42" y="35"/>
                    <a:pt x="42" y="31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64" name="Picture 700"/>
            <p:cNvPicPr>
              <a:picLocks noChangeAspect="1" noChangeArrowheads="1"/>
            </p:cNvPicPr>
            <p:nvPr/>
          </p:nvPicPr>
          <p:blipFill>
            <a:blip r:embed="rId4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90150" y="3267075"/>
              <a:ext cx="3635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5" name="Picture 701"/>
            <p:cNvPicPr>
              <a:picLocks noChangeAspect="1" noChangeArrowheads="1"/>
            </p:cNvPicPr>
            <p:nvPr/>
          </p:nvPicPr>
          <p:blipFill>
            <a:blip r:embed="rId4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33025" y="3021013"/>
              <a:ext cx="374650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6" name="Picture 702"/>
            <p:cNvPicPr>
              <a:picLocks noChangeAspect="1" noChangeArrowheads="1"/>
            </p:cNvPicPr>
            <p:nvPr/>
          </p:nvPicPr>
          <p:blipFill>
            <a:blip r:embed="rId4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52100" y="3200400"/>
              <a:ext cx="238125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7" name="Picture 703"/>
            <p:cNvPicPr>
              <a:picLocks noChangeAspect="1" noChangeArrowheads="1"/>
            </p:cNvPicPr>
            <p:nvPr/>
          </p:nvPicPr>
          <p:blipFill>
            <a:blip r:embed="rId4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88625" y="3279775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8" name="Picture 704"/>
            <p:cNvPicPr>
              <a:picLocks noChangeAspect="1" noChangeArrowheads="1"/>
            </p:cNvPicPr>
            <p:nvPr/>
          </p:nvPicPr>
          <p:blipFill>
            <a:blip r:embed="rId4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01313" y="3260725"/>
              <a:ext cx="114300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9" name="Freeform 705"/>
            <p:cNvSpPr>
              <a:spLocks/>
            </p:cNvSpPr>
            <p:nvPr/>
          </p:nvSpPr>
          <p:spPr bwMode="auto">
            <a:xfrm>
              <a:off x="10712450" y="3057525"/>
              <a:ext cx="66675" cy="138113"/>
            </a:xfrm>
            <a:custGeom>
              <a:avLst/>
              <a:gdLst>
                <a:gd name="T0" fmla="*/ 0 w 19"/>
                <a:gd name="T1" fmla="*/ 38 h 40"/>
                <a:gd name="T2" fmla="*/ 0 w 19"/>
                <a:gd name="T3" fmla="*/ 40 h 40"/>
                <a:gd name="T4" fmla="*/ 7 w 19"/>
                <a:gd name="T5" fmla="*/ 40 h 40"/>
                <a:gd name="T6" fmla="*/ 19 w 19"/>
                <a:gd name="T7" fmla="*/ 0 h 40"/>
                <a:gd name="T8" fmla="*/ 3 w 19"/>
                <a:gd name="T9" fmla="*/ 30 h 40"/>
                <a:gd name="T10" fmla="*/ 2 w 19"/>
                <a:gd name="T11" fmla="*/ 31 h 40"/>
                <a:gd name="T12" fmla="*/ 0 w 19"/>
                <a:gd name="T13" fmla="*/ 32 h 40"/>
                <a:gd name="T14" fmla="*/ 0 w 19"/>
                <a:gd name="T15" fmla="*/ 33 h 40"/>
                <a:gd name="T16" fmla="*/ 0 w 19"/>
                <a:gd name="T17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40"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37"/>
                    <a:pt x="10" y="24"/>
                    <a:pt x="19" y="0"/>
                  </a:cubicBezTo>
                  <a:cubicBezTo>
                    <a:pt x="9" y="20"/>
                    <a:pt x="3" y="31"/>
                    <a:pt x="3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706"/>
            <p:cNvSpPr>
              <a:spLocks/>
            </p:cNvSpPr>
            <p:nvPr/>
          </p:nvSpPr>
          <p:spPr bwMode="auto">
            <a:xfrm>
              <a:off x="9323388" y="4010025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971" name="Picture 707"/>
            <p:cNvPicPr>
              <a:picLocks noChangeAspect="1" noChangeArrowheads="1"/>
            </p:cNvPicPr>
            <p:nvPr/>
          </p:nvPicPr>
          <p:blipFill>
            <a:blip r:embed="rId4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39263" y="4883150"/>
              <a:ext cx="1460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2" name="Picture 708"/>
            <p:cNvPicPr>
              <a:picLocks noChangeAspect="1" noChangeArrowheads="1"/>
            </p:cNvPicPr>
            <p:nvPr/>
          </p:nvPicPr>
          <p:blipFill>
            <a:blip r:embed="rId4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83700" y="4889500"/>
              <a:ext cx="155575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3" name="Picture 709"/>
            <p:cNvPicPr>
              <a:picLocks noChangeAspect="1" noChangeArrowheads="1"/>
            </p:cNvPicPr>
            <p:nvPr/>
          </p:nvPicPr>
          <p:blipFill>
            <a:blip r:embed="rId4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50375" y="4837113"/>
              <a:ext cx="8413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4" name="Freeform 710"/>
            <p:cNvSpPr>
              <a:spLocks/>
            </p:cNvSpPr>
            <p:nvPr/>
          </p:nvSpPr>
          <p:spPr bwMode="auto">
            <a:xfrm>
              <a:off x="8024813" y="2589213"/>
              <a:ext cx="82550" cy="90488"/>
            </a:xfrm>
            <a:custGeom>
              <a:avLst/>
              <a:gdLst>
                <a:gd name="T0" fmla="*/ 7 w 24"/>
                <a:gd name="T1" fmla="*/ 2 h 26"/>
                <a:gd name="T2" fmla="*/ 7 w 24"/>
                <a:gd name="T3" fmla="*/ 2 h 26"/>
                <a:gd name="T4" fmla="*/ 3 w 24"/>
                <a:gd name="T5" fmla="*/ 4 h 26"/>
                <a:gd name="T6" fmla="*/ 1 w 24"/>
                <a:gd name="T7" fmla="*/ 7 h 26"/>
                <a:gd name="T8" fmla="*/ 0 w 24"/>
                <a:gd name="T9" fmla="*/ 10 h 26"/>
                <a:gd name="T10" fmla="*/ 0 w 24"/>
                <a:gd name="T11" fmla="*/ 12 h 26"/>
                <a:gd name="T12" fmla="*/ 0 w 24"/>
                <a:gd name="T13" fmla="*/ 15 h 26"/>
                <a:gd name="T14" fmla="*/ 0 w 24"/>
                <a:gd name="T15" fmla="*/ 17 h 26"/>
                <a:gd name="T16" fmla="*/ 2 w 24"/>
                <a:gd name="T17" fmla="*/ 20 h 26"/>
                <a:gd name="T18" fmla="*/ 16 w 24"/>
                <a:gd name="T19" fmla="*/ 25 h 26"/>
                <a:gd name="T20" fmla="*/ 22 w 24"/>
                <a:gd name="T21" fmla="*/ 20 h 26"/>
                <a:gd name="T22" fmla="*/ 24 w 24"/>
                <a:gd name="T23" fmla="*/ 17 h 26"/>
                <a:gd name="T24" fmla="*/ 23 w 24"/>
                <a:gd name="T25" fmla="*/ 15 h 26"/>
                <a:gd name="T26" fmla="*/ 23 w 24"/>
                <a:gd name="T27" fmla="*/ 10 h 26"/>
                <a:gd name="T28" fmla="*/ 23 w 24"/>
                <a:gd name="T29" fmla="*/ 10 h 26"/>
                <a:gd name="T30" fmla="*/ 23 w 24"/>
                <a:gd name="T31" fmla="*/ 7 h 26"/>
                <a:gd name="T32" fmla="*/ 23 w 24"/>
                <a:gd name="T33" fmla="*/ 7 h 26"/>
                <a:gd name="T34" fmla="*/ 22 w 24"/>
                <a:gd name="T35" fmla="*/ 7 h 26"/>
                <a:gd name="T36" fmla="*/ 21 w 24"/>
                <a:gd name="T37" fmla="*/ 5 h 26"/>
                <a:gd name="T38" fmla="*/ 20 w 24"/>
                <a:gd name="T39" fmla="*/ 5 h 26"/>
                <a:gd name="T40" fmla="*/ 7 w 24"/>
                <a:gd name="T4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6"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6" y="25"/>
                    <a:pt x="11" y="26"/>
                    <a:pt x="16" y="25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1"/>
                    <a:pt x="12" y="0"/>
                    <a:pt x="7" y="2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711"/>
            <p:cNvSpPr>
              <a:spLocks/>
            </p:cNvSpPr>
            <p:nvPr/>
          </p:nvSpPr>
          <p:spPr bwMode="auto">
            <a:xfrm>
              <a:off x="8093075" y="2592388"/>
              <a:ext cx="7938" cy="20638"/>
            </a:xfrm>
            <a:custGeom>
              <a:avLst/>
              <a:gdLst>
                <a:gd name="T0" fmla="*/ 0 w 5"/>
                <a:gd name="T1" fmla="*/ 9 h 13"/>
                <a:gd name="T2" fmla="*/ 2 w 5"/>
                <a:gd name="T3" fmla="*/ 9 h 13"/>
                <a:gd name="T4" fmla="*/ 5 w 5"/>
                <a:gd name="T5" fmla="*/ 13 h 13"/>
                <a:gd name="T6" fmla="*/ 0 w 5"/>
                <a:gd name="T7" fmla="*/ 0 h 13"/>
                <a:gd name="T8" fmla="*/ 0 w 5"/>
                <a:gd name="T9" fmla="*/ 2 h 13"/>
                <a:gd name="T10" fmla="*/ 0 w 5"/>
                <a:gd name="T11" fmla="*/ 2 h 13"/>
                <a:gd name="T12" fmla="*/ 0 w 5"/>
                <a:gd name="T13" fmla="*/ 2 h 13"/>
                <a:gd name="T14" fmla="*/ 0 w 5"/>
                <a:gd name="T15" fmla="*/ 5 h 13"/>
                <a:gd name="T16" fmla="*/ 0 w 5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0" y="9"/>
                  </a:moveTo>
                  <a:lnTo>
                    <a:pt x="2" y="9"/>
                  </a:lnTo>
                  <a:lnTo>
                    <a:pt x="5" y="13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712"/>
            <p:cNvSpPr>
              <a:spLocks/>
            </p:cNvSpPr>
            <p:nvPr/>
          </p:nvSpPr>
          <p:spPr bwMode="auto">
            <a:xfrm>
              <a:off x="8104188" y="2613025"/>
              <a:ext cx="20638" cy="49213"/>
            </a:xfrm>
            <a:custGeom>
              <a:avLst/>
              <a:gdLst>
                <a:gd name="T0" fmla="*/ 0 w 13"/>
                <a:gd name="T1" fmla="*/ 0 h 31"/>
                <a:gd name="T2" fmla="*/ 0 w 13"/>
                <a:gd name="T3" fmla="*/ 7 h 31"/>
                <a:gd name="T4" fmla="*/ 0 w 13"/>
                <a:gd name="T5" fmla="*/ 7 h 31"/>
                <a:gd name="T6" fmla="*/ 2 w 13"/>
                <a:gd name="T7" fmla="*/ 11 h 31"/>
                <a:gd name="T8" fmla="*/ 2 w 13"/>
                <a:gd name="T9" fmla="*/ 11 h 31"/>
                <a:gd name="T10" fmla="*/ 2 w 13"/>
                <a:gd name="T11" fmla="*/ 11 h 31"/>
                <a:gd name="T12" fmla="*/ 4 w 13"/>
                <a:gd name="T13" fmla="*/ 11 h 31"/>
                <a:gd name="T14" fmla="*/ 4 w 13"/>
                <a:gd name="T15" fmla="*/ 13 h 31"/>
                <a:gd name="T16" fmla="*/ 4 w 13"/>
                <a:gd name="T17" fmla="*/ 13 h 31"/>
                <a:gd name="T18" fmla="*/ 4 w 13"/>
                <a:gd name="T19" fmla="*/ 16 h 31"/>
                <a:gd name="T20" fmla="*/ 4 w 13"/>
                <a:gd name="T21" fmla="*/ 18 h 31"/>
                <a:gd name="T22" fmla="*/ 6 w 13"/>
                <a:gd name="T23" fmla="*/ 22 h 31"/>
                <a:gd name="T24" fmla="*/ 11 w 13"/>
                <a:gd name="T25" fmla="*/ 29 h 31"/>
                <a:gd name="T26" fmla="*/ 11 w 13"/>
                <a:gd name="T27" fmla="*/ 29 h 31"/>
                <a:gd name="T28" fmla="*/ 13 w 13"/>
                <a:gd name="T29" fmla="*/ 31 h 31"/>
                <a:gd name="T30" fmla="*/ 11 w 13"/>
                <a:gd name="T31" fmla="*/ 26 h 31"/>
                <a:gd name="T32" fmla="*/ 0 w 13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31">
                  <a:moveTo>
                    <a:pt x="0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22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1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713"/>
            <p:cNvSpPr>
              <a:spLocks/>
            </p:cNvSpPr>
            <p:nvPr/>
          </p:nvSpPr>
          <p:spPr bwMode="auto">
            <a:xfrm>
              <a:off x="8128000" y="2671763"/>
              <a:ext cx="6350" cy="17463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5 h 11"/>
                <a:gd name="T6" fmla="*/ 4 w 4"/>
                <a:gd name="T7" fmla="*/ 11 h 11"/>
                <a:gd name="T8" fmla="*/ 4 w 4"/>
                <a:gd name="T9" fmla="*/ 7 h 11"/>
                <a:gd name="T10" fmla="*/ 2 w 4"/>
                <a:gd name="T11" fmla="*/ 3 h 11"/>
                <a:gd name="T12" fmla="*/ 0 w 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714"/>
            <p:cNvSpPr>
              <a:spLocks/>
            </p:cNvSpPr>
            <p:nvPr/>
          </p:nvSpPr>
          <p:spPr bwMode="auto">
            <a:xfrm>
              <a:off x="8128000" y="266858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715"/>
            <p:cNvSpPr>
              <a:spLocks/>
            </p:cNvSpPr>
            <p:nvPr/>
          </p:nvSpPr>
          <p:spPr bwMode="auto">
            <a:xfrm>
              <a:off x="8024813" y="2703513"/>
              <a:ext cx="53975" cy="69850"/>
            </a:xfrm>
            <a:custGeom>
              <a:avLst/>
              <a:gdLst>
                <a:gd name="T0" fmla="*/ 14 w 16"/>
                <a:gd name="T1" fmla="*/ 4 h 20"/>
                <a:gd name="T2" fmla="*/ 7 w 16"/>
                <a:gd name="T3" fmla="*/ 0 h 20"/>
                <a:gd name="T4" fmla="*/ 4 w 16"/>
                <a:gd name="T5" fmla="*/ 2 h 20"/>
                <a:gd name="T6" fmla="*/ 1 w 16"/>
                <a:gd name="T7" fmla="*/ 4 h 20"/>
                <a:gd name="T8" fmla="*/ 0 w 16"/>
                <a:gd name="T9" fmla="*/ 9 h 20"/>
                <a:gd name="T10" fmla="*/ 1 w 16"/>
                <a:gd name="T11" fmla="*/ 17 h 20"/>
                <a:gd name="T12" fmla="*/ 9 w 16"/>
                <a:gd name="T13" fmla="*/ 20 h 20"/>
                <a:gd name="T14" fmla="*/ 14 w 16"/>
                <a:gd name="T15" fmla="*/ 18 h 20"/>
                <a:gd name="T16" fmla="*/ 15 w 16"/>
                <a:gd name="T17" fmla="*/ 16 h 20"/>
                <a:gd name="T18" fmla="*/ 16 w 16"/>
                <a:gd name="T19" fmla="*/ 11 h 20"/>
                <a:gd name="T20" fmla="*/ 16 w 16"/>
                <a:gd name="T21" fmla="*/ 6 h 20"/>
                <a:gd name="T22" fmla="*/ 14 w 16"/>
                <a:gd name="T2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0">
                  <a:moveTo>
                    <a:pt x="14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1" y="14"/>
                    <a:pt x="1" y="17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7"/>
                    <a:pt x="15" y="1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8"/>
                    <a:pt x="16" y="6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716"/>
            <p:cNvSpPr>
              <a:spLocks/>
            </p:cNvSpPr>
            <p:nvPr/>
          </p:nvSpPr>
          <p:spPr bwMode="auto">
            <a:xfrm>
              <a:off x="8058150" y="2817813"/>
              <a:ext cx="63500" cy="82550"/>
            </a:xfrm>
            <a:custGeom>
              <a:avLst/>
              <a:gdLst>
                <a:gd name="T0" fmla="*/ 16 w 18"/>
                <a:gd name="T1" fmla="*/ 6 h 24"/>
                <a:gd name="T2" fmla="*/ 14 w 18"/>
                <a:gd name="T3" fmla="*/ 4 h 24"/>
                <a:gd name="T4" fmla="*/ 7 w 18"/>
                <a:gd name="T5" fmla="*/ 0 h 24"/>
                <a:gd name="T6" fmla="*/ 7 w 18"/>
                <a:gd name="T7" fmla="*/ 1 h 24"/>
                <a:gd name="T8" fmla="*/ 3 w 18"/>
                <a:gd name="T9" fmla="*/ 3 h 24"/>
                <a:gd name="T10" fmla="*/ 0 w 18"/>
                <a:gd name="T11" fmla="*/ 6 h 24"/>
                <a:gd name="T12" fmla="*/ 0 w 18"/>
                <a:gd name="T13" fmla="*/ 8 h 24"/>
                <a:gd name="T14" fmla="*/ 0 w 18"/>
                <a:gd name="T15" fmla="*/ 13 h 24"/>
                <a:gd name="T16" fmla="*/ 2 w 18"/>
                <a:gd name="T17" fmla="*/ 21 h 24"/>
                <a:gd name="T18" fmla="*/ 10 w 18"/>
                <a:gd name="T19" fmla="*/ 24 h 24"/>
                <a:gd name="T20" fmla="*/ 13 w 18"/>
                <a:gd name="T21" fmla="*/ 22 h 24"/>
                <a:gd name="T22" fmla="*/ 18 w 18"/>
                <a:gd name="T23" fmla="*/ 16 h 24"/>
                <a:gd name="T24" fmla="*/ 17 w 18"/>
                <a:gd name="T25" fmla="*/ 12 h 24"/>
                <a:gd name="T26" fmla="*/ 16 w 18"/>
                <a:gd name="T2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4">
                  <a:moveTo>
                    <a:pt x="16" y="6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1" y="18"/>
                    <a:pt x="2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0"/>
                    <a:pt x="16" y="18"/>
                    <a:pt x="18" y="16"/>
                  </a:cubicBezTo>
                  <a:cubicBezTo>
                    <a:pt x="17" y="12"/>
                    <a:pt x="17" y="12"/>
                    <a:pt x="17" y="12"/>
                  </a:cubicBezTo>
                  <a:lnTo>
                    <a:pt x="16" y="6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717"/>
            <p:cNvSpPr>
              <a:spLocks/>
            </p:cNvSpPr>
            <p:nvPr/>
          </p:nvSpPr>
          <p:spPr bwMode="auto">
            <a:xfrm>
              <a:off x="8069263" y="2900363"/>
              <a:ext cx="103188" cy="84138"/>
            </a:xfrm>
            <a:custGeom>
              <a:avLst/>
              <a:gdLst>
                <a:gd name="T0" fmla="*/ 7 w 30"/>
                <a:gd name="T1" fmla="*/ 4 h 24"/>
                <a:gd name="T2" fmla="*/ 7 w 30"/>
                <a:gd name="T3" fmla="*/ 4 h 24"/>
                <a:gd name="T4" fmla="*/ 0 w 30"/>
                <a:gd name="T5" fmla="*/ 12 h 24"/>
                <a:gd name="T6" fmla="*/ 0 w 30"/>
                <a:gd name="T7" fmla="*/ 15 h 24"/>
                <a:gd name="T8" fmla="*/ 25 w 30"/>
                <a:gd name="T9" fmla="*/ 18 h 24"/>
                <a:gd name="T10" fmla="*/ 28 w 30"/>
                <a:gd name="T11" fmla="*/ 13 h 24"/>
                <a:gd name="T12" fmla="*/ 30 w 30"/>
                <a:gd name="T13" fmla="*/ 10 h 24"/>
                <a:gd name="T14" fmla="*/ 28 w 30"/>
                <a:gd name="T15" fmla="*/ 8 h 24"/>
                <a:gd name="T16" fmla="*/ 7 w 30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4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2" y="5"/>
                    <a:pt x="0" y="7"/>
                    <a:pt x="0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23"/>
                    <a:pt x="15" y="24"/>
                    <a:pt x="25" y="18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3" y="1"/>
                    <a:pt x="16" y="0"/>
                    <a:pt x="7" y="4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718"/>
            <p:cNvSpPr>
              <a:spLocks/>
            </p:cNvSpPr>
            <p:nvPr/>
          </p:nvSpPr>
          <p:spPr bwMode="auto">
            <a:xfrm>
              <a:off x="7916863" y="2786063"/>
              <a:ext cx="61913" cy="84138"/>
            </a:xfrm>
            <a:custGeom>
              <a:avLst/>
              <a:gdLst>
                <a:gd name="T0" fmla="*/ 8 w 18"/>
                <a:gd name="T1" fmla="*/ 0 h 24"/>
                <a:gd name="T2" fmla="*/ 7 w 18"/>
                <a:gd name="T3" fmla="*/ 1 h 24"/>
                <a:gd name="T4" fmla="*/ 3 w 18"/>
                <a:gd name="T5" fmla="*/ 3 h 24"/>
                <a:gd name="T6" fmla="*/ 1 w 18"/>
                <a:gd name="T7" fmla="*/ 6 h 24"/>
                <a:gd name="T8" fmla="*/ 0 w 18"/>
                <a:gd name="T9" fmla="*/ 8 h 24"/>
                <a:gd name="T10" fmla="*/ 1 w 18"/>
                <a:gd name="T11" fmla="*/ 13 h 24"/>
                <a:gd name="T12" fmla="*/ 2 w 18"/>
                <a:gd name="T13" fmla="*/ 21 h 24"/>
                <a:gd name="T14" fmla="*/ 10 w 18"/>
                <a:gd name="T15" fmla="*/ 24 h 24"/>
                <a:gd name="T16" fmla="*/ 14 w 18"/>
                <a:gd name="T17" fmla="*/ 21 h 24"/>
                <a:gd name="T18" fmla="*/ 18 w 18"/>
                <a:gd name="T19" fmla="*/ 17 h 24"/>
                <a:gd name="T20" fmla="*/ 17 w 18"/>
                <a:gd name="T21" fmla="*/ 11 h 24"/>
                <a:gd name="T22" fmla="*/ 17 w 18"/>
                <a:gd name="T23" fmla="*/ 6 h 24"/>
                <a:gd name="T24" fmla="*/ 14 w 18"/>
                <a:gd name="T25" fmla="*/ 4 h 24"/>
                <a:gd name="T26" fmla="*/ 8 w 18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4">
                  <a:moveTo>
                    <a:pt x="8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6"/>
                    <a:pt x="1" y="18"/>
                    <a:pt x="2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2" y="23"/>
                    <a:pt x="14" y="2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4" y="4"/>
                    <a:pt x="14" y="4"/>
                    <a:pt x="14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719"/>
            <p:cNvSpPr>
              <a:spLocks/>
            </p:cNvSpPr>
            <p:nvPr/>
          </p:nvSpPr>
          <p:spPr bwMode="auto">
            <a:xfrm>
              <a:off x="7770813" y="2803525"/>
              <a:ext cx="58738" cy="84138"/>
            </a:xfrm>
            <a:custGeom>
              <a:avLst/>
              <a:gdLst>
                <a:gd name="T0" fmla="*/ 17 w 17"/>
                <a:gd name="T1" fmla="*/ 11 h 24"/>
                <a:gd name="T2" fmla="*/ 16 w 17"/>
                <a:gd name="T3" fmla="*/ 6 h 24"/>
                <a:gd name="T4" fmla="*/ 14 w 17"/>
                <a:gd name="T5" fmla="*/ 4 h 24"/>
                <a:gd name="T6" fmla="*/ 7 w 17"/>
                <a:gd name="T7" fmla="*/ 0 h 24"/>
                <a:gd name="T8" fmla="*/ 7 w 17"/>
                <a:gd name="T9" fmla="*/ 1 h 24"/>
                <a:gd name="T10" fmla="*/ 2 w 17"/>
                <a:gd name="T11" fmla="*/ 3 h 24"/>
                <a:gd name="T12" fmla="*/ 0 w 17"/>
                <a:gd name="T13" fmla="*/ 6 h 24"/>
                <a:gd name="T14" fmla="*/ 0 w 17"/>
                <a:gd name="T15" fmla="*/ 8 h 24"/>
                <a:gd name="T16" fmla="*/ 0 w 17"/>
                <a:gd name="T17" fmla="*/ 13 h 24"/>
                <a:gd name="T18" fmla="*/ 2 w 17"/>
                <a:gd name="T19" fmla="*/ 21 h 24"/>
                <a:gd name="T20" fmla="*/ 10 w 17"/>
                <a:gd name="T21" fmla="*/ 24 h 24"/>
                <a:gd name="T22" fmla="*/ 13 w 17"/>
                <a:gd name="T23" fmla="*/ 22 h 24"/>
                <a:gd name="T24" fmla="*/ 17 w 17"/>
                <a:gd name="T25" fmla="*/ 16 h 24"/>
                <a:gd name="T26" fmla="*/ 17 w 17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4">
                  <a:moveTo>
                    <a:pt x="17" y="11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1" y="18"/>
                    <a:pt x="2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2" y="23"/>
                    <a:pt x="13" y="22"/>
                  </a:cubicBezTo>
                  <a:cubicBezTo>
                    <a:pt x="17" y="16"/>
                    <a:pt x="17" y="16"/>
                    <a:pt x="17" y="16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720"/>
            <p:cNvSpPr>
              <a:spLocks/>
            </p:cNvSpPr>
            <p:nvPr/>
          </p:nvSpPr>
          <p:spPr bwMode="auto">
            <a:xfrm>
              <a:off x="7840663" y="3016250"/>
              <a:ext cx="138113" cy="88900"/>
            </a:xfrm>
            <a:custGeom>
              <a:avLst/>
              <a:gdLst>
                <a:gd name="T0" fmla="*/ 30 w 40"/>
                <a:gd name="T1" fmla="*/ 0 h 26"/>
                <a:gd name="T2" fmla="*/ 30 w 40"/>
                <a:gd name="T3" fmla="*/ 0 h 26"/>
                <a:gd name="T4" fmla="*/ 25 w 40"/>
                <a:gd name="T5" fmla="*/ 2 h 26"/>
                <a:gd name="T6" fmla="*/ 23 w 40"/>
                <a:gd name="T7" fmla="*/ 5 h 26"/>
                <a:gd name="T8" fmla="*/ 22 w 40"/>
                <a:gd name="T9" fmla="*/ 8 h 26"/>
                <a:gd name="T10" fmla="*/ 7 w 40"/>
                <a:gd name="T11" fmla="*/ 6 h 26"/>
                <a:gd name="T12" fmla="*/ 1 w 40"/>
                <a:gd name="T13" fmla="*/ 13 h 26"/>
                <a:gd name="T14" fmla="*/ 0 w 40"/>
                <a:gd name="T15" fmla="*/ 17 h 26"/>
                <a:gd name="T16" fmla="*/ 22 w 40"/>
                <a:gd name="T17" fmla="*/ 21 h 26"/>
                <a:gd name="T18" fmla="*/ 24 w 40"/>
                <a:gd name="T19" fmla="*/ 18 h 26"/>
                <a:gd name="T20" fmla="*/ 25 w 40"/>
                <a:gd name="T21" fmla="*/ 20 h 26"/>
                <a:gd name="T22" fmla="*/ 32 w 40"/>
                <a:gd name="T23" fmla="*/ 24 h 26"/>
                <a:gd name="T24" fmla="*/ 36 w 40"/>
                <a:gd name="T25" fmla="*/ 21 h 26"/>
                <a:gd name="T26" fmla="*/ 40 w 40"/>
                <a:gd name="T27" fmla="*/ 16 h 26"/>
                <a:gd name="T28" fmla="*/ 39 w 40"/>
                <a:gd name="T29" fmla="*/ 11 h 26"/>
                <a:gd name="T30" fmla="*/ 39 w 40"/>
                <a:gd name="T31" fmla="*/ 6 h 26"/>
                <a:gd name="T32" fmla="*/ 37 w 40"/>
                <a:gd name="T33" fmla="*/ 4 h 26"/>
                <a:gd name="T34" fmla="*/ 30 w 40"/>
                <a:gd name="T3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26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9" y="4"/>
                    <a:pt x="13" y="4"/>
                    <a:pt x="7" y="6"/>
                  </a:cubicBezTo>
                  <a:cubicBezTo>
                    <a:pt x="5" y="7"/>
                    <a:pt x="2" y="9"/>
                    <a:pt x="1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24"/>
                    <a:pt x="13" y="26"/>
                    <a:pt x="22" y="21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4"/>
                    <a:pt x="37" y="4"/>
                    <a:pt x="37" y="4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721"/>
            <p:cNvSpPr>
              <a:spLocks/>
            </p:cNvSpPr>
            <p:nvPr/>
          </p:nvSpPr>
          <p:spPr bwMode="auto">
            <a:xfrm>
              <a:off x="7986713" y="3060700"/>
              <a:ext cx="26988" cy="23813"/>
            </a:xfrm>
            <a:custGeom>
              <a:avLst/>
              <a:gdLst>
                <a:gd name="T0" fmla="*/ 4 w 8"/>
                <a:gd name="T1" fmla="*/ 0 h 7"/>
                <a:gd name="T2" fmla="*/ 2 w 8"/>
                <a:gd name="T3" fmla="*/ 0 h 7"/>
                <a:gd name="T4" fmla="*/ 1 w 8"/>
                <a:gd name="T5" fmla="*/ 2 h 7"/>
                <a:gd name="T6" fmla="*/ 3 w 8"/>
                <a:gd name="T7" fmla="*/ 7 h 7"/>
                <a:gd name="T8" fmla="*/ 7 w 8"/>
                <a:gd name="T9" fmla="*/ 6 h 7"/>
                <a:gd name="T10" fmla="*/ 8 w 8"/>
                <a:gd name="T11" fmla="*/ 4 h 7"/>
                <a:gd name="T12" fmla="*/ 8 w 8"/>
                <a:gd name="T13" fmla="*/ 3 h 7"/>
                <a:gd name="T14" fmla="*/ 6 w 8"/>
                <a:gd name="T15" fmla="*/ 1 h 7"/>
                <a:gd name="T16" fmla="*/ 4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5"/>
                    <a:pt x="3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722"/>
            <p:cNvSpPr>
              <a:spLocks/>
            </p:cNvSpPr>
            <p:nvPr/>
          </p:nvSpPr>
          <p:spPr bwMode="auto">
            <a:xfrm>
              <a:off x="8007350" y="3043238"/>
              <a:ext cx="26988" cy="31750"/>
            </a:xfrm>
            <a:custGeom>
              <a:avLst/>
              <a:gdLst>
                <a:gd name="T0" fmla="*/ 4 w 8"/>
                <a:gd name="T1" fmla="*/ 0 h 9"/>
                <a:gd name="T2" fmla="*/ 3 w 8"/>
                <a:gd name="T3" fmla="*/ 1 h 9"/>
                <a:gd name="T4" fmla="*/ 1 w 8"/>
                <a:gd name="T5" fmla="*/ 4 h 9"/>
                <a:gd name="T6" fmla="*/ 1 w 8"/>
                <a:gd name="T7" fmla="*/ 6 h 9"/>
                <a:gd name="T8" fmla="*/ 3 w 8"/>
                <a:gd name="T9" fmla="*/ 7 h 9"/>
                <a:gd name="T10" fmla="*/ 4 w 8"/>
                <a:gd name="T11" fmla="*/ 9 h 9"/>
                <a:gd name="T12" fmla="*/ 8 w 8"/>
                <a:gd name="T13" fmla="*/ 6 h 9"/>
                <a:gd name="T14" fmla="*/ 7 w 8"/>
                <a:gd name="T15" fmla="*/ 5 h 9"/>
                <a:gd name="T16" fmla="*/ 4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723"/>
            <p:cNvSpPr>
              <a:spLocks/>
            </p:cNvSpPr>
            <p:nvPr/>
          </p:nvSpPr>
          <p:spPr bwMode="auto">
            <a:xfrm>
              <a:off x="7756525" y="2935288"/>
              <a:ext cx="63500" cy="63500"/>
            </a:xfrm>
            <a:custGeom>
              <a:avLst/>
              <a:gdLst>
                <a:gd name="T0" fmla="*/ 8 w 18"/>
                <a:gd name="T1" fmla="*/ 0 h 18"/>
                <a:gd name="T2" fmla="*/ 5 w 18"/>
                <a:gd name="T3" fmla="*/ 2 h 18"/>
                <a:gd name="T4" fmla="*/ 1 w 18"/>
                <a:gd name="T5" fmla="*/ 12 h 18"/>
                <a:gd name="T6" fmla="*/ 10 w 18"/>
                <a:gd name="T7" fmla="*/ 18 h 18"/>
                <a:gd name="T8" fmla="*/ 13 w 18"/>
                <a:gd name="T9" fmla="*/ 16 h 18"/>
                <a:gd name="T10" fmla="*/ 15 w 18"/>
                <a:gd name="T11" fmla="*/ 14 h 18"/>
                <a:gd name="T12" fmla="*/ 18 w 18"/>
                <a:gd name="T13" fmla="*/ 9 h 18"/>
                <a:gd name="T14" fmla="*/ 17 w 18"/>
                <a:gd name="T15" fmla="*/ 7 h 18"/>
                <a:gd name="T16" fmla="*/ 8 w 1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1" y="4"/>
                    <a:pt x="0" y="7"/>
                    <a:pt x="1" y="12"/>
                  </a:cubicBezTo>
                  <a:cubicBezTo>
                    <a:pt x="3" y="16"/>
                    <a:pt x="6" y="18"/>
                    <a:pt x="10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3"/>
                    <a:pt x="12" y="1"/>
                    <a:pt x="8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724"/>
            <p:cNvSpPr>
              <a:spLocks/>
            </p:cNvSpPr>
            <p:nvPr/>
          </p:nvSpPr>
          <p:spPr bwMode="auto">
            <a:xfrm>
              <a:off x="7550150" y="3646488"/>
              <a:ext cx="79375" cy="76200"/>
            </a:xfrm>
            <a:custGeom>
              <a:avLst/>
              <a:gdLst>
                <a:gd name="T0" fmla="*/ 7 w 23"/>
                <a:gd name="T1" fmla="*/ 0 h 22"/>
                <a:gd name="T2" fmla="*/ 4 w 23"/>
                <a:gd name="T3" fmla="*/ 1 h 22"/>
                <a:gd name="T4" fmla="*/ 1 w 23"/>
                <a:gd name="T5" fmla="*/ 4 h 22"/>
                <a:gd name="T6" fmla="*/ 0 w 23"/>
                <a:gd name="T7" fmla="*/ 9 h 22"/>
                <a:gd name="T8" fmla="*/ 2 w 23"/>
                <a:gd name="T9" fmla="*/ 17 h 22"/>
                <a:gd name="T10" fmla="*/ 19 w 23"/>
                <a:gd name="T11" fmla="*/ 18 h 22"/>
                <a:gd name="T12" fmla="*/ 21 w 23"/>
                <a:gd name="T13" fmla="*/ 16 h 22"/>
                <a:gd name="T14" fmla="*/ 23 w 23"/>
                <a:gd name="T15" fmla="*/ 11 h 22"/>
                <a:gd name="T16" fmla="*/ 22 w 23"/>
                <a:gd name="T17" fmla="*/ 9 h 22"/>
                <a:gd name="T18" fmla="*/ 7 w 23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2">
                  <a:moveTo>
                    <a:pt x="7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1" y="14"/>
                    <a:pt x="2" y="17"/>
                  </a:cubicBezTo>
                  <a:cubicBezTo>
                    <a:pt x="7" y="21"/>
                    <a:pt x="13" y="22"/>
                    <a:pt x="19" y="18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9" y="4"/>
                    <a:pt x="13" y="1"/>
                    <a:pt x="7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725"/>
            <p:cNvSpPr>
              <a:spLocks/>
            </p:cNvSpPr>
            <p:nvPr/>
          </p:nvSpPr>
          <p:spPr bwMode="auto">
            <a:xfrm>
              <a:off x="7954963" y="3787775"/>
              <a:ext cx="17463" cy="14288"/>
            </a:xfrm>
            <a:custGeom>
              <a:avLst/>
              <a:gdLst>
                <a:gd name="T0" fmla="*/ 6 w 11"/>
                <a:gd name="T1" fmla="*/ 0 h 9"/>
                <a:gd name="T2" fmla="*/ 2 w 11"/>
                <a:gd name="T3" fmla="*/ 3 h 9"/>
                <a:gd name="T4" fmla="*/ 0 w 11"/>
                <a:gd name="T5" fmla="*/ 5 h 9"/>
                <a:gd name="T6" fmla="*/ 6 w 11"/>
                <a:gd name="T7" fmla="*/ 9 h 9"/>
                <a:gd name="T8" fmla="*/ 11 w 11"/>
                <a:gd name="T9" fmla="*/ 3 h 9"/>
                <a:gd name="T10" fmla="*/ 6 w 11"/>
                <a:gd name="T11" fmla="*/ 0 h 9"/>
                <a:gd name="T12" fmla="*/ 6 w 1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lnTo>
                    <a:pt x="2" y="3"/>
                  </a:lnTo>
                  <a:lnTo>
                    <a:pt x="0" y="5"/>
                  </a:lnTo>
                  <a:lnTo>
                    <a:pt x="6" y="9"/>
                  </a:lnTo>
                  <a:lnTo>
                    <a:pt x="11" y="3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C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726"/>
            <p:cNvSpPr>
              <a:spLocks/>
            </p:cNvSpPr>
            <p:nvPr/>
          </p:nvSpPr>
          <p:spPr bwMode="auto">
            <a:xfrm>
              <a:off x="8591550" y="2794000"/>
              <a:ext cx="60325" cy="58738"/>
            </a:xfrm>
            <a:custGeom>
              <a:avLst/>
              <a:gdLst>
                <a:gd name="T0" fmla="*/ 17 w 17"/>
                <a:gd name="T1" fmla="*/ 6 h 17"/>
                <a:gd name="T2" fmla="*/ 8 w 17"/>
                <a:gd name="T3" fmla="*/ 0 h 17"/>
                <a:gd name="T4" fmla="*/ 5 w 17"/>
                <a:gd name="T5" fmla="*/ 1 h 17"/>
                <a:gd name="T6" fmla="*/ 1 w 17"/>
                <a:gd name="T7" fmla="*/ 11 h 17"/>
                <a:gd name="T8" fmla="*/ 10 w 17"/>
                <a:gd name="T9" fmla="*/ 17 h 17"/>
                <a:gd name="T10" fmla="*/ 13 w 17"/>
                <a:gd name="T11" fmla="*/ 16 h 17"/>
                <a:gd name="T12" fmla="*/ 15 w 17"/>
                <a:gd name="T13" fmla="*/ 14 h 17"/>
                <a:gd name="T14" fmla="*/ 17 w 17"/>
                <a:gd name="T15" fmla="*/ 9 h 17"/>
                <a:gd name="T16" fmla="*/ 17 w 17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17" y="6"/>
                  </a:moveTo>
                  <a:cubicBezTo>
                    <a:pt x="15" y="3"/>
                    <a:pt x="12" y="1"/>
                    <a:pt x="8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4"/>
                    <a:pt x="0" y="7"/>
                    <a:pt x="1" y="11"/>
                  </a:cubicBezTo>
                  <a:cubicBezTo>
                    <a:pt x="2" y="15"/>
                    <a:pt x="6" y="17"/>
                    <a:pt x="10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9"/>
                    <a:pt x="17" y="9"/>
                    <a:pt x="17" y="9"/>
                  </a:cubicBezTo>
                  <a:lnTo>
                    <a:pt x="17" y="6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727"/>
            <p:cNvSpPr>
              <a:spLocks/>
            </p:cNvSpPr>
            <p:nvPr/>
          </p:nvSpPr>
          <p:spPr bwMode="auto">
            <a:xfrm>
              <a:off x="8550275" y="3046413"/>
              <a:ext cx="73025" cy="69850"/>
            </a:xfrm>
            <a:custGeom>
              <a:avLst/>
              <a:gdLst>
                <a:gd name="T0" fmla="*/ 20 w 21"/>
                <a:gd name="T1" fmla="*/ 7 h 20"/>
                <a:gd name="T2" fmla="*/ 8 w 21"/>
                <a:gd name="T3" fmla="*/ 1 h 20"/>
                <a:gd name="T4" fmla="*/ 5 w 21"/>
                <a:gd name="T5" fmla="*/ 2 h 20"/>
                <a:gd name="T6" fmla="*/ 1 w 21"/>
                <a:gd name="T7" fmla="*/ 12 h 20"/>
                <a:gd name="T8" fmla="*/ 16 w 21"/>
                <a:gd name="T9" fmla="*/ 16 h 20"/>
                <a:gd name="T10" fmla="*/ 18 w 21"/>
                <a:gd name="T11" fmla="*/ 14 h 20"/>
                <a:gd name="T12" fmla="*/ 21 w 21"/>
                <a:gd name="T13" fmla="*/ 9 h 20"/>
                <a:gd name="T14" fmla="*/ 20 w 21"/>
                <a:gd name="T1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0">
                  <a:moveTo>
                    <a:pt x="20" y="7"/>
                  </a:moveTo>
                  <a:cubicBezTo>
                    <a:pt x="17" y="2"/>
                    <a:pt x="13" y="0"/>
                    <a:pt x="8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4"/>
                    <a:pt x="0" y="8"/>
                    <a:pt x="1" y="12"/>
                  </a:cubicBezTo>
                  <a:cubicBezTo>
                    <a:pt x="4" y="18"/>
                    <a:pt x="10" y="20"/>
                    <a:pt x="16" y="16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20" y="7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728"/>
            <p:cNvSpPr>
              <a:spLocks/>
            </p:cNvSpPr>
            <p:nvPr/>
          </p:nvSpPr>
          <p:spPr bwMode="auto">
            <a:xfrm>
              <a:off x="9091613" y="3122613"/>
              <a:ext cx="131763" cy="66675"/>
            </a:xfrm>
            <a:custGeom>
              <a:avLst/>
              <a:gdLst>
                <a:gd name="T0" fmla="*/ 38 w 38"/>
                <a:gd name="T1" fmla="*/ 1 h 19"/>
                <a:gd name="T2" fmla="*/ 37 w 38"/>
                <a:gd name="T3" fmla="*/ 0 h 19"/>
                <a:gd name="T4" fmla="*/ 3 w 38"/>
                <a:gd name="T5" fmla="*/ 14 h 19"/>
                <a:gd name="T6" fmla="*/ 1 w 38"/>
                <a:gd name="T7" fmla="*/ 16 h 19"/>
                <a:gd name="T8" fmla="*/ 2 w 38"/>
                <a:gd name="T9" fmla="*/ 17 h 19"/>
                <a:gd name="T10" fmla="*/ 38 w 38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9">
                  <a:moveTo>
                    <a:pt x="38" y="1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26" y="7"/>
                    <a:pt x="15" y="12"/>
                    <a:pt x="3" y="14"/>
                  </a:cubicBezTo>
                  <a:cubicBezTo>
                    <a:pt x="1" y="14"/>
                    <a:pt x="0" y="15"/>
                    <a:pt x="1" y="16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17" y="19"/>
                    <a:pt x="29" y="13"/>
                    <a:pt x="38" y="1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729"/>
            <p:cNvSpPr>
              <a:spLocks/>
            </p:cNvSpPr>
            <p:nvPr/>
          </p:nvSpPr>
          <p:spPr bwMode="auto">
            <a:xfrm>
              <a:off x="9021763" y="4325938"/>
              <a:ext cx="31750" cy="31750"/>
            </a:xfrm>
            <a:custGeom>
              <a:avLst/>
              <a:gdLst>
                <a:gd name="T0" fmla="*/ 18 w 20"/>
                <a:gd name="T1" fmla="*/ 2 h 20"/>
                <a:gd name="T2" fmla="*/ 20 w 20"/>
                <a:gd name="T3" fmla="*/ 0 h 20"/>
                <a:gd name="T4" fmla="*/ 15 w 20"/>
                <a:gd name="T5" fmla="*/ 0 h 20"/>
                <a:gd name="T6" fmla="*/ 11 w 20"/>
                <a:gd name="T7" fmla="*/ 0 h 20"/>
                <a:gd name="T8" fmla="*/ 11 w 20"/>
                <a:gd name="T9" fmla="*/ 4 h 20"/>
                <a:gd name="T10" fmla="*/ 0 w 20"/>
                <a:gd name="T11" fmla="*/ 20 h 20"/>
                <a:gd name="T12" fmla="*/ 7 w 20"/>
                <a:gd name="T13" fmla="*/ 15 h 20"/>
                <a:gd name="T14" fmla="*/ 9 w 20"/>
                <a:gd name="T15" fmla="*/ 13 h 20"/>
                <a:gd name="T16" fmla="*/ 11 w 20"/>
                <a:gd name="T17" fmla="*/ 9 h 20"/>
                <a:gd name="T18" fmla="*/ 15 w 20"/>
                <a:gd name="T19" fmla="*/ 4 h 20"/>
                <a:gd name="T20" fmla="*/ 18 w 20"/>
                <a:gd name="T2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0">
                  <a:moveTo>
                    <a:pt x="18" y="2"/>
                  </a:moveTo>
                  <a:lnTo>
                    <a:pt x="20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0" y="20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1" y="9"/>
                  </a:lnTo>
                  <a:lnTo>
                    <a:pt x="15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847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730"/>
            <p:cNvSpPr>
              <a:spLocks/>
            </p:cNvSpPr>
            <p:nvPr/>
          </p:nvSpPr>
          <p:spPr bwMode="auto">
            <a:xfrm>
              <a:off x="7735888" y="3924300"/>
              <a:ext cx="58738" cy="58738"/>
            </a:xfrm>
            <a:custGeom>
              <a:avLst/>
              <a:gdLst>
                <a:gd name="T0" fmla="*/ 15 w 17"/>
                <a:gd name="T1" fmla="*/ 13 h 17"/>
                <a:gd name="T2" fmla="*/ 17 w 17"/>
                <a:gd name="T3" fmla="*/ 8 h 17"/>
                <a:gd name="T4" fmla="*/ 17 w 17"/>
                <a:gd name="T5" fmla="*/ 6 h 17"/>
                <a:gd name="T6" fmla="*/ 8 w 17"/>
                <a:gd name="T7" fmla="*/ 0 h 17"/>
                <a:gd name="T8" fmla="*/ 5 w 17"/>
                <a:gd name="T9" fmla="*/ 1 h 17"/>
                <a:gd name="T10" fmla="*/ 1 w 17"/>
                <a:gd name="T11" fmla="*/ 11 h 17"/>
                <a:gd name="T12" fmla="*/ 10 w 17"/>
                <a:gd name="T13" fmla="*/ 17 h 17"/>
                <a:gd name="T14" fmla="*/ 13 w 17"/>
                <a:gd name="T15" fmla="*/ 16 h 17"/>
                <a:gd name="T16" fmla="*/ 15 w 17"/>
                <a:gd name="T1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15" y="13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3"/>
                    <a:pt x="0" y="7"/>
                    <a:pt x="1" y="11"/>
                  </a:cubicBezTo>
                  <a:cubicBezTo>
                    <a:pt x="2" y="15"/>
                    <a:pt x="6" y="17"/>
                    <a:pt x="10" y="17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731"/>
            <p:cNvSpPr>
              <a:spLocks/>
            </p:cNvSpPr>
            <p:nvPr/>
          </p:nvSpPr>
          <p:spPr bwMode="auto">
            <a:xfrm>
              <a:off x="7656513" y="4035425"/>
              <a:ext cx="73025" cy="68263"/>
            </a:xfrm>
            <a:custGeom>
              <a:avLst/>
              <a:gdLst>
                <a:gd name="T0" fmla="*/ 17 w 21"/>
                <a:gd name="T1" fmla="*/ 17 h 20"/>
                <a:gd name="T2" fmla="*/ 18 w 21"/>
                <a:gd name="T3" fmla="*/ 15 h 20"/>
                <a:gd name="T4" fmla="*/ 21 w 21"/>
                <a:gd name="T5" fmla="*/ 10 h 20"/>
                <a:gd name="T6" fmla="*/ 20 w 21"/>
                <a:gd name="T7" fmla="*/ 8 h 20"/>
                <a:gd name="T8" fmla="*/ 8 w 21"/>
                <a:gd name="T9" fmla="*/ 2 h 20"/>
                <a:gd name="T10" fmla="*/ 5 w 21"/>
                <a:gd name="T11" fmla="*/ 3 h 20"/>
                <a:gd name="T12" fmla="*/ 1 w 21"/>
                <a:gd name="T13" fmla="*/ 13 h 20"/>
                <a:gd name="T14" fmla="*/ 17 w 21"/>
                <a:gd name="T15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0">
                  <a:moveTo>
                    <a:pt x="17" y="17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17" y="2"/>
                    <a:pt x="13" y="0"/>
                    <a:pt x="8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5"/>
                    <a:pt x="0" y="8"/>
                    <a:pt x="1" y="13"/>
                  </a:cubicBezTo>
                  <a:cubicBezTo>
                    <a:pt x="5" y="19"/>
                    <a:pt x="10" y="20"/>
                    <a:pt x="17" y="17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732"/>
            <p:cNvSpPr>
              <a:spLocks/>
            </p:cNvSpPr>
            <p:nvPr/>
          </p:nvSpPr>
          <p:spPr bwMode="auto">
            <a:xfrm>
              <a:off x="7626350" y="4384675"/>
              <a:ext cx="82550" cy="73025"/>
            </a:xfrm>
            <a:custGeom>
              <a:avLst/>
              <a:gdLst>
                <a:gd name="T0" fmla="*/ 23 w 24"/>
                <a:gd name="T1" fmla="*/ 7 h 21"/>
                <a:gd name="T2" fmla="*/ 8 w 24"/>
                <a:gd name="T3" fmla="*/ 2 h 21"/>
                <a:gd name="T4" fmla="*/ 3 w 24"/>
                <a:gd name="T5" fmla="*/ 5 h 21"/>
                <a:gd name="T6" fmla="*/ 1 w 24"/>
                <a:gd name="T7" fmla="*/ 13 h 21"/>
                <a:gd name="T8" fmla="*/ 20 w 24"/>
                <a:gd name="T9" fmla="*/ 17 h 21"/>
                <a:gd name="T10" fmla="*/ 23 w 24"/>
                <a:gd name="T11" fmla="*/ 12 h 21"/>
                <a:gd name="T12" fmla="*/ 24 w 24"/>
                <a:gd name="T13" fmla="*/ 10 h 21"/>
                <a:gd name="T14" fmla="*/ 23 w 24"/>
                <a:gd name="T1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1">
                  <a:moveTo>
                    <a:pt x="23" y="7"/>
                  </a:moveTo>
                  <a:cubicBezTo>
                    <a:pt x="20" y="2"/>
                    <a:pt x="15" y="0"/>
                    <a:pt x="8" y="2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0" y="7"/>
                    <a:pt x="0" y="10"/>
                    <a:pt x="1" y="13"/>
                  </a:cubicBezTo>
                  <a:cubicBezTo>
                    <a:pt x="5" y="20"/>
                    <a:pt x="12" y="21"/>
                    <a:pt x="20" y="17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3" y="8"/>
                    <a:pt x="23" y="7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Rectangle 733"/>
            <p:cNvSpPr>
              <a:spLocks noChangeArrowheads="1"/>
            </p:cNvSpPr>
            <p:nvPr/>
          </p:nvSpPr>
          <p:spPr bwMode="auto">
            <a:xfrm>
              <a:off x="7969250" y="4505325"/>
              <a:ext cx="1588" cy="1588"/>
            </a:xfrm>
            <a:prstGeom prst="rect">
              <a:avLst/>
            </a:pr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734"/>
            <p:cNvSpPr>
              <a:spLocks/>
            </p:cNvSpPr>
            <p:nvPr/>
          </p:nvSpPr>
          <p:spPr bwMode="auto">
            <a:xfrm>
              <a:off x="7969250" y="4454525"/>
              <a:ext cx="71438" cy="73025"/>
            </a:xfrm>
            <a:custGeom>
              <a:avLst/>
              <a:gdLst>
                <a:gd name="T0" fmla="*/ 0 w 21"/>
                <a:gd name="T1" fmla="*/ 15 h 21"/>
                <a:gd name="T2" fmla="*/ 0 w 21"/>
                <a:gd name="T3" fmla="*/ 15 h 21"/>
                <a:gd name="T4" fmla="*/ 20 w 21"/>
                <a:gd name="T5" fmla="*/ 12 h 21"/>
                <a:gd name="T6" fmla="*/ 19 w 21"/>
                <a:gd name="T7" fmla="*/ 4 h 21"/>
                <a:gd name="T8" fmla="*/ 17 w 21"/>
                <a:gd name="T9" fmla="*/ 3 h 21"/>
                <a:gd name="T10" fmla="*/ 0 w 21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7" y="21"/>
                    <a:pt x="13" y="20"/>
                    <a:pt x="20" y="12"/>
                  </a:cubicBezTo>
                  <a:cubicBezTo>
                    <a:pt x="21" y="10"/>
                    <a:pt x="20" y="7"/>
                    <a:pt x="19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6" y="0"/>
                    <a:pt x="0" y="4"/>
                    <a:pt x="0" y="15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735"/>
            <p:cNvSpPr>
              <a:spLocks/>
            </p:cNvSpPr>
            <p:nvPr/>
          </p:nvSpPr>
          <p:spPr bwMode="auto">
            <a:xfrm>
              <a:off x="7594600" y="4513263"/>
              <a:ext cx="58738" cy="73025"/>
            </a:xfrm>
            <a:custGeom>
              <a:avLst/>
              <a:gdLst>
                <a:gd name="T0" fmla="*/ 14 w 17"/>
                <a:gd name="T1" fmla="*/ 18 h 21"/>
                <a:gd name="T2" fmla="*/ 16 w 17"/>
                <a:gd name="T3" fmla="*/ 17 h 21"/>
                <a:gd name="T4" fmla="*/ 17 w 17"/>
                <a:gd name="T5" fmla="*/ 11 h 21"/>
                <a:gd name="T6" fmla="*/ 17 w 17"/>
                <a:gd name="T7" fmla="*/ 6 h 21"/>
                <a:gd name="T8" fmla="*/ 14 w 17"/>
                <a:gd name="T9" fmla="*/ 4 h 21"/>
                <a:gd name="T10" fmla="*/ 8 w 17"/>
                <a:gd name="T11" fmla="*/ 0 h 21"/>
                <a:gd name="T12" fmla="*/ 4 w 17"/>
                <a:gd name="T13" fmla="*/ 2 h 21"/>
                <a:gd name="T14" fmla="*/ 1 w 17"/>
                <a:gd name="T15" fmla="*/ 5 h 21"/>
                <a:gd name="T16" fmla="*/ 1 w 17"/>
                <a:gd name="T17" fmla="*/ 10 h 21"/>
                <a:gd name="T18" fmla="*/ 2 w 17"/>
                <a:gd name="T19" fmla="*/ 18 h 21"/>
                <a:gd name="T20" fmla="*/ 10 w 17"/>
                <a:gd name="T21" fmla="*/ 21 h 21"/>
                <a:gd name="T22" fmla="*/ 14 w 17"/>
                <a:gd name="T2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1">
                  <a:moveTo>
                    <a:pt x="14" y="18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2"/>
                    <a:pt x="4" y="2"/>
                  </a:cubicBezTo>
                  <a:cubicBezTo>
                    <a:pt x="4" y="3"/>
                    <a:pt x="3" y="4"/>
                    <a:pt x="1" y="5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2"/>
                    <a:pt x="1" y="15"/>
                    <a:pt x="2" y="18"/>
                  </a:cubicBezTo>
                  <a:cubicBezTo>
                    <a:pt x="10" y="21"/>
                    <a:pt x="10" y="21"/>
                    <a:pt x="10" y="21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736"/>
            <p:cNvSpPr>
              <a:spLocks/>
            </p:cNvSpPr>
            <p:nvPr/>
          </p:nvSpPr>
          <p:spPr bwMode="auto">
            <a:xfrm>
              <a:off x="7477125" y="4513263"/>
              <a:ext cx="73025" cy="69850"/>
            </a:xfrm>
            <a:custGeom>
              <a:avLst/>
              <a:gdLst>
                <a:gd name="T0" fmla="*/ 21 w 21"/>
                <a:gd name="T1" fmla="*/ 9 h 20"/>
                <a:gd name="T2" fmla="*/ 20 w 21"/>
                <a:gd name="T3" fmla="*/ 7 h 20"/>
                <a:gd name="T4" fmla="*/ 9 w 21"/>
                <a:gd name="T5" fmla="*/ 1 h 20"/>
                <a:gd name="T6" fmla="*/ 6 w 21"/>
                <a:gd name="T7" fmla="*/ 2 h 20"/>
                <a:gd name="T8" fmla="*/ 1 w 21"/>
                <a:gd name="T9" fmla="*/ 12 h 20"/>
                <a:gd name="T10" fmla="*/ 17 w 21"/>
                <a:gd name="T11" fmla="*/ 16 h 20"/>
                <a:gd name="T12" fmla="*/ 19 w 21"/>
                <a:gd name="T13" fmla="*/ 14 h 20"/>
                <a:gd name="T14" fmla="*/ 21 w 21"/>
                <a:gd name="T1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0">
                  <a:moveTo>
                    <a:pt x="21" y="9"/>
                  </a:moveTo>
                  <a:cubicBezTo>
                    <a:pt x="21" y="8"/>
                    <a:pt x="21" y="7"/>
                    <a:pt x="20" y="7"/>
                  </a:cubicBezTo>
                  <a:cubicBezTo>
                    <a:pt x="18" y="2"/>
                    <a:pt x="14" y="0"/>
                    <a:pt x="9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" y="4"/>
                    <a:pt x="0" y="8"/>
                    <a:pt x="1" y="12"/>
                  </a:cubicBezTo>
                  <a:cubicBezTo>
                    <a:pt x="5" y="18"/>
                    <a:pt x="10" y="20"/>
                    <a:pt x="17" y="16"/>
                  </a:cubicBezTo>
                  <a:cubicBezTo>
                    <a:pt x="19" y="14"/>
                    <a:pt x="19" y="14"/>
                    <a:pt x="19" y="14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737"/>
            <p:cNvSpPr>
              <a:spLocks/>
            </p:cNvSpPr>
            <p:nvPr/>
          </p:nvSpPr>
          <p:spPr bwMode="auto">
            <a:xfrm>
              <a:off x="8969375" y="3906838"/>
              <a:ext cx="7938" cy="12700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2 h 4"/>
                <a:gd name="T4" fmla="*/ 2 w 2"/>
                <a:gd name="T5" fmla="*/ 1 h 4"/>
                <a:gd name="T6" fmla="*/ 0 w 2"/>
                <a:gd name="T7" fmla="*/ 0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A5A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738"/>
            <p:cNvSpPr>
              <a:spLocks/>
            </p:cNvSpPr>
            <p:nvPr/>
          </p:nvSpPr>
          <p:spPr bwMode="auto">
            <a:xfrm>
              <a:off x="7975600" y="3833813"/>
              <a:ext cx="34925" cy="20638"/>
            </a:xfrm>
            <a:custGeom>
              <a:avLst/>
              <a:gdLst>
                <a:gd name="T0" fmla="*/ 7 w 10"/>
                <a:gd name="T1" fmla="*/ 5 h 6"/>
                <a:gd name="T2" fmla="*/ 10 w 10"/>
                <a:gd name="T3" fmla="*/ 6 h 6"/>
                <a:gd name="T4" fmla="*/ 7 w 10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7" y="5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" y="0"/>
                    <a:pt x="0" y="0"/>
                    <a:pt x="7" y="5"/>
                  </a:cubicBezTo>
                  <a:close/>
                </a:path>
              </a:pathLst>
            </a:custGeom>
            <a:solidFill>
              <a:srgbClr val="A5A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03" name="Picture 739"/>
            <p:cNvPicPr>
              <a:picLocks noChangeAspect="1" noChangeArrowheads="1"/>
            </p:cNvPicPr>
            <p:nvPr/>
          </p:nvPicPr>
          <p:blipFill>
            <a:blip r:embed="rId4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9188" y="2382838"/>
              <a:ext cx="114300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4" name="Picture 740"/>
            <p:cNvPicPr>
              <a:picLocks noChangeAspect="1" noChangeArrowheads="1"/>
            </p:cNvPicPr>
            <p:nvPr/>
          </p:nvPicPr>
          <p:blipFill>
            <a:blip r:embed="rId4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83788" y="2339975"/>
              <a:ext cx="825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5" name="Picture 741"/>
            <p:cNvPicPr>
              <a:picLocks noChangeAspect="1" noChangeArrowheads="1"/>
            </p:cNvPicPr>
            <p:nvPr/>
          </p:nvPicPr>
          <p:blipFill>
            <a:blip r:embed="rId4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4425" y="2417763"/>
              <a:ext cx="1254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6" name="Picture 742"/>
            <p:cNvPicPr>
              <a:picLocks noChangeAspect="1" noChangeArrowheads="1"/>
            </p:cNvPicPr>
            <p:nvPr/>
          </p:nvPicPr>
          <p:blipFill>
            <a:blip r:embed="rId4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10775" y="2643188"/>
              <a:ext cx="93663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7" name="Picture 743"/>
            <p:cNvPicPr>
              <a:picLocks noChangeAspect="1" noChangeArrowheads="1"/>
            </p:cNvPicPr>
            <p:nvPr/>
          </p:nvPicPr>
          <p:blipFill>
            <a:blip r:embed="rId4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7913" y="2674938"/>
              <a:ext cx="1143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8" name="Freeform 744"/>
            <p:cNvSpPr>
              <a:spLocks noEditPoints="1"/>
            </p:cNvSpPr>
            <p:nvPr/>
          </p:nvSpPr>
          <p:spPr bwMode="auto">
            <a:xfrm>
              <a:off x="10023475" y="2709863"/>
              <a:ext cx="90488" cy="93663"/>
            </a:xfrm>
            <a:custGeom>
              <a:avLst/>
              <a:gdLst>
                <a:gd name="T0" fmla="*/ 6 w 26"/>
                <a:gd name="T1" fmla="*/ 1 h 27"/>
                <a:gd name="T2" fmla="*/ 8 w 26"/>
                <a:gd name="T3" fmla="*/ 9 h 27"/>
                <a:gd name="T4" fmla="*/ 6 w 26"/>
                <a:gd name="T5" fmla="*/ 10 h 27"/>
                <a:gd name="T6" fmla="*/ 0 w 26"/>
                <a:gd name="T7" fmla="*/ 5 h 27"/>
                <a:gd name="T8" fmla="*/ 1 w 26"/>
                <a:gd name="T9" fmla="*/ 12 h 27"/>
                <a:gd name="T10" fmla="*/ 7 w 26"/>
                <a:gd name="T11" fmla="*/ 15 h 27"/>
                <a:gd name="T12" fmla="*/ 2 w 26"/>
                <a:gd name="T13" fmla="*/ 16 h 27"/>
                <a:gd name="T14" fmla="*/ 3 w 26"/>
                <a:gd name="T15" fmla="*/ 21 h 27"/>
                <a:gd name="T16" fmla="*/ 5 w 26"/>
                <a:gd name="T17" fmla="*/ 21 h 27"/>
                <a:gd name="T18" fmla="*/ 10 w 26"/>
                <a:gd name="T19" fmla="*/ 19 h 27"/>
                <a:gd name="T20" fmla="*/ 8 w 26"/>
                <a:gd name="T21" fmla="*/ 24 h 27"/>
                <a:gd name="T22" fmla="*/ 11 w 26"/>
                <a:gd name="T23" fmla="*/ 20 h 27"/>
                <a:gd name="T24" fmla="*/ 10 w 26"/>
                <a:gd name="T25" fmla="*/ 24 h 27"/>
                <a:gd name="T26" fmla="*/ 12 w 26"/>
                <a:gd name="T27" fmla="*/ 22 h 27"/>
                <a:gd name="T28" fmla="*/ 12 w 26"/>
                <a:gd name="T29" fmla="*/ 19 h 27"/>
                <a:gd name="T30" fmla="*/ 13 w 26"/>
                <a:gd name="T31" fmla="*/ 18 h 27"/>
                <a:gd name="T32" fmla="*/ 14 w 26"/>
                <a:gd name="T33" fmla="*/ 23 h 27"/>
                <a:gd name="T34" fmla="*/ 16 w 26"/>
                <a:gd name="T35" fmla="*/ 27 h 27"/>
                <a:gd name="T36" fmla="*/ 15 w 26"/>
                <a:gd name="T37" fmla="*/ 22 h 27"/>
                <a:gd name="T38" fmla="*/ 15 w 26"/>
                <a:gd name="T39" fmla="*/ 21 h 27"/>
                <a:gd name="T40" fmla="*/ 16 w 26"/>
                <a:gd name="T41" fmla="*/ 18 h 27"/>
                <a:gd name="T42" fmla="*/ 16 w 26"/>
                <a:gd name="T43" fmla="*/ 17 h 27"/>
                <a:gd name="T44" fmla="*/ 17 w 26"/>
                <a:gd name="T45" fmla="*/ 20 h 27"/>
                <a:gd name="T46" fmla="*/ 18 w 26"/>
                <a:gd name="T47" fmla="*/ 21 h 27"/>
                <a:gd name="T48" fmla="*/ 19 w 26"/>
                <a:gd name="T49" fmla="*/ 19 h 27"/>
                <a:gd name="T50" fmla="*/ 22 w 26"/>
                <a:gd name="T51" fmla="*/ 18 h 27"/>
                <a:gd name="T52" fmla="*/ 26 w 26"/>
                <a:gd name="T53" fmla="*/ 14 h 27"/>
                <a:gd name="T54" fmla="*/ 18 w 26"/>
                <a:gd name="T55" fmla="*/ 14 h 27"/>
                <a:gd name="T56" fmla="*/ 15 w 26"/>
                <a:gd name="T57" fmla="*/ 13 h 27"/>
                <a:gd name="T58" fmla="*/ 23 w 26"/>
                <a:gd name="T59" fmla="*/ 8 h 27"/>
                <a:gd name="T60" fmla="*/ 22 w 26"/>
                <a:gd name="T61" fmla="*/ 7 h 27"/>
                <a:gd name="T62" fmla="*/ 17 w 26"/>
                <a:gd name="T63" fmla="*/ 8 h 27"/>
                <a:gd name="T64" fmla="*/ 18 w 26"/>
                <a:gd name="T65" fmla="*/ 6 h 27"/>
                <a:gd name="T66" fmla="*/ 16 w 26"/>
                <a:gd name="T67" fmla="*/ 7 h 27"/>
                <a:gd name="T68" fmla="*/ 15 w 26"/>
                <a:gd name="T69" fmla="*/ 8 h 27"/>
                <a:gd name="T70" fmla="*/ 14 w 26"/>
                <a:gd name="T71" fmla="*/ 10 h 27"/>
                <a:gd name="T72" fmla="*/ 14 w 26"/>
                <a:gd name="T73" fmla="*/ 1 h 27"/>
                <a:gd name="T74" fmla="*/ 13 w 26"/>
                <a:gd name="T75" fmla="*/ 0 h 27"/>
                <a:gd name="T76" fmla="*/ 12 w 26"/>
                <a:gd name="T77" fmla="*/ 1 h 27"/>
                <a:gd name="T78" fmla="*/ 10 w 26"/>
                <a:gd name="T79" fmla="*/ 2 h 27"/>
                <a:gd name="T80" fmla="*/ 9 w 26"/>
                <a:gd name="T81" fmla="*/ 0 h 27"/>
                <a:gd name="T82" fmla="*/ 8 w 26"/>
                <a:gd name="T83" fmla="*/ 6 h 27"/>
                <a:gd name="T84" fmla="*/ 13 w 26"/>
                <a:gd name="T85" fmla="*/ 9 h 27"/>
                <a:gd name="T86" fmla="*/ 13 w 26"/>
                <a:gd name="T87" fmla="*/ 3 h 27"/>
                <a:gd name="T88" fmla="*/ 17 w 26"/>
                <a:gd name="T89" fmla="*/ 9 h 27"/>
                <a:gd name="T90" fmla="*/ 16 w 26"/>
                <a:gd name="T91" fmla="*/ 10 h 27"/>
                <a:gd name="T92" fmla="*/ 11 w 26"/>
                <a:gd name="T93" fmla="*/ 17 h 27"/>
                <a:gd name="T94" fmla="*/ 10 w 26"/>
                <a:gd name="T95" fmla="*/ 15 h 27"/>
                <a:gd name="T96" fmla="*/ 8 w 26"/>
                <a:gd name="T97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7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5" y="10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1" y="21"/>
                    <a:pt x="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9"/>
                    <a:pt x="20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3"/>
                    <a:pt x="10" y="6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7" y="1"/>
                  </a:lnTo>
                  <a:close/>
                  <a:moveTo>
                    <a:pt x="13" y="8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9"/>
                    <a:pt x="13" y="6"/>
                    <a:pt x="13" y="3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16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6" y="10"/>
                  </a:lnTo>
                  <a:close/>
                  <a:moveTo>
                    <a:pt x="12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2" y="15"/>
                    <a:pt x="12" y="15"/>
                  </a:cubicBezTo>
                  <a:lnTo>
                    <a:pt x="12" y="16"/>
                  </a:ln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17"/>
                    <a:pt x="7" y="17"/>
                    <a:pt x="7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09" name="Picture 745"/>
            <p:cNvPicPr>
              <a:picLocks noChangeAspect="1" noChangeArrowheads="1"/>
            </p:cNvPicPr>
            <p:nvPr/>
          </p:nvPicPr>
          <p:blipFill>
            <a:blip r:embed="rId4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45700" y="2703513"/>
              <a:ext cx="428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0" name="Picture 746"/>
            <p:cNvPicPr>
              <a:picLocks noChangeAspect="1" noChangeArrowheads="1"/>
            </p:cNvPicPr>
            <p:nvPr/>
          </p:nvPicPr>
          <p:blipFill>
            <a:blip r:embed="rId4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63163" y="2722563"/>
              <a:ext cx="412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1" name="Picture 747"/>
            <p:cNvPicPr>
              <a:picLocks noChangeAspect="1" noChangeArrowheads="1"/>
            </p:cNvPicPr>
            <p:nvPr/>
          </p:nvPicPr>
          <p:blipFill>
            <a:blip r:embed="rId4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44113" y="2744788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2" name="Picture 748"/>
            <p:cNvPicPr>
              <a:picLocks noChangeAspect="1" noChangeArrowheads="1"/>
            </p:cNvPicPr>
            <p:nvPr/>
          </p:nvPicPr>
          <p:blipFill>
            <a:blip r:embed="rId4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28238" y="2751138"/>
              <a:ext cx="412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" name="Picture 749"/>
            <p:cNvPicPr>
              <a:picLocks noChangeAspect="1" noChangeArrowheads="1"/>
            </p:cNvPicPr>
            <p:nvPr/>
          </p:nvPicPr>
          <p:blipFill>
            <a:blip r:embed="rId4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2050" y="2684463"/>
              <a:ext cx="10477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4" name="Picture 750"/>
            <p:cNvPicPr>
              <a:picLocks noChangeAspect="1" noChangeArrowheads="1"/>
            </p:cNvPicPr>
            <p:nvPr/>
          </p:nvPicPr>
          <p:blipFill>
            <a:blip r:embed="rId4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69513" y="2722563"/>
              <a:ext cx="41275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5" name="Picture 751"/>
            <p:cNvPicPr>
              <a:picLocks noChangeAspect="1" noChangeArrowheads="1"/>
            </p:cNvPicPr>
            <p:nvPr/>
          </p:nvPicPr>
          <p:blipFill>
            <a:blip r:embed="rId4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9988" y="2722563"/>
              <a:ext cx="936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6" name="Picture 752"/>
            <p:cNvPicPr>
              <a:picLocks noChangeAspect="1" noChangeArrowheads="1"/>
            </p:cNvPicPr>
            <p:nvPr/>
          </p:nvPicPr>
          <p:blipFill>
            <a:blip r:embed="rId4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8400" y="2717800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7" name="Picture 753"/>
            <p:cNvPicPr>
              <a:picLocks noChangeAspect="1" noChangeArrowheads="1"/>
            </p:cNvPicPr>
            <p:nvPr/>
          </p:nvPicPr>
          <p:blipFill>
            <a:blip r:embed="rId4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9188" y="2754313"/>
              <a:ext cx="936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8" name="Picture 754"/>
            <p:cNvPicPr>
              <a:picLocks noChangeAspect="1" noChangeArrowheads="1"/>
            </p:cNvPicPr>
            <p:nvPr/>
          </p:nvPicPr>
          <p:blipFill>
            <a:blip r:embed="rId4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1563" y="2732088"/>
              <a:ext cx="10477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9" name="Picture 755"/>
            <p:cNvPicPr>
              <a:picLocks noChangeAspect="1" noChangeArrowheads="1"/>
            </p:cNvPicPr>
            <p:nvPr/>
          </p:nvPicPr>
          <p:blipFill>
            <a:blip r:embed="rId4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1125" y="3432175"/>
              <a:ext cx="1143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0" name="Picture 756"/>
            <p:cNvPicPr>
              <a:picLocks noChangeAspect="1" noChangeArrowheads="1"/>
            </p:cNvPicPr>
            <p:nvPr/>
          </p:nvPicPr>
          <p:blipFill>
            <a:blip r:embed="rId4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4775" y="3486150"/>
              <a:ext cx="103188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1" name="Picture 757"/>
            <p:cNvPicPr>
              <a:picLocks noChangeAspect="1" noChangeArrowheads="1"/>
            </p:cNvPicPr>
            <p:nvPr/>
          </p:nvPicPr>
          <p:blipFill>
            <a:blip r:embed="rId4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2400" y="3400425"/>
              <a:ext cx="93663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2" name="Picture 758"/>
            <p:cNvPicPr>
              <a:picLocks noChangeAspect="1" noChangeArrowheads="1"/>
            </p:cNvPicPr>
            <p:nvPr/>
          </p:nvPicPr>
          <p:blipFill>
            <a:blip r:embed="rId4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263" y="3440113"/>
              <a:ext cx="10318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3" name="Freeform 759"/>
            <p:cNvSpPr>
              <a:spLocks noEditPoints="1"/>
            </p:cNvSpPr>
            <p:nvPr/>
          </p:nvSpPr>
          <p:spPr bwMode="auto">
            <a:xfrm>
              <a:off x="7785100" y="3465513"/>
              <a:ext cx="90488" cy="93663"/>
            </a:xfrm>
            <a:custGeom>
              <a:avLst/>
              <a:gdLst>
                <a:gd name="T0" fmla="*/ 13 w 26"/>
                <a:gd name="T1" fmla="*/ 1 h 27"/>
                <a:gd name="T2" fmla="*/ 12 w 26"/>
                <a:gd name="T3" fmla="*/ 1 h 27"/>
                <a:gd name="T4" fmla="*/ 11 w 26"/>
                <a:gd name="T5" fmla="*/ 3 h 27"/>
                <a:gd name="T6" fmla="*/ 10 w 26"/>
                <a:gd name="T7" fmla="*/ 0 h 27"/>
                <a:gd name="T8" fmla="*/ 8 w 26"/>
                <a:gd name="T9" fmla="*/ 6 h 27"/>
                <a:gd name="T10" fmla="*/ 7 w 26"/>
                <a:gd name="T11" fmla="*/ 1 h 27"/>
                <a:gd name="T12" fmla="*/ 7 w 26"/>
                <a:gd name="T13" fmla="*/ 7 h 27"/>
                <a:gd name="T14" fmla="*/ 8 w 26"/>
                <a:gd name="T15" fmla="*/ 10 h 27"/>
                <a:gd name="T16" fmla="*/ 0 w 26"/>
                <a:gd name="T17" fmla="*/ 4 h 27"/>
                <a:gd name="T18" fmla="*/ 8 w 26"/>
                <a:gd name="T19" fmla="*/ 13 h 27"/>
                <a:gd name="T20" fmla="*/ 0 w 26"/>
                <a:gd name="T21" fmla="*/ 13 h 27"/>
                <a:gd name="T22" fmla="*/ 7 w 26"/>
                <a:gd name="T23" fmla="*/ 16 h 27"/>
                <a:gd name="T24" fmla="*/ 1 w 26"/>
                <a:gd name="T25" fmla="*/ 17 h 27"/>
                <a:gd name="T26" fmla="*/ 4 w 26"/>
                <a:gd name="T27" fmla="*/ 23 h 27"/>
                <a:gd name="T28" fmla="*/ 6 w 26"/>
                <a:gd name="T29" fmla="*/ 22 h 27"/>
                <a:gd name="T30" fmla="*/ 8 w 26"/>
                <a:gd name="T31" fmla="*/ 22 h 27"/>
                <a:gd name="T32" fmla="*/ 8 w 26"/>
                <a:gd name="T33" fmla="*/ 24 h 27"/>
                <a:gd name="T34" fmla="*/ 11 w 26"/>
                <a:gd name="T35" fmla="*/ 21 h 27"/>
                <a:gd name="T36" fmla="*/ 11 w 26"/>
                <a:gd name="T37" fmla="*/ 24 h 27"/>
                <a:gd name="T38" fmla="*/ 13 w 26"/>
                <a:gd name="T39" fmla="*/ 21 h 27"/>
                <a:gd name="T40" fmla="*/ 13 w 26"/>
                <a:gd name="T41" fmla="*/ 19 h 27"/>
                <a:gd name="T42" fmla="*/ 14 w 26"/>
                <a:gd name="T43" fmla="*/ 23 h 27"/>
                <a:gd name="T44" fmla="*/ 15 w 26"/>
                <a:gd name="T45" fmla="*/ 27 h 27"/>
                <a:gd name="T46" fmla="*/ 15 w 26"/>
                <a:gd name="T47" fmla="*/ 23 h 27"/>
                <a:gd name="T48" fmla="*/ 15 w 26"/>
                <a:gd name="T49" fmla="*/ 19 h 27"/>
                <a:gd name="T50" fmla="*/ 17 w 26"/>
                <a:gd name="T51" fmla="*/ 21 h 27"/>
                <a:gd name="T52" fmla="*/ 14 w 26"/>
                <a:gd name="T53" fmla="*/ 16 h 27"/>
                <a:gd name="T54" fmla="*/ 17 w 26"/>
                <a:gd name="T55" fmla="*/ 19 h 27"/>
                <a:gd name="T56" fmla="*/ 18 w 26"/>
                <a:gd name="T57" fmla="*/ 21 h 27"/>
                <a:gd name="T58" fmla="*/ 19 w 26"/>
                <a:gd name="T59" fmla="*/ 21 h 27"/>
                <a:gd name="T60" fmla="*/ 18 w 26"/>
                <a:gd name="T61" fmla="*/ 19 h 27"/>
                <a:gd name="T62" fmla="*/ 25 w 26"/>
                <a:gd name="T63" fmla="*/ 16 h 27"/>
                <a:gd name="T64" fmla="*/ 24 w 26"/>
                <a:gd name="T65" fmla="*/ 14 h 27"/>
                <a:gd name="T66" fmla="*/ 16 w 26"/>
                <a:gd name="T67" fmla="*/ 14 h 27"/>
                <a:gd name="T68" fmla="*/ 21 w 26"/>
                <a:gd name="T69" fmla="*/ 13 h 27"/>
                <a:gd name="T70" fmla="*/ 23 w 26"/>
                <a:gd name="T71" fmla="*/ 8 h 27"/>
                <a:gd name="T72" fmla="*/ 22 w 26"/>
                <a:gd name="T73" fmla="*/ 8 h 27"/>
                <a:gd name="T74" fmla="*/ 17 w 26"/>
                <a:gd name="T75" fmla="*/ 8 h 27"/>
                <a:gd name="T76" fmla="*/ 17 w 26"/>
                <a:gd name="T77" fmla="*/ 6 h 27"/>
                <a:gd name="T78" fmla="*/ 16 w 26"/>
                <a:gd name="T79" fmla="*/ 8 h 27"/>
                <a:gd name="T80" fmla="*/ 15 w 26"/>
                <a:gd name="T81" fmla="*/ 8 h 27"/>
                <a:gd name="T82" fmla="*/ 14 w 26"/>
                <a:gd name="T83" fmla="*/ 10 h 27"/>
                <a:gd name="T84" fmla="*/ 7 w 26"/>
                <a:gd name="T85" fmla="*/ 17 h 27"/>
                <a:gd name="T86" fmla="*/ 7 w 26"/>
                <a:gd name="T87" fmla="*/ 17 h 27"/>
                <a:gd name="T88" fmla="*/ 16 w 26"/>
                <a:gd name="T89" fmla="*/ 10 h 27"/>
                <a:gd name="T90" fmla="*/ 12 w 26"/>
                <a:gd name="T91" fmla="*/ 12 h 27"/>
                <a:gd name="T92" fmla="*/ 13 w 26"/>
                <a:gd name="T93" fmla="*/ 8 h 27"/>
                <a:gd name="T94" fmla="*/ 11 w 26"/>
                <a:gd name="T95" fmla="*/ 15 h 27"/>
                <a:gd name="T96" fmla="*/ 11 w 26"/>
                <a:gd name="T97" fmla="*/ 17 h 27"/>
                <a:gd name="T98" fmla="*/ 11 w 26"/>
                <a:gd name="T9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27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4"/>
                    <a:pt x="10" y="6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8"/>
                    <a:pt x="5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1" y="22"/>
                    <a:pt x="1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4" y="1"/>
                  </a:lnTo>
                  <a:close/>
                  <a:moveTo>
                    <a:pt x="7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20"/>
                    <a:pt x="5" y="20"/>
                    <a:pt x="5" y="20"/>
                  </a:cubicBezTo>
                  <a:lnTo>
                    <a:pt x="7" y="17"/>
                  </a:lnTo>
                  <a:close/>
                  <a:moveTo>
                    <a:pt x="21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9"/>
                    <a:pt x="17" y="9"/>
                    <a:pt x="17" y="9"/>
                  </a:cubicBezTo>
                  <a:lnTo>
                    <a:pt x="21" y="10"/>
                  </a:lnTo>
                  <a:close/>
                  <a:moveTo>
                    <a:pt x="13" y="9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9"/>
                    <a:pt x="13" y="7"/>
                    <a:pt x="13" y="4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lnTo>
                    <a:pt x="13" y="9"/>
                  </a:lnTo>
                  <a:close/>
                  <a:moveTo>
                    <a:pt x="11" y="15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24" name="Picture 760"/>
            <p:cNvPicPr>
              <a:picLocks noChangeAspect="1" noChangeArrowheads="1"/>
            </p:cNvPicPr>
            <p:nvPr/>
          </p:nvPicPr>
          <p:blipFill>
            <a:blip r:embed="rId4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9863" y="3508375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5" name="Picture 761"/>
            <p:cNvPicPr>
              <a:picLocks noChangeAspect="1" noChangeArrowheads="1"/>
            </p:cNvPicPr>
            <p:nvPr/>
          </p:nvPicPr>
          <p:blipFill>
            <a:blip r:embed="rId4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4788" y="3479800"/>
              <a:ext cx="5080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6" name="Picture 762"/>
            <p:cNvPicPr>
              <a:picLocks noChangeAspect="1" noChangeArrowheads="1"/>
            </p:cNvPicPr>
            <p:nvPr/>
          </p:nvPicPr>
          <p:blipFill>
            <a:blip r:embed="rId4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8913" y="3460750"/>
              <a:ext cx="31750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7" name="Picture 763"/>
            <p:cNvPicPr>
              <a:picLocks noChangeAspect="1" noChangeArrowheads="1"/>
            </p:cNvPicPr>
            <p:nvPr/>
          </p:nvPicPr>
          <p:blipFill>
            <a:blip r:embed="rId4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7325" y="3502025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8" name="Picture 764"/>
            <p:cNvPicPr>
              <a:picLocks noChangeAspect="1" noChangeArrowheads="1"/>
            </p:cNvPicPr>
            <p:nvPr/>
          </p:nvPicPr>
          <p:blipFill>
            <a:blip r:embed="rId4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2400" y="3511550"/>
              <a:ext cx="93663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9" name="Picture 765"/>
            <p:cNvPicPr>
              <a:picLocks noChangeAspect="1" noChangeArrowheads="1"/>
            </p:cNvPicPr>
            <p:nvPr/>
          </p:nvPicPr>
          <p:blipFill>
            <a:blip r:embed="rId4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1613" y="3479800"/>
              <a:ext cx="93663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0" name="Picture 766"/>
            <p:cNvPicPr>
              <a:picLocks noChangeAspect="1" noChangeArrowheads="1"/>
            </p:cNvPicPr>
            <p:nvPr/>
          </p:nvPicPr>
          <p:blipFill>
            <a:blip r:embed="rId4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1138" y="3479800"/>
              <a:ext cx="428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1" name="Picture 767"/>
            <p:cNvPicPr>
              <a:picLocks noChangeAspect="1" noChangeArrowheads="1"/>
            </p:cNvPicPr>
            <p:nvPr/>
          </p:nvPicPr>
          <p:blipFill>
            <a:blip r:embed="rId4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1613" y="3475038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" name="Picture 768"/>
            <p:cNvPicPr>
              <a:picLocks noChangeAspect="1" noChangeArrowheads="1"/>
            </p:cNvPicPr>
            <p:nvPr/>
          </p:nvPicPr>
          <p:blipFill>
            <a:blip r:embed="rId4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4425" y="3209925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3" name="Picture 769"/>
            <p:cNvPicPr>
              <a:picLocks noChangeAspect="1" noChangeArrowheads="1"/>
            </p:cNvPicPr>
            <p:nvPr/>
          </p:nvPicPr>
          <p:blipFill>
            <a:blip r:embed="rId4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8725" y="3213100"/>
              <a:ext cx="12541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" name="Freeform 770"/>
            <p:cNvSpPr>
              <a:spLocks/>
            </p:cNvSpPr>
            <p:nvPr/>
          </p:nvSpPr>
          <p:spPr bwMode="auto">
            <a:xfrm>
              <a:off x="8796338" y="3201988"/>
              <a:ext cx="111125" cy="115888"/>
            </a:xfrm>
            <a:custGeom>
              <a:avLst/>
              <a:gdLst>
                <a:gd name="T0" fmla="*/ 32 w 32"/>
                <a:gd name="T1" fmla="*/ 13 h 33"/>
                <a:gd name="T2" fmla="*/ 30 w 32"/>
                <a:gd name="T3" fmla="*/ 12 h 33"/>
                <a:gd name="T4" fmla="*/ 28 w 32"/>
                <a:gd name="T5" fmla="*/ 14 h 33"/>
                <a:gd name="T6" fmla="*/ 27 w 32"/>
                <a:gd name="T7" fmla="*/ 15 h 33"/>
                <a:gd name="T8" fmla="*/ 28 w 32"/>
                <a:gd name="T9" fmla="*/ 12 h 33"/>
                <a:gd name="T10" fmla="*/ 28 w 32"/>
                <a:gd name="T11" fmla="*/ 10 h 33"/>
                <a:gd name="T12" fmla="*/ 26 w 32"/>
                <a:gd name="T13" fmla="*/ 10 h 33"/>
                <a:gd name="T14" fmla="*/ 25 w 32"/>
                <a:gd name="T15" fmla="*/ 13 h 33"/>
                <a:gd name="T16" fmla="*/ 22 w 32"/>
                <a:gd name="T17" fmla="*/ 16 h 33"/>
                <a:gd name="T18" fmla="*/ 20 w 32"/>
                <a:gd name="T19" fmla="*/ 15 h 33"/>
                <a:gd name="T20" fmla="*/ 21 w 32"/>
                <a:gd name="T21" fmla="*/ 13 h 33"/>
                <a:gd name="T22" fmla="*/ 23 w 32"/>
                <a:gd name="T23" fmla="*/ 7 h 33"/>
                <a:gd name="T24" fmla="*/ 21 w 32"/>
                <a:gd name="T25" fmla="*/ 7 h 33"/>
                <a:gd name="T26" fmla="*/ 20 w 32"/>
                <a:gd name="T27" fmla="*/ 7 h 33"/>
                <a:gd name="T28" fmla="*/ 20 w 32"/>
                <a:gd name="T29" fmla="*/ 9 h 33"/>
                <a:gd name="T30" fmla="*/ 19 w 32"/>
                <a:gd name="T31" fmla="*/ 11 h 33"/>
                <a:gd name="T32" fmla="*/ 17 w 32"/>
                <a:gd name="T33" fmla="*/ 13 h 33"/>
                <a:gd name="T34" fmla="*/ 17 w 32"/>
                <a:gd name="T35" fmla="*/ 11 h 33"/>
                <a:gd name="T36" fmla="*/ 16 w 32"/>
                <a:gd name="T37" fmla="*/ 7 h 33"/>
                <a:gd name="T38" fmla="*/ 15 w 32"/>
                <a:gd name="T39" fmla="*/ 6 h 33"/>
                <a:gd name="T40" fmla="*/ 15 w 32"/>
                <a:gd name="T41" fmla="*/ 3 h 33"/>
                <a:gd name="T42" fmla="*/ 13 w 32"/>
                <a:gd name="T43" fmla="*/ 1 h 33"/>
                <a:gd name="T44" fmla="*/ 11 w 32"/>
                <a:gd name="T45" fmla="*/ 1 h 33"/>
                <a:gd name="T46" fmla="*/ 11 w 32"/>
                <a:gd name="T47" fmla="*/ 2 h 33"/>
                <a:gd name="T48" fmla="*/ 13 w 32"/>
                <a:gd name="T49" fmla="*/ 6 h 33"/>
                <a:gd name="T50" fmla="*/ 14 w 32"/>
                <a:gd name="T51" fmla="*/ 8 h 33"/>
                <a:gd name="T52" fmla="*/ 14 w 32"/>
                <a:gd name="T53" fmla="*/ 10 h 33"/>
                <a:gd name="T54" fmla="*/ 15 w 32"/>
                <a:gd name="T55" fmla="*/ 14 h 33"/>
                <a:gd name="T56" fmla="*/ 15 w 32"/>
                <a:gd name="T57" fmla="*/ 15 h 33"/>
                <a:gd name="T58" fmla="*/ 16 w 32"/>
                <a:gd name="T59" fmla="*/ 16 h 33"/>
                <a:gd name="T60" fmla="*/ 16 w 32"/>
                <a:gd name="T61" fmla="*/ 17 h 33"/>
                <a:gd name="T62" fmla="*/ 14 w 32"/>
                <a:gd name="T63" fmla="*/ 17 h 33"/>
                <a:gd name="T64" fmla="*/ 12 w 32"/>
                <a:gd name="T65" fmla="*/ 18 h 33"/>
                <a:gd name="T66" fmla="*/ 6 w 32"/>
                <a:gd name="T67" fmla="*/ 18 h 33"/>
                <a:gd name="T68" fmla="*/ 0 w 32"/>
                <a:gd name="T69" fmla="*/ 19 h 33"/>
                <a:gd name="T70" fmla="*/ 6 w 32"/>
                <a:gd name="T71" fmla="*/ 19 h 33"/>
                <a:gd name="T72" fmla="*/ 12 w 32"/>
                <a:gd name="T73" fmla="*/ 19 h 33"/>
                <a:gd name="T74" fmla="*/ 6 w 32"/>
                <a:gd name="T75" fmla="*/ 22 h 33"/>
                <a:gd name="T76" fmla="*/ 9 w 32"/>
                <a:gd name="T77" fmla="*/ 26 h 33"/>
                <a:gd name="T78" fmla="*/ 12 w 32"/>
                <a:gd name="T79" fmla="*/ 23 h 33"/>
                <a:gd name="T80" fmla="*/ 14 w 32"/>
                <a:gd name="T81" fmla="*/ 21 h 33"/>
                <a:gd name="T82" fmla="*/ 12 w 32"/>
                <a:gd name="T83" fmla="*/ 26 h 33"/>
                <a:gd name="T84" fmla="*/ 7 w 32"/>
                <a:gd name="T85" fmla="*/ 31 h 33"/>
                <a:gd name="T86" fmla="*/ 12 w 32"/>
                <a:gd name="T87" fmla="*/ 31 h 33"/>
                <a:gd name="T88" fmla="*/ 15 w 32"/>
                <a:gd name="T89" fmla="*/ 25 h 33"/>
                <a:gd name="T90" fmla="*/ 16 w 32"/>
                <a:gd name="T91" fmla="*/ 23 h 33"/>
                <a:gd name="T92" fmla="*/ 17 w 32"/>
                <a:gd name="T93" fmla="*/ 21 h 33"/>
                <a:gd name="T94" fmla="*/ 18 w 32"/>
                <a:gd name="T95" fmla="*/ 23 h 33"/>
                <a:gd name="T96" fmla="*/ 18 w 32"/>
                <a:gd name="T97" fmla="*/ 28 h 33"/>
                <a:gd name="T98" fmla="*/ 19 w 32"/>
                <a:gd name="T99" fmla="*/ 31 h 33"/>
                <a:gd name="T100" fmla="*/ 20 w 32"/>
                <a:gd name="T101" fmla="*/ 29 h 33"/>
                <a:gd name="T102" fmla="*/ 20 w 32"/>
                <a:gd name="T103" fmla="*/ 24 h 33"/>
                <a:gd name="T104" fmla="*/ 21 w 32"/>
                <a:gd name="T105" fmla="*/ 24 h 33"/>
                <a:gd name="T106" fmla="*/ 27 w 32"/>
                <a:gd name="T107" fmla="*/ 23 h 33"/>
                <a:gd name="T108" fmla="*/ 20 w 32"/>
                <a:gd name="T109" fmla="*/ 20 h 33"/>
                <a:gd name="T110" fmla="*/ 25 w 32"/>
                <a:gd name="T111" fmla="*/ 19 h 33"/>
                <a:gd name="T112" fmla="*/ 26 w 32"/>
                <a:gd name="T113" fmla="*/ 18 h 33"/>
                <a:gd name="T114" fmla="*/ 25 w 32"/>
                <a:gd name="T115" fmla="*/ 18 h 33"/>
                <a:gd name="T116" fmla="*/ 19 w 32"/>
                <a:gd name="T117" fmla="*/ 19 h 33"/>
                <a:gd name="T118" fmla="*/ 18 w 32"/>
                <a:gd name="T119" fmla="*/ 18 h 33"/>
                <a:gd name="T120" fmla="*/ 29 w 32"/>
                <a:gd name="T121" fmla="*/ 17 h 33"/>
                <a:gd name="T122" fmla="*/ 32 w 32"/>
                <a:gd name="T123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33"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1"/>
                    <a:pt x="23" y="10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3" y="24"/>
                    <a:pt x="1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7"/>
                    <a:pt x="10" y="28"/>
                    <a:pt x="10" y="29"/>
                  </a:cubicBezTo>
                  <a:cubicBezTo>
                    <a:pt x="8" y="29"/>
                    <a:pt x="7" y="30"/>
                    <a:pt x="7" y="31"/>
                  </a:cubicBezTo>
                  <a:cubicBezTo>
                    <a:pt x="8" y="33"/>
                    <a:pt x="10" y="33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5" y="23"/>
                    <a:pt x="24" y="22"/>
                    <a:pt x="23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1" y="16"/>
                    <a:pt x="32" y="15"/>
                    <a:pt x="32" y="13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35" name="Picture 771"/>
            <p:cNvPicPr>
              <a:picLocks noChangeAspect="1" noChangeArrowheads="1"/>
            </p:cNvPicPr>
            <p:nvPr/>
          </p:nvPicPr>
          <p:blipFill>
            <a:blip r:embed="rId4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2375" y="3151188"/>
              <a:ext cx="103188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6" name="Picture 772"/>
            <p:cNvPicPr>
              <a:picLocks noChangeAspect="1" noChangeArrowheads="1"/>
            </p:cNvPicPr>
            <p:nvPr/>
          </p:nvPicPr>
          <p:blipFill>
            <a:blip r:embed="rId4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75" y="3170238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7" name="Freeform 773"/>
            <p:cNvSpPr>
              <a:spLocks/>
            </p:cNvSpPr>
            <p:nvPr/>
          </p:nvSpPr>
          <p:spPr bwMode="auto">
            <a:xfrm>
              <a:off x="8821738" y="3224213"/>
              <a:ext cx="23813" cy="30163"/>
            </a:xfrm>
            <a:custGeom>
              <a:avLst/>
              <a:gdLst>
                <a:gd name="T0" fmla="*/ 2 w 7"/>
                <a:gd name="T1" fmla="*/ 0 h 9"/>
                <a:gd name="T2" fmla="*/ 1 w 7"/>
                <a:gd name="T3" fmla="*/ 1 h 9"/>
                <a:gd name="T4" fmla="*/ 0 w 7"/>
                <a:gd name="T5" fmla="*/ 1 h 9"/>
                <a:gd name="T6" fmla="*/ 1 w 7"/>
                <a:gd name="T7" fmla="*/ 2 h 9"/>
                <a:gd name="T8" fmla="*/ 5 w 7"/>
                <a:gd name="T9" fmla="*/ 7 h 9"/>
                <a:gd name="T10" fmla="*/ 5 w 7"/>
                <a:gd name="T11" fmla="*/ 7 h 9"/>
                <a:gd name="T12" fmla="*/ 5 w 7"/>
                <a:gd name="T13" fmla="*/ 9 h 9"/>
                <a:gd name="T14" fmla="*/ 7 w 7"/>
                <a:gd name="T15" fmla="*/ 9 h 9"/>
                <a:gd name="T16" fmla="*/ 7 w 7"/>
                <a:gd name="T17" fmla="*/ 8 h 9"/>
                <a:gd name="T18" fmla="*/ 7 w 7"/>
                <a:gd name="T19" fmla="*/ 6 h 9"/>
                <a:gd name="T20" fmla="*/ 7 w 7"/>
                <a:gd name="T21" fmla="*/ 6 h 9"/>
                <a:gd name="T22" fmla="*/ 7 w 7"/>
                <a:gd name="T23" fmla="*/ 5 h 9"/>
                <a:gd name="T24" fmla="*/ 6 w 7"/>
                <a:gd name="T25" fmla="*/ 4 h 9"/>
                <a:gd name="T26" fmla="*/ 2 w 7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2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38" name="Picture 774"/>
            <p:cNvPicPr>
              <a:picLocks noChangeAspect="1" noChangeArrowheads="1"/>
            </p:cNvPicPr>
            <p:nvPr/>
          </p:nvPicPr>
          <p:blipFill>
            <a:blip r:embed="rId4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02688" y="3227388"/>
              <a:ext cx="61913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9" name="Freeform 775"/>
            <p:cNvSpPr>
              <a:spLocks/>
            </p:cNvSpPr>
            <p:nvPr/>
          </p:nvSpPr>
          <p:spPr bwMode="auto">
            <a:xfrm>
              <a:off x="8796338" y="3248025"/>
              <a:ext cx="38100" cy="9525"/>
            </a:xfrm>
            <a:custGeom>
              <a:avLst/>
              <a:gdLst>
                <a:gd name="T0" fmla="*/ 24 w 24"/>
                <a:gd name="T1" fmla="*/ 2 h 6"/>
                <a:gd name="T2" fmla="*/ 24 w 24"/>
                <a:gd name="T3" fmla="*/ 2 h 6"/>
                <a:gd name="T4" fmla="*/ 24 w 24"/>
                <a:gd name="T5" fmla="*/ 0 h 6"/>
                <a:gd name="T6" fmla="*/ 16 w 24"/>
                <a:gd name="T7" fmla="*/ 0 h 6"/>
                <a:gd name="T8" fmla="*/ 9 w 24"/>
                <a:gd name="T9" fmla="*/ 0 h 6"/>
                <a:gd name="T10" fmla="*/ 2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2 h 6"/>
                <a:gd name="T18" fmla="*/ 0 w 24"/>
                <a:gd name="T19" fmla="*/ 4 h 6"/>
                <a:gd name="T20" fmla="*/ 13 w 24"/>
                <a:gd name="T21" fmla="*/ 6 h 6"/>
                <a:gd name="T22" fmla="*/ 24 w 24"/>
                <a:gd name="T23" fmla="*/ 4 h 6"/>
                <a:gd name="T24" fmla="*/ 24 w 24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6">
                  <a:moveTo>
                    <a:pt x="24" y="2"/>
                  </a:moveTo>
                  <a:lnTo>
                    <a:pt x="24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3" y="6"/>
                  </a:lnTo>
                  <a:lnTo>
                    <a:pt x="24" y="4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40" name="Picture 776"/>
            <p:cNvPicPr>
              <a:picLocks noChangeAspect="1" noChangeArrowheads="1"/>
            </p:cNvPicPr>
            <p:nvPr/>
          </p:nvPicPr>
          <p:blipFill>
            <a:blip r:embed="rId4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1413" y="3270250"/>
              <a:ext cx="11430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1" name="Picture 777"/>
            <p:cNvPicPr>
              <a:picLocks noChangeAspect="1" noChangeArrowheads="1"/>
            </p:cNvPicPr>
            <p:nvPr/>
          </p:nvPicPr>
          <p:blipFill>
            <a:blip r:embed="rId4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4750" y="3252788"/>
              <a:ext cx="61913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2" name="Picture 778"/>
            <p:cNvPicPr>
              <a:picLocks noChangeAspect="1" noChangeArrowheads="1"/>
            </p:cNvPicPr>
            <p:nvPr/>
          </p:nvPicPr>
          <p:blipFill>
            <a:blip r:embed="rId4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7138" y="3228975"/>
              <a:ext cx="412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3" name="Picture 779"/>
            <p:cNvPicPr>
              <a:picLocks noChangeAspect="1" noChangeArrowheads="1"/>
            </p:cNvPicPr>
            <p:nvPr/>
          </p:nvPicPr>
          <p:blipFill>
            <a:blip r:embed="rId4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75713" y="3235325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4" name="Picture 780"/>
            <p:cNvPicPr>
              <a:picLocks noChangeAspect="1" noChangeArrowheads="1"/>
            </p:cNvPicPr>
            <p:nvPr/>
          </p:nvPicPr>
          <p:blipFill>
            <a:blip r:embed="rId4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0788" y="3208338"/>
              <a:ext cx="30163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" name="Picture 781"/>
            <p:cNvPicPr>
              <a:picLocks noChangeAspect="1" noChangeArrowheads="1"/>
            </p:cNvPicPr>
            <p:nvPr/>
          </p:nvPicPr>
          <p:blipFill>
            <a:blip r:embed="rId4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7138" y="3249613"/>
              <a:ext cx="52388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6" name="Picture 782"/>
            <p:cNvPicPr>
              <a:picLocks noChangeAspect="1" noChangeArrowheads="1"/>
            </p:cNvPicPr>
            <p:nvPr/>
          </p:nvPicPr>
          <p:blipFill>
            <a:blip r:embed="rId4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6500" y="3267075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7" name="Picture 783"/>
            <p:cNvPicPr>
              <a:picLocks noChangeAspect="1" noChangeArrowheads="1"/>
            </p:cNvPicPr>
            <p:nvPr/>
          </p:nvPicPr>
          <p:blipFill>
            <a:blip r:embed="rId4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36025" y="3262313"/>
              <a:ext cx="4127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8" name="Picture 784"/>
            <p:cNvPicPr>
              <a:picLocks noChangeAspect="1" noChangeArrowheads="1"/>
            </p:cNvPicPr>
            <p:nvPr/>
          </p:nvPicPr>
          <p:blipFill>
            <a:blip r:embed="rId4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51900" y="3267075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9" name="Picture 785"/>
            <p:cNvPicPr>
              <a:picLocks noChangeAspect="1" noChangeArrowheads="1"/>
            </p:cNvPicPr>
            <p:nvPr/>
          </p:nvPicPr>
          <p:blipFill>
            <a:blip r:embed="rId4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51900" y="3259138"/>
              <a:ext cx="412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0" name="Freeform 786"/>
            <p:cNvSpPr>
              <a:spLocks/>
            </p:cNvSpPr>
            <p:nvPr/>
          </p:nvSpPr>
          <p:spPr bwMode="auto">
            <a:xfrm>
              <a:off x="8453438" y="320198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51" name="Picture 787"/>
            <p:cNvPicPr>
              <a:picLocks noChangeAspect="1" noChangeArrowheads="1"/>
            </p:cNvPicPr>
            <p:nvPr/>
          </p:nvPicPr>
          <p:blipFill>
            <a:blip r:embed="rId4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48750" y="3983038"/>
              <a:ext cx="936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2" name="Freeform 788"/>
            <p:cNvSpPr>
              <a:spLocks noEditPoints="1"/>
            </p:cNvSpPr>
            <p:nvPr/>
          </p:nvSpPr>
          <p:spPr bwMode="auto">
            <a:xfrm>
              <a:off x="9012238" y="3971925"/>
              <a:ext cx="88900" cy="96838"/>
            </a:xfrm>
            <a:custGeom>
              <a:avLst/>
              <a:gdLst>
                <a:gd name="T0" fmla="*/ 23 w 26"/>
                <a:gd name="T1" fmla="*/ 8 h 28"/>
                <a:gd name="T2" fmla="*/ 22 w 26"/>
                <a:gd name="T3" fmla="*/ 8 h 28"/>
                <a:gd name="T4" fmla="*/ 18 w 26"/>
                <a:gd name="T5" fmla="*/ 7 h 28"/>
                <a:gd name="T6" fmla="*/ 18 w 26"/>
                <a:gd name="T7" fmla="*/ 5 h 28"/>
                <a:gd name="T8" fmla="*/ 15 w 26"/>
                <a:gd name="T9" fmla="*/ 8 h 28"/>
                <a:gd name="T10" fmla="*/ 16 w 26"/>
                <a:gd name="T11" fmla="*/ 9 h 28"/>
                <a:gd name="T12" fmla="*/ 15 w 26"/>
                <a:gd name="T13" fmla="*/ 10 h 28"/>
                <a:gd name="T14" fmla="*/ 14 w 26"/>
                <a:gd name="T15" fmla="*/ 1 h 28"/>
                <a:gd name="T16" fmla="*/ 13 w 26"/>
                <a:gd name="T17" fmla="*/ 0 h 28"/>
                <a:gd name="T18" fmla="*/ 12 w 26"/>
                <a:gd name="T19" fmla="*/ 5 h 28"/>
                <a:gd name="T20" fmla="*/ 11 w 26"/>
                <a:gd name="T21" fmla="*/ 0 h 28"/>
                <a:gd name="T22" fmla="*/ 9 w 26"/>
                <a:gd name="T23" fmla="*/ 1 h 28"/>
                <a:gd name="T24" fmla="*/ 8 w 26"/>
                <a:gd name="T25" fmla="*/ 6 h 28"/>
                <a:gd name="T26" fmla="*/ 7 w 26"/>
                <a:gd name="T27" fmla="*/ 1 h 28"/>
                <a:gd name="T28" fmla="*/ 8 w 26"/>
                <a:gd name="T29" fmla="*/ 9 h 28"/>
                <a:gd name="T30" fmla="*/ 6 w 26"/>
                <a:gd name="T31" fmla="*/ 10 h 28"/>
                <a:gd name="T32" fmla="*/ 0 w 26"/>
                <a:gd name="T33" fmla="*/ 5 h 28"/>
                <a:gd name="T34" fmla="*/ 1 w 26"/>
                <a:gd name="T35" fmla="*/ 12 h 28"/>
                <a:gd name="T36" fmla="*/ 8 w 26"/>
                <a:gd name="T37" fmla="*/ 15 h 28"/>
                <a:gd name="T38" fmla="*/ 2 w 26"/>
                <a:gd name="T39" fmla="*/ 16 h 28"/>
                <a:gd name="T40" fmla="*/ 1 w 26"/>
                <a:gd name="T41" fmla="*/ 23 h 28"/>
                <a:gd name="T42" fmla="*/ 5 w 26"/>
                <a:gd name="T43" fmla="*/ 21 h 28"/>
                <a:gd name="T44" fmla="*/ 9 w 26"/>
                <a:gd name="T45" fmla="*/ 21 h 28"/>
                <a:gd name="T46" fmla="*/ 9 w 26"/>
                <a:gd name="T47" fmla="*/ 24 h 28"/>
                <a:gd name="T48" fmla="*/ 12 w 26"/>
                <a:gd name="T49" fmla="*/ 20 h 28"/>
                <a:gd name="T50" fmla="*/ 11 w 26"/>
                <a:gd name="T51" fmla="*/ 24 h 28"/>
                <a:gd name="T52" fmla="*/ 12 w 26"/>
                <a:gd name="T53" fmla="*/ 22 h 28"/>
                <a:gd name="T54" fmla="*/ 13 w 26"/>
                <a:gd name="T55" fmla="*/ 19 h 28"/>
                <a:gd name="T56" fmla="*/ 13 w 26"/>
                <a:gd name="T57" fmla="*/ 18 h 28"/>
                <a:gd name="T58" fmla="*/ 15 w 26"/>
                <a:gd name="T59" fmla="*/ 23 h 28"/>
                <a:gd name="T60" fmla="*/ 16 w 26"/>
                <a:gd name="T61" fmla="*/ 27 h 28"/>
                <a:gd name="T62" fmla="*/ 15 w 26"/>
                <a:gd name="T63" fmla="*/ 21 h 28"/>
                <a:gd name="T64" fmla="*/ 16 w 26"/>
                <a:gd name="T65" fmla="*/ 21 h 28"/>
                <a:gd name="T66" fmla="*/ 17 w 26"/>
                <a:gd name="T67" fmla="*/ 18 h 28"/>
                <a:gd name="T68" fmla="*/ 16 w 26"/>
                <a:gd name="T69" fmla="*/ 17 h 28"/>
                <a:gd name="T70" fmla="*/ 18 w 26"/>
                <a:gd name="T71" fmla="*/ 19 h 28"/>
                <a:gd name="T72" fmla="*/ 18 w 26"/>
                <a:gd name="T73" fmla="*/ 21 h 28"/>
                <a:gd name="T74" fmla="*/ 19 w 26"/>
                <a:gd name="T75" fmla="*/ 19 h 28"/>
                <a:gd name="T76" fmla="*/ 22 w 26"/>
                <a:gd name="T77" fmla="*/ 18 h 28"/>
                <a:gd name="T78" fmla="*/ 26 w 26"/>
                <a:gd name="T79" fmla="*/ 14 h 28"/>
                <a:gd name="T80" fmla="*/ 19 w 26"/>
                <a:gd name="T81" fmla="*/ 15 h 28"/>
                <a:gd name="T82" fmla="*/ 15 w 26"/>
                <a:gd name="T83" fmla="*/ 13 h 28"/>
                <a:gd name="T84" fmla="*/ 23 w 26"/>
                <a:gd name="T85" fmla="*/ 9 h 28"/>
                <a:gd name="T86" fmla="*/ 14 w 26"/>
                <a:gd name="T87" fmla="*/ 8 h 28"/>
                <a:gd name="T88" fmla="*/ 11 w 26"/>
                <a:gd name="T89" fmla="*/ 12 h 28"/>
                <a:gd name="T90" fmla="*/ 17 w 26"/>
                <a:gd name="T91" fmla="*/ 9 h 28"/>
                <a:gd name="T92" fmla="*/ 12 w 26"/>
                <a:gd name="T93" fmla="*/ 15 h 28"/>
                <a:gd name="T94" fmla="*/ 11 w 26"/>
                <a:gd name="T95" fmla="*/ 18 h 28"/>
                <a:gd name="T96" fmla="*/ 12 w 26"/>
                <a:gd name="T97" fmla="*/ 15 h 28"/>
                <a:gd name="T98" fmla="*/ 8 w 26"/>
                <a:gd name="T9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28"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3"/>
                    <a:pt x="10" y="6"/>
                    <a:pt x="9" y="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8"/>
                    <a:pt x="6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2" y="21"/>
                    <a:pt x="1" y="21"/>
                    <a:pt x="1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5"/>
                    <a:pt x="8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3"/>
                    <a:pt x="10" y="23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23" y="9"/>
                  </a:lnTo>
                  <a:close/>
                  <a:moveTo>
                    <a:pt x="14" y="3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9"/>
                    <a:pt x="13" y="6"/>
                    <a:pt x="14" y="3"/>
                  </a:cubicBezTo>
                  <a:close/>
                  <a:moveTo>
                    <a:pt x="16" y="12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1"/>
                    <a:pt x="20" y="11"/>
                    <a:pt x="20" y="11"/>
                  </a:cubicBezTo>
                  <a:lnTo>
                    <a:pt x="16" y="12"/>
                  </a:lnTo>
                  <a:close/>
                  <a:moveTo>
                    <a:pt x="12" y="15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8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7"/>
                    <a:pt x="8" y="17"/>
                    <a:pt x="8" y="17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53" name="Picture 789"/>
            <p:cNvPicPr>
              <a:picLocks noChangeAspect="1" noChangeArrowheads="1"/>
            </p:cNvPicPr>
            <p:nvPr/>
          </p:nvPicPr>
          <p:blipFill>
            <a:blip r:embed="rId4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34463" y="3965575"/>
              <a:ext cx="428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4" name="Picture 790"/>
            <p:cNvPicPr>
              <a:picLocks noChangeAspect="1" noChangeArrowheads="1"/>
            </p:cNvPicPr>
            <p:nvPr/>
          </p:nvPicPr>
          <p:blipFill>
            <a:blip r:embed="rId4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51925" y="3984625"/>
              <a:ext cx="412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5" name="Picture 791"/>
            <p:cNvPicPr>
              <a:picLocks noChangeAspect="1" noChangeArrowheads="1"/>
            </p:cNvPicPr>
            <p:nvPr/>
          </p:nvPicPr>
          <p:blipFill>
            <a:blip r:embed="rId4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34463" y="4006850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6" name="Picture 792"/>
            <p:cNvPicPr>
              <a:picLocks noChangeAspect="1" noChangeArrowheads="1"/>
            </p:cNvPicPr>
            <p:nvPr/>
          </p:nvPicPr>
          <p:blipFill>
            <a:blip r:embed="rId4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17000" y="4014788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7" name="Picture 793"/>
            <p:cNvPicPr>
              <a:picLocks noChangeAspect="1" noChangeArrowheads="1"/>
            </p:cNvPicPr>
            <p:nvPr/>
          </p:nvPicPr>
          <p:blipFill>
            <a:blip r:embed="rId4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42400" y="3946525"/>
              <a:ext cx="10318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8" name="Picture 794"/>
            <p:cNvPicPr>
              <a:picLocks noChangeAspect="1" noChangeArrowheads="1"/>
            </p:cNvPicPr>
            <p:nvPr/>
          </p:nvPicPr>
          <p:blipFill>
            <a:blip r:embed="rId4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9538" y="3905250"/>
              <a:ext cx="93663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9" name="Picture 795"/>
            <p:cNvPicPr>
              <a:picLocks noChangeAspect="1" noChangeArrowheads="1"/>
            </p:cNvPicPr>
            <p:nvPr/>
          </p:nvPicPr>
          <p:blipFill>
            <a:blip r:embed="rId4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58263" y="3937000"/>
              <a:ext cx="114300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0" name="Picture 796"/>
            <p:cNvPicPr>
              <a:picLocks noChangeAspect="1" noChangeArrowheads="1"/>
            </p:cNvPicPr>
            <p:nvPr/>
          </p:nvPicPr>
          <p:blipFill>
            <a:blip r:embed="rId4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48750" y="3979863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1" name="Picture 797"/>
            <p:cNvPicPr>
              <a:picLocks noChangeAspect="1" noChangeArrowheads="1"/>
            </p:cNvPicPr>
            <p:nvPr/>
          </p:nvPicPr>
          <p:blipFill>
            <a:blip r:embed="rId4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59863" y="3984625"/>
              <a:ext cx="41275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2" name="Picture 798"/>
            <p:cNvPicPr>
              <a:picLocks noChangeAspect="1" noChangeArrowheads="1"/>
            </p:cNvPicPr>
            <p:nvPr/>
          </p:nvPicPr>
          <p:blipFill>
            <a:blip r:embed="rId4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51913" y="3992563"/>
              <a:ext cx="10477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3" name="Picture 799"/>
            <p:cNvPicPr>
              <a:picLocks noChangeAspect="1" noChangeArrowheads="1"/>
            </p:cNvPicPr>
            <p:nvPr/>
          </p:nvPicPr>
          <p:blipFill>
            <a:blip r:embed="rId4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9538" y="4016375"/>
              <a:ext cx="93663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4" name="Picture 800"/>
            <p:cNvPicPr>
              <a:picLocks noChangeAspect="1" noChangeArrowheads="1"/>
            </p:cNvPicPr>
            <p:nvPr/>
          </p:nvPicPr>
          <p:blipFill>
            <a:blip r:embed="rId4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8038" y="2882900"/>
              <a:ext cx="103188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65" name="Freeform 801"/>
            <p:cNvSpPr>
              <a:spLocks noEditPoints="1"/>
            </p:cNvSpPr>
            <p:nvPr/>
          </p:nvSpPr>
          <p:spPr bwMode="auto">
            <a:xfrm>
              <a:off x="9666288" y="2928938"/>
              <a:ext cx="79375" cy="87313"/>
            </a:xfrm>
            <a:custGeom>
              <a:avLst/>
              <a:gdLst>
                <a:gd name="T0" fmla="*/ 18 w 23"/>
                <a:gd name="T1" fmla="*/ 0 h 25"/>
                <a:gd name="T2" fmla="*/ 17 w 23"/>
                <a:gd name="T3" fmla="*/ 5 h 25"/>
                <a:gd name="T4" fmla="*/ 16 w 23"/>
                <a:gd name="T5" fmla="*/ 1 h 25"/>
                <a:gd name="T6" fmla="*/ 15 w 23"/>
                <a:gd name="T7" fmla="*/ 2 h 25"/>
                <a:gd name="T8" fmla="*/ 16 w 23"/>
                <a:gd name="T9" fmla="*/ 6 h 25"/>
                <a:gd name="T10" fmla="*/ 14 w 23"/>
                <a:gd name="T11" fmla="*/ 0 h 25"/>
                <a:gd name="T12" fmla="*/ 12 w 23"/>
                <a:gd name="T13" fmla="*/ 0 h 25"/>
                <a:gd name="T14" fmla="*/ 12 w 23"/>
                <a:gd name="T15" fmla="*/ 2 h 25"/>
                <a:gd name="T16" fmla="*/ 12 w 23"/>
                <a:gd name="T17" fmla="*/ 3 h 25"/>
                <a:gd name="T18" fmla="*/ 10 w 23"/>
                <a:gd name="T19" fmla="*/ 1 h 25"/>
                <a:gd name="T20" fmla="*/ 8 w 23"/>
                <a:gd name="T21" fmla="*/ 0 h 25"/>
                <a:gd name="T22" fmla="*/ 9 w 23"/>
                <a:gd name="T23" fmla="*/ 3 h 25"/>
                <a:gd name="T24" fmla="*/ 10 w 23"/>
                <a:gd name="T25" fmla="*/ 4 h 25"/>
                <a:gd name="T26" fmla="*/ 4 w 23"/>
                <a:gd name="T27" fmla="*/ 3 h 25"/>
                <a:gd name="T28" fmla="*/ 12 w 23"/>
                <a:gd name="T29" fmla="*/ 8 h 25"/>
                <a:gd name="T30" fmla="*/ 6 w 23"/>
                <a:gd name="T31" fmla="*/ 5 h 25"/>
                <a:gd name="T32" fmla="*/ 10 w 23"/>
                <a:gd name="T33" fmla="*/ 8 h 25"/>
                <a:gd name="T34" fmla="*/ 3 w 23"/>
                <a:gd name="T35" fmla="*/ 8 h 25"/>
                <a:gd name="T36" fmla="*/ 0 w 23"/>
                <a:gd name="T37" fmla="*/ 8 h 25"/>
                <a:gd name="T38" fmla="*/ 3 w 23"/>
                <a:gd name="T39" fmla="*/ 10 h 25"/>
                <a:gd name="T40" fmla="*/ 4 w 23"/>
                <a:gd name="T41" fmla="*/ 12 h 25"/>
                <a:gd name="T42" fmla="*/ 7 w 23"/>
                <a:gd name="T43" fmla="*/ 14 h 25"/>
                <a:gd name="T44" fmla="*/ 11 w 23"/>
                <a:gd name="T45" fmla="*/ 13 h 25"/>
                <a:gd name="T46" fmla="*/ 6 w 23"/>
                <a:gd name="T47" fmla="*/ 18 h 25"/>
                <a:gd name="T48" fmla="*/ 8 w 23"/>
                <a:gd name="T49" fmla="*/ 20 h 25"/>
                <a:gd name="T50" fmla="*/ 10 w 23"/>
                <a:gd name="T51" fmla="*/ 19 h 25"/>
                <a:gd name="T52" fmla="*/ 14 w 23"/>
                <a:gd name="T53" fmla="*/ 12 h 25"/>
                <a:gd name="T54" fmla="*/ 12 w 23"/>
                <a:gd name="T55" fmla="*/ 20 h 25"/>
                <a:gd name="T56" fmla="*/ 14 w 23"/>
                <a:gd name="T57" fmla="*/ 20 h 25"/>
                <a:gd name="T58" fmla="*/ 12 w 23"/>
                <a:gd name="T59" fmla="*/ 24 h 25"/>
                <a:gd name="T60" fmla="*/ 15 w 23"/>
                <a:gd name="T61" fmla="*/ 21 h 25"/>
                <a:gd name="T62" fmla="*/ 17 w 23"/>
                <a:gd name="T63" fmla="*/ 20 h 25"/>
                <a:gd name="T64" fmla="*/ 17 w 23"/>
                <a:gd name="T65" fmla="*/ 22 h 25"/>
                <a:gd name="T66" fmla="*/ 17 w 23"/>
                <a:gd name="T67" fmla="*/ 12 h 25"/>
                <a:gd name="T68" fmla="*/ 16 w 23"/>
                <a:gd name="T69" fmla="*/ 12 h 25"/>
                <a:gd name="T70" fmla="*/ 15 w 23"/>
                <a:gd name="T71" fmla="*/ 11 h 25"/>
                <a:gd name="T72" fmla="*/ 16 w 23"/>
                <a:gd name="T73" fmla="*/ 10 h 25"/>
                <a:gd name="T74" fmla="*/ 16 w 23"/>
                <a:gd name="T75" fmla="*/ 11 h 25"/>
                <a:gd name="T76" fmla="*/ 17 w 23"/>
                <a:gd name="T77" fmla="*/ 12 h 25"/>
                <a:gd name="T78" fmla="*/ 20 w 23"/>
                <a:gd name="T79" fmla="*/ 19 h 25"/>
                <a:gd name="T80" fmla="*/ 21 w 23"/>
                <a:gd name="T81" fmla="*/ 17 h 25"/>
                <a:gd name="T82" fmla="*/ 21 w 23"/>
                <a:gd name="T83" fmla="*/ 14 h 25"/>
                <a:gd name="T84" fmla="*/ 22 w 23"/>
                <a:gd name="T85" fmla="*/ 12 h 25"/>
                <a:gd name="T86" fmla="*/ 22 w 23"/>
                <a:gd name="T87" fmla="*/ 10 h 25"/>
                <a:gd name="T88" fmla="*/ 23 w 23"/>
                <a:gd name="T89" fmla="*/ 8 h 25"/>
                <a:gd name="T90" fmla="*/ 22 w 23"/>
                <a:gd name="T91" fmla="*/ 9 h 25"/>
                <a:gd name="T92" fmla="*/ 19 w 23"/>
                <a:gd name="T93" fmla="*/ 8 h 25"/>
                <a:gd name="T94" fmla="*/ 21 w 23"/>
                <a:gd name="T95" fmla="*/ 6 h 25"/>
                <a:gd name="T96" fmla="*/ 21 w 23"/>
                <a:gd name="T97" fmla="*/ 3 h 25"/>
                <a:gd name="T98" fmla="*/ 20 w 23"/>
                <a:gd name="T99" fmla="*/ 2 h 25"/>
                <a:gd name="T100" fmla="*/ 20 w 23"/>
                <a:gd name="T101" fmla="*/ 4 h 25"/>
                <a:gd name="T102" fmla="*/ 11 w 23"/>
                <a:gd name="T103" fmla="*/ 11 h 25"/>
                <a:gd name="T104" fmla="*/ 12 w 23"/>
                <a:gd name="T105" fmla="*/ 10 h 25"/>
                <a:gd name="T106" fmla="*/ 16 w 23"/>
                <a:gd name="T107" fmla="*/ 8 h 25"/>
                <a:gd name="T108" fmla="*/ 15 w 23"/>
                <a:gd name="T109" fmla="*/ 14 h 25"/>
                <a:gd name="T110" fmla="*/ 15 w 23"/>
                <a:gd name="T111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" h="25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2"/>
                    <a:pt x="17" y="4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8" y="4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5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2" y="14"/>
                    <a:pt x="1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6" y="25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4"/>
                    <a:pt x="19" y="2"/>
                    <a:pt x="19" y="0"/>
                  </a:cubicBezTo>
                  <a:close/>
                  <a:moveTo>
                    <a:pt x="11" y="11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15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3"/>
                  </a:lnTo>
                  <a:close/>
                  <a:moveTo>
                    <a:pt x="15" y="16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66" name="Picture 802"/>
            <p:cNvPicPr>
              <a:picLocks noChangeAspect="1" noChangeArrowheads="1"/>
            </p:cNvPicPr>
            <p:nvPr/>
          </p:nvPicPr>
          <p:blipFill>
            <a:blip r:embed="rId4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7088" y="2925763"/>
              <a:ext cx="936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7" name="Picture 803"/>
            <p:cNvPicPr>
              <a:picLocks noChangeAspect="1" noChangeArrowheads="1"/>
            </p:cNvPicPr>
            <p:nvPr/>
          </p:nvPicPr>
          <p:blipFill>
            <a:blip r:embed="rId4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31363" y="2900363"/>
              <a:ext cx="8413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8" name="Picture 804"/>
            <p:cNvPicPr>
              <a:picLocks noChangeAspect="1" noChangeArrowheads="1"/>
            </p:cNvPicPr>
            <p:nvPr/>
          </p:nvPicPr>
          <p:blipFill>
            <a:blip r:embed="rId4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18663" y="2962275"/>
              <a:ext cx="93663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9" name="Picture 805"/>
            <p:cNvPicPr>
              <a:picLocks noChangeAspect="1" noChangeArrowheads="1"/>
            </p:cNvPicPr>
            <p:nvPr/>
          </p:nvPicPr>
          <p:blipFill>
            <a:blip r:embed="rId4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3113" y="2992438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0" name="Picture 806"/>
            <p:cNvPicPr>
              <a:picLocks noChangeAspect="1" noChangeArrowheads="1"/>
            </p:cNvPicPr>
            <p:nvPr/>
          </p:nvPicPr>
          <p:blipFill>
            <a:blip r:embed="rId4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3138" y="2898775"/>
              <a:ext cx="8255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1" name="Picture 807"/>
            <p:cNvPicPr>
              <a:picLocks noChangeAspect="1" noChangeArrowheads="1"/>
            </p:cNvPicPr>
            <p:nvPr/>
          </p:nvPicPr>
          <p:blipFill>
            <a:blip r:embed="rId4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15513" y="2935288"/>
              <a:ext cx="104775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2" name="Picture 809"/>
            <p:cNvPicPr>
              <a:picLocks noChangeAspect="1" noChangeArrowheads="1"/>
            </p:cNvPicPr>
            <p:nvPr/>
          </p:nvPicPr>
          <p:blipFill>
            <a:blip r:embed="rId4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56788" y="2935288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3" name="Freeform 810"/>
            <p:cNvSpPr>
              <a:spLocks noEditPoints="1"/>
            </p:cNvSpPr>
            <p:nvPr/>
          </p:nvSpPr>
          <p:spPr bwMode="auto">
            <a:xfrm>
              <a:off x="9871075" y="2955925"/>
              <a:ext cx="65088" cy="90488"/>
            </a:xfrm>
            <a:custGeom>
              <a:avLst/>
              <a:gdLst>
                <a:gd name="T0" fmla="*/ 10 w 19"/>
                <a:gd name="T1" fmla="*/ 1 h 26"/>
                <a:gd name="T2" fmla="*/ 11 w 19"/>
                <a:gd name="T3" fmla="*/ 2 h 26"/>
                <a:gd name="T4" fmla="*/ 13 w 19"/>
                <a:gd name="T5" fmla="*/ 7 h 26"/>
                <a:gd name="T6" fmla="*/ 14 w 19"/>
                <a:gd name="T7" fmla="*/ 11 h 26"/>
                <a:gd name="T8" fmla="*/ 12 w 19"/>
                <a:gd name="T9" fmla="*/ 9 h 26"/>
                <a:gd name="T10" fmla="*/ 12 w 19"/>
                <a:gd name="T11" fmla="*/ 7 h 26"/>
                <a:gd name="T12" fmla="*/ 5 w 19"/>
                <a:gd name="T13" fmla="*/ 4 h 26"/>
                <a:gd name="T14" fmla="*/ 5 w 19"/>
                <a:gd name="T15" fmla="*/ 4 h 26"/>
                <a:gd name="T16" fmla="*/ 6 w 19"/>
                <a:gd name="T17" fmla="*/ 5 h 26"/>
                <a:gd name="T18" fmla="*/ 9 w 19"/>
                <a:gd name="T19" fmla="*/ 9 h 26"/>
                <a:gd name="T20" fmla="*/ 7 w 19"/>
                <a:gd name="T21" fmla="*/ 7 h 26"/>
                <a:gd name="T22" fmla="*/ 9 w 19"/>
                <a:gd name="T23" fmla="*/ 10 h 26"/>
                <a:gd name="T24" fmla="*/ 8 w 19"/>
                <a:gd name="T25" fmla="*/ 11 h 26"/>
                <a:gd name="T26" fmla="*/ 4 w 19"/>
                <a:gd name="T27" fmla="*/ 7 h 26"/>
                <a:gd name="T28" fmla="*/ 4 w 19"/>
                <a:gd name="T29" fmla="*/ 9 h 26"/>
                <a:gd name="T30" fmla="*/ 4 w 19"/>
                <a:gd name="T31" fmla="*/ 11 h 26"/>
                <a:gd name="T32" fmla="*/ 3 w 19"/>
                <a:gd name="T33" fmla="*/ 11 h 26"/>
                <a:gd name="T34" fmla="*/ 5 w 19"/>
                <a:gd name="T35" fmla="*/ 14 h 26"/>
                <a:gd name="T36" fmla="*/ 1 w 19"/>
                <a:gd name="T37" fmla="*/ 17 h 26"/>
                <a:gd name="T38" fmla="*/ 4 w 19"/>
                <a:gd name="T39" fmla="*/ 20 h 26"/>
                <a:gd name="T40" fmla="*/ 7 w 19"/>
                <a:gd name="T41" fmla="*/ 17 h 26"/>
                <a:gd name="T42" fmla="*/ 0 w 19"/>
                <a:gd name="T43" fmla="*/ 21 h 26"/>
                <a:gd name="T44" fmla="*/ 0 w 19"/>
                <a:gd name="T45" fmla="*/ 22 h 26"/>
                <a:gd name="T46" fmla="*/ 5 w 19"/>
                <a:gd name="T47" fmla="*/ 24 h 26"/>
                <a:gd name="T48" fmla="*/ 7 w 19"/>
                <a:gd name="T49" fmla="*/ 22 h 26"/>
                <a:gd name="T50" fmla="*/ 8 w 19"/>
                <a:gd name="T51" fmla="*/ 21 h 26"/>
                <a:gd name="T52" fmla="*/ 9 w 19"/>
                <a:gd name="T53" fmla="*/ 20 h 26"/>
                <a:gd name="T54" fmla="*/ 10 w 19"/>
                <a:gd name="T55" fmla="*/ 19 h 26"/>
                <a:gd name="T56" fmla="*/ 10 w 19"/>
                <a:gd name="T57" fmla="*/ 21 h 26"/>
                <a:gd name="T58" fmla="*/ 11 w 19"/>
                <a:gd name="T59" fmla="*/ 20 h 26"/>
                <a:gd name="T60" fmla="*/ 12 w 19"/>
                <a:gd name="T61" fmla="*/ 18 h 26"/>
                <a:gd name="T62" fmla="*/ 12 w 19"/>
                <a:gd name="T63" fmla="*/ 15 h 26"/>
                <a:gd name="T64" fmla="*/ 12 w 19"/>
                <a:gd name="T65" fmla="*/ 15 h 26"/>
                <a:gd name="T66" fmla="*/ 13 w 19"/>
                <a:gd name="T67" fmla="*/ 17 h 26"/>
                <a:gd name="T68" fmla="*/ 12 w 19"/>
                <a:gd name="T69" fmla="*/ 18 h 26"/>
                <a:gd name="T70" fmla="*/ 10 w 19"/>
                <a:gd name="T71" fmla="*/ 24 h 26"/>
                <a:gd name="T72" fmla="*/ 11 w 19"/>
                <a:gd name="T73" fmla="*/ 26 h 26"/>
                <a:gd name="T74" fmla="*/ 13 w 19"/>
                <a:gd name="T75" fmla="*/ 19 h 26"/>
                <a:gd name="T76" fmla="*/ 14 w 19"/>
                <a:gd name="T77" fmla="*/ 21 h 26"/>
                <a:gd name="T78" fmla="*/ 15 w 19"/>
                <a:gd name="T79" fmla="*/ 19 h 26"/>
                <a:gd name="T80" fmla="*/ 15 w 19"/>
                <a:gd name="T81" fmla="*/ 19 h 26"/>
                <a:gd name="T82" fmla="*/ 15 w 19"/>
                <a:gd name="T83" fmla="*/ 17 h 26"/>
                <a:gd name="T84" fmla="*/ 15 w 19"/>
                <a:gd name="T85" fmla="*/ 15 h 26"/>
                <a:gd name="T86" fmla="*/ 16 w 19"/>
                <a:gd name="T87" fmla="*/ 14 h 26"/>
                <a:gd name="T88" fmla="*/ 19 w 19"/>
                <a:gd name="T89" fmla="*/ 13 h 26"/>
                <a:gd name="T90" fmla="*/ 17 w 19"/>
                <a:gd name="T91" fmla="*/ 12 h 26"/>
                <a:gd name="T92" fmla="*/ 18 w 19"/>
                <a:gd name="T93" fmla="*/ 4 h 26"/>
                <a:gd name="T94" fmla="*/ 17 w 19"/>
                <a:gd name="T95" fmla="*/ 4 h 26"/>
                <a:gd name="T96" fmla="*/ 17 w 19"/>
                <a:gd name="T97" fmla="*/ 9 h 26"/>
                <a:gd name="T98" fmla="*/ 14 w 19"/>
                <a:gd name="T99" fmla="*/ 8 h 26"/>
                <a:gd name="T100" fmla="*/ 14 w 19"/>
                <a:gd name="T101" fmla="*/ 4 h 26"/>
                <a:gd name="T102" fmla="*/ 12 w 19"/>
                <a:gd name="T103" fmla="*/ 1 h 26"/>
                <a:gd name="T104" fmla="*/ 11 w 19"/>
                <a:gd name="T105" fmla="*/ 0 h 26"/>
                <a:gd name="T106" fmla="*/ 7 w 19"/>
                <a:gd name="T107" fmla="*/ 4 h 26"/>
                <a:gd name="T108" fmla="*/ 11 w 19"/>
                <a:gd name="T109" fmla="*/ 9 h 26"/>
                <a:gd name="T110" fmla="*/ 12 w 19"/>
                <a:gd name="T111" fmla="*/ 11 h 26"/>
                <a:gd name="T112" fmla="*/ 11 w 19"/>
                <a:gd name="T113" fmla="*/ 10 h 26"/>
                <a:gd name="T114" fmla="*/ 10 w 19"/>
                <a:gd name="T115" fmla="*/ 15 h 26"/>
                <a:gd name="T116" fmla="*/ 9 w 19"/>
                <a:gd name="T117" fmla="*/ 15 h 26"/>
                <a:gd name="T118" fmla="*/ 11 w 19"/>
                <a:gd name="T119" fmla="*/ 14 h 26"/>
                <a:gd name="T120" fmla="*/ 11 w 19"/>
                <a:gd name="T121" fmla="*/ 14 h 26"/>
                <a:gd name="T122" fmla="*/ 10 w 19"/>
                <a:gd name="T123" fmla="*/ 15 h 26"/>
                <a:gd name="T124" fmla="*/ 13 w 19"/>
                <a:gd name="T12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" h="26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6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3" y="16"/>
                    <a:pt x="1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2"/>
                    <a:pt x="13" y="21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3"/>
                    <a:pt x="15" y="21"/>
                    <a:pt x="15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lnTo>
                    <a:pt x="11" y="0"/>
                  </a:lnTo>
                  <a:close/>
                  <a:moveTo>
                    <a:pt x="11" y="1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lnTo>
                    <a:pt x="11" y="10"/>
                  </a:ln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74" name="Picture 811"/>
            <p:cNvPicPr>
              <a:picLocks noChangeAspect="1" noChangeArrowheads="1"/>
            </p:cNvPicPr>
            <p:nvPr/>
          </p:nvPicPr>
          <p:blipFill>
            <a:blip r:embed="rId4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1713" y="2962275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" name="Picture 812"/>
            <p:cNvPicPr>
              <a:picLocks noChangeAspect="1" noChangeArrowheads="1"/>
            </p:cNvPicPr>
            <p:nvPr/>
          </p:nvPicPr>
          <p:blipFill>
            <a:blip r:embed="rId4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4888" y="2978150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6" name="Picture 813"/>
            <p:cNvPicPr>
              <a:picLocks noChangeAspect="1" noChangeArrowheads="1"/>
            </p:cNvPicPr>
            <p:nvPr/>
          </p:nvPicPr>
          <p:blipFill>
            <a:blip r:embed="rId4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80600" y="2954338"/>
              <a:ext cx="428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7" name="Picture 814"/>
            <p:cNvPicPr>
              <a:picLocks noChangeAspect="1" noChangeArrowheads="1"/>
            </p:cNvPicPr>
            <p:nvPr/>
          </p:nvPicPr>
          <p:blipFill>
            <a:blip r:embed="rId4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2825" y="2989263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8" name="Picture 815"/>
            <p:cNvPicPr>
              <a:picLocks noChangeAspect="1" noChangeArrowheads="1"/>
            </p:cNvPicPr>
            <p:nvPr/>
          </p:nvPicPr>
          <p:blipFill>
            <a:blip r:embed="rId4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8050" y="2986088"/>
              <a:ext cx="1143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9" name="Picture 816"/>
            <p:cNvPicPr>
              <a:picLocks noChangeAspect="1" noChangeArrowheads="1"/>
            </p:cNvPicPr>
            <p:nvPr/>
          </p:nvPicPr>
          <p:blipFill>
            <a:blip r:embed="rId4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85363" y="2979738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0" name="Picture 817"/>
            <p:cNvPicPr>
              <a:picLocks noChangeAspect="1" noChangeArrowheads="1"/>
            </p:cNvPicPr>
            <p:nvPr/>
          </p:nvPicPr>
          <p:blipFill>
            <a:blip r:embed="rId4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6475" y="2992438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1" name="Picture 818"/>
            <p:cNvPicPr>
              <a:picLocks noChangeAspect="1" noChangeArrowheads="1"/>
            </p:cNvPicPr>
            <p:nvPr/>
          </p:nvPicPr>
          <p:blipFill>
            <a:blip r:embed="rId4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4250" y="2989263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2" name="Picture 819"/>
            <p:cNvPicPr>
              <a:picLocks noChangeAspect="1" noChangeArrowheads="1"/>
            </p:cNvPicPr>
            <p:nvPr/>
          </p:nvPicPr>
          <p:blipFill>
            <a:blip r:embed="rId4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5838" y="2998788"/>
              <a:ext cx="93663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3" name="Picture 820"/>
            <p:cNvPicPr>
              <a:picLocks noChangeAspect="1" noChangeArrowheads="1"/>
            </p:cNvPicPr>
            <p:nvPr/>
          </p:nvPicPr>
          <p:blipFill>
            <a:blip r:embed="rId4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4413" y="2943225"/>
              <a:ext cx="93663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4" name="Picture 821"/>
            <p:cNvPicPr>
              <a:picLocks noChangeAspect="1" noChangeArrowheads="1"/>
            </p:cNvPicPr>
            <p:nvPr/>
          </p:nvPicPr>
          <p:blipFill>
            <a:blip r:embed="rId4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6475" y="2960688"/>
              <a:ext cx="31750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" name="Picture 822"/>
            <p:cNvPicPr>
              <a:picLocks noChangeAspect="1" noChangeArrowheads="1"/>
            </p:cNvPicPr>
            <p:nvPr/>
          </p:nvPicPr>
          <p:blipFill>
            <a:blip r:embed="rId4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6000" y="3003550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6" name="Picture 823"/>
            <p:cNvPicPr>
              <a:picLocks noChangeAspect="1" noChangeArrowheads="1"/>
            </p:cNvPicPr>
            <p:nvPr/>
          </p:nvPicPr>
          <p:blipFill>
            <a:blip r:embed="rId4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8063" y="3011488"/>
              <a:ext cx="317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7" name="Picture 824"/>
            <p:cNvPicPr>
              <a:picLocks noChangeAspect="1" noChangeArrowheads="1"/>
            </p:cNvPicPr>
            <p:nvPr/>
          </p:nvPicPr>
          <p:blipFill>
            <a:blip r:embed="rId4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3538" y="3616325"/>
              <a:ext cx="920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8" name="Freeform 825"/>
            <p:cNvSpPr>
              <a:spLocks/>
            </p:cNvSpPr>
            <p:nvPr/>
          </p:nvSpPr>
          <p:spPr bwMode="auto">
            <a:xfrm>
              <a:off x="9267825" y="3670300"/>
              <a:ext cx="66675" cy="66675"/>
            </a:xfrm>
            <a:custGeom>
              <a:avLst/>
              <a:gdLst>
                <a:gd name="T0" fmla="*/ 11 w 19"/>
                <a:gd name="T1" fmla="*/ 0 h 19"/>
                <a:gd name="T2" fmla="*/ 10 w 19"/>
                <a:gd name="T3" fmla="*/ 1 h 19"/>
                <a:gd name="T4" fmla="*/ 10 w 19"/>
                <a:gd name="T5" fmla="*/ 2 h 19"/>
                <a:gd name="T6" fmla="*/ 8 w 19"/>
                <a:gd name="T7" fmla="*/ 2 h 19"/>
                <a:gd name="T8" fmla="*/ 8 w 19"/>
                <a:gd name="T9" fmla="*/ 2 h 19"/>
                <a:gd name="T10" fmla="*/ 8 w 19"/>
                <a:gd name="T11" fmla="*/ 6 h 19"/>
                <a:gd name="T12" fmla="*/ 8 w 19"/>
                <a:gd name="T13" fmla="*/ 6 h 19"/>
                <a:gd name="T14" fmla="*/ 3 w 19"/>
                <a:gd name="T15" fmla="*/ 5 h 19"/>
                <a:gd name="T16" fmla="*/ 2 w 19"/>
                <a:gd name="T17" fmla="*/ 6 h 19"/>
                <a:gd name="T18" fmla="*/ 5 w 19"/>
                <a:gd name="T19" fmla="*/ 7 h 19"/>
                <a:gd name="T20" fmla="*/ 2 w 19"/>
                <a:gd name="T21" fmla="*/ 6 h 19"/>
                <a:gd name="T22" fmla="*/ 2 w 19"/>
                <a:gd name="T23" fmla="*/ 7 h 19"/>
                <a:gd name="T24" fmla="*/ 3 w 19"/>
                <a:gd name="T25" fmla="*/ 8 h 19"/>
                <a:gd name="T26" fmla="*/ 5 w 19"/>
                <a:gd name="T27" fmla="*/ 9 h 19"/>
                <a:gd name="T28" fmla="*/ 5 w 19"/>
                <a:gd name="T29" fmla="*/ 9 h 19"/>
                <a:gd name="T30" fmla="*/ 0 w 19"/>
                <a:gd name="T31" fmla="*/ 10 h 19"/>
                <a:gd name="T32" fmla="*/ 6 w 19"/>
                <a:gd name="T33" fmla="*/ 9 h 19"/>
                <a:gd name="T34" fmla="*/ 8 w 19"/>
                <a:gd name="T35" fmla="*/ 9 h 19"/>
                <a:gd name="T36" fmla="*/ 9 w 19"/>
                <a:gd name="T37" fmla="*/ 9 h 19"/>
                <a:gd name="T38" fmla="*/ 10 w 19"/>
                <a:gd name="T39" fmla="*/ 11 h 19"/>
                <a:gd name="T40" fmla="*/ 10 w 19"/>
                <a:gd name="T41" fmla="*/ 11 h 19"/>
                <a:gd name="T42" fmla="*/ 10 w 19"/>
                <a:gd name="T43" fmla="*/ 12 h 19"/>
                <a:gd name="T44" fmla="*/ 12 w 19"/>
                <a:gd name="T45" fmla="*/ 15 h 19"/>
                <a:gd name="T46" fmla="*/ 13 w 19"/>
                <a:gd name="T47" fmla="*/ 19 h 19"/>
                <a:gd name="T48" fmla="*/ 14 w 19"/>
                <a:gd name="T49" fmla="*/ 18 h 19"/>
                <a:gd name="T50" fmla="*/ 13 w 19"/>
                <a:gd name="T51" fmla="*/ 13 h 19"/>
                <a:gd name="T52" fmla="*/ 12 w 19"/>
                <a:gd name="T53" fmla="*/ 12 h 19"/>
                <a:gd name="T54" fmla="*/ 12 w 19"/>
                <a:gd name="T55" fmla="*/ 11 h 19"/>
                <a:gd name="T56" fmla="*/ 14 w 19"/>
                <a:gd name="T57" fmla="*/ 11 h 19"/>
                <a:gd name="T58" fmla="*/ 17 w 19"/>
                <a:gd name="T59" fmla="*/ 11 h 19"/>
                <a:gd name="T60" fmla="*/ 18 w 19"/>
                <a:gd name="T61" fmla="*/ 10 h 19"/>
                <a:gd name="T62" fmla="*/ 18 w 19"/>
                <a:gd name="T63" fmla="*/ 10 h 19"/>
                <a:gd name="T64" fmla="*/ 18 w 19"/>
                <a:gd name="T65" fmla="*/ 9 h 19"/>
                <a:gd name="T66" fmla="*/ 18 w 19"/>
                <a:gd name="T67" fmla="*/ 9 h 19"/>
                <a:gd name="T68" fmla="*/ 17 w 19"/>
                <a:gd name="T69" fmla="*/ 8 h 19"/>
                <a:gd name="T70" fmla="*/ 16 w 19"/>
                <a:gd name="T71" fmla="*/ 9 h 19"/>
                <a:gd name="T72" fmla="*/ 19 w 19"/>
                <a:gd name="T73" fmla="*/ 7 h 19"/>
                <a:gd name="T74" fmla="*/ 17 w 19"/>
                <a:gd name="T75" fmla="*/ 7 h 19"/>
                <a:gd name="T76" fmla="*/ 11 w 19"/>
                <a:gd name="T77" fmla="*/ 10 h 19"/>
                <a:gd name="T78" fmla="*/ 11 w 19"/>
                <a:gd name="T79" fmla="*/ 9 h 19"/>
                <a:gd name="T80" fmla="*/ 11 w 19"/>
                <a:gd name="T81" fmla="*/ 8 h 19"/>
                <a:gd name="T82" fmla="*/ 11 w 19"/>
                <a:gd name="T83" fmla="*/ 8 h 19"/>
                <a:gd name="T84" fmla="*/ 16 w 19"/>
                <a:gd name="T85" fmla="*/ 2 h 19"/>
                <a:gd name="T86" fmla="*/ 15 w 19"/>
                <a:gd name="T87" fmla="*/ 2 h 19"/>
                <a:gd name="T88" fmla="*/ 10 w 19"/>
                <a:gd name="T89" fmla="*/ 8 h 19"/>
                <a:gd name="T90" fmla="*/ 10 w 19"/>
                <a:gd name="T91" fmla="*/ 6 h 19"/>
                <a:gd name="T92" fmla="*/ 10 w 19"/>
                <a:gd name="T93" fmla="*/ 5 h 19"/>
                <a:gd name="T94" fmla="*/ 11 w 19"/>
                <a:gd name="T95" fmla="*/ 3 h 19"/>
                <a:gd name="T96" fmla="*/ 11 w 19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19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5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BE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89" name="Picture 826"/>
            <p:cNvPicPr>
              <a:picLocks noChangeAspect="1" noChangeArrowheads="1"/>
            </p:cNvPicPr>
            <p:nvPr/>
          </p:nvPicPr>
          <p:blipFill>
            <a:blip r:embed="rId4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86875" y="3646488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0" name="Picture 827"/>
            <p:cNvPicPr>
              <a:picLocks noChangeAspect="1" noChangeArrowheads="1"/>
            </p:cNvPicPr>
            <p:nvPr/>
          </p:nvPicPr>
          <p:blipFill>
            <a:blip r:embed="rId4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3225" y="3694113"/>
              <a:ext cx="93663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1" name="Freeform 828"/>
            <p:cNvSpPr>
              <a:spLocks/>
            </p:cNvSpPr>
            <p:nvPr/>
          </p:nvSpPr>
          <p:spPr bwMode="auto">
            <a:xfrm>
              <a:off x="9309100" y="3708400"/>
              <a:ext cx="20638" cy="17463"/>
            </a:xfrm>
            <a:custGeom>
              <a:avLst/>
              <a:gdLst>
                <a:gd name="T0" fmla="*/ 11 w 13"/>
                <a:gd name="T1" fmla="*/ 11 h 11"/>
                <a:gd name="T2" fmla="*/ 13 w 13"/>
                <a:gd name="T3" fmla="*/ 9 h 11"/>
                <a:gd name="T4" fmla="*/ 13 w 13"/>
                <a:gd name="T5" fmla="*/ 9 h 11"/>
                <a:gd name="T6" fmla="*/ 13 w 13"/>
                <a:gd name="T7" fmla="*/ 9 h 11"/>
                <a:gd name="T8" fmla="*/ 13 w 13"/>
                <a:gd name="T9" fmla="*/ 7 h 11"/>
                <a:gd name="T10" fmla="*/ 5 w 13"/>
                <a:gd name="T11" fmla="*/ 2 h 11"/>
                <a:gd name="T12" fmla="*/ 0 w 13"/>
                <a:gd name="T13" fmla="*/ 0 h 11"/>
                <a:gd name="T14" fmla="*/ 0 w 13"/>
                <a:gd name="T15" fmla="*/ 0 h 11"/>
                <a:gd name="T16" fmla="*/ 2 w 13"/>
                <a:gd name="T17" fmla="*/ 5 h 11"/>
                <a:gd name="T18" fmla="*/ 11 w 13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1">
                  <a:moveTo>
                    <a:pt x="11" y="11"/>
                  </a:move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FBE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92" name="Picture 829"/>
            <p:cNvPicPr>
              <a:picLocks noChangeAspect="1" noChangeArrowheads="1"/>
            </p:cNvPicPr>
            <p:nvPr/>
          </p:nvPicPr>
          <p:blipFill>
            <a:blip r:embed="rId4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80525" y="3676650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3" name="Picture 830"/>
            <p:cNvPicPr>
              <a:picLocks noChangeAspect="1" noChangeArrowheads="1"/>
            </p:cNvPicPr>
            <p:nvPr/>
          </p:nvPicPr>
          <p:blipFill>
            <a:blip r:embed="rId4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7350" y="3687763"/>
              <a:ext cx="41275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4" name="Freeform 831"/>
            <p:cNvSpPr>
              <a:spLocks/>
            </p:cNvSpPr>
            <p:nvPr/>
          </p:nvSpPr>
          <p:spPr bwMode="auto">
            <a:xfrm>
              <a:off x="9271000" y="3702050"/>
              <a:ext cx="31750" cy="41275"/>
            </a:xfrm>
            <a:custGeom>
              <a:avLst/>
              <a:gdLst>
                <a:gd name="T0" fmla="*/ 7 w 9"/>
                <a:gd name="T1" fmla="*/ 1 h 12"/>
                <a:gd name="T2" fmla="*/ 7 w 9"/>
                <a:gd name="T3" fmla="*/ 1 h 12"/>
                <a:gd name="T4" fmla="*/ 7 w 9"/>
                <a:gd name="T5" fmla="*/ 1 h 12"/>
                <a:gd name="T6" fmla="*/ 6 w 9"/>
                <a:gd name="T7" fmla="*/ 0 h 12"/>
                <a:gd name="T8" fmla="*/ 6 w 9"/>
                <a:gd name="T9" fmla="*/ 0 h 12"/>
                <a:gd name="T10" fmla="*/ 6 w 9"/>
                <a:gd name="T11" fmla="*/ 1 h 12"/>
                <a:gd name="T12" fmla="*/ 6 w 9"/>
                <a:gd name="T13" fmla="*/ 1 h 12"/>
                <a:gd name="T14" fmla="*/ 5 w 9"/>
                <a:gd name="T15" fmla="*/ 1 h 12"/>
                <a:gd name="T16" fmla="*/ 5 w 9"/>
                <a:gd name="T17" fmla="*/ 1 h 12"/>
                <a:gd name="T18" fmla="*/ 1 w 9"/>
                <a:gd name="T19" fmla="*/ 3 h 12"/>
                <a:gd name="T20" fmla="*/ 1 w 9"/>
                <a:gd name="T21" fmla="*/ 3 h 12"/>
                <a:gd name="T22" fmla="*/ 0 w 9"/>
                <a:gd name="T23" fmla="*/ 4 h 12"/>
                <a:gd name="T24" fmla="*/ 4 w 9"/>
                <a:gd name="T25" fmla="*/ 4 h 12"/>
                <a:gd name="T26" fmla="*/ 3 w 9"/>
                <a:gd name="T27" fmla="*/ 5 h 12"/>
                <a:gd name="T28" fmla="*/ 4 w 9"/>
                <a:gd name="T29" fmla="*/ 5 h 12"/>
                <a:gd name="T30" fmla="*/ 6 w 9"/>
                <a:gd name="T31" fmla="*/ 4 h 12"/>
                <a:gd name="T32" fmla="*/ 6 w 9"/>
                <a:gd name="T33" fmla="*/ 5 h 12"/>
                <a:gd name="T34" fmla="*/ 6 w 9"/>
                <a:gd name="T35" fmla="*/ 6 h 12"/>
                <a:gd name="T36" fmla="*/ 4 w 9"/>
                <a:gd name="T37" fmla="*/ 9 h 12"/>
                <a:gd name="T38" fmla="*/ 5 w 9"/>
                <a:gd name="T39" fmla="*/ 9 h 12"/>
                <a:gd name="T40" fmla="*/ 7 w 9"/>
                <a:gd name="T41" fmla="*/ 7 h 12"/>
                <a:gd name="T42" fmla="*/ 7 w 9"/>
                <a:gd name="T43" fmla="*/ 9 h 12"/>
                <a:gd name="T44" fmla="*/ 7 w 9"/>
                <a:gd name="T45" fmla="*/ 11 h 12"/>
                <a:gd name="T46" fmla="*/ 7 w 9"/>
                <a:gd name="T47" fmla="*/ 12 h 12"/>
                <a:gd name="T48" fmla="*/ 8 w 9"/>
                <a:gd name="T49" fmla="*/ 10 h 12"/>
                <a:gd name="T50" fmla="*/ 8 w 9"/>
                <a:gd name="T51" fmla="*/ 10 h 12"/>
                <a:gd name="T52" fmla="*/ 8 w 9"/>
                <a:gd name="T53" fmla="*/ 9 h 12"/>
                <a:gd name="T54" fmla="*/ 9 w 9"/>
                <a:gd name="T55" fmla="*/ 8 h 12"/>
                <a:gd name="T56" fmla="*/ 9 w 9"/>
                <a:gd name="T57" fmla="*/ 8 h 12"/>
                <a:gd name="T58" fmla="*/ 9 w 9"/>
                <a:gd name="T59" fmla="*/ 8 h 12"/>
                <a:gd name="T60" fmla="*/ 9 w 9"/>
                <a:gd name="T61" fmla="*/ 6 h 12"/>
                <a:gd name="T62" fmla="*/ 8 w 9"/>
                <a:gd name="T63" fmla="*/ 1 h 12"/>
                <a:gd name="T64" fmla="*/ 7 w 9"/>
                <a:gd name="T6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2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FBE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95" name="Picture 832"/>
            <p:cNvPicPr>
              <a:picLocks noChangeAspect="1" noChangeArrowheads="1"/>
            </p:cNvPicPr>
            <p:nvPr/>
          </p:nvPicPr>
          <p:blipFill>
            <a:blip r:embed="rId4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17025" y="3662363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6" name="Picture 833"/>
            <p:cNvPicPr>
              <a:picLocks noChangeAspect="1" noChangeArrowheads="1"/>
            </p:cNvPicPr>
            <p:nvPr/>
          </p:nvPicPr>
          <p:blipFill>
            <a:blip r:embed="rId4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34488" y="3705225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7" name="Picture 834"/>
            <p:cNvPicPr>
              <a:picLocks noChangeAspect="1" noChangeArrowheads="1"/>
            </p:cNvPicPr>
            <p:nvPr/>
          </p:nvPicPr>
          <p:blipFill>
            <a:blip r:embed="rId4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3225" y="3698875"/>
              <a:ext cx="41275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8" name="Picture 835"/>
            <p:cNvPicPr>
              <a:picLocks noChangeAspect="1" noChangeArrowheads="1"/>
            </p:cNvPicPr>
            <p:nvPr/>
          </p:nvPicPr>
          <p:blipFill>
            <a:blip r:embed="rId4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8838" y="2921000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9" name="Picture 836"/>
            <p:cNvPicPr>
              <a:picLocks noChangeAspect="1" noChangeArrowheads="1"/>
            </p:cNvPicPr>
            <p:nvPr/>
          </p:nvPicPr>
          <p:blipFill>
            <a:blip r:embed="rId4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5988" y="2879725"/>
              <a:ext cx="93663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0" name="Picture 837"/>
            <p:cNvPicPr>
              <a:picLocks noChangeAspect="1" noChangeArrowheads="1"/>
            </p:cNvPicPr>
            <p:nvPr/>
          </p:nvPicPr>
          <p:blipFill>
            <a:blip r:embed="rId4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92975" y="2936875"/>
              <a:ext cx="103188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1" name="Freeform 838"/>
            <p:cNvSpPr>
              <a:spLocks noEditPoints="1"/>
            </p:cNvSpPr>
            <p:nvPr/>
          </p:nvSpPr>
          <p:spPr bwMode="auto">
            <a:xfrm>
              <a:off x="7261225" y="2970213"/>
              <a:ext cx="66675" cy="66675"/>
            </a:xfrm>
            <a:custGeom>
              <a:avLst/>
              <a:gdLst>
                <a:gd name="T0" fmla="*/ 6 w 19"/>
                <a:gd name="T1" fmla="*/ 0 h 19"/>
                <a:gd name="T2" fmla="*/ 4 w 19"/>
                <a:gd name="T3" fmla="*/ 2 h 19"/>
                <a:gd name="T4" fmla="*/ 5 w 19"/>
                <a:gd name="T5" fmla="*/ 4 h 19"/>
                <a:gd name="T6" fmla="*/ 7 w 19"/>
                <a:gd name="T7" fmla="*/ 7 h 19"/>
                <a:gd name="T8" fmla="*/ 4 w 19"/>
                <a:gd name="T9" fmla="*/ 7 h 19"/>
                <a:gd name="T10" fmla="*/ 3 w 19"/>
                <a:gd name="T11" fmla="*/ 7 h 19"/>
                <a:gd name="T12" fmla="*/ 2 w 19"/>
                <a:gd name="T13" fmla="*/ 8 h 19"/>
                <a:gd name="T14" fmla="*/ 0 w 19"/>
                <a:gd name="T15" fmla="*/ 11 h 19"/>
                <a:gd name="T16" fmla="*/ 0 w 19"/>
                <a:gd name="T17" fmla="*/ 13 h 19"/>
                <a:gd name="T18" fmla="*/ 1 w 19"/>
                <a:gd name="T19" fmla="*/ 17 h 19"/>
                <a:gd name="T20" fmla="*/ 3 w 19"/>
                <a:gd name="T21" fmla="*/ 15 h 19"/>
                <a:gd name="T22" fmla="*/ 3 w 19"/>
                <a:gd name="T23" fmla="*/ 12 h 19"/>
                <a:gd name="T24" fmla="*/ 4 w 19"/>
                <a:gd name="T25" fmla="*/ 10 h 19"/>
                <a:gd name="T26" fmla="*/ 8 w 19"/>
                <a:gd name="T27" fmla="*/ 9 h 19"/>
                <a:gd name="T28" fmla="*/ 10 w 19"/>
                <a:gd name="T29" fmla="*/ 10 h 19"/>
                <a:gd name="T30" fmla="*/ 4 w 19"/>
                <a:gd name="T31" fmla="*/ 14 h 19"/>
                <a:gd name="T32" fmla="*/ 4 w 19"/>
                <a:gd name="T33" fmla="*/ 15 h 19"/>
                <a:gd name="T34" fmla="*/ 11 w 19"/>
                <a:gd name="T35" fmla="*/ 15 h 19"/>
                <a:gd name="T36" fmla="*/ 13 w 19"/>
                <a:gd name="T37" fmla="*/ 15 h 19"/>
                <a:gd name="T38" fmla="*/ 13 w 19"/>
                <a:gd name="T39" fmla="*/ 13 h 19"/>
                <a:gd name="T40" fmla="*/ 13 w 19"/>
                <a:gd name="T41" fmla="*/ 13 h 19"/>
                <a:gd name="T42" fmla="*/ 12 w 19"/>
                <a:gd name="T43" fmla="*/ 18 h 19"/>
                <a:gd name="T44" fmla="*/ 13 w 19"/>
                <a:gd name="T45" fmla="*/ 19 h 19"/>
                <a:gd name="T46" fmla="*/ 17 w 19"/>
                <a:gd name="T47" fmla="*/ 10 h 19"/>
                <a:gd name="T48" fmla="*/ 18 w 19"/>
                <a:gd name="T49" fmla="*/ 9 h 19"/>
                <a:gd name="T50" fmla="*/ 17 w 19"/>
                <a:gd name="T51" fmla="*/ 8 h 19"/>
                <a:gd name="T52" fmla="*/ 16 w 19"/>
                <a:gd name="T53" fmla="*/ 7 h 19"/>
                <a:gd name="T54" fmla="*/ 15 w 19"/>
                <a:gd name="T55" fmla="*/ 8 h 19"/>
                <a:gd name="T56" fmla="*/ 15 w 19"/>
                <a:gd name="T57" fmla="*/ 9 h 19"/>
                <a:gd name="T58" fmla="*/ 14 w 19"/>
                <a:gd name="T59" fmla="*/ 10 h 19"/>
                <a:gd name="T60" fmla="*/ 14 w 19"/>
                <a:gd name="T61" fmla="*/ 12 h 19"/>
                <a:gd name="T62" fmla="*/ 13 w 19"/>
                <a:gd name="T63" fmla="*/ 11 h 19"/>
                <a:gd name="T64" fmla="*/ 13 w 19"/>
                <a:gd name="T65" fmla="*/ 8 h 19"/>
                <a:gd name="T66" fmla="*/ 15 w 19"/>
                <a:gd name="T67" fmla="*/ 7 h 19"/>
                <a:gd name="T68" fmla="*/ 16 w 19"/>
                <a:gd name="T69" fmla="*/ 6 h 19"/>
                <a:gd name="T70" fmla="*/ 18 w 19"/>
                <a:gd name="T71" fmla="*/ 4 h 19"/>
                <a:gd name="T72" fmla="*/ 15 w 19"/>
                <a:gd name="T73" fmla="*/ 4 h 19"/>
                <a:gd name="T74" fmla="*/ 14 w 19"/>
                <a:gd name="T75" fmla="*/ 0 h 19"/>
                <a:gd name="T76" fmla="*/ 13 w 19"/>
                <a:gd name="T77" fmla="*/ 0 h 19"/>
                <a:gd name="T78" fmla="*/ 12 w 19"/>
                <a:gd name="T79" fmla="*/ 1 h 19"/>
                <a:gd name="T80" fmla="*/ 12 w 19"/>
                <a:gd name="T81" fmla="*/ 3 h 19"/>
                <a:gd name="T82" fmla="*/ 12 w 19"/>
                <a:gd name="T83" fmla="*/ 3 h 19"/>
                <a:gd name="T84" fmla="*/ 12 w 19"/>
                <a:gd name="T85" fmla="*/ 3 h 19"/>
                <a:gd name="T86" fmla="*/ 11 w 19"/>
                <a:gd name="T87" fmla="*/ 3 h 19"/>
                <a:gd name="T88" fmla="*/ 10 w 19"/>
                <a:gd name="T89" fmla="*/ 2 h 19"/>
                <a:gd name="T90" fmla="*/ 7 w 19"/>
                <a:gd name="T91" fmla="*/ 2 h 19"/>
                <a:gd name="T92" fmla="*/ 9 w 19"/>
                <a:gd name="T93" fmla="*/ 5 h 19"/>
                <a:gd name="T94" fmla="*/ 10 w 19"/>
                <a:gd name="T95" fmla="*/ 5 h 19"/>
                <a:gd name="T96" fmla="*/ 9 w 19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19">
                  <a:moveTo>
                    <a:pt x="7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1"/>
                  </a:lnTo>
                  <a:close/>
                  <a:moveTo>
                    <a:pt x="9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02" name="Picture 839"/>
            <p:cNvPicPr>
              <a:picLocks noChangeAspect="1" noChangeArrowheads="1"/>
            </p:cNvPicPr>
            <p:nvPr/>
          </p:nvPicPr>
          <p:blipFill>
            <a:blip r:embed="rId4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77100" y="2976563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3" name="Picture 840"/>
            <p:cNvPicPr>
              <a:picLocks noChangeAspect="1" noChangeArrowheads="1"/>
            </p:cNvPicPr>
            <p:nvPr/>
          </p:nvPicPr>
          <p:blipFill>
            <a:blip r:embed="rId4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4400" y="2976563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4" name="Picture 841"/>
            <p:cNvPicPr>
              <a:picLocks noChangeAspect="1" noChangeArrowheads="1"/>
            </p:cNvPicPr>
            <p:nvPr/>
          </p:nvPicPr>
          <p:blipFill>
            <a:blip r:embed="rId4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8838" y="2989263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5" name="Picture 842"/>
            <p:cNvPicPr>
              <a:picLocks noChangeAspect="1" noChangeArrowheads="1"/>
            </p:cNvPicPr>
            <p:nvPr/>
          </p:nvPicPr>
          <p:blipFill>
            <a:blip r:embed="rId5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9638" y="2992438"/>
              <a:ext cx="5238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" name="Picture 843"/>
            <p:cNvPicPr>
              <a:picLocks noChangeAspect="1" noChangeArrowheads="1"/>
            </p:cNvPicPr>
            <p:nvPr/>
          </p:nvPicPr>
          <p:blipFill>
            <a:blip r:embed="rId5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813" y="3003550"/>
              <a:ext cx="6350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7" name="Picture 844"/>
            <p:cNvPicPr>
              <a:picLocks noChangeAspect="1" noChangeArrowheads="1"/>
            </p:cNvPicPr>
            <p:nvPr/>
          </p:nvPicPr>
          <p:blipFill>
            <a:blip r:embed="rId5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91388" y="2963863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8" name="Picture 845"/>
            <p:cNvPicPr>
              <a:picLocks noChangeAspect="1" noChangeArrowheads="1"/>
            </p:cNvPicPr>
            <p:nvPr/>
          </p:nvPicPr>
          <p:blipFill>
            <a:blip r:embed="rId5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91388" y="2963863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9" name="Picture 846"/>
            <p:cNvPicPr>
              <a:picLocks noChangeAspect="1" noChangeArrowheads="1"/>
            </p:cNvPicPr>
            <p:nvPr/>
          </p:nvPicPr>
          <p:blipFill>
            <a:blip r:embed="rId5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86625" y="2963863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0" name="Picture 847"/>
            <p:cNvPicPr>
              <a:picLocks noChangeAspect="1" noChangeArrowheads="1"/>
            </p:cNvPicPr>
            <p:nvPr/>
          </p:nvPicPr>
          <p:blipFill>
            <a:blip r:embed="rId5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91388" y="2974975"/>
              <a:ext cx="41275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1" name="Picture 848"/>
            <p:cNvPicPr>
              <a:picLocks noChangeAspect="1" noChangeArrowheads="1"/>
            </p:cNvPicPr>
            <p:nvPr/>
          </p:nvPicPr>
          <p:blipFill>
            <a:blip r:embed="rId5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0" y="2995613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2" name="Picture 849"/>
            <p:cNvPicPr>
              <a:picLocks noChangeAspect="1" noChangeArrowheads="1"/>
            </p:cNvPicPr>
            <p:nvPr/>
          </p:nvPicPr>
          <p:blipFill>
            <a:blip r:embed="rId5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81863" y="2997200"/>
              <a:ext cx="841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3" name="Picture 850"/>
            <p:cNvPicPr>
              <a:picLocks noChangeAspect="1" noChangeArrowheads="1"/>
            </p:cNvPicPr>
            <p:nvPr/>
          </p:nvPicPr>
          <p:blipFill>
            <a:blip r:embed="rId5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7863" y="2590800"/>
              <a:ext cx="8255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4" name="Picture 851"/>
            <p:cNvPicPr>
              <a:picLocks noChangeAspect="1" noChangeArrowheads="1"/>
            </p:cNvPicPr>
            <p:nvPr/>
          </p:nvPicPr>
          <p:blipFill>
            <a:blip r:embed="rId5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2313" y="2619375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5" name="Freeform 852"/>
            <p:cNvSpPr>
              <a:spLocks/>
            </p:cNvSpPr>
            <p:nvPr/>
          </p:nvSpPr>
          <p:spPr bwMode="auto">
            <a:xfrm>
              <a:off x="8301038" y="2654300"/>
              <a:ext cx="76200" cy="90488"/>
            </a:xfrm>
            <a:custGeom>
              <a:avLst/>
              <a:gdLst>
                <a:gd name="T0" fmla="*/ 20 w 22"/>
                <a:gd name="T1" fmla="*/ 3 h 26"/>
                <a:gd name="T2" fmla="*/ 13 w 22"/>
                <a:gd name="T3" fmla="*/ 0 h 26"/>
                <a:gd name="T4" fmla="*/ 14 w 22"/>
                <a:gd name="T5" fmla="*/ 4 h 26"/>
                <a:gd name="T6" fmla="*/ 17 w 22"/>
                <a:gd name="T7" fmla="*/ 4 h 26"/>
                <a:gd name="T8" fmla="*/ 18 w 22"/>
                <a:gd name="T9" fmla="*/ 6 h 26"/>
                <a:gd name="T10" fmla="*/ 18 w 22"/>
                <a:gd name="T11" fmla="*/ 8 h 26"/>
                <a:gd name="T12" fmla="*/ 18 w 22"/>
                <a:gd name="T13" fmla="*/ 8 h 26"/>
                <a:gd name="T14" fmla="*/ 17 w 22"/>
                <a:gd name="T15" fmla="*/ 8 h 26"/>
                <a:gd name="T16" fmla="*/ 15 w 22"/>
                <a:gd name="T17" fmla="*/ 7 h 26"/>
                <a:gd name="T18" fmla="*/ 11 w 22"/>
                <a:gd name="T19" fmla="*/ 6 h 26"/>
                <a:gd name="T20" fmla="*/ 3 w 22"/>
                <a:gd name="T21" fmla="*/ 2 h 26"/>
                <a:gd name="T22" fmla="*/ 2 w 22"/>
                <a:gd name="T23" fmla="*/ 2 h 26"/>
                <a:gd name="T24" fmla="*/ 2 w 22"/>
                <a:gd name="T25" fmla="*/ 3 h 26"/>
                <a:gd name="T26" fmla="*/ 2 w 22"/>
                <a:gd name="T27" fmla="*/ 4 h 26"/>
                <a:gd name="T28" fmla="*/ 5 w 22"/>
                <a:gd name="T29" fmla="*/ 5 h 26"/>
                <a:gd name="T30" fmla="*/ 9 w 22"/>
                <a:gd name="T31" fmla="*/ 8 h 26"/>
                <a:gd name="T32" fmla="*/ 10 w 22"/>
                <a:gd name="T33" fmla="*/ 9 h 26"/>
                <a:gd name="T34" fmla="*/ 8 w 22"/>
                <a:gd name="T35" fmla="*/ 10 h 26"/>
                <a:gd name="T36" fmla="*/ 6 w 22"/>
                <a:gd name="T37" fmla="*/ 11 h 26"/>
                <a:gd name="T38" fmla="*/ 1 w 22"/>
                <a:gd name="T39" fmla="*/ 15 h 26"/>
                <a:gd name="T40" fmla="*/ 1 w 22"/>
                <a:gd name="T41" fmla="*/ 16 h 26"/>
                <a:gd name="T42" fmla="*/ 4 w 22"/>
                <a:gd name="T43" fmla="*/ 15 h 26"/>
                <a:gd name="T44" fmla="*/ 8 w 22"/>
                <a:gd name="T45" fmla="*/ 12 h 26"/>
                <a:gd name="T46" fmla="*/ 11 w 22"/>
                <a:gd name="T47" fmla="*/ 11 h 26"/>
                <a:gd name="T48" fmla="*/ 13 w 22"/>
                <a:gd name="T49" fmla="*/ 12 h 26"/>
                <a:gd name="T50" fmla="*/ 11 w 22"/>
                <a:gd name="T51" fmla="*/ 14 h 26"/>
                <a:gd name="T52" fmla="*/ 2 w 22"/>
                <a:gd name="T53" fmla="*/ 21 h 26"/>
                <a:gd name="T54" fmla="*/ 4 w 22"/>
                <a:gd name="T55" fmla="*/ 22 h 26"/>
                <a:gd name="T56" fmla="*/ 7 w 22"/>
                <a:gd name="T57" fmla="*/ 26 h 26"/>
                <a:gd name="T58" fmla="*/ 8 w 22"/>
                <a:gd name="T59" fmla="*/ 26 h 26"/>
                <a:gd name="T60" fmla="*/ 13 w 22"/>
                <a:gd name="T61" fmla="*/ 16 h 26"/>
                <a:gd name="T62" fmla="*/ 15 w 22"/>
                <a:gd name="T63" fmla="*/ 18 h 26"/>
                <a:gd name="T64" fmla="*/ 16 w 22"/>
                <a:gd name="T65" fmla="*/ 16 h 26"/>
                <a:gd name="T66" fmla="*/ 17 w 22"/>
                <a:gd name="T67" fmla="*/ 11 h 26"/>
                <a:gd name="T68" fmla="*/ 18 w 22"/>
                <a:gd name="T69" fmla="*/ 12 h 26"/>
                <a:gd name="T70" fmla="*/ 17 w 22"/>
                <a:gd name="T71" fmla="*/ 17 h 26"/>
                <a:gd name="T72" fmla="*/ 17 w 22"/>
                <a:gd name="T73" fmla="*/ 19 h 26"/>
                <a:gd name="T74" fmla="*/ 20 w 22"/>
                <a:gd name="T75" fmla="*/ 19 h 26"/>
                <a:gd name="T76" fmla="*/ 20 w 22"/>
                <a:gd name="T77" fmla="*/ 13 h 26"/>
                <a:gd name="T78" fmla="*/ 20 w 22"/>
                <a:gd name="T79" fmla="*/ 12 h 26"/>
                <a:gd name="T80" fmla="*/ 21 w 22"/>
                <a:gd name="T81" fmla="*/ 10 h 26"/>
                <a:gd name="T82" fmla="*/ 21 w 22"/>
                <a:gd name="T83" fmla="*/ 8 h 26"/>
                <a:gd name="T84" fmla="*/ 21 w 22"/>
                <a:gd name="T85" fmla="*/ 6 h 26"/>
                <a:gd name="T86" fmla="*/ 20 w 22"/>
                <a:gd name="T87" fmla="*/ 6 h 26"/>
                <a:gd name="T88" fmla="*/ 20 w 22"/>
                <a:gd name="T8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6">
                  <a:moveTo>
                    <a:pt x="20" y="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4"/>
                    <a:pt x="6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6" y="16"/>
                    <a:pt x="3" y="18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6"/>
                    <a:pt x="20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16" name="Picture 853"/>
            <p:cNvPicPr>
              <a:picLocks noChangeAspect="1" noChangeArrowheads="1"/>
            </p:cNvPicPr>
            <p:nvPr/>
          </p:nvPicPr>
          <p:blipFill>
            <a:blip r:embed="rId5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1675" y="2679700"/>
              <a:ext cx="103188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7" name="Picture 854"/>
            <p:cNvPicPr>
              <a:picLocks noChangeAspect="1" noChangeArrowheads="1"/>
            </p:cNvPicPr>
            <p:nvPr/>
          </p:nvPicPr>
          <p:blipFill>
            <a:blip r:embed="rId5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7863" y="263366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8" name="Picture 855"/>
            <p:cNvPicPr>
              <a:picLocks noChangeAspect="1" noChangeArrowheads="1"/>
            </p:cNvPicPr>
            <p:nvPr/>
          </p:nvPicPr>
          <p:blipFill>
            <a:blip r:embed="rId5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2938" y="2636838"/>
              <a:ext cx="93663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9" name="Picture 856"/>
            <p:cNvPicPr>
              <a:picLocks noChangeAspect="1" noChangeArrowheads="1"/>
            </p:cNvPicPr>
            <p:nvPr/>
          </p:nvPicPr>
          <p:blipFill>
            <a:blip r:embed="rId5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3263" y="2649538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0" name="Picture 857"/>
            <p:cNvPicPr>
              <a:picLocks noChangeAspect="1" noChangeArrowheads="1"/>
            </p:cNvPicPr>
            <p:nvPr/>
          </p:nvPicPr>
          <p:blipFill>
            <a:blip r:embed="rId5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6438" y="2654300"/>
              <a:ext cx="428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1" name="Picture 858"/>
            <p:cNvPicPr>
              <a:picLocks noChangeAspect="1" noChangeArrowheads="1"/>
            </p:cNvPicPr>
            <p:nvPr/>
          </p:nvPicPr>
          <p:blipFill>
            <a:blip r:embed="rId5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9138" y="2655888"/>
              <a:ext cx="412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2" name="Picture 859"/>
            <p:cNvPicPr>
              <a:picLocks noChangeAspect="1" noChangeArrowheads="1"/>
            </p:cNvPicPr>
            <p:nvPr/>
          </p:nvPicPr>
          <p:blipFill>
            <a:blip r:embed="rId5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4050" y="2684463"/>
              <a:ext cx="8413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3" name="Picture 860"/>
            <p:cNvPicPr>
              <a:picLocks noChangeAspect="1" noChangeArrowheads="1"/>
            </p:cNvPicPr>
            <p:nvPr/>
          </p:nvPicPr>
          <p:blipFill>
            <a:blip r:embed="rId5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5488" y="2668588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4" name="Picture 861"/>
            <p:cNvPicPr>
              <a:picLocks noChangeAspect="1" noChangeArrowheads="1"/>
            </p:cNvPicPr>
            <p:nvPr/>
          </p:nvPicPr>
          <p:blipFill>
            <a:blip r:embed="rId5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1038" y="2679700"/>
              <a:ext cx="5080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5" name="Picture 862"/>
            <p:cNvPicPr>
              <a:picLocks noChangeAspect="1" noChangeArrowheads="1"/>
            </p:cNvPicPr>
            <p:nvPr/>
          </p:nvPicPr>
          <p:blipFill>
            <a:blip r:embed="rId5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717800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" name="Picture 863"/>
            <p:cNvPicPr>
              <a:picLocks noChangeAspect="1" noChangeArrowheads="1"/>
            </p:cNvPicPr>
            <p:nvPr/>
          </p:nvPicPr>
          <p:blipFill>
            <a:blip r:embed="rId5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2613" y="3235325"/>
              <a:ext cx="11430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" name="Picture 864"/>
            <p:cNvPicPr>
              <a:picLocks noChangeAspect="1" noChangeArrowheads="1"/>
            </p:cNvPicPr>
            <p:nvPr/>
          </p:nvPicPr>
          <p:blipFill>
            <a:blip r:embed="rId5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4675" y="3213100"/>
              <a:ext cx="7302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8" name="Picture 865"/>
            <p:cNvPicPr>
              <a:picLocks noChangeAspect="1" noChangeArrowheads="1"/>
            </p:cNvPicPr>
            <p:nvPr/>
          </p:nvPicPr>
          <p:blipFill>
            <a:blip r:embed="rId5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7050" y="3232150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9" name="Picture 866"/>
            <p:cNvPicPr>
              <a:picLocks noChangeAspect="1" noChangeArrowheads="1"/>
            </p:cNvPicPr>
            <p:nvPr/>
          </p:nvPicPr>
          <p:blipFill>
            <a:blip r:embed="rId5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3525" y="3489325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" name="Picture 867"/>
            <p:cNvPicPr>
              <a:picLocks noChangeAspect="1" noChangeArrowheads="1"/>
            </p:cNvPicPr>
            <p:nvPr/>
          </p:nvPicPr>
          <p:blipFill>
            <a:blip r:embed="rId5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9238" y="3533775"/>
              <a:ext cx="82550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1" name="Picture 868"/>
            <p:cNvPicPr>
              <a:picLocks noChangeAspect="1" noChangeArrowheads="1"/>
            </p:cNvPicPr>
            <p:nvPr/>
          </p:nvPicPr>
          <p:blipFill>
            <a:blip r:embed="rId5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7025" y="3457575"/>
              <a:ext cx="10318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2" name="Picture 869"/>
            <p:cNvPicPr>
              <a:picLocks noChangeAspect="1" noChangeArrowheads="1"/>
            </p:cNvPicPr>
            <p:nvPr/>
          </p:nvPicPr>
          <p:blipFill>
            <a:blip r:embed="rId5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1625" y="3529013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3" name="Picture 870"/>
            <p:cNvPicPr>
              <a:picLocks noChangeAspect="1" noChangeArrowheads="1"/>
            </p:cNvPicPr>
            <p:nvPr/>
          </p:nvPicPr>
          <p:blipFill>
            <a:blip r:embed="rId5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1788" y="3500438"/>
              <a:ext cx="93663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4" name="Freeform 871"/>
            <p:cNvSpPr>
              <a:spLocks/>
            </p:cNvSpPr>
            <p:nvPr/>
          </p:nvSpPr>
          <p:spPr bwMode="auto">
            <a:xfrm>
              <a:off x="8013700" y="3563938"/>
              <a:ext cx="20638" cy="12700"/>
            </a:xfrm>
            <a:custGeom>
              <a:avLst/>
              <a:gdLst>
                <a:gd name="T0" fmla="*/ 13 w 13"/>
                <a:gd name="T1" fmla="*/ 4 h 8"/>
                <a:gd name="T2" fmla="*/ 11 w 13"/>
                <a:gd name="T3" fmla="*/ 2 h 8"/>
                <a:gd name="T4" fmla="*/ 7 w 13"/>
                <a:gd name="T5" fmla="*/ 2 h 8"/>
                <a:gd name="T6" fmla="*/ 4 w 13"/>
                <a:gd name="T7" fmla="*/ 0 h 8"/>
                <a:gd name="T8" fmla="*/ 2 w 13"/>
                <a:gd name="T9" fmla="*/ 0 h 8"/>
                <a:gd name="T10" fmla="*/ 2 w 13"/>
                <a:gd name="T11" fmla="*/ 2 h 8"/>
                <a:gd name="T12" fmla="*/ 0 w 13"/>
                <a:gd name="T13" fmla="*/ 2 h 8"/>
                <a:gd name="T14" fmla="*/ 2 w 13"/>
                <a:gd name="T15" fmla="*/ 6 h 8"/>
                <a:gd name="T16" fmla="*/ 7 w 13"/>
                <a:gd name="T17" fmla="*/ 8 h 8"/>
                <a:gd name="T18" fmla="*/ 11 w 13"/>
                <a:gd name="T19" fmla="*/ 8 h 8"/>
                <a:gd name="T20" fmla="*/ 13 w 13"/>
                <a:gd name="T21" fmla="*/ 6 h 8"/>
                <a:gd name="T22" fmla="*/ 13 w 13"/>
                <a:gd name="T23" fmla="*/ 4 h 8"/>
                <a:gd name="T24" fmla="*/ 13 w 13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lnTo>
                    <a:pt x="11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6"/>
                  </a:lnTo>
                  <a:lnTo>
                    <a:pt x="7" y="8"/>
                  </a:lnTo>
                  <a:lnTo>
                    <a:pt x="11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872"/>
            <p:cNvSpPr>
              <a:spLocks/>
            </p:cNvSpPr>
            <p:nvPr/>
          </p:nvSpPr>
          <p:spPr bwMode="auto">
            <a:xfrm>
              <a:off x="8002588" y="3570288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1 w 4"/>
                <a:gd name="T7" fmla="*/ 3 h 5"/>
                <a:gd name="T8" fmla="*/ 1 w 4"/>
                <a:gd name="T9" fmla="*/ 3 h 5"/>
                <a:gd name="T10" fmla="*/ 1 w 4"/>
                <a:gd name="T11" fmla="*/ 4 h 5"/>
                <a:gd name="T12" fmla="*/ 4 w 4"/>
                <a:gd name="T13" fmla="*/ 4 h 5"/>
                <a:gd name="T14" fmla="*/ 4 w 4"/>
                <a:gd name="T15" fmla="*/ 3 h 5"/>
                <a:gd name="T16" fmla="*/ 4 w 4"/>
                <a:gd name="T17" fmla="*/ 3 h 5"/>
                <a:gd name="T18" fmla="*/ 4 w 4"/>
                <a:gd name="T19" fmla="*/ 2 h 5"/>
                <a:gd name="T20" fmla="*/ 4 w 4"/>
                <a:gd name="T21" fmla="*/ 1 h 5"/>
                <a:gd name="T22" fmla="*/ 3 w 4"/>
                <a:gd name="T23" fmla="*/ 1 h 5"/>
                <a:gd name="T24" fmla="*/ 1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873"/>
            <p:cNvSpPr>
              <a:spLocks/>
            </p:cNvSpPr>
            <p:nvPr/>
          </p:nvSpPr>
          <p:spPr bwMode="auto">
            <a:xfrm>
              <a:off x="7996238" y="3579813"/>
              <a:ext cx="11113" cy="14288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0 h 4"/>
                <a:gd name="T4" fmla="*/ 0 w 3"/>
                <a:gd name="T5" fmla="*/ 1 h 4"/>
                <a:gd name="T6" fmla="*/ 0 w 3"/>
                <a:gd name="T7" fmla="*/ 2 h 4"/>
                <a:gd name="T8" fmla="*/ 1 w 3"/>
                <a:gd name="T9" fmla="*/ 4 h 4"/>
                <a:gd name="T10" fmla="*/ 3 w 3"/>
                <a:gd name="T11" fmla="*/ 3 h 4"/>
                <a:gd name="T12" fmla="*/ 3 w 3"/>
                <a:gd name="T13" fmla="*/ 2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874"/>
            <p:cNvSpPr>
              <a:spLocks/>
            </p:cNvSpPr>
            <p:nvPr/>
          </p:nvSpPr>
          <p:spPr bwMode="auto">
            <a:xfrm>
              <a:off x="7978775" y="3602038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1 h 3"/>
                <a:gd name="T8" fmla="*/ 1 w 3"/>
                <a:gd name="T9" fmla="*/ 3 h 3"/>
                <a:gd name="T10" fmla="*/ 2 w 3"/>
                <a:gd name="T11" fmla="*/ 3 h 3"/>
                <a:gd name="T12" fmla="*/ 2 w 3"/>
                <a:gd name="T13" fmla="*/ 2 h 3"/>
                <a:gd name="T14" fmla="*/ 3 w 3"/>
                <a:gd name="T15" fmla="*/ 1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38" name="Picture 875"/>
            <p:cNvPicPr>
              <a:picLocks noChangeAspect="1" noChangeArrowheads="1"/>
            </p:cNvPicPr>
            <p:nvPr/>
          </p:nvPicPr>
          <p:blipFill>
            <a:blip r:embed="rId5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86838" y="3098800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9" name="Picture 876"/>
            <p:cNvPicPr>
              <a:picLocks noChangeAspect="1" noChangeArrowheads="1"/>
            </p:cNvPicPr>
            <p:nvPr/>
          </p:nvPicPr>
          <p:blipFill>
            <a:blip r:embed="rId5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24938" y="3084513"/>
              <a:ext cx="82550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0" name="Freeform 877"/>
            <p:cNvSpPr>
              <a:spLocks/>
            </p:cNvSpPr>
            <p:nvPr/>
          </p:nvSpPr>
          <p:spPr bwMode="auto">
            <a:xfrm>
              <a:off x="8294688" y="2782888"/>
              <a:ext cx="14288" cy="14288"/>
            </a:xfrm>
            <a:custGeom>
              <a:avLst/>
              <a:gdLst>
                <a:gd name="T0" fmla="*/ 1 w 4"/>
                <a:gd name="T1" fmla="*/ 4 h 4"/>
                <a:gd name="T2" fmla="*/ 2 w 4"/>
                <a:gd name="T3" fmla="*/ 4 h 4"/>
                <a:gd name="T4" fmla="*/ 4 w 4"/>
                <a:gd name="T5" fmla="*/ 2 h 4"/>
                <a:gd name="T6" fmla="*/ 4 w 4"/>
                <a:gd name="T7" fmla="*/ 0 h 4"/>
                <a:gd name="T8" fmla="*/ 0 w 4"/>
                <a:gd name="T9" fmla="*/ 4 h 4"/>
                <a:gd name="T10" fmla="*/ 1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4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41" name="Picture 878"/>
            <p:cNvPicPr>
              <a:picLocks noChangeAspect="1" noChangeArrowheads="1"/>
            </p:cNvPicPr>
            <p:nvPr/>
          </p:nvPicPr>
          <p:blipFill>
            <a:blip r:embed="rId5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4775" y="3236913"/>
              <a:ext cx="114300" cy="9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2" name="Picture 879"/>
            <p:cNvPicPr>
              <a:picLocks noChangeAspect="1" noChangeArrowheads="1"/>
            </p:cNvPicPr>
            <p:nvPr/>
          </p:nvPicPr>
          <p:blipFill>
            <a:blip r:embed="rId5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28113" y="3286125"/>
              <a:ext cx="73025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3" name="Picture 880"/>
            <p:cNvPicPr>
              <a:picLocks noChangeAspect="1" noChangeArrowheads="1"/>
            </p:cNvPicPr>
            <p:nvPr/>
          </p:nvPicPr>
          <p:blipFill>
            <a:blip r:embed="rId5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31275" y="3275013"/>
              <a:ext cx="10318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4" name="Picture 881"/>
            <p:cNvPicPr>
              <a:picLocks noChangeAspect="1" noChangeArrowheads="1"/>
            </p:cNvPicPr>
            <p:nvPr/>
          </p:nvPicPr>
          <p:blipFill>
            <a:blip r:embed="rId5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4300" y="3290888"/>
              <a:ext cx="317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5" name="Freeform 882"/>
            <p:cNvSpPr>
              <a:spLocks noEditPoints="1"/>
            </p:cNvSpPr>
            <p:nvPr/>
          </p:nvSpPr>
          <p:spPr bwMode="auto">
            <a:xfrm>
              <a:off x="8994775" y="3303588"/>
              <a:ext cx="61913" cy="52388"/>
            </a:xfrm>
            <a:custGeom>
              <a:avLst/>
              <a:gdLst>
                <a:gd name="T0" fmla="*/ 11 w 18"/>
                <a:gd name="T1" fmla="*/ 0 h 15"/>
                <a:gd name="T2" fmla="*/ 11 w 18"/>
                <a:gd name="T3" fmla="*/ 0 h 15"/>
                <a:gd name="T4" fmla="*/ 9 w 18"/>
                <a:gd name="T5" fmla="*/ 2 h 15"/>
                <a:gd name="T6" fmla="*/ 7 w 18"/>
                <a:gd name="T7" fmla="*/ 4 h 15"/>
                <a:gd name="T8" fmla="*/ 1 w 18"/>
                <a:gd name="T9" fmla="*/ 13 h 15"/>
                <a:gd name="T10" fmla="*/ 0 w 18"/>
                <a:gd name="T11" fmla="*/ 14 h 15"/>
                <a:gd name="T12" fmla="*/ 0 w 18"/>
                <a:gd name="T13" fmla="*/ 15 h 15"/>
                <a:gd name="T14" fmla="*/ 1 w 18"/>
                <a:gd name="T15" fmla="*/ 15 h 15"/>
                <a:gd name="T16" fmla="*/ 6 w 18"/>
                <a:gd name="T17" fmla="*/ 8 h 15"/>
                <a:gd name="T18" fmla="*/ 4 w 18"/>
                <a:gd name="T19" fmla="*/ 12 h 15"/>
                <a:gd name="T20" fmla="*/ 5 w 18"/>
                <a:gd name="T21" fmla="*/ 14 h 15"/>
                <a:gd name="T22" fmla="*/ 5 w 18"/>
                <a:gd name="T23" fmla="*/ 13 h 15"/>
                <a:gd name="T24" fmla="*/ 6 w 18"/>
                <a:gd name="T25" fmla="*/ 12 h 15"/>
                <a:gd name="T26" fmla="*/ 9 w 18"/>
                <a:gd name="T27" fmla="*/ 5 h 15"/>
                <a:gd name="T28" fmla="*/ 10 w 18"/>
                <a:gd name="T29" fmla="*/ 4 h 15"/>
                <a:gd name="T30" fmla="*/ 14 w 18"/>
                <a:gd name="T31" fmla="*/ 7 h 15"/>
                <a:gd name="T32" fmla="*/ 14 w 18"/>
                <a:gd name="T33" fmla="*/ 8 h 15"/>
                <a:gd name="T34" fmla="*/ 15 w 18"/>
                <a:gd name="T35" fmla="*/ 8 h 15"/>
                <a:gd name="T36" fmla="*/ 15 w 18"/>
                <a:gd name="T37" fmla="*/ 9 h 15"/>
                <a:gd name="T38" fmla="*/ 16 w 18"/>
                <a:gd name="T39" fmla="*/ 10 h 15"/>
                <a:gd name="T40" fmla="*/ 16 w 18"/>
                <a:gd name="T41" fmla="*/ 11 h 15"/>
                <a:gd name="T42" fmla="*/ 16 w 18"/>
                <a:gd name="T43" fmla="*/ 11 h 15"/>
                <a:gd name="T44" fmla="*/ 17 w 18"/>
                <a:gd name="T45" fmla="*/ 14 h 15"/>
                <a:gd name="T46" fmla="*/ 18 w 18"/>
                <a:gd name="T47" fmla="*/ 13 h 15"/>
                <a:gd name="T48" fmla="*/ 17 w 18"/>
                <a:gd name="T49" fmla="*/ 12 h 15"/>
                <a:gd name="T50" fmla="*/ 18 w 18"/>
                <a:gd name="T51" fmla="*/ 11 h 15"/>
                <a:gd name="T52" fmla="*/ 18 w 18"/>
                <a:gd name="T53" fmla="*/ 11 h 15"/>
                <a:gd name="T54" fmla="*/ 14 w 18"/>
                <a:gd name="T55" fmla="*/ 3 h 15"/>
                <a:gd name="T56" fmla="*/ 13 w 18"/>
                <a:gd name="T57" fmla="*/ 2 h 15"/>
                <a:gd name="T58" fmla="*/ 13 w 18"/>
                <a:gd name="T59" fmla="*/ 1 h 15"/>
                <a:gd name="T60" fmla="*/ 12 w 18"/>
                <a:gd name="T61" fmla="*/ 1 h 15"/>
                <a:gd name="T62" fmla="*/ 11 w 18"/>
                <a:gd name="T63" fmla="*/ 2 h 15"/>
                <a:gd name="T64" fmla="*/ 12 w 18"/>
                <a:gd name="T65" fmla="*/ 0 h 15"/>
                <a:gd name="T66" fmla="*/ 15 w 18"/>
                <a:gd name="T67" fmla="*/ 6 h 15"/>
                <a:gd name="T68" fmla="*/ 11 w 18"/>
                <a:gd name="T69" fmla="*/ 3 h 15"/>
                <a:gd name="T70" fmla="*/ 17 w 18"/>
                <a:gd name="T71" fmla="*/ 11 h 15"/>
                <a:gd name="T72" fmla="*/ 17 w 18"/>
                <a:gd name="T73" fmla="*/ 10 h 15"/>
                <a:gd name="T74" fmla="*/ 16 w 18"/>
                <a:gd name="T75" fmla="*/ 9 h 15"/>
                <a:gd name="T76" fmla="*/ 16 w 18"/>
                <a:gd name="T77" fmla="*/ 8 h 15"/>
                <a:gd name="T78" fmla="*/ 16 w 18"/>
                <a:gd name="T79" fmla="*/ 8 h 15"/>
                <a:gd name="T80" fmla="*/ 15 w 18"/>
                <a:gd name="T8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5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7"/>
                    <a:pt x="17" y="4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12" y="0"/>
                  </a:lnTo>
                  <a:close/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4" y="4"/>
                    <a:pt x="16" y="6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46" name="Picture 883"/>
            <p:cNvPicPr>
              <a:picLocks noChangeAspect="1" noChangeArrowheads="1"/>
            </p:cNvPicPr>
            <p:nvPr/>
          </p:nvPicPr>
          <p:blipFill>
            <a:blip r:embed="rId5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17000" y="3298825"/>
              <a:ext cx="52388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" name="Freeform 884"/>
            <p:cNvSpPr>
              <a:spLocks/>
            </p:cNvSpPr>
            <p:nvPr/>
          </p:nvSpPr>
          <p:spPr bwMode="auto">
            <a:xfrm>
              <a:off x="9007475" y="3317875"/>
              <a:ext cx="31750" cy="58738"/>
            </a:xfrm>
            <a:custGeom>
              <a:avLst/>
              <a:gdLst>
                <a:gd name="T0" fmla="*/ 7 w 9"/>
                <a:gd name="T1" fmla="*/ 4 h 17"/>
                <a:gd name="T2" fmla="*/ 7 w 9"/>
                <a:gd name="T3" fmla="*/ 4 h 17"/>
                <a:gd name="T4" fmla="*/ 7 w 9"/>
                <a:gd name="T5" fmla="*/ 3 h 17"/>
                <a:gd name="T6" fmla="*/ 7 w 9"/>
                <a:gd name="T7" fmla="*/ 3 h 17"/>
                <a:gd name="T8" fmla="*/ 7 w 9"/>
                <a:gd name="T9" fmla="*/ 2 h 17"/>
                <a:gd name="T10" fmla="*/ 7 w 9"/>
                <a:gd name="T11" fmla="*/ 2 h 17"/>
                <a:gd name="T12" fmla="*/ 6 w 9"/>
                <a:gd name="T13" fmla="*/ 2 h 17"/>
                <a:gd name="T14" fmla="*/ 6 w 9"/>
                <a:gd name="T15" fmla="*/ 1 h 17"/>
                <a:gd name="T16" fmla="*/ 6 w 9"/>
                <a:gd name="T17" fmla="*/ 1 h 17"/>
                <a:gd name="T18" fmla="*/ 6 w 9"/>
                <a:gd name="T19" fmla="*/ 0 h 17"/>
                <a:gd name="T20" fmla="*/ 5 w 9"/>
                <a:gd name="T21" fmla="*/ 0 h 17"/>
                <a:gd name="T22" fmla="*/ 5 w 9"/>
                <a:gd name="T23" fmla="*/ 0 h 17"/>
                <a:gd name="T24" fmla="*/ 5 w 9"/>
                <a:gd name="T25" fmla="*/ 1 h 17"/>
                <a:gd name="T26" fmla="*/ 5 w 9"/>
                <a:gd name="T27" fmla="*/ 2 h 17"/>
                <a:gd name="T28" fmla="*/ 5 w 9"/>
                <a:gd name="T29" fmla="*/ 3 h 17"/>
                <a:gd name="T30" fmla="*/ 5 w 9"/>
                <a:gd name="T31" fmla="*/ 3 h 17"/>
                <a:gd name="T32" fmla="*/ 5 w 9"/>
                <a:gd name="T33" fmla="*/ 3 h 17"/>
                <a:gd name="T34" fmla="*/ 4 w 9"/>
                <a:gd name="T35" fmla="*/ 3 h 17"/>
                <a:gd name="T36" fmla="*/ 4 w 9"/>
                <a:gd name="T37" fmla="*/ 3 h 17"/>
                <a:gd name="T38" fmla="*/ 4 w 9"/>
                <a:gd name="T39" fmla="*/ 5 h 17"/>
                <a:gd name="T40" fmla="*/ 4 w 9"/>
                <a:gd name="T41" fmla="*/ 6 h 17"/>
                <a:gd name="T42" fmla="*/ 4 w 9"/>
                <a:gd name="T43" fmla="*/ 6 h 17"/>
                <a:gd name="T44" fmla="*/ 4 w 9"/>
                <a:gd name="T45" fmla="*/ 7 h 17"/>
                <a:gd name="T46" fmla="*/ 4 w 9"/>
                <a:gd name="T47" fmla="*/ 7 h 17"/>
                <a:gd name="T48" fmla="*/ 3 w 9"/>
                <a:gd name="T49" fmla="*/ 10 h 17"/>
                <a:gd name="T50" fmla="*/ 3 w 9"/>
                <a:gd name="T51" fmla="*/ 10 h 17"/>
                <a:gd name="T52" fmla="*/ 3 w 9"/>
                <a:gd name="T53" fmla="*/ 11 h 17"/>
                <a:gd name="T54" fmla="*/ 2 w 9"/>
                <a:gd name="T55" fmla="*/ 11 h 17"/>
                <a:gd name="T56" fmla="*/ 2 w 9"/>
                <a:gd name="T57" fmla="*/ 12 h 17"/>
                <a:gd name="T58" fmla="*/ 2 w 9"/>
                <a:gd name="T59" fmla="*/ 12 h 17"/>
                <a:gd name="T60" fmla="*/ 2 w 9"/>
                <a:gd name="T61" fmla="*/ 13 h 17"/>
                <a:gd name="T62" fmla="*/ 0 w 9"/>
                <a:gd name="T63" fmla="*/ 17 h 17"/>
                <a:gd name="T64" fmla="*/ 1 w 9"/>
                <a:gd name="T65" fmla="*/ 17 h 17"/>
                <a:gd name="T66" fmla="*/ 4 w 9"/>
                <a:gd name="T67" fmla="*/ 11 h 17"/>
                <a:gd name="T68" fmla="*/ 4 w 9"/>
                <a:gd name="T69" fmla="*/ 11 h 17"/>
                <a:gd name="T70" fmla="*/ 4 w 9"/>
                <a:gd name="T71" fmla="*/ 11 h 17"/>
                <a:gd name="T72" fmla="*/ 4 w 9"/>
                <a:gd name="T73" fmla="*/ 10 h 17"/>
                <a:gd name="T74" fmla="*/ 5 w 9"/>
                <a:gd name="T75" fmla="*/ 9 h 17"/>
                <a:gd name="T76" fmla="*/ 5 w 9"/>
                <a:gd name="T77" fmla="*/ 9 h 17"/>
                <a:gd name="T78" fmla="*/ 5 w 9"/>
                <a:gd name="T79" fmla="*/ 9 h 17"/>
                <a:gd name="T80" fmla="*/ 5 w 9"/>
                <a:gd name="T81" fmla="*/ 8 h 17"/>
                <a:gd name="T82" fmla="*/ 5 w 9"/>
                <a:gd name="T83" fmla="*/ 7 h 17"/>
                <a:gd name="T84" fmla="*/ 5 w 9"/>
                <a:gd name="T85" fmla="*/ 7 h 17"/>
                <a:gd name="T86" fmla="*/ 5 w 9"/>
                <a:gd name="T87" fmla="*/ 6 h 17"/>
                <a:gd name="T88" fmla="*/ 5 w 9"/>
                <a:gd name="T89" fmla="*/ 6 h 17"/>
                <a:gd name="T90" fmla="*/ 5 w 9"/>
                <a:gd name="T91" fmla="*/ 5 h 17"/>
                <a:gd name="T92" fmla="*/ 5 w 9"/>
                <a:gd name="T93" fmla="*/ 4 h 17"/>
                <a:gd name="T94" fmla="*/ 5 w 9"/>
                <a:gd name="T95" fmla="*/ 3 h 17"/>
                <a:gd name="T96" fmla="*/ 6 w 9"/>
                <a:gd name="T97" fmla="*/ 6 h 17"/>
                <a:gd name="T98" fmla="*/ 7 w 9"/>
                <a:gd name="T99" fmla="*/ 13 h 17"/>
                <a:gd name="T100" fmla="*/ 7 w 9"/>
                <a:gd name="T101" fmla="*/ 14 h 17"/>
                <a:gd name="T102" fmla="*/ 7 w 9"/>
                <a:gd name="T103" fmla="*/ 14 h 17"/>
                <a:gd name="T104" fmla="*/ 8 w 9"/>
                <a:gd name="T105" fmla="*/ 14 h 17"/>
                <a:gd name="T106" fmla="*/ 9 w 9"/>
                <a:gd name="T107" fmla="*/ 14 h 17"/>
                <a:gd name="T108" fmla="*/ 9 w 9"/>
                <a:gd name="T109" fmla="*/ 13 h 17"/>
                <a:gd name="T110" fmla="*/ 7 w 9"/>
                <a:gd name="T1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" h="17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5"/>
                    <a:pt x="3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8"/>
                    <a:pt x="7" y="11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F9D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48" name="Picture 885"/>
            <p:cNvPicPr>
              <a:picLocks noChangeAspect="1" noChangeArrowheads="1"/>
            </p:cNvPicPr>
            <p:nvPr/>
          </p:nvPicPr>
          <p:blipFill>
            <a:blip r:embed="rId5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18588" y="3313113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9" name="Picture 886"/>
            <p:cNvPicPr>
              <a:picLocks noChangeAspect="1" noChangeArrowheads="1"/>
            </p:cNvPicPr>
            <p:nvPr/>
          </p:nvPicPr>
          <p:blipFill>
            <a:blip r:embed="rId5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12238" y="3306763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0" name="Picture 887"/>
            <p:cNvPicPr>
              <a:picLocks noChangeAspect="1" noChangeArrowheads="1"/>
            </p:cNvPicPr>
            <p:nvPr/>
          </p:nvPicPr>
          <p:blipFill>
            <a:blip r:embed="rId5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9063" y="3306763"/>
              <a:ext cx="317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1" name="Picture 888"/>
            <p:cNvPicPr>
              <a:picLocks noChangeAspect="1" noChangeArrowheads="1"/>
            </p:cNvPicPr>
            <p:nvPr/>
          </p:nvPicPr>
          <p:blipFill>
            <a:blip r:embed="rId5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85250" y="3308350"/>
              <a:ext cx="52388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2" name="Picture 889"/>
            <p:cNvPicPr>
              <a:picLocks noChangeAspect="1" noChangeArrowheads="1"/>
            </p:cNvPicPr>
            <p:nvPr/>
          </p:nvPicPr>
          <p:blipFill>
            <a:blip r:embed="rId5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9063" y="3313113"/>
              <a:ext cx="3175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3" name="Picture 890"/>
            <p:cNvPicPr>
              <a:picLocks noChangeAspect="1" noChangeArrowheads="1"/>
            </p:cNvPicPr>
            <p:nvPr/>
          </p:nvPicPr>
          <p:blipFill>
            <a:blip r:embed="rId5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85250" y="3252788"/>
              <a:ext cx="41275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4" name="Picture 891"/>
            <p:cNvPicPr>
              <a:picLocks noChangeAspect="1" noChangeArrowheads="1"/>
            </p:cNvPicPr>
            <p:nvPr/>
          </p:nvPicPr>
          <p:blipFill>
            <a:blip r:embed="rId5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77313" y="3267075"/>
              <a:ext cx="428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5" name="Picture 892"/>
            <p:cNvPicPr>
              <a:picLocks noChangeAspect="1" noChangeArrowheads="1"/>
            </p:cNvPicPr>
            <p:nvPr/>
          </p:nvPicPr>
          <p:blipFill>
            <a:blip r:embed="rId5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75725" y="3322638"/>
              <a:ext cx="41275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6" name="Freeform 893"/>
            <p:cNvSpPr>
              <a:spLocks/>
            </p:cNvSpPr>
            <p:nvPr/>
          </p:nvSpPr>
          <p:spPr bwMode="auto">
            <a:xfrm>
              <a:off x="9967913" y="2211388"/>
              <a:ext cx="73025" cy="79375"/>
            </a:xfrm>
            <a:custGeom>
              <a:avLst/>
              <a:gdLst>
                <a:gd name="T0" fmla="*/ 11 w 21"/>
                <a:gd name="T1" fmla="*/ 0 h 23"/>
                <a:gd name="T2" fmla="*/ 4 w 21"/>
                <a:gd name="T3" fmla="*/ 20 h 23"/>
                <a:gd name="T4" fmla="*/ 11 w 21"/>
                <a:gd name="T5" fmla="*/ 23 h 23"/>
                <a:gd name="T6" fmla="*/ 14 w 21"/>
                <a:gd name="T7" fmla="*/ 21 h 23"/>
                <a:gd name="T8" fmla="*/ 11 w 21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11" y="0"/>
                  </a:moveTo>
                  <a:cubicBezTo>
                    <a:pt x="3" y="3"/>
                    <a:pt x="0" y="10"/>
                    <a:pt x="4" y="20"/>
                  </a:cubicBezTo>
                  <a:cubicBezTo>
                    <a:pt x="6" y="22"/>
                    <a:pt x="8" y="23"/>
                    <a:pt x="11" y="23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21" y="12"/>
                    <a:pt x="20" y="4"/>
                    <a:pt x="11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Rectangle 894"/>
            <p:cNvSpPr>
              <a:spLocks noChangeArrowheads="1"/>
            </p:cNvSpPr>
            <p:nvPr/>
          </p:nvSpPr>
          <p:spPr bwMode="auto">
            <a:xfrm>
              <a:off x="10006013" y="2208213"/>
              <a:ext cx="1588" cy="3175"/>
            </a:xfrm>
            <a:prstGeom prst="rect">
              <a:avLst/>
            </a:pr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895"/>
            <p:cNvSpPr>
              <a:spLocks/>
            </p:cNvSpPr>
            <p:nvPr/>
          </p:nvSpPr>
          <p:spPr bwMode="auto">
            <a:xfrm>
              <a:off x="10015538" y="2422525"/>
              <a:ext cx="14288" cy="7938"/>
            </a:xfrm>
            <a:custGeom>
              <a:avLst/>
              <a:gdLst>
                <a:gd name="T0" fmla="*/ 9 w 9"/>
                <a:gd name="T1" fmla="*/ 2 h 5"/>
                <a:gd name="T2" fmla="*/ 9 w 9"/>
                <a:gd name="T3" fmla="*/ 5 h 5"/>
                <a:gd name="T4" fmla="*/ 9 w 9"/>
                <a:gd name="T5" fmla="*/ 2 h 5"/>
                <a:gd name="T6" fmla="*/ 5 w 9"/>
                <a:gd name="T7" fmla="*/ 0 h 5"/>
                <a:gd name="T8" fmla="*/ 0 w 9"/>
                <a:gd name="T9" fmla="*/ 0 h 5"/>
                <a:gd name="T10" fmla="*/ 3 w 9"/>
                <a:gd name="T11" fmla="*/ 2 h 5"/>
                <a:gd name="T12" fmla="*/ 3 w 9"/>
                <a:gd name="T13" fmla="*/ 2 h 5"/>
                <a:gd name="T14" fmla="*/ 3 w 9"/>
                <a:gd name="T15" fmla="*/ 2 h 5"/>
                <a:gd name="T16" fmla="*/ 7 w 9"/>
                <a:gd name="T17" fmla="*/ 0 h 5"/>
                <a:gd name="T18" fmla="*/ 9 w 9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9" y="2"/>
                  </a:moveTo>
                  <a:lnTo>
                    <a:pt x="9" y="5"/>
                  </a:lnTo>
                  <a:lnTo>
                    <a:pt x="9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7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59" name="Picture 896"/>
            <p:cNvPicPr>
              <a:picLocks noChangeAspect="1" noChangeArrowheads="1"/>
            </p:cNvPicPr>
            <p:nvPr/>
          </p:nvPicPr>
          <p:blipFill>
            <a:blip r:embed="rId5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4738" y="2447925"/>
              <a:ext cx="7302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0" name="Picture 897"/>
            <p:cNvPicPr>
              <a:picLocks noChangeAspect="1" noChangeArrowheads="1"/>
            </p:cNvPicPr>
            <p:nvPr/>
          </p:nvPicPr>
          <p:blipFill>
            <a:blip r:embed="rId5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1563" y="2466975"/>
              <a:ext cx="7302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1" name="Picture 898"/>
            <p:cNvPicPr>
              <a:picLocks noChangeAspect="1" noChangeArrowheads="1"/>
            </p:cNvPicPr>
            <p:nvPr/>
          </p:nvPicPr>
          <p:blipFill>
            <a:blip r:embed="rId5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3150" y="2508250"/>
              <a:ext cx="6350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2" name="Freeform 899"/>
            <p:cNvSpPr>
              <a:spLocks noEditPoints="1"/>
            </p:cNvSpPr>
            <p:nvPr/>
          </p:nvSpPr>
          <p:spPr bwMode="auto">
            <a:xfrm>
              <a:off x="9964738" y="2582863"/>
              <a:ext cx="50800" cy="55563"/>
            </a:xfrm>
            <a:custGeom>
              <a:avLst/>
              <a:gdLst>
                <a:gd name="T0" fmla="*/ 6 w 15"/>
                <a:gd name="T1" fmla="*/ 0 h 16"/>
                <a:gd name="T2" fmla="*/ 4 w 15"/>
                <a:gd name="T3" fmla="*/ 1 h 16"/>
                <a:gd name="T4" fmla="*/ 4 w 15"/>
                <a:gd name="T5" fmla="*/ 1 h 16"/>
                <a:gd name="T6" fmla="*/ 4 w 15"/>
                <a:gd name="T7" fmla="*/ 2 h 16"/>
                <a:gd name="T8" fmla="*/ 4 w 15"/>
                <a:gd name="T9" fmla="*/ 2 h 16"/>
                <a:gd name="T10" fmla="*/ 3 w 15"/>
                <a:gd name="T11" fmla="*/ 2 h 16"/>
                <a:gd name="T12" fmla="*/ 2 w 15"/>
                <a:gd name="T13" fmla="*/ 2 h 16"/>
                <a:gd name="T14" fmla="*/ 1 w 15"/>
                <a:gd name="T15" fmla="*/ 3 h 16"/>
                <a:gd name="T16" fmla="*/ 0 w 15"/>
                <a:gd name="T17" fmla="*/ 3 h 16"/>
                <a:gd name="T18" fmla="*/ 0 w 15"/>
                <a:gd name="T19" fmla="*/ 6 h 16"/>
                <a:gd name="T20" fmla="*/ 1 w 15"/>
                <a:gd name="T21" fmla="*/ 7 h 16"/>
                <a:gd name="T22" fmla="*/ 1 w 15"/>
                <a:gd name="T23" fmla="*/ 8 h 16"/>
                <a:gd name="T24" fmla="*/ 1 w 15"/>
                <a:gd name="T25" fmla="*/ 8 h 16"/>
                <a:gd name="T26" fmla="*/ 2 w 15"/>
                <a:gd name="T27" fmla="*/ 13 h 16"/>
                <a:gd name="T28" fmla="*/ 4 w 15"/>
                <a:gd name="T29" fmla="*/ 13 h 16"/>
                <a:gd name="T30" fmla="*/ 5 w 15"/>
                <a:gd name="T31" fmla="*/ 12 h 16"/>
                <a:gd name="T32" fmla="*/ 5 w 15"/>
                <a:gd name="T33" fmla="*/ 14 h 16"/>
                <a:gd name="T34" fmla="*/ 7 w 15"/>
                <a:gd name="T35" fmla="*/ 15 h 16"/>
                <a:gd name="T36" fmla="*/ 9 w 15"/>
                <a:gd name="T37" fmla="*/ 16 h 16"/>
                <a:gd name="T38" fmla="*/ 10 w 15"/>
                <a:gd name="T39" fmla="*/ 15 h 16"/>
                <a:gd name="T40" fmla="*/ 12 w 15"/>
                <a:gd name="T41" fmla="*/ 16 h 16"/>
                <a:gd name="T42" fmla="*/ 15 w 15"/>
                <a:gd name="T43" fmla="*/ 12 h 16"/>
                <a:gd name="T44" fmla="*/ 15 w 15"/>
                <a:gd name="T45" fmla="*/ 11 h 16"/>
                <a:gd name="T46" fmla="*/ 15 w 15"/>
                <a:gd name="T47" fmla="*/ 5 h 16"/>
                <a:gd name="T48" fmla="*/ 15 w 15"/>
                <a:gd name="T49" fmla="*/ 5 h 16"/>
                <a:gd name="T50" fmla="*/ 14 w 15"/>
                <a:gd name="T51" fmla="*/ 4 h 16"/>
                <a:gd name="T52" fmla="*/ 13 w 15"/>
                <a:gd name="T53" fmla="*/ 4 h 16"/>
                <a:gd name="T54" fmla="*/ 7 w 15"/>
                <a:gd name="T55" fmla="*/ 0 h 16"/>
                <a:gd name="T56" fmla="*/ 6 w 15"/>
                <a:gd name="T57" fmla="*/ 0 h 16"/>
                <a:gd name="T58" fmla="*/ 10 w 15"/>
                <a:gd name="T59" fmla="*/ 9 h 16"/>
                <a:gd name="T60" fmla="*/ 10 w 15"/>
                <a:gd name="T61" fmla="*/ 9 h 16"/>
                <a:gd name="T62" fmla="*/ 10 w 15"/>
                <a:gd name="T63" fmla="*/ 11 h 16"/>
                <a:gd name="T64" fmla="*/ 9 w 15"/>
                <a:gd name="T65" fmla="*/ 10 h 16"/>
                <a:gd name="T66" fmla="*/ 9 w 15"/>
                <a:gd name="T67" fmla="*/ 9 h 16"/>
                <a:gd name="T68" fmla="*/ 10 w 15"/>
                <a:gd name="T6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6">
                  <a:moveTo>
                    <a:pt x="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7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2"/>
                    <a:pt x="9" y="1"/>
                    <a:pt x="7" y="0"/>
                  </a:cubicBezTo>
                  <a:lnTo>
                    <a:pt x="6" y="0"/>
                  </a:ln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0" y="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900"/>
            <p:cNvSpPr>
              <a:spLocks/>
            </p:cNvSpPr>
            <p:nvPr/>
          </p:nvSpPr>
          <p:spPr bwMode="auto">
            <a:xfrm>
              <a:off x="9994900" y="2613025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901"/>
            <p:cNvSpPr>
              <a:spLocks/>
            </p:cNvSpPr>
            <p:nvPr/>
          </p:nvSpPr>
          <p:spPr bwMode="auto">
            <a:xfrm>
              <a:off x="9929813" y="2586038"/>
              <a:ext cx="55563" cy="58738"/>
            </a:xfrm>
            <a:custGeom>
              <a:avLst/>
              <a:gdLst>
                <a:gd name="T0" fmla="*/ 14 w 16"/>
                <a:gd name="T1" fmla="*/ 1 h 17"/>
                <a:gd name="T2" fmla="*/ 14 w 16"/>
                <a:gd name="T3" fmla="*/ 0 h 17"/>
                <a:gd name="T4" fmla="*/ 6 w 16"/>
                <a:gd name="T5" fmla="*/ 1 h 17"/>
                <a:gd name="T6" fmla="*/ 6 w 16"/>
                <a:gd name="T7" fmla="*/ 1 h 17"/>
                <a:gd name="T8" fmla="*/ 4 w 16"/>
                <a:gd name="T9" fmla="*/ 1 h 17"/>
                <a:gd name="T10" fmla="*/ 3 w 16"/>
                <a:gd name="T11" fmla="*/ 2 h 17"/>
                <a:gd name="T12" fmla="*/ 0 w 16"/>
                <a:gd name="T13" fmla="*/ 10 h 17"/>
                <a:gd name="T14" fmla="*/ 1 w 16"/>
                <a:gd name="T15" fmla="*/ 13 h 17"/>
                <a:gd name="T16" fmla="*/ 16 w 16"/>
                <a:gd name="T17" fmla="*/ 14 h 17"/>
                <a:gd name="T18" fmla="*/ 15 w 16"/>
                <a:gd name="T19" fmla="*/ 13 h 17"/>
                <a:gd name="T20" fmla="*/ 15 w 16"/>
                <a:gd name="T21" fmla="*/ 11 h 17"/>
                <a:gd name="T22" fmla="*/ 14 w 16"/>
                <a:gd name="T23" fmla="*/ 12 h 17"/>
                <a:gd name="T24" fmla="*/ 12 w 16"/>
                <a:gd name="T25" fmla="*/ 12 h 17"/>
                <a:gd name="T26" fmla="*/ 11 w 16"/>
                <a:gd name="T27" fmla="*/ 7 h 17"/>
                <a:gd name="T28" fmla="*/ 11 w 16"/>
                <a:gd name="T29" fmla="*/ 7 h 17"/>
                <a:gd name="T30" fmla="*/ 11 w 16"/>
                <a:gd name="T31" fmla="*/ 6 h 17"/>
                <a:gd name="T32" fmla="*/ 10 w 16"/>
                <a:gd name="T33" fmla="*/ 5 h 17"/>
                <a:gd name="T34" fmla="*/ 10 w 16"/>
                <a:gd name="T35" fmla="*/ 2 h 17"/>
                <a:gd name="T36" fmla="*/ 11 w 16"/>
                <a:gd name="T37" fmla="*/ 2 h 17"/>
                <a:gd name="T38" fmla="*/ 12 w 16"/>
                <a:gd name="T39" fmla="*/ 1 h 17"/>
                <a:gd name="T40" fmla="*/ 13 w 16"/>
                <a:gd name="T41" fmla="*/ 1 h 17"/>
                <a:gd name="T42" fmla="*/ 14 w 16"/>
                <a:gd name="T4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7">
                  <a:moveTo>
                    <a:pt x="14" y="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4"/>
                    <a:pt x="0" y="6"/>
                    <a:pt x="0" y="1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7" y="17"/>
                    <a:pt x="12" y="17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0"/>
                    <a:pt x="10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902"/>
            <p:cNvSpPr>
              <a:spLocks/>
            </p:cNvSpPr>
            <p:nvPr/>
          </p:nvSpPr>
          <p:spPr bwMode="auto">
            <a:xfrm>
              <a:off x="9982200" y="2630488"/>
              <a:ext cx="6350" cy="317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903"/>
            <p:cNvSpPr>
              <a:spLocks/>
            </p:cNvSpPr>
            <p:nvPr/>
          </p:nvSpPr>
          <p:spPr bwMode="auto">
            <a:xfrm>
              <a:off x="9839325" y="2606675"/>
              <a:ext cx="61913" cy="41275"/>
            </a:xfrm>
            <a:custGeom>
              <a:avLst/>
              <a:gdLst>
                <a:gd name="T0" fmla="*/ 17 w 18"/>
                <a:gd name="T1" fmla="*/ 0 h 12"/>
                <a:gd name="T2" fmla="*/ 14 w 18"/>
                <a:gd name="T3" fmla="*/ 0 h 12"/>
                <a:gd name="T4" fmla="*/ 14 w 18"/>
                <a:gd name="T5" fmla="*/ 0 h 12"/>
                <a:gd name="T6" fmla="*/ 14 w 18"/>
                <a:gd name="T7" fmla="*/ 0 h 12"/>
                <a:gd name="T8" fmla="*/ 12 w 18"/>
                <a:gd name="T9" fmla="*/ 1 h 12"/>
                <a:gd name="T10" fmla="*/ 11 w 18"/>
                <a:gd name="T11" fmla="*/ 2 h 12"/>
                <a:gd name="T12" fmla="*/ 9 w 18"/>
                <a:gd name="T13" fmla="*/ 5 h 12"/>
                <a:gd name="T14" fmla="*/ 9 w 18"/>
                <a:gd name="T15" fmla="*/ 2 h 12"/>
                <a:gd name="T16" fmla="*/ 7 w 18"/>
                <a:gd name="T17" fmla="*/ 1 h 12"/>
                <a:gd name="T18" fmla="*/ 5 w 18"/>
                <a:gd name="T19" fmla="*/ 2 h 12"/>
                <a:gd name="T20" fmla="*/ 4 w 18"/>
                <a:gd name="T21" fmla="*/ 2 h 12"/>
                <a:gd name="T22" fmla="*/ 4 w 18"/>
                <a:gd name="T23" fmla="*/ 2 h 12"/>
                <a:gd name="T24" fmla="*/ 4 w 18"/>
                <a:gd name="T25" fmla="*/ 2 h 12"/>
                <a:gd name="T26" fmla="*/ 1 w 18"/>
                <a:gd name="T27" fmla="*/ 2 h 12"/>
                <a:gd name="T28" fmla="*/ 1 w 18"/>
                <a:gd name="T29" fmla="*/ 2 h 12"/>
                <a:gd name="T30" fmla="*/ 1 w 18"/>
                <a:gd name="T31" fmla="*/ 4 h 12"/>
                <a:gd name="T32" fmla="*/ 1 w 18"/>
                <a:gd name="T33" fmla="*/ 10 h 12"/>
                <a:gd name="T34" fmla="*/ 6 w 18"/>
                <a:gd name="T35" fmla="*/ 12 h 12"/>
                <a:gd name="T36" fmla="*/ 6 w 18"/>
                <a:gd name="T37" fmla="*/ 11 h 12"/>
                <a:gd name="T38" fmla="*/ 7 w 18"/>
                <a:gd name="T39" fmla="*/ 11 h 12"/>
                <a:gd name="T40" fmla="*/ 9 w 18"/>
                <a:gd name="T41" fmla="*/ 9 h 12"/>
                <a:gd name="T42" fmla="*/ 9 w 18"/>
                <a:gd name="T43" fmla="*/ 8 h 12"/>
                <a:gd name="T44" fmla="*/ 13 w 18"/>
                <a:gd name="T45" fmla="*/ 10 h 12"/>
                <a:gd name="T46" fmla="*/ 15 w 18"/>
                <a:gd name="T47" fmla="*/ 8 h 12"/>
                <a:gd name="T48" fmla="*/ 18 w 18"/>
                <a:gd name="T49" fmla="*/ 2 h 12"/>
                <a:gd name="T50" fmla="*/ 17 w 18"/>
                <a:gd name="T5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" h="12">
                  <a:moveTo>
                    <a:pt x="17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1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2"/>
                    <a:pt x="18" y="2"/>
                    <a:pt x="18" y="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904"/>
            <p:cNvSpPr>
              <a:spLocks/>
            </p:cNvSpPr>
            <p:nvPr/>
          </p:nvSpPr>
          <p:spPr bwMode="auto">
            <a:xfrm>
              <a:off x="9842500" y="2560638"/>
              <a:ext cx="52388" cy="63500"/>
            </a:xfrm>
            <a:custGeom>
              <a:avLst/>
              <a:gdLst>
                <a:gd name="T0" fmla="*/ 10 w 15"/>
                <a:gd name="T1" fmla="*/ 15 h 18"/>
                <a:gd name="T2" fmla="*/ 11 w 15"/>
                <a:gd name="T3" fmla="*/ 14 h 18"/>
                <a:gd name="T4" fmla="*/ 13 w 15"/>
                <a:gd name="T5" fmla="*/ 13 h 18"/>
                <a:gd name="T6" fmla="*/ 13 w 15"/>
                <a:gd name="T7" fmla="*/ 13 h 18"/>
                <a:gd name="T8" fmla="*/ 13 w 15"/>
                <a:gd name="T9" fmla="*/ 13 h 18"/>
                <a:gd name="T10" fmla="*/ 6 w 15"/>
                <a:gd name="T11" fmla="*/ 0 h 18"/>
                <a:gd name="T12" fmla="*/ 6 w 15"/>
                <a:gd name="T13" fmla="*/ 0 h 18"/>
                <a:gd name="T14" fmla="*/ 4 w 15"/>
                <a:gd name="T15" fmla="*/ 1 h 18"/>
                <a:gd name="T16" fmla="*/ 3 w 15"/>
                <a:gd name="T17" fmla="*/ 2 h 18"/>
                <a:gd name="T18" fmla="*/ 1 w 15"/>
                <a:gd name="T19" fmla="*/ 5 h 18"/>
                <a:gd name="T20" fmla="*/ 0 w 15"/>
                <a:gd name="T21" fmla="*/ 15 h 18"/>
                <a:gd name="T22" fmla="*/ 3 w 15"/>
                <a:gd name="T23" fmla="*/ 15 h 18"/>
                <a:gd name="T24" fmla="*/ 3 w 15"/>
                <a:gd name="T25" fmla="*/ 15 h 18"/>
                <a:gd name="T26" fmla="*/ 3 w 15"/>
                <a:gd name="T27" fmla="*/ 15 h 18"/>
                <a:gd name="T28" fmla="*/ 4 w 15"/>
                <a:gd name="T29" fmla="*/ 15 h 18"/>
                <a:gd name="T30" fmla="*/ 6 w 15"/>
                <a:gd name="T31" fmla="*/ 14 h 18"/>
                <a:gd name="T32" fmla="*/ 8 w 15"/>
                <a:gd name="T33" fmla="*/ 15 h 18"/>
                <a:gd name="T34" fmla="*/ 8 w 15"/>
                <a:gd name="T35" fmla="*/ 18 h 18"/>
                <a:gd name="T36" fmla="*/ 10 w 15"/>
                <a:gd name="T3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8">
                  <a:moveTo>
                    <a:pt x="10" y="15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8"/>
                    <a:pt x="12" y="4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8"/>
                    <a:pt x="0" y="12"/>
                    <a:pt x="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905"/>
            <p:cNvSpPr>
              <a:spLocks/>
            </p:cNvSpPr>
            <p:nvPr/>
          </p:nvSpPr>
          <p:spPr bwMode="auto">
            <a:xfrm>
              <a:off x="9906000" y="2676525"/>
              <a:ext cx="41275" cy="41275"/>
            </a:xfrm>
            <a:custGeom>
              <a:avLst/>
              <a:gdLst>
                <a:gd name="T0" fmla="*/ 3 w 12"/>
                <a:gd name="T1" fmla="*/ 2 h 12"/>
                <a:gd name="T2" fmla="*/ 1 w 12"/>
                <a:gd name="T3" fmla="*/ 8 h 12"/>
                <a:gd name="T4" fmla="*/ 10 w 12"/>
                <a:gd name="T5" fmla="*/ 10 h 12"/>
                <a:gd name="T6" fmla="*/ 11 w 12"/>
                <a:gd name="T7" fmla="*/ 9 h 12"/>
                <a:gd name="T8" fmla="*/ 12 w 12"/>
                <a:gd name="T9" fmla="*/ 6 h 12"/>
                <a:gd name="T10" fmla="*/ 12 w 12"/>
                <a:gd name="T11" fmla="*/ 4 h 12"/>
                <a:gd name="T12" fmla="*/ 5 w 12"/>
                <a:gd name="T13" fmla="*/ 1 h 12"/>
                <a:gd name="T14" fmla="*/ 3 w 12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3" y="2"/>
                  </a:moveTo>
                  <a:cubicBezTo>
                    <a:pt x="1" y="3"/>
                    <a:pt x="0" y="5"/>
                    <a:pt x="1" y="8"/>
                  </a:cubicBezTo>
                  <a:cubicBezTo>
                    <a:pt x="3" y="11"/>
                    <a:pt x="6" y="12"/>
                    <a:pt x="10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1"/>
                    <a:pt x="8" y="0"/>
                    <a:pt x="5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906"/>
            <p:cNvSpPr>
              <a:spLocks/>
            </p:cNvSpPr>
            <p:nvPr/>
          </p:nvSpPr>
          <p:spPr bwMode="auto">
            <a:xfrm>
              <a:off x="10058400" y="2565400"/>
              <a:ext cx="47625" cy="79375"/>
            </a:xfrm>
            <a:custGeom>
              <a:avLst/>
              <a:gdLst>
                <a:gd name="T0" fmla="*/ 7 w 14"/>
                <a:gd name="T1" fmla="*/ 1 h 23"/>
                <a:gd name="T2" fmla="*/ 7 w 14"/>
                <a:gd name="T3" fmla="*/ 1 h 23"/>
                <a:gd name="T4" fmla="*/ 5 w 14"/>
                <a:gd name="T5" fmla="*/ 1 h 23"/>
                <a:gd name="T6" fmla="*/ 4 w 14"/>
                <a:gd name="T7" fmla="*/ 2 h 23"/>
                <a:gd name="T8" fmla="*/ 3 w 14"/>
                <a:gd name="T9" fmla="*/ 5 h 23"/>
                <a:gd name="T10" fmla="*/ 1 w 14"/>
                <a:gd name="T11" fmla="*/ 22 h 23"/>
                <a:gd name="T12" fmla="*/ 1 w 14"/>
                <a:gd name="T13" fmla="*/ 22 h 23"/>
                <a:gd name="T14" fmla="*/ 4 w 14"/>
                <a:gd name="T15" fmla="*/ 13 h 23"/>
                <a:gd name="T16" fmla="*/ 4 w 14"/>
                <a:gd name="T17" fmla="*/ 12 h 23"/>
                <a:gd name="T18" fmla="*/ 5 w 14"/>
                <a:gd name="T19" fmla="*/ 11 h 23"/>
                <a:gd name="T20" fmla="*/ 7 w 14"/>
                <a:gd name="T21" fmla="*/ 10 h 23"/>
                <a:gd name="T22" fmla="*/ 8 w 14"/>
                <a:gd name="T23" fmla="*/ 12 h 23"/>
                <a:gd name="T24" fmla="*/ 9 w 14"/>
                <a:gd name="T25" fmla="*/ 14 h 23"/>
                <a:gd name="T26" fmla="*/ 9 w 14"/>
                <a:gd name="T27" fmla="*/ 16 h 23"/>
                <a:gd name="T28" fmla="*/ 6 w 14"/>
                <a:gd name="T29" fmla="*/ 20 h 23"/>
                <a:gd name="T30" fmla="*/ 8 w 14"/>
                <a:gd name="T31" fmla="*/ 20 h 23"/>
                <a:gd name="T32" fmla="*/ 9 w 14"/>
                <a:gd name="T33" fmla="*/ 22 h 23"/>
                <a:gd name="T34" fmla="*/ 9 w 14"/>
                <a:gd name="T35" fmla="*/ 23 h 23"/>
                <a:gd name="T36" fmla="*/ 10 w 14"/>
                <a:gd name="T37" fmla="*/ 22 h 23"/>
                <a:gd name="T38" fmla="*/ 14 w 14"/>
                <a:gd name="T39" fmla="*/ 10 h 23"/>
                <a:gd name="T40" fmla="*/ 14 w 14"/>
                <a:gd name="T41" fmla="*/ 7 h 23"/>
                <a:gd name="T42" fmla="*/ 14 w 14"/>
                <a:gd name="T43" fmla="*/ 4 h 23"/>
                <a:gd name="T44" fmla="*/ 13 w 14"/>
                <a:gd name="T45" fmla="*/ 3 h 23"/>
                <a:gd name="T46" fmla="*/ 7 w 14"/>
                <a:gd name="T4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3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0"/>
                    <a:pt x="0" y="16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18"/>
                    <a:pt x="1" y="16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1"/>
                    <a:pt x="9" y="0"/>
                    <a:pt x="7" y="1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907"/>
            <p:cNvSpPr>
              <a:spLocks/>
            </p:cNvSpPr>
            <p:nvPr/>
          </p:nvSpPr>
          <p:spPr bwMode="auto">
            <a:xfrm>
              <a:off x="10061575" y="2641600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4 h 4"/>
                <a:gd name="T6" fmla="*/ 2 w 2"/>
                <a:gd name="T7" fmla="*/ 0 h 4"/>
                <a:gd name="T8" fmla="*/ 2 w 2"/>
                <a:gd name="T9" fmla="*/ 0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908"/>
            <p:cNvSpPr>
              <a:spLocks/>
            </p:cNvSpPr>
            <p:nvPr/>
          </p:nvSpPr>
          <p:spPr bwMode="auto">
            <a:xfrm>
              <a:off x="10058400" y="2600325"/>
              <a:ext cx="30163" cy="53975"/>
            </a:xfrm>
            <a:custGeom>
              <a:avLst/>
              <a:gdLst>
                <a:gd name="T0" fmla="*/ 4 w 9"/>
                <a:gd name="T1" fmla="*/ 3 h 16"/>
                <a:gd name="T2" fmla="*/ 1 w 9"/>
                <a:gd name="T3" fmla="*/ 12 h 16"/>
                <a:gd name="T4" fmla="*/ 2 w 9"/>
                <a:gd name="T5" fmla="*/ 12 h 16"/>
                <a:gd name="T6" fmla="*/ 2 w 9"/>
                <a:gd name="T7" fmla="*/ 12 h 16"/>
                <a:gd name="T8" fmla="*/ 1 w 9"/>
                <a:gd name="T9" fmla="*/ 14 h 16"/>
                <a:gd name="T10" fmla="*/ 9 w 9"/>
                <a:gd name="T11" fmla="*/ 14 h 16"/>
                <a:gd name="T12" fmla="*/ 9 w 9"/>
                <a:gd name="T13" fmla="*/ 13 h 16"/>
                <a:gd name="T14" fmla="*/ 9 w 9"/>
                <a:gd name="T15" fmla="*/ 12 h 16"/>
                <a:gd name="T16" fmla="*/ 8 w 9"/>
                <a:gd name="T17" fmla="*/ 10 h 16"/>
                <a:gd name="T18" fmla="*/ 6 w 9"/>
                <a:gd name="T19" fmla="*/ 10 h 16"/>
                <a:gd name="T20" fmla="*/ 9 w 9"/>
                <a:gd name="T21" fmla="*/ 6 h 16"/>
                <a:gd name="T22" fmla="*/ 9 w 9"/>
                <a:gd name="T23" fmla="*/ 4 h 16"/>
                <a:gd name="T24" fmla="*/ 8 w 9"/>
                <a:gd name="T25" fmla="*/ 2 h 16"/>
                <a:gd name="T26" fmla="*/ 7 w 9"/>
                <a:gd name="T27" fmla="*/ 0 h 16"/>
                <a:gd name="T28" fmla="*/ 5 w 9"/>
                <a:gd name="T29" fmla="*/ 1 h 16"/>
                <a:gd name="T30" fmla="*/ 4 w 9"/>
                <a:gd name="T31" fmla="*/ 2 h 16"/>
                <a:gd name="T32" fmla="*/ 4 w 9"/>
                <a:gd name="T3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6">
                  <a:moveTo>
                    <a:pt x="4" y="3"/>
                  </a:moveTo>
                  <a:cubicBezTo>
                    <a:pt x="1" y="6"/>
                    <a:pt x="0" y="8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6"/>
                    <a:pt x="6" y="16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909"/>
            <p:cNvSpPr>
              <a:spLocks/>
            </p:cNvSpPr>
            <p:nvPr/>
          </p:nvSpPr>
          <p:spPr bwMode="auto">
            <a:xfrm>
              <a:off x="9715500" y="2586038"/>
              <a:ext cx="44450" cy="58738"/>
            </a:xfrm>
            <a:custGeom>
              <a:avLst/>
              <a:gdLst>
                <a:gd name="T0" fmla="*/ 11 w 13"/>
                <a:gd name="T1" fmla="*/ 2 h 17"/>
                <a:gd name="T2" fmla="*/ 7 w 13"/>
                <a:gd name="T3" fmla="*/ 0 h 17"/>
                <a:gd name="T4" fmla="*/ 5 w 13"/>
                <a:gd name="T5" fmla="*/ 1 h 17"/>
                <a:gd name="T6" fmla="*/ 0 w 13"/>
                <a:gd name="T7" fmla="*/ 13 h 17"/>
                <a:gd name="T8" fmla="*/ 5 w 13"/>
                <a:gd name="T9" fmla="*/ 16 h 17"/>
                <a:gd name="T10" fmla="*/ 7 w 13"/>
                <a:gd name="T11" fmla="*/ 16 h 17"/>
                <a:gd name="T12" fmla="*/ 12 w 13"/>
                <a:gd name="T13" fmla="*/ 3 h 17"/>
                <a:gd name="T14" fmla="*/ 11 w 13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11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4"/>
                    <a:pt x="0" y="8"/>
                    <a:pt x="0" y="13"/>
                  </a:cubicBezTo>
                  <a:cubicBezTo>
                    <a:pt x="1" y="16"/>
                    <a:pt x="3" y="17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1" y="13"/>
                    <a:pt x="13" y="9"/>
                    <a:pt x="12" y="3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910"/>
            <p:cNvSpPr>
              <a:spLocks noEditPoints="1"/>
            </p:cNvSpPr>
            <p:nvPr/>
          </p:nvSpPr>
          <p:spPr bwMode="auto">
            <a:xfrm>
              <a:off x="9704388" y="2668588"/>
              <a:ext cx="76200" cy="52388"/>
            </a:xfrm>
            <a:custGeom>
              <a:avLst/>
              <a:gdLst>
                <a:gd name="T0" fmla="*/ 0 w 22"/>
                <a:gd name="T1" fmla="*/ 7 h 15"/>
                <a:gd name="T2" fmla="*/ 0 w 22"/>
                <a:gd name="T3" fmla="*/ 10 h 15"/>
                <a:gd name="T4" fmla="*/ 12 w 22"/>
                <a:gd name="T5" fmla="*/ 12 h 15"/>
                <a:gd name="T6" fmla="*/ 12 w 22"/>
                <a:gd name="T7" fmla="*/ 12 h 15"/>
                <a:gd name="T8" fmla="*/ 21 w 22"/>
                <a:gd name="T9" fmla="*/ 10 h 15"/>
                <a:gd name="T10" fmla="*/ 22 w 22"/>
                <a:gd name="T11" fmla="*/ 6 h 15"/>
                <a:gd name="T12" fmla="*/ 22 w 22"/>
                <a:gd name="T13" fmla="*/ 3 h 15"/>
                <a:gd name="T14" fmla="*/ 20 w 22"/>
                <a:gd name="T15" fmla="*/ 2 h 15"/>
                <a:gd name="T16" fmla="*/ 17 w 22"/>
                <a:gd name="T17" fmla="*/ 0 h 15"/>
                <a:gd name="T18" fmla="*/ 17 w 22"/>
                <a:gd name="T19" fmla="*/ 0 h 15"/>
                <a:gd name="T20" fmla="*/ 11 w 22"/>
                <a:gd name="T21" fmla="*/ 3 h 15"/>
                <a:gd name="T22" fmla="*/ 3 w 22"/>
                <a:gd name="T23" fmla="*/ 3 h 15"/>
                <a:gd name="T24" fmla="*/ 0 w 22"/>
                <a:gd name="T25" fmla="*/ 7 h 15"/>
                <a:gd name="T26" fmla="*/ 15 w 22"/>
                <a:gd name="T27" fmla="*/ 5 h 15"/>
                <a:gd name="T28" fmla="*/ 16 w 22"/>
                <a:gd name="T29" fmla="*/ 6 h 15"/>
                <a:gd name="T30" fmla="*/ 15 w 22"/>
                <a:gd name="T31" fmla="*/ 8 h 15"/>
                <a:gd name="T32" fmla="*/ 15 w 22"/>
                <a:gd name="T33" fmla="*/ 9 h 15"/>
                <a:gd name="T34" fmla="*/ 12 w 22"/>
                <a:gd name="T35" fmla="*/ 10 h 15"/>
                <a:gd name="T36" fmla="*/ 11 w 22"/>
                <a:gd name="T37" fmla="*/ 5 h 15"/>
                <a:gd name="T38" fmla="*/ 11 w 22"/>
                <a:gd name="T39" fmla="*/ 4 h 15"/>
                <a:gd name="T40" fmla="*/ 12 w 22"/>
                <a:gd name="T41" fmla="*/ 4 h 15"/>
                <a:gd name="T42" fmla="*/ 14 w 22"/>
                <a:gd name="T43" fmla="*/ 3 h 15"/>
                <a:gd name="T44" fmla="*/ 15 w 22"/>
                <a:gd name="T4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15">
                  <a:moveTo>
                    <a:pt x="0" y="7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3" y="14"/>
                    <a:pt x="7" y="15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4"/>
                    <a:pt x="18" y="12"/>
                    <a:pt x="21" y="10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12" y="2"/>
                    <a:pt x="1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5"/>
                    <a:pt x="0" y="7"/>
                  </a:cubicBezTo>
                  <a:close/>
                  <a:moveTo>
                    <a:pt x="15" y="5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7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lnTo>
                    <a:pt x="15" y="5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911"/>
            <p:cNvSpPr>
              <a:spLocks/>
            </p:cNvSpPr>
            <p:nvPr/>
          </p:nvSpPr>
          <p:spPr bwMode="auto">
            <a:xfrm>
              <a:off x="9742488" y="2679700"/>
              <a:ext cx="17463" cy="23813"/>
            </a:xfrm>
            <a:custGeom>
              <a:avLst/>
              <a:gdLst>
                <a:gd name="T0" fmla="*/ 5 w 5"/>
                <a:gd name="T1" fmla="*/ 3 h 7"/>
                <a:gd name="T2" fmla="*/ 4 w 5"/>
                <a:gd name="T3" fmla="*/ 2 h 7"/>
                <a:gd name="T4" fmla="*/ 3 w 5"/>
                <a:gd name="T5" fmla="*/ 0 h 7"/>
                <a:gd name="T6" fmla="*/ 1 w 5"/>
                <a:gd name="T7" fmla="*/ 1 h 7"/>
                <a:gd name="T8" fmla="*/ 0 w 5"/>
                <a:gd name="T9" fmla="*/ 1 h 7"/>
                <a:gd name="T10" fmla="*/ 0 w 5"/>
                <a:gd name="T11" fmla="*/ 2 h 7"/>
                <a:gd name="T12" fmla="*/ 1 w 5"/>
                <a:gd name="T13" fmla="*/ 7 h 7"/>
                <a:gd name="T14" fmla="*/ 4 w 5"/>
                <a:gd name="T15" fmla="*/ 6 h 7"/>
                <a:gd name="T16" fmla="*/ 4 w 5"/>
                <a:gd name="T17" fmla="*/ 5 h 7"/>
                <a:gd name="T18" fmla="*/ 5 w 5"/>
                <a:gd name="T1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912"/>
            <p:cNvSpPr>
              <a:spLocks/>
            </p:cNvSpPr>
            <p:nvPr/>
          </p:nvSpPr>
          <p:spPr bwMode="auto">
            <a:xfrm>
              <a:off x="9801225" y="2689225"/>
              <a:ext cx="34925" cy="58738"/>
            </a:xfrm>
            <a:custGeom>
              <a:avLst/>
              <a:gdLst>
                <a:gd name="T0" fmla="*/ 4 w 10"/>
                <a:gd name="T1" fmla="*/ 0 h 17"/>
                <a:gd name="T2" fmla="*/ 3 w 10"/>
                <a:gd name="T3" fmla="*/ 1 h 17"/>
                <a:gd name="T4" fmla="*/ 0 w 10"/>
                <a:gd name="T5" fmla="*/ 4 h 17"/>
                <a:gd name="T6" fmla="*/ 0 w 10"/>
                <a:gd name="T7" fmla="*/ 7 h 17"/>
                <a:gd name="T8" fmla="*/ 0 w 10"/>
                <a:gd name="T9" fmla="*/ 8 h 17"/>
                <a:gd name="T10" fmla="*/ 1 w 10"/>
                <a:gd name="T11" fmla="*/ 8 h 17"/>
                <a:gd name="T12" fmla="*/ 1 w 10"/>
                <a:gd name="T13" fmla="*/ 9 h 17"/>
                <a:gd name="T14" fmla="*/ 1 w 10"/>
                <a:gd name="T15" fmla="*/ 8 h 17"/>
                <a:gd name="T16" fmla="*/ 3 w 10"/>
                <a:gd name="T17" fmla="*/ 6 h 17"/>
                <a:gd name="T18" fmla="*/ 4 w 10"/>
                <a:gd name="T19" fmla="*/ 6 h 17"/>
                <a:gd name="T20" fmla="*/ 7 w 10"/>
                <a:gd name="T21" fmla="*/ 8 h 17"/>
                <a:gd name="T22" fmla="*/ 8 w 10"/>
                <a:gd name="T23" fmla="*/ 10 h 17"/>
                <a:gd name="T24" fmla="*/ 8 w 10"/>
                <a:gd name="T25" fmla="*/ 13 h 17"/>
                <a:gd name="T26" fmla="*/ 4 w 10"/>
                <a:gd name="T27" fmla="*/ 14 h 17"/>
                <a:gd name="T28" fmla="*/ 2 w 10"/>
                <a:gd name="T29" fmla="*/ 10 h 17"/>
                <a:gd name="T30" fmla="*/ 2 w 10"/>
                <a:gd name="T31" fmla="*/ 12 h 17"/>
                <a:gd name="T32" fmla="*/ 3 w 10"/>
                <a:gd name="T33" fmla="*/ 14 h 17"/>
                <a:gd name="T34" fmla="*/ 0 w 10"/>
                <a:gd name="T35" fmla="*/ 16 h 17"/>
                <a:gd name="T36" fmla="*/ 4 w 10"/>
                <a:gd name="T37" fmla="*/ 17 h 17"/>
                <a:gd name="T38" fmla="*/ 6 w 10"/>
                <a:gd name="T39" fmla="*/ 16 h 17"/>
                <a:gd name="T40" fmla="*/ 8 w 10"/>
                <a:gd name="T41" fmla="*/ 13 h 17"/>
                <a:gd name="T42" fmla="*/ 10 w 10"/>
                <a:gd name="T43" fmla="*/ 10 h 17"/>
                <a:gd name="T44" fmla="*/ 10 w 10"/>
                <a:gd name="T45" fmla="*/ 7 h 17"/>
                <a:gd name="T46" fmla="*/ 10 w 10"/>
                <a:gd name="T47" fmla="*/ 4 h 17"/>
                <a:gd name="T48" fmla="*/ 9 w 10"/>
                <a:gd name="T49" fmla="*/ 3 h 17"/>
                <a:gd name="T50" fmla="*/ 4 w 10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7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3"/>
                  </a:cubicBezTo>
                  <a:cubicBezTo>
                    <a:pt x="7" y="13"/>
                    <a:pt x="6" y="14"/>
                    <a:pt x="4" y="14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7"/>
                    <a:pt x="4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913"/>
            <p:cNvSpPr>
              <a:spLocks/>
            </p:cNvSpPr>
            <p:nvPr/>
          </p:nvSpPr>
          <p:spPr bwMode="auto">
            <a:xfrm>
              <a:off x="9791700" y="2709863"/>
              <a:ext cx="38100" cy="34925"/>
            </a:xfrm>
            <a:custGeom>
              <a:avLst/>
              <a:gdLst>
                <a:gd name="T0" fmla="*/ 0 w 11"/>
                <a:gd name="T1" fmla="*/ 4 h 10"/>
                <a:gd name="T2" fmla="*/ 1 w 11"/>
                <a:gd name="T3" fmla="*/ 6 h 10"/>
                <a:gd name="T4" fmla="*/ 2 w 11"/>
                <a:gd name="T5" fmla="*/ 10 h 10"/>
                <a:gd name="T6" fmla="*/ 3 w 11"/>
                <a:gd name="T7" fmla="*/ 10 h 10"/>
                <a:gd name="T8" fmla="*/ 6 w 11"/>
                <a:gd name="T9" fmla="*/ 8 h 10"/>
                <a:gd name="T10" fmla="*/ 5 w 11"/>
                <a:gd name="T11" fmla="*/ 6 h 10"/>
                <a:gd name="T12" fmla="*/ 5 w 11"/>
                <a:gd name="T13" fmla="*/ 4 h 10"/>
                <a:gd name="T14" fmla="*/ 7 w 11"/>
                <a:gd name="T15" fmla="*/ 8 h 10"/>
                <a:gd name="T16" fmla="*/ 11 w 11"/>
                <a:gd name="T17" fmla="*/ 7 h 10"/>
                <a:gd name="T18" fmla="*/ 11 w 11"/>
                <a:gd name="T19" fmla="*/ 4 h 10"/>
                <a:gd name="T20" fmla="*/ 10 w 11"/>
                <a:gd name="T21" fmla="*/ 2 h 10"/>
                <a:gd name="T22" fmla="*/ 7 w 11"/>
                <a:gd name="T23" fmla="*/ 0 h 10"/>
                <a:gd name="T24" fmla="*/ 6 w 11"/>
                <a:gd name="T25" fmla="*/ 0 h 10"/>
                <a:gd name="T26" fmla="*/ 4 w 11"/>
                <a:gd name="T27" fmla="*/ 2 h 10"/>
                <a:gd name="T28" fmla="*/ 4 w 11"/>
                <a:gd name="T29" fmla="*/ 3 h 10"/>
                <a:gd name="T30" fmla="*/ 4 w 11"/>
                <a:gd name="T31" fmla="*/ 2 h 10"/>
                <a:gd name="T32" fmla="*/ 3 w 11"/>
                <a:gd name="T33" fmla="*/ 2 h 10"/>
                <a:gd name="T34" fmla="*/ 3 w 11"/>
                <a:gd name="T35" fmla="*/ 2 h 10"/>
                <a:gd name="T36" fmla="*/ 0 w 11"/>
                <a:gd name="T3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1" y="9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8"/>
                    <a:pt x="10" y="7"/>
                    <a:pt x="11" y="7"/>
                  </a:cubicBezTo>
                  <a:cubicBezTo>
                    <a:pt x="11" y="6"/>
                    <a:pt x="11" y="5"/>
                    <a:pt x="11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914"/>
            <p:cNvSpPr>
              <a:spLocks/>
            </p:cNvSpPr>
            <p:nvPr/>
          </p:nvSpPr>
          <p:spPr bwMode="auto">
            <a:xfrm>
              <a:off x="9853613" y="2741613"/>
              <a:ext cx="34925" cy="38100"/>
            </a:xfrm>
            <a:custGeom>
              <a:avLst/>
              <a:gdLst>
                <a:gd name="T0" fmla="*/ 9 w 10"/>
                <a:gd name="T1" fmla="*/ 4 h 11"/>
                <a:gd name="T2" fmla="*/ 5 w 10"/>
                <a:gd name="T3" fmla="*/ 0 h 11"/>
                <a:gd name="T4" fmla="*/ 3 w 10"/>
                <a:gd name="T5" fmla="*/ 1 h 11"/>
                <a:gd name="T6" fmla="*/ 0 w 10"/>
                <a:gd name="T7" fmla="*/ 7 h 11"/>
                <a:gd name="T8" fmla="*/ 6 w 10"/>
                <a:gd name="T9" fmla="*/ 11 h 11"/>
                <a:gd name="T10" fmla="*/ 7 w 10"/>
                <a:gd name="T11" fmla="*/ 9 h 11"/>
                <a:gd name="T12" fmla="*/ 8 w 10"/>
                <a:gd name="T13" fmla="*/ 8 h 11"/>
                <a:gd name="T14" fmla="*/ 10 w 10"/>
                <a:gd name="T15" fmla="*/ 5 h 11"/>
                <a:gd name="T16" fmla="*/ 9 w 10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8" y="1"/>
                    <a:pt x="7" y="1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1" y="9"/>
                    <a:pt x="3" y="11"/>
                    <a:pt x="6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5"/>
                    <a:pt x="10" y="5"/>
                    <a:pt x="10" y="5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915"/>
            <p:cNvSpPr>
              <a:spLocks/>
            </p:cNvSpPr>
            <p:nvPr/>
          </p:nvSpPr>
          <p:spPr bwMode="auto">
            <a:xfrm>
              <a:off x="9853613" y="2797175"/>
              <a:ext cx="79375" cy="44450"/>
            </a:xfrm>
            <a:custGeom>
              <a:avLst/>
              <a:gdLst>
                <a:gd name="T0" fmla="*/ 11 w 23"/>
                <a:gd name="T1" fmla="*/ 1 h 13"/>
                <a:gd name="T2" fmla="*/ 3 w 23"/>
                <a:gd name="T3" fmla="*/ 1 h 13"/>
                <a:gd name="T4" fmla="*/ 1 w 23"/>
                <a:gd name="T5" fmla="*/ 3 h 13"/>
                <a:gd name="T6" fmla="*/ 0 w 23"/>
                <a:gd name="T7" fmla="*/ 5 h 13"/>
                <a:gd name="T8" fmla="*/ 1 w 23"/>
                <a:gd name="T9" fmla="*/ 5 h 13"/>
                <a:gd name="T10" fmla="*/ 1 w 23"/>
                <a:gd name="T11" fmla="*/ 6 h 13"/>
                <a:gd name="T12" fmla="*/ 1 w 23"/>
                <a:gd name="T13" fmla="*/ 7 h 13"/>
                <a:gd name="T14" fmla="*/ 12 w 23"/>
                <a:gd name="T15" fmla="*/ 6 h 13"/>
                <a:gd name="T16" fmla="*/ 12 w 23"/>
                <a:gd name="T17" fmla="*/ 6 h 13"/>
                <a:gd name="T18" fmla="*/ 12 w 23"/>
                <a:gd name="T19" fmla="*/ 7 h 13"/>
                <a:gd name="T20" fmla="*/ 13 w 23"/>
                <a:gd name="T21" fmla="*/ 7 h 13"/>
                <a:gd name="T22" fmla="*/ 17 w 23"/>
                <a:gd name="T23" fmla="*/ 13 h 13"/>
                <a:gd name="T24" fmla="*/ 20 w 23"/>
                <a:gd name="T25" fmla="*/ 12 h 13"/>
                <a:gd name="T26" fmla="*/ 23 w 23"/>
                <a:gd name="T27" fmla="*/ 11 h 13"/>
                <a:gd name="T28" fmla="*/ 23 w 23"/>
                <a:gd name="T29" fmla="*/ 10 h 13"/>
                <a:gd name="T30" fmla="*/ 22 w 23"/>
                <a:gd name="T31" fmla="*/ 10 h 13"/>
                <a:gd name="T32" fmla="*/ 20 w 23"/>
                <a:gd name="T33" fmla="*/ 7 h 13"/>
                <a:gd name="T34" fmla="*/ 22 w 23"/>
                <a:gd name="T35" fmla="*/ 5 h 13"/>
                <a:gd name="T36" fmla="*/ 22 w 23"/>
                <a:gd name="T37" fmla="*/ 3 h 13"/>
                <a:gd name="T38" fmla="*/ 21 w 23"/>
                <a:gd name="T39" fmla="*/ 2 h 13"/>
                <a:gd name="T40" fmla="*/ 16 w 23"/>
                <a:gd name="T41" fmla="*/ 2 h 13"/>
                <a:gd name="T42" fmla="*/ 15 w 23"/>
                <a:gd name="T43" fmla="*/ 0 h 13"/>
                <a:gd name="T44" fmla="*/ 11 w 23"/>
                <a:gd name="T4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3">
                  <a:moveTo>
                    <a:pt x="1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916"/>
            <p:cNvSpPr>
              <a:spLocks/>
            </p:cNvSpPr>
            <p:nvPr/>
          </p:nvSpPr>
          <p:spPr bwMode="auto">
            <a:xfrm>
              <a:off x="9898063" y="2773363"/>
              <a:ext cx="34925" cy="23813"/>
            </a:xfrm>
            <a:custGeom>
              <a:avLst/>
              <a:gdLst>
                <a:gd name="T0" fmla="*/ 4 w 10"/>
                <a:gd name="T1" fmla="*/ 0 h 7"/>
                <a:gd name="T2" fmla="*/ 4 w 10"/>
                <a:gd name="T3" fmla="*/ 1 h 7"/>
                <a:gd name="T4" fmla="*/ 3 w 10"/>
                <a:gd name="T5" fmla="*/ 2 h 7"/>
                <a:gd name="T6" fmla="*/ 2 w 10"/>
                <a:gd name="T7" fmla="*/ 2 h 7"/>
                <a:gd name="T8" fmla="*/ 1 w 10"/>
                <a:gd name="T9" fmla="*/ 2 h 7"/>
                <a:gd name="T10" fmla="*/ 1 w 10"/>
                <a:gd name="T11" fmla="*/ 5 h 7"/>
                <a:gd name="T12" fmla="*/ 0 w 10"/>
                <a:gd name="T13" fmla="*/ 6 h 7"/>
                <a:gd name="T14" fmla="*/ 1 w 10"/>
                <a:gd name="T15" fmla="*/ 7 h 7"/>
                <a:gd name="T16" fmla="*/ 2 w 10"/>
                <a:gd name="T17" fmla="*/ 7 h 7"/>
                <a:gd name="T18" fmla="*/ 10 w 10"/>
                <a:gd name="T19" fmla="*/ 2 h 7"/>
                <a:gd name="T20" fmla="*/ 9 w 10"/>
                <a:gd name="T21" fmla="*/ 0 h 7"/>
                <a:gd name="T22" fmla="*/ 7 w 10"/>
                <a:gd name="T23" fmla="*/ 0 h 7"/>
                <a:gd name="T24" fmla="*/ 4 w 10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7"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7"/>
                    <a:pt x="9" y="6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917"/>
            <p:cNvSpPr>
              <a:spLocks/>
            </p:cNvSpPr>
            <p:nvPr/>
          </p:nvSpPr>
          <p:spPr bwMode="auto">
            <a:xfrm>
              <a:off x="9891713" y="2779713"/>
              <a:ext cx="14288" cy="20638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2 h 13"/>
                <a:gd name="T4" fmla="*/ 4 w 9"/>
                <a:gd name="T5" fmla="*/ 4 h 13"/>
                <a:gd name="T6" fmla="*/ 0 w 9"/>
                <a:gd name="T7" fmla="*/ 13 h 13"/>
                <a:gd name="T8" fmla="*/ 9 w 9"/>
                <a:gd name="T9" fmla="*/ 11 h 13"/>
                <a:gd name="T10" fmla="*/ 9 w 9"/>
                <a:gd name="T11" fmla="*/ 11 h 13"/>
                <a:gd name="T12" fmla="*/ 6 w 9"/>
                <a:gd name="T13" fmla="*/ 11 h 13"/>
                <a:gd name="T14" fmla="*/ 4 w 9"/>
                <a:gd name="T15" fmla="*/ 9 h 13"/>
                <a:gd name="T16" fmla="*/ 6 w 9"/>
                <a:gd name="T17" fmla="*/ 7 h 13"/>
                <a:gd name="T18" fmla="*/ 6 w 9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lnTo>
                    <a:pt x="6" y="2"/>
                  </a:lnTo>
                  <a:lnTo>
                    <a:pt x="4" y="4"/>
                  </a:lnTo>
                  <a:lnTo>
                    <a:pt x="0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6" y="11"/>
                  </a:lnTo>
                  <a:lnTo>
                    <a:pt x="4" y="9"/>
                  </a:lnTo>
                  <a:lnTo>
                    <a:pt x="6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81" name="Picture 918"/>
            <p:cNvPicPr>
              <a:picLocks noChangeAspect="1" noChangeArrowheads="1"/>
            </p:cNvPicPr>
            <p:nvPr/>
          </p:nvPicPr>
          <p:blipFill>
            <a:blip r:embed="rId5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0125" y="2755900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2" name="Freeform 919"/>
            <p:cNvSpPr>
              <a:spLocks/>
            </p:cNvSpPr>
            <p:nvPr/>
          </p:nvSpPr>
          <p:spPr bwMode="auto">
            <a:xfrm>
              <a:off x="9923463" y="2773363"/>
              <a:ext cx="6350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920"/>
            <p:cNvSpPr>
              <a:spLocks/>
            </p:cNvSpPr>
            <p:nvPr/>
          </p:nvSpPr>
          <p:spPr bwMode="auto">
            <a:xfrm>
              <a:off x="9894888" y="281781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921"/>
            <p:cNvSpPr>
              <a:spLocks/>
            </p:cNvSpPr>
            <p:nvPr/>
          </p:nvSpPr>
          <p:spPr bwMode="auto">
            <a:xfrm>
              <a:off x="9774238" y="2794000"/>
              <a:ext cx="41275" cy="47625"/>
            </a:xfrm>
            <a:custGeom>
              <a:avLst/>
              <a:gdLst>
                <a:gd name="T0" fmla="*/ 4 w 12"/>
                <a:gd name="T1" fmla="*/ 0 h 14"/>
                <a:gd name="T2" fmla="*/ 4 w 12"/>
                <a:gd name="T3" fmla="*/ 0 h 14"/>
                <a:gd name="T4" fmla="*/ 1 w 12"/>
                <a:gd name="T5" fmla="*/ 1 h 14"/>
                <a:gd name="T6" fmla="*/ 0 w 12"/>
                <a:gd name="T7" fmla="*/ 3 h 14"/>
                <a:gd name="T8" fmla="*/ 0 w 12"/>
                <a:gd name="T9" fmla="*/ 5 h 14"/>
                <a:gd name="T10" fmla="*/ 0 w 12"/>
                <a:gd name="T11" fmla="*/ 6 h 14"/>
                <a:gd name="T12" fmla="*/ 0 w 12"/>
                <a:gd name="T13" fmla="*/ 8 h 14"/>
                <a:gd name="T14" fmla="*/ 0 w 12"/>
                <a:gd name="T15" fmla="*/ 9 h 14"/>
                <a:gd name="T16" fmla="*/ 8 w 12"/>
                <a:gd name="T17" fmla="*/ 14 h 14"/>
                <a:gd name="T18" fmla="*/ 10 w 12"/>
                <a:gd name="T19" fmla="*/ 13 h 14"/>
                <a:gd name="T20" fmla="*/ 12 w 12"/>
                <a:gd name="T21" fmla="*/ 10 h 14"/>
                <a:gd name="T22" fmla="*/ 12 w 12"/>
                <a:gd name="T23" fmla="*/ 8 h 14"/>
                <a:gd name="T24" fmla="*/ 4 w 12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2"/>
                    <a:pt x="5" y="14"/>
                    <a:pt x="8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3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85" name="Picture 922"/>
            <p:cNvPicPr>
              <a:picLocks noChangeAspect="1" noChangeArrowheads="1"/>
            </p:cNvPicPr>
            <p:nvPr/>
          </p:nvPicPr>
          <p:blipFill>
            <a:blip r:embed="rId5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7088" y="2771775"/>
              <a:ext cx="63500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6" name="Picture 923"/>
            <p:cNvPicPr>
              <a:picLocks noChangeAspect="1" noChangeArrowheads="1"/>
            </p:cNvPicPr>
            <p:nvPr/>
          </p:nvPicPr>
          <p:blipFill>
            <a:blip r:embed="rId5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9625" y="2795588"/>
              <a:ext cx="5238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7" name="Picture 924"/>
            <p:cNvPicPr>
              <a:picLocks noChangeAspect="1" noChangeArrowheads="1"/>
            </p:cNvPicPr>
            <p:nvPr/>
          </p:nvPicPr>
          <p:blipFill>
            <a:blip r:embed="rId5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09150" y="2814638"/>
              <a:ext cx="8255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8" name="Freeform 925"/>
            <p:cNvSpPr>
              <a:spLocks/>
            </p:cNvSpPr>
            <p:nvPr/>
          </p:nvSpPr>
          <p:spPr bwMode="auto">
            <a:xfrm>
              <a:off x="9988550" y="2922588"/>
              <a:ext cx="26988" cy="38100"/>
            </a:xfrm>
            <a:custGeom>
              <a:avLst/>
              <a:gdLst>
                <a:gd name="T0" fmla="*/ 0 w 8"/>
                <a:gd name="T1" fmla="*/ 5 h 11"/>
                <a:gd name="T2" fmla="*/ 0 w 8"/>
                <a:gd name="T3" fmla="*/ 6 h 11"/>
                <a:gd name="T4" fmla="*/ 3 w 8"/>
                <a:gd name="T5" fmla="*/ 11 h 11"/>
                <a:gd name="T6" fmla="*/ 4 w 8"/>
                <a:gd name="T7" fmla="*/ 11 h 11"/>
                <a:gd name="T8" fmla="*/ 6 w 8"/>
                <a:gd name="T9" fmla="*/ 7 h 11"/>
                <a:gd name="T10" fmla="*/ 6 w 8"/>
                <a:gd name="T11" fmla="*/ 6 h 11"/>
                <a:gd name="T12" fmla="*/ 6 w 8"/>
                <a:gd name="T13" fmla="*/ 5 h 11"/>
                <a:gd name="T14" fmla="*/ 8 w 8"/>
                <a:gd name="T15" fmla="*/ 1 h 11"/>
                <a:gd name="T16" fmla="*/ 6 w 8"/>
                <a:gd name="T17" fmla="*/ 0 h 11"/>
                <a:gd name="T18" fmla="*/ 5 w 8"/>
                <a:gd name="T19" fmla="*/ 0 h 11"/>
                <a:gd name="T20" fmla="*/ 3 w 8"/>
                <a:gd name="T21" fmla="*/ 0 h 11"/>
                <a:gd name="T22" fmla="*/ 1 w 8"/>
                <a:gd name="T23" fmla="*/ 2 h 11"/>
                <a:gd name="T24" fmla="*/ 1 w 8"/>
                <a:gd name="T25" fmla="*/ 3 h 11"/>
                <a:gd name="T26" fmla="*/ 0 w 8"/>
                <a:gd name="T2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1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0"/>
                    <a:pt x="7" y="9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926"/>
            <p:cNvSpPr>
              <a:spLocks/>
            </p:cNvSpPr>
            <p:nvPr/>
          </p:nvSpPr>
          <p:spPr bwMode="auto">
            <a:xfrm>
              <a:off x="10002838" y="2905125"/>
              <a:ext cx="61913" cy="73025"/>
            </a:xfrm>
            <a:custGeom>
              <a:avLst/>
              <a:gdLst>
                <a:gd name="T0" fmla="*/ 2 w 18"/>
                <a:gd name="T1" fmla="*/ 10 h 21"/>
                <a:gd name="T2" fmla="*/ 2 w 18"/>
                <a:gd name="T3" fmla="*/ 11 h 21"/>
                <a:gd name="T4" fmla="*/ 2 w 18"/>
                <a:gd name="T5" fmla="*/ 12 h 21"/>
                <a:gd name="T6" fmla="*/ 0 w 18"/>
                <a:gd name="T7" fmla="*/ 16 h 21"/>
                <a:gd name="T8" fmla="*/ 18 w 18"/>
                <a:gd name="T9" fmla="*/ 9 h 21"/>
                <a:gd name="T10" fmla="*/ 18 w 18"/>
                <a:gd name="T11" fmla="*/ 7 h 21"/>
                <a:gd name="T12" fmla="*/ 8 w 18"/>
                <a:gd name="T13" fmla="*/ 1 h 21"/>
                <a:gd name="T14" fmla="*/ 1 w 18"/>
                <a:gd name="T15" fmla="*/ 5 h 21"/>
                <a:gd name="T16" fmla="*/ 2 w 18"/>
                <a:gd name="T17" fmla="*/ 5 h 21"/>
                <a:gd name="T18" fmla="*/ 4 w 18"/>
                <a:gd name="T19" fmla="*/ 6 h 21"/>
                <a:gd name="T20" fmla="*/ 2 w 18"/>
                <a:gd name="T2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1">
                  <a:moveTo>
                    <a:pt x="2" y="1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9" y="21"/>
                    <a:pt x="15" y="19"/>
                    <a:pt x="18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5" y="2"/>
                    <a:pt x="3" y="3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2" y="10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927"/>
            <p:cNvSpPr>
              <a:spLocks/>
            </p:cNvSpPr>
            <p:nvPr/>
          </p:nvSpPr>
          <p:spPr bwMode="auto">
            <a:xfrm>
              <a:off x="9202738" y="2978150"/>
              <a:ext cx="58738" cy="61913"/>
            </a:xfrm>
            <a:custGeom>
              <a:avLst/>
              <a:gdLst>
                <a:gd name="T0" fmla="*/ 5 w 17"/>
                <a:gd name="T1" fmla="*/ 1 h 18"/>
                <a:gd name="T2" fmla="*/ 4 w 17"/>
                <a:gd name="T3" fmla="*/ 2 h 18"/>
                <a:gd name="T4" fmla="*/ 2 w 17"/>
                <a:gd name="T5" fmla="*/ 5 h 18"/>
                <a:gd name="T6" fmla="*/ 1 w 17"/>
                <a:gd name="T7" fmla="*/ 13 h 18"/>
                <a:gd name="T8" fmla="*/ 17 w 17"/>
                <a:gd name="T9" fmla="*/ 8 h 18"/>
                <a:gd name="T10" fmla="*/ 17 w 17"/>
                <a:gd name="T11" fmla="*/ 7 h 18"/>
                <a:gd name="T12" fmla="*/ 7 w 17"/>
                <a:gd name="T13" fmla="*/ 1 h 18"/>
                <a:gd name="T14" fmla="*/ 7 w 17"/>
                <a:gd name="T15" fmla="*/ 1 h 18"/>
                <a:gd name="T16" fmla="*/ 5 w 17"/>
                <a:gd name="T1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8">
                  <a:moveTo>
                    <a:pt x="5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9" y="18"/>
                    <a:pt x="14" y="17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2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928"/>
            <p:cNvSpPr>
              <a:spLocks/>
            </p:cNvSpPr>
            <p:nvPr/>
          </p:nvSpPr>
          <p:spPr bwMode="auto">
            <a:xfrm>
              <a:off x="9244013" y="3189288"/>
              <a:ext cx="58738" cy="50800"/>
            </a:xfrm>
            <a:custGeom>
              <a:avLst/>
              <a:gdLst>
                <a:gd name="T0" fmla="*/ 9 w 17"/>
                <a:gd name="T1" fmla="*/ 13 h 15"/>
                <a:gd name="T2" fmla="*/ 10 w 17"/>
                <a:gd name="T3" fmla="*/ 13 h 15"/>
                <a:gd name="T4" fmla="*/ 12 w 17"/>
                <a:gd name="T5" fmla="*/ 15 h 15"/>
                <a:gd name="T6" fmla="*/ 16 w 17"/>
                <a:gd name="T7" fmla="*/ 11 h 15"/>
                <a:gd name="T8" fmla="*/ 17 w 17"/>
                <a:gd name="T9" fmla="*/ 10 h 15"/>
                <a:gd name="T10" fmla="*/ 17 w 17"/>
                <a:gd name="T11" fmla="*/ 8 h 15"/>
                <a:gd name="T12" fmla="*/ 16 w 17"/>
                <a:gd name="T13" fmla="*/ 7 h 15"/>
                <a:gd name="T14" fmla="*/ 17 w 17"/>
                <a:gd name="T15" fmla="*/ 7 h 15"/>
                <a:gd name="T16" fmla="*/ 16 w 17"/>
                <a:gd name="T17" fmla="*/ 6 h 15"/>
                <a:gd name="T18" fmla="*/ 15 w 17"/>
                <a:gd name="T19" fmla="*/ 5 h 15"/>
                <a:gd name="T20" fmla="*/ 5 w 17"/>
                <a:gd name="T21" fmla="*/ 1 h 15"/>
                <a:gd name="T22" fmla="*/ 2 w 17"/>
                <a:gd name="T23" fmla="*/ 3 h 15"/>
                <a:gd name="T24" fmla="*/ 1 w 17"/>
                <a:gd name="T25" fmla="*/ 7 h 15"/>
                <a:gd name="T26" fmla="*/ 3 w 17"/>
                <a:gd name="T27" fmla="*/ 10 h 15"/>
                <a:gd name="T28" fmla="*/ 9 w 17"/>
                <a:gd name="T2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5">
                  <a:moveTo>
                    <a:pt x="9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1"/>
                    <a:pt x="10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5"/>
                    <a:pt x="1" y="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2"/>
                    <a:pt x="7" y="13"/>
                    <a:pt x="9" y="13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929"/>
            <p:cNvSpPr>
              <a:spLocks/>
            </p:cNvSpPr>
            <p:nvPr/>
          </p:nvSpPr>
          <p:spPr bwMode="auto">
            <a:xfrm>
              <a:off x="9932988" y="3265488"/>
              <a:ext cx="52388" cy="58738"/>
            </a:xfrm>
            <a:custGeom>
              <a:avLst/>
              <a:gdLst>
                <a:gd name="T0" fmla="*/ 5 w 15"/>
                <a:gd name="T1" fmla="*/ 1 h 17"/>
                <a:gd name="T2" fmla="*/ 3 w 15"/>
                <a:gd name="T3" fmla="*/ 2 h 17"/>
                <a:gd name="T4" fmla="*/ 2 w 15"/>
                <a:gd name="T5" fmla="*/ 2 h 17"/>
                <a:gd name="T6" fmla="*/ 0 w 15"/>
                <a:gd name="T7" fmla="*/ 5 h 17"/>
                <a:gd name="T8" fmla="*/ 3 w 15"/>
                <a:gd name="T9" fmla="*/ 5 h 17"/>
                <a:gd name="T10" fmla="*/ 4 w 15"/>
                <a:gd name="T11" fmla="*/ 6 h 17"/>
                <a:gd name="T12" fmla="*/ 4 w 15"/>
                <a:gd name="T13" fmla="*/ 7 h 17"/>
                <a:gd name="T14" fmla="*/ 1 w 15"/>
                <a:gd name="T15" fmla="*/ 11 h 17"/>
                <a:gd name="T16" fmla="*/ 3 w 15"/>
                <a:gd name="T17" fmla="*/ 12 h 17"/>
                <a:gd name="T18" fmla="*/ 5 w 15"/>
                <a:gd name="T19" fmla="*/ 13 h 17"/>
                <a:gd name="T20" fmla="*/ 5 w 15"/>
                <a:gd name="T21" fmla="*/ 15 h 17"/>
                <a:gd name="T22" fmla="*/ 5 w 15"/>
                <a:gd name="T23" fmla="*/ 15 h 17"/>
                <a:gd name="T24" fmla="*/ 15 w 15"/>
                <a:gd name="T25" fmla="*/ 8 h 17"/>
                <a:gd name="T26" fmla="*/ 15 w 15"/>
                <a:gd name="T27" fmla="*/ 7 h 17"/>
                <a:gd name="T28" fmla="*/ 5 w 15"/>
                <a:gd name="T2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5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9" y="17"/>
                    <a:pt x="13" y="15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2"/>
                    <a:pt x="10" y="0"/>
                    <a:pt x="5" y="1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930"/>
            <p:cNvSpPr>
              <a:spLocks/>
            </p:cNvSpPr>
            <p:nvPr/>
          </p:nvSpPr>
          <p:spPr bwMode="auto">
            <a:xfrm>
              <a:off x="9912350" y="3282950"/>
              <a:ext cx="38100" cy="41275"/>
            </a:xfrm>
            <a:custGeom>
              <a:avLst/>
              <a:gdLst>
                <a:gd name="T0" fmla="*/ 10 w 11"/>
                <a:gd name="T1" fmla="*/ 1 h 12"/>
                <a:gd name="T2" fmla="*/ 9 w 11"/>
                <a:gd name="T3" fmla="*/ 0 h 12"/>
                <a:gd name="T4" fmla="*/ 6 w 11"/>
                <a:gd name="T5" fmla="*/ 0 h 12"/>
                <a:gd name="T6" fmla="*/ 6 w 11"/>
                <a:gd name="T7" fmla="*/ 0 h 12"/>
                <a:gd name="T8" fmla="*/ 3 w 11"/>
                <a:gd name="T9" fmla="*/ 0 h 12"/>
                <a:gd name="T10" fmla="*/ 1 w 11"/>
                <a:gd name="T11" fmla="*/ 0 h 12"/>
                <a:gd name="T12" fmla="*/ 0 w 11"/>
                <a:gd name="T13" fmla="*/ 1 h 12"/>
                <a:gd name="T14" fmla="*/ 0 w 11"/>
                <a:gd name="T15" fmla="*/ 2 h 12"/>
                <a:gd name="T16" fmla="*/ 2 w 11"/>
                <a:gd name="T17" fmla="*/ 5 h 12"/>
                <a:gd name="T18" fmla="*/ 3 w 11"/>
                <a:gd name="T19" fmla="*/ 6 h 12"/>
                <a:gd name="T20" fmla="*/ 5 w 11"/>
                <a:gd name="T21" fmla="*/ 6 h 12"/>
                <a:gd name="T22" fmla="*/ 6 w 11"/>
                <a:gd name="T23" fmla="*/ 6 h 12"/>
                <a:gd name="T24" fmla="*/ 5 w 11"/>
                <a:gd name="T25" fmla="*/ 6 h 12"/>
                <a:gd name="T26" fmla="*/ 5 w 11"/>
                <a:gd name="T27" fmla="*/ 7 h 12"/>
                <a:gd name="T28" fmla="*/ 5 w 11"/>
                <a:gd name="T29" fmla="*/ 8 h 12"/>
                <a:gd name="T30" fmla="*/ 6 w 11"/>
                <a:gd name="T31" fmla="*/ 12 h 12"/>
                <a:gd name="T32" fmla="*/ 10 w 11"/>
                <a:gd name="T33" fmla="*/ 12 h 12"/>
                <a:gd name="T34" fmla="*/ 11 w 11"/>
                <a:gd name="T35" fmla="*/ 10 h 12"/>
                <a:gd name="T36" fmla="*/ 11 w 11"/>
                <a:gd name="T37" fmla="*/ 10 h 12"/>
                <a:gd name="T38" fmla="*/ 11 w 11"/>
                <a:gd name="T39" fmla="*/ 8 h 12"/>
                <a:gd name="T40" fmla="*/ 9 w 11"/>
                <a:gd name="T41" fmla="*/ 7 h 12"/>
                <a:gd name="T42" fmla="*/ 7 w 11"/>
                <a:gd name="T43" fmla="*/ 6 h 12"/>
                <a:gd name="T44" fmla="*/ 10 w 11"/>
                <a:gd name="T45" fmla="*/ 2 h 12"/>
                <a:gd name="T46" fmla="*/ 10 w 11"/>
                <a:gd name="T4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2">
                  <a:moveTo>
                    <a:pt x="10" y="1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10"/>
                    <a:pt x="5" y="11"/>
                    <a:pt x="6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931"/>
            <p:cNvSpPr>
              <a:spLocks/>
            </p:cNvSpPr>
            <p:nvPr/>
          </p:nvSpPr>
          <p:spPr bwMode="auto">
            <a:xfrm>
              <a:off x="9929813" y="33035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195" name="Picture 932"/>
            <p:cNvPicPr>
              <a:picLocks noChangeAspect="1" noChangeArrowheads="1"/>
            </p:cNvPicPr>
            <p:nvPr/>
          </p:nvPicPr>
          <p:blipFill>
            <a:blip r:embed="rId5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425" y="3036888"/>
              <a:ext cx="63500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6" name="Freeform 933"/>
            <p:cNvSpPr>
              <a:spLocks/>
            </p:cNvSpPr>
            <p:nvPr/>
          </p:nvSpPr>
          <p:spPr bwMode="auto">
            <a:xfrm>
              <a:off x="9929813" y="3414713"/>
              <a:ext cx="58738" cy="38100"/>
            </a:xfrm>
            <a:custGeom>
              <a:avLst/>
              <a:gdLst>
                <a:gd name="T0" fmla="*/ 3 w 17"/>
                <a:gd name="T1" fmla="*/ 0 h 11"/>
                <a:gd name="T2" fmla="*/ 3 w 17"/>
                <a:gd name="T3" fmla="*/ 1 h 11"/>
                <a:gd name="T4" fmla="*/ 3 w 17"/>
                <a:gd name="T5" fmla="*/ 1 h 11"/>
                <a:gd name="T6" fmla="*/ 2 w 17"/>
                <a:gd name="T7" fmla="*/ 2 h 11"/>
                <a:gd name="T8" fmla="*/ 1 w 17"/>
                <a:gd name="T9" fmla="*/ 4 h 11"/>
                <a:gd name="T10" fmla="*/ 0 w 17"/>
                <a:gd name="T11" fmla="*/ 9 h 11"/>
                <a:gd name="T12" fmla="*/ 0 w 17"/>
                <a:gd name="T13" fmla="*/ 10 h 11"/>
                <a:gd name="T14" fmla="*/ 1 w 17"/>
                <a:gd name="T15" fmla="*/ 11 h 11"/>
                <a:gd name="T16" fmla="*/ 2 w 17"/>
                <a:gd name="T17" fmla="*/ 11 h 11"/>
                <a:gd name="T18" fmla="*/ 4 w 17"/>
                <a:gd name="T19" fmla="*/ 10 h 11"/>
                <a:gd name="T20" fmla="*/ 6 w 17"/>
                <a:gd name="T21" fmla="*/ 8 h 11"/>
                <a:gd name="T22" fmla="*/ 6 w 17"/>
                <a:gd name="T23" fmla="*/ 7 h 11"/>
                <a:gd name="T24" fmla="*/ 6 w 17"/>
                <a:gd name="T25" fmla="*/ 5 h 11"/>
                <a:gd name="T26" fmla="*/ 14 w 17"/>
                <a:gd name="T27" fmla="*/ 10 h 11"/>
                <a:gd name="T28" fmla="*/ 15 w 17"/>
                <a:gd name="T29" fmla="*/ 10 h 11"/>
                <a:gd name="T30" fmla="*/ 17 w 17"/>
                <a:gd name="T31" fmla="*/ 8 h 11"/>
                <a:gd name="T32" fmla="*/ 17 w 17"/>
                <a:gd name="T33" fmla="*/ 7 h 11"/>
                <a:gd name="T34" fmla="*/ 16 w 17"/>
                <a:gd name="T35" fmla="*/ 6 h 11"/>
                <a:gd name="T36" fmla="*/ 12 w 17"/>
                <a:gd name="T37" fmla="*/ 3 h 11"/>
                <a:gd name="T38" fmla="*/ 9 w 17"/>
                <a:gd name="T39" fmla="*/ 1 h 11"/>
                <a:gd name="T40" fmla="*/ 6 w 17"/>
                <a:gd name="T41" fmla="*/ 1 h 11"/>
                <a:gd name="T42" fmla="*/ 5 w 17"/>
                <a:gd name="T43" fmla="*/ 0 h 11"/>
                <a:gd name="T44" fmla="*/ 5 w 17"/>
                <a:gd name="T45" fmla="*/ 1 h 11"/>
                <a:gd name="T46" fmla="*/ 3 w 17"/>
                <a:gd name="T4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7"/>
                    <a:pt x="11" y="9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934"/>
            <p:cNvSpPr>
              <a:spLocks/>
            </p:cNvSpPr>
            <p:nvPr/>
          </p:nvSpPr>
          <p:spPr bwMode="auto">
            <a:xfrm>
              <a:off x="9932988" y="3417888"/>
              <a:ext cx="6350" cy="9525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6 h 6"/>
                <a:gd name="T4" fmla="*/ 2 w 4"/>
                <a:gd name="T5" fmla="*/ 2 h 6"/>
                <a:gd name="T6" fmla="*/ 4 w 4"/>
                <a:gd name="T7" fmla="*/ 0 h 6"/>
                <a:gd name="T8" fmla="*/ 0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935"/>
            <p:cNvSpPr>
              <a:spLocks/>
            </p:cNvSpPr>
            <p:nvPr/>
          </p:nvSpPr>
          <p:spPr bwMode="auto">
            <a:xfrm>
              <a:off x="9939338" y="3409950"/>
              <a:ext cx="11113" cy="7938"/>
            </a:xfrm>
            <a:custGeom>
              <a:avLst/>
              <a:gdLst>
                <a:gd name="T0" fmla="*/ 5 w 7"/>
                <a:gd name="T1" fmla="*/ 3 h 5"/>
                <a:gd name="T2" fmla="*/ 7 w 7"/>
                <a:gd name="T3" fmla="*/ 5 h 5"/>
                <a:gd name="T4" fmla="*/ 5 w 7"/>
                <a:gd name="T5" fmla="*/ 0 h 5"/>
                <a:gd name="T6" fmla="*/ 0 w 7"/>
                <a:gd name="T7" fmla="*/ 3 h 5"/>
                <a:gd name="T8" fmla="*/ 5 w 7"/>
                <a:gd name="T9" fmla="*/ 5 h 5"/>
                <a:gd name="T10" fmla="*/ 5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5" y="3"/>
                  </a:moveTo>
                  <a:lnTo>
                    <a:pt x="7" y="5"/>
                  </a:lnTo>
                  <a:lnTo>
                    <a:pt x="5" y="0"/>
                  </a:lnTo>
                  <a:lnTo>
                    <a:pt x="0" y="3"/>
                  </a:lnTo>
                  <a:lnTo>
                    <a:pt x="5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936"/>
            <p:cNvSpPr>
              <a:spLocks/>
            </p:cNvSpPr>
            <p:nvPr/>
          </p:nvSpPr>
          <p:spPr bwMode="auto">
            <a:xfrm>
              <a:off x="9932988" y="3432175"/>
              <a:ext cx="49213" cy="50800"/>
            </a:xfrm>
            <a:custGeom>
              <a:avLst/>
              <a:gdLst>
                <a:gd name="T0" fmla="*/ 1 w 14"/>
                <a:gd name="T1" fmla="*/ 6 h 15"/>
                <a:gd name="T2" fmla="*/ 0 w 14"/>
                <a:gd name="T3" fmla="*/ 6 h 15"/>
                <a:gd name="T4" fmla="*/ 1 w 14"/>
                <a:gd name="T5" fmla="*/ 11 h 15"/>
                <a:gd name="T6" fmla="*/ 6 w 14"/>
                <a:gd name="T7" fmla="*/ 13 h 15"/>
                <a:gd name="T8" fmla="*/ 6 w 14"/>
                <a:gd name="T9" fmla="*/ 13 h 15"/>
                <a:gd name="T10" fmla="*/ 10 w 14"/>
                <a:gd name="T11" fmla="*/ 15 h 15"/>
                <a:gd name="T12" fmla="*/ 11 w 14"/>
                <a:gd name="T13" fmla="*/ 14 h 15"/>
                <a:gd name="T14" fmla="*/ 13 w 14"/>
                <a:gd name="T15" fmla="*/ 13 h 15"/>
                <a:gd name="T16" fmla="*/ 13 w 14"/>
                <a:gd name="T17" fmla="*/ 12 h 15"/>
                <a:gd name="T18" fmla="*/ 14 w 14"/>
                <a:gd name="T19" fmla="*/ 9 h 15"/>
                <a:gd name="T20" fmla="*/ 13 w 14"/>
                <a:gd name="T21" fmla="*/ 5 h 15"/>
                <a:gd name="T22" fmla="*/ 5 w 14"/>
                <a:gd name="T23" fmla="*/ 0 h 15"/>
                <a:gd name="T24" fmla="*/ 5 w 14"/>
                <a:gd name="T25" fmla="*/ 2 h 15"/>
                <a:gd name="T26" fmla="*/ 5 w 14"/>
                <a:gd name="T27" fmla="*/ 3 h 15"/>
                <a:gd name="T28" fmla="*/ 3 w 14"/>
                <a:gd name="T29" fmla="*/ 5 h 15"/>
                <a:gd name="T30" fmla="*/ 1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" y="6"/>
                  </a:moveTo>
                  <a:cubicBezTo>
                    <a:pt x="1" y="6"/>
                    <a:pt x="0" y="6"/>
                    <a:pt x="0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4"/>
                    <a:pt x="7" y="2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937"/>
            <p:cNvSpPr>
              <a:spLocks/>
            </p:cNvSpPr>
            <p:nvPr/>
          </p:nvSpPr>
          <p:spPr bwMode="auto">
            <a:xfrm>
              <a:off x="9469438" y="3725863"/>
              <a:ext cx="61913" cy="55563"/>
            </a:xfrm>
            <a:custGeom>
              <a:avLst/>
              <a:gdLst>
                <a:gd name="T0" fmla="*/ 18 w 18"/>
                <a:gd name="T1" fmla="*/ 10 h 16"/>
                <a:gd name="T2" fmla="*/ 17 w 18"/>
                <a:gd name="T3" fmla="*/ 9 h 16"/>
                <a:gd name="T4" fmla="*/ 17 w 18"/>
                <a:gd name="T5" fmla="*/ 6 h 16"/>
                <a:gd name="T6" fmla="*/ 17 w 18"/>
                <a:gd name="T7" fmla="*/ 4 h 16"/>
                <a:gd name="T8" fmla="*/ 16 w 18"/>
                <a:gd name="T9" fmla="*/ 3 h 16"/>
                <a:gd name="T10" fmla="*/ 6 w 18"/>
                <a:gd name="T11" fmla="*/ 1 h 16"/>
                <a:gd name="T12" fmla="*/ 3 w 18"/>
                <a:gd name="T13" fmla="*/ 5 h 16"/>
                <a:gd name="T14" fmla="*/ 0 w 18"/>
                <a:gd name="T15" fmla="*/ 10 h 16"/>
                <a:gd name="T16" fmla="*/ 1 w 18"/>
                <a:gd name="T17" fmla="*/ 11 h 16"/>
                <a:gd name="T18" fmla="*/ 1 w 18"/>
                <a:gd name="T19" fmla="*/ 14 h 16"/>
                <a:gd name="T20" fmla="*/ 1 w 18"/>
                <a:gd name="T21" fmla="*/ 14 h 16"/>
                <a:gd name="T22" fmla="*/ 2 w 18"/>
                <a:gd name="T23" fmla="*/ 9 h 16"/>
                <a:gd name="T24" fmla="*/ 3 w 18"/>
                <a:gd name="T25" fmla="*/ 7 h 16"/>
                <a:gd name="T26" fmla="*/ 5 w 18"/>
                <a:gd name="T27" fmla="*/ 6 h 16"/>
                <a:gd name="T28" fmla="*/ 5 w 18"/>
                <a:gd name="T29" fmla="*/ 6 h 16"/>
                <a:gd name="T30" fmla="*/ 8 w 18"/>
                <a:gd name="T31" fmla="*/ 6 h 16"/>
                <a:gd name="T32" fmla="*/ 9 w 18"/>
                <a:gd name="T33" fmla="*/ 8 h 16"/>
                <a:gd name="T34" fmla="*/ 7 w 18"/>
                <a:gd name="T35" fmla="*/ 13 h 16"/>
                <a:gd name="T36" fmla="*/ 7 w 18"/>
                <a:gd name="T37" fmla="*/ 13 h 16"/>
                <a:gd name="T38" fmla="*/ 8 w 18"/>
                <a:gd name="T39" fmla="*/ 14 h 16"/>
                <a:gd name="T40" fmla="*/ 10 w 18"/>
                <a:gd name="T41" fmla="*/ 14 h 16"/>
                <a:gd name="T42" fmla="*/ 12 w 18"/>
                <a:gd name="T43" fmla="*/ 15 h 16"/>
                <a:gd name="T44" fmla="*/ 12 w 18"/>
                <a:gd name="T45" fmla="*/ 16 h 16"/>
                <a:gd name="T46" fmla="*/ 18 w 18"/>
                <a:gd name="T4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6">
                  <a:moveTo>
                    <a:pt x="18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10" y="0"/>
                    <a:pt x="6" y="1"/>
                  </a:cubicBezTo>
                  <a:cubicBezTo>
                    <a:pt x="5" y="2"/>
                    <a:pt x="3" y="3"/>
                    <a:pt x="3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1" y="10"/>
                    <a:pt x="2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11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4"/>
                    <a:pt x="16" y="13"/>
                    <a:pt x="18" y="1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938"/>
            <p:cNvSpPr>
              <a:spLocks/>
            </p:cNvSpPr>
            <p:nvPr/>
          </p:nvSpPr>
          <p:spPr bwMode="auto">
            <a:xfrm>
              <a:off x="9472613" y="3746500"/>
              <a:ext cx="38100" cy="52388"/>
            </a:xfrm>
            <a:custGeom>
              <a:avLst/>
              <a:gdLst>
                <a:gd name="T0" fmla="*/ 7 w 11"/>
                <a:gd name="T1" fmla="*/ 0 h 15"/>
                <a:gd name="T2" fmla="*/ 4 w 11"/>
                <a:gd name="T3" fmla="*/ 0 h 15"/>
                <a:gd name="T4" fmla="*/ 4 w 11"/>
                <a:gd name="T5" fmla="*/ 0 h 15"/>
                <a:gd name="T6" fmla="*/ 2 w 11"/>
                <a:gd name="T7" fmla="*/ 1 h 15"/>
                <a:gd name="T8" fmla="*/ 1 w 11"/>
                <a:gd name="T9" fmla="*/ 3 h 15"/>
                <a:gd name="T10" fmla="*/ 0 w 11"/>
                <a:gd name="T11" fmla="*/ 8 h 15"/>
                <a:gd name="T12" fmla="*/ 1 w 11"/>
                <a:gd name="T13" fmla="*/ 8 h 15"/>
                <a:gd name="T14" fmla="*/ 1 w 11"/>
                <a:gd name="T15" fmla="*/ 8 h 15"/>
                <a:gd name="T16" fmla="*/ 3 w 11"/>
                <a:gd name="T17" fmla="*/ 11 h 15"/>
                <a:gd name="T18" fmla="*/ 4 w 11"/>
                <a:gd name="T19" fmla="*/ 11 h 15"/>
                <a:gd name="T20" fmla="*/ 3 w 11"/>
                <a:gd name="T21" fmla="*/ 11 h 15"/>
                <a:gd name="T22" fmla="*/ 3 w 11"/>
                <a:gd name="T23" fmla="*/ 12 h 15"/>
                <a:gd name="T24" fmla="*/ 3 w 11"/>
                <a:gd name="T25" fmla="*/ 14 h 15"/>
                <a:gd name="T26" fmla="*/ 8 w 11"/>
                <a:gd name="T27" fmla="*/ 15 h 15"/>
                <a:gd name="T28" fmla="*/ 9 w 11"/>
                <a:gd name="T29" fmla="*/ 13 h 15"/>
                <a:gd name="T30" fmla="*/ 11 w 11"/>
                <a:gd name="T31" fmla="*/ 10 h 15"/>
                <a:gd name="T32" fmla="*/ 11 w 11"/>
                <a:gd name="T33" fmla="*/ 9 h 15"/>
                <a:gd name="T34" fmla="*/ 9 w 11"/>
                <a:gd name="T35" fmla="*/ 8 h 15"/>
                <a:gd name="T36" fmla="*/ 7 w 11"/>
                <a:gd name="T37" fmla="*/ 8 h 15"/>
                <a:gd name="T38" fmla="*/ 6 w 11"/>
                <a:gd name="T39" fmla="*/ 7 h 15"/>
                <a:gd name="T40" fmla="*/ 6 w 11"/>
                <a:gd name="T41" fmla="*/ 7 h 15"/>
                <a:gd name="T42" fmla="*/ 8 w 11"/>
                <a:gd name="T43" fmla="*/ 2 h 15"/>
                <a:gd name="T44" fmla="*/ 7 w 11"/>
                <a:gd name="T4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8" y="3"/>
                    <a:pt x="8" y="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939"/>
            <p:cNvSpPr>
              <a:spLocks/>
            </p:cNvSpPr>
            <p:nvPr/>
          </p:nvSpPr>
          <p:spPr bwMode="auto">
            <a:xfrm>
              <a:off x="9472613" y="3775075"/>
              <a:ext cx="14288" cy="9525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2 w 9"/>
                <a:gd name="T5" fmla="*/ 4 h 6"/>
                <a:gd name="T6" fmla="*/ 4 w 9"/>
                <a:gd name="T7" fmla="*/ 6 h 6"/>
                <a:gd name="T8" fmla="*/ 6 w 9"/>
                <a:gd name="T9" fmla="*/ 6 h 6"/>
                <a:gd name="T10" fmla="*/ 9 w 9"/>
                <a:gd name="T11" fmla="*/ 6 h 6"/>
                <a:gd name="T12" fmla="*/ 6 w 9"/>
                <a:gd name="T13" fmla="*/ 6 h 6"/>
                <a:gd name="T14" fmla="*/ 2 w 9"/>
                <a:gd name="T15" fmla="*/ 0 h 6"/>
                <a:gd name="T16" fmla="*/ 2 w 9"/>
                <a:gd name="T17" fmla="*/ 0 h 6"/>
                <a:gd name="T18" fmla="*/ 0 w 9"/>
                <a:gd name="T19" fmla="*/ 0 h 6"/>
                <a:gd name="T20" fmla="*/ 0 w 9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9" y="6"/>
                  </a:lnTo>
                  <a:lnTo>
                    <a:pt x="6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203" name="Picture 940"/>
            <p:cNvPicPr>
              <a:picLocks noChangeAspect="1" noChangeArrowheads="1"/>
            </p:cNvPicPr>
            <p:nvPr/>
          </p:nvPicPr>
          <p:blipFill>
            <a:blip r:embed="rId5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2925" y="3821113"/>
              <a:ext cx="71438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4" name="Freeform 941"/>
            <p:cNvSpPr>
              <a:spLocks/>
            </p:cNvSpPr>
            <p:nvPr/>
          </p:nvSpPr>
          <p:spPr bwMode="auto">
            <a:xfrm>
              <a:off x="7078663" y="2668588"/>
              <a:ext cx="65088" cy="69850"/>
            </a:xfrm>
            <a:custGeom>
              <a:avLst/>
              <a:gdLst>
                <a:gd name="T0" fmla="*/ 0 w 19"/>
                <a:gd name="T1" fmla="*/ 6 h 20"/>
                <a:gd name="T2" fmla="*/ 0 w 19"/>
                <a:gd name="T3" fmla="*/ 7 h 20"/>
                <a:gd name="T4" fmla="*/ 17 w 19"/>
                <a:gd name="T5" fmla="*/ 20 h 20"/>
                <a:gd name="T6" fmla="*/ 19 w 19"/>
                <a:gd name="T7" fmla="*/ 19 h 20"/>
                <a:gd name="T8" fmla="*/ 19 w 19"/>
                <a:gd name="T9" fmla="*/ 17 h 20"/>
                <a:gd name="T10" fmla="*/ 18 w 19"/>
                <a:gd name="T11" fmla="*/ 16 h 20"/>
                <a:gd name="T12" fmla="*/ 10 w 19"/>
                <a:gd name="T13" fmla="*/ 9 h 20"/>
                <a:gd name="T14" fmla="*/ 11 w 19"/>
                <a:gd name="T15" fmla="*/ 8 h 20"/>
                <a:gd name="T16" fmla="*/ 11 w 19"/>
                <a:gd name="T17" fmla="*/ 6 h 20"/>
                <a:gd name="T18" fmla="*/ 10 w 19"/>
                <a:gd name="T19" fmla="*/ 2 h 20"/>
                <a:gd name="T20" fmla="*/ 9 w 19"/>
                <a:gd name="T21" fmla="*/ 0 h 20"/>
                <a:gd name="T22" fmla="*/ 6 w 19"/>
                <a:gd name="T23" fmla="*/ 1 h 20"/>
                <a:gd name="T24" fmla="*/ 6 w 19"/>
                <a:gd name="T25" fmla="*/ 2 h 20"/>
                <a:gd name="T26" fmla="*/ 6 w 19"/>
                <a:gd name="T27" fmla="*/ 2 h 20"/>
                <a:gd name="T28" fmla="*/ 6 w 19"/>
                <a:gd name="T29" fmla="*/ 6 h 20"/>
                <a:gd name="T30" fmla="*/ 3 w 19"/>
                <a:gd name="T31" fmla="*/ 5 h 20"/>
                <a:gd name="T32" fmla="*/ 1 w 19"/>
                <a:gd name="T33" fmla="*/ 6 h 20"/>
                <a:gd name="T34" fmla="*/ 0 w 19"/>
                <a:gd name="T3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0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5" y="12"/>
                    <a:pt x="11" y="16"/>
                    <a:pt x="17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942"/>
            <p:cNvSpPr>
              <a:spLocks/>
            </p:cNvSpPr>
            <p:nvPr/>
          </p:nvSpPr>
          <p:spPr bwMode="auto">
            <a:xfrm>
              <a:off x="6994525" y="2759075"/>
              <a:ext cx="20638" cy="20638"/>
            </a:xfrm>
            <a:custGeom>
              <a:avLst/>
              <a:gdLst>
                <a:gd name="T0" fmla="*/ 0 w 6"/>
                <a:gd name="T1" fmla="*/ 2 h 6"/>
                <a:gd name="T2" fmla="*/ 0 w 6"/>
                <a:gd name="T3" fmla="*/ 3 h 6"/>
                <a:gd name="T4" fmla="*/ 0 w 6"/>
                <a:gd name="T5" fmla="*/ 4 h 6"/>
                <a:gd name="T6" fmla="*/ 5 w 6"/>
                <a:gd name="T7" fmla="*/ 4 h 6"/>
                <a:gd name="T8" fmla="*/ 6 w 6"/>
                <a:gd name="T9" fmla="*/ 3 h 6"/>
                <a:gd name="T10" fmla="*/ 6 w 6"/>
                <a:gd name="T11" fmla="*/ 2 h 6"/>
                <a:gd name="T12" fmla="*/ 5 w 6"/>
                <a:gd name="T13" fmla="*/ 0 h 6"/>
                <a:gd name="T14" fmla="*/ 2 w 6"/>
                <a:gd name="T15" fmla="*/ 0 h 6"/>
                <a:gd name="T16" fmla="*/ 0 w 6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6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943"/>
            <p:cNvSpPr>
              <a:spLocks/>
            </p:cNvSpPr>
            <p:nvPr/>
          </p:nvSpPr>
          <p:spPr bwMode="auto">
            <a:xfrm>
              <a:off x="7008813" y="2773363"/>
              <a:ext cx="34925" cy="20638"/>
            </a:xfrm>
            <a:custGeom>
              <a:avLst/>
              <a:gdLst>
                <a:gd name="T0" fmla="*/ 6 w 10"/>
                <a:gd name="T1" fmla="*/ 3 h 6"/>
                <a:gd name="T2" fmla="*/ 6 w 10"/>
                <a:gd name="T3" fmla="*/ 2 h 6"/>
                <a:gd name="T4" fmla="*/ 5 w 10"/>
                <a:gd name="T5" fmla="*/ 0 h 6"/>
                <a:gd name="T6" fmla="*/ 2 w 10"/>
                <a:gd name="T7" fmla="*/ 0 h 6"/>
                <a:gd name="T8" fmla="*/ 1 w 10"/>
                <a:gd name="T9" fmla="*/ 0 h 6"/>
                <a:gd name="T10" fmla="*/ 0 w 10"/>
                <a:gd name="T11" fmla="*/ 2 h 6"/>
                <a:gd name="T12" fmla="*/ 0 w 10"/>
                <a:gd name="T13" fmla="*/ 3 h 6"/>
                <a:gd name="T14" fmla="*/ 5 w 10"/>
                <a:gd name="T15" fmla="*/ 4 h 6"/>
                <a:gd name="T16" fmla="*/ 6 w 10"/>
                <a:gd name="T17" fmla="*/ 4 h 6"/>
                <a:gd name="T18" fmla="*/ 8 w 10"/>
                <a:gd name="T19" fmla="*/ 6 h 6"/>
                <a:gd name="T20" fmla="*/ 10 w 10"/>
                <a:gd name="T21" fmla="*/ 3 h 6"/>
                <a:gd name="T22" fmla="*/ 9 w 10"/>
                <a:gd name="T23" fmla="*/ 2 h 6"/>
                <a:gd name="T24" fmla="*/ 8 w 10"/>
                <a:gd name="T25" fmla="*/ 2 h 6"/>
                <a:gd name="T26" fmla="*/ 7 w 10"/>
                <a:gd name="T27" fmla="*/ 2 h 6"/>
                <a:gd name="T28" fmla="*/ 6 w 10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6">
                  <a:moveTo>
                    <a:pt x="6" y="3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4" y="6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944"/>
            <p:cNvSpPr>
              <a:spLocks/>
            </p:cNvSpPr>
            <p:nvPr/>
          </p:nvSpPr>
          <p:spPr bwMode="auto">
            <a:xfrm>
              <a:off x="6953250" y="2770188"/>
              <a:ext cx="76200" cy="68263"/>
            </a:xfrm>
            <a:custGeom>
              <a:avLst/>
              <a:gdLst>
                <a:gd name="T0" fmla="*/ 22 w 22"/>
                <a:gd name="T1" fmla="*/ 8 h 20"/>
                <a:gd name="T2" fmla="*/ 22 w 22"/>
                <a:gd name="T3" fmla="*/ 7 h 20"/>
                <a:gd name="T4" fmla="*/ 21 w 22"/>
                <a:gd name="T5" fmla="*/ 5 h 20"/>
                <a:gd name="T6" fmla="*/ 16 w 22"/>
                <a:gd name="T7" fmla="*/ 4 h 20"/>
                <a:gd name="T8" fmla="*/ 16 w 22"/>
                <a:gd name="T9" fmla="*/ 3 h 20"/>
                <a:gd name="T10" fmla="*/ 17 w 22"/>
                <a:gd name="T11" fmla="*/ 1 h 20"/>
                <a:gd name="T12" fmla="*/ 17 w 22"/>
                <a:gd name="T13" fmla="*/ 1 h 20"/>
                <a:gd name="T14" fmla="*/ 12 w 22"/>
                <a:gd name="T15" fmla="*/ 1 h 20"/>
                <a:gd name="T16" fmla="*/ 12 w 22"/>
                <a:gd name="T17" fmla="*/ 0 h 20"/>
                <a:gd name="T18" fmla="*/ 6 w 22"/>
                <a:gd name="T19" fmla="*/ 1 h 20"/>
                <a:gd name="T20" fmla="*/ 6 w 22"/>
                <a:gd name="T21" fmla="*/ 1 h 20"/>
                <a:gd name="T22" fmla="*/ 4 w 22"/>
                <a:gd name="T23" fmla="*/ 2 h 20"/>
                <a:gd name="T24" fmla="*/ 3 w 22"/>
                <a:gd name="T25" fmla="*/ 3 h 20"/>
                <a:gd name="T26" fmla="*/ 2 w 22"/>
                <a:gd name="T27" fmla="*/ 4 h 20"/>
                <a:gd name="T28" fmla="*/ 1 w 22"/>
                <a:gd name="T29" fmla="*/ 12 h 20"/>
                <a:gd name="T30" fmla="*/ 1 w 22"/>
                <a:gd name="T31" fmla="*/ 13 h 20"/>
                <a:gd name="T32" fmla="*/ 22 w 22"/>
                <a:gd name="T3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0">
                  <a:moveTo>
                    <a:pt x="22" y="8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7"/>
                    <a:pt x="18" y="6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6"/>
                    <a:pt x="0" y="9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1" y="20"/>
                    <a:pt x="18" y="18"/>
                    <a:pt x="22" y="8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945"/>
            <p:cNvSpPr>
              <a:spLocks/>
            </p:cNvSpPr>
            <p:nvPr/>
          </p:nvSpPr>
          <p:spPr bwMode="auto">
            <a:xfrm>
              <a:off x="7316788" y="2770188"/>
              <a:ext cx="34925" cy="38100"/>
            </a:xfrm>
            <a:custGeom>
              <a:avLst/>
              <a:gdLst>
                <a:gd name="T0" fmla="*/ 3 w 10"/>
                <a:gd name="T1" fmla="*/ 1 h 11"/>
                <a:gd name="T2" fmla="*/ 1 w 10"/>
                <a:gd name="T3" fmla="*/ 7 h 11"/>
                <a:gd name="T4" fmla="*/ 6 w 10"/>
                <a:gd name="T5" fmla="*/ 10 h 11"/>
                <a:gd name="T6" fmla="*/ 7 w 10"/>
                <a:gd name="T7" fmla="*/ 10 h 11"/>
                <a:gd name="T8" fmla="*/ 8 w 10"/>
                <a:gd name="T9" fmla="*/ 8 h 11"/>
                <a:gd name="T10" fmla="*/ 10 w 10"/>
                <a:gd name="T11" fmla="*/ 5 h 11"/>
                <a:gd name="T12" fmla="*/ 10 w 10"/>
                <a:gd name="T13" fmla="*/ 4 h 11"/>
                <a:gd name="T14" fmla="*/ 5 w 10"/>
                <a:gd name="T15" fmla="*/ 0 h 11"/>
                <a:gd name="T16" fmla="*/ 3 w 1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cubicBezTo>
                    <a:pt x="1" y="2"/>
                    <a:pt x="0" y="4"/>
                    <a:pt x="1" y="7"/>
                  </a:cubicBezTo>
                  <a:cubicBezTo>
                    <a:pt x="1" y="9"/>
                    <a:pt x="3" y="11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1"/>
                    <a:pt x="7" y="0"/>
                    <a:pt x="5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946"/>
            <p:cNvSpPr>
              <a:spLocks/>
            </p:cNvSpPr>
            <p:nvPr/>
          </p:nvSpPr>
          <p:spPr bwMode="auto">
            <a:xfrm>
              <a:off x="7199313" y="2755900"/>
              <a:ext cx="34925" cy="44450"/>
            </a:xfrm>
            <a:custGeom>
              <a:avLst/>
              <a:gdLst>
                <a:gd name="T0" fmla="*/ 8 w 10"/>
                <a:gd name="T1" fmla="*/ 1 h 13"/>
                <a:gd name="T2" fmla="*/ 6 w 10"/>
                <a:gd name="T3" fmla="*/ 1 h 13"/>
                <a:gd name="T4" fmla="*/ 3 w 10"/>
                <a:gd name="T5" fmla="*/ 5 h 13"/>
                <a:gd name="T6" fmla="*/ 2 w 10"/>
                <a:gd name="T7" fmla="*/ 7 h 13"/>
                <a:gd name="T8" fmla="*/ 1 w 10"/>
                <a:gd name="T9" fmla="*/ 9 h 13"/>
                <a:gd name="T10" fmla="*/ 0 w 10"/>
                <a:gd name="T11" fmla="*/ 10 h 13"/>
                <a:gd name="T12" fmla="*/ 8 w 10"/>
                <a:gd name="T13" fmla="*/ 10 h 13"/>
                <a:gd name="T14" fmla="*/ 8 w 10"/>
                <a:gd name="T15" fmla="*/ 8 h 13"/>
                <a:gd name="T16" fmla="*/ 8 w 10"/>
                <a:gd name="T17" fmla="*/ 8 h 13"/>
                <a:gd name="T18" fmla="*/ 10 w 10"/>
                <a:gd name="T19" fmla="*/ 3 h 13"/>
                <a:gd name="T20" fmla="*/ 10 w 10"/>
                <a:gd name="T21" fmla="*/ 2 h 13"/>
                <a:gd name="T22" fmla="*/ 9 w 10"/>
                <a:gd name="T23" fmla="*/ 0 h 13"/>
                <a:gd name="T24" fmla="*/ 8 w 10"/>
                <a:gd name="T2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3">
                  <a:moveTo>
                    <a:pt x="8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3"/>
                    <a:pt x="6" y="13"/>
                    <a:pt x="8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7"/>
                    <a:pt x="10" y="5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947"/>
            <p:cNvSpPr>
              <a:spLocks/>
            </p:cNvSpPr>
            <p:nvPr/>
          </p:nvSpPr>
          <p:spPr bwMode="auto">
            <a:xfrm>
              <a:off x="7189788" y="2752725"/>
              <a:ext cx="20638" cy="26988"/>
            </a:xfrm>
            <a:custGeom>
              <a:avLst/>
              <a:gdLst>
                <a:gd name="T0" fmla="*/ 5 w 6"/>
                <a:gd name="T1" fmla="*/ 2 h 8"/>
                <a:gd name="T2" fmla="*/ 4 w 6"/>
                <a:gd name="T3" fmla="*/ 0 h 8"/>
                <a:gd name="T4" fmla="*/ 3 w 6"/>
                <a:gd name="T5" fmla="*/ 0 h 8"/>
                <a:gd name="T6" fmla="*/ 1 w 6"/>
                <a:gd name="T7" fmla="*/ 2 h 8"/>
                <a:gd name="T8" fmla="*/ 1 w 6"/>
                <a:gd name="T9" fmla="*/ 4 h 8"/>
                <a:gd name="T10" fmla="*/ 2 w 6"/>
                <a:gd name="T11" fmla="*/ 8 h 8"/>
                <a:gd name="T12" fmla="*/ 6 w 6"/>
                <a:gd name="T13" fmla="*/ 6 h 8"/>
                <a:gd name="T14" fmla="*/ 6 w 6"/>
                <a:gd name="T15" fmla="*/ 5 h 8"/>
                <a:gd name="T16" fmla="*/ 5 w 6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5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2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948"/>
            <p:cNvSpPr>
              <a:spLocks/>
            </p:cNvSpPr>
            <p:nvPr/>
          </p:nvSpPr>
          <p:spPr bwMode="auto">
            <a:xfrm>
              <a:off x="7154863" y="2832100"/>
              <a:ext cx="34925" cy="23813"/>
            </a:xfrm>
            <a:custGeom>
              <a:avLst/>
              <a:gdLst>
                <a:gd name="T0" fmla="*/ 6 w 10"/>
                <a:gd name="T1" fmla="*/ 0 h 7"/>
                <a:gd name="T2" fmla="*/ 4 w 10"/>
                <a:gd name="T3" fmla="*/ 1 h 7"/>
                <a:gd name="T4" fmla="*/ 0 w 10"/>
                <a:gd name="T5" fmla="*/ 6 h 7"/>
                <a:gd name="T6" fmla="*/ 7 w 10"/>
                <a:gd name="T7" fmla="*/ 7 h 7"/>
                <a:gd name="T8" fmla="*/ 9 w 10"/>
                <a:gd name="T9" fmla="*/ 5 h 7"/>
                <a:gd name="T10" fmla="*/ 10 w 10"/>
                <a:gd name="T11" fmla="*/ 2 h 7"/>
                <a:gd name="T12" fmla="*/ 9 w 10"/>
                <a:gd name="T13" fmla="*/ 1 h 7"/>
                <a:gd name="T14" fmla="*/ 6 w 10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949"/>
            <p:cNvSpPr>
              <a:spLocks/>
            </p:cNvSpPr>
            <p:nvPr/>
          </p:nvSpPr>
          <p:spPr bwMode="auto">
            <a:xfrm>
              <a:off x="8266113" y="2190750"/>
              <a:ext cx="84138" cy="103188"/>
            </a:xfrm>
            <a:custGeom>
              <a:avLst/>
              <a:gdLst>
                <a:gd name="T0" fmla="*/ 9 w 24"/>
                <a:gd name="T1" fmla="*/ 0 h 30"/>
                <a:gd name="T2" fmla="*/ 9 w 24"/>
                <a:gd name="T3" fmla="*/ 0 h 30"/>
                <a:gd name="T4" fmla="*/ 5 w 24"/>
                <a:gd name="T5" fmla="*/ 1 h 30"/>
                <a:gd name="T6" fmla="*/ 0 w 24"/>
                <a:gd name="T7" fmla="*/ 10 h 30"/>
                <a:gd name="T8" fmla="*/ 3 w 24"/>
                <a:gd name="T9" fmla="*/ 23 h 30"/>
                <a:gd name="T10" fmla="*/ 3 w 24"/>
                <a:gd name="T11" fmla="*/ 24 h 30"/>
                <a:gd name="T12" fmla="*/ 4 w 24"/>
                <a:gd name="T13" fmla="*/ 29 h 30"/>
                <a:gd name="T14" fmla="*/ 4 w 24"/>
                <a:gd name="T15" fmla="*/ 28 h 30"/>
                <a:gd name="T16" fmla="*/ 4 w 24"/>
                <a:gd name="T17" fmla="*/ 27 h 30"/>
                <a:gd name="T18" fmla="*/ 6 w 24"/>
                <a:gd name="T19" fmla="*/ 27 h 30"/>
                <a:gd name="T20" fmla="*/ 7 w 24"/>
                <a:gd name="T21" fmla="*/ 27 h 30"/>
                <a:gd name="T22" fmla="*/ 9 w 24"/>
                <a:gd name="T23" fmla="*/ 30 h 30"/>
                <a:gd name="T24" fmla="*/ 9 w 24"/>
                <a:gd name="T25" fmla="*/ 30 h 30"/>
                <a:gd name="T26" fmla="*/ 9 w 24"/>
                <a:gd name="T27" fmla="*/ 29 h 30"/>
                <a:gd name="T28" fmla="*/ 9 w 24"/>
                <a:gd name="T29" fmla="*/ 29 h 30"/>
                <a:gd name="T30" fmla="*/ 12 w 24"/>
                <a:gd name="T31" fmla="*/ 26 h 30"/>
                <a:gd name="T32" fmla="*/ 12 w 24"/>
                <a:gd name="T33" fmla="*/ 26 h 30"/>
                <a:gd name="T34" fmla="*/ 14 w 24"/>
                <a:gd name="T35" fmla="*/ 28 h 30"/>
                <a:gd name="T36" fmla="*/ 15 w 24"/>
                <a:gd name="T37" fmla="*/ 26 h 30"/>
                <a:gd name="T38" fmla="*/ 16 w 24"/>
                <a:gd name="T39" fmla="*/ 26 h 30"/>
                <a:gd name="T40" fmla="*/ 17 w 24"/>
                <a:gd name="T41" fmla="*/ 26 h 30"/>
                <a:gd name="T42" fmla="*/ 18 w 24"/>
                <a:gd name="T43" fmla="*/ 26 h 30"/>
                <a:gd name="T44" fmla="*/ 19 w 24"/>
                <a:gd name="T45" fmla="*/ 26 h 30"/>
                <a:gd name="T46" fmla="*/ 19 w 24"/>
                <a:gd name="T47" fmla="*/ 26 h 30"/>
                <a:gd name="T48" fmla="*/ 9 w 24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30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15"/>
                    <a:pt x="1" y="20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4" y="13"/>
                    <a:pt x="20" y="4"/>
                    <a:pt x="9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950"/>
            <p:cNvSpPr>
              <a:spLocks/>
            </p:cNvSpPr>
            <p:nvPr/>
          </p:nvSpPr>
          <p:spPr bwMode="auto">
            <a:xfrm>
              <a:off x="8269288" y="2281238"/>
              <a:ext cx="66675" cy="65088"/>
            </a:xfrm>
            <a:custGeom>
              <a:avLst/>
              <a:gdLst>
                <a:gd name="T0" fmla="*/ 0 w 19"/>
                <a:gd name="T1" fmla="*/ 9 h 19"/>
                <a:gd name="T2" fmla="*/ 0 w 19"/>
                <a:gd name="T3" fmla="*/ 9 h 19"/>
                <a:gd name="T4" fmla="*/ 0 w 19"/>
                <a:gd name="T5" fmla="*/ 11 h 19"/>
                <a:gd name="T6" fmla="*/ 1 w 19"/>
                <a:gd name="T7" fmla="*/ 15 h 19"/>
                <a:gd name="T8" fmla="*/ 5 w 19"/>
                <a:gd name="T9" fmla="*/ 19 h 19"/>
                <a:gd name="T10" fmla="*/ 5 w 19"/>
                <a:gd name="T11" fmla="*/ 19 h 19"/>
                <a:gd name="T12" fmla="*/ 10 w 19"/>
                <a:gd name="T13" fmla="*/ 19 h 19"/>
                <a:gd name="T14" fmla="*/ 10 w 19"/>
                <a:gd name="T15" fmla="*/ 18 h 19"/>
                <a:gd name="T16" fmla="*/ 12 w 19"/>
                <a:gd name="T17" fmla="*/ 9 h 19"/>
                <a:gd name="T18" fmla="*/ 13 w 19"/>
                <a:gd name="T19" fmla="*/ 10 h 19"/>
                <a:gd name="T20" fmla="*/ 17 w 19"/>
                <a:gd name="T21" fmla="*/ 7 h 19"/>
                <a:gd name="T22" fmla="*/ 17 w 19"/>
                <a:gd name="T23" fmla="*/ 6 h 19"/>
                <a:gd name="T24" fmla="*/ 19 w 19"/>
                <a:gd name="T25" fmla="*/ 1 h 19"/>
                <a:gd name="T26" fmla="*/ 18 w 19"/>
                <a:gd name="T27" fmla="*/ 1 h 19"/>
                <a:gd name="T28" fmla="*/ 18 w 19"/>
                <a:gd name="T29" fmla="*/ 0 h 19"/>
                <a:gd name="T30" fmla="*/ 17 w 19"/>
                <a:gd name="T31" fmla="*/ 0 h 19"/>
                <a:gd name="T32" fmla="*/ 16 w 19"/>
                <a:gd name="T33" fmla="*/ 0 h 19"/>
                <a:gd name="T34" fmla="*/ 15 w 19"/>
                <a:gd name="T35" fmla="*/ 0 h 19"/>
                <a:gd name="T36" fmla="*/ 14 w 19"/>
                <a:gd name="T37" fmla="*/ 0 h 19"/>
                <a:gd name="T38" fmla="*/ 13 w 19"/>
                <a:gd name="T39" fmla="*/ 2 h 19"/>
                <a:gd name="T40" fmla="*/ 11 w 19"/>
                <a:gd name="T41" fmla="*/ 0 h 19"/>
                <a:gd name="T42" fmla="*/ 11 w 19"/>
                <a:gd name="T43" fmla="*/ 0 h 19"/>
                <a:gd name="T44" fmla="*/ 8 w 19"/>
                <a:gd name="T45" fmla="*/ 3 h 19"/>
                <a:gd name="T46" fmla="*/ 8 w 19"/>
                <a:gd name="T47" fmla="*/ 3 h 19"/>
                <a:gd name="T48" fmla="*/ 8 w 19"/>
                <a:gd name="T49" fmla="*/ 4 h 19"/>
                <a:gd name="T50" fmla="*/ 8 w 19"/>
                <a:gd name="T51" fmla="*/ 4 h 19"/>
                <a:gd name="T52" fmla="*/ 6 w 19"/>
                <a:gd name="T53" fmla="*/ 1 h 19"/>
                <a:gd name="T54" fmla="*/ 5 w 19"/>
                <a:gd name="T55" fmla="*/ 1 h 19"/>
                <a:gd name="T56" fmla="*/ 3 w 19"/>
                <a:gd name="T57" fmla="*/ 1 h 19"/>
                <a:gd name="T58" fmla="*/ 3 w 19"/>
                <a:gd name="T59" fmla="*/ 2 h 19"/>
                <a:gd name="T60" fmla="*/ 3 w 19"/>
                <a:gd name="T61" fmla="*/ 3 h 19"/>
                <a:gd name="T62" fmla="*/ 3 w 19"/>
                <a:gd name="T63" fmla="*/ 4 h 19"/>
                <a:gd name="T64" fmla="*/ 3 w 19"/>
                <a:gd name="T65" fmla="*/ 6 h 19"/>
                <a:gd name="T66" fmla="*/ 4 w 19"/>
                <a:gd name="T67" fmla="*/ 7 h 19"/>
                <a:gd name="T68" fmla="*/ 4 w 19"/>
                <a:gd name="T69" fmla="*/ 7 h 19"/>
                <a:gd name="T70" fmla="*/ 5 w 19"/>
                <a:gd name="T71" fmla="*/ 9 h 19"/>
                <a:gd name="T72" fmla="*/ 5 w 19"/>
                <a:gd name="T73" fmla="*/ 10 h 19"/>
                <a:gd name="T74" fmla="*/ 5 w 19"/>
                <a:gd name="T75" fmla="*/ 10 h 19"/>
                <a:gd name="T76" fmla="*/ 3 w 19"/>
                <a:gd name="T77" fmla="*/ 8 h 19"/>
                <a:gd name="T78" fmla="*/ 0 w 19"/>
                <a:gd name="T7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9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5"/>
                    <a:pt x="11" y="12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Rectangle 951"/>
            <p:cNvSpPr>
              <a:spLocks noChangeArrowheads="1"/>
            </p:cNvSpPr>
            <p:nvPr/>
          </p:nvSpPr>
          <p:spPr bwMode="auto">
            <a:xfrm>
              <a:off x="8332788" y="2281238"/>
              <a:ext cx="1588" cy="3175"/>
            </a:xfrm>
            <a:prstGeom prst="rect">
              <a:avLst/>
            </a:pr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215" name="Picture 952"/>
            <p:cNvPicPr>
              <a:picLocks noChangeAspect="1" noChangeArrowheads="1"/>
            </p:cNvPicPr>
            <p:nvPr/>
          </p:nvPicPr>
          <p:blipFill>
            <a:blip r:embed="rId5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3263" y="2263775"/>
              <a:ext cx="166688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6" name="Freeform 953"/>
            <p:cNvSpPr>
              <a:spLocks/>
            </p:cNvSpPr>
            <p:nvPr/>
          </p:nvSpPr>
          <p:spPr bwMode="auto">
            <a:xfrm>
              <a:off x="8408988" y="2311400"/>
              <a:ext cx="58738" cy="58738"/>
            </a:xfrm>
            <a:custGeom>
              <a:avLst/>
              <a:gdLst>
                <a:gd name="T0" fmla="*/ 17 w 37"/>
                <a:gd name="T1" fmla="*/ 9 h 37"/>
                <a:gd name="T2" fmla="*/ 17 w 37"/>
                <a:gd name="T3" fmla="*/ 7 h 37"/>
                <a:gd name="T4" fmla="*/ 24 w 37"/>
                <a:gd name="T5" fmla="*/ 2 h 37"/>
                <a:gd name="T6" fmla="*/ 22 w 37"/>
                <a:gd name="T7" fmla="*/ 0 h 37"/>
                <a:gd name="T8" fmla="*/ 17 w 37"/>
                <a:gd name="T9" fmla="*/ 2 h 37"/>
                <a:gd name="T10" fmla="*/ 9 w 37"/>
                <a:gd name="T11" fmla="*/ 7 h 37"/>
                <a:gd name="T12" fmla="*/ 9 w 37"/>
                <a:gd name="T13" fmla="*/ 9 h 37"/>
                <a:gd name="T14" fmla="*/ 2 w 37"/>
                <a:gd name="T15" fmla="*/ 24 h 37"/>
                <a:gd name="T16" fmla="*/ 2 w 37"/>
                <a:gd name="T17" fmla="*/ 31 h 37"/>
                <a:gd name="T18" fmla="*/ 2 w 37"/>
                <a:gd name="T19" fmla="*/ 33 h 37"/>
                <a:gd name="T20" fmla="*/ 0 w 37"/>
                <a:gd name="T21" fmla="*/ 37 h 37"/>
                <a:gd name="T22" fmla="*/ 0 w 37"/>
                <a:gd name="T23" fmla="*/ 37 h 37"/>
                <a:gd name="T24" fmla="*/ 4 w 37"/>
                <a:gd name="T25" fmla="*/ 37 h 37"/>
                <a:gd name="T26" fmla="*/ 6 w 37"/>
                <a:gd name="T27" fmla="*/ 37 h 37"/>
                <a:gd name="T28" fmla="*/ 11 w 37"/>
                <a:gd name="T29" fmla="*/ 35 h 37"/>
                <a:gd name="T30" fmla="*/ 22 w 37"/>
                <a:gd name="T31" fmla="*/ 35 h 37"/>
                <a:gd name="T32" fmla="*/ 37 w 37"/>
                <a:gd name="T33" fmla="*/ 33 h 37"/>
                <a:gd name="T34" fmla="*/ 37 w 37"/>
                <a:gd name="T35" fmla="*/ 33 h 37"/>
                <a:gd name="T36" fmla="*/ 37 w 37"/>
                <a:gd name="T37" fmla="*/ 24 h 37"/>
                <a:gd name="T38" fmla="*/ 35 w 37"/>
                <a:gd name="T39" fmla="*/ 22 h 37"/>
                <a:gd name="T40" fmla="*/ 33 w 37"/>
                <a:gd name="T41" fmla="*/ 22 h 37"/>
                <a:gd name="T42" fmla="*/ 30 w 37"/>
                <a:gd name="T43" fmla="*/ 24 h 37"/>
                <a:gd name="T44" fmla="*/ 30 w 37"/>
                <a:gd name="T45" fmla="*/ 24 h 37"/>
                <a:gd name="T46" fmla="*/ 22 w 37"/>
                <a:gd name="T47" fmla="*/ 29 h 37"/>
                <a:gd name="T48" fmla="*/ 26 w 37"/>
                <a:gd name="T49" fmla="*/ 22 h 37"/>
                <a:gd name="T50" fmla="*/ 24 w 37"/>
                <a:gd name="T51" fmla="*/ 20 h 37"/>
                <a:gd name="T52" fmla="*/ 22 w 37"/>
                <a:gd name="T53" fmla="*/ 20 h 37"/>
                <a:gd name="T54" fmla="*/ 37 w 37"/>
                <a:gd name="T55" fmla="*/ 7 h 37"/>
                <a:gd name="T56" fmla="*/ 37 w 37"/>
                <a:gd name="T57" fmla="*/ 7 h 37"/>
                <a:gd name="T58" fmla="*/ 35 w 37"/>
                <a:gd name="T59" fmla="*/ 5 h 37"/>
                <a:gd name="T60" fmla="*/ 28 w 37"/>
                <a:gd name="T61" fmla="*/ 5 h 37"/>
                <a:gd name="T62" fmla="*/ 19 w 37"/>
                <a:gd name="T63" fmla="*/ 11 h 37"/>
                <a:gd name="T64" fmla="*/ 13 w 37"/>
                <a:gd name="T65" fmla="*/ 18 h 37"/>
                <a:gd name="T66" fmla="*/ 11 w 37"/>
                <a:gd name="T67" fmla="*/ 24 h 37"/>
                <a:gd name="T68" fmla="*/ 6 w 37"/>
                <a:gd name="T69" fmla="*/ 26 h 37"/>
                <a:gd name="T70" fmla="*/ 6 w 37"/>
                <a:gd name="T71" fmla="*/ 26 h 37"/>
                <a:gd name="T72" fmla="*/ 9 w 37"/>
                <a:gd name="T73" fmla="*/ 24 h 37"/>
                <a:gd name="T74" fmla="*/ 9 w 37"/>
                <a:gd name="T75" fmla="*/ 22 h 37"/>
                <a:gd name="T76" fmla="*/ 9 w 37"/>
                <a:gd name="T77" fmla="*/ 20 h 37"/>
                <a:gd name="T78" fmla="*/ 9 w 37"/>
                <a:gd name="T79" fmla="*/ 20 h 37"/>
                <a:gd name="T80" fmla="*/ 11 w 37"/>
                <a:gd name="T81" fmla="*/ 16 h 37"/>
                <a:gd name="T82" fmla="*/ 11 w 37"/>
                <a:gd name="T83" fmla="*/ 16 h 37"/>
                <a:gd name="T84" fmla="*/ 11 w 37"/>
                <a:gd name="T85" fmla="*/ 16 h 37"/>
                <a:gd name="T86" fmla="*/ 17 w 37"/>
                <a:gd name="T8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37">
                  <a:moveTo>
                    <a:pt x="17" y="9"/>
                  </a:moveTo>
                  <a:lnTo>
                    <a:pt x="17" y="7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9" y="7"/>
                  </a:lnTo>
                  <a:lnTo>
                    <a:pt x="9" y="9"/>
                  </a:lnTo>
                  <a:lnTo>
                    <a:pt x="2" y="24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11" y="35"/>
                  </a:lnTo>
                  <a:lnTo>
                    <a:pt x="22" y="35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7" y="24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22" y="29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5" y="5"/>
                  </a:lnTo>
                  <a:lnTo>
                    <a:pt x="28" y="5"/>
                  </a:lnTo>
                  <a:lnTo>
                    <a:pt x="19" y="11"/>
                  </a:lnTo>
                  <a:lnTo>
                    <a:pt x="13" y="18"/>
                  </a:lnTo>
                  <a:lnTo>
                    <a:pt x="11" y="24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CBC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954"/>
            <p:cNvSpPr>
              <a:spLocks/>
            </p:cNvSpPr>
            <p:nvPr/>
          </p:nvSpPr>
          <p:spPr bwMode="auto">
            <a:xfrm>
              <a:off x="8405813" y="2370138"/>
              <a:ext cx="3175" cy="7938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955"/>
            <p:cNvSpPr>
              <a:spLocks/>
            </p:cNvSpPr>
            <p:nvPr/>
          </p:nvSpPr>
          <p:spPr bwMode="auto">
            <a:xfrm>
              <a:off x="8356600" y="2443163"/>
              <a:ext cx="14288" cy="0"/>
            </a:xfrm>
            <a:custGeom>
              <a:avLst/>
              <a:gdLst>
                <a:gd name="T0" fmla="*/ 7 w 9"/>
                <a:gd name="T1" fmla="*/ 9 w 9"/>
                <a:gd name="T2" fmla="*/ 2 w 9"/>
                <a:gd name="T3" fmla="*/ 0 w 9"/>
                <a:gd name="T4" fmla="*/ 2 w 9"/>
                <a:gd name="T5" fmla="*/ 4 w 9"/>
                <a:gd name="T6" fmla="*/ 7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9">
                  <a:moveTo>
                    <a:pt x="7" y="0"/>
                  </a:moveTo>
                  <a:lnTo>
                    <a:pt x="9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4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956"/>
            <p:cNvSpPr>
              <a:spLocks/>
            </p:cNvSpPr>
            <p:nvPr/>
          </p:nvSpPr>
          <p:spPr bwMode="auto">
            <a:xfrm>
              <a:off x="8339138" y="2436813"/>
              <a:ext cx="90488" cy="55563"/>
            </a:xfrm>
            <a:custGeom>
              <a:avLst/>
              <a:gdLst>
                <a:gd name="T0" fmla="*/ 9 w 26"/>
                <a:gd name="T1" fmla="*/ 2 h 16"/>
                <a:gd name="T2" fmla="*/ 8 w 26"/>
                <a:gd name="T3" fmla="*/ 2 h 16"/>
                <a:gd name="T4" fmla="*/ 7 w 26"/>
                <a:gd name="T5" fmla="*/ 2 h 16"/>
                <a:gd name="T6" fmla="*/ 6 w 26"/>
                <a:gd name="T7" fmla="*/ 2 h 16"/>
                <a:gd name="T8" fmla="*/ 5 w 26"/>
                <a:gd name="T9" fmla="*/ 2 h 16"/>
                <a:gd name="T10" fmla="*/ 6 w 26"/>
                <a:gd name="T11" fmla="*/ 2 h 16"/>
                <a:gd name="T12" fmla="*/ 6 w 26"/>
                <a:gd name="T13" fmla="*/ 1 h 16"/>
                <a:gd name="T14" fmla="*/ 5 w 26"/>
                <a:gd name="T15" fmla="*/ 0 h 16"/>
                <a:gd name="T16" fmla="*/ 3 w 26"/>
                <a:gd name="T17" fmla="*/ 0 h 16"/>
                <a:gd name="T18" fmla="*/ 3 w 26"/>
                <a:gd name="T19" fmla="*/ 0 h 16"/>
                <a:gd name="T20" fmla="*/ 2 w 26"/>
                <a:gd name="T21" fmla="*/ 1 h 16"/>
                <a:gd name="T22" fmla="*/ 1 w 26"/>
                <a:gd name="T23" fmla="*/ 3 h 16"/>
                <a:gd name="T24" fmla="*/ 0 w 26"/>
                <a:gd name="T25" fmla="*/ 4 h 16"/>
                <a:gd name="T26" fmla="*/ 0 w 26"/>
                <a:gd name="T27" fmla="*/ 4 h 16"/>
                <a:gd name="T28" fmla="*/ 1 w 26"/>
                <a:gd name="T29" fmla="*/ 5 h 16"/>
                <a:gd name="T30" fmla="*/ 2 w 26"/>
                <a:gd name="T31" fmla="*/ 5 h 16"/>
                <a:gd name="T32" fmla="*/ 3 w 26"/>
                <a:gd name="T33" fmla="*/ 4 h 16"/>
                <a:gd name="T34" fmla="*/ 3 w 26"/>
                <a:gd name="T35" fmla="*/ 4 h 16"/>
                <a:gd name="T36" fmla="*/ 9 w 26"/>
                <a:gd name="T37" fmla="*/ 5 h 16"/>
                <a:gd name="T38" fmla="*/ 13 w 26"/>
                <a:gd name="T39" fmla="*/ 6 h 16"/>
                <a:gd name="T40" fmla="*/ 13 w 26"/>
                <a:gd name="T41" fmla="*/ 10 h 16"/>
                <a:gd name="T42" fmla="*/ 14 w 26"/>
                <a:gd name="T43" fmla="*/ 13 h 16"/>
                <a:gd name="T44" fmla="*/ 16 w 26"/>
                <a:gd name="T45" fmla="*/ 11 h 16"/>
                <a:gd name="T46" fmla="*/ 16 w 26"/>
                <a:gd name="T47" fmla="*/ 11 h 16"/>
                <a:gd name="T48" fmla="*/ 16 w 26"/>
                <a:gd name="T49" fmla="*/ 10 h 16"/>
                <a:gd name="T50" fmla="*/ 18 w 26"/>
                <a:gd name="T51" fmla="*/ 6 h 16"/>
                <a:gd name="T52" fmla="*/ 19 w 26"/>
                <a:gd name="T53" fmla="*/ 6 h 16"/>
                <a:gd name="T54" fmla="*/ 19 w 26"/>
                <a:gd name="T55" fmla="*/ 7 h 16"/>
                <a:gd name="T56" fmla="*/ 19 w 26"/>
                <a:gd name="T57" fmla="*/ 8 h 16"/>
                <a:gd name="T58" fmla="*/ 20 w 26"/>
                <a:gd name="T59" fmla="*/ 13 h 16"/>
                <a:gd name="T60" fmla="*/ 21 w 26"/>
                <a:gd name="T61" fmla="*/ 12 h 16"/>
                <a:gd name="T62" fmla="*/ 21 w 26"/>
                <a:gd name="T63" fmla="*/ 14 h 16"/>
                <a:gd name="T64" fmla="*/ 22 w 26"/>
                <a:gd name="T65" fmla="*/ 15 h 16"/>
                <a:gd name="T66" fmla="*/ 23 w 26"/>
                <a:gd name="T67" fmla="*/ 14 h 16"/>
                <a:gd name="T68" fmla="*/ 23 w 26"/>
                <a:gd name="T69" fmla="*/ 15 h 16"/>
                <a:gd name="T70" fmla="*/ 24 w 26"/>
                <a:gd name="T71" fmla="*/ 16 h 16"/>
                <a:gd name="T72" fmla="*/ 25 w 26"/>
                <a:gd name="T73" fmla="*/ 16 h 16"/>
                <a:gd name="T74" fmla="*/ 25 w 26"/>
                <a:gd name="T75" fmla="*/ 15 h 16"/>
                <a:gd name="T76" fmla="*/ 26 w 26"/>
                <a:gd name="T77" fmla="*/ 14 h 16"/>
                <a:gd name="T78" fmla="*/ 25 w 26"/>
                <a:gd name="T79" fmla="*/ 10 h 16"/>
                <a:gd name="T80" fmla="*/ 25 w 26"/>
                <a:gd name="T81" fmla="*/ 10 h 16"/>
                <a:gd name="T82" fmla="*/ 25 w 26"/>
                <a:gd name="T83" fmla="*/ 10 h 16"/>
                <a:gd name="T84" fmla="*/ 25 w 26"/>
                <a:gd name="T85" fmla="*/ 9 h 16"/>
                <a:gd name="T86" fmla="*/ 24 w 26"/>
                <a:gd name="T87" fmla="*/ 8 h 16"/>
                <a:gd name="T88" fmla="*/ 23 w 26"/>
                <a:gd name="T89" fmla="*/ 8 h 16"/>
                <a:gd name="T90" fmla="*/ 23 w 26"/>
                <a:gd name="T91" fmla="*/ 8 h 16"/>
                <a:gd name="T92" fmla="*/ 22 w 26"/>
                <a:gd name="T93" fmla="*/ 5 h 16"/>
                <a:gd name="T94" fmla="*/ 22 w 26"/>
                <a:gd name="T95" fmla="*/ 4 h 16"/>
                <a:gd name="T96" fmla="*/ 21 w 26"/>
                <a:gd name="T97" fmla="*/ 4 h 16"/>
                <a:gd name="T98" fmla="*/ 19 w 26"/>
                <a:gd name="T99" fmla="*/ 4 h 16"/>
                <a:gd name="T100" fmla="*/ 19 w 26"/>
                <a:gd name="T101" fmla="*/ 3 h 16"/>
                <a:gd name="T102" fmla="*/ 18 w 26"/>
                <a:gd name="T103" fmla="*/ 3 h 16"/>
                <a:gd name="T104" fmla="*/ 18 w 26"/>
                <a:gd name="T105" fmla="*/ 2 h 16"/>
                <a:gd name="T106" fmla="*/ 17 w 26"/>
                <a:gd name="T107" fmla="*/ 2 h 16"/>
                <a:gd name="T108" fmla="*/ 17 w 26"/>
                <a:gd name="T109" fmla="*/ 2 h 16"/>
                <a:gd name="T110" fmla="*/ 10 w 26"/>
                <a:gd name="T111" fmla="*/ 2 h 16"/>
                <a:gd name="T112" fmla="*/ 9 w 26"/>
                <a:gd name="T1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16">
                  <a:moveTo>
                    <a:pt x="9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4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2"/>
                    <a:pt x="20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CBC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220" name="Picture 957"/>
            <p:cNvPicPr>
              <a:picLocks noChangeAspect="1" noChangeArrowheads="1"/>
            </p:cNvPicPr>
            <p:nvPr/>
          </p:nvPicPr>
          <p:blipFill>
            <a:blip r:embed="rId5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439988"/>
              <a:ext cx="1238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1" name="Freeform 958"/>
            <p:cNvSpPr>
              <a:spLocks/>
            </p:cNvSpPr>
            <p:nvPr/>
          </p:nvSpPr>
          <p:spPr bwMode="auto">
            <a:xfrm>
              <a:off x="8429625" y="2378075"/>
              <a:ext cx="41275" cy="20638"/>
            </a:xfrm>
            <a:custGeom>
              <a:avLst/>
              <a:gdLst>
                <a:gd name="T0" fmla="*/ 2 w 26"/>
                <a:gd name="T1" fmla="*/ 0 h 13"/>
                <a:gd name="T2" fmla="*/ 0 w 26"/>
                <a:gd name="T3" fmla="*/ 2 h 13"/>
                <a:gd name="T4" fmla="*/ 0 w 26"/>
                <a:gd name="T5" fmla="*/ 2 h 13"/>
                <a:gd name="T6" fmla="*/ 2 w 26"/>
                <a:gd name="T7" fmla="*/ 4 h 13"/>
                <a:gd name="T8" fmla="*/ 9 w 26"/>
                <a:gd name="T9" fmla="*/ 11 h 13"/>
                <a:gd name="T10" fmla="*/ 11 w 26"/>
                <a:gd name="T11" fmla="*/ 13 h 13"/>
                <a:gd name="T12" fmla="*/ 24 w 26"/>
                <a:gd name="T13" fmla="*/ 11 h 13"/>
                <a:gd name="T14" fmla="*/ 26 w 26"/>
                <a:gd name="T15" fmla="*/ 11 h 13"/>
                <a:gd name="T16" fmla="*/ 26 w 26"/>
                <a:gd name="T17" fmla="*/ 8 h 13"/>
                <a:gd name="T18" fmla="*/ 24 w 26"/>
                <a:gd name="T19" fmla="*/ 6 h 13"/>
                <a:gd name="T20" fmla="*/ 13 w 26"/>
                <a:gd name="T21" fmla="*/ 6 h 13"/>
                <a:gd name="T22" fmla="*/ 11 w 26"/>
                <a:gd name="T23" fmla="*/ 4 h 13"/>
                <a:gd name="T24" fmla="*/ 11 w 26"/>
                <a:gd name="T25" fmla="*/ 4 h 13"/>
                <a:gd name="T26" fmla="*/ 2 w 26"/>
                <a:gd name="T27" fmla="*/ 0 h 13"/>
                <a:gd name="T28" fmla="*/ 2 w 26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3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9" y="11"/>
                  </a:lnTo>
                  <a:lnTo>
                    <a:pt x="11" y="13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C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959"/>
            <p:cNvSpPr>
              <a:spLocks/>
            </p:cNvSpPr>
            <p:nvPr/>
          </p:nvSpPr>
          <p:spPr bwMode="auto">
            <a:xfrm>
              <a:off x="8435975" y="2370138"/>
              <a:ext cx="38100" cy="14288"/>
            </a:xfrm>
            <a:custGeom>
              <a:avLst/>
              <a:gdLst>
                <a:gd name="T0" fmla="*/ 3 w 11"/>
                <a:gd name="T1" fmla="*/ 1 h 4"/>
                <a:gd name="T2" fmla="*/ 3 w 11"/>
                <a:gd name="T3" fmla="*/ 0 h 4"/>
                <a:gd name="T4" fmla="*/ 2 w 11"/>
                <a:gd name="T5" fmla="*/ 0 h 4"/>
                <a:gd name="T6" fmla="*/ 0 w 11"/>
                <a:gd name="T7" fmla="*/ 1 h 4"/>
                <a:gd name="T8" fmla="*/ 1 w 11"/>
                <a:gd name="T9" fmla="*/ 2 h 4"/>
                <a:gd name="T10" fmla="*/ 3 w 11"/>
                <a:gd name="T11" fmla="*/ 4 h 4"/>
                <a:gd name="T12" fmla="*/ 11 w 11"/>
                <a:gd name="T13" fmla="*/ 3 h 4"/>
                <a:gd name="T14" fmla="*/ 11 w 11"/>
                <a:gd name="T15" fmla="*/ 2 h 4"/>
                <a:gd name="T16" fmla="*/ 11 w 11"/>
                <a:gd name="T17" fmla="*/ 2 h 4"/>
                <a:gd name="T18" fmla="*/ 11 w 11"/>
                <a:gd name="T19" fmla="*/ 1 h 4"/>
                <a:gd name="T20" fmla="*/ 3 w 11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CBC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960"/>
            <p:cNvSpPr>
              <a:spLocks/>
            </p:cNvSpPr>
            <p:nvPr/>
          </p:nvSpPr>
          <p:spPr bwMode="auto">
            <a:xfrm>
              <a:off x="8248650" y="2533650"/>
              <a:ext cx="80963" cy="66675"/>
            </a:xfrm>
            <a:custGeom>
              <a:avLst/>
              <a:gdLst>
                <a:gd name="T0" fmla="*/ 7 w 23"/>
                <a:gd name="T1" fmla="*/ 1 h 19"/>
                <a:gd name="T2" fmla="*/ 7 w 23"/>
                <a:gd name="T3" fmla="*/ 1 h 19"/>
                <a:gd name="T4" fmla="*/ 5 w 23"/>
                <a:gd name="T5" fmla="*/ 2 h 19"/>
                <a:gd name="T6" fmla="*/ 4 w 23"/>
                <a:gd name="T7" fmla="*/ 3 h 19"/>
                <a:gd name="T8" fmla="*/ 1 w 23"/>
                <a:gd name="T9" fmla="*/ 10 h 19"/>
                <a:gd name="T10" fmla="*/ 2 w 23"/>
                <a:gd name="T11" fmla="*/ 13 h 19"/>
                <a:gd name="T12" fmla="*/ 17 w 23"/>
                <a:gd name="T13" fmla="*/ 17 h 19"/>
                <a:gd name="T14" fmla="*/ 12 w 23"/>
                <a:gd name="T15" fmla="*/ 15 h 19"/>
                <a:gd name="T16" fmla="*/ 12 w 23"/>
                <a:gd name="T17" fmla="*/ 14 h 19"/>
                <a:gd name="T18" fmla="*/ 14 w 23"/>
                <a:gd name="T19" fmla="*/ 12 h 19"/>
                <a:gd name="T20" fmla="*/ 17 w 23"/>
                <a:gd name="T21" fmla="*/ 12 h 19"/>
                <a:gd name="T22" fmla="*/ 17 w 23"/>
                <a:gd name="T23" fmla="*/ 11 h 19"/>
                <a:gd name="T24" fmla="*/ 17 w 23"/>
                <a:gd name="T25" fmla="*/ 8 h 19"/>
                <a:gd name="T26" fmla="*/ 18 w 23"/>
                <a:gd name="T27" fmla="*/ 8 h 19"/>
                <a:gd name="T28" fmla="*/ 19 w 23"/>
                <a:gd name="T29" fmla="*/ 8 h 19"/>
                <a:gd name="T30" fmla="*/ 20 w 23"/>
                <a:gd name="T31" fmla="*/ 7 h 19"/>
                <a:gd name="T32" fmla="*/ 22 w 23"/>
                <a:gd name="T33" fmla="*/ 10 h 19"/>
                <a:gd name="T34" fmla="*/ 23 w 23"/>
                <a:gd name="T35" fmla="*/ 8 h 19"/>
                <a:gd name="T36" fmla="*/ 22 w 23"/>
                <a:gd name="T37" fmla="*/ 7 h 19"/>
                <a:gd name="T38" fmla="*/ 7 w 23"/>
                <a:gd name="T3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9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5"/>
                    <a:pt x="0" y="7"/>
                    <a:pt x="1" y="10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8" y="18"/>
                    <a:pt x="13" y="19"/>
                    <a:pt x="17" y="17"/>
                  </a:cubicBezTo>
                  <a:cubicBezTo>
                    <a:pt x="15" y="18"/>
                    <a:pt x="14" y="17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1"/>
                    <a:pt x="13" y="0"/>
                    <a:pt x="7" y="1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961"/>
            <p:cNvSpPr>
              <a:spLocks/>
            </p:cNvSpPr>
            <p:nvPr/>
          </p:nvSpPr>
          <p:spPr bwMode="auto">
            <a:xfrm>
              <a:off x="8291513" y="2557463"/>
              <a:ext cx="41275" cy="38100"/>
            </a:xfrm>
            <a:custGeom>
              <a:avLst/>
              <a:gdLst>
                <a:gd name="T0" fmla="*/ 2 w 12"/>
                <a:gd name="T1" fmla="*/ 5 h 11"/>
                <a:gd name="T2" fmla="*/ 0 w 12"/>
                <a:gd name="T3" fmla="*/ 7 h 11"/>
                <a:gd name="T4" fmla="*/ 0 w 12"/>
                <a:gd name="T5" fmla="*/ 8 h 11"/>
                <a:gd name="T6" fmla="*/ 5 w 12"/>
                <a:gd name="T7" fmla="*/ 10 h 11"/>
                <a:gd name="T8" fmla="*/ 7 w 12"/>
                <a:gd name="T9" fmla="*/ 9 h 11"/>
                <a:gd name="T10" fmla="*/ 10 w 12"/>
                <a:gd name="T11" fmla="*/ 11 h 11"/>
                <a:gd name="T12" fmla="*/ 11 w 12"/>
                <a:gd name="T13" fmla="*/ 9 h 11"/>
                <a:gd name="T14" fmla="*/ 12 w 12"/>
                <a:gd name="T15" fmla="*/ 6 h 11"/>
                <a:gd name="T16" fmla="*/ 11 w 12"/>
                <a:gd name="T17" fmla="*/ 5 h 11"/>
                <a:gd name="T18" fmla="*/ 10 w 12"/>
                <a:gd name="T19" fmla="*/ 3 h 11"/>
                <a:gd name="T20" fmla="*/ 8 w 12"/>
                <a:gd name="T21" fmla="*/ 0 h 11"/>
                <a:gd name="T22" fmla="*/ 7 w 12"/>
                <a:gd name="T23" fmla="*/ 1 h 11"/>
                <a:gd name="T24" fmla="*/ 6 w 12"/>
                <a:gd name="T25" fmla="*/ 1 h 11"/>
                <a:gd name="T26" fmla="*/ 5 w 12"/>
                <a:gd name="T27" fmla="*/ 1 h 11"/>
                <a:gd name="T28" fmla="*/ 5 w 12"/>
                <a:gd name="T29" fmla="*/ 4 h 11"/>
                <a:gd name="T30" fmla="*/ 5 w 12"/>
                <a:gd name="T31" fmla="*/ 5 h 11"/>
                <a:gd name="T32" fmla="*/ 2 w 12"/>
                <a:gd name="T3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10"/>
                    <a:pt x="3" y="11"/>
                    <a:pt x="5" y="10"/>
                  </a:cubicBezTo>
                  <a:cubicBezTo>
                    <a:pt x="6" y="10"/>
                    <a:pt x="6" y="9"/>
                    <a:pt x="7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962"/>
            <p:cNvSpPr>
              <a:spLocks/>
            </p:cNvSpPr>
            <p:nvPr/>
          </p:nvSpPr>
          <p:spPr bwMode="auto">
            <a:xfrm>
              <a:off x="8362950" y="2600325"/>
              <a:ext cx="63500" cy="53975"/>
            </a:xfrm>
            <a:custGeom>
              <a:avLst/>
              <a:gdLst>
                <a:gd name="T0" fmla="*/ 11 w 18"/>
                <a:gd name="T1" fmla="*/ 1 h 16"/>
                <a:gd name="T2" fmla="*/ 10 w 18"/>
                <a:gd name="T3" fmla="*/ 2 h 16"/>
                <a:gd name="T4" fmla="*/ 5 w 18"/>
                <a:gd name="T5" fmla="*/ 9 h 16"/>
                <a:gd name="T6" fmla="*/ 2 w 18"/>
                <a:gd name="T7" fmla="*/ 9 h 16"/>
                <a:gd name="T8" fmla="*/ 0 w 18"/>
                <a:gd name="T9" fmla="*/ 11 h 16"/>
                <a:gd name="T10" fmla="*/ 0 w 18"/>
                <a:gd name="T11" fmla="*/ 12 h 16"/>
                <a:gd name="T12" fmla="*/ 9 w 18"/>
                <a:gd name="T13" fmla="*/ 15 h 16"/>
                <a:gd name="T14" fmla="*/ 13 w 18"/>
                <a:gd name="T15" fmla="*/ 16 h 16"/>
                <a:gd name="T16" fmla="*/ 17 w 18"/>
                <a:gd name="T17" fmla="*/ 16 h 16"/>
                <a:gd name="T18" fmla="*/ 18 w 18"/>
                <a:gd name="T19" fmla="*/ 14 h 16"/>
                <a:gd name="T20" fmla="*/ 18 w 18"/>
                <a:gd name="T21" fmla="*/ 14 h 16"/>
                <a:gd name="T22" fmla="*/ 17 w 18"/>
                <a:gd name="T23" fmla="*/ 13 h 16"/>
                <a:gd name="T24" fmla="*/ 16 w 18"/>
                <a:gd name="T25" fmla="*/ 12 h 16"/>
                <a:gd name="T26" fmla="*/ 14 w 18"/>
                <a:gd name="T27" fmla="*/ 10 h 16"/>
                <a:gd name="T28" fmla="*/ 13 w 18"/>
                <a:gd name="T29" fmla="*/ 10 h 16"/>
                <a:gd name="T30" fmla="*/ 13 w 18"/>
                <a:gd name="T31" fmla="*/ 10 h 16"/>
                <a:gd name="T32" fmla="*/ 13 w 18"/>
                <a:gd name="T33" fmla="*/ 9 h 16"/>
                <a:gd name="T34" fmla="*/ 15 w 18"/>
                <a:gd name="T35" fmla="*/ 6 h 16"/>
                <a:gd name="T36" fmla="*/ 15 w 18"/>
                <a:gd name="T37" fmla="*/ 4 h 16"/>
                <a:gd name="T38" fmla="*/ 15 w 18"/>
                <a:gd name="T39" fmla="*/ 1 h 16"/>
                <a:gd name="T40" fmla="*/ 13 w 18"/>
                <a:gd name="T41" fmla="*/ 0 h 16"/>
                <a:gd name="T42" fmla="*/ 11 w 18"/>
                <a:gd name="T43" fmla="*/ 0 h 16"/>
                <a:gd name="T44" fmla="*/ 11 w 18"/>
                <a:gd name="T4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16">
                  <a:moveTo>
                    <a:pt x="11" y="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5"/>
                    <a:pt x="6" y="16"/>
                    <a:pt x="9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963"/>
            <p:cNvSpPr>
              <a:spLocks/>
            </p:cNvSpPr>
            <p:nvPr/>
          </p:nvSpPr>
          <p:spPr bwMode="auto">
            <a:xfrm>
              <a:off x="8401050" y="2571750"/>
              <a:ext cx="76200" cy="79375"/>
            </a:xfrm>
            <a:custGeom>
              <a:avLst/>
              <a:gdLst>
                <a:gd name="T0" fmla="*/ 0 w 22"/>
                <a:gd name="T1" fmla="*/ 9 h 23"/>
                <a:gd name="T2" fmla="*/ 0 w 22"/>
                <a:gd name="T3" fmla="*/ 8 h 23"/>
                <a:gd name="T4" fmla="*/ 2 w 22"/>
                <a:gd name="T5" fmla="*/ 8 h 23"/>
                <a:gd name="T6" fmla="*/ 4 w 22"/>
                <a:gd name="T7" fmla="*/ 9 h 23"/>
                <a:gd name="T8" fmla="*/ 4 w 22"/>
                <a:gd name="T9" fmla="*/ 12 h 23"/>
                <a:gd name="T10" fmla="*/ 4 w 22"/>
                <a:gd name="T11" fmla="*/ 14 h 23"/>
                <a:gd name="T12" fmla="*/ 2 w 22"/>
                <a:gd name="T13" fmla="*/ 17 h 23"/>
                <a:gd name="T14" fmla="*/ 2 w 22"/>
                <a:gd name="T15" fmla="*/ 18 h 23"/>
                <a:gd name="T16" fmla="*/ 2 w 22"/>
                <a:gd name="T17" fmla="*/ 18 h 23"/>
                <a:gd name="T18" fmla="*/ 3 w 22"/>
                <a:gd name="T19" fmla="*/ 18 h 23"/>
                <a:gd name="T20" fmla="*/ 5 w 22"/>
                <a:gd name="T21" fmla="*/ 20 h 23"/>
                <a:gd name="T22" fmla="*/ 6 w 22"/>
                <a:gd name="T23" fmla="*/ 21 h 23"/>
                <a:gd name="T24" fmla="*/ 7 w 22"/>
                <a:gd name="T25" fmla="*/ 22 h 23"/>
                <a:gd name="T26" fmla="*/ 7 w 22"/>
                <a:gd name="T27" fmla="*/ 22 h 23"/>
                <a:gd name="T28" fmla="*/ 22 w 22"/>
                <a:gd name="T29" fmla="*/ 9 h 23"/>
                <a:gd name="T30" fmla="*/ 21 w 22"/>
                <a:gd name="T31" fmla="*/ 7 h 23"/>
                <a:gd name="T32" fmla="*/ 10 w 22"/>
                <a:gd name="T33" fmla="*/ 1 h 23"/>
                <a:gd name="T34" fmla="*/ 7 w 22"/>
                <a:gd name="T35" fmla="*/ 3 h 23"/>
                <a:gd name="T36" fmla="*/ 0 w 22"/>
                <a:gd name="T37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3"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3" y="23"/>
                    <a:pt x="18" y="18"/>
                    <a:pt x="22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2"/>
                    <a:pt x="16" y="0"/>
                    <a:pt x="10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5"/>
                    <a:pt x="1" y="7"/>
                    <a:pt x="0" y="9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Rectangle 964"/>
            <p:cNvSpPr>
              <a:spLocks noChangeArrowheads="1"/>
            </p:cNvSpPr>
            <p:nvPr/>
          </p:nvSpPr>
          <p:spPr bwMode="auto">
            <a:xfrm>
              <a:off x="8426450" y="2647950"/>
              <a:ext cx="1588" cy="1588"/>
            </a:xfrm>
            <a:prstGeom prst="rect">
              <a:avLst/>
            </a:pr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965"/>
            <p:cNvSpPr>
              <a:spLocks/>
            </p:cNvSpPr>
            <p:nvPr/>
          </p:nvSpPr>
          <p:spPr bwMode="auto">
            <a:xfrm>
              <a:off x="8169275" y="2325688"/>
              <a:ext cx="7938" cy="6350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4 h 4"/>
                <a:gd name="T6" fmla="*/ 5 w 5"/>
                <a:gd name="T7" fmla="*/ 4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5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Rectangle 966"/>
            <p:cNvSpPr>
              <a:spLocks noChangeArrowheads="1"/>
            </p:cNvSpPr>
            <p:nvPr/>
          </p:nvSpPr>
          <p:spPr bwMode="auto">
            <a:xfrm>
              <a:off x="8180388" y="2217738"/>
              <a:ext cx="1588" cy="1588"/>
            </a:xfrm>
            <a:prstGeom prst="rect">
              <a:avLst/>
            </a:prstGeom>
            <a:solidFill>
              <a:srgbClr val="E4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230" name="Picture 967"/>
            <p:cNvPicPr>
              <a:picLocks noChangeAspect="1" noChangeArrowheads="1"/>
            </p:cNvPicPr>
            <p:nvPr/>
          </p:nvPicPr>
          <p:blipFill>
            <a:blip r:embed="rId5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2763" y="2354263"/>
              <a:ext cx="104775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1" name="Picture 968"/>
            <p:cNvPicPr>
              <a:picLocks noChangeAspect="1" noChangeArrowheads="1"/>
            </p:cNvPicPr>
            <p:nvPr/>
          </p:nvPicPr>
          <p:blipFill>
            <a:blip r:embed="rId5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2125" y="2403475"/>
              <a:ext cx="104775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2" name="Rectangle 969"/>
            <p:cNvSpPr>
              <a:spLocks noChangeArrowheads="1"/>
            </p:cNvSpPr>
            <p:nvPr/>
          </p:nvSpPr>
          <p:spPr bwMode="auto">
            <a:xfrm>
              <a:off x="8169275" y="2339975"/>
              <a:ext cx="3175" cy="1588"/>
            </a:xfrm>
            <a:prstGeom prst="rect">
              <a:avLst/>
            </a:prstGeom>
            <a:solidFill>
              <a:srgbClr val="E4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233" name="Picture 970"/>
            <p:cNvPicPr>
              <a:picLocks noChangeAspect="1" noChangeArrowheads="1"/>
            </p:cNvPicPr>
            <p:nvPr/>
          </p:nvPicPr>
          <p:blipFill>
            <a:blip r:embed="rId5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85138" y="2336800"/>
              <a:ext cx="82550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4" name="Freeform 971"/>
            <p:cNvSpPr>
              <a:spLocks/>
            </p:cNvSpPr>
            <p:nvPr/>
          </p:nvSpPr>
          <p:spPr bwMode="auto">
            <a:xfrm>
              <a:off x="8113713" y="2516188"/>
              <a:ext cx="41275" cy="41275"/>
            </a:xfrm>
            <a:custGeom>
              <a:avLst/>
              <a:gdLst>
                <a:gd name="T0" fmla="*/ 0 w 12"/>
                <a:gd name="T1" fmla="*/ 1 h 12"/>
                <a:gd name="T2" fmla="*/ 0 w 12"/>
                <a:gd name="T3" fmla="*/ 3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7 h 12"/>
                <a:gd name="T10" fmla="*/ 0 w 12"/>
                <a:gd name="T11" fmla="*/ 7 h 12"/>
                <a:gd name="T12" fmla="*/ 0 w 12"/>
                <a:gd name="T13" fmla="*/ 8 h 12"/>
                <a:gd name="T14" fmla="*/ 0 w 12"/>
                <a:gd name="T15" fmla="*/ 9 h 12"/>
                <a:gd name="T16" fmla="*/ 1 w 12"/>
                <a:gd name="T17" fmla="*/ 11 h 12"/>
                <a:gd name="T18" fmla="*/ 8 w 12"/>
                <a:gd name="T19" fmla="*/ 12 h 12"/>
                <a:gd name="T20" fmla="*/ 12 w 12"/>
                <a:gd name="T21" fmla="*/ 9 h 12"/>
                <a:gd name="T22" fmla="*/ 12 w 12"/>
                <a:gd name="T23" fmla="*/ 7 h 12"/>
                <a:gd name="T24" fmla="*/ 11 w 12"/>
                <a:gd name="T25" fmla="*/ 6 h 12"/>
                <a:gd name="T26" fmla="*/ 6 w 12"/>
                <a:gd name="T27" fmla="*/ 5 h 12"/>
                <a:gd name="T28" fmla="*/ 5 w 12"/>
                <a:gd name="T29" fmla="*/ 4 h 12"/>
                <a:gd name="T30" fmla="*/ 6 w 12"/>
                <a:gd name="T31" fmla="*/ 1 h 12"/>
                <a:gd name="T32" fmla="*/ 5 w 12"/>
                <a:gd name="T33" fmla="*/ 0 h 12"/>
                <a:gd name="T34" fmla="*/ 2 w 12"/>
                <a:gd name="T35" fmla="*/ 0 h 12"/>
                <a:gd name="T36" fmla="*/ 0 w 12"/>
                <a:gd name="T3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972"/>
            <p:cNvSpPr>
              <a:spLocks/>
            </p:cNvSpPr>
            <p:nvPr/>
          </p:nvSpPr>
          <p:spPr bwMode="auto">
            <a:xfrm>
              <a:off x="8121650" y="2498725"/>
              <a:ext cx="58738" cy="58738"/>
            </a:xfrm>
            <a:custGeom>
              <a:avLst/>
              <a:gdLst>
                <a:gd name="T0" fmla="*/ 0 w 17"/>
                <a:gd name="T1" fmla="*/ 5 h 17"/>
                <a:gd name="T2" fmla="*/ 3 w 17"/>
                <a:gd name="T3" fmla="*/ 5 h 17"/>
                <a:gd name="T4" fmla="*/ 4 w 17"/>
                <a:gd name="T5" fmla="*/ 6 h 17"/>
                <a:gd name="T6" fmla="*/ 3 w 17"/>
                <a:gd name="T7" fmla="*/ 9 h 17"/>
                <a:gd name="T8" fmla="*/ 4 w 17"/>
                <a:gd name="T9" fmla="*/ 10 h 17"/>
                <a:gd name="T10" fmla="*/ 9 w 17"/>
                <a:gd name="T11" fmla="*/ 11 h 17"/>
                <a:gd name="T12" fmla="*/ 10 w 17"/>
                <a:gd name="T13" fmla="*/ 12 h 17"/>
                <a:gd name="T14" fmla="*/ 10 w 17"/>
                <a:gd name="T15" fmla="*/ 14 h 17"/>
                <a:gd name="T16" fmla="*/ 6 w 17"/>
                <a:gd name="T17" fmla="*/ 17 h 17"/>
                <a:gd name="T18" fmla="*/ 17 w 17"/>
                <a:gd name="T19" fmla="*/ 9 h 17"/>
                <a:gd name="T20" fmla="*/ 16 w 17"/>
                <a:gd name="T21" fmla="*/ 7 h 17"/>
                <a:gd name="T22" fmla="*/ 5 w 17"/>
                <a:gd name="T23" fmla="*/ 2 h 17"/>
                <a:gd name="T24" fmla="*/ 5 w 17"/>
                <a:gd name="T25" fmla="*/ 2 h 17"/>
                <a:gd name="T26" fmla="*/ 3 w 17"/>
                <a:gd name="T27" fmla="*/ 2 h 17"/>
                <a:gd name="T28" fmla="*/ 1 w 17"/>
                <a:gd name="T29" fmla="*/ 3 h 17"/>
                <a:gd name="T30" fmla="*/ 0 w 17"/>
                <a:gd name="T3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7">
                  <a:moveTo>
                    <a:pt x="0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8" y="16"/>
                    <a:pt x="6" y="17"/>
                  </a:cubicBezTo>
                  <a:cubicBezTo>
                    <a:pt x="11" y="17"/>
                    <a:pt x="14" y="15"/>
                    <a:pt x="17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2"/>
                    <a:pt x="10" y="0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973"/>
            <p:cNvSpPr>
              <a:spLocks/>
            </p:cNvSpPr>
            <p:nvPr/>
          </p:nvSpPr>
          <p:spPr bwMode="auto">
            <a:xfrm>
              <a:off x="8045450" y="3022600"/>
              <a:ext cx="33338" cy="34925"/>
            </a:xfrm>
            <a:custGeom>
              <a:avLst/>
              <a:gdLst>
                <a:gd name="T0" fmla="*/ 3 w 10"/>
                <a:gd name="T1" fmla="*/ 1 h 10"/>
                <a:gd name="T2" fmla="*/ 0 w 10"/>
                <a:gd name="T3" fmla="*/ 7 h 10"/>
                <a:gd name="T4" fmla="*/ 3 w 10"/>
                <a:gd name="T5" fmla="*/ 10 h 10"/>
                <a:gd name="T6" fmla="*/ 3 w 10"/>
                <a:gd name="T7" fmla="*/ 9 h 10"/>
                <a:gd name="T8" fmla="*/ 3 w 10"/>
                <a:gd name="T9" fmla="*/ 8 h 10"/>
                <a:gd name="T10" fmla="*/ 4 w 10"/>
                <a:gd name="T11" fmla="*/ 8 h 10"/>
                <a:gd name="T12" fmla="*/ 6 w 10"/>
                <a:gd name="T13" fmla="*/ 7 h 10"/>
                <a:gd name="T14" fmla="*/ 8 w 10"/>
                <a:gd name="T15" fmla="*/ 8 h 10"/>
                <a:gd name="T16" fmla="*/ 8 w 10"/>
                <a:gd name="T17" fmla="*/ 9 h 10"/>
                <a:gd name="T18" fmla="*/ 8 w 10"/>
                <a:gd name="T19" fmla="*/ 8 h 10"/>
                <a:gd name="T20" fmla="*/ 10 w 10"/>
                <a:gd name="T21" fmla="*/ 5 h 10"/>
                <a:gd name="T22" fmla="*/ 9 w 10"/>
                <a:gd name="T23" fmla="*/ 4 h 10"/>
                <a:gd name="T24" fmla="*/ 4 w 10"/>
                <a:gd name="T25" fmla="*/ 0 h 10"/>
                <a:gd name="T26" fmla="*/ 3 w 10"/>
                <a:gd name="T2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3" y="1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2"/>
                    <a:pt x="7" y="0"/>
                    <a:pt x="4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974"/>
            <p:cNvSpPr>
              <a:spLocks/>
            </p:cNvSpPr>
            <p:nvPr/>
          </p:nvSpPr>
          <p:spPr bwMode="auto">
            <a:xfrm>
              <a:off x="8051800" y="3046413"/>
              <a:ext cx="41275" cy="49213"/>
            </a:xfrm>
            <a:custGeom>
              <a:avLst/>
              <a:gdLst>
                <a:gd name="T0" fmla="*/ 2 w 26"/>
                <a:gd name="T1" fmla="*/ 2 h 31"/>
                <a:gd name="T2" fmla="*/ 2 w 26"/>
                <a:gd name="T3" fmla="*/ 5 h 31"/>
                <a:gd name="T4" fmla="*/ 2 w 26"/>
                <a:gd name="T5" fmla="*/ 7 h 31"/>
                <a:gd name="T6" fmla="*/ 4 w 26"/>
                <a:gd name="T7" fmla="*/ 18 h 31"/>
                <a:gd name="T8" fmla="*/ 0 w 26"/>
                <a:gd name="T9" fmla="*/ 22 h 31"/>
                <a:gd name="T10" fmla="*/ 0 w 26"/>
                <a:gd name="T11" fmla="*/ 24 h 31"/>
                <a:gd name="T12" fmla="*/ 7 w 26"/>
                <a:gd name="T13" fmla="*/ 29 h 31"/>
                <a:gd name="T14" fmla="*/ 13 w 26"/>
                <a:gd name="T15" fmla="*/ 26 h 31"/>
                <a:gd name="T16" fmla="*/ 13 w 26"/>
                <a:gd name="T17" fmla="*/ 29 h 31"/>
                <a:gd name="T18" fmla="*/ 15 w 26"/>
                <a:gd name="T19" fmla="*/ 31 h 31"/>
                <a:gd name="T20" fmla="*/ 26 w 26"/>
                <a:gd name="T21" fmla="*/ 31 h 31"/>
                <a:gd name="T22" fmla="*/ 26 w 26"/>
                <a:gd name="T23" fmla="*/ 26 h 31"/>
                <a:gd name="T24" fmla="*/ 26 w 26"/>
                <a:gd name="T25" fmla="*/ 24 h 31"/>
                <a:gd name="T26" fmla="*/ 22 w 26"/>
                <a:gd name="T27" fmla="*/ 20 h 31"/>
                <a:gd name="T28" fmla="*/ 15 w 26"/>
                <a:gd name="T29" fmla="*/ 18 h 31"/>
                <a:gd name="T30" fmla="*/ 13 w 26"/>
                <a:gd name="T31" fmla="*/ 18 h 31"/>
                <a:gd name="T32" fmla="*/ 13 w 26"/>
                <a:gd name="T33" fmla="*/ 18 h 31"/>
                <a:gd name="T34" fmla="*/ 15 w 26"/>
                <a:gd name="T35" fmla="*/ 15 h 31"/>
                <a:gd name="T36" fmla="*/ 13 w 26"/>
                <a:gd name="T37" fmla="*/ 15 h 31"/>
                <a:gd name="T38" fmla="*/ 17 w 26"/>
                <a:gd name="T39" fmla="*/ 18 h 31"/>
                <a:gd name="T40" fmla="*/ 22 w 26"/>
                <a:gd name="T41" fmla="*/ 11 h 31"/>
                <a:gd name="T42" fmla="*/ 20 w 26"/>
                <a:gd name="T43" fmla="*/ 9 h 31"/>
                <a:gd name="T44" fmla="*/ 20 w 26"/>
                <a:gd name="T45" fmla="*/ 9 h 31"/>
                <a:gd name="T46" fmla="*/ 15 w 26"/>
                <a:gd name="T47" fmla="*/ 9 h 31"/>
                <a:gd name="T48" fmla="*/ 13 w 26"/>
                <a:gd name="T49" fmla="*/ 9 h 31"/>
                <a:gd name="T50" fmla="*/ 13 w 26"/>
                <a:gd name="T51" fmla="*/ 9 h 31"/>
                <a:gd name="T52" fmla="*/ 13 w 26"/>
                <a:gd name="T53" fmla="*/ 5 h 31"/>
                <a:gd name="T54" fmla="*/ 13 w 26"/>
                <a:gd name="T55" fmla="*/ 2 h 31"/>
                <a:gd name="T56" fmla="*/ 9 w 26"/>
                <a:gd name="T57" fmla="*/ 0 h 31"/>
                <a:gd name="T58" fmla="*/ 4 w 26"/>
                <a:gd name="T59" fmla="*/ 2 h 31"/>
                <a:gd name="T60" fmla="*/ 2 w 26"/>
                <a:gd name="T6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31">
                  <a:moveTo>
                    <a:pt x="2" y="2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7" y="29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26" y="31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2" y="20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7" y="18"/>
                  </a:lnTo>
                  <a:lnTo>
                    <a:pt x="22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975"/>
            <p:cNvSpPr>
              <a:spLocks/>
            </p:cNvSpPr>
            <p:nvPr/>
          </p:nvSpPr>
          <p:spPr bwMode="auto">
            <a:xfrm>
              <a:off x="8062913" y="3057525"/>
              <a:ext cx="53975" cy="61913"/>
            </a:xfrm>
            <a:custGeom>
              <a:avLst/>
              <a:gdLst>
                <a:gd name="T0" fmla="*/ 6 w 16"/>
                <a:gd name="T1" fmla="*/ 1 h 18"/>
                <a:gd name="T2" fmla="*/ 6 w 16"/>
                <a:gd name="T3" fmla="*/ 1 h 18"/>
                <a:gd name="T4" fmla="*/ 7 w 16"/>
                <a:gd name="T5" fmla="*/ 2 h 18"/>
                <a:gd name="T6" fmla="*/ 5 w 16"/>
                <a:gd name="T7" fmla="*/ 5 h 18"/>
                <a:gd name="T8" fmla="*/ 3 w 16"/>
                <a:gd name="T9" fmla="*/ 4 h 18"/>
                <a:gd name="T10" fmla="*/ 4 w 16"/>
                <a:gd name="T11" fmla="*/ 4 h 18"/>
                <a:gd name="T12" fmla="*/ 3 w 16"/>
                <a:gd name="T13" fmla="*/ 5 h 18"/>
                <a:gd name="T14" fmla="*/ 3 w 16"/>
                <a:gd name="T15" fmla="*/ 5 h 18"/>
                <a:gd name="T16" fmla="*/ 4 w 16"/>
                <a:gd name="T17" fmla="*/ 5 h 18"/>
                <a:gd name="T18" fmla="*/ 7 w 16"/>
                <a:gd name="T19" fmla="*/ 6 h 18"/>
                <a:gd name="T20" fmla="*/ 9 w 16"/>
                <a:gd name="T21" fmla="*/ 8 h 18"/>
                <a:gd name="T22" fmla="*/ 9 w 16"/>
                <a:gd name="T23" fmla="*/ 9 h 18"/>
                <a:gd name="T24" fmla="*/ 9 w 16"/>
                <a:gd name="T25" fmla="*/ 11 h 18"/>
                <a:gd name="T26" fmla="*/ 4 w 16"/>
                <a:gd name="T27" fmla="*/ 11 h 18"/>
                <a:gd name="T28" fmla="*/ 3 w 16"/>
                <a:gd name="T29" fmla="*/ 10 h 18"/>
                <a:gd name="T30" fmla="*/ 3 w 16"/>
                <a:gd name="T31" fmla="*/ 9 h 18"/>
                <a:gd name="T32" fmla="*/ 0 w 16"/>
                <a:gd name="T33" fmla="*/ 10 h 18"/>
                <a:gd name="T34" fmla="*/ 1 w 16"/>
                <a:gd name="T35" fmla="*/ 13 h 18"/>
                <a:gd name="T36" fmla="*/ 16 w 16"/>
                <a:gd name="T37" fmla="*/ 9 h 18"/>
                <a:gd name="T38" fmla="*/ 16 w 16"/>
                <a:gd name="T39" fmla="*/ 7 h 18"/>
                <a:gd name="T40" fmla="*/ 6 w 16"/>
                <a:gd name="T4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8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18"/>
                    <a:pt x="13" y="17"/>
                    <a:pt x="16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2"/>
                    <a:pt x="11" y="0"/>
                    <a:pt x="6" y="1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976"/>
            <p:cNvSpPr>
              <a:spLocks/>
            </p:cNvSpPr>
            <p:nvPr/>
          </p:nvSpPr>
          <p:spPr bwMode="auto">
            <a:xfrm>
              <a:off x="8045450" y="3178175"/>
              <a:ext cx="47625" cy="46038"/>
            </a:xfrm>
            <a:custGeom>
              <a:avLst/>
              <a:gdLst>
                <a:gd name="T0" fmla="*/ 7 w 14"/>
                <a:gd name="T1" fmla="*/ 1 h 13"/>
                <a:gd name="T2" fmla="*/ 7 w 14"/>
                <a:gd name="T3" fmla="*/ 0 h 13"/>
                <a:gd name="T4" fmla="*/ 6 w 14"/>
                <a:gd name="T5" fmla="*/ 1 h 13"/>
                <a:gd name="T6" fmla="*/ 0 w 14"/>
                <a:gd name="T7" fmla="*/ 9 h 13"/>
                <a:gd name="T8" fmla="*/ 0 w 14"/>
                <a:gd name="T9" fmla="*/ 11 h 13"/>
                <a:gd name="T10" fmla="*/ 7 w 14"/>
                <a:gd name="T11" fmla="*/ 13 h 13"/>
                <a:gd name="T12" fmla="*/ 9 w 14"/>
                <a:gd name="T13" fmla="*/ 11 h 13"/>
                <a:gd name="T14" fmla="*/ 14 w 14"/>
                <a:gd name="T15" fmla="*/ 9 h 13"/>
                <a:gd name="T16" fmla="*/ 14 w 14"/>
                <a:gd name="T17" fmla="*/ 9 h 13"/>
                <a:gd name="T18" fmla="*/ 13 w 14"/>
                <a:gd name="T19" fmla="*/ 8 h 13"/>
                <a:gd name="T20" fmla="*/ 12 w 14"/>
                <a:gd name="T21" fmla="*/ 9 h 13"/>
                <a:gd name="T22" fmla="*/ 9 w 14"/>
                <a:gd name="T23" fmla="*/ 6 h 13"/>
                <a:gd name="T24" fmla="*/ 11 w 14"/>
                <a:gd name="T25" fmla="*/ 5 h 13"/>
                <a:gd name="T26" fmla="*/ 10 w 14"/>
                <a:gd name="T27" fmla="*/ 5 h 13"/>
                <a:gd name="T28" fmla="*/ 10 w 14"/>
                <a:gd name="T29" fmla="*/ 5 h 13"/>
                <a:gd name="T30" fmla="*/ 7 w 14"/>
                <a:gd name="T31" fmla="*/ 3 h 13"/>
                <a:gd name="T32" fmla="*/ 8 w 14"/>
                <a:gd name="T33" fmla="*/ 2 h 13"/>
                <a:gd name="T34" fmla="*/ 7 w 14"/>
                <a:gd name="T3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3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" y="2"/>
                    <a:pt x="0" y="5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3"/>
                    <a:pt x="4" y="13"/>
                    <a:pt x="7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977"/>
            <p:cNvSpPr>
              <a:spLocks/>
            </p:cNvSpPr>
            <p:nvPr/>
          </p:nvSpPr>
          <p:spPr bwMode="auto">
            <a:xfrm>
              <a:off x="8069263" y="3175000"/>
              <a:ext cx="17463" cy="20638"/>
            </a:xfrm>
            <a:custGeom>
              <a:avLst/>
              <a:gdLst>
                <a:gd name="T0" fmla="*/ 0 w 11"/>
                <a:gd name="T1" fmla="*/ 2 h 13"/>
                <a:gd name="T2" fmla="*/ 0 w 11"/>
                <a:gd name="T3" fmla="*/ 4 h 13"/>
                <a:gd name="T4" fmla="*/ 2 w 11"/>
                <a:gd name="T5" fmla="*/ 7 h 13"/>
                <a:gd name="T6" fmla="*/ 0 w 11"/>
                <a:gd name="T7" fmla="*/ 9 h 13"/>
                <a:gd name="T8" fmla="*/ 6 w 11"/>
                <a:gd name="T9" fmla="*/ 13 h 13"/>
                <a:gd name="T10" fmla="*/ 6 w 11"/>
                <a:gd name="T11" fmla="*/ 13 h 13"/>
                <a:gd name="T12" fmla="*/ 11 w 11"/>
                <a:gd name="T13" fmla="*/ 7 h 13"/>
                <a:gd name="T14" fmla="*/ 9 w 11"/>
                <a:gd name="T15" fmla="*/ 4 h 13"/>
                <a:gd name="T16" fmla="*/ 11 w 11"/>
                <a:gd name="T17" fmla="*/ 2 h 13"/>
                <a:gd name="T18" fmla="*/ 9 w 11"/>
                <a:gd name="T19" fmla="*/ 2 h 13"/>
                <a:gd name="T20" fmla="*/ 6 w 11"/>
                <a:gd name="T21" fmla="*/ 0 h 13"/>
                <a:gd name="T22" fmla="*/ 4 w 11"/>
                <a:gd name="T23" fmla="*/ 0 h 13"/>
                <a:gd name="T24" fmla="*/ 2 w 11"/>
                <a:gd name="T25" fmla="*/ 0 h 13"/>
                <a:gd name="T26" fmla="*/ 0 w 11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3">
                  <a:moveTo>
                    <a:pt x="0" y="2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0" y="9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11" y="7"/>
                  </a:lnTo>
                  <a:lnTo>
                    <a:pt x="9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241" name="Picture 978"/>
            <p:cNvPicPr>
              <a:picLocks noChangeAspect="1" noChangeArrowheads="1"/>
            </p:cNvPicPr>
            <p:nvPr/>
          </p:nvPicPr>
          <p:blipFill>
            <a:blip r:embed="rId5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94663" y="3116263"/>
              <a:ext cx="84138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2" name="Picture 979"/>
            <p:cNvPicPr>
              <a:picLocks noChangeAspect="1" noChangeArrowheads="1"/>
            </p:cNvPicPr>
            <p:nvPr/>
          </p:nvPicPr>
          <p:blipFill>
            <a:blip r:embed="rId5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3713" y="3133725"/>
              <a:ext cx="93663" cy="9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43" name="Freeform 980"/>
            <p:cNvSpPr>
              <a:spLocks/>
            </p:cNvSpPr>
            <p:nvPr/>
          </p:nvSpPr>
          <p:spPr bwMode="auto">
            <a:xfrm>
              <a:off x="8075613" y="3192463"/>
              <a:ext cx="55563" cy="23813"/>
            </a:xfrm>
            <a:custGeom>
              <a:avLst/>
              <a:gdLst>
                <a:gd name="T0" fmla="*/ 15 w 16"/>
                <a:gd name="T1" fmla="*/ 1 h 7"/>
                <a:gd name="T2" fmla="*/ 15 w 16"/>
                <a:gd name="T3" fmla="*/ 0 h 7"/>
                <a:gd name="T4" fmla="*/ 14 w 16"/>
                <a:gd name="T5" fmla="*/ 0 h 7"/>
                <a:gd name="T6" fmla="*/ 8 w 16"/>
                <a:gd name="T7" fmla="*/ 0 h 7"/>
                <a:gd name="T8" fmla="*/ 5 w 16"/>
                <a:gd name="T9" fmla="*/ 0 h 7"/>
                <a:gd name="T10" fmla="*/ 4 w 16"/>
                <a:gd name="T11" fmla="*/ 1 h 7"/>
                <a:gd name="T12" fmla="*/ 3 w 16"/>
                <a:gd name="T13" fmla="*/ 1 h 7"/>
                <a:gd name="T14" fmla="*/ 2 w 16"/>
                <a:gd name="T15" fmla="*/ 1 h 7"/>
                <a:gd name="T16" fmla="*/ 0 w 16"/>
                <a:gd name="T17" fmla="*/ 2 h 7"/>
                <a:gd name="T18" fmla="*/ 3 w 16"/>
                <a:gd name="T19" fmla="*/ 5 h 7"/>
                <a:gd name="T20" fmla="*/ 4 w 16"/>
                <a:gd name="T21" fmla="*/ 4 h 7"/>
                <a:gd name="T22" fmla="*/ 5 w 16"/>
                <a:gd name="T23" fmla="*/ 5 h 7"/>
                <a:gd name="T24" fmla="*/ 16 w 16"/>
                <a:gd name="T25" fmla="*/ 2 h 7"/>
                <a:gd name="T26" fmla="*/ 16 w 16"/>
                <a:gd name="T27" fmla="*/ 2 h 7"/>
                <a:gd name="T28" fmla="*/ 15 w 16"/>
                <a:gd name="T2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7">
                  <a:moveTo>
                    <a:pt x="15" y="1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7"/>
                    <a:pt x="13" y="6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981"/>
            <p:cNvSpPr>
              <a:spLocks/>
            </p:cNvSpPr>
            <p:nvPr/>
          </p:nvSpPr>
          <p:spPr bwMode="auto">
            <a:xfrm>
              <a:off x="8078788" y="3178175"/>
              <a:ext cx="25400" cy="17463"/>
            </a:xfrm>
            <a:custGeom>
              <a:avLst/>
              <a:gdLst>
                <a:gd name="T0" fmla="*/ 2 w 7"/>
                <a:gd name="T1" fmla="*/ 0 h 5"/>
                <a:gd name="T2" fmla="*/ 1 w 7"/>
                <a:gd name="T3" fmla="*/ 1 h 5"/>
                <a:gd name="T4" fmla="*/ 2 w 7"/>
                <a:gd name="T5" fmla="*/ 2 h 5"/>
                <a:gd name="T6" fmla="*/ 0 w 7"/>
                <a:gd name="T7" fmla="*/ 5 h 5"/>
                <a:gd name="T8" fmla="*/ 1 w 7"/>
                <a:gd name="T9" fmla="*/ 5 h 5"/>
                <a:gd name="T10" fmla="*/ 2 w 7"/>
                <a:gd name="T11" fmla="*/ 5 h 5"/>
                <a:gd name="T12" fmla="*/ 3 w 7"/>
                <a:gd name="T13" fmla="*/ 5 h 5"/>
                <a:gd name="T14" fmla="*/ 4 w 7"/>
                <a:gd name="T15" fmla="*/ 4 h 5"/>
                <a:gd name="T16" fmla="*/ 7 w 7"/>
                <a:gd name="T17" fmla="*/ 4 h 5"/>
                <a:gd name="T18" fmla="*/ 6 w 7"/>
                <a:gd name="T19" fmla="*/ 4 h 5"/>
                <a:gd name="T20" fmla="*/ 1 w 7"/>
                <a:gd name="T21" fmla="*/ 0 h 5"/>
                <a:gd name="T22" fmla="*/ 2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3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982"/>
            <p:cNvSpPr>
              <a:spLocks/>
            </p:cNvSpPr>
            <p:nvPr/>
          </p:nvSpPr>
          <p:spPr bwMode="auto">
            <a:xfrm>
              <a:off x="7366000" y="2755900"/>
              <a:ext cx="44450" cy="55563"/>
            </a:xfrm>
            <a:custGeom>
              <a:avLst/>
              <a:gdLst>
                <a:gd name="T0" fmla="*/ 13 w 13"/>
                <a:gd name="T1" fmla="*/ 4 h 16"/>
                <a:gd name="T2" fmla="*/ 11 w 13"/>
                <a:gd name="T3" fmla="*/ 2 h 16"/>
                <a:gd name="T4" fmla="*/ 7 w 13"/>
                <a:gd name="T5" fmla="*/ 0 h 16"/>
                <a:gd name="T6" fmla="*/ 7 w 13"/>
                <a:gd name="T7" fmla="*/ 0 h 16"/>
                <a:gd name="T8" fmla="*/ 0 w 13"/>
                <a:gd name="T9" fmla="*/ 9 h 16"/>
                <a:gd name="T10" fmla="*/ 0 w 13"/>
                <a:gd name="T11" fmla="*/ 12 h 16"/>
                <a:gd name="T12" fmla="*/ 1 w 13"/>
                <a:gd name="T13" fmla="*/ 15 h 16"/>
                <a:gd name="T14" fmla="*/ 1 w 13"/>
                <a:gd name="T15" fmla="*/ 14 h 16"/>
                <a:gd name="T16" fmla="*/ 3 w 13"/>
                <a:gd name="T17" fmla="*/ 12 h 16"/>
                <a:gd name="T18" fmla="*/ 4 w 13"/>
                <a:gd name="T19" fmla="*/ 12 h 16"/>
                <a:gd name="T20" fmla="*/ 5 w 13"/>
                <a:gd name="T21" fmla="*/ 13 h 16"/>
                <a:gd name="T22" fmla="*/ 6 w 13"/>
                <a:gd name="T23" fmla="*/ 16 h 16"/>
                <a:gd name="T24" fmla="*/ 7 w 13"/>
                <a:gd name="T25" fmla="*/ 16 h 16"/>
                <a:gd name="T26" fmla="*/ 13 w 13"/>
                <a:gd name="T2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3" y="4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1" y="5"/>
                    <a:pt x="0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1" y="13"/>
                    <a:pt x="13" y="9"/>
                    <a:pt x="13" y="4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983"/>
            <p:cNvSpPr>
              <a:spLocks/>
            </p:cNvSpPr>
            <p:nvPr/>
          </p:nvSpPr>
          <p:spPr bwMode="auto">
            <a:xfrm>
              <a:off x="7366000" y="2797175"/>
              <a:ext cx="20638" cy="26988"/>
            </a:xfrm>
            <a:custGeom>
              <a:avLst/>
              <a:gdLst>
                <a:gd name="T0" fmla="*/ 4 w 6"/>
                <a:gd name="T1" fmla="*/ 0 h 8"/>
                <a:gd name="T2" fmla="*/ 3 w 6"/>
                <a:gd name="T3" fmla="*/ 0 h 8"/>
                <a:gd name="T4" fmla="*/ 1 w 6"/>
                <a:gd name="T5" fmla="*/ 2 h 8"/>
                <a:gd name="T6" fmla="*/ 1 w 6"/>
                <a:gd name="T7" fmla="*/ 3 h 8"/>
                <a:gd name="T8" fmla="*/ 1 w 6"/>
                <a:gd name="T9" fmla="*/ 4 h 8"/>
                <a:gd name="T10" fmla="*/ 2 w 6"/>
                <a:gd name="T11" fmla="*/ 8 h 8"/>
                <a:gd name="T12" fmla="*/ 6 w 6"/>
                <a:gd name="T13" fmla="*/ 6 h 8"/>
                <a:gd name="T14" fmla="*/ 6 w 6"/>
                <a:gd name="T15" fmla="*/ 5 h 8"/>
                <a:gd name="T16" fmla="*/ 6 w 6"/>
                <a:gd name="T17" fmla="*/ 4 h 8"/>
                <a:gd name="T18" fmla="*/ 6 w 6"/>
                <a:gd name="T19" fmla="*/ 4 h 8"/>
                <a:gd name="T20" fmla="*/ 5 w 6"/>
                <a:gd name="T21" fmla="*/ 1 h 8"/>
                <a:gd name="T22" fmla="*/ 4 w 6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984"/>
            <p:cNvSpPr>
              <a:spLocks/>
            </p:cNvSpPr>
            <p:nvPr/>
          </p:nvSpPr>
          <p:spPr bwMode="auto">
            <a:xfrm>
              <a:off x="7386638" y="28114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248" name="Picture 985"/>
            <p:cNvPicPr>
              <a:picLocks noChangeAspect="1" noChangeArrowheads="1"/>
            </p:cNvPicPr>
            <p:nvPr/>
          </p:nvPicPr>
          <p:blipFill>
            <a:blip r:embed="rId5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73938" y="2813050"/>
              <a:ext cx="84138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" name="Picture 986"/>
            <p:cNvPicPr>
              <a:picLocks noChangeAspect="1" noChangeArrowheads="1"/>
            </p:cNvPicPr>
            <p:nvPr/>
          </p:nvPicPr>
          <p:blipFill>
            <a:blip r:embed="rId5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6325" y="2871788"/>
              <a:ext cx="84138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0" name="Picture 987"/>
            <p:cNvPicPr>
              <a:picLocks noChangeAspect="1" noChangeArrowheads="1"/>
            </p:cNvPicPr>
            <p:nvPr/>
          </p:nvPicPr>
          <p:blipFill>
            <a:blip r:embed="rId5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3625" y="2924175"/>
              <a:ext cx="73025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" name="Picture 988"/>
            <p:cNvPicPr>
              <a:picLocks noChangeAspect="1" noChangeArrowheads="1"/>
            </p:cNvPicPr>
            <p:nvPr/>
          </p:nvPicPr>
          <p:blipFill>
            <a:blip r:embed="rId5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1238" y="2871788"/>
              <a:ext cx="82550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2" name="Freeform 989"/>
            <p:cNvSpPr>
              <a:spLocks/>
            </p:cNvSpPr>
            <p:nvPr/>
          </p:nvSpPr>
          <p:spPr bwMode="auto">
            <a:xfrm>
              <a:off x="8183563" y="3344863"/>
              <a:ext cx="47625" cy="44450"/>
            </a:xfrm>
            <a:custGeom>
              <a:avLst/>
              <a:gdLst>
                <a:gd name="T0" fmla="*/ 14 w 14"/>
                <a:gd name="T1" fmla="*/ 6 h 13"/>
                <a:gd name="T2" fmla="*/ 14 w 14"/>
                <a:gd name="T3" fmla="*/ 5 h 13"/>
                <a:gd name="T4" fmla="*/ 5 w 14"/>
                <a:gd name="T5" fmla="*/ 2 h 13"/>
                <a:gd name="T6" fmla="*/ 2 w 14"/>
                <a:gd name="T7" fmla="*/ 3 h 13"/>
                <a:gd name="T8" fmla="*/ 1 w 14"/>
                <a:gd name="T9" fmla="*/ 8 h 13"/>
                <a:gd name="T10" fmla="*/ 1 w 14"/>
                <a:gd name="T11" fmla="*/ 9 h 13"/>
                <a:gd name="T12" fmla="*/ 3 w 14"/>
                <a:gd name="T13" fmla="*/ 7 h 13"/>
                <a:gd name="T14" fmla="*/ 4 w 14"/>
                <a:gd name="T15" fmla="*/ 7 h 13"/>
                <a:gd name="T16" fmla="*/ 5 w 14"/>
                <a:gd name="T17" fmla="*/ 7 h 13"/>
                <a:gd name="T18" fmla="*/ 6 w 14"/>
                <a:gd name="T19" fmla="*/ 8 h 13"/>
                <a:gd name="T20" fmla="*/ 4 w 14"/>
                <a:gd name="T21" fmla="*/ 11 h 13"/>
                <a:gd name="T22" fmla="*/ 1 w 14"/>
                <a:gd name="T23" fmla="*/ 9 h 13"/>
                <a:gd name="T24" fmla="*/ 1 w 14"/>
                <a:gd name="T25" fmla="*/ 9 h 13"/>
                <a:gd name="T26" fmla="*/ 12 w 14"/>
                <a:gd name="T27" fmla="*/ 10 h 13"/>
                <a:gd name="T28" fmla="*/ 14 w 14"/>
                <a:gd name="T29" fmla="*/ 7 h 13"/>
                <a:gd name="T30" fmla="*/ 14 w 14"/>
                <a:gd name="T3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3">
                  <a:moveTo>
                    <a:pt x="14" y="6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1" y="1"/>
                    <a:pt x="9" y="0"/>
                    <a:pt x="5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0" y="6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12"/>
                    <a:pt x="8" y="13"/>
                    <a:pt x="12" y="10"/>
                  </a:cubicBezTo>
                  <a:cubicBezTo>
                    <a:pt x="14" y="7"/>
                    <a:pt x="14" y="7"/>
                    <a:pt x="14" y="7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Rectangle 990"/>
            <p:cNvSpPr>
              <a:spLocks noChangeArrowheads="1"/>
            </p:cNvSpPr>
            <p:nvPr/>
          </p:nvSpPr>
          <p:spPr bwMode="auto">
            <a:xfrm>
              <a:off x="8186738" y="3371850"/>
              <a:ext cx="1588" cy="4763"/>
            </a:xfrm>
            <a:prstGeom prst="rect">
              <a:avLst/>
            </a:pr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991"/>
            <p:cNvSpPr>
              <a:spLocks/>
            </p:cNvSpPr>
            <p:nvPr/>
          </p:nvSpPr>
          <p:spPr bwMode="auto">
            <a:xfrm>
              <a:off x="8186738" y="3368675"/>
              <a:ext cx="17463" cy="14288"/>
            </a:xfrm>
            <a:custGeom>
              <a:avLst/>
              <a:gdLst>
                <a:gd name="T0" fmla="*/ 4 w 11"/>
                <a:gd name="T1" fmla="*/ 0 h 9"/>
                <a:gd name="T2" fmla="*/ 0 w 11"/>
                <a:gd name="T3" fmla="*/ 5 h 9"/>
                <a:gd name="T4" fmla="*/ 7 w 11"/>
                <a:gd name="T5" fmla="*/ 9 h 9"/>
                <a:gd name="T6" fmla="*/ 11 w 11"/>
                <a:gd name="T7" fmla="*/ 2 h 9"/>
                <a:gd name="T8" fmla="*/ 9 w 11"/>
                <a:gd name="T9" fmla="*/ 0 h 9"/>
                <a:gd name="T10" fmla="*/ 7 w 11"/>
                <a:gd name="T11" fmla="*/ 0 h 9"/>
                <a:gd name="T12" fmla="*/ 4 w 1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4" y="0"/>
                  </a:moveTo>
                  <a:lnTo>
                    <a:pt x="0" y="5"/>
                  </a:lnTo>
                  <a:lnTo>
                    <a:pt x="7" y="9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992"/>
            <p:cNvSpPr>
              <a:spLocks/>
            </p:cNvSpPr>
            <p:nvPr/>
          </p:nvSpPr>
          <p:spPr bwMode="auto">
            <a:xfrm>
              <a:off x="8113713" y="3300413"/>
              <a:ext cx="34925" cy="38100"/>
            </a:xfrm>
            <a:custGeom>
              <a:avLst/>
              <a:gdLst>
                <a:gd name="T0" fmla="*/ 5 w 10"/>
                <a:gd name="T1" fmla="*/ 0 h 11"/>
                <a:gd name="T2" fmla="*/ 3 w 10"/>
                <a:gd name="T3" fmla="*/ 1 h 11"/>
                <a:gd name="T4" fmla="*/ 0 w 10"/>
                <a:gd name="T5" fmla="*/ 7 h 11"/>
                <a:gd name="T6" fmla="*/ 6 w 10"/>
                <a:gd name="T7" fmla="*/ 11 h 11"/>
                <a:gd name="T8" fmla="*/ 7 w 10"/>
                <a:gd name="T9" fmla="*/ 10 h 11"/>
                <a:gd name="T10" fmla="*/ 8 w 10"/>
                <a:gd name="T11" fmla="*/ 8 h 11"/>
                <a:gd name="T12" fmla="*/ 10 w 10"/>
                <a:gd name="T13" fmla="*/ 5 h 11"/>
                <a:gd name="T14" fmla="*/ 9 w 10"/>
                <a:gd name="T15" fmla="*/ 4 h 11"/>
                <a:gd name="T16" fmla="*/ 5 w 10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1" y="10"/>
                    <a:pt x="3" y="11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2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993"/>
            <p:cNvSpPr>
              <a:spLocks noEditPoints="1"/>
            </p:cNvSpPr>
            <p:nvPr/>
          </p:nvSpPr>
          <p:spPr bwMode="auto">
            <a:xfrm>
              <a:off x="8139113" y="3355975"/>
              <a:ext cx="33338" cy="33338"/>
            </a:xfrm>
            <a:custGeom>
              <a:avLst/>
              <a:gdLst>
                <a:gd name="T0" fmla="*/ 3 w 10"/>
                <a:gd name="T1" fmla="*/ 1 h 10"/>
                <a:gd name="T2" fmla="*/ 1 w 10"/>
                <a:gd name="T3" fmla="*/ 7 h 10"/>
                <a:gd name="T4" fmla="*/ 6 w 10"/>
                <a:gd name="T5" fmla="*/ 10 h 10"/>
                <a:gd name="T6" fmla="*/ 8 w 10"/>
                <a:gd name="T7" fmla="*/ 9 h 10"/>
                <a:gd name="T8" fmla="*/ 9 w 10"/>
                <a:gd name="T9" fmla="*/ 8 h 10"/>
                <a:gd name="T10" fmla="*/ 10 w 10"/>
                <a:gd name="T11" fmla="*/ 5 h 10"/>
                <a:gd name="T12" fmla="*/ 10 w 10"/>
                <a:gd name="T13" fmla="*/ 4 h 10"/>
                <a:gd name="T14" fmla="*/ 10 w 10"/>
                <a:gd name="T15" fmla="*/ 4 h 10"/>
                <a:gd name="T16" fmla="*/ 5 w 10"/>
                <a:gd name="T17" fmla="*/ 0 h 10"/>
                <a:gd name="T18" fmla="*/ 3 w 10"/>
                <a:gd name="T19" fmla="*/ 1 h 10"/>
                <a:gd name="T20" fmla="*/ 7 w 10"/>
                <a:gd name="T21" fmla="*/ 3 h 10"/>
                <a:gd name="T22" fmla="*/ 8 w 10"/>
                <a:gd name="T23" fmla="*/ 3 h 10"/>
                <a:gd name="T24" fmla="*/ 10 w 10"/>
                <a:gd name="T25" fmla="*/ 4 h 10"/>
                <a:gd name="T26" fmla="*/ 7 w 10"/>
                <a:gd name="T27" fmla="*/ 7 h 10"/>
                <a:gd name="T28" fmla="*/ 5 w 10"/>
                <a:gd name="T29" fmla="*/ 5 h 10"/>
                <a:gd name="T30" fmla="*/ 6 w 10"/>
                <a:gd name="T31" fmla="*/ 3 h 10"/>
                <a:gd name="T32" fmla="*/ 7 w 10"/>
                <a:gd name="T3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10">
                  <a:moveTo>
                    <a:pt x="3" y="1"/>
                  </a:moveTo>
                  <a:cubicBezTo>
                    <a:pt x="1" y="2"/>
                    <a:pt x="0" y="4"/>
                    <a:pt x="1" y="7"/>
                  </a:cubicBezTo>
                  <a:cubicBezTo>
                    <a:pt x="2" y="9"/>
                    <a:pt x="3" y="10"/>
                    <a:pt x="6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2"/>
                    <a:pt x="7" y="0"/>
                    <a:pt x="5" y="0"/>
                  </a:cubicBezTo>
                  <a:lnTo>
                    <a:pt x="3" y="1"/>
                  </a:lnTo>
                  <a:close/>
                  <a:moveTo>
                    <a:pt x="7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994"/>
            <p:cNvSpPr>
              <a:spLocks/>
            </p:cNvSpPr>
            <p:nvPr/>
          </p:nvSpPr>
          <p:spPr bwMode="auto">
            <a:xfrm>
              <a:off x="8154988" y="3365500"/>
              <a:ext cx="17463" cy="14288"/>
            </a:xfrm>
            <a:custGeom>
              <a:avLst/>
              <a:gdLst>
                <a:gd name="T0" fmla="*/ 7 w 11"/>
                <a:gd name="T1" fmla="*/ 0 h 9"/>
                <a:gd name="T2" fmla="*/ 5 w 11"/>
                <a:gd name="T3" fmla="*/ 0 h 9"/>
                <a:gd name="T4" fmla="*/ 3 w 11"/>
                <a:gd name="T5" fmla="*/ 0 h 9"/>
                <a:gd name="T6" fmla="*/ 0 w 11"/>
                <a:gd name="T7" fmla="*/ 4 h 9"/>
                <a:gd name="T8" fmla="*/ 5 w 11"/>
                <a:gd name="T9" fmla="*/ 9 h 9"/>
                <a:gd name="T10" fmla="*/ 11 w 11"/>
                <a:gd name="T11" fmla="*/ 2 h 9"/>
                <a:gd name="T12" fmla="*/ 7 w 1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5" y="9"/>
                  </a:lnTo>
                  <a:lnTo>
                    <a:pt x="11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995"/>
            <p:cNvSpPr>
              <a:spLocks/>
            </p:cNvSpPr>
            <p:nvPr/>
          </p:nvSpPr>
          <p:spPr bwMode="auto">
            <a:xfrm>
              <a:off x="8231188" y="3397250"/>
              <a:ext cx="17463" cy="17463"/>
            </a:xfrm>
            <a:custGeom>
              <a:avLst/>
              <a:gdLst>
                <a:gd name="T0" fmla="*/ 11 w 11"/>
                <a:gd name="T1" fmla="*/ 4 h 11"/>
                <a:gd name="T2" fmla="*/ 7 w 11"/>
                <a:gd name="T3" fmla="*/ 0 h 11"/>
                <a:gd name="T4" fmla="*/ 5 w 11"/>
                <a:gd name="T5" fmla="*/ 2 h 11"/>
                <a:gd name="T6" fmla="*/ 3 w 11"/>
                <a:gd name="T7" fmla="*/ 2 h 11"/>
                <a:gd name="T8" fmla="*/ 0 w 11"/>
                <a:gd name="T9" fmla="*/ 4 h 11"/>
                <a:gd name="T10" fmla="*/ 5 w 11"/>
                <a:gd name="T11" fmla="*/ 11 h 11"/>
                <a:gd name="T12" fmla="*/ 7 w 11"/>
                <a:gd name="T13" fmla="*/ 8 h 11"/>
                <a:gd name="T14" fmla="*/ 11 w 11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996"/>
            <p:cNvSpPr>
              <a:spLocks/>
            </p:cNvSpPr>
            <p:nvPr/>
          </p:nvSpPr>
          <p:spPr bwMode="auto">
            <a:xfrm>
              <a:off x="8207375" y="3389313"/>
              <a:ext cx="34925" cy="34925"/>
            </a:xfrm>
            <a:custGeom>
              <a:avLst/>
              <a:gdLst>
                <a:gd name="T0" fmla="*/ 7 w 10"/>
                <a:gd name="T1" fmla="*/ 4 h 10"/>
                <a:gd name="T2" fmla="*/ 8 w 10"/>
                <a:gd name="T3" fmla="*/ 3 h 10"/>
                <a:gd name="T4" fmla="*/ 9 w 10"/>
                <a:gd name="T5" fmla="*/ 3 h 10"/>
                <a:gd name="T6" fmla="*/ 5 w 10"/>
                <a:gd name="T7" fmla="*/ 0 h 10"/>
                <a:gd name="T8" fmla="*/ 3 w 10"/>
                <a:gd name="T9" fmla="*/ 1 h 10"/>
                <a:gd name="T10" fmla="*/ 1 w 10"/>
                <a:gd name="T11" fmla="*/ 7 h 10"/>
                <a:gd name="T12" fmla="*/ 6 w 10"/>
                <a:gd name="T13" fmla="*/ 10 h 10"/>
                <a:gd name="T14" fmla="*/ 8 w 10"/>
                <a:gd name="T15" fmla="*/ 10 h 10"/>
                <a:gd name="T16" fmla="*/ 9 w 10"/>
                <a:gd name="T17" fmla="*/ 8 h 10"/>
                <a:gd name="T18" fmla="*/ 10 w 10"/>
                <a:gd name="T19" fmla="*/ 6 h 10"/>
                <a:gd name="T20" fmla="*/ 9 w 10"/>
                <a:gd name="T21" fmla="*/ 7 h 10"/>
                <a:gd name="T22" fmla="*/ 7 w 10"/>
                <a:gd name="T2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7" y="4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4"/>
                    <a:pt x="1" y="7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260" name="Picture 997"/>
            <p:cNvPicPr>
              <a:picLocks noChangeAspect="1" noChangeArrowheads="1"/>
            </p:cNvPicPr>
            <p:nvPr/>
          </p:nvPicPr>
          <p:blipFill>
            <a:blip r:embed="rId5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04313" y="3019425"/>
              <a:ext cx="825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1" name="Picture 998"/>
            <p:cNvPicPr>
              <a:picLocks noChangeAspect="1" noChangeArrowheads="1"/>
            </p:cNvPicPr>
            <p:nvPr/>
          </p:nvPicPr>
          <p:blipFill>
            <a:blip r:embed="rId5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7013" y="3105150"/>
              <a:ext cx="84138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2" name="Freeform 999"/>
            <p:cNvSpPr>
              <a:spLocks/>
            </p:cNvSpPr>
            <p:nvPr/>
          </p:nvSpPr>
          <p:spPr bwMode="auto">
            <a:xfrm>
              <a:off x="9129713" y="3113088"/>
              <a:ext cx="3175" cy="12700"/>
            </a:xfrm>
            <a:custGeom>
              <a:avLst/>
              <a:gdLst>
                <a:gd name="T0" fmla="*/ 0 w 2"/>
                <a:gd name="T1" fmla="*/ 6 h 8"/>
                <a:gd name="T2" fmla="*/ 0 w 2"/>
                <a:gd name="T3" fmla="*/ 8 h 8"/>
                <a:gd name="T4" fmla="*/ 2 w 2"/>
                <a:gd name="T5" fmla="*/ 6 h 8"/>
                <a:gd name="T6" fmla="*/ 0 w 2"/>
                <a:gd name="T7" fmla="*/ 0 h 8"/>
                <a:gd name="T8" fmla="*/ 0 w 2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0" y="6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1000"/>
            <p:cNvSpPr>
              <a:spLocks/>
            </p:cNvSpPr>
            <p:nvPr/>
          </p:nvSpPr>
          <p:spPr bwMode="auto">
            <a:xfrm>
              <a:off x="8942388" y="3168650"/>
              <a:ext cx="55563" cy="65088"/>
            </a:xfrm>
            <a:custGeom>
              <a:avLst/>
              <a:gdLst>
                <a:gd name="T0" fmla="*/ 6 w 16"/>
                <a:gd name="T1" fmla="*/ 0 h 19"/>
                <a:gd name="T2" fmla="*/ 6 w 16"/>
                <a:gd name="T3" fmla="*/ 1 h 19"/>
                <a:gd name="T4" fmla="*/ 3 w 16"/>
                <a:gd name="T5" fmla="*/ 2 h 19"/>
                <a:gd name="T6" fmla="*/ 2 w 16"/>
                <a:gd name="T7" fmla="*/ 3 h 19"/>
                <a:gd name="T8" fmla="*/ 0 w 16"/>
                <a:gd name="T9" fmla="*/ 7 h 19"/>
                <a:gd name="T10" fmla="*/ 0 w 16"/>
                <a:gd name="T11" fmla="*/ 11 h 19"/>
                <a:gd name="T12" fmla="*/ 1 w 16"/>
                <a:gd name="T13" fmla="*/ 16 h 19"/>
                <a:gd name="T14" fmla="*/ 2 w 16"/>
                <a:gd name="T15" fmla="*/ 17 h 19"/>
                <a:gd name="T16" fmla="*/ 4 w 16"/>
                <a:gd name="T17" fmla="*/ 19 h 19"/>
                <a:gd name="T18" fmla="*/ 3 w 16"/>
                <a:gd name="T19" fmla="*/ 15 h 19"/>
                <a:gd name="T20" fmla="*/ 3 w 16"/>
                <a:gd name="T21" fmla="*/ 14 h 19"/>
                <a:gd name="T22" fmla="*/ 4 w 16"/>
                <a:gd name="T23" fmla="*/ 14 h 19"/>
                <a:gd name="T24" fmla="*/ 6 w 16"/>
                <a:gd name="T25" fmla="*/ 14 h 19"/>
                <a:gd name="T26" fmla="*/ 7 w 16"/>
                <a:gd name="T27" fmla="*/ 15 h 19"/>
                <a:gd name="T28" fmla="*/ 8 w 16"/>
                <a:gd name="T29" fmla="*/ 16 h 19"/>
                <a:gd name="T30" fmla="*/ 10 w 16"/>
                <a:gd name="T31" fmla="*/ 15 h 19"/>
                <a:gd name="T32" fmla="*/ 11 w 16"/>
                <a:gd name="T33" fmla="*/ 16 h 19"/>
                <a:gd name="T34" fmla="*/ 12 w 16"/>
                <a:gd name="T35" fmla="*/ 13 h 19"/>
                <a:gd name="T36" fmla="*/ 13 w 16"/>
                <a:gd name="T37" fmla="*/ 12 h 19"/>
                <a:gd name="T38" fmla="*/ 15 w 16"/>
                <a:gd name="T39" fmla="*/ 12 h 19"/>
                <a:gd name="T40" fmla="*/ 6 w 16"/>
                <a:gd name="T4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9"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7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4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5"/>
                    <a:pt x="13" y="1"/>
                    <a:pt x="6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1001"/>
            <p:cNvSpPr>
              <a:spLocks/>
            </p:cNvSpPr>
            <p:nvPr/>
          </p:nvSpPr>
          <p:spPr bwMode="auto">
            <a:xfrm>
              <a:off x="8951913" y="3209925"/>
              <a:ext cx="55563" cy="34925"/>
            </a:xfrm>
            <a:custGeom>
              <a:avLst/>
              <a:gdLst>
                <a:gd name="T0" fmla="*/ 12 w 16"/>
                <a:gd name="T1" fmla="*/ 0 h 10"/>
                <a:gd name="T2" fmla="*/ 10 w 16"/>
                <a:gd name="T3" fmla="*/ 0 h 10"/>
                <a:gd name="T4" fmla="*/ 9 w 16"/>
                <a:gd name="T5" fmla="*/ 1 h 10"/>
                <a:gd name="T6" fmla="*/ 8 w 16"/>
                <a:gd name="T7" fmla="*/ 4 h 10"/>
                <a:gd name="T8" fmla="*/ 7 w 16"/>
                <a:gd name="T9" fmla="*/ 3 h 10"/>
                <a:gd name="T10" fmla="*/ 5 w 16"/>
                <a:gd name="T11" fmla="*/ 4 h 10"/>
                <a:gd name="T12" fmla="*/ 4 w 16"/>
                <a:gd name="T13" fmla="*/ 3 h 10"/>
                <a:gd name="T14" fmla="*/ 3 w 16"/>
                <a:gd name="T15" fmla="*/ 2 h 10"/>
                <a:gd name="T16" fmla="*/ 1 w 16"/>
                <a:gd name="T17" fmla="*/ 2 h 10"/>
                <a:gd name="T18" fmla="*/ 0 w 16"/>
                <a:gd name="T19" fmla="*/ 2 h 10"/>
                <a:gd name="T20" fmla="*/ 0 w 16"/>
                <a:gd name="T21" fmla="*/ 3 h 10"/>
                <a:gd name="T22" fmla="*/ 1 w 16"/>
                <a:gd name="T23" fmla="*/ 7 h 10"/>
                <a:gd name="T24" fmla="*/ 1 w 16"/>
                <a:gd name="T25" fmla="*/ 8 h 10"/>
                <a:gd name="T26" fmla="*/ 2 w 16"/>
                <a:gd name="T27" fmla="*/ 8 h 10"/>
                <a:gd name="T28" fmla="*/ 4 w 16"/>
                <a:gd name="T29" fmla="*/ 8 h 10"/>
                <a:gd name="T30" fmla="*/ 4 w 16"/>
                <a:gd name="T31" fmla="*/ 7 h 10"/>
                <a:gd name="T32" fmla="*/ 5 w 16"/>
                <a:gd name="T33" fmla="*/ 9 h 10"/>
                <a:gd name="T34" fmla="*/ 5 w 16"/>
                <a:gd name="T35" fmla="*/ 10 h 10"/>
                <a:gd name="T36" fmla="*/ 8 w 16"/>
                <a:gd name="T37" fmla="*/ 9 h 10"/>
                <a:gd name="T38" fmla="*/ 9 w 16"/>
                <a:gd name="T39" fmla="*/ 7 h 10"/>
                <a:gd name="T40" fmla="*/ 9 w 16"/>
                <a:gd name="T41" fmla="*/ 7 h 10"/>
                <a:gd name="T42" fmla="*/ 9 w 16"/>
                <a:gd name="T43" fmla="*/ 7 h 10"/>
                <a:gd name="T44" fmla="*/ 11 w 16"/>
                <a:gd name="T45" fmla="*/ 7 h 10"/>
                <a:gd name="T46" fmla="*/ 16 w 16"/>
                <a:gd name="T47" fmla="*/ 2 h 10"/>
                <a:gd name="T48" fmla="*/ 14 w 16"/>
                <a:gd name="T49" fmla="*/ 0 h 10"/>
                <a:gd name="T50" fmla="*/ 12 w 16"/>
                <a:gd name="T5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10">
                  <a:moveTo>
                    <a:pt x="12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6"/>
                    <a:pt x="15" y="4"/>
                    <a:pt x="16" y="2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1002"/>
            <p:cNvSpPr>
              <a:spLocks/>
            </p:cNvSpPr>
            <p:nvPr/>
          </p:nvSpPr>
          <p:spPr bwMode="auto">
            <a:xfrm>
              <a:off x="8959850" y="3233738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4 w 6"/>
                <a:gd name="T3" fmla="*/ 2 h 4"/>
                <a:gd name="T4" fmla="*/ 0 w 6"/>
                <a:gd name="T5" fmla="*/ 2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1003"/>
            <p:cNvSpPr>
              <a:spLocks/>
            </p:cNvSpPr>
            <p:nvPr/>
          </p:nvSpPr>
          <p:spPr bwMode="auto">
            <a:xfrm>
              <a:off x="9104313" y="4117975"/>
              <a:ext cx="63500" cy="47625"/>
            </a:xfrm>
            <a:custGeom>
              <a:avLst/>
              <a:gdLst>
                <a:gd name="T0" fmla="*/ 0 w 18"/>
                <a:gd name="T1" fmla="*/ 11 h 14"/>
                <a:gd name="T2" fmla="*/ 0 w 18"/>
                <a:gd name="T3" fmla="*/ 12 h 14"/>
                <a:gd name="T4" fmla="*/ 2 w 18"/>
                <a:gd name="T5" fmla="*/ 14 h 14"/>
                <a:gd name="T6" fmla="*/ 3 w 18"/>
                <a:gd name="T7" fmla="*/ 13 h 14"/>
                <a:gd name="T8" fmla="*/ 4 w 18"/>
                <a:gd name="T9" fmla="*/ 12 h 14"/>
                <a:gd name="T10" fmla="*/ 8 w 18"/>
                <a:gd name="T11" fmla="*/ 8 h 14"/>
                <a:gd name="T12" fmla="*/ 9 w 18"/>
                <a:gd name="T13" fmla="*/ 7 h 14"/>
                <a:gd name="T14" fmla="*/ 9 w 18"/>
                <a:gd name="T15" fmla="*/ 8 h 14"/>
                <a:gd name="T16" fmla="*/ 9 w 18"/>
                <a:gd name="T17" fmla="*/ 8 h 14"/>
                <a:gd name="T18" fmla="*/ 10 w 18"/>
                <a:gd name="T19" fmla="*/ 12 h 14"/>
                <a:gd name="T20" fmla="*/ 13 w 18"/>
                <a:gd name="T21" fmla="*/ 11 h 14"/>
                <a:gd name="T22" fmla="*/ 13 w 18"/>
                <a:gd name="T23" fmla="*/ 11 h 14"/>
                <a:gd name="T24" fmla="*/ 16 w 18"/>
                <a:gd name="T25" fmla="*/ 12 h 14"/>
                <a:gd name="T26" fmla="*/ 17 w 18"/>
                <a:gd name="T27" fmla="*/ 10 h 14"/>
                <a:gd name="T28" fmla="*/ 17 w 18"/>
                <a:gd name="T29" fmla="*/ 10 h 14"/>
                <a:gd name="T30" fmla="*/ 18 w 18"/>
                <a:gd name="T31" fmla="*/ 8 h 14"/>
                <a:gd name="T32" fmla="*/ 17 w 18"/>
                <a:gd name="T33" fmla="*/ 6 h 14"/>
                <a:gd name="T34" fmla="*/ 12 w 18"/>
                <a:gd name="T35" fmla="*/ 2 h 14"/>
                <a:gd name="T36" fmla="*/ 10 w 18"/>
                <a:gd name="T37" fmla="*/ 0 h 14"/>
                <a:gd name="T38" fmla="*/ 9 w 18"/>
                <a:gd name="T39" fmla="*/ 0 h 14"/>
                <a:gd name="T40" fmla="*/ 7 w 18"/>
                <a:gd name="T41" fmla="*/ 1 h 14"/>
                <a:gd name="T42" fmla="*/ 6 w 18"/>
                <a:gd name="T43" fmla="*/ 2 h 14"/>
                <a:gd name="T44" fmla="*/ 7 w 18"/>
                <a:gd name="T45" fmla="*/ 2 h 14"/>
                <a:gd name="T46" fmla="*/ 5 w 18"/>
                <a:gd name="T47" fmla="*/ 3 h 14"/>
                <a:gd name="T48" fmla="*/ 0 w 18"/>
                <a:gd name="T4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4"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0"/>
                    <a:pt x="9" y="11"/>
                    <a:pt x="10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5"/>
                    <a:pt x="0" y="7"/>
                    <a:pt x="0" y="11"/>
                  </a:cubicBezTo>
                  <a:close/>
                </a:path>
              </a:pathLst>
            </a:custGeom>
            <a:solidFill>
              <a:srgbClr val="696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1004"/>
            <p:cNvSpPr>
              <a:spLocks/>
            </p:cNvSpPr>
            <p:nvPr/>
          </p:nvSpPr>
          <p:spPr bwMode="auto">
            <a:xfrm>
              <a:off x="9115425" y="4144963"/>
              <a:ext cx="61913" cy="69850"/>
            </a:xfrm>
            <a:custGeom>
              <a:avLst/>
              <a:gdLst>
                <a:gd name="T0" fmla="*/ 6 w 18"/>
                <a:gd name="T1" fmla="*/ 0 h 20"/>
                <a:gd name="T2" fmla="*/ 6 w 18"/>
                <a:gd name="T3" fmla="*/ 0 h 20"/>
                <a:gd name="T4" fmla="*/ 5 w 18"/>
                <a:gd name="T5" fmla="*/ 0 h 20"/>
                <a:gd name="T6" fmla="*/ 1 w 18"/>
                <a:gd name="T7" fmla="*/ 4 h 20"/>
                <a:gd name="T8" fmla="*/ 0 w 18"/>
                <a:gd name="T9" fmla="*/ 5 h 20"/>
                <a:gd name="T10" fmla="*/ 1 w 18"/>
                <a:gd name="T11" fmla="*/ 12 h 20"/>
                <a:gd name="T12" fmla="*/ 1 w 18"/>
                <a:gd name="T13" fmla="*/ 15 h 20"/>
                <a:gd name="T14" fmla="*/ 4 w 18"/>
                <a:gd name="T15" fmla="*/ 17 h 20"/>
                <a:gd name="T16" fmla="*/ 18 w 18"/>
                <a:gd name="T17" fmla="*/ 14 h 20"/>
                <a:gd name="T18" fmla="*/ 18 w 18"/>
                <a:gd name="T19" fmla="*/ 13 h 20"/>
                <a:gd name="T20" fmla="*/ 14 w 18"/>
                <a:gd name="T21" fmla="*/ 2 h 20"/>
                <a:gd name="T22" fmla="*/ 14 w 18"/>
                <a:gd name="T23" fmla="*/ 2 h 20"/>
                <a:gd name="T24" fmla="*/ 13 w 18"/>
                <a:gd name="T25" fmla="*/ 4 h 20"/>
                <a:gd name="T26" fmla="*/ 10 w 18"/>
                <a:gd name="T27" fmla="*/ 3 h 20"/>
                <a:gd name="T28" fmla="*/ 10 w 18"/>
                <a:gd name="T29" fmla="*/ 3 h 20"/>
                <a:gd name="T30" fmla="*/ 7 w 18"/>
                <a:gd name="T31" fmla="*/ 4 h 20"/>
                <a:gd name="T32" fmla="*/ 6 w 18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20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9" y="20"/>
                    <a:pt x="13" y="20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7"/>
                    <a:pt x="17" y="4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2"/>
                    <a:pt x="6" y="0"/>
                  </a:cubicBezTo>
                  <a:close/>
                </a:path>
              </a:pathLst>
            </a:custGeom>
            <a:solidFill>
              <a:srgbClr val="C36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1005"/>
            <p:cNvSpPr>
              <a:spLocks/>
            </p:cNvSpPr>
            <p:nvPr/>
          </p:nvSpPr>
          <p:spPr bwMode="auto">
            <a:xfrm>
              <a:off x="9909175" y="2955925"/>
              <a:ext cx="6350" cy="11113"/>
            </a:xfrm>
            <a:custGeom>
              <a:avLst/>
              <a:gdLst>
                <a:gd name="T0" fmla="*/ 0 w 4"/>
                <a:gd name="T1" fmla="*/ 5 h 7"/>
                <a:gd name="T2" fmla="*/ 0 w 4"/>
                <a:gd name="T3" fmla="*/ 7 h 7"/>
                <a:gd name="T4" fmla="*/ 2 w 4"/>
                <a:gd name="T5" fmla="*/ 5 h 7"/>
                <a:gd name="T6" fmla="*/ 2 w 4"/>
                <a:gd name="T7" fmla="*/ 5 h 7"/>
                <a:gd name="T8" fmla="*/ 2 w 4"/>
                <a:gd name="T9" fmla="*/ 3 h 7"/>
                <a:gd name="T10" fmla="*/ 2 w 4"/>
                <a:gd name="T11" fmla="*/ 3 h 7"/>
                <a:gd name="T12" fmla="*/ 4 w 4"/>
                <a:gd name="T13" fmla="*/ 3 h 7"/>
                <a:gd name="T14" fmla="*/ 2 w 4"/>
                <a:gd name="T15" fmla="*/ 0 h 7"/>
                <a:gd name="T16" fmla="*/ 2 w 4"/>
                <a:gd name="T17" fmla="*/ 0 h 7"/>
                <a:gd name="T18" fmla="*/ 2 w 4"/>
                <a:gd name="T19" fmla="*/ 0 h 7"/>
                <a:gd name="T20" fmla="*/ 2 w 4"/>
                <a:gd name="T21" fmla="*/ 3 h 7"/>
                <a:gd name="T22" fmla="*/ 0 w 4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1006"/>
            <p:cNvSpPr>
              <a:spLocks/>
            </p:cNvSpPr>
            <p:nvPr/>
          </p:nvSpPr>
          <p:spPr bwMode="auto">
            <a:xfrm>
              <a:off x="9891713" y="2908300"/>
              <a:ext cx="9525" cy="14288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4 h 9"/>
                <a:gd name="T4" fmla="*/ 0 w 6"/>
                <a:gd name="T5" fmla="*/ 2 h 9"/>
                <a:gd name="T6" fmla="*/ 2 w 6"/>
                <a:gd name="T7" fmla="*/ 4 h 9"/>
                <a:gd name="T8" fmla="*/ 2 w 6"/>
                <a:gd name="T9" fmla="*/ 4 h 9"/>
                <a:gd name="T10" fmla="*/ 6 w 6"/>
                <a:gd name="T11" fmla="*/ 9 h 9"/>
                <a:gd name="T12" fmla="*/ 6 w 6"/>
                <a:gd name="T13" fmla="*/ 6 h 9"/>
                <a:gd name="T14" fmla="*/ 0 w 6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9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1007"/>
            <p:cNvSpPr>
              <a:spLocks/>
            </p:cNvSpPr>
            <p:nvPr/>
          </p:nvSpPr>
          <p:spPr bwMode="auto">
            <a:xfrm>
              <a:off x="9923463" y="2935288"/>
              <a:ext cx="0" cy="7938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1008"/>
            <p:cNvSpPr>
              <a:spLocks/>
            </p:cNvSpPr>
            <p:nvPr/>
          </p:nvSpPr>
          <p:spPr bwMode="auto">
            <a:xfrm>
              <a:off x="9918700" y="2981325"/>
              <a:ext cx="0" cy="9525"/>
            </a:xfrm>
            <a:custGeom>
              <a:avLst/>
              <a:gdLst>
                <a:gd name="T0" fmla="*/ 4 h 6"/>
                <a:gd name="T1" fmla="*/ 4 h 6"/>
                <a:gd name="T2" fmla="*/ 6 h 6"/>
                <a:gd name="T3" fmla="*/ 0 h 6"/>
                <a:gd name="T4" fmla="*/ 4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6">
                  <a:moveTo>
                    <a:pt x="0" y="4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Rectangle 1010"/>
            <p:cNvSpPr>
              <a:spLocks noChangeArrowheads="1"/>
            </p:cNvSpPr>
            <p:nvPr/>
          </p:nvSpPr>
          <p:spPr bwMode="auto">
            <a:xfrm>
              <a:off x="9912351" y="2978150"/>
              <a:ext cx="1588" cy="3175"/>
            </a:xfrm>
            <a:prstGeom prst="rect">
              <a:avLst/>
            </a:pr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1011"/>
            <p:cNvSpPr>
              <a:spLocks/>
            </p:cNvSpPr>
            <p:nvPr/>
          </p:nvSpPr>
          <p:spPr bwMode="auto">
            <a:xfrm>
              <a:off x="9923463" y="2990850"/>
              <a:ext cx="3175" cy="17463"/>
            </a:xfrm>
            <a:custGeom>
              <a:avLst/>
              <a:gdLst>
                <a:gd name="T0" fmla="*/ 2 w 2"/>
                <a:gd name="T1" fmla="*/ 5 h 11"/>
                <a:gd name="T2" fmla="*/ 2 w 2"/>
                <a:gd name="T3" fmla="*/ 0 h 11"/>
                <a:gd name="T4" fmla="*/ 0 w 2"/>
                <a:gd name="T5" fmla="*/ 11 h 11"/>
                <a:gd name="T6" fmla="*/ 0 w 2"/>
                <a:gd name="T7" fmla="*/ 11 h 11"/>
                <a:gd name="T8" fmla="*/ 0 w 2"/>
                <a:gd name="T9" fmla="*/ 7 h 11"/>
                <a:gd name="T10" fmla="*/ 2 w 2"/>
                <a:gd name="T11" fmla="*/ 7 h 11"/>
                <a:gd name="T12" fmla="*/ 2 w 2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1">
                  <a:moveTo>
                    <a:pt x="2" y="5"/>
                  </a:moveTo>
                  <a:lnTo>
                    <a:pt x="2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1012"/>
            <p:cNvSpPr>
              <a:spLocks/>
            </p:cNvSpPr>
            <p:nvPr/>
          </p:nvSpPr>
          <p:spPr bwMode="auto">
            <a:xfrm>
              <a:off x="8113713" y="2613025"/>
              <a:ext cx="0" cy="7938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Rectangle 1013"/>
            <p:cNvSpPr>
              <a:spLocks noChangeArrowheads="1"/>
            </p:cNvSpPr>
            <p:nvPr/>
          </p:nvSpPr>
          <p:spPr bwMode="auto">
            <a:xfrm>
              <a:off x="8347076" y="2759075"/>
              <a:ext cx="1588" cy="6350"/>
            </a:xfrm>
            <a:prstGeom prst="rect">
              <a:avLst/>
            </a:prstGeom>
            <a:solidFill>
              <a:srgbClr val="E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777306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965761" y="1188923"/>
            <a:ext cx="6950467" cy="4554539"/>
            <a:chOff x="7724775" y="146050"/>
            <a:chExt cx="4370388" cy="2863851"/>
          </a:xfrm>
        </p:grpSpPr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7734300" y="877888"/>
              <a:ext cx="4265613" cy="1849438"/>
            </a:xfrm>
            <a:custGeom>
              <a:avLst/>
              <a:gdLst>
                <a:gd name="T0" fmla="*/ 1016 w 6483"/>
                <a:gd name="T1" fmla="*/ 2340 h 2810"/>
                <a:gd name="T2" fmla="*/ 1536 w 6483"/>
                <a:gd name="T3" fmla="*/ 2223 h 2810"/>
                <a:gd name="T4" fmla="*/ 1812 w 6483"/>
                <a:gd name="T5" fmla="*/ 2184 h 2810"/>
                <a:gd name="T6" fmla="*/ 2040 w 6483"/>
                <a:gd name="T7" fmla="*/ 2085 h 2810"/>
                <a:gd name="T8" fmla="*/ 2295 w 6483"/>
                <a:gd name="T9" fmla="*/ 2103 h 2810"/>
                <a:gd name="T10" fmla="*/ 2193 w 6483"/>
                <a:gd name="T11" fmla="*/ 1799 h 2810"/>
                <a:gd name="T12" fmla="*/ 1738 w 6483"/>
                <a:gd name="T13" fmla="*/ 1408 h 2810"/>
                <a:gd name="T14" fmla="*/ 2551 w 6483"/>
                <a:gd name="T15" fmla="*/ 1766 h 2810"/>
                <a:gd name="T16" fmla="*/ 2615 w 6483"/>
                <a:gd name="T17" fmla="*/ 1615 h 2810"/>
                <a:gd name="T18" fmla="*/ 2737 w 6483"/>
                <a:gd name="T19" fmla="*/ 1568 h 2810"/>
                <a:gd name="T20" fmla="*/ 3097 w 6483"/>
                <a:gd name="T21" fmla="*/ 1263 h 2810"/>
                <a:gd name="T22" fmla="*/ 3208 w 6483"/>
                <a:gd name="T23" fmla="*/ 1179 h 2810"/>
                <a:gd name="T24" fmla="*/ 3307 w 6483"/>
                <a:gd name="T25" fmla="*/ 1111 h 2810"/>
                <a:gd name="T26" fmla="*/ 3390 w 6483"/>
                <a:gd name="T27" fmla="*/ 1066 h 2810"/>
                <a:gd name="T28" fmla="*/ 3491 w 6483"/>
                <a:gd name="T29" fmla="*/ 1030 h 2810"/>
                <a:gd name="T30" fmla="*/ 3621 w 6483"/>
                <a:gd name="T31" fmla="*/ 958 h 2810"/>
                <a:gd name="T32" fmla="*/ 3813 w 6483"/>
                <a:gd name="T33" fmla="*/ 853 h 2810"/>
                <a:gd name="T34" fmla="*/ 4168 w 6483"/>
                <a:gd name="T35" fmla="*/ 691 h 2810"/>
                <a:gd name="T36" fmla="*/ 4047 w 6483"/>
                <a:gd name="T37" fmla="*/ 789 h 2810"/>
                <a:gd name="T38" fmla="*/ 4180 w 6483"/>
                <a:gd name="T39" fmla="*/ 766 h 2810"/>
                <a:gd name="T40" fmla="*/ 4306 w 6483"/>
                <a:gd name="T41" fmla="*/ 663 h 2810"/>
                <a:gd name="T42" fmla="*/ 4438 w 6483"/>
                <a:gd name="T43" fmla="*/ 540 h 2810"/>
                <a:gd name="T44" fmla="*/ 4520 w 6483"/>
                <a:gd name="T45" fmla="*/ 520 h 2810"/>
                <a:gd name="T46" fmla="*/ 4687 w 6483"/>
                <a:gd name="T47" fmla="*/ 485 h 2810"/>
                <a:gd name="T48" fmla="*/ 5441 w 6483"/>
                <a:gd name="T49" fmla="*/ 443 h 2810"/>
                <a:gd name="T50" fmla="*/ 5486 w 6483"/>
                <a:gd name="T51" fmla="*/ 478 h 2810"/>
                <a:gd name="T52" fmla="*/ 6066 w 6483"/>
                <a:gd name="T53" fmla="*/ 43 h 2810"/>
                <a:gd name="T54" fmla="*/ 6393 w 6483"/>
                <a:gd name="T55" fmla="*/ 128 h 2810"/>
                <a:gd name="T56" fmla="*/ 6432 w 6483"/>
                <a:gd name="T57" fmla="*/ 458 h 2810"/>
                <a:gd name="T58" fmla="*/ 6111 w 6483"/>
                <a:gd name="T59" fmla="*/ 559 h 2810"/>
                <a:gd name="T60" fmla="*/ 5520 w 6483"/>
                <a:gd name="T61" fmla="*/ 895 h 2810"/>
                <a:gd name="T62" fmla="*/ 5053 w 6483"/>
                <a:gd name="T63" fmla="*/ 696 h 2810"/>
                <a:gd name="T64" fmla="*/ 5036 w 6483"/>
                <a:gd name="T65" fmla="*/ 836 h 2810"/>
                <a:gd name="T66" fmla="*/ 4830 w 6483"/>
                <a:gd name="T67" fmla="*/ 1471 h 2810"/>
                <a:gd name="T68" fmla="*/ 4121 w 6483"/>
                <a:gd name="T69" fmla="*/ 2260 h 2810"/>
                <a:gd name="T70" fmla="*/ 3249 w 6483"/>
                <a:gd name="T71" fmla="*/ 2702 h 2810"/>
                <a:gd name="T72" fmla="*/ 2728 w 6483"/>
                <a:gd name="T73" fmla="*/ 2810 h 2810"/>
                <a:gd name="T74" fmla="*/ 3586 w 6483"/>
                <a:gd name="T75" fmla="*/ 2402 h 2810"/>
                <a:gd name="T76" fmla="*/ 4599 w 6483"/>
                <a:gd name="T77" fmla="*/ 1563 h 2810"/>
                <a:gd name="T78" fmla="*/ 4660 w 6483"/>
                <a:gd name="T79" fmla="*/ 1342 h 2810"/>
                <a:gd name="T80" fmla="*/ 4834 w 6483"/>
                <a:gd name="T81" fmla="*/ 766 h 2810"/>
                <a:gd name="T82" fmla="*/ 4673 w 6483"/>
                <a:gd name="T83" fmla="*/ 711 h 2810"/>
                <a:gd name="T84" fmla="*/ 4509 w 6483"/>
                <a:gd name="T85" fmla="*/ 744 h 2810"/>
                <a:gd name="T86" fmla="*/ 4160 w 6483"/>
                <a:gd name="T87" fmla="*/ 884 h 2810"/>
                <a:gd name="T88" fmla="*/ 3541 w 6483"/>
                <a:gd name="T89" fmla="*/ 1365 h 2810"/>
                <a:gd name="T90" fmla="*/ 3356 w 6483"/>
                <a:gd name="T91" fmla="*/ 1586 h 2810"/>
                <a:gd name="T92" fmla="*/ 3450 w 6483"/>
                <a:gd name="T93" fmla="*/ 1396 h 2810"/>
                <a:gd name="T94" fmla="*/ 3105 w 6483"/>
                <a:gd name="T95" fmla="*/ 1500 h 2810"/>
                <a:gd name="T96" fmla="*/ 2979 w 6483"/>
                <a:gd name="T97" fmla="*/ 1601 h 2810"/>
                <a:gd name="T98" fmla="*/ 2410 w 6483"/>
                <a:gd name="T99" fmla="*/ 2145 h 2810"/>
                <a:gd name="T100" fmla="*/ 2393 w 6483"/>
                <a:gd name="T101" fmla="*/ 2278 h 2810"/>
                <a:gd name="T102" fmla="*/ 1997 w 6483"/>
                <a:gd name="T103" fmla="*/ 2354 h 2810"/>
                <a:gd name="T104" fmla="*/ 1804 w 6483"/>
                <a:gd name="T105" fmla="*/ 2310 h 2810"/>
                <a:gd name="T106" fmla="*/ 1156 w 6483"/>
                <a:gd name="T107" fmla="*/ 2377 h 2810"/>
                <a:gd name="T108" fmla="*/ 854 w 6483"/>
                <a:gd name="T109" fmla="*/ 2488 h 2810"/>
                <a:gd name="T110" fmla="*/ 699 w 6483"/>
                <a:gd name="T111" fmla="*/ 2488 h 2810"/>
                <a:gd name="T112" fmla="*/ 366 w 6483"/>
                <a:gd name="T113" fmla="*/ 2176 h 2810"/>
                <a:gd name="T114" fmla="*/ 236 w 6483"/>
                <a:gd name="T115" fmla="*/ 2103 h 2810"/>
                <a:gd name="T116" fmla="*/ 488 w 6483"/>
                <a:gd name="T117" fmla="*/ 2147 h 2810"/>
                <a:gd name="T118" fmla="*/ 758 w 6483"/>
                <a:gd name="T119" fmla="*/ 2350 h 2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83" h="2810">
                  <a:moveTo>
                    <a:pt x="799" y="2408"/>
                  </a:moveTo>
                  <a:cubicBezTo>
                    <a:pt x="820" y="2391"/>
                    <a:pt x="845" y="2416"/>
                    <a:pt x="845" y="2416"/>
                  </a:cubicBezTo>
                  <a:cubicBezTo>
                    <a:pt x="873" y="2443"/>
                    <a:pt x="897" y="2407"/>
                    <a:pt x="897" y="2407"/>
                  </a:cubicBezTo>
                  <a:cubicBezTo>
                    <a:pt x="860" y="2410"/>
                    <a:pt x="856" y="2403"/>
                    <a:pt x="856" y="2403"/>
                  </a:cubicBezTo>
                  <a:cubicBezTo>
                    <a:pt x="886" y="2400"/>
                    <a:pt x="1016" y="2340"/>
                    <a:pt x="1016" y="2340"/>
                  </a:cubicBezTo>
                  <a:cubicBezTo>
                    <a:pt x="1035" y="2358"/>
                    <a:pt x="1054" y="2323"/>
                    <a:pt x="1054" y="2323"/>
                  </a:cubicBezTo>
                  <a:cubicBezTo>
                    <a:pt x="1099" y="2313"/>
                    <a:pt x="1272" y="2269"/>
                    <a:pt x="1272" y="2269"/>
                  </a:cubicBezTo>
                  <a:cubicBezTo>
                    <a:pt x="1337" y="2266"/>
                    <a:pt x="1366" y="2252"/>
                    <a:pt x="1366" y="2252"/>
                  </a:cubicBezTo>
                  <a:cubicBezTo>
                    <a:pt x="1383" y="2294"/>
                    <a:pt x="1391" y="2246"/>
                    <a:pt x="1391" y="2246"/>
                  </a:cubicBezTo>
                  <a:cubicBezTo>
                    <a:pt x="1437" y="2247"/>
                    <a:pt x="1536" y="2223"/>
                    <a:pt x="1536" y="2223"/>
                  </a:cubicBezTo>
                  <a:cubicBezTo>
                    <a:pt x="1477" y="2277"/>
                    <a:pt x="1561" y="2243"/>
                    <a:pt x="1561" y="2243"/>
                  </a:cubicBezTo>
                  <a:cubicBezTo>
                    <a:pt x="1614" y="2233"/>
                    <a:pt x="1579" y="2212"/>
                    <a:pt x="1579" y="2212"/>
                  </a:cubicBezTo>
                  <a:cubicBezTo>
                    <a:pt x="1783" y="2188"/>
                    <a:pt x="1783" y="2188"/>
                    <a:pt x="1783" y="2188"/>
                  </a:cubicBezTo>
                  <a:cubicBezTo>
                    <a:pt x="1755" y="2244"/>
                    <a:pt x="1755" y="2244"/>
                    <a:pt x="1755" y="2244"/>
                  </a:cubicBezTo>
                  <a:cubicBezTo>
                    <a:pt x="1789" y="2249"/>
                    <a:pt x="1812" y="2184"/>
                    <a:pt x="1812" y="2184"/>
                  </a:cubicBezTo>
                  <a:cubicBezTo>
                    <a:pt x="1856" y="2190"/>
                    <a:pt x="1915" y="2178"/>
                    <a:pt x="1915" y="2178"/>
                  </a:cubicBezTo>
                  <a:cubicBezTo>
                    <a:pt x="1925" y="2163"/>
                    <a:pt x="1917" y="2132"/>
                    <a:pt x="1917" y="2132"/>
                  </a:cubicBezTo>
                  <a:cubicBezTo>
                    <a:pt x="1954" y="2107"/>
                    <a:pt x="1954" y="2107"/>
                    <a:pt x="1954" y="2107"/>
                  </a:cubicBezTo>
                  <a:cubicBezTo>
                    <a:pt x="1966" y="2051"/>
                    <a:pt x="1966" y="2051"/>
                    <a:pt x="1966" y="2051"/>
                  </a:cubicBezTo>
                  <a:cubicBezTo>
                    <a:pt x="2014" y="2111"/>
                    <a:pt x="2040" y="2085"/>
                    <a:pt x="2040" y="2085"/>
                  </a:cubicBezTo>
                  <a:cubicBezTo>
                    <a:pt x="2080" y="2046"/>
                    <a:pt x="2073" y="2100"/>
                    <a:pt x="2073" y="2100"/>
                  </a:cubicBezTo>
                  <a:cubicBezTo>
                    <a:pt x="2079" y="2135"/>
                    <a:pt x="2134" y="2121"/>
                    <a:pt x="2134" y="2121"/>
                  </a:cubicBezTo>
                  <a:cubicBezTo>
                    <a:pt x="2181" y="2139"/>
                    <a:pt x="2181" y="2096"/>
                    <a:pt x="2181" y="2096"/>
                  </a:cubicBezTo>
                  <a:cubicBezTo>
                    <a:pt x="2205" y="2117"/>
                    <a:pt x="2217" y="2109"/>
                    <a:pt x="2217" y="2109"/>
                  </a:cubicBezTo>
                  <a:cubicBezTo>
                    <a:pt x="2255" y="2142"/>
                    <a:pt x="2295" y="2103"/>
                    <a:pt x="2295" y="2103"/>
                  </a:cubicBezTo>
                  <a:cubicBezTo>
                    <a:pt x="2340" y="2098"/>
                    <a:pt x="2363" y="2007"/>
                    <a:pt x="2363" y="2007"/>
                  </a:cubicBezTo>
                  <a:cubicBezTo>
                    <a:pt x="2373" y="1991"/>
                    <a:pt x="2340" y="1940"/>
                    <a:pt x="2340" y="1940"/>
                  </a:cubicBezTo>
                  <a:cubicBezTo>
                    <a:pt x="2331" y="1929"/>
                    <a:pt x="2266" y="1879"/>
                    <a:pt x="2266" y="1879"/>
                  </a:cubicBezTo>
                  <a:cubicBezTo>
                    <a:pt x="2236" y="1867"/>
                    <a:pt x="2230" y="1826"/>
                    <a:pt x="2230" y="1826"/>
                  </a:cubicBezTo>
                  <a:cubicBezTo>
                    <a:pt x="2198" y="1817"/>
                    <a:pt x="2193" y="1799"/>
                    <a:pt x="2193" y="1799"/>
                  </a:cubicBezTo>
                  <a:cubicBezTo>
                    <a:pt x="2190" y="1760"/>
                    <a:pt x="2176" y="1757"/>
                    <a:pt x="2176" y="1757"/>
                  </a:cubicBezTo>
                  <a:cubicBezTo>
                    <a:pt x="2133" y="1741"/>
                    <a:pt x="2103" y="1712"/>
                    <a:pt x="2103" y="1712"/>
                  </a:cubicBezTo>
                  <a:cubicBezTo>
                    <a:pt x="2087" y="1687"/>
                    <a:pt x="2041" y="1675"/>
                    <a:pt x="2041" y="1675"/>
                  </a:cubicBezTo>
                  <a:cubicBezTo>
                    <a:pt x="2014" y="1659"/>
                    <a:pt x="1757" y="1498"/>
                    <a:pt x="1757" y="1498"/>
                  </a:cubicBezTo>
                  <a:cubicBezTo>
                    <a:pt x="1693" y="1438"/>
                    <a:pt x="1738" y="1408"/>
                    <a:pt x="1738" y="1408"/>
                  </a:cubicBezTo>
                  <a:cubicBezTo>
                    <a:pt x="1775" y="1425"/>
                    <a:pt x="2208" y="1686"/>
                    <a:pt x="2208" y="1686"/>
                  </a:cubicBezTo>
                  <a:cubicBezTo>
                    <a:pt x="2387" y="1810"/>
                    <a:pt x="2412" y="1857"/>
                    <a:pt x="2412" y="1857"/>
                  </a:cubicBezTo>
                  <a:cubicBezTo>
                    <a:pt x="2444" y="1908"/>
                    <a:pt x="2478" y="1844"/>
                    <a:pt x="2478" y="1844"/>
                  </a:cubicBezTo>
                  <a:cubicBezTo>
                    <a:pt x="2446" y="1835"/>
                    <a:pt x="2456" y="1809"/>
                    <a:pt x="2456" y="1809"/>
                  </a:cubicBezTo>
                  <a:cubicBezTo>
                    <a:pt x="2499" y="1809"/>
                    <a:pt x="2551" y="1766"/>
                    <a:pt x="2551" y="1766"/>
                  </a:cubicBezTo>
                  <a:cubicBezTo>
                    <a:pt x="2587" y="1741"/>
                    <a:pt x="2549" y="1707"/>
                    <a:pt x="2549" y="1707"/>
                  </a:cubicBezTo>
                  <a:cubicBezTo>
                    <a:pt x="2521" y="1648"/>
                    <a:pt x="2559" y="1655"/>
                    <a:pt x="2559" y="1655"/>
                  </a:cubicBezTo>
                  <a:cubicBezTo>
                    <a:pt x="2586" y="1682"/>
                    <a:pt x="2590" y="1648"/>
                    <a:pt x="2590" y="1648"/>
                  </a:cubicBezTo>
                  <a:cubicBezTo>
                    <a:pt x="2600" y="1659"/>
                    <a:pt x="2616" y="1658"/>
                    <a:pt x="2616" y="1658"/>
                  </a:cubicBezTo>
                  <a:cubicBezTo>
                    <a:pt x="2636" y="1633"/>
                    <a:pt x="2615" y="1615"/>
                    <a:pt x="2615" y="1615"/>
                  </a:cubicBezTo>
                  <a:cubicBezTo>
                    <a:pt x="2625" y="1642"/>
                    <a:pt x="2642" y="1642"/>
                    <a:pt x="2642" y="1642"/>
                  </a:cubicBezTo>
                  <a:cubicBezTo>
                    <a:pt x="2663" y="1649"/>
                    <a:pt x="2670" y="1622"/>
                    <a:pt x="2670" y="1622"/>
                  </a:cubicBezTo>
                  <a:cubicBezTo>
                    <a:pt x="2639" y="1593"/>
                    <a:pt x="2690" y="1597"/>
                    <a:pt x="2690" y="1597"/>
                  </a:cubicBezTo>
                  <a:cubicBezTo>
                    <a:pt x="2760" y="1613"/>
                    <a:pt x="2750" y="1581"/>
                    <a:pt x="2750" y="1581"/>
                  </a:cubicBezTo>
                  <a:cubicBezTo>
                    <a:pt x="2728" y="1584"/>
                    <a:pt x="2737" y="1568"/>
                    <a:pt x="2737" y="1568"/>
                  </a:cubicBezTo>
                  <a:cubicBezTo>
                    <a:pt x="2754" y="1557"/>
                    <a:pt x="2815" y="1466"/>
                    <a:pt x="2815" y="1466"/>
                  </a:cubicBezTo>
                  <a:cubicBezTo>
                    <a:pt x="2882" y="1385"/>
                    <a:pt x="2944" y="1375"/>
                    <a:pt x="2944" y="1375"/>
                  </a:cubicBezTo>
                  <a:cubicBezTo>
                    <a:pt x="2965" y="1371"/>
                    <a:pt x="3030" y="1320"/>
                    <a:pt x="3030" y="1320"/>
                  </a:cubicBezTo>
                  <a:cubicBezTo>
                    <a:pt x="3063" y="1269"/>
                    <a:pt x="3063" y="1269"/>
                    <a:pt x="3063" y="1269"/>
                  </a:cubicBezTo>
                  <a:cubicBezTo>
                    <a:pt x="3097" y="1263"/>
                    <a:pt x="3097" y="1263"/>
                    <a:pt x="3097" y="1263"/>
                  </a:cubicBezTo>
                  <a:cubicBezTo>
                    <a:pt x="3140" y="1244"/>
                    <a:pt x="3121" y="1235"/>
                    <a:pt x="3121" y="1235"/>
                  </a:cubicBezTo>
                  <a:cubicBezTo>
                    <a:pt x="3056" y="1254"/>
                    <a:pt x="3074" y="1233"/>
                    <a:pt x="3074" y="1233"/>
                  </a:cubicBezTo>
                  <a:cubicBezTo>
                    <a:pt x="3091" y="1228"/>
                    <a:pt x="3121" y="1200"/>
                    <a:pt x="3121" y="1200"/>
                  </a:cubicBezTo>
                  <a:cubicBezTo>
                    <a:pt x="3143" y="1190"/>
                    <a:pt x="3130" y="1211"/>
                    <a:pt x="3130" y="1211"/>
                  </a:cubicBezTo>
                  <a:cubicBezTo>
                    <a:pt x="3172" y="1208"/>
                    <a:pt x="3208" y="1179"/>
                    <a:pt x="3208" y="1179"/>
                  </a:cubicBezTo>
                  <a:cubicBezTo>
                    <a:pt x="3181" y="1184"/>
                    <a:pt x="3191" y="1163"/>
                    <a:pt x="3191" y="1163"/>
                  </a:cubicBezTo>
                  <a:cubicBezTo>
                    <a:pt x="3219" y="1151"/>
                    <a:pt x="3253" y="1126"/>
                    <a:pt x="3253" y="1126"/>
                  </a:cubicBezTo>
                  <a:cubicBezTo>
                    <a:pt x="3283" y="1121"/>
                    <a:pt x="3262" y="1142"/>
                    <a:pt x="3262" y="1142"/>
                  </a:cubicBezTo>
                  <a:cubicBezTo>
                    <a:pt x="3310" y="1129"/>
                    <a:pt x="3341" y="1095"/>
                    <a:pt x="3341" y="1095"/>
                  </a:cubicBezTo>
                  <a:cubicBezTo>
                    <a:pt x="3307" y="1111"/>
                    <a:pt x="3307" y="1111"/>
                    <a:pt x="3307" y="1111"/>
                  </a:cubicBezTo>
                  <a:cubicBezTo>
                    <a:pt x="3278" y="1120"/>
                    <a:pt x="3281" y="1111"/>
                    <a:pt x="3281" y="1111"/>
                  </a:cubicBezTo>
                  <a:cubicBezTo>
                    <a:pt x="3309" y="1104"/>
                    <a:pt x="3354" y="1060"/>
                    <a:pt x="3354" y="1060"/>
                  </a:cubicBezTo>
                  <a:cubicBezTo>
                    <a:pt x="3375" y="1030"/>
                    <a:pt x="3398" y="1031"/>
                    <a:pt x="3398" y="1031"/>
                  </a:cubicBezTo>
                  <a:cubicBezTo>
                    <a:pt x="3453" y="1006"/>
                    <a:pt x="3446" y="1023"/>
                    <a:pt x="3446" y="1023"/>
                  </a:cubicBezTo>
                  <a:cubicBezTo>
                    <a:pt x="3358" y="1049"/>
                    <a:pt x="3390" y="1066"/>
                    <a:pt x="3390" y="1066"/>
                  </a:cubicBezTo>
                  <a:cubicBezTo>
                    <a:pt x="3398" y="1071"/>
                    <a:pt x="3419" y="1062"/>
                    <a:pt x="3419" y="1062"/>
                  </a:cubicBezTo>
                  <a:cubicBezTo>
                    <a:pt x="3458" y="1059"/>
                    <a:pt x="3422" y="1080"/>
                    <a:pt x="3422" y="1080"/>
                  </a:cubicBezTo>
                  <a:cubicBezTo>
                    <a:pt x="3451" y="1084"/>
                    <a:pt x="3463" y="1060"/>
                    <a:pt x="3463" y="1060"/>
                  </a:cubicBezTo>
                  <a:cubicBezTo>
                    <a:pt x="3441" y="1065"/>
                    <a:pt x="3449" y="1048"/>
                    <a:pt x="3449" y="1048"/>
                  </a:cubicBezTo>
                  <a:cubicBezTo>
                    <a:pt x="3480" y="1041"/>
                    <a:pt x="3491" y="1030"/>
                    <a:pt x="3491" y="1030"/>
                  </a:cubicBezTo>
                  <a:cubicBezTo>
                    <a:pt x="3497" y="1019"/>
                    <a:pt x="3530" y="1005"/>
                    <a:pt x="3530" y="1005"/>
                  </a:cubicBezTo>
                  <a:cubicBezTo>
                    <a:pt x="3578" y="990"/>
                    <a:pt x="3549" y="1021"/>
                    <a:pt x="3549" y="1021"/>
                  </a:cubicBezTo>
                  <a:cubicBezTo>
                    <a:pt x="3558" y="1055"/>
                    <a:pt x="3573" y="1007"/>
                    <a:pt x="3573" y="1007"/>
                  </a:cubicBezTo>
                  <a:cubicBezTo>
                    <a:pt x="3576" y="984"/>
                    <a:pt x="3588" y="972"/>
                    <a:pt x="3588" y="972"/>
                  </a:cubicBezTo>
                  <a:cubicBezTo>
                    <a:pt x="3635" y="928"/>
                    <a:pt x="3621" y="958"/>
                    <a:pt x="3621" y="958"/>
                  </a:cubicBezTo>
                  <a:cubicBezTo>
                    <a:pt x="3629" y="978"/>
                    <a:pt x="3647" y="955"/>
                    <a:pt x="3647" y="955"/>
                  </a:cubicBezTo>
                  <a:cubicBezTo>
                    <a:pt x="3660" y="934"/>
                    <a:pt x="3691" y="938"/>
                    <a:pt x="3691" y="938"/>
                  </a:cubicBezTo>
                  <a:cubicBezTo>
                    <a:pt x="3728" y="926"/>
                    <a:pt x="3762" y="908"/>
                    <a:pt x="3762" y="908"/>
                  </a:cubicBezTo>
                  <a:cubicBezTo>
                    <a:pt x="3820" y="885"/>
                    <a:pt x="3790" y="871"/>
                    <a:pt x="3790" y="871"/>
                  </a:cubicBezTo>
                  <a:cubicBezTo>
                    <a:pt x="3785" y="839"/>
                    <a:pt x="3813" y="853"/>
                    <a:pt x="3813" y="853"/>
                  </a:cubicBezTo>
                  <a:cubicBezTo>
                    <a:pt x="3831" y="860"/>
                    <a:pt x="3883" y="830"/>
                    <a:pt x="3883" y="830"/>
                  </a:cubicBezTo>
                  <a:cubicBezTo>
                    <a:pt x="3907" y="807"/>
                    <a:pt x="3921" y="811"/>
                    <a:pt x="3921" y="811"/>
                  </a:cubicBezTo>
                  <a:cubicBezTo>
                    <a:pt x="3935" y="822"/>
                    <a:pt x="3946" y="810"/>
                    <a:pt x="3946" y="810"/>
                  </a:cubicBezTo>
                  <a:cubicBezTo>
                    <a:pt x="3956" y="794"/>
                    <a:pt x="4047" y="748"/>
                    <a:pt x="4047" y="748"/>
                  </a:cubicBezTo>
                  <a:cubicBezTo>
                    <a:pt x="4079" y="732"/>
                    <a:pt x="4168" y="691"/>
                    <a:pt x="4168" y="691"/>
                  </a:cubicBezTo>
                  <a:cubicBezTo>
                    <a:pt x="4187" y="690"/>
                    <a:pt x="4159" y="706"/>
                    <a:pt x="4159" y="706"/>
                  </a:cubicBezTo>
                  <a:cubicBezTo>
                    <a:pt x="4115" y="725"/>
                    <a:pt x="4107" y="734"/>
                    <a:pt x="4107" y="734"/>
                  </a:cubicBezTo>
                  <a:cubicBezTo>
                    <a:pt x="4090" y="741"/>
                    <a:pt x="4081" y="756"/>
                    <a:pt x="4081" y="756"/>
                  </a:cubicBezTo>
                  <a:cubicBezTo>
                    <a:pt x="4090" y="762"/>
                    <a:pt x="4090" y="762"/>
                    <a:pt x="4090" y="762"/>
                  </a:cubicBezTo>
                  <a:cubicBezTo>
                    <a:pt x="4088" y="775"/>
                    <a:pt x="4047" y="789"/>
                    <a:pt x="4047" y="789"/>
                  </a:cubicBezTo>
                  <a:cubicBezTo>
                    <a:pt x="3995" y="811"/>
                    <a:pt x="4020" y="816"/>
                    <a:pt x="4020" y="816"/>
                  </a:cubicBezTo>
                  <a:cubicBezTo>
                    <a:pt x="4056" y="825"/>
                    <a:pt x="4097" y="782"/>
                    <a:pt x="4097" y="782"/>
                  </a:cubicBezTo>
                  <a:cubicBezTo>
                    <a:pt x="4157" y="742"/>
                    <a:pt x="4162" y="758"/>
                    <a:pt x="4162" y="758"/>
                  </a:cubicBezTo>
                  <a:cubicBezTo>
                    <a:pt x="4171" y="767"/>
                    <a:pt x="4156" y="783"/>
                    <a:pt x="4156" y="783"/>
                  </a:cubicBezTo>
                  <a:cubicBezTo>
                    <a:pt x="4162" y="807"/>
                    <a:pt x="4180" y="766"/>
                    <a:pt x="4180" y="766"/>
                  </a:cubicBezTo>
                  <a:cubicBezTo>
                    <a:pt x="4178" y="746"/>
                    <a:pt x="4208" y="736"/>
                    <a:pt x="4208" y="736"/>
                  </a:cubicBezTo>
                  <a:cubicBezTo>
                    <a:pt x="4242" y="718"/>
                    <a:pt x="4267" y="724"/>
                    <a:pt x="4256" y="695"/>
                  </a:cubicBezTo>
                  <a:cubicBezTo>
                    <a:pt x="4256" y="694"/>
                    <a:pt x="4255" y="693"/>
                    <a:pt x="4255" y="693"/>
                  </a:cubicBezTo>
                  <a:cubicBezTo>
                    <a:pt x="4246" y="665"/>
                    <a:pt x="4275" y="653"/>
                    <a:pt x="4275" y="653"/>
                  </a:cubicBezTo>
                  <a:cubicBezTo>
                    <a:pt x="4282" y="672"/>
                    <a:pt x="4306" y="663"/>
                    <a:pt x="4306" y="663"/>
                  </a:cubicBezTo>
                  <a:cubicBezTo>
                    <a:pt x="4328" y="636"/>
                    <a:pt x="4328" y="636"/>
                    <a:pt x="4328" y="636"/>
                  </a:cubicBezTo>
                  <a:cubicBezTo>
                    <a:pt x="4355" y="652"/>
                    <a:pt x="4364" y="611"/>
                    <a:pt x="4364" y="611"/>
                  </a:cubicBezTo>
                  <a:cubicBezTo>
                    <a:pt x="4369" y="589"/>
                    <a:pt x="4397" y="573"/>
                    <a:pt x="4397" y="573"/>
                  </a:cubicBezTo>
                  <a:cubicBezTo>
                    <a:pt x="4411" y="581"/>
                    <a:pt x="4435" y="571"/>
                    <a:pt x="4438" y="544"/>
                  </a:cubicBezTo>
                  <a:cubicBezTo>
                    <a:pt x="4438" y="542"/>
                    <a:pt x="4438" y="541"/>
                    <a:pt x="4438" y="540"/>
                  </a:cubicBezTo>
                  <a:cubicBezTo>
                    <a:pt x="4440" y="516"/>
                    <a:pt x="4443" y="512"/>
                    <a:pt x="4443" y="512"/>
                  </a:cubicBezTo>
                  <a:cubicBezTo>
                    <a:pt x="4465" y="467"/>
                    <a:pt x="4477" y="480"/>
                    <a:pt x="4477" y="480"/>
                  </a:cubicBezTo>
                  <a:cubicBezTo>
                    <a:pt x="4505" y="521"/>
                    <a:pt x="4537" y="501"/>
                    <a:pt x="4537" y="501"/>
                  </a:cubicBezTo>
                  <a:cubicBezTo>
                    <a:pt x="4567" y="500"/>
                    <a:pt x="4567" y="515"/>
                    <a:pt x="4567" y="515"/>
                  </a:cubicBezTo>
                  <a:cubicBezTo>
                    <a:pt x="4560" y="535"/>
                    <a:pt x="4520" y="520"/>
                    <a:pt x="4520" y="520"/>
                  </a:cubicBezTo>
                  <a:cubicBezTo>
                    <a:pt x="4499" y="507"/>
                    <a:pt x="4501" y="552"/>
                    <a:pt x="4501" y="552"/>
                  </a:cubicBezTo>
                  <a:cubicBezTo>
                    <a:pt x="4502" y="591"/>
                    <a:pt x="4529" y="554"/>
                    <a:pt x="4529" y="554"/>
                  </a:cubicBezTo>
                  <a:cubicBezTo>
                    <a:pt x="4542" y="533"/>
                    <a:pt x="4585" y="525"/>
                    <a:pt x="4585" y="525"/>
                  </a:cubicBezTo>
                  <a:cubicBezTo>
                    <a:pt x="4613" y="503"/>
                    <a:pt x="4621" y="498"/>
                    <a:pt x="4621" y="498"/>
                  </a:cubicBezTo>
                  <a:cubicBezTo>
                    <a:pt x="4673" y="516"/>
                    <a:pt x="4687" y="485"/>
                    <a:pt x="4687" y="485"/>
                  </a:cubicBezTo>
                  <a:cubicBezTo>
                    <a:pt x="4721" y="477"/>
                    <a:pt x="4728" y="503"/>
                    <a:pt x="4728" y="503"/>
                  </a:cubicBezTo>
                  <a:cubicBezTo>
                    <a:pt x="4747" y="540"/>
                    <a:pt x="4821" y="504"/>
                    <a:pt x="4821" y="504"/>
                  </a:cubicBezTo>
                  <a:cubicBezTo>
                    <a:pt x="4856" y="487"/>
                    <a:pt x="4958" y="467"/>
                    <a:pt x="4958" y="467"/>
                  </a:cubicBezTo>
                  <a:cubicBezTo>
                    <a:pt x="5017" y="456"/>
                    <a:pt x="5300" y="446"/>
                    <a:pt x="5300" y="446"/>
                  </a:cubicBezTo>
                  <a:cubicBezTo>
                    <a:pt x="5391" y="468"/>
                    <a:pt x="5441" y="443"/>
                    <a:pt x="5441" y="443"/>
                  </a:cubicBezTo>
                  <a:cubicBezTo>
                    <a:pt x="5440" y="418"/>
                    <a:pt x="5454" y="380"/>
                    <a:pt x="5454" y="380"/>
                  </a:cubicBezTo>
                  <a:cubicBezTo>
                    <a:pt x="5472" y="333"/>
                    <a:pt x="5489" y="368"/>
                    <a:pt x="5489" y="368"/>
                  </a:cubicBezTo>
                  <a:cubicBezTo>
                    <a:pt x="5482" y="394"/>
                    <a:pt x="5512" y="412"/>
                    <a:pt x="5512" y="412"/>
                  </a:cubicBezTo>
                  <a:cubicBezTo>
                    <a:pt x="5548" y="448"/>
                    <a:pt x="5513" y="443"/>
                    <a:pt x="5513" y="443"/>
                  </a:cubicBezTo>
                  <a:cubicBezTo>
                    <a:pt x="5488" y="447"/>
                    <a:pt x="5486" y="478"/>
                    <a:pt x="5486" y="478"/>
                  </a:cubicBezTo>
                  <a:cubicBezTo>
                    <a:pt x="5488" y="538"/>
                    <a:pt x="5526" y="462"/>
                    <a:pt x="5526" y="462"/>
                  </a:cubicBezTo>
                  <a:cubicBezTo>
                    <a:pt x="5545" y="430"/>
                    <a:pt x="5641" y="348"/>
                    <a:pt x="5641" y="348"/>
                  </a:cubicBezTo>
                  <a:cubicBezTo>
                    <a:pt x="5718" y="315"/>
                    <a:pt x="5852" y="198"/>
                    <a:pt x="5852" y="198"/>
                  </a:cubicBezTo>
                  <a:cubicBezTo>
                    <a:pt x="5910" y="151"/>
                    <a:pt x="5952" y="32"/>
                    <a:pt x="5952" y="32"/>
                  </a:cubicBezTo>
                  <a:cubicBezTo>
                    <a:pt x="5982" y="0"/>
                    <a:pt x="6066" y="43"/>
                    <a:pt x="6066" y="43"/>
                  </a:cubicBezTo>
                  <a:cubicBezTo>
                    <a:pt x="6126" y="76"/>
                    <a:pt x="6169" y="64"/>
                    <a:pt x="6169" y="64"/>
                  </a:cubicBezTo>
                  <a:cubicBezTo>
                    <a:pt x="6201" y="64"/>
                    <a:pt x="6311" y="119"/>
                    <a:pt x="6311" y="119"/>
                  </a:cubicBezTo>
                  <a:cubicBezTo>
                    <a:pt x="6338" y="124"/>
                    <a:pt x="6345" y="85"/>
                    <a:pt x="6345" y="85"/>
                  </a:cubicBezTo>
                  <a:cubicBezTo>
                    <a:pt x="6347" y="59"/>
                    <a:pt x="6373" y="61"/>
                    <a:pt x="6373" y="61"/>
                  </a:cubicBezTo>
                  <a:cubicBezTo>
                    <a:pt x="6422" y="98"/>
                    <a:pt x="6393" y="128"/>
                    <a:pt x="6393" y="128"/>
                  </a:cubicBezTo>
                  <a:cubicBezTo>
                    <a:pt x="6388" y="155"/>
                    <a:pt x="6423" y="195"/>
                    <a:pt x="6423" y="195"/>
                  </a:cubicBezTo>
                  <a:cubicBezTo>
                    <a:pt x="6458" y="211"/>
                    <a:pt x="6479" y="240"/>
                    <a:pt x="6479" y="240"/>
                  </a:cubicBezTo>
                  <a:cubicBezTo>
                    <a:pt x="6482" y="272"/>
                    <a:pt x="6483" y="296"/>
                    <a:pt x="6483" y="296"/>
                  </a:cubicBezTo>
                  <a:cubicBezTo>
                    <a:pt x="6469" y="319"/>
                    <a:pt x="6464" y="354"/>
                    <a:pt x="6464" y="354"/>
                  </a:cubicBezTo>
                  <a:cubicBezTo>
                    <a:pt x="6482" y="388"/>
                    <a:pt x="6432" y="458"/>
                    <a:pt x="6432" y="458"/>
                  </a:cubicBezTo>
                  <a:cubicBezTo>
                    <a:pt x="6404" y="465"/>
                    <a:pt x="6313" y="565"/>
                    <a:pt x="6313" y="565"/>
                  </a:cubicBezTo>
                  <a:cubicBezTo>
                    <a:pt x="6230" y="638"/>
                    <a:pt x="6227" y="567"/>
                    <a:pt x="6227" y="567"/>
                  </a:cubicBezTo>
                  <a:cubicBezTo>
                    <a:pt x="6227" y="567"/>
                    <a:pt x="6183" y="597"/>
                    <a:pt x="6180" y="556"/>
                  </a:cubicBezTo>
                  <a:cubicBezTo>
                    <a:pt x="6180" y="556"/>
                    <a:pt x="6143" y="589"/>
                    <a:pt x="6129" y="558"/>
                  </a:cubicBezTo>
                  <a:cubicBezTo>
                    <a:pt x="6114" y="527"/>
                    <a:pt x="6111" y="559"/>
                    <a:pt x="6111" y="559"/>
                  </a:cubicBezTo>
                  <a:cubicBezTo>
                    <a:pt x="6111" y="559"/>
                    <a:pt x="6085" y="621"/>
                    <a:pt x="6029" y="548"/>
                  </a:cubicBezTo>
                  <a:cubicBezTo>
                    <a:pt x="6029" y="548"/>
                    <a:pt x="5971" y="508"/>
                    <a:pt x="5884" y="550"/>
                  </a:cubicBezTo>
                  <a:cubicBezTo>
                    <a:pt x="5885" y="594"/>
                    <a:pt x="5885" y="594"/>
                    <a:pt x="5885" y="594"/>
                  </a:cubicBezTo>
                  <a:cubicBezTo>
                    <a:pt x="5885" y="594"/>
                    <a:pt x="5847" y="676"/>
                    <a:pt x="5820" y="610"/>
                  </a:cubicBezTo>
                  <a:cubicBezTo>
                    <a:pt x="5820" y="610"/>
                    <a:pt x="5608" y="898"/>
                    <a:pt x="5520" y="895"/>
                  </a:cubicBezTo>
                  <a:cubicBezTo>
                    <a:pt x="5520" y="895"/>
                    <a:pt x="5437" y="923"/>
                    <a:pt x="5391" y="834"/>
                  </a:cubicBezTo>
                  <a:cubicBezTo>
                    <a:pt x="5375" y="741"/>
                    <a:pt x="5375" y="741"/>
                    <a:pt x="5375" y="741"/>
                  </a:cubicBezTo>
                  <a:cubicBezTo>
                    <a:pt x="5375" y="741"/>
                    <a:pt x="5264" y="668"/>
                    <a:pt x="5193" y="676"/>
                  </a:cubicBezTo>
                  <a:cubicBezTo>
                    <a:pt x="5193" y="676"/>
                    <a:pt x="5158" y="688"/>
                    <a:pt x="5108" y="679"/>
                  </a:cubicBezTo>
                  <a:cubicBezTo>
                    <a:pt x="5053" y="696"/>
                    <a:pt x="5053" y="696"/>
                    <a:pt x="5053" y="696"/>
                  </a:cubicBezTo>
                  <a:cubicBezTo>
                    <a:pt x="5012" y="672"/>
                    <a:pt x="5012" y="672"/>
                    <a:pt x="5012" y="672"/>
                  </a:cubicBezTo>
                  <a:cubicBezTo>
                    <a:pt x="4975" y="688"/>
                    <a:pt x="4975" y="688"/>
                    <a:pt x="4975" y="688"/>
                  </a:cubicBezTo>
                  <a:cubicBezTo>
                    <a:pt x="4987" y="751"/>
                    <a:pt x="4987" y="751"/>
                    <a:pt x="4987" y="751"/>
                  </a:cubicBezTo>
                  <a:cubicBezTo>
                    <a:pt x="4974" y="854"/>
                    <a:pt x="4974" y="854"/>
                    <a:pt x="4974" y="854"/>
                  </a:cubicBezTo>
                  <a:cubicBezTo>
                    <a:pt x="5036" y="836"/>
                    <a:pt x="5036" y="836"/>
                    <a:pt x="5036" y="836"/>
                  </a:cubicBezTo>
                  <a:cubicBezTo>
                    <a:pt x="5036" y="836"/>
                    <a:pt x="5096" y="872"/>
                    <a:pt x="4994" y="905"/>
                  </a:cubicBezTo>
                  <a:cubicBezTo>
                    <a:pt x="4976" y="999"/>
                    <a:pt x="4976" y="999"/>
                    <a:pt x="4976" y="999"/>
                  </a:cubicBezTo>
                  <a:cubicBezTo>
                    <a:pt x="4976" y="999"/>
                    <a:pt x="4798" y="1274"/>
                    <a:pt x="4769" y="1351"/>
                  </a:cubicBezTo>
                  <a:cubicBezTo>
                    <a:pt x="4825" y="1396"/>
                    <a:pt x="4825" y="1396"/>
                    <a:pt x="4825" y="1396"/>
                  </a:cubicBezTo>
                  <a:cubicBezTo>
                    <a:pt x="4830" y="1471"/>
                    <a:pt x="4830" y="1471"/>
                    <a:pt x="4830" y="1471"/>
                  </a:cubicBezTo>
                  <a:cubicBezTo>
                    <a:pt x="4830" y="1471"/>
                    <a:pt x="4799" y="1500"/>
                    <a:pt x="4740" y="1522"/>
                  </a:cubicBezTo>
                  <a:cubicBezTo>
                    <a:pt x="4740" y="1522"/>
                    <a:pt x="4542" y="1717"/>
                    <a:pt x="4533" y="1732"/>
                  </a:cubicBezTo>
                  <a:cubicBezTo>
                    <a:pt x="4523" y="1748"/>
                    <a:pt x="4217" y="2126"/>
                    <a:pt x="4217" y="2126"/>
                  </a:cubicBezTo>
                  <a:cubicBezTo>
                    <a:pt x="4180" y="2203"/>
                    <a:pt x="4180" y="2203"/>
                    <a:pt x="4180" y="2203"/>
                  </a:cubicBezTo>
                  <a:cubicBezTo>
                    <a:pt x="4180" y="2203"/>
                    <a:pt x="4162" y="2237"/>
                    <a:pt x="4121" y="2260"/>
                  </a:cubicBezTo>
                  <a:cubicBezTo>
                    <a:pt x="4121" y="2260"/>
                    <a:pt x="4103" y="2276"/>
                    <a:pt x="4098" y="2288"/>
                  </a:cubicBezTo>
                  <a:cubicBezTo>
                    <a:pt x="4098" y="2288"/>
                    <a:pt x="4080" y="2353"/>
                    <a:pt x="4013" y="2330"/>
                  </a:cubicBezTo>
                  <a:cubicBezTo>
                    <a:pt x="4013" y="2330"/>
                    <a:pt x="3958" y="2297"/>
                    <a:pt x="3841" y="2361"/>
                  </a:cubicBezTo>
                  <a:cubicBezTo>
                    <a:pt x="3841" y="2361"/>
                    <a:pt x="3560" y="2464"/>
                    <a:pt x="3351" y="2638"/>
                  </a:cubicBezTo>
                  <a:cubicBezTo>
                    <a:pt x="3351" y="2638"/>
                    <a:pt x="3317" y="2713"/>
                    <a:pt x="3249" y="2702"/>
                  </a:cubicBezTo>
                  <a:cubicBezTo>
                    <a:pt x="3179" y="2719"/>
                    <a:pt x="3179" y="2719"/>
                    <a:pt x="3179" y="2719"/>
                  </a:cubicBezTo>
                  <a:cubicBezTo>
                    <a:pt x="3179" y="2719"/>
                    <a:pt x="3173" y="2794"/>
                    <a:pt x="3107" y="2739"/>
                  </a:cubicBezTo>
                  <a:cubicBezTo>
                    <a:pt x="3017" y="2754"/>
                    <a:pt x="3017" y="2754"/>
                    <a:pt x="3017" y="2754"/>
                  </a:cubicBezTo>
                  <a:cubicBezTo>
                    <a:pt x="3017" y="2754"/>
                    <a:pt x="2835" y="2767"/>
                    <a:pt x="2779" y="2805"/>
                  </a:cubicBezTo>
                  <a:cubicBezTo>
                    <a:pt x="2779" y="2805"/>
                    <a:pt x="2748" y="2798"/>
                    <a:pt x="2728" y="2810"/>
                  </a:cubicBezTo>
                  <a:cubicBezTo>
                    <a:pt x="2728" y="2810"/>
                    <a:pt x="2747" y="2794"/>
                    <a:pt x="2776" y="2785"/>
                  </a:cubicBezTo>
                  <a:cubicBezTo>
                    <a:pt x="2776" y="2785"/>
                    <a:pt x="2964" y="2707"/>
                    <a:pt x="3109" y="2716"/>
                  </a:cubicBezTo>
                  <a:cubicBezTo>
                    <a:pt x="3214" y="2681"/>
                    <a:pt x="3214" y="2681"/>
                    <a:pt x="3214" y="2681"/>
                  </a:cubicBezTo>
                  <a:cubicBezTo>
                    <a:pt x="3214" y="2681"/>
                    <a:pt x="3260" y="2625"/>
                    <a:pt x="3321" y="2593"/>
                  </a:cubicBezTo>
                  <a:cubicBezTo>
                    <a:pt x="3321" y="2593"/>
                    <a:pt x="3516" y="2443"/>
                    <a:pt x="3586" y="2402"/>
                  </a:cubicBezTo>
                  <a:cubicBezTo>
                    <a:pt x="3586" y="2402"/>
                    <a:pt x="3866" y="2256"/>
                    <a:pt x="3953" y="2246"/>
                  </a:cubicBezTo>
                  <a:cubicBezTo>
                    <a:pt x="3953" y="2246"/>
                    <a:pt x="4005" y="2235"/>
                    <a:pt x="4041" y="2200"/>
                  </a:cubicBezTo>
                  <a:cubicBezTo>
                    <a:pt x="4041" y="2200"/>
                    <a:pt x="4111" y="2113"/>
                    <a:pt x="4138" y="2094"/>
                  </a:cubicBezTo>
                  <a:cubicBezTo>
                    <a:pt x="4264" y="1948"/>
                    <a:pt x="4264" y="1948"/>
                    <a:pt x="4264" y="1948"/>
                  </a:cubicBezTo>
                  <a:cubicBezTo>
                    <a:pt x="4264" y="1948"/>
                    <a:pt x="4533" y="1607"/>
                    <a:pt x="4599" y="1563"/>
                  </a:cubicBezTo>
                  <a:cubicBezTo>
                    <a:pt x="4621" y="1537"/>
                    <a:pt x="4621" y="1537"/>
                    <a:pt x="4621" y="1537"/>
                  </a:cubicBezTo>
                  <a:cubicBezTo>
                    <a:pt x="4621" y="1537"/>
                    <a:pt x="4629" y="1473"/>
                    <a:pt x="4667" y="1481"/>
                  </a:cubicBezTo>
                  <a:cubicBezTo>
                    <a:pt x="4667" y="1481"/>
                    <a:pt x="4708" y="1491"/>
                    <a:pt x="4674" y="1458"/>
                  </a:cubicBezTo>
                  <a:cubicBezTo>
                    <a:pt x="4674" y="1458"/>
                    <a:pt x="4652" y="1445"/>
                    <a:pt x="4656" y="1429"/>
                  </a:cubicBezTo>
                  <a:cubicBezTo>
                    <a:pt x="4656" y="1429"/>
                    <a:pt x="4609" y="1428"/>
                    <a:pt x="4660" y="1342"/>
                  </a:cubicBezTo>
                  <a:cubicBezTo>
                    <a:pt x="4832" y="1023"/>
                    <a:pt x="4832" y="1023"/>
                    <a:pt x="4832" y="1023"/>
                  </a:cubicBezTo>
                  <a:cubicBezTo>
                    <a:pt x="4851" y="962"/>
                    <a:pt x="4851" y="962"/>
                    <a:pt x="4851" y="962"/>
                  </a:cubicBezTo>
                  <a:cubicBezTo>
                    <a:pt x="4851" y="962"/>
                    <a:pt x="4836" y="951"/>
                    <a:pt x="4852" y="900"/>
                  </a:cubicBezTo>
                  <a:cubicBezTo>
                    <a:pt x="4851" y="857"/>
                    <a:pt x="4851" y="857"/>
                    <a:pt x="4851" y="857"/>
                  </a:cubicBezTo>
                  <a:cubicBezTo>
                    <a:pt x="4851" y="857"/>
                    <a:pt x="4813" y="841"/>
                    <a:pt x="4834" y="766"/>
                  </a:cubicBezTo>
                  <a:cubicBezTo>
                    <a:pt x="4834" y="766"/>
                    <a:pt x="4836" y="729"/>
                    <a:pt x="4873" y="691"/>
                  </a:cubicBezTo>
                  <a:cubicBezTo>
                    <a:pt x="4813" y="667"/>
                    <a:pt x="4813" y="667"/>
                    <a:pt x="4813" y="667"/>
                  </a:cubicBezTo>
                  <a:cubicBezTo>
                    <a:pt x="4795" y="692"/>
                    <a:pt x="4795" y="692"/>
                    <a:pt x="4795" y="692"/>
                  </a:cubicBezTo>
                  <a:cubicBezTo>
                    <a:pt x="4795" y="692"/>
                    <a:pt x="4728" y="699"/>
                    <a:pt x="4706" y="719"/>
                  </a:cubicBezTo>
                  <a:cubicBezTo>
                    <a:pt x="4673" y="711"/>
                    <a:pt x="4673" y="711"/>
                    <a:pt x="4673" y="711"/>
                  </a:cubicBezTo>
                  <a:cubicBezTo>
                    <a:pt x="4673" y="711"/>
                    <a:pt x="4655" y="710"/>
                    <a:pt x="4661" y="734"/>
                  </a:cubicBezTo>
                  <a:cubicBezTo>
                    <a:pt x="4661" y="734"/>
                    <a:pt x="4638" y="783"/>
                    <a:pt x="4617" y="773"/>
                  </a:cubicBezTo>
                  <a:cubicBezTo>
                    <a:pt x="4587" y="734"/>
                    <a:pt x="4587" y="734"/>
                    <a:pt x="4587" y="734"/>
                  </a:cubicBezTo>
                  <a:cubicBezTo>
                    <a:pt x="4587" y="734"/>
                    <a:pt x="4558" y="777"/>
                    <a:pt x="4518" y="764"/>
                  </a:cubicBezTo>
                  <a:cubicBezTo>
                    <a:pt x="4509" y="744"/>
                    <a:pt x="4509" y="744"/>
                    <a:pt x="4509" y="744"/>
                  </a:cubicBezTo>
                  <a:cubicBezTo>
                    <a:pt x="4465" y="762"/>
                    <a:pt x="4465" y="762"/>
                    <a:pt x="4465" y="762"/>
                  </a:cubicBezTo>
                  <a:cubicBezTo>
                    <a:pt x="4465" y="762"/>
                    <a:pt x="4427" y="770"/>
                    <a:pt x="4344" y="798"/>
                  </a:cubicBezTo>
                  <a:cubicBezTo>
                    <a:pt x="4195" y="872"/>
                    <a:pt x="4195" y="872"/>
                    <a:pt x="4195" y="872"/>
                  </a:cubicBezTo>
                  <a:cubicBezTo>
                    <a:pt x="4177" y="867"/>
                    <a:pt x="4177" y="867"/>
                    <a:pt x="4177" y="867"/>
                  </a:cubicBezTo>
                  <a:cubicBezTo>
                    <a:pt x="4160" y="884"/>
                    <a:pt x="4160" y="884"/>
                    <a:pt x="4160" y="884"/>
                  </a:cubicBezTo>
                  <a:cubicBezTo>
                    <a:pt x="4160" y="884"/>
                    <a:pt x="3999" y="964"/>
                    <a:pt x="3936" y="992"/>
                  </a:cubicBezTo>
                  <a:cubicBezTo>
                    <a:pt x="3936" y="992"/>
                    <a:pt x="3650" y="1119"/>
                    <a:pt x="3602" y="1135"/>
                  </a:cubicBezTo>
                  <a:cubicBezTo>
                    <a:pt x="3602" y="1135"/>
                    <a:pt x="3580" y="1145"/>
                    <a:pt x="3591" y="1182"/>
                  </a:cubicBezTo>
                  <a:cubicBezTo>
                    <a:pt x="3604" y="1220"/>
                    <a:pt x="3604" y="1220"/>
                    <a:pt x="3604" y="1220"/>
                  </a:cubicBezTo>
                  <a:cubicBezTo>
                    <a:pt x="3604" y="1220"/>
                    <a:pt x="3552" y="1306"/>
                    <a:pt x="3541" y="1365"/>
                  </a:cubicBezTo>
                  <a:cubicBezTo>
                    <a:pt x="3541" y="1365"/>
                    <a:pt x="3519" y="1445"/>
                    <a:pt x="3473" y="1462"/>
                  </a:cubicBezTo>
                  <a:cubicBezTo>
                    <a:pt x="3473" y="1462"/>
                    <a:pt x="3450" y="1466"/>
                    <a:pt x="3448" y="1528"/>
                  </a:cubicBezTo>
                  <a:cubicBezTo>
                    <a:pt x="3448" y="1528"/>
                    <a:pt x="3450" y="1570"/>
                    <a:pt x="3416" y="1562"/>
                  </a:cubicBezTo>
                  <a:cubicBezTo>
                    <a:pt x="3416" y="1562"/>
                    <a:pt x="3406" y="1559"/>
                    <a:pt x="3410" y="1591"/>
                  </a:cubicBezTo>
                  <a:cubicBezTo>
                    <a:pt x="3410" y="1591"/>
                    <a:pt x="3395" y="1630"/>
                    <a:pt x="3356" y="1586"/>
                  </a:cubicBezTo>
                  <a:cubicBezTo>
                    <a:pt x="3317" y="1541"/>
                    <a:pt x="3316" y="1568"/>
                    <a:pt x="3326" y="1541"/>
                  </a:cubicBezTo>
                  <a:cubicBezTo>
                    <a:pt x="3326" y="1541"/>
                    <a:pt x="3325" y="1567"/>
                    <a:pt x="3366" y="1544"/>
                  </a:cubicBezTo>
                  <a:cubicBezTo>
                    <a:pt x="3366" y="1544"/>
                    <a:pt x="3393" y="1539"/>
                    <a:pt x="3389" y="1516"/>
                  </a:cubicBezTo>
                  <a:cubicBezTo>
                    <a:pt x="3389" y="1516"/>
                    <a:pt x="3383" y="1482"/>
                    <a:pt x="3416" y="1466"/>
                  </a:cubicBezTo>
                  <a:cubicBezTo>
                    <a:pt x="3416" y="1466"/>
                    <a:pt x="3437" y="1458"/>
                    <a:pt x="3450" y="1396"/>
                  </a:cubicBezTo>
                  <a:cubicBezTo>
                    <a:pt x="3450" y="1396"/>
                    <a:pt x="3476" y="1298"/>
                    <a:pt x="3517" y="1239"/>
                  </a:cubicBezTo>
                  <a:cubicBezTo>
                    <a:pt x="3517" y="1239"/>
                    <a:pt x="3477" y="1221"/>
                    <a:pt x="3246" y="1396"/>
                  </a:cubicBezTo>
                  <a:cubicBezTo>
                    <a:pt x="3178" y="1445"/>
                    <a:pt x="3178" y="1445"/>
                    <a:pt x="3178" y="1445"/>
                  </a:cubicBezTo>
                  <a:cubicBezTo>
                    <a:pt x="3178" y="1445"/>
                    <a:pt x="3166" y="1450"/>
                    <a:pt x="3161" y="1477"/>
                  </a:cubicBezTo>
                  <a:cubicBezTo>
                    <a:pt x="3161" y="1477"/>
                    <a:pt x="3144" y="1515"/>
                    <a:pt x="3105" y="1500"/>
                  </a:cubicBezTo>
                  <a:cubicBezTo>
                    <a:pt x="3105" y="1500"/>
                    <a:pt x="3036" y="1551"/>
                    <a:pt x="3013" y="1583"/>
                  </a:cubicBezTo>
                  <a:cubicBezTo>
                    <a:pt x="3013" y="1583"/>
                    <a:pt x="3003" y="1580"/>
                    <a:pt x="3033" y="1630"/>
                  </a:cubicBezTo>
                  <a:cubicBezTo>
                    <a:pt x="3033" y="1630"/>
                    <a:pt x="3080" y="1692"/>
                    <a:pt x="3022" y="1672"/>
                  </a:cubicBezTo>
                  <a:cubicBezTo>
                    <a:pt x="3022" y="1672"/>
                    <a:pt x="2981" y="1710"/>
                    <a:pt x="2975" y="1661"/>
                  </a:cubicBezTo>
                  <a:cubicBezTo>
                    <a:pt x="2975" y="1661"/>
                    <a:pt x="2997" y="1615"/>
                    <a:pt x="2979" y="1601"/>
                  </a:cubicBezTo>
                  <a:cubicBezTo>
                    <a:pt x="2979" y="1601"/>
                    <a:pt x="2860" y="1688"/>
                    <a:pt x="2796" y="1754"/>
                  </a:cubicBezTo>
                  <a:cubicBezTo>
                    <a:pt x="2796" y="1754"/>
                    <a:pt x="2676" y="1874"/>
                    <a:pt x="2661" y="1864"/>
                  </a:cubicBezTo>
                  <a:cubicBezTo>
                    <a:pt x="2661" y="1864"/>
                    <a:pt x="2649" y="1854"/>
                    <a:pt x="2670" y="1825"/>
                  </a:cubicBezTo>
                  <a:cubicBezTo>
                    <a:pt x="2670" y="1825"/>
                    <a:pt x="2703" y="1755"/>
                    <a:pt x="2543" y="1931"/>
                  </a:cubicBezTo>
                  <a:cubicBezTo>
                    <a:pt x="2543" y="1931"/>
                    <a:pt x="2403" y="2093"/>
                    <a:pt x="2410" y="2145"/>
                  </a:cubicBezTo>
                  <a:cubicBezTo>
                    <a:pt x="2410" y="2145"/>
                    <a:pt x="2403" y="2177"/>
                    <a:pt x="2482" y="2047"/>
                  </a:cubicBezTo>
                  <a:cubicBezTo>
                    <a:pt x="2482" y="2047"/>
                    <a:pt x="2577" y="1919"/>
                    <a:pt x="2605" y="1903"/>
                  </a:cubicBezTo>
                  <a:cubicBezTo>
                    <a:pt x="2605" y="1903"/>
                    <a:pt x="2624" y="1899"/>
                    <a:pt x="2569" y="1971"/>
                  </a:cubicBezTo>
                  <a:cubicBezTo>
                    <a:pt x="2569" y="1971"/>
                    <a:pt x="2439" y="2132"/>
                    <a:pt x="2421" y="2202"/>
                  </a:cubicBezTo>
                  <a:cubicBezTo>
                    <a:pt x="2393" y="2278"/>
                    <a:pt x="2393" y="2278"/>
                    <a:pt x="2393" y="2278"/>
                  </a:cubicBezTo>
                  <a:cubicBezTo>
                    <a:pt x="2393" y="2278"/>
                    <a:pt x="2390" y="2348"/>
                    <a:pt x="2321" y="2348"/>
                  </a:cubicBezTo>
                  <a:cubicBezTo>
                    <a:pt x="2250" y="2386"/>
                    <a:pt x="2250" y="2386"/>
                    <a:pt x="2250" y="2386"/>
                  </a:cubicBezTo>
                  <a:cubicBezTo>
                    <a:pt x="2250" y="2386"/>
                    <a:pt x="2148" y="2391"/>
                    <a:pt x="2127" y="2361"/>
                  </a:cubicBezTo>
                  <a:cubicBezTo>
                    <a:pt x="2127" y="2361"/>
                    <a:pt x="2156" y="2348"/>
                    <a:pt x="2096" y="2339"/>
                  </a:cubicBezTo>
                  <a:cubicBezTo>
                    <a:pt x="2096" y="2339"/>
                    <a:pt x="2058" y="2352"/>
                    <a:pt x="1997" y="2354"/>
                  </a:cubicBezTo>
                  <a:cubicBezTo>
                    <a:pt x="1997" y="2354"/>
                    <a:pt x="1978" y="2340"/>
                    <a:pt x="1991" y="2329"/>
                  </a:cubicBezTo>
                  <a:cubicBezTo>
                    <a:pt x="1991" y="2329"/>
                    <a:pt x="1975" y="2335"/>
                    <a:pt x="1936" y="2326"/>
                  </a:cubicBezTo>
                  <a:cubicBezTo>
                    <a:pt x="1936" y="2326"/>
                    <a:pt x="1830" y="2313"/>
                    <a:pt x="1795" y="2331"/>
                  </a:cubicBezTo>
                  <a:cubicBezTo>
                    <a:pt x="1795" y="2331"/>
                    <a:pt x="1785" y="2337"/>
                    <a:pt x="1768" y="2315"/>
                  </a:cubicBezTo>
                  <a:cubicBezTo>
                    <a:pt x="1768" y="2315"/>
                    <a:pt x="1788" y="2318"/>
                    <a:pt x="1804" y="2310"/>
                  </a:cubicBezTo>
                  <a:cubicBezTo>
                    <a:pt x="1804" y="2310"/>
                    <a:pt x="1885" y="2305"/>
                    <a:pt x="1854" y="2282"/>
                  </a:cubicBezTo>
                  <a:cubicBezTo>
                    <a:pt x="1854" y="2282"/>
                    <a:pt x="1816" y="2301"/>
                    <a:pt x="1785" y="2292"/>
                  </a:cubicBezTo>
                  <a:cubicBezTo>
                    <a:pt x="1785" y="2292"/>
                    <a:pt x="1813" y="2281"/>
                    <a:pt x="1748" y="2279"/>
                  </a:cubicBezTo>
                  <a:cubicBezTo>
                    <a:pt x="1748" y="2279"/>
                    <a:pt x="1510" y="2306"/>
                    <a:pt x="1420" y="2326"/>
                  </a:cubicBezTo>
                  <a:cubicBezTo>
                    <a:pt x="1420" y="2326"/>
                    <a:pt x="1195" y="2346"/>
                    <a:pt x="1156" y="2377"/>
                  </a:cubicBezTo>
                  <a:cubicBezTo>
                    <a:pt x="1156" y="2377"/>
                    <a:pt x="1179" y="2382"/>
                    <a:pt x="1239" y="2373"/>
                  </a:cubicBezTo>
                  <a:cubicBezTo>
                    <a:pt x="1239" y="2373"/>
                    <a:pt x="1112" y="2404"/>
                    <a:pt x="1065" y="2427"/>
                  </a:cubicBezTo>
                  <a:cubicBezTo>
                    <a:pt x="1065" y="2427"/>
                    <a:pt x="910" y="2480"/>
                    <a:pt x="890" y="2504"/>
                  </a:cubicBezTo>
                  <a:cubicBezTo>
                    <a:pt x="890" y="2504"/>
                    <a:pt x="878" y="2479"/>
                    <a:pt x="983" y="2443"/>
                  </a:cubicBezTo>
                  <a:cubicBezTo>
                    <a:pt x="983" y="2443"/>
                    <a:pt x="873" y="2473"/>
                    <a:pt x="854" y="2488"/>
                  </a:cubicBezTo>
                  <a:cubicBezTo>
                    <a:pt x="854" y="2488"/>
                    <a:pt x="834" y="2503"/>
                    <a:pt x="831" y="2547"/>
                  </a:cubicBezTo>
                  <a:cubicBezTo>
                    <a:pt x="831" y="2547"/>
                    <a:pt x="781" y="2591"/>
                    <a:pt x="763" y="2550"/>
                  </a:cubicBezTo>
                  <a:cubicBezTo>
                    <a:pt x="763" y="2550"/>
                    <a:pt x="756" y="2528"/>
                    <a:pt x="743" y="2544"/>
                  </a:cubicBezTo>
                  <a:cubicBezTo>
                    <a:pt x="743" y="2544"/>
                    <a:pt x="726" y="2558"/>
                    <a:pt x="722" y="2499"/>
                  </a:cubicBezTo>
                  <a:cubicBezTo>
                    <a:pt x="722" y="2499"/>
                    <a:pt x="718" y="2460"/>
                    <a:pt x="699" y="2488"/>
                  </a:cubicBezTo>
                  <a:cubicBezTo>
                    <a:pt x="699" y="2488"/>
                    <a:pt x="679" y="2496"/>
                    <a:pt x="674" y="2440"/>
                  </a:cubicBezTo>
                  <a:cubicBezTo>
                    <a:pt x="674" y="2440"/>
                    <a:pt x="672" y="2438"/>
                    <a:pt x="668" y="2385"/>
                  </a:cubicBezTo>
                  <a:cubicBezTo>
                    <a:pt x="668" y="2385"/>
                    <a:pt x="673" y="2352"/>
                    <a:pt x="597" y="2285"/>
                  </a:cubicBezTo>
                  <a:cubicBezTo>
                    <a:pt x="597" y="2285"/>
                    <a:pt x="474" y="2205"/>
                    <a:pt x="427" y="2204"/>
                  </a:cubicBezTo>
                  <a:cubicBezTo>
                    <a:pt x="366" y="2176"/>
                    <a:pt x="366" y="2176"/>
                    <a:pt x="366" y="2176"/>
                  </a:cubicBezTo>
                  <a:cubicBezTo>
                    <a:pt x="366" y="2176"/>
                    <a:pt x="303" y="2171"/>
                    <a:pt x="263" y="2143"/>
                  </a:cubicBezTo>
                  <a:cubicBezTo>
                    <a:pt x="263" y="2143"/>
                    <a:pt x="115" y="2075"/>
                    <a:pt x="73" y="2086"/>
                  </a:cubicBezTo>
                  <a:cubicBezTo>
                    <a:pt x="73" y="2086"/>
                    <a:pt x="0" y="2062"/>
                    <a:pt x="27" y="2037"/>
                  </a:cubicBezTo>
                  <a:cubicBezTo>
                    <a:pt x="27" y="2037"/>
                    <a:pt x="86" y="2028"/>
                    <a:pt x="156" y="2067"/>
                  </a:cubicBezTo>
                  <a:cubicBezTo>
                    <a:pt x="236" y="2103"/>
                    <a:pt x="236" y="2103"/>
                    <a:pt x="236" y="2103"/>
                  </a:cubicBezTo>
                  <a:cubicBezTo>
                    <a:pt x="236" y="2103"/>
                    <a:pt x="309" y="2135"/>
                    <a:pt x="335" y="2142"/>
                  </a:cubicBezTo>
                  <a:cubicBezTo>
                    <a:pt x="335" y="2142"/>
                    <a:pt x="443" y="2186"/>
                    <a:pt x="459" y="2181"/>
                  </a:cubicBezTo>
                  <a:cubicBezTo>
                    <a:pt x="459" y="2181"/>
                    <a:pt x="504" y="2181"/>
                    <a:pt x="453" y="2156"/>
                  </a:cubicBezTo>
                  <a:cubicBezTo>
                    <a:pt x="453" y="2156"/>
                    <a:pt x="402" y="2141"/>
                    <a:pt x="456" y="2125"/>
                  </a:cubicBezTo>
                  <a:cubicBezTo>
                    <a:pt x="456" y="2125"/>
                    <a:pt x="504" y="2115"/>
                    <a:pt x="488" y="2147"/>
                  </a:cubicBezTo>
                  <a:cubicBezTo>
                    <a:pt x="488" y="2147"/>
                    <a:pt x="571" y="2168"/>
                    <a:pt x="621" y="2234"/>
                  </a:cubicBezTo>
                  <a:cubicBezTo>
                    <a:pt x="697" y="2327"/>
                    <a:pt x="697" y="2327"/>
                    <a:pt x="697" y="2327"/>
                  </a:cubicBezTo>
                  <a:cubicBezTo>
                    <a:pt x="732" y="2343"/>
                    <a:pt x="732" y="2343"/>
                    <a:pt x="732" y="2343"/>
                  </a:cubicBezTo>
                  <a:cubicBezTo>
                    <a:pt x="734" y="2365"/>
                    <a:pt x="734" y="2365"/>
                    <a:pt x="734" y="2365"/>
                  </a:cubicBezTo>
                  <a:cubicBezTo>
                    <a:pt x="734" y="2365"/>
                    <a:pt x="743" y="2340"/>
                    <a:pt x="758" y="2350"/>
                  </a:cubicBezTo>
                  <a:cubicBezTo>
                    <a:pt x="758" y="2350"/>
                    <a:pt x="809" y="2365"/>
                    <a:pt x="754" y="2377"/>
                  </a:cubicBezTo>
                  <a:cubicBezTo>
                    <a:pt x="754" y="2377"/>
                    <a:pt x="778" y="2426"/>
                    <a:pt x="799" y="24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7993063" y="146050"/>
              <a:ext cx="650875" cy="1709738"/>
            </a:xfrm>
            <a:custGeom>
              <a:avLst/>
              <a:gdLst>
                <a:gd name="T0" fmla="*/ 963 w 990"/>
                <a:gd name="T1" fmla="*/ 2582 h 2596"/>
                <a:gd name="T2" fmla="*/ 913 w 990"/>
                <a:gd name="T3" fmla="*/ 2547 h 2596"/>
                <a:gd name="T4" fmla="*/ 845 w 990"/>
                <a:gd name="T5" fmla="*/ 2484 h 2596"/>
                <a:gd name="T6" fmla="*/ 685 w 990"/>
                <a:gd name="T7" fmla="*/ 2392 h 2596"/>
                <a:gd name="T8" fmla="*/ 554 w 990"/>
                <a:gd name="T9" fmla="*/ 2374 h 2596"/>
                <a:gd name="T10" fmla="*/ 456 w 990"/>
                <a:gd name="T11" fmla="*/ 2346 h 2596"/>
                <a:gd name="T12" fmla="*/ 351 w 990"/>
                <a:gd name="T13" fmla="*/ 2301 h 2596"/>
                <a:gd name="T14" fmla="*/ 340 w 990"/>
                <a:gd name="T15" fmla="*/ 2232 h 2596"/>
                <a:gd name="T16" fmla="*/ 415 w 990"/>
                <a:gd name="T17" fmla="*/ 2211 h 2596"/>
                <a:gd name="T18" fmla="*/ 461 w 990"/>
                <a:gd name="T19" fmla="*/ 2177 h 2596"/>
                <a:gd name="T20" fmla="*/ 448 w 990"/>
                <a:gd name="T21" fmla="*/ 2002 h 2596"/>
                <a:gd name="T22" fmla="*/ 440 w 990"/>
                <a:gd name="T23" fmla="*/ 1935 h 2596"/>
                <a:gd name="T24" fmla="*/ 410 w 990"/>
                <a:gd name="T25" fmla="*/ 1780 h 2596"/>
                <a:gd name="T26" fmla="*/ 402 w 990"/>
                <a:gd name="T27" fmla="*/ 1727 h 2596"/>
                <a:gd name="T28" fmla="*/ 362 w 990"/>
                <a:gd name="T29" fmla="*/ 1588 h 2596"/>
                <a:gd name="T30" fmla="*/ 305 w 990"/>
                <a:gd name="T31" fmla="*/ 1567 h 2596"/>
                <a:gd name="T32" fmla="*/ 319 w 990"/>
                <a:gd name="T33" fmla="*/ 1500 h 2596"/>
                <a:gd name="T34" fmla="*/ 341 w 990"/>
                <a:gd name="T35" fmla="*/ 1500 h 2596"/>
                <a:gd name="T36" fmla="*/ 275 w 990"/>
                <a:gd name="T37" fmla="*/ 1266 h 2596"/>
                <a:gd name="T38" fmla="*/ 117 w 990"/>
                <a:gd name="T39" fmla="*/ 972 h 2596"/>
                <a:gd name="T40" fmla="*/ 115 w 990"/>
                <a:gd name="T41" fmla="*/ 909 h 2596"/>
                <a:gd name="T42" fmla="*/ 4 w 990"/>
                <a:gd name="T43" fmla="*/ 918 h 2596"/>
                <a:gd name="T44" fmla="*/ 11 w 990"/>
                <a:gd name="T45" fmla="*/ 869 h 2596"/>
                <a:gd name="T46" fmla="*/ 38 w 990"/>
                <a:gd name="T47" fmla="*/ 876 h 2596"/>
                <a:gd name="T48" fmla="*/ 120 w 990"/>
                <a:gd name="T49" fmla="*/ 842 h 2596"/>
                <a:gd name="T50" fmla="*/ 127 w 990"/>
                <a:gd name="T51" fmla="*/ 772 h 2596"/>
                <a:gd name="T52" fmla="*/ 148 w 990"/>
                <a:gd name="T53" fmla="*/ 599 h 2596"/>
                <a:gd name="T54" fmla="*/ 166 w 990"/>
                <a:gd name="T55" fmla="*/ 481 h 2596"/>
                <a:gd name="T56" fmla="*/ 179 w 990"/>
                <a:gd name="T57" fmla="*/ 247 h 2596"/>
                <a:gd name="T58" fmla="*/ 172 w 990"/>
                <a:gd name="T59" fmla="*/ 186 h 2596"/>
                <a:gd name="T60" fmla="*/ 175 w 990"/>
                <a:gd name="T61" fmla="*/ 72 h 2596"/>
                <a:gd name="T62" fmla="*/ 179 w 990"/>
                <a:gd name="T63" fmla="*/ 0 h 2596"/>
                <a:gd name="T64" fmla="*/ 197 w 990"/>
                <a:gd name="T65" fmla="*/ 64 h 2596"/>
                <a:gd name="T66" fmla="*/ 223 w 990"/>
                <a:gd name="T67" fmla="*/ 145 h 2596"/>
                <a:gd name="T68" fmla="*/ 205 w 990"/>
                <a:gd name="T69" fmla="*/ 439 h 2596"/>
                <a:gd name="T70" fmla="*/ 185 w 990"/>
                <a:gd name="T71" fmla="*/ 559 h 2596"/>
                <a:gd name="T72" fmla="*/ 175 w 990"/>
                <a:gd name="T73" fmla="*/ 752 h 2596"/>
                <a:gd name="T74" fmla="*/ 160 w 990"/>
                <a:gd name="T75" fmla="*/ 835 h 2596"/>
                <a:gd name="T76" fmla="*/ 158 w 990"/>
                <a:gd name="T77" fmla="*/ 918 h 2596"/>
                <a:gd name="T78" fmla="*/ 234 w 990"/>
                <a:gd name="T79" fmla="*/ 1056 h 2596"/>
                <a:gd name="T80" fmla="*/ 307 w 990"/>
                <a:gd name="T81" fmla="*/ 1242 h 2596"/>
                <a:gd name="T82" fmla="*/ 380 w 990"/>
                <a:gd name="T83" fmla="*/ 1515 h 2596"/>
                <a:gd name="T84" fmla="*/ 488 w 990"/>
                <a:gd name="T85" fmla="*/ 1885 h 2596"/>
                <a:gd name="T86" fmla="*/ 494 w 990"/>
                <a:gd name="T87" fmla="*/ 1999 h 2596"/>
                <a:gd name="T88" fmla="*/ 502 w 990"/>
                <a:gd name="T89" fmla="*/ 2065 h 2596"/>
                <a:gd name="T90" fmla="*/ 558 w 990"/>
                <a:gd name="T91" fmla="*/ 2244 h 2596"/>
                <a:gd name="T92" fmla="*/ 745 w 990"/>
                <a:gd name="T93" fmla="*/ 2344 h 2596"/>
                <a:gd name="T94" fmla="*/ 871 w 990"/>
                <a:gd name="T95" fmla="*/ 2398 h 2596"/>
                <a:gd name="T96" fmla="*/ 959 w 990"/>
                <a:gd name="T97" fmla="*/ 2464 h 2596"/>
                <a:gd name="T98" fmla="*/ 990 w 990"/>
                <a:gd name="T99" fmla="*/ 2501 h 2596"/>
                <a:gd name="T100" fmla="*/ 971 w 990"/>
                <a:gd name="T101" fmla="*/ 2538 h 2596"/>
                <a:gd name="T102" fmla="*/ 963 w 990"/>
                <a:gd name="T103" fmla="*/ 2582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0" h="2596">
                  <a:moveTo>
                    <a:pt x="963" y="2582"/>
                  </a:moveTo>
                  <a:cubicBezTo>
                    <a:pt x="963" y="2582"/>
                    <a:pt x="936" y="2596"/>
                    <a:pt x="913" y="2547"/>
                  </a:cubicBezTo>
                  <a:cubicBezTo>
                    <a:pt x="913" y="2547"/>
                    <a:pt x="923" y="2522"/>
                    <a:pt x="845" y="2484"/>
                  </a:cubicBezTo>
                  <a:cubicBezTo>
                    <a:pt x="685" y="2392"/>
                    <a:pt x="685" y="2392"/>
                    <a:pt x="685" y="2392"/>
                  </a:cubicBezTo>
                  <a:cubicBezTo>
                    <a:pt x="685" y="2392"/>
                    <a:pt x="595" y="2364"/>
                    <a:pt x="554" y="2374"/>
                  </a:cubicBezTo>
                  <a:cubicBezTo>
                    <a:pt x="554" y="2374"/>
                    <a:pt x="483" y="2367"/>
                    <a:pt x="456" y="2346"/>
                  </a:cubicBezTo>
                  <a:cubicBezTo>
                    <a:pt x="456" y="2346"/>
                    <a:pt x="386" y="2339"/>
                    <a:pt x="351" y="2301"/>
                  </a:cubicBezTo>
                  <a:cubicBezTo>
                    <a:pt x="351" y="2301"/>
                    <a:pt x="320" y="2264"/>
                    <a:pt x="340" y="2232"/>
                  </a:cubicBezTo>
                  <a:cubicBezTo>
                    <a:pt x="340" y="2232"/>
                    <a:pt x="387" y="2190"/>
                    <a:pt x="415" y="2211"/>
                  </a:cubicBezTo>
                  <a:cubicBezTo>
                    <a:pt x="415" y="2211"/>
                    <a:pt x="458" y="2219"/>
                    <a:pt x="461" y="2177"/>
                  </a:cubicBezTo>
                  <a:cubicBezTo>
                    <a:pt x="461" y="2177"/>
                    <a:pt x="474" y="2083"/>
                    <a:pt x="448" y="2002"/>
                  </a:cubicBezTo>
                  <a:cubicBezTo>
                    <a:pt x="440" y="1935"/>
                    <a:pt x="440" y="1935"/>
                    <a:pt x="440" y="1935"/>
                  </a:cubicBezTo>
                  <a:cubicBezTo>
                    <a:pt x="440" y="1935"/>
                    <a:pt x="405" y="1817"/>
                    <a:pt x="410" y="1780"/>
                  </a:cubicBezTo>
                  <a:cubicBezTo>
                    <a:pt x="410" y="1780"/>
                    <a:pt x="397" y="1750"/>
                    <a:pt x="402" y="1727"/>
                  </a:cubicBezTo>
                  <a:cubicBezTo>
                    <a:pt x="402" y="1727"/>
                    <a:pt x="363" y="1624"/>
                    <a:pt x="362" y="1588"/>
                  </a:cubicBezTo>
                  <a:cubicBezTo>
                    <a:pt x="362" y="1588"/>
                    <a:pt x="318" y="1619"/>
                    <a:pt x="305" y="1567"/>
                  </a:cubicBezTo>
                  <a:cubicBezTo>
                    <a:pt x="305" y="1567"/>
                    <a:pt x="286" y="1511"/>
                    <a:pt x="319" y="1500"/>
                  </a:cubicBezTo>
                  <a:cubicBezTo>
                    <a:pt x="341" y="1500"/>
                    <a:pt x="341" y="1500"/>
                    <a:pt x="341" y="1500"/>
                  </a:cubicBezTo>
                  <a:cubicBezTo>
                    <a:pt x="275" y="1266"/>
                    <a:pt x="275" y="1266"/>
                    <a:pt x="275" y="1266"/>
                  </a:cubicBezTo>
                  <a:cubicBezTo>
                    <a:pt x="275" y="1266"/>
                    <a:pt x="138" y="1003"/>
                    <a:pt x="117" y="972"/>
                  </a:cubicBezTo>
                  <a:cubicBezTo>
                    <a:pt x="117" y="972"/>
                    <a:pt x="104" y="943"/>
                    <a:pt x="115" y="909"/>
                  </a:cubicBezTo>
                  <a:cubicBezTo>
                    <a:pt x="115" y="909"/>
                    <a:pt x="26" y="962"/>
                    <a:pt x="4" y="918"/>
                  </a:cubicBezTo>
                  <a:cubicBezTo>
                    <a:pt x="4" y="918"/>
                    <a:pt x="0" y="889"/>
                    <a:pt x="11" y="869"/>
                  </a:cubicBezTo>
                  <a:cubicBezTo>
                    <a:pt x="38" y="876"/>
                    <a:pt x="38" y="876"/>
                    <a:pt x="38" y="876"/>
                  </a:cubicBezTo>
                  <a:cubicBezTo>
                    <a:pt x="38" y="876"/>
                    <a:pt x="112" y="833"/>
                    <a:pt x="120" y="842"/>
                  </a:cubicBezTo>
                  <a:cubicBezTo>
                    <a:pt x="120" y="842"/>
                    <a:pt x="120" y="820"/>
                    <a:pt x="127" y="772"/>
                  </a:cubicBezTo>
                  <a:cubicBezTo>
                    <a:pt x="127" y="772"/>
                    <a:pt x="137" y="676"/>
                    <a:pt x="148" y="599"/>
                  </a:cubicBezTo>
                  <a:cubicBezTo>
                    <a:pt x="148" y="599"/>
                    <a:pt x="148" y="541"/>
                    <a:pt x="166" y="481"/>
                  </a:cubicBezTo>
                  <a:cubicBezTo>
                    <a:pt x="166" y="481"/>
                    <a:pt x="198" y="369"/>
                    <a:pt x="179" y="247"/>
                  </a:cubicBezTo>
                  <a:cubicBezTo>
                    <a:pt x="179" y="247"/>
                    <a:pt x="187" y="212"/>
                    <a:pt x="172" y="186"/>
                  </a:cubicBezTo>
                  <a:cubicBezTo>
                    <a:pt x="172" y="186"/>
                    <a:pt x="160" y="134"/>
                    <a:pt x="175" y="72"/>
                  </a:cubicBezTo>
                  <a:cubicBezTo>
                    <a:pt x="175" y="72"/>
                    <a:pt x="182" y="37"/>
                    <a:pt x="179" y="0"/>
                  </a:cubicBezTo>
                  <a:cubicBezTo>
                    <a:pt x="179" y="0"/>
                    <a:pt x="190" y="11"/>
                    <a:pt x="197" y="64"/>
                  </a:cubicBezTo>
                  <a:cubicBezTo>
                    <a:pt x="197" y="64"/>
                    <a:pt x="224" y="107"/>
                    <a:pt x="223" y="145"/>
                  </a:cubicBezTo>
                  <a:cubicBezTo>
                    <a:pt x="223" y="145"/>
                    <a:pt x="205" y="373"/>
                    <a:pt x="205" y="439"/>
                  </a:cubicBezTo>
                  <a:cubicBezTo>
                    <a:pt x="205" y="439"/>
                    <a:pt x="215" y="458"/>
                    <a:pt x="185" y="559"/>
                  </a:cubicBezTo>
                  <a:cubicBezTo>
                    <a:pt x="185" y="559"/>
                    <a:pt x="163" y="683"/>
                    <a:pt x="175" y="752"/>
                  </a:cubicBezTo>
                  <a:cubicBezTo>
                    <a:pt x="175" y="752"/>
                    <a:pt x="188" y="803"/>
                    <a:pt x="160" y="835"/>
                  </a:cubicBezTo>
                  <a:cubicBezTo>
                    <a:pt x="160" y="835"/>
                    <a:pt x="114" y="852"/>
                    <a:pt x="158" y="918"/>
                  </a:cubicBezTo>
                  <a:cubicBezTo>
                    <a:pt x="158" y="918"/>
                    <a:pt x="223" y="1001"/>
                    <a:pt x="234" y="1056"/>
                  </a:cubicBezTo>
                  <a:cubicBezTo>
                    <a:pt x="234" y="1056"/>
                    <a:pt x="293" y="1185"/>
                    <a:pt x="307" y="1242"/>
                  </a:cubicBezTo>
                  <a:cubicBezTo>
                    <a:pt x="307" y="1242"/>
                    <a:pt x="355" y="1447"/>
                    <a:pt x="380" y="1515"/>
                  </a:cubicBezTo>
                  <a:cubicBezTo>
                    <a:pt x="380" y="1515"/>
                    <a:pt x="451" y="1814"/>
                    <a:pt x="488" y="1885"/>
                  </a:cubicBezTo>
                  <a:cubicBezTo>
                    <a:pt x="488" y="1885"/>
                    <a:pt x="500" y="1967"/>
                    <a:pt x="494" y="1999"/>
                  </a:cubicBezTo>
                  <a:cubicBezTo>
                    <a:pt x="494" y="1999"/>
                    <a:pt x="469" y="2032"/>
                    <a:pt x="502" y="2065"/>
                  </a:cubicBezTo>
                  <a:cubicBezTo>
                    <a:pt x="502" y="2065"/>
                    <a:pt x="511" y="2190"/>
                    <a:pt x="558" y="2244"/>
                  </a:cubicBezTo>
                  <a:cubicBezTo>
                    <a:pt x="558" y="2244"/>
                    <a:pt x="649" y="2313"/>
                    <a:pt x="745" y="2344"/>
                  </a:cubicBezTo>
                  <a:cubicBezTo>
                    <a:pt x="745" y="2344"/>
                    <a:pt x="846" y="2388"/>
                    <a:pt x="871" y="2398"/>
                  </a:cubicBezTo>
                  <a:cubicBezTo>
                    <a:pt x="871" y="2398"/>
                    <a:pt x="948" y="2423"/>
                    <a:pt x="959" y="2464"/>
                  </a:cubicBezTo>
                  <a:cubicBezTo>
                    <a:pt x="959" y="2464"/>
                    <a:pt x="966" y="2482"/>
                    <a:pt x="990" y="2501"/>
                  </a:cubicBezTo>
                  <a:cubicBezTo>
                    <a:pt x="990" y="2501"/>
                    <a:pt x="989" y="2531"/>
                    <a:pt x="971" y="2538"/>
                  </a:cubicBezTo>
                  <a:cubicBezTo>
                    <a:pt x="971" y="2538"/>
                    <a:pt x="987" y="2570"/>
                    <a:pt x="963" y="25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8694738" y="2446338"/>
              <a:ext cx="195263" cy="260350"/>
            </a:xfrm>
            <a:custGeom>
              <a:avLst/>
              <a:gdLst>
                <a:gd name="T0" fmla="*/ 199 w 295"/>
                <a:gd name="T1" fmla="*/ 197 h 395"/>
                <a:gd name="T2" fmla="*/ 243 w 295"/>
                <a:gd name="T3" fmla="*/ 144 h 395"/>
                <a:gd name="T4" fmla="*/ 268 w 295"/>
                <a:gd name="T5" fmla="*/ 58 h 395"/>
                <a:gd name="T6" fmla="*/ 237 w 295"/>
                <a:gd name="T7" fmla="*/ 28 h 395"/>
                <a:gd name="T8" fmla="*/ 262 w 295"/>
                <a:gd name="T9" fmla="*/ 19 h 395"/>
                <a:gd name="T10" fmla="*/ 177 w 295"/>
                <a:gd name="T11" fmla="*/ 20 h 395"/>
                <a:gd name="T12" fmla="*/ 160 w 295"/>
                <a:gd name="T13" fmla="*/ 43 h 395"/>
                <a:gd name="T14" fmla="*/ 146 w 295"/>
                <a:gd name="T15" fmla="*/ 36 h 395"/>
                <a:gd name="T16" fmla="*/ 146 w 295"/>
                <a:gd name="T17" fmla="*/ 59 h 395"/>
                <a:gd name="T18" fmla="*/ 128 w 295"/>
                <a:gd name="T19" fmla="*/ 65 h 395"/>
                <a:gd name="T20" fmla="*/ 138 w 295"/>
                <a:gd name="T21" fmla="*/ 95 h 395"/>
                <a:gd name="T22" fmla="*/ 172 w 295"/>
                <a:gd name="T23" fmla="*/ 97 h 395"/>
                <a:gd name="T24" fmla="*/ 162 w 295"/>
                <a:gd name="T25" fmla="*/ 126 h 395"/>
                <a:gd name="T26" fmla="*/ 148 w 295"/>
                <a:gd name="T27" fmla="*/ 160 h 395"/>
                <a:gd name="T28" fmla="*/ 88 w 295"/>
                <a:gd name="T29" fmla="*/ 272 h 395"/>
                <a:gd name="T30" fmla="*/ 66 w 295"/>
                <a:gd name="T31" fmla="*/ 277 h 395"/>
                <a:gd name="T32" fmla="*/ 28 w 295"/>
                <a:gd name="T33" fmla="*/ 308 h 395"/>
                <a:gd name="T34" fmla="*/ 20 w 295"/>
                <a:gd name="T35" fmla="*/ 381 h 395"/>
                <a:gd name="T36" fmla="*/ 61 w 295"/>
                <a:gd name="T37" fmla="*/ 363 h 395"/>
                <a:gd name="T38" fmla="*/ 47 w 295"/>
                <a:gd name="T39" fmla="*/ 395 h 395"/>
                <a:gd name="T40" fmla="*/ 82 w 295"/>
                <a:gd name="T41" fmla="*/ 390 h 395"/>
                <a:gd name="T42" fmla="*/ 127 w 295"/>
                <a:gd name="T43" fmla="*/ 300 h 395"/>
                <a:gd name="T44" fmla="*/ 169 w 295"/>
                <a:gd name="T45" fmla="*/ 243 h 395"/>
                <a:gd name="T46" fmla="*/ 182 w 295"/>
                <a:gd name="T47" fmla="*/ 276 h 395"/>
                <a:gd name="T48" fmla="*/ 209 w 295"/>
                <a:gd name="T49" fmla="*/ 278 h 395"/>
                <a:gd name="T50" fmla="*/ 234 w 295"/>
                <a:gd name="T51" fmla="*/ 287 h 395"/>
                <a:gd name="T52" fmla="*/ 199 w 295"/>
                <a:gd name="T53" fmla="*/ 19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5" h="395">
                  <a:moveTo>
                    <a:pt x="199" y="197"/>
                  </a:moveTo>
                  <a:cubicBezTo>
                    <a:pt x="199" y="197"/>
                    <a:pt x="216" y="154"/>
                    <a:pt x="243" y="144"/>
                  </a:cubicBezTo>
                  <a:cubicBezTo>
                    <a:pt x="243" y="144"/>
                    <a:pt x="295" y="112"/>
                    <a:pt x="268" y="58"/>
                  </a:cubicBezTo>
                  <a:cubicBezTo>
                    <a:pt x="268" y="58"/>
                    <a:pt x="271" y="34"/>
                    <a:pt x="237" y="28"/>
                  </a:cubicBezTo>
                  <a:cubicBezTo>
                    <a:pt x="262" y="19"/>
                    <a:pt x="262" y="19"/>
                    <a:pt x="262" y="19"/>
                  </a:cubicBezTo>
                  <a:cubicBezTo>
                    <a:pt x="262" y="19"/>
                    <a:pt x="222" y="0"/>
                    <a:pt x="177" y="20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36" y="44"/>
                    <a:pt x="146" y="59"/>
                  </a:cubicBezTo>
                  <a:cubicBezTo>
                    <a:pt x="146" y="59"/>
                    <a:pt x="142" y="74"/>
                    <a:pt x="128" y="65"/>
                  </a:cubicBezTo>
                  <a:cubicBezTo>
                    <a:pt x="128" y="65"/>
                    <a:pt x="109" y="94"/>
                    <a:pt x="138" y="95"/>
                  </a:cubicBezTo>
                  <a:cubicBezTo>
                    <a:pt x="172" y="97"/>
                    <a:pt x="172" y="97"/>
                    <a:pt x="172" y="97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62" y="126"/>
                    <a:pt x="128" y="124"/>
                    <a:pt x="148" y="160"/>
                  </a:cubicBezTo>
                  <a:cubicBezTo>
                    <a:pt x="148" y="160"/>
                    <a:pt x="126" y="229"/>
                    <a:pt x="88" y="272"/>
                  </a:cubicBezTo>
                  <a:cubicBezTo>
                    <a:pt x="88" y="272"/>
                    <a:pt x="82" y="251"/>
                    <a:pt x="66" y="277"/>
                  </a:cubicBezTo>
                  <a:cubicBezTo>
                    <a:pt x="66" y="277"/>
                    <a:pt x="53" y="307"/>
                    <a:pt x="28" y="308"/>
                  </a:cubicBezTo>
                  <a:cubicBezTo>
                    <a:pt x="28" y="308"/>
                    <a:pt x="0" y="359"/>
                    <a:pt x="20" y="381"/>
                  </a:cubicBezTo>
                  <a:cubicBezTo>
                    <a:pt x="20" y="381"/>
                    <a:pt x="59" y="308"/>
                    <a:pt x="61" y="363"/>
                  </a:cubicBezTo>
                  <a:cubicBezTo>
                    <a:pt x="61" y="363"/>
                    <a:pt x="31" y="378"/>
                    <a:pt x="47" y="395"/>
                  </a:cubicBezTo>
                  <a:cubicBezTo>
                    <a:pt x="82" y="390"/>
                    <a:pt x="82" y="390"/>
                    <a:pt x="82" y="390"/>
                  </a:cubicBezTo>
                  <a:cubicBezTo>
                    <a:pt x="82" y="390"/>
                    <a:pt x="114" y="322"/>
                    <a:pt x="127" y="300"/>
                  </a:cubicBezTo>
                  <a:cubicBezTo>
                    <a:pt x="169" y="243"/>
                    <a:pt x="169" y="243"/>
                    <a:pt x="169" y="243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82" y="276"/>
                    <a:pt x="200" y="289"/>
                    <a:pt x="209" y="278"/>
                  </a:cubicBezTo>
                  <a:cubicBezTo>
                    <a:pt x="209" y="278"/>
                    <a:pt x="229" y="295"/>
                    <a:pt x="234" y="287"/>
                  </a:cubicBezTo>
                  <a:cubicBezTo>
                    <a:pt x="234" y="287"/>
                    <a:pt x="253" y="244"/>
                    <a:pt x="199" y="1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10086975" y="1455738"/>
              <a:ext cx="117475" cy="88900"/>
            </a:xfrm>
            <a:custGeom>
              <a:avLst/>
              <a:gdLst>
                <a:gd name="T0" fmla="*/ 159 w 180"/>
                <a:gd name="T1" fmla="*/ 65 h 134"/>
                <a:gd name="T2" fmla="*/ 98 w 180"/>
                <a:gd name="T3" fmla="*/ 51 h 134"/>
                <a:gd name="T4" fmla="*/ 71 w 180"/>
                <a:gd name="T5" fmla="*/ 20 h 134"/>
                <a:gd name="T6" fmla="*/ 35 w 180"/>
                <a:gd name="T7" fmla="*/ 13 h 134"/>
                <a:gd name="T8" fmla="*/ 9 w 180"/>
                <a:gd name="T9" fmla="*/ 77 h 134"/>
                <a:gd name="T10" fmla="*/ 53 w 180"/>
                <a:gd name="T11" fmla="*/ 116 h 134"/>
                <a:gd name="T12" fmla="*/ 98 w 180"/>
                <a:gd name="T13" fmla="*/ 90 h 134"/>
                <a:gd name="T14" fmla="*/ 118 w 180"/>
                <a:gd name="T15" fmla="*/ 74 h 134"/>
                <a:gd name="T16" fmla="*/ 141 w 180"/>
                <a:gd name="T17" fmla="*/ 75 h 134"/>
                <a:gd name="T18" fmla="*/ 159 w 180"/>
                <a:gd name="T19" fmla="*/ 6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4">
                  <a:moveTo>
                    <a:pt x="159" y="65"/>
                  </a:moveTo>
                  <a:cubicBezTo>
                    <a:pt x="159" y="65"/>
                    <a:pt x="113" y="51"/>
                    <a:pt x="98" y="51"/>
                  </a:cubicBezTo>
                  <a:cubicBezTo>
                    <a:pt x="98" y="51"/>
                    <a:pt x="66" y="44"/>
                    <a:pt x="71" y="20"/>
                  </a:cubicBezTo>
                  <a:cubicBezTo>
                    <a:pt x="71" y="20"/>
                    <a:pt x="62" y="0"/>
                    <a:pt x="35" y="13"/>
                  </a:cubicBezTo>
                  <a:cubicBezTo>
                    <a:pt x="35" y="13"/>
                    <a:pt x="0" y="32"/>
                    <a:pt x="9" y="77"/>
                  </a:cubicBezTo>
                  <a:cubicBezTo>
                    <a:pt x="9" y="77"/>
                    <a:pt x="29" y="134"/>
                    <a:pt x="53" y="116"/>
                  </a:cubicBezTo>
                  <a:cubicBezTo>
                    <a:pt x="53" y="116"/>
                    <a:pt x="78" y="112"/>
                    <a:pt x="98" y="90"/>
                  </a:cubicBezTo>
                  <a:cubicBezTo>
                    <a:pt x="98" y="90"/>
                    <a:pt x="102" y="76"/>
                    <a:pt x="118" y="74"/>
                  </a:cubicBezTo>
                  <a:cubicBezTo>
                    <a:pt x="118" y="74"/>
                    <a:pt x="129" y="70"/>
                    <a:pt x="141" y="75"/>
                  </a:cubicBezTo>
                  <a:cubicBezTo>
                    <a:pt x="141" y="75"/>
                    <a:pt x="180" y="79"/>
                    <a:pt x="159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10137775" y="1449388"/>
              <a:ext cx="9525" cy="17463"/>
            </a:xfrm>
            <a:custGeom>
              <a:avLst/>
              <a:gdLst>
                <a:gd name="T0" fmla="*/ 15 w 15"/>
                <a:gd name="T1" fmla="*/ 12 h 27"/>
                <a:gd name="T2" fmla="*/ 0 w 15"/>
                <a:gd name="T3" fmla="*/ 8 h 27"/>
                <a:gd name="T4" fmla="*/ 15 w 15"/>
                <a:gd name="T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7">
                  <a:moveTo>
                    <a:pt x="15" y="12"/>
                  </a:moveTo>
                  <a:cubicBezTo>
                    <a:pt x="15" y="12"/>
                    <a:pt x="5" y="0"/>
                    <a:pt x="0" y="8"/>
                  </a:cubicBezTo>
                  <a:cubicBezTo>
                    <a:pt x="0" y="8"/>
                    <a:pt x="1" y="27"/>
                    <a:pt x="15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11155363" y="1430338"/>
              <a:ext cx="58738" cy="47625"/>
            </a:xfrm>
            <a:custGeom>
              <a:avLst/>
              <a:gdLst>
                <a:gd name="T0" fmla="*/ 88 w 88"/>
                <a:gd name="T1" fmla="*/ 51 h 72"/>
                <a:gd name="T2" fmla="*/ 70 w 88"/>
                <a:gd name="T3" fmla="*/ 19 h 72"/>
                <a:gd name="T4" fmla="*/ 35 w 88"/>
                <a:gd name="T5" fmla="*/ 0 h 72"/>
                <a:gd name="T6" fmla="*/ 18 w 88"/>
                <a:gd name="T7" fmla="*/ 21 h 72"/>
                <a:gd name="T8" fmla="*/ 0 w 88"/>
                <a:gd name="T9" fmla="*/ 29 h 72"/>
                <a:gd name="T10" fmla="*/ 23 w 88"/>
                <a:gd name="T11" fmla="*/ 47 h 72"/>
                <a:gd name="T12" fmla="*/ 56 w 88"/>
                <a:gd name="T13" fmla="*/ 67 h 72"/>
                <a:gd name="T14" fmla="*/ 88 w 88"/>
                <a:gd name="T15" fmla="*/ 5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72">
                  <a:moveTo>
                    <a:pt x="88" y="51"/>
                  </a:moveTo>
                  <a:cubicBezTo>
                    <a:pt x="70" y="19"/>
                    <a:pt x="70" y="19"/>
                    <a:pt x="70" y="19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7" y="23"/>
                    <a:pt x="0" y="29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30" y="70"/>
                    <a:pt x="56" y="67"/>
                  </a:cubicBezTo>
                  <a:cubicBezTo>
                    <a:pt x="56" y="67"/>
                    <a:pt x="86" y="72"/>
                    <a:pt x="88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11002963" y="1719263"/>
              <a:ext cx="76200" cy="52388"/>
            </a:xfrm>
            <a:custGeom>
              <a:avLst/>
              <a:gdLst>
                <a:gd name="T0" fmla="*/ 87 w 117"/>
                <a:gd name="T1" fmla="*/ 12 h 81"/>
                <a:gd name="T2" fmla="*/ 88 w 117"/>
                <a:gd name="T3" fmla="*/ 59 h 81"/>
                <a:gd name="T4" fmla="*/ 3 w 117"/>
                <a:gd name="T5" fmla="*/ 64 h 81"/>
                <a:gd name="T6" fmla="*/ 35 w 117"/>
                <a:gd name="T7" fmla="*/ 48 h 81"/>
                <a:gd name="T8" fmla="*/ 64 w 117"/>
                <a:gd name="T9" fmla="*/ 28 h 81"/>
                <a:gd name="T10" fmla="*/ 87 w 117"/>
                <a:gd name="T11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81">
                  <a:moveTo>
                    <a:pt x="87" y="12"/>
                  </a:moveTo>
                  <a:cubicBezTo>
                    <a:pt x="87" y="12"/>
                    <a:pt x="117" y="38"/>
                    <a:pt x="88" y="59"/>
                  </a:cubicBezTo>
                  <a:cubicBezTo>
                    <a:pt x="88" y="59"/>
                    <a:pt x="38" y="81"/>
                    <a:pt x="3" y="64"/>
                  </a:cubicBezTo>
                  <a:cubicBezTo>
                    <a:pt x="3" y="64"/>
                    <a:pt x="0" y="54"/>
                    <a:pt x="35" y="48"/>
                  </a:cubicBezTo>
                  <a:cubicBezTo>
                    <a:pt x="35" y="48"/>
                    <a:pt x="58" y="38"/>
                    <a:pt x="64" y="28"/>
                  </a:cubicBezTo>
                  <a:cubicBezTo>
                    <a:pt x="64" y="28"/>
                    <a:pt x="75" y="0"/>
                    <a:pt x="8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10933113" y="1676400"/>
              <a:ext cx="127000" cy="261938"/>
            </a:xfrm>
            <a:custGeom>
              <a:avLst/>
              <a:gdLst>
                <a:gd name="T0" fmla="*/ 83 w 195"/>
                <a:gd name="T1" fmla="*/ 6 h 399"/>
                <a:gd name="T2" fmla="*/ 27 w 195"/>
                <a:gd name="T3" fmla="*/ 63 h 399"/>
                <a:gd name="T4" fmla="*/ 37 w 195"/>
                <a:gd name="T5" fmla="*/ 123 h 399"/>
                <a:gd name="T6" fmla="*/ 110 w 195"/>
                <a:gd name="T7" fmla="*/ 270 h 399"/>
                <a:gd name="T8" fmla="*/ 174 w 195"/>
                <a:gd name="T9" fmla="*/ 395 h 399"/>
                <a:gd name="T10" fmla="*/ 182 w 195"/>
                <a:gd name="T11" fmla="*/ 372 h 399"/>
                <a:gd name="T12" fmla="*/ 60 w 195"/>
                <a:gd name="T13" fmla="*/ 99 h 399"/>
                <a:gd name="T14" fmla="*/ 95 w 195"/>
                <a:gd name="T15" fmla="*/ 32 h 399"/>
                <a:gd name="T16" fmla="*/ 83 w 195"/>
                <a:gd name="T17" fmla="*/ 6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399">
                  <a:moveTo>
                    <a:pt x="83" y="6"/>
                  </a:moveTo>
                  <a:cubicBezTo>
                    <a:pt x="83" y="6"/>
                    <a:pt x="49" y="13"/>
                    <a:pt x="27" y="63"/>
                  </a:cubicBezTo>
                  <a:cubicBezTo>
                    <a:pt x="27" y="63"/>
                    <a:pt x="0" y="77"/>
                    <a:pt x="37" y="123"/>
                  </a:cubicBezTo>
                  <a:cubicBezTo>
                    <a:pt x="37" y="123"/>
                    <a:pt x="84" y="227"/>
                    <a:pt x="110" y="270"/>
                  </a:cubicBezTo>
                  <a:cubicBezTo>
                    <a:pt x="110" y="270"/>
                    <a:pt x="158" y="383"/>
                    <a:pt x="174" y="395"/>
                  </a:cubicBezTo>
                  <a:cubicBezTo>
                    <a:pt x="174" y="395"/>
                    <a:pt x="195" y="399"/>
                    <a:pt x="182" y="372"/>
                  </a:cubicBezTo>
                  <a:cubicBezTo>
                    <a:pt x="182" y="372"/>
                    <a:pt x="59" y="132"/>
                    <a:pt x="60" y="99"/>
                  </a:cubicBezTo>
                  <a:cubicBezTo>
                    <a:pt x="60" y="99"/>
                    <a:pt x="83" y="61"/>
                    <a:pt x="95" y="32"/>
                  </a:cubicBezTo>
                  <a:cubicBezTo>
                    <a:pt x="95" y="32"/>
                    <a:pt x="101" y="0"/>
                    <a:pt x="8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8555038" y="1919288"/>
              <a:ext cx="174625" cy="528638"/>
            </a:xfrm>
            <a:custGeom>
              <a:avLst/>
              <a:gdLst>
                <a:gd name="T0" fmla="*/ 44 w 265"/>
                <a:gd name="T1" fmla="*/ 784 h 803"/>
                <a:gd name="T2" fmla="*/ 68 w 265"/>
                <a:gd name="T3" fmla="*/ 723 h 803"/>
                <a:gd name="T4" fmla="*/ 89 w 265"/>
                <a:gd name="T5" fmla="*/ 669 h 803"/>
                <a:gd name="T6" fmla="*/ 91 w 265"/>
                <a:gd name="T7" fmla="*/ 624 h 803"/>
                <a:gd name="T8" fmla="*/ 124 w 265"/>
                <a:gd name="T9" fmla="*/ 540 h 803"/>
                <a:gd name="T10" fmla="*/ 144 w 265"/>
                <a:gd name="T11" fmla="*/ 460 h 803"/>
                <a:gd name="T12" fmla="*/ 171 w 265"/>
                <a:gd name="T13" fmla="*/ 352 h 803"/>
                <a:gd name="T14" fmla="*/ 212 w 265"/>
                <a:gd name="T15" fmla="*/ 243 h 803"/>
                <a:gd name="T16" fmla="*/ 249 w 265"/>
                <a:gd name="T17" fmla="*/ 161 h 803"/>
                <a:gd name="T18" fmla="*/ 239 w 265"/>
                <a:gd name="T19" fmla="*/ 109 h 803"/>
                <a:gd name="T20" fmla="*/ 260 w 265"/>
                <a:gd name="T21" fmla="*/ 46 h 803"/>
                <a:gd name="T22" fmla="*/ 238 w 265"/>
                <a:gd name="T23" fmla="*/ 0 h 803"/>
                <a:gd name="T24" fmla="*/ 204 w 265"/>
                <a:gd name="T25" fmla="*/ 84 h 803"/>
                <a:gd name="T26" fmla="*/ 199 w 265"/>
                <a:gd name="T27" fmla="*/ 147 h 803"/>
                <a:gd name="T28" fmla="*/ 119 w 265"/>
                <a:gd name="T29" fmla="*/ 424 h 803"/>
                <a:gd name="T30" fmla="*/ 62 w 265"/>
                <a:gd name="T31" fmla="*/ 540 h 803"/>
                <a:gd name="T32" fmla="*/ 28 w 265"/>
                <a:gd name="T33" fmla="*/ 645 h 803"/>
                <a:gd name="T34" fmla="*/ 28 w 265"/>
                <a:gd name="T35" fmla="*/ 762 h 803"/>
                <a:gd name="T36" fmla="*/ 44 w 265"/>
                <a:gd name="T37" fmla="*/ 784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5" h="803">
                  <a:moveTo>
                    <a:pt x="44" y="784"/>
                  </a:moveTo>
                  <a:cubicBezTo>
                    <a:pt x="44" y="784"/>
                    <a:pt x="50" y="754"/>
                    <a:pt x="68" y="723"/>
                  </a:cubicBezTo>
                  <a:cubicBezTo>
                    <a:pt x="68" y="723"/>
                    <a:pt x="96" y="740"/>
                    <a:pt x="89" y="669"/>
                  </a:cubicBezTo>
                  <a:cubicBezTo>
                    <a:pt x="91" y="624"/>
                    <a:pt x="91" y="624"/>
                    <a:pt x="91" y="624"/>
                  </a:cubicBezTo>
                  <a:cubicBezTo>
                    <a:pt x="91" y="624"/>
                    <a:pt x="115" y="597"/>
                    <a:pt x="124" y="540"/>
                  </a:cubicBezTo>
                  <a:cubicBezTo>
                    <a:pt x="144" y="460"/>
                    <a:pt x="144" y="460"/>
                    <a:pt x="144" y="460"/>
                  </a:cubicBezTo>
                  <a:cubicBezTo>
                    <a:pt x="144" y="460"/>
                    <a:pt x="166" y="402"/>
                    <a:pt x="171" y="352"/>
                  </a:cubicBezTo>
                  <a:cubicBezTo>
                    <a:pt x="171" y="352"/>
                    <a:pt x="189" y="287"/>
                    <a:pt x="212" y="243"/>
                  </a:cubicBezTo>
                  <a:cubicBezTo>
                    <a:pt x="212" y="243"/>
                    <a:pt x="234" y="172"/>
                    <a:pt x="249" y="161"/>
                  </a:cubicBezTo>
                  <a:cubicBezTo>
                    <a:pt x="239" y="109"/>
                    <a:pt x="239" y="109"/>
                    <a:pt x="239" y="109"/>
                  </a:cubicBezTo>
                  <a:cubicBezTo>
                    <a:pt x="239" y="109"/>
                    <a:pt x="265" y="100"/>
                    <a:pt x="260" y="46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38" y="0"/>
                    <a:pt x="209" y="20"/>
                    <a:pt x="204" y="84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17" y="352"/>
                    <a:pt x="119" y="424"/>
                  </a:cubicBezTo>
                  <a:cubicBezTo>
                    <a:pt x="119" y="424"/>
                    <a:pt x="99" y="513"/>
                    <a:pt x="62" y="540"/>
                  </a:cubicBezTo>
                  <a:cubicBezTo>
                    <a:pt x="62" y="540"/>
                    <a:pt x="14" y="586"/>
                    <a:pt x="28" y="645"/>
                  </a:cubicBezTo>
                  <a:cubicBezTo>
                    <a:pt x="28" y="645"/>
                    <a:pt x="0" y="698"/>
                    <a:pt x="28" y="762"/>
                  </a:cubicBezTo>
                  <a:cubicBezTo>
                    <a:pt x="28" y="762"/>
                    <a:pt x="6" y="803"/>
                    <a:pt x="44" y="7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8575675" y="2549525"/>
              <a:ext cx="155575" cy="192088"/>
            </a:xfrm>
            <a:custGeom>
              <a:avLst/>
              <a:gdLst>
                <a:gd name="T0" fmla="*/ 171 w 236"/>
                <a:gd name="T1" fmla="*/ 142 h 292"/>
                <a:gd name="T2" fmla="*/ 202 w 236"/>
                <a:gd name="T3" fmla="*/ 76 h 292"/>
                <a:gd name="T4" fmla="*/ 69 w 236"/>
                <a:gd name="T5" fmla="*/ 59 h 292"/>
                <a:gd name="T6" fmla="*/ 9 w 236"/>
                <a:gd name="T7" fmla="*/ 173 h 292"/>
                <a:gd name="T8" fmla="*/ 68 w 236"/>
                <a:gd name="T9" fmla="*/ 292 h 292"/>
                <a:gd name="T10" fmla="*/ 94 w 236"/>
                <a:gd name="T11" fmla="*/ 269 h 292"/>
                <a:gd name="T12" fmla="*/ 62 w 236"/>
                <a:gd name="T13" fmla="*/ 259 h 292"/>
                <a:gd name="T14" fmla="*/ 31 w 236"/>
                <a:gd name="T15" fmla="*/ 153 h 292"/>
                <a:gd name="T16" fmla="*/ 120 w 236"/>
                <a:gd name="T17" fmla="*/ 85 h 292"/>
                <a:gd name="T18" fmla="*/ 156 w 236"/>
                <a:gd name="T19" fmla="*/ 108 h 292"/>
                <a:gd name="T20" fmla="*/ 171 w 236"/>
                <a:gd name="T21" fmla="*/ 14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292">
                  <a:moveTo>
                    <a:pt x="171" y="142"/>
                  </a:moveTo>
                  <a:cubicBezTo>
                    <a:pt x="171" y="142"/>
                    <a:pt x="236" y="152"/>
                    <a:pt x="202" y="76"/>
                  </a:cubicBezTo>
                  <a:cubicBezTo>
                    <a:pt x="202" y="76"/>
                    <a:pt x="145" y="0"/>
                    <a:pt x="69" y="59"/>
                  </a:cubicBezTo>
                  <a:cubicBezTo>
                    <a:pt x="69" y="59"/>
                    <a:pt x="5" y="94"/>
                    <a:pt x="9" y="173"/>
                  </a:cubicBezTo>
                  <a:cubicBezTo>
                    <a:pt x="9" y="173"/>
                    <a:pt x="0" y="253"/>
                    <a:pt x="68" y="292"/>
                  </a:cubicBezTo>
                  <a:cubicBezTo>
                    <a:pt x="68" y="292"/>
                    <a:pt x="112" y="292"/>
                    <a:pt x="94" y="269"/>
                  </a:cubicBezTo>
                  <a:cubicBezTo>
                    <a:pt x="94" y="269"/>
                    <a:pt x="72" y="273"/>
                    <a:pt x="62" y="259"/>
                  </a:cubicBezTo>
                  <a:cubicBezTo>
                    <a:pt x="62" y="259"/>
                    <a:pt x="20" y="235"/>
                    <a:pt x="31" y="153"/>
                  </a:cubicBezTo>
                  <a:cubicBezTo>
                    <a:pt x="31" y="153"/>
                    <a:pt x="60" y="77"/>
                    <a:pt x="120" y="85"/>
                  </a:cubicBezTo>
                  <a:cubicBezTo>
                    <a:pt x="120" y="85"/>
                    <a:pt x="155" y="82"/>
                    <a:pt x="156" y="108"/>
                  </a:cubicBezTo>
                  <a:cubicBezTo>
                    <a:pt x="156" y="108"/>
                    <a:pt x="146" y="138"/>
                    <a:pt x="171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9"/>
            <p:cNvSpPr>
              <a:spLocks/>
            </p:cNvSpPr>
            <p:nvPr/>
          </p:nvSpPr>
          <p:spPr bwMode="auto">
            <a:xfrm>
              <a:off x="8297863" y="792163"/>
              <a:ext cx="260350" cy="477838"/>
            </a:xfrm>
            <a:custGeom>
              <a:avLst/>
              <a:gdLst>
                <a:gd name="T0" fmla="*/ 0 w 395"/>
                <a:gd name="T1" fmla="*/ 727 h 727"/>
                <a:gd name="T2" fmla="*/ 2 w 395"/>
                <a:gd name="T3" fmla="*/ 642 h 727"/>
                <a:gd name="T4" fmla="*/ 47 w 395"/>
                <a:gd name="T5" fmla="*/ 598 h 727"/>
                <a:gd name="T6" fmla="*/ 213 w 395"/>
                <a:gd name="T7" fmla="*/ 361 h 727"/>
                <a:gd name="T8" fmla="*/ 322 w 395"/>
                <a:gd name="T9" fmla="*/ 150 h 727"/>
                <a:gd name="T10" fmla="*/ 331 w 395"/>
                <a:gd name="T11" fmla="*/ 73 h 727"/>
                <a:gd name="T12" fmla="*/ 371 w 395"/>
                <a:gd name="T13" fmla="*/ 0 h 727"/>
                <a:gd name="T14" fmla="*/ 384 w 395"/>
                <a:gd name="T15" fmla="*/ 90 h 727"/>
                <a:gd name="T16" fmla="*/ 332 w 395"/>
                <a:gd name="T17" fmla="*/ 164 h 727"/>
                <a:gd name="T18" fmla="*/ 193 w 395"/>
                <a:gd name="T19" fmla="*/ 450 h 727"/>
                <a:gd name="T20" fmla="*/ 156 w 395"/>
                <a:gd name="T21" fmla="*/ 499 h 727"/>
                <a:gd name="T22" fmla="*/ 0 w 395"/>
                <a:gd name="T23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5" h="727">
                  <a:moveTo>
                    <a:pt x="0" y="727"/>
                  </a:moveTo>
                  <a:cubicBezTo>
                    <a:pt x="2" y="642"/>
                    <a:pt x="2" y="642"/>
                    <a:pt x="2" y="642"/>
                  </a:cubicBezTo>
                  <a:cubicBezTo>
                    <a:pt x="2" y="642"/>
                    <a:pt x="18" y="629"/>
                    <a:pt x="47" y="598"/>
                  </a:cubicBezTo>
                  <a:cubicBezTo>
                    <a:pt x="47" y="598"/>
                    <a:pt x="194" y="406"/>
                    <a:pt x="213" y="361"/>
                  </a:cubicBezTo>
                  <a:cubicBezTo>
                    <a:pt x="322" y="150"/>
                    <a:pt x="322" y="150"/>
                    <a:pt x="322" y="150"/>
                  </a:cubicBezTo>
                  <a:cubicBezTo>
                    <a:pt x="331" y="73"/>
                    <a:pt x="331" y="73"/>
                    <a:pt x="331" y="73"/>
                  </a:cubicBezTo>
                  <a:cubicBezTo>
                    <a:pt x="331" y="73"/>
                    <a:pt x="355" y="9"/>
                    <a:pt x="371" y="0"/>
                  </a:cubicBezTo>
                  <a:cubicBezTo>
                    <a:pt x="371" y="0"/>
                    <a:pt x="395" y="41"/>
                    <a:pt x="384" y="90"/>
                  </a:cubicBezTo>
                  <a:cubicBezTo>
                    <a:pt x="332" y="164"/>
                    <a:pt x="332" y="164"/>
                    <a:pt x="332" y="164"/>
                  </a:cubicBezTo>
                  <a:cubicBezTo>
                    <a:pt x="332" y="164"/>
                    <a:pt x="211" y="409"/>
                    <a:pt x="193" y="450"/>
                  </a:cubicBezTo>
                  <a:cubicBezTo>
                    <a:pt x="193" y="450"/>
                    <a:pt x="221" y="471"/>
                    <a:pt x="156" y="499"/>
                  </a:cubicBezTo>
                  <a:cubicBezTo>
                    <a:pt x="156" y="499"/>
                    <a:pt x="27" y="713"/>
                    <a:pt x="0" y="7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0"/>
            <p:cNvSpPr>
              <a:spLocks/>
            </p:cNvSpPr>
            <p:nvPr/>
          </p:nvSpPr>
          <p:spPr bwMode="auto">
            <a:xfrm>
              <a:off x="7724775" y="2225675"/>
              <a:ext cx="263525" cy="138113"/>
            </a:xfrm>
            <a:custGeom>
              <a:avLst/>
              <a:gdLst>
                <a:gd name="T0" fmla="*/ 126 w 400"/>
                <a:gd name="T1" fmla="*/ 10 h 209"/>
                <a:gd name="T2" fmla="*/ 61 w 400"/>
                <a:gd name="T3" fmla="*/ 1 h 209"/>
                <a:gd name="T4" fmla="*/ 0 w 400"/>
                <a:gd name="T5" fmla="*/ 28 h 209"/>
                <a:gd name="T6" fmla="*/ 74 w 400"/>
                <a:gd name="T7" fmla="*/ 72 h 209"/>
                <a:gd name="T8" fmla="*/ 114 w 400"/>
                <a:gd name="T9" fmla="*/ 74 h 209"/>
                <a:gd name="T10" fmla="*/ 202 w 400"/>
                <a:gd name="T11" fmla="*/ 120 h 209"/>
                <a:gd name="T12" fmla="*/ 324 w 400"/>
                <a:gd name="T13" fmla="*/ 179 h 209"/>
                <a:gd name="T14" fmla="*/ 400 w 400"/>
                <a:gd name="T15" fmla="*/ 209 h 209"/>
                <a:gd name="T16" fmla="*/ 400 w 400"/>
                <a:gd name="T17" fmla="*/ 183 h 209"/>
                <a:gd name="T18" fmla="*/ 311 w 400"/>
                <a:gd name="T19" fmla="*/ 133 h 209"/>
                <a:gd name="T20" fmla="*/ 193 w 400"/>
                <a:gd name="T21" fmla="*/ 80 h 209"/>
                <a:gd name="T22" fmla="*/ 153 w 400"/>
                <a:gd name="T23" fmla="*/ 60 h 209"/>
                <a:gd name="T24" fmla="*/ 104 w 400"/>
                <a:gd name="T25" fmla="*/ 35 h 209"/>
                <a:gd name="T26" fmla="*/ 126 w 400"/>
                <a:gd name="T27" fmla="*/ 1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0" h="209">
                  <a:moveTo>
                    <a:pt x="126" y="10"/>
                  </a:moveTo>
                  <a:cubicBezTo>
                    <a:pt x="126" y="10"/>
                    <a:pt x="89" y="10"/>
                    <a:pt x="61" y="1"/>
                  </a:cubicBezTo>
                  <a:cubicBezTo>
                    <a:pt x="61" y="1"/>
                    <a:pt x="9" y="0"/>
                    <a:pt x="0" y="28"/>
                  </a:cubicBezTo>
                  <a:cubicBezTo>
                    <a:pt x="0" y="28"/>
                    <a:pt x="31" y="69"/>
                    <a:pt x="74" y="72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58" y="112"/>
                    <a:pt x="202" y="120"/>
                  </a:cubicBezTo>
                  <a:cubicBezTo>
                    <a:pt x="324" y="179"/>
                    <a:pt x="324" y="179"/>
                    <a:pt x="324" y="179"/>
                  </a:cubicBezTo>
                  <a:cubicBezTo>
                    <a:pt x="400" y="209"/>
                    <a:pt x="400" y="209"/>
                    <a:pt x="400" y="209"/>
                  </a:cubicBezTo>
                  <a:cubicBezTo>
                    <a:pt x="400" y="209"/>
                    <a:pt x="384" y="185"/>
                    <a:pt x="400" y="183"/>
                  </a:cubicBezTo>
                  <a:cubicBezTo>
                    <a:pt x="400" y="183"/>
                    <a:pt x="362" y="160"/>
                    <a:pt x="311" y="133"/>
                  </a:cubicBezTo>
                  <a:cubicBezTo>
                    <a:pt x="311" y="133"/>
                    <a:pt x="208" y="105"/>
                    <a:pt x="193" y="80"/>
                  </a:cubicBezTo>
                  <a:cubicBezTo>
                    <a:pt x="193" y="80"/>
                    <a:pt x="175" y="47"/>
                    <a:pt x="153" y="60"/>
                  </a:cubicBezTo>
                  <a:cubicBezTo>
                    <a:pt x="153" y="60"/>
                    <a:pt x="102" y="63"/>
                    <a:pt x="104" y="35"/>
                  </a:cubicBezTo>
                  <a:cubicBezTo>
                    <a:pt x="104" y="35"/>
                    <a:pt x="153" y="34"/>
                    <a:pt x="126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1"/>
            <p:cNvSpPr>
              <a:spLocks/>
            </p:cNvSpPr>
            <p:nvPr/>
          </p:nvSpPr>
          <p:spPr bwMode="auto">
            <a:xfrm>
              <a:off x="8405813" y="1931988"/>
              <a:ext cx="188913" cy="180975"/>
            </a:xfrm>
            <a:custGeom>
              <a:avLst/>
              <a:gdLst>
                <a:gd name="T0" fmla="*/ 27 w 289"/>
                <a:gd name="T1" fmla="*/ 39 h 275"/>
                <a:gd name="T2" fmla="*/ 114 w 289"/>
                <a:gd name="T3" fmla="*/ 135 h 275"/>
                <a:gd name="T4" fmla="*/ 289 w 289"/>
                <a:gd name="T5" fmla="*/ 275 h 275"/>
                <a:gd name="T6" fmla="*/ 228 w 289"/>
                <a:gd name="T7" fmla="*/ 251 h 275"/>
                <a:gd name="T8" fmla="*/ 68 w 289"/>
                <a:gd name="T9" fmla="*/ 132 h 275"/>
                <a:gd name="T10" fmla="*/ 3 w 289"/>
                <a:gd name="T11" fmla="*/ 90 h 275"/>
                <a:gd name="T12" fmla="*/ 27 w 289"/>
                <a:gd name="T13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9" h="275">
                  <a:moveTo>
                    <a:pt x="27" y="39"/>
                  </a:moveTo>
                  <a:cubicBezTo>
                    <a:pt x="27" y="39"/>
                    <a:pt x="3" y="43"/>
                    <a:pt x="114" y="135"/>
                  </a:cubicBezTo>
                  <a:cubicBezTo>
                    <a:pt x="289" y="275"/>
                    <a:pt x="289" y="275"/>
                    <a:pt x="289" y="275"/>
                  </a:cubicBezTo>
                  <a:cubicBezTo>
                    <a:pt x="228" y="251"/>
                    <a:pt x="228" y="251"/>
                    <a:pt x="228" y="251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21" y="132"/>
                    <a:pt x="3" y="90"/>
                  </a:cubicBezTo>
                  <a:cubicBezTo>
                    <a:pt x="3" y="90"/>
                    <a:pt x="0" y="0"/>
                    <a:pt x="27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8578850" y="2095500"/>
              <a:ext cx="52388" cy="96838"/>
            </a:xfrm>
            <a:custGeom>
              <a:avLst/>
              <a:gdLst>
                <a:gd name="T0" fmla="*/ 73 w 78"/>
                <a:gd name="T1" fmla="*/ 147 h 147"/>
                <a:gd name="T2" fmla="*/ 7 w 78"/>
                <a:gd name="T3" fmla="*/ 50 h 147"/>
                <a:gd name="T4" fmla="*/ 70 w 78"/>
                <a:gd name="T5" fmla="*/ 44 h 147"/>
                <a:gd name="T6" fmla="*/ 78 w 78"/>
                <a:gd name="T7" fmla="*/ 71 h 147"/>
                <a:gd name="T8" fmla="*/ 44 w 78"/>
                <a:gd name="T9" fmla="*/ 82 h 147"/>
                <a:gd name="T10" fmla="*/ 43 w 78"/>
                <a:gd name="T11" fmla="*/ 72 h 147"/>
                <a:gd name="T12" fmla="*/ 75 w 78"/>
                <a:gd name="T13" fmla="*/ 123 h 147"/>
                <a:gd name="T14" fmla="*/ 73 w 78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47">
                  <a:moveTo>
                    <a:pt x="73" y="147"/>
                  </a:moveTo>
                  <a:cubicBezTo>
                    <a:pt x="73" y="147"/>
                    <a:pt x="0" y="87"/>
                    <a:pt x="7" y="50"/>
                  </a:cubicBezTo>
                  <a:cubicBezTo>
                    <a:pt x="7" y="50"/>
                    <a:pt x="33" y="0"/>
                    <a:pt x="70" y="44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43" y="72"/>
                    <a:pt x="44" y="82"/>
                  </a:cubicBezTo>
                  <a:cubicBezTo>
                    <a:pt x="44" y="91"/>
                    <a:pt x="43" y="72"/>
                    <a:pt x="43" y="72"/>
                  </a:cubicBezTo>
                  <a:cubicBezTo>
                    <a:pt x="43" y="72"/>
                    <a:pt x="57" y="106"/>
                    <a:pt x="75" y="123"/>
                  </a:cubicBezTo>
                  <a:lnTo>
                    <a:pt x="73" y="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33"/>
            <p:cNvSpPr>
              <a:spLocks/>
            </p:cNvSpPr>
            <p:nvPr/>
          </p:nvSpPr>
          <p:spPr bwMode="auto">
            <a:xfrm>
              <a:off x="8496300" y="2070100"/>
              <a:ext cx="52388" cy="63500"/>
            </a:xfrm>
            <a:custGeom>
              <a:avLst/>
              <a:gdLst>
                <a:gd name="T0" fmla="*/ 33 w 78"/>
                <a:gd name="T1" fmla="*/ 98 h 98"/>
                <a:gd name="T2" fmla="*/ 59 w 78"/>
                <a:gd name="T3" fmla="*/ 70 h 98"/>
                <a:gd name="T4" fmla="*/ 68 w 78"/>
                <a:gd name="T5" fmla="*/ 34 h 98"/>
                <a:gd name="T6" fmla="*/ 27 w 78"/>
                <a:gd name="T7" fmla="*/ 3 h 98"/>
                <a:gd name="T8" fmla="*/ 0 w 78"/>
                <a:gd name="T9" fmla="*/ 12 h 98"/>
                <a:gd name="T10" fmla="*/ 12 w 78"/>
                <a:gd name="T11" fmla="*/ 60 h 98"/>
                <a:gd name="T12" fmla="*/ 33 w 78"/>
                <a:gd name="T1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98">
                  <a:moveTo>
                    <a:pt x="33" y="98"/>
                  </a:moveTo>
                  <a:cubicBezTo>
                    <a:pt x="33" y="98"/>
                    <a:pt x="52" y="97"/>
                    <a:pt x="59" y="70"/>
                  </a:cubicBezTo>
                  <a:cubicBezTo>
                    <a:pt x="59" y="70"/>
                    <a:pt x="78" y="81"/>
                    <a:pt x="68" y="34"/>
                  </a:cubicBezTo>
                  <a:cubicBezTo>
                    <a:pt x="68" y="34"/>
                    <a:pt x="73" y="0"/>
                    <a:pt x="27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6" y="37"/>
                    <a:pt x="12" y="60"/>
                  </a:cubicBezTo>
                  <a:cubicBezTo>
                    <a:pt x="12" y="60"/>
                    <a:pt x="4" y="89"/>
                    <a:pt x="33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4"/>
            <p:cNvSpPr>
              <a:spLocks/>
            </p:cNvSpPr>
            <p:nvPr/>
          </p:nvSpPr>
          <p:spPr bwMode="auto">
            <a:xfrm>
              <a:off x="8437563" y="2032000"/>
              <a:ext cx="41275" cy="58738"/>
            </a:xfrm>
            <a:custGeom>
              <a:avLst/>
              <a:gdLst>
                <a:gd name="T0" fmla="*/ 22 w 63"/>
                <a:gd name="T1" fmla="*/ 83 h 88"/>
                <a:gd name="T2" fmla="*/ 43 w 63"/>
                <a:gd name="T3" fmla="*/ 74 h 88"/>
                <a:gd name="T4" fmla="*/ 63 w 63"/>
                <a:gd name="T5" fmla="*/ 77 h 88"/>
                <a:gd name="T6" fmla="*/ 57 w 63"/>
                <a:gd name="T7" fmla="*/ 35 h 88"/>
                <a:gd name="T8" fmla="*/ 26 w 63"/>
                <a:gd name="T9" fmla="*/ 23 h 88"/>
                <a:gd name="T10" fmla="*/ 22 w 63"/>
                <a:gd name="T11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88">
                  <a:moveTo>
                    <a:pt x="22" y="83"/>
                  </a:moveTo>
                  <a:cubicBezTo>
                    <a:pt x="22" y="83"/>
                    <a:pt x="35" y="88"/>
                    <a:pt x="43" y="74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7"/>
                    <a:pt x="58" y="49"/>
                    <a:pt x="57" y="35"/>
                  </a:cubicBezTo>
                  <a:cubicBezTo>
                    <a:pt x="57" y="35"/>
                    <a:pt x="50" y="0"/>
                    <a:pt x="26" y="23"/>
                  </a:cubicBezTo>
                  <a:cubicBezTo>
                    <a:pt x="26" y="23"/>
                    <a:pt x="0" y="57"/>
                    <a:pt x="22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35"/>
            <p:cNvSpPr>
              <a:spLocks/>
            </p:cNvSpPr>
            <p:nvPr/>
          </p:nvSpPr>
          <p:spPr bwMode="auto">
            <a:xfrm>
              <a:off x="8332788" y="2039938"/>
              <a:ext cx="161925" cy="166688"/>
            </a:xfrm>
            <a:custGeom>
              <a:avLst/>
              <a:gdLst>
                <a:gd name="T0" fmla="*/ 199 w 245"/>
                <a:gd name="T1" fmla="*/ 202 h 254"/>
                <a:gd name="T2" fmla="*/ 95 w 245"/>
                <a:gd name="T3" fmla="*/ 183 h 254"/>
                <a:gd name="T4" fmla="*/ 60 w 245"/>
                <a:gd name="T5" fmla="*/ 80 h 254"/>
                <a:gd name="T6" fmla="*/ 112 w 245"/>
                <a:gd name="T7" fmla="*/ 25 h 254"/>
                <a:gd name="T8" fmla="*/ 177 w 245"/>
                <a:gd name="T9" fmla="*/ 32 h 254"/>
                <a:gd name="T10" fmla="*/ 139 w 245"/>
                <a:gd name="T11" fmla="*/ 0 h 254"/>
                <a:gd name="T12" fmla="*/ 30 w 245"/>
                <a:gd name="T13" fmla="*/ 72 h 254"/>
                <a:gd name="T14" fmla="*/ 59 w 245"/>
                <a:gd name="T15" fmla="*/ 190 h 254"/>
                <a:gd name="T16" fmla="*/ 203 w 245"/>
                <a:gd name="T17" fmla="*/ 227 h 254"/>
                <a:gd name="T18" fmla="*/ 243 w 245"/>
                <a:gd name="T19" fmla="*/ 150 h 254"/>
                <a:gd name="T20" fmla="*/ 199 w 245"/>
                <a:gd name="T21" fmla="*/ 20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54">
                  <a:moveTo>
                    <a:pt x="199" y="202"/>
                  </a:moveTo>
                  <a:cubicBezTo>
                    <a:pt x="199" y="202"/>
                    <a:pt x="143" y="218"/>
                    <a:pt x="95" y="183"/>
                  </a:cubicBezTo>
                  <a:cubicBezTo>
                    <a:pt x="95" y="183"/>
                    <a:pt x="39" y="125"/>
                    <a:pt x="60" y="80"/>
                  </a:cubicBezTo>
                  <a:cubicBezTo>
                    <a:pt x="60" y="80"/>
                    <a:pt x="79" y="33"/>
                    <a:pt x="112" y="25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7" y="32"/>
                    <a:pt x="207" y="13"/>
                    <a:pt x="139" y="0"/>
                  </a:cubicBezTo>
                  <a:cubicBezTo>
                    <a:pt x="139" y="0"/>
                    <a:pt x="66" y="12"/>
                    <a:pt x="30" y="72"/>
                  </a:cubicBezTo>
                  <a:cubicBezTo>
                    <a:pt x="30" y="72"/>
                    <a:pt x="0" y="132"/>
                    <a:pt x="59" y="190"/>
                  </a:cubicBezTo>
                  <a:cubicBezTo>
                    <a:pt x="59" y="190"/>
                    <a:pt x="149" y="254"/>
                    <a:pt x="203" y="227"/>
                  </a:cubicBezTo>
                  <a:cubicBezTo>
                    <a:pt x="203" y="227"/>
                    <a:pt x="245" y="173"/>
                    <a:pt x="243" y="150"/>
                  </a:cubicBezTo>
                  <a:cubicBezTo>
                    <a:pt x="243" y="150"/>
                    <a:pt x="217" y="178"/>
                    <a:pt x="199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6"/>
            <p:cNvSpPr>
              <a:spLocks/>
            </p:cNvSpPr>
            <p:nvPr/>
          </p:nvSpPr>
          <p:spPr bwMode="auto">
            <a:xfrm>
              <a:off x="8432800" y="1601788"/>
              <a:ext cx="74613" cy="80963"/>
            </a:xfrm>
            <a:custGeom>
              <a:avLst/>
              <a:gdLst>
                <a:gd name="T0" fmla="*/ 29 w 113"/>
                <a:gd name="T1" fmla="*/ 80 h 123"/>
                <a:gd name="T2" fmla="*/ 65 w 113"/>
                <a:gd name="T3" fmla="*/ 76 h 123"/>
                <a:gd name="T4" fmla="*/ 89 w 113"/>
                <a:gd name="T5" fmla="*/ 84 h 123"/>
                <a:gd name="T6" fmla="*/ 16 w 113"/>
                <a:gd name="T7" fmla="*/ 0 h 123"/>
                <a:gd name="T8" fmla="*/ 29 w 113"/>
                <a:gd name="T9" fmla="*/ 8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23">
                  <a:moveTo>
                    <a:pt x="29" y="80"/>
                  </a:moveTo>
                  <a:cubicBezTo>
                    <a:pt x="29" y="80"/>
                    <a:pt x="58" y="123"/>
                    <a:pt x="65" y="76"/>
                  </a:cubicBezTo>
                  <a:cubicBezTo>
                    <a:pt x="65" y="76"/>
                    <a:pt x="88" y="109"/>
                    <a:pt x="89" y="84"/>
                  </a:cubicBezTo>
                  <a:cubicBezTo>
                    <a:pt x="89" y="84"/>
                    <a:pt x="113" y="44"/>
                    <a:pt x="16" y="0"/>
                  </a:cubicBezTo>
                  <a:cubicBezTo>
                    <a:pt x="16" y="0"/>
                    <a:pt x="0" y="45"/>
                    <a:pt x="29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7"/>
            <p:cNvSpPr>
              <a:spLocks/>
            </p:cNvSpPr>
            <p:nvPr/>
          </p:nvSpPr>
          <p:spPr bwMode="auto">
            <a:xfrm>
              <a:off x="8743950" y="1604963"/>
              <a:ext cx="69850" cy="92075"/>
            </a:xfrm>
            <a:custGeom>
              <a:avLst/>
              <a:gdLst>
                <a:gd name="T0" fmla="*/ 81 w 105"/>
                <a:gd name="T1" fmla="*/ 8 h 139"/>
                <a:gd name="T2" fmla="*/ 105 w 105"/>
                <a:gd name="T3" fmla="*/ 58 h 139"/>
                <a:gd name="T4" fmla="*/ 64 w 105"/>
                <a:gd name="T5" fmla="*/ 102 h 139"/>
                <a:gd name="T6" fmla="*/ 34 w 105"/>
                <a:gd name="T7" fmla="*/ 139 h 139"/>
                <a:gd name="T8" fmla="*/ 6 w 105"/>
                <a:gd name="T9" fmla="*/ 89 h 139"/>
                <a:gd name="T10" fmla="*/ 44 w 105"/>
                <a:gd name="T11" fmla="*/ 51 h 139"/>
                <a:gd name="T12" fmla="*/ 81 w 105"/>
                <a:gd name="T13" fmla="*/ 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139">
                  <a:moveTo>
                    <a:pt x="81" y="8"/>
                  </a:moveTo>
                  <a:cubicBezTo>
                    <a:pt x="105" y="58"/>
                    <a:pt x="105" y="58"/>
                    <a:pt x="105" y="58"/>
                  </a:cubicBezTo>
                  <a:cubicBezTo>
                    <a:pt x="105" y="58"/>
                    <a:pt x="95" y="99"/>
                    <a:pt x="64" y="102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0" y="111"/>
                    <a:pt x="6" y="89"/>
                  </a:cubicBezTo>
                  <a:cubicBezTo>
                    <a:pt x="6" y="89"/>
                    <a:pt x="23" y="74"/>
                    <a:pt x="44" y="51"/>
                  </a:cubicBezTo>
                  <a:cubicBezTo>
                    <a:pt x="44" y="51"/>
                    <a:pt x="68" y="0"/>
                    <a:pt x="8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8"/>
            <p:cNvSpPr>
              <a:spLocks/>
            </p:cNvSpPr>
            <p:nvPr/>
          </p:nvSpPr>
          <p:spPr bwMode="auto">
            <a:xfrm>
              <a:off x="8613775" y="1433513"/>
              <a:ext cx="71438" cy="71438"/>
            </a:xfrm>
            <a:custGeom>
              <a:avLst/>
              <a:gdLst>
                <a:gd name="T0" fmla="*/ 101 w 109"/>
                <a:gd name="T1" fmla="*/ 0 h 107"/>
                <a:gd name="T2" fmla="*/ 42 w 109"/>
                <a:gd name="T3" fmla="*/ 80 h 107"/>
                <a:gd name="T4" fmla="*/ 8 w 109"/>
                <a:gd name="T5" fmla="*/ 16 h 107"/>
                <a:gd name="T6" fmla="*/ 53 w 109"/>
                <a:gd name="T7" fmla="*/ 44 h 107"/>
                <a:gd name="T8" fmla="*/ 101 w 109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7">
                  <a:moveTo>
                    <a:pt x="101" y="0"/>
                  </a:moveTo>
                  <a:cubicBezTo>
                    <a:pt x="101" y="0"/>
                    <a:pt x="109" y="107"/>
                    <a:pt x="42" y="80"/>
                  </a:cubicBezTo>
                  <a:cubicBezTo>
                    <a:pt x="42" y="80"/>
                    <a:pt x="0" y="59"/>
                    <a:pt x="8" y="16"/>
                  </a:cubicBezTo>
                  <a:cubicBezTo>
                    <a:pt x="8" y="16"/>
                    <a:pt x="36" y="48"/>
                    <a:pt x="53" y="44"/>
                  </a:cubicBezTo>
                  <a:cubicBezTo>
                    <a:pt x="53" y="44"/>
                    <a:pt x="83" y="36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9"/>
            <p:cNvSpPr>
              <a:spLocks/>
            </p:cNvSpPr>
            <p:nvPr/>
          </p:nvSpPr>
          <p:spPr bwMode="auto">
            <a:xfrm>
              <a:off x="8624888" y="1697038"/>
              <a:ext cx="115888" cy="88900"/>
            </a:xfrm>
            <a:custGeom>
              <a:avLst/>
              <a:gdLst>
                <a:gd name="T0" fmla="*/ 177 w 177"/>
                <a:gd name="T1" fmla="*/ 85 h 135"/>
                <a:gd name="T2" fmla="*/ 114 w 177"/>
                <a:gd name="T3" fmla="*/ 93 h 135"/>
                <a:gd name="T4" fmla="*/ 104 w 177"/>
                <a:gd name="T5" fmla="*/ 83 h 135"/>
                <a:gd name="T6" fmla="*/ 61 w 177"/>
                <a:gd name="T7" fmla="*/ 128 h 135"/>
                <a:gd name="T8" fmla="*/ 15 w 177"/>
                <a:gd name="T9" fmla="*/ 135 h 135"/>
                <a:gd name="T10" fmla="*/ 53 w 177"/>
                <a:gd name="T11" fmla="*/ 88 h 135"/>
                <a:gd name="T12" fmla="*/ 95 w 177"/>
                <a:gd name="T13" fmla="*/ 71 h 135"/>
                <a:gd name="T14" fmla="*/ 79 w 177"/>
                <a:gd name="T15" fmla="*/ 23 h 135"/>
                <a:gd name="T16" fmla="*/ 97 w 177"/>
                <a:gd name="T17" fmla="*/ 15 h 135"/>
                <a:gd name="T18" fmla="*/ 126 w 177"/>
                <a:gd name="T19" fmla="*/ 19 h 135"/>
                <a:gd name="T20" fmla="*/ 177 w 177"/>
                <a:gd name="T21" fmla="*/ 8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135">
                  <a:moveTo>
                    <a:pt x="177" y="85"/>
                  </a:moveTo>
                  <a:cubicBezTo>
                    <a:pt x="177" y="85"/>
                    <a:pt x="154" y="91"/>
                    <a:pt x="114" y="93"/>
                  </a:cubicBezTo>
                  <a:cubicBezTo>
                    <a:pt x="104" y="83"/>
                    <a:pt x="104" y="83"/>
                    <a:pt x="104" y="83"/>
                  </a:cubicBezTo>
                  <a:cubicBezTo>
                    <a:pt x="104" y="83"/>
                    <a:pt x="73" y="103"/>
                    <a:pt x="61" y="128"/>
                  </a:cubicBezTo>
                  <a:cubicBezTo>
                    <a:pt x="61" y="128"/>
                    <a:pt x="29" y="122"/>
                    <a:pt x="15" y="135"/>
                  </a:cubicBezTo>
                  <a:cubicBezTo>
                    <a:pt x="15" y="135"/>
                    <a:pt x="0" y="117"/>
                    <a:pt x="53" y="88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71"/>
                    <a:pt x="116" y="68"/>
                    <a:pt x="79" y="23"/>
                  </a:cubicBezTo>
                  <a:cubicBezTo>
                    <a:pt x="79" y="23"/>
                    <a:pt x="67" y="0"/>
                    <a:pt x="97" y="15"/>
                  </a:cubicBezTo>
                  <a:cubicBezTo>
                    <a:pt x="97" y="15"/>
                    <a:pt x="112" y="11"/>
                    <a:pt x="126" y="19"/>
                  </a:cubicBezTo>
                  <a:cubicBezTo>
                    <a:pt x="126" y="19"/>
                    <a:pt x="153" y="61"/>
                    <a:pt x="177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0"/>
            <p:cNvSpPr>
              <a:spLocks/>
            </p:cNvSpPr>
            <p:nvPr/>
          </p:nvSpPr>
          <p:spPr bwMode="auto">
            <a:xfrm>
              <a:off x="10631488" y="1984375"/>
              <a:ext cx="68263" cy="55563"/>
            </a:xfrm>
            <a:custGeom>
              <a:avLst/>
              <a:gdLst>
                <a:gd name="T0" fmla="*/ 102 w 102"/>
                <a:gd name="T1" fmla="*/ 36 h 85"/>
                <a:gd name="T2" fmla="*/ 43 w 102"/>
                <a:gd name="T3" fmla="*/ 0 h 85"/>
                <a:gd name="T4" fmla="*/ 32 w 102"/>
                <a:gd name="T5" fmla="*/ 30 h 85"/>
                <a:gd name="T6" fmla="*/ 0 w 102"/>
                <a:gd name="T7" fmla="*/ 43 h 85"/>
                <a:gd name="T8" fmla="*/ 25 w 102"/>
                <a:gd name="T9" fmla="*/ 62 h 85"/>
                <a:gd name="T10" fmla="*/ 86 w 102"/>
                <a:gd name="T11" fmla="*/ 63 h 85"/>
                <a:gd name="T12" fmla="*/ 102 w 102"/>
                <a:gd name="T13" fmla="*/ 3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85">
                  <a:moveTo>
                    <a:pt x="102" y="36"/>
                  </a:moveTo>
                  <a:cubicBezTo>
                    <a:pt x="102" y="36"/>
                    <a:pt x="70" y="28"/>
                    <a:pt x="43" y="0"/>
                  </a:cubicBezTo>
                  <a:cubicBezTo>
                    <a:pt x="43" y="0"/>
                    <a:pt x="28" y="11"/>
                    <a:pt x="32" y="3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3" y="55"/>
                    <a:pt x="25" y="62"/>
                  </a:cubicBezTo>
                  <a:cubicBezTo>
                    <a:pt x="25" y="62"/>
                    <a:pt x="56" y="85"/>
                    <a:pt x="86" y="63"/>
                  </a:cubicBezTo>
                  <a:lnTo>
                    <a:pt x="102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1"/>
            <p:cNvSpPr>
              <a:spLocks/>
            </p:cNvSpPr>
            <p:nvPr/>
          </p:nvSpPr>
          <p:spPr bwMode="auto">
            <a:xfrm>
              <a:off x="10509250" y="1958975"/>
              <a:ext cx="65088" cy="73025"/>
            </a:xfrm>
            <a:custGeom>
              <a:avLst/>
              <a:gdLst>
                <a:gd name="T0" fmla="*/ 0 w 100"/>
                <a:gd name="T1" fmla="*/ 111 h 111"/>
                <a:gd name="T2" fmla="*/ 100 w 100"/>
                <a:gd name="T3" fmla="*/ 46 h 111"/>
                <a:gd name="T4" fmla="*/ 59 w 100"/>
                <a:gd name="T5" fmla="*/ 0 h 111"/>
                <a:gd name="T6" fmla="*/ 59 w 100"/>
                <a:gd name="T7" fmla="*/ 33 h 111"/>
                <a:gd name="T8" fmla="*/ 0 w 100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11">
                  <a:moveTo>
                    <a:pt x="0" y="111"/>
                  </a:moveTo>
                  <a:cubicBezTo>
                    <a:pt x="0" y="111"/>
                    <a:pt x="85" y="65"/>
                    <a:pt x="100" y="46"/>
                  </a:cubicBezTo>
                  <a:cubicBezTo>
                    <a:pt x="100" y="46"/>
                    <a:pt x="99" y="0"/>
                    <a:pt x="59" y="0"/>
                  </a:cubicBezTo>
                  <a:cubicBezTo>
                    <a:pt x="59" y="0"/>
                    <a:pt x="44" y="11"/>
                    <a:pt x="59" y="33"/>
                  </a:cubicBezTo>
                  <a:cubicBezTo>
                    <a:pt x="59" y="33"/>
                    <a:pt x="52" y="57"/>
                    <a:pt x="0" y="1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2"/>
            <p:cNvSpPr>
              <a:spLocks/>
            </p:cNvSpPr>
            <p:nvPr/>
          </p:nvSpPr>
          <p:spPr bwMode="auto">
            <a:xfrm>
              <a:off x="10360025" y="2039938"/>
              <a:ext cx="301625" cy="44450"/>
            </a:xfrm>
            <a:custGeom>
              <a:avLst/>
              <a:gdLst>
                <a:gd name="T0" fmla="*/ 458 w 458"/>
                <a:gd name="T1" fmla="*/ 21 h 68"/>
                <a:gd name="T2" fmla="*/ 409 w 458"/>
                <a:gd name="T3" fmla="*/ 0 h 68"/>
                <a:gd name="T4" fmla="*/ 0 w 458"/>
                <a:gd name="T5" fmla="*/ 30 h 68"/>
                <a:gd name="T6" fmla="*/ 395 w 458"/>
                <a:gd name="T7" fmla="*/ 44 h 68"/>
                <a:gd name="T8" fmla="*/ 434 w 458"/>
                <a:gd name="T9" fmla="*/ 68 h 68"/>
                <a:gd name="T10" fmla="*/ 458 w 458"/>
                <a:gd name="T11" fmla="*/ 2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8" h="68">
                  <a:moveTo>
                    <a:pt x="458" y="21"/>
                  </a:moveTo>
                  <a:cubicBezTo>
                    <a:pt x="409" y="0"/>
                    <a:pt x="409" y="0"/>
                    <a:pt x="409" y="0"/>
                  </a:cubicBezTo>
                  <a:cubicBezTo>
                    <a:pt x="409" y="0"/>
                    <a:pt x="84" y="32"/>
                    <a:pt x="0" y="30"/>
                  </a:cubicBezTo>
                  <a:cubicBezTo>
                    <a:pt x="0" y="30"/>
                    <a:pt x="295" y="54"/>
                    <a:pt x="395" y="44"/>
                  </a:cubicBezTo>
                  <a:cubicBezTo>
                    <a:pt x="434" y="68"/>
                    <a:pt x="434" y="68"/>
                    <a:pt x="434" y="68"/>
                  </a:cubicBezTo>
                  <a:lnTo>
                    <a:pt x="458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3"/>
            <p:cNvSpPr>
              <a:spLocks/>
            </p:cNvSpPr>
            <p:nvPr/>
          </p:nvSpPr>
          <p:spPr bwMode="auto">
            <a:xfrm>
              <a:off x="8724900" y="1146175"/>
              <a:ext cx="68263" cy="566738"/>
            </a:xfrm>
            <a:custGeom>
              <a:avLst/>
              <a:gdLst>
                <a:gd name="T0" fmla="*/ 20 w 102"/>
                <a:gd name="T1" fmla="*/ 861 h 861"/>
                <a:gd name="T2" fmla="*/ 81 w 102"/>
                <a:gd name="T3" fmla="*/ 326 h 861"/>
                <a:gd name="T4" fmla="*/ 76 w 102"/>
                <a:gd name="T5" fmla="*/ 116 h 861"/>
                <a:gd name="T6" fmla="*/ 89 w 102"/>
                <a:gd name="T7" fmla="*/ 18 h 861"/>
                <a:gd name="T8" fmla="*/ 67 w 102"/>
                <a:gd name="T9" fmla="*/ 28 h 861"/>
                <a:gd name="T10" fmla="*/ 59 w 102"/>
                <a:gd name="T11" fmla="*/ 133 h 861"/>
                <a:gd name="T12" fmla="*/ 66 w 102"/>
                <a:gd name="T13" fmla="*/ 441 h 861"/>
                <a:gd name="T14" fmla="*/ 0 w 102"/>
                <a:gd name="T15" fmla="*/ 859 h 861"/>
                <a:gd name="T16" fmla="*/ 20 w 102"/>
                <a:gd name="T17" fmla="*/ 861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861">
                  <a:moveTo>
                    <a:pt x="20" y="861"/>
                  </a:moveTo>
                  <a:cubicBezTo>
                    <a:pt x="20" y="861"/>
                    <a:pt x="96" y="563"/>
                    <a:pt x="81" y="32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6" y="116"/>
                    <a:pt x="102" y="63"/>
                    <a:pt x="89" y="18"/>
                  </a:cubicBezTo>
                  <a:cubicBezTo>
                    <a:pt x="89" y="18"/>
                    <a:pt x="86" y="0"/>
                    <a:pt x="67" y="28"/>
                  </a:cubicBezTo>
                  <a:cubicBezTo>
                    <a:pt x="67" y="28"/>
                    <a:pt x="55" y="71"/>
                    <a:pt x="59" y="133"/>
                  </a:cubicBezTo>
                  <a:cubicBezTo>
                    <a:pt x="59" y="133"/>
                    <a:pt x="67" y="379"/>
                    <a:pt x="66" y="441"/>
                  </a:cubicBezTo>
                  <a:cubicBezTo>
                    <a:pt x="66" y="441"/>
                    <a:pt x="26" y="801"/>
                    <a:pt x="0" y="859"/>
                  </a:cubicBezTo>
                  <a:lnTo>
                    <a:pt x="20" y="8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4"/>
            <p:cNvSpPr>
              <a:spLocks/>
            </p:cNvSpPr>
            <p:nvPr/>
          </p:nvSpPr>
          <p:spPr bwMode="auto">
            <a:xfrm>
              <a:off x="8321675" y="2536825"/>
              <a:ext cx="133350" cy="52388"/>
            </a:xfrm>
            <a:custGeom>
              <a:avLst/>
              <a:gdLst>
                <a:gd name="T0" fmla="*/ 19 w 201"/>
                <a:gd name="T1" fmla="*/ 80 h 80"/>
                <a:gd name="T2" fmla="*/ 194 w 201"/>
                <a:gd name="T3" fmla="*/ 11 h 80"/>
                <a:gd name="T4" fmla="*/ 201 w 201"/>
                <a:gd name="T5" fmla="*/ 0 h 80"/>
                <a:gd name="T6" fmla="*/ 8 w 201"/>
                <a:gd name="T7" fmla="*/ 70 h 80"/>
                <a:gd name="T8" fmla="*/ 19 w 201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80">
                  <a:moveTo>
                    <a:pt x="19" y="80"/>
                  </a:moveTo>
                  <a:cubicBezTo>
                    <a:pt x="19" y="80"/>
                    <a:pt x="153" y="21"/>
                    <a:pt x="194" y="11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60" y="35"/>
                    <a:pt x="8" y="70"/>
                  </a:cubicBezTo>
                  <a:cubicBezTo>
                    <a:pt x="8" y="70"/>
                    <a:pt x="0" y="76"/>
                    <a:pt x="19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5"/>
            <p:cNvSpPr>
              <a:spLocks/>
            </p:cNvSpPr>
            <p:nvPr/>
          </p:nvSpPr>
          <p:spPr bwMode="auto">
            <a:xfrm>
              <a:off x="8577263" y="2492375"/>
              <a:ext cx="63500" cy="22225"/>
            </a:xfrm>
            <a:custGeom>
              <a:avLst/>
              <a:gdLst>
                <a:gd name="T0" fmla="*/ 0 w 97"/>
                <a:gd name="T1" fmla="*/ 32 h 32"/>
                <a:gd name="T2" fmla="*/ 93 w 97"/>
                <a:gd name="T3" fmla="*/ 11 h 32"/>
                <a:gd name="T4" fmla="*/ 97 w 97"/>
                <a:gd name="T5" fmla="*/ 0 h 32"/>
                <a:gd name="T6" fmla="*/ 0 w 97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32">
                  <a:moveTo>
                    <a:pt x="0" y="32"/>
                  </a:moveTo>
                  <a:cubicBezTo>
                    <a:pt x="0" y="32"/>
                    <a:pt x="60" y="20"/>
                    <a:pt x="93" y="11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0"/>
                    <a:pt x="13" y="16"/>
                    <a:pt x="0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6"/>
            <p:cNvSpPr>
              <a:spLocks/>
            </p:cNvSpPr>
            <p:nvPr/>
          </p:nvSpPr>
          <p:spPr bwMode="auto">
            <a:xfrm>
              <a:off x="8231188" y="2424113"/>
              <a:ext cx="65088" cy="65088"/>
            </a:xfrm>
            <a:custGeom>
              <a:avLst/>
              <a:gdLst>
                <a:gd name="T0" fmla="*/ 99 w 99"/>
                <a:gd name="T1" fmla="*/ 52 h 99"/>
                <a:gd name="T2" fmla="*/ 36 w 99"/>
                <a:gd name="T3" fmla="*/ 0 h 99"/>
                <a:gd name="T4" fmla="*/ 41 w 99"/>
                <a:gd name="T5" fmla="*/ 84 h 99"/>
                <a:gd name="T6" fmla="*/ 99 w 99"/>
                <a:gd name="T7" fmla="*/ 5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99">
                  <a:moveTo>
                    <a:pt x="99" y="52"/>
                  </a:moveTo>
                  <a:cubicBezTo>
                    <a:pt x="99" y="52"/>
                    <a:pt x="55" y="32"/>
                    <a:pt x="36" y="0"/>
                  </a:cubicBezTo>
                  <a:cubicBezTo>
                    <a:pt x="36" y="0"/>
                    <a:pt x="0" y="35"/>
                    <a:pt x="41" y="84"/>
                  </a:cubicBezTo>
                  <a:cubicBezTo>
                    <a:pt x="41" y="84"/>
                    <a:pt x="78" y="99"/>
                    <a:pt x="99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7"/>
            <p:cNvSpPr>
              <a:spLocks/>
            </p:cNvSpPr>
            <p:nvPr/>
          </p:nvSpPr>
          <p:spPr bwMode="auto">
            <a:xfrm>
              <a:off x="8228013" y="1455738"/>
              <a:ext cx="50800" cy="58738"/>
            </a:xfrm>
            <a:custGeom>
              <a:avLst/>
              <a:gdLst>
                <a:gd name="T0" fmla="*/ 76 w 76"/>
                <a:gd name="T1" fmla="*/ 78 h 90"/>
                <a:gd name="T2" fmla="*/ 28 w 76"/>
                <a:gd name="T3" fmla="*/ 0 h 90"/>
                <a:gd name="T4" fmla="*/ 37 w 76"/>
                <a:gd name="T5" fmla="*/ 85 h 90"/>
                <a:gd name="T6" fmla="*/ 50 w 76"/>
                <a:gd name="T7" fmla="*/ 62 h 90"/>
                <a:gd name="T8" fmla="*/ 76 w 76"/>
                <a:gd name="T9" fmla="*/ 7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90">
                  <a:moveTo>
                    <a:pt x="76" y="78"/>
                  </a:moveTo>
                  <a:cubicBezTo>
                    <a:pt x="76" y="78"/>
                    <a:pt x="74" y="24"/>
                    <a:pt x="28" y="0"/>
                  </a:cubicBezTo>
                  <a:cubicBezTo>
                    <a:pt x="28" y="0"/>
                    <a:pt x="0" y="25"/>
                    <a:pt x="37" y="85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62" y="90"/>
                    <a:pt x="76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8"/>
            <p:cNvSpPr>
              <a:spLocks/>
            </p:cNvSpPr>
            <p:nvPr/>
          </p:nvSpPr>
          <p:spPr bwMode="auto">
            <a:xfrm>
              <a:off x="8442325" y="1038225"/>
              <a:ext cx="60325" cy="50800"/>
            </a:xfrm>
            <a:custGeom>
              <a:avLst/>
              <a:gdLst>
                <a:gd name="T0" fmla="*/ 81 w 91"/>
                <a:gd name="T1" fmla="*/ 44 h 77"/>
                <a:gd name="T2" fmla="*/ 65 w 91"/>
                <a:gd name="T3" fmla="*/ 0 h 77"/>
                <a:gd name="T4" fmla="*/ 1 w 91"/>
                <a:gd name="T5" fmla="*/ 7 h 77"/>
                <a:gd name="T6" fmla="*/ 50 w 91"/>
                <a:gd name="T7" fmla="*/ 60 h 77"/>
                <a:gd name="T8" fmla="*/ 81 w 91"/>
                <a:gd name="T9" fmla="*/ 4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7">
                  <a:moveTo>
                    <a:pt x="81" y="44"/>
                  </a:moveTo>
                  <a:cubicBezTo>
                    <a:pt x="81" y="44"/>
                    <a:pt x="91" y="4"/>
                    <a:pt x="65" y="0"/>
                  </a:cubicBezTo>
                  <a:cubicBezTo>
                    <a:pt x="65" y="0"/>
                    <a:pt x="30" y="24"/>
                    <a:pt x="1" y="7"/>
                  </a:cubicBezTo>
                  <a:cubicBezTo>
                    <a:pt x="1" y="7"/>
                    <a:pt x="0" y="38"/>
                    <a:pt x="50" y="60"/>
                  </a:cubicBezTo>
                  <a:cubicBezTo>
                    <a:pt x="50" y="60"/>
                    <a:pt x="60" y="77"/>
                    <a:pt x="81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9"/>
            <p:cNvSpPr>
              <a:spLocks/>
            </p:cNvSpPr>
            <p:nvPr/>
          </p:nvSpPr>
          <p:spPr bwMode="auto">
            <a:xfrm>
              <a:off x="8126413" y="1522413"/>
              <a:ext cx="60325" cy="39688"/>
            </a:xfrm>
            <a:custGeom>
              <a:avLst/>
              <a:gdLst>
                <a:gd name="T0" fmla="*/ 90 w 90"/>
                <a:gd name="T1" fmla="*/ 1 h 60"/>
                <a:gd name="T2" fmla="*/ 31 w 90"/>
                <a:gd name="T3" fmla="*/ 0 h 60"/>
                <a:gd name="T4" fmla="*/ 35 w 90"/>
                <a:gd name="T5" fmla="*/ 58 h 60"/>
                <a:gd name="T6" fmla="*/ 79 w 90"/>
                <a:gd name="T7" fmla="*/ 60 h 60"/>
                <a:gd name="T8" fmla="*/ 90 w 90"/>
                <a:gd name="T9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60">
                  <a:moveTo>
                    <a:pt x="90" y="1"/>
                  </a:moveTo>
                  <a:cubicBezTo>
                    <a:pt x="90" y="1"/>
                    <a:pt x="68" y="26"/>
                    <a:pt x="31" y="0"/>
                  </a:cubicBezTo>
                  <a:cubicBezTo>
                    <a:pt x="31" y="0"/>
                    <a:pt x="0" y="34"/>
                    <a:pt x="35" y="58"/>
                  </a:cubicBezTo>
                  <a:cubicBezTo>
                    <a:pt x="35" y="58"/>
                    <a:pt x="68" y="33"/>
                    <a:pt x="79" y="60"/>
                  </a:cubicBezTo>
                  <a:cubicBezTo>
                    <a:pt x="79" y="60"/>
                    <a:pt x="69" y="13"/>
                    <a:pt x="9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50"/>
            <p:cNvSpPr>
              <a:spLocks/>
            </p:cNvSpPr>
            <p:nvPr/>
          </p:nvSpPr>
          <p:spPr bwMode="auto">
            <a:xfrm>
              <a:off x="8783638" y="1479550"/>
              <a:ext cx="65088" cy="114300"/>
            </a:xfrm>
            <a:custGeom>
              <a:avLst/>
              <a:gdLst>
                <a:gd name="T0" fmla="*/ 99 w 99"/>
                <a:gd name="T1" fmla="*/ 132 h 174"/>
                <a:gd name="T2" fmla="*/ 74 w 99"/>
                <a:gd name="T3" fmla="*/ 29 h 174"/>
                <a:gd name="T4" fmla="*/ 21 w 99"/>
                <a:gd name="T5" fmla="*/ 64 h 174"/>
                <a:gd name="T6" fmla="*/ 54 w 99"/>
                <a:gd name="T7" fmla="*/ 143 h 174"/>
                <a:gd name="T8" fmla="*/ 99 w 99"/>
                <a:gd name="T9" fmla="*/ 13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74">
                  <a:moveTo>
                    <a:pt x="99" y="132"/>
                  </a:moveTo>
                  <a:cubicBezTo>
                    <a:pt x="99" y="132"/>
                    <a:pt x="61" y="67"/>
                    <a:pt x="74" y="29"/>
                  </a:cubicBezTo>
                  <a:cubicBezTo>
                    <a:pt x="74" y="29"/>
                    <a:pt x="49" y="0"/>
                    <a:pt x="21" y="64"/>
                  </a:cubicBezTo>
                  <a:cubicBezTo>
                    <a:pt x="21" y="64"/>
                    <a:pt x="0" y="111"/>
                    <a:pt x="54" y="143"/>
                  </a:cubicBezTo>
                  <a:cubicBezTo>
                    <a:pt x="54" y="143"/>
                    <a:pt x="81" y="174"/>
                    <a:pt x="99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51"/>
            <p:cNvSpPr>
              <a:spLocks/>
            </p:cNvSpPr>
            <p:nvPr/>
          </p:nvSpPr>
          <p:spPr bwMode="auto">
            <a:xfrm>
              <a:off x="8728075" y="1501775"/>
              <a:ext cx="68263" cy="85725"/>
            </a:xfrm>
            <a:custGeom>
              <a:avLst/>
              <a:gdLst>
                <a:gd name="T0" fmla="*/ 88 w 104"/>
                <a:gd name="T1" fmla="*/ 94 h 131"/>
                <a:gd name="T2" fmla="*/ 63 w 104"/>
                <a:gd name="T3" fmla="*/ 55 h 131"/>
                <a:gd name="T4" fmla="*/ 28 w 104"/>
                <a:gd name="T5" fmla="*/ 30 h 131"/>
                <a:gd name="T6" fmla="*/ 0 w 104"/>
                <a:gd name="T7" fmla="*/ 66 h 131"/>
                <a:gd name="T8" fmla="*/ 88 w 104"/>
                <a:gd name="T9" fmla="*/ 9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31">
                  <a:moveTo>
                    <a:pt x="88" y="94"/>
                  </a:moveTo>
                  <a:cubicBezTo>
                    <a:pt x="88" y="94"/>
                    <a:pt x="104" y="55"/>
                    <a:pt x="63" y="55"/>
                  </a:cubicBezTo>
                  <a:cubicBezTo>
                    <a:pt x="63" y="55"/>
                    <a:pt x="29" y="59"/>
                    <a:pt x="28" y="30"/>
                  </a:cubicBezTo>
                  <a:cubicBezTo>
                    <a:pt x="28" y="30"/>
                    <a:pt x="1" y="0"/>
                    <a:pt x="0" y="66"/>
                  </a:cubicBezTo>
                  <a:cubicBezTo>
                    <a:pt x="0" y="66"/>
                    <a:pt x="27" y="131"/>
                    <a:pt x="88" y="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52"/>
            <p:cNvSpPr>
              <a:spLocks/>
            </p:cNvSpPr>
            <p:nvPr/>
          </p:nvSpPr>
          <p:spPr bwMode="auto">
            <a:xfrm>
              <a:off x="8680450" y="1382713"/>
              <a:ext cx="42863" cy="77788"/>
            </a:xfrm>
            <a:custGeom>
              <a:avLst/>
              <a:gdLst>
                <a:gd name="T0" fmla="*/ 65 w 65"/>
                <a:gd name="T1" fmla="*/ 78 h 119"/>
                <a:gd name="T2" fmla="*/ 0 w 65"/>
                <a:gd name="T3" fmla="*/ 0 h 119"/>
                <a:gd name="T4" fmla="*/ 40 w 65"/>
                <a:gd name="T5" fmla="*/ 119 h 119"/>
                <a:gd name="T6" fmla="*/ 42 w 65"/>
                <a:gd name="T7" fmla="*/ 81 h 119"/>
                <a:gd name="T8" fmla="*/ 65 w 65"/>
                <a:gd name="T9" fmla="*/ 7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9">
                  <a:moveTo>
                    <a:pt x="65" y="78"/>
                  </a:moveTo>
                  <a:cubicBezTo>
                    <a:pt x="65" y="78"/>
                    <a:pt x="45" y="6"/>
                    <a:pt x="0" y="0"/>
                  </a:cubicBezTo>
                  <a:cubicBezTo>
                    <a:pt x="0" y="0"/>
                    <a:pt x="17" y="87"/>
                    <a:pt x="40" y="119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1"/>
                    <a:pt x="60" y="92"/>
                    <a:pt x="65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53"/>
            <p:cNvSpPr>
              <a:spLocks/>
            </p:cNvSpPr>
            <p:nvPr/>
          </p:nvSpPr>
          <p:spPr bwMode="auto">
            <a:xfrm>
              <a:off x="10136188" y="1658938"/>
              <a:ext cx="66675" cy="25400"/>
            </a:xfrm>
            <a:custGeom>
              <a:avLst/>
              <a:gdLst>
                <a:gd name="T0" fmla="*/ 24 w 101"/>
                <a:gd name="T1" fmla="*/ 39 h 40"/>
                <a:gd name="T2" fmla="*/ 99 w 101"/>
                <a:gd name="T3" fmla="*/ 8 h 40"/>
                <a:gd name="T4" fmla="*/ 101 w 101"/>
                <a:gd name="T5" fmla="*/ 0 h 40"/>
                <a:gd name="T6" fmla="*/ 29 w 101"/>
                <a:gd name="T7" fmla="*/ 24 h 40"/>
                <a:gd name="T8" fmla="*/ 24 w 101"/>
                <a:gd name="T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40">
                  <a:moveTo>
                    <a:pt x="24" y="39"/>
                  </a:moveTo>
                  <a:cubicBezTo>
                    <a:pt x="24" y="39"/>
                    <a:pt x="79" y="11"/>
                    <a:pt x="99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77" y="3"/>
                    <a:pt x="29" y="24"/>
                  </a:cubicBezTo>
                  <a:cubicBezTo>
                    <a:pt x="29" y="24"/>
                    <a:pt x="0" y="40"/>
                    <a:pt x="24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54"/>
            <p:cNvSpPr>
              <a:spLocks/>
            </p:cNvSpPr>
            <p:nvPr/>
          </p:nvSpPr>
          <p:spPr bwMode="auto">
            <a:xfrm>
              <a:off x="10201275" y="1570038"/>
              <a:ext cx="207963" cy="85725"/>
            </a:xfrm>
            <a:custGeom>
              <a:avLst/>
              <a:gdLst>
                <a:gd name="T0" fmla="*/ 24 w 314"/>
                <a:gd name="T1" fmla="*/ 131 h 131"/>
                <a:gd name="T2" fmla="*/ 314 w 314"/>
                <a:gd name="T3" fmla="*/ 0 h 131"/>
                <a:gd name="T4" fmla="*/ 23 w 314"/>
                <a:gd name="T5" fmla="*/ 117 h 131"/>
                <a:gd name="T6" fmla="*/ 24 w 314"/>
                <a:gd name="T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4" h="131">
                  <a:moveTo>
                    <a:pt x="24" y="131"/>
                  </a:moveTo>
                  <a:cubicBezTo>
                    <a:pt x="24" y="131"/>
                    <a:pt x="273" y="12"/>
                    <a:pt x="314" y="0"/>
                  </a:cubicBezTo>
                  <a:cubicBezTo>
                    <a:pt x="314" y="0"/>
                    <a:pt x="77" y="87"/>
                    <a:pt x="23" y="117"/>
                  </a:cubicBezTo>
                  <a:cubicBezTo>
                    <a:pt x="23" y="117"/>
                    <a:pt x="0" y="130"/>
                    <a:pt x="24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55"/>
            <p:cNvSpPr>
              <a:spLocks/>
            </p:cNvSpPr>
            <p:nvPr/>
          </p:nvSpPr>
          <p:spPr bwMode="auto">
            <a:xfrm>
              <a:off x="8683625" y="2470150"/>
              <a:ext cx="82550" cy="25400"/>
            </a:xfrm>
            <a:custGeom>
              <a:avLst/>
              <a:gdLst>
                <a:gd name="T0" fmla="*/ 125 w 125"/>
                <a:gd name="T1" fmla="*/ 14 h 39"/>
                <a:gd name="T2" fmla="*/ 118 w 125"/>
                <a:gd name="T3" fmla="*/ 0 h 39"/>
                <a:gd name="T4" fmla="*/ 3 w 125"/>
                <a:gd name="T5" fmla="*/ 24 h 39"/>
                <a:gd name="T6" fmla="*/ 0 w 125"/>
                <a:gd name="T7" fmla="*/ 39 h 39"/>
                <a:gd name="T8" fmla="*/ 125 w 125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39">
                  <a:moveTo>
                    <a:pt x="125" y="14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31" y="15"/>
                    <a:pt x="3" y="24"/>
                  </a:cubicBezTo>
                  <a:cubicBezTo>
                    <a:pt x="0" y="39"/>
                    <a:pt x="0" y="39"/>
                    <a:pt x="0" y="39"/>
                  </a:cubicBezTo>
                  <a:lnTo>
                    <a:pt x="125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56"/>
            <p:cNvSpPr>
              <a:spLocks/>
            </p:cNvSpPr>
            <p:nvPr/>
          </p:nvSpPr>
          <p:spPr bwMode="auto">
            <a:xfrm>
              <a:off x="8888413" y="2341563"/>
              <a:ext cx="84138" cy="22225"/>
            </a:xfrm>
            <a:custGeom>
              <a:avLst/>
              <a:gdLst>
                <a:gd name="T0" fmla="*/ 116 w 128"/>
                <a:gd name="T1" fmla="*/ 0 h 34"/>
                <a:gd name="T2" fmla="*/ 7 w 128"/>
                <a:gd name="T3" fmla="*/ 12 h 34"/>
                <a:gd name="T4" fmla="*/ 15 w 128"/>
                <a:gd name="T5" fmla="*/ 24 h 34"/>
                <a:gd name="T6" fmla="*/ 0 w 128"/>
                <a:gd name="T7" fmla="*/ 34 h 34"/>
                <a:gd name="T8" fmla="*/ 108 w 128"/>
                <a:gd name="T9" fmla="*/ 27 h 34"/>
                <a:gd name="T10" fmla="*/ 116 w 12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34">
                  <a:moveTo>
                    <a:pt x="116" y="0"/>
                  </a:moveTo>
                  <a:cubicBezTo>
                    <a:pt x="116" y="0"/>
                    <a:pt x="44" y="10"/>
                    <a:pt x="7" y="12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89" y="30"/>
                    <a:pt x="108" y="27"/>
                  </a:cubicBezTo>
                  <a:cubicBezTo>
                    <a:pt x="108" y="27"/>
                    <a:pt x="128" y="14"/>
                    <a:pt x="1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57"/>
            <p:cNvSpPr>
              <a:spLocks/>
            </p:cNvSpPr>
            <p:nvPr/>
          </p:nvSpPr>
          <p:spPr bwMode="auto">
            <a:xfrm>
              <a:off x="8283575" y="2416175"/>
              <a:ext cx="220663" cy="98425"/>
            </a:xfrm>
            <a:custGeom>
              <a:avLst/>
              <a:gdLst>
                <a:gd name="T0" fmla="*/ 0 w 336"/>
                <a:gd name="T1" fmla="*/ 140 h 149"/>
                <a:gd name="T2" fmla="*/ 2 w 336"/>
                <a:gd name="T3" fmla="*/ 122 h 149"/>
                <a:gd name="T4" fmla="*/ 336 w 336"/>
                <a:gd name="T5" fmla="*/ 0 h 149"/>
                <a:gd name="T6" fmla="*/ 36 w 336"/>
                <a:gd name="T7" fmla="*/ 117 h 149"/>
                <a:gd name="T8" fmla="*/ 0 w 336"/>
                <a:gd name="T9" fmla="*/ 14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49">
                  <a:moveTo>
                    <a:pt x="0" y="140"/>
                  </a:move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159" y="21"/>
                    <a:pt x="336" y="0"/>
                  </a:cubicBezTo>
                  <a:cubicBezTo>
                    <a:pt x="336" y="0"/>
                    <a:pt x="109" y="79"/>
                    <a:pt x="36" y="117"/>
                  </a:cubicBezTo>
                  <a:cubicBezTo>
                    <a:pt x="36" y="117"/>
                    <a:pt x="14" y="149"/>
                    <a:pt x="0" y="1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58"/>
            <p:cNvSpPr>
              <a:spLocks/>
            </p:cNvSpPr>
            <p:nvPr/>
          </p:nvSpPr>
          <p:spPr bwMode="auto">
            <a:xfrm>
              <a:off x="10167938" y="2417763"/>
              <a:ext cx="65088" cy="58738"/>
            </a:xfrm>
            <a:custGeom>
              <a:avLst/>
              <a:gdLst>
                <a:gd name="T0" fmla="*/ 86 w 98"/>
                <a:gd name="T1" fmla="*/ 58 h 90"/>
                <a:gd name="T2" fmla="*/ 39 w 98"/>
                <a:gd name="T3" fmla="*/ 0 h 90"/>
                <a:gd name="T4" fmla="*/ 51 w 98"/>
                <a:gd name="T5" fmla="*/ 80 h 90"/>
                <a:gd name="T6" fmla="*/ 86 w 98"/>
                <a:gd name="T7" fmla="*/ 5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90">
                  <a:moveTo>
                    <a:pt x="86" y="58"/>
                  </a:moveTo>
                  <a:cubicBezTo>
                    <a:pt x="86" y="58"/>
                    <a:pt x="98" y="31"/>
                    <a:pt x="39" y="0"/>
                  </a:cubicBezTo>
                  <a:cubicBezTo>
                    <a:pt x="39" y="0"/>
                    <a:pt x="0" y="36"/>
                    <a:pt x="51" y="80"/>
                  </a:cubicBezTo>
                  <a:cubicBezTo>
                    <a:pt x="51" y="80"/>
                    <a:pt x="75" y="90"/>
                    <a:pt x="86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59"/>
            <p:cNvSpPr>
              <a:spLocks/>
            </p:cNvSpPr>
            <p:nvPr/>
          </p:nvSpPr>
          <p:spPr bwMode="auto">
            <a:xfrm>
              <a:off x="10056813" y="2444750"/>
              <a:ext cx="95250" cy="85725"/>
            </a:xfrm>
            <a:custGeom>
              <a:avLst/>
              <a:gdLst>
                <a:gd name="T0" fmla="*/ 98 w 145"/>
                <a:gd name="T1" fmla="*/ 93 h 132"/>
                <a:gd name="T2" fmla="*/ 143 w 145"/>
                <a:gd name="T3" fmla="*/ 13 h 132"/>
                <a:gd name="T4" fmla="*/ 66 w 145"/>
                <a:gd name="T5" fmla="*/ 48 h 132"/>
                <a:gd name="T6" fmla="*/ 34 w 145"/>
                <a:gd name="T7" fmla="*/ 16 h 132"/>
                <a:gd name="T8" fmla="*/ 19 w 145"/>
                <a:gd name="T9" fmla="*/ 75 h 132"/>
                <a:gd name="T10" fmla="*/ 98 w 145"/>
                <a:gd name="T11" fmla="*/ 9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32">
                  <a:moveTo>
                    <a:pt x="98" y="93"/>
                  </a:moveTo>
                  <a:cubicBezTo>
                    <a:pt x="98" y="93"/>
                    <a:pt x="145" y="44"/>
                    <a:pt x="143" y="13"/>
                  </a:cubicBezTo>
                  <a:cubicBezTo>
                    <a:pt x="143" y="13"/>
                    <a:pt x="101" y="60"/>
                    <a:pt x="66" y="48"/>
                  </a:cubicBezTo>
                  <a:cubicBezTo>
                    <a:pt x="66" y="48"/>
                    <a:pt x="38" y="44"/>
                    <a:pt x="34" y="16"/>
                  </a:cubicBezTo>
                  <a:cubicBezTo>
                    <a:pt x="34" y="16"/>
                    <a:pt x="0" y="0"/>
                    <a:pt x="19" y="75"/>
                  </a:cubicBezTo>
                  <a:cubicBezTo>
                    <a:pt x="19" y="75"/>
                    <a:pt x="49" y="132"/>
                    <a:pt x="98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60"/>
            <p:cNvSpPr>
              <a:spLocks/>
            </p:cNvSpPr>
            <p:nvPr/>
          </p:nvSpPr>
          <p:spPr bwMode="auto">
            <a:xfrm>
              <a:off x="9517063" y="2506663"/>
              <a:ext cx="236538" cy="149225"/>
            </a:xfrm>
            <a:custGeom>
              <a:avLst/>
              <a:gdLst>
                <a:gd name="T0" fmla="*/ 112 w 358"/>
                <a:gd name="T1" fmla="*/ 189 h 226"/>
                <a:gd name="T2" fmla="*/ 10 w 358"/>
                <a:gd name="T3" fmla="*/ 174 h 226"/>
                <a:gd name="T4" fmla="*/ 36 w 358"/>
                <a:gd name="T5" fmla="*/ 117 h 226"/>
                <a:gd name="T6" fmla="*/ 53 w 358"/>
                <a:gd name="T7" fmla="*/ 153 h 226"/>
                <a:gd name="T8" fmla="*/ 150 w 358"/>
                <a:gd name="T9" fmla="*/ 41 h 226"/>
                <a:gd name="T10" fmla="*/ 358 w 358"/>
                <a:gd name="T11" fmla="*/ 166 h 226"/>
                <a:gd name="T12" fmla="*/ 336 w 358"/>
                <a:gd name="T13" fmla="*/ 153 h 226"/>
                <a:gd name="T14" fmla="*/ 141 w 358"/>
                <a:gd name="T15" fmla="*/ 78 h 226"/>
                <a:gd name="T16" fmla="*/ 139 w 358"/>
                <a:gd name="T17" fmla="*/ 188 h 226"/>
                <a:gd name="T18" fmla="*/ 169 w 358"/>
                <a:gd name="T19" fmla="*/ 202 h 226"/>
                <a:gd name="T20" fmla="*/ 112 w 358"/>
                <a:gd name="T21" fmla="*/ 18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8" h="226">
                  <a:moveTo>
                    <a:pt x="112" y="189"/>
                  </a:moveTo>
                  <a:cubicBezTo>
                    <a:pt x="112" y="189"/>
                    <a:pt x="38" y="226"/>
                    <a:pt x="10" y="174"/>
                  </a:cubicBezTo>
                  <a:cubicBezTo>
                    <a:pt x="10" y="174"/>
                    <a:pt x="0" y="126"/>
                    <a:pt x="36" y="117"/>
                  </a:cubicBezTo>
                  <a:cubicBezTo>
                    <a:pt x="36" y="117"/>
                    <a:pt x="19" y="159"/>
                    <a:pt x="53" y="153"/>
                  </a:cubicBezTo>
                  <a:cubicBezTo>
                    <a:pt x="53" y="153"/>
                    <a:pt x="80" y="50"/>
                    <a:pt x="150" y="41"/>
                  </a:cubicBezTo>
                  <a:cubicBezTo>
                    <a:pt x="150" y="41"/>
                    <a:pt x="317" y="0"/>
                    <a:pt x="358" y="166"/>
                  </a:cubicBezTo>
                  <a:cubicBezTo>
                    <a:pt x="336" y="153"/>
                    <a:pt x="336" y="153"/>
                    <a:pt x="336" y="153"/>
                  </a:cubicBezTo>
                  <a:cubicBezTo>
                    <a:pt x="336" y="153"/>
                    <a:pt x="280" y="25"/>
                    <a:pt x="141" y="78"/>
                  </a:cubicBezTo>
                  <a:cubicBezTo>
                    <a:pt x="141" y="78"/>
                    <a:pt x="83" y="146"/>
                    <a:pt x="139" y="188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69" y="202"/>
                    <a:pt x="148" y="215"/>
                    <a:pt x="112" y="1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1"/>
            <p:cNvSpPr>
              <a:spLocks/>
            </p:cNvSpPr>
            <p:nvPr/>
          </p:nvSpPr>
          <p:spPr bwMode="auto">
            <a:xfrm>
              <a:off x="8424863" y="969963"/>
              <a:ext cx="176213" cy="182563"/>
            </a:xfrm>
            <a:custGeom>
              <a:avLst/>
              <a:gdLst>
                <a:gd name="T0" fmla="*/ 137 w 266"/>
                <a:gd name="T1" fmla="*/ 53 h 278"/>
                <a:gd name="T2" fmla="*/ 95 w 266"/>
                <a:gd name="T3" fmla="*/ 18 h 278"/>
                <a:gd name="T4" fmla="*/ 195 w 266"/>
                <a:gd name="T5" fmla="*/ 45 h 278"/>
                <a:gd name="T6" fmla="*/ 185 w 266"/>
                <a:gd name="T7" fmla="*/ 173 h 278"/>
                <a:gd name="T8" fmla="*/ 11 w 266"/>
                <a:gd name="T9" fmla="*/ 247 h 278"/>
                <a:gd name="T10" fmla="*/ 39 w 266"/>
                <a:gd name="T11" fmla="*/ 215 h 278"/>
                <a:gd name="T12" fmla="*/ 185 w 266"/>
                <a:gd name="T13" fmla="*/ 144 h 278"/>
                <a:gd name="T14" fmla="*/ 137 w 266"/>
                <a:gd name="T15" fmla="*/ 5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78">
                  <a:moveTo>
                    <a:pt x="137" y="53"/>
                  </a:moveTo>
                  <a:cubicBezTo>
                    <a:pt x="137" y="53"/>
                    <a:pt x="50" y="77"/>
                    <a:pt x="95" y="18"/>
                  </a:cubicBezTo>
                  <a:cubicBezTo>
                    <a:pt x="95" y="18"/>
                    <a:pt x="145" y="0"/>
                    <a:pt x="195" y="45"/>
                  </a:cubicBezTo>
                  <a:cubicBezTo>
                    <a:pt x="195" y="45"/>
                    <a:pt x="266" y="87"/>
                    <a:pt x="185" y="173"/>
                  </a:cubicBezTo>
                  <a:cubicBezTo>
                    <a:pt x="185" y="173"/>
                    <a:pt x="103" y="278"/>
                    <a:pt x="11" y="247"/>
                  </a:cubicBezTo>
                  <a:cubicBezTo>
                    <a:pt x="11" y="247"/>
                    <a:pt x="0" y="216"/>
                    <a:pt x="39" y="215"/>
                  </a:cubicBezTo>
                  <a:cubicBezTo>
                    <a:pt x="39" y="215"/>
                    <a:pt x="102" y="248"/>
                    <a:pt x="185" y="144"/>
                  </a:cubicBezTo>
                  <a:cubicBezTo>
                    <a:pt x="185" y="144"/>
                    <a:pt x="234" y="63"/>
                    <a:pt x="137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62"/>
            <p:cNvSpPr>
              <a:spLocks/>
            </p:cNvSpPr>
            <p:nvPr/>
          </p:nvSpPr>
          <p:spPr bwMode="auto">
            <a:xfrm>
              <a:off x="8834438" y="1547813"/>
              <a:ext cx="87313" cy="71438"/>
            </a:xfrm>
            <a:custGeom>
              <a:avLst/>
              <a:gdLst>
                <a:gd name="T0" fmla="*/ 12 w 133"/>
                <a:gd name="T1" fmla="*/ 90 h 108"/>
                <a:gd name="T2" fmla="*/ 51 w 133"/>
                <a:gd name="T3" fmla="*/ 45 h 108"/>
                <a:gd name="T4" fmla="*/ 10 w 133"/>
                <a:gd name="T5" fmla="*/ 24 h 108"/>
                <a:gd name="T6" fmla="*/ 0 w 133"/>
                <a:gd name="T7" fmla="*/ 0 h 108"/>
                <a:gd name="T8" fmla="*/ 86 w 133"/>
                <a:gd name="T9" fmla="*/ 44 h 108"/>
                <a:gd name="T10" fmla="*/ 88 w 133"/>
                <a:gd name="T11" fmla="*/ 108 h 108"/>
                <a:gd name="T12" fmla="*/ 31 w 133"/>
                <a:gd name="T13" fmla="*/ 107 h 108"/>
                <a:gd name="T14" fmla="*/ 40 w 133"/>
                <a:gd name="T15" fmla="*/ 95 h 108"/>
                <a:gd name="T16" fmla="*/ 12 w 133"/>
                <a:gd name="T17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08">
                  <a:moveTo>
                    <a:pt x="12" y="90"/>
                  </a:moveTo>
                  <a:cubicBezTo>
                    <a:pt x="12" y="90"/>
                    <a:pt x="52" y="83"/>
                    <a:pt x="51" y="45"/>
                  </a:cubicBezTo>
                  <a:cubicBezTo>
                    <a:pt x="51" y="45"/>
                    <a:pt x="31" y="17"/>
                    <a:pt x="10" y="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8" y="12"/>
                    <a:pt x="86" y="44"/>
                  </a:cubicBezTo>
                  <a:cubicBezTo>
                    <a:pt x="86" y="44"/>
                    <a:pt x="133" y="104"/>
                    <a:pt x="88" y="108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5"/>
                    <a:pt x="21" y="98"/>
                    <a:pt x="12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63"/>
            <p:cNvSpPr>
              <a:spLocks/>
            </p:cNvSpPr>
            <p:nvPr/>
          </p:nvSpPr>
          <p:spPr bwMode="auto">
            <a:xfrm>
              <a:off x="8359775" y="984250"/>
              <a:ext cx="66675" cy="77788"/>
            </a:xfrm>
            <a:custGeom>
              <a:avLst/>
              <a:gdLst>
                <a:gd name="T0" fmla="*/ 100 w 103"/>
                <a:gd name="T1" fmla="*/ 45 h 120"/>
                <a:gd name="T2" fmla="*/ 65 w 103"/>
                <a:gd name="T3" fmla="*/ 0 h 120"/>
                <a:gd name="T4" fmla="*/ 27 w 103"/>
                <a:gd name="T5" fmla="*/ 78 h 120"/>
                <a:gd name="T6" fmla="*/ 43 w 103"/>
                <a:gd name="T7" fmla="*/ 68 h 120"/>
                <a:gd name="T8" fmla="*/ 103 w 103"/>
                <a:gd name="T9" fmla="*/ 95 h 120"/>
                <a:gd name="T10" fmla="*/ 100 w 103"/>
                <a:gd name="T11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120">
                  <a:moveTo>
                    <a:pt x="100" y="45"/>
                  </a:moveTo>
                  <a:cubicBezTo>
                    <a:pt x="100" y="45"/>
                    <a:pt x="53" y="60"/>
                    <a:pt x="65" y="0"/>
                  </a:cubicBezTo>
                  <a:cubicBezTo>
                    <a:pt x="65" y="0"/>
                    <a:pt x="0" y="28"/>
                    <a:pt x="27" y="7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8"/>
                    <a:pt x="50" y="120"/>
                    <a:pt x="103" y="95"/>
                  </a:cubicBezTo>
                  <a:cubicBezTo>
                    <a:pt x="103" y="95"/>
                    <a:pt x="85" y="69"/>
                    <a:pt x="100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4"/>
            <p:cNvSpPr>
              <a:spLocks/>
            </p:cNvSpPr>
            <p:nvPr/>
          </p:nvSpPr>
          <p:spPr bwMode="auto">
            <a:xfrm>
              <a:off x="8145463" y="569913"/>
              <a:ext cx="50800" cy="52388"/>
            </a:xfrm>
            <a:custGeom>
              <a:avLst/>
              <a:gdLst>
                <a:gd name="T0" fmla="*/ 77 w 77"/>
                <a:gd name="T1" fmla="*/ 49 h 80"/>
                <a:gd name="T2" fmla="*/ 68 w 77"/>
                <a:gd name="T3" fmla="*/ 0 h 80"/>
                <a:gd name="T4" fmla="*/ 15 w 77"/>
                <a:gd name="T5" fmla="*/ 49 h 80"/>
                <a:gd name="T6" fmla="*/ 77 w 77"/>
                <a:gd name="T7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80">
                  <a:moveTo>
                    <a:pt x="77" y="49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0" y="12"/>
                    <a:pt x="15" y="49"/>
                  </a:cubicBezTo>
                  <a:cubicBezTo>
                    <a:pt x="15" y="49"/>
                    <a:pt x="34" y="80"/>
                    <a:pt x="77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5"/>
            <p:cNvSpPr>
              <a:spLocks/>
            </p:cNvSpPr>
            <p:nvPr/>
          </p:nvSpPr>
          <p:spPr bwMode="auto">
            <a:xfrm>
              <a:off x="8139113" y="485775"/>
              <a:ext cx="61913" cy="73025"/>
            </a:xfrm>
            <a:custGeom>
              <a:avLst/>
              <a:gdLst>
                <a:gd name="T0" fmla="*/ 94 w 94"/>
                <a:gd name="T1" fmla="*/ 110 h 110"/>
                <a:gd name="T2" fmla="*/ 59 w 94"/>
                <a:gd name="T3" fmla="*/ 65 h 110"/>
                <a:gd name="T4" fmla="*/ 92 w 94"/>
                <a:gd name="T5" fmla="*/ 27 h 110"/>
                <a:gd name="T6" fmla="*/ 0 w 94"/>
                <a:gd name="T7" fmla="*/ 76 h 110"/>
                <a:gd name="T8" fmla="*/ 94 w 94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0">
                  <a:moveTo>
                    <a:pt x="94" y="110"/>
                  </a:move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90" y="45"/>
                    <a:pt x="92" y="27"/>
                  </a:cubicBezTo>
                  <a:cubicBezTo>
                    <a:pt x="92" y="27"/>
                    <a:pt x="32" y="0"/>
                    <a:pt x="0" y="76"/>
                  </a:cubicBezTo>
                  <a:cubicBezTo>
                    <a:pt x="0" y="76"/>
                    <a:pt x="82" y="98"/>
                    <a:pt x="94" y="1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6"/>
            <p:cNvSpPr>
              <a:spLocks/>
            </p:cNvSpPr>
            <p:nvPr/>
          </p:nvSpPr>
          <p:spPr bwMode="auto">
            <a:xfrm>
              <a:off x="8034338" y="598488"/>
              <a:ext cx="49213" cy="65088"/>
            </a:xfrm>
            <a:custGeom>
              <a:avLst/>
              <a:gdLst>
                <a:gd name="T0" fmla="*/ 0 w 76"/>
                <a:gd name="T1" fmla="*/ 81 h 98"/>
                <a:gd name="T2" fmla="*/ 54 w 76"/>
                <a:gd name="T3" fmla="*/ 47 h 98"/>
                <a:gd name="T4" fmla="*/ 15 w 76"/>
                <a:gd name="T5" fmla="*/ 18 h 98"/>
                <a:gd name="T6" fmla="*/ 25 w 76"/>
                <a:gd name="T7" fmla="*/ 49 h 98"/>
                <a:gd name="T8" fmla="*/ 0 w 76"/>
                <a:gd name="T9" fmla="*/ 8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98">
                  <a:moveTo>
                    <a:pt x="0" y="81"/>
                  </a:moveTo>
                  <a:cubicBezTo>
                    <a:pt x="0" y="81"/>
                    <a:pt x="76" y="98"/>
                    <a:pt x="54" y="47"/>
                  </a:cubicBezTo>
                  <a:cubicBezTo>
                    <a:pt x="54" y="47"/>
                    <a:pt x="40" y="0"/>
                    <a:pt x="15" y="18"/>
                  </a:cubicBezTo>
                  <a:cubicBezTo>
                    <a:pt x="25" y="49"/>
                    <a:pt x="25" y="49"/>
                    <a:pt x="25" y="49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7"/>
            <p:cNvSpPr>
              <a:spLocks/>
            </p:cNvSpPr>
            <p:nvPr/>
          </p:nvSpPr>
          <p:spPr bwMode="auto">
            <a:xfrm>
              <a:off x="9740900" y="2533650"/>
              <a:ext cx="65088" cy="42863"/>
            </a:xfrm>
            <a:custGeom>
              <a:avLst/>
              <a:gdLst>
                <a:gd name="T0" fmla="*/ 15 w 98"/>
                <a:gd name="T1" fmla="*/ 46 h 66"/>
                <a:gd name="T2" fmla="*/ 98 w 98"/>
                <a:gd name="T3" fmla="*/ 0 h 66"/>
                <a:gd name="T4" fmla="*/ 21 w 98"/>
                <a:gd name="T5" fmla="*/ 66 h 66"/>
                <a:gd name="T6" fmla="*/ 15 w 98"/>
                <a:gd name="T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66">
                  <a:moveTo>
                    <a:pt x="15" y="46"/>
                  </a:moveTo>
                  <a:cubicBezTo>
                    <a:pt x="15" y="46"/>
                    <a:pt x="69" y="31"/>
                    <a:pt x="98" y="0"/>
                  </a:cubicBezTo>
                  <a:cubicBezTo>
                    <a:pt x="98" y="0"/>
                    <a:pt x="56" y="60"/>
                    <a:pt x="21" y="66"/>
                  </a:cubicBezTo>
                  <a:cubicBezTo>
                    <a:pt x="21" y="66"/>
                    <a:pt x="0" y="66"/>
                    <a:pt x="15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8"/>
            <p:cNvSpPr>
              <a:spLocks/>
            </p:cNvSpPr>
            <p:nvPr/>
          </p:nvSpPr>
          <p:spPr bwMode="auto">
            <a:xfrm>
              <a:off x="9715500" y="2514600"/>
              <a:ext cx="79375" cy="46038"/>
            </a:xfrm>
            <a:custGeom>
              <a:avLst/>
              <a:gdLst>
                <a:gd name="T0" fmla="*/ 37 w 121"/>
                <a:gd name="T1" fmla="*/ 69 h 69"/>
                <a:gd name="T2" fmla="*/ 121 w 121"/>
                <a:gd name="T3" fmla="*/ 0 h 69"/>
                <a:gd name="T4" fmla="*/ 54 w 121"/>
                <a:gd name="T5" fmla="*/ 24 h 69"/>
                <a:gd name="T6" fmla="*/ 37 w 121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69">
                  <a:moveTo>
                    <a:pt x="37" y="69"/>
                  </a:moveTo>
                  <a:cubicBezTo>
                    <a:pt x="37" y="69"/>
                    <a:pt x="83" y="20"/>
                    <a:pt x="121" y="0"/>
                  </a:cubicBezTo>
                  <a:cubicBezTo>
                    <a:pt x="121" y="0"/>
                    <a:pt x="72" y="29"/>
                    <a:pt x="54" y="24"/>
                  </a:cubicBezTo>
                  <a:cubicBezTo>
                    <a:pt x="54" y="24"/>
                    <a:pt x="0" y="37"/>
                    <a:pt x="37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9"/>
            <p:cNvSpPr>
              <a:spLocks/>
            </p:cNvSpPr>
            <p:nvPr/>
          </p:nvSpPr>
          <p:spPr bwMode="auto">
            <a:xfrm>
              <a:off x="9688513" y="2860675"/>
              <a:ext cx="77788" cy="69850"/>
            </a:xfrm>
            <a:custGeom>
              <a:avLst/>
              <a:gdLst>
                <a:gd name="T0" fmla="*/ 14 w 119"/>
                <a:gd name="T1" fmla="*/ 41 h 107"/>
                <a:gd name="T2" fmla="*/ 48 w 119"/>
                <a:gd name="T3" fmla="*/ 94 h 107"/>
                <a:gd name="T4" fmla="*/ 66 w 119"/>
                <a:gd name="T5" fmla="*/ 3 h 107"/>
                <a:gd name="T6" fmla="*/ 47 w 119"/>
                <a:gd name="T7" fmla="*/ 26 h 107"/>
                <a:gd name="T8" fmla="*/ 36 w 119"/>
                <a:gd name="T9" fmla="*/ 52 h 107"/>
                <a:gd name="T10" fmla="*/ 14 w 119"/>
                <a:gd name="T11" fmla="*/ 4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07">
                  <a:moveTo>
                    <a:pt x="14" y="41"/>
                  </a:moveTo>
                  <a:cubicBezTo>
                    <a:pt x="14" y="41"/>
                    <a:pt x="0" y="107"/>
                    <a:pt x="48" y="94"/>
                  </a:cubicBezTo>
                  <a:cubicBezTo>
                    <a:pt x="48" y="94"/>
                    <a:pt x="119" y="70"/>
                    <a:pt x="66" y="3"/>
                  </a:cubicBezTo>
                  <a:cubicBezTo>
                    <a:pt x="66" y="3"/>
                    <a:pt x="38" y="0"/>
                    <a:pt x="47" y="26"/>
                  </a:cubicBezTo>
                  <a:cubicBezTo>
                    <a:pt x="47" y="26"/>
                    <a:pt x="54" y="54"/>
                    <a:pt x="36" y="52"/>
                  </a:cubicBezTo>
                  <a:cubicBezTo>
                    <a:pt x="36" y="52"/>
                    <a:pt x="44" y="22"/>
                    <a:pt x="14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70"/>
            <p:cNvSpPr>
              <a:spLocks/>
            </p:cNvSpPr>
            <p:nvPr/>
          </p:nvSpPr>
          <p:spPr bwMode="auto">
            <a:xfrm>
              <a:off x="9602788" y="2840038"/>
              <a:ext cx="77788" cy="55563"/>
            </a:xfrm>
            <a:custGeom>
              <a:avLst/>
              <a:gdLst>
                <a:gd name="T0" fmla="*/ 118 w 118"/>
                <a:gd name="T1" fmla="*/ 4 h 86"/>
                <a:gd name="T2" fmla="*/ 38 w 118"/>
                <a:gd name="T3" fmla="*/ 68 h 86"/>
                <a:gd name="T4" fmla="*/ 34 w 118"/>
                <a:gd name="T5" fmla="*/ 4 h 86"/>
                <a:gd name="T6" fmla="*/ 52 w 118"/>
                <a:gd name="T7" fmla="*/ 23 h 86"/>
                <a:gd name="T8" fmla="*/ 96 w 118"/>
                <a:gd name="T9" fmla="*/ 7 h 86"/>
                <a:gd name="T10" fmla="*/ 118 w 118"/>
                <a:gd name="T11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86">
                  <a:moveTo>
                    <a:pt x="118" y="4"/>
                  </a:moveTo>
                  <a:cubicBezTo>
                    <a:pt x="118" y="4"/>
                    <a:pt x="69" y="86"/>
                    <a:pt x="38" y="68"/>
                  </a:cubicBezTo>
                  <a:cubicBezTo>
                    <a:pt x="38" y="68"/>
                    <a:pt x="0" y="42"/>
                    <a:pt x="34" y="4"/>
                  </a:cubicBezTo>
                  <a:cubicBezTo>
                    <a:pt x="34" y="4"/>
                    <a:pt x="58" y="0"/>
                    <a:pt x="52" y="23"/>
                  </a:cubicBezTo>
                  <a:cubicBezTo>
                    <a:pt x="52" y="23"/>
                    <a:pt x="71" y="34"/>
                    <a:pt x="96" y="7"/>
                  </a:cubicBezTo>
                  <a:lnTo>
                    <a:pt x="11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71"/>
            <p:cNvSpPr>
              <a:spLocks/>
            </p:cNvSpPr>
            <p:nvPr/>
          </p:nvSpPr>
          <p:spPr bwMode="auto">
            <a:xfrm>
              <a:off x="9650413" y="2792413"/>
              <a:ext cx="60325" cy="50800"/>
            </a:xfrm>
            <a:custGeom>
              <a:avLst/>
              <a:gdLst>
                <a:gd name="T0" fmla="*/ 81 w 92"/>
                <a:gd name="T1" fmla="*/ 52 h 79"/>
                <a:gd name="T2" fmla="*/ 39 w 92"/>
                <a:gd name="T3" fmla="*/ 7 h 79"/>
                <a:gd name="T4" fmla="*/ 14 w 92"/>
                <a:gd name="T5" fmla="*/ 43 h 79"/>
                <a:gd name="T6" fmla="*/ 27 w 92"/>
                <a:gd name="T7" fmla="*/ 62 h 79"/>
                <a:gd name="T8" fmla="*/ 44 w 92"/>
                <a:gd name="T9" fmla="*/ 48 h 79"/>
                <a:gd name="T10" fmla="*/ 81 w 92"/>
                <a:gd name="T11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79">
                  <a:moveTo>
                    <a:pt x="81" y="52"/>
                  </a:moveTo>
                  <a:cubicBezTo>
                    <a:pt x="81" y="52"/>
                    <a:pt x="92" y="21"/>
                    <a:pt x="39" y="7"/>
                  </a:cubicBezTo>
                  <a:cubicBezTo>
                    <a:pt x="39" y="7"/>
                    <a:pt x="0" y="0"/>
                    <a:pt x="14" y="43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65" y="79"/>
                    <a:pt x="81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72"/>
            <p:cNvSpPr>
              <a:spLocks/>
            </p:cNvSpPr>
            <p:nvPr/>
          </p:nvSpPr>
          <p:spPr bwMode="auto">
            <a:xfrm>
              <a:off x="9766300" y="2617788"/>
              <a:ext cx="52388" cy="55563"/>
            </a:xfrm>
            <a:custGeom>
              <a:avLst/>
              <a:gdLst>
                <a:gd name="T0" fmla="*/ 48 w 80"/>
                <a:gd name="T1" fmla="*/ 72 h 85"/>
                <a:gd name="T2" fmla="*/ 17 w 80"/>
                <a:gd name="T3" fmla="*/ 0 h 85"/>
                <a:gd name="T4" fmla="*/ 8 w 80"/>
                <a:gd name="T5" fmla="*/ 29 h 85"/>
                <a:gd name="T6" fmla="*/ 48 w 80"/>
                <a:gd name="T7" fmla="*/ 7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85">
                  <a:moveTo>
                    <a:pt x="48" y="72"/>
                  </a:moveTo>
                  <a:cubicBezTo>
                    <a:pt x="48" y="72"/>
                    <a:pt x="80" y="37"/>
                    <a:pt x="17" y="0"/>
                  </a:cubicBezTo>
                  <a:cubicBezTo>
                    <a:pt x="17" y="0"/>
                    <a:pt x="3" y="2"/>
                    <a:pt x="8" y="29"/>
                  </a:cubicBezTo>
                  <a:cubicBezTo>
                    <a:pt x="8" y="29"/>
                    <a:pt x="0" y="85"/>
                    <a:pt x="48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73"/>
            <p:cNvSpPr>
              <a:spLocks/>
            </p:cNvSpPr>
            <p:nvPr/>
          </p:nvSpPr>
          <p:spPr bwMode="auto">
            <a:xfrm>
              <a:off x="8761413" y="1304925"/>
              <a:ext cx="176213" cy="204788"/>
            </a:xfrm>
            <a:custGeom>
              <a:avLst/>
              <a:gdLst>
                <a:gd name="T0" fmla="*/ 229 w 266"/>
                <a:gd name="T1" fmla="*/ 202 h 311"/>
                <a:gd name="T2" fmla="*/ 130 w 266"/>
                <a:gd name="T3" fmla="*/ 56 h 311"/>
                <a:gd name="T4" fmla="*/ 55 w 266"/>
                <a:gd name="T5" fmla="*/ 129 h 311"/>
                <a:gd name="T6" fmla="*/ 53 w 266"/>
                <a:gd name="T7" fmla="*/ 135 h 311"/>
                <a:gd name="T8" fmla="*/ 71 w 266"/>
                <a:gd name="T9" fmla="*/ 297 h 311"/>
                <a:gd name="T10" fmla="*/ 65 w 266"/>
                <a:gd name="T11" fmla="*/ 311 h 311"/>
                <a:gd name="T12" fmla="*/ 52 w 266"/>
                <a:gd name="T13" fmla="*/ 81 h 311"/>
                <a:gd name="T14" fmla="*/ 176 w 266"/>
                <a:gd name="T15" fmla="*/ 47 h 311"/>
                <a:gd name="T16" fmla="*/ 242 w 266"/>
                <a:gd name="T17" fmla="*/ 201 h 311"/>
                <a:gd name="T18" fmla="*/ 229 w 266"/>
                <a:gd name="T19" fmla="*/ 202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6" h="311">
                  <a:moveTo>
                    <a:pt x="229" y="202"/>
                  </a:moveTo>
                  <a:cubicBezTo>
                    <a:pt x="229" y="202"/>
                    <a:pt x="250" y="80"/>
                    <a:pt x="130" y="56"/>
                  </a:cubicBezTo>
                  <a:cubicBezTo>
                    <a:pt x="130" y="56"/>
                    <a:pt x="75" y="52"/>
                    <a:pt x="55" y="129"/>
                  </a:cubicBezTo>
                  <a:cubicBezTo>
                    <a:pt x="54" y="131"/>
                    <a:pt x="54" y="133"/>
                    <a:pt x="53" y="135"/>
                  </a:cubicBezTo>
                  <a:cubicBezTo>
                    <a:pt x="35" y="217"/>
                    <a:pt x="56" y="269"/>
                    <a:pt x="71" y="297"/>
                  </a:cubicBezTo>
                  <a:cubicBezTo>
                    <a:pt x="65" y="311"/>
                    <a:pt x="65" y="311"/>
                    <a:pt x="65" y="311"/>
                  </a:cubicBezTo>
                  <a:cubicBezTo>
                    <a:pt x="65" y="311"/>
                    <a:pt x="0" y="175"/>
                    <a:pt x="52" y="81"/>
                  </a:cubicBezTo>
                  <a:cubicBezTo>
                    <a:pt x="52" y="81"/>
                    <a:pt x="94" y="0"/>
                    <a:pt x="176" y="47"/>
                  </a:cubicBezTo>
                  <a:cubicBezTo>
                    <a:pt x="176" y="47"/>
                    <a:pt x="266" y="106"/>
                    <a:pt x="242" y="201"/>
                  </a:cubicBezTo>
                  <a:cubicBezTo>
                    <a:pt x="242" y="201"/>
                    <a:pt x="229" y="219"/>
                    <a:pt x="229" y="2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74"/>
            <p:cNvSpPr>
              <a:spLocks/>
            </p:cNvSpPr>
            <p:nvPr/>
          </p:nvSpPr>
          <p:spPr bwMode="auto">
            <a:xfrm>
              <a:off x="8961438" y="1612900"/>
              <a:ext cx="101600" cy="34925"/>
            </a:xfrm>
            <a:custGeom>
              <a:avLst/>
              <a:gdLst>
                <a:gd name="T0" fmla="*/ 143 w 153"/>
                <a:gd name="T1" fmla="*/ 26 h 53"/>
                <a:gd name="T2" fmla="*/ 0 w 153"/>
                <a:gd name="T3" fmla="*/ 0 h 53"/>
                <a:gd name="T4" fmla="*/ 139 w 153"/>
                <a:gd name="T5" fmla="*/ 45 h 53"/>
                <a:gd name="T6" fmla="*/ 143 w 153"/>
                <a:gd name="T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53">
                  <a:moveTo>
                    <a:pt x="143" y="26"/>
                  </a:moveTo>
                  <a:cubicBezTo>
                    <a:pt x="143" y="26"/>
                    <a:pt x="34" y="18"/>
                    <a:pt x="0" y="0"/>
                  </a:cubicBezTo>
                  <a:cubicBezTo>
                    <a:pt x="0" y="0"/>
                    <a:pt x="100" y="53"/>
                    <a:pt x="139" y="45"/>
                  </a:cubicBezTo>
                  <a:cubicBezTo>
                    <a:pt x="139" y="45"/>
                    <a:pt x="153" y="37"/>
                    <a:pt x="143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5"/>
            <p:cNvSpPr>
              <a:spLocks/>
            </p:cNvSpPr>
            <p:nvPr/>
          </p:nvSpPr>
          <p:spPr bwMode="auto">
            <a:xfrm>
              <a:off x="8972550" y="1601788"/>
              <a:ext cx="84138" cy="20638"/>
            </a:xfrm>
            <a:custGeom>
              <a:avLst/>
              <a:gdLst>
                <a:gd name="T0" fmla="*/ 125 w 128"/>
                <a:gd name="T1" fmla="*/ 8 h 32"/>
                <a:gd name="T2" fmla="*/ 15 w 128"/>
                <a:gd name="T3" fmla="*/ 0 h 32"/>
                <a:gd name="T4" fmla="*/ 62 w 128"/>
                <a:gd name="T5" fmla="*/ 14 h 32"/>
                <a:gd name="T6" fmla="*/ 125 w 128"/>
                <a:gd name="T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32">
                  <a:moveTo>
                    <a:pt x="125" y="8"/>
                  </a:moveTo>
                  <a:cubicBezTo>
                    <a:pt x="125" y="8"/>
                    <a:pt x="23" y="2"/>
                    <a:pt x="15" y="0"/>
                  </a:cubicBezTo>
                  <a:cubicBezTo>
                    <a:pt x="15" y="0"/>
                    <a:pt x="0" y="8"/>
                    <a:pt x="62" y="14"/>
                  </a:cubicBezTo>
                  <a:cubicBezTo>
                    <a:pt x="62" y="14"/>
                    <a:pt x="128" y="32"/>
                    <a:pt x="12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6"/>
            <p:cNvSpPr>
              <a:spLocks/>
            </p:cNvSpPr>
            <p:nvPr/>
          </p:nvSpPr>
          <p:spPr bwMode="auto">
            <a:xfrm>
              <a:off x="8591550" y="1638300"/>
              <a:ext cx="50800" cy="33338"/>
            </a:xfrm>
            <a:custGeom>
              <a:avLst/>
              <a:gdLst>
                <a:gd name="T0" fmla="*/ 48 w 77"/>
                <a:gd name="T1" fmla="*/ 50 h 50"/>
                <a:gd name="T2" fmla="*/ 57 w 77"/>
                <a:gd name="T3" fmla="*/ 0 h 50"/>
                <a:gd name="T4" fmla="*/ 48 w 77"/>
                <a:gd name="T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50">
                  <a:moveTo>
                    <a:pt x="48" y="50"/>
                  </a:moveTo>
                  <a:cubicBezTo>
                    <a:pt x="48" y="50"/>
                    <a:pt x="77" y="15"/>
                    <a:pt x="57" y="0"/>
                  </a:cubicBezTo>
                  <a:cubicBezTo>
                    <a:pt x="57" y="0"/>
                    <a:pt x="0" y="38"/>
                    <a:pt x="48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7"/>
            <p:cNvSpPr>
              <a:spLocks/>
            </p:cNvSpPr>
            <p:nvPr/>
          </p:nvSpPr>
          <p:spPr bwMode="auto">
            <a:xfrm>
              <a:off x="9696450" y="2484438"/>
              <a:ext cx="53975" cy="74613"/>
            </a:xfrm>
            <a:custGeom>
              <a:avLst/>
              <a:gdLst>
                <a:gd name="T0" fmla="*/ 24 w 80"/>
                <a:gd name="T1" fmla="*/ 113 h 113"/>
                <a:gd name="T2" fmla="*/ 80 w 80"/>
                <a:gd name="T3" fmla="*/ 0 h 113"/>
                <a:gd name="T4" fmla="*/ 0 w 80"/>
                <a:gd name="T5" fmla="*/ 104 h 113"/>
                <a:gd name="T6" fmla="*/ 24 w 80"/>
                <a:gd name="T7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113">
                  <a:moveTo>
                    <a:pt x="24" y="113"/>
                  </a:moveTo>
                  <a:cubicBezTo>
                    <a:pt x="24" y="113"/>
                    <a:pt x="74" y="47"/>
                    <a:pt x="80" y="0"/>
                  </a:cubicBezTo>
                  <a:cubicBezTo>
                    <a:pt x="80" y="0"/>
                    <a:pt x="20" y="91"/>
                    <a:pt x="0" y="104"/>
                  </a:cubicBezTo>
                  <a:lnTo>
                    <a:pt x="24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78"/>
            <p:cNvSpPr>
              <a:spLocks/>
            </p:cNvSpPr>
            <p:nvPr/>
          </p:nvSpPr>
          <p:spPr bwMode="auto">
            <a:xfrm>
              <a:off x="9672638" y="2400300"/>
              <a:ext cx="79375" cy="144463"/>
            </a:xfrm>
            <a:custGeom>
              <a:avLst/>
              <a:gdLst>
                <a:gd name="T0" fmla="*/ 17 w 121"/>
                <a:gd name="T1" fmla="*/ 219 h 219"/>
                <a:gd name="T2" fmla="*/ 121 w 121"/>
                <a:gd name="T3" fmla="*/ 0 h 219"/>
                <a:gd name="T4" fmla="*/ 0 w 121"/>
                <a:gd name="T5" fmla="*/ 218 h 219"/>
                <a:gd name="T6" fmla="*/ 17 w 121"/>
                <a:gd name="T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219">
                  <a:moveTo>
                    <a:pt x="17" y="219"/>
                  </a:moveTo>
                  <a:cubicBezTo>
                    <a:pt x="17" y="219"/>
                    <a:pt x="116" y="50"/>
                    <a:pt x="121" y="0"/>
                  </a:cubicBezTo>
                  <a:cubicBezTo>
                    <a:pt x="121" y="0"/>
                    <a:pt x="12" y="211"/>
                    <a:pt x="0" y="218"/>
                  </a:cubicBezTo>
                  <a:lnTo>
                    <a:pt x="17" y="2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9"/>
            <p:cNvSpPr>
              <a:spLocks/>
            </p:cNvSpPr>
            <p:nvPr/>
          </p:nvSpPr>
          <p:spPr bwMode="auto">
            <a:xfrm>
              <a:off x="9504363" y="2479675"/>
              <a:ext cx="88900" cy="77788"/>
            </a:xfrm>
            <a:custGeom>
              <a:avLst/>
              <a:gdLst>
                <a:gd name="T0" fmla="*/ 136 w 136"/>
                <a:gd name="T1" fmla="*/ 105 h 117"/>
                <a:gd name="T2" fmla="*/ 54 w 136"/>
                <a:gd name="T3" fmla="*/ 23 h 117"/>
                <a:gd name="T4" fmla="*/ 37 w 136"/>
                <a:gd name="T5" fmla="*/ 100 h 117"/>
                <a:gd name="T6" fmla="*/ 53 w 136"/>
                <a:gd name="T7" fmla="*/ 40 h 117"/>
                <a:gd name="T8" fmla="*/ 119 w 136"/>
                <a:gd name="T9" fmla="*/ 117 h 117"/>
                <a:gd name="T10" fmla="*/ 136 w 136"/>
                <a:gd name="T11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17">
                  <a:moveTo>
                    <a:pt x="136" y="105"/>
                  </a:moveTo>
                  <a:cubicBezTo>
                    <a:pt x="136" y="105"/>
                    <a:pt x="115" y="0"/>
                    <a:pt x="54" y="23"/>
                  </a:cubicBezTo>
                  <a:cubicBezTo>
                    <a:pt x="54" y="23"/>
                    <a:pt x="0" y="63"/>
                    <a:pt x="37" y="100"/>
                  </a:cubicBezTo>
                  <a:cubicBezTo>
                    <a:pt x="37" y="100"/>
                    <a:pt x="29" y="48"/>
                    <a:pt x="53" y="40"/>
                  </a:cubicBezTo>
                  <a:cubicBezTo>
                    <a:pt x="53" y="40"/>
                    <a:pt x="106" y="5"/>
                    <a:pt x="119" y="117"/>
                  </a:cubicBezTo>
                  <a:lnTo>
                    <a:pt x="136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80"/>
            <p:cNvSpPr>
              <a:spLocks/>
            </p:cNvSpPr>
            <p:nvPr/>
          </p:nvSpPr>
          <p:spPr bwMode="auto">
            <a:xfrm>
              <a:off x="9556750" y="2439988"/>
              <a:ext cx="52388" cy="88900"/>
            </a:xfrm>
            <a:custGeom>
              <a:avLst/>
              <a:gdLst>
                <a:gd name="T0" fmla="*/ 81 w 81"/>
                <a:gd name="T1" fmla="*/ 106 h 134"/>
                <a:gd name="T2" fmla="*/ 0 w 81"/>
                <a:gd name="T3" fmla="*/ 0 h 134"/>
                <a:gd name="T4" fmla="*/ 52 w 81"/>
                <a:gd name="T5" fmla="*/ 93 h 134"/>
                <a:gd name="T6" fmla="*/ 81 w 81"/>
                <a:gd name="T7" fmla="*/ 10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34">
                  <a:moveTo>
                    <a:pt x="81" y="106"/>
                  </a:moveTo>
                  <a:cubicBezTo>
                    <a:pt x="81" y="106"/>
                    <a:pt x="53" y="16"/>
                    <a:pt x="0" y="0"/>
                  </a:cubicBezTo>
                  <a:cubicBezTo>
                    <a:pt x="0" y="0"/>
                    <a:pt x="48" y="66"/>
                    <a:pt x="52" y="93"/>
                  </a:cubicBezTo>
                  <a:cubicBezTo>
                    <a:pt x="52" y="93"/>
                    <a:pt x="69" y="134"/>
                    <a:pt x="81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81"/>
            <p:cNvSpPr>
              <a:spLocks/>
            </p:cNvSpPr>
            <p:nvPr/>
          </p:nvSpPr>
          <p:spPr bwMode="auto">
            <a:xfrm>
              <a:off x="9726613" y="2470150"/>
              <a:ext cx="185738" cy="120650"/>
            </a:xfrm>
            <a:custGeom>
              <a:avLst/>
              <a:gdLst>
                <a:gd name="T0" fmla="*/ 30 w 280"/>
                <a:gd name="T1" fmla="*/ 101 h 182"/>
                <a:gd name="T2" fmla="*/ 165 w 280"/>
                <a:gd name="T3" fmla="*/ 35 h 182"/>
                <a:gd name="T4" fmla="*/ 182 w 280"/>
                <a:gd name="T5" fmla="*/ 155 h 182"/>
                <a:gd name="T6" fmla="*/ 247 w 280"/>
                <a:gd name="T7" fmla="*/ 115 h 182"/>
                <a:gd name="T8" fmla="*/ 194 w 280"/>
                <a:gd name="T9" fmla="*/ 0 h 182"/>
                <a:gd name="T10" fmla="*/ 37 w 280"/>
                <a:gd name="T11" fmla="*/ 61 h 182"/>
                <a:gd name="T12" fmla="*/ 30 w 280"/>
                <a:gd name="T13" fmla="*/ 10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0" h="182">
                  <a:moveTo>
                    <a:pt x="30" y="101"/>
                  </a:moveTo>
                  <a:cubicBezTo>
                    <a:pt x="30" y="101"/>
                    <a:pt x="57" y="40"/>
                    <a:pt x="165" y="35"/>
                  </a:cubicBezTo>
                  <a:cubicBezTo>
                    <a:pt x="165" y="35"/>
                    <a:pt x="272" y="60"/>
                    <a:pt x="182" y="155"/>
                  </a:cubicBezTo>
                  <a:cubicBezTo>
                    <a:pt x="182" y="155"/>
                    <a:pt x="201" y="182"/>
                    <a:pt x="247" y="115"/>
                  </a:cubicBezTo>
                  <a:cubicBezTo>
                    <a:pt x="247" y="115"/>
                    <a:pt x="280" y="27"/>
                    <a:pt x="194" y="0"/>
                  </a:cubicBezTo>
                  <a:cubicBezTo>
                    <a:pt x="194" y="0"/>
                    <a:pt x="86" y="0"/>
                    <a:pt x="37" y="61"/>
                  </a:cubicBezTo>
                  <a:cubicBezTo>
                    <a:pt x="37" y="61"/>
                    <a:pt x="0" y="118"/>
                    <a:pt x="30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82"/>
            <p:cNvSpPr>
              <a:spLocks/>
            </p:cNvSpPr>
            <p:nvPr/>
          </p:nvSpPr>
          <p:spPr bwMode="auto">
            <a:xfrm>
              <a:off x="8570913" y="1262063"/>
              <a:ext cx="214313" cy="196850"/>
            </a:xfrm>
            <a:custGeom>
              <a:avLst/>
              <a:gdLst>
                <a:gd name="T0" fmla="*/ 119 w 327"/>
                <a:gd name="T1" fmla="*/ 242 h 299"/>
                <a:gd name="T2" fmla="*/ 85 w 327"/>
                <a:gd name="T3" fmla="*/ 194 h 299"/>
                <a:gd name="T4" fmla="*/ 151 w 327"/>
                <a:gd name="T5" fmla="*/ 70 h 299"/>
                <a:gd name="T6" fmla="*/ 281 w 327"/>
                <a:gd name="T7" fmla="*/ 166 h 299"/>
                <a:gd name="T8" fmla="*/ 285 w 327"/>
                <a:gd name="T9" fmla="*/ 223 h 299"/>
                <a:gd name="T10" fmla="*/ 289 w 327"/>
                <a:gd name="T11" fmla="*/ 107 h 299"/>
                <a:gd name="T12" fmla="*/ 110 w 327"/>
                <a:gd name="T13" fmla="*/ 62 h 299"/>
                <a:gd name="T14" fmla="*/ 75 w 327"/>
                <a:gd name="T15" fmla="*/ 242 h 299"/>
                <a:gd name="T16" fmla="*/ 119 w 327"/>
                <a:gd name="T17" fmla="*/ 24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7" h="299">
                  <a:moveTo>
                    <a:pt x="119" y="242"/>
                  </a:moveTo>
                  <a:cubicBezTo>
                    <a:pt x="119" y="242"/>
                    <a:pt x="118" y="227"/>
                    <a:pt x="85" y="194"/>
                  </a:cubicBezTo>
                  <a:cubicBezTo>
                    <a:pt x="85" y="194"/>
                    <a:pt x="39" y="117"/>
                    <a:pt x="151" y="70"/>
                  </a:cubicBezTo>
                  <a:cubicBezTo>
                    <a:pt x="151" y="70"/>
                    <a:pt x="266" y="73"/>
                    <a:pt x="281" y="166"/>
                  </a:cubicBezTo>
                  <a:cubicBezTo>
                    <a:pt x="281" y="166"/>
                    <a:pt x="289" y="195"/>
                    <a:pt x="285" y="223"/>
                  </a:cubicBezTo>
                  <a:cubicBezTo>
                    <a:pt x="285" y="223"/>
                    <a:pt x="327" y="150"/>
                    <a:pt x="289" y="107"/>
                  </a:cubicBezTo>
                  <a:cubicBezTo>
                    <a:pt x="289" y="107"/>
                    <a:pt x="186" y="0"/>
                    <a:pt x="110" y="62"/>
                  </a:cubicBezTo>
                  <a:cubicBezTo>
                    <a:pt x="110" y="62"/>
                    <a:pt x="0" y="137"/>
                    <a:pt x="75" y="242"/>
                  </a:cubicBezTo>
                  <a:cubicBezTo>
                    <a:pt x="75" y="242"/>
                    <a:pt x="107" y="299"/>
                    <a:pt x="119" y="2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83"/>
            <p:cNvSpPr>
              <a:spLocks/>
            </p:cNvSpPr>
            <p:nvPr/>
          </p:nvSpPr>
          <p:spPr bwMode="auto">
            <a:xfrm>
              <a:off x="8978900" y="1579563"/>
              <a:ext cx="79375" cy="15875"/>
            </a:xfrm>
            <a:custGeom>
              <a:avLst/>
              <a:gdLst>
                <a:gd name="T0" fmla="*/ 99 w 120"/>
                <a:gd name="T1" fmla="*/ 0 h 23"/>
                <a:gd name="T2" fmla="*/ 0 w 120"/>
                <a:gd name="T3" fmla="*/ 11 h 23"/>
                <a:gd name="T4" fmla="*/ 10 w 120"/>
                <a:gd name="T5" fmla="*/ 22 h 23"/>
                <a:gd name="T6" fmla="*/ 104 w 120"/>
                <a:gd name="T7" fmla="*/ 19 h 23"/>
                <a:gd name="T8" fmla="*/ 99 w 12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23">
                  <a:moveTo>
                    <a:pt x="99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94" y="23"/>
                    <a:pt x="104" y="19"/>
                  </a:cubicBezTo>
                  <a:cubicBezTo>
                    <a:pt x="104" y="19"/>
                    <a:pt x="120" y="4"/>
                    <a:pt x="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84"/>
            <p:cNvSpPr>
              <a:spLocks/>
            </p:cNvSpPr>
            <p:nvPr/>
          </p:nvSpPr>
          <p:spPr bwMode="auto">
            <a:xfrm>
              <a:off x="10382250" y="2087563"/>
              <a:ext cx="96838" cy="41275"/>
            </a:xfrm>
            <a:custGeom>
              <a:avLst/>
              <a:gdLst>
                <a:gd name="T0" fmla="*/ 33 w 147"/>
                <a:gd name="T1" fmla="*/ 63 h 63"/>
                <a:gd name="T2" fmla="*/ 147 w 147"/>
                <a:gd name="T3" fmla="*/ 16 h 63"/>
                <a:gd name="T4" fmla="*/ 88 w 147"/>
                <a:gd name="T5" fmla="*/ 14 h 63"/>
                <a:gd name="T6" fmla="*/ 57 w 147"/>
                <a:gd name="T7" fmla="*/ 3 h 63"/>
                <a:gd name="T8" fmla="*/ 33 w 147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63">
                  <a:moveTo>
                    <a:pt x="33" y="63"/>
                  </a:moveTo>
                  <a:cubicBezTo>
                    <a:pt x="33" y="63"/>
                    <a:pt x="110" y="28"/>
                    <a:pt x="147" y="16"/>
                  </a:cubicBezTo>
                  <a:cubicBezTo>
                    <a:pt x="147" y="16"/>
                    <a:pt x="145" y="0"/>
                    <a:pt x="88" y="14"/>
                  </a:cubicBezTo>
                  <a:cubicBezTo>
                    <a:pt x="88" y="14"/>
                    <a:pt x="73" y="20"/>
                    <a:pt x="57" y="3"/>
                  </a:cubicBezTo>
                  <a:cubicBezTo>
                    <a:pt x="57" y="3"/>
                    <a:pt x="0" y="25"/>
                    <a:pt x="33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85"/>
            <p:cNvSpPr>
              <a:spLocks/>
            </p:cNvSpPr>
            <p:nvPr/>
          </p:nvSpPr>
          <p:spPr bwMode="auto">
            <a:xfrm>
              <a:off x="10471150" y="2073275"/>
              <a:ext cx="61913" cy="69850"/>
            </a:xfrm>
            <a:custGeom>
              <a:avLst/>
              <a:gdLst>
                <a:gd name="T0" fmla="*/ 0 w 93"/>
                <a:gd name="T1" fmla="*/ 79 h 105"/>
                <a:gd name="T2" fmla="*/ 76 w 93"/>
                <a:gd name="T3" fmla="*/ 35 h 105"/>
                <a:gd name="T4" fmla="*/ 38 w 93"/>
                <a:gd name="T5" fmla="*/ 42 h 105"/>
                <a:gd name="T6" fmla="*/ 0 w 93"/>
                <a:gd name="T7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05">
                  <a:moveTo>
                    <a:pt x="0" y="79"/>
                  </a:moveTo>
                  <a:cubicBezTo>
                    <a:pt x="0" y="79"/>
                    <a:pt x="93" y="105"/>
                    <a:pt x="76" y="35"/>
                  </a:cubicBezTo>
                  <a:cubicBezTo>
                    <a:pt x="76" y="35"/>
                    <a:pt x="48" y="0"/>
                    <a:pt x="38" y="42"/>
                  </a:cubicBezTo>
                  <a:cubicBezTo>
                    <a:pt x="38" y="42"/>
                    <a:pt x="54" y="52"/>
                    <a:pt x="0" y="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86"/>
            <p:cNvSpPr>
              <a:spLocks/>
            </p:cNvSpPr>
            <p:nvPr/>
          </p:nvSpPr>
          <p:spPr bwMode="auto">
            <a:xfrm>
              <a:off x="10420350" y="1974850"/>
              <a:ext cx="57150" cy="60325"/>
            </a:xfrm>
            <a:custGeom>
              <a:avLst/>
              <a:gdLst>
                <a:gd name="T0" fmla="*/ 52 w 87"/>
                <a:gd name="T1" fmla="*/ 90 h 90"/>
                <a:gd name="T2" fmla="*/ 21 w 87"/>
                <a:gd name="T3" fmla="*/ 11 h 90"/>
                <a:gd name="T4" fmla="*/ 2 w 87"/>
                <a:gd name="T5" fmla="*/ 0 h 90"/>
                <a:gd name="T6" fmla="*/ 52 w 87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90">
                  <a:moveTo>
                    <a:pt x="52" y="90"/>
                  </a:moveTo>
                  <a:cubicBezTo>
                    <a:pt x="52" y="90"/>
                    <a:pt x="87" y="51"/>
                    <a:pt x="21" y="1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77"/>
                    <a:pt x="52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87"/>
            <p:cNvSpPr>
              <a:spLocks/>
            </p:cNvSpPr>
            <p:nvPr/>
          </p:nvSpPr>
          <p:spPr bwMode="auto">
            <a:xfrm>
              <a:off x="10383838" y="2017713"/>
              <a:ext cx="47625" cy="74613"/>
            </a:xfrm>
            <a:custGeom>
              <a:avLst/>
              <a:gdLst>
                <a:gd name="T0" fmla="*/ 0 w 72"/>
                <a:gd name="T1" fmla="*/ 8 h 112"/>
                <a:gd name="T2" fmla="*/ 60 w 72"/>
                <a:gd name="T3" fmla="*/ 81 h 112"/>
                <a:gd name="T4" fmla="*/ 72 w 72"/>
                <a:gd name="T5" fmla="*/ 13 h 112"/>
                <a:gd name="T6" fmla="*/ 42 w 72"/>
                <a:gd name="T7" fmla="*/ 44 h 112"/>
                <a:gd name="T8" fmla="*/ 0 w 72"/>
                <a:gd name="T9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12">
                  <a:moveTo>
                    <a:pt x="0" y="8"/>
                  </a:moveTo>
                  <a:cubicBezTo>
                    <a:pt x="0" y="8"/>
                    <a:pt x="12" y="112"/>
                    <a:pt x="60" y="81"/>
                  </a:cubicBezTo>
                  <a:cubicBezTo>
                    <a:pt x="60" y="81"/>
                    <a:pt x="56" y="34"/>
                    <a:pt x="72" y="13"/>
                  </a:cubicBezTo>
                  <a:cubicBezTo>
                    <a:pt x="72" y="13"/>
                    <a:pt x="61" y="44"/>
                    <a:pt x="42" y="44"/>
                  </a:cubicBezTo>
                  <a:cubicBezTo>
                    <a:pt x="42" y="44"/>
                    <a:pt x="31" y="0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8"/>
            <p:cNvSpPr>
              <a:spLocks/>
            </p:cNvSpPr>
            <p:nvPr/>
          </p:nvSpPr>
          <p:spPr bwMode="auto">
            <a:xfrm>
              <a:off x="9650413" y="2449513"/>
              <a:ext cx="47625" cy="85725"/>
            </a:xfrm>
            <a:custGeom>
              <a:avLst/>
              <a:gdLst>
                <a:gd name="T0" fmla="*/ 21 w 72"/>
                <a:gd name="T1" fmla="*/ 96 h 129"/>
                <a:gd name="T2" fmla="*/ 72 w 72"/>
                <a:gd name="T3" fmla="*/ 0 h 129"/>
                <a:gd name="T4" fmla="*/ 21 w 72"/>
                <a:gd name="T5" fmla="*/ 9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129">
                  <a:moveTo>
                    <a:pt x="21" y="96"/>
                  </a:moveTo>
                  <a:cubicBezTo>
                    <a:pt x="21" y="96"/>
                    <a:pt x="39" y="129"/>
                    <a:pt x="72" y="0"/>
                  </a:cubicBezTo>
                  <a:cubicBezTo>
                    <a:pt x="72" y="0"/>
                    <a:pt x="0" y="76"/>
                    <a:pt x="21" y="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9"/>
            <p:cNvSpPr>
              <a:spLocks/>
            </p:cNvSpPr>
            <p:nvPr/>
          </p:nvSpPr>
          <p:spPr bwMode="auto">
            <a:xfrm>
              <a:off x="9775825" y="1865313"/>
              <a:ext cx="150813" cy="185738"/>
            </a:xfrm>
            <a:custGeom>
              <a:avLst/>
              <a:gdLst>
                <a:gd name="T0" fmla="*/ 168 w 229"/>
                <a:gd name="T1" fmla="*/ 221 h 283"/>
                <a:gd name="T2" fmla="*/ 68 w 229"/>
                <a:gd name="T3" fmla="*/ 195 h 283"/>
                <a:gd name="T4" fmla="*/ 135 w 229"/>
                <a:gd name="T5" fmla="*/ 89 h 283"/>
                <a:gd name="T6" fmla="*/ 189 w 229"/>
                <a:gd name="T7" fmla="*/ 43 h 283"/>
                <a:gd name="T8" fmla="*/ 69 w 229"/>
                <a:gd name="T9" fmla="*/ 94 h 283"/>
                <a:gd name="T10" fmla="*/ 70 w 229"/>
                <a:gd name="T11" fmla="*/ 241 h 283"/>
                <a:gd name="T12" fmla="*/ 166 w 229"/>
                <a:gd name="T13" fmla="*/ 261 h 283"/>
                <a:gd name="T14" fmla="*/ 168 w 229"/>
                <a:gd name="T15" fmla="*/ 221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283">
                  <a:moveTo>
                    <a:pt x="168" y="221"/>
                  </a:moveTo>
                  <a:cubicBezTo>
                    <a:pt x="168" y="221"/>
                    <a:pt x="108" y="271"/>
                    <a:pt x="68" y="195"/>
                  </a:cubicBezTo>
                  <a:cubicBezTo>
                    <a:pt x="68" y="195"/>
                    <a:pt x="39" y="125"/>
                    <a:pt x="135" y="89"/>
                  </a:cubicBezTo>
                  <a:cubicBezTo>
                    <a:pt x="135" y="89"/>
                    <a:pt x="202" y="66"/>
                    <a:pt x="189" y="43"/>
                  </a:cubicBezTo>
                  <a:cubicBezTo>
                    <a:pt x="189" y="43"/>
                    <a:pt x="167" y="0"/>
                    <a:pt x="69" y="94"/>
                  </a:cubicBezTo>
                  <a:cubicBezTo>
                    <a:pt x="69" y="94"/>
                    <a:pt x="0" y="183"/>
                    <a:pt x="70" y="241"/>
                  </a:cubicBezTo>
                  <a:cubicBezTo>
                    <a:pt x="70" y="241"/>
                    <a:pt x="134" y="283"/>
                    <a:pt x="166" y="261"/>
                  </a:cubicBezTo>
                  <a:cubicBezTo>
                    <a:pt x="166" y="261"/>
                    <a:pt x="229" y="194"/>
                    <a:pt x="168" y="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90"/>
            <p:cNvSpPr>
              <a:spLocks/>
            </p:cNvSpPr>
            <p:nvPr/>
          </p:nvSpPr>
          <p:spPr bwMode="auto">
            <a:xfrm>
              <a:off x="9926638" y="1855788"/>
              <a:ext cx="66675" cy="52388"/>
            </a:xfrm>
            <a:custGeom>
              <a:avLst/>
              <a:gdLst>
                <a:gd name="T0" fmla="*/ 41 w 101"/>
                <a:gd name="T1" fmla="*/ 16 h 79"/>
                <a:gd name="T2" fmla="*/ 76 w 101"/>
                <a:gd name="T3" fmla="*/ 26 h 79"/>
                <a:gd name="T4" fmla="*/ 3 w 101"/>
                <a:gd name="T5" fmla="*/ 54 h 79"/>
                <a:gd name="T6" fmla="*/ 41 w 101"/>
                <a:gd name="T7" fmla="*/ 1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79">
                  <a:moveTo>
                    <a:pt x="41" y="16"/>
                  </a:moveTo>
                  <a:cubicBezTo>
                    <a:pt x="41" y="16"/>
                    <a:pt x="58" y="0"/>
                    <a:pt x="76" y="26"/>
                  </a:cubicBezTo>
                  <a:cubicBezTo>
                    <a:pt x="76" y="26"/>
                    <a:pt x="101" y="79"/>
                    <a:pt x="3" y="54"/>
                  </a:cubicBezTo>
                  <a:cubicBezTo>
                    <a:pt x="3" y="54"/>
                    <a:pt x="0" y="40"/>
                    <a:pt x="41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91"/>
            <p:cNvSpPr>
              <a:spLocks/>
            </p:cNvSpPr>
            <p:nvPr/>
          </p:nvSpPr>
          <p:spPr bwMode="auto">
            <a:xfrm>
              <a:off x="8766175" y="1719263"/>
              <a:ext cx="107950" cy="196850"/>
            </a:xfrm>
            <a:custGeom>
              <a:avLst/>
              <a:gdLst>
                <a:gd name="T0" fmla="*/ 7 w 163"/>
                <a:gd name="T1" fmla="*/ 11 h 301"/>
                <a:gd name="T2" fmla="*/ 150 w 163"/>
                <a:gd name="T3" fmla="*/ 117 h 301"/>
                <a:gd name="T4" fmla="*/ 127 w 163"/>
                <a:gd name="T5" fmla="*/ 80 h 301"/>
                <a:gd name="T6" fmla="*/ 96 w 163"/>
                <a:gd name="T7" fmla="*/ 168 h 301"/>
                <a:gd name="T8" fmla="*/ 92 w 163"/>
                <a:gd name="T9" fmla="*/ 171 h 301"/>
                <a:gd name="T10" fmla="*/ 11 w 163"/>
                <a:gd name="T11" fmla="*/ 301 h 301"/>
                <a:gd name="T12" fmla="*/ 85 w 163"/>
                <a:gd name="T13" fmla="*/ 248 h 301"/>
                <a:gd name="T14" fmla="*/ 71 w 163"/>
                <a:gd name="T15" fmla="*/ 178 h 301"/>
                <a:gd name="T16" fmla="*/ 113 w 163"/>
                <a:gd name="T17" fmla="*/ 77 h 301"/>
                <a:gd name="T18" fmla="*/ 26 w 163"/>
                <a:gd name="T19" fmla="*/ 30 h 301"/>
                <a:gd name="T20" fmla="*/ 7 w 163"/>
                <a:gd name="T21" fmla="*/ 1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301">
                  <a:moveTo>
                    <a:pt x="7" y="11"/>
                  </a:moveTo>
                  <a:cubicBezTo>
                    <a:pt x="7" y="11"/>
                    <a:pt x="128" y="0"/>
                    <a:pt x="150" y="117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7" y="80"/>
                    <a:pt x="124" y="143"/>
                    <a:pt x="96" y="168"/>
                  </a:cubicBezTo>
                  <a:cubicBezTo>
                    <a:pt x="95" y="169"/>
                    <a:pt x="94" y="170"/>
                    <a:pt x="92" y="171"/>
                  </a:cubicBezTo>
                  <a:cubicBezTo>
                    <a:pt x="61" y="194"/>
                    <a:pt x="163" y="272"/>
                    <a:pt x="11" y="301"/>
                  </a:cubicBezTo>
                  <a:cubicBezTo>
                    <a:pt x="11" y="301"/>
                    <a:pt x="81" y="273"/>
                    <a:pt x="85" y="248"/>
                  </a:cubicBezTo>
                  <a:cubicBezTo>
                    <a:pt x="85" y="248"/>
                    <a:pt x="82" y="201"/>
                    <a:pt x="71" y="178"/>
                  </a:cubicBezTo>
                  <a:cubicBezTo>
                    <a:pt x="71" y="178"/>
                    <a:pt x="123" y="134"/>
                    <a:pt x="113" y="77"/>
                  </a:cubicBezTo>
                  <a:cubicBezTo>
                    <a:pt x="113" y="77"/>
                    <a:pt x="92" y="28"/>
                    <a:pt x="26" y="30"/>
                  </a:cubicBezTo>
                  <a:cubicBezTo>
                    <a:pt x="26" y="30"/>
                    <a:pt x="0" y="32"/>
                    <a:pt x="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92"/>
            <p:cNvSpPr>
              <a:spLocks/>
            </p:cNvSpPr>
            <p:nvPr/>
          </p:nvSpPr>
          <p:spPr bwMode="auto">
            <a:xfrm>
              <a:off x="9634538" y="2638425"/>
              <a:ext cx="46038" cy="60325"/>
            </a:xfrm>
            <a:custGeom>
              <a:avLst/>
              <a:gdLst>
                <a:gd name="T0" fmla="*/ 71 w 71"/>
                <a:gd name="T1" fmla="*/ 14 h 91"/>
                <a:gd name="T2" fmla="*/ 4 w 71"/>
                <a:gd name="T3" fmla="*/ 30 h 91"/>
                <a:gd name="T4" fmla="*/ 10 w 71"/>
                <a:gd name="T5" fmla="*/ 0 h 91"/>
                <a:gd name="T6" fmla="*/ 32 w 71"/>
                <a:gd name="T7" fmla="*/ 22 h 91"/>
                <a:gd name="T8" fmla="*/ 71 w 71"/>
                <a:gd name="T9" fmla="*/ 1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91">
                  <a:moveTo>
                    <a:pt x="71" y="14"/>
                  </a:moveTo>
                  <a:cubicBezTo>
                    <a:pt x="71" y="14"/>
                    <a:pt x="29" y="91"/>
                    <a:pt x="4" y="30"/>
                  </a:cubicBezTo>
                  <a:cubicBezTo>
                    <a:pt x="4" y="30"/>
                    <a:pt x="0" y="6"/>
                    <a:pt x="10" y="0"/>
                  </a:cubicBezTo>
                  <a:cubicBezTo>
                    <a:pt x="10" y="0"/>
                    <a:pt x="24" y="7"/>
                    <a:pt x="32" y="22"/>
                  </a:cubicBezTo>
                  <a:cubicBezTo>
                    <a:pt x="32" y="22"/>
                    <a:pt x="65" y="26"/>
                    <a:pt x="71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93"/>
            <p:cNvSpPr>
              <a:spLocks/>
            </p:cNvSpPr>
            <p:nvPr/>
          </p:nvSpPr>
          <p:spPr bwMode="auto">
            <a:xfrm>
              <a:off x="9634538" y="2430463"/>
              <a:ext cx="30163" cy="80963"/>
            </a:xfrm>
            <a:custGeom>
              <a:avLst/>
              <a:gdLst>
                <a:gd name="T0" fmla="*/ 24 w 46"/>
                <a:gd name="T1" fmla="*/ 109 h 123"/>
                <a:gd name="T2" fmla="*/ 3 w 46"/>
                <a:gd name="T3" fmla="*/ 0 h 123"/>
                <a:gd name="T4" fmla="*/ 24 w 46"/>
                <a:gd name="T5" fmla="*/ 10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23">
                  <a:moveTo>
                    <a:pt x="24" y="109"/>
                  </a:moveTo>
                  <a:cubicBezTo>
                    <a:pt x="24" y="109"/>
                    <a:pt x="46" y="93"/>
                    <a:pt x="3" y="0"/>
                  </a:cubicBezTo>
                  <a:cubicBezTo>
                    <a:pt x="3" y="0"/>
                    <a:pt x="0" y="123"/>
                    <a:pt x="24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94"/>
            <p:cNvSpPr>
              <a:spLocks/>
            </p:cNvSpPr>
            <p:nvPr/>
          </p:nvSpPr>
          <p:spPr bwMode="auto">
            <a:xfrm>
              <a:off x="9601200" y="2400300"/>
              <a:ext cx="41275" cy="122238"/>
            </a:xfrm>
            <a:custGeom>
              <a:avLst/>
              <a:gdLst>
                <a:gd name="T0" fmla="*/ 21 w 62"/>
                <a:gd name="T1" fmla="*/ 131 h 185"/>
                <a:gd name="T2" fmla="*/ 44 w 62"/>
                <a:gd name="T3" fmla="*/ 176 h 185"/>
                <a:gd name="T4" fmla="*/ 27 w 62"/>
                <a:gd name="T5" fmla="*/ 90 h 185"/>
                <a:gd name="T6" fmla="*/ 0 w 62"/>
                <a:gd name="T7" fmla="*/ 0 h 185"/>
                <a:gd name="T8" fmla="*/ 21 w 62"/>
                <a:gd name="T9" fmla="*/ 13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85">
                  <a:moveTo>
                    <a:pt x="21" y="131"/>
                  </a:moveTo>
                  <a:cubicBezTo>
                    <a:pt x="21" y="131"/>
                    <a:pt x="29" y="185"/>
                    <a:pt x="44" y="176"/>
                  </a:cubicBezTo>
                  <a:cubicBezTo>
                    <a:pt x="44" y="176"/>
                    <a:pt x="62" y="181"/>
                    <a:pt x="27" y="9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82"/>
                    <a:pt x="21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5"/>
            <p:cNvSpPr>
              <a:spLocks/>
            </p:cNvSpPr>
            <p:nvPr/>
          </p:nvSpPr>
          <p:spPr bwMode="auto">
            <a:xfrm>
              <a:off x="8820150" y="1449388"/>
              <a:ext cx="182563" cy="223838"/>
            </a:xfrm>
            <a:custGeom>
              <a:avLst/>
              <a:gdLst>
                <a:gd name="T0" fmla="*/ 80 w 276"/>
                <a:gd name="T1" fmla="*/ 274 h 340"/>
                <a:gd name="T2" fmla="*/ 183 w 276"/>
                <a:gd name="T3" fmla="*/ 252 h 340"/>
                <a:gd name="T4" fmla="*/ 168 w 276"/>
                <a:gd name="T5" fmla="*/ 94 h 340"/>
                <a:gd name="T6" fmla="*/ 28 w 276"/>
                <a:gd name="T7" fmla="*/ 87 h 340"/>
                <a:gd name="T8" fmla="*/ 16 w 276"/>
                <a:gd name="T9" fmla="*/ 142 h 340"/>
                <a:gd name="T10" fmla="*/ 0 w 276"/>
                <a:gd name="T11" fmla="*/ 130 h 340"/>
                <a:gd name="T12" fmla="*/ 55 w 276"/>
                <a:gd name="T13" fmla="*/ 26 h 340"/>
                <a:gd name="T14" fmla="*/ 216 w 276"/>
                <a:gd name="T15" fmla="*/ 116 h 340"/>
                <a:gd name="T16" fmla="*/ 200 w 276"/>
                <a:gd name="T17" fmla="*/ 286 h 340"/>
                <a:gd name="T18" fmla="*/ 83 w 276"/>
                <a:gd name="T19" fmla="*/ 302 h 340"/>
                <a:gd name="T20" fmla="*/ 80 w 276"/>
                <a:gd name="T21" fmla="*/ 27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340">
                  <a:moveTo>
                    <a:pt x="80" y="274"/>
                  </a:moveTo>
                  <a:cubicBezTo>
                    <a:pt x="80" y="274"/>
                    <a:pt x="154" y="302"/>
                    <a:pt x="183" y="252"/>
                  </a:cubicBezTo>
                  <a:cubicBezTo>
                    <a:pt x="183" y="252"/>
                    <a:pt x="241" y="188"/>
                    <a:pt x="168" y="94"/>
                  </a:cubicBezTo>
                  <a:cubicBezTo>
                    <a:pt x="168" y="94"/>
                    <a:pt x="65" y="0"/>
                    <a:pt x="28" y="87"/>
                  </a:cubicBezTo>
                  <a:cubicBezTo>
                    <a:pt x="28" y="87"/>
                    <a:pt x="20" y="112"/>
                    <a:pt x="16" y="142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1" y="49"/>
                    <a:pt x="55" y="26"/>
                  </a:cubicBezTo>
                  <a:cubicBezTo>
                    <a:pt x="55" y="26"/>
                    <a:pt x="167" y="18"/>
                    <a:pt x="216" y="116"/>
                  </a:cubicBezTo>
                  <a:cubicBezTo>
                    <a:pt x="216" y="116"/>
                    <a:pt x="276" y="218"/>
                    <a:pt x="200" y="286"/>
                  </a:cubicBezTo>
                  <a:cubicBezTo>
                    <a:pt x="200" y="286"/>
                    <a:pt x="128" y="340"/>
                    <a:pt x="83" y="302"/>
                  </a:cubicBezTo>
                  <a:cubicBezTo>
                    <a:pt x="83" y="302"/>
                    <a:pt x="54" y="268"/>
                    <a:pt x="80" y="2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96"/>
            <p:cNvSpPr>
              <a:spLocks/>
            </p:cNvSpPr>
            <p:nvPr/>
          </p:nvSpPr>
          <p:spPr bwMode="auto">
            <a:xfrm>
              <a:off x="8963025" y="1477963"/>
              <a:ext cx="74613" cy="25400"/>
            </a:xfrm>
            <a:custGeom>
              <a:avLst/>
              <a:gdLst>
                <a:gd name="T0" fmla="*/ 97 w 113"/>
                <a:gd name="T1" fmla="*/ 0 h 38"/>
                <a:gd name="T2" fmla="*/ 0 w 113"/>
                <a:gd name="T3" fmla="*/ 38 h 38"/>
                <a:gd name="T4" fmla="*/ 94 w 113"/>
                <a:gd name="T5" fmla="*/ 20 h 38"/>
                <a:gd name="T6" fmla="*/ 97 w 113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38">
                  <a:moveTo>
                    <a:pt x="97" y="0"/>
                  </a:moveTo>
                  <a:cubicBezTo>
                    <a:pt x="97" y="0"/>
                    <a:pt x="64" y="6"/>
                    <a:pt x="0" y="38"/>
                  </a:cubicBezTo>
                  <a:cubicBezTo>
                    <a:pt x="0" y="38"/>
                    <a:pt x="72" y="28"/>
                    <a:pt x="94" y="20"/>
                  </a:cubicBezTo>
                  <a:cubicBezTo>
                    <a:pt x="94" y="20"/>
                    <a:pt x="113" y="11"/>
                    <a:pt x="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97"/>
            <p:cNvSpPr>
              <a:spLocks/>
            </p:cNvSpPr>
            <p:nvPr/>
          </p:nvSpPr>
          <p:spPr bwMode="auto">
            <a:xfrm>
              <a:off x="8610600" y="1730375"/>
              <a:ext cx="203200" cy="185738"/>
            </a:xfrm>
            <a:custGeom>
              <a:avLst/>
              <a:gdLst>
                <a:gd name="T0" fmla="*/ 169 w 309"/>
                <a:gd name="T1" fmla="*/ 0 h 280"/>
                <a:gd name="T2" fmla="*/ 279 w 309"/>
                <a:gd name="T3" fmla="*/ 90 h 280"/>
                <a:gd name="T4" fmla="*/ 270 w 309"/>
                <a:gd name="T5" fmla="*/ 164 h 280"/>
                <a:gd name="T6" fmla="*/ 264 w 309"/>
                <a:gd name="T7" fmla="*/ 156 h 280"/>
                <a:gd name="T8" fmla="*/ 273 w 309"/>
                <a:gd name="T9" fmla="*/ 106 h 280"/>
                <a:gd name="T10" fmla="*/ 117 w 309"/>
                <a:gd name="T11" fmla="*/ 254 h 280"/>
                <a:gd name="T12" fmla="*/ 0 w 309"/>
                <a:gd name="T13" fmla="*/ 189 h 280"/>
                <a:gd name="T14" fmla="*/ 9 w 309"/>
                <a:gd name="T15" fmla="*/ 192 h 280"/>
                <a:gd name="T16" fmla="*/ 111 w 309"/>
                <a:gd name="T17" fmla="*/ 246 h 280"/>
                <a:gd name="T18" fmla="*/ 185 w 309"/>
                <a:gd name="T19" fmla="*/ 234 h 280"/>
                <a:gd name="T20" fmla="*/ 254 w 309"/>
                <a:gd name="T21" fmla="*/ 134 h 280"/>
                <a:gd name="T22" fmla="*/ 168 w 309"/>
                <a:gd name="T23" fmla="*/ 10 h 280"/>
                <a:gd name="T24" fmla="*/ 169 w 309"/>
                <a:gd name="T25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9" h="280">
                  <a:moveTo>
                    <a:pt x="169" y="0"/>
                  </a:moveTo>
                  <a:cubicBezTo>
                    <a:pt x="169" y="0"/>
                    <a:pt x="267" y="15"/>
                    <a:pt x="279" y="90"/>
                  </a:cubicBezTo>
                  <a:cubicBezTo>
                    <a:pt x="279" y="90"/>
                    <a:pt x="292" y="132"/>
                    <a:pt x="270" y="164"/>
                  </a:cubicBezTo>
                  <a:cubicBezTo>
                    <a:pt x="270" y="164"/>
                    <a:pt x="258" y="170"/>
                    <a:pt x="264" y="156"/>
                  </a:cubicBezTo>
                  <a:cubicBezTo>
                    <a:pt x="264" y="156"/>
                    <a:pt x="275" y="135"/>
                    <a:pt x="273" y="106"/>
                  </a:cubicBezTo>
                  <a:cubicBezTo>
                    <a:pt x="273" y="106"/>
                    <a:pt x="224" y="280"/>
                    <a:pt x="117" y="254"/>
                  </a:cubicBezTo>
                  <a:cubicBezTo>
                    <a:pt x="117" y="254"/>
                    <a:pt x="0" y="229"/>
                    <a:pt x="0" y="189"/>
                  </a:cubicBezTo>
                  <a:cubicBezTo>
                    <a:pt x="0" y="189"/>
                    <a:pt x="4" y="186"/>
                    <a:pt x="9" y="192"/>
                  </a:cubicBezTo>
                  <a:cubicBezTo>
                    <a:pt x="9" y="192"/>
                    <a:pt x="16" y="222"/>
                    <a:pt x="111" y="246"/>
                  </a:cubicBezTo>
                  <a:cubicBezTo>
                    <a:pt x="111" y="246"/>
                    <a:pt x="145" y="259"/>
                    <a:pt x="185" y="234"/>
                  </a:cubicBezTo>
                  <a:cubicBezTo>
                    <a:pt x="185" y="234"/>
                    <a:pt x="229" y="201"/>
                    <a:pt x="254" y="134"/>
                  </a:cubicBezTo>
                  <a:cubicBezTo>
                    <a:pt x="254" y="134"/>
                    <a:pt x="309" y="40"/>
                    <a:pt x="168" y="10"/>
                  </a:cubicBezTo>
                  <a:cubicBezTo>
                    <a:pt x="168" y="10"/>
                    <a:pt x="154" y="5"/>
                    <a:pt x="1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98"/>
            <p:cNvSpPr>
              <a:spLocks/>
            </p:cNvSpPr>
            <p:nvPr/>
          </p:nvSpPr>
          <p:spPr bwMode="auto">
            <a:xfrm>
              <a:off x="8813800" y="2351088"/>
              <a:ext cx="50800" cy="15875"/>
            </a:xfrm>
            <a:custGeom>
              <a:avLst/>
              <a:gdLst>
                <a:gd name="T0" fmla="*/ 32 w 32"/>
                <a:gd name="T1" fmla="*/ 0 h 10"/>
                <a:gd name="T2" fmla="*/ 3 w 32"/>
                <a:gd name="T3" fmla="*/ 4 h 10"/>
                <a:gd name="T4" fmla="*/ 0 w 32"/>
                <a:gd name="T5" fmla="*/ 10 h 10"/>
                <a:gd name="T6" fmla="*/ 31 w 32"/>
                <a:gd name="T7" fmla="*/ 8 h 10"/>
                <a:gd name="T8" fmla="*/ 32 w 3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0">
                  <a:moveTo>
                    <a:pt x="32" y="0"/>
                  </a:moveTo>
                  <a:lnTo>
                    <a:pt x="3" y="4"/>
                  </a:lnTo>
                  <a:lnTo>
                    <a:pt x="0" y="10"/>
                  </a:lnTo>
                  <a:lnTo>
                    <a:pt x="31" y="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Line 99"/>
            <p:cNvSpPr>
              <a:spLocks noChangeShapeType="1"/>
            </p:cNvSpPr>
            <p:nvPr/>
          </p:nvSpPr>
          <p:spPr bwMode="auto">
            <a:xfrm flipH="1">
              <a:off x="8689975" y="2354263"/>
              <a:ext cx="85725" cy="14288"/>
            </a:xfrm>
            <a:prstGeom prst="line">
              <a:avLst/>
            </a:pr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0"/>
            <p:cNvSpPr>
              <a:spLocks/>
            </p:cNvSpPr>
            <p:nvPr/>
          </p:nvSpPr>
          <p:spPr bwMode="auto">
            <a:xfrm>
              <a:off x="8689975" y="2354263"/>
              <a:ext cx="103188" cy="28575"/>
            </a:xfrm>
            <a:custGeom>
              <a:avLst/>
              <a:gdLst>
                <a:gd name="T0" fmla="*/ 0 w 158"/>
                <a:gd name="T1" fmla="*/ 21 h 42"/>
                <a:gd name="T2" fmla="*/ 28 w 158"/>
                <a:gd name="T3" fmla="*/ 41 h 42"/>
                <a:gd name="T4" fmla="*/ 30 w 158"/>
                <a:gd name="T5" fmla="*/ 41 h 42"/>
                <a:gd name="T6" fmla="*/ 121 w 158"/>
                <a:gd name="T7" fmla="*/ 20 h 42"/>
                <a:gd name="T8" fmla="*/ 135 w 158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42">
                  <a:moveTo>
                    <a:pt x="0" y="21"/>
                  </a:moveTo>
                  <a:cubicBezTo>
                    <a:pt x="0" y="21"/>
                    <a:pt x="2" y="40"/>
                    <a:pt x="28" y="41"/>
                  </a:cubicBezTo>
                  <a:cubicBezTo>
                    <a:pt x="29" y="41"/>
                    <a:pt x="30" y="41"/>
                    <a:pt x="30" y="41"/>
                  </a:cubicBezTo>
                  <a:cubicBezTo>
                    <a:pt x="59" y="42"/>
                    <a:pt x="121" y="20"/>
                    <a:pt x="121" y="20"/>
                  </a:cubicBezTo>
                  <a:cubicBezTo>
                    <a:pt x="121" y="20"/>
                    <a:pt x="158" y="6"/>
                    <a:pt x="135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1"/>
            <p:cNvSpPr>
              <a:spLocks/>
            </p:cNvSpPr>
            <p:nvPr/>
          </p:nvSpPr>
          <p:spPr bwMode="auto">
            <a:xfrm>
              <a:off x="10001250" y="2312988"/>
              <a:ext cx="184150" cy="196850"/>
            </a:xfrm>
            <a:custGeom>
              <a:avLst/>
              <a:gdLst>
                <a:gd name="T0" fmla="*/ 239 w 279"/>
                <a:gd name="T1" fmla="*/ 182 h 298"/>
                <a:gd name="T2" fmla="*/ 108 w 279"/>
                <a:gd name="T3" fmla="*/ 69 h 298"/>
                <a:gd name="T4" fmla="*/ 102 w 279"/>
                <a:gd name="T5" fmla="*/ 255 h 298"/>
                <a:gd name="T6" fmla="*/ 74 w 279"/>
                <a:gd name="T7" fmla="*/ 253 h 298"/>
                <a:gd name="T8" fmla="*/ 74 w 279"/>
                <a:gd name="T9" fmla="*/ 68 h 298"/>
                <a:gd name="T10" fmla="*/ 238 w 279"/>
                <a:gd name="T11" fmla="*/ 79 h 298"/>
                <a:gd name="T12" fmla="*/ 239 w 279"/>
                <a:gd name="T13" fmla="*/ 18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298">
                  <a:moveTo>
                    <a:pt x="239" y="182"/>
                  </a:moveTo>
                  <a:cubicBezTo>
                    <a:pt x="239" y="182"/>
                    <a:pt x="277" y="30"/>
                    <a:pt x="108" y="69"/>
                  </a:cubicBezTo>
                  <a:cubicBezTo>
                    <a:pt x="108" y="69"/>
                    <a:pt x="1" y="165"/>
                    <a:pt x="102" y="255"/>
                  </a:cubicBezTo>
                  <a:cubicBezTo>
                    <a:pt x="102" y="255"/>
                    <a:pt x="101" y="298"/>
                    <a:pt x="74" y="253"/>
                  </a:cubicBezTo>
                  <a:cubicBezTo>
                    <a:pt x="74" y="253"/>
                    <a:pt x="0" y="150"/>
                    <a:pt x="74" y="68"/>
                  </a:cubicBezTo>
                  <a:cubicBezTo>
                    <a:pt x="74" y="68"/>
                    <a:pt x="164" y="0"/>
                    <a:pt x="238" y="79"/>
                  </a:cubicBezTo>
                  <a:cubicBezTo>
                    <a:pt x="238" y="79"/>
                    <a:pt x="279" y="124"/>
                    <a:pt x="239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2"/>
            <p:cNvSpPr>
              <a:spLocks/>
            </p:cNvSpPr>
            <p:nvPr/>
          </p:nvSpPr>
          <p:spPr bwMode="auto">
            <a:xfrm>
              <a:off x="10085388" y="2247900"/>
              <a:ext cx="138113" cy="115888"/>
            </a:xfrm>
            <a:custGeom>
              <a:avLst/>
              <a:gdLst>
                <a:gd name="T0" fmla="*/ 211 w 211"/>
                <a:gd name="T1" fmla="*/ 176 h 176"/>
                <a:gd name="T2" fmla="*/ 31 w 211"/>
                <a:gd name="T3" fmla="*/ 145 h 176"/>
                <a:gd name="T4" fmla="*/ 0 w 211"/>
                <a:gd name="T5" fmla="*/ 155 h 176"/>
                <a:gd name="T6" fmla="*/ 211 w 211"/>
                <a:gd name="T7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176">
                  <a:moveTo>
                    <a:pt x="211" y="176"/>
                  </a:moveTo>
                  <a:cubicBezTo>
                    <a:pt x="211" y="176"/>
                    <a:pt x="129" y="63"/>
                    <a:pt x="31" y="14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113" y="0"/>
                    <a:pt x="211" y="1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03"/>
            <p:cNvSpPr>
              <a:spLocks/>
            </p:cNvSpPr>
            <p:nvPr/>
          </p:nvSpPr>
          <p:spPr bwMode="auto">
            <a:xfrm>
              <a:off x="9498013" y="2805113"/>
              <a:ext cx="173038" cy="204788"/>
            </a:xfrm>
            <a:custGeom>
              <a:avLst/>
              <a:gdLst>
                <a:gd name="T0" fmla="*/ 223 w 262"/>
                <a:gd name="T1" fmla="*/ 245 h 311"/>
                <a:gd name="T2" fmla="*/ 68 w 262"/>
                <a:gd name="T3" fmla="*/ 195 h 311"/>
                <a:gd name="T4" fmla="*/ 244 w 262"/>
                <a:gd name="T5" fmla="*/ 23 h 311"/>
                <a:gd name="T6" fmla="*/ 262 w 262"/>
                <a:gd name="T7" fmla="*/ 10 h 311"/>
                <a:gd name="T8" fmla="*/ 121 w 262"/>
                <a:gd name="T9" fmla="*/ 18 h 311"/>
                <a:gd name="T10" fmla="*/ 30 w 262"/>
                <a:gd name="T11" fmla="*/ 201 h 311"/>
                <a:gd name="T12" fmla="*/ 202 w 262"/>
                <a:gd name="T13" fmla="*/ 271 h 311"/>
                <a:gd name="T14" fmla="*/ 223 w 262"/>
                <a:gd name="T15" fmla="*/ 24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311">
                  <a:moveTo>
                    <a:pt x="223" y="245"/>
                  </a:moveTo>
                  <a:cubicBezTo>
                    <a:pt x="223" y="245"/>
                    <a:pt x="88" y="300"/>
                    <a:pt x="68" y="195"/>
                  </a:cubicBezTo>
                  <a:cubicBezTo>
                    <a:pt x="68" y="195"/>
                    <a:pt x="63" y="0"/>
                    <a:pt x="244" y="23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2" y="10"/>
                    <a:pt x="157" y="0"/>
                    <a:pt x="121" y="18"/>
                  </a:cubicBezTo>
                  <a:cubicBezTo>
                    <a:pt x="121" y="18"/>
                    <a:pt x="0" y="115"/>
                    <a:pt x="30" y="201"/>
                  </a:cubicBezTo>
                  <a:cubicBezTo>
                    <a:pt x="30" y="201"/>
                    <a:pt x="66" y="311"/>
                    <a:pt x="202" y="271"/>
                  </a:cubicBezTo>
                  <a:lnTo>
                    <a:pt x="223" y="2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04"/>
            <p:cNvSpPr>
              <a:spLocks/>
            </p:cNvSpPr>
            <p:nvPr/>
          </p:nvSpPr>
          <p:spPr bwMode="auto">
            <a:xfrm>
              <a:off x="8108950" y="434975"/>
              <a:ext cx="49213" cy="85725"/>
            </a:xfrm>
            <a:custGeom>
              <a:avLst/>
              <a:gdLst>
                <a:gd name="T0" fmla="*/ 30 w 75"/>
                <a:gd name="T1" fmla="*/ 0 h 131"/>
                <a:gd name="T2" fmla="*/ 75 w 75"/>
                <a:gd name="T3" fmla="*/ 107 h 131"/>
                <a:gd name="T4" fmla="*/ 17 w 75"/>
                <a:gd name="T5" fmla="*/ 82 h 131"/>
                <a:gd name="T6" fmla="*/ 30 w 75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131">
                  <a:moveTo>
                    <a:pt x="30" y="0"/>
                  </a:moveTo>
                  <a:cubicBezTo>
                    <a:pt x="30" y="0"/>
                    <a:pt x="35" y="84"/>
                    <a:pt x="75" y="107"/>
                  </a:cubicBezTo>
                  <a:cubicBezTo>
                    <a:pt x="75" y="107"/>
                    <a:pt x="26" y="131"/>
                    <a:pt x="17" y="82"/>
                  </a:cubicBezTo>
                  <a:cubicBezTo>
                    <a:pt x="17" y="82"/>
                    <a:pt x="0" y="13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5"/>
            <p:cNvSpPr>
              <a:spLocks/>
            </p:cNvSpPr>
            <p:nvPr/>
          </p:nvSpPr>
          <p:spPr bwMode="auto">
            <a:xfrm>
              <a:off x="8143875" y="393700"/>
              <a:ext cx="142875" cy="217488"/>
            </a:xfrm>
            <a:custGeom>
              <a:avLst/>
              <a:gdLst>
                <a:gd name="T0" fmla="*/ 104 w 217"/>
                <a:gd name="T1" fmla="*/ 316 h 330"/>
                <a:gd name="T2" fmla="*/ 143 w 217"/>
                <a:gd name="T3" fmla="*/ 267 h 330"/>
                <a:gd name="T4" fmla="*/ 155 w 217"/>
                <a:gd name="T5" fmla="*/ 69 h 330"/>
                <a:gd name="T6" fmla="*/ 15 w 217"/>
                <a:gd name="T7" fmla="*/ 116 h 330"/>
                <a:gd name="T8" fmla="*/ 0 w 217"/>
                <a:gd name="T9" fmla="*/ 117 h 330"/>
                <a:gd name="T10" fmla="*/ 149 w 217"/>
                <a:gd name="T11" fmla="*/ 50 h 330"/>
                <a:gd name="T12" fmla="*/ 169 w 217"/>
                <a:gd name="T13" fmla="*/ 213 h 330"/>
                <a:gd name="T14" fmla="*/ 114 w 217"/>
                <a:gd name="T15" fmla="*/ 323 h 330"/>
                <a:gd name="T16" fmla="*/ 104 w 217"/>
                <a:gd name="T17" fmla="*/ 31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330">
                  <a:moveTo>
                    <a:pt x="104" y="316"/>
                  </a:moveTo>
                  <a:cubicBezTo>
                    <a:pt x="104" y="316"/>
                    <a:pt x="120" y="321"/>
                    <a:pt x="143" y="267"/>
                  </a:cubicBezTo>
                  <a:cubicBezTo>
                    <a:pt x="143" y="267"/>
                    <a:pt x="211" y="138"/>
                    <a:pt x="155" y="69"/>
                  </a:cubicBezTo>
                  <a:cubicBezTo>
                    <a:pt x="155" y="69"/>
                    <a:pt x="109" y="11"/>
                    <a:pt x="15" y="11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89" y="0"/>
                    <a:pt x="149" y="50"/>
                  </a:cubicBezTo>
                  <a:cubicBezTo>
                    <a:pt x="149" y="50"/>
                    <a:pt x="217" y="105"/>
                    <a:pt x="169" y="213"/>
                  </a:cubicBezTo>
                  <a:cubicBezTo>
                    <a:pt x="169" y="213"/>
                    <a:pt x="138" y="305"/>
                    <a:pt x="114" y="323"/>
                  </a:cubicBezTo>
                  <a:cubicBezTo>
                    <a:pt x="114" y="323"/>
                    <a:pt x="99" y="330"/>
                    <a:pt x="104" y="3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06"/>
            <p:cNvSpPr>
              <a:spLocks/>
            </p:cNvSpPr>
            <p:nvPr/>
          </p:nvSpPr>
          <p:spPr bwMode="auto">
            <a:xfrm>
              <a:off x="8990013" y="1546225"/>
              <a:ext cx="38100" cy="14288"/>
            </a:xfrm>
            <a:custGeom>
              <a:avLst/>
              <a:gdLst>
                <a:gd name="T0" fmla="*/ 59 w 59"/>
                <a:gd name="T1" fmla="*/ 3 h 22"/>
                <a:gd name="T2" fmla="*/ 0 w 59"/>
                <a:gd name="T3" fmla="*/ 15 h 22"/>
                <a:gd name="T4" fmla="*/ 59 w 59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59" y="3"/>
                  </a:moveTo>
                  <a:cubicBezTo>
                    <a:pt x="59" y="3"/>
                    <a:pt x="17" y="22"/>
                    <a:pt x="0" y="15"/>
                  </a:cubicBezTo>
                  <a:cubicBezTo>
                    <a:pt x="0" y="15"/>
                    <a:pt x="5" y="0"/>
                    <a:pt x="5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7"/>
            <p:cNvSpPr>
              <a:spLocks/>
            </p:cNvSpPr>
            <p:nvPr/>
          </p:nvSpPr>
          <p:spPr bwMode="auto">
            <a:xfrm>
              <a:off x="8747125" y="1425575"/>
              <a:ext cx="38100" cy="50800"/>
            </a:xfrm>
            <a:custGeom>
              <a:avLst/>
              <a:gdLst>
                <a:gd name="T0" fmla="*/ 58 w 58"/>
                <a:gd name="T1" fmla="*/ 40 h 77"/>
                <a:gd name="T2" fmla="*/ 0 w 58"/>
                <a:gd name="T3" fmla="*/ 57 h 77"/>
                <a:gd name="T4" fmla="*/ 31 w 58"/>
                <a:gd name="T5" fmla="*/ 24 h 77"/>
                <a:gd name="T6" fmla="*/ 58 w 58"/>
                <a:gd name="T7" fmla="*/ 4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77">
                  <a:moveTo>
                    <a:pt x="58" y="40"/>
                  </a:moveTo>
                  <a:cubicBezTo>
                    <a:pt x="58" y="40"/>
                    <a:pt x="39" y="77"/>
                    <a:pt x="0" y="57"/>
                  </a:cubicBezTo>
                  <a:cubicBezTo>
                    <a:pt x="0" y="57"/>
                    <a:pt x="29" y="45"/>
                    <a:pt x="31" y="24"/>
                  </a:cubicBezTo>
                  <a:cubicBezTo>
                    <a:pt x="31" y="24"/>
                    <a:pt x="52" y="0"/>
                    <a:pt x="58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8"/>
            <p:cNvSpPr>
              <a:spLocks/>
            </p:cNvSpPr>
            <p:nvPr/>
          </p:nvSpPr>
          <p:spPr bwMode="auto">
            <a:xfrm>
              <a:off x="8986838" y="1490663"/>
              <a:ext cx="39688" cy="39688"/>
            </a:xfrm>
            <a:custGeom>
              <a:avLst/>
              <a:gdLst>
                <a:gd name="T0" fmla="*/ 0 w 60"/>
                <a:gd name="T1" fmla="*/ 59 h 59"/>
                <a:gd name="T2" fmla="*/ 60 w 60"/>
                <a:gd name="T3" fmla="*/ 33 h 59"/>
                <a:gd name="T4" fmla="*/ 0 w 60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cubicBezTo>
                    <a:pt x="0" y="59"/>
                    <a:pt x="43" y="49"/>
                    <a:pt x="60" y="33"/>
                  </a:cubicBezTo>
                  <a:cubicBezTo>
                    <a:pt x="60" y="33"/>
                    <a:pt x="54" y="0"/>
                    <a:pt x="0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9"/>
            <p:cNvSpPr>
              <a:spLocks/>
            </p:cNvSpPr>
            <p:nvPr/>
          </p:nvSpPr>
          <p:spPr bwMode="auto">
            <a:xfrm>
              <a:off x="8943975" y="1366838"/>
              <a:ext cx="25400" cy="60325"/>
            </a:xfrm>
            <a:custGeom>
              <a:avLst/>
              <a:gdLst>
                <a:gd name="T0" fmla="*/ 14 w 40"/>
                <a:gd name="T1" fmla="*/ 92 h 92"/>
                <a:gd name="T2" fmla="*/ 13 w 40"/>
                <a:gd name="T3" fmla="*/ 21 h 92"/>
                <a:gd name="T4" fmla="*/ 14 w 40"/>
                <a:gd name="T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92">
                  <a:moveTo>
                    <a:pt x="14" y="92"/>
                  </a:moveTo>
                  <a:cubicBezTo>
                    <a:pt x="14" y="92"/>
                    <a:pt x="0" y="61"/>
                    <a:pt x="13" y="21"/>
                  </a:cubicBezTo>
                  <a:cubicBezTo>
                    <a:pt x="13" y="21"/>
                    <a:pt x="40" y="0"/>
                    <a:pt x="14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0"/>
            <p:cNvSpPr>
              <a:spLocks/>
            </p:cNvSpPr>
            <p:nvPr/>
          </p:nvSpPr>
          <p:spPr bwMode="auto">
            <a:xfrm>
              <a:off x="8902700" y="1641475"/>
              <a:ext cx="190500" cy="163513"/>
            </a:xfrm>
            <a:custGeom>
              <a:avLst/>
              <a:gdLst>
                <a:gd name="T0" fmla="*/ 0 w 289"/>
                <a:gd name="T1" fmla="*/ 147 h 247"/>
                <a:gd name="T2" fmla="*/ 204 w 289"/>
                <a:gd name="T3" fmla="*/ 108 h 247"/>
                <a:gd name="T4" fmla="*/ 103 w 289"/>
                <a:gd name="T5" fmla="*/ 36 h 247"/>
                <a:gd name="T6" fmla="*/ 50 w 289"/>
                <a:gd name="T7" fmla="*/ 8 h 247"/>
                <a:gd name="T8" fmla="*/ 247 w 289"/>
                <a:gd name="T9" fmla="*/ 90 h 247"/>
                <a:gd name="T10" fmla="*/ 0 w 289"/>
                <a:gd name="T11" fmla="*/ 1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9" h="247">
                  <a:moveTo>
                    <a:pt x="0" y="147"/>
                  </a:moveTo>
                  <a:cubicBezTo>
                    <a:pt x="0" y="147"/>
                    <a:pt x="194" y="197"/>
                    <a:pt x="204" y="108"/>
                  </a:cubicBezTo>
                  <a:cubicBezTo>
                    <a:pt x="204" y="108"/>
                    <a:pt x="203" y="48"/>
                    <a:pt x="103" y="36"/>
                  </a:cubicBezTo>
                  <a:cubicBezTo>
                    <a:pt x="103" y="36"/>
                    <a:pt x="54" y="32"/>
                    <a:pt x="50" y="8"/>
                  </a:cubicBezTo>
                  <a:cubicBezTo>
                    <a:pt x="50" y="8"/>
                    <a:pt x="214" y="0"/>
                    <a:pt x="247" y="90"/>
                  </a:cubicBezTo>
                  <a:cubicBezTo>
                    <a:pt x="247" y="90"/>
                    <a:pt x="289" y="247"/>
                    <a:pt x="0" y="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1"/>
            <p:cNvSpPr>
              <a:spLocks/>
            </p:cNvSpPr>
            <p:nvPr/>
          </p:nvSpPr>
          <p:spPr bwMode="auto">
            <a:xfrm>
              <a:off x="9650413" y="2371725"/>
              <a:ext cx="179388" cy="125413"/>
            </a:xfrm>
            <a:custGeom>
              <a:avLst/>
              <a:gdLst>
                <a:gd name="T0" fmla="*/ 228 w 272"/>
                <a:gd name="T1" fmla="*/ 176 h 192"/>
                <a:gd name="T2" fmla="*/ 212 w 272"/>
                <a:gd name="T3" fmla="*/ 63 h 192"/>
                <a:gd name="T4" fmla="*/ 0 w 272"/>
                <a:gd name="T5" fmla="*/ 152 h 192"/>
                <a:gd name="T6" fmla="*/ 50 w 272"/>
                <a:gd name="T7" fmla="*/ 124 h 192"/>
                <a:gd name="T8" fmla="*/ 178 w 272"/>
                <a:gd name="T9" fmla="*/ 76 h 192"/>
                <a:gd name="T10" fmla="*/ 205 w 272"/>
                <a:gd name="T11" fmla="*/ 148 h 192"/>
                <a:gd name="T12" fmla="*/ 228 w 272"/>
                <a:gd name="T13" fmla="*/ 1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192">
                  <a:moveTo>
                    <a:pt x="228" y="176"/>
                  </a:moveTo>
                  <a:cubicBezTo>
                    <a:pt x="228" y="176"/>
                    <a:pt x="272" y="122"/>
                    <a:pt x="212" y="63"/>
                  </a:cubicBezTo>
                  <a:cubicBezTo>
                    <a:pt x="212" y="63"/>
                    <a:pt x="52" y="0"/>
                    <a:pt x="0" y="152"/>
                  </a:cubicBezTo>
                  <a:cubicBezTo>
                    <a:pt x="0" y="152"/>
                    <a:pt x="17" y="166"/>
                    <a:pt x="50" y="124"/>
                  </a:cubicBezTo>
                  <a:cubicBezTo>
                    <a:pt x="50" y="124"/>
                    <a:pt x="115" y="53"/>
                    <a:pt x="178" y="76"/>
                  </a:cubicBezTo>
                  <a:cubicBezTo>
                    <a:pt x="178" y="76"/>
                    <a:pt x="234" y="76"/>
                    <a:pt x="205" y="148"/>
                  </a:cubicBezTo>
                  <a:cubicBezTo>
                    <a:pt x="205" y="148"/>
                    <a:pt x="200" y="192"/>
                    <a:pt x="228" y="1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2"/>
            <p:cNvSpPr>
              <a:spLocks/>
            </p:cNvSpPr>
            <p:nvPr/>
          </p:nvSpPr>
          <p:spPr bwMode="auto">
            <a:xfrm>
              <a:off x="9471025" y="2336800"/>
              <a:ext cx="131763" cy="125413"/>
            </a:xfrm>
            <a:custGeom>
              <a:avLst/>
              <a:gdLst>
                <a:gd name="T0" fmla="*/ 199 w 199"/>
                <a:gd name="T1" fmla="*/ 171 h 190"/>
                <a:gd name="T2" fmla="*/ 24 w 199"/>
                <a:gd name="T3" fmla="*/ 150 h 190"/>
                <a:gd name="T4" fmla="*/ 0 w 199"/>
                <a:gd name="T5" fmla="*/ 124 h 190"/>
                <a:gd name="T6" fmla="*/ 91 w 199"/>
                <a:gd name="T7" fmla="*/ 58 h 190"/>
                <a:gd name="T8" fmla="*/ 199 w 199"/>
                <a:gd name="T9" fmla="*/ 17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90">
                  <a:moveTo>
                    <a:pt x="199" y="171"/>
                  </a:moveTo>
                  <a:cubicBezTo>
                    <a:pt x="199" y="171"/>
                    <a:pt x="100" y="0"/>
                    <a:pt x="24" y="150"/>
                  </a:cubicBezTo>
                  <a:cubicBezTo>
                    <a:pt x="24" y="150"/>
                    <a:pt x="0" y="190"/>
                    <a:pt x="0" y="124"/>
                  </a:cubicBezTo>
                  <a:cubicBezTo>
                    <a:pt x="0" y="124"/>
                    <a:pt x="21" y="45"/>
                    <a:pt x="91" y="58"/>
                  </a:cubicBezTo>
                  <a:cubicBezTo>
                    <a:pt x="91" y="58"/>
                    <a:pt x="178" y="66"/>
                    <a:pt x="199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13"/>
            <p:cNvSpPr>
              <a:spLocks/>
            </p:cNvSpPr>
            <p:nvPr/>
          </p:nvSpPr>
          <p:spPr bwMode="auto">
            <a:xfrm>
              <a:off x="9617075" y="2381250"/>
              <a:ext cx="47625" cy="41275"/>
            </a:xfrm>
            <a:custGeom>
              <a:avLst/>
              <a:gdLst>
                <a:gd name="T0" fmla="*/ 38 w 72"/>
                <a:gd name="T1" fmla="*/ 0 h 62"/>
                <a:gd name="T2" fmla="*/ 72 w 72"/>
                <a:gd name="T3" fmla="*/ 28 h 62"/>
                <a:gd name="T4" fmla="*/ 25 w 72"/>
                <a:gd name="T5" fmla="*/ 33 h 62"/>
                <a:gd name="T6" fmla="*/ 38 w 72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62">
                  <a:moveTo>
                    <a:pt x="38" y="0"/>
                  </a:moveTo>
                  <a:cubicBezTo>
                    <a:pt x="38" y="0"/>
                    <a:pt x="40" y="38"/>
                    <a:pt x="72" y="28"/>
                  </a:cubicBezTo>
                  <a:cubicBezTo>
                    <a:pt x="72" y="28"/>
                    <a:pt x="55" y="62"/>
                    <a:pt x="25" y="33"/>
                  </a:cubicBezTo>
                  <a:cubicBezTo>
                    <a:pt x="25" y="33"/>
                    <a:pt x="0" y="7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14"/>
            <p:cNvSpPr>
              <a:spLocks/>
            </p:cNvSpPr>
            <p:nvPr/>
          </p:nvSpPr>
          <p:spPr bwMode="auto">
            <a:xfrm>
              <a:off x="9669463" y="2382838"/>
              <a:ext cx="34925" cy="28575"/>
            </a:xfrm>
            <a:custGeom>
              <a:avLst/>
              <a:gdLst>
                <a:gd name="T0" fmla="*/ 33 w 54"/>
                <a:gd name="T1" fmla="*/ 43 h 43"/>
                <a:gd name="T2" fmla="*/ 30 w 54"/>
                <a:gd name="T3" fmla="*/ 0 h 43"/>
                <a:gd name="T4" fmla="*/ 33 w 54"/>
                <a:gd name="T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43">
                  <a:moveTo>
                    <a:pt x="33" y="43"/>
                  </a:moveTo>
                  <a:cubicBezTo>
                    <a:pt x="33" y="43"/>
                    <a:pt x="54" y="33"/>
                    <a:pt x="30" y="0"/>
                  </a:cubicBezTo>
                  <a:cubicBezTo>
                    <a:pt x="30" y="0"/>
                    <a:pt x="0" y="31"/>
                    <a:pt x="33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5"/>
            <p:cNvSpPr>
              <a:spLocks/>
            </p:cNvSpPr>
            <p:nvPr/>
          </p:nvSpPr>
          <p:spPr bwMode="auto">
            <a:xfrm>
              <a:off x="11634788" y="777875"/>
              <a:ext cx="79375" cy="84138"/>
            </a:xfrm>
            <a:custGeom>
              <a:avLst/>
              <a:gdLst>
                <a:gd name="T0" fmla="*/ 0 w 119"/>
                <a:gd name="T1" fmla="*/ 100 h 127"/>
                <a:gd name="T2" fmla="*/ 61 w 119"/>
                <a:gd name="T3" fmla="*/ 60 h 127"/>
                <a:gd name="T4" fmla="*/ 109 w 119"/>
                <a:gd name="T5" fmla="*/ 59 h 127"/>
                <a:gd name="T6" fmla="*/ 69 w 119"/>
                <a:gd name="T7" fmla="*/ 127 h 127"/>
                <a:gd name="T8" fmla="*/ 0 w 119"/>
                <a:gd name="T9" fmla="*/ 10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27">
                  <a:moveTo>
                    <a:pt x="0" y="100"/>
                  </a:moveTo>
                  <a:cubicBezTo>
                    <a:pt x="0" y="100"/>
                    <a:pt x="41" y="106"/>
                    <a:pt x="61" y="60"/>
                  </a:cubicBezTo>
                  <a:cubicBezTo>
                    <a:pt x="61" y="60"/>
                    <a:pt x="72" y="0"/>
                    <a:pt x="109" y="59"/>
                  </a:cubicBezTo>
                  <a:cubicBezTo>
                    <a:pt x="109" y="59"/>
                    <a:pt x="119" y="124"/>
                    <a:pt x="69" y="127"/>
                  </a:cubicBezTo>
                  <a:lnTo>
                    <a:pt x="0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16"/>
            <p:cNvSpPr>
              <a:spLocks/>
            </p:cNvSpPr>
            <p:nvPr/>
          </p:nvSpPr>
          <p:spPr bwMode="auto">
            <a:xfrm>
              <a:off x="11972925" y="615950"/>
              <a:ext cx="61913" cy="85725"/>
            </a:xfrm>
            <a:custGeom>
              <a:avLst/>
              <a:gdLst>
                <a:gd name="T0" fmla="*/ 93 w 93"/>
                <a:gd name="T1" fmla="*/ 23 h 130"/>
                <a:gd name="T2" fmla="*/ 26 w 93"/>
                <a:gd name="T3" fmla="*/ 23 h 130"/>
                <a:gd name="T4" fmla="*/ 4 w 93"/>
                <a:gd name="T5" fmla="*/ 91 h 130"/>
                <a:gd name="T6" fmla="*/ 62 w 93"/>
                <a:gd name="T7" fmla="*/ 111 h 130"/>
                <a:gd name="T8" fmla="*/ 81 w 93"/>
                <a:gd name="T9" fmla="*/ 67 h 130"/>
                <a:gd name="T10" fmla="*/ 93 w 93"/>
                <a:gd name="T11" fmla="*/ 2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130">
                  <a:moveTo>
                    <a:pt x="93" y="23"/>
                  </a:moveTo>
                  <a:cubicBezTo>
                    <a:pt x="93" y="23"/>
                    <a:pt x="39" y="64"/>
                    <a:pt x="26" y="23"/>
                  </a:cubicBezTo>
                  <a:cubicBezTo>
                    <a:pt x="26" y="23"/>
                    <a:pt x="0" y="0"/>
                    <a:pt x="4" y="91"/>
                  </a:cubicBezTo>
                  <a:cubicBezTo>
                    <a:pt x="4" y="91"/>
                    <a:pt x="21" y="130"/>
                    <a:pt x="62" y="111"/>
                  </a:cubicBezTo>
                  <a:cubicBezTo>
                    <a:pt x="62" y="111"/>
                    <a:pt x="82" y="90"/>
                    <a:pt x="81" y="67"/>
                  </a:cubicBezTo>
                  <a:cubicBezTo>
                    <a:pt x="81" y="67"/>
                    <a:pt x="84" y="32"/>
                    <a:pt x="93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17"/>
            <p:cNvSpPr>
              <a:spLocks/>
            </p:cNvSpPr>
            <p:nvPr/>
          </p:nvSpPr>
          <p:spPr bwMode="auto">
            <a:xfrm>
              <a:off x="11749088" y="763588"/>
              <a:ext cx="85725" cy="33338"/>
            </a:xfrm>
            <a:custGeom>
              <a:avLst/>
              <a:gdLst>
                <a:gd name="T0" fmla="*/ 100 w 130"/>
                <a:gd name="T1" fmla="*/ 3 h 51"/>
                <a:gd name="T2" fmla="*/ 20 w 130"/>
                <a:gd name="T3" fmla="*/ 13 h 51"/>
                <a:gd name="T4" fmla="*/ 0 w 130"/>
                <a:gd name="T5" fmla="*/ 16 h 51"/>
                <a:gd name="T6" fmla="*/ 72 w 130"/>
                <a:gd name="T7" fmla="*/ 30 h 51"/>
                <a:gd name="T8" fmla="*/ 100 w 130"/>
                <a:gd name="T9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51">
                  <a:moveTo>
                    <a:pt x="100" y="3"/>
                  </a:moveTo>
                  <a:cubicBezTo>
                    <a:pt x="100" y="3"/>
                    <a:pt x="45" y="32"/>
                    <a:pt x="20" y="13"/>
                  </a:cubicBezTo>
                  <a:cubicBezTo>
                    <a:pt x="20" y="13"/>
                    <a:pt x="10" y="0"/>
                    <a:pt x="0" y="16"/>
                  </a:cubicBezTo>
                  <a:cubicBezTo>
                    <a:pt x="0" y="16"/>
                    <a:pt x="24" y="31"/>
                    <a:pt x="72" y="30"/>
                  </a:cubicBezTo>
                  <a:cubicBezTo>
                    <a:pt x="72" y="30"/>
                    <a:pt x="130" y="51"/>
                    <a:pt x="10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18"/>
            <p:cNvSpPr>
              <a:spLocks/>
            </p:cNvSpPr>
            <p:nvPr/>
          </p:nvSpPr>
          <p:spPr bwMode="auto">
            <a:xfrm>
              <a:off x="11518900" y="760413"/>
              <a:ext cx="125413" cy="133350"/>
            </a:xfrm>
            <a:custGeom>
              <a:avLst/>
              <a:gdLst>
                <a:gd name="T0" fmla="*/ 133 w 191"/>
                <a:gd name="T1" fmla="*/ 146 h 203"/>
                <a:gd name="T2" fmla="*/ 120 w 191"/>
                <a:gd name="T3" fmla="*/ 76 h 203"/>
                <a:gd name="T4" fmla="*/ 164 w 191"/>
                <a:gd name="T5" fmla="*/ 40 h 203"/>
                <a:gd name="T6" fmla="*/ 96 w 191"/>
                <a:gd name="T7" fmla="*/ 43 h 203"/>
                <a:gd name="T8" fmla="*/ 80 w 191"/>
                <a:gd name="T9" fmla="*/ 8 h 203"/>
                <a:gd name="T10" fmla="*/ 43 w 191"/>
                <a:gd name="T11" fmla="*/ 52 h 203"/>
                <a:gd name="T12" fmla="*/ 16 w 191"/>
                <a:gd name="T13" fmla="*/ 65 h 203"/>
                <a:gd name="T14" fmla="*/ 82 w 191"/>
                <a:gd name="T15" fmla="*/ 164 h 203"/>
                <a:gd name="T16" fmla="*/ 183 w 191"/>
                <a:gd name="T17" fmla="*/ 191 h 203"/>
                <a:gd name="T18" fmla="*/ 150 w 191"/>
                <a:gd name="T19" fmla="*/ 172 h 203"/>
                <a:gd name="T20" fmla="*/ 133 w 191"/>
                <a:gd name="T21" fmla="*/ 14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203">
                  <a:moveTo>
                    <a:pt x="133" y="146"/>
                  </a:moveTo>
                  <a:cubicBezTo>
                    <a:pt x="133" y="146"/>
                    <a:pt x="90" y="132"/>
                    <a:pt x="120" y="76"/>
                  </a:cubicBezTo>
                  <a:cubicBezTo>
                    <a:pt x="120" y="76"/>
                    <a:pt x="141" y="48"/>
                    <a:pt x="164" y="40"/>
                  </a:cubicBezTo>
                  <a:cubicBezTo>
                    <a:pt x="164" y="40"/>
                    <a:pt x="120" y="28"/>
                    <a:pt x="96" y="43"/>
                  </a:cubicBezTo>
                  <a:cubicBezTo>
                    <a:pt x="96" y="43"/>
                    <a:pt x="103" y="0"/>
                    <a:pt x="80" y="8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22" y="43"/>
                    <a:pt x="16" y="65"/>
                  </a:cubicBezTo>
                  <a:cubicBezTo>
                    <a:pt x="16" y="65"/>
                    <a:pt x="0" y="147"/>
                    <a:pt x="82" y="164"/>
                  </a:cubicBezTo>
                  <a:cubicBezTo>
                    <a:pt x="82" y="164"/>
                    <a:pt x="128" y="203"/>
                    <a:pt x="183" y="191"/>
                  </a:cubicBezTo>
                  <a:cubicBezTo>
                    <a:pt x="183" y="191"/>
                    <a:pt x="191" y="167"/>
                    <a:pt x="150" y="172"/>
                  </a:cubicBezTo>
                  <a:cubicBezTo>
                    <a:pt x="150" y="172"/>
                    <a:pt x="129" y="152"/>
                    <a:pt x="133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19"/>
            <p:cNvSpPr>
              <a:spLocks/>
            </p:cNvSpPr>
            <p:nvPr/>
          </p:nvSpPr>
          <p:spPr bwMode="auto">
            <a:xfrm>
              <a:off x="11410950" y="1039813"/>
              <a:ext cx="82550" cy="68263"/>
            </a:xfrm>
            <a:custGeom>
              <a:avLst/>
              <a:gdLst>
                <a:gd name="T0" fmla="*/ 125 w 125"/>
                <a:gd name="T1" fmla="*/ 0 h 105"/>
                <a:gd name="T2" fmla="*/ 28 w 125"/>
                <a:gd name="T3" fmla="*/ 44 h 105"/>
                <a:gd name="T4" fmla="*/ 3 w 125"/>
                <a:gd name="T5" fmla="*/ 55 h 105"/>
                <a:gd name="T6" fmla="*/ 87 w 125"/>
                <a:gd name="T7" fmla="*/ 87 h 105"/>
                <a:gd name="T8" fmla="*/ 89 w 125"/>
                <a:gd name="T9" fmla="*/ 66 h 105"/>
                <a:gd name="T10" fmla="*/ 125 w 125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05">
                  <a:moveTo>
                    <a:pt x="125" y="0"/>
                  </a:moveTo>
                  <a:cubicBezTo>
                    <a:pt x="125" y="0"/>
                    <a:pt x="64" y="47"/>
                    <a:pt x="28" y="44"/>
                  </a:cubicBezTo>
                  <a:cubicBezTo>
                    <a:pt x="28" y="44"/>
                    <a:pt x="0" y="24"/>
                    <a:pt x="3" y="55"/>
                  </a:cubicBezTo>
                  <a:cubicBezTo>
                    <a:pt x="3" y="55"/>
                    <a:pt x="43" y="105"/>
                    <a:pt x="87" y="87"/>
                  </a:cubicBezTo>
                  <a:cubicBezTo>
                    <a:pt x="87" y="87"/>
                    <a:pt x="90" y="82"/>
                    <a:pt x="89" y="66"/>
                  </a:cubicBezTo>
                  <a:cubicBezTo>
                    <a:pt x="89" y="66"/>
                    <a:pt x="124" y="21"/>
                    <a:pt x="1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20"/>
            <p:cNvSpPr>
              <a:spLocks/>
            </p:cNvSpPr>
            <p:nvPr/>
          </p:nvSpPr>
          <p:spPr bwMode="auto">
            <a:xfrm>
              <a:off x="11523663" y="950913"/>
              <a:ext cx="74613" cy="63500"/>
            </a:xfrm>
            <a:custGeom>
              <a:avLst/>
              <a:gdLst>
                <a:gd name="T0" fmla="*/ 0 w 112"/>
                <a:gd name="T1" fmla="*/ 75 h 98"/>
                <a:gd name="T2" fmla="*/ 71 w 112"/>
                <a:gd name="T3" fmla="*/ 80 h 98"/>
                <a:gd name="T4" fmla="*/ 104 w 112"/>
                <a:gd name="T5" fmla="*/ 49 h 98"/>
                <a:gd name="T6" fmla="*/ 42 w 112"/>
                <a:gd name="T7" fmla="*/ 0 h 98"/>
                <a:gd name="T8" fmla="*/ 49 w 112"/>
                <a:gd name="T9" fmla="*/ 49 h 98"/>
                <a:gd name="T10" fmla="*/ 0 w 112"/>
                <a:gd name="T11" fmla="*/ 7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98">
                  <a:moveTo>
                    <a:pt x="0" y="75"/>
                  </a:moveTo>
                  <a:cubicBezTo>
                    <a:pt x="0" y="75"/>
                    <a:pt x="40" y="95"/>
                    <a:pt x="71" y="80"/>
                  </a:cubicBezTo>
                  <a:cubicBezTo>
                    <a:pt x="71" y="80"/>
                    <a:pt x="112" y="98"/>
                    <a:pt x="104" y="49"/>
                  </a:cubicBezTo>
                  <a:cubicBezTo>
                    <a:pt x="104" y="49"/>
                    <a:pt x="101" y="6"/>
                    <a:pt x="42" y="0"/>
                  </a:cubicBezTo>
                  <a:cubicBezTo>
                    <a:pt x="42" y="0"/>
                    <a:pt x="28" y="18"/>
                    <a:pt x="49" y="49"/>
                  </a:cubicBezTo>
                  <a:cubicBezTo>
                    <a:pt x="49" y="49"/>
                    <a:pt x="28" y="73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21"/>
            <p:cNvSpPr>
              <a:spLocks/>
            </p:cNvSpPr>
            <p:nvPr/>
          </p:nvSpPr>
          <p:spPr bwMode="auto">
            <a:xfrm>
              <a:off x="12038013" y="539750"/>
              <a:ext cx="57150" cy="82550"/>
            </a:xfrm>
            <a:custGeom>
              <a:avLst/>
              <a:gdLst>
                <a:gd name="T0" fmla="*/ 38 w 86"/>
                <a:gd name="T1" fmla="*/ 92 h 125"/>
                <a:gd name="T2" fmla="*/ 66 w 86"/>
                <a:gd name="T3" fmla="*/ 53 h 125"/>
                <a:gd name="T4" fmla="*/ 12 w 86"/>
                <a:gd name="T5" fmla="*/ 51 h 125"/>
                <a:gd name="T6" fmla="*/ 0 w 86"/>
                <a:gd name="T7" fmla="*/ 125 h 125"/>
                <a:gd name="T8" fmla="*/ 38 w 86"/>
                <a:gd name="T9" fmla="*/ 9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25">
                  <a:moveTo>
                    <a:pt x="38" y="92"/>
                  </a:moveTo>
                  <a:cubicBezTo>
                    <a:pt x="38" y="92"/>
                    <a:pt x="86" y="110"/>
                    <a:pt x="66" y="53"/>
                  </a:cubicBezTo>
                  <a:cubicBezTo>
                    <a:pt x="66" y="53"/>
                    <a:pt x="39" y="0"/>
                    <a:pt x="12" y="51"/>
                  </a:cubicBezTo>
                  <a:cubicBezTo>
                    <a:pt x="12" y="51"/>
                    <a:pt x="6" y="110"/>
                    <a:pt x="0" y="125"/>
                  </a:cubicBezTo>
                  <a:cubicBezTo>
                    <a:pt x="0" y="125"/>
                    <a:pt x="28" y="79"/>
                    <a:pt x="38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22"/>
            <p:cNvSpPr>
              <a:spLocks/>
            </p:cNvSpPr>
            <p:nvPr/>
          </p:nvSpPr>
          <p:spPr bwMode="auto">
            <a:xfrm>
              <a:off x="11425238" y="739775"/>
              <a:ext cx="36513" cy="36513"/>
            </a:xfrm>
            <a:custGeom>
              <a:avLst/>
              <a:gdLst>
                <a:gd name="T0" fmla="*/ 54 w 54"/>
                <a:gd name="T1" fmla="*/ 28 h 57"/>
                <a:gd name="T2" fmla="*/ 0 w 54"/>
                <a:gd name="T3" fmla="*/ 21 h 57"/>
                <a:gd name="T4" fmla="*/ 16 w 54"/>
                <a:gd name="T5" fmla="*/ 12 h 57"/>
                <a:gd name="T6" fmla="*/ 54 w 54"/>
                <a:gd name="T7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7">
                  <a:moveTo>
                    <a:pt x="54" y="28"/>
                  </a:moveTo>
                  <a:cubicBezTo>
                    <a:pt x="54" y="28"/>
                    <a:pt x="11" y="57"/>
                    <a:pt x="0" y="21"/>
                  </a:cubicBezTo>
                  <a:cubicBezTo>
                    <a:pt x="0" y="21"/>
                    <a:pt x="1" y="0"/>
                    <a:pt x="16" y="12"/>
                  </a:cubicBezTo>
                  <a:cubicBezTo>
                    <a:pt x="16" y="12"/>
                    <a:pt x="45" y="37"/>
                    <a:pt x="54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23"/>
            <p:cNvSpPr>
              <a:spLocks/>
            </p:cNvSpPr>
            <p:nvPr/>
          </p:nvSpPr>
          <p:spPr bwMode="auto">
            <a:xfrm>
              <a:off x="11655425" y="884238"/>
              <a:ext cx="63500" cy="49213"/>
            </a:xfrm>
            <a:custGeom>
              <a:avLst/>
              <a:gdLst>
                <a:gd name="T0" fmla="*/ 62 w 96"/>
                <a:gd name="T1" fmla="*/ 14 h 74"/>
                <a:gd name="T2" fmla="*/ 29 w 96"/>
                <a:gd name="T3" fmla="*/ 74 h 74"/>
                <a:gd name="T4" fmla="*/ 19 w 96"/>
                <a:gd name="T5" fmla="*/ 29 h 74"/>
                <a:gd name="T6" fmla="*/ 36 w 96"/>
                <a:gd name="T7" fmla="*/ 29 h 74"/>
                <a:gd name="T8" fmla="*/ 62 w 96"/>
                <a:gd name="T9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74">
                  <a:moveTo>
                    <a:pt x="62" y="14"/>
                  </a:moveTo>
                  <a:cubicBezTo>
                    <a:pt x="62" y="14"/>
                    <a:pt x="96" y="65"/>
                    <a:pt x="29" y="74"/>
                  </a:cubicBezTo>
                  <a:cubicBezTo>
                    <a:pt x="29" y="74"/>
                    <a:pt x="0" y="57"/>
                    <a:pt x="19" y="29"/>
                  </a:cubicBezTo>
                  <a:cubicBezTo>
                    <a:pt x="19" y="29"/>
                    <a:pt x="24" y="32"/>
                    <a:pt x="36" y="29"/>
                  </a:cubicBezTo>
                  <a:cubicBezTo>
                    <a:pt x="36" y="29"/>
                    <a:pt x="49" y="0"/>
                    <a:pt x="6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24"/>
            <p:cNvSpPr>
              <a:spLocks/>
            </p:cNvSpPr>
            <p:nvPr/>
          </p:nvSpPr>
          <p:spPr bwMode="auto">
            <a:xfrm>
              <a:off x="11722100" y="773113"/>
              <a:ext cx="104775" cy="57150"/>
            </a:xfrm>
            <a:custGeom>
              <a:avLst/>
              <a:gdLst>
                <a:gd name="T0" fmla="*/ 136 w 159"/>
                <a:gd name="T1" fmla="*/ 58 h 87"/>
                <a:gd name="T2" fmla="*/ 26 w 159"/>
                <a:gd name="T3" fmla="*/ 0 h 87"/>
                <a:gd name="T4" fmla="*/ 24 w 159"/>
                <a:gd name="T5" fmla="*/ 29 h 87"/>
                <a:gd name="T6" fmla="*/ 107 w 159"/>
                <a:gd name="T7" fmla="*/ 66 h 87"/>
                <a:gd name="T8" fmla="*/ 136 w 159"/>
                <a:gd name="T9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87">
                  <a:moveTo>
                    <a:pt x="136" y="58"/>
                  </a:moveTo>
                  <a:cubicBezTo>
                    <a:pt x="136" y="58"/>
                    <a:pt x="38" y="27"/>
                    <a:pt x="26" y="0"/>
                  </a:cubicBezTo>
                  <a:cubicBezTo>
                    <a:pt x="26" y="0"/>
                    <a:pt x="0" y="12"/>
                    <a:pt x="24" y="29"/>
                  </a:cubicBezTo>
                  <a:cubicBezTo>
                    <a:pt x="24" y="29"/>
                    <a:pt x="78" y="53"/>
                    <a:pt x="107" y="66"/>
                  </a:cubicBezTo>
                  <a:cubicBezTo>
                    <a:pt x="107" y="66"/>
                    <a:pt x="159" y="87"/>
                    <a:pt x="136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5"/>
            <p:cNvSpPr>
              <a:spLocks/>
            </p:cNvSpPr>
            <p:nvPr/>
          </p:nvSpPr>
          <p:spPr bwMode="auto">
            <a:xfrm>
              <a:off x="11722100" y="669925"/>
              <a:ext cx="195263" cy="117475"/>
            </a:xfrm>
            <a:custGeom>
              <a:avLst/>
              <a:gdLst>
                <a:gd name="T0" fmla="*/ 36 w 296"/>
                <a:gd name="T1" fmla="*/ 107 h 177"/>
                <a:gd name="T2" fmla="*/ 15 w 296"/>
                <a:gd name="T3" fmla="*/ 84 h 177"/>
                <a:gd name="T4" fmla="*/ 90 w 296"/>
                <a:gd name="T5" fmla="*/ 45 h 177"/>
                <a:gd name="T6" fmla="*/ 214 w 296"/>
                <a:gd name="T7" fmla="*/ 36 h 177"/>
                <a:gd name="T8" fmla="*/ 202 w 296"/>
                <a:gd name="T9" fmla="*/ 177 h 177"/>
                <a:gd name="T10" fmla="*/ 232 w 296"/>
                <a:gd name="T11" fmla="*/ 113 h 177"/>
                <a:gd name="T12" fmla="*/ 171 w 296"/>
                <a:gd name="T13" fmla="*/ 44 h 177"/>
                <a:gd name="T14" fmla="*/ 70 w 296"/>
                <a:gd name="T15" fmla="*/ 78 h 177"/>
                <a:gd name="T16" fmla="*/ 36 w 296"/>
                <a:gd name="T17" fmla="*/ 10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6" h="177">
                  <a:moveTo>
                    <a:pt x="36" y="107"/>
                  </a:moveTo>
                  <a:cubicBezTo>
                    <a:pt x="36" y="107"/>
                    <a:pt x="0" y="120"/>
                    <a:pt x="15" y="84"/>
                  </a:cubicBezTo>
                  <a:cubicBezTo>
                    <a:pt x="15" y="84"/>
                    <a:pt x="33" y="79"/>
                    <a:pt x="90" y="45"/>
                  </a:cubicBezTo>
                  <a:cubicBezTo>
                    <a:pt x="90" y="45"/>
                    <a:pt x="165" y="0"/>
                    <a:pt x="214" y="36"/>
                  </a:cubicBezTo>
                  <a:cubicBezTo>
                    <a:pt x="214" y="36"/>
                    <a:pt x="296" y="115"/>
                    <a:pt x="202" y="177"/>
                  </a:cubicBezTo>
                  <a:cubicBezTo>
                    <a:pt x="202" y="177"/>
                    <a:pt x="240" y="150"/>
                    <a:pt x="232" y="113"/>
                  </a:cubicBezTo>
                  <a:cubicBezTo>
                    <a:pt x="232" y="113"/>
                    <a:pt x="216" y="47"/>
                    <a:pt x="171" y="44"/>
                  </a:cubicBezTo>
                  <a:cubicBezTo>
                    <a:pt x="171" y="44"/>
                    <a:pt x="111" y="53"/>
                    <a:pt x="70" y="78"/>
                  </a:cubicBezTo>
                  <a:cubicBezTo>
                    <a:pt x="70" y="78"/>
                    <a:pt x="51" y="99"/>
                    <a:pt x="36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6"/>
            <p:cNvSpPr>
              <a:spLocks/>
            </p:cNvSpPr>
            <p:nvPr/>
          </p:nvSpPr>
          <p:spPr bwMode="auto">
            <a:xfrm>
              <a:off x="11760200" y="731838"/>
              <a:ext cx="71438" cy="25400"/>
            </a:xfrm>
            <a:custGeom>
              <a:avLst/>
              <a:gdLst>
                <a:gd name="T0" fmla="*/ 72 w 107"/>
                <a:gd name="T1" fmla="*/ 0 h 38"/>
                <a:gd name="T2" fmla="*/ 21 w 107"/>
                <a:gd name="T3" fmla="*/ 10 h 38"/>
                <a:gd name="T4" fmla="*/ 28 w 107"/>
                <a:gd name="T5" fmla="*/ 38 h 38"/>
                <a:gd name="T6" fmla="*/ 72 w 107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38">
                  <a:moveTo>
                    <a:pt x="72" y="0"/>
                  </a:moveTo>
                  <a:cubicBezTo>
                    <a:pt x="72" y="0"/>
                    <a:pt x="61" y="12"/>
                    <a:pt x="21" y="10"/>
                  </a:cubicBezTo>
                  <a:cubicBezTo>
                    <a:pt x="21" y="10"/>
                    <a:pt x="0" y="34"/>
                    <a:pt x="28" y="38"/>
                  </a:cubicBezTo>
                  <a:cubicBezTo>
                    <a:pt x="28" y="38"/>
                    <a:pt x="107" y="31"/>
                    <a:pt x="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7"/>
            <p:cNvSpPr>
              <a:spLocks/>
            </p:cNvSpPr>
            <p:nvPr/>
          </p:nvSpPr>
          <p:spPr bwMode="auto">
            <a:xfrm>
              <a:off x="11745913" y="646113"/>
              <a:ext cx="49213" cy="63500"/>
            </a:xfrm>
            <a:custGeom>
              <a:avLst/>
              <a:gdLst>
                <a:gd name="T0" fmla="*/ 0 w 75"/>
                <a:gd name="T1" fmla="*/ 96 h 96"/>
                <a:gd name="T2" fmla="*/ 71 w 75"/>
                <a:gd name="T3" fmla="*/ 21 h 96"/>
                <a:gd name="T4" fmla="*/ 46 w 75"/>
                <a:gd name="T5" fmla="*/ 34 h 96"/>
                <a:gd name="T6" fmla="*/ 0 w 75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96">
                  <a:moveTo>
                    <a:pt x="0" y="96"/>
                  </a:moveTo>
                  <a:cubicBezTo>
                    <a:pt x="0" y="96"/>
                    <a:pt x="75" y="53"/>
                    <a:pt x="71" y="21"/>
                  </a:cubicBezTo>
                  <a:cubicBezTo>
                    <a:pt x="71" y="21"/>
                    <a:pt x="51" y="0"/>
                    <a:pt x="46" y="34"/>
                  </a:cubicBezTo>
                  <a:cubicBezTo>
                    <a:pt x="46" y="34"/>
                    <a:pt x="49" y="50"/>
                    <a:pt x="0" y="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8"/>
            <p:cNvSpPr>
              <a:spLocks/>
            </p:cNvSpPr>
            <p:nvPr/>
          </p:nvSpPr>
          <p:spPr bwMode="auto">
            <a:xfrm>
              <a:off x="11734800" y="638175"/>
              <a:ext cx="41275" cy="47625"/>
            </a:xfrm>
            <a:custGeom>
              <a:avLst/>
              <a:gdLst>
                <a:gd name="T0" fmla="*/ 0 w 63"/>
                <a:gd name="T1" fmla="*/ 71 h 71"/>
                <a:gd name="T2" fmla="*/ 30 w 63"/>
                <a:gd name="T3" fmla="*/ 13 h 71"/>
                <a:gd name="T4" fmla="*/ 1 w 63"/>
                <a:gd name="T5" fmla="*/ 30 h 71"/>
                <a:gd name="T6" fmla="*/ 0 w 63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0" y="71"/>
                  </a:moveTo>
                  <a:cubicBezTo>
                    <a:pt x="0" y="71"/>
                    <a:pt x="63" y="33"/>
                    <a:pt x="30" y="13"/>
                  </a:cubicBezTo>
                  <a:cubicBezTo>
                    <a:pt x="30" y="13"/>
                    <a:pt x="15" y="0"/>
                    <a:pt x="1" y="30"/>
                  </a:cubicBezTo>
                  <a:cubicBezTo>
                    <a:pt x="1" y="30"/>
                    <a:pt x="12" y="46"/>
                    <a:pt x="0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29"/>
            <p:cNvSpPr>
              <a:spLocks/>
            </p:cNvSpPr>
            <p:nvPr/>
          </p:nvSpPr>
          <p:spPr bwMode="auto">
            <a:xfrm>
              <a:off x="11690350" y="576263"/>
              <a:ext cx="114300" cy="93663"/>
            </a:xfrm>
            <a:custGeom>
              <a:avLst/>
              <a:gdLst>
                <a:gd name="T0" fmla="*/ 39 w 174"/>
                <a:gd name="T1" fmla="*/ 141 h 141"/>
                <a:gd name="T2" fmla="*/ 39 w 174"/>
                <a:gd name="T3" fmla="*/ 76 h 141"/>
                <a:gd name="T4" fmla="*/ 64 w 174"/>
                <a:gd name="T5" fmla="*/ 46 h 141"/>
                <a:gd name="T6" fmla="*/ 143 w 174"/>
                <a:gd name="T7" fmla="*/ 65 h 141"/>
                <a:gd name="T8" fmla="*/ 153 w 174"/>
                <a:gd name="T9" fmla="*/ 44 h 141"/>
                <a:gd name="T10" fmla="*/ 38 w 174"/>
                <a:gd name="T11" fmla="*/ 43 h 141"/>
                <a:gd name="T12" fmla="*/ 39 w 174"/>
                <a:gd name="T1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141">
                  <a:moveTo>
                    <a:pt x="39" y="141"/>
                  </a:moveTo>
                  <a:cubicBezTo>
                    <a:pt x="39" y="141"/>
                    <a:pt x="67" y="106"/>
                    <a:pt x="39" y="76"/>
                  </a:cubicBezTo>
                  <a:cubicBezTo>
                    <a:pt x="39" y="76"/>
                    <a:pt x="35" y="48"/>
                    <a:pt x="64" y="46"/>
                  </a:cubicBezTo>
                  <a:cubicBezTo>
                    <a:pt x="64" y="46"/>
                    <a:pt x="128" y="18"/>
                    <a:pt x="143" y="65"/>
                  </a:cubicBezTo>
                  <a:cubicBezTo>
                    <a:pt x="143" y="65"/>
                    <a:pt x="174" y="71"/>
                    <a:pt x="153" y="44"/>
                  </a:cubicBezTo>
                  <a:cubicBezTo>
                    <a:pt x="153" y="44"/>
                    <a:pt x="113" y="0"/>
                    <a:pt x="38" y="43"/>
                  </a:cubicBezTo>
                  <a:cubicBezTo>
                    <a:pt x="38" y="43"/>
                    <a:pt x="0" y="141"/>
                    <a:pt x="39" y="1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30"/>
            <p:cNvSpPr>
              <a:spLocks/>
            </p:cNvSpPr>
            <p:nvPr/>
          </p:nvSpPr>
          <p:spPr bwMode="auto">
            <a:xfrm>
              <a:off x="11730038" y="796925"/>
              <a:ext cx="139700" cy="71438"/>
            </a:xfrm>
            <a:custGeom>
              <a:avLst/>
              <a:gdLst>
                <a:gd name="T0" fmla="*/ 16 w 212"/>
                <a:gd name="T1" fmla="*/ 23 h 108"/>
                <a:gd name="T2" fmla="*/ 3 w 212"/>
                <a:gd name="T3" fmla="*/ 37 h 108"/>
                <a:gd name="T4" fmla="*/ 182 w 212"/>
                <a:gd name="T5" fmla="*/ 95 h 108"/>
                <a:gd name="T6" fmla="*/ 165 w 212"/>
                <a:gd name="T7" fmla="*/ 76 h 108"/>
                <a:gd name="T8" fmla="*/ 16 w 212"/>
                <a:gd name="T9" fmla="*/ 2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108">
                  <a:moveTo>
                    <a:pt x="16" y="23"/>
                  </a:moveTo>
                  <a:cubicBezTo>
                    <a:pt x="16" y="23"/>
                    <a:pt x="0" y="0"/>
                    <a:pt x="3" y="37"/>
                  </a:cubicBezTo>
                  <a:cubicBezTo>
                    <a:pt x="3" y="37"/>
                    <a:pt x="60" y="108"/>
                    <a:pt x="182" y="95"/>
                  </a:cubicBezTo>
                  <a:cubicBezTo>
                    <a:pt x="182" y="95"/>
                    <a:pt x="212" y="83"/>
                    <a:pt x="165" y="76"/>
                  </a:cubicBezTo>
                  <a:cubicBezTo>
                    <a:pt x="165" y="76"/>
                    <a:pt x="80" y="99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31"/>
            <p:cNvSpPr>
              <a:spLocks/>
            </p:cNvSpPr>
            <p:nvPr/>
          </p:nvSpPr>
          <p:spPr bwMode="auto">
            <a:xfrm>
              <a:off x="9026525" y="1544638"/>
              <a:ext cx="30163" cy="34925"/>
            </a:xfrm>
            <a:custGeom>
              <a:avLst/>
              <a:gdLst>
                <a:gd name="T0" fmla="*/ 17 w 48"/>
                <a:gd name="T1" fmla="*/ 38 h 52"/>
                <a:gd name="T2" fmla="*/ 11 w 48"/>
                <a:gd name="T3" fmla="*/ 0 h 52"/>
                <a:gd name="T4" fmla="*/ 17 w 48"/>
                <a:gd name="T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2">
                  <a:moveTo>
                    <a:pt x="17" y="38"/>
                  </a:moveTo>
                  <a:cubicBezTo>
                    <a:pt x="17" y="38"/>
                    <a:pt x="48" y="19"/>
                    <a:pt x="11" y="0"/>
                  </a:cubicBezTo>
                  <a:cubicBezTo>
                    <a:pt x="11" y="0"/>
                    <a:pt x="0" y="52"/>
                    <a:pt x="1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32"/>
            <p:cNvSpPr>
              <a:spLocks/>
            </p:cNvSpPr>
            <p:nvPr/>
          </p:nvSpPr>
          <p:spPr bwMode="auto">
            <a:xfrm>
              <a:off x="9010650" y="1520825"/>
              <a:ext cx="30163" cy="23813"/>
            </a:xfrm>
            <a:custGeom>
              <a:avLst/>
              <a:gdLst>
                <a:gd name="T0" fmla="*/ 44 w 45"/>
                <a:gd name="T1" fmla="*/ 3 h 37"/>
                <a:gd name="T2" fmla="*/ 0 w 45"/>
                <a:gd name="T3" fmla="*/ 20 h 37"/>
                <a:gd name="T4" fmla="*/ 44 w 45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7">
                  <a:moveTo>
                    <a:pt x="44" y="3"/>
                  </a:moveTo>
                  <a:cubicBezTo>
                    <a:pt x="44" y="3"/>
                    <a:pt x="28" y="0"/>
                    <a:pt x="0" y="20"/>
                  </a:cubicBezTo>
                  <a:cubicBezTo>
                    <a:pt x="0" y="20"/>
                    <a:pt x="45" y="37"/>
                    <a:pt x="4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33"/>
            <p:cNvSpPr>
              <a:spLocks/>
            </p:cNvSpPr>
            <p:nvPr/>
          </p:nvSpPr>
          <p:spPr bwMode="auto">
            <a:xfrm>
              <a:off x="9039225" y="1473200"/>
              <a:ext cx="28575" cy="30163"/>
            </a:xfrm>
            <a:custGeom>
              <a:avLst/>
              <a:gdLst>
                <a:gd name="T0" fmla="*/ 25 w 43"/>
                <a:gd name="T1" fmla="*/ 42 h 45"/>
                <a:gd name="T2" fmla="*/ 3 w 43"/>
                <a:gd name="T3" fmla="*/ 0 h 45"/>
                <a:gd name="T4" fmla="*/ 8 w 43"/>
                <a:gd name="T5" fmla="*/ 45 h 45"/>
                <a:gd name="T6" fmla="*/ 25 w 43"/>
                <a:gd name="T7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5">
                  <a:moveTo>
                    <a:pt x="25" y="42"/>
                  </a:moveTo>
                  <a:cubicBezTo>
                    <a:pt x="25" y="42"/>
                    <a:pt x="43" y="20"/>
                    <a:pt x="3" y="0"/>
                  </a:cubicBezTo>
                  <a:cubicBezTo>
                    <a:pt x="3" y="0"/>
                    <a:pt x="0" y="16"/>
                    <a:pt x="8" y="45"/>
                  </a:cubicBezTo>
                  <a:cubicBezTo>
                    <a:pt x="8" y="45"/>
                    <a:pt x="19" y="32"/>
                    <a:pt x="25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4"/>
            <p:cNvSpPr>
              <a:spLocks/>
            </p:cNvSpPr>
            <p:nvPr/>
          </p:nvSpPr>
          <p:spPr bwMode="auto">
            <a:xfrm>
              <a:off x="8929688" y="1404938"/>
              <a:ext cx="98425" cy="58738"/>
            </a:xfrm>
            <a:custGeom>
              <a:avLst/>
              <a:gdLst>
                <a:gd name="T0" fmla="*/ 0 w 150"/>
                <a:gd name="T1" fmla="*/ 89 h 89"/>
                <a:gd name="T2" fmla="*/ 133 w 150"/>
                <a:gd name="T3" fmla="*/ 16 h 89"/>
                <a:gd name="T4" fmla="*/ 108 w 150"/>
                <a:gd name="T5" fmla="*/ 1 h 89"/>
                <a:gd name="T6" fmla="*/ 0 w 150"/>
                <a:gd name="T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89">
                  <a:moveTo>
                    <a:pt x="0" y="89"/>
                  </a:moveTo>
                  <a:cubicBezTo>
                    <a:pt x="0" y="89"/>
                    <a:pt x="37" y="13"/>
                    <a:pt x="133" y="16"/>
                  </a:cubicBezTo>
                  <a:cubicBezTo>
                    <a:pt x="133" y="16"/>
                    <a:pt x="150" y="0"/>
                    <a:pt x="108" y="1"/>
                  </a:cubicBezTo>
                  <a:cubicBezTo>
                    <a:pt x="108" y="1"/>
                    <a:pt x="9" y="20"/>
                    <a:pt x="0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35"/>
            <p:cNvSpPr>
              <a:spLocks/>
            </p:cNvSpPr>
            <p:nvPr/>
          </p:nvSpPr>
          <p:spPr bwMode="auto">
            <a:xfrm>
              <a:off x="7897813" y="587375"/>
              <a:ext cx="134938" cy="198438"/>
            </a:xfrm>
            <a:custGeom>
              <a:avLst/>
              <a:gdLst>
                <a:gd name="T0" fmla="*/ 149 w 205"/>
                <a:gd name="T1" fmla="*/ 248 h 301"/>
                <a:gd name="T2" fmla="*/ 37 w 205"/>
                <a:gd name="T3" fmla="*/ 165 h 301"/>
                <a:gd name="T4" fmla="*/ 92 w 205"/>
                <a:gd name="T5" fmla="*/ 42 h 301"/>
                <a:gd name="T6" fmla="*/ 176 w 205"/>
                <a:gd name="T7" fmla="*/ 92 h 301"/>
                <a:gd name="T8" fmla="*/ 172 w 205"/>
                <a:gd name="T9" fmla="*/ 52 h 301"/>
                <a:gd name="T10" fmla="*/ 88 w 205"/>
                <a:gd name="T11" fmla="*/ 25 h 301"/>
                <a:gd name="T12" fmla="*/ 2 w 205"/>
                <a:gd name="T13" fmla="*/ 161 h 301"/>
                <a:gd name="T14" fmla="*/ 157 w 205"/>
                <a:gd name="T15" fmla="*/ 253 h 301"/>
                <a:gd name="T16" fmla="*/ 149 w 205"/>
                <a:gd name="T17" fmla="*/ 24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301">
                  <a:moveTo>
                    <a:pt x="149" y="248"/>
                  </a:moveTo>
                  <a:cubicBezTo>
                    <a:pt x="149" y="248"/>
                    <a:pt x="32" y="252"/>
                    <a:pt x="37" y="165"/>
                  </a:cubicBezTo>
                  <a:cubicBezTo>
                    <a:pt x="37" y="165"/>
                    <a:pt x="16" y="90"/>
                    <a:pt x="92" y="42"/>
                  </a:cubicBezTo>
                  <a:cubicBezTo>
                    <a:pt x="92" y="42"/>
                    <a:pt x="154" y="3"/>
                    <a:pt x="176" y="92"/>
                  </a:cubicBezTo>
                  <a:cubicBezTo>
                    <a:pt x="176" y="92"/>
                    <a:pt x="205" y="91"/>
                    <a:pt x="172" y="52"/>
                  </a:cubicBezTo>
                  <a:cubicBezTo>
                    <a:pt x="172" y="52"/>
                    <a:pt x="144" y="0"/>
                    <a:pt x="88" y="25"/>
                  </a:cubicBezTo>
                  <a:cubicBezTo>
                    <a:pt x="88" y="25"/>
                    <a:pt x="10" y="61"/>
                    <a:pt x="2" y="161"/>
                  </a:cubicBezTo>
                  <a:cubicBezTo>
                    <a:pt x="2" y="161"/>
                    <a:pt x="0" y="301"/>
                    <a:pt x="157" y="253"/>
                  </a:cubicBezTo>
                  <a:cubicBezTo>
                    <a:pt x="157" y="253"/>
                    <a:pt x="160" y="244"/>
                    <a:pt x="149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36"/>
            <p:cNvSpPr>
              <a:spLocks/>
            </p:cNvSpPr>
            <p:nvPr/>
          </p:nvSpPr>
          <p:spPr bwMode="auto">
            <a:xfrm>
              <a:off x="10358438" y="1873250"/>
              <a:ext cx="139700" cy="112713"/>
            </a:xfrm>
            <a:custGeom>
              <a:avLst/>
              <a:gdLst>
                <a:gd name="T0" fmla="*/ 197 w 212"/>
                <a:gd name="T1" fmla="*/ 171 h 171"/>
                <a:gd name="T2" fmla="*/ 67 w 212"/>
                <a:gd name="T3" fmla="*/ 42 h 171"/>
                <a:gd name="T4" fmla="*/ 67 w 212"/>
                <a:gd name="T5" fmla="*/ 14 h 171"/>
                <a:gd name="T6" fmla="*/ 197 w 212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71">
                  <a:moveTo>
                    <a:pt x="197" y="171"/>
                  </a:moveTo>
                  <a:cubicBezTo>
                    <a:pt x="197" y="171"/>
                    <a:pt x="206" y="36"/>
                    <a:pt x="67" y="42"/>
                  </a:cubicBezTo>
                  <a:cubicBezTo>
                    <a:pt x="67" y="42"/>
                    <a:pt x="0" y="52"/>
                    <a:pt x="67" y="14"/>
                  </a:cubicBezTo>
                  <a:cubicBezTo>
                    <a:pt x="67" y="14"/>
                    <a:pt x="212" y="0"/>
                    <a:pt x="197" y="1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37"/>
            <p:cNvSpPr>
              <a:spLocks/>
            </p:cNvSpPr>
            <p:nvPr/>
          </p:nvSpPr>
          <p:spPr bwMode="auto">
            <a:xfrm>
              <a:off x="11657013" y="633413"/>
              <a:ext cx="34925" cy="38100"/>
            </a:xfrm>
            <a:custGeom>
              <a:avLst/>
              <a:gdLst>
                <a:gd name="T0" fmla="*/ 43 w 54"/>
                <a:gd name="T1" fmla="*/ 15 h 59"/>
                <a:gd name="T2" fmla="*/ 13 w 54"/>
                <a:gd name="T3" fmla="*/ 0 h 59"/>
                <a:gd name="T4" fmla="*/ 13 w 54"/>
                <a:gd name="T5" fmla="*/ 34 h 59"/>
                <a:gd name="T6" fmla="*/ 43 w 54"/>
                <a:gd name="T7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9">
                  <a:moveTo>
                    <a:pt x="43" y="15"/>
                  </a:moveTo>
                  <a:cubicBezTo>
                    <a:pt x="43" y="15"/>
                    <a:pt x="22" y="24"/>
                    <a:pt x="13" y="0"/>
                  </a:cubicBezTo>
                  <a:cubicBezTo>
                    <a:pt x="13" y="0"/>
                    <a:pt x="0" y="5"/>
                    <a:pt x="13" y="34"/>
                  </a:cubicBezTo>
                  <a:cubicBezTo>
                    <a:pt x="13" y="34"/>
                    <a:pt x="54" y="59"/>
                    <a:pt x="43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38"/>
            <p:cNvSpPr>
              <a:spLocks/>
            </p:cNvSpPr>
            <p:nvPr/>
          </p:nvSpPr>
          <p:spPr bwMode="auto">
            <a:xfrm>
              <a:off x="11572875" y="603250"/>
              <a:ext cx="31750" cy="63500"/>
            </a:xfrm>
            <a:custGeom>
              <a:avLst/>
              <a:gdLst>
                <a:gd name="T0" fmla="*/ 49 w 49"/>
                <a:gd name="T1" fmla="*/ 54 h 96"/>
                <a:gd name="T2" fmla="*/ 13 w 49"/>
                <a:gd name="T3" fmla="*/ 8 h 96"/>
                <a:gd name="T4" fmla="*/ 0 w 49"/>
                <a:gd name="T5" fmla="*/ 46 h 96"/>
                <a:gd name="T6" fmla="*/ 49 w 49"/>
                <a:gd name="T7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96">
                  <a:moveTo>
                    <a:pt x="49" y="54"/>
                  </a:moveTo>
                  <a:cubicBezTo>
                    <a:pt x="49" y="54"/>
                    <a:pt x="11" y="37"/>
                    <a:pt x="13" y="8"/>
                  </a:cubicBezTo>
                  <a:cubicBezTo>
                    <a:pt x="13" y="8"/>
                    <a:pt x="0" y="0"/>
                    <a:pt x="0" y="46"/>
                  </a:cubicBezTo>
                  <a:cubicBezTo>
                    <a:pt x="0" y="46"/>
                    <a:pt x="33" y="96"/>
                    <a:pt x="4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39"/>
            <p:cNvSpPr>
              <a:spLocks/>
            </p:cNvSpPr>
            <p:nvPr/>
          </p:nvSpPr>
          <p:spPr bwMode="auto">
            <a:xfrm>
              <a:off x="11568113" y="633413"/>
              <a:ext cx="85725" cy="134938"/>
            </a:xfrm>
            <a:custGeom>
              <a:avLst/>
              <a:gdLst>
                <a:gd name="T0" fmla="*/ 33 w 130"/>
                <a:gd name="T1" fmla="*/ 182 h 205"/>
                <a:gd name="T2" fmla="*/ 36 w 130"/>
                <a:gd name="T3" fmla="*/ 51 h 205"/>
                <a:gd name="T4" fmla="*/ 120 w 130"/>
                <a:gd name="T5" fmla="*/ 23 h 205"/>
                <a:gd name="T6" fmla="*/ 83 w 130"/>
                <a:gd name="T7" fmla="*/ 34 h 205"/>
                <a:gd name="T8" fmla="*/ 45 w 130"/>
                <a:gd name="T9" fmla="*/ 158 h 205"/>
                <a:gd name="T10" fmla="*/ 33 w 130"/>
                <a:gd name="T11" fmla="*/ 18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205">
                  <a:moveTo>
                    <a:pt x="33" y="182"/>
                  </a:moveTo>
                  <a:cubicBezTo>
                    <a:pt x="33" y="182"/>
                    <a:pt x="16" y="94"/>
                    <a:pt x="36" y="51"/>
                  </a:cubicBezTo>
                  <a:cubicBezTo>
                    <a:pt x="36" y="51"/>
                    <a:pt x="82" y="0"/>
                    <a:pt x="120" y="23"/>
                  </a:cubicBezTo>
                  <a:cubicBezTo>
                    <a:pt x="120" y="23"/>
                    <a:pt x="130" y="32"/>
                    <a:pt x="83" y="34"/>
                  </a:cubicBezTo>
                  <a:cubicBezTo>
                    <a:pt x="83" y="34"/>
                    <a:pt x="0" y="39"/>
                    <a:pt x="45" y="158"/>
                  </a:cubicBezTo>
                  <a:cubicBezTo>
                    <a:pt x="45" y="158"/>
                    <a:pt x="62" y="205"/>
                    <a:pt x="33" y="1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40"/>
            <p:cNvSpPr>
              <a:spLocks/>
            </p:cNvSpPr>
            <p:nvPr/>
          </p:nvSpPr>
          <p:spPr bwMode="auto">
            <a:xfrm>
              <a:off x="11576050" y="538163"/>
              <a:ext cx="85725" cy="63500"/>
            </a:xfrm>
            <a:custGeom>
              <a:avLst/>
              <a:gdLst>
                <a:gd name="T0" fmla="*/ 114 w 129"/>
                <a:gd name="T1" fmla="*/ 33 h 96"/>
                <a:gd name="T2" fmla="*/ 26 w 129"/>
                <a:gd name="T3" fmla="*/ 44 h 96"/>
                <a:gd name="T4" fmla="*/ 23 w 129"/>
                <a:gd name="T5" fmla="*/ 96 h 96"/>
                <a:gd name="T6" fmla="*/ 1 w 129"/>
                <a:gd name="T7" fmla="*/ 60 h 96"/>
                <a:gd name="T8" fmla="*/ 50 w 129"/>
                <a:gd name="T9" fmla="*/ 13 h 96"/>
                <a:gd name="T10" fmla="*/ 114 w 129"/>
                <a:gd name="T11" fmla="*/ 3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96">
                  <a:moveTo>
                    <a:pt x="114" y="33"/>
                  </a:moveTo>
                  <a:cubicBezTo>
                    <a:pt x="114" y="33"/>
                    <a:pt x="71" y="0"/>
                    <a:pt x="26" y="44"/>
                  </a:cubicBezTo>
                  <a:cubicBezTo>
                    <a:pt x="26" y="44"/>
                    <a:pt x="0" y="78"/>
                    <a:pt x="23" y="96"/>
                  </a:cubicBezTo>
                  <a:cubicBezTo>
                    <a:pt x="23" y="96"/>
                    <a:pt x="1" y="92"/>
                    <a:pt x="1" y="60"/>
                  </a:cubicBezTo>
                  <a:cubicBezTo>
                    <a:pt x="1" y="60"/>
                    <a:pt x="18" y="19"/>
                    <a:pt x="50" y="13"/>
                  </a:cubicBezTo>
                  <a:cubicBezTo>
                    <a:pt x="50" y="13"/>
                    <a:pt x="129" y="2"/>
                    <a:pt x="114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41"/>
            <p:cNvSpPr>
              <a:spLocks/>
            </p:cNvSpPr>
            <p:nvPr/>
          </p:nvSpPr>
          <p:spPr bwMode="auto">
            <a:xfrm>
              <a:off x="11699875" y="865188"/>
              <a:ext cx="98425" cy="61913"/>
            </a:xfrm>
            <a:custGeom>
              <a:avLst/>
              <a:gdLst>
                <a:gd name="T0" fmla="*/ 144 w 151"/>
                <a:gd name="T1" fmla="*/ 84 h 96"/>
                <a:gd name="T2" fmla="*/ 82 w 151"/>
                <a:gd name="T3" fmla="*/ 10 h 96"/>
                <a:gd name="T4" fmla="*/ 0 w 151"/>
                <a:gd name="T5" fmla="*/ 31 h 96"/>
                <a:gd name="T6" fmla="*/ 19 w 151"/>
                <a:gd name="T7" fmla="*/ 35 h 96"/>
                <a:gd name="T8" fmla="*/ 72 w 151"/>
                <a:gd name="T9" fmla="*/ 14 h 96"/>
                <a:gd name="T10" fmla="*/ 135 w 151"/>
                <a:gd name="T11" fmla="*/ 80 h 96"/>
                <a:gd name="T12" fmla="*/ 144 w 151"/>
                <a:gd name="T13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96">
                  <a:moveTo>
                    <a:pt x="144" y="84"/>
                  </a:moveTo>
                  <a:cubicBezTo>
                    <a:pt x="144" y="84"/>
                    <a:pt x="151" y="24"/>
                    <a:pt x="82" y="10"/>
                  </a:cubicBezTo>
                  <a:cubicBezTo>
                    <a:pt x="82" y="10"/>
                    <a:pt x="18" y="0"/>
                    <a:pt x="0" y="31"/>
                  </a:cubicBezTo>
                  <a:cubicBezTo>
                    <a:pt x="0" y="31"/>
                    <a:pt x="8" y="41"/>
                    <a:pt x="19" y="35"/>
                  </a:cubicBezTo>
                  <a:cubicBezTo>
                    <a:pt x="19" y="35"/>
                    <a:pt x="29" y="12"/>
                    <a:pt x="72" y="14"/>
                  </a:cubicBezTo>
                  <a:cubicBezTo>
                    <a:pt x="72" y="14"/>
                    <a:pt x="151" y="25"/>
                    <a:pt x="135" y="80"/>
                  </a:cubicBezTo>
                  <a:cubicBezTo>
                    <a:pt x="135" y="80"/>
                    <a:pt x="136" y="96"/>
                    <a:pt x="144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42"/>
            <p:cNvSpPr>
              <a:spLocks/>
            </p:cNvSpPr>
            <p:nvPr/>
          </p:nvSpPr>
          <p:spPr bwMode="auto">
            <a:xfrm>
              <a:off x="11247438" y="392113"/>
              <a:ext cx="209550" cy="425450"/>
            </a:xfrm>
            <a:custGeom>
              <a:avLst/>
              <a:gdLst>
                <a:gd name="T0" fmla="*/ 136 w 319"/>
                <a:gd name="T1" fmla="*/ 444 h 647"/>
                <a:gd name="T2" fmla="*/ 172 w 319"/>
                <a:gd name="T3" fmla="*/ 427 h 647"/>
                <a:gd name="T4" fmla="*/ 198 w 319"/>
                <a:gd name="T5" fmla="*/ 405 h 647"/>
                <a:gd name="T6" fmla="*/ 229 w 319"/>
                <a:gd name="T7" fmla="*/ 397 h 647"/>
                <a:gd name="T8" fmla="*/ 295 w 319"/>
                <a:gd name="T9" fmla="*/ 341 h 647"/>
                <a:gd name="T10" fmla="*/ 319 w 319"/>
                <a:gd name="T11" fmla="*/ 291 h 647"/>
                <a:gd name="T12" fmla="*/ 304 w 319"/>
                <a:gd name="T13" fmla="*/ 262 h 647"/>
                <a:gd name="T14" fmla="*/ 301 w 319"/>
                <a:gd name="T15" fmla="*/ 203 h 647"/>
                <a:gd name="T16" fmla="*/ 278 w 319"/>
                <a:gd name="T17" fmla="*/ 144 h 647"/>
                <a:gd name="T18" fmla="*/ 306 w 319"/>
                <a:gd name="T19" fmla="*/ 109 h 647"/>
                <a:gd name="T20" fmla="*/ 279 w 319"/>
                <a:gd name="T21" fmla="*/ 80 h 647"/>
                <a:gd name="T22" fmla="*/ 266 w 319"/>
                <a:gd name="T23" fmla="*/ 15 h 647"/>
                <a:gd name="T24" fmla="*/ 231 w 319"/>
                <a:gd name="T25" fmla="*/ 0 h 647"/>
                <a:gd name="T26" fmla="*/ 232 w 319"/>
                <a:gd name="T27" fmla="*/ 103 h 647"/>
                <a:gd name="T28" fmla="*/ 208 w 319"/>
                <a:gd name="T29" fmla="*/ 186 h 647"/>
                <a:gd name="T30" fmla="*/ 130 w 319"/>
                <a:gd name="T31" fmla="*/ 241 h 647"/>
                <a:gd name="T32" fmla="*/ 94 w 319"/>
                <a:gd name="T33" fmla="*/ 194 h 647"/>
                <a:gd name="T34" fmla="*/ 59 w 319"/>
                <a:gd name="T35" fmla="*/ 263 h 647"/>
                <a:gd name="T36" fmla="*/ 66 w 319"/>
                <a:gd name="T37" fmla="*/ 325 h 647"/>
                <a:gd name="T38" fmla="*/ 105 w 319"/>
                <a:gd name="T39" fmla="*/ 303 h 647"/>
                <a:gd name="T40" fmla="*/ 82 w 319"/>
                <a:gd name="T41" fmla="*/ 373 h 647"/>
                <a:gd name="T42" fmla="*/ 23 w 319"/>
                <a:gd name="T43" fmla="*/ 312 h 647"/>
                <a:gd name="T44" fmla="*/ 12 w 319"/>
                <a:gd name="T45" fmla="*/ 447 h 647"/>
                <a:gd name="T46" fmla="*/ 46 w 319"/>
                <a:gd name="T47" fmla="*/ 647 h 647"/>
                <a:gd name="T48" fmla="*/ 51 w 319"/>
                <a:gd name="T49" fmla="*/ 554 h 647"/>
                <a:gd name="T50" fmla="*/ 97 w 319"/>
                <a:gd name="T51" fmla="*/ 594 h 647"/>
                <a:gd name="T52" fmla="*/ 120 w 319"/>
                <a:gd name="T53" fmla="*/ 557 h 647"/>
                <a:gd name="T54" fmla="*/ 143 w 319"/>
                <a:gd name="T55" fmla="*/ 571 h 647"/>
                <a:gd name="T56" fmla="*/ 136 w 319"/>
                <a:gd name="T57" fmla="*/ 44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9" h="647">
                  <a:moveTo>
                    <a:pt x="136" y="444"/>
                  </a:moveTo>
                  <a:cubicBezTo>
                    <a:pt x="172" y="427"/>
                    <a:pt x="172" y="427"/>
                    <a:pt x="172" y="427"/>
                  </a:cubicBezTo>
                  <a:cubicBezTo>
                    <a:pt x="198" y="405"/>
                    <a:pt x="198" y="405"/>
                    <a:pt x="198" y="405"/>
                  </a:cubicBezTo>
                  <a:cubicBezTo>
                    <a:pt x="229" y="397"/>
                    <a:pt x="229" y="397"/>
                    <a:pt x="229" y="397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319" y="291"/>
                    <a:pt x="319" y="291"/>
                    <a:pt x="319" y="291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1" y="203"/>
                    <a:pt x="301" y="203"/>
                    <a:pt x="301" y="203"/>
                  </a:cubicBezTo>
                  <a:cubicBezTo>
                    <a:pt x="278" y="144"/>
                    <a:pt x="278" y="144"/>
                    <a:pt x="278" y="144"/>
                  </a:cubicBezTo>
                  <a:cubicBezTo>
                    <a:pt x="306" y="109"/>
                    <a:pt x="306" y="109"/>
                    <a:pt x="306" y="109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66" y="15"/>
                    <a:pt x="266" y="15"/>
                    <a:pt x="266" y="15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08" y="186"/>
                    <a:pt x="208" y="186"/>
                    <a:pt x="208" y="186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59" y="263"/>
                    <a:pt x="59" y="263"/>
                    <a:pt x="59" y="263"/>
                  </a:cubicBezTo>
                  <a:cubicBezTo>
                    <a:pt x="66" y="325"/>
                    <a:pt x="66" y="325"/>
                    <a:pt x="66" y="325"/>
                  </a:cubicBezTo>
                  <a:cubicBezTo>
                    <a:pt x="105" y="303"/>
                    <a:pt x="105" y="303"/>
                    <a:pt x="105" y="303"/>
                  </a:cubicBezTo>
                  <a:cubicBezTo>
                    <a:pt x="82" y="373"/>
                    <a:pt x="82" y="373"/>
                    <a:pt x="82" y="373"/>
                  </a:cubicBezTo>
                  <a:cubicBezTo>
                    <a:pt x="23" y="312"/>
                    <a:pt x="23" y="312"/>
                    <a:pt x="23" y="312"/>
                  </a:cubicBezTo>
                  <a:cubicBezTo>
                    <a:pt x="12" y="447"/>
                    <a:pt x="12" y="447"/>
                    <a:pt x="12" y="447"/>
                  </a:cubicBezTo>
                  <a:cubicBezTo>
                    <a:pt x="12" y="447"/>
                    <a:pt x="0" y="510"/>
                    <a:pt x="46" y="647"/>
                  </a:cubicBezTo>
                  <a:cubicBezTo>
                    <a:pt x="51" y="554"/>
                    <a:pt x="51" y="554"/>
                    <a:pt x="51" y="554"/>
                  </a:cubicBezTo>
                  <a:cubicBezTo>
                    <a:pt x="97" y="594"/>
                    <a:pt x="97" y="594"/>
                    <a:pt x="97" y="594"/>
                  </a:cubicBezTo>
                  <a:cubicBezTo>
                    <a:pt x="120" y="557"/>
                    <a:pt x="120" y="557"/>
                    <a:pt x="120" y="557"/>
                  </a:cubicBezTo>
                  <a:cubicBezTo>
                    <a:pt x="143" y="571"/>
                    <a:pt x="143" y="571"/>
                    <a:pt x="143" y="571"/>
                  </a:cubicBezTo>
                  <a:cubicBezTo>
                    <a:pt x="143" y="571"/>
                    <a:pt x="107" y="491"/>
                    <a:pt x="136" y="444"/>
                  </a:cubicBezTo>
                  <a:close/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43"/>
            <p:cNvSpPr>
              <a:spLocks/>
            </p:cNvSpPr>
            <p:nvPr/>
          </p:nvSpPr>
          <p:spPr bwMode="auto">
            <a:xfrm>
              <a:off x="11295063" y="501650"/>
              <a:ext cx="161925" cy="180975"/>
            </a:xfrm>
            <a:custGeom>
              <a:avLst/>
              <a:gdLst>
                <a:gd name="T0" fmla="*/ 245 w 245"/>
                <a:gd name="T1" fmla="*/ 136 h 275"/>
                <a:gd name="T2" fmla="*/ 217 w 245"/>
                <a:gd name="T3" fmla="*/ 184 h 275"/>
                <a:gd name="T4" fmla="*/ 185 w 245"/>
                <a:gd name="T5" fmla="*/ 200 h 275"/>
                <a:gd name="T6" fmla="*/ 143 w 245"/>
                <a:gd name="T7" fmla="*/ 243 h 275"/>
                <a:gd name="T8" fmla="*/ 118 w 245"/>
                <a:gd name="T9" fmla="*/ 249 h 275"/>
                <a:gd name="T10" fmla="*/ 88 w 245"/>
                <a:gd name="T11" fmla="*/ 272 h 275"/>
                <a:gd name="T12" fmla="*/ 63 w 245"/>
                <a:gd name="T13" fmla="*/ 259 h 275"/>
                <a:gd name="T14" fmla="*/ 53 w 245"/>
                <a:gd name="T15" fmla="*/ 275 h 275"/>
                <a:gd name="T16" fmla="*/ 0 w 245"/>
                <a:gd name="T17" fmla="*/ 251 h 275"/>
                <a:gd name="T18" fmla="*/ 39 w 245"/>
                <a:gd name="T19" fmla="*/ 245 h 275"/>
                <a:gd name="T20" fmla="*/ 89 w 245"/>
                <a:gd name="T21" fmla="*/ 207 h 275"/>
                <a:gd name="T22" fmla="*/ 137 w 245"/>
                <a:gd name="T23" fmla="*/ 182 h 275"/>
                <a:gd name="T24" fmla="*/ 132 w 245"/>
                <a:gd name="T25" fmla="*/ 144 h 275"/>
                <a:gd name="T26" fmla="*/ 152 w 245"/>
                <a:gd name="T27" fmla="*/ 80 h 275"/>
                <a:gd name="T28" fmla="*/ 163 w 245"/>
                <a:gd name="T29" fmla="*/ 116 h 275"/>
                <a:gd name="T30" fmla="*/ 175 w 245"/>
                <a:gd name="T31" fmla="*/ 140 h 275"/>
                <a:gd name="T32" fmla="*/ 203 w 245"/>
                <a:gd name="T33" fmla="*/ 130 h 275"/>
                <a:gd name="T34" fmla="*/ 202 w 245"/>
                <a:gd name="T35" fmla="*/ 110 h 275"/>
                <a:gd name="T36" fmla="*/ 188 w 245"/>
                <a:gd name="T37" fmla="*/ 115 h 275"/>
                <a:gd name="T38" fmla="*/ 193 w 245"/>
                <a:gd name="T39" fmla="*/ 61 h 275"/>
                <a:gd name="T40" fmla="*/ 186 w 245"/>
                <a:gd name="T41" fmla="*/ 0 h 275"/>
                <a:gd name="T42" fmla="*/ 215 w 245"/>
                <a:gd name="T43" fmla="*/ 39 h 275"/>
                <a:gd name="T44" fmla="*/ 228 w 245"/>
                <a:gd name="T45" fmla="*/ 31 h 275"/>
                <a:gd name="T46" fmla="*/ 245 w 245"/>
                <a:gd name="T47" fmla="*/ 136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275">
                  <a:moveTo>
                    <a:pt x="245" y="136"/>
                  </a:moveTo>
                  <a:cubicBezTo>
                    <a:pt x="217" y="184"/>
                    <a:pt x="217" y="184"/>
                    <a:pt x="217" y="184"/>
                  </a:cubicBezTo>
                  <a:cubicBezTo>
                    <a:pt x="185" y="200"/>
                    <a:pt x="185" y="200"/>
                    <a:pt x="185" y="200"/>
                  </a:cubicBezTo>
                  <a:cubicBezTo>
                    <a:pt x="143" y="243"/>
                    <a:pt x="143" y="243"/>
                    <a:pt x="143" y="243"/>
                  </a:cubicBezTo>
                  <a:cubicBezTo>
                    <a:pt x="118" y="249"/>
                    <a:pt x="118" y="249"/>
                    <a:pt x="118" y="249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63" y="259"/>
                    <a:pt x="63" y="259"/>
                    <a:pt x="63" y="259"/>
                  </a:cubicBezTo>
                  <a:cubicBezTo>
                    <a:pt x="53" y="275"/>
                    <a:pt x="53" y="275"/>
                    <a:pt x="53" y="275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137" y="182"/>
                    <a:pt x="137" y="182"/>
                    <a:pt x="137" y="182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52" y="80"/>
                    <a:pt x="152" y="80"/>
                    <a:pt x="152" y="80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188" y="115"/>
                    <a:pt x="188" y="115"/>
                    <a:pt x="188" y="115"/>
                  </a:cubicBezTo>
                  <a:cubicBezTo>
                    <a:pt x="193" y="61"/>
                    <a:pt x="193" y="61"/>
                    <a:pt x="193" y="61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28" y="31"/>
                    <a:pt x="228" y="31"/>
                    <a:pt x="228" y="31"/>
                  </a:cubicBezTo>
                  <a:cubicBezTo>
                    <a:pt x="228" y="31"/>
                    <a:pt x="220" y="97"/>
                    <a:pt x="245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44"/>
            <p:cNvSpPr>
              <a:spLocks/>
            </p:cNvSpPr>
            <p:nvPr/>
          </p:nvSpPr>
          <p:spPr bwMode="auto">
            <a:xfrm>
              <a:off x="11287125" y="517525"/>
              <a:ext cx="46038" cy="77788"/>
            </a:xfrm>
            <a:custGeom>
              <a:avLst/>
              <a:gdLst>
                <a:gd name="T0" fmla="*/ 63 w 71"/>
                <a:gd name="T1" fmla="*/ 47 h 117"/>
                <a:gd name="T2" fmla="*/ 55 w 71"/>
                <a:gd name="T3" fmla="*/ 61 h 117"/>
                <a:gd name="T4" fmla="*/ 71 w 71"/>
                <a:gd name="T5" fmla="*/ 75 h 117"/>
                <a:gd name="T6" fmla="*/ 30 w 71"/>
                <a:gd name="T7" fmla="*/ 81 h 117"/>
                <a:gd name="T8" fmla="*/ 18 w 71"/>
                <a:gd name="T9" fmla="*/ 117 h 117"/>
                <a:gd name="T10" fmla="*/ 6 w 71"/>
                <a:gd name="T11" fmla="*/ 88 h 117"/>
                <a:gd name="T12" fmla="*/ 0 w 71"/>
                <a:gd name="T13" fmla="*/ 49 h 117"/>
                <a:gd name="T14" fmla="*/ 9 w 71"/>
                <a:gd name="T15" fmla="*/ 30 h 117"/>
                <a:gd name="T16" fmla="*/ 21 w 71"/>
                <a:gd name="T17" fmla="*/ 0 h 117"/>
                <a:gd name="T18" fmla="*/ 42 w 71"/>
                <a:gd name="T19" fmla="*/ 37 h 117"/>
                <a:gd name="T20" fmla="*/ 63 w 71"/>
                <a:gd name="T21" fmla="*/ 4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17">
                  <a:moveTo>
                    <a:pt x="63" y="47"/>
                  </a:moveTo>
                  <a:cubicBezTo>
                    <a:pt x="55" y="61"/>
                    <a:pt x="55" y="61"/>
                    <a:pt x="55" y="61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26" y="24"/>
                    <a:pt x="21" y="0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52" y="29"/>
                    <a:pt x="63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45"/>
            <p:cNvSpPr>
              <a:spLocks/>
            </p:cNvSpPr>
            <p:nvPr/>
          </p:nvSpPr>
          <p:spPr bwMode="auto">
            <a:xfrm>
              <a:off x="11495088" y="889000"/>
              <a:ext cx="23813" cy="22225"/>
            </a:xfrm>
            <a:custGeom>
              <a:avLst/>
              <a:gdLst>
                <a:gd name="T0" fmla="*/ 6 w 36"/>
                <a:gd name="T1" fmla="*/ 34 h 34"/>
                <a:gd name="T2" fmla="*/ 0 w 36"/>
                <a:gd name="T3" fmla="*/ 0 h 34"/>
                <a:gd name="T4" fmla="*/ 6 w 36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4">
                  <a:moveTo>
                    <a:pt x="6" y="34"/>
                  </a:moveTo>
                  <a:cubicBezTo>
                    <a:pt x="6" y="34"/>
                    <a:pt x="36" y="13"/>
                    <a:pt x="0" y="0"/>
                  </a:cubicBezTo>
                  <a:lnTo>
                    <a:pt x="6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46"/>
            <p:cNvSpPr>
              <a:spLocks/>
            </p:cNvSpPr>
            <p:nvPr/>
          </p:nvSpPr>
          <p:spPr bwMode="auto">
            <a:xfrm>
              <a:off x="11334750" y="989013"/>
              <a:ext cx="38100" cy="26988"/>
            </a:xfrm>
            <a:custGeom>
              <a:avLst/>
              <a:gdLst>
                <a:gd name="T0" fmla="*/ 42 w 59"/>
                <a:gd name="T1" fmla="*/ 31 h 39"/>
                <a:gd name="T2" fmla="*/ 59 w 59"/>
                <a:gd name="T3" fmla="*/ 2 h 39"/>
                <a:gd name="T4" fmla="*/ 24 w 59"/>
                <a:gd name="T5" fmla="*/ 0 h 39"/>
                <a:gd name="T6" fmla="*/ 0 w 59"/>
                <a:gd name="T7" fmla="*/ 3 h 39"/>
                <a:gd name="T8" fmla="*/ 26 w 59"/>
                <a:gd name="T9" fmla="*/ 15 h 39"/>
                <a:gd name="T10" fmla="*/ 42 w 59"/>
                <a:gd name="T11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9">
                  <a:moveTo>
                    <a:pt x="42" y="31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8" y="39"/>
                    <a:pt x="42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47"/>
            <p:cNvSpPr>
              <a:spLocks/>
            </p:cNvSpPr>
            <p:nvPr/>
          </p:nvSpPr>
          <p:spPr bwMode="auto">
            <a:xfrm>
              <a:off x="11252200" y="989013"/>
              <a:ext cx="58738" cy="20638"/>
            </a:xfrm>
            <a:custGeom>
              <a:avLst/>
              <a:gdLst>
                <a:gd name="T0" fmla="*/ 87 w 87"/>
                <a:gd name="T1" fmla="*/ 10 h 32"/>
                <a:gd name="T2" fmla="*/ 26 w 87"/>
                <a:gd name="T3" fmla="*/ 32 h 32"/>
                <a:gd name="T4" fmla="*/ 14 w 87"/>
                <a:gd name="T5" fmla="*/ 0 h 32"/>
                <a:gd name="T6" fmla="*/ 31 w 87"/>
                <a:gd name="T7" fmla="*/ 5 h 32"/>
                <a:gd name="T8" fmla="*/ 87 w 87"/>
                <a:gd name="T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32">
                  <a:moveTo>
                    <a:pt x="87" y="10"/>
                  </a:moveTo>
                  <a:cubicBezTo>
                    <a:pt x="87" y="10"/>
                    <a:pt x="33" y="20"/>
                    <a:pt x="26" y="32"/>
                  </a:cubicBezTo>
                  <a:cubicBezTo>
                    <a:pt x="26" y="32"/>
                    <a:pt x="0" y="28"/>
                    <a:pt x="14" y="0"/>
                  </a:cubicBezTo>
                  <a:cubicBezTo>
                    <a:pt x="31" y="5"/>
                    <a:pt x="31" y="5"/>
                    <a:pt x="31" y="5"/>
                  </a:cubicBezTo>
                  <a:lnTo>
                    <a:pt x="8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48"/>
            <p:cNvSpPr>
              <a:spLocks/>
            </p:cNvSpPr>
            <p:nvPr/>
          </p:nvSpPr>
          <p:spPr bwMode="auto">
            <a:xfrm>
              <a:off x="11236325" y="949325"/>
              <a:ext cx="61913" cy="38100"/>
            </a:xfrm>
            <a:custGeom>
              <a:avLst/>
              <a:gdLst>
                <a:gd name="T0" fmla="*/ 93 w 93"/>
                <a:gd name="T1" fmla="*/ 36 h 58"/>
                <a:gd name="T2" fmla="*/ 8 w 93"/>
                <a:gd name="T3" fmla="*/ 24 h 58"/>
                <a:gd name="T4" fmla="*/ 26 w 93"/>
                <a:gd name="T5" fmla="*/ 7 h 58"/>
                <a:gd name="T6" fmla="*/ 93 w 93"/>
                <a:gd name="T7" fmla="*/ 3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58">
                  <a:moveTo>
                    <a:pt x="93" y="36"/>
                  </a:moveTo>
                  <a:cubicBezTo>
                    <a:pt x="93" y="36"/>
                    <a:pt x="21" y="58"/>
                    <a:pt x="8" y="24"/>
                  </a:cubicBezTo>
                  <a:cubicBezTo>
                    <a:pt x="8" y="24"/>
                    <a:pt x="0" y="0"/>
                    <a:pt x="26" y="7"/>
                  </a:cubicBezTo>
                  <a:cubicBezTo>
                    <a:pt x="26" y="7"/>
                    <a:pt x="84" y="37"/>
                    <a:pt x="93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49"/>
            <p:cNvSpPr>
              <a:spLocks/>
            </p:cNvSpPr>
            <p:nvPr/>
          </p:nvSpPr>
          <p:spPr bwMode="auto">
            <a:xfrm>
              <a:off x="11252200" y="936625"/>
              <a:ext cx="111125" cy="57150"/>
            </a:xfrm>
            <a:custGeom>
              <a:avLst/>
              <a:gdLst>
                <a:gd name="T0" fmla="*/ 150 w 169"/>
                <a:gd name="T1" fmla="*/ 80 h 86"/>
                <a:gd name="T2" fmla="*/ 155 w 169"/>
                <a:gd name="T3" fmla="*/ 72 h 86"/>
                <a:gd name="T4" fmla="*/ 42 w 169"/>
                <a:gd name="T5" fmla="*/ 21 h 86"/>
                <a:gd name="T6" fmla="*/ 35 w 169"/>
                <a:gd name="T7" fmla="*/ 0 h 86"/>
                <a:gd name="T8" fmla="*/ 169 w 169"/>
                <a:gd name="T9" fmla="*/ 86 h 86"/>
                <a:gd name="T10" fmla="*/ 150 w 169"/>
                <a:gd name="T11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86">
                  <a:moveTo>
                    <a:pt x="150" y="80"/>
                  </a:moveTo>
                  <a:cubicBezTo>
                    <a:pt x="155" y="72"/>
                    <a:pt x="155" y="72"/>
                    <a:pt x="155" y="72"/>
                  </a:cubicBezTo>
                  <a:cubicBezTo>
                    <a:pt x="155" y="72"/>
                    <a:pt x="67" y="22"/>
                    <a:pt x="42" y="21"/>
                  </a:cubicBezTo>
                  <a:cubicBezTo>
                    <a:pt x="42" y="21"/>
                    <a:pt x="0" y="7"/>
                    <a:pt x="35" y="0"/>
                  </a:cubicBezTo>
                  <a:cubicBezTo>
                    <a:pt x="35" y="0"/>
                    <a:pt x="154" y="55"/>
                    <a:pt x="169" y="86"/>
                  </a:cubicBezTo>
                  <a:lnTo>
                    <a:pt x="15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50"/>
            <p:cNvSpPr>
              <a:spLocks/>
            </p:cNvSpPr>
            <p:nvPr/>
          </p:nvSpPr>
          <p:spPr bwMode="auto">
            <a:xfrm>
              <a:off x="11425238" y="857250"/>
              <a:ext cx="15875" cy="69850"/>
            </a:xfrm>
            <a:custGeom>
              <a:avLst/>
              <a:gdLst>
                <a:gd name="T0" fmla="*/ 21 w 24"/>
                <a:gd name="T1" fmla="*/ 104 h 104"/>
                <a:gd name="T2" fmla="*/ 20 w 24"/>
                <a:gd name="T3" fmla="*/ 22 h 104"/>
                <a:gd name="T4" fmla="*/ 24 w 24"/>
                <a:gd name="T5" fmla="*/ 2 h 104"/>
                <a:gd name="T6" fmla="*/ 11 w 24"/>
                <a:gd name="T7" fmla="*/ 0 h 104"/>
                <a:gd name="T8" fmla="*/ 0 w 24"/>
                <a:gd name="T9" fmla="*/ 18 h 104"/>
                <a:gd name="T10" fmla="*/ 8 w 24"/>
                <a:gd name="T11" fmla="*/ 32 h 104"/>
                <a:gd name="T12" fmla="*/ 21 w 24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04">
                  <a:moveTo>
                    <a:pt x="21" y="104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23" y="83"/>
                    <a:pt x="21" y="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51"/>
            <p:cNvSpPr>
              <a:spLocks/>
            </p:cNvSpPr>
            <p:nvPr/>
          </p:nvSpPr>
          <p:spPr bwMode="auto">
            <a:xfrm>
              <a:off x="11396663" y="835025"/>
              <a:ext cx="26988" cy="111125"/>
            </a:xfrm>
            <a:custGeom>
              <a:avLst/>
              <a:gdLst>
                <a:gd name="T0" fmla="*/ 11 w 40"/>
                <a:gd name="T1" fmla="*/ 156 h 169"/>
                <a:gd name="T2" fmla="*/ 30 w 40"/>
                <a:gd name="T3" fmla="*/ 83 h 169"/>
                <a:gd name="T4" fmla="*/ 31 w 40"/>
                <a:gd name="T5" fmla="*/ 25 h 169"/>
                <a:gd name="T6" fmla="*/ 3 w 40"/>
                <a:gd name="T7" fmla="*/ 39 h 169"/>
                <a:gd name="T8" fmla="*/ 9 w 40"/>
                <a:gd name="T9" fmla="*/ 57 h 169"/>
                <a:gd name="T10" fmla="*/ 0 w 40"/>
                <a:gd name="T11" fmla="*/ 161 h 169"/>
                <a:gd name="T12" fmla="*/ 11 w 40"/>
                <a:gd name="T13" fmla="*/ 15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69">
                  <a:moveTo>
                    <a:pt x="11" y="156"/>
                  </a:moveTo>
                  <a:cubicBezTo>
                    <a:pt x="11" y="156"/>
                    <a:pt x="27" y="130"/>
                    <a:pt x="30" y="83"/>
                  </a:cubicBezTo>
                  <a:cubicBezTo>
                    <a:pt x="30" y="83"/>
                    <a:pt x="28" y="40"/>
                    <a:pt x="31" y="25"/>
                  </a:cubicBezTo>
                  <a:cubicBezTo>
                    <a:pt x="31" y="25"/>
                    <a:pt x="18" y="0"/>
                    <a:pt x="3" y="3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40" y="90"/>
                    <a:pt x="0" y="161"/>
                  </a:cubicBezTo>
                  <a:cubicBezTo>
                    <a:pt x="0" y="161"/>
                    <a:pt x="3" y="169"/>
                    <a:pt x="11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52"/>
            <p:cNvSpPr>
              <a:spLocks/>
            </p:cNvSpPr>
            <p:nvPr/>
          </p:nvSpPr>
          <p:spPr bwMode="auto">
            <a:xfrm>
              <a:off x="11356975" y="839788"/>
              <a:ext cx="39688" cy="103188"/>
            </a:xfrm>
            <a:custGeom>
              <a:avLst/>
              <a:gdLst>
                <a:gd name="T0" fmla="*/ 26 w 60"/>
                <a:gd name="T1" fmla="*/ 50 h 156"/>
                <a:gd name="T2" fmla="*/ 0 w 60"/>
                <a:gd name="T3" fmla="*/ 32 h 156"/>
                <a:gd name="T4" fmla="*/ 13 w 60"/>
                <a:gd name="T5" fmla="*/ 62 h 156"/>
                <a:gd name="T6" fmla="*/ 49 w 60"/>
                <a:gd name="T7" fmla="*/ 156 h 156"/>
                <a:gd name="T8" fmla="*/ 60 w 60"/>
                <a:gd name="T9" fmla="*/ 152 h 156"/>
                <a:gd name="T10" fmla="*/ 52 w 60"/>
                <a:gd name="T11" fmla="*/ 128 h 156"/>
                <a:gd name="T12" fmla="*/ 26 w 60"/>
                <a:gd name="T13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56">
                  <a:moveTo>
                    <a:pt x="26" y="50"/>
                  </a:moveTo>
                  <a:cubicBezTo>
                    <a:pt x="26" y="50"/>
                    <a:pt x="22" y="0"/>
                    <a:pt x="0" y="3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44" y="137"/>
                    <a:pt x="49" y="156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52" y="128"/>
                    <a:pt x="27" y="84"/>
                    <a:pt x="26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53"/>
            <p:cNvSpPr>
              <a:spLocks/>
            </p:cNvSpPr>
            <p:nvPr/>
          </p:nvSpPr>
          <p:spPr bwMode="auto">
            <a:xfrm>
              <a:off x="11322050" y="863600"/>
              <a:ext cx="60325" cy="85725"/>
            </a:xfrm>
            <a:custGeom>
              <a:avLst/>
              <a:gdLst>
                <a:gd name="T0" fmla="*/ 90 w 90"/>
                <a:gd name="T1" fmla="*/ 125 h 129"/>
                <a:gd name="T2" fmla="*/ 5 w 90"/>
                <a:gd name="T3" fmla="*/ 0 h 129"/>
                <a:gd name="T4" fmla="*/ 0 w 90"/>
                <a:gd name="T5" fmla="*/ 14 h 129"/>
                <a:gd name="T6" fmla="*/ 16 w 90"/>
                <a:gd name="T7" fmla="*/ 35 h 129"/>
                <a:gd name="T8" fmla="*/ 90 w 90"/>
                <a:gd name="T9" fmla="*/ 12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29">
                  <a:moveTo>
                    <a:pt x="90" y="125"/>
                  </a:moveTo>
                  <a:cubicBezTo>
                    <a:pt x="90" y="125"/>
                    <a:pt x="29" y="26"/>
                    <a:pt x="5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79" y="129"/>
                    <a:pt x="90" y="1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54"/>
            <p:cNvSpPr>
              <a:spLocks/>
            </p:cNvSpPr>
            <p:nvPr/>
          </p:nvSpPr>
          <p:spPr bwMode="auto">
            <a:xfrm>
              <a:off x="11276013" y="1022350"/>
              <a:ext cx="49213" cy="12700"/>
            </a:xfrm>
            <a:custGeom>
              <a:avLst/>
              <a:gdLst>
                <a:gd name="T0" fmla="*/ 60 w 75"/>
                <a:gd name="T1" fmla="*/ 1 h 19"/>
                <a:gd name="T2" fmla="*/ 17 w 75"/>
                <a:gd name="T3" fmla="*/ 0 h 19"/>
                <a:gd name="T4" fmla="*/ 12 w 75"/>
                <a:gd name="T5" fmla="*/ 19 h 19"/>
                <a:gd name="T6" fmla="*/ 48 w 75"/>
                <a:gd name="T7" fmla="*/ 14 h 19"/>
                <a:gd name="T8" fmla="*/ 60 w 75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9">
                  <a:moveTo>
                    <a:pt x="60" y="1"/>
                  </a:moveTo>
                  <a:cubicBezTo>
                    <a:pt x="60" y="1"/>
                    <a:pt x="39" y="6"/>
                    <a:pt x="17" y="0"/>
                  </a:cubicBezTo>
                  <a:cubicBezTo>
                    <a:pt x="17" y="0"/>
                    <a:pt x="0" y="12"/>
                    <a:pt x="12" y="19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75" y="10"/>
                    <a:pt x="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55"/>
            <p:cNvSpPr>
              <a:spLocks/>
            </p:cNvSpPr>
            <p:nvPr/>
          </p:nvSpPr>
          <p:spPr bwMode="auto">
            <a:xfrm>
              <a:off x="11136313" y="971550"/>
              <a:ext cx="98425" cy="90488"/>
            </a:xfrm>
            <a:custGeom>
              <a:avLst/>
              <a:gdLst>
                <a:gd name="T0" fmla="*/ 50 w 149"/>
                <a:gd name="T1" fmla="*/ 127 h 136"/>
                <a:gd name="T2" fmla="*/ 64 w 149"/>
                <a:gd name="T3" fmla="*/ 56 h 136"/>
                <a:gd name="T4" fmla="*/ 142 w 149"/>
                <a:gd name="T5" fmla="*/ 7 h 136"/>
                <a:gd name="T6" fmla="*/ 149 w 149"/>
                <a:gd name="T7" fmla="*/ 0 h 136"/>
                <a:gd name="T8" fmla="*/ 55 w 149"/>
                <a:gd name="T9" fmla="*/ 52 h 136"/>
                <a:gd name="T10" fmla="*/ 50 w 149"/>
                <a:gd name="T11" fmla="*/ 12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136">
                  <a:moveTo>
                    <a:pt x="50" y="127"/>
                  </a:moveTo>
                  <a:cubicBezTo>
                    <a:pt x="50" y="127"/>
                    <a:pt x="20" y="104"/>
                    <a:pt x="64" y="56"/>
                  </a:cubicBezTo>
                  <a:cubicBezTo>
                    <a:pt x="64" y="56"/>
                    <a:pt x="76" y="25"/>
                    <a:pt x="142" y="7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03" y="6"/>
                    <a:pt x="55" y="52"/>
                  </a:cubicBezTo>
                  <a:cubicBezTo>
                    <a:pt x="55" y="52"/>
                    <a:pt x="0" y="136"/>
                    <a:pt x="50" y="1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56"/>
            <p:cNvSpPr>
              <a:spLocks/>
            </p:cNvSpPr>
            <p:nvPr/>
          </p:nvSpPr>
          <p:spPr bwMode="auto">
            <a:xfrm>
              <a:off x="11187113" y="796925"/>
              <a:ext cx="173038" cy="93663"/>
            </a:xfrm>
            <a:custGeom>
              <a:avLst/>
              <a:gdLst>
                <a:gd name="T0" fmla="*/ 235 w 264"/>
                <a:gd name="T1" fmla="*/ 84 h 142"/>
                <a:gd name="T2" fmla="*/ 237 w 264"/>
                <a:gd name="T3" fmla="*/ 43 h 142"/>
                <a:gd name="T4" fmla="*/ 190 w 264"/>
                <a:gd name="T5" fmla="*/ 17 h 142"/>
                <a:gd name="T6" fmla="*/ 196 w 264"/>
                <a:gd name="T7" fmla="*/ 8 h 142"/>
                <a:gd name="T8" fmla="*/ 148 w 264"/>
                <a:gd name="T9" fmla="*/ 0 h 142"/>
                <a:gd name="T10" fmla="*/ 0 w 264"/>
                <a:gd name="T11" fmla="*/ 135 h 142"/>
                <a:gd name="T12" fmla="*/ 8 w 264"/>
                <a:gd name="T13" fmla="*/ 125 h 142"/>
                <a:gd name="T14" fmla="*/ 31 w 264"/>
                <a:gd name="T15" fmla="*/ 72 h 142"/>
                <a:gd name="T16" fmla="*/ 131 w 264"/>
                <a:gd name="T17" fmla="*/ 39 h 142"/>
                <a:gd name="T18" fmla="*/ 217 w 264"/>
                <a:gd name="T19" fmla="*/ 62 h 142"/>
                <a:gd name="T20" fmla="*/ 235 w 264"/>
                <a:gd name="T21" fmla="*/ 8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4" h="142">
                  <a:moveTo>
                    <a:pt x="235" y="84"/>
                  </a:moveTo>
                  <a:cubicBezTo>
                    <a:pt x="235" y="84"/>
                    <a:pt x="264" y="84"/>
                    <a:pt x="237" y="43"/>
                  </a:cubicBezTo>
                  <a:cubicBezTo>
                    <a:pt x="190" y="17"/>
                    <a:pt x="190" y="17"/>
                    <a:pt x="190" y="17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9" y="0"/>
                    <a:pt x="0" y="135"/>
                  </a:cubicBezTo>
                  <a:cubicBezTo>
                    <a:pt x="0" y="135"/>
                    <a:pt x="4" y="142"/>
                    <a:pt x="8" y="125"/>
                  </a:cubicBezTo>
                  <a:cubicBezTo>
                    <a:pt x="8" y="125"/>
                    <a:pt x="9" y="97"/>
                    <a:pt x="31" y="72"/>
                  </a:cubicBezTo>
                  <a:cubicBezTo>
                    <a:pt x="31" y="72"/>
                    <a:pt x="49" y="38"/>
                    <a:pt x="131" y="39"/>
                  </a:cubicBezTo>
                  <a:cubicBezTo>
                    <a:pt x="131" y="39"/>
                    <a:pt x="169" y="31"/>
                    <a:pt x="217" y="62"/>
                  </a:cubicBezTo>
                  <a:cubicBezTo>
                    <a:pt x="217" y="62"/>
                    <a:pt x="210" y="80"/>
                    <a:pt x="235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57"/>
            <p:cNvSpPr>
              <a:spLocks/>
            </p:cNvSpPr>
            <p:nvPr/>
          </p:nvSpPr>
          <p:spPr bwMode="auto">
            <a:xfrm>
              <a:off x="11288713" y="923925"/>
              <a:ext cx="103188" cy="65088"/>
            </a:xfrm>
            <a:custGeom>
              <a:avLst/>
              <a:gdLst>
                <a:gd name="T0" fmla="*/ 133 w 156"/>
                <a:gd name="T1" fmla="*/ 93 h 99"/>
                <a:gd name="T2" fmla="*/ 121 w 156"/>
                <a:gd name="T3" fmla="*/ 68 h 99"/>
                <a:gd name="T4" fmla="*/ 9 w 156"/>
                <a:gd name="T5" fmla="*/ 0 h 99"/>
                <a:gd name="T6" fmla="*/ 0 w 156"/>
                <a:gd name="T7" fmla="*/ 11 h 99"/>
                <a:gd name="T8" fmla="*/ 112 w 156"/>
                <a:gd name="T9" fmla="*/ 80 h 99"/>
                <a:gd name="T10" fmla="*/ 133 w 156"/>
                <a:gd name="T11" fmla="*/ 9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99">
                  <a:moveTo>
                    <a:pt x="133" y="93"/>
                  </a:moveTo>
                  <a:cubicBezTo>
                    <a:pt x="133" y="93"/>
                    <a:pt x="156" y="73"/>
                    <a:pt x="121" y="68"/>
                  </a:cubicBezTo>
                  <a:cubicBezTo>
                    <a:pt x="121" y="68"/>
                    <a:pt x="37" y="20"/>
                    <a:pt x="9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80"/>
                    <a:pt x="118" y="99"/>
                    <a:pt x="133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58"/>
            <p:cNvSpPr>
              <a:spLocks/>
            </p:cNvSpPr>
            <p:nvPr/>
          </p:nvSpPr>
          <p:spPr bwMode="auto">
            <a:xfrm>
              <a:off x="11272838" y="869950"/>
              <a:ext cx="98425" cy="95250"/>
            </a:xfrm>
            <a:custGeom>
              <a:avLst/>
              <a:gdLst>
                <a:gd name="T0" fmla="*/ 148 w 148"/>
                <a:gd name="T1" fmla="*/ 128 h 145"/>
                <a:gd name="T2" fmla="*/ 57 w 148"/>
                <a:gd name="T3" fmla="*/ 44 h 145"/>
                <a:gd name="T4" fmla="*/ 6 w 148"/>
                <a:gd name="T5" fmla="*/ 40 h 145"/>
                <a:gd name="T6" fmla="*/ 44 w 148"/>
                <a:gd name="T7" fmla="*/ 66 h 145"/>
                <a:gd name="T8" fmla="*/ 128 w 148"/>
                <a:gd name="T9" fmla="*/ 122 h 145"/>
                <a:gd name="T10" fmla="*/ 148 w 148"/>
                <a:gd name="T11" fmla="*/ 12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" h="145">
                  <a:moveTo>
                    <a:pt x="148" y="128"/>
                  </a:moveTo>
                  <a:cubicBezTo>
                    <a:pt x="148" y="128"/>
                    <a:pt x="81" y="61"/>
                    <a:pt x="57" y="44"/>
                  </a:cubicBezTo>
                  <a:cubicBezTo>
                    <a:pt x="57" y="44"/>
                    <a:pt x="20" y="0"/>
                    <a:pt x="6" y="40"/>
                  </a:cubicBezTo>
                  <a:cubicBezTo>
                    <a:pt x="6" y="40"/>
                    <a:pt x="0" y="61"/>
                    <a:pt x="44" y="66"/>
                  </a:cubicBezTo>
                  <a:cubicBezTo>
                    <a:pt x="44" y="66"/>
                    <a:pt x="85" y="72"/>
                    <a:pt x="128" y="122"/>
                  </a:cubicBezTo>
                  <a:cubicBezTo>
                    <a:pt x="128" y="122"/>
                    <a:pt x="143" y="145"/>
                    <a:pt x="148" y="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59"/>
            <p:cNvSpPr>
              <a:spLocks/>
            </p:cNvSpPr>
            <p:nvPr/>
          </p:nvSpPr>
          <p:spPr bwMode="auto">
            <a:xfrm>
              <a:off x="11233150" y="914400"/>
              <a:ext cx="17463" cy="26988"/>
            </a:xfrm>
            <a:custGeom>
              <a:avLst/>
              <a:gdLst>
                <a:gd name="T0" fmla="*/ 28 w 28"/>
                <a:gd name="T1" fmla="*/ 31 h 41"/>
                <a:gd name="T2" fmla="*/ 0 w 28"/>
                <a:gd name="T3" fmla="*/ 21 h 41"/>
                <a:gd name="T4" fmla="*/ 28 w 28"/>
                <a:gd name="T5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1">
                  <a:moveTo>
                    <a:pt x="28" y="31"/>
                  </a:moveTo>
                  <a:cubicBezTo>
                    <a:pt x="28" y="31"/>
                    <a:pt x="16" y="0"/>
                    <a:pt x="0" y="21"/>
                  </a:cubicBezTo>
                  <a:cubicBezTo>
                    <a:pt x="0" y="21"/>
                    <a:pt x="7" y="41"/>
                    <a:pt x="28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60"/>
            <p:cNvSpPr>
              <a:spLocks/>
            </p:cNvSpPr>
            <p:nvPr/>
          </p:nvSpPr>
          <p:spPr bwMode="auto">
            <a:xfrm>
              <a:off x="8528050" y="176213"/>
              <a:ext cx="1522413" cy="1060450"/>
            </a:xfrm>
            <a:custGeom>
              <a:avLst/>
              <a:gdLst>
                <a:gd name="T0" fmla="*/ 2302 w 2312"/>
                <a:gd name="T1" fmla="*/ 1408 h 1611"/>
                <a:gd name="T2" fmla="*/ 2242 w 2312"/>
                <a:gd name="T3" fmla="*/ 1416 h 1611"/>
                <a:gd name="T4" fmla="*/ 2149 w 2312"/>
                <a:gd name="T5" fmla="*/ 1414 h 1611"/>
                <a:gd name="T6" fmla="*/ 1968 w 2312"/>
                <a:gd name="T7" fmla="*/ 1451 h 1611"/>
                <a:gd name="T8" fmla="*/ 1859 w 2312"/>
                <a:gd name="T9" fmla="*/ 1525 h 1611"/>
                <a:gd name="T10" fmla="*/ 1767 w 2312"/>
                <a:gd name="T11" fmla="*/ 1569 h 1611"/>
                <a:gd name="T12" fmla="*/ 1658 w 2312"/>
                <a:gd name="T13" fmla="*/ 1605 h 1611"/>
                <a:gd name="T14" fmla="*/ 1604 w 2312"/>
                <a:gd name="T15" fmla="*/ 1561 h 1611"/>
                <a:gd name="T16" fmla="*/ 1646 w 2312"/>
                <a:gd name="T17" fmla="*/ 1496 h 1611"/>
                <a:gd name="T18" fmla="*/ 1658 w 2312"/>
                <a:gd name="T19" fmla="*/ 1440 h 1611"/>
                <a:gd name="T20" fmla="*/ 1532 w 2312"/>
                <a:gd name="T21" fmla="*/ 1317 h 1611"/>
                <a:gd name="T22" fmla="*/ 1481 w 2312"/>
                <a:gd name="T23" fmla="*/ 1273 h 1611"/>
                <a:gd name="T24" fmla="*/ 1356 w 2312"/>
                <a:gd name="T25" fmla="*/ 1177 h 1611"/>
                <a:gd name="T26" fmla="*/ 1315 w 2312"/>
                <a:gd name="T27" fmla="*/ 1142 h 1611"/>
                <a:gd name="T28" fmla="*/ 1193 w 2312"/>
                <a:gd name="T29" fmla="*/ 1065 h 1611"/>
                <a:gd name="T30" fmla="*/ 1136 w 2312"/>
                <a:gd name="T31" fmla="*/ 1087 h 1611"/>
                <a:gd name="T32" fmla="*/ 1102 w 2312"/>
                <a:gd name="T33" fmla="*/ 1028 h 1611"/>
                <a:gd name="T34" fmla="*/ 1118 w 2312"/>
                <a:gd name="T35" fmla="*/ 1014 h 1611"/>
                <a:gd name="T36" fmla="*/ 913 w 2312"/>
                <a:gd name="T37" fmla="*/ 883 h 1611"/>
                <a:gd name="T38" fmla="*/ 600 w 2312"/>
                <a:gd name="T39" fmla="*/ 768 h 1611"/>
                <a:gd name="T40" fmla="*/ 557 w 2312"/>
                <a:gd name="T41" fmla="*/ 723 h 1611"/>
                <a:gd name="T42" fmla="*/ 479 w 2312"/>
                <a:gd name="T43" fmla="*/ 802 h 1611"/>
                <a:gd name="T44" fmla="*/ 453 w 2312"/>
                <a:gd name="T45" fmla="*/ 761 h 1611"/>
                <a:gd name="T46" fmla="*/ 477 w 2312"/>
                <a:gd name="T47" fmla="*/ 749 h 1611"/>
                <a:gd name="T48" fmla="*/ 516 w 2312"/>
                <a:gd name="T49" fmla="*/ 669 h 1611"/>
                <a:gd name="T50" fmla="*/ 475 w 2312"/>
                <a:gd name="T51" fmla="*/ 611 h 1611"/>
                <a:gd name="T52" fmla="*/ 375 w 2312"/>
                <a:gd name="T53" fmla="*/ 468 h 1611"/>
                <a:gd name="T54" fmla="*/ 310 w 2312"/>
                <a:gd name="T55" fmla="*/ 369 h 1611"/>
                <a:gd name="T56" fmla="*/ 165 w 2312"/>
                <a:gd name="T57" fmla="*/ 185 h 1611"/>
                <a:gd name="T58" fmla="*/ 119 w 2312"/>
                <a:gd name="T59" fmla="*/ 144 h 1611"/>
                <a:gd name="T60" fmla="*/ 45 w 2312"/>
                <a:gd name="T61" fmla="*/ 57 h 1611"/>
                <a:gd name="T62" fmla="*/ 0 w 2312"/>
                <a:gd name="T63" fmla="*/ 0 h 1611"/>
                <a:gd name="T64" fmla="*/ 56 w 2312"/>
                <a:gd name="T65" fmla="*/ 36 h 1611"/>
                <a:gd name="T66" fmla="*/ 130 w 2312"/>
                <a:gd name="T67" fmla="*/ 80 h 1611"/>
                <a:gd name="T68" fmla="*/ 311 w 2312"/>
                <a:gd name="T69" fmla="*/ 311 h 1611"/>
                <a:gd name="T70" fmla="*/ 376 w 2312"/>
                <a:gd name="T71" fmla="*/ 414 h 1611"/>
                <a:gd name="T72" fmla="*/ 497 w 2312"/>
                <a:gd name="T73" fmla="*/ 565 h 1611"/>
                <a:gd name="T74" fmla="*/ 541 w 2312"/>
                <a:gd name="T75" fmla="*/ 637 h 1611"/>
                <a:gd name="T76" fmla="*/ 595 w 2312"/>
                <a:gd name="T77" fmla="*/ 700 h 1611"/>
                <a:gd name="T78" fmla="*/ 743 w 2312"/>
                <a:gd name="T79" fmla="*/ 753 h 1611"/>
                <a:gd name="T80" fmla="*/ 921 w 2312"/>
                <a:gd name="T81" fmla="*/ 843 h 1611"/>
                <a:gd name="T82" fmla="*/ 1158 w 2312"/>
                <a:gd name="T83" fmla="*/ 999 h 1611"/>
                <a:gd name="T84" fmla="*/ 1484 w 2312"/>
                <a:gd name="T85" fmla="*/ 1203 h 1611"/>
                <a:gd name="T86" fmla="*/ 1564 w 2312"/>
                <a:gd name="T87" fmla="*/ 1284 h 1611"/>
                <a:gd name="T88" fmla="*/ 1615 w 2312"/>
                <a:gd name="T89" fmla="*/ 1329 h 1611"/>
                <a:gd name="T90" fmla="*/ 1775 w 2312"/>
                <a:gd name="T91" fmla="*/ 1426 h 1611"/>
                <a:gd name="T92" fmla="*/ 1981 w 2312"/>
                <a:gd name="T93" fmla="*/ 1376 h 1611"/>
                <a:gd name="T94" fmla="*/ 2111 w 2312"/>
                <a:gd name="T95" fmla="*/ 1332 h 1611"/>
                <a:gd name="T96" fmla="*/ 2221 w 2312"/>
                <a:gd name="T97" fmla="*/ 1323 h 1611"/>
                <a:gd name="T98" fmla="*/ 2268 w 2312"/>
                <a:gd name="T99" fmla="*/ 1330 h 1611"/>
                <a:gd name="T100" fmla="*/ 2279 w 2312"/>
                <a:gd name="T101" fmla="*/ 1370 h 1611"/>
                <a:gd name="T102" fmla="*/ 2302 w 2312"/>
                <a:gd name="T103" fmla="*/ 1408 h 1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12" h="1611">
                  <a:moveTo>
                    <a:pt x="2302" y="1408"/>
                  </a:moveTo>
                  <a:cubicBezTo>
                    <a:pt x="2302" y="1408"/>
                    <a:pt x="2292" y="1437"/>
                    <a:pt x="2242" y="1416"/>
                  </a:cubicBezTo>
                  <a:cubicBezTo>
                    <a:pt x="2242" y="1416"/>
                    <a:pt x="2233" y="1390"/>
                    <a:pt x="2149" y="1414"/>
                  </a:cubicBezTo>
                  <a:cubicBezTo>
                    <a:pt x="1968" y="1451"/>
                    <a:pt x="1968" y="1451"/>
                    <a:pt x="1968" y="1451"/>
                  </a:cubicBezTo>
                  <a:cubicBezTo>
                    <a:pt x="1968" y="1451"/>
                    <a:pt x="1883" y="1490"/>
                    <a:pt x="1859" y="1525"/>
                  </a:cubicBezTo>
                  <a:cubicBezTo>
                    <a:pt x="1859" y="1525"/>
                    <a:pt x="1801" y="1567"/>
                    <a:pt x="1767" y="1569"/>
                  </a:cubicBezTo>
                  <a:cubicBezTo>
                    <a:pt x="1767" y="1569"/>
                    <a:pt x="1709" y="1611"/>
                    <a:pt x="1658" y="1605"/>
                  </a:cubicBezTo>
                  <a:cubicBezTo>
                    <a:pt x="1658" y="1605"/>
                    <a:pt x="1611" y="1598"/>
                    <a:pt x="1604" y="1561"/>
                  </a:cubicBezTo>
                  <a:cubicBezTo>
                    <a:pt x="1604" y="1561"/>
                    <a:pt x="1612" y="1498"/>
                    <a:pt x="1646" y="1496"/>
                  </a:cubicBezTo>
                  <a:cubicBezTo>
                    <a:pt x="1646" y="1496"/>
                    <a:pt x="1684" y="1473"/>
                    <a:pt x="1658" y="1440"/>
                  </a:cubicBezTo>
                  <a:cubicBezTo>
                    <a:pt x="1658" y="1440"/>
                    <a:pt x="1605" y="1361"/>
                    <a:pt x="1532" y="1317"/>
                  </a:cubicBezTo>
                  <a:cubicBezTo>
                    <a:pt x="1481" y="1273"/>
                    <a:pt x="1481" y="1273"/>
                    <a:pt x="1481" y="1273"/>
                  </a:cubicBezTo>
                  <a:cubicBezTo>
                    <a:pt x="1481" y="1273"/>
                    <a:pt x="1377" y="1208"/>
                    <a:pt x="1356" y="1177"/>
                  </a:cubicBezTo>
                  <a:cubicBezTo>
                    <a:pt x="1356" y="1177"/>
                    <a:pt x="1326" y="1163"/>
                    <a:pt x="1315" y="1142"/>
                  </a:cubicBezTo>
                  <a:cubicBezTo>
                    <a:pt x="1315" y="1142"/>
                    <a:pt x="1217" y="1092"/>
                    <a:pt x="1193" y="1065"/>
                  </a:cubicBezTo>
                  <a:cubicBezTo>
                    <a:pt x="1193" y="1065"/>
                    <a:pt x="1180" y="1118"/>
                    <a:pt x="1136" y="1087"/>
                  </a:cubicBezTo>
                  <a:cubicBezTo>
                    <a:pt x="1136" y="1087"/>
                    <a:pt x="1084" y="1059"/>
                    <a:pt x="1102" y="1028"/>
                  </a:cubicBezTo>
                  <a:cubicBezTo>
                    <a:pt x="1118" y="1014"/>
                    <a:pt x="1118" y="1014"/>
                    <a:pt x="1118" y="1014"/>
                  </a:cubicBezTo>
                  <a:cubicBezTo>
                    <a:pt x="913" y="883"/>
                    <a:pt x="913" y="883"/>
                    <a:pt x="913" y="883"/>
                  </a:cubicBezTo>
                  <a:cubicBezTo>
                    <a:pt x="913" y="883"/>
                    <a:pt x="636" y="777"/>
                    <a:pt x="600" y="768"/>
                  </a:cubicBezTo>
                  <a:cubicBezTo>
                    <a:pt x="600" y="768"/>
                    <a:pt x="570" y="755"/>
                    <a:pt x="557" y="723"/>
                  </a:cubicBezTo>
                  <a:cubicBezTo>
                    <a:pt x="557" y="723"/>
                    <a:pt x="525" y="821"/>
                    <a:pt x="479" y="802"/>
                  </a:cubicBezTo>
                  <a:cubicBezTo>
                    <a:pt x="479" y="802"/>
                    <a:pt x="457" y="784"/>
                    <a:pt x="453" y="761"/>
                  </a:cubicBezTo>
                  <a:cubicBezTo>
                    <a:pt x="477" y="749"/>
                    <a:pt x="477" y="749"/>
                    <a:pt x="477" y="749"/>
                  </a:cubicBezTo>
                  <a:cubicBezTo>
                    <a:pt x="477" y="749"/>
                    <a:pt x="504" y="667"/>
                    <a:pt x="516" y="669"/>
                  </a:cubicBezTo>
                  <a:cubicBezTo>
                    <a:pt x="516" y="669"/>
                    <a:pt x="501" y="652"/>
                    <a:pt x="475" y="611"/>
                  </a:cubicBezTo>
                  <a:cubicBezTo>
                    <a:pt x="475" y="611"/>
                    <a:pt x="418" y="533"/>
                    <a:pt x="375" y="468"/>
                  </a:cubicBezTo>
                  <a:cubicBezTo>
                    <a:pt x="375" y="468"/>
                    <a:pt x="336" y="426"/>
                    <a:pt x="310" y="369"/>
                  </a:cubicBezTo>
                  <a:cubicBezTo>
                    <a:pt x="310" y="369"/>
                    <a:pt x="260" y="263"/>
                    <a:pt x="165" y="185"/>
                  </a:cubicBezTo>
                  <a:cubicBezTo>
                    <a:pt x="165" y="185"/>
                    <a:pt x="147" y="154"/>
                    <a:pt x="119" y="144"/>
                  </a:cubicBezTo>
                  <a:cubicBezTo>
                    <a:pt x="119" y="144"/>
                    <a:pt x="74" y="113"/>
                    <a:pt x="45" y="57"/>
                  </a:cubicBezTo>
                  <a:cubicBezTo>
                    <a:pt x="45" y="57"/>
                    <a:pt x="27" y="26"/>
                    <a:pt x="0" y="0"/>
                  </a:cubicBezTo>
                  <a:cubicBezTo>
                    <a:pt x="0" y="0"/>
                    <a:pt x="15" y="1"/>
                    <a:pt x="56" y="36"/>
                  </a:cubicBezTo>
                  <a:cubicBezTo>
                    <a:pt x="56" y="36"/>
                    <a:pt x="105" y="50"/>
                    <a:pt x="130" y="80"/>
                  </a:cubicBezTo>
                  <a:cubicBezTo>
                    <a:pt x="130" y="80"/>
                    <a:pt x="267" y="262"/>
                    <a:pt x="311" y="311"/>
                  </a:cubicBezTo>
                  <a:cubicBezTo>
                    <a:pt x="311" y="311"/>
                    <a:pt x="332" y="319"/>
                    <a:pt x="376" y="414"/>
                  </a:cubicBezTo>
                  <a:cubicBezTo>
                    <a:pt x="376" y="414"/>
                    <a:pt x="442" y="521"/>
                    <a:pt x="497" y="565"/>
                  </a:cubicBezTo>
                  <a:cubicBezTo>
                    <a:pt x="497" y="565"/>
                    <a:pt x="541" y="595"/>
                    <a:pt x="541" y="637"/>
                  </a:cubicBezTo>
                  <a:cubicBezTo>
                    <a:pt x="541" y="637"/>
                    <a:pt x="518" y="680"/>
                    <a:pt x="595" y="700"/>
                  </a:cubicBezTo>
                  <a:cubicBezTo>
                    <a:pt x="595" y="700"/>
                    <a:pt x="698" y="719"/>
                    <a:pt x="743" y="753"/>
                  </a:cubicBezTo>
                  <a:cubicBezTo>
                    <a:pt x="743" y="753"/>
                    <a:pt x="873" y="810"/>
                    <a:pt x="921" y="843"/>
                  </a:cubicBezTo>
                  <a:cubicBezTo>
                    <a:pt x="921" y="843"/>
                    <a:pt x="1094" y="965"/>
                    <a:pt x="1158" y="999"/>
                  </a:cubicBezTo>
                  <a:cubicBezTo>
                    <a:pt x="1158" y="999"/>
                    <a:pt x="1409" y="1175"/>
                    <a:pt x="1484" y="1203"/>
                  </a:cubicBezTo>
                  <a:cubicBezTo>
                    <a:pt x="1484" y="1203"/>
                    <a:pt x="1547" y="1257"/>
                    <a:pt x="1564" y="1284"/>
                  </a:cubicBezTo>
                  <a:cubicBezTo>
                    <a:pt x="1564" y="1284"/>
                    <a:pt x="1568" y="1326"/>
                    <a:pt x="1615" y="1329"/>
                  </a:cubicBezTo>
                  <a:cubicBezTo>
                    <a:pt x="1615" y="1329"/>
                    <a:pt x="1704" y="1416"/>
                    <a:pt x="1775" y="1426"/>
                  </a:cubicBezTo>
                  <a:cubicBezTo>
                    <a:pt x="1775" y="1426"/>
                    <a:pt x="1888" y="1416"/>
                    <a:pt x="1981" y="1376"/>
                  </a:cubicBezTo>
                  <a:cubicBezTo>
                    <a:pt x="1981" y="1376"/>
                    <a:pt x="2086" y="1341"/>
                    <a:pt x="2111" y="1332"/>
                  </a:cubicBezTo>
                  <a:cubicBezTo>
                    <a:pt x="2111" y="1332"/>
                    <a:pt x="2185" y="1299"/>
                    <a:pt x="2221" y="1323"/>
                  </a:cubicBezTo>
                  <a:cubicBezTo>
                    <a:pt x="2221" y="1323"/>
                    <a:pt x="2238" y="1332"/>
                    <a:pt x="2268" y="1330"/>
                  </a:cubicBezTo>
                  <a:cubicBezTo>
                    <a:pt x="2268" y="1330"/>
                    <a:pt x="2288" y="1353"/>
                    <a:pt x="2279" y="1370"/>
                  </a:cubicBezTo>
                  <a:cubicBezTo>
                    <a:pt x="2279" y="1370"/>
                    <a:pt x="2312" y="1383"/>
                    <a:pt x="2302" y="14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61"/>
            <p:cNvSpPr>
              <a:spLocks/>
            </p:cNvSpPr>
            <p:nvPr/>
          </p:nvSpPr>
          <p:spPr bwMode="auto">
            <a:xfrm>
              <a:off x="10150475" y="1101725"/>
              <a:ext cx="258763" cy="496888"/>
            </a:xfrm>
            <a:custGeom>
              <a:avLst/>
              <a:gdLst>
                <a:gd name="T0" fmla="*/ 384 w 394"/>
                <a:gd name="T1" fmla="*/ 714 h 754"/>
                <a:gd name="T2" fmla="*/ 362 w 394"/>
                <a:gd name="T3" fmla="*/ 653 h 754"/>
                <a:gd name="T4" fmla="*/ 341 w 394"/>
                <a:gd name="T5" fmla="*/ 599 h 754"/>
                <a:gd name="T6" fmla="*/ 313 w 394"/>
                <a:gd name="T7" fmla="*/ 564 h 754"/>
                <a:gd name="T8" fmla="*/ 282 w 394"/>
                <a:gd name="T9" fmla="*/ 479 h 754"/>
                <a:gd name="T10" fmla="*/ 243 w 394"/>
                <a:gd name="T11" fmla="*/ 406 h 754"/>
                <a:gd name="T12" fmla="*/ 192 w 394"/>
                <a:gd name="T13" fmla="*/ 307 h 754"/>
                <a:gd name="T14" fmla="*/ 150 w 394"/>
                <a:gd name="T15" fmla="*/ 198 h 754"/>
                <a:gd name="T16" fmla="*/ 123 w 394"/>
                <a:gd name="T17" fmla="*/ 113 h 754"/>
                <a:gd name="T18" fmla="*/ 81 w 394"/>
                <a:gd name="T19" fmla="*/ 81 h 754"/>
                <a:gd name="T20" fmla="*/ 55 w 394"/>
                <a:gd name="T21" fmla="*/ 20 h 754"/>
                <a:gd name="T22" fmla="*/ 8 w 394"/>
                <a:gd name="T23" fmla="*/ 0 h 754"/>
                <a:gd name="T24" fmla="*/ 38 w 394"/>
                <a:gd name="T25" fmla="*/ 85 h 754"/>
                <a:gd name="T26" fmla="*/ 77 w 394"/>
                <a:gd name="T27" fmla="*/ 136 h 754"/>
                <a:gd name="T28" fmla="*/ 201 w 394"/>
                <a:gd name="T29" fmla="*/ 396 h 754"/>
                <a:gd name="T30" fmla="*/ 236 w 394"/>
                <a:gd name="T31" fmla="*/ 520 h 754"/>
                <a:gd name="T32" fmla="*/ 280 w 394"/>
                <a:gd name="T33" fmla="*/ 621 h 754"/>
                <a:gd name="T34" fmla="*/ 358 w 394"/>
                <a:gd name="T35" fmla="*/ 708 h 754"/>
                <a:gd name="T36" fmla="*/ 384 w 394"/>
                <a:gd name="T37" fmla="*/ 71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4" h="754">
                  <a:moveTo>
                    <a:pt x="384" y="714"/>
                  </a:moveTo>
                  <a:cubicBezTo>
                    <a:pt x="384" y="714"/>
                    <a:pt x="368" y="688"/>
                    <a:pt x="362" y="653"/>
                  </a:cubicBezTo>
                  <a:cubicBezTo>
                    <a:pt x="362" y="653"/>
                    <a:pt x="394" y="647"/>
                    <a:pt x="341" y="599"/>
                  </a:cubicBezTo>
                  <a:cubicBezTo>
                    <a:pt x="313" y="564"/>
                    <a:pt x="313" y="564"/>
                    <a:pt x="313" y="564"/>
                  </a:cubicBezTo>
                  <a:cubicBezTo>
                    <a:pt x="313" y="564"/>
                    <a:pt x="313" y="528"/>
                    <a:pt x="282" y="479"/>
                  </a:cubicBezTo>
                  <a:cubicBezTo>
                    <a:pt x="243" y="406"/>
                    <a:pt x="243" y="406"/>
                    <a:pt x="243" y="406"/>
                  </a:cubicBezTo>
                  <a:cubicBezTo>
                    <a:pt x="243" y="406"/>
                    <a:pt x="222" y="349"/>
                    <a:pt x="192" y="307"/>
                  </a:cubicBezTo>
                  <a:cubicBezTo>
                    <a:pt x="192" y="307"/>
                    <a:pt x="163" y="247"/>
                    <a:pt x="150" y="198"/>
                  </a:cubicBezTo>
                  <a:cubicBezTo>
                    <a:pt x="150" y="198"/>
                    <a:pt x="120" y="132"/>
                    <a:pt x="123" y="113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95" y="56"/>
                    <a:pt x="55" y="2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34"/>
                    <a:pt x="38" y="85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7" y="136"/>
                    <a:pt x="152" y="343"/>
                    <a:pt x="201" y="396"/>
                  </a:cubicBezTo>
                  <a:cubicBezTo>
                    <a:pt x="201" y="396"/>
                    <a:pt x="245" y="475"/>
                    <a:pt x="236" y="520"/>
                  </a:cubicBezTo>
                  <a:cubicBezTo>
                    <a:pt x="236" y="520"/>
                    <a:pt x="230" y="587"/>
                    <a:pt x="280" y="621"/>
                  </a:cubicBezTo>
                  <a:cubicBezTo>
                    <a:pt x="280" y="621"/>
                    <a:pt x="294" y="680"/>
                    <a:pt x="358" y="708"/>
                  </a:cubicBezTo>
                  <a:cubicBezTo>
                    <a:pt x="358" y="708"/>
                    <a:pt x="369" y="754"/>
                    <a:pt x="384" y="7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62"/>
            <p:cNvSpPr>
              <a:spLocks/>
            </p:cNvSpPr>
            <p:nvPr/>
          </p:nvSpPr>
          <p:spPr bwMode="auto">
            <a:xfrm>
              <a:off x="9274175" y="371475"/>
              <a:ext cx="147638" cy="520700"/>
            </a:xfrm>
            <a:custGeom>
              <a:avLst/>
              <a:gdLst>
                <a:gd name="T0" fmla="*/ 213 w 224"/>
                <a:gd name="T1" fmla="*/ 790 h 790"/>
                <a:gd name="T2" fmla="*/ 158 w 224"/>
                <a:gd name="T3" fmla="*/ 725 h 790"/>
                <a:gd name="T4" fmla="*/ 163 w 224"/>
                <a:gd name="T5" fmla="*/ 663 h 790"/>
                <a:gd name="T6" fmla="*/ 129 w 224"/>
                <a:gd name="T7" fmla="*/ 375 h 790"/>
                <a:gd name="T8" fmla="*/ 70 w 224"/>
                <a:gd name="T9" fmla="*/ 145 h 790"/>
                <a:gd name="T10" fmla="*/ 25 w 224"/>
                <a:gd name="T11" fmla="*/ 82 h 790"/>
                <a:gd name="T12" fmla="*/ 7 w 224"/>
                <a:gd name="T13" fmla="*/ 0 h 790"/>
                <a:gd name="T14" fmla="*/ 77 w 224"/>
                <a:gd name="T15" fmla="*/ 59 h 790"/>
                <a:gd name="T16" fmla="*/ 87 w 224"/>
                <a:gd name="T17" fmla="*/ 148 h 790"/>
                <a:gd name="T18" fmla="*/ 173 w 224"/>
                <a:gd name="T19" fmla="*/ 455 h 790"/>
                <a:gd name="T20" fmla="*/ 178 w 224"/>
                <a:gd name="T21" fmla="*/ 516 h 790"/>
                <a:gd name="T22" fmla="*/ 213 w 224"/>
                <a:gd name="T23" fmla="*/ 79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4" h="790">
                  <a:moveTo>
                    <a:pt x="213" y="790"/>
                  </a:moveTo>
                  <a:cubicBezTo>
                    <a:pt x="158" y="725"/>
                    <a:pt x="158" y="725"/>
                    <a:pt x="158" y="725"/>
                  </a:cubicBezTo>
                  <a:cubicBezTo>
                    <a:pt x="158" y="725"/>
                    <a:pt x="161" y="705"/>
                    <a:pt x="163" y="663"/>
                  </a:cubicBezTo>
                  <a:cubicBezTo>
                    <a:pt x="163" y="663"/>
                    <a:pt x="144" y="422"/>
                    <a:pt x="129" y="375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0" y="18"/>
                    <a:pt x="7" y="0"/>
                  </a:cubicBezTo>
                  <a:cubicBezTo>
                    <a:pt x="7" y="0"/>
                    <a:pt x="52" y="15"/>
                    <a:pt x="77" y="59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8"/>
                    <a:pt x="159" y="412"/>
                    <a:pt x="173" y="455"/>
                  </a:cubicBezTo>
                  <a:cubicBezTo>
                    <a:pt x="173" y="455"/>
                    <a:pt x="208" y="452"/>
                    <a:pt x="178" y="516"/>
                  </a:cubicBezTo>
                  <a:cubicBezTo>
                    <a:pt x="178" y="516"/>
                    <a:pt x="224" y="762"/>
                    <a:pt x="213" y="7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63"/>
            <p:cNvSpPr>
              <a:spLocks/>
            </p:cNvSpPr>
            <p:nvPr/>
          </p:nvSpPr>
          <p:spPr bwMode="auto">
            <a:xfrm>
              <a:off x="9744075" y="1022350"/>
              <a:ext cx="82550" cy="63500"/>
            </a:xfrm>
            <a:custGeom>
              <a:avLst/>
              <a:gdLst>
                <a:gd name="T0" fmla="*/ 63 w 126"/>
                <a:gd name="T1" fmla="*/ 83 h 96"/>
                <a:gd name="T2" fmla="*/ 86 w 126"/>
                <a:gd name="T3" fmla="*/ 57 h 96"/>
                <a:gd name="T4" fmla="*/ 110 w 126"/>
                <a:gd name="T5" fmla="*/ 46 h 96"/>
                <a:gd name="T6" fmla="*/ 0 w 126"/>
                <a:gd name="T7" fmla="*/ 32 h 96"/>
                <a:gd name="T8" fmla="*/ 63 w 126"/>
                <a:gd name="T9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96">
                  <a:moveTo>
                    <a:pt x="63" y="83"/>
                  </a:moveTo>
                  <a:cubicBezTo>
                    <a:pt x="63" y="83"/>
                    <a:pt x="112" y="96"/>
                    <a:pt x="86" y="57"/>
                  </a:cubicBezTo>
                  <a:cubicBezTo>
                    <a:pt x="86" y="57"/>
                    <a:pt x="126" y="65"/>
                    <a:pt x="110" y="46"/>
                  </a:cubicBezTo>
                  <a:cubicBezTo>
                    <a:pt x="110" y="46"/>
                    <a:pt x="101" y="0"/>
                    <a:pt x="0" y="32"/>
                  </a:cubicBezTo>
                  <a:cubicBezTo>
                    <a:pt x="0" y="32"/>
                    <a:pt x="17" y="76"/>
                    <a:pt x="63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64"/>
            <p:cNvSpPr>
              <a:spLocks/>
            </p:cNvSpPr>
            <p:nvPr/>
          </p:nvSpPr>
          <p:spPr bwMode="auto">
            <a:xfrm>
              <a:off x="10004425" y="814388"/>
              <a:ext cx="57150" cy="85725"/>
            </a:xfrm>
            <a:custGeom>
              <a:avLst/>
              <a:gdLst>
                <a:gd name="T0" fmla="*/ 15 w 86"/>
                <a:gd name="T1" fmla="*/ 0 h 131"/>
                <a:gd name="T2" fmla="*/ 66 w 86"/>
                <a:gd name="T3" fmla="*/ 22 h 131"/>
                <a:gd name="T4" fmla="*/ 65 w 86"/>
                <a:gd name="T5" fmla="*/ 82 h 131"/>
                <a:gd name="T6" fmla="*/ 67 w 86"/>
                <a:gd name="T7" fmla="*/ 129 h 131"/>
                <a:gd name="T8" fmla="*/ 14 w 86"/>
                <a:gd name="T9" fmla="*/ 110 h 131"/>
                <a:gd name="T10" fmla="*/ 16 w 86"/>
                <a:gd name="T11" fmla="*/ 56 h 131"/>
                <a:gd name="T12" fmla="*/ 15 w 86"/>
                <a:gd name="T1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131">
                  <a:moveTo>
                    <a:pt x="15" y="0"/>
                  </a:move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86" y="59"/>
                    <a:pt x="65" y="8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7" y="129"/>
                    <a:pt x="24" y="131"/>
                    <a:pt x="14" y="110"/>
                  </a:cubicBezTo>
                  <a:cubicBezTo>
                    <a:pt x="14" y="110"/>
                    <a:pt x="16" y="88"/>
                    <a:pt x="16" y="56"/>
                  </a:cubicBezTo>
                  <a:cubicBezTo>
                    <a:pt x="16" y="56"/>
                    <a:pt x="0" y="3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65"/>
            <p:cNvSpPr>
              <a:spLocks/>
            </p:cNvSpPr>
            <p:nvPr/>
          </p:nvSpPr>
          <p:spPr bwMode="auto">
            <a:xfrm>
              <a:off x="9771063" y="760413"/>
              <a:ext cx="88900" cy="73025"/>
            </a:xfrm>
            <a:custGeom>
              <a:avLst/>
              <a:gdLst>
                <a:gd name="T0" fmla="*/ 59 w 135"/>
                <a:gd name="T1" fmla="*/ 0 h 111"/>
                <a:gd name="T2" fmla="*/ 68 w 135"/>
                <a:gd name="T3" fmla="*/ 99 h 111"/>
                <a:gd name="T4" fmla="*/ 0 w 135"/>
                <a:gd name="T5" fmla="*/ 74 h 111"/>
                <a:gd name="T6" fmla="*/ 52 w 135"/>
                <a:gd name="T7" fmla="*/ 64 h 111"/>
                <a:gd name="T8" fmla="*/ 59 w 135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1">
                  <a:moveTo>
                    <a:pt x="59" y="0"/>
                  </a:moveTo>
                  <a:cubicBezTo>
                    <a:pt x="59" y="0"/>
                    <a:pt x="135" y="74"/>
                    <a:pt x="68" y="99"/>
                  </a:cubicBezTo>
                  <a:cubicBezTo>
                    <a:pt x="68" y="99"/>
                    <a:pt x="22" y="111"/>
                    <a:pt x="0" y="74"/>
                  </a:cubicBezTo>
                  <a:cubicBezTo>
                    <a:pt x="0" y="74"/>
                    <a:pt x="42" y="79"/>
                    <a:pt x="52" y="64"/>
                  </a:cubicBezTo>
                  <a:cubicBezTo>
                    <a:pt x="52" y="64"/>
                    <a:pt x="69" y="39"/>
                    <a:pt x="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66"/>
            <p:cNvSpPr>
              <a:spLocks/>
            </p:cNvSpPr>
            <p:nvPr/>
          </p:nvSpPr>
          <p:spPr bwMode="auto">
            <a:xfrm>
              <a:off x="9975850" y="947738"/>
              <a:ext cx="90488" cy="106363"/>
            </a:xfrm>
            <a:custGeom>
              <a:avLst/>
              <a:gdLst>
                <a:gd name="T0" fmla="*/ 138 w 138"/>
                <a:gd name="T1" fmla="*/ 16 h 161"/>
                <a:gd name="T2" fmla="*/ 96 w 138"/>
                <a:gd name="T3" fmla="*/ 63 h 161"/>
                <a:gd name="T4" fmla="*/ 82 w 138"/>
                <a:gd name="T5" fmla="*/ 62 h 161"/>
                <a:gd name="T6" fmla="*/ 80 w 138"/>
                <a:gd name="T7" fmla="*/ 125 h 161"/>
                <a:gd name="T8" fmla="*/ 50 w 138"/>
                <a:gd name="T9" fmla="*/ 161 h 161"/>
                <a:gd name="T10" fmla="*/ 47 w 138"/>
                <a:gd name="T11" fmla="*/ 100 h 161"/>
                <a:gd name="T12" fmla="*/ 68 w 138"/>
                <a:gd name="T13" fmla="*/ 60 h 161"/>
                <a:gd name="T14" fmla="*/ 24 w 138"/>
                <a:gd name="T15" fmla="*/ 34 h 161"/>
                <a:gd name="T16" fmla="*/ 32 w 138"/>
                <a:gd name="T17" fmla="*/ 16 h 161"/>
                <a:gd name="T18" fmla="*/ 57 w 138"/>
                <a:gd name="T19" fmla="*/ 0 h 161"/>
                <a:gd name="T20" fmla="*/ 138 w 138"/>
                <a:gd name="T21" fmla="*/ 1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" h="161">
                  <a:moveTo>
                    <a:pt x="138" y="16"/>
                  </a:moveTo>
                  <a:cubicBezTo>
                    <a:pt x="138" y="16"/>
                    <a:pt x="125" y="35"/>
                    <a:pt x="96" y="63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2" y="62"/>
                    <a:pt x="72" y="98"/>
                    <a:pt x="80" y="125"/>
                  </a:cubicBezTo>
                  <a:cubicBezTo>
                    <a:pt x="80" y="125"/>
                    <a:pt x="52" y="141"/>
                    <a:pt x="50" y="161"/>
                  </a:cubicBezTo>
                  <a:cubicBezTo>
                    <a:pt x="50" y="161"/>
                    <a:pt x="27" y="157"/>
                    <a:pt x="47" y="10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81" y="43"/>
                    <a:pt x="24" y="34"/>
                  </a:cubicBezTo>
                  <a:cubicBezTo>
                    <a:pt x="24" y="34"/>
                    <a:pt x="0" y="25"/>
                    <a:pt x="32" y="16"/>
                  </a:cubicBezTo>
                  <a:cubicBezTo>
                    <a:pt x="32" y="16"/>
                    <a:pt x="40" y="3"/>
                    <a:pt x="57" y="0"/>
                  </a:cubicBezTo>
                  <a:cubicBezTo>
                    <a:pt x="57" y="0"/>
                    <a:pt x="104" y="14"/>
                    <a:pt x="13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7"/>
            <p:cNvSpPr>
              <a:spLocks/>
            </p:cNvSpPr>
            <p:nvPr/>
          </p:nvSpPr>
          <p:spPr bwMode="auto">
            <a:xfrm>
              <a:off x="9694863" y="477838"/>
              <a:ext cx="342900" cy="458788"/>
            </a:xfrm>
            <a:custGeom>
              <a:avLst/>
              <a:gdLst>
                <a:gd name="T0" fmla="*/ 522 w 522"/>
                <a:gd name="T1" fmla="*/ 687 h 698"/>
                <a:gd name="T2" fmla="*/ 212 w 522"/>
                <a:gd name="T3" fmla="*/ 246 h 698"/>
                <a:gd name="T4" fmla="*/ 69 w 522"/>
                <a:gd name="T5" fmla="*/ 93 h 698"/>
                <a:gd name="T6" fmla="*/ 14 w 522"/>
                <a:gd name="T7" fmla="*/ 11 h 698"/>
                <a:gd name="T8" fmla="*/ 4 w 522"/>
                <a:gd name="T9" fmla="*/ 33 h 698"/>
                <a:gd name="T10" fmla="*/ 68 w 522"/>
                <a:gd name="T11" fmla="*/ 117 h 698"/>
                <a:gd name="T12" fmla="*/ 278 w 522"/>
                <a:gd name="T13" fmla="*/ 342 h 698"/>
                <a:gd name="T14" fmla="*/ 506 w 522"/>
                <a:gd name="T15" fmla="*/ 698 h 698"/>
                <a:gd name="T16" fmla="*/ 522 w 522"/>
                <a:gd name="T17" fmla="*/ 687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2" h="698">
                  <a:moveTo>
                    <a:pt x="522" y="687"/>
                  </a:moveTo>
                  <a:cubicBezTo>
                    <a:pt x="522" y="687"/>
                    <a:pt x="381" y="413"/>
                    <a:pt x="212" y="246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53" y="36"/>
                    <a:pt x="14" y="11"/>
                  </a:cubicBezTo>
                  <a:cubicBezTo>
                    <a:pt x="14" y="11"/>
                    <a:pt x="0" y="0"/>
                    <a:pt x="4" y="33"/>
                  </a:cubicBezTo>
                  <a:cubicBezTo>
                    <a:pt x="4" y="33"/>
                    <a:pt x="23" y="73"/>
                    <a:pt x="68" y="117"/>
                  </a:cubicBezTo>
                  <a:cubicBezTo>
                    <a:pt x="68" y="117"/>
                    <a:pt x="237" y="296"/>
                    <a:pt x="278" y="342"/>
                  </a:cubicBezTo>
                  <a:cubicBezTo>
                    <a:pt x="278" y="342"/>
                    <a:pt x="487" y="638"/>
                    <a:pt x="506" y="698"/>
                  </a:cubicBezTo>
                  <a:lnTo>
                    <a:pt x="522" y="6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68"/>
            <p:cNvSpPr>
              <a:spLocks/>
            </p:cNvSpPr>
            <p:nvPr/>
          </p:nvSpPr>
          <p:spPr bwMode="auto">
            <a:xfrm>
              <a:off x="9496425" y="1055688"/>
              <a:ext cx="61913" cy="47625"/>
            </a:xfrm>
            <a:custGeom>
              <a:avLst/>
              <a:gdLst>
                <a:gd name="T0" fmla="*/ 93 w 93"/>
                <a:gd name="T1" fmla="*/ 39 h 71"/>
                <a:gd name="T2" fmla="*/ 5 w 93"/>
                <a:gd name="T3" fmla="*/ 13 h 71"/>
                <a:gd name="T4" fmla="*/ 68 w 93"/>
                <a:gd name="T5" fmla="*/ 71 h 71"/>
                <a:gd name="T6" fmla="*/ 63 w 93"/>
                <a:gd name="T7" fmla="*/ 45 h 71"/>
                <a:gd name="T8" fmla="*/ 93 w 93"/>
                <a:gd name="T9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1">
                  <a:moveTo>
                    <a:pt x="93" y="39"/>
                  </a:moveTo>
                  <a:cubicBezTo>
                    <a:pt x="93" y="39"/>
                    <a:pt x="55" y="0"/>
                    <a:pt x="5" y="13"/>
                  </a:cubicBezTo>
                  <a:cubicBezTo>
                    <a:pt x="5" y="13"/>
                    <a:pt x="0" y="50"/>
                    <a:pt x="68" y="71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90" y="58"/>
                    <a:pt x="93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69"/>
            <p:cNvSpPr>
              <a:spLocks/>
            </p:cNvSpPr>
            <p:nvPr/>
          </p:nvSpPr>
          <p:spPr bwMode="auto">
            <a:xfrm>
              <a:off x="9372600" y="585788"/>
              <a:ext cx="60325" cy="55563"/>
            </a:xfrm>
            <a:custGeom>
              <a:avLst/>
              <a:gdLst>
                <a:gd name="T0" fmla="*/ 84 w 91"/>
                <a:gd name="T1" fmla="*/ 36 h 85"/>
                <a:gd name="T2" fmla="*/ 43 w 91"/>
                <a:gd name="T3" fmla="*/ 13 h 85"/>
                <a:gd name="T4" fmla="*/ 0 w 91"/>
                <a:gd name="T5" fmla="*/ 61 h 85"/>
                <a:gd name="T6" fmla="*/ 72 w 91"/>
                <a:gd name="T7" fmla="*/ 69 h 85"/>
                <a:gd name="T8" fmla="*/ 84 w 91"/>
                <a:gd name="T9" fmla="*/ 3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85">
                  <a:moveTo>
                    <a:pt x="84" y="36"/>
                  </a:moveTo>
                  <a:cubicBezTo>
                    <a:pt x="84" y="36"/>
                    <a:pt x="65" y="0"/>
                    <a:pt x="43" y="13"/>
                  </a:cubicBezTo>
                  <a:cubicBezTo>
                    <a:pt x="43" y="13"/>
                    <a:pt x="32" y="55"/>
                    <a:pt x="0" y="61"/>
                  </a:cubicBezTo>
                  <a:cubicBezTo>
                    <a:pt x="0" y="61"/>
                    <a:pt x="20" y="85"/>
                    <a:pt x="72" y="69"/>
                  </a:cubicBezTo>
                  <a:cubicBezTo>
                    <a:pt x="72" y="69"/>
                    <a:pt x="91" y="74"/>
                    <a:pt x="84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70"/>
            <p:cNvSpPr>
              <a:spLocks/>
            </p:cNvSpPr>
            <p:nvPr/>
          </p:nvSpPr>
          <p:spPr bwMode="auto">
            <a:xfrm>
              <a:off x="9469438" y="1155700"/>
              <a:ext cx="50800" cy="55563"/>
            </a:xfrm>
            <a:custGeom>
              <a:avLst/>
              <a:gdLst>
                <a:gd name="T0" fmla="*/ 45 w 77"/>
                <a:gd name="T1" fmla="*/ 0 h 85"/>
                <a:gd name="T2" fmla="*/ 1 w 77"/>
                <a:gd name="T3" fmla="*/ 39 h 85"/>
                <a:gd name="T4" fmla="*/ 42 w 77"/>
                <a:gd name="T5" fmla="*/ 81 h 85"/>
                <a:gd name="T6" fmla="*/ 77 w 77"/>
                <a:gd name="T7" fmla="*/ 53 h 85"/>
                <a:gd name="T8" fmla="*/ 45 w 77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85">
                  <a:moveTo>
                    <a:pt x="45" y="0"/>
                  </a:moveTo>
                  <a:cubicBezTo>
                    <a:pt x="45" y="0"/>
                    <a:pt x="46" y="34"/>
                    <a:pt x="1" y="39"/>
                  </a:cubicBezTo>
                  <a:cubicBezTo>
                    <a:pt x="1" y="39"/>
                    <a:pt x="0" y="85"/>
                    <a:pt x="42" y="81"/>
                  </a:cubicBezTo>
                  <a:cubicBezTo>
                    <a:pt x="42" y="81"/>
                    <a:pt x="50" y="39"/>
                    <a:pt x="77" y="53"/>
                  </a:cubicBezTo>
                  <a:cubicBezTo>
                    <a:pt x="77" y="53"/>
                    <a:pt x="37" y="23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71"/>
            <p:cNvSpPr>
              <a:spLocks/>
            </p:cNvSpPr>
            <p:nvPr/>
          </p:nvSpPr>
          <p:spPr bwMode="auto">
            <a:xfrm>
              <a:off x="9940925" y="704850"/>
              <a:ext cx="90488" cy="76200"/>
            </a:xfrm>
            <a:custGeom>
              <a:avLst/>
              <a:gdLst>
                <a:gd name="T0" fmla="*/ 125 w 139"/>
                <a:gd name="T1" fmla="*/ 66 h 116"/>
                <a:gd name="T2" fmla="*/ 37 w 139"/>
                <a:gd name="T3" fmla="*/ 6 h 116"/>
                <a:gd name="T4" fmla="*/ 21 w 139"/>
                <a:gd name="T5" fmla="*/ 67 h 116"/>
                <a:gd name="T6" fmla="*/ 98 w 139"/>
                <a:gd name="T7" fmla="*/ 104 h 116"/>
                <a:gd name="T8" fmla="*/ 125 w 139"/>
                <a:gd name="T9" fmla="*/ 6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116">
                  <a:moveTo>
                    <a:pt x="125" y="66"/>
                  </a:moveTo>
                  <a:cubicBezTo>
                    <a:pt x="125" y="66"/>
                    <a:pt x="53" y="42"/>
                    <a:pt x="37" y="6"/>
                  </a:cubicBezTo>
                  <a:cubicBezTo>
                    <a:pt x="37" y="6"/>
                    <a:pt x="0" y="0"/>
                    <a:pt x="21" y="67"/>
                  </a:cubicBezTo>
                  <a:cubicBezTo>
                    <a:pt x="21" y="67"/>
                    <a:pt x="36" y="116"/>
                    <a:pt x="98" y="104"/>
                  </a:cubicBezTo>
                  <a:cubicBezTo>
                    <a:pt x="98" y="104"/>
                    <a:pt x="139" y="109"/>
                    <a:pt x="125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72"/>
            <p:cNvSpPr>
              <a:spLocks/>
            </p:cNvSpPr>
            <p:nvPr/>
          </p:nvSpPr>
          <p:spPr bwMode="auto">
            <a:xfrm>
              <a:off x="9890125" y="760413"/>
              <a:ext cx="84138" cy="71438"/>
            </a:xfrm>
            <a:custGeom>
              <a:avLst/>
              <a:gdLst>
                <a:gd name="T0" fmla="*/ 127 w 127"/>
                <a:gd name="T1" fmla="*/ 40 h 108"/>
                <a:gd name="T2" fmla="*/ 82 w 127"/>
                <a:gd name="T3" fmla="*/ 27 h 108"/>
                <a:gd name="T4" fmla="*/ 40 w 127"/>
                <a:gd name="T5" fmla="*/ 32 h 108"/>
                <a:gd name="T6" fmla="*/ 43 w 127"/>
                <a:gd name="T7" fmla="*/ 78 h 108"/>
                <a:gd name="T8" fmla="*/ 127 w 127"/>
                <a:gd name="T9" fmla="*/ 4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8">
                  <a:moveTo>
                    <a:pt x="127" y="40"/>
                  </a:moveTo>
                  <a:cubicBezTo>
                    <a:pt x="127" y="40"/>
                    <a:pt x="114" y="0"/>
                    <a:pt x="82" y="27"/>
                  </a:cubicBezTo>
                  <a:cubicBezTo>
                    <a:pt x="82" y="27"/>
                    <a:pt x="59" y="53"/>
                    <a:pt x="40" y="32"/>
                  </a:cubicBezTo>
                  <a:cubicBezTo>
                    <a:pt x="40" y="32"/>
                    <a:pt x="0" y="28"/>
                    <a:pt x="43" y="78"/>
                  </a:cubicBezTo>
                  <a:cubicBezTo>
                    <a:pt x="43" y="78"/>
                    <a:pt x="106" y="108"/>
                    <a:pt x="127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73"/>
            <p:cNvSpPr>
              <a:spLocks/>
            </p:cNvSpPr>
            <p:nvPr/>
          </p:nvSpPr>
          <p:spPr bwMode="auto">
            <a:xfrm>
              <a:off x="9774238" y="704850"/>
              <a:ext cx="71438" cy="57150"/>
            </a:xfrm>
            <a:custGeom>
              <a:avLst/>
              <a:gdLst>
                <a:gd name="T0" fmla="*/ 100 w 109"/>
                <a:gd name="T1" fmla="*/ 41 h 88"/>
                <a:gd name="T2" fmla="*/ 0 w 109"/>
                <a:gd name="T3" fmla="*/ 26 h 88"/>
                <a:gd name="T4" fmla="*/ 109 w 109"/>
                <a:gd name="T5" fmla="*/ 88 h 88"/>
                <a:gd name="T6" fmla="*/ 85 w 109"/>
                <a:gd name="T7" fmla="*/ 59 h 88"/>
                <a:gd name="T8" fmla="*/ 100 w 109"/>
                <a:gd name="T9" fmla="*/ 4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88">
                  <a:moveTo>
                    <a:pt x="100" y="41"/>
                  </a:moveTo>
                  <a:cubicBezTo>
                    <a:pt x="100" y="41"/>
                    <a:pt x="38" y="0"/>
                    <a:pt x="0" y="26"/>
                  </a:cubicBezTo>
                  <a:cubicBezTo>
                    <a:pt x="0" y="26"/>
                    <a:pt x="71" y="80"/>
                    <a:pt x="109" y="88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9"/>
                    <a:pt x="106" y="55"/>
                    <a:pt x="10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74"/>
            <p:cNvSpPr>
              <a:spLocks/>
            </p:cNvSpPr>
            <p:nvPr/>
          </p:nvSpPr>
          <p:spPr bwMode="auto">
            <a:xfrm>
              <a:off x="9364663" y="509588"/>
              <a:ext cx="117475" cy="190500"/>
            </a:xfrm>
            <a:custGeom>
              <a:avLst/>
              <a:gdLst>
                <a:gd name="T0" fmla="*/ 54 w 178"/>
                <a:gd name="T1" fmla="*/ 60 h 289"/>
                <a:gd name="T2" fmla="*/ 0 w 178"/>
                <a:gd name="T3" fmla="*/ 62 h 289"/>
                <a:gd name="T4" fmla="*/ 92 w 178"/>
                <a:gd name="T5" fmla="*/ 15 h 289"/>
                <a:gd name="T6" fmla="*/ 170 w 178"/>
                <a:gd name="T7" fmla="*/ 118 h 289"/>
                <a:gd name="T8" fmla="*/ 89 w 178"/>
                <a:gd name="T9" fmla="*/ 289 h 289"/>
                <a:gd name="T10" fmla="*/ 89 w 178"/>
                <a:gd name="T11" fmla="*/ 246 h 289"/>
                <a:gd name="T12" fmla="*/ 150 w 178"/>
                <a:gd name="T13" fmla="*/ 96 h 289"/>
                <a:gd name="T14" fmla="*/ 54 w 178"/>
                <a:gd name="T15" fmla="*/ 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8" h="289">
                  <a:moveTo>
                    <a:pt x="54" y="60"/>
                  </a:moveTo>
                  <a:cubicBezTo>
                    <a:pt x="54" y="60"/>
                    <a:pt x="6" y="136"/>
                    <a:pt x="0" y="62"/>
                  </a:cubicBezTo>
                  <a:cubicBezTo>
                    <a:pt x="0" y="62"/>
                    <a:pt x="25" y="15"/>
                    <a:pt x="92" y="15"/>
                  </a:cubicBezTo>
                  <a:cubicBezTo>
                    <a:pt x="92" y="15"/>
                    <a:pt x="173" y="0"/>
                    <a:pt x="170" y="118"/>
                  </a:cubicBezTo>
                  <a:cubicBezTo>
                    <a:pt x="170" y="118"/>
                    <a:pt x="178" y="251"/>
                    <a:pt x="89" y="289"/>
                  </a:cubicBezTo>
                  <a:cubicBezTo>
                    <a:pt x="89" y="289"/>
                    <a:pt x="61" y="273"/>
                    <a:pt x="89" y="246"/>
                  </a:cubicBezTo>
                  <a:cubicBezTo>
                    <a:pt x="89" y="246"/>
                    <a:pt x="158" y="229"/>
                    <a:pt x="150" y="96"/>
                  </a:cubicBezTo>
                  <a:cubicBezTo>
                    <a:pt x="150" y="96"/>
                    <a:pt x="134" y="3"/>
                    <a:pt x="54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75"/>
            <p:cNvSpPr>
              <a:spLocks/>
            </p:cNvSpPr>
            <p:nvPr/>
          </p:nvSpPr>
          <p:spPr bwMode="auto">
            <a:xfrm>
              <a:off x="9999663" y="722313"/>
              <a:ext cx="111125" cy="60325"/>
            </a:xfrm>
            <a:custGeom>
              <a:avLst/>
              <a:gdLst>
                <a:gd name="T0" fmla="*/ 68 w 168"/>
                <a:gd name="T1" fmla="*/ 89 h 90"/>
                <a:gd name="T2" fmla="*/ 68 w 168"/>
                <a:gd name="T3" fmla="*/ 30 h 90"/>
                <a:gd name="T4" fmla="*/ 24 w 168"/>
                <a:gd name="T5" fmla="*/ 41 h 90"/>
                <a:gd name="T6" fmla="*/ 0 w 168"/>
                <a:gd name="T7" fmla="*/ 30 h 90"/>
                <a:gd name="T8" fmla="*/ 93 w 168"/>
                <a:gd name="T9" fmla="*/ 6 h 90"/>
                <a:gd name="T10" fmla="*/ 137 w 168"/>
                <a:gd name="T11" fmla="*/ 52 h 90"/>
                <a:gd name="T12" fmla="*/ 94 w 168"/>
                <a:gd name="T13" fmla="*/ 90 h 90"/>
                <a:gd name="T14" fmla="*/ 93 w 168"/>
                <a:gd name="T15" fmla="*/ 74 h 90"/>
                <a:gd name="T16" fmla="*/ 68 w 168"/>
                <a:gd name="T17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90">
                  <a:moveTo>
                    <a:pt x="68" y="89"/>
                  </a:moveTo>
                  <a:cubicBezTo>
                    <a:pt x="68" y="89"/>
                    <a:pt x="94" y="57"/>
                    <a:pt x="68" y="30"/>
                  </a:cubicBezTo>
                  <a:cubicBezTo>
                    <a:pt x="68" y="30"/>
                    <a:pt x="34" y="22"/>
                    <a:pt x="24" y="4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52" y="0"/>
                    <a:pt x="93" y="6"/>
                  </a:cubicBezTo>
                  <a:cubicBezTo>
                    <a:pt x="93" y="6"/>
                    <a:pt x="168" y="19"/>
                    <a:pt x="137" y="52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4"/>
                    <a:pt x="81" y="90"/>
                    <a:pt x="68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76"/>
            <p:cNvSpPr>
              <a:spLocks/>
            </p:cNvSpPr>
            <p:nvPr/>
          </p:nvSpPr>
          <p:spPr bwMode="auto">
            <a:xfrm>
              <a:off x="9282113" y="609600"/>
              <a:ext cx="79375" cy="65088"/>
            </a:xfrm>
            <a:custGeom>
              <a:avLst/>
              <a:gdLst>
                <a:gd name="T0" fmla="*/ 86 w 121"/>
                <a:gd name="T1" fmla="*/ 11 h 100"/>
                <a:gd name="T2" fmla="*/ 30 w 121"/>
                <a:gd name="T3" fmla="*/ 0 h 100"/>
                <a:gd name="T4" fmla="*/ 54 w 121"/>
                <a:gd name="T5" fmla="*/ 83 h 100"/>
                <a:gd name="T6" fmla="*/ 59 w 121"/>
                <a:gd name="T7" fmla="*/ 65 h 100"/>
                <a:gd name="T8" fmla="*/ 121 w 121"/>
                <a:gd name="T9" fmla="*/ 46 h 100"/>
                <a:gd name="T10" fmla="*/ 86 w 121"/>
                <a:gd name="T11" fmla="*/ 1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00">
                  <a:moveTo>
                    <a:pt x="86" y="11"/>
                  </a:moveTo>
                  <a:cubicBezTo>
                    <a:pt x="86" y="11"/>
                    <a:pt x="60" y="53"/>
                    <a:pt x="30" y="0"/>
                  </a:cubicBezTo>
                  <a:cubicBezTo>
                    <a:pt x="30" y="0"/>
                    <a:pt x="0" y="64"/>
                    <a:pt x="54" y="83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98" y="100"/>
                    <a:pt x="121" y="46"/>
                  </a:cubicBezTo>
                  <a:cubicBezTo>
                    <a:pt x="121" y="46"/>
                    <a:pt x="91" y="39"/>
                    <a:pt x="8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77"/>
            <p:cNvSpPr>
              <a:spLocks/>
            </p:cNvSpPr>
            <p:nvPr/>
          </p:nvSpPr>
          <p:spPr bwMode="auto">
            <a:xfrm>
              <a:off x="8840788" y="441325"/>
              <a:ext cx="53975" cy="53975"/>
            </a:xfrm>
            <a:custGeom>
              <a:avLst/>
              <a:gdLst>
                <a:gd name="T0" fmla="*/ 83 w 83"/>
                <a:gd name="T1" fmla="*/ 30 h 82"/>
                <a:gd name="T2" fmla="*/ 44 w 83"/>
                <a:gd name="T3" fmla="*/ 0 h 82"/>
                <a:gd name="T4" fmla="*/ 37 w 83"/>
                <a:gd name="T5" fmla="*/ 72 h 82"/>
                <a:gd name="T6" fmla="*/ 83 w 83"/>
                <a:gd name="T7" fmla="*/ 3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82">
                  <a:moveTo>
                    <a:pt x="83" y="3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0" y="54"/>
                    <a:pt x="37" y="72"/>
                  </a:cubicBezTo>
                  <a:cubicBezTo>
                    <a:pt x="37" y="72"/>
                    <a:pt x="72" y="82"/>
                    <a:pt x="83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78"/>
            <p:cNvSpPr>
              <a:spLocks/>
            </p:cNvSpPr>
            <p:nvPr/>
          </p:nvSpPr>
          <p:spPr bwMode="auto">
            <a:xfrm>
              <a:off x="8789988" y="385763"/>
              <a:ext cx="79375" cy="63500"/>
            </a:xfrm>
            <a:custGeom>
              <a:avLst/>
              <a:gdLst>
                <a:gd name="T0" fmla="*/ 120 w 120"/>
                <a:gd name="T1" fmla="*/ 60 h 98"/>
                <a:gd name="T2" fmla="*/ 64 w 120"/>
                <a:gd name="T3" fmla="*/ 50 h 98"/>
                <a:gd name="T4" fmla="*/ 63 w 120"/>
                <a:gd name="T5" fmla="*/ 0 h 98"/>
                <a:gd name="T6" fmla="*/ 27 w 120"/>
                <a:gd name="T7" fmla="*/ 98 h 98"/>
                <a:gd name="T8" fmla="*/ 120 w 120"/>
                <a:gd name="T9" fmla="*/ 6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98">
                  <a:moveTo>
                    <a:pt x="120" y="60"/>
                  </a:move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74" y="15"/>
                    <a:pt x="63" y="0"/>
                  </a:cubicBezTo>
                  <a:cubicBezTo>
                    <a:pt x="63" y="0"/>
                    <a:pt x="0" y="20"/>
                    <a:pt x="27" y="98"/>
                  </a:cubicBezTo>
                  <a:cubicBezTo>
                    <a:pt x="27" y="98"/>
                    <a:pt x="103" y="59"/>
                    <a:pt x="120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79"/>
            <p:cNvSpPr>
              <a:spLocks/>
            </p:cNvSpPr>
            <p:nvPr/>
          </p:nvSpPr>
          <p:spPr bwMode="auto">
            <a:xfrm>
              <a:off x="8786813" y="549275"/>
              <a:ext cx="65088" cy="57150"/>
            </a:xfrm>
            <a:custGeom>
              <a:avLst/>
              <a:gdLst>
                <a:gd name="T0" fmla="*/ 31 w 98"/>
                <a:gd name="T1" fmla="*/ 87 h 87"/>
                <a:gd name="T2" fmla="*/ 48 w 98"/>
                <a:gd name="T3" fmla="*/ 26 h 87"/>
                <a:gd name="T4" fmla="*/ 0 w 98"/>
                <a:gd name="T5" fmla="*/ 31 h 87"/>
                <a:gd name="T6" fmla="*/ 27 w 98"/>
                <a:gd name="T7" fmla="*/ 46 h 87"/>
                <a:gd name="T8" fmla="*/ 31 w 98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87">
                  <a:moveTo>
                    <a:pt x="31" y="87"/>
                  </a:moveTo>
                  <a:cubicBezTo>
                    <a:pt x="31" y="87"/>
                    <a:pt x="98" y="50"/>
                    <a:pt x="48" y="26"/>
                  </a:cubicBezTo>
                  <a:cubicBezTo>
                    <a:pt x="48" y="26"/>
                    <a:pt x="6" y="0"/>
                    <a:pt x="0" y="31"/>
                  </a:cubicBezTo>
                  <a:cubicBezTo>
                    <a:pt x="27" y="46"/>
                    <a:pt x="27" y="46"/>
                    <a:pt x="27" y="46"/>
                  </a:cubicBezTo>
                  <a:lnTo>
                    <a:pt x="31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80"/>
            <p:cNvSpPr>
              <a:spLocks/>
            </p:cNvSpPr>
            <p:nvPr/>
          </p:nvSpPr>
          <p:spPr bwMode="auto">
            <a:xfrm>
              <a:off x="9831388" y="539750"/>
              <a:ext cx="161925" cy="193675"/>
            </a:xfrm>
            <a:custGeom>
              <a:avLst/>
              <a:gdLst>
                <a:gd name="T0" fmla="*/ 236 w 247"/>
                <a:gd name="T1" fmla="*/ 105 h 295"/>
                <a:gd name="T2" fmla="*/ 64 w 247"/>
                <a:gd name="T3" fmla="*/ 61 h 295"/>
                <a:gd name="T4" fmla="*/ 57 w 247"/>
                <a:gd name="T5" fmla="*/ 166 h 295"/>
                <a:gd name="T6" fmla="*/ 59 w 247"/>
                <a:gd name="T7" fmla="*/ 171 h 295"/>
                <a:gd name="T8" fmla="*/ 180 w 247"/>
                <a:gd name="T9" fmla="*/ 281 h 295"/>
                <a:gd name="T10" fmla="*/ 185 w 247"/>
                <a:gd name="T11" fmla="*/ 295 h 295"/>
                <a:gd name="T12" fmla="*/ 23 w 247"/>
                <a:gd name="T13" fmla="*/ 132 h 295"/>
                <a:gd name="T14" fmla="*/ 93 w 247"/>
                <a:gd name="T15" fmla="*/ 24 h 295"/>
                <a:gd name="T16" fmla="*/ 244 w 247"/>
                <a:gd name="T17" fmla="*/ 95 h 295"/>
                <a:gd name="T18" fmla="*/ 236 w 247"/>
                <a:gd name="T19" fmla="*/ 10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295">
                  <a:moveTo>
                    <a:pt x="236" y="105"/>
                  </a:moveTo>
                  <a:cubicBezTo>
                    <a:pt x="236" y="105"/>
                    <a:pt x="170" y="0"/>
                    <a:pt x="64" y="61"/>
                  </a:cubicBezTo>
                  <a:cubicBezTo>
                    <a:pt x="64" y="61"/>
                    <a:pt x="20" y="95"/>
                    <a:pt x="57" y="166"/>
                  </a:cubicBezTo>
                  <a:cubicBezTo>
                    <a:pt x="57" y="168"/>
                    <a:pt x="58" y="170"/>
                    <a:pt x="59" y="171"/>
                  </a:cubicBezTo>
                  <a:cubicBezTo>
                    <a:pt x="100" y="245"/>
                    <a:pt x="151" y="270"/>
                    <a:pt x="180" y="281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5" y="295"/>
                    <a:pt x="46" y="237"/>
                    <a:pt x="23" y="132"/>
                  </a:cubicBezTo>
                  <a:cubicBezTo>
                    <a:pt x="23" y="132"/>
                    <a:pt x="0" y="44"/>
                    <a:pt x="93" y="24"/>
                  </a:cubicBezTo>
                  <a:cubicBezTo>
                    <a:pt x="93" y="24"/>
                    <a:pt x="199" y="9"/>
                    <a:pt x="244" y="95"/>
                  </a:cubicBezTo>
                  <a:cubicBezTo>
                    <a:pt x="244" y="95"/>
                    <a:pt x="247" y="117"/>
                    <a:pt x="236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81"/>
            <p:cNvSpPr>
              <a:spLocks/>
            </p:cNvSpPr>
            <p:nvPr/>
          </p:nvSpPr>
          <p:spPr bwMode="auto">
            <a:xfrm>
              <a:off x="10137775" y="657225"/>
              <a:ext cx="92075" cy="49213"/>
            </a:xfrm>
            <a:custGeom>
              <a:avLst/>
              <a:gdLst>
                <a:gd name="T0" fmla="*/ 124 w 139"/>
                <a:gd name="T1" fmla="*/ 0 h 76"/>
                <a:gd name="T2" fmla="*/ 0 w 139"/>
                <a:gd name="T3" fmla="*/ 76 h 76"/>
                <a:gd name="T4" fmla="*/ 134 w 139"/>
                <a:gd name="T5" fmla="*/ 17 h 76"/>
                <a:gd name="T6" fmla="*/ 124 w 139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76">
                  <a:moveTo>
                    <a:pt x="124" y="0"/>
                  </a:moveTo>
                  <a:cubicBezTo>
                    <a:pt x="124" y="0"/>
                    <a:pt x="38" y="67"/>
                    <a:pt x="0" y="76"/>
                  </a:cubicBezTo>
                  <a:cubicBezTo>
                    <a:pt x="0" y="76"/>
                    <a:pt x="110" y="49"/>
                    <a:pt x="134" y="17"/>
                  </a:cubicBezTo>
                  <a:cubicBezTo>
                    <a:pt x="134" y="17"/>
                    <a:pt x="139" y="2"/>
                    <a:pt x="1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82"/>
            <p:cNvSpPr>
              <a:spLocks/>
            </p:cNvSpPr>
            <p:nvPr/>
          </p:nvSpPr>
          <p:spPr bwMode="auto">
            <a:xfrm>
              <a:off x="10142538" y="639763"/>
              <a:ext cx="73025" cy="55563"/>
            </a:xfrm>
            <a:custGeom>
              <a:avLst/>
              <a:gdLst>
                <a:gd name="T0" fmla="*/ 94 w 111"/>
                <a:gd name="T1" fmla="*/ 0 h 83"/>
                <a:gd name="T2" fmla="*/ 6 w 111"/>
                <a:gd name="T3" fmla="*/ 67 h 83"/>
                <a:gd name="T4" fmla="*/ 50 w 111"/>
                <a:gd name="T5" fmla="*/ 46 h 83"/>
                <a:gd name="T6" fmla="*/ 94 w 111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83">
                  <a:moveTo>
                    <a:pt x="94" y="0"/>
                  </a:moveTo>
                  <a:cubicBezTo>
                    <a:pt x="94" y="0"/>
                    <a:pt x="13" y="63"/>
                    <a:pt x="6" y="67"/>
                  </a:cubicBezTo>
                  <a:cubicBezTo>
                    <a:pt x="6" y="67"/>
                    <a:pt x="0" y="83"/>
                    <a:pt x="50" y="46"/>
                  </a:cubicBezTo>
                  <a:cubicBezTo>
                    <a:pt x="50" y="46"/>
                    <a:pt x="111" y="16"/>
                    <a:pt x="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83"/>
            <p:cNvSpPr>
              <a:spLocks/>
            </p:cNvSpPr>
            <p:nvPr/>
          </p:nvSpPr>
          <p:spPr bwMode="auto">
            <a:xfrm>
              <a:off x="9894888" y="946150"/>
              <a:ext cx="28575" cy="44450"/>
            </a:xfrm>
            <a:custGeom>
              <a:avLst/>
              <a:gdLst>
                <a:gd name="T0" fmla="*/ 44 w 44"/>
                <a:gd name="T1" fmla="*/ 46 h 69"/>
                <a:gd name="T2" fmla="*/ 17 w 44"/>
                <a:gd name="T3" fmla="*/ 2 h 69"/>
                <a:gd name="T4" fmla="*/ 44 w 44"/>
                <a:gd name="T5" fmla="*/ 4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69">
                  <a:moveTo>
                    <a:pt x="44" y="46"/>
                  </a:moveTo>
                  <a:cubicBezTo>
                    <a:pt x="44" y="46"/>
                    <a:pt x="42" y="0"/>
                    <a:pt x="17" y="2"/>
                  </a:cubicBezTo>
                  <a:cubicBezTo>
                    <a:pt x="17" y="2"/>
                    <a:pt x="0" y="69"/>
                    <a:pt x="44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84"/>
            <p:cNvSpPr>
              <a:spLocks/>
            </p:cNvSpPr>
            <p:nvPr/>
          </p:nvSpPr>
          <p:spPr bwMode="auto">
            <a:xfrm>
              <a:off x="9672638" y="623888"/>
              <a:ext cx="177800" cy="180975"/>
            </a:xfrm>
            <a:custGeom>
              <a:avLst/>
              <a:gdLst>
                <a:gd name="T0" fmla="*/ 159 w 270"/>
                <a:gd name="T1" fmla="*/ 226 h 276"/>
                <a:gd name="T2" fmla="*/ 102 w 270"/>
                <a:gd name="T3" fmla="*/ 213 h 276"/>
                <a:gd name="T4" fmla="*/ 69 w 270"/>
                <a:gd name="T5" fmla="*/ 75 h 276"/>
                <a:gd name="T6" fmla="*/ 230 w 270"/>
                <a:gd name="T7" fmla="*/ 61 h 276"/>
                <a:gd name="T8" fmla="*/ 270 w 270"/>
                <a:gd name="T9" fmla="*/ 101 h 276"/>
                <a:gd name="T10" fmla="*/ 197 w 270"/>
                <a:gd name="T11" fmla="*/ 12 h 276"/>
                <a:gd name="T12" fmla="*/ 33 w 270"/>
                <a:gd name="T13" fmla="*/ 97 h 276"/>
                <a:gd name="T14" fmla="*/ 126 w 270"/>
                <a:gd name="T15" fmla="*/ 255 h 276"/>
                <a:gd name="T16" fmla="*/ 159 w 270"/>
                <a:gd name="T17" fmla="*/ 22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276">
                  <a:moveTo>
                    <a:pt x="159" y="226"/>
                  </a:moveTo>
                  <a:cubicBezTo>
                    <a:pt x="159" y="226"/>
                    <a:pt x="149" y="215"/>
                    <a:pt x="102" y="213"/>
                  </a:cubicBezTo>
                  <a:cubicBezTo>
                    <a:pt x="102" y="213"/>
                    <a:pt x="16" y="186"/>
                    <a:pt x="69" y="75"/>
                  </a:cubicBezTo>
                  <a:cubicBezTo>
                    <a:pt x="69" y="75"/>
                    <a:pt x="157" y="2"/>
                    <a:pt x="230" y="61"/>
                  </a:cubicBezTo>
                  <a:cubicBezTo>
                    <a:pt x="230" y="61"/>
                    <a:pt x="255" y="77"/>
                    <a:pt x="270" y="101"/>
                  </a:cubicBezTo>
                  <a:cubicBezTo>
                    <a:pt x="270" y="101"/>
                    <a:pt x="253" y="19"/>
                    <a:pt x="197" y="12"/>
                  </a:cubicBezTo>
                  <a:cubicBezTo>
                    <a:pt x="197" y="12"/>
                    <a:pt x="49" y="0"/>
                    <a:pt x="33" y="97"/>
                  </a:cubicBezTo>
                  <a:cubicBezTo>
                    <a:pt x="33" y="97"/>
                    <a:pt x="0" y="226"/>
                    <a:pt x="126" y="255"/>
                  </a:cubicBezTo>
                  <a:cubicBezTo>
                    <a:pt x="126" y="255"/>
                    <a:pt x="188" y="276"/>
                    <a:pt x="159" y="2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85"/>
            <p:cNvSpPr>
              <a:spLocks/>
            </p:cNvSpPr>
            <p:nvPr/>
          </p:nvSpPr>
          <p:spPr bwMode="auto">
            <a:xfrm>
              <a:off x="10134600" y="619125"/>
              <a:ext cx="55563" cy="57150"/>
            </a:xfrm>
            <a:custGeom>
              <a:avLst/>
              <a:gdLst>
                <a:gd name="T0" fmla="*/ 66 w 84"/>
                <a:gd name="T1" fmla="*/ 11 h 86"/>
                <a:gd name="T2" fmla="*/ 0 w 84"/>
                <a:gd name="T3" fmla="*/ 86 h 86"/>
                <a:gd name="T4" fmla="*/ 14 w 84"/>
                <a:gd name="T5" fmla="*/ 86 h 86"/>
                <a:gd name="T6" fmla="*/ 82 w 84"/>
                <a:gd name="T7" fmla="*/ 22 h 86"/>
                <a:gd name="T8" fmla="*/ 66 w 84"/>
                <a:gd name="T9" fmla="*/ 1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6">
                  <a:moveTo>
                    <a:pt x="66" y="11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6"/>
                    <a:pt x="77" y="32"/>
                    <a:pt x="82" y="22"/>
                  </a:cubicBezTo>
                  <a:cubicBezTo>
                    <a:pt x="82" y="22"/>
                    <a:pt x="84" y="0"/>
                    <a:pt x="6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86"/>
            <p:cNvSpPr>
              <a:spLocks/>
            </p:cNvSpPr>
            <p:nvPr/>
          </p:nvSpPr>
          <p:spPr bwMode="auto">
            <a:xfrm>
              <a:off x="10071100" y="858838"/>
              <a:ext cx="190500" cy="200025"/>
            </a:xfrm>
            <a:custGeom>
              <a:avLst/>
              <a:gdLst>
                <a:gd name="T0" fmla="*/ 0 w 290"/>
                <a:gd name="T1" fmla="*/ 89 h 303"/>
                <a:gd name="T2" fmla="*/ 177 w 290"/>
                <a:gd name="T3" fmla="*/ 73 h 303"/>
                <a:gd name="T4" fmla="*/ 136 w 290"/>
                <a:gd name="T5" fmla="*/ 61 h 303"/>
                <a:gd name="T6" fmla="*/ 171 w 290"/>
                <a:gd name="T7" fmla="*/ 147 h 303"/>
                <a:gd name="T8" fmla="*/ 170 w 290"/>
                <a:gd name="T9" fmla="*/ 152 h 303"/>
                <a:gd name="T10" fmla="*/ 196 w 290"/>
                <a:gd name="T11" fmla="*/ 303 h 303"/>
                <a:gd name="T12" fmla="*/ 216 w 290"/>
                <a:gd name="T13" fmla="*/ 214 h 303"/>
                <a:gd name="T14" fmla="*/ 159 w 290"/>
                <a:gd name="T15" fmla="*/ 171 h 303"/>
                <a:gd name="T16" fmla="*/ 123 w 290"/>
                <a:gd name="T17" fmla="*/ 68 h 303"/>
                <a:gd name="T18" fmla="*/ 27 w 290"/>
                <a:gd name="T19" fmla="*/ 91 h 303"/>
                <a:gd name="T20" fmla="*/ 0 w 290"/>
                <a:gd name="T21" fmla="*/ 8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0" h="303">
                  <a:moveTo>
                    <a:pt x="0" y="89"/>
                  </a:moveTo>
                  <a:cubicBezTo>
                    <a:pt x="0" y="89"/>
                    <a:pt x="84" y="0"/>
                    <a:pt x="177" y="73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36" y="61"/>
                    <a:pt x="175" y="110"/>
                    <a:pt x="171" y="147"/>
                  </a:cubicBezTo>
                  <a:cubicBezTo>
                    <a:pt x="171" y="149"/>
                    <a:pt x="171" y="151"/>
                    <a:pt x="170" y="152"/>
                  </a:cubicBezTo>
                  <a:cubicBezTo>
                    <a:pt x="163" y="190"/>
                    <a:pt x="290" y="181"/>
                    <a:pt x="196" y="303"/>
                  </a:cubicBezTo>
                  <a:cubicBezTo>
                    <a:pt x="196" y="303"/>
                    <a:pt x="230" y="236"/>
                    <a:pt x="216" y="214"/>
                  </a:cubicBezTo>
                  <a:cubicBezTo>
                    <a:pt x="216" y="214"/>
                    <a:pt x="183" y="181"/>
                    <a:pt x="159" y="171"/>
                  </a:cubicBezTo>
                  <a:cubicBezTo>
                    <a:pt x="159" y="171"/>
                    <a:pt x="169" y="104"/>
                    <a:pt x="123" y="68"/>
                  </a:cubicBezTo>
                  <a:cubicBezTo>
                    <a:pt x="123" y="68"/>
                    <a:pt x="75" y="46"/>
                    <a:pt x="27" y="91"/>
                  </a:cubicBezTo>
                  <a:cubicBezTo>
                    <a:pt x="27" y="91"/>
                    <a:pt x="9" y="109"/>
                    <a:pt x="0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87"/>
            <p:cNvSpPr>
              <a:spLocks/>
            </p:cNvSpPr>
            <p:nvPr/>
          </p:nvSpPr>
          <p:spPr bwMode="auto">
            <a:xfrm>
              <a:off x="9945688" y="614363"/>
              <a:ext cx="209550" cy="176213"/>
            </a:xfrm>
            <a:custGeom>
              <a:avLst/>
              <a:gdLst>
                <a:gd name="T0" fmla="*/ 208 w 317"/>
                <a:gd name="T1" fmla="*/ 250 h 268"/>
                <a:gd name="T2" fmla="*/ 271 w 317"/>
                <a:gd name="T3" fmla="*/ 165 h 268"/>
                <a:gd name="T4" fmla="*/ 155 w 317"/>
                <a:gd name="T5" fmla="*/ 56 h 268"/>
                <a:gd name="T6" fmla="*/ 45 w 317"/>
                <a:gd name="T7" fmla="*/ 144 h 268"/>
                <a:gd name="T8" fmla="*/ 73 w 317"/>
                <a:gd name="T9" fmla="*/ 193 h 268"/>
                <a:gd name="T10" fmla="*/ 53 w 317"/>
                <a:gd name="T11" fmla="*/ 195 h 268"/>
                <a:gd name="T12" fmla="*/ 25 w 317"/>
                <a:gd name="T13" fmla="*/ 81 h 268"/>
                <a:gd name="T14" fmla="*/ 205 w 317"/>
                <a:gd name="T15" fmla="*/ 41 h 268"/>
                <a:gd name="T16" fmla="*/ 306 w 317"/>
                <a:gd name="T17" fmla="*/ 178 h 268"/>
                <a:gd name="T18" fmla="*/ 230 w 317"/>
                <a:gd name="T19" fmla="*/ 268 h 268"/>
                <a:gd name="T20" fmla="*/ 208 w 317"/>
                <a:gd name="T21" fmla="*/ 25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268">
                  <a:moveTo>
                    <a:pt x="208" y="250"/>
                  </a:moveTo>
                  <a:cubicBezTo>
                    <a:pt x="208" y="250"/>
                    <a:pt x="282" y="221"/>
                    <a:pt x="271" y="165"/>
                  </a:cubicBezTo>
                  <a:cubicBezTo>
                    <a:pt x="271" y="165"/>
                    <a:pt x="271" y="78"/>
                    <a:pt x="155" y="56"/>
                  </a:cubicBezTo>
                  <a:cubicBezTo>
                    <a:pt x="155" y="56"/>
                    <a:pt x="15" y="54"/>
                    <a:pt x="45" y="144"/>
                  </a:cubicBezTo>
                  <a:cubicBezTo>
                    <a:pt x="45" y="144"/>
                    <a:pt x="56" y="168"/>
                    <a:pt x="73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0" y="134"/>
                    <a:pt x="25" y="81"/>
                  </a:cubicBezTo>
                  <a:cubicBezTo>
                    <a:pt x="25" y="81"/>
                    <a:pt x="103" y="0"/>
                    <a:pt x="205" y="41"/>
                  </a:cubicBezTo>
                  <a:cubicBezTo>
                    <a:pt x="205" y="41"/>
                    <a:pt x="317" y="77"/>
                    <a:pt x="306" y="178"/>
                  </a:cubicBezTo>
                  <a:cubicBezTo>
                    <a:pt x="306" y="178"/>
                    <a:pt x="288" y="267"/>
                    <a:pt x="230" y="268"/>
                  </a:cubicBezTo>
                  <a:cubicBezTo>
                    <a:pt x="230" y="268"/>
                    <a:pt x="185" y="262"/>
                    <a:pt x="208" y="2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88"/>
            <p:cNvSpPr>
              <a:spLocks/>
            </p:cNvSpPr>
            <p:nvPr/>
          </p:nvSpPr>
          <p:spPr bwMode="auto">
            <a:xfrm>
              <a:off x="10066338" y="561975"/>
              <a:ext cx="42863" cy="61913"/>
            </a:xfrm>
            <a:custGeom>
              <a:avLst/>
              <a:gdLst>
                <a:gd name="T0" fmla="*/ 47 w 67"/>
                <a:gd name="T1" fmla="*/ 2 h 95"/>
                <a:gd name="T2" fmla="*/ 0 w 67"/>
                <a:gd name="T3" fmla="*/ 95 h 95"/>
                <a:gd name="T4" fmla="*/ 58 w 67"/>
                <a:gd name="T5" fmla="*/ 18 h 95"/>
                <a:gd name="T6" fmla="*/ 47 w 67"/>
                <a:gd name="T7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95">
                  <a:moveTo>
                    <a:pt x="47" y="2"/>
                  </a:moveTo>
                  <a:cubicBezTo>
                    <a:pt x="47" y="2"/>
                    <a:pt x="27" y="28"/>
                    <a:pt x="0" y="95"/>
                  </a:cubicBezTo>
                  <a:cubicBezTo>
                    <a:pt x="0" y="95"/>
                    <a:pt x="47" y="39"/>
                    <a:pt x="58" y="18"/>
                  </a:cubicBezTo>
                  <a:cubicBezTo>
                    <a:pt x="58" y="18"/>
                    <a:pt x="67" y="0"/>
                    <a:pt x="4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89"/>
            <p:cNvSpPr>
              <a:spLocks/>
            </p:cNvSpPr>
            <p:nvPr/>
          </p:nvSpPr>
          <p:spPr bwMode="auto">
            <a:xfrm>
              <a:off x="10031413" y="912813"/>
              <a:ext cx="155575" cy="228600"/>
            </a:xfrm>
            <a:custGeom>
              <a:avLst/>
              <a:gdLst>
                <a:gd name="T0" fmla="*/ 9 w 236"/>
                <a:gd name="T1" fmla="*/ 63 h 347"/>
                <a:gd name="T2" fmla="*/ 150 w 236"/>
                <a:gd name="T3" fmla="*/ 57 h 347"/>
                <a:gd name="T4" fmla="*/ 193 w 236"/>
                <a:gd name="T5" fmla="*/ 118 h 347"/>
                <a:gd name="T6" fmla="*/ 183 w 236"/>
                <a:gd name="T7" fmla="*/ 116 h 347"/>
                <a:gd name="T8" fmla="*/ 156 w 236"/>
                <a:gd name="T9" fmla="*/ 73 h 347"/>
                <a:gd name="T10" fmla="*/ 138 w 236"/>
                <a:gd name="T11" fmla="*/ 287 h 347"/>
                <a:gd name="T12" fmla="*/ 8 w 236"/>
                <a:gd name="T13" fmla="*/ 317 h 347"/>
                <a:gd name="T14" fmla="*/ 16 w 236"/>
                <a:gd name="T15" fmla="*/ 313 h 347"/>
                <a:gd name="T16" fmla="*/ 129 w 236"/>
                <a:gd name="T17" fmla="*/ 285 h 347"/>
                <a:gd name="T18" fmla="*/ 175 w 236"/>
                <a:gd name="T19" fmla="*/ 227 h 347"/>
                <a:gd name="T20" fmla="*/ 161 w 236"/>
                <a:gd name="T21" fmla="*/ 107 h 347"/>
                <a:gd name="T22" fmla="*/ 14 w 236"/>
                <a:gd name="T23" fmla="*/ 71 h 347"/>
                <a:gd name="T24" fmla="*/ 9 w 236"/>
                <a:gd name="T25" fmla="*/ 6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347">
                  <a:moveTo>
                    <a:pt x="9" y="63"/>
                  </a:moveTo>
                  <a:cubicBezTo>
                    <a:pt x="9" y="63"/>
                    <a:pt x="92" y="9"/>
                    <a:pt x="150" y="57"/>
                  </a:cubicBezTo>
                  <a:cubicBezTo>
                    <a:pt x="150" y="57"/>
                    <a:pt x="188" y="80"/>
                    <a:pt x="193" y="118"/>
                  </a:cubicBezTo>
                  <a:cubicBezTo>
                    <a:pt x="193" y="118"/>
                    <a:pt x="188" y="131"/>
                    <a:pt x="183" y="116"/>
                  </a:cubicBezTo>
                  <a:cubicBezTo>
                    <a:pt x="183" y="116"/>
                    <a:pt x="177" y="93"/>
                    <a:pt x="156" y="73"/>
                  </a:cubicBezTo>
                  <a:cubicBezTo>
                    <a:pt x="156" y="73"/>
                    <a:pt x="236" y="236"/>
                    <a:pt x="138" y="287"/>
                  </a:cubicBezTo>
                  <a:cubicBezTo>
                    <a:pt x="138" y="287"/>
                    <a:pt x="35" y="347"/>
                    <a:pt x="8" y="317"/>
                  </a:cubicBezTo>
                  <a:cubicBezTo>
                    <a:pt x="8" y="317"/>
                    <a:pt x="8" y="312"/>
                    <a:pt x="16" y="313"/>
                  </a:cubicBezTo>
                  <a:cubicBezTo>
                    <a:pt x="16" y="313"/>
                    <a:pt x="42" y="331"/>
                    <a:pt x="129" y="285"/>
                  </a:cubicBezTo>
                  <a:cubicBezTo>
                    <a:pt x="129" y="285"/>
                    <a:pt x="162" y="272"/>
                    <a:pt x="175" y="227"/>
                  </a:cubicBezTo>
                  <a:cubicBezTo>
                    <a:pt x="175" y="227"/>
                    <a:pt x="187" y="173"/>
                    <a:pt x="161" y="107"/>
                  </a:cubicBezTo>
                  <a:cubicBezTo>
                    <a:pt x="161" y="107"/>
                    <a:pt x="140" y="0"/>
                    <a:pt x="14" y="71"/>
                  </a:cubicBezTo>
                  <a:cubicBezTo>
                    <a:pt x="14" y="71"/>
                    <a:pt x="0" y="77"/>
                    <a:pt x="9" y="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90"/>
            <p:cNvSpPr>
              <a:spLocks/>
            </p:cNvSpPr>
            <p:nvPr/>
          </p:nvSpPr>
          <p:spPr bwMode="auto">
            <a:xfrm>
              <a:off x="8723313" y="381000"/>
              <a:ext cx="79375" cy="66675"/>
            </a:xfrm>
            <a:custGeom>
              <a:avLst/>
              <a:gdLst>
                <a:gd name="T0" fmla="*/ 14 w 119"/>
                <a:gd name="T1" fmla="*/ 0 h 101"/>
                <a:gd name="T2" fmla="*/ 119 w 119"/>
                <a:gd name="T3" fmla="*/ 51 h 101"/>
                <a:gd name="T4" fmla="*/ 59 w 119"/>
                <a:gd name="T5" fmla="*/ 70 h 101"/>
                <a:gd name="T6" fmla="*/ 14 w 119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01">
                  <a:moveTo>
                    <a:pt x="14" y="0"/>
                  </a:moveTo>
                  <a:cubicBezTo>
                    <a:pt x="14" y="0"/>
                    <a:pt x="74" y="59"/>
                    <a:pt x="119" y="51"/>
                  </a:cubicBezTo>
                  <a:cubicBezTo>
                    <a:pt x="119" y="51"/>
                    <a:pt x="99" y="101"/>
                    <a:pt x="59" y="70"/>
                  </a:cubicBezTo>
                  <a:cubicBezTo>
                    <a:pt x="59" y="70"/>
                    <a:pt x="0" y="3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91"/>
            <p:cNvSpPr>
              <a:spLocks/>
            </p:cNvSpPr>
            <p:nvPr/>
          </p:nvSpPr>
          <p:spPr bwMode="auto">
            <a:xfrm>
              <a:off x="8759825" y="296863"/>
              <a:ext cx="158750" cy="163513"/>
            </a:xfrm>
            <a:custGeom>
              <a:avLst/>
              <a:gdLst>
                <a:gd name="T0" fmla="*/ 222 w 241"/>
                <a:gd name="T1" fmla="*/ 233 h 246"/>
                <a:gd name="T2" fmla="*/ 219 w 241"/>
                <a:gd name="T3" fmla="*/ 170 h 246"/>
                <a:gd name="T4" fmla="*/ 96 w 241"/>
                <a:gd name="T5" fmla="*/ 15 h 246"/>
                <a:gd name="T6" fmla="*/ 23 w 241"/>
                <a:gd name="T7" fmla="*/ 143 h 246"/>
                <a:gd name="T8" fmla="*/ 12 w 241"/>
                <a:gd name="T9" fmla="*/ 153 h 246"/>
                <a:gd name="T10" fmla="*/ 79 w 241"/>
                <a:gd name="T11" fmla="*/ 4 h 246"/>
                <a:gd name="T12" fmla="*/ 202 w 241"/>
                <a:gd name="T13" fmla="*/ 112 h 246"/>
                <a:gd name="T14" fmla="*/ 234 w 241"/>
                <a:gd name="T15" fmla="*/ 231 h 246"/>
                <a:gd name="T16" fmla="*/ 222 w 241"/>
                <a:gd name="T17" fmla="*/ 23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246">
                  <a:moveTo>
                    <a:pt x="222" y="233"/>
                  </a:moveTo>
                  <a:cubicBezTo>
                    <a:pt x="222" y="233"/>
                    <a:pt x="238" y="226"/>
                    <a:pt x="219" y="170"/>
                  </a:cubicBezTo>
                  <a:cubicBezTo>
                    <a:pt x="219" y="170"/>
                    <a:pt x="184" y="28"/>
                    <a:pt x="96" y="15"/>
                  </a:cubicBezTo>
                  <a:cubicBezTo>
                    <a:pt x="96" y="15"/>
                    <a:pt x="23" y="1"/>
                    <a:pt x="23" y="143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3"/>
                    <a:pt x="0" y="7"/>
                    <a:pt x="79" y="4"/>
                  </a:cubicBezTo>
                  <a:cubicBezTo>
                    <a:pt x="79" y="4"/>
                    <a:pt x="166" y="0"/>
                    <a:pt x="202" y="112"/>
                  </a:cubicBezTo>
                  <a:cubicBezTo>
                    <a:pt x="202" y="112"/>
                    <a:pt x="241" y="202"/>
                    <a:pt x="234" y="231"/>
                  </a:cubicBezTo>
                  <a:cubicBezTo>
                    <a:pt x="234" y="231"/>
                    <a:pt x="228" y="246"/>
                    <a:pt x="222" y="2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92"/>
            <p:cNvSpPr>
              <a:spLocks/>
            </p:cNvSpPr>
            <p:nvPr/>
          </p:nvSpPr>
          <p:spPr bwMode="auto">
            <a:xfrm>
              <a:off x="10117138" y="614363"/>
              <a:ext cx="26988" cy="31750"/>
            </a:xfrm>
            <a:custGeom>
              <a:avLst/>
              <a:gdLst>
                <a:gd name="T0" fmla="*/ 42 w 42"/>
                <a:gd name="T1" fmla="*/ 0 h 49"/>
                <a:gd name="T2" fmla="*/ 6 w 42"/>
                <a:gd name="T3" fmla="*/ 49 h 49"/>
                <a:gd name="T4" fmla="*/ 42 w 42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9">
                  <a:moveTo>
                    <a:pt x="42" y="0"/>
                  </a:moveTo>
                  <a:cubicBezTo>
                    <a:pt x="42" y="0"/>
                    <a:pt x="24" y="42"/>
                    <a:pt x="6" y="49"/>
                  </a:cubicBezTo>
                  <a:cubicBezTo>
                    <a:pt x="6" y="49"/>
                    <a:pt x="0" y="3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93"/>
            <p:cNvSpPr>
              <a:spLocks/>
            </p:cNvSpPr>
            <p:nvPr/>
          </p:nvSpPr>
          <p:spPr bwMode="auto">
            <a:xfrm>
              <a:off x="9879013" y="687388"/>
              <a:ext cx="28575" cy="50800"/>
            </a:xfrm>
            <a:custGeom>
              <a:avLst/>
              <a:gdLst>
                <a:gd name="T0" fmla="*/ 32 w 43"/>
                <a:gd name="T1" fmla="*/ 26 h 77"/>
                <a:gd name="T2" fmla="*/ 0 w 43"/>
                <a:gd name="T3" fmla="*/ 77 h 77"/>
                <a:gd name="T4" fmla="*/ 1 w 43"/>
                <a:gd name="T5" fmla="*/ 32 h 77"/>
                <a:gd name="T6" fmla="*/ 32 w 43"/>
                <a:gd name="T7" fmla="*/ 2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77">
                  <a:moveTo>
                    <a:pt x="32" y="26"/>
                  </a:moveTo>
                  <a:cubicBezTo>
                    <a:pt x="32" y="26"/>
                    <a:pt x="43" y="66"/>
                    <a:pt x="0" y="77"/>
                  </a:cubicBezTo>
                  <a:cubicBezTo>
                    <a:pt x="0" y="77"/>
                    <a:pt x="14" y="49"/>
                    <a:pt x="1" y="32"/>
                  </a:cubicBezTo>
                  <a:cubicBezTo>
                    <a:pt x="1" y="32"/>
                    <a:pt x="1" y="0"/>
                    <a:pt x="32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94"/>
            <p:cNvSpPr>
              <a:spLocks/>
            </p:cNvSpPr>
            <p:nvPr/>
          </p:nvSpPr>
          <p:spPr bwMode="auto">
            <a:xfrm>
              <a:off x="10102850" y="574675"/>
              <a:ext cx="17463" cy="53975"/>
            </a:xfrm>
            <a:custGeom>
              <a:avLst/>
              <a:gdLst>
                <a:gd name="T0" fmla="*/ 0 w 27"/>
                <a:gd name="T1" fmla="*/ 81 h 81"/>
                <a:gd name="T2" fmla="*/ 27 w 27"/>
                <a:gd name="T3" fmla="*/ 21 h 81"/>
                <a:gd name="T4" fmla="*/ 0 w 27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81">
                  <a:moveTo>
                    <a:pt x="0" y="81"/>
                  </a:moveTo>
                  <a:cubicBezTo>
                    <a:pt x="0" y="81"/>
                    <a:pt x="25" y="44"/>
                    <a:pt x="27" y="21"/>
                  </a:cubicBezTo>
                  <a:cubicBezTo>
                    <a:pt x="27" y="21"/>
                    <a:pt x="1" y="0"/>
                    <a:pt x="0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95"/>
            <p:cNvSpPr>
              <a:spLocks/>
            </p:cNvSpPr>
            <p:nvPr/>
          </p:nvSpPr>
          <p:spPr bwMode="auto">
            <a:xfrm>
              <a:off x="9977438" y="517525"/>
              <a:ext cx="30163" cy="57150"/>
            </a:xfrm>
            <a:custGeom>
              <a:avLst/>
              <a:gdLst>
                <a:gd name="T0" fmla="*/ 48 w 48"/>
                <a:gd name="T1" fmla="*/ 86 h 86"/>
                <a:gd name="T2" fmla="*/ 0 w 48"/>
                <a:gd name="T3" fmla="*/ 34 h 86"/>
                <a:gd name="T4" fmla="*/ 48 w 48"/>
                <a:gd name="T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86">
                  <a:moveTo>
                    <a:pt x="48" y="86"/>
                  </a:moveTo>
                  <a:cubicBezTo>
                    <a:pt x="48" y="86"/>
                    <a:pt x="17" y="72"/>
                    <a:pt x="0" y="34"/>
                  </a:cubicBezTo>
                  <a:cubicBezTo>
                    <a:pt x="0" y="34"/>
                    <a:pt x="7" y="0"/>
                    <a:pt x="48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96"/>
            <p:cNvSpPr>
              <a:spLocks/>
            </p:cNvSpPr>
            <p:nvPr/>
          </p:nvSpPr>
          <p:spPr bwMode="auto">
            <a:xfrm>
              <a:off x="10142538" y="674688"/>
              <a:ext cx="220663" cy="165100"/>
            </a:xfrm>
            <a:custGeom>
              <a:avLst/>
              <a:gdLst>
                <a:gd name="T0" fmla="*/ 54 w 337"/>
                <a:gd name="T1" fmla="*/ 252 h 252"/>
                <a:gd name="T2" fmla="*/ 181 w 337"/>
                <a:gd name="T3" fmla="*/ 87 h 252"/>
                <a:gd name="T4" fmla="*/ 58 w 337"/>
                <a:gd name="T5" fmla="*/ 101 h 252"/>
                <a:gd name="T6" fmla="*/ 0 w 337"/>
                <a:gd name="T7" fmla="*/ 115 h 252"/>
                <a:gd name="T8" fmla="*/ 202 w 337"/>
                <a:gd name="T9" fmla="*/ 45 h 252"/>
                <a:gd name="T10" fmla="*/ 54 w 337"/>
                <a:gd name="T11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7" h="252">
                  <a:moveTo>
                    <a:pt x="54" y="252"/>
                  </a:moveTo>
                  <a:cubicBezTo>
                    <a:pt x="54" y="252"/>
                    <a:pt x="233" y="161"/>
                    <a:pt x="181" y="87"/>
                  </a:cubicBezTo>
                  <a:cubicBezTo>
                    <a:pt x="181" y="87"/>
                    <a:pt x="141" y="44"/>
                    <a:pt x="58" y="101"/>
                  </a:cubicBezTo>
                  <a:cubicBezTo>
                    <a:pt x="58" y="101"/>
                    <a:pt x="19" y="130"/>
                    <a:pt x="0" y="115"/>
                  </a:cubicBezTo>
                  <a:cubicBezTo>
                    <a:pt x="0" y="115"/>
                    <a:pt x="116" y="0"/>
                    <a:pt x="202" y="45"/>
                  </a:cubicBezTo>
                  <a:cubicBezTo>
                    <a:pt x="202" y="45"/>
                    <a:pt x="337" y="135"/>
                    <a:pt x="54" y="2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97"/>
            <p:cNvSpPr>
              <a:spLocks/>
            </p:cNvSpPr>
            <p:nvPr/>
          </p:nvSpPr>
          <p:spPr bwMode="auto">
            <a:xfrm>
              <a:off x="10147300" y="603250"/>
              <a:ext cx="25400" cy="36513"/>
            </a:xfrm>
            <a:custGeom>
              <a:avLst/>
              <a:gdLst>
                <a:gd name="T0" fmla="*/ 30 w 40"/>
                <a:gd name="T1" fmla="*/ 34 h 56"/>
                <a:gd name="T2" fmla="*/ 0 w 40"/>
                <a:gd name="T3" fmla="*/ 9 h 56"/>
                <a:gd name="T4" fmla="*/ 30 w 40"/>
                <a:gd name="T5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6">
                  <a:moveTo>
                    <a:pt x="30" y="34"/>
                  </a:moveTo>
                  <a:cubicBezTo>
                    <a:pt x="30" y="34"/>
                    <a:pt x="40" y="0"/>
                    <a:pt x="0" y="9"/>
                  </a:cubicBezTo>
                  <a:cubicBezTo>
                    <a:pt x="0" y="9"/>
                    <a:pt x="26" y="56"/>
                    <a:pt x="30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98"/>
            <p:cNvSpPr>
              <a:spLocks/>
            </p:cNvSpPr>
            <p:nvPr/>
          </p:nvSpPr>
          <p:spPr bwMode="auto">
            <a:xfrm>
              <a:off x="10123488" y="587375"/>
              <a:ext cx="28575" cy="28575"/>
            </a:xfrm>
            <a:custGeom>
              <a:avLst/>
              <a:gdLst>
                <a:gd name="T0" fmla="*/ 21 w 44"/>
                <a:gd name="T1" fmla="*/ 0 h 42"/>
                <a:gd name="T2" fmla="*/ 0 w 44"/>
                <a:gd name="T3" fmla="*/ 42 h 42"/>
                <a:gd name="T4" fmla="*/ 21 w 44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2">
                  <a:moveTo>
                    <a:pt x="21" y="0"/>
                  </a:moveTo>
                  <a:cubicBezTo>
                    <a:pt x="21" y="0"/>
                    <a:pt x="7" y="8"/>
                    <a:pt x="0" y="42"/>
                  </a:cubicBezTo>
                  <a:cubicBezTo>
                    <a:pt x="0" y="42"/>
                    <a:pt x="44" y="24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99"/>
            <p:cNvSpPr>
              <a:spLocks/>
            </p:cNvSpPr>
            <p:nvPr/>
          </p:nvSpPr>
          <p:spPr bwMode="auto">
            <a:xfrm>
              <a:off x="10104438" y="541338"/>
              <a:ext cx="30163" cy="28575"/>
            </a:xfrm>
            <a:custGeom>
              <a:avLst/>
              <a:gdLst>
                <a:gd name="T0" fmla="*/ 45 w 45"/>
                <a:gd name="T1" fmla="*/ 29 h 42"/>
                <a:gd name="T2" fmla="*/ 0 w 45"/>
                <a:gd name="T3" fmla="*/ 12 h 42"/>
                <a:gd name="T4" fmla="*/ 34 w 45"/>
                <a:gd name="T5" fmla="*/ 42 h 42"/>
                <a:gd name="T6" fmla="*/ 45 w 45"/>
                <a:gd name="T7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2">
                  <a:moveTo>
                    <a:pt x="45" y="29"/>
                  </a:moveTo>
                  <a:cubicBezTo>
                    <a:pt x="45" y="29"/>
                    <a:pt x="44" y="0"/>
                    <a:pt x="0" y="12"/>
                  </a:cubicBezTo>
                  <a:cubicBezTo>
                    <a:pt x="0" y="12"/>
                    <a:pt x="8" y="26"/>
                    <a:pt x="34" y="42"/>
                  </a:cubicBezTo>
                  <a:cubicBezTo>
                    <a:pt x="34" y="42"/>
                    <a:pt x="33" y="25"/>
                    <a:pt x="45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00"/>
            <p:cNvSpPr>
              <a:spLocks/>
            </p:cNvSpPr>
            <p:nvPr/>
          </p:nvSpPr>
          <p:spPr bwMode="auto">
            <a:xfrm>
              <a:off x="9988550" y="506413"/>
              <a:ext cx="61913" cy="111125"/>
            </a:xfrm>
            <a:custGeom>
              <a:avLst/>
              <a:gdLst>
                <a:gd name="T0" fmla="*/ 39 w 92"/>
                <a:gd name="T1" fmla="*/ 167 h 167"/>
                <a:gd name="T2" fmla="*/ 91 w 92"/>
                <a:gd name="T3" fmla="*/ 23 h 167"/>
                <a:gd name="T4" fmla="*/ 61 w 92"/>
                <a:gd name="T5" fmla="*/ 29 h 167"/>
                <a:gd name="T6" fmla="*/ 39 w 92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67">
                  <a:moveTo>
                    <a:pt x="39" y="167"/>
                  </a:moveTo>
                  <a:cubicBezTo>
                    <a:pt x="39" y="167"/>
                    <a:pt x="16" y="85"/>
                    <a:pt x="91" y="23"/>
                  </a:cubicBezTo>
                  <a:cubicBezTo>
                    <a:pt x="91" y="23"/>
                    <a:pt x="92" y="0"/>
                    <a:pt x="61" y="29"/>
                  </a:cubicBezTo>
                  <a:cubicBezTo>
                    <a:pt x="61" y="29"/>
                    <a:pt x="0" y="109"/>
                    <a:pt x="39" y="1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01"/>
            <p:cNvSpPr>
              <a:spLocks/>
            </p:cNvSpPr>
            <p:nvPr/>
          </p:nvSpPr>
          <p:spPr bwMode="auto">
            <a:xfrm>
              <a:off x="8693150" y="582613"/>
              <a:ext cx="157163" cy="214313"/>
            </a:xfrm>
            <a:custGeom>
              <a:avLst/>
              <a:gdLst>
                <a:gd name="T0" fmla="*/ 228 w 238"/>
                <a:gd name="T1" fmla="*/ 185 h 325"/>
                <a:gd name="T2" fmla="*/ 90 w 238"/>
                <a:gd name="T3" fmla="*/ 198 h 325"/>
                <a:gd name="T4" fmla="*/ 49 w 238"/>
                <a:gd name="T5" fmla="*/ 69 h 325"/>
                <a:gd name="T6" fmla="*/ 145 w 238"/>
                <a:gd name="T7" fmla="*/ 51 h 325"/>
                <a:gd name="T8" fmla="*/ 115 w 238"/>
                <a:gd name="T9" fmla="*/ 24 h 325"/>
                <a:gd name="T10" fmla="*/ 35 w 238"/>
                <a:gd name="T11" fmla="*/ 60 h 325"/>
                <a:gd name="T12" fmla="*/ 61 w 238"/>
                <a:gd name="T13" fmla="*/ 218 h 325"/>
                <a:gd name="T14" fmla="*/ 238 w 238"/>
                <a:gd name="T15" fmla="*/ 185 h 325"/>
                <a:gd name="T16" fmla="*/ 228 w 238"/>
                <a:gd name="T17" fmla="*/ 18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325">
                  <a:moveTo>
                    <a:pt x="228" y="185"/>
                  </a:moveTo>
                  <a:cubicBezTo>
                    <a:pt x="228" y="185"/>
                    <a:pt x="144" y="266"/>
                    <a:pt x="90" y="198"/>
                  </a:cubicBezTo>
                  <a:cubicBezTo>
                    <a:pt x="90" y="198"/>
                    <a:pt x="24" y="156"/>
                    <a:pt x="49" y="69"/>
                  </a:cubicBezTo>
                  <a:cubicBezTo>
                    <a:pt x="49" y="69"/>
                    <a:pt x="69" y="0"/>
                    <a:pt x="145" y="51"/>
                  </a:cubicBezTo>
                  <a:cubicBezTo>
                    <a:pt x="145" y="51"/>
                    <a:pt x="166" y="31"/>
                    <a:pt x="115" y="24"/>
                  </a:cubicBezTo>
                  <a:cubicBezTo>
                    <a:pt x="115" y="24"/>
                    <a:pt x="60" y="4"/>
                    <a:pt x="35" y="60"/>
                  </a:cubicBezTo>
                  <a:cubicBezTo>
                    <a:pt x="35" y="60"/>
                    <a:pt x="0" y="138"/>
                    <a:pt x="61" y="218"/>
                  </a:cubicBezTo>
                  <a:cubicBezTo>
                    <a:pt x="61" y="218"/>
                    <a:pt x="152" y="325"/>
                    <a:pt x="238" y="185"/>
                  </a:cubicBezTo>
                  <a:cubicBezTo>
                    <a:pt x="238" y="185"/>
                    <a:pt x="234" y="175"/>
                    <a:pt x="228" y="1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834306" y="1748292"/>
            <a:ext cx="3579812" cy="3683001"/>
            <a:chOff x="2838451" y="3128963"/>
            <a:chExt cx="3579812" cy="3683001"/>
          </a:xfrm>
        </p:grpSpPr>
        <p:sp>
          <p:nvSpPr>
            <p:cNvPr id="353" name="Freeform 235"/>
            <p:cNvSpPr>
              <a:spLocks/>
            </p:cNvSpPr>
            <p:nvPr/>
          </p:nvSpPr>
          <p:spPr bwMode="auto">
            <a:xfrm>
              <a:off x="5481638" y="5878513"/>
              <a:ext cx="365125" cy="280988"/>
            </a:xfrm>
            <a:custGeom>
              <a:avLst/>
              <a:gdLst>
                <a:gd name="T0" fmla="*/ 848 w 1016"/>
                <a:gd name="T1" fmla="*/ 783 h 783"/>
                <a:gd name="T2" fmla="*/ 1016 w 1016"/>
                <a:gd name="T3" fmla="*/ 602 h 783"/>
                <a:gd name="T4" fmla="*/ 581 w 1016"/>
                <a:gd name="T5" fmla="*/ 254 h 783"/>
                <a:gd name="T6" fmla="*/ 587 w 1016"/>
                <a:gd name="T7" fmla="*/ 322 h 783"/>
                <a:gd name="T8" fmla="*/ 521 w 1016"/>
                <a:gd name="T9" fmla="*/ 288 h 783"/>
                <a:gd name="T10" fmla="*/ 0 w 1016"/>
                <a:gd name="T11" fmla="*/ 0 h 783"/>
                <a:gd name="T12" fmla="*/ 648 w 1016"/>
                <a:gd name="T13" fmla="*/ 501 h 783"/>
                <a:gd name="T14" fmla="*/ 721 w 1016"/>
                <a:gd name="T15" fmla="*/ 663 h 783"/>
                <a:gd name="T16" fmla="*/ 797 w 1016"/>
                <a:gd name="T17" fmla="*/ 717 h 783"/>
                <a:gd name="T18" fmla="*/ 848 w 1016"/>
                <a:gd name="T19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6" h="783">
                  <a:moveTo>
                    <a:pt x="848" y="783"/>
                  </a:moveTo>
                  <a:cubicBezTo>
                    <a:pt x="848" y="783"/>
                    <a:pt x="996" y="767"/>
                    <a:pt x="1016" y="602"/>
                  </a:cubicBezTo>
                  <a:cubicBezTo>
                    <a:pt x="1016" y="602"/>
                    <a:pt x="861" y="340"/>
                    <a:pt x="581" y="254"/>
                  </a:cubicBezTo>
                  <a:cubicBezTo>
                    <a:pt x="587" y="322"/>
                    <a:pt x="587" y="322"/>
                    <a:pt x="587" y="322"/>
                  </a:cubicBezTo>
                  <a:cubicBezTo>
                    <a:pt x="521" y="288"/>
                    <a:pt x="521" y="288"/>
                    <a:pt x="521" y="288"/>
                  </a:cubicBezTo>
                  <a:cubicBezTo>
                    <a:pt x="521" y="288"/>
                    <a:pt x="269" y="82"/>
                    <a:pt x="0" y="0"/>
                  </a:cubicBezTo>
                  <a:cubicBezTo>
                    <a:pt x="0" y="0"/>
                    <a:pt x="536" y="345"/>
                    <a:pt x="648" y="501"/>
                  </a:cubicBezTo>
                  <a:cubicBezTo>
                    <a:pt x="648" y="501"/>
                    <a:pt x="707" y="594"/>
                    <a:pt x="721" y="663"/>
                  </a:cubicBezTo>
                  <a:cubicBezTo>
                    <a:pt x="721" y="663"/>
                    <a:pt x="734" y="709"/>
                    <a:pt x="797" y="717"/>
                  </a:cubicBezTo>
                  <a:cubicBezTo>
                    <a:pt x="797" y="717"/>
                    <a:pt x="781" y="782"/>
                    <a:pt x="848" y="7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36"/>
            <p:cNvSpPr>
              <a:spLocks/>
            </p:cNvSpPr>
            <p:nvPr/>
          </p:nvSpPr>
          <p:spPr bwMode="auto">
            <a:xfrm>
              <a:off x="5759451" y="5949951"/>
              <a:ext cx="139700" cy="101600"/>
            </a:xfrm>
            <a:custGeom>
              <a:avLst/>
              <a:gdLst>
                <a:gd name="T0" fmla="*/ 93 w 388"/>
                <a:gd name="T1" fmla="*/ 257 h 285"/>
                <a:gd name="T2" fmla="*/ 354 w 388"/>
                <a:gd name="T3" fmla="*/ 106 h 285"/>
                <a:gd name="T4" fmla="*/ 388 w 388"/>
                <a:gd name="T5" fmla="*/ 73 h 285"/>
                <a:gd name="T6" fmla="*/ 149 w 388"/>
                <a:gd name="T7" fmla="*/ 163 h 285"/>
                <a:gd name="T8" fmla="*/ 93 w 388"/>
                <a:gd name="T9" fmla="*/ 25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285">
                  <a:moveTo>
                    <a:pt x="93" y="257"/>
                  </a:moveTo>
                  <a:cubicBezTo>
                    <a:pt x="93" y="257"/>
                    <a:pt x="265" y="285"/>
                    <a:pt x="354" y="106"/>
                  </a:cubicBezTo>
                  <a:cubicBezTo>
                    <a:pt x="388" y="73"/>
                    <a:pt x="388" y="73"/>
                    <a:pt x="388" y="73"/>
                  </a:cubicBezTo>
                  <a:cubicBezTo>
                    <a:pt x="388" y="73"/>
                    <a:pt x="311" y="0"/>
                    <a:pt x="149" y="163"/>
                  </a:cubicBezTo>
                  <a:cubicBezTo>
                    <a:pt x="149" y="163"/>
                    <a:pt x="0" y="227"/>
                    <a:pt x="93" y="2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37"/>
            <p:cNvSpPr>
              <a:spLocks/>
            </p:cNvSpPr>
            <p:nvPr/>
          </p:nvSpPr>
          <p:spPr bwMode="auto">
            <a:xfrm>
              <a:off x="5622926" y="5651501"/>
              <a:ext cx="168275" cy="334963"/>
            </a:xfrm>
            <a:custGeom>
              <a:avLst/>
              <a:gdLst>
                <a:gd name="T0" fmla="*/ 241 w 470"/>
                <a:gd name="T1" fmla="*/ 935 h 935"/>
                <a:gd name="T2" fmla="*/ 119 w 470"/>
                <a:gd name="T3" fmla="*/ 778 h 935"/>
                <a:gd name="T4" fmla="*/ 175 w 470"/>
                <a:gd name="T5" fmla="*/ 561 h 935"/>
                <a:gd name="T6" fmla="*/ 78 w 470"/>
                <a:gd name="T7" fmla="*/ 471 h 935"/>
                <a:gd name="T8" fmla="*/ 232 w 470"/>
                <a:gd name="T9" fmla="*/ 433 h 935"/>
                <a:gd name="T10" fmla="*/ 319 w 470"/>
                <a:gd name="T11" fmla="*/ 23 h 935"/>
                <a:gd name="T12" fmla="*/ 374 w 470"/>
                <a:gd name="T13" fmla="*/ 305 h 935"/>
                <a:gd name="T14" fmla="*/ 377 w 470"/>
                <a:gd name="T15" fmla="*/ 369 h 935"/>
                <a:gd name="T16" fmla="*/ 412 w 470"/>
                <a:gd name="T17" fmla="*/ 422 h 935"/>
                <a:gd name="T18" fmla="*/ 371 w 470"/>
                <a:gd name="T19" fmla="*/ 514 h 935"/>
                <a:gd name="T20" fmla="*/ 241 w 470"/>
                <a:gd name="T21" fmla="*/ 93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0" h="935">
                  <a:moveTo>
                    <a:pt x="241" y="935"/>
                  </a:moveTo>
                  <a:cubicBezTo>
                    <a:pt x="241" y="935"/>
                    <a:pt x="140" y="851"/>
                    <a:pt x="119" y="778"/>
                  </a:cubicBezTo>
                  <a:cubicBezTo>
                    <a:pt x="119" y="778"/>
                    <a:pt x="98" y="641"/>
                    <a:pt x="175" y="561"/>
                  </a:cubicBezTo>
                  <a:cubicBezTo>
                    <a:pt x="175" y="561"/>
                    <a:pt x="165" y="492"/>
                    <a:pt x="78" y="471"/>
                  </a:cubicBezTo>
                  <a:cubicBezTo>
                    <a:pt x="78" y="471"/>
                    <a:pt x="0" y="375"/>
                    <a:pt x="232" y="433"/>
                  </a:cubicBezTo>
                  <a:cubicBezTo>
                    <a:pt x="232" y="433"/>
                    <a:pt x="314" y="279"/>
                    <a:pt x="319" y="23"/>
                  </a:cubicBezTo>
                  <a:cubicBezTo>
                    <a:pt x="319" y="23"/>
                    <a:pt x="381" y="0"/>
                    <a:pt x="374" y="305"/>
                  </a:cubicBezTo>
                  <a:cubicBezTo>
                    <a:pt x="377" y="369"/>
                    <a:pt x="377" y="369"/>
                    <a:pt x="377" y="369"/>
                  </a:cubicBezTo>
                  <a:cubicBezTo>
                    <a:pt x="412" y="422"/>
                    <a:pt x="412" y="422"/>
                    <a:pt x="412" y="422"/>
                  </a:cubicBezTo>
                  <a:cubicBezTo>
                    <a:pt x="412" y="422"/>
                    <a:pt x="444" y="493"/>
                    <a:pt x="371" y="514"/>
                  </a:cubicBezTo>
                  <a:cubicBezTo>
                    <a:pt x="371" y="514"/>
                    <a:pt x="470" y="869"/>
                    <a:pt x="241" y="9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38"/>
            <p:cNvSpPr>
              <a:spLocks/>
            </p:cNvSpPr>
            <p:nvPr/>
          </p:nvSpPr>
          <p:spPr bwMode="auto">
            <a:xfrm>
              <a:off x="5176838" y="5681663"/>
              <a:ext cx="549275" cy="90488"/>
            </a:xfrm>
            <a:custGeom>
              <a:avLst/>
              <a:gdLst>
                <a:gd name="T0" fmla="*/ 47 w 1533"/>
                <a:gd name="T1" fmla="*/ 192 h 252"/>
                <a:gd name="T2" fmla="*/ 828 w 1533"/>
                <a:gd name="T3" fmla="*/ 209 h 252"/>
                <a:gd name="T4" fmla="*/ 1288 w 1533"/>
                <a:gd name="T5" fmla="*/ 168 h 252"/>
                <a:gd name="T6" fmla="*/ 1530 w 1533"/>
                <a:gd name="T7" fmla="*/ 115 h 252"/>
                <a:gd name="T8" fmla="*/ 1250 w 1533"/>
                <a:gd name="T9" fmla="*/ 55 h 252"/>
                <a:gd name="T10" fmla="*/ 719 w 1533"/>
                <a:gd name="T11" fmla="*/ 185 h 252"/>
                <a:gd name="T12" fmla="*/ 78 w 1533"/>
                <a:gd name="T13" fmla="*/ 155 h 252"/>
                <a:gd name="T14" fmla="*/ 47 w 1533"/>
                <a:gd name="T15" fmla="*/ 19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3" h="252">
                  <a:moveTo>
                    <a:pt x="47" y="192"/>
                  </a:moveTo>
                  <a:cubicBezTo>
                    <a:pt x="47" y="192"/>
                    <a:pt x="566" y="252"/>
                    <a:pt x="828" y="209"/>
                  </a:cubicBezTo>
                  <a:cubicBezTo>
                    <a:pt x="828" y="209"/>
                    <a:pt x="1093" y="148"/>
                    <a:pt x="1288" y="168"/>
                  </a:cubicBezTo>
                  <a:cubicBezTo>
                    <a:pt x="1288" y="168"/>
                    <a:pt x="1431" y="219"/>
                    <a:pt x="1530" y="115"/>
                  </a:cubicBezTo>
                  <a:cubicBezTo>
                    <a:pt x="1530" y="115"/>
                    <a:pt x="1533" y="0"/>
                    <a:pt x="1250" y="55"/>
                  </a:cubicBezTo>
                  <a:cubicBezTo>
                    <a:pt x="1250" y="55"/>
                    <a:pt x="909" y="193"/>
                    <a:pt x="719" y="185"/>
                  </a:cubicBezTo>
                  <a:cubicBezTo>
                    <a:pt x="719" y="185"/>
                    <a:pt x="235" y="215"/>
                    <a:pt x="78" y="155"/>
                  </a:cubicBezTo>
                  <a:cubicBezTo>
                    <a:pt x="78" y="155"/>
                    <a:pt x="0" y="149"/>
                    <a:pt x="47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39"/>
            <p:cNvSpPr>
              <a:spLocks/>
            </p:cNvSpPr>
            <p:nvPr/>
          </p:nvSpPr>
          <p:spPr bwMode="auto">
            <a:xfrm>
              <a:off x="4711701" y="5867401"/>
              <a:ext cx="333375" cy="196850"/>
            </a:xfrm>
            <a:custGeom>
              <a:avLst/>
              <a:gdLst>
                <a:gd name="T0" fmla="*/ 406 w 930"/>
                <a:gd name="T1" fmla="*/ 486 h 550"/>
                <a:gd name="T2" fmla="*/ 818 w 930"/>
                <a:gd name="T3" fmla="*/ 541 h 550"/>
                <a:gd name="T4" fmla="*/ 858 w 930"/>
                <a:gd name="T5" fmla="*/ 361 h 550"/>
                <a:gd name="T6" fmla="*/ 344 w 930"/>
                <a:gd name="T7" fmla="*/ 345 h 550"/>
                <a:gd name="T8" fmla="*/ 165 w 930"/>
                <a:gd name="T9" fmla="*/ 0 h 550"/>
                <a:gd name="T10" fmla="*/ 126 w 930"/>
                <a:gd name="T11" fmla="*/ 19 h 550"/>
                <a:gd name="T12" fmla="*/ 217 w 930"/>
                <a:gd name="T13" fmla="*/ 334 h 550"/>
                <a:gd name="T14" fmla="*/ 13 w 930"/>
                <a:gd name="T15" fmla="*/ 341 h 550"/>
                <a:gd name="T16" fmla="*/ 0 w 930"/>
                <a:gd name="T17" fmla="*/ 413 h 550"/>
                <a:gd name="T18" fmla="*/ 135 w 930"/>
                <a:gd name="T19" fmla="*/ 439 h 550"/>
                <a:gd name="T20" fmla="*/ 214 w 930"/>
                <a:gd name="T21" fmla="*/ 467 h 550"/>
                <a:gd name="T22" fmla="*/ 280 w 930"/>
                <a:gd name="T23" fmla="*/ 457 h 550"/>
                <a:gd name="T24" fmla="*/ 298 w 930"/>
                <a:gd name="T25" fmla="*/ 427 h 550"/>
                <a:gd name="T26" fmla="*/ 340 w 930"/>
                <a:gd name="T27" fmla="*/ 418 h 550"/>
                <a:gd name="T28" fmla="*/ 406 w 930"/>
                <a:gd name="T29" fmla="*/ 486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0" h="550">
                  <a:moveTo>
                    <a:pt x="406" y="486"/>
                  </a:moveTo>
                  <a:cubicBezTo>
                    <a:pt x="406" y="486"/>
                    <a:pt x="706" y="550"/>
                    <a:pt x="818" y="541"/>
                  </a:cubicBezTo>
                  <a:cubicBezTo>
                    <a:pt x="818" y="541"/>
                    <a:pt x="930" y="490"/>
                    <a:pt x="858" y="361"/>
                  </a:cubicBezTo>
                  <a:cubicBezTo>
                    <a:pt x="858" y="361"/>
                    <a:pt x="389" y="359"/>
                    <a:pt x="344" y="345"/>
                  </a:cubicBezTo>
                  <a:cubicBezTo>
                    <a:pt x="344" y="345"/>
                    <a:pt x="225" y="40"/>
                    <a:pt x="165" y="0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6" y="19"/>
                    <a:pt x="322" y="301"/>
                    <a:pt x="217" y="334"/>
                  </a:cubicBezTo>
                  <a:cubicBezTo>
                    <a:pt x="217" y="334"/>
                    <a:pt x="123" y="346"/>
                    <a:pt x="13" y="341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135" y="439"/>
                    <a:pt x="135" y="439"/>
                    <a:pt x="135" y="439"/>
                  </a:cubicBezTo>
                  <a:cubicBezTo>
                    <a:pt x="135" y="439"/>
                    <a:pt x="142" y="491"/>
                    <a:pt x="214" y="467"/>
                  </a:cubicBezTo>
                  <a:cubicBezTo>
                    <a:pt x="280" y="457"/>
                    <a:pt x="280" y="457"/>
                    <a:pt x="280" y="457"/>
                  </a:cubicBezTo>
                  <a:cubicBezTo>
                    <a:pt x="298" y="427"/>
                    <a:pt x="298" y="427"/>
                    <a:pt x="298" y="427"/>
                  </a:cubicBezTo>
                  <a:cubicBezTo>
                    <a:pt x="298" y="427"/>
                    <a:pt x="327" y="412"/>
                    <a:pt x="340" y="418"/>
                  </a:cubicBezTo>
                  <a:cubicBezTo>
                    <a:pt x="353" y="424"/>
                    <a:pt x="324" y="476"/>
                    <a:pt x="40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Line 240"/>
            <p:cNvSpPr>
              <a:spLocks noChangeShapeType="1"/>
            </p:cNvSpPr>
            <p:nvPr/>
          </p:nvSpPr>
          <p:spPr bwMode="auto">
            <a:xfrm flipV="1">
              <a:off x="4694238" y="5988051"/>
              <a:ext cx="3175" cy="25400"/>
            </a:xfrm>
            <a:prstGeom prst="line">
              <a:avLst/>
            </a:pr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41"/>
            <p:cNvSpPr>
              <a:spLocks/>
            </p:cNvSpPr>
            <p:nvPr/>
          </p:nvSpPr>
          <p:spPr bwMode="auto">
            <a:xfrm>
              <a:off x="4511676" y="5853113"/>
              <a:ext cx="185738" cy="134938"/>
            </a:xfrm>
            <a:custGeom>
              <a:avLst/>
              <a:gdLst>
                <a:gd name="T0" fmla="*/ 521 w 521"/>
                <a:gd name="T1" fmla="*/ 377 h 377"/>
                <a:gd name="T2" fmla="*/ 158 w 521"/>
                <a:gd name="T3" fmla="*/ 287 h 377"/>
                <a:gd name="T4" fmla="*/ 62 w 521"/>
                <a:gd name="T5" fmla="*/ 22 h 377"/>
                <a:gd name="T6" fmla="*/ 30 w 521"/>
                <a:gd name="T7" fmla="*/ 12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1" h="377">
                  <a:moveTo>
                    <a:pt x="521" y="377"/>
                  </a:moveTo>
                  <a:cubicBezTo>
                    <a:pt x="521" y="377"/>
                    <a:pt x="262" y="341"/>
                    <a:pt x="158" y="287"/>
                  </a:cubicBezTo>
                  <a:cubicBezTo>
                    <a:pt x="158" y="287"/>
                    <a:pt x="109" y="161"/>
                    <a:pt x="62" y="22"/>
                  </a:cubicBezTo>
                  <a:cubicBezTo>
                    <a:pt x="62" y="22"/>
                    <a:pt x="0" y="0"/>
                    <a:pt x="30" y="12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Line 242"/>
            <p:cNvSpPr>
              <a:spLocks noChangeShapeType="1"/>
            </p:cNvSpPr>
            <p:nvPr/>
          </p:nvSpPr>
          <p:spPr bwMode="auto">
            <a:xfrm>
              <a:off x="4521201" y="5899151"/>
              <a:ext cx="1588" cy="30163"/>
            </a:xfrm>
            <a:prstGeom prst="line">
              <a:avLst/>
            </a:pr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43"/>
            <p:cNvSpPr>
              <a:spLocks/>
            </p:cNvSpPr>
            <p:nvPr/>
          </p:nvSpPr>
          <p:spPr bwMode="auto">
            <a:xfrm>
              <a:off x="3990976" y="5738813"/>
              <a:ext cx="700088" cy="274638"/>
            </a:xfrm>
            <a:custGeom>
              <a:avLst/>
              <a:gdLst>
                <a:gd name="T0" fmla="*/ 1484 w 1953"/>
                <a:gd name="T1" fmla="*/ 531 h 763"/>
                <a:gd name="T2" fmla="*/ 1106 w 1953"/>
                <a:gd name="T3" fmla="*/ 489 h 763"/>
                <a:gd name="T4" fmla="*/ 635 w 1953"/>
                <a:gd name="T5" fmla="*/ 312 h 763"/>
                <a:gd name="T6" fmla="*/ 527 w 1953"/>
                <a:gd name="T7" fmla="*/ 253 h 763"/>
                <a:gd name="T8" fmla="*/ 110 w 1953"/>
                <a:gd name="T9" fmla="*/ 46 h 763"/>
                <a:gd name="T10" fmla="*/ 49 w 1953"/>
                <a:gd name="T11" fmla="*/ 89 h 763"/>
                <a:gd name="T12" fmla="*/ 949 w 1953"/>
                <a:gd name="T13" fmla="*/ 498 h 763"/>
                <a:gd name="T14" fmla="*/ 1538 w 1953"/>
                <a:gd name="T15" fmla="*/ 652 h 763"/>
                <a:gd name="T16" fmla="*/ 1953 w 1953"/>
                <a:gd name="T17" fmla="*/ 76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3" h="763">
                  <a:moveTo>
                    <a:pt x="1484" y="531"/>
                  </a:moveTo>
                  <a:cubicBezTo>
                    <a:pt x="1484" y="531"/>
                    <a:pt x="1348" y="546"/>
                    <a:pt x="1106" y="489"/>
                  </a:cubicBezTo>
                  <a:cubicBezTo>
                    <a:pt x="1106" y="489"/>
                    <a:pt x="782" y="427"/>
                    <a:pt x="635" y="312"/>
                  </a:cubicBezTo>
                  <a:cubicBezTo>
                    <a:pt x="635" y="312"/>
                    <a:pt x="617" y="232"/>
                    <a:pt x="527" y="253"/>
                  </a:cubicBezTo>
                  <a:cubicBezTo>
                    <a:pt x="527" y="253"/>
                    <a:pt x="209" y="141"/>
                    <a:pt x="110" y="46"/>
                  </a:cubicBezTo>
                  <a:cubicBezTo>
                    <a:pt x="110" y="46"/>
                    <a:pt x="0" y="0"/>
                    <a:pt x="49" y="89"/>
                  </a:cubicBezTo>
                  <a:cubicBezTo>
                    <a:pt x="49" y="89"/>
                    <a:pt x="655" y="416"/>
                    <a:pt x="949" y="498"/>
                  </a:cubicBezTo>
                  <a:cubicBezTo>
                    <a:pt x="949" y="498"/>
                    <a:pt x="1434" y="640"/>
                    <a:pt x="1538" y="652"/>
                  </a:cubicBezTo>
                  <a:cubicBezTo>
                    <a:pt x="1538" y="652"/>
                    <a:pt x="1899" y="756"/>
                    <a:pt x="1953" y="76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44"/>
            <p:cNvSpPr>
              <a:spLocks/>
            </p:cNvSpPr>
            <p:nvPr/>
          </p:nvSpPr>
          <p:spPr bwMode="auto">
            <a:xfrm>
              <a:off x="4546601" y="5973763"/>
              <a:ext cx="127000" cy="127000"/>
            </a:xfrm>
            <a:custGeom>
              <a:avLst/>
              <a:gdLst>
                <a:gd name="T0" fmla="*/ 40 w 353"/>
                <a:gd name="T1" fmla="*/ 352 h 354"/>
                <a:gd name="T2" fmla="*/ 353 w 353"/>
                <a:gd name="T3" fmla="*/ 89 h 354"/>
                <a:gd name="T4" fmla="*/ 212 w 353"/>
                <a:gd name="T5" fmla="*/ 123 h 354"/>
                <a:gd name="T6" fmla="*/ 53 w 353"/>
                <a:gd name="T7" fmla="*/ 303 h 354"/>
                <a:gd name="T8" fmla="*/ 40 w 353"/>
                <a:gd name="T9" fmla="*/ 35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3" h="354">
                  <a:moveTo>
                    <a:pt x="40" y="352"/>
                  </a:moveTo>
                  <a:cubicBezTo>
                    <a:pt x="40" y="352"/>
                    <a:pt x="335" y="141"/>
                    <a:pt x="353" y="89"/>
                  </a:cubicBezTo>
                  <a:cubicBezTo>
                    <a:pt x="353" y="89"/>
                    <a:pt x="303" y="0"/>
                    <a:pt x="212" y="123"/>
                  </a:cubicBezTo>
                  <a:cubicBezTo>
                    <a:pt x="212" y="123"/>
                    <a:pt x="92" y="270"/>
                    <a:pt x="53" y="303"/>
                  </a:cubicBezTo>
                  <a:cubicBezTo>
                    <a:pt x="53" y="303"/>
                    <a:pt x="0" y="354"/>
                    <a:pt x="40" y="3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45"/>
            <p:cNvSpPr>
              <a:spLocks/>
            </p:cNvSpPr>
            <p:nvPr/>
          </p:nvSpPr>
          <p:spPr bwMode="auto">
            <a:xfrm>
              <a:off x="4216401" y="5865813"/>
              <a:ext cx="209550" cy="153988"/>
            </a:xfrm>
            <a:custGeom>
              <a:avLst/>
              <a:gdLst>
                <a:gd name="T0" fmla="*/ 406 w 581"/>
                <a:gd name="T1" fmla="*/ 65 h 430"/>
                <a:gd name="T2" fmla="*/ 457 w 581"/>
                <a:gd name="T3" fmla="*/ 1 h 430"/>
                <a:gd name="T4" fmla="*/ 497 w 581"/>
                <a:gd name="T5" fmla="*/ 109 h 430"/>
                <a:gd name="T6" fmla="*/ 0 w 581"/>
                <a:gd name="T7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1" h="430">
                  <a:moveTo>
                    <a:pt x="406" y="65"/>
                  </a:moveTo>
                  <a:cubicBezTo>
                    <a:pt x="406" y="65"/>
                    <a:pt x="397" y="0"/>
                    <a:pt x="457" y="1"/>
                  </a:cubicBezTo>
                  <a:cubicBezTo>
                    <a:pt x="457" y="1"/>
                    <a:pt x="581" y="59"/>
                    <a:pt x="497" y="109"/>
                  </a:cubicBezTo>
                  <a:cubicBezTo>
                    <a:pt x="497" y="109"/>
                    <a:pt x="229" y="334"/>
                    <a:pt x="0" y="43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Line 246"/>
            <p:cNvSpPr>
              <a:spLocks noChangeShapeType="1"/>
            </p:cNvSpPr>
            <p:nvPr/>
          </p:nvSpPr>
          <p:spPr bwMode="auto">
            <a:xfrm flipV="1">
              <a:off x="4216401" y="6000751"/>
              <a:ext cx="0" cy="19050"/>
            </a:xfrm>
            <a:prstGeom prst="line">
              <a:avLst/>
            </a:pr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47"/>
            <p:cNvSpPr>
              <a:spLocks/>
            </p:cNvSpPr>
            <p:nvPr/>
          </p:nvSpPr>
          <p:spPr bwMode="auto">
            <a:xfrm>
              <a:off x="4216401" y="5889626"/>
              <a:ext cx="142875" cy="111125"/>
            </a:xfrm>
            <a:custGeom>
              <a:avLst/>
              <a:gdLst>
                <a:gd name="T0" fmla="*/ 0 w 399"/>
                <a:gd name="T1" fmla="*/ 313 h 313"/>
                <a:gd name="T2" fmla="*/ 399 w 399"/>
                <a:gd name="T3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9" h="313">
                  <a:moveTo>
                    <a:pt x="0" y="313"/>
                  </a:moveTo>
                  <a:cubicBezTo>
                    <a:pt x="0" y="313"/>
                    <a:pt x="334" y="126"/>
                    <a:pt x="399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48"/>
            <p:cNvSpPr>
              <a:spLocks/>
            </p:cNvSpPr>
            <p:nvPr/>
          </p:nvSpPr>
          <p:spPr bwMode="auto">
            <a:xfrm>
              <a:off x="3897313" y="6046788"/>
              <a:ext cx="241300" cy="95250"/>
            </a:xfrm>
            <a:custGeom>
              <a:avLst/>
              <a:gdLst>
                <a:gd name="T0" fmla="*/ 59 w 675"/>
                <a:gd name="T1" fmla="*/ 259 h 266"/>
                <a:gd name="T2" fmla="*/ 197 w 675"/>
                <a:gd name="T3" fmla="*/ 219 h 266"/>
                <a:gd name="T4" fmla="*/ 198 w 675"/>
                <a:gd name="T5" fmla="*/ 266 h 266"/>
                <a:gd name="T6" fmla="*/ 223 w 675"/>
                <a:gd name="T7" fmla="*/ 259 h 266"/>
                <a:gd name="T8" fmla="*/ 239 w 675"/>
                <a:gd name="T9" fmla="*/ 207 h 266"/>
                <a:gd name="T10" fmla="*/ 675 w 675"/>
                <a:gd name="T11" fmla="*/ 33 h 266"/>
                <a:gd name="T12" fmla="*/ 655 w 675"/>
                <a:gd name="T13" fmla="*/ 0 h 266"/>
                <a:gd name="T14" fmla="*/ 67 w 675"/>
                <a:gd name="T15" fmla="*/ 220 h 266"/>
                <a:gd name="T16" fmla="*/ 59 w 675"/>
                <a:gd name="T17" fmla="*/ 25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5" h="266">
                  <a:moveTo>
                    <a:pt x="59" y="259"/>
                  </a:moveTo>
                  <a:cubicBezTo>
                    <a:pt x="197" y="219"/>
                    <a:pt x="197" y="219"/>
                    <a:pt x="197" y="219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39" y="207"/>
                    <a:pt x="239" y="207"/>
                    <a:pt x="239" y="207"/>
                  </a:cubicBezTo>
                  <a:cubicBezTo>
                    <a:pt x="239" y="207"/>
                    <a:pt x="579" y="105"/>
                    <a:pt x="675" y="33"/>
                  </a:cubicBezTo>
                  <a:cubicBezTo>
                    <a:pt x="655" y="0"/>
                    <a:pt x="655" y="0"/>
                    <a:pt x="655" y="0"/>
                  </a:cubicBezTo>
                  <a:cubicBezTo>
                    <a:pt x="655" y="0"/>
                    <a:pt x="312" y="213"/>
                    <a:pt x="67" y="220"/>
                  </a:cubicBezTo>
                  <a:cubicBezTo>
                    <a:pt x="67" y="220"/>
                    <a:pt x="0" y="242"/>
                    <a:pt x="59" y="2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49"/>
            <p:cNvSpPr>
              <a:spLocks/>
            </p:cNvSpPr>
            <p:nvPr/>
          </p:nvSpPr>
          <p:spPr bwMode="auto">
            <a:xfrm>
              <a:off x="4837113" y="5680076"/>
              <a:ext cx="1581150" cy="1131888"/>
            </a:xfrm>
            <a:custGeom>
              <a:avLst/>
              <a:gdLst>
                <a:gd name="T0" fmla="*/ 4400 w 4410"/>
                <a:gd name="T1" fmla="*/ 2892 h 3156"/>
                <a:gd name="T2" fmla="*/ 4241 w 4410"/>
                <a:gd name="T3" fmla="*/ 2744 h 3156"/>
                <a:gd name="T4" fmla="*/ 3932 w 4410"/>
                <a:gd name="T5" fmla="*/ 2481 h 3156"/>
                <a:gd name="T6" fmla="*/ 3431 w 4410"/>
                <a:gd name="T7" fmla="*/ 1617 h 3156"/>
                <a:gd name="T8" fmla="*/ 3294 w 4410"/>
                <a:gd name="T9" fmla="*/ 1457 h 3156"/>
                <a:gd name="T10" fmla="*/ 3016 w 4410"/>
                <a:gd name="T11" fmla="*/ 1335 h 3156"/>
                <a:gd name="T12" fmla="*/ 2486 w 4410"/>
                <a:gd name="T13" fmla="*/ 1386 h 3156"/>
                <a:gd name="T14" fmla="*/ 2191 w 4410"/>
                <a:gd name="T15" fmla="*/ 1405 h 3156"/>
                <a:gd name="T16" fmla="*/ 2069 w 4410"/>
                <a:gd name="T17" fmla="*/ 1451 h 3156"/>
                <a:gd name="T18" fmla="*/ 1719 w 4410"/>
                <a:gd name="T19" fmla="*/ 1422 h 3156"/>
                <a:gd name="T20" fmla="*/ 1594 w 4410"/>
                <a:gd name="T21" fmla="*/ 1550 h 3156"/>
                <a:gd name="T22" fmla="*/ 1619 w 4410"/>
                <a:gd name="T23" fmla="*/ 1628 h 3156"/>
                <a:gd name="T24" fmla="*/ 1383 w 4410"/>
                <a:gd name="T25" fmla="*/ 1491 h 3156"/>
                <a:gd name="T26" fmla="*/ 1438 w 4410"/>
                <a:gd name="T27" fmla="*/ 1436 h 3156"/>
                <a:gd name="T28" fmla="*/ 1516 w 4410"/>
                <a:gd name="T29" fmla="*/ 1411 h 3156"/>
                <a:gd name="T30" fmla="*/ 1437 w 4410"/>
                <a:gd name="T31" fmla="*/ 1272 h 3156"/>
                <a:gd name="T32" fmla="*/ 1513 w 4410"/>
                <a:gd name="T33" fmla="*/ 1268 h 3156"/>
                <a:gd name="T34" fmla="*/ 1510 w 4410"/>
                <a:gd name="T35" fmla="*/ 1125 h 3156"/>
                <a:gd name="T36" fmla="*/ 1462 w 4410"/>
                <a:gd name="T37" fmla="*/ 901 h 3156"/>
                <a:gd name="T38" fmla="*/ 1344 w 4410"/>
                <a:gd name="T39" fmla="*/ 696 h 3156"/>
                <a:gd name="T40" fmla="*/ 1040 w 4410"/>
                <a:gd name="T41" fmla="*/ 618 h 3156"/>
                <a:gd name="T42" fmla="*/ 620 w 4410"/>
                <a:gd name="T43" fmla="*/ 710 h 3156"/>
                <a:gd name="T44" fmla="*/ 153 w 4410"/>
                <a:gd name="T45" fmla="*/ 74 h 3156"/>
                <a:gd name="T46" fmla="*/ 46 w 4410"/>
                <a:gd name="T47" fmla="*/ 0 h 3156"/>
                <a:gd name="T48" fmla="*/ 41 w 4410"/>
                <a:gd name="T49" fmla="*/ 101 h 3156"/>
                <a:gd name="T50" fmla="*/ 368 w 4410"/>
                <a:gd name="T51" fmla="*/ 713 h 3156"/>
                <a:gd name="T52" fmla="*/ 489 w 4410"/>
                <a:gd name="T53" fmla="*/ 891 h 3156"/>
                <a:gd name="T54" fmla="*/ 709 w 4410"/>
                <a:gd name="T55" fmla="*/ 986 h 3156"/>
                <a:gd name="T56" fmla="*/ 547 w 4410"/>
                <a:gd name="T57" fmla="*/ 1089 h 3156"/>
                <a:gd name="T58" fmla="*/ 738 w 4410"/>
                <a:gd name="T59" fmla="*/ 1201 h 3156"/>
                <a:gd name="T60" fmla="*/ 717 w 4410"/>
                <a:gd name="T61" fmla="*/ 1369 h 3156"/>
                <a:gd name="T62" fmla="*/ 848 w 4410"/>
                <a:gd name="T63" fmla="*/ 1412 h 3156"/>
                <a:gd name="T64" fmla="*/ 920 w 4410"/>
                <a:gd name="T65" fmla="*/ 1495 h 3156"/>
                <a:gd name="T66" fmla="*/ 1040 w 4410"/>
                <a:gd name="T67" fmla="*/ 1456 h 3156"/>
                <a:gd name="T68" fmla="*/ 1136 w 4410"/>
                <a:gd name="T69" fmla="*/ 1624 h 3156"/>
                <a:gd name="T70" fmla="*/ 1245 w 4410"/>
                <a:gd name="T71" fmla="*/ 1562 h 3156"/>
                <a:gd name="T72" fmla="*/ 1168 w 4410"/>
                <a:gd name="T73" fmla="*/ 1641 h 3156"/>
                <a:gd name="T74" fmla="*/ 1270 w 4410"/>
                <a:gd name="T75" fmla="*/ 1810 h 3156"/>
                <a:gd name="T76" fmla="*/ 1304 w 4410"/>
                <a:gd name="T77" fmla="*/ 1862 h 3156"/>
                <a:gd name="T78" fmla="*/ 2134 w 4410"/>
                <a:gd name="T79" fmla="*/ 2263 h 3156"/>
                <a:gd name="T80" fmla="*/ 2061 w 4410"/>
                <a:gd name="T81" fmla="*/ 2417 h 3156"/>
                <a:gd name="T82" fmla="*/ 2071 w 4410"/>
                <a:gd name="T83" fmla="*/ 2670 h 3156"/>
                <a:gd name="T84" fmla="*/ 2239 w 4410"/>
                <a:gd name="T85" fmla="*/ 2630 h 3156"/>
                <a:gd name="T86" fmla="*/ 2506 w 4410"/>
                <a:gd name="T87" fmla="*/ 2846 h 3156"/>
                <a:gd name="T88" fmla="*/ 2765 w 4410"/>
                <a:gd name="T89" fmla="*/ 2782 h 3156"/>
                <a:gd name="T90" fmla="*/ 2871 w 4410"/>
                <a:gd name="T91" fmla="*/ 2475 h 3156"/>
                <a:gd name="T92" fmla="*/ 3021 w 4410"/>
                <a:gd name="T93" fmla="*/ 2473 h 3156"/>
                <a:gd name="T94" fmla="*/ 2913 w 4410"/>
                <a:gd name="T95" fmla="*/ 2800 h 3156"/>
                <a:gd name="T96" fmla="*/ 3067 w 4410"/>
                <a:gd name="T97" fmla="*/ 2880 h 3156"/>
                <a:gd name="T98" fmla="*/ 3109 w 4410"/>
                <a:gd name="T99" fmla="*/ 2756 h 3156"/>
                <a:gd name="T100" fmla="*/ 3067 w 4410"/>
                <a:gd name="T101" fmla="*/ 2601 h 3156"/>
                <a:gd name="T102" fmla="*/ 3119 w 4410"/>
                <a:gd name="T103" fmla="*/ 2560 h 3156"/>
                <a:gd name="T104" fmla="*/ 3179 w 4410"/>
                <a:gd name="T105" fmla="*/ 2683 h 3156"/>
                <a:gd name="T106" fmla="*/ 3123 w 4410"/>
                <a:gd name="T107" fmla="*/ 2805 h 3156"/>
                <a:gd name="T108" fmla="*/ 3432 w 4410"/>
                <a:gd name="T109" fmla="*/ 2952 h 3156"/>
                <a:gd name="T110" fmla="*/ 3616 w 4410"/>
                <a:gd name="T111" fmla="*/ 2954 h 3156"/>
                <a:gd name="T112" fmla="*/ 3786 w 4410"/>
                <a:gd name="T113" fmla="*/ 2961 h 3156"/>
                <a:gd name="T114" fmla="*/ 4222 w 4410"/>
                <a:gd name="T115" fmla="*/ 3123 h 3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10" h="3156">
                  <a:moveTo>
                    <a:pt x="4222" y="3123"/>
                  </a:moveTo>
                  <a:cubicBezTo>
                    <a:pt x="4222" y="3123"/>
                    <a:pt x="4368" y="2991"/>
                    <a:pt x="4400" y="2892"/>
                  </a:cubicBezTo>
                  <a:cubicBezTo>
                    <a:pt x="4400" y="2892"/>
                    <a:pt x="4410" y="2751"/>
                    <a:pt x="4163" y="2598"/>
                  </a:cubicBezTo>
                  <a:cubicBezTo>
                    <a:pt x="4241" y="2744"/>
                    <a:pt x="4241" y="2744"/>
                    <a:pt x="4241" y="2744"/>
                  </a:cubicBezTo>
                  <a:cubicBezTo>
                    <a:pt x="4241" y="2744"/>
                    <a:pt x="3943" y="2673"/>
                    <a:pt x="3881" y="2509"/>
                  </a:cubicBezTo>
                  <a:cubicBezTo>
                    <a:pt x="3881" y="2509"/>
                    <a:pt x="3885" y="2476"/>
                    <a:pt x="3932" y="2481"/>
                  </a:cubicBezTo>
                  <a:cubicBezTo>
                    <a:pt x="3932" y="2481"/>
                    <a:pt x="3983" y="2454"/>
                    <a:pt x="3858" y="2364"/>
                  </a:cubicBezTo>
                  <a:cubicBezTo>
                    <a:pt x="3858" y="2364"/>
                    <a:pt x="3536" y="1705"/>
                    <a:pt x="3431" y="1617"/>
                  </a:cubicBezTo>
                  <a:cubicBezTo>
                    <a:pt x="3365" y="1602"/>
                    <a:pt x="3365" y="1602"/>
                    <a:pt x="3365" y="1602"/>
                  </a:cubicBezTo>
                  <a:cubicBezTo>
                    <a:pt x="3365" y="1602"/>
                    <a:pt x="3301" y="1567"/>
                    <a:pt x="3294" y="1457"/>
                  </a:cubicBezTo>
                  <a:cubicBezTo>
                    <a:pt x="3294" y="1457"/>
                    <a:pt x="3223" y="1313"/>
                    <a:pt x="3082" y="1357"/>
                  </a:cubicBezTo>
                  <a:cubicBezTo>
                    <a:pt x="3082" y="1357"/>
                    <a:pt x="3059" y="1374"/>
                    <a:pt x="3016" y="1335"/>
                  </a:cubicBezTo>
                  <a:cubicBezTo>
                    <a:pt x="3016" y="1335"/>
                    <a:pt x="2816" y="1304"/>
                    <a:pt x="2742" y="1349"/>
                  </a:cubicBezTo>
                  <a:cubicBezTo>
                    <a:pt x="2742" y="1349"/>
                    <a:pt x="2469" y="1296"/>
                    <a:pt x="2486" y="1386"/>
                  </a:cubicBezTo>
                  <a:cubicBezTo>
                    <a:pt x="2486" y="1386"/>
                    <a:pt x="2346" y="1362"/>
                    <a:pt x="2285" y="1410"/>
                  </a:cubicBezTo>
                  <a:cubicBezTo>
                    <a:pt x="2191" y="1405"/>
                    <a:pt x="2191" y="1405"/>
                    <a:pt x="2191" y="1405"/>
                  </a:cubicBezTo>
                  <a:cubicBezTo>
                    <a:pt x="2120" y="1478"/>
                    <a:pt x="2120" y="1478"/>
                    <a:pt x="2120" y="1478"/>
                  </a:cubicBezTo>
                  <a:cubicBezTo>
                    <a:pt x="2069" y="1451"/>
                    <a:pt x="2069" y="1451"/>
                    <a:pt x="2069" y="1451"/>
                  </a:cubicBezTo>
                  <a:cubicBezTo>
                    <a:pt x="2060" y="1416"/>
                    <a:pt x="2060" y="1416"/>
                    <a:pt x="2060" y="1416"/>
                  </a:cubicBezTo>
                  <a:cubicBezTo>
                    <a:pt x="2060" y="1416"/>
                    <a:pt x="1738" y="1322"/>
                    <a:pt x="1719" y="1422"/>
                  </a:cubicBezTo>
                  <a:cubicBezTo>
                    <a:pt x="1719" y="1422"/>
                    <a:pt x="1711" y="1537"/>
                    <a:pt x="1690" y="1541"/>
                  </a:cubicBezTo>
                  <a:cubicBezTo>
                    <a:pt x="1670" y="1546"/>
                    <a:pt x="1594" y="1550"/>
                    <a:pt x="1594" y="1550"/>
                  </a:cubicBezTo>
                  <a:cubicBezTo>
                    <a:pt x="1582" y="1596"/>
                    <a:pt x="1582" y="1596"/>
                    <a:pt x="1582" y="1596"/>
                  </a:cubicBezTo>
                  <a:cubicBezTo>
                    <a:pt x="1619" y="1628"/>
                    <a:pt x="1619" y="1628"/>
                    <a:pt x="1619" y="1628"/>
                  </a:cubicBezTo>
                  <a:cubicBezTo>
                    <a:pt x="1566" y="1669"/>
                    <a:pt x="1566" y="1669"/>
                    <a:pt x="1566" y="1669"/>
                  </a:cubicBezTo>
                  <a:cubicBezTo>
                    <a:pt x="1566" y="1669"/>
                    <a:pt x="1440" y="1586"/>
                    <a:pt x="1383" y="1491"/>
                  </a:cubicBezTo>
                  <a:cubicBezTo>
                    <a:pt x="1474" y="1529"/>
                    <a:pt x="1474" y="1529"/>
                    <a:pt x="1474" y="1529"/>
                  </a:cubicBezTo>
                  <a:cubicBezTo>
                    <a:pt x="1438" y="1436"/>
                    <a:pt x="1438" y="1436"/>
                    <a:pt x="1438" y="1436"/>
                  </a:cubicBezTo>
                  <a:cubicBezTo>
                    <a:pt x="1460" y="1364"/>
                    <a:pt x="1460" y="1364"/>
                    <a:pt x="1460" y="1364"/>
                  </a:cubicBezTo>
                  <a:cubicBezTo>
                    <a:pt x="1516" y="1411"/>
                    <a:pt x="1516" y="1411"/>
                    <a:pt x="1516" y="1411"/>
                  </a:cubicBezTo>
                  <a:cubicBezTo>
                    <a:pt x="1509" y="1356"/>
                    <a:pt x="1509" y="1356"/>
                    <a:pt x="1509" y="1356"/>
                  </a:cubicBezTo>
                  <a:cubicBezTo>
                    <a:pt x="1437" y="1272"/>
                    <a:pt x="1437" y="1272"/>
                    <a:pt x="1437" y="1272"/>
                  </a:cubicBezTo>
                  <a:cubicBezTo>
                    <a:pt x="1482" y="1244"/>
                    <a:pt x="1482" y="1244"/>
                    <a:pt x="1482" y="1244"/>
                  </a:cubicBezTo>
                  <a:cubicBezTo>
                    <a:pt x="1513" y="1268"/>
                    <a:pt x="1513" y="1268"/>
                    <a:pt x="1513" y="1268"/>
                  </a:cubicBezTo>
                  <a:cubicBezTo>
                    <a:pt x="1513" y="1268"/>
                    <a:pt x="1522" y="1187"/>
                    <a:pt x="1433" y="1142"/>
                  </a:cubicBezTo>
                  <a:cubicBezTo>
                    <a:pt x="1510" y="1125"/>
                    <a:pt x="1510" y="1125"/>
                    <a:pt x="1510" y="1125"/>
                  </a:cubicBezTo>
                  <a:cubicBezTo>
                    <a:pt x="1499" y="1048"/>
                    <a:pt x="1499" y="1048"/>
                    <a:pt x="1499" y="1048"/>
                  </a:cubicBezTo>
                  <a:cubicBezTo>
                    <a:pt x="1462" y="901"/>
                    <a:pt x="1462" y="901"/>
                    <a:pt x="1462" y="901"/>
                  </a:cubicBezTo>
                  <a:cubicBezTo>
                    <a:pt x="1391" y="865"/>
                    <a:pt x="1391" y="865"/>
                    <a:pt x="1391" y="865"/>
                  </a:cubicBezTo>
                  <a:cubicBezTo>
                    <a:pt x="1391" y="865"/>
                    <a:pt x="1438" y="816"/>
                    <a:pt x="1344" y="696"/>
                  </a:cubicBezTo>
                  <a:cubicBezTo>
                    <a:pt x="1344" y="696"/>
                    <a:pt x="1281" y="545"/>
                    <a:pt x="1057" y="532"/>
                  </a:cubicBezTo>
                  <a:cubicBezTo>
                    <a:pt x="1057" y="532"/>
                    <a:pt x="969" y="534"/>
                    <a:pt x="1040" y="618"/>
                  </a:cubicBezTo>
                  <a:cubicBezTo>
                    <a:pt x="1040" y="618"/>
                    <a:pt x="779" y="695"/>
                    <a:pt x="750" y="760"/>
                  </a:cubicBezTo>
                  <a:cubicBezTo>
                    <a:pt x="750" y="760"/>
                    <a:pt x="704" y="638"/>
                    <a:pt x="620" y="710"/>
                  </a:cubicBezTo>
                  <a:cubicBezTo>
                    <a:pt x="620" y="710"/>
                    <a:pt x="520" y="643"/>
                    <a:pt x="437" y="422"/>
                  </a:cubicBezTo>
                  <a:cubicBezTo>
                    <a:pt x="437" y="422"/>
                    <a:pt x="258" y="162"/>
                    <a:pt x="153" y="74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139" y="304"/>
                    <a:pt x="139" y="304"/>
                    <a:pt x="139" y="304"/>
                  </a:cubicBezTo>
                  <a:cubicBezTo>
                    <a:pt x="139" y="304"/>
                    <a:pt x="331" y="573"/>
                    <a:pt x="368" y="713"/>
                  </a:cubicBezTo>
                  <a:cubicBezTo>
                    <a:pt x="430" y="823"/>
                    <a:pt x="430" y="823"/>
                    <a:pt x="430" y="823"/>
                  </a:cubicBezTo>
                  <a:cubicBezTo>
                    <a:pt x="489" y="891"/>
                    <a:pt x="489" y="891"/>
                    <a:pt x="489" y="891"/>
                  </a:cubicBezTo>
                  <a:cubicBezTo>
                    <a:pt x="489" y="891"/>
                    <a:pt x="633" y="888"/>
                    <a:pt x="707" y="945"/>
                  </a:cubicBezTo>
                  <a:cubicBezTo>
                    <a:pt x="709" y="986"/>
                    <a:pt x="709" y="986"/>
                    <a:pt x="709" y="986"/>
                  </a:cubicBezTo>
                  <a:cubicBezTo>
                    <a:pt x="634" y="991"/>
                    <a:pt x="634" y="991"/>
                    <a:pt x="634" y="991"/>
                  </a:cubicBezTo>
                  <a:cubicBezTo>
                    <a:pt x="634" y="991"/>
                    <a:pt x="598" y="1061"/>
                    <a:pt x="547" y="1089"/>
                  </a:cubicBezTo>
                  <a:cubicBezTo>
                    <a:pt x="547" y="1089"/>
                    <a:pt x="615" y="1200"/>
                    <a:pt x="631" y="1236"/>
                  </a:cubicBezTo>
                  <a:cubicBezTo>
                    <a:pt x="738" y="1201"/>
                    <a:pt x="738" y="1201"/>
                    <a:pt x="738" y="1201"/>
                  </a:cubicBezTo>
                  <a:cubicBezTo>
                    <a:pt x="742" y="1276"/>
                    <a:pt x="742" y="1276"/>
                    <a:pt x="742" y="1276"/>
                  </a:cubicBezTo>
                  <a:cubicBezTo>
                    <a:pt x="742" y="1276"/>
                    <a:pt x="683" y="1317"/>
                    <a:pt x="717" y="1369"/>
                  </a:cubicBezTo>
                  <a:cubicBezTo>
                    <a:pt x="774" y="1410"/>
                    <a:pt x="774" y="1410"/>
                    <a:pt x="774" y="1410"/>
                  </a:cubicBezTo>
                  <a:cubicBezTo>
                    <a:pt x="848" y="1412"/>
                    <a:pt x="848" y="1412"/>
                    <a:pt x="848" y="1412"/>
                  </a:cubicBezTo>
                  <a:cubicBezTo>
                    <a:pt x="843" y="1459"/>
                    <a:pt x="843" y="1459"/>
                    <a:pt x="843" y="1459"/>
                  </a:cubicBezTo>
                  <a:cubicBezTo>
                    <a:pt x="843" y="1459"/>
                    <a:pt x="902" y="1473"/>
                    <a:pt x="920" y="1495"/>
                  </a:cubicBezTo>
                  <a:cubicBezTo>
                    <a:pt x="937" y="1518"/>
                    <a:pt x="952" y="1458"/>
                    <a:pt x="952" y="1458"/>
                  </a:cubicBezTo>
                  <a:cubicBezTo>
                    <a:pt x="1040" y="1456"/>
                    <a:pt x="1040" y="1456"/>
                    <a:pt x="1040" y="1456"/>
                  </a:cubicBezTo>
                  <a:cubicBezTo>
                    <a:pt x="1046" y="1518"/>
                    <a:pt x="1046" y="1518"/>
                    <a:pt x="1046" y="1518"/>
                  </a:cubicBezTo>
                  <a:cubicBezTo>
                    <a:pt x="1136" y="1624"/>
                    <a:pt x="1136" y="1624"/>
                    <a:pt x="1136" y="1624"/>
                  </a:cubicBezTo>
                  <a:cubicBezTo>
                    <a:pt x="1163" y="1566"/>
                    <a:pt x="1163" y="1566"/>
                    <a:pt x="1163" y="1566"/>
                  </a:cubicBezTo>
                  <a:cubicBezTo>
                    <a:pt x="1245" y="1562"/>
                    <a:pt x="1245" y="1562"/>
                    <a:pt x="1245" y="1562"/>
                  </a:cubicBezTo>
                  <a:cubicBezTo>
                    <a:pt x="1251" y="1631"/>
                    <a:pt x="1251" y="1631"/>
                    <a:pt x="1251" y="1631"/>
                  </a:cubicBezTo>
                  <a:cubicBezTo>
                    <a:pt x="1168" y="1641"/>
                    <a:pt x="1168" y="1641"/>
                    <a:pt x="1168" y="1641"/>
                  </a:cubicBezTo>
                  <a:cubicBezTo>
                    <a:pt x="1168" y="1641"/>
                    <a:pt x="1128" y="1745"/>
                    <a:pt x="1184" y="1786"/>
                  </a:cubicBezTo>
                  <a:cubicBezTo>
                    <a:pt x="1184" y="1786"/>
                    <a:pt x="1271" y="1797"/>
                    <a:pt x="1270" y="1810"/>
                  </a:cubicBezTo>
                  <a:cubicBezTo>
                    <a:pt x="1268" y="1824"/>
                    <a:pt x="1339" y="1798"/>
                    <a:pt x="1339" y="1798"/>
                  </a:cubicBezTo>
                  <a:cubicBezTo>
                    <a:pt x="1304" y="1862"/>
                    <a:pt x="1304" y="1862"/>
                    <a:pt x="1304" y="1862"/>
                  </a:cubicBezTo>
                  <a:cubicBezTo>
                    <a:pt x="1304" y="1862"/>
                    <a:pt x="1578" y="1964"/>
                    <a:pt x="1708" y="2068"/>
                  </a:cubicBezTo>
                  <a:cubicBezTo>
                    <a:pt x="1708" y="2068"/>
                    <a:pt x="1892" y="2240"/>
                    <a:pt x="2134" y="2263"/>
                  </a:cubicBezTo>
                  <a:cubicBezTo>
                    <a:pt x="2134" y="2263"/>
                    <a:pt x="2155" y="2368"/>
                    <a:pt x="2048" y="2354"/>
                  </a:cubicBezTo>
                  <a:cubicBezTo>
                    <a:pt x="2048" y="2354"/>
                    <a:pt x="2014" y="2405"/>
                    <a:pt x="2061" y="2417"/>
                  </a:cubicBezTo>
                  <a:cubicBezTo>
                    <a:pt x="2061" y="2417"/>
                    <a:pt x="1896" y="2540"/>
                    <a:pt x="2019" y="2651"/>
                  </a:cubicBezTo>
                  <a:cubicBezTo>
                    <a:pt x="2071" y="2670"/>
                    <a:pt x="2071" y="2670"/>
                    <a:pt x="2071" y="2670"/>
                  </a:cubicBezTo>
                  <a:cubicBezTo>
                    <a:pt x="2166" y="2668"/>
                    <a:pt x="2166" y="2668"/>
                    <a:pt x="2166" y="2668"/>
                  </a:cubicBezTo>
                  <a:cubicBezTo>
                    <a:pt x="2239" y="2630"/>
                    <a:pt x="2239" y="2630"/>
                    <a:pt x="2239" y="2630"/>
                  </a:cubicBezTo>
                  <a:cubicBezTo>
                    <a:pt x="2409" y="2684"/>
                    <a:pt x="2409" y="2684"/>
                    <a:pt x="2409" y="2684"/>
                  </a:cubicBezTo>
                  <a:cubicBezTo>
                    <a:pt x="2409" y="2684"/>
                    <a:pt x="2360" y="2808"/>
                    <a:pt x="2506" y="2846"/>
                  </a:cubicBezTo>
                  <a:cubicBezTo>
                    <a:pt x="2642" y="2842"/>
                    <a:pt x="2642" y="2842"/>
                    <a:pt x="2642" y="2842"/>
                  </a:cubicBezTo>
                  <a:cubicBezTo>
                    <a:pt x="2642" y="2842"/>
                    <a:pt x="2689" y="2848"/>
                    <a:pt x="2765" y="2782"/>
                  </a:cubicBezTo>
                  <a:cubicBezTo>
                    <a:pt x="2765" y="2782"/>
                    <a:pt x="2841" y="2717"/>
                    <a:pt x="2842" y="2601"/>
                  </a:cubicBezTo>
                  <a:cubicBezTo>
                    <a:pt x="2871" y="2475"/>
                    <a:pt x="2871" y="2475"/>
                    <a:pt x="2871" y="2475"/>
                  </a:cubicBezTo>
                  <a:cubicBezTo>
                    <a:pt x="2957" y="2438"/>
                    <a:pt x="2957" y="2438"/>
                    <a:pt x="2957" y="2438"/>
                  </a:cubicBezTo>
                  <a:cubicBezTo>
                    <a:pt x="2957" y="2438"/>
                    <a:pt x="3025" y="2439"/>
                    <a:pt x="3021" y="2473"/>
                  </a:cubicBezTo>
                  <a:cubicBezTo>
                    <a:pt x="3021" y="2473"/>
                    <a:pt x="3013" y="2540"/>
                    <a:pt x="2919" y="2583"/>
                  </a:cubicBezTo>
                  <a:cubicBezTo>
                    <a:pt x="2919" y="2583"/>
                    <a:pt x="2832" y="2797"/>
                    <a:pt x="2913" y="2800"/>
                  </a:cubicBezTo>
                  <a:cubicBezTo>
                    <a:pt x="2913" y="2800"/>
                    <a:pt x="2961" y="2738"/>
                    <a:pt x="3006" y="2764"/>
                  </a:cubicBezTo>
                  <a:cubicBezTo>
                    <a:pt x="3006" y="2764"/>
                    <a:pt x="3020" y="2874"/>
                    <a:pt x="3067" y="2880"/>
                  </a:cubicBezTo>
                  <a:cubicBezTo>
                    <a:pt x="3067" y="2880"/>
                    <a:pt x="3035" y="2801"/>
                    <a:pt x="3055" y="2756"/>
                  </a:cubicBezTo>
                  <a:cubicBezTo>
                    <a:pt x="3109" y="2756"/>
                    <a:pt x="3109" y="2756"/>
                    <a:pt x="3109" y="2756"/>
                  </a:cubicBezTo>
                  <a:cubicBezTo>
                    <a:pt x="3100" y="2660"/>
                    <a:pt x="3100" y="2660"/>
                    <a:pt x="3100" y="2660"/>
                  </a:cubicBezTo>
                  <a:cubicBezTo>
                    <a:pt x="3067" y="2601"/>
                    <a:pt x="3067" y="2601"/>
                    <a:pt x="3067" y="2601"/>
                  </a:cubicBezTo>
                  <a:cubicBezTo>
                    <a:pt x="3078" y="2561"/>
                    <a:pt x="3078" y="2561"/>
                    <a:pt x="3078" y="2561"/>
                  </a:cubicBezTo>
                  <a:cubicBezTo>
                    <a:pt x="3078" y="2561"/>
                    <a:pt x="3102" y="2530"/>
                    <a:pt x="3119" y="2560"/>
                  </a:cubicBezTo>
                  <a:cubicBezTo>
                    <a:pt x="3136" y="2589"/>
                    <a:pt x="3183" y="2595"/>
                    <a:pt x="3183" y="2595"/>
                  </a:cubicBezTo>
                  <a:cubicBezTo>
                    <a:pt x="3179" y="2683"/>
                    <a:pt x="3179" y="2683"/>
                    <a:pt x="3179" y="2683"/>
                  </a:cubicBezTo>
                  <a:cubicBezTo>
                    <a:pt x="3179" y="2683"/>
                    <a:pt x="3264" y="2713"/>
                    <a:pt x="3275" y="2735"/>
                  </a:cubicBezTo>
                  <a:cubicBezTo>
                    <a:pt x="3286" y="2757"/>
                    <a:pt x="3249" y="2889"/>
                    <a:pt x="3123" y="2805"/>
                  </a:cubicBezTo>
                  <a:cubicBezTo>
                    <a:pt x="3123" y="2805"/>
                    <a:pt x="3112" y="2954"/>
                    <a:pt x="3234" y="2962"/>
                  </a:cubicBezTo>
                  <a:cubicBezTo>
                    <a:pt x="3234" y="2962"/>
                    <a:pt x="3358" y="3004"/>
                    <a:pt x="3432" y="2952"/>
                  </a:cubicBezTo>
                  <a:cubicBezTo>
                    <a:pt x="3551" y="2932"/>
                    <a:pt x="3551" y="2932"/>
                    <a:pt x="3551" y="2932"/>
                  </a:cubicBezTo>
                  <a:cubicBezTo>
                    <a:pt x="3551" y="2932"/>
                    <a:pt x="3605" y="2932"/>
                    <a:pt x="3616" y="2954"/>
                  </a:cubicBezTo>
                  <a:cubicBezTo>
                    <a:pt x="3627" y="2976"/>
                    <a:pt x="3622" y="2961"/>
                    <a:pt x="3669" y="2967"/>
                  </a:cubicBezTo>
                  <a:cubicBezTo>
                    <a:pt x="3716" y="2973"/>
                    <a:pt x="3746" y="2949"/>
                    <a:pt x="3786" y="2961"/>
                  </a:cubicBezTo>
                  <a:cubicBezTo>
                    <a:pt x="3825" y="2972"/>
                    <a:pt x="3946" y="3042"/>
                    <a:pt x="3946" y="3042"/>
                  </a:cubicBezTo>
                  <a:cubicBezTo>
                    <a:pt x="3946" y="3042"/>
                    <a:pt x="4102" y="3156"/>
                    <a:pt x="4222" y="3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50"/>
            <p:cNvSpPr>
              <a:spLocks/>
            </p:cNvSpPr>
            <p:nvPr/>
          </p:nvSpPr>
          <p:spPr bwMode="auto">
            <a:xfrm>
              <a:off x="5064126" y="5803901"/>
              <a:ext cx="119063" cy="117475"/>
            </a:xfrm>
            <a:custGeom>
              <a:avLst/>
              <a:gdLst>
                <a:gd name="T0" fmla="*/ 117 w 334"/>
                <a:gd name="T1" fmla="*/ 331 h 331"/>
                <a:gd name="T2" fmla="*/ 207 w 334"/>
                <a:gd name="T3" fmla="*/ 283 h 331"/>
                <a:gd name="T4" fmla="*/ 334 w 334"/>
                <a:gd name="T5" fmla="*/ 137 h 331"/>
                <a:gd name="T6" fmla="*/ 200 w 334"/>
                <a:gd name="T7" fmla="*/ 24 h 331"/>
                <a:gd name="T8" fmla="*/ 142 w 334"/>
                <a:gd name="T9" fmla="*/ 69 h 331"/>
                <a:gd name="T10" fmla="*/ 14 w 334"/>
                <a:gd name="T11" fmla="*/ 169 h 331"/>
                <a:gd name="T12" fmla="*/ 117 w 334"/>
                <a:gd name="T13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331">
                  <a:moveTo>
                    <a:pt x="117" y="331"/>
                  </a:moveTo>
                  <a:cubicBezTo>
                    <a:pt x="207" y="283"/>
                    <a:pt x="207" y="283"/>
                    <a:pt x="207" y="283"/>
                  </a:cubicBezTo>
                  <a:cubicBezTo>
                    <a:pt x="207" y="283"/>
                    <a:pt x="234" y="164"/>
                    <a:pt x="334" y="137"/>
                  </a:cubicBezTo>
                  <a:cubicBezTo>
                    <a:pt x="334" y="137"/>
                    <a:pt x="319" y="0"/>
                    <a:pt x="200" y="24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2" y="69"/>
                    <a:pt x="0" y="71"/>
                    <a:pt x="14" y="169"/>
                  </a:cubicBezTo>
                  <a:cubicBezTo>
                    <a:pt x="14" y="169"/>
                    <a:pt x="20" y="280"/>
                    <a:pt x="117" y="3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251"/>
            <p:cNvSpPr>
              <a:spLocks/>
            </p:cNvSpPr>
            <p:nvPr/>
          </p:nvSpPr>
          <p:spPr bwMode="auto">
            <a:xfrm>
              <a:off x="5021263" y="5751513"/>
              <a:ext cx="90488" cy="84138"/>
            </a:xfrm>
            <a:custGeom>
              <a:avLst/>
              <a:gdLst>
                <a:gd name="T0" fmla="*/ 13 w 254"/>
                <a:gd name="T1" fmla="*/ 128 h 232"/>
                <a:gd name="T2" fmla="*/ 113 w 254"/>
                <a:gd name="T3" fmla="*/ 204 h 232"/>
                <a:gd name="T4" fmla="*/ 223 w 254"/>
                <a:gd name="T5" fmla="*/ 92 h 232"/>
                <a:gd name="T6" fmla="*/ 109 w 254"/>
                <a:gd name="T7" fmla="*/ 41 h 232"/>
                <a:gd name="T8" fmla="*/ 13 w 254"/>
                <a:gd name="T9" fmla="*/ 12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232">
                  <a:moveTo>
                    <a:pt x="13" y="128"/>
                  </a:moveTo>
                  <a:cubicBezTo>
                    <a:pt x="13" y="128"/>
                    <a:pt x="8" y="197"/>
                    <a:pt x="113" y="204"/>
                  </a:cubicBezTo>
                  <a:cubicBezTo>
                    <a:pt x="113" y="204"/>
                    <a:pt x="254" y="232"/>
                    <a:pt x="223" y="92"/>
                  </a:cubicBezTo>
                  <a:cubicBezTo>
                    <a:pt x="223" y="92"/>
                    <a:pt x="197" y="0"/>
                    <a:pt x="109" y="41"/>
                  </a:cubicBezTo>
                  <a:cubicBezTo>
                    <a:pt x="109" y="41"/>
                    <a:pt x="0" y="71"/>
                    <a:pt x="13" y="1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252"/>
            <p:cNvSpPr>
              <a:spLocks/>
            </p:cNvSpPr>
            <p:nvPr/>
          </p:nvSpPr>
          <p:spPr bwMode="auto">
            <a:xfrm>
              <a:off x="4403726" y="5751513"/>
              <a:ext cx="555625" cy="107950"/>
            </a:xfrm>
            <a:custGeom>
              <a:avLst/>
              <a:gdLst>
                <a:gd name="T0" fmla="*/ 0 w 1549"/>
                <a:gd name="T1" fmla="*/ 83 h 303"/>
                <a:gd name="T2" fmla="*/ 172 w 1549"/>
                <a:gd name="T3" fmla="*/ 181 h 303"/>
                <a:gd name="T4" fmla="*/ 1200 w 1549"/>
                <a:gd name="T5" fmla="*/ 240 h 303"/>
                <a:gd name="T6" fmla="*/ 1468 w 1549"/>
                <a:gd name="T7" fmla="*/ 273 h 303"/>
                <a:gd name="T8" fmla="*/ 1373 w 1549"/>
                <a:gd name="T9" fmla="*/ 84 h 303"/>
                <a:gd name="T10" fmla="*/ 1101 w 1549"/>
                <a:gd name="T11" fmla="*/ 175 h 303"/>
                <a:gd name="T12" fmla="*/ 234 w 1549"/>
                <a:gd name="T13" fmla="*/ 105 h 303"/>
                <a:gd name="T14" fmla="*/ 0 w 1549"/>
                <a:gd name="T15" fmla="*/ 8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9" h="303">
                  <a:moveTo>
                    <a:pt x="0" y="83"/>
                  </a:moveTo>
                  <a:cubicBezTo>
                    <a:pt x="0" y="83"/>
                    <a:pt x="35" y="182"/>
                    <a:pt x="172" y="181"/>
                  </a:cubicBezTo>
                  <a:cubicBezTo>
                    <a:pt x="172" y="181"/>
                    <a:pt x="978" y="267"/>
                    <a:pt x="1200" y="240"/>
                  </a:cubicBezTo>
                  <a:cubicBezTo>
                    <a:pt x="1200" y="240"/>
                    <a:pt x="1322" y="303"/>
                    <a:pt x="1468" y="273"/>
                  </a:cubicBezTo>
                  <a:cubicBezTo>
                    <a:pt x="1468" y="273"/>
                    <a:pt x="1549" y="188"/>
                    <a:pt x="1373" y="84"/>
                  </a:cubicBezTo>
                  <a:cubicBezTo>
                    <a:pt x="1373" y="84"/>
                    <a:pt x="1291" y="169"/>
                    <a:pt x="1101" y="175"/>
                  </a:cubicBezTo>
                  <a:cubicBezTo>
                    <a:pt x="1101" y="175"/>
                    <a:pt x="529" y="206"/>
                    <a:pt x="234" y="105"/>
                  </a:cubicBezTo>
                  <a:cubicBezTo>
                    <a:pt x="234" y="105"/>
                    <a:pt x="4" y="0"/>
                    <a:pt x="0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253"/>
            <p:cNvSpPr>
              <a:spLocks/>
            </p:cNvSpPr>
            <p:nvPr/>
          </p:nvSpPr>
          <p:spPr bwMode="auto">
            <a:xfrm>
              <a:off x="5078413" y="5651501"/>
              <a:ext cx="77788" cy="74613"/>
            </a:xfrm>
            <a:custGeom>
              <a:avLst/>
              <a:gdLst>
                <a:gd name="T0" fmla="*/ 68 w 217"/>
                <a:gd name="T1" fmla="*/ 208 h 208"/>
                <a:gd name="T2" fmla="*/ 214 w 217"/>
                <a:gd name="T3" fmla="*/ 119 h 208"/>
                <a:gd name="T4" fmla="*/ 88 w 217"/>
                <a:gd name="T5" fmla="*/ 92 h 208"/>
                <a:gd name="T6" fmla="*/ 115 w 217"/>
                <a:gd name="T7" fmla="*/ 113 h 208"/>
                <a:gd name="T8" fmla="*/ 68 w 217"/>
                <a:gd name="T9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208">
                  <a:moveTo>
                    <a:pt x="68" y="208"/>
                  </a:moveTo>
                  <a:cubicBezTo>
                    <a:pt x="68" y="208"/>
                    <a:pt x="217" y="197"/>
                    <a:pt x="214" y="119"/>
                  </a:cubicBezTo>
                  <a:cubicBezTo>
                    <a:pt x="214" y="119"/>
                    <a:pt x="105" y="0"/>
                    <a:pt x="88" y="92"/>
                  </a:cubicBezTo>
                  <a:cubicBezTo>
                    <a:pt x="115" y="113"/>
                    <a:pt x="115" y="113"/>
                    <a:pt x="115" y="113"/>
                  </a:cubicBezTo>
                  <a:cubicBezTo>
                    <a:pt x="115" y="113"/>
                    <a:pt x="0" y="176"/>
                    <a:pt x="68" y="2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254"/>
            <p:cNvSpPr>
              <a:spLocks/>
            </p:cNvSpPr>
            <p:nvPr/>
          </p:nvSpPr>
          <p:spPr bwMode="auto">
            <a:xfrm>
              <a:off x="5033963" y="5546726"/>
              <a:ext cx="103188" cy="84138"/>
            </a:xfrm>
            <a:custGeom>
              <a:avLst/>
              <a:gdLst>
                <a:gd name="T0" fmla="*/ 0 w 287"/>
                <a:gd name="T1" fmla="*/ 161 h 233"/>
                <a:gd name="T2" fmla="*/ 143 w 287"/>
                <a:gd name="T3" fmla="*/ 202 h 233"/>
                <a:gd name="T4" fmla="*/ 287 w 287"/>
                <a:gd name="T5" fmla="*/ 185 h 233"/>
                <a:gd name="T6" fmla="*/ 179 w 287"/>
                <a:gd name="T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7" h="233">
                  <a:moveTo>
                    <a:pt x="0" y="161"/>
                  </a:moveTo>
                  <a:cubicBezTo>
                    <a:pt x="0" y="161"/>
                    <a:pt x="50" y="233"/>
                    <a:pt x="143" y="202"/>
                  </a:cubicBezTo>
                  <a:cubicBezTo>
                    <a:pt x="143" y="202"/>
                    <a:pt x="259" y="223"/>
                    <a:pt x="287" y="185"/>
                  </a:cubicBezTo>
                  <a:cubicBezTo>
                    <a:pt x="287" y="185"/>
                    <a:pt x="270" y="82"/>
                    <a:pt x="179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255"/>
            <p:cNvSpPr>
              <a:spLocks/>
            </p:cNvSpPr>
            <p:nvPr/>
          </p:nvSpPr>
          <p:spPr bwMode="auto">
            <a:xfrm>
              <a:off x="5097463" y="5532438"/>
              <a:ext cx="17463" cy="14288"/>
            </a:xfrm>
            <a:custGeom>
              <a:avLst/>
              <a:gdLst>
                <a:gd name="T0" fmla="*/ 0 w 11"/>
                <a:gd name="T1" fmla="*/ 9 h 9"/>
                <a:gd name="T2" fmla="*/ 2 w 11"/>
                <a:gd name="T3" fmla="*/ 0 h 9"/>
                <a:gd name="T4" fmla="*/ 11 w 11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lnTo>
                    <a:pt x="2" y="0"/>
                  </a:lnTo>
                  <a:lnTo>
                    <a:pt x="11" y="8"/>
                  </a:ln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256"/>
            <p:cNvSpPr>
              <a:spLocks/>
            </p:cNvSpPr>
            <p:nvPr/>
          </p:nvSpPr>
          <p:spPr bwMode="auto">
            <a:xfrm>
              <a:off x="4897438" y="4997451"/>
              <a:ext cx="236538" cy="606425"/>
            </a:xfrm>
            <a:custGeom>
              <a:avLst/>
              <a:gdLst>
                <a:gd name="T0" fmla="*/ 608 w 661"/>
                <a:gd name="T1" fmla="*/ 1526 h 1691"/>
                <a:gd name="T2" fmla="*/ 605 w 661"/>
                <a:gd name="T3" fmla="*/ 1360 h 1691"/>
                <a:gd name="T4" fmla="*/ 310 w 661"/>
                <a:gd name="T5" fmla="*/ 715 h 1691"/>
                <a:gd name="T6" fmla="*/ 194 w 661"/>
                <a:gd name="T7" fmla="*/ 310 h 1691"/>
                <a:gd name="T8" fmla="*/ 31 w 661"/>
                <a:gd name="T9" fmla="*/ 0 h 1691"/>
                <a:gd name="T10" fmla="*/ 61 w 661"/>
                <a:gd name="T11" fmla="*/ 87 h 1691"/>
                <a:gd name="T12" fmla="*/ 210 w 661"/>
                <a:gd name="T13" fmla="*/ 614 h 1691"/>
                <a:gd name="T14" fmla="*/ 98 w 661"/>
                <a:gd name="T15" fmla="*/ 665 h 1691"/>
                <a:gd name="T16" fmla="*/ 240 w 661"/>
                <a:gd name="T17" fmla="*/ 712 h 1691"/>
                <a:gd name="T18" fmla="*/ 419 w 661"/>
                <a:gd name="T19" fmla="*/ 1473 h 1691"/>
                <a:gd name="T20" fmla="*/ 369 w 661"/>
                <a:gd name="T21" fmla="*/ 1550 h 1691"/>
                <a:gd name="T22" fmla="*/ 363 w 661"/>
                <a:gd name="T23" fmla="*/ 1691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1" h="1691">
                  <a:moveTo>
                    <a:pt x="608" y="1526"/>
                  </a:moveTo>
                  <a:cubicBezTo>
                    <a:pt x="608" y="1526"/>
                    <a:pt x="661" y="1532"/>
                    <a:pt x="605" y="1360"/>
                  </a:cubicBezTo>
                  <a:cubicBezTo>
                    <a:pt x="605" y="1360"/>
                    <a:pt x="371" y="846"/>
                    <a:pt x="310" y="715"/>
                  </a:cubicBezTo>
                  <a:cubicBezTo>
                    <a:pt x="310" y="715"/>
                    <a:pt x="240" y="469"/>
                    <a:pt x="194" y="310"/>
                  </a:cubicBezTo>
                  <a:cubicBezTo>
                    <a:pt x="194" y="310"/>
                    <a:pt x="147" y="62"/>
                    <a:pt x="31" y="0"/>
                  </a:cubicBezTo>
                  <a:cubicBezTo>
                    <a:pt x="31" y="0"/>
                    <a:pt x="0" y="8"/>
                    <a:pt x="61" y="87"/>
                  </a:cubicBezTo>
                  <a:cubicBezTo>
                    <a:pt x="61" y="87"/>
                    <a:pt x="212" y="549"/>
                    <a:pt x="210" y="614"/>
                  </a:cubicBezTo>
                  <a:cubicBezTo>
                    <a:pt x="210" y="614"/>
                    <a:pt x="72" y="585"/>
                    <a:pt x="98" y="665"/>
                  </a:cubicBezTo>
                  <a:cubicBezTo>
                    <a:pt x="98" y="665"/>
                    <a:pt x="193" y="659"/>
                    <a:pt x="240" y="712"/>
                  </a:cubicBezTo>
                  <a:cubicBezTo>
                    <a:pt x="240" y="712"/>
                    <a:pt x="393" y="1251"/>
                    <a:pt x="419" y="1473"/>
                  </a:cubicBezTo>
                  <a:cubicBezTo>
                    <a:pt x="419" y="1473"/>
                    <a:pt x="439" y="1558"/>
                    <a:pt x="369" y="1550"/>
                  </a:cubicBezTo>
                  <a:cubicBezTo>
                    <a:pt x="369" y="1550"/>
                    <a:pt x="289" y="1623"/>
                    <a:pt x="363" y="169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257"/>
            <p:cNvSpPr>
              <a:spLocks/>
            </p:cNvSpPr>
            <p:nvPr/>
          </p:nvSpPr>
          <p:spPr bwMode="auto">
            <a:xfrm>
              <a:off x="4432301" y="5649913"/>
              <a:ext cx="119063" cy="58738"/>
            </a:xfrm>
            <a:custGeom>
              <a:avLst/>
              <a:gdLst>
                <a:gd name="T0" fmla="*/ 68 w 330"/>
                <a:gd name="T1" fmla="*/ 119 h 165"/>
                <a:gd name="T2" fmla="*/ 330 w 330"/>
                <a:gd name="T3" fmla="*/ 50 h 165"/>
                <a:gd name="T4" fmla="*/ 102 w 330"/>
                <a:gd name="T5" fmla="*/ 34 h 165"/>
                <a:gd name="T6" fmla="*/ 68 w 330"/>
                <a:gd name="T7" fmla="*/ 11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65">
                  <a:moveTo>
                    <a:pt x="68" y="119"/>
                  </a:moveTo>
                  <a:cubicBezTo>
                    <a:pt x="68" y="119"/>
                    <a:pt x="109" y="165"/>
                    <a:pt x="330" y="50"/>
                  </a:cubicBezTo>
                  <a:cubicBezTo>
                    <a:pt x="330" y="50"/>
                    <a:pt x="307" y="0"/>
                    <a:pt x="102" y="34"/>
                  </a:cubicBezTo>
                  <a:cubicBezTo>
                    <a:pt x="102" y="34"/>
                    <a:pt x="0" y="45"/>
                    <a:pt x="68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58"/>
            <p:cNvSpPr>
              <a:spLocks/>
            </p:cNvSpPr>
            <p:nvPr/>
          </p:nvSpPr>
          <p:spPr bwMode="auto">
            <a:xfrm>
              <a:off x="4037013" y="4403726"/>
              <a:ext cx="696913" cy="1309688"/>
            </a:xfrm>
            <a:custGeom>
              <a:avLst/>
              <a:gdLst>
                <a:gd name="T0" fmla="*/ 1714 w 1945"/>
                <a:gd name="T1" fmla="*/ 3569 h 3653"/>
                <a:gd name="T2" fmla="*/ 1799 w 1945"/>
                <a:gd name="T3" fmla="*/ 3354 h 3653"/>
                <a:gd name="T4" fmla="*/ 1821 w 1945"/>
                <a:gd name="T5" fmla="*/ 3316 h 3653"/>
                <a:gd name="T6" fmla="*/ 1693 w 1945"/>
                <a:gd name="T7" fmla="*/ 3010 h 3653"/>
                <a:gd name="T8" fmla="*/ 1534 w 1945"/>
                <a:gd name="T9" fmla="*/ 2855 h 3653"/>
                <a:gd name="T10" fmla="*/ 1338 w 1945"/>
                <a:gd name="T11" fmla="*/ 2866 h 3653"/>
                <a:gd name="T12" fmla="*/ 1178 w 1945"/>
                <a:gd name="T13" fmla="*/ 2865 h 3653"/>
                <a:gd name="T14" fmla="*/ 1330 w 1945"/>
                <a:gd name="T15" fmla="*/ 2782 h 3653"/>
                <a:gd name="T16" fmla="*/ 1354 w 1945"/>
                <a:gd name="T17" fmla="*/ 2632 h 3653"/>
                <a:gd name="T18" fmla="*/ 1025 w 1945"/>
                <a:gd name="T19" fmla="*/ 1692 h 3653"/>
                <a:gd name="T20" fmla="*/ 1068 w 1945"/>
                <a:gd name="T21" fmla="*/ 703 h 3653"/>
                <a:gd name="T22" fmla="*/ 948 w 1945"/>
                <a:gd name="T23" fmla="*/ 766 h 3653"/>
                <a:gd name="T24" fmla="*/ 922 w 1945"/>
                <a:gd name="T25" fmla="*/ 881 h 3653"/>
                <a:gd name="T26" fmla="*/ 947 w 1945"/>
                <a:gd name="T27" fmla="*/ 919 h 3653"/>
                <a:gd name="T28" fmla="*/ 960 w 1945"/>
                <a:gd name="T29" fmla="*/ 1104 h 3653"/>
                <a:gd name="T30" fmla="*/ 948 w 1945"/>
                <a:gd name="T31" fmla="*/ 1257 h 3653"/>
                <a:gd name="T32" fmla="*/ 922 w 1945"/>
                <a:gd name="T33" fmla="*/ 1615 h 3653"/>
                <a:gd name="T34" fmla="*/ 896 w 1945"/>
                <a:gd name="T35" fmla="*/ 949 h 3653"/>
                <a:gd name="T36" fmla="*/ 893 w 1945"/>
                <a:gd name="T37" fmla="*/ 688 h 3653"/>
                <a:gd name="T38" fmla="*/ 830 w 1945"/>
                <a:gd name="T39" fmla="*/ 669 h 3653"/>
                <a:gd name="T40" fmla="*/ 868 w 1945"/>
                <a:gd name="T41" fmla="*/ 1673 h 3653"/>
                <a:gd name="T42" fmla="*/ 800 w 1945"/>
                <a:gd name="T43" fmla="*/ 1641 h 3653"/>
                <a:gd name="T44" fmla="*/ 751 w 1945"/>
                <a:gd name="T45" fmla="*/ 884 h 3653"/>
                <a:gd name="T46" fmla="*/ 628 w 1945"/>
                <a:gd name="T47" fmla="*/ 869 h 3653"/>
                <a:gd name="T48" fmla="*/ 793 w 1945"/>
                <a:gd name="T49" fmla="*/ 682 h 3653"/>
                <a:gd name="T50" fmla="*/ 671 w 1945"/>
                <a:gd name="T51" fmla="*/ 614 h 3653"/>
                <a:gd name="T52" fmla="*/ 600 w 1945"/>
                <a:gd name="T53" fmla="*/ 564 h 3653"/>
                <a:gd name="T54" fmla="*/ 552 w 1945"/>
                <a:gd name="T55" fmla="*/ 475 h 3653"/>
                <a:gd name="T56" fmla="*/ 584 w 1945"/>
                <a:gd name="T57" fmla="*/ 402 h 3653"/>
                <a:gd name="T58" fmla="*/ 626 w 1945"/>
                <a:gd name="T59" fmla="*/ 153 h 3653"/>
                <a:gd name="T60" fmla="*/ 540 w 1945"/>
                <a:gd name="T61" fmla="*/ 184 h 3653"/>
                <a:gd name="T62" fmla="*/ 552 w 1945"/>
                <a:gd name="T63" fmla="*/ 232 h 3653"/>
                <a:gd name="T64" fmla="*/ 489 w 1945"/>
                <a:gd name="T65" fmla="*/ 166 h 3653"/>
                <a:gd name="T66" fmla="*/ 117 w 1945"/>
                <a:gd name="T67" fmla="*/ 14 h 3653"/>
                <a:gd name="T68" fmla="*/ 320 w 1945"/>
                <a:gd name="T69" fmla="*/ 334 h 3653"/>
                <a:gd name="T70" fmla="*/ 466 w 1945"/>
                <a:gd name="T71" fmla="*/ 500 h 3653"/>
                <a:gd name="T72" fmla="*/ 522 w 1945"/>
                <a:gd name="T73" fmla="*/ 625 h 3653"/>
                <a:gd name="T74" fmla="*/ 503 w 1945"/>
                <a:gd name="T75" fmla="*/ 824 h 3653"/>
                <a:gd name="T76" fmla="*/ 514 w 1945"/>
                <a:gd name="T77" fmla="*/ 932 h 3653"/>
                <a:gd name="T78" fmla="*/ 542 w 1945"/>
                <a:gd name="T79" fmla="*/ 994 h 3653"/>
                <a:gd name="T80" fmla="*/ 647 w 1945"/>
                <a:gd name="T81" fmla="*/ 1001 h 3653"/>
                <a:gd name="T82" fmla="*/ 683 w 1945"/>
                <a:gd name="T83" fmla="*/ 1195 h 3653"/>
                <a:gd name="T84" fmla="*/ 694 w 1945"/>
                <a:gd name="T85" fmla="*/ 1303 h 3653"/>
                <a:gd name="T86" fmla="*/ 719 w 1945"/>
                <a:gd name="T87" fmla="*/ 1531 h 3653"/>
                <a:gd name="T88" fmla="*/ 960 w 1945"/>
                <a:gd name="T89" fmla="*/ 2909 h 3653"/>
                <a:gd name="T90" fmla="*/ 1068 w 1945"/>
                <a:gd name="T91" fmla="*/ 2946 h 3653"/>
                <a:gd name="T92" fmla="*/ 1239 w 1945"/>
                <a:gd name="T93" fmla="*/ 3239 h 3653"/>
                <a:gd name="T94" fmla="*/ 1714 w 1945"/>
                <a:gd name="T95" fmla="*/ 3569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5" h="3653">
                  <a:moveTo>
                    <a:pt x="1714" y="3569"/>
                  </a:moveTo>
                  <a:cubicBezTo>
                    <a:pt x="1714" y="3569"/>
                    <a:pt x="1793" y="3501"/>
                    <a:pt x="1799" y="3354"/>
                  </a:cubicBezTo>
                  <a:cubicBezTo>
                    <a:pt x="1821" y="3316"/>
                    <a:pt x="1821" y="3316"/>
                    <a:pt x="1821" y="3316"/>
                  </a:cubicBezTo>
                  <a:cubicBezTo>
                    <a:pt x="1821" y="3316"/>
                    <a:pt x="1945" y="3129"/>
                    <a:pt x="1693" y="3010"/>
                  </a:cubicBezTo>
                  <a:cubicBezTo>
                    <a:pt x="1693" y="3010"/>
                    <a:pt x="1618" y="2942"/>
                    <a:pt x="1534" y="2855"/>
                  </a:cubicBezTo>
                  <a:cubicBezTo>
                    <a:pt x="1534" y="2855"/>
                    <a:pt x="1469" y="2805"/>
                    <a:pt x="1338" y="2866"/>
                  </a:cubicBezTo>
                  <a:cubicBezTo>
                    <a:pt x="1338" y="2866"/>
                    <a:pt x="1224" y="2929"/>
                    <a:pt x="1178" y="2865"/>
                  </a:cubicBezTo>
                  <a:cubicBezTo>
                    <a:pt x="1178" y="2865"/>
                    <a:pt x="1267" y="2769"/>
                    <a:pt x="1330" y="2782"/>
                  </a:cubicBezTo>
                  <a:cubicBezTo>
                    <a:pt x="1330" y="2782"/>
                    <a:pt x="1398" y="2714"/>
                    <a:pt x="1354" y="2632"/>
                  </a:cubicBezTo>
                  <a:cubicBezTo>
                    <a:pt x="1354" y="2632"/>
                    <a:pt x="1074" y="2065"/>
                    <a:pt x="1025" y="1692"/>
                  </a:cubicBezTo>
                  <a:cubicBezTo>
                    <a:pt x="1025" y="1692"/>
                    <a:pt x="971" y="1064"/>
                    <a:pt x="1068" y="703"/>
                  </a:cubicBezTo>
                  <a:cubicBezTo>
                    <a:pt x="1068" y="703"/>
                    <a:pt x="987" y="694"/>
                    <a:pt x="948" y="766"/>
                  </a:cubicBezTo>
                  <a:cubicBezTo>
                    <a:pt x="922" y="881"/>
                    <a:pt x="922" y="881"/>
                    <a:pt x="922" y="881"/>
                  </a:cubicBezTo>
                  <a:cubicBezTo>
                    <a:pt x="947" y="919"/>
                    <a:pt x="947" y="919"/>
                    <a:pt x="947" y="919"/>
                  </a:cubicBezTo>
                  <a:cubicBezTo>
                    <a:pt x="947" y="919"/>
                    <a:pt x="982" y="1024"/>
                    <a:pt x="960" y="1104"/>
                  </a:cubicBezTo>
                  <a:cubicBezTo>
                    <a:pt x="960" y="1104"/>
                    <a:pt x="923" y="1165"/>
                    <a:pt x="948" y="1257"/>
                  </a:cubicBezTo>
                  <a:cubicBezTo>
                    <a:pt x="948" y="1257"/>
                    <a:pt x="1010" y="1720"/>
                    <a:pt x="922" y="1615"/>
                  </a:cubicBezTo>
                  <a:cubicBezTo>
                    <a:pt x="922" y="1615"/>
                    <a:pt x="877" y="1153"/>
                    <a:pt x="896" y="949"/>
                  </a:cubicBezTo>
                  <a:cubicBezTo>
                    <a:pt x="896" y="949"/>
                    <a:pt x="874" y="845"/>
                    <a:pt x="893" y="688"/>
                  </a:cubicBezTo>
                  <a:cubicBezTo>
                    <a:pt x="893" y="688"/>
                    <a:pt x="905" y="589"/>
                    <a:pt x="830" y="669"/>
                  </a:cubicBezTo>
                  <a:cubicBezTo>
                    <a:pt x="830" y="669"/>
                    <a:pt x="855" y="1535"/>
                    <a:pt x="868" y="1673"/>
                  </a:cubicBezTo>
                  <a:cubicBezTo>
                    <a:pt x="868" y="1673"/>
                    <a:pt x="831" y="1775"/>
                    <a:pt x="800" y="1641"/>
                  </a:cubicBezTo>
                  <a:cubicBezTo>
                    <a:pt x="800" y="1641"/>
                    <a:pt x="842" y="1007"/>
                    <a:pt x="751" y="884"/>
                  </a:cubicBezTo>
                  <a:cubicBezTo>
                    <a:pt x="751" y="884"/>
                    <a:pt x="603" y="931"/>
                    <a:pt x="628" y="869"/>
                  </a:cubicBezTo>
                  <a:cubicBezTo>
                    <a:pt x="628" y="869"/>
                    <a:pt x="843" y="806"/>
                    <a:pt x="793" y="682"/>
                  </a:cubicBezTo>
                  <a:cubicBezTo>
                    <a:pt x="793" y="682"/>
                    <a:pt x="748" y="469"/>
                    <a:pt x="671" y="614"/>
                  </a:cubicBezTo>
                  <a:cubicBezTo>
                    <a:pt x="671" y="614"/>
                    <a:pt x="582" y="662"/>
                    <a:pt x="600" y="564"/>
                  </a:cubicBezTo>
                  <a:cubicBezTo>
                    <a:pt x="600" y="564"/>
                    <a:pt x="633" y="491"/>
                    <a:pt x="552" y="475"/>
                  </a:cubicBezTo>
                  <a:cubicBezTo>
                    <a:pt x="552" y="475"/>
                    <a:pt x="511" y="423"/>
                    <a:pt x="584" y="402"/>
                  </a:cubicBezTo>
                  <a:cubicBezTo>
                    <a:pt x="584" y="402"/>
                    <a:pt x="778" y="266"/>
                    <a:pt x="626" y="153"/>
                  </a:cubicBezTo>
                  <a:cubicBezTo>
                    <a:pt x="626" y="153"/>
                    <a:pt x="559" y="127"/>
                    <a:pt x="540" y="184"/>
                  </a:cubicBezTo>
                  <a:cubicBezTo>
                    <a:pt x="552" y="232"/>
                    <a:pt x="552" y="232"/>
                    <a:pt x="552" y="232"/>
                  </a:cubicBezTo>
                  <a:cubicBezTo>
                    <a:pt x="552" y="232"/>
                    <a:pt x="520" y="252"/>
                    <a:pt x="489" y="166"/>
                  </a:cubicBezTo>
                  <a:cubicBezTo>
                    <a:pt x="489" y="166"/>
                    <a:pt x="245" y="130"/>
                    <a:pt x="117" y="14"/>
                  </a:cubicBezTo>
                  <a:cubicBezTo>
                    <a:pt x="117" y="14"/>
                    <a:pt x="0" y="0"/>
                    <a:pt x="320" y="334"/>
                  </a:cubicBezTo>
                  <a:cubicBezTo>
                    <a:pt x="320" y="334"/>
                    <a:pt x="292" y="467"/>
                    <a:pt x="466" y="500"/>
                  </a:cubicBezTo>
                  <a:cubicBezTo>
                    <a:pt x="466" y="500"/>
                    <a:pt x="504" y="576"/>
                    <a:pt x="522" y="625"/>
                  </a:cubicBezTo>
                  <a:cubicBezTo>
                    <a:pt x="522" y="625"/>
                    <a:pt x="449" y="788"/>
                    <a:pt x="503" y="824"/>
                  </a:cubicBezTo>
                  <a:cubicBezTo>
                    <a:pt x="503" y="824"/>
                    <a:pt x="591" y="882"/>
                    <a:pt x="514" y="932"/>
                  </a:cubicBezTo>
                  <a:cubicBezTo>
                    <a:pt x="514" y="932"/>
                    <a:pt x="458" y="1002"/>
                    <a:pt x="542" y="994"/>
                  </a:cubicBezTo>
                  <a:cubicBezTo>
                    <a:pt x="542" y="994"/>
                    <a:pt x="592" y="971"/>
                    <a:pt x="647" y="1001"/>
                  </a:cubicBezTo>
                  <a:cubicBezTo>
                    <a:pt x="647" y="1001"/>
                    <a:pt x="716" y="1069"/>
                    <a:pt x="683" y="1195"/>
                  </a:cubicBezTo>
                  <a:cubicBezTo>
                    <a:pt x="683" y="1195"/>
                    <a:pt x="593" y="1255"/>
                    <a:pt x="694" y="1303"/>
                  </a:cubicBezTo>
                  <a:cubicBezTo>
                    <a:pt x="694" y="1303"/>
                    <a:pt x="725" y="1431"/>
                    <a:pt x="719" y="1531"/>
                  </a:cubicBezTo>
                  <a:cubicBezTo>
                    <a:pt x="719" y="1531"/>
                    <a:pt x="510" y="2476"/>
                    <a:pt x="960" y="2909"/>
                  </a:cubicBezTo>
                  <a:cubicBezTo>
                    <a:pt x="960" y="2909"/>
                    <a:pt x="988" y="2972"/>
                    <a:pt x="1068" y="2946"/>
                  </a:cubicBezTo>
                  <a:cubicBezTo>
                    <a:pt x="1068" y="2946"/>
                    <a:pt x="1052" y="3074"/>
                    <a:pt x="1239" y="3239"/>
                  </a:cubicBezTo>
                  <a:cubicBezTo>
                    <a:pt x="1239" y="3239"/>
                    <a:pt x="1437" y="3653"/>
                    <a:pt x="1714" y="35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59"/>
            <p:cNvSpPr>
              <a:spLocks/>
            </p:cNvSpPr>
            <p:nvPr/>
          </p:nvSpPr>
          <p:spPr bwMode="auto">
            <a:xfrm>
              <a:off x="4437063" y="5565776"/>
              <a:ext cx="85725" cy="76200"/>
            </a:xfrm>
            <a:custGeom>
              <a:avLst/>
              <a:gdLst>
                <a:gd name="T0" fmla="*/ 57 w 239"/>
                <a:gd name="T1" fmla="*/ 138 h 212"/>
                <a:gd name="T2" fmla="*/ 232 w 239"/>
                <a:gd name="T3" fmla="*/ 59 h 212"/>
                <a:gd name="T4" fmla="*/ 149 w 239"/>
                <a:gd name="T5" fmla="*/ 13 h 212"/>
                <a:gd name="T6" fmla="*/ 57 w 239"/>
                <a:gd name="T7" fmla="*/ 13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9" h="212">
                  <a:moveTo>
                    <a:pt x="57" y="138"/>
                  </a:moveTo>
                  <a:cubicBezTo>
                    <a:pt x="57" y="138"/>
                    <a:pt x="184" y="212"/>
                    <a:pt x="232" y="59"/>
                  </a:cubicBezTo>
                  <a:cubicBezTo>
                    <a:pt x="232" y="59"/>
                    <a:pt x="239" y="0"/>
                    <a:pt x="149" y="13"/>
                  </a:cubicBezTo>
                  <a:cubicBezTo>
                    <a:pt x="149" y="13"/>
                    <a:pt x="0" y="119"/>
                    <a:pt x="57" y="1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60"/>
            <p:cNvSpPr>
              <a:spLocks/>
            </p:cNvSpPr>
            <p:nvPr/>
          </p:nvSpPr>
          <p:spPr bwMode="auto">
            <a:xfrm>
              <a:off x="4389438" y="5480051"/>
              <a:ext cx="98425" cy="82550"/>
            </a:xfrm>
            <a:custGeom>
              <a:avLst/>
              <a:gdLst>
                <a:gd name="T0" fmla="*/ 16 w 275"/>
                <a:gd name="T1" fmla="*/ 161 h 228"/>
                <a:gd name="T2" fmla="*/ 125 w 275"/>
                <a:gd name="T3" fmla="*/ 186 h 228"/>
                <a:gd name="T4" fmla="*/ 193 w 275"/>
                <a:gd name="T5" fmla="*/ 70 h 228"/>
                <a:gd name="T6" fmla="*/ 16 w 275"/>
                <a:gd name="T7" fmla="*/ 16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228">
                  <a:moveTo>
                    <a:pt x="16" y="161"/>
                  </a:moveTo>
                  <a:cubicBezTo>
                    <a:pt x="16" y="161"/>
                    <a:pt x="26" y="228"/>
                    <a:pt x="125" y="186"/>
                  </a:cubicBezTo>
                  <a:cubicBezTo>
                    <a:pt x="125" y="186"/>
                    <a:pt x="275" y="169"/>
                    <a:pt x="193" y="70"/>
                  </a:cubicBezTo>
                  <a:cubicBezTo>
                    <a:pt x="193" y="70"/>
                    <a:pt x="0" y="0"/>
                    <a:pt x="16" y="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61"/>
            <p:cNvSpPr>
              <a:spLocks/>
            </p:cNvSpPr>
            <p:nvPr/>
          </p:nvSpPr>
          <p:spPr bwMode="auto">
            <a:xfrm>
              <a:off x="4225926" y="5265738"/>
              <a:ext cx="195263" cy="177800"/>
            </a:xfrm>
            <a:custGeom>
              <a:avLst/>
              <a:gdLst>
                <a:gd name="T0" fmla="*/ 433 w 542"/>
                <a:gd name="T1" fmla="*/ 431 h 499"/>
                <a:gd name="T2" fmla="*/ 171 w 542"/>
                <a:gd name="T3" fmla="*/ 305 h 499"/>
                <a:gd name="T4" fmla="*/ 98 w 542"/>
                <a:gd name="T5" fmla="*/ 172 h 499"/>
                <a:gd name="T6" fmla="*/ 191 w 542"/>
                <a:gd name="T7" fmla="*/ 41 h 499"/>
                <a:gd name="T8" fmla="*/ 433 w 542"/>
                <a:gd name="T9" fmla="*/ 431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" h="499">
                  <a:moveTo>
                    <a:pt x="433" y="431"/>
                  </a:moveTo>
                  <a:cubicBezTo>
                    <a:pt x="432" y="432"/>
                    <a:pt x="218" y="499"/>
                    <a:pt x="171" y="305"/>
                  </a:cubicBezTo>
                  <a:cubicBezTo>
                    <a:pt x="171" y="305"/>
                    <a:pt x="167" y="233"/>
                    <a:pt x="98" y="172"/>
                  </a:cubicBezTo>
                  <a:cubicBezTo>
                    <a:pt x="98" y="172"/>
                    <a:pt x="0" y="0"/>
                    <a:pt x="191" y="41"/>
                  </a:cubicBezTo>
                  <a:cubicBezTo>
                    <a:pt x="191" y="41"/>
                    <a:pt x="542" y="368"/>
                    <a:pt x="433" y="4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62"/>
            <p:cNvSpPr>
              <a:spLocks/>
            </p:cNvSpPr>
            <p:nvPr/>
          </p:nvSpPr>
          <p:spPr bwMode="auto">
            <a:xfrm>
              <a:off x="4138613" y="5162551"/>
              <a:ext cx="207963" cy="112713"/>
            </a:xfrm>
            <a:custGeom>
              <a:avLst/>
              <a:gdLst>
                <a:gd name="T0" fmla="*/ 59 w 580"/>
                <a:gd name="T1" fmla="*/ 201 h 318"/>
                <a:gd name="T2" fmla="*/ 231 w 580"/>
                <a:gd name="T3" fmla="*/ 145 h 318"/>
                <a:gd name="T4" fmla="*/ 320 w 580"/>
                <a:gd name="T5" fmla="*/ 149 h 318"/>
                <a:gd name="T6" fmla="*/ 457 w 580"/>
                <a:gd name="T7" fmla="*/ 285 h 318"/>
                <a:gd name="T8" fmla="*/ 434 w 580"/>
                <a:gd name="T9" fmla="*/ 39 h 318"/>
                <a:gd name="T10" fmla="*/ 279 w 580"/>
                <a:gd name="T11" fmla="*/ 44 h 318"/>
                <a:gd name="T12" fmla="*/ 156 w 580"/>
                <a:gd name="T13" fmla="*/ 35 h 318"/>
                <a:gd name="T14" fmla="*/ 59 w 580"/>
                <a:gd name="T15" fmla="*/ 201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0" h="318">
                  <a:moveTo>
                    <a:pt x="59" y="201"/>
                  </a:moveTo>
                  <a:cubicBezTo>
                    <a:pt x="59" y="201"/>
                    <a:pt x="96" y="288"/>
                    <a:pt x="231" y="145"/>
                  </a:cubicBezTo>
                  <a:cubicBezTo>
                    <a:pt x="231" y="145"/>
                    <a:pt x="282" y="115"/>
                    <a:pt x="320" y="149"/>
                  </a:cubicBezTo>
                  <a:cubicBezTo>
                    <a:pt x="320" y="149"/>
                    <a:pt x="293" y="318"/>
                    <a:pt x="457" y="285"/>
                  </a:cubicBezTo>
                  <a:cubicBezTo>
                    <a:pt x="457" y="285"/>
                    <a:pt x="580" y="199"/>
                    <a:pt x="434" y="39"/>
                  </a:cubicBezTo>
                  <a:cubicBezTo>
                    <a:pt x="434" y="39"/>
                    <a:pt x="403" y="0"/>
                    <a:pt x="279" y="44"/>
                  </a:cubicBezTo>
                  <a:cubicBezTo>
                    <a:pt x="279" y="44"/>
                    <a:pt x="229" y="67"/>
                    <a:pt x="156" y="35"/>
                  </a:cubicBezTo>
                  <a:cubicBezTo>
                    <a:pt x="156" y="35"/>
                    <a:pt x="0" y="99"/>
                    <a:pt x="59" y="2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63"/>
            <p:cNvSpPr>
              <a:spLocks/>
            </p:cNvSpPr>
            <p:nvPr/>
          </p:nvSpPr>
          <p:spPr bwMode="auto">
            <a:xfrm>
              <a:off x="4183063" y="4973638"/>
              <a:ext cx="136525" cy="182563"/>
            </a:xfrm>
            <a:custGeom>
              <a:avLst/>
              <a:gdLst>
                <a:gd name="T0" fmla="*/ 84 w 381"/>
                <a:gd name="T1" fmla="*/ 437 h 511"/>
                <a:gd name="T2" fmla="*/ 283 w 381"/>
                <a:gd name="T3" fmla="*/ 503 h 511"/>
                <a:gd name="T4" fmla="*/ 319 w 381"/>
                <a:gd name="T5" fmla="*/ 105 h 511"/>
                <a:gd name="T6" fmla="*/ 94 w 381"/>
                <a:gd name="T7" fmla="*/ 154 h 511"/>
                <a:gd name="T8" fmla="*/ 181 w 381"/>
                <a:gd name="T9" fmla="*/ 171 h 511"/>
                <a:gd name="T10" fmla="*/ 268 w 381"/>
                <a:gd name="T11" fmla="*/ 181 h 511"/>
                <a:gd name="T12" fmla="*/ 84 w 381"/>
                <a:gd name="T13" fmla="*/ 437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511">
                  <a:moveTo>
                    <a:pt x="84" y="437"/>
                  </a:moveTo>
                  <a:cubicBezTo>
                    <a:pt x="84" y="437"/>
                    <a:pt x="63" y="511"/>
                    <a:pt x="283" y="503"/>
                  </a:cubicBezTo>
                  <a:cubicBezTo>
                    <a:pt x="283" y="503"/>
                    <a:pt x="381" y="373"/>
                    <a:pt x="319" y="105"/>
                  </a:cubicBezTo>
                  <a:cubicBezTo>
                    <a:pt x="319" y="105"/>
                    <a:pt x="137" y="0"/>
                    <a:pt x="94" y="154"/>
                  </a:cubicBezTo>
                  <a:cubicBezTo>
                    <a:pt x="94" y="154"/>
                    <a:pt x="67" y="281"/>
                    <a:pt x="181" y="171"/>
                  </a:cubicBezTo>
                  <a:cubicBezTo>
                    <a:pt x="181" y="171"/>
                    <a:pt x="276" y="123"/>
                    <a:pt x="268" y="181"/>
                  </a:cubicBezTo>
                  <a:cubicBezTo>
                    <a:pt x="268" y="181"/>
                    <a:pt x="0" y="344"/>
                    <a:pt x="84" y="4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64"/>
            <p:cNvSpPr>
              <a:spLocks/>
            </p:cNvSpPr>
            <p:nvPr/>
          </p:nvSpPr>
          <p:spPr bwMode="auto">
            <a:xfrm>
              <a:off x="4267201" y="4937126"/>
              <a:ext cx="39688" cy="60325"/>
            </a:xfrm>
            <a:custGeom>
              <a:avLst/>
              <a:gdLst>
                <a:gd name="T0" fmla="*/ 2 w 110"/>
                <a:gd name="T1" fmla="*/ 130 h 167"/>
                <a:gd name="T2" fmla="*/ 77 w 110"/>
                <a:gd name="T3" fmla="*/ 45 h 167"/>
                <a:gd name="T4" fmla="*/ 13 w 110"/>
                <a:gd name="T5" fmla="*/ 13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67">
                  <a:moveTo>
                    <a:pt x="2" y="130"/>
                  </a:moveTo>
                  <a:cubicBezTo>
                    <a:pt x="2" y="130"/>
                    <a:pt x="0" y="0"/>
                    <a:pt x="77" y="45"/>
                  </a:cubicBezTo>
                  <a:cubicBezTo>
                    <a:pt x="77" y="45"/>
                    <a:pt x="110" y="167"/>
                    <a:pt x="13" y="137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65"/>
            <p:cNvSpPr>
              <a:spLocks/>
            </p:cNvSpPr>
            <p:nvPr/>
          </p:nvSpPr>
          <p:spPr bwMode="auto">
            <a:xfrm>
              <a:off x="4429126" y="4498976"/>
              <a:ext cx="157163" cy="222250"/>
            </a:xfrm>
            <a:custGeom>
              <a:avLst/>
              <a:gdLst>
                <a:gd name="T0" fmla="*/ 91 w 437"/>
                <a:gd name="T1" fmla="*/ 621 h 621"/>
                <a:gd name="T2" fmla="*/ 259 w 437"/>
                <a:gd name="T3" fmla="*/ 357 h 621"/>
                <a:gd name="T4" fmla="*/ 238 w 437"/>
                <a:gd name="T5" fmla="*/ 0 h 621"/>
                <a:gd name="T6" fmla="*/ 169 w 437"/>
                <a:gd name="T7" fmla="*/ 470 h 621"/>
                <a:gd name="T8" fmla="*/ 91 w 437"/>
                <a:gd name="T9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7" h="621">
                  <a:moveTo>
                    <a:pt x="91" y="621"/>
                  </a:moveTo>
                  <a:cubicBezTo>
                    <a:pt x="91" y="621"/>
                    <a:pt x="437" y="456"/>
                    <a:pt x="259" y="357"/>
                  </a:cubicBezTo>
                  <a:cubicBezTo>
                    <a:pt x="259" y="357"/>
                    <a:pt x="189" y="497"/>
                    <a:pt x="238" y="0"/>
                  </a:cubicBezTo>
                  <a:cubicBezTo>
                    <a:pt x="238" y="0"/>
                    <a:pt x="163" y="375"/>
                    <a:pt x="169" y="470"/>
                  </a:cubicBezTo>
                  <a:cubicBezTo>
                    <a:pt x="169" y="470"/>
                    <a:pt x="0" y="592"/>
                    <a:pt x="91" y="6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66"/>
            <p:cNvSpPr>
              <a:spLocks/>
            </p:cNvSpPr>
            <p:nvPr/>
          </p:nvSpPr>
          <p:spPr bwMode="auto">
            <a:xfrm>
              <a:off x="5381626" y="6483351"/>
              <a:ext cx="150813" cy="73025"/>
            </a:xfrm>
            <a:custGeom>
              <a:avLst/>
              <a:gdLst>
                <a:gd name="T0" fmla="*/ 368 w 418"/>
                <a:gd name="T1" fmla="*/ 184 h 205"/>
                <a:gd name="T2" fmla="*/ 290 w 418"/>
                <a:gd name="T3" fmla="*/ 94 h 205"/>
                <a:gd name="T4" fmla="*/ 41 w 418"/>
                <a:gd name="T5" fmla="*/ 0 h 205"/>
                <a:gd name="T6" fmla="*/ 113 w 418"/>
                <a:gd name="T7" fmla="*/ 70 h 205"/>
                <a:gd name="T8" fmla="*/ 368 w 418"/>
                <a:gd name="T9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205">
                  <a:moveTo>
                    <a:pt x="368" y="184"/>
                  </a:moveTo>
                  <a:cubicBezTo>
                    <a:pt x="368" y="184"/>
                    <a:pt x="418" y="137"/>
                    <a:pt x="290" y="94"/>
                  </a:cubicBezTo>
                  <a:cubicBezTo>
                    <a:pt x="290" y="94"/>
                    <a:pt x="120" y="51"/>
                    <a:pt x="41" y="0"/>
                  </a:cubicBezTo>
                  <a:cubicBezTo>
                    <a:pt x="41" y="0"/>
                    <a:pt x="0" y="17"/>
                    <a:pt x="113" y="70"/>
                  </a:cubicBezTo>
                  <a:cubicBezTo>
                    <a:pt x="226" y="122"/>
                    <a:pt x="335" y="205"/>
                    <a:pt x="368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67"/>
            <p:cNvSpPr>
              <a:spLocks/>
            </p:cNvSpPr>
            <p:nvPr/>
          </p:nvSpPr>
          <p:spPr bwMode="auto">
            <a:xfrm>
              <a:off x="5737226" y="5413376"/>
              <a:ext cx="38100" cy="241300"/>
            </a:xfrm>
            <a:custGeom>
              <a:avLst/>
              <a:gdLst>
                <a:gd name="T0" fmla="*/ 0 w 106"/>
                <a:gd name="T1" fmla="*/ 570 h 672"/>
                <a:gd name="T2" fmla="*/ 39 w 106"/>
                <a:gd name="T3" fmla="*/ 6 h 672"/>
                <a:gd name="T4" fmla="*/ 89 w 106"/>
                <a:gd name="T5" fmla="*/ 78 h 672"/>
                <a:gd name="T6" fmla="*/ 67 w 106"/>
                <a:gd name="T7" fmla="*/ 556 h 672"/>
                <a:gd name="T8" fmla="*/ 0 w 106"/>
                <a:gd name="T9" fmla="*/ 57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72">
                  <a:moveTo>
                    <a:pt x="0" y="570"/>
                  </a:moveTo>
                  <a:cubicBezTo>
                    <a:pt x="0" y="570"/>
                    <a:pt x="48" y="233"/>
                    <a:pt x="39" y="6"/>
                  </a:cubicBezTo>
                  <a:cubicBezTo>
                    <a:pt x="39" y="6"/>
                    <a:pt x="106" y="0"/>
                    <a:pt x="89" y="78"/>
                  </a:cubicBezTo>
                  <a:cubicBezTo>
                    <a:pt x="89" y="78"/>
                    <a:pt x="49" y="467"/>
                    <a:pt x="67" y="556"/>
                  </a:cubicBezTo>
                  <a:cubicBezTo>
                    <a:pt x="67" y="556"/>
                    <a:pt x="60" y="672"/>
                    <a:pt x="0" y="5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68"/>
            <p:cNvSpPr>
              <a:spLocks/>
            </p:cNvSpPr>
            <p:nvPr/>
          </p:nvSpPr>
          <p:spPr bwMode="auto">
            <a:xfrm>
              <a:off x="5789613" y="5249863"/>
              <a:ext cx="115888" cy="233363"/>
            </a:xfrm>
            <a:custGeom>
              <a:avLst/>
              <a:gdLst>
                <a:gd name="T0" fmla="*/ 98 w 322"/>
                <a:gd name="T1" fmla="*/ 629 h 652"/>
                <a:gd name="T2" fmla="*/ 99 w 322"/>
                <a:gd name="T3" fmla="*/ 505 h 652"/>
                <a:gd name="T4" fmla="*/ 260 w 322"/>
                <a:gd name="T5" fmla="*/ 80 h 652"/>
                <a:gd name="T6" fmla="*/ 322 w 322"/>
                <a:gd name="T7" fmla="*/ 109 h 652"/>
                <a:gd name="T8" fmla="*/ 136 w 322"/>
                <a:gd name="T9" fmla="*/ 495 h 652"/>
                <a:gd name="T10" fmla="*/ 98 w 322"/>
                <a:gd name="T11" fmla="*/ 62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2" h="652">
                  <a:moveTo>
                    <a:pt x="98" y="629"/>
                  </a:moveTo>
                  <a:cubicBezTo>
                    <a:pt x="98" y="629"/>
                    <a:pt x="0" y="595"/>
                    <a:pt x="99" y="505"/>
                  </a:cubicBezTo>
                  <a:cubicBezTo>
                    <a:pt x="99" y="505"/>
                    <a:pt x="199" y="160"/>
                    <a:pt x="260" y="80"/>
                  </a:cubicBezTo>
                  <a:cubicBezTo>
                    <a:pt x="260" y="80"/>
                    <a:pt x="321" y="0"/>
                    <a:pt x="322" y="109"/>
                  </a:cubicBezTo>
                  <a:cubicBezTo>
                    <a:pt x="322" y="109"/>
                    <a:pt x="177" y="340"/>
                    <a:pt x="136" y="495"/>
                  </a:cubicBezTo>
                  <a:cubicBezTo>
                    <a:pt x="136" y="495"/>
                    <a:pt x="168" y="652"/>
                    <a:pt x="98" y="6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69"/>
            <p:cNvSpPr>
              <a:spLocks/>
            </p:cNvSpPr>
            <p:nvPr/>
          </p:nvSpPr>
          <p:spPr bwMode="auto">
            <a:xfrm>
              <a:off x="5326063" y="6394451"/>
              <a:ext cx="254000" cy="136525"/>
            </a:xfrm>
            <a:custGeom>
              <a:avLst/>
              <a:gdLst>
                <a:gd name="T0" fmla="*/ 647 w 709"/>
                <a:gd name="T1" fmla="*/ 353 h 383"/>
                <a:gd name="T2" fmla="*/ 423 w 709"/>
                <a:gd name="T3" fmla="*/ 267 h 383"/>
                <a:gd name="T4" fmla="*/ 26 w 709"/>
                <a:gd name="T5" fmla="*/ 46 h 383"/>
                <a:gd name="T6" fmla="*/ 0 w 709"/>
                <a:gd name="T7" fmla="*/ 0 h 383"/>
                <a:gd name="T8" fmla="*/ 42 w 709"/>
                <a:gd name="T9" fmla="*/ 5 h 383"/>
                <a:gd name="T10" fmla="*/ 88 w 709"/>
                <a:gd name="T11" fmla="*/ 50 h 383"/>
                <a:gd name="T12" fmla="*/ 429 w 709"/>
                <a:gd name="T13" fmla="*/ 217 h 383"/>
                <a:gd name="T14" fmla="*/ 706 w 709"/>
                <a:gd name="T15" fmla="*/ 321 h 383"/>
                <a:gd name="T16" fmla="*/ 647 w 709"/>
                <a:gd name="T17" fmla="*/ 35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9" h="383">
                  <a:moveTo>
                    <a:pt x="647" y="353"/>
                  </a:moveTo>
                  <a:cubicBezTo>
                    <a:pt x="647" y="353"/>
                    <a:pt x="601" y="383"/>
                    <a:pt x="423" y="267"/>
                  </a:cubicBezTo>
                  <a:cubicBezTo>
                    <a:pt x="423" y="267"/>
                    <a:pt x="141" y="197"/>
                    <a:pt x="26" y="4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0"/>
                    <a:pt x="218" y="175"/>
                    <a:pt x="429" y="217"/>
                  </a:cubicBezTo>
                  <a:cubicBezTo>
                    <a:pt x="429" y="217"/>
                    <a:pt x="623" y="330"/>
                    <a:pt x="706" y="321"/>
                  </a:cubicBezTo>
                  <a:cubicBezTo>
                    <a:pt x="706" y="321"/>
                    <a:pt x="709" y="361"/>
                    <a:pt x="647" y="3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70"/>
            <p:cNvSpPr>
              <a:spLocks/>
            </p:cNvSpPr>
            <p:nvPr/>
          </p:nvSpPr>
          <p:spPr bwMode="auto">
            <a:xfrm>
              <a:off x="4460876" y="4052888"/>
              <a:ext cx="73025" cy="222250"/>
            </a:xfrm>
            <a:custGeom>
              <a:avLst/>
              <a:gdLst>
                <a:gd name="T0" fmla="*/ 56 w 204"/>
                <a:gd name="T1" fmla="*/ 617 h 617"/>
                <a:gd name="T2" fmla="*/ 0 w 204"/>
                <a:gd name="T3" fmla="*/ 94 h 617"/>
                <a:gd name="T4" fmla="*/ 96 w 204"/>
                <a:gd name="T5" fmla="*/ 98 h 617"/>
                <a:gd name="T6" fmla="*/ 108 w 204"/>
                <a:gd name="T7" fmla="*/ 496 h 617"/>
                <a:gd name="T8" fmla="*/ 56 w 204"/>
                <a:gd name="T9" fmla="*/ 617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617">
                  <a:moveTo>
                    <a:pt x="56" y="617"/>
                  </a:moveTo>
                  <a:cubicBezTo>
                    <a:pt x="56" y="617"/>
                    <a:pt x="95" y="173"/>
                    <a:pt x="0" y="94"/>
                  </a:cubicBezTo>
                  <a:cubicBezTo>
                    <a:pt x="0" y="94"/>
                    <a:pt x="33" y="0"/>
                    <a:pt x="96" y="98"/>
                  </a:cubicBezTo>
                  <a:cubicBezTo>
                    <a:pt x="96" y="98"/>
                    <a:pt x="59" y="408"/>
                    <a:pt x="108" y="496"/>
                  </a:cubicBezTo>
                  <a:cubicBezTo>
                    <a:pt x="108" y="496"/>
                    <a:pt x="204" y="568"/>
                    <a:pt x="56" y="6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71"/>
            <p:cNvSpPr>
              <a:spLocks/>
            </p:cNvSpPr>
            <p:nvPr/>
          </p:nvSpPr>
          <p:spPr bwMode="auto">
            <a:xfrm>
              <a:off x="4552951" y="3951288"/>
              <a:ext cx="214313" cy="242888"/>
            </a:xfrm>
            <a:custGeom>
              <a:avLst/>
              <a:gdLst>
                <a:gd name="T0" fmla="*/ 82 w 598"/>
                <a:gd name="T1" fmla="*/ 659 h 675"/>
                <a:gd name="T2" fmla="*/ 162 w 598"/>
                <a:gd name="T3" fmla="*/ 556 h 675"/>
                <a:gd name="T4" fmla="*/ 476 w 598"/>
                <a:gd name="T5" fmla="*/ 130 h 675"/>
                <a:gd name="T6" fmla="*/ 514 w 598"/>
                <a:gd name="T7" fmla="*/ 0 h 675"/>
                <a:gd name="T8" fmla="*/ 425 w 598"/>
                <a:gd name="T9" fmla="*/ 116 h 675"/>
                <a:gd name="T10" fmla="*/ 82 w 598"/>
                <a:gd name="T11" fmla="*/ 659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8" h="675">
                  <a:moveTo>
                    <a:pt x="82" y="659"/>
                  </a:moveTo>
                  <a:cubicBezTo>
                    <a:pt x="82" y="659"/>
                    <a:pt x="155" y="675"/>
                    <a:pt x="162" y="556"/>
                  </a:cubicBezTo>
                  <a:cubicBezTo>
                    <a:pt x="162" y="556"/>
                    <a:pt x="343" y="234"/>
                    <a:pt x="476" y="130"/>
                  </a:cubicBezTo>
                  <a:cubicBezTo>
                    <a:pt x="476" y="130"/>
                    <a:pt x="598" y="47"/>
                    <a:pt x="514" y="0"/>
                  </a:cubicBezTo>
                  <a:cubicBezTo>
                    <a:pt x="514" y="0"/>
                    <a:pt x="468" y="9"/>
                    <a:pt x="425" y="116"/>
                  </a:cubicBezTo>
                  <a:cubicBezTo>
                    <a:pt x="425" y="116"/>
                    <a:pt x="0" y="656"/>
                    <a:pt x="82" y="6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72"/>
            <p:cNvSpPr>
              <a:spLocks/>
            </p:cNvSpPr>
            <p:nvPr/>
          </p:nvSpPr>
          <p:spPr bwMode="auto">
            <a:xfrm>
              <a:off x="4114801" y="4276726"/>
              <a:ext cx="50800" cy="139700"/>
            </a:xfrm>
            <a:custGeom>
              <a:avLst/>
              <a:gdLst>
                <a:gd name="T0" fmla="*/ 2 w 140"/>
                <a:gd name="T1" fmla="*/ 292 h 391"/>
                <a:gd name="T2" fmla="*/ 99 w 140"/>
                <a:gd name="T3" fmla="*/ 236 h 391"/>
                <a:gd name="T4" fmla="*/ 0 w 140"/>
                <a:gd name="T5" fmla="*/ 0 h 391"/>
                <a:gd name="T6" fmla="*/ 2 w 140"/>
                <a:gd name="T7" fmla="*/ 292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391">
                  <a:moveTo>
                    <a:pt x="2" y="292"/>
                  </a:moveTo>
                  <a:cubicBezTo>
                    <a:pt x="2" y="292"/>
                    <a:pt x="140" y="391"/>
                    <a:pt x="99" y="236"/>
                  </a:cubicBezTo>
                  <a:cubicBezTo>
                    <a:pt x="99" y="236"/>
                    <a:pt x="104" y="12"/>
                    <a:pt x="0" y="0"/>
                  </a:cubicBezTo>
                  <a:cubicBezTo>
                    <a:pt x="0" y="0"/>
                    <a:pt x="99" y="236"/>
                    <a:pt x="2" y="2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73"/>
            <p:cNvSpPr>
              <a:spLocks/>
            </p:cNvSpPr>
            <p:nvPr/>
          </p:nvSpPr>
          <p:spPr bwMode="auto">
            <a:xfrm>
              <a:off x="3937001" y="4351338"/>
              <a:ext cx="214313" cy="106363"/>
            </a:xfrm>
            <a:custGeom>
              <a:avLst/>
              <a:gdLst>
                <a:gd name="T0" fmla="*/ 67 w 599"/>
                <a:gd name="T1" fmla="*/ 178 h 297"/>
                <a:gd name="T2" fmla="*/ 290 w 599"/>
                <a:gd name="T3" fmla="*/ 205 h 297"/>
                <a:gd name="T4" fmla="*/ 323 w 599"/>
                <a:gd name="T5" fmla="*/ 0 h 297"/>
                <a:gd name="T6" fmla="*/ 142 w 599"/>
                <a:gd name="T7" fmla="*/ 45 h 297"/>
                <a:gd name="T8" fmla="*/ 67 w 599"/>
                <a:gd name="T9" fmla="*/ 17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9" h="297">
                  <a:moveTo>
                    <a:pt x="67" y="178"/>
                  </a:moveTo>
                  <a:cubicBezTo>
                    <a:pt x="67" y="178"/>
                    <a:pt x="77" y="297"/>
                    <a:pt x="290" y="205"/>
                  </a:cubicBezTo>
                  <a:cubicBezTo>
                    <a:pt x="290" y="205"/>
                    <a:pt x="599" y="142"/>
                    <a:pt x="323" y="0"/>
                  </a:cubicBezTo>
                  <a:cubicBezTo>
                    <a:pt x="323" y="0"/>
                    <a:pt x="266" y="127"/>
                    <a:pt x="142" y="45"/>
                  </a:cubicBezTo>
                  <a:cubicBezTo>
                    <a:pt x="142" y="45"/>
                    <a:pt x="0" y="103"/>
                    <a:pt x="67" y="1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274"/>
            <p:cNvSpPr>
              <a:spLocks/>
            </p:cNvSpPr>
            <p:nvPr/>
          </p:nvSpPr>
          <p:spPr bwMode="auto">
            <a:xfrm>
              <a:off x="4992688" y="6272213"/>
              <a:ext cx="200025" cy="100013"/>
            </a:xfrm>
            <a:custGeom>
              <a:avLst/>
              <a:gdLst>
                <a:gd name="T0" fmla="*/ 25 w 555"/>
                <a:gd name="T1" fmla="*/ 192 h 278"/>
                <a:gd name="T2" fmla="*/ 115 w 555"/>
                <a:gd name="T3" fmla="*/ 233 h 278"/>
                <a:gd name="T4" fmla="*/ 555 w 555"/>
                <a:gd name="T5" fmla="*/ 0 h 278"/>
                <a:gd name="T6" fmla="*/ 79 w 555"/>
                <a:gd name="T7" fmla="*/ 170 h 278"/>
                <a:gd name="T8" fmla="*/ 25 w 555"/>
                <a:gd name="T9" fmla="*/ 19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5" h="278">
                  <a:moveTo>
                    <a:pt x="25" y="192"/>
                  </a:moveTo>
                  <a:cubicBezTo>
                    <a:pt x="25" y="192"/>
                    <a:pt x="0" y="278"/>
                    <a:pt x="115" y="233"/>
                  </a:cubicBezTo>
                  <a:cubicBezTo>
                    <a:pt x="115" y="233"/>
                    <a:pt x="482" y="182"/>
                    <a:pt x="555" y="0"/>
                  </a:cubicBezTo>
                  <a:cubicBezTo>
                    <a:pt x="555" y="0"/>
                    <a:pt x="227" y="217"/>
                    <a:pt x="79" y="170"/>
                  </a:cubicBezTo>
                  <a:cubicBezTo>
                    <a:pt x="79" y="170"/>
                    <a:pt x="33" y="120"/>
                    <a:pt x="25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275"/>
            <p:cNvSpPr>
              <a:spLocks/>
            </p:cNvSpPr>
            <p:nvPr/>
          </p:nvSpPr>
          <p:spPr bwMode="auto">
            <a:xfrm>
              <a:off x="5038726" y="6345238"/>
              <a:ext cx="76200" cy="90488"/>
            </a:xfrm>
            <a:custGeom>
              <a:avLst/>
              <a:gdLst>
                <a:gd name="T0" fmla="*/ 64 w 210"/>
                <a:gd name="T1" fmla="*/ 189 h 256"/>
                <a:gd name="T2" fmla="*/ 159 w 210"/>
                <a:gd name="T3" fmla="*/ 135 h 256"/>
                <a:gd name="T4" fmla="*/ 138 w 210"/>
                <a:gd name="T5" fmla="*/ 0 h 256"/>
                <a:gd name="T6" fmla="*/ 78 w 210"/>
                <a:gd name="T7" fmla="*/ 132 h 256"/>
                <a:gd name="T8" fmla="*/ 64 w 210"/>
                <a:gd name="T9" fmla="*/ 189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56">
                  <a:moveTo>
                    <a:pt x="64" y="189"/>
                  </a:moveTo>
                  <a:cubicBezTo>
                    <a:pt x="64" y="189"/>
                    <a:pt x="129" y="256"/>
                    <a:pt x="159" y="135"/>
                  </a:cubicBezTo>
                  <a:cubicBezTo>
                    <a:pt x="159" y="135"/>
                    <a:pt x="210" y="16"/>
                    <a:pt x="138" y="0"/>
                  </a:cubicBezTo>
                  <a:cubicBezTo>
                    <a:pt x="138" y="0"/>
                    <a:pt x="151" y="141"/>
                    <a:pt x="78" y="132"/>
                  </a:cubicBezTo>
                  <a:cubicBezTo>
                    <a:pt x="78" y="132"/>
                    <a:pt x="0" y="167"/>
                    <a:pt x="64" y="1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276"/>
            <p:cNvSpPr>
              <a:spLocks/>
            </p:cNvSpPr>
            <p:nvPr/>
          </p:nvSpPr>
          <p:spPr bwMode="auto">
            <a:xfrm>
              <a:off x="5300663" y="5629276"/>
              <a:ext cx="74613" cy="79375"/>
            </a:xfrm>
            <a:custGeom>
              <a:avLst/>
              <a:gdLst>
                <a:gd name="T0" fmla="*/ 0 w 209"/>
                <a:gd name="T1" fmla="*/ 220 h 220"/>
                <a:gd name="T2" fmla="*/ 117 w 209"/>
                <a:gd name="T3" fmla="*/ 102 h 220"/>
                <a:gd name="T4" fmla="*/ 0 w 209"/>
                <a:gd name="T5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9" h="220">
                  <a:moveTo>
                    <a:pt x="0" y="220"/>
                  </a:moveTo>
                  <a:cubicBezTo>
                    <a:pt x="0" y="220"/>
                    <a:pt x="209" y="194"/>
                    <a:pt x="117" y="102"/>
                  </a:cubicBezTo>
                  <a:cubicBezTo>
                    <a:pt x="117" y="102"/>
                    <a:pt x="5" y="0"/>
                    <a:pt x="0" y="2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77"/>
            <p:cNvSpPr>
              <a:spLocks/>
            </p:cNvSpPr>
            <p:nvPr/>
          </p:nvSpPr>
          <p:spPr bwMode="auto">
            <a:xfrm>
              <a:off x="5257801" y="5603876"/>
              <a:ext cx="36513" cy="55563"/>
            </a:xfrm>
            <a:custGeom>
              <a:avLst/>
              <a:gdLst>
                <a:gd name="T0" fmla="*/ 0 w 105"/>
                <a:gd name="T1" fmla="*/ 79 h 155"/>
                <a:gd name="T2" fmla="*/ 105 w 105"/>
                <a:gd name="T3" fmla="*/ 62 h 155"/>
                <a:gd name="T4" fmla="*/ 0 w 105"/>
                <a:gd name="T5" fmla="*/ 7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155">
                  <a:moveTo>
                    <a:pt x="0" y="79"/>
                  </a:moveTo>
                  <a:cubicBezTo>
                    <a:pt x="0" y="79"/>
                    <a:pt x="86" y="155"/>
                    <a:pt x="105" y="62"/>
                  </a:cubicBezTo>
                  <a:cubicBezTo>
                    <a:pt x="105" y="62"/>
                    <a:pt x="17" y="0"/>
                    <a:pt x="0" y="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278"/>
            <p:cNvSpPr>
              <a:spLocks/>
            </p:cNvSpPr>
            <p:nvPr/>
          </p:nvSpPr>
          <p:spPr bwMode="auto">
            <a:xfrm>
              <a:off x="5427663" y="5803901"/>
              <a:ext cx="95250" cy="52388"/>
            </a:xfrm>
            <a:custGeom>
              <a:avLst/>
              <a:gdLst>
                <a:gd name="T0" fmla="*/ 79 w 266"/>
                <a:gd name="T1" fmla="*/ 146 h 146"/>
                <a:gd name="T2" fmla="*/ 183 w 266"/>
                <a:gd name="T3" fmla="*/ 137 h 146"/>
                <a:gd name="T4" fmla="*/ 138 w 266"/>
                <a:gd name="T5" fmla="*/ 28 h 146"/>
                <a:gd name="T6" fmla="*/ 79 w 266"/>
                <a:gd name="T7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146">
                  <a:moveTo>
                    <a:pt x="79" y="146"/>
                  </a:moveTo>
                  <a:cubicBezTo>
                    <a:pt x="79" y="146"/>
                    <a:pt x="113" y="113"/>
                    <a:pt x="183" y="137"/>
                  </a:cubicBezTo>
                  <a:cubicBezTo>
                    <a:pt x="183" y="137"/>
                    <a:pt x="266" y="0"/>
                    <a:pt x="138" y="28"/>
                  </a:cubicBezTo>
                  <a:cubicBezTo>
                    <a:pt x="138" y="28"/>
                    <a:pt x="0" y="129"/>
                    <a:pt x="79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279"/>
            <p:cNvSpPr>
              <a:spLocks/>
            </p:cNvSpPr>
            <p:nvPr/>
          </p:nvSpPr>
          <p:spPr bwMode="auto">
            <a:xfrm>
              <a:off x="5454651" y="5737226"/>
              <a:ext cx="84138" cy="53975"/>
            </a:xfrm>
            <a:custGeom>
              <a:avLst/>
              <a:gdLst>
                <a:gd name="T0" fmla="*/ 70 w 236"/>
                <a:gd name="T1" fmla="*/ 149 h 149"/>
                <a:gd name="T2" fmla="*/ 170 w 236"/>
                <a:gd name="T3" fmla="*/ 117 h 149"/>
                <a:gd name="T4" fmla="*/ 109 w 236"/>
                <a:gd name="T5" fmla="*/ 14 h 149"/>
                <a:gd name="T6" fmla="*/ 70 w 236"/>
                <a:gd name="T7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6" h="149">
                  <a:moveTo>
                    <a:pt x="70" y="149"/>
                  </a:moveTo>
                  <a:cubicBezTo>
                    <a:pt x="70" y="149"/>
                    <a:pt x="109" y="132"/>
                    <a:pt x="170" y="117"/>
                  </a:cubicBezTo>
                  <a:cubicBezTo>
                    <a:pt x="170" y="117"/>
                    <a:pt x="236" y="0"/>
                    <a:pt x="109" y="14"/>
                  </a:cubicBezTo>
                  <a:cubicBezTo>
                    <a:pt x="109" y="14"/>
                    <a:pt x="0" y="126"/>
                    <a:pt x="70" y="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280"/>
            <p:cNvSpPr>
              <a:spLocks/>
            </p:cNvSpPr>
            <p:nvPr/>
          </p:nvSpPr>
          <p:spPr bwMode="auto">
            <a:xfrm>
              <a:off x="5588001" y="5948363"/>
              <a:ext cx="53975" cy="63500"/>
            </a:xfrm>
            <a:custGeom>
              <a:avLst/>
              <a:gdLst>
                <a:gd name="T0" fmla="*/ 0 w 150"/>
                <a:gd name="T1" fmla="*/ 176 h 176"/>
                <a:gd name="T2" fmla="*/ 150 w 150"/>
                <a:gd name="T3" fmla="*/ 99 h 176"/>
                <a:gd name="T4" fmla="*/ 0 w 150"/>
                <a:gd name="T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176">
                  <a:moveTo>
                    <a:pt x="0" y="176"/>
                  </a:moveTo>
                  <a:cubicBezTo>
                    <a:pt x="0" y="176"/>
                    <a:pt x="74" y="108"/>
                    <a:pt x="150" y="99"/>
                  </a:cubicBezTo>
                  <a:cubicBezTo>
                    <a:pt x="150" y="99"/>
                    <a:pt x="125" y="0"/>
                    <a:pt x="0" y="1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281"/>
            <p:cNvSpPr>
              <a:spLocks/>
            </p:cNvSpPr>
            <p:nvPr/>
          </p:nvSpPr>
          <p:spPr bwMode="auto">
            <a:xfrm>
              <a:off x="5508626" y="5938838"/>
              <a:ext cx="103188" cy="52388"/>
            </a:xfrm>
            <a:custGeom>
              <a:avLst/>
              <a:gdLst>
                <a:gd name="T0" fmla="*/ 51 w 286"/>
                <a:gd name="T1" fmla="*/ 146 h 146"/>
                <a:gd name="T2" fmla="*/ 120 w 286"/>
                <a:gd name="T3" fmla="*/ 0 h 146"/>
                <a:gd name="T4" fmla="*/ 106 w 286"/>
                <a:gd name="T5" fmla="*/ 57 h 146"/>
                <a:gd name="T6" fmla="*/ 51 w 286"/>
                <a:gd name="T7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6" h="146">
                  <a:moveTo>
                    <a:pt x="51" y="146"/>
                  </a:moveTo>
                  <a:cubicBezTo>
                    <a:pt x="51" y="146"/>
                    <a:pt x="286" y="145"/>
                    <a:pt x="120" y="0"/>
                  </a:cubicBezTo>
                  <a:cubicBezTo>
                    <a:pt x="120" y="0"/>
                    <a:pt x="67" y="16"/>
                    <a:pt x="106" y="57"/>
                  </a:cubicBezTo>
                  <a:cubicBezTo>
                    <a:pt x="106" y="57"/>
                    <a:pt x="0" y="140"/>
                    <a:pt x="51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282"/>
            <p:cNvSpPr>
              <a:spLocks/>
            </p:cNvSpPr>
            <p:nvPr/>
          </p:nvSpPr>
          <p:spPr bwMode="auto">
            <a:xfrm>
              <a:off x="4884738" y="5900738"/>
              <a:ext cx="41275" cy="52388"/>
            </a:xfrm>
            <a:custGeom>
              <a:avLst/>
              <a:gdLst>
                <a:gd name="T0" fmla="*/ 69 w 116"/>
                <a:gd name="T1" fmla="*/ 141 h 146"/>
                <a:gd name="T2" fmla="*/ 116 w 116"/>
                <a:gd name="T3" fmla="*/ 0 h 146"/>
                <a:gd name="T4" fmla="*/ 47 w 116"/>
                <a:gd name="T5" fmla="*/ 146 h 146"/>
                <a:gd name="T6" fmla="*/ 69 w 116"/>
                <a:gd name="T7" fmla="*/ 14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146">
                  <a:moveTo>
                    <a:pt x="69" y="141"/>
                  </a:moveTo>
                  <a:cubicBezTo>
                    <a:pt x="69" y="141"/>
                    <a:pt x="53" y="36"/>
                    <a:pt x="116" y="0"/>
                  </a:cubicBezTo>
                  <a:cubicBezTo>
                    <a:pt x="116" y="0"/>
                    <a:pt x="0" y="45"/>
                    <a:pt x="47" y="146"/>
                  </a:cubicBezTo>
                  <a:lnTo>
                    <a:pt x="69" y="1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283"/>
            <p:cNvSpPr>
              <a:spLocks/>
            </p:cNvSpPr>
            <p:nvPr/>
          </p:nvSpPr>
          <p:spPr bwMode="auto">
            <a:xfrm>
              <a:off x="4632326" y="5840413"/>
              <a:ext cx="41275" cy="73025"/>
            </a:xfrm>
            <a:custGeom>
              <a:avLst/>
              <a:gdLst>
                <a:gd name="T0" fmla="*/ 0 w 117"/>
                <a:gd name="T1" fmla="*/ 113 h 205"/>
                <a:gd name="T2" fmla="*/ 105 w 117"/>
                <a:gd name="T3" fmla="*/ 126 h 205"/>
                <a:gd name="T4" fmla="*/ 23 w 117"/>
                <a:gd name="T5" fmla="*/ 0 h 205"/>
                <a:gd name="T6" fmla="*/ 0 w 117"/>
                <a:gd name="T7" fmla="*/ 11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05">
                  <a:moveTo>
                    <a:pt x="0" y="113"/>
                  </a:moveTo>
                  <a:cubicBezTo>
                    <a:pt x="0" y="113"/>
                    <a:pt x="37" y="205"/>
                    <a:pt x="105" y="126"/>
                  </a:cubicBezTo>
                  <a:cubicBezTo>
                    <a:pt x="105" y="126"/>
                    <a:pt x="117" y="31"/>
                    <a:pt x="23" y="0"/>
                  </a:cubicBezTo>
                  <a:cubicBezTo>
                    <a:pt x="23" y="0"/>
                    <a:pt x="97" y="116"/>
                    <a:pt x="0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284"/>
            <p:cNvSpPr>
              <a:spLocks/>
            </p:cNvSpPr>
            <p:nvPr/>
          </p:nvSpPr>
          <p:spPr bwMode="auto">
            <a:xfrm>
              <a:off x="5767388" y="5584826"/>
              <a:ext cx="58738" cy="96838"/>
            </a:xfrm>
            <a:custGeom>
              <a:avLst/>
              <a:gdLst>
                <a:gd name="T0" fmla="*/ 0 w 165"/>
                <a:gd name="T1" fmla="*/ 191 h 269"/>
                <a:gd name="T2" fmla="*/ 125 w 165"/>
                <a:gd name="T3" fmla="*/ 118 h 269"/>
                <a:gd name="T4" fmla="*/ 0 w 165"/>
                <a:gd name="T5" fmla="*/ 19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5" h="269">
                  <a:moveTo>
                    <a:pt x="0" y="191"/>
                  </a:moveTo>
                  <a:cubicBezTo>
                    <a:pt x="0" y="191"/>
                    <a:pt x="165" y="269"/>
                    <a:pt x="125" y="118"/>
                  </a:cubicBezTo>
                  <a:cubicBezTo>
                    <a:pt x="125" y="118"/>
                    <a:pt x="33" y="0"/>
                    <a:pt x="0" y="1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85"/>
            <p:cNvSpPr>
              <a:spLocks/>
            </p:cNvSpPr>
            <p:nvPr/>
          </p:nvSpPr>
          <p:spPr bwMode="auto">
            <a:xfrm>
              <a:off x="5684838" y="5427663"/>
              <a:ext cx="93663" cy="46038"/>
            </a:xfrm>
            <a:custGeom>
              <a:avLst/>
              <a:gdLst>
                <a:gd name="T0" fmla="*/ 69 w 261"/>
                <a:gd name="T1" fmla="*/ 103 h 126"/>
                <a:gd name="T2" fmla="*/ 179 w 261"/>
                <a:gd name="T3" fmla="*/ 0 h 126"/>
                <a:gd name="T4" fmla="*/ 69 w 261"/>
                <a:gd name="T5" fmla="*/ 10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1" h="126">
                  <a:moveTo>
                    <a:pt x="69" y="103"/>
                  </a:moveTo>
                  <a:cubicBezTo>
                    <a:pt x="69" y="103"/>
                    <a:pt x="261" y="126"/>
                    <a:pt x="179" y="0"/>
                  </a:cubicBezTo>
                  <a:cubicBezTo>
                    <a:pt x="179" y="0"/>
                    <a:pt x="0" y="36"/>
                    <a:pt x="69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86"/>
            <p:cNvSpPr>
              <a:spLocks/>
            </p:cNvSpPr>
            <p:nvPr/>
          </p:nvSpPr>
          <p:spPr bwMode="auto">
            <a:xfrm>
              <a:off x="5700713" y="5318126"/>
              <a:ext cx="80963" cy="41275"/>
            </a:xfrm>
            <a:custGeom>
              <a:avLst/>
              <a:gdLst>
                <a:gd name="T0" fmla="*/ 84 w 228"/>
                <a:gd name="T1" fmla="*/ 107 h 115"/>
                <a:gd name="T2" fmla="*/ 144 w 228"/>
                <a:gd name="T3" fmla="*/ 8 h 115"/>
                <a:gd name="T4" fmla="*/ 84 w 228"/>
                <a:gd name="T5" fmla="*/ 10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8" h="115">
                  <a:moveTo>
                    <a:pt x="84" y="107"/>
                  </a:moveTo>
                  <a:cubicBezTo>
                    <a:pt x="84" y="107"/>
                    <a:pt x="228" y="115"/>
                    <a:pt x="144" y="8"/>
                  </a:cubicBezTo>
                  <a:cubicBezTo>
                    <a:pt x="144" y="8"/>
                    <a:pt x="0" y="0"/>
                    <a:pt x="84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87"/>
            <p:cNvSpPr>
              <a:spLocks/>
            </p:cNvSpPr>
            <p:nvPr/>
          </p:nvSpPr>
          <p:spPr bwMode="auto">
            <a:xfrm>
              <a:off x="5051426" y="5329238"/>
              <a:ext cx="77788" cy="103188"/>
            </a:xfrm>
            <a:custGeom>
              <a:avLst/>
              <a:gdLst>
                <a:gd name="T0" fmla="*/ 0 w 215"/>
                <a:gd name="T1" fmla="*/ 144 h 287"/>
                <a:gd name="T2" fmla="*/ 153 w 215"/>
                <a:gd name="T3" fmla="*/ 85 h 287"/>
                <a:gd name="T4" fmla="*/ 0 w 215"/>
                <a:gd name="T5" fmla="*/ 14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" h="287">
                  <a:moveTo>
                    <a:pt x="0" y="144"/>
                  </a:moveTo>
                  <a:cubicBezTo>
                    <a:pt x="0" y="144"/>
                    <a:pt x="215" y="287"/>
                    <a:pt x="153" y="85"/>
                  </a:cubicBezTo>
                  <a:cubicBezTo>
                    <a:pt x="153" y="85"/>
                    <a:pt x="17" y="0"/>
                    <a:pt x="0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88"/>
            <p:cNvSpPr>
              <a:spLocks/>
            </p:cNvSpPr>
            <p:nvPr/>
          </p:nvSpPr>
          <p:spPr bwMode="auto">
            <a:xfrm>
              <a:off x="5008563" y="5303838"/>
              <a:ext cx="77788" cy="77788"/>
            </a:xfrm>
            <a:custGeom>
              <a:avLst/>
              <a:gdLst>
                <a:gd name="T0" fmla="*/ 39 w 216"/>
                <a:gd name="T1" fmla="*/ 72 h 220"/>
                <a:gd name="T2" fmla="*/ 208 w 216"/>
                <a:gd name="T3" fmla="*/ 44 h 220"/>
                <a:gd name="T4" fmla="*/ 39 w 216"/>
                <a:gd name="T5" fmla="*/ 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220">
                  <a:moveTo>
                    <a:pt x="39" y="72"/>
                  </a:moveTo>
                  <a:cubicBezTo>
                    <a:pt x="39" y="72"/>
                    <a:pt x="216" y="220"/>
                    <a:pt x="208" y="44"/>
                  </a:cubicBezTo>
                  <a:cubicBezTo>
                    <a:pt x="208" y="44"/>
                    <a:pt x="0" y="0"/>
                    <a:pt x="39" y="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89"/>
            <p:cNvSpPr>
              <a:spLocks/>
            </p:cNvSpPr>
            <p:nvPr/>
          </p:nvSpPr>
          <p:spPr bwMode="auto">
            <a:xfrm>
              <a:off x="5008563" y="5256213"/>
              <a:ext cx="82550" cy="30163"/>
            </a:xfrm>
            <a:custGeom>
              <a:avLst/>
              <a:gdLst>
                <a:gd name="T0" fmla="*/ 93 w 227"/>
                <a:gd name="T1" fmla="*/ 85 h 85"/>
                <a:gd name="T2" fmla="*/ 113 w 227"/>
                <a:gd name="T3" fmla="*/ 0 h 85"/>
                <a:gd name="T4" fmla="*/ 93 w 227"/>
                <a:gd name="T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7" h="85">
                  <a:moveTo>
                    <a:pt x="93" y="85"/>
                  </a:moveTo>
                  <a:cubicBezTo>
                    <a:pt x="93" y="85"/>
                    <a:pt x="227" y="4"/>
                    <a:pt x="113" y="0"/>
                  </a:cubicBezTo>
                  <a:cubicBezTo>
                    <a:pt x="113" y="0"/>
                    <a:pt x="0" y="44"/>
                    <a:pt x="93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290"/>
            <p:cNvSpPr>
              <a:spLocks/>
            </p:cNvSpPr>
            <p:nvPr/>
          </p:nvSpPr>
          <p:spPr bwMode="auto">
            <a:xfrm>
              <a:off x="5783263" y="5583238"/>
              <a:ext cx="117475" cy="111125"/>
            </a:xfrm>
            <a:custGeom>
              <a:avLst/>
              <a:gdLst>
                <a:gd name="T0" fmla="*/ 0 w 326"/>
                <a:gd name="T1" fmla="*/ 141 h 311"/>
                <a:gd name="T2" fmla="*/ 250 w 326"/>
                <a:gd name="T3" fmla="*/ 162 h 311"/>
                <a:gd name="T4" fmla="*/ 279 w 326"/>
                <a:gd name="T5" fmla="*/ 0 h 311"/>
                <a:gd name="T6" fmla="*/ 134 w 326"/>
                <a:gd name="T7" fmla="*/ 157 h 311"/>
                <a:gd name="T8" fmla="*/ 0 w 326"/>
                <a:gd name="T9" fmla="*/ 14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11">
                  <a:moveTo>
                    <a:pt x="0" y="141"/>
                  </a:moveTo>
                  <a:cubicBezTo>
                    <a:pt x="0" y="141"/>
                    <a:pt x="125" y="311"/>
                    <a:pt x="250" y="162"/>
                  </a:cubicBezTo>
                  <a:cubicBezTo>
                    <a:pt x="250" y="162"/>
                    <a:pt x="326" y="93"/>
                    <a:pt x="279" y="0"/>
                  </a:cubicBezTo>
                  <a:cubicBezTo>
                    <a:pt x="279" y="0"/>
                    <a:pt x="268" y="173"/>
                    <a:pt x="134" y="157"/>
                  </a:cubicBezTo>
                  <a:cubicBezTo>
                    <a:pt x="134" y="157"/>
                    <a:pt x="9" y="64"/>
                    <a:pt x="0" y="1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291"/>
            <p:cNvSpPr>
              <a:spLocks/>
            </p:cNvSpPr>
            <p:nvPr/>
          </p:nvSpPr>
          <p:spPr bwMode="auto">
            <a:xfrm>
              <a:off x="5405438" y="5859463"/>
              <a:ext cx="115888" cy="130175"/>
            </a:xfrm>
            <a:custGeom>
              <a:avLst/>
              <a:gdLst>
                <a:gd name="T0" fmla="*/ 78 w 321"/>
                <a:gd name="T1" fmla="*/ 192 h 363"/>
                <a:gd name="T2" fmla="*/ 222 w 321"/>
                <a:gd name="T3" fmla="*/ 281 h 363"/>
                <a:gd name="T4" fmla="*/ 175 w 321"/>
                <a:gd name="T5" fmla="*/ 49 h 363"/>
                <a:gd name="T6" fmla="*/ 126 w 321"/>
                <a:gd name="T7" fmla="*/ 32 h 363"/>
                <a:gd name="T8" fmla="*/ 117 w 321"/>
                <a:gd name="T9" fmla="*/ 20 h 363"/>
                <a:gd name="T10" fmla="*/ 314 w 321"/>
                <a:gd name="T11" fmla="*/ 206 h 363"/>
                <a:gd name="T12" fmla="*/ 228 w 321"/>
                <a:gd name="T13" fmla="*/ 350 h 363"/>
                <a:gd name="T14" fmla="*/ 6 w 321"/>
                <a:gd name="T15" fmla="*/ 136 h 363"/>
                <a:gd name="T16" fmla="*/ 73 w 321"/>
                <a:gd name="T17" fmla="*/ 26 h 363"/>
                <a:gd name="T18" fmla="*/ 79 w 321"/>
                <a:gd name="T19" fmla="*/ 41 h 363"/>
                <a:gd name="T20" fmla="*/ 78 w 321"/>
                <a:gd name="T21" fmla="*/ 19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1" h="363">
                  <a:moveTo>
                    <a:pt x="78" y="192"/>
                  </a:moveTo>
                  <a:cubicBezTo>
                    <a:pt x="83" y="201"/>
                    <a:pt x="111" y="339"/>
                    <a:pt x="222" y="281"/>
                  </a:cubicBezTo>
                  <a:cubicBezTo>
                    <a:pt x="222" y="281"/>
                    <a:pt x="321" y="178"/>
                    <a:pt x="175" y="49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274" y="0"/>
                    <a:pt x="314" y="206"/>
                  </a:cubicBezTo>
                  <a:cubicBezTo>
                    <a:pt x="314" y="206"/>
                    <a:pt x="317" y="328"/>
                    <a:pt x="228" y="350"/>
                  </a:cubicBezTo>
                  <a:cubicBezTo>
                    <a:pt x="228" y="350"/>
                    <a:pt x="72" y="363"/>
                    <a:pt x="6" y="136"/>
                  </a:cubicBezTo>
                  <a:cubicBezTo>
                    <a:pt x="6" y="136"/>
                    <a:pt x="0" y="38"/>
                    <a:pt x="73" y="26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1"/>
                    <a:pt x="35" y="107"/>
                    <a:pt x="78" y="1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292"/>
            <p:cNvSpPr>
              <a:spLocks/>
            </p:cNvSpPr>
            <p:nvPr/>
          </p:nvSpPr>
          <p:spPr bwMode="auto">
            <a:xfrm>
              <a:off x="5402263" y="5984876"/>
              <a:ext cx="103188" cy="90488"/>
            </a:xfrm>
            <a:custGeom>
              <a:avLst/>
              <a:gdLst>
                <a:gd name="T0" fmla="*/ 247 w 287"/>
                <a:gd name="T1" fmla="*/ 119 h 252"/>
                <a:gd name="T2" fmla="*/ 127 w 287"/>
                <a:gd name="T3" fmla="*/ 169 h 252"/>
                <a:gd name="T4" fmla="*/ 184 w 287"/>
                <a:gd name="T5" fmla="*/ 18 h 252"/>
                <a:gd name="T6" fmla="*/ 154 w 287"/>
                <a:gd name="T7" fmla="*/ 0 h 252"/>
                <a:gd name="T8" fmla="*/ 97 w 287"/>
                <a:gd name="T9" fmla="*/ 202 h 252"/>
                <a:gd name="T10" fmla="*/ 226 w 287"/>
                <a:gd name="T11" fmla="*/ 207 h 252"/>
                <a:gd name="T12" fmla="*/ 247 w 287"/>
                <a:gd name="T13" fmla="*/ 119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252">
                  <a:moveTo>
                    <a:pt x="247" y="119"/>
                  </a:moveTo>
                  <a:cubicBezTo>
                    <a:pt x="247" y="119"/>
                    <a:pt x="229" y="243"/>
                    <a:pt x="127" y="169"/>
                  </a:cubicBezTo>
                  <a:cubicBezTo>
                    <a:pt x="127" y="169"/>
                    <a:pt x="65" y="83"/>
                    <a:pt x="184" y="18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0"/>
                    <a:pt x="0" y="86"/>
                    <a:pt x="97" y="202"/>
                  </a:cubicBezTo>
                  <a:cubicBezTo>
                    <a:pt x="97" y="202"/>
                    <a:pt x="156" y="252"/>
                    <a:pt x="226" y="207"/>
                  </a:cubicBezTo>
                  <a:cubicBezTo>
                    <a:pt x="226" y="207"/>
                    <a:pt x="287" y="149"/>
                    <a:pt x="247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293"/>
            <p:cNvSpPr>
              <a:spLocks/>
            </p:cNvSpPr>
            <p:nvPr/>
          </p:nvSpPr>
          <p:spPr bwMode="auto">
            <a:xfrm>
              <a:off x="5341938" y="5797551"/>
              <a:ext cx="73025" cy="101600"/>
            </a:xfrm>
            <a:custGeom>
              <a:avLst/>
              <a:gdLst>
                <a:gd name="T0" fmla="*/ 166 w 202"/>
                <a:gd name="T1" fmla="*/ 273 h 281"/>
                <a:gd name="T2" fmla="*/ 5 w 202"/>
                <a:gd name="T3" fmla="*/ 117 h 281"/>
                <a:gd name="T4" fmla="*/ 167 w 202"/>
                <a:gd name="T5" fmla="*/ 86 h 281"/>
                <a:gd name="T6" fmla="*/ 202 w 202"/>
                <a:gd name="T7" fmla="*/ 151 h 281"/>
                <a:gd name="T8" fmla="*/ 64 w 202"/>
                <a:gd name="T9" fmla="*/ 81 h 281"/>
                <a:gd name="T10" fmla="*/ 64 w 202"/>
                <a:gd name="T11" fmla="*/ 192 h 281"/>
                <a:gd name="T12" fmla="*/ 170 w 202"/>
                <a:gd name="T13" fmla="*/ 237 h 281"/>
                <a:gd name="T14" fmla="*/ 166 w 202"/>
                <a:gd name="T15" fmla="*/ 27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81">
                  <a:moveTo>
                    <a:pt x="166" y="273"/>
                  </a:moveTo>
                  <a:cubicBezTo>
                    <a:pt x="166" y="273"/>
                    <a:pt x="0" y="281"/>
                    <a:pt x="5" y="117"/>
                  </a:cubicBezTo>
                  <a:cubicBezTo>
                    <a:pt x="5" y="117"/>
                    <a:pt x="16" y="0"/>
                    <a:pt x="167" y="86"/>
                  </a:cubicBezTo>
                  <a:cubicBezTo>
                    <a:pt x="167" y="86"/>
                    <a:pt x="195" y="118"/>
                    <a:pt x="202" y="151"/>
                  </a:cubicBezTo>
                  <a:cubicBezTo>
                    <a:pt x="202" y="151"/>
                    <a:pt x="144" y="69"/>
                    <a:pt x="64" y="81"/>
                  </a:cubicBezTo>
                  <a:cubicBezTo>
                    <a:pt x="64" y="81"/>
                    <a:pt x="0" y="134"/>
                    <a:pt x="64" y="192"/>
                  </a:cubicBezTo>
                  <a:cubicBezTo>
                    <a:pt x="64" y="192"/>
                    <a:pt x="108" y="244"/>
                    <a:pt x="170" y="237"/>
                  </a:cubicBezTo>
                  <a:lnTo>
                    <a:pt x="166" y="2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294"/>
            <p:cNvSpPr>
              <a:spLocks/>
            </p:cNvSpPr>
            <p:nvPr/>
          </p:nvSpPr>
          <p:spPr bwMode="auto">
            <a:xfrm>
              <a:off x="5049838" y="6169026"/>
              <a:ext cx="101600" cy="131763"/>
            </a:xfrm>
            <a:custGeom>
              <a:avLst/>
              <a:gdLst>
                <a:gd name="T0" fmla="*/ 285 w 285"/>
                <a:gd name="T1" fmla="*/ 353 h 368"/>
                <a:gd name="T2" fmla="*/ 94 w 285"/>
                <a:gd name="T3" fmla="*/ 131 h 368"/>
                <a:gd name="T4" fmla="*/ 213 w 285"/>
                <a:gd name="T5" fmla="*/ 120 h 368"/>
                <a:gd name="T6" fmla="*/ 209 w 285"/>
                <a:gd name="T7" fmla="*/ 80 h 368"/>
                <a:gd name="T8" fmla="*/ 45 w 285"/>
                <a:gd name="T9" fmla="*/ 72 h 368"/>
                <a:gd name="T10" fmla="*/ 269 w 285"/>
                <a:gd name="T11" fmla="*/ 368 h 368"/>
                <a:gd name="T12" fmla="*/ 285 w 285"/>
                <a:gd name="T13" fmla="*/ 35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368">
                  <a:moveTo>
                    <a:pt x="285" y="353"/>
                  </a:moveTo>
                  <a:cubicBezTo>
                    <a:pt x="285" y="353"/>
                    <a:pt x="76" y="280"/>
                    <a:pt x="94" y="131"/>
                  </a:cubicBezTo>
                  <a:cubicBezTo>
                    <a:pt x="94" y="131"/>
                    <a:pt x="63" y="62"/>
                    <a:pt x="213" y="12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0"/>
                    <a:pt x="81" y="0"/>
                    <a:pt x="45" y="72"/>
                  </a:cubicBezTo>
                  <a:cubicBezTo>
                    <a:pt x="45" y="72"/>
                    <a:pt x="0" y="259"/>
                    <a:pt x="269" y="368"/>
                  </a:cubicBezTo>
                  <a:lnTo>
                    <a:pt x="285" y="3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295"/>
            <p:cNvSpPr>
              <a:spLocks/>
            </p:cNvSpPr>
            <p:nvPr/>
          </p:nvSpPr>
          <p:spPr bwMode="auto">
            <a:xfrm>
              <a:off x="4176713" y="5891213"/>
              <a:ext cx="115888" cy="85725"/>
            </a:xfrm>
            <a:custGeom>
              <a:avLst/>
              <a:gdLst>
                <a:gd name="T0" fmla="*/ 52 w 325"/>
                <a:gd name="T1" fmla="*/ 237 h 237"/>
                <a:gd name="T2" fmla="*/ 288 w 325"/>
                <a:gd name="T3" fmla="*/ 130 h 237"/>
                <a:gd name="T4" fmla="*/ 105 w 325"/>
                <a:gd name="T5" fmla="*/ 160 h 237"/>
                <a:gd name="T6" fmla="*/ 52 w 325"/>
                <a:gd name="T7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237">
                  <a:moveTo>
                    <a:pt x="52" y="237"/>
                  </a:moveTo>
                  <a:cubicBezTo>
                    <a:pt x="52" y="237"/>
                    <a:pt x="325" y="222"/>
                    <a:pt x="288" y="130"/>
                  </a:cubicBezTo>
                  <a:cubicBezTo>
                    <a:pt x="288" y="130"/>
                    <a:pt x="272" y="0"/>
                    <a:pt x="105" y="160"/>
                  </a:cubicBezTo>
                  <a:cubicBezTo>
                    <a:pt x="105" y="160"/>
                    <a:pt x="0" y="207"/>
                    <a:pt x="52" y="2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96"/>
            <p:cNvSpPr>
              <a:spLocks/>
            </p:cNvSpPr>
            <p:nvPr/>
          </p:nvSpPr>
          <p:spPr bwMode="auto">
            <a:xfrm>
              <a:off x="4254501" y="6030913"/>
              <a:ext cx="53975" cy="53975"/>
            </a:xfrm>
            <a:custGeom>
              <a:avLst/>
              <a:gdLst>
                <a:gd name="T0" fmla="*/ 105 w 152"/>
                <a:gd name="T1" fmla="*/ 149 h 151"/>
                <a:gd name="T2" fmla="*/ 8 w 152"/>
                <a:gd name="T3" fmla="*/ 21 h 151"/>
                <a:gd name="T4" fmla="*/ 27 w 152"/>
                <a:gd name="T5" fmla="*/ 0 h 151"/>
                <a:gd name="T6" fmla="*/ 119 w 152"/>
                <a:gd name="T7" fmla="*/ 95 h 151"/>
                <a:gd name="T8" fmla="*/ 105 w 152"/>
                <a:gd name="T9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1">
                  <a:moveTo>
                    <a:pt x="105" y="149"/>
                  </a:moveTo>
                  <a:cubicBezTo>
                    <a:pt x="105" y="149"/>
                    <a:pt x="0" y="124"/>
                    <a:pt x="8" y="2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3" y="95"/>
                    <a:pt x="119" y="95"/>
                  </a:cubicBezTo>
                  <a:cubicBezTo>
                    <a:pt x="119" y="95"/>
                    <a:pt x="152" y="151"/>
                    <a:pt x="105" y="1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97"/>
            <p:cNvSpPr>
              <a:spLocks/>
            </p:cNvSpPr>
            <p:nvPr/>
          </p:nvSpPr>
          <p:spPr bwMode="auto">
            <a:xfrm>
              <a:off x="4095751" y="5954713"/>
              <a:ext cx="138113" cy="111125"/>
            </a:xfrm>
            <a:custGeom>
              <a:avLst/>
              <a:gdLst>
                <a:gd name="T0" fmla="*/ 96 w 384"/>
                <a:gd name="T1" fmla="*/ 44 h 308"/>
                <a:gd name="T2" fmla="*/ 261 w 384"/>
                <a:gd name="T3" fmla="*/ 299 h 308"/>
                <a:gd name="T4" fmla="*/ 309 w 384"/>
                <a:gd name="T5" fmla="*/ 130 h 308"/>
                <a:gd name="T6" fmla="*/ 274 w 384"/>
                <a:gd name="T7" fmla="*/ 257 h 308"/>
                <a:gd name="T8" fmla="*/ 134 w 384"/>
                <a:gd name="T9" fmla="*/ 164 h 308"/>
                <a:gd name="T10" fmla="*/ 161 w 384"/>
                <a:gd name="T11" fmla="*/ 0 h 308"/>
                <a:gd name="T12" fmla="*/ 96 w 384"/>
                <a:gd name="T13" fmla="*/ 4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308">
                  <a:moveTo>
                    <a:pt x="96" y="44"/>
                  </a:moveTo>
                  <a:cubicBezTo>
                    <a:pt x="95" y="57"/>
                    <a:pt x="0" y="308"/>
                    <a:pt x="261" y="299"/>
                  </a:cubicBezTo>
                  <a:cubicBezTo>
                    <a:pt x="261" y="299"/>
                    <a:pt x="384" y="270"/>
                    <a:pt x="309" y="130"/>
                  </a:cubicBezTo>
                  <a:cubicBezTo>
                    <a:pt x="309" y="130"/>
                    <a:pt x="341" y="194"/>
                    <a:pt x="274" y="257"/>
                  </a:cubicBezTo>
                  <a:cubicBezTo>
                    <a:pt x="274" y="257"/>
                    <a:pt x="130" y="291"/>
                    <a:pt x="134" y="164"/>
                  </a:cubicBezTo>
                  <a:cubicBezTo>
                    <a:pt x="134" y="164"/>
                    <a:pt x="112" y="110"/>
                    <a:pt x="161" y="0"/>
                  </a:cubicBezTo>
                  <a:cubicBezTo>
                    <a:pt x="161" y="0"/>
                    <a:pt x="102" y="1"/>
                    <a:pt x="9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298"/>
            <p:cNvSpPr>
              <a:spLocks/>
            </p:cNvSpPr>
            <p:nvPr/>
          </p:nvSpPr>
          <p:spPr bwMode="auto">
            <a:xfrm>
              <a:off x="4054476" y="5741988"/>
              <a:ext cx="74613" cy="134938"/>
            </a:xfrm>
            <a:custGeom>
              <a:avLst/>
              <a:gdLst>
                <a:gd name="T0" fmla="*/ 178 w 208"/>
                <a:gd name="T1" fmla="*/ 377 h 377"/>
                <a:gd name="T2" fmla="*/ 21 w 208"/>
                <a:gd name="T3" fmla="*/ 222 h 377"/>
                <a:gd name="T4" fmla="*/ 199 w 208"/>
                <a:gd name="T5" fmla="*/ 200 h 377"/>
                <a:gd name="T6" fmla="*/ 61 w 208"/>
                <a:gd name="T7" fmla="*/ 191 h 377"/>
                <a:gd name="T8" fmla="*/ 135 w 208"/>
                <a:gd name="T9" fmla="*/ 336 h 377"/>
                <a:gd name="T10" fmla="*/ 178 w 208"/>
                <a:gd name="T11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377">
                  <a:moveTo>
                    <a:pt x="178" y="377"/>
                  </a:moveTo>
                  <a:cubicBezTo>
                    <a:pt x="178" y="377"/>
                    <a:pt x="50" y="377"/>
                    <a:pt x="21" y="222"/>
                  </a:cubicBezTo>
                  <a:cubicBezTo>
                    <a:pt x="21" y="222"/>
                    <a:pt x="0" y="0"/>
                    <a:pt x="199" y="200"/>
                  </a:cubicBezTo>
                  <a:cubicBezTo>
                    <a:pt x="199" y="200"/>
                    <a:pt x="52" y="98"/>
                    <a:pt x="61" y="191"/>
                  </a:cubicBezTo>
                  <a:cubicBezTo>
                    <a:pt x="61" y="191"/>
                    <a:pt x="17" y="285"/>
                    <a:pt x="135" y="336"/>
                  </a:cubicBezTo>
                  <a:cubicBezTo>
                    <a:pt x="135" y="336"/>
                    <a:pt x="208" y="360"/>
                    <a:pt x="178" y="3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299"/>
            <p:cNvSpPr>
              <a:spLocks/>
            </p:cNvSpPr>
            <p:nvPr/>
          </p:nvSpPr>
          <p:spPr bwMode="auto">
            <a:xfrm>
              <a:off x="4114801" y="5824538"/>
              <a:ext cx="158750" cy="176213"/>
            </a:xfrm>
            <a:custGeom>
              <a:avLst/>
              <a:gdLst>
                <a:gd name="T0" fmla="*/ 262 w 441"/>
                <a:gd name="T1" fmla="*/ 350 h 488"/>
                <a:gd name="T2" fmla="*/ 68 w 441"/>
                <a:gd name="T3" fmla="*/ 207 h 488"/>
                <a:gd name="T4" fmla="*/ 110 w 441"/>
                <a:gd name="T5" fmla="*/ 156 h 488"/>
                <a:gd name="T6" fmla="*/ 101 w 441"/>
                <a:gd name="T7" fmla="*/ 127 h 488"/>
                <a:gd name="T8" fmla="*/ 33 w 441"/>
                <a:gd name="T9" fmla="*/ 227 h 488"/>
                <a:gd name="T10" fmla="*/ 266 w 441"/>
                <a:gd name="T11" fmla="*/ 446 h 488"/>
                <a:gd name="T12" fmla="*/ 244 w 441"/>
                <a:gd name="T13" fmla="*/ 137 h 488"/>
                <a:gd name="T14" fmla="*/ 147 w 441"/>
                <a:gd name="T15" fmla="*/ 109 h 488"/>
                <a:gd name="T16" fmla="*/ 252 w 441"/>
                <a:gd name="T17" fmla="*/ 197 h 488"/>
                <a:gd name="T18" fmla="*/ 262 w 441"/>
                <a:gd name="T19" fmla="*/ 35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1" h="488">
                  <a:moveTo>
                    <a:pt x="262" y="350"/>
                  </a:moveTo>
                  <a:cubicBezTo>
                    <a:pt x="262" y="350"/>
                    <a:pt x="163" y="410"/>
                    <a:pt x="68" y="207"/>
                  </a:cubicBezTo>
                  <a:cubicBezTo>
                    <a:pt x="68" y="207"/>
                    <a:pt x="52" y="137"/>
                    <a:pt x="110" y="156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0" y="71"/>
                    <a:pt x="33" y="227"/>
                  </a:cubicBezTo>
                  <a:cubicBezTo>
                    <a:pt x="33" y="227"/>
                    <a:pt x="121" y="488"/>
                    <a:pt x="266" y="446"/>
                  </a:cubicBezTo>
                  <a:cubicBezTo>
                    <a:pt x="266" y="446"/>
                    <a:pt x="441" y="380"/>
                    <a:pt x="244" y="137"/>
                  </a:cubicBezTo>
                  <a:cubicBezTo>
                    <a:pt x="244" y="137"/>
                    <a:pt x="137" y="0"/>
                    <a:pt x="147" y="109"/>
                  </a:cubicBezTo>
                  <a:cubicBezTo>
                    <a:pt x="147" y="109"/>
                    <a:pt x="214" y="121"/>
                    <a:pt x="252" y="197"/>
                  </a:cubicBezTo>
                  <a:cubicBezTo>
                    <a:pt x="252" y="197"/>
                    <a:pt x="316" y="329"/>
                    <a:pt x="262" y="3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00"/>
            <p:cNvSpPr>
              <a:spLocks/>
            </p:cNvSpPr>
            <p:nvPr/>
          </p:nvSpPr>
          <p:spPr bwMode="auto">
            <a:xfrm>
              <a:off x="4870451" y="5421313"/>
              <a:ext cx="122238" cy="179388"/>
            </a:xfrm>
            <a:custGeom>
              <a:avLst/>
              <a:gdLst>
                <a:gd name="T0" fmla="*/ 218 w 342"/>
                <a:gd name="T1" fmla="*/ 371 h 503"/>
                <a:gd name="T2" fmla="*/ 38 w 342"/>
                <a:gd name="T3" fmla="*/ 175 h 503"/>
                <a:gd name="T4" fmla="*/ 185 w 342"/>
                <a:gd name="T5" fmla="*/ 69 h 503"/>
                <a:gd name="T6" fmla="*/ 294 w 342"/>
                <a:gd name="T7" fmla="*/ 189 h 503"/>
                <a:gd name="T8" fmla="*/ 313 w 342"/>
                <a:gd name="T9" fmla="*/ 192 h 503"/>
                <a:gd name="T10" fmla="*/ 160 w 342"/>
                <a:gd name="T11" fmla="*/ 23 h 503"/>
                <a:gd name="T12" fmla="*/ 0 w 342"/>
                <a:gd name="T13" fmla="*/ 210 h 503"/>
                <a:gd name="T14" fmla="*/ 236 w 342"/>
                <a:gd name="T15" fmla="*/ 467 h 503"/>
                <a:gd name="T16" fmla="*/ 331 w 342"/>
                <a:gd name="T17" fmla="*/ 237 h 503"/>
                <a:gd name="T18" fmla="*/ 293 w 342"/>
                <a:gd name="T19" fmla="*/ 219 h 503"/>
                <a:gd name="T20" fmla="*/ 218 w 342"/>
                <a:gd name="T21" fmla="*/ 371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2" h="503">
                  <a:moveTo>
                    <a:pt x="218" y="371"/>
                  </a:moveTo>
                  <a:cubicBezTo>
                    <a:pt x="218" y="371"/>
                    <a:pt x="79" y="441"/>
                    <a:pt x="38" y="175"/>
                  </a:cubicBezTo>
                  <a:cubicBezTo>
                    <a:pt x="38" y="175"/>
                    <a:pt x="79" y="29"/>
                    <a:pt x="185" y="69"/>
                  </a:cubicBezTo>
                  <a:cubicBezTo>
                    <a:pt x="185" y="69"/>
                    <a:pt x="262" y="115"/>
                    <a:pt x="294" y="189"/>
                  </a:cubicBezTo>
                  <a:cubicBezTo>
                    <a:pt x="313" y="192"/>
                    <a:pt x="313" y="192"/>
                    <a:pt x="313" y="192"/>
                  </a:cubicBezTo>
                  <a:cubicBezTo>
                    <a:pt x="313" y="192"/>
                    <a:pt x="271" y="43"/>
                    <a:pt x="160" y="23"/>
                  </a:cubicBezTo>
                  <a:cubicBezTo>
                    <a:pt x="160" y="23"/>
                    <a:pt x="2" y="0"/>
                    <a:pt x="0" y="210"/>
                  </a:cubicBezTo>
                  <a:cubicBezTo>
                    <a:pt x="0" y="210"/>
                    <a:pt x="72" y="503"/>
                    <a:pt x="236" y="467"/>
                  </a:cubicBezTo>
                  <a:cubicBezTo>
                    <a:pt x="236" y="467"/>
                    <a:pt x="342" y="423"/>
                    <a:pt x="331" y="237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3" y="219"/>
                    <a:pt x="283" y="362"/>
                    <a:pt x="218" y="3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01"/>
            <p:cNvSpPr>
              <a:spLocks/>
            </p:cNvSpPr>
            <p:nvPr/>
          </p:nvSpPr>
          <p:spPr bwMode="auto">
            <a:xfrm>
              <a:off x="4799013" y="5546726"/>
              <a:ext cx="131763" cy="136525"/>
            </a:xfrm>
            <a:custGeom>
              <a:avLst/>
              <a:gdLst>
                <a:gd name="T0" fmla="*/ 367 w 367"/>
                <a:gd name="T1" fmla="*/ 240 h 380"/>
                <a:gd name="T2" fmla="*/ 191 w 367"/>
                <a:gd name="T3" fmla="*/ 339 h 380"/>
                <a:gd name="T4" fmla="*/ 123 w 367"/>
                <a:gd name="T5" fmla="*/ 127 h 380"/>
                <a:gd name="T6" fmla="*/ 265 w 367"/>
                <a:gd name="T7" fmla="*/ 0 h 380"/>
                <a:gd name="T8" fmla="*/ 312 w 367"/>
                <a:gd name="T9" fmla="*/ 26 h 380"/>
                <a:gd name="T10" fmla="*/ 149 w 367"/>
                <a:gd name="T11" fmla="*/ 163 h 380"/>
                <a:gd name="T12" fmla="*/ 206 w 367"/>
                <a:gd name="T13" fmla="*/ 294 h 380"/>
                <a:gd name="T14" fmla="*/ 331 w 367"/>
                <a:gd name="T15" fmla="*/ 232 h 380"/>
                <a:gd name="T16" fmla="*/ 367 w 367"/>
                <a:gd name="T17" fmla="*/ 24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380">
                  <a:moveTo>
                    <a:pt x="367" y="240"/>
                  </a:moveTo>
                  <a:cubicBezTo>
                    <a:pt x="367" y="240"/>
                    <a:pt x="336" y="380"/>
                    <a:pt x="191" y="339"/>
                  </a:cubicBezTo>
                  <a:cubicBezTo>
                    <a:pt x="191" y="339"/>
                    <a:pt x="0" y="259"/>
                    <a:pt x="123" y="127"/>
                  </a:cubicBezTo>
                  <a:cubicBezTo>
                    <a:pt x="123" y="127"/>
                    <a:pt x="186" y="21"/>
                    <a:pt x="265" y="0"/>
                  </a:cubicBezTo>
                  <a:cubicBezTo>
                    <a:pt x="312" y="26"/>
                    <a:pt x="312" y="26"/>
                    <a:pt x="312" y="26"/>
                  </a:cubicBezTo>
                  <a:cubicBezTo>
                    <a:pt x="312" y="26"/>
                    <a:pt x="165" y="115"/>
                    <a:pt x="149" y="163"/>
                  </a:cubicBezTo>
                  <a:cubicBezTo>
                    <a:pt x="149" y="163"/>
                    <a:pt x="92" y="273"/>
                    <a:pt x="206" y="294"/>
                  </a:cubicBezTo>
                  <a:cubicBezTo>
                    <a:pt x="206" y="294"/>
                    <a:pt x="302" y="336"/>
                    <a:pt x="331" y="232"/>
                  </a:cubicBezTo>
                  <a:cubicBezTo>
                    <a:pt x="331" y="232"/>
                    <a:pt x="362" y="193"/>
                    <a:pt x="367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302"/>
            <p:cNvSpPr>
              <a:spLocks/>
            </p:cNvSpPr>
            <p:nvPr/>
          </p:nvSpPr>
          <p:spPr bwMode="auto">
            <a:xfrm>
              <a:off x="4964113" y="5573713"/>
              <a:ext cx="142875" cy="142875"/>
            </a:xfrm>
            <a:custGeom>
              <a:avLst/>
              <a:gdLst>
                <a:gd name="T0" fmla="*/ 65 w 401"/>
                <a:gd name="T1" fmla="*/ 95 h 398"/>
                <a:gd name="T2" fmla="*/ 70 w 401"/>
                <a:gd name="T3" fmla="*/ 243 h 398"/>
                <a:gd name="T4" fmla="*/ 308 w 401"/>
                <a:gd name="T5" fmla="*/ 292 h 398"/>
                <a:gd name="T6" fmla="*/ 255 w 401"/>
                <a:gd name="T7" fmla="*/ 45 h 398"/>
                <a:gd name="T8" fmla="*/ 140 w 401"/>
                <a:gd name="T9" fmla="*/ 57 h 398"/>
                <a:gd name="T10" fmla="*/ 157 w 401"/>
                <a:gd name="T11" fmla="*/ 76 h 398"/>
                <a:gd name="T12" fmla="*/ 242 w 401"/>
                <a:gd name="T13" fmla="*/ 70 h 398"/>
                <a:gd name="T14" fmla="*/ 271 w 401"/>
                <a:gd name="T15" fmla="*/ 267 h 398"/>
                <a:gd name="T16" fmla="*/ 97 w 401"/>
                <a:gd name="T17" fmla="*/ 216 h 398"/>
                <a:gd name="T18" fmla="*/ 97 w 401"/>
                <a:gd name="T19" fmla="*/ 109 h 398"/>
                <a:gd name="T20" fmla="*/ 65 w 401"/>
                <a:gd name="T21" fmla="*/ 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1" h="398">
                  <a:moveTo>
                    <a:pt x="65" y="95"/>
                  </a:moveTo>
                  <a:cubicBezTo>
                    <a:pt x="65" y="95"/>
                    <a:pt x="0" y="164"/>
                    <a:pt x="70" y="243"/>
                  </a:cubicBezTo>
                  <a:cubicBezTo>
                    <a:pt x="70" y="243"/>
                    <a:pt x="218" y="398"/>
                    <a:pt x="308" y="292"/>
                  </a:cubicBezTo>
                  <a:cubicBezTo>
                    <a:pt x="308" y="292"/>
                    <a:pt x="401" y="186"/>
                    <a:pt x="255" y="45"/>
                  </a:cubicBezTo>
                  <a:cubicBezTo>
                    <a:pt x="255" y="45"/>
                    <a:pt x="140" y="0"/>
                    <a:pt x="140" y="57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6"/>
                    <a:pt x="232" y="65"/>
                    <a:pt x="242" y="70"/>
                  </a:cubicBezTo>
                  <a:cubicBezTo>
                    <a:pt x="242" y="70"/>
                    <a:pt x="359" y="231"/>
                    <a:pt x="271" y="267"/>
                  </a:cubicBezTo>
                  <a:cubicBezTo>
                    <a:pt x="271" y="267"/>
                    <a:pt x="217" y="354"/>
                    <a:pt x="97" y="216"/>
                  </a:cubicBezTo>
                  <a:cubicBezTo>
                    <a:pt x="97" y="216"/>
                    <a:pt x="67" y="155"/>
                    <a:pt x="97" y="109"/>
                  </a:cubicBezTo>
                  <a:cubicBezTo>
                    <a:pt x="97" y="109"/>
                    <a:pt x="103" y="80"/>
                    <a:pt x="65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03"/>
            <p:cNvSpPr>
              <a:spLocks/>
            </p:cNvSpPr>
            <p:nvPr/>
          </p:nvSpPr>
          <p:spPr bwMode="auto">
            <a:xfrm>
              <a:off x="4972051" y="5472113"/>
              <a:ext cx="58738" cy="76200"/>
            </a:xfrm>
            <a:custGeom>
              <a:avLst/>
              <a:gdLst>
                <a:gd name="T0" fmla="*/ 0 w 37"/>
                <a:gd name="T1" fmla="*/ 38 h 48"/>
                <a:gd name="T2" fmla="*/ 37 w 37"/>
                <a:gd name="T3" fmla="*/ 48 h 48"/>
                <a:gd name="T4" fmla="*/ 24 w 37"/>
                <a:gd name="T5" fmla="*/ 35 h 48"/>
                <a:gd name="T6" fmla="*/ 33 w 37"/>
                <a:gd name="T7" fmla="*/ 28 h 48"/>
                <a:gd name="T8" fmla="*/ 26 w 37"/>
                <a:gd name="T9" fmla="*/ 8 h 48"/>
                <a:gd name="T10" fmla="*/ 0 w 37"/>
                <a:gd name="T11" fmla="*/ 0 h 48"/>
                <a:gd name="T12" fmla="*/ 0 w 37"/>
                <a:gd name="T13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8">
                  <a:moveTo>
                    <a:pt x="0" y="38"/>
                  </a:moveTo>
                  <a:lnTo>
                    <a:pt x="37" y="48"/>
                  </a:lnTo>
                  <a:lnTo>
                    <a:pt x="24" y="35"/>
                  </a:lnTo>
                  <a:lnTo>
                    <a:pt x="33" y="28"/>
                  </a:lnTo>
                  <a:lnTo>
                    <a:pt x="26" y="8"/>
                  </a:lnTo>
                  <a:lnTo>
                    <a:pt x="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304"/>
            <p:cNvSpPr>
              <a:spLocks/>
            </p:cNvSpPr>
            <p:nvPr/>
          </p:nvSpPr>
          <p:spPr bwMode="auto">
            <a:xfrm>
              <a:off x="5335588" y="5719763"/>
              <a:ext cx="50800" cy="36513"/>
            </a:xfrm>
            <a:custGeom>
              <a:avLst/>
              <a:gdLst>
                <a:gd name="T0" fmla="*/ 143 w 143"/>
                <a:gd name="T1" fmla="*/ 80 h 100"/>
                <a:gd name="T2" fmla="*/ 68 w 143"/>
                <a:gd name="T3" fmla="*/ 0 h 100"/>
                <a:gd name="T4" fmla="*/ 70 w 143"/>
                <a:gd name="T5" fmla="*/ 100 h 100"/>
                <a:gd name="T6" fmla="*/ 143 w 143"/>
                <a:gd name="T7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100">
                  <a:moveTo>
                    <a:pt x="143" y="80"/>
                  </a:moveTo>
                  <a:cubicBezTo>
                    <a:pt x="143" y="80"/>
                    <a:pt x="67" y="64"/>
                    <a:pt x="68" y="0"/>
                  </a:cubicBezTo>
                  <a:cubicBezTo>
                    <a:pt x="68" y="0"/>
                    <a:pt x="0" y="91"/>
                    <a:pt x="70" y="100"/>
                  </a:cubicBezTo>
                  <a:lnTo>
                    <a:pt x="143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305"/>
            <p:cNvSpPr>
              <a:spLocks/>
            </p:cNvSpPr>
            <p:nvPr/>
          </p:nvSpPr>
          <p:spPr bwMode="auto">
            <a:xfrm>
              <a:off x="4894263" y="5654676"/>
              <a:ext cx="49213" cy="106363"/>
            </a:xfrm>
            <a:custGeom>
              <a:avLst/>
              <a:gdLst>
                <a:gd name="T0" fmla="*/ 59 w 137"/>
                <a:gd name="T1" fmla="*/ 296 h 296"/>
                <a:gd name="T2" fmla="*/ 23 w 137"/>
                <a:gd name="T3" fmla="*/ 0 h 296"/>
                <a:gd name="T4" fmla="*/ 0 w 137"/>
                <a:gd name="T5" fmla="*/ 18 h 296"/>
                <a:gd name="T6" fmla="*/ 8 w 137"/>
                <a:gd name="T7" fmla="*/ 247 h 296"/>
                <a:gd name="T8" fmla="*/ 59 w 137"/>
                <a:gd name="T9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96">
                  <a:moveTo>
                    <a:pt x="59" y="296"/>
                  </a:moveTo>
                  <a:cubicBezTo>
                    <a:pt x="59" y="296"/>
                    <a:pt x="137" y="120"/>
                    <a:pt x="23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94" y="179"/>
                    <a:pt x="8" y="247"/>
                  </a:cubicBezTo>
                  <a:lnTo>
                    <a:pt x="59" y="2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306"/>
            <p:cNvSpPr>
              <a:spLocks/>
            </p:cNvSpPr>
            <p:nvPr/>
          </p:nvSpPr>
          <p:spPr bwMode="auto">
            <a:xfrm>
              <a:off x="4613276" y="5337176"/>
              <a:ext cx="84138" cy="101600"/>
            </a:xfrm>
            <a:custGeom>
              <a:avLst/>
              <a:gdLst>
                <a:gd name="T0" fmla="*/ 145 w 234"/>
                <a:gd name="T1" fmla="*/ 259 h 284"/>
                <a:gd name="T2" fmla="*/ 177 w 234"/>
                <a:gd name="T3" fmla="*/ 0 h 284"/>
                <a:gd name="T4" fmla="*/ 145 w 234"/>
                <a:gd name="T5" fmla="*/ 25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4" h="284">
                  <a:moveTo>
                    <a:pt x="145" y="259"/>
                  </a:moveTo>
                  <a:cubicBezTo>
                    <a:pt x="145" y="259"/>
                    <a:pt x="234" y="113"/>
                    <a:pt x="177" y="0"/>
                  </a:cubicBezTo>
                  <a:cubicBezTo>
                    <a:pt x="177" y="0"/>
                    <a:pt x="0" y="284"/>
                    <a:pt x="145" y="2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307"/>
            <p:cNvSpPr>
              <a:spLocks/>
            </p:cNvSpPr>
            <p:nvPr/>
          </p:nvSpPr>
          <p:spPr bwMode="auto">
            <a:xfrm>
              <a:off x="4832351" y="5303838"/>
              <a:ext cx="139700" cy="165100"/>
            </a:xfrm>
            <a:custGeom>
              <a:avLst/>
              <a:gdLst>
                <a:gd name="T0" fmla="*/ 144 w 388"/>
                <a:gd name="T1" fmla="*/ 381 h 459"/>
                <a:gd name="T2" fmla="*/ 23 w 388"/>
                <a:gd name="T3" fmla="*/ 243 h 459"/>
                <a:gd name="T4" fmla="*/ 146 w 388"/>
                <a:gd name="T5" fmla="*/ 164 h 459"/>
                <a:gd name="T6" fmla="*/ 181 w 388"/>
                <a:gd name="T7" fmla="*/ 144 h 459"/>
                <a:gd name="T8" fmla="*/ 0 w 388"/>
                <a:gd name="T9" fmla="*/ 208 h 459"/>
                <a:gd name="T10" fmla="*/ 145 w 388"/>
                <a:gd name="T11" fmla="*/ 428 h 459"/>
                <a:gd name="T12" fmla="*/ 388 w 388"/>
                <a:gd name="T13" fmla="*/ 255 h 459"/>
                <a:gd name="T14" fmla="*/ 306 w 388"/>
                <a:gd name="T15" fmla="*/ 230 h 459"/>
                <a:gd name="T16" fmla="*/ 206 w 388"/>
                <a:gd name="T17" fmla="*/ 349 h 459"/>
                <a:gd name="T18" fmla="*/ 144 w 388"/>
                <a:gd name="T19" fmla="*/ 381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8" h="459">
                  <a:moveTo>
                    <a:pt x="144" y="381"/>
                  </a:moveTo>
                  <a:cubicBezTo>
                    <a:pt x="144" y="381"/>
                    <a:pt x="48" y="406"/>
                    <a:pt x="23" y="243"/>
                  </a:cubicBezTo>
                  <a:cubicBezTo>
                    <a:pt x="23" y="243"/>
                    <a:pt x="3" y="104"/>
                    <a:pt x="146" y="164"/>
                  </a:cubicBezTo>
                  <a:cubicBezTo>
                    <a:pt x="146" y="164"/>
                    <a:pt x="242" y="234"/>
                    <a:pt x="181" y="144"/>
                  </a:cubicBezTo>
                  <a:cubicBezTo>
                    <a:pt x="181" y="144"/>
                    <a:pt x="26" y="0"/>
                    <a:pt x="0" y="208"/>
                  </a:cubicBezTo>
                  <a:cubicBezTo>
                    <a:pt x="0" y="208"/>
                    <a:pt x="26" y="459"/>
                    <a:pt x="145" y="428"/>
                  </a:cubicBezTo>
                  <a:cubicBezTo>
                    <a:pt x="145" y="428"/>
                    <a:pt x="351" y="326"/>
                    <a:pt x="388" y="255"/>
                  </a:cubicBezTo>
                  <a:cubicBezTo>
                    <a:pt x="388" y="255"/>
                    <a:pt x="357" y="205"/>
                    <a:pt x="306" y="230"/>
                  </a:cubicBezTo>
                  <a:cubicBezTo>
                    <a:pt x="306" y="230"/>
                    <a:pt x="264" y="295"/>
                    <a:pt x="206" y="349"/>
                  </a:cubicBezTo>
                  <a:cubicBezTo>
                    <a:pt x="206" y="349"/>
                    <a:pt x="185" y="379"/>
                    <a:pt x="144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308"/>
            <p:cNvSpPr>
              <a:spLocks/>
            </p:cNvSpPr>
            <p:nvPr/>
          </p:nvSpPr>
          <p:spPr bwMode="auto">
            <a:xfrm>
              <a:off x="5102226" y="5314951"/>
              <a:ext cx="88900" cy="103188"/>
            </a:xfrm>
            <a:custGeom>
              <a:avLst/>
              <a:gdLst>
                <a:gd name="T0" fmla="*/ 0 w 247"/>
                <a:gd name="T1" fmla="*/ 169 h 288"/>
                <a:gd name="T2" fmla="*/ 154 w 247"/>
                <a:gd name="T3" fmla="*/ 202 h 288"/>
                <a:gd name="T4" fmla="*/ 150 w 247"/>
                <a:gd name="T5" fmla="*/ 0 h 288"/>
                <a:gd name="T6" fmla="*/ 132 w 247"/>
                <a:gd name="T7" fmla="*/ 27 h 288"/>
                <a:gd name="T8" fmla="*/ 91 w 247"/>
                <a:gd name="T9" fmla="*/ 187 h 288"/>
                <a:gd name="T10" fmla="*/ 0 w 247"/>
                <a:gd name="T11" fmla="*/ 169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7" h="288">
                  <a:moveTo>
                    <a:pt x="0" y="169"/>
                  </a:moveTo>
                  <a:cubicBezTo>
                    <a:pt x="0" y="169"/>
                    <a:pt x="36" y="288"/>
                    <a:pt x="154" y="202"/>
                  </a:cubicBezTo>
                  <a:cubicBezTo>
                    <a:pt x="154" y="202"/>
                    <a:pt x="247" y="84"/>
                    <a:pt x="150" y="0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2" y="27"/>
                    <a:pt x="217" y="152"/>
                    <a:pt x="91" y="187"/>
                  </a:cubicBezTo>
                  <a:cubicBezTo>
                    <a:pt x="91" y="187"/>
                    <a:pt x="96" y="209"/>
                    <a:pt x="0" y="1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309"/>
            <p:cNvSpPr>
              <a:spLocks/>
            </p:cNvSpPr>
            <p:nvPr/>
          </p:nvSpPr>
          <p:spPr bwMode="auto">
            <a:xfrm>
              <a:off x="4935538" y="6226176"/>
              <a:ext cx="112713" cy="93663"/>
            </a:xfrm>
            <a:custGeom>
              <a:avLst/>
              <a:gdLst>
                <a:gd name="T0" fmla="*/ 77 w 315"/>
                <a:gd name="T1" fmla="*/ 160 h 261"/>
                <a:gd name="T2" fmla="*/ 244 w 315"/>
                <a:gd name="T3" fmla="*/ 209 h 261"/>
                <a:gd name="T4" fmla="*/ 179 w 315"/>
                <a:gd name="T5" fmla="*/ 93 h 261"/>
                <a:gd name="T6" fmla="*/ 125 w 315"/>
                <a:gd name="T7" fmla="*/ 0 h 261"/>
                <a:gd name="T8" fmla="*/ 77 w 315"/>
                <a:gd name="T9" fmla="*/ 1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261">
                  <a:moveTo>
                    <a:pt x="77" y="160"/>
                  </a:moveTo>
                  <a:cubicBezTo>
                    <a:pt x="77" y="160"/>
                    <a:pt x="79" y="261"/>
                    <a:pt x="244" y="209"/>
                  </a:cubicBezTo>
                  <a:cubicBezTo>
                    <a:pt x="244" y="209"/>
                    <a:pt x="315" y="210"/>
                    <a:pt x="179" y="93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0" y="143"/>
                    <a:pt x="77" y="1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310"/>
            <p:cNvSpPr>
              <a:spLocks/>
            </p:cNvSpPr>
            <p:nvPr/>
          </p:nvSpPr>
          <p:spPr bwMode="auto">
            <a:xfrm>
              <a:off x="4765676" y="5464176"/>
              <a:ext cx="101600" cy="98425"/>
            </a:xfrm>
            <a:custGeom>
              <a:avLst/>
              <a:gdLst>
                <a:gd name="T0" fmla="*/ 223 w 286"/>
                <a:gd name="T1" fmla="*/ 274 h 274"/>
                <a:gd name="T2" fmla="*/ 195 w 286"/>
                <a:gd name="T3" fmla="*/ 206 h 274"/>
                <a:gd name="T4" fmla="*/ 156 w 286"/>
                <a:gd name="T5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6" h="274">
                  <a:moveTo>
                    <a:pt x="223" y="274"/>
                  </a:moveTo>
                  <a:cubicBezTo>
                    <a:pt x="223" y="274"/>
                    <a:pt x="286" y="224"/>
                    <a:pt x="195" y="206"/>
                  </a:cubicBezTo>
                  <a:cubicBezTo>
                    <a:pt x="195" y="206"/>
                    <a:pt x="0" y="153"/>
                    <a:pt x="156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Line 311"/>
            <p:cNvSpPr>
              <a:spLocks noChangeShapeType="1"/>
            </p:cNvSpPr>
            <p:nvPr/>
          </p:nvSpPr>
          <p:spPr bwMode="auto">
            <a:xfrm flipH="1" flipV="1">
              <a:off x="4811713" y="5451476"/>
              <a:ext cx="9525" cy="12700"/>
            </a:xfrm>
            <a:prstGeom prst="line">
              <a:avLst/>
            </a:pr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312"/>
            <p:cNvSpPr>
              <a:spLocks/>
            </p:cNvSpPr>
            <p:nvPr/>
          </p:nvSpPr>
          <p:spPr bwMode="auto">
            <a:xfrm>
              <a:off x="4748213" y="5451476"/>
              <a:ext cx="92075" cy="107950"/>
            </a:xfrm>
            <a:custGeom>
              <a:avLst/>
              <a:gdLst>
                <a:gd name="T0" fmla="*/ 180 w 258"/>
                <a:gd name="T1" fmla="*/ 0 h 304"/>
                <a:gd name="T2" fmla="*/ 258 w 258"/>
                <a:gd name="T3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8" h="304">
                  <a:moveTo>
                    <a:pt x="180" y="0"/>
                  </a:moveTo>
                  <a:cubicBezTo>
                    <a:pt x="180" y="0"/>
                    <a:pt x="0" y="179"/>
                    <a:pt x="258" y="30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313"/>
            <p:cNvSpPr>
              <a:spLocks/>
            </p:cNvSpPr>
            <p:nvPr/>
          </p:nvSpPr>
          <p:spPr bwMode="auto">
            <a:xfrm>
              <a:off x="3165476" y="4187826"/>
              <a:ext cx="93663" cy="133350"/>
            </a:xfrm>
            <a:custGeom>
              <a:avLst/>
              <a:gdLst>
                <a:gd name="T0" fmla="*/ 173 w 260"/>
                <a:gd name="T1" fmla="*/ 373 h 373"/>
                <a:gd name="T2" fmla="*/ 0 w 260"/>
                <a:gd name="T3" fmla="*/ 17 h 373"/>
                <a:gd name="T4" fmla="*/ 260 w 260"/>
                <a:gd name="T5" fmla="*/ 275 h 373"/>
                <a:gd name="T6" fmla="*/ 173 w 260"/>
                <a:gd name="T7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373">
                  <a:moveTo>
                    <a:pt x="173" y="373"/>
                  </a:moveTo>
                  <a:cubicBezTo>
                    <a:pt x="173" y="373"/>
                    <a:pt x="235" y="218"/>
                    <a:pt x="0" y="17"/>
                  </a:cubicBezTo>
                  <a:cubicBezTo>
                    <a:pt x="0" y="17"/>
                    <a:pt x="132" y="0"/>
                    <a:pt x="260" y="275"/>
                  </a:cubicBezTo>
                  <a:lnTo>
                    <a:pt x="173" y="3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314"/>
            <p:cNvSpPr>
              <a:spLocks/>
            </p:cNvSpPr>
            <p:nvPr/>
          </p:nvSpPr>
          <p:spPr bwMode="auto">
            <a:xfrm>
              <a:off x="2838451" y="4543426"/>
              <a:ext cx="44450" cy="79375"/>
            </a:xfrm>
            <a:custGeom>
              <a:avLst/>
              <a:gdLst>
                <a:gd name="T0" fmla="*/ 76 w 124"/>
                <a:gd name="T1" fmla="*/ 221 h 222"/>
                <a:gd name="T2" fmla="*/ 124 w 124"/>
                <a:gd name="T3" fmla="*/ 0 h 222"/>
                <a:gd name="T4" fmla="*/ 49 w 124"/>
                <a:gd name="T5" fmla="*/ 1 h 222"/>
                <a:gd name="T6" fmla="*/ 76 w 124"/>
                <a:gd name="T7" fmla="*/ 22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222">
                  <a:moveTo>
                    <a:pt x="76" y="221"/>
                  </a:moveTo>
                  <a:cubicBezTo>
                    <a:pt x="76" y="221"/>
                    <a:pt x="63" y="57"/>
                    <a:pt x="124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0" y="222"/>
                    <a:pt x="76" y="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315"/>
            <p:cNvSpPr>
              <a:spLocks/>
            </p:cNvSpPr>
            <p:nvPr/>
          </p:nvSpPr>
          <p:spPr bwMode="auto">
            <a:xfrm>
              <a:off x="3395663" y="4229101"/>
              <a:ext cx="84138" cy="120650"/>
            </a:xfrm>
            <a:custGeom>
              <a:avLst/>
              <a:gdLst>
                <a:gd name="T0" fmla="*/ 34 w 235"/>
                <a:gd name="T1" fmla="*/ 321 h 338"/>
                <a:gd name="T2" fmla="*/ 145 w 235"/>
                <a:gd name="T3" fmla="*/ 302 h 338"/>
                <a:gd name="T4" fmla="*/ 122 w 235"/>
                <a:gd name="T5" fmla="*/ 223 h 338"/>
                <a:gd name="T6" fmla="*/ 62 w 235"/>
                <a:gd name="T7" fmla="*/ 0 h 338"/>
                <a:gd name="T8" fmla="*/ 55 w 235"/>
                <a:gd name="T9" fmla="*/ 237 h 338"/>
                <a:gd name="T10" fmla="*/ 34 w 235"/>
                <a:gd name="T11" fmla="*/ 32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338">
                  <a:moveTo>
                    <a:pt x="34" y="321"/>
                  </a:moveTo>
                  <a:cubicBezTo>
                    <a:pt x="34" y="321"/>
                    <a:pt x="85" y="262"/>
                    <a:pt x="145" y="302"/>
                  </a:cubicBezTo>
                  <a:cubicBezTo>
                    <a:pt x="145" y="302"/>
                    <a:pt x="235" y="269"/>
                    <a:pt x="122" y="223"/>
                  </a:cubicBezTo>
                  <a:cubicBezTo>
                    <a:pt x="122" y="223"/>
                    <a:pt x="71" y="109"/>
                    <a:pt x="62" y="0"/>
                  </a:cubicBezTo>
                  <a:cubicBezTo>
                    <a:pt x="62" y="0"/>
                    <a:pt x="10" y="166"/>
                    <a:pt x="55" y="237"/>
                  </a:cubicBezTo>
                  <a:cubicBezTo>
                    <a:pt x="55" y="237"/>
                    <a:pt x="0" y="338"/>
                    <a:pt x="34" y="3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316"/>
            <p:cNvSpPr>
              <a:spLocks/>
            </p:cNvSpPr>
            <p:nvPr/>
          </p:nvSpPr>
          <p:spPr bwMode="auto">
            <a:xfrm>
              <a:off x="3906838" y="4321176"/>
              <a:ext cx="109538" cy="46038"/>
            </a:xfrm>
            <a:custGeom>
              <a:avLst/>
              <a:gdLst>
                <a:gd name="T0" fmla="*/ 113 w 302"/>
                <a:gd name="T1" fmla="*/ 105 h 128"/>
                <a:gd name="T2" fmla="*/ 225 w 302"/>
                <a:gd name="T3" fmla="*/ 128 h 128"/>
                <a:gd name="T4" fmla="*/ 302 w 302"/>
                <a:gd name="T5" fmla="*/ 63 h 128"/>
                <a:gd name="T6" fmla="*/ 234 w 302"/>
                <a:gd name="T7" fmla="*/ 0 h 128"/>
                <a:gd name="T8" fmla="*/ 113 w 302"/>
                <a:gd name="T9" fmla="*/ 10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128">
                  <a:moveTo>
                    <a:pt x="113" y="105"/>
                  </a:moveTo>
                  <a:cubicBezTo>
                    <a:pt x="225" y="128"/>
                    <a:pt x="225" y="128"/>
                    <a:pt x="225" y="128"/>
                  </a:cubicBezTo>
                  <a:cubicBezTo>
                    <a:pt x="302" y="63"/>
                    <a:pt x="302" y="63"/>
                    <a:pt x="302" y="63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34" y="0"/>
                    <a:pt x="0" y="58"/>
                    <a:pt x="113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317"/>
            <p:cNvSpPr>
              <a:spLocks/>
            </p:cNvSpPr>
            <p:nvPr/>
          </p:nvSpPr>
          <p:spPr bwMode="auto">
            <a:xfrm>
              <a:off x="3849688" y="4268788"/>
              <a:ext cx="163513" cy="55563"/>
            </a:xfrm>
            <a:custGeom>
              <a:avLst/>
              <a:gdLst>
                <a:gd name="T0" fmla="*/ 136 w 452"/>
                <a:gd name="T1" fmla="*/ 125 h 151"/>
                <a:gd name="T2" fmla="*/ 262 w 452"/>
                <a:gd name="T3" fmla="*/ 151 h 151"/>
                <a:gd name="T4" fmla="*/ 320 w 452"/>
                <a:gd name="T5" fmla="*/ 29 h 151"/>
                <a:gd name="T6" fmla="*/ 136 w 452"/>
                <a:gd name="T7" fmla="*/ 12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151">
                  <a:moveTo>
                    <a:pt x="136" y="125"/>
                  </a:moveTo>
                  <a:cubicBezTo>
                    <a:pt x="262" y="151"/>
                    <a:pt x="262" y="151"/>
                    <a:pt x="262" y="151"/>
                  </a:cubicBezTo>
                  <a:cubicBezTo>
                    <a:pt x="262" y="151"/>
                    <a:pt x="452" y="99"/>
                    <a:pt x="320" y="29"/>
                  </a:cubicBezTo>
                  <a:cubicBezTo>
                    <a:pt x="320" y="29"/>
                    <a:pt x="0" y="0"/>
                    <a:pt x="136" y="1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318"/>
            <p:cNvSpPr>
              <a:spLocks/>
            </p:cNvSpPr>
            <p:nvPr/>
          </p:nvSpPr>
          <p:spPr bwMode="auto">
            <a:xfrm>
              <a:off x="3808413" y="4217988"/>
              <a:ext cx="101600" cy="39688"/>
            </a:xfrm>
            <a:custGeom>
              <a:avLst/>
              <a:gdLst>
                <a:gd name="T0" fmla="*/ 102 w 284"/>
                <a:gd name="T1" fmla="*/ 99 h 111"/>
                <a:gd name="T2" fmla="*/ 178 w 284"/>
                <a:gd name="T3" fmla="*/ 0 h 111"/>
                <a:gd name="T4" fmla="*/ 102 w 284"/>
                <a:gd name="T5" fmla="*/ 9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4" h="111">
                  <a:moveTo>
                    <a:pt x="102" y="99"/>
                  </a:moveTo>
                  <a:cubicBezTo>
                    <a:pt x="102" y="99"/>
                    <a:pt x="284" y="111"/>
                    <a:pt x="178" y="0"/>
                  </a:cubicBezTo>
                  <a:cubicBezTo>
                    <a:pt x="178" y="0"/>
                    <a:pt x="0" y="44"/>
                    <a:pt x="102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319"/>
            <p:cNvSpPr>
              <a:spLocks/>
            </p:cNvSpPr>
            <p:nvPr/>
          </p:nvSpPr>
          <p:spPr bwMode="auto">
            <a:xfrm>
              <a:off x="3643313" y="4138613"/>
              <a:ext cx="211138" cy="119063"/>
            </a:xfrm>
            <a:custGeom>
              <a:avLst/>
              <a:gdLst>
                <a:gd name="T0" fmla="*/ 283 w 589"/>
                <a:gd name="T1" fmla="*/ 285 h 330"/>
                <a:gd name="T2" fmla="*/ 429 w 589"/>
                <a:gd name="T3" fmla="*/ 151 h 330"/>
                <a:gd name="T4" fmla="*/ 303 w 589"/>
                <a:gd name="T5" fmla="*/ 28 h 330"/>
                <a:gd name="T6" fmla="*/ 195 w 589"/>
                <a:gd name="T7" fmla="*/ 25 h 330"/>
                <a:gd name="T8" fmla="*/ 205 w 589"/>
                <a:gd name="T9" fmla="*/ 124 h 330"/>
                <a:gd name="T10" fmla="*/ 106 w 589"/>
                <a:gd name="T11" fmla="*/ 231 h 330"/>
                <a:gd name="T12" fmla="*/ 283 w 589"/>
                <a:gd name="T13" fmla="*/ 28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9" h="330">
                  <a:moveTo>
                    <a:pt x="283" y="285"/>
                  </a:moveTo>
                  <a:cubicBezTo>
                    <a:pt x="283" y="285"/>
                    <a:pt x="589" y="257"/>
                    <a:pt x="429" y="151"/>
                  </a:cubicBezTo>
                  <a:cubicBezTo>
                    <a:pt x="429" y="151"/>
                    <a:pt x="361" y="89"/>
                    <a:pt x="303" y="28"/>
                  </a:cubicBezTo>
                  <a:cubicBezTo>
                    <a:pt x="303" y="28"/>
                    <a:pt x="225" y="50"/>
                    <a:pt x="195" y="25"/>
                  </a:cubicBezTo>
                  <a:cubicBezTo>
                    <a:pt x="166" y="0"/>
                    <a:pt x="122" y="92"/>
                    <a:pt x="205" y="124"/>
                  </a:cubicBezTo>
                  <a:cubicBezTo>
                    <a:pt x="205" y="124"/>
                    <a:pt x="0" y="207"/>
                    <a:pt x="106" y="231"/>
                  </a:cubicBezTo>
                  <a:cubicBezTo>
                    <a:pt x="106" y="231"/>
                    <a:pt x="212" y="330"/>
                    <a:pt x="283" y="2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320"/>
            <p:cNvSpPr>
              <a:spLocks/>
            </p:cNvSpPr>
            <p:nvPr/>
          </p:nvSpPr>
          <p:spPr bwMode="auto">
            <a:xfrm>
              <a:off x="3570288" y="4086226"/>
              <a:ext cx="139700" cy="149225"/>
            </a:xfrm>
            <a:custGeom>
              <a:avLst/>
              <a:gdLst>
                <a:gd name="T0" fmla="*/ 107 w 388"/>
                <a:gd name="T1" fmla="*/ 280 h 420"/>
                <a:gd name="T2" fmla="*/ 388 w 388"/>
                <a:gd name="T3" fmla="*/ 98 h 420"/>
                <a:gd name="T4" fmla="*/ 199 w 388"/>
                <a:gd name="T5" fmla="*/ 140 h 420"/>
                <a:gd name="T6" fmla="*/ 107 w 388"/>
                <a:gd name="T7" fmla="*/ 28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8" h="420">
                  <a:moveTo>
                    <a:pt x="107" y="280"/>
                  </a:moveTo>
                  <a:cubicBezTo>
                    <a:pt x="107" y="280"/>
                    <a:pt x="371" y="420"/>
                    <a:pt x="388" y="98"/>
                  </a:cubicBezTo>
                  <a:cubicBezTo>
                    <a:pt x="388" y="98"/>
                    <a:pt x="292" y="0"/>
                    <a:pt x="199" y="140"/>
                  </a:cubicBezTo>
                  <a:cubicBezTo>
                    <a:pt x="199" y="140"/>
                    <a:pt x="0" y="267"/>
                    <a:pt x="107" y="2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321"/>
            <p:cNvSpPr>
              <a:spLocks/>
            </p:cNvSpPr>
            <p:nvPr/>
          </p:nvSpPr>
          <p:spPr bwMode="auto">
            <a:xfrm>
              <a:off x="3503613" y="4073526"/>
              <a:ext cx="168275" cy="103188"/>
            </a:xfrm>
            <a:custGeom>
              <a:avLst/>
              <a:gdLst>
                <a:gd name="T0" fmla="*/ 147 w 472"/>
                <a:gd name="T1" fmla="*/ 187 h 287"/>
                <a:gd name="T2" fmla="*/ 386 w 472"/>
                <a:gd name="T3" fmla="*/ 173 h 287"/>
                <a:gd name="T4" fmla="*/ 290 w 472"/>
                <a:gd name="T5" fmla="*/ 75 h 287"/>
                <a:gd name="T6" fmla="*/ 147 w 472"/>
                <a:gd name="T7" fmla="*/ 1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2" h="287">
                  <a:moveTo>
                    <a:pt x="147" y="187"/>
                  </a:moveTo>
                  <a:cubicBezTo>
                    <a:pt x="147" y="187"/>
                    <a:pt x="254" y="287"/>
                    <a:pt x="386" y="173"/>
                  </a:cubicBezTo>
                  <a:cubicBezTo>
                    <a:pt x="386" y="173"/>
                    <a:pt x="472" y="0"/>
                    <a:pt x="290" y="75"/>
                  </a:cubicBezTo>
                  <a:cubicBezTo>
                    <a:pt x="290" y="75"/>
                    <a:pt x="0" y="148"/>
                    <a:pt x="147" y="1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322"/>
            <p:cNvSpPr>
              <a:spLocks/>
            </p:cNvSpPr>
            <p:nvPr/>
          </p:nvSpPr>
          <p:spPr bwMode="auto">
            <a:xfrm>
              <a:off x="3506788" y="3971926"/>
              <a:ext cx="130175" cy="136525"/>
            </a:xfrm>
            <a:custGeom>
              <a:avLst/>
              <a:gdLst>
                <a:gd name="T0" fmla="*/ 0 w 366"/>
                <a:gd name="T1" fmla="*/ 368 h 380"/>
                <a:gd name="T2" fmla="*/ 236 w 366"/>
                <a:gd name="T3" fmla="*/ 202 h 380"/>
                <a:gd name="T4" fmla="*/ 0 w 366"/>
                <a:gd name="T5" fmla="*/ 36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6" h="380">
                  <a:moveTo>
                    <a:pt x="0" y="368"/>
                  </a:moveTo>
                  <a:cubicBezTo>
                    <a:pt x="0" y="368"/>
                    <a:pt x="366" y="380"/>
                    <a:pt x="236" y="202"/>
                  </a:cubicBezTo>
                  <a:cubicBezTo>
                    <a:pt x="236" y="202"/>
                    <a:pt x="88" y="0"/>
                    <a:pt x="0" y="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323"/>
            <p:cNvSpPr>
              <a:spLocks/>
            </p:cNvSpPr>
            <p:nvPr/>
          </p:nvSpPr>
          <p:spPr bwMode="auto">
            <a:xfrm>
              <a:off x="3273426" y="4376738"/>
              <a:ext cx="55563" cy="87313"/>
            </a:xfrm>
            <a:custGeom>
              <a:avLst/>
              <a:gdLst>
                <a:gd name="T0" fmla="*/ 0 w 157"/>
                <a:gd name="T1" fmla="*/ 134 h 245"/>
                <a:gd name="T2" fmla="*/ 157 w 157"/>
                <a:gd name="T3" fmla="*/ 88 h 245"/>
                <a:gd name="T4" fmla="*/ 0 w 157"/>
                <a:gd name="T5" fmla="*/ 13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7" h="245">
                  <a:moveTo>
                    <a:pt x="0" y="134"/>
                  </a:moveTo>
                  <a:cubicBezTo>
                    <a:pt x="0" y="134"/>
                    <a:pt x="116" y="245"/>
                    <a:pt x="157" y="88"/>
                  </a:cubicBezTo>
                  <a:cubicBezTo>
                    <a:pt x="157" y="88"/>
                    <a:pt x="59" y="0"/>
                    <a:pt x="0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324"/>
            <p:cNvSpPr>
              <a:spLocks/>
            </p:cNvSpPr>
            <p:nvPr/>
          </p:nvSpPr>
          <p:spPr bwMode="auto">
            <a:xfrm>
              <a:off x="3181351" y="3409951"/>
              <a:ext cx="63500" cy="120650"/>
            </a:xfrm>
            <a:custGeom>
              <a:avLst/>
              <a:gdLst>
                <a:gd name="T0" fmla="*/ 0 w 178"/>
                <a:gd name="T1" fmla="*/ 137 h 335"/>
                <a:gd name="T2" fmla="*/ 16 w 178"/>
                <a:gd name="T3" fmla="*/ 173 h 335"/>
                <a:gd name="T4" fmla="*/ 178 w 178"/>
                <a:gd name="T5" fmla="*/ 180 h 335"/>
                <a:gd name="T6" fmla="*/ 145 w 178"/>
                <a:gd name="T7" fmla="*/ 100 h 335"/>
                <a:gd name="T8" fmla="*/ 0 w 178"/>
                <a:gd name="T9" fmla="*/ 13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335">
                  <a:moveTo>
                    <a:pt x="0" y="137"/>
                  </a:moveTo>
                  <a:cubicBezTo>
                    <a:pt x="0" y="137"/>
                    <a:pt x="6" y="152"/>
                    <a:pt x="16" y="173"/>
                  </a:cubicBezTo>
                  <a:cubicBezTo>
                    <a:pt x="48" y="233"/>
                    <a:pt x="119" y="335"/>
                    <a:pt x="178" y="180"/>
                  </a:cubicBezTo>
                  <a:cubicBezTo>
                    <a:pt x="145" y="100"/>
                    <a:pt x="145" y="100"/>
                    <a:pt x="145" y="100"/>
                  </a:cubicBezTo>
                  <a:cubicBezTo>
                    <a:pt x="145" y="100"/>
                    <a:pt x="27" y="0"/>
                    <a:pt x="0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325"/>
            <p:cNvSpPr>
              <a:spLocks/>
            </p:cNvSpPr>
            <p:nvPr/>
          </p:nvSpPr>
          <p:spPr bwMode="auto">
            <a:xfrm>
              <a:off x="3149601" y="3646488"/>
              <a:ext cx="80963" cy="46038"/>
            </a:xfrm>
            <a:custGeom>
              <a:avLst/>
              <a:gdLst>
                <a:gd name="T0" fmla="*/ 97 w 226"/>
                <a:gd name="T1" fmla="*/ 129 h 129"/>
                <a:gd name="T2" fmla="*/ 102 w 226"/>
                <a:gd name="T3" fmla="*/ 0 h 129"/>
                <a:gd name="T4" fmla="*/ 0 w 226"/>
                <a:gd name="T5" fmla="*/ 42 h 129"/>
                <a:gd name="T6" fmla="*/ 54 w 226"/>
                <a:gd name="T7" fmla="*/ 124 h 129"/>
                <a:gd name="T8" fmla="*/ 97 w 226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29">
                  <a:moveTo>
                    <a:pt x="97" y="129"/>
                  </a:moveTo>
                  <a:cubicBezTo>
                    <a:pt x="97" y="129"/>
                    <a:pt x="226" y="48"/>
                    <a:pt x="102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12" y="119"/>
                    <a:pt x="54" y="124"/>
                  </a:cubicBezTo>
                  <a:cubicBezTo>
                    <a:pt x="97" y="129"/>
                    <a:pt x="97" y="129"/>
                    <a:pt x="97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326"/>
            <p:cNvSpPr>
              <a:spLocks/>
            </p:cNvSpPr>
            <p:nvPr/>
          </p:nvSpPr>
          <p:spPr bwMode="auto">
            <a:xfrm>
              <a:off x="3381376" y="4000501"/>
              <a:ext cx="100013" cy="138113"/>
            </a:xfrm>
            <a:custGeom>
              <a:avLst/>
              <a:gdLst>
                <a:gd name="T0" fmla="*/ 151 w 275"/>
                <a:gd name="T1" fmla="*/ 382 h 382"/>
                <a:gd name="T2" fmla="*/ 60 w 275"/>
                <a:gd name="T3" fmla="*/ 155 h 382"/>
                <a:gd name="T4" fmla="*/ 275 w 275"/>
                <a:gd name="T5" fmla="*/ 246 h 382"/>
                <a:gd name="T6" fmla="*/ 151 w 275"/>
                <a:gd name="T7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82">
                  <a:moveTo>
                    <a:pt x="151" y="382"/>
                  </a:moveTo>
                  <a:cubicBezTo>
                    <a:pt x="151" y="382"/>
                    <a:pt x="0" y="288"/>
                    <a:pt x="60" y="155"/>
                  </a:cubicBezTo>
                  <a:cubicBezTo>
                    <a:pt x="60" y="155"/>
                    <a:pt x="208" y="0"/>
                    <a:pt x="275" y="246"/>
                  </a:cubicBezTo>
                  <a:lnTo>
                    <a:pt x="151" y="3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327"/>
            <p:cNvSpPr>
              <a:spLocks/>
            </p:cNvSpPr>
            <p:nvPr/>
          </p:nvSpPr>
          <p:spPr bwMode="auto">
            <a:xfrm>
              <a:off x="4913313" y="6154738"/>
              <a:ext cx="66675" cy="73025"/>
            </a:xfrm>
            <a:custGeom>
              <a:avLst/>
              <a:gdLst>
                <a:gd name="T0" fmla="*/ 50 w 186"/>
                <a:gd name="T1" fmla="*/ 73 h 205"/>
                <a:gd name="T2" fmla="*/ 186 w 186"/>
                <a:gd name="T3" fmla="*/ 76 h 205"/>
                <a:gd name="T4" fmla="*/ 127 w 186"/>
                <a:gd name="T5" fmla="*/ 0 h 205"/>
                <a:gd name="T6" fmla="*/ 50 w 186"/>
                <a:gd name="T7" fmla="*/ 7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05">
                  <a:moveTo>
                    <a:pt x="50" y="73"/>
                  </a:moveTo>
                  <a:cubicBezTo>
                    <a:pt x="50" y="73"/>
                    <a:pt x="130" y="205"/>
                    <a:pt x="186" y="76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0" y="33"/>
                    <a:pt x="50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328"/>
            <p:cNvSpPr>
              <a:spLocks/>
            </p:cNvSpPr>
            <p:nvPr/>
          </p:nvSpPr>
          <p:spPr bwMode="auto">
            <a:xfrm>
              <a:off x="4849813" y="6154738"/>
              <a:ext cx="141288" cy="141288"/>
            </a:xfrm>
            <a:custGeom>
              <a:avLst/>
              <a:gdLst>
                <a:gd name="T0" fmla="*/ 310 w 395"/>
                <a:gd name="T1" fmla="*/ 334 h 393"/>
                <a:gd name="T2" fmla="*/ 120 w 395"/>
                <a:gd name="T3" fmla="*/ 216 h 393"/>
                <a:gd name="T4" fmla="*/ 182 w 395"/>
                <a:gd name="T5" fmla="*/ 100 h 393"/>
                <a:gd name="T6" fmla="*/ 119 w 395"/>
                <a:gd name="T7" fmla="*/ 52 h 393"/>
                <a:gd name="T8" fmla="*/ 284 w 395"/>
                <a:gd name="T9" fmla="*/ 379 h 393"/>
                <a:gd name="T10" fmla="*/ 310 w 395"/>
                <a:gd name="T11" fmla="*/ 334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393">
                  <a:moveTo>
                    <a:pt x="310" y="334"/>
                  </a:moveTo>
                  <a:cubicBezTo>
                    <a:pt x="310" y="334"/>
                    <a:pt x="173" y="393"/>
                    <a:pt x="120" y="216"/>
                  </a:cubicBezTo>
                  <a:cubicBezTo>
                    <a:pt x="120" y="216"/>
                    <a:pt x="103" y="132"/>
                    <a:pt x="182" y="100"/>
                  </a:cubicBezTo>
                  <a:cubicBezTo>
                    <a:pt x="182" y="100"/>
                    <a:pt x="201" y="0"/>
                    <a:pt x="119" y="52"/>
                  </a:cubicBezTo>
                  <a:cubicBezTo>
                    <a:pt x="119" y="52"/>
                    <a:pt x="0" y="358"/>
                    <a:pt x="284" y="379"/>
                  </a:cubicBezTo>
                  <a:cubicBezTo>
                    <a:pt x="284" y="379"/>
                    <a:pt x="395" y="365"/>
                    <a:pt x="310" y="3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329"/>
            <p:cNvSpPr>
              <a:spLocks/>
            </p:cNvSpPr>
            <p:nvPr/>
          </p:nvSpPr>
          <p:spPr bwMode="auto">
            <a:xfrm>
              <a:off x="4879976" y="6289676"/>
              <a:ext cx="92075" cy="134938"/>
            </a:xfrm>
            <a:custGeom>
              <a:avLst/>
              <a:gdLst>
                <a:gd name="T0" fmla="*/ 250 w 258"/>
                <a:gd name="T1" fmla="*/ 270 h 376"/>
                <a:gd name="T2" fmla="*/ 44 w 258"/>
                <a:gd name="T3" fmla="*/ 109 h 376"/>
                <a:gd name="T4" fmla="*/ 105 w 258"/>
                <a:gd name="T5" fmla="*/ 0 h 376"/>
                <a:gd name="T6" fmla="*/ 127 w 258"/>
                <a:gd name="T7" fmla="*/ 214 h 376"/>
                <a:gd name="T8" fmla="*/ 250 w 258"/>
                <a:gd name="T9" fmla="*/ 27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376">
                  <a:moveTo>
                    <a:pt x="250" y="270"/>
                  </a:moveTo>
                  <a:cubicBezTo>
                    <a:pt x="250" y="270"/>
                    <a:pt x="53" y="376"/>
                    <a:pt x="44" y="109"/>
                  </a:cubicBezTo>
                  <a:cubicBezTo>
                    <a:pt x="44" y="109"/>
                    <a:pt x="53" y="35"/>
                    <a:pt x="105" y="0"/>
                  </a:cubicBezTo>
                  <a:cubicBezTo>
                    <a:pt x="105" y="0"/>
                    <a:pt x="0" y="192"/>
                    <a:pt x="127" y="214"/>
                  </a:cubicBezTo>
                  <a:cubicBezTo>
                    <a:pt x="127" y="214"/>
                    <a:pt x="258" y="203"/>
                    <a:pt x="250" y="2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330"/>
            <p:cNvSpPr>
              <a:spLocks/>
            </p:cNvSpPr>
            <p:nvPr/>
          </p:nvSpPr>
          <p:spPr bwMode="auto">
            <a:xfrm>
              <a:off x="4810126" y="6259513"/>
              <a:ext cx="79375" cy="125413"/>
            </a:xfrm>
            <a:custGeom>
              <a:avLst/>
              <a:gdLst>
                <a:gd name="T0" fmla="*/ 223 w 223"/>
                <a:gd name="T1" fmla="*/ 219 h 353"/>
                <a:gd name="T2" fmla="*/ 55 w 223"/>
                <a:gd name="T3" fmla="*/ 199 h 353"/>
                <a:gd name="T4" fmla="*/ 106 w 223"/>
                <a:gd name="T5" fmla="*/ 0 h 353"/>
                <a:gd name="T6" fmla="*/ 76 w 223"/>
                <a:gd name="T7" fmla="*/ 188 h 353"/>
                <a:gd name="T8" fmla="*/ 163 w 223"/>
                <a:gd name="T9" fmla="*/ 205 h 353"/>
                <a:gd name="T10" fmla="*/ 223 w 223"/>
                <a:gd name="T11" fmla="*/ 21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353">
                  <a:moveTo>
                    <a:pt x="223" y="219"/>
                  </a:moveTo>
                  <a:cubicBezTo>
                    <a:pt x="223" y="219"/>
                    <a:pt x="145" y="353"/>
                    <a:pt x="55" y="199"/>
                  </a:cubicBezTo>
                  <a:cubicBezTo>
                    <a:pt x="55" y="199"/>
                    <a:pt x="0" y="83"/>
                    <a:pt x="106" y="0"/>
                  </a:cubicBezTo>
                  <a:cubicBezTo>
                    <a:pt x="106" y="0"/>
                    <a:pt x="32" y="162"/>
                    <a:pt x="76" y="188"/>
                  </a:cubicBezTo>
                  <a:cubicBezTo>
                    <a:pt x="76" y="188"/>
                    <a:pt x="122" y="261"/>
                    <a:pt x="163" y="205"/>
                  </a:cubicBezTo>
                  <a:cubicBezTo>
                    <a:pt x="163" y="205"/>
                    <a:pt x="195" y="168"/>
                    <a:pt x="223" y="2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31"/>
            <p:cNvSpPr>
              <a:spLocks/>
            </p:cNvSpPr>
            <p:nvPr/>
          </p:nvSpPr>
          <p:spPr bwMode="auto">
            <a:xfrm>
              <a:off x="4799013" y="6030913"/>
              <a:ext cx="120650" cy="173038"/>
            </a:xfrm>
            <a:custGeom>
              <a:avLst/>
              <a:gdLst>
                <a:gd name="T0" fmla="*/ 237 w 334"/>
                <a:gd name="T1" fmla="*/ 486 h 486"/>
                <a:gd name="T2" fmla="*/ 115 w 334"/>
                <a:gd name="T3" fmla="*/ 143 h 486"/>
                <a:gd name="T4" fmla="*/ 334 w 334"/>
                <a:gd name="T5" fmla="*/ 136 h 486"/>
                <a:gd name="T6" fmla="*/ 317 w 334"/>
                <a:gd name="T7" fmla="*/ 168 h 486"/>
                <a:gd name="T8" fmla="*/ 164 w 334"/>
                <a:gd name="T9" fmla="*/ 136 h 486"/>
                <a:gd name="T10" fmla="*/ 246 w 334"/>
                <a:gd name="T11" fmla="*/ 419 h 486"/>
                <a:gd name="T12" fmla="*/ 237 w 334"/>
                <a:gd name="T13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486">
                  <a:moveTo>
                    <a:pt x="237" y="486"/>
                  </a:moveTo>
                  <a:cubicBezTo>
                    <a:pt x="237" y="486"/>
                    <a:pt x="26" y="371"/>
                    <a:pt x="115" y="143"/>
                  </a:cubicBezTo>
                  <a:cubicBezTo>
                    <a:pt x="115" y="143"/>
                    <a:pt x="167" y="0"/>
                    <a:pt x="334" y="136"/>
                  </a:cubicBezTo>
                  <a:cubicBezTo>
                    <a:pt x="317" y="168"/>
                    <a:pt x="317" y="168"/>
                    <a:pt x="317" y="168"/>
                  </a:cubicBezTo>
                  <a:cubicBezTo>
                    <a:pt x="317" y="168"/>
                    <a:pt x="228" y="55"/>
                    <a:pt x="164" y="136"/>
                  </a:cubicBezTo>
                  <a:cubicBezTo>
                    <a:pt x="164" y="136"/>
                    <a:pt x="0" y="307"/>
                    <a:pt x="246" y="419"/>
                  </a:cubicBezTo>
                  <a:cubicBezTo>
                    <a:pt x="246" y="419"/>
                    <a:pt x="275" y="456"/>
                    <a:pt x="237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332"/>
            <p:cNvSpPr>
              <a:spLocks/>
            </p:cNvSpPr>
            <p:nvPr/>
          </p:nvSpPr>
          <p:spPr bwMode="auto">
            <a:xfrm>
              <a:off x="5018088" y="6248401"/>
              <a:ext cx="63500" cy="25400"/>
            </a:xfrm>
            <a:custGeom>
              <a:avLst/>
              <a:gdLst>
                <a:gd name="T0" fmla="*/ 49 w 180"/>
                <a:gd name="T1" fmla="*/ 66 h 71"/>
                <a:gd name="T2" fmla="*/ 144 w 180"/>
                <a:gd name="T3" fmla="*/ 71 h 71"/>
                <a:gd name="T4" fmla="*/ 97 w 180"/>
                <a:gd name="T5" fmla="*/ 11 h 71"/>
                <a:gd name="T6" fmla="*/ 49 w 180"/>
                <a:gd name="T7" fmla="*/ 6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71">
                  <a:moveTo>
                    <a:pt x="49" y="66"/>
                  </a:moveTo>
                  <a:cubicBezTo>
                    <a:pt x="144" y="71"/>
                    <a:pt x="144" y="71"/>
                    <a:pt x="144" y="71"/>
                  </a:cubicBezTo>
                  <a:cubicBezTo>
                    <a:pt x="144" y="71"/>
                    <a:pt x="180" y="0"/>
                    <a:pt x="97" y="11"/>
                  </a:cubicBezTo>
                  <a:cubicBezTo>
                    <a:pt x="97" y="11"/>
                    <a:pt x="0" y="19"/>
                    <a:pt x="49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333"/>
            <p:cNvSpPr>
              <a:spLocks/>
            </p:cNvSpPr>
            <p:nvPr/>
          </p:nvSpPr>
          <p:spPr bwMode="auto">
            <a:xfrm>
              <a:off x="5567363" y="5311776"/>
              <a:ext cx="133350" cy="174625"/>
            </a:xfrm>
            <a:custGeom>
              <a:avLst/>
              <a:gdLst>
                <a:gd name="T0" fmla="*/ 347 w 372"/>
                <a:gd name="T1" fmla="*/ 300 h 487"/>
                <a:gd name="T2" fmla="*/ 189 w 372"/>
                <a:gd name="T3" fmla="*/ 308 h 487"/>
                <a:gd name="T4" fmla="*/ 149 w 372"/>
                <a:gd name="T5" fmla="*/ 17 h 487"/>
                <a:gd name="T6" fmla="*/ 196 w 372"/>
                <a:gd name="T7" fmla="*/ 77 h 487"/>
                <a:gd name="T8" fmla="*/ 136 w 372"/>
                <a:gd name="T9" fmla="*/ 70 h 487"/>
                <a:gd name="T10" fmla="*/ 252 w 372"/>
                <a:gd name="T11" fmla="*/ 295 h 487"/>
                <a:gd name="T12" fmla="*/ 347 w 372"/>
                <a:gd name="T13" fmla="*/ 30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2" h="487">
                  <a:moveTo>
                    <a:pt x="347" y="300"/>
                  </a:moveTo>
                  <a:cubicBezTo>
                    <a:pt x="347" y="300"/>
                    <a:pt x="372" y="487"/>
                    <a:pt x="189" y="308"/>
                  </a:cubicBezTo>
                  <a:cubicBezTo>
                    <a:pt x="189" y="308"/>
                    <a:pt x="0" y="5"/>
                    <a:pt x="149" y="17"/>
                  </a:cubicBezTo>
                  <a:cubicBezTo>
                    <a:pt x="149" y="17"/>
                    <a:pt x="240" y="0"/>
                    <a:pt x="196" y="77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6" y="70"/>
                    <a:pt x="121" y="245"/>
                    <a:pt x="252" y="295"/>
                  </a:cubicBezTo>
                  <a:cubicBezTo>
                    <a:pt x="252" y="295"/>
                    <a:pt x="302" y="383"/>
                    <a:pt x="347" y="3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334"/>
            <p:cNvSpPr>
              <a:spLocks/>
            </p:cNvSpPr>
            <p:nvPr/>
          </p:nvSpPr>
          <p:spPr bwMode="auto">
            <a:xfrm>
              <a:off x="5576888" y="5430838"/>
              <a:ext cx="203200" cy="176213"/>
            </a:xfrm>
            <a:custGeom>
              <a:avLst/>
              <a:gdLst>
                <a:gd name="T0" fmla="*/ 441 w 569"/>
                <a:gd name="T1" fmla="*/ 216 h 491"/>
                <a:gd name="T2" fmla="*/ 271 w 569"/>
                <a:gd name="T3" fmla="*/ 324 h 491"/>
                <a:gd name="T4" fmla="*/ 142 w 569"/>
                <a:gd name="T5" fmla="*/ 91 h 491"/>
                <a:gd name="T6" fmla="*/ 126 w 569"/>
                <a:gd name="T7" fmla="*/ 0 h 491"/>
                <a:gd name="T8" fmla="*/ 163 w 569"/>
                <a:gd name="T9" fmla="*/ 257 h 491"/>
                <a:gd name="T10" fmla="*/ 539 w 569"/>
                <a:gd name="T11" fmla="*/ 303 h 491"/>
                <a:gd name="T12" fmla="*/ 441 w 569"/>
                <a:gd name="T13" fmla="*/ 216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491">
                  <a:moveTo>
                    <a:pt x="441" y="216"/>
                  </a:moveTo>
                  <a:cubicBezTo>
                    <a:pt x="441" y="216"/>
                    <a:pt x="451" y="415"/>
                    <a:pt x="271" y="324"/>
                  </a:cubicBezTo>
                  <a:cubicBezTo>
                    <a:pt x="271" y="324"/>
                    <a:pt x="32" y="152"/>
                    <a:pt x="142" y="91"/>
                  </a:cubicBezTo>
                  <a:cubicBezTo>
                    <a:pt x="142" y="91"/>
                    <a:pt x="211" y="31"/>
                    <a:pt x="126" y="0"/>
                  </a:cubicBezTo>
                  <a:cubicBezTo>
                    <a:pt x="126" y="0"/>
                    <a:pt x="0" y="80"/>
                    <a:pt x="163" y="257"/>
                  </a:cubicBezTo>
                  <a:cubicBezTo>
                    <a:pt x="163" y="257"/>
                    <a:pt x="353" y="491"/>
                    <a:pt x="539" y="303"/>
                  </a:cubicBezTo>
                  <a:cubicBezTo>
                    <a:pt x="539" y="303"/>
                    <a:pt x="569" y="170"/>
                    <a:pt x="441" y="2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335"/>
            <p:cNvSpPr>
              <a:spLocks/>
            </p:cNvSpPr>
            <p:nvPr/>
          </p:nvSpPr>
          <p:spPr bwMode="auto">
            <a:xfrm>
              <a:off x="4275138" y="4470401"/>
              <a:ext cx="117475" cy="114300"/>
            </a:xfrm>
            <a:custGeom>
              <a:avLst/>
              <a:gdLst>
                <a:gd name="T0" fmla="*/ 254 w 329"/>
                <a:gd name="T1" fmla="*/ 189 h 322"/>
                <a:gd name="T2" fmla="*/ 158 w 329"/>
                <a:gd name="T3" fmla="*/ 230 h 322"/>
                <a:gd name="T4" fmla="*/ 245 w 329"/>
                <a:gd name="T5" fmla="*/ 0 h 322"/>
                <a:gd name="T6" fmla="*/ 148 w 329"/>
                <a:gd name="T7" fmla="*/ 105 h 322"/>
                <a:gd name="T8" fmla="*/ 254 w 329"/>
                <a:gd name="T9" fmla="*/ 18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322">
                  <a:moveTo>
                    <a:pt x="254" y="189"/>
                  </a:moveTo>
                  <a:cubicBezTo>
                    <a:pt x="254" y="189"/>
                    <a:pt x="329" y="322"/>
                    <a:pt x="158" y="230"/>
                  </a:cubicBezTo>
                  <a:cubicBezTo>
                    <a:pt x="158" y="230"/>
                    <a:pt x="0" y="35"/>
                    <a:pt x="245" y="0"/>
                  </a:cubicBezTo>
                  <a:cubicBezTo>
                    <a:pt x="245" y="0"/>
                    <a:pt x="121" y="56"/>
                    <a:pt x="148" y="105"/>
                  </a:cubicBezTo>
                  <a:cubicBezTo>
                    <a:pt x="148" y="105"/>
                    <a:pt x="187" y="207"/>
                    <a:pt x="254" y="1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336"/>
            <p:cNvSpPr>
              <a:spLocks/>
            </p:cNvSpPr>
            <p:nvPr/>
          </p:nvSpPr>
          <p:spPr bwMode="auto">
            <a:xfrm>
              <a:off x="4391026" y="4456113"/>
              <a:ext cx="103188" cy="65088"/>
            </a:xfrm>
            <a:custGeom>
              <a:avLst/>
              <a:gdLst>
                <a:gd name="T0" fmla="*/ 74 w 291"/>
                <a:gd name="T1" fmla="*/ 178 h 178"/>
                <a:gd name="T2" fmla="*/ 108 w 291"/>
                <a:gd name="T3" fmla="*/ 0 h 178"/>
                <a:gd name="T4" fmla="*/ 74 w 291"/>
                <a:gd name="T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1" h="178">
                  <a:moveTo>
                    <a:pt x="74" y="178"/>
                  </a:moveTo>
                  <a:cubicBezTo>
                    <a:pt x="74" y="178"/>
                    <a:pt x="291" y="100"/>
                    <a:pt x="108" y="0"/>
                  </a:cubicBezTo>
                  <a:cubicBezTo>
                    <a:pt x="108" y="0"/>
                    <a:pt x="0" y="143"/>
                    <a:pt x="74" y="1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337"/>
            <p:cNvSpPr>
              <a:spLocks/>
            </p:cNvSpPr>
            <p:nvPr/>
          </p:nvSpPr>
          <p:spPr bwMode="auto">
            <a:xfrm>
              <a:off x="4494213" y="4235451"/>
              <a:ext cx="195263" cy="136525"/>
            </a:xfrm>
            <a:custGeom>
              <a:avLst/>
              <a:gdLst>
                <a:gd name="T0" fmla="*/ 65 w 542"/>
                <a:gd name="T1" fmla="*/ 139 h 380"/>
                <a:gd name="T2" fmla="*/ 129 w 542"/>
                <a:gd name="T3" fmla="*/ 88 h 380"/>
                <a:gd name="T4" fmla="*/ 176 w 542"/>
                <a:gd name="T5" fmla="*/ 81 h 380"/>
                <a:gd name="T6" fmla="*/ 255 w 542"/>
                <a:gd name="T7" fmla="*/ 13 h 380"/>
                <a:gd name="T8" fmla="*/ 288 w 542"/>
                <a:gd name="T9" fmla="*/ 225 h 380"/>
                <a:gd name="T10" fmla="*/ 450 w 542"/>
                <a:gd name="T11" fmla="*/ 173 h 380"/>
                <a:gd name="T12" fmla="*/ 390 w 542"/>
                <a:gd name="T13" fmla="*/ 348 h 380"/>
                <a:gd name="T14" fmla="*/ 182 w 542"/>
                <a:gd name="T15" fmla="*/ 192 h 380"/>
                <a:gd name="T16" fmla="*/ 143 w 542"/>
                <a:gd name="T17" fmla="*/ 188 h 380"/>
                <a:gd name="T18" fmla="*/ 113 w 542"/>
                <a:gd name="T19" fmla="*/ 223 h 380"/>
                <a:gd name="T20" fmla="*/ 65 w 542"/>
                <a:gd name="T21" fmla="*/ 13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2" h="380">
                  <a:moveTo>
                    <a:pt x="65" y="139"/>
                  </a:moveTo>
                  <a:cubicBezTo>
                    <a:pt x="129" y="88"/>
                    <a:pt x="129" y="88"/>
                    <a:pt x="129" y="88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6" y="81"/>
                    <a:pt x="205" y="0"/>
                    <a:pt x="255" y="13"/>
                  </a:cubicBezTo>
                  <a:cubicBezTo>
                    <a:pt x="255" y="13"/>
                    <a:pt x="210" y="176"/>
                    <a:pt x="288" y="225"/>
                  </a:cubicBezTo>
                  <a:cubicBezTo>
                    <a:pt x="288" y="225"/>
                    <a:pt x="445" y="380"/>
                    <a:pt x="450" y="173"/>
                  </a:cubicBezTo>
                  <a:cubicBezTo>
                    <a:pt x="450" y="173"/>
                    <a:pt x="542" y="275"/>
                    <a:pt x="390" y="348"/>
                  </a:cubicBezTo>
                  <a:cubicBezTo>
                    <a:pt x="390" y="348"/>
                    <a:pt x="227" y="354"/>
                    <a:pt x="182" y="192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3" y="223"/>
                    <a:pt x="0" y="190"/>
                    <a:pt x="65" y="1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338"/>
            <p:cNvSpPr>
              <a:spLocks/>
            </p:cNvSpPr>
            <p:nvPr/>
          </p:nvSpPr>
          <p:spPr bwMode="auto">
            <a:xfrm>
              <a:off x="4392613" y="4324351"/>
              <a:ext cx="131763" cy="60325"/>
            </a:xfrm>
            <a:custGeom>
              <a:avLst/>
              <a:gdLst>
                <a:gd name="T0" fmla="*/ 138 w 366"/>
                <a:gd name="T1" fmla="*/ 167 h 167"/>
                <a:gd name="T2" fmla="*/ 255 w 366"/>
                <a:gd name="T3" fmla="*/ 57 h 167"/>
                <a:gd name="T4" fmla="*/ 131 w 366"/>
                <a:gd name="T5" fmla="*/ 10 h 167"/>
                <a:gd name="T6" fmla="*/ 112 w 366"/>
                <a:gd name="T7" fmla="*/ 7 h 167"/>
                <a:gd name="T8" fmla="*/ 180 w 366"/>
                <a:gd name="T9" fmla="*/ 35 h 167"/>
                <a:gd name="T10" fmla="*/ 138 w 366"/>
                <a:gd name="T11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6" h="167">
                  <a:moveTo>
                    <a:pt x="138" y="167"/>
                  </a:moveTo>
                  <a:cubicBezTo>
                    <a:pt x="138" y="167"/>
                    <a:pt x="366" y="162"/>
                    <a:pt x="255" y="57"/>
                  </a:cubicBezTo>
                  <a:cubicBezTo>
                    <a:pt x="255" y="57"/>
                    <a:pt x="262" y="0"/>
                    <a:pt x="131" y="10"/>
                  </a:cubicBezTo>
                  <a:cubicBezTo>
                    <a:pt x="0" y="20"/>
                    <a:pt x="112" y="7"/>
                    <a:pt x="112" y="7"/>
                  </a:cubicBezTo>
                  <a:cubicBezTo>
                    <a:pt x="180" y="35"/>
                    <a:pt x="180" y="35"/>
                    <a:pt x="180" y="35"/>
                  </a:cubicBezTo>
                  <a:cubicBezTo>
                    <a:pt x="180" y="35"/>
                    <a:pt x="35" y="160"/>
                    <a:pt x="138" y="1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339"/>
            <p:cNvSpPr>
              <a:spLocks/>
            </p:cNvSpPr>
            <p:nvPr/>
          </p:nvSpPr>
          <p:spPr bwMode="auto">
            <a:xfrm>
              <a:off x="4337051" y="4252913"/>
              <a:ext cx="95250" cy="200025"/>
            </a:xfrm>
            <a:custGeom>
              <a:avLst/>
              <a:gdLst>
                <a:gd name="T0" fmla="*/ 267 w 267"/>
                <a:gd name="T1" fmla="*/ 427 h 558"/>
                <a:gd name="T2" fmla="*/ 62 w 267"/>
                <a:gd name="T3" fmla="*/ 350 h 558"/>
                <a:gd name="T4" fmla="*/ 125 w 267"/>
                <a:gd name="T5" fmla="*/ 150 h 558"/>
                <a:gd name="T6" fmla="*/ 182 w 267"/>
                <a:gd name="T7" fmla="*/ 53 h 558"/>
                <a:gd name="T8" fmla="*/ 0 w 267"/>
                <a:gd name="T9" fmla="*/ 219 h 558"/>
                <a:gd name="T10" fmla="*/ 267 w 267"/>
                <a:gd name="T11" fmla="*/ 42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558">
                  <a:moveTo>
                    <a:pt x="267" y="427"/>
                  </a:moveTo>
                  <a:cubicBezTo>
                    <a:pt x="267" y="427"/>
                    <a:pt x="156" y="485"/>
                    <a:pt x="62" y="350"/>
                  </a:cubicBezTo>
                  <a:cubicBezTo>
                    <a:pt x="62" y="350"/>
                    <a:pt x="15" y="150"/>
                    <a:pt x="125" y="150"/>
                  </a:cubicBezTo>
                  <a:cubicBezTo>
                    <a:pt x="125" y="150"/>
                    <a:pt x="197" y="146"/>
                    <a:pt x="182" y="53"/>
                  </a:cubicBezTo>
                  <a:cubicBezTo>
                    <a:pt x="182" y="53"/>
                    <a:pt x="13" y="0"/>
                    <a:pt x="0" y="219"/>
                  </a:cubicBezTo>
                  <a:cubicBezTo>
                    <a:pt x="0" y="219"/>
                    <a:pt x="4" y="558"/>
                    <a:pt x="267" y="4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340"/>
            <p:cNvSpPr>
              <a:spLocks/>
            </p:cNvSpPr>
            <p:nvPr/>
          </p:nvSpPr>
          <p:spPr bwMode="auto">
            <a:xfrm>
              <a:off x="4244976" y="4335463"/>
              <a:ext cx="90488" cy="104775"/>
            </a:xfrm>
            <a:custGeom>
              <a:avLst/>
              <a:gdLst>
                <a:gd name="T0" fmla="*/ 207 w 254"/>
                <a:gd name="T1" fmla="*/ 294 h 294"/>
                <a:gd name="T2" fmla="*/ 188 w 254"/>
                <a:gd name="T3" fmla="*/ 233 h 294"/>
                <a:gd name="T4" fmla="*/ 165 w 254"/>
                <a:gd name="T5" fmla="*/ 49 h 294"/>
                <a:gd name="T6" fmla="*/ 138 w 254"/>
                <a:gd name="T7" fmla="*/ 6 h 294"/>
                <a:gd name="T8" fmla="*/ 207 w 254"/>
                <a:gd name="T9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294">
                  <a:moveTo>
                    <a:pt x="207" y="294"/>
                  </a:moveTo>
                  <a:cubicBezTo>
                    <a:pt x="207" y="294"/>
                    <a:pt x="254" y="274"/>
                    <a:pt x="188" y="233"/>
                  </a:cubicBezTo>
                  <a:cubicBezTo>
                    <a:pt x="188" y="233"/>
                    <a:pt x="73" y="109"/>
                    <a:pt x="165" y="49"/>
                  </a:cubicBezTo>
                  <a:cubicBezTo>
                    <a:pt x="165" y="49"/>
                    <a:pt x="197" y="0"/>
                    <a:pt x="138" y="6"/>
                  </a:cubicBezTo>
                  <a:cubicBezTo>
                    <a:pt x="138" y="6"/>
                    <a:pt x="0" y="126"/>
                    <a:pt x="207" y="2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341"/>
            <p:cNvSpPr>
              <a:spLocks/>
            </p:cNvSpPr>
            <p:nvPr/>
          </p:nvSpPr>
          <p:spPr bwMode="auto">
            <a:xfrm>
              <a:off x="3792538" y="4051301"/>
              <a:ext cx="49213" cy="125413"/>
            </a:xfrm>
            <a:custGeom>
              <a:avLst/>
              <a:gdLst>
                <a:gd name="T0" fmla="*/ 0 w 139"/>
                <a:gd name="T1" fmla="*/ 237 h 350"/>
                <a:gd name="T2" fmla="*/ 139 w 139"/>
                <a:gd name="T3" fmla="*/ 215 h 350"/>
                <a:gd name="T4" fmla="*/ 0 w 139"/>
                <a:gd name="T5" fmla="*/ 237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9" h="350">
                  <a:moveTo>
                    <a:pt x="0" y="237"/>
                  </a:moveTo>
                  <a:cubicBezTo>
                    <a:pt x="0" y="237"/>
                    <a:pt x="19" y="350"/>
                    <a:pt x="139" y="215"/>
                  </a:cubicBezTo>
                  <a:cubicBezTo>
                    <a:pt x="139" y="215"/>
                    <a:pt x="29" y="0"/>
                    <a:pt x="0" y="2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342"/>
            <p:cNvSpPr>
              <a:spLocks/>
            </p:cNvSpPr>
            <p:nvPr/>
          </p:nvSpPr>
          <p:spPr bwMode="auto">
            <a:xfrm>
              <a:off x="3741738" y="4033838"/>
              <a:ext cx="98425" cy="55563"/>
            </a:xfrm>
            <a:custGeom>
              <a:avLst/>
              <a:gdLst>
                <a:gd name="T0" fmla="*/ 35 w 274"/>
                <a:gd name="T1" fmla="*/ 144 h 156"/>
                <a:gd name="T2" fmla="*/ 183 w 274"/>
                <a:gd name="T3" fmla="*/ 156 h 156"/>
                <a:gd name="T4" fmla="*/ 176 w 274"/>
                <a:gd name="T5" fmla="*/ 51 h 156"/>
                <a:gd name="T6" fmla="*/ 157 w 274"/>
                <a:gd name="T7" fmla="*/ 49 h 156"/>
                <a:gd name="T8" fmla="*/ 35 w 274"/>
                <a:gd name="T9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56">
                  <a:moveTo>
                    <a:pt x="35" y="144"/>
                  </a:moveTo>
                  <a:cubicBezTo>
                    <a:pt x="35" y="144"/>
                    <a:pt x="121" y="135"/>
                    <a:pt x="183" y="156"/>
                  </a:cubicBezTo>
                  <a:cubicBezTo>
                    <a:pt x="183" y="156"/>
                    <a:pt x="274" y="102"/>
                    <a:pt x="176" y="51"/>
                  </a:cubicBezTo>
                  <a:cubicBezTo>
                    <a:pt x="79" y="0"/>
                    <a:pt x="157" y="49"/>
                    <a:pt x="157" y="49"/>
                  </a:cubicBezTo>
                  <a:cubicBezTo>
                    <a:pt x="157" y="49"/>
                    <a:pt x="0" y="3"/>
                    <a:pt x="35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343"/>
            <p:cNvSpPr>
              <a:spLocks/>
            </p:cNvSpPr>
            <p:nvPr/>
          </p:nvSpPr>
          <p:spPr bwMode="auto">
            <a:xfrm>
              <a:off x="3748088" y="3968751"/>
              <a:ext cx="87313" cy="65088"/>
            </a:xfrm>
            <a:custGeom>
              <a:avLst/>
              <a:gdLst>
                <a:gd name="T0" fmla="*/ 29 w 247"/>
                <a:gd name="T1" fmla="*/ 82 h 183"/>
                <a:gd name="T2" fmla="*/ 161 w 247"/>
                <a:gd name="T3" fmla="*/ 176 h 183"/>
                <a:gd name="T4" fmla="*/ 155 w 247"/>
                <a:gd name="T5" fmla="*/ 64 h 183"/>
                <a:gd name="T6" fmla="*/ 29 w 247"/>
                <a:gd name="T7" fmla="*/ 8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7" h="183">
                  <a:moveTo>
                    <a:pt x="29" y="82"/>
                  </a:moveTo>
                  <a:cubicBezTo>
                    <a:pt x="36" y="100"/>
                    <a:pt x="63" y="183"/>
                    <a:pt x="161" y="176"/>
                  </a:cubicBezTo>
                  <a:cubicBezTo>
                    <a:pt x="161" y="176"/>
                    <a:pt x="247" y="108"/>
                    <a:pt x="155" y="64"/>
                  </a:cubicBezTo>
                  <a:cubicBezTo>
                    <a:pt x="155" y="64"/>
                    <a:pt x="0" y="0"/>
                    <a:pt x="29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344"/>
            <p:cNvSpPr>
              <a:spLocks/>
            </p:cNvSpPr>
            <p:nvPr/>
          </p:nvSpPr>
          <p:spPr bwMode="auto">
            <a:xfrm>
              <a:off x="3773488" y="3913188"/>
              <a:ext cx="79375" cy="31750"/>
            </a:xfrm>
            <a:custGeom>
              <a:avLst/>
              <a:gdLst>
                <a:gd name="T0" fmla="*/ 52 w 219"/>
                <a:gd name="T1" fmla="*/ 90 h 90"/>
                <a:gd name="T2" fmla="*/ 164 w 219"/>
                <a:gd name="T3" fmla="*/ 78 h 90"/>
                <a:gd name="T4" fmla="*/ 114 w 219"/>
                <a:gd name="T5" fmla="*/ 7 h 90"/>
                <a:gd name="T6" fmla="*/ 52 w 219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90">
                  <a:moveTo>
                    <a:pt x="52" y="90"/>
                  </a:moveTo>
                  <a:cubicBezTo>
                    <a:pt x="52" y="90"/>
                    <a:pt x="91" y="88"/>
                    <a:pt x="164" y="78"/>
                  </a:cubicBezTo>
                  <a:cubicBezTo>
                    <a:pt x="164" y="78"/>
                    <a:pt x="219" y="0"/>
                    <a:pt x="114" y="7"/>
                  </a:cubicBezTo>
                  <a:cubicBezTo>
                    <a:pt x="114" y="7"/>
                    <a:pt x="0" y="38"/>
                    <a:pt x="52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345"/>
            <p:cNvSpPr>
              <a:spLocks/>
            </p:cNvSpPr>
            <p:nvPr/>
          </p:nvSpPr>
          <p:spPr bwMode="auto">
            <a:xfrm>
              <a:off x="3805238" y="3859213"/>
              <a:ext cx="69850" cy="39688"/>
            </a:xfrm>
            <a:custGeom>
              <a:avLst/>
              <a:gdLst>
                <a:gd name="T0" fmla="*/ 52 w 193"/>
                <a:gd name="T1" fmla="*/ 108 h 108"/>
                <a:gd name="T2" fmla="*/ 123 w 193"/>
                <a:gd name="T3" fmla="*/ 0 h 108"/>
                <a:gd name="T4" fmla="*/ 52 w 193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3" h="108">
                  <a:moveTo>
                    <a:pt x="52" y="108"/>
                  </a:moveTo>
                  <a:cubicBezTo>
                    <a:pt x="52" y="108"/>
                    <a:pt x="193" y="67"/>
                    <a:pt x="123" y="0"/>
                  </a:cubicBezTo>
                  <a:cubicBezTo>
                    <a:pt x="123" y="0"/>
                    <a:pt x="0" y="50"/>
                    <a:pt x="52" y="1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346"/>
            <p:cNvSpPr>
              <a:spLocks/>
            </p:cNvSpPr>
            <p:nvPr/>
          </p:nvSpPr>
          <p:spPr bwMode="auto">
            <a:xfrm>
              <a:off x="4392613" y="4191001"/>
              <a:ext cx="80963" cy="47625"/>
            </a:xfrm>
            <a:custGeom>
              <a:avLst/>
              <a:gdLst>
                <a:gd name="T0" fmla="*/ 51 w 230"/>
                <a:gd name="T1" fmla="*/ 109 h 130"/>
                <a:gd name="T2" fmla="*/ 122 w 230"/>
                <a:gd name="T3" fmla="*/ 0 h 130"/>
                <a:gd name="T4" fmla="*/ 91 w 230"/>
                <a:gd name="T5" fmla="*/ 48 h 130"/>
                <a:gd name="T6" fmla="*/ 51 w 230"/>
                <a:gd name="T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0" h="130">
                  <a:moveTo>
                    <a:pt x="51" y="109"/>
                  </a:moveTo>
                  <a:cubicBezTo>
                    <a:pt x="51" y="109"/>
                    <a:pt x="230" y="130"/>
                    <a:pt x="122" y="0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8"/>
                    <a:pt x="0" y="102"/>
                    <a:pt x="51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347"/>
            <p:cNvSpPr>
              <a:spLocks/>
            </p:cNvSpPr>
            <p:nvPr/>
          </p:nvSpPr>
          <p:spPr bwMode="auto">
            <a:xfrm>
              <a:off x="4378326" y="4284663"/>
              <a:ext cx="107950" cy="41275"/>
            </a:xfrm>
            <a:custGeom>
              <a:avLst/>
              <a:gdLst>
                <a:gd name="T0" fmla="*/ 68 w 299"/>
                <a:gd name="T1" fmla="*/ 113 h 113"/>
                <a:gd name="T2" fmla="*/ 153 w 299"/>
                <a:gd name="T3" fmla="*/ 0 h 113"/>
                <a:gd name="T4" fmla="*/ 68 w 299"/>
                <a:gd name="T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9" h="113">
                  <a:moveTo>
                    <a:pt x="68" y="113"/>
                  </a:moveTo>
                  <a:cubicBezTo>
                    <a:pt x="68" y="113"/>
                    <a:pt x="299" y="82"/>
                    <a:pt x="153" y="0"/>
                  </a:cubicBezTo>
                  <a:cubicBezTo>
                    <a:pt x="153" y="0"/>
                    <a:pt x="0" y="85"/>
                    <a:pt x="68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48"/>
            <p:cNvSpPr>
              <a:spLocks/>
            </p:cNvSpPr>
            <p:nvPr/>
          </p:nvSpPr>
          <p:spPr bwMode="auto">
            <a:xfrm>
              <a:off x="3822701" y="4313238"/>
              <a:ext cx="161925" cy="141288"/>
            </a:xfrm>
            <a:custGeom>
              <a:avLst/>
              <a:gdLst>
                <a:gd name="T0" fmla="*/ 378 w 454"/>
                <a:gd name="T1" fmla="*/ 144 h 393"/>
                <a:gd name="T2" fmla="*/ 227 w 454"/>
                <a:gd name="T3" fmla="*/ 216 h 393"/>
                <a:gd name="T4" fmla="*/ 181 w 454"/>
                <a:gd name="T5" fmla="*/ 55 h 393"/>
                <a:gd name="T6" fmla="*/ 162 w 454"/>
                <a:gd name="T7" fmla="*/ 0 h 393"/>
                <a:gd name="T8" fmla="*/ 170 w 454"/>
                <a:gd name="T9" fmla="*/ 203 h 393"/>
                <a:gd name="T10" fmla="*/ 395 w 454"/>
                <a:gd name="T11" fmla="*/ 224 h 393"/>
                <a:gd name="T12" fmla="*/ 378 w 454"/>
                <a:gd name="T13" fmla="*/ 144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4" h="393">
                  <a:moveTo>
                    <a:pt x="378" y="144"/>
                  </a:moveTo>
                  <a:cubicBezTo>
                    <a:pt x="378" y="144"/>
                    <a:pt x="397" y="360"/>
                    <a:pt x="227" y="216"/>
                  </a:cubicBezTo>
                  <a:cubicBezTo>
                    <a:pt x="227" y="216"/>
                    <a:pt x="73" y="35"/>
                    <a:pt x="181" y="55"/>
                  </a:cubicBezTo>
                  <a:cubicBezTo>
                    <a:pt x="181" y="55"/>
                    <a:pt x="232" y="9"/>
                    <a:pt x="162" y="0"/>
                  </a:cubicBezTo>
                  <a:cubicBezTo>
                    <a:pt x="162" y="0"/>
                    <a:pt x="0" y="52"/>
                    <a:pt x="170" y="203"/>
                  </a:cubicBezTo>
                  <a:cubicBezTo>
                    <a:pt x="170" y="203"/>
                    <a:pt x="342" y="393"/>
                    <a:pt x="395" y="224"/>
                  </a:cubicBezTo>
                  <a:cubicBezTo>
                    <a:pt x="395" y="224"/>
                    <a:pt x="454" y="159"/>
                    <a:pt x="378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49"/>
            <p:cNvSpPr>
              <a:spLocks/>
            </p:cNvSpPr>
            <p:nvPr/>
          </p:nvSpPr>
          <p:spPr bwMode="auto">
            <a:xfrm>
              <a:off x="3956051" y="4497388"/>
              <a:ext cx="84138" cy="104775"/>
            </a:xfrm>
            <a:custGeom>
              <a:avLst/>
              <a:gdLst>
                <a:gd name="T0" fmla="*/ 41 w 235"/>
                <a:gd name="T1" fmla="*/ 127 h 293"/>
                <a:gd name="T2" fmla="*/ 226 w 235"/>
                <a:gd name="T3" fmla="*/ 0 h 293"/>
                <a:gd name="T4" fmla="*/ 127 w 235"/>
                <a:gd name="T5" fmla="*/ 118 h 293"/>
                <a:gd name="T6" fmla="*/ 41 w 235"/>
                <a:gd name="T7" fmla="*/ 1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293">
                  <a:moveTo>
                    <a:pt x="41" y="127"/>
                  </a:moveTo>
                  <a:cubicBezTo>
                    <a:pt x="41" y="127"/>
                    <a:pt x="235" y="293"/>
                    <a:pt x="226" y="0"/>
                  </a:cubicBezTo>
                  <a:cubicBezTo>
                    <a:pt x="226" y="0"/>
                    <a:pt x="192" y="119"/>
                    <a:pt x="127" y="118"/>
                  </a:cubicBezTo>
                  <a:cubicBezTo>
                    <a:pt x="127" y="118"/>
                    <a:pt x="0" y="37"/>
                    <a:pt x="41" y="1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350"/>
            <p:cNvSpPr>
              <a:spLocks/>
            </p:cNvSpPr>
            <p:nvPr/>
          </p:nvSpPr>
          <p:spPr bwMode="auto">
            <a:xfrm>
              <a:off x="3846513" y="4427538"/>
              <a:ext cx="114300" cy="127000"/>
            </a:xfrm>
            <a:custGeom>
              <a:avLst/>
              <a:gdLst>
                <a:gd name="T0" fmla="*/ 280 w 319"/>
                <a:gd name="T1" fmla="*/ 79 h 354"/>
                <a:gd name="T2" fmla="*/ 98 w 319"/>
                <a:gd name="T3" fmla="*/ 239 h 354"/>
                <a:gd name="T4" fmla="*/ 62 w 319"/>
                <a:gd name="T5" fmla="*/ 0 h 354"/>
                <a:gd name="T6" fmla="*/ 101 w 319"/>
                <a:gd name="T7" fmla="*/ 5 h 354"/>
                <a:gd name="T8" fmla="*/ 119 w 319"/>
                <a:gd name="T9" fmla="*/ 176 h 354"/>
                <a:gd name="T10" fmla="*/ 280 w 319"/>
                <a:gd name="T11" fmla="*/ 79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" h="354">
                  <a:moveTo>
                    <a:pt x="280" y="79"/>
                  </a:moveTo>
                  <a:cubicBezTo>
                    <a:pt x="280" y="79"/>
                    <a:pt x="319" y="350"/>
                    <a:pt x="98" y="239"/>
                  </a:cubicBezTo>
                  <a:cubicBezTo>
                    <a:pt x="98" y="239"/>
                    <a:pt x="0" y="194"/>
                    <a:pt x="62" y="0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5"/>
                    <a:pt x="60" y="130"/>
                    <a:pt x="119" y="176"/>
                  </a:cubicBezTo>
                  <a:cubicBezTo>
                    <a:pt x="119" y="176"/>
                    <a:pt x="247" y="354"/>
                    <a:pt x="280" y="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51"/>
            <p:cNvSpPr>
              <a:spLocks/>
            </p:cNvSpPr>
            <p:nvPr/>
          </p:nvSpPr>
          <p:spPr bwMode="auto">
            <a:xfrm>
              <a:off x="3787776" y="4375151"/>
              <a:ext cx="98425" cy="87313"/>
            </a:xfrm>
            <a:custGeom>
              <a:avLst/>
              <a:gdLst>
                <a:gd name="T0" fmla="*/ 201 w 273"/>
                <a:gd name="T1" fmla="*/ 198 h 245"/>
                <a:gd name="T2" fmla="*/ 29 w 273"/>
                <a:gd name="T3" fmla="*/ 8 h 245"/>
                <a:gd name="T4" fmla="*/ 69 w 273"/>
                <a:gd name="T5" fmla="*/ 0 h 245"/>
                <a:gd name="T6" fmla="*/ 226 w 273"/>
                <a:gd name="T7" fmla="*/ 149 h 245"/>
                <a:gd name="T8" fmla="*/ 201 w 273"/>
                <a:gd name="T9" fmla="*/ 19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45">
                  <a:moveTo>
                    <a:pt x="201" y="198"/>
                  </a:moveTo>
                  <a:cubicBezTo>
                    <a:pt x="201" y="198"/>
                    <a:pt x="0" y="245"/>
                    <a:pt x="29" y="8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16" y="221"/>
                    <a:pt x="226" y="149"/>
                  </a:cubicBezTo>
                  <a:cubicBezTo>
                    <a:pt x="226" y="149"/>
                    <a:pt x="273" y="194"/>
                    <a:pt x="201" y="1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52"/>
            <p:cNvSpPr>
              <a:spLocks/>
            </p:cNvSpPr>
            <p:nvPr/>
          </p:nvSpPr>
          <p:spPr bwMode="auto">
            <a:xfrm>
              <a:off x="3813176" y="4011613"/>
              <a:ext cx="101600" cy="133350"/>
            </a:xfrm>
            <a:custGeom>
              <a:avLst/>
              <a:gdLst>
                <a:gd name="T0" fmla="*/ 41 w 284"/>
                <a:gd name="T1" fmla="*/ 289 h 371"/>
                <a:gd name="T2" fmla="*/ 239 w 284"/>
                <a:gd name="T3" fmla="*/ 215 h 371"/>
                <a:gd name="T4" fmla="*/ 132 w 284"/>
                <a:gd name="T5" fmla="*/ 27 h 371"/>
                <a:gd name="T6" fmla="*/ 54 w 284"/>
                <a:gd name="T7" fmla="*/ 128 h 371"/>
                <a:gd name="T8" fmla="*/ 207 w 284"/>
                <a:gd name="T9" fmla="*/ 101 h 371"/>
                <a:gd name="T10" fmla="*/ 53 w 284"/>
                <a:gd name="T11" fmla="*/ 244 h 371"/>
                <a:gd name="T12" fmla="*/ 41 w 284"/>
                <a:gd name="T13" fmla="*/ 289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371">
                  <a:moveTo>
                    <a:pt x="41" y="289"/>
                  </a:moveTo>
                  <a:cubicBezTo>
                    <a:pt x="41" y="289"/>
                    <a:pt x="187" y="371"/>
                    <a:pt x="239" y="215"/>
                  </a:cubicBezTo>
                  <a:cubicBezTo>
                    <a:pt x="239" y="215"/>
                    <a:pt x="284" y="0"/>
                    <a:pt x="132" y="27"/>
                  </a:cubicBezTo>
                  <a:cubicBezTo>
                    <a:pt x="132" y="27"/>
                    <a:pt x="61" y="24"/>
                    <a:pt x="54" y="128"/>
                  </a:cubicBezTo>
                  <a:cubicBezTo>
                    <a:pt x="54" y="128"/>
                    <a:pt x="166" y="11"/>
                    <a:pt x="207" y="101"/>
                  </a:cubicBezTo>
                  <a:cubicBezTo>
                    <a:pt x="207" y="101"/>
                    <a:pt x="238" y="325"/>
                    <a:pt x="53" y="244"/>
                  </a:cubicBezTo>
                  <a:cubicBezTo>
                    <a:pt x="53" y="244"/>
                    <a:pt x="0" y="251"/>
                    <a:pt x="41" y="2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53"/>
            <p:cNvSpPr>
              <a:spLocks/>
            </p:cNvSpPr>
            <p:nvPr/>
          </p:nvSpPr>
          <p:spPr bwMode="auto">
            <a:xfrm>
              <a:off x="3662363" y="3832226"/>
              <a:ext cx="120650" cy="173038"/>
            </a:xfrm>
            <a:custGeom>
              <a:avLst/>
              <a:gdLst>
                <a:gd name="T0" fmla="*/ 298 w 334"/>
                <a:gd name="T1" fmla="*/ 406 h 483"/>
                <a:gd name="T2" fmla="*/ 157 w 334"/>
                <a:gd name="T3" fmla="*/ 233 h 483"/>
                <a:gd name="T4" fmla="*/ 334 w 334"/>
                <a:gd name="T5" fmla="*/ 274 h 483"/>
                <a:gd name="T6" fmla="*/ 147 w 334"/>
                <a:gd name="T7" fmla="*/ 95 h 483"/>
                <a:gd name="T8" fmla="*/ 132 w 334"/>
                <a:gd name="T9" fmla="*/ 386 h 483"/>
                <a:gd name="T10" fmla="*/ 298 w 334"/>
                <a:gd name="T11" fmla="*/ 40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483">
                  <a:moveTo>
                    <a:pt x="298" y="406"/>
                  </a:moveTo>
                  <a:cubicBezTo>
                    <a:pt x="298" y="406"/>
                    <a:pt x="133" y="425"/>
                    <a:pt x="157" y="233"/>
                  </a:cubicBezTo>
                  <a:cubicBezTo>
                    <a:pt x="157" y="233"/>
                    <a:pt x="166" y="0"/>
                    <a:pt x="334" y="274"/>
                  </a:cubicBezTo>
                  <a:cubicBezTo>
                    <a:pt x="334" y="274"/>
                    <a:pt x="275" y="65"/>
                    <a:pt x="147" y="95"/>
                  </a:cubicBezTo>
                  <a:cubicBezTo>
                    <a:pt x="147" y="95"/>
                    <a:pt x="0" y="292"/>
                    <a:pt x="132" y="386"/>
                  </a:cubicBezTo>
                  <a:cubicBezTo>
                    <a:pt x="132" y="386"/>
                    <a:pt x="185" y="483"/>
                    <a:pt x="298" y="4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54"/>
            <p:cNvSpPr>
              <a:spLocks/>
            </p:cNvSpPr>
            <p:nvPr/>
          </p:nvSpPr>
          <p:spPr bwMode="auto">
            <a:xfrm>
              <a:off x="3700463" y="3786188"/>
              <a:ext cx="104775" cy="93663"/>
            </a:xfrm>
            <a:custGeom>
              <a:avLst/>
              <a:gdLst>
                <a:gd name="T0" fmla="*/ 35 w 291"/>
                <a:gd name="T1" fmla="*/ 184 h 263"/>
                <a:gd name="T2" fmla="*/ 102 w 291"/>
                <a:gd name="T3" fmla="*/ 10 h 263"/>
                <a:gd name="T4" fmla="*/ 291 w 291"/>
                <a:gd name="T5" fmla="*/ 215 h 263"/>
                <a:gd name="T6" fmla="*/ 122 w 291"/>
                <a:gd name="T7" fmla="*/ 58 h 263"/>
                <a:gd name="T8" fmla="*/ 107 w 291"/>
                <a:gd name="T9" fmla="*/ 186 h 263"/>
                <a:gd name="T10" fmla="*/ 35 w 291"/>
                <a:gd name="T11" fmla="*/ 18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" h="263">
                  <a:moveTo>
                    <a:pt x="35" y="184"/>
                  </a:moveTo>
                  <a:cubicBezTo>
                    <a:pt x="35" y="184"/>
                    <a:pt x="0" y="50"/>
                    <a:pt x="102" y="10"/>
                  </a:cubicBezTo>
                  <a:cubicBezTo>
                    <a:pt x="102" y="10"/>
                    <a:pt x="285" y="0"/>
                    <a:pt x="291" y="215"/>
                  </a:cubicBezTo>
                  <a:cubicBezTo>
                    <a:pt x="291" y="215"/>
                    <a:pt x="234" y="46"/>
                    <a:pt x="122" y="58"/>
                  </a:cubicBezTo>
                  <a:cubicBezTo>
                    <a:pt x="122" y="58"/>
                    <a:pt x="37" y="119"/>
                    <a:pt x="107" y="186"/>
                  </a:cubicBezTo>
                  <a:cubicBezTo>
                    <a:pt x="107" y="186"/>
                    <a:pt x="91" y="263"/>
                    <a:pt x="35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55"/>
            <p:cNvSpPr>
              <a:spLocks/>
            </p:cNvSpPr>
            <p:nvPr/>
          </p:nvSpPr>
          <p:spPr bwMode="auto">
            <a:xfrm>
              <a:off x="3606801" y="3956051"/>
              <a:ext cx="168275" cy="119063"/>
            </a:xfrm>
            <a:custGeom>
              <a:avLst/>
              <a:gdLst>
                <a:gd name="T0" fmla="*/ 391 w 472"/>
                <a:gd name="T1" fmla="*/ 157 h 330"/>
                <a:gd name="T2" fmla="*/ 147 w 472"/>
                <a:gd name="T3" fmla="*/ 186 h 330"/>
                <a:gd name="T4" fmla="*/ 170 w 472"/>
                <a:gd name="T5" fmla="*/ 0 h 330"/>
                <a:gd name="T6" fmla="*/ 193 w 472"/>
                <a:gd name="T7" fmla="*/ 29 h 330"/>
                <a:gd name="T8" fmla="*/ 170 w 472"/>
                <a:gd name="T9" fmla="*/ 163 h 330"/>
                <a:gd name="T10" fmla="*/ 372 w 472"/>
                <a:gd name="T11" fmla="*/ 155 h 330"/>
                <a:gd name="T12" fmla="*/ 391 w 472"/>
                <a:gd name="T13" fmla="*/ 15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2" h="330">
                  <a:moveTo>
                    <a:pt x="391" y="157"/>
                  </a:moveTo>
                  <a:cubicBezTo>
                    <a:pt x="391" y="157"/>
                    <a:pt x="318" y="330"/>
                    <a:pt x="147" y="186"/>
                  </a:cubicBezTo>
                  <a:cubicBezTo>
                    <a:pt x="147" y="186"/>
                    <a:pt x="0" y="12"/>
                    <a:pt x="170" y="0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3" y="29"/>
                    <a:pt x="69" y="34"/>
                    <a:pt x="170" y="163"/>
                  </a:cubicBezTo>
                  <a:cubicBezTo>
                    <a:pt x="170" y="163"/>
                    <a:pt x="273" y="279"/>
                    <a:pt x="372" y="155"/>
                  </a:cubicBezTo>
                  <a:cubicBezTo>
                    <a:pt x="472" y="31"/>
                    <a:pt x="391" y="157"/>
                    <a:pt x="391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356"/>
            <p:cNvSpPr>
              <a:spLocks/>
            </p:cNvSpPr>
            <p:nvPr/>
          </p:nvSpPr>
          <p:spPr bwMode="auto">
            <a:xfrm>
              <a:off x="3444876" y="3962401"/>
              <a:ext cx="127000" cy="117475"/>
            </a:xfrm>
            <a:custGeom>
              <a:avLst/>
              <a:gdLst>
                <a:gd name="T0" fmla="*/ 33 w 351"/>
                <a:gd name="T1" fmla="*/ 163 h 328"/>
                <a:gd name="T2" fmla="*/ 201 w 351"/>
                <a:gd name="T3" fmla="*/ 223 h 328"/>
                <a:gd name="T4" fmla="*/ 241 w 351"/>
                <a:gd name="T5" fmla="*/ 0 h 328"/>
                <a:gd name="T6" fmla="*/ 33 w 351"/>
                <a:gd name="T7" fmla="*/ 163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1" h="328">
                  <a:moveTo>
                    <a:pt x="33" y="163"/>
                  </a:moveTo>
                  <a:cubicBezTo>
                    <a:pt x="33" y="163"/>
                    <a:pt x="0" y="328"/>
                    <a:pt x="201" y="223"/>
                  </a:cubicBezTo>
                  <a:cubicBezTo>
                    <a:pt x="201" y="223"/>
                    <a:pt x="351" y="59"/>
                    <a:pt x="241" y="0"/>
                  </a:cubicBezTo>
                  <a:cubicBezTo>
                    <a:pt x="241" y="0"/>
                    <a:pt x="17" y="77"/>
                    <a:pt x="33" y="1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357"/>
            <p:cNvSpPr>
              <a:spLocks/>
            </p:cNvSpPr>
            <p:nvPr/>
          </p:nvSpPr>
          <p:spPr bwMode="auto">
            <a:xfrm>
              <a:off x="4113213" y="5932488"/>
              <a:ext cx="42863" cy="44450"/>
            </a:xfrm>
            <a:custGeom>
              <a:avLst/>
              <a:gdLst>
                <a:gd name="T0" fmla="*/ 0 w 117"/>
                <a:gd name="T1" fmla="*/ 126 h 126"/>
                <a:gd name="T2" fmla="*/ 74 w 117"/>
                <a:gd name="T3" fmla="*/ 0 h 126"/>
                <a:gd name="T4" fmla="*/ 117 w 117"/>
                <a:gd name="T5" fmla="*/ 18 h 126"/>
                <a:gd name="T6" fmla="*/ 0 w 117"/>
                <a:gd name="T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26">
                  <a:moveTo>
                    <a:pt x="0" y="126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8"/>
                    <a:pt x="67" y="109"/>
                    <a:pt x="0" y="1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358"/>
            <p:cNvSpPr>
              <a:spLocks/>
            </p:cNvSpPr>
            <p:nvPr/>
          </p:nvSpPr>
          <p:spPr bwMode="auto">
            <a:xfrm>
              <a:off x="4083051" y="5907088"/>
              <a:ext cx="60325" cy="30163"/>
            </a:xfrm>
            <a:custGeom>
              <a:avLst/>
              <a:gdLst>
                <a:gd name="T0" fmla="*/ 0 w 170"/>
                <a:gd name="T1" fmla="*/ 64 h 84"/>
                <a:gd name="T2" fmla="*/ 170 w 170"/>
                <a:gd name="T3" fmla="*/ 46 h 84"/>
                <a:gd name="T4" fmla="*/ 125 w 170"/>
                <a:gd name="T5" fmla="*/ 0 h 84"/>
                <a:gd name="T6" fmla="*/ 0 w 170"/>
                <a:gd name="T7" fmla="*/ 6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84">
                  <a:moveTo>
                    <a:pt x="0" y="64"/>
                  </a:moveTo>
                  <a:cubicBezTo>
                    <a:pt x="0" y="64"/>
                    <a:pt x="114" y="84"/>
                    <a:pt x="170" y="46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70" y="72"/>
                    <a:pt x="0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359"/>
            <p:cNvSpPr>
              <a:spLocks/>
            </p:cNvSpPr>
            <p:nvPr/>
          </p:nvSpPr>
          <p:spPr bwMode="auto">
            <a:xfrm>
              <a:off x="4054476" y="5945188"/>
              <a:ext cx="28575" cy="33338"/>
            </a:xfrm>
            <a:custGeom>
              <a:avLst/>
              <a:gdLst>
                <a:gd name="T0" fmla="*/ 8 w 18"/>
                <a:gd name="T1" fmla="*/ 21 h 21"/>
                <a:gd name="T2" fmla="*/ 18 w 18"/>
                <a:gd name="T3" fmla="*/ 0 h 21"/>
                <a:gd name="T4" fmla="*/ 0 w 18"/>
                <a:gd name="T5" fmla="*/ 3 h 21"/>
                <a:gd name="T6" fmla="*/ 4 w 18"/>
                <a:gd name="T7" fmla="*/ 19 h 21"/>
                <a:gd name="T8" fmla="*/ 8 w 1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1">
                  <a:moveTo>
                    <a:pt x="8" y="21"/>
                  </a:moveTo>
                  <a:lnTo>
                    <a:pt x="18" y="0"/>
                  </a:lnTo>
                  <a:lnTo>
                    <a:pt x="0" y="3"/>
                  </a:lnTo>
                  <a:lnTo>
                    <a:pt x="4" y="19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360"/>
            <p:cNvSpPr>
              <a:spLocks/>
            </p:cNvSpPr>
            <p:nvPr/>
          </p:nvSpPr>
          <p:spPr bwMode="auto">
            <a:xfrm>
              <a:off x="4845051" y="6253163"/>
              <a:ext cx="47625" cy="49213"/>
            </a:xfrm>
            <a:custGeom>
              <a:avLst/>
              <a:gdLst>
                <a:gd name="T0" fmla="*/ 56 w 133"/>
                <a:gd name="T1" fmla="*/ 133 h 140"/>
                <a:gd name="T2" fmla="*/ 95 w 133"/>
                <a:gd name="T3" fmla="*/ 74 h 140"/>
                <a:gd name="T4" fmla="*/ 133 w 133"/>
                <a:gd name="T5" fmla="*/ 33 h 140"/>
                <a:gd name="T6" fmla="*/ 124 w 133"/>
                <a:gd name="T7" fmla="*/ 0 h 140"/>
                <a:gd name="T8" fmla="*/ 56 w 133"/>
                <a:gd name="T9" fmla="*/ 13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40">
                  <a:moveTo>
                    <a:pt x="56" y="133"/>
                  </a:moveTo>
                  <a:cubicBezTo>
                    <a:pt x="56" y="133"/>
                    <a:pt x="113" y="140"/>
                    <a:pt x="95" y="7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0" y="114"/>
                    <a:pt x="56" y="1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361"/>
            <p:cNvSpPr>
              <a:spLocks/>
            </p:cNvSpPr>
            <p:nvPr/>
          </p:nvSpPr>
          <p:spPr bwMode="auto">
            <a:xfrm>
              <a:off x="3825876" y="4151313"/>
              <a:ext cx="63500" cy="46038"/>
            </a:xfrm>
            <a:custGeom>
              <a:avLst/>
              <a:gdLst>
                <a:gd name="T0" fmla="*/ 0 w 177"/>
                <a:gd name="T1" fmla="*/ 13 h 127"/>
                <a:gd name="T2" fmla="*/ 164 w 177"/>
                <a:gd name="T3" fmla="*/ 53 h 127"/>
                <a:gd name="T4" fmla="*/ 121 w 177"/>
                <a:gd name="T5" fmla="*/ 20 h 127"/>
                <a:gd name="T6" fmla="*/ 0 w 177"/>
                <a:gd name="T7" fmla="*/ 1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127">
                  <a:moveTo>
                    <a:pt x="0" y="13"/>
                  </a:moveTo>
                  <a:cubicBezTo>
                    <a:pt x="0" y="13"/>
                    <a:pt x="108" y="127"/>
                    <a:pt x="164" y="53"/>
                  </a:cubicBezTo>
                  <a:cubicBezTo>
                    <a:pt x="164" y="53"/>
                    <a:pt x="177" y="0"/>
                    <a:pt x="121" y="20"/>
                  </a:cubicBezTo>
                  <a:cubicBezTo>
                    <a:pt x="121" y="20"/>
                    <a:pt x="21" y="62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362"/>
            <p:cNvSpPr>
              <a:spLocks/>
            </p:cNvSpPr>
            <p:nvPr/>
          </p:nvSpPr>
          <p:spPr bwMode="auto">
            <a:xfrm>
              <a:off x="3319463" y="4075113"/>
              <a:ext cx="165100" cy="177800"/>
            </a:xfrm>
            <a:custGeom>
              <a:avLst/>
              <a:gdLst>
                <a:gd name="T0" fmla="*/ 288 w 463"/>
                <a:gd name="T1" fmla="*/ 129 h 495"/>
                <a:gd name="T2" fmla="*/ 227 w 463"/>
                <a:gd name="T3" fmla="*/ 297 h 495"/>
                <a:gd name="T4" fmla="*/ 151 w 463"/>
                <a:gd name="T5" fmla="*/ 85 h 495"/>
                <a:gd name="T6" fmla="*/ 174 w 463"/>
                <a:gd name="T7" fmla="*/ 7 h 495"/>
                <a:gd name="T8" fmla="*/ 56 w 463"/>
                <a:gd name="T9" fmla="*/ 202 h 495"/>
                <a:gd name="T10" fmla="*/ 323 w 463"/>
                <a:gd name="T11" fmla="*/ 335 h 495"/>
                <a:gd name="T12" fmla="*/ 351 w 463"/>
                <a:gd name="T13" fmla="*/ 110 h 495"/>
                <a:gd name="T14" fmla="*/ 288 w 463"/>
                <a:gd name="T15" fmla="*/ 129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3" h="495">
                  <a:moveTo>
                    <a:pt x="288" y="129"/>
                  </a:moveTo>
                  <a:cubicBezTo>
                    <a:pt x="288" y="129"/>
                    <a:pt x="337" y="330"/>
                    <a:pt x="227" y="297"/>
                  </a:cubicBezTo>
                  <a:cubicBezTo>
                    <a:pt x="227" y="297"/>
                    <a:pt x="67" y="224"/>
                    <a:pt x="151" y="85"/>
                  </a:cubicBezTo>
                  <a:cubicBezTo>
                    <a:pt x="151" y="85"/>
                    <a:pt x="231" y="41"/>
                    <a:pt x="174" y="7"/>
                  </a:cubicBezTo>
                  <a:cubicBezTo>
                    <a:pt x="174" y="7"/>
                    <a:pt x="0" y="0"/>
                    <a:pt x="56" y="202"/>
                  </a:cubicBezTo>
                  <a:cubicBezTo>
                    <a:pt x="56" y="202"/>
                    <a:pt x="196" y="495"/>
                    <a:pt x="323" y="335"/>
                  </a:cubicBezTo>
                  <a:cubicBezTo>
                    <a:pt x="323" y="335"/>
                    <a:pt x="463" y="184"/>
                    <a:pt x="351" y="110"/>
                  </a:cubicBezTo>
                  <a:cubicBezTo>
                    <a:pt x="351" y="110"/>
                    <a:pt x="294" y="76"/>
                    <a:pt x="288" y="1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363"/>
            <p:cNvSpPr>
              <a:spLocks/>
            </p:cNvSpPr>
            <p:nvPr/>
          </p:nvSpPr>
          <p:spPr bwMode="auto">
            <a:xfrm>
              <a:off x="3449638" y="4156076"/>
              <a:ext cx="98425" cy="42863"/>
            </a:xfrm>
            <a:custGeom>
              <a:avLst/>
              <a:gdLst>
                <a:gd name="T0" fmla="*/ 64 w 274"/>
                <a:gd name="T1" fmla="*/ 117 h 117"/>
                <a:gd name="T2" fmla="*/ 105 w 274"/>
                <a:gd name="T3" fmla="*/ 0 h 117"/>
                <a:gd name="T4" fmla="*/ 64 w 274"/>
                <a:gd name="T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4" h="117">
                  <a:moveTo>
                    <a:pt x="64" y="117"/>
                  </a:moveTo>
                  <a:cubicBezTo>
                    <a:pt x="64" y="117"/>
                    <a:pt x="274" y="55"/>
                    <a:pt x="105" y="0"/>
                  </a:cubicBezTo>
                  <a:cubicBezTo>
                    <a:pt x="105" y="0"/>
                    <a:pt x="0" y="89"/>
                    <a:pt x="64" y="1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364"/>
            <p:cNvSpPr>
              <a:spLocks/>
            </p:cNvSpPr>
            <p:nvPr/>
          </p:nvSpPr>
          <p:spPr bwMode="auto">
            <a:xfrm>
              <a:off x="3328988" y="3836988"/>
              <a:ext cx="180975" cy="179388"/>
            </a:xfrm>
            <a:custGeom>
              <a:avLst/>
              <a:gdLst>
                <a:gd name="T0" fmla="*/ 67 w 505"/>
                <a:gd name="T1" fmla="*/ 265 h 498"/>
                <a:gd name="T2" fmla="*/ 272 w 505"/>
                <a:gd name="T3" fmla="*/ 465 h 498"/>
                <a:gd name="T4" fmla="*/ 400 w 505"/>
                <a:gd name="T5" fmla="*/ 461 h 498"/>
                <a:gd name="T6" fmla="*/ 430 w 505"/>
                <a:gd name="T7" fmla="*/ 269 h 498"/>
                <a:gd name="T8" fmla="*/ 239 w 505"/>
                <a:gd name="T9" fmla="*/ 17 h 498"/>
                <a:gd name="T10" fmla="*/ 152 w 505"/>
                <a:gd name="T11" fmla="*/ 60 h 498"/>
                <a:gd name="T12" fmla="*/ 45 w 505"/>
                <a:gd name="T13" fmla="*/ 0 h 498"/>
                <a:gd name="T14" fmla="*/ 112 w 505"/>
                <a:gd name="T15" fmla="*/ 116 h 498"/>
                <a:gd name="T16" fmla="*/ 1 w 505"/>
                <a:gd name="T17" fmla="*/ 143 h 498"/>
                <a:gd name="T18" fmla="*/ 3 w 505"/>
                <a:gd name="T19" fmla="*/ 183 h 498"/>
                <a:gd name="T20" fmla="*/ 69 w 505"/>
                <a:gd name="T21" fmla="*/ 191 h 498"/>
                <a:gd name="T22" fmla="*/ 67 w 505"/>
                <a:gd name="T23" fmla="*/ 26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498">
                  <a:moveTo>
                    <a:pt x="67" y="265"/>
                  </a:moveTo>
                  <a:cubicBezTo>
                    <a:pt x="67" y="265"/>
                    <a:pt x="203" y="363"/>
                    <a:pt x="272" y="465"/>
                  </a:cubicBezTo>
                  <a:cubicBezTo>
                    <a:pt x="272" y="465"/>
                    <a:pt x="315" y="498"/>
                    <a:pt x="400" y="461"/>
                  </a:cubicBezTo>
                  <a:cubicBezTo>
                    <a:pt x="400" y="461"/>
                    <a:pt x="505" y="433"/>
                    <a:pt x="430" y="269"/>
                  </a:cubicBezTo>
                  <a:cubicBezTo>
                    <a:pt x="430" y="269"/>
                    <a:pt x="287" y="117"/>
                    <a:pt x="239" y="17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9" y="191"/>
                    <a:pt x="0" y="264"/>
                    <a:pt x="67" y="2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365"/>
            <p:cNvSpPr>
              <a:spLocks/>
            </p:cNvSpPr>
            <p:nvPr/>
          </p:nvSpPr>
          <p:spPr bwMode="auto">
            <a:xfrm>
              <a:off x="3240088" y="4073526"/>
              <a:ext cx="120650" cy="171450"/>
            </a:xfrm>
            <a:custGeom>
              <a:avLst/>
              <a:gdLst>
                <a:gd name="T0" fmla="*/ 338 w 338"/>
                <a:gd name="T1" fmla="*/ 261 h 479"/>
                <a:gd name="T2" fmla="*/ 94 w 338"/>
                <a:gd name="T3" fmla="*/ 326 h 479"/>
                <a:gd name="T4" fmla="*/ 66 w 338"/>
                <a:gd name="T5" fmla="*/ 60 h 479"/>
                <a:gd name="T6" fmla="*/ 165 w 338"/>
                <a:gd name="T7" fmla="*/ 25 h 479"/>
                <a:gd name="T8" fmla="*/ 76 w 338"/>
                <a:gd name="T9" fmla="*/ 142 h 479"/>
                <a:gd name="T10" fmla="*/ 231 w 338"/>
                <a:gd name="T11" fmla="*/ 255 h 479"/>
                <a:gd name="T12" fmla="*/ 287 w 338"/>
                <a:gd name="T13" fmla="*/ 181 h 479"/>
                <a:gd name="T14" fmla="*/ 338 w 338"/>
                <a:gd name="T15" fmla="*/ 26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8" h="479">
                  <a:moveTo>
                    <a:pt x="338" y="261"/>
                  </a:moveTo>
                  <a:cubicBezTo>
                    <a:pt x="338" y="261"/>
                    <a:pt x="298" y="479"/>
                    <a:pt x="94" y="326"/>
                  </a:cubicBezTo>
                  <a:cubicBezTo>
                    <a:pt x="94" y="326"/>
                    <a:pt x="0" y="220"/>
                    <a:pt x="66" y="60"/>
                  </a:cubicBezTo>
                  <a:cubicBezTo>
                    <a:pt x="66" y="60"/>
                    <a:pt x="127" y="0"/>
                    <a:pt x="165" y="25"/>
                  </a:cubicBezTo>
                  <a:cubicBezTo>
                    <a:pt x="165" y="25"/>
                    <a:pt x="38" y="70"/>
                    <a:pt x="76" y="142"/>
                  </a:cubicBezTo>
                  <a:cubicBezTo>
                    <a:pt x="76" y="142"/>
                    <a:pt x="119" y="343"/>
                    <a:pt x="231" y="255"/>
                  </a:cubicBezTo>
                  <a:cubicBezTo>
                    <a:pt x="231" y="255"/>
                    <a:pt x="254" y="231"/>
                    <a:pt x="287" y="181"/>
                  </a:cubicBezTo>
                  <a:lnTo>
                    <a:pt x="338" y="2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366"/>
            <p:cNvSpPr>
              <a:spLocks/>
            </p:cNvSpPr>
            <p:nvPr/>
          </p:nvSpPr>
          <p:spPr bwMode="auto">
            <a:xfrm>
              <a:off x="3303588" y="3968751"/>
              <a:ext cx="69850" cy="130175"/>
            </a:xfrm>
            <a:custGeom>
              <a:avLst/>
              <a:gdLst>
                <a:gd name="T0" fmla="*/ 129 w 195"/>
                <a:gd name="T1" fmla="*/ 361 h 361"/>
                <a:gd name="T2" fmla="*/ 49 w 195"/>
                <a:gd name="T3" fmla="*/ 129 h 361"/>
                <a:gd name="T4" fmla="*/ 195 w 195"/>
                <a:gd name="T5" fmla="*/ 93 h 361"/>
                <a:gd name="T6" fmla="*/ 86 w 195"/>
                <a:gd name="T7" fmla="*/ 160 h 361"/>
                <a:gd name="T8" fmla="*/ 166 w 195"/>
                <a:gd name="T9" fmla="*/ 332 h 361"/>
                <a:gd name="T10" fmla="*/ 129 w 195"/>
                <a:gd name="T11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361">
                  <a:moveTo>
                    <a:pt x="129" y="361"/>
                  </a:moveTo>
                  <a:cubicBezTo>
                    <a:pt x="129" y="361"/>
                    <a:pt x="0" y="312"/>
                    <a:pt x="49" y="129"/>
                  </a:cubicBezTo>
                  <a:cubicBezTo>
                    <a:pt x="49" y="129"/>
                    <a:pt x="92" y="0"/>
                    <a:pt x="195" y="93"/>
                  </a:cubicBezTo>
                  <a:cubicBezTo>
                    <a:pt x="195" y="93"/>
                    <a:pt x="51" y="55"/>
                    <a:pt x="86" y="160"/>
                  </a:cubicBezTo>
                  <a:cubicBezTo>
                    <a:pt x="86" y="160"/>
                    <a:pt x="75" y="301"/>
                    <a:pt x="166" y="332"/>
                  </a:cubicBezTo>
                  <a:lnTo>
                    <a:pt x="129" y="3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367"/>
            <p:cNvSpPr>
              <a:spLocks/>
            </p:cNvSpPr>
            <p:nvPr/>
          </p:nvSpPr>
          <p:spPr bwMode="auto">
            <a:xfrm>
              <a:off x="3816351" y="3721101"/>
              <a:ext cx="122238" cy="115888"/>
            </a:xfrm>
            <a:custGeom>
              <a:avLst/>
              <a:gdLst>
                <a:gd name="T0" fmla="*/ 12 w 339"/>
                <a:gd name="T1" fmla="*/ 215 h 325"/>
                <a:gd name="T2" fmla="*/ 203 w 339"/>
                <a:gd name="T3" fmla="*/ 252 h 325"/>
                <a:gd name="T4" fmla="*/ 187 w 339"/>
                <a:gd name="T5" fmla="*/ 0 h 325"/>
                <a:gd name="T6" fmla="*/ 211 w 339"/>
                <a:gd name="T7" fmla="*/ 185 h 325"/>
                <a:gd name="T8" fmla="*/ 64 w 339"/>
                <a:gd name="T9" fmla="*/ 181 h 325"/>
                <a:gd name="T10" fmla="*/ 12 w 339"/>
                <a:gd name="T11" fmla="*/ 21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9" h="325">
                  <a:moveTo>
                    <a:pt x="12" y="215"/>
                  </a:moveTo>
                  <a:cubicBezTo>
                    <a:pt x="12" y="215"/>
                    <a:pt x="86" y="325"/>
                    <a:pt x="203" y="252"/>
                  </a:cubicBezTo>
                  <a:cubicBezTo>
                    <a:pt x="203" y="252"/>
                    <a:pt x="339" y="79"/>
                    <a:pt x="187" y="0"/>
                  </a:cubicBezTo>
                  <a:cubicBezTo>
                    <a:pt x="187" y="0"/>
                    <a:pt x="280" y="119"/>
                    <a:pt x="211" y="185"/>
                  </a:cubicBezTo>
                  <a:cubicBezTo>
                    <a:pt x="211" y="185"/>
                    <a:pt x="129" y="303"/>
                    <a:pt x="64" y="181"/>
                  </a:cubicBezTo>
                  <a:cubicBezTo>
                    <a:pt x="64" y="181"/>
                    <a:pt x="0" y="146"/>
                    <a:pt x="12" y="2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368"/>
            <p:cNvSpPr>
              <a:spLocks/>
            </p:cNvSpPr>
            <p:nvPr/>
          </p:nvSpPr>
          <p:spPr bwMode="auto">
            <a:xfrm>
              <a:off x="3254376" y="3775076"/>
              <a:ext cx="73025" cy="41275"/>
            </a:xfrm>
            <a:custGeom>
              <a:avLst/>
              <a:gdLst>
                <a:gd name="T0" fmla="*/ 149 w 204"/>
                <a:gd name="T1" fmla="*/ 93 h 116"/>
                <a:gd name="T2" fmla="*/ 46 w 204"/>
                <a:gd name="T3" fmla="*/ 45 h 116"/>
                <a:gd name="T4" fmla="*/ 0 w 204"/>
                <a:gd name="T5" fmla="*/ 46 h 116"/>
                <a:gd name="T6" fmla="*/ 59 w 204"/>
                <a:gd name="T7" fmla="*/ 30 h 116"/>
                <a:gd name="T8" fmla="*/ 51 w 204"/>
                <a:gd name="T9" fmla="*/ 0 h 116"/>
                <a:gd name="T10" fmla="*/ 193 w 204"/>
                <a:gd name="T11" fmla="*/ 63 h 116"/>
                <a:gd name="T12" fmla="*/ 149 w 204"/>
                <a:gd name="T1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116">
                  <a:moveTo>
                    <a:pt x="149" y="93"/>
                  </a:moveTo>
                  <a:cubicBezTo>
                    <a:pt x="149" y="93"/>
                    <a:pt x="122" y="78"/>
                    <a:pt x="46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177" y="4"/>
                    <a:pt x="193" y="63"/>
                  </a:cubicBezTo>
                  <a:cubicBezTo>
                    <a:pt x="193" y="63"/>
                    <a:pt x="204" y="116"/>
                    <a:pt x="149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369"/>
            <p:cNvSpPr>
              <a:spLocks/>
            </p:cNvSpPr>
            <p:nvPr/>
          </p:nvSpPr>
          <p:spPr bwMode="auto">
            <a:xfrm>
              <a:off x="3457576" y="3867151"/>
              <a:ext cx="38100" cy="41275"/>
            </a:xfrm>
            <a:custGeom>
              <a:avLst/>
              <a:gdLst>
                <a:gd name="T0" fmla="*/ 0 w 107"/>
                <a:gd name="T1" fmla="*/ 0 h 114"/>
                <a:gd name="T2" fmla="*/ 107 w 107"/>
                <a:gd name="T3" fmla="*/ 13 h 114"/>
                <a:gd name="T4" fmla="*/ 0 w 107"/>
                <a:gd name="T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114">
                  <a:moveTo>
                    <a:pt x="0" y="0"/>
                  </a:moveTo>
                  <a:cubicBezTo>
                    <a:pt x="0" y="0"/>
                    <a:pt x="38" y="114"/>
                    <a:pt x="107" y="13"/>
                  </a:cubicBezTo>
                  <a:cubicBezTo>
                    <a:pt x="107" y="13"/>
                    <a:pt x="39" y="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370"/>
            <p:cNvSpPr>
              <a:spLocks/>
            </p:cNvSpPr>
            <p:nvPr/>
          </p:nvSpPr>
          <p:spPr bwMode="auto">
            <a:xfrm>
              <a:off x="3567113" y="4000501"/>
              <a:ext cx="82550" cy="49213"/>
            </a:xfrm>
            <a:custGeom>
              <a:avLst/>
              <a:gdLst>
                <a:gd name="T0" fmla="*/ 101 w 230"/>
                <a:gd name="T1" fmla="*/ 115 h 138"/>
                <a:gd name="T2" fmla="*/ 97 w 230"/>
                <a:gd name="T3" fmla="*/ 0 h 138"/>
                <a:gd name="T4" fmla="*/ 101 w 230"/>
                <a:gd name="T5" fmla="*/ 1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38">
                  <a:moveTo>
                    <a:pt x="101" y="115"/>
                  </a:moveTo>
                  <a:cubicBezTo>
                    <a:pt x="101" y="115"/>
                    <a:pt x="230" y="91"/>
                    <a:pt x="97" y="0"/>
                  </a:cubicBezTo>
                  <a:cubicBezTo>
                    <a:pt x="97" y="0"/>
                    <a:pt x="0" y="138"/>
                    <a:pt x="101" y="1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371"/>
            <p:cNvSpPr>
              <a:spLocks/>
            </p:cNvSpPr>
            <p:nvPr/>
          </p:nvSpPr>
          <p:spPr bwMode="auto">
            <a:xfrm>
              <a:off x="3640138" y="3849688"/>
              <a:ext cx="44450" cy="109538"/>
            </a:xfrm>
            <a:custGeom>
              <a:avLst/>
              <a:gdLst>
                <a:gd name="T0" fmla="*/ 118 w 124"/>
                <a:gd name="T1" fmla="*/ 284 h 304"/>
                <a:gd name="T2" fmla="*/ 34 w 124"/>
                <a:gd name="T3" fmla="*/ 124 h 304"/>
                <a:gd name="T4" fmla="*/ 124 w 124"/>
                <a:gd name="T5" fmla="*/ 43 h 304"/>
                <a:gd name="T6" fmla="*/ 68 w 124"/>
                <a:gd name="T7" fmla="*/ 174 h 304"/>
                <a:gd name="T8" fmla="*/ 113 w 124"/>
                <a:gd name="T9" fmla="*/ 231 h 304"/>
                <a:gd name="T10" fmla="*/ 118 w 124"/>
                <a:gd name="T11" fmla="*/ 28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304">
                  <a:moveTo>
                    <a:pt x="118" y="284"/>
                  </a:moveTo>
                  <a:cubicBezTo>
                    <a:pt x="118" y="284"/>
                    <a:pt x="0" y="304"/>
                    <a:pt x="34" y="124"/>
                  </a:cubicBezTo>
                  <a:cubicBezTo>
                    <a:pt x="34" y="124"/>
                    <a:pt x="55" y="0"/>
                    <a:pt x="124" y="43"/>
                  </a:cubicBezTo>
                  <a:cubicBezTo>
                    <a:pt x="124" y="43"/>
                    <a:pt x="22" y="82"/>
                    <a:pt x="68" y="174"/>
                  </a:cubicBezTo>
                  <a:cubicBezTo>
                    <a:pt x="68" y="174"/>
                    <a:pt x="84" y="228"/>
                    <a:pt x="113" y="231"/>
                  </a:cubicBezTo>
                  <a:lnTo>
                    <a:pt x="118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372"/>
            <p:cNvSpPr>
              <a:spLocks/>
            </p:cNvSpPr>
            <p:nvPr/>
          </p:nvSpPr>
          <p:spPr bwMode="auto">
            <a:xfrm>
              <a:off x="3797301" y="3729038"/>
              <a:ext cx="52388" cy="38100"/>
            </a:xfrm>
            <a:custGeom>
              <a:avLst/>
              <a:gdLst>
                <a:gd name="T0" fmla="*/ 46 w 145"/>
                <a:gd name="T1" fmla="*/ 106 h 106"/>
                <a:gd name="T2" fmla="*/ 123 w 145"/>
                <a:gd name="T3" fmla="*/ 0 h 106"/>
                <a:gd name="T4" fmla="*/ 46 w 145"/>
                <a:gd name="T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5" h="106">
                  <a:moveTo>
                    <a:pt x="46" y="106"/>
                  </a:moveTo>
                  <a:cubicBezTo>
                    <a:pt x="46" y="106"/>
                    <a:pt x="145" y="101"/>
                    <a:pt x="123" y="0"/>
                  </a:cubicBezTo>
                  <a:cubicBezTo>
                    <a:pt x="123" y="0"/>
                    <a:pt x="0" y="14"/>
                    <a:pt x="46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373"/>
            <p:cNvSpPr>
              <a:spLocks/>
            </p:cNvSpPr>
            <p:nvPr/>
          </p:nvSpPr>
          <p:spPr bwMode="auto">
            <a:xfrm>
              <a:off x="3825876" y="3417888"/>
              <a:ext cx="36513" cy="280988"/>
            </a:xfrm>
            <a:custGeom>
              <a:avLst/>
              <a:gdLst>
                <a:gd name="T0" fmla="*/ 47 w 103"/>
                <a:gd name="T1" fmla="*/ 786 h 786"/>
                <a:gd name="T2" fmla="*/ 76 w 103"/>
                <a:gd name="T3" fmla="*/ 743 h 786"/>
                <a:gd name="T4" fmla="*/ 103 w 103"/>
                <a:gd name="T5" fmla="*/ 758 h 786"/>
                <a:gd name="T6" fmla="*/ 28 w 103"/>
                <a:gd name="T7" fmla="*/ 0 h 786"/>
                <a:gd name="T8" fmla="*/ 47 w 103"/>
                <a:gd name="T9" fmla="*/ 786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86">
                  <a:moveTo>
                    <a:pt x="47" y="786"/>
                  </a:moveTo>
                  <a:cubicBezTo>
                    <a:pt x="76" y="743"/>
                    <a:pt x="76" y="743"/>
                    <a:pt x="76" y="743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3" y="758"/>
                    <a:pt x="29" y="461"/>
                    <a:pt x="28" y="0"/>
                  </a:cubicBezTo>
                  <a:cubicBezTo>
                    <a:pt x="28" y="0"/>
                    <a:pt x="0" y="699"/>
                    <a:pt x="47" y="7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374"/>
            <p:cNvSpPr>
              <a:spLocks/>
            </p:cNvSpPr>
            <p:nvPr/>
          </p:nvSpPr>
          <p:spPr bwMode="auto">
            <a:xfrm>
              <a:off x="3754438" y="3357563"/>
              <a:ext cx="44450" cy="47625"/>
            </a:xfrm>
            <a:custGeom>
              <a:avLst/>
              <a:gdLst>
                <a:gd name="T0" fmla="*/ 42 w 123"/>
                <a:gd name="T1" fmla="*/ 131 h 131"/>
                <a:gd name="T2" fmla="*/ 123 w 123"/>
                <a:gd name="T3" fmla="*/ 84 h 131"/>
                <a:gd name="T4" fmla="*/ 42 w 123"/>
                <a:gd name="T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3" h="131">
                  <a:moveTo>
                    <a:pt x="42" y="131"/>
                  </a:moveTo>
                  <a:cubicBezTo>
                    <a:pt x="42" y="131"/>
                    <a:pt x="47" y="86"/>
                    <a:pt x="123" y="84"/>
                  </a:cubicBezTo>
                  <a:cubicBezTo>
                    <a:pt x="123" y="84"/>
                    <a:pt x="0" y="0"/>
                    <a:pt x="42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375"/>
            <p:cNvSpPr>
              <a:spLocks/>
            </p:cNvSpPr>
            <p:nvPr/>
          </p:nvSpPr>
          <p:spPr bwMode="auto">
            <a:xfrm>
              <a:off x="3819526" y="3540126"/>
              <a:ext cx="55563" cy="33338"/>
            </a:xfrm>
            <a:custGeom>
              <a:avLst/>
              <a:gdLst>
                <a:gd name="T0" fmla="*/ 88 w 155"/>
                <a:gd name="T1" fmla="*/ 80 h 94"/>
                <a:gd name="T2" fmla="*/ 144 w 155"/>
                <a:gd name="T3" fmla="*/ 0 h 94"/>
                <a:gd name="T4" fmla="*/ 88 w 155"/>
                <a:gd name="T5" fmla="*/ 8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5" h="94">
                  <a:moveTo>
                    <a:pt x="88" y="80"/>
                  </a:moveTo>
                  <a:cubicBezTo>
                    <a:pt x="88" y="80"/>
                    <a:pt x="155" y="94"/>
                    <a:pt x="144" y="0"/>
                  </a:cubicBezTo>
                  <a:cubicBezTo>
                    <a:pt x="144" y="0"/>
                    <a:pt x="0" y="40"/>
                    <a:pt x="88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376"/>
            <p:cNvSpPr>
              <a:spLocks/>
            </p:cNvSpPr>
            <p:nvPr/>
          </p:nvSpPr>
          <p:spPr bwMode="auto">
            <a:xfrm>
              <a:off x="3273426" y="3467101"/>
              <a:ext cx="136525" cy="387350"/>
            </a:xfrm>
            <a:custGeom>
              <a:avLst/>
              <a:gdLst>
                <a:gd name="T0" fmla="*/ 360 w 382"/>
                <a:gd name="T1" fmla="*/ 1011 h 1083"/>
                <a:gd name="T2" fmla="*/ 382 w 382"/>
                <a:gd name="T3" fmla="*/ 928 h 1083"/>
                <a:gd name="T4" fmla="*/ 199 w 382"/>
                <a:gd name="T5" fmla="*/ 733 h 1083"/>
                <a:gd name="T6" fmla="*/ 132 w 382"/>
                <a:gd name="T7" fmla="*/ 477 h 1083"/>
                <a:gd name="T8" fmla="*/ 0 w 382"/>
                <a:gd name="T9" fmla="*/ 0 h 1083"/>
                <a:gd name="T10" fmla="*/ 82 w 382"/>
                <a:gd name="T11" fmla="*/ 465 h 1083"/>
                <a:gd name="T12" fmla="*/ 151 w 382"/>
                <a:gd name="T13" fmla="*/ 744 h 1083"/>
                <a:gd name="T14" fmla="*/ 334 w 382"/>
                <a:gd name="T15" fmla="*/ 1083 h 1083"/>
                <a:gd name="T16" fmla="*/ 360 w 382"/>
                <a:gd name="T17" fmla="*/ 1011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2" h="1083">
                  <a:moveTo>
                    <a:pt x="360" y="1011"/>
                  </a:moveTo>
                  <a:cubicBezTo>
                    <a:pt x="382" y="928"/>
                    <a:pt x="382" y="928"/>
                    <a:pt x="382" y="928"/>
                  </a:cubicBezTo>
                  <a:cubicBezTo>
                    <a:pt x="382" y="928"/>
                    <a:pt x="249" y="842"/>
                    <a:pt x="199" y="733"/>
                  </a:cubicBezTo>
                  <a:cubicBezTo>
                    <a:pt x="132" y="477"/>
                    <a:pt x="132" y="477"/>
                    <a:pt x="132" y="47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2" y="465"/>
                    <a:pt x="82" y="465"/>
                    <a:pt x="82" y="465"/>
                  </a:cubicBezTo>
                  <a:cubicBezTo>
                    <a:pt x="151" y="744"/>
                    <a:pt x="151" y="744"/>
                    <a:pt x="151" y="744"/>
                  </a:cubicBezTo>
                  <a:cubicBezTo>
                    <a:pt x="151" y="744"/>
                    <a:pt x="343" y="1015"/>
                    <a:pt x="334" y="1083"/>
                  </a:cubicBezTo>
                  <a:lnTo>
                    <a:pt x="360" y="10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377"/>
            <p:cNvSpPr>
              <a:spLocks/>
            </p:cNvSpPr>
            <p:nvPr/>
          </p:nvSpPr>
          <p:spPr bwMode="auto">
            <a:xfrm>
              <a:off x="3338513" y="3602038"/>
              <a:ext cx="25400" cy="55563"/>
            </a:xfrm>
            <a:custGeom>
              <a:avLst/>
              <a:gdLst>
                <a:gd name="T0" fmla="*/ 0 w 68"/>
                <a:gd name="T1" fmla="*/ 148 h 156"/>
                <a:gd name="T2" fmla="*/ 68 w 68"/>
                <a:gd name="T3" fmla="*/ 156 h 156"/>
                <a:gd name="T4" fmla="*/ 0 w 68"/>
                <a:gd name="T5" fmla="*/ 14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156">
                  <a:moveTo>
                    <a:pt x="0" y="148"/>
                  </a:moveTo>
                  <a:cubicBezTo>
                    <a:pt x="0" y="148"/>
                    <a:pt x="20" y="121"/>
                    <a:pt x="68" y="156"/>
                  </a:cubicBezTo>
                  <a:cubicBezTo>
                    <a:pt x="68" y="156"/>
                    <a:pt x="18" y="0"/>
                    <a:pt x="0" y="1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378"/>
            <p:cNvSpPr>
              <a:spLocks/>
            </p:cNvSpPr>
            <p:nvPr/>
          </p:nvSpPr>
          <p:spPr bwMode="auto">
            <a:xfrm>
              <a:off x="3367088" y="3654426"/>
              <a:ext cx="123825" cy="163513"/>
            </a:xfrm>
            <a:custGeom>
              <a:avLst/>
              <a:gdLst>
                <a:gd name="T0" fmla="*/ 118 w 346"/>
                <a:gd name="T1" fmla="*/ 403 h 455"/>
                <a:gd name="T2" fmla="*/ 234 w 346"/>
                <a:gd name="T3" fmla="*/ 204 h 455"/>
                <a:gd name="T4" fmla="*/ 70 w 346"/>
                <a:gd name="T5" fmla="*/ 138 h 455"/>
                <a:gd name="T6" fmla="*/ 41 w 346"/>
                <a:gd name="T7" fmla="*/ 324 h 455"/>
                <a:gd name="T8" fmla="*/ 55 w 346"/>
                <a:gd name="T9" fmla="*/ 119 h 455"/>
                <a:gd name="T10" fmla="*/ 229 w 346"/>
                <a:gd name="T11" fmla="*/ 157 h 455"/>
                <a:gd name="T12" fmla="*/ 201 w 346"/>
                <a:gd name="T13" fmla="*/ 430 h 455"/>
                <a:gd name="T14" fmla="*/ 62 w 346"/>
                <a:gd name="T15" fmla="*/ 436 h 455"/>
                <a:gd name="T16" fmla="*/ 118 w 346"/>
                <a:gd name="T17" fmla="*/ 403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455">
                  <a:moveTo>
                    <a:pt x="118" y="403"/>
                  </a:moveTo>
                  <a:cubicBezTo>
                    <a:pt x="118" y="403"/>
                    <a:pt x="322" y="427"/>
                    <a:pt x="234" y="204"/>
                  </a:cubicBezTo>
                  <a:cubicBezTo>
                    <a:pt x="234" y="204"/>
                    <a:pt x="116" y="40"/>
                    <a:pt x="70" y="138"/>
                  </a:cubicBezTo>
                  <a:cubicBezTo>
                    <a:pt x="70" y="138"/>
                    <a:pt x="22" y="247"/>
                    <a:pt x="41" y="324"/>
                  </a:cubicBezTo>
                  <a:cubicBezTo>
                    <a:pt x="41" y="324"/>
                    <a:pt x="0" y="187"/>
                    <a:pt x="55" y="119"/>
                  </a:cubicBezTo>
                  <a:cubicBezTo>
                    <a:pt x="55" y="119"/>
                    <a:pt x="121" y="0"/>
                    <a:pt x="229" y="157"/>
                  </a:cubicBezTo>
                  <a:cubicBezTo>
                    <a:pt x="229" y="157"/>
                    <a:pt x="346" y="378"/>
                    <a:pt x="201" y="430"/>
                  </a:cubicBezTo>
                  <a:cubicBezTo>
                    <a:pt x="201" y="430"/>
                    <a:pt x="123" y="455"/>
                    <a:pt x="62" y="436"/>
                  </a:cubicBezTo>
                  <a:lnTo>
                    <a:pt x="118" y="4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379"/>
            <p:cNvSpPr>
              <a:spLocks/>
            </p:cNvSpPr>
            <p:nvPr/>
          </p:nvSpPr>
          <p:spPr bwMode="auto">
            <a:xfrm>
              <a:off x="2989263" y="3683001"/>
              <a:ext cx="57150" cy="31750"/>
            </a:xfrm>
            <a:custGeom>
              <a:avLst/>
              <a:gdLst>
                <a:gd name="T0" fmla="*/ 68 w 161"/>
                <a:gd name="T1" fmla="*/ 85 h 85"/>
                <a:gd name="T2" fmla="*/ 84 w 161"/>
                <a:gd name="T3" fmla="*/ 0 h 85"/>
                <a:gd name="T4" fmla="*/ 68 w 161"/>
                <a:gd name="T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85">
                  <a:moveTo>
                    <a:pt x="68" y="85"/>
                  </a:moveTo>
                  <a:cubicBezTo>
                    <a:pt x="68" y="85"/>
                    <a:pt x="161" y="33"/>
                    <a:pt x="84" y="0"/>
                  </a:cubicBezTo>
                  <a:cubicBezTo>
                    <a:pt x="84" y="0"/>
                    <a:pt x="0" y="76"/>
                    <a:pt x="68" y="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380"/>
            <p:cNvSpPr>
              <a:spLocks/>
            </p:cNvSpPr>
            <p:nvPr/>
          </p:nvSpPr>
          <p:spPr bwMode="auto">
            <a:xfrm>
              <a:off x="3076576" y="4322763"/>
              <a:ext cx="41275" cy="55563"/>
            </a:xfrm>
            <a:custGeom>
              <a:avLst/>
              <a:gdLst>
                <a:gd name="T0" fmla="*/ 46 w 119"/>
                <a:gd name="T1" fmla="*/ 92 h 156"/>
                <a:gd name="T2" fmla="*/ 119 w 119"/>
                <a:gd name="T3" fmla="*/ 14 h 156"/>
                <a:gd name="T4" fmla="*/ 46 w 119"/>
                <a:gd name="T5" fmla="*/ 9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156">
                  <a:moveTo>
                    <a:pt x="46" y="92"/>
                  </a:moveTo>
                  <a:cubicBezTo>
                    <a:pt x="78" y="156"/>
                    <a:pt x="119" y="14"/>
                    <a:pt x="119" y="14"/>
                  </a:cubicBezTo>
                  <a:cubicBezTo>
                    <a:pt x="119" y="14"/>
                    <a:pt x="0" y="0"/>
                    <a:pt x="46" y="9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381"/>
            <p:cNvSpPr>
              <a:spLocks/>
            </p:cNvSpPr>
            <p:nvPr/>
          </p:nvSpPr>
          <p:spPr bwMode="auto">
            <a:xfrm>
              <a:off x="3087688" y="4400551"/>
              <a:ext cx="82550" cy="53975"/>
            </a:xfrm>
            <a:custGeom>
              <a:avLst/>
              <a:gdLst>
                <a:gd name="T0" fmla="*/ 70 w 228"/>
                <a:gd name="T1" fmla="*/ 152 h 152"/>
                <a:gd name="T2" fmla="*/ 141 w 228"/>
                <a:gd name="T3" fmla="*/ 0 h 152"/>
                <a:gd name="T4" fmla="*/ 70 w 228"/>
                <a:gd name="T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8" h="152">
                  <a:moveTo>
                    <a:pt x="70" y="152"/>
                  </a:moveTo>
                  <a:cubicBezTo>
                    <a:pt x="70" y="152"/>
                    <a:pt x="228" y="39"/>
                    <a:pt x="141" y="0"/>
                  </a:cubicBezTo>
                  <a:cubicBezTo>
                    <a:pt x="141" y="0"/>
                    <a:pt x="0" y="121"/>
                    <a:pt x="70" y="1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382"/>
            <p:cNvSpPr>
              <a:spLocks/>
            </p:cNvSpPr>
            <p:nvPr/>
          </p:nvSpPr>
          <p:spPr bwMode="auto">
            <a:xfrm>
              <a:off x="3387726" y="3609976"/>
              <a:ext cx="53975" cy="84138"/>
            </a:xfrm>
            <a:custGeom>
              <a:avLst/>
              <a:gdLst>
                <a:gd name="T0" fmla="*/ 111 w 151"/>
                <a:gd name="T1" fmla="*/ 226 h 234"/>
                <a:gd name="T2" fmla="*/ 0 w 151"/>
                <a:gd name="T3" fmla="*/ 0 h 234"/>
                <a:gd name="T4" fmla="*/ 56 w 151"/>
                <a:gd name="T5" fmla="*/ 202 h 234"/>
                <a:gd name="T6" fmla="*/ 111 w 151"/>
                <a:gd name="T7" fmla="*/ 22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234">
                  <a:moveTo>
                    <a:pt x="111" y="226"/>
                  </a:moveTo>
                  <a:cubicBezTo>
                    <a:pt x="111" y="226"/>
                    <a:pt x="151" y="41"/>
                    <a:pt x="0" y="0"/>
                  </a:cubicBezTo>
                  <a:cubicBezTo>
                    <a:pt x="0" y="0"/>
                    <a:pt x="115" y="146"/>
                    <a:pt x="56" y="202"/>
                  </a:cubicBezTo>
                  <a:cubicBezTo>
                    <a:pt x="56" y="202"/>
                    <a:pt x="81" y="234"/>
                    <a:pt x="111" y="2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383"/>
            <p:cNvSpPr>
              <a:spLocks/>
            </p:cNvSpPr>
            <p:nvPr/>
          </p:nvSpPr>
          <p:spPr bwMode="auto">
            <a:xfrm>
              <a:off x="3387726" y="3489326"/>
              <a:ext cx="44450" cy="44450"/>
            </a:xfrm>
            <a:custGeom>
              <a:avLst/>
              <a:gdLst>
                <a:gd name="T0" fmla="*/ 0 w 124"/>
                <a:gd name="T1" fmla="*/ 103 h 124"/>
                <a:gd name="T2" fmla="*/ 94 w 124"/>
                <a:gd name="T3" fmla="*/ 45 h 124"/>
                <a:gd name="T4" fmla="*/ 0 w 124"/>
                <a:gd name="T5" fmla="*/ 10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4" h="124">
                  <a:moveTo>
                    <a:pt x="0" y="103"/>
                  </a:moveTo>
                  <a:cubicBezTo>
                    <a:pt x="0" y="103"/>
                    <a:pt x="124" y="124"/>
                    <a:pt x="94" y="45"/>
                  </a:cubicBezTo>
                  <a:cubicBezTo>
                    <a:pt x="94" y="45"/>
                    <a:pt x="7" y="0"/>
                    <a:pt x="0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384"/>
            <p:cNvSpPr>
              <a:spLocks/>
            </p:cNvSpPr>
            <p:nvPr/>
          </p:nvSpPr>
          <p:spPr bwMode="auto">
            <a:xfrm>
              <a:off x="3325813" y="3476626"/>
              <a:ext cx="41275" cy="38100"/>
            </a:xfrm>
            <a:custGeom>
              <a:avLst/>
              <a:gdLst>
                <a:gd name="T0" fmla="*/ 82 w 113"/>
                <a:gd name="T1" fmla="*/ 105 h 105"/>
                <a:gd name="T2" fmla="*/ 53 w 113"/>
                <a:gd name="T3" fmla="*/ 15 h 105"/>
                <a:gd name="T4" fmla="*/ 82 w 113"/>
                <a:gd name="T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05">
                  <a:moveTo>
                    <a:pt x="82" y="105"/>
                  </a:moveTo>
                  <a:cubicBezTo>
                    <a:pt x="82" y="105"/>
                    <a:pt x="0" y="72"/>
                    <a:pt x="53" y="15"/>
                  </a:cubicBezTo>
                  <a:cubicBezTo>
                    <a:pt x="53" y="15"/>
                    <a:pt x="113" y="0"/>
                    <a:pt x="82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385"/>
            <p:cNvSpPr>
              <a:spLocks/>
            </p:cNvSpPr>
            <p:nvPr/>
          </p:nvSpPr>
          <p:spPr bwMode="auto">
            <a:xfrm>
              <a:off x="3162301" y="3589338"/>
              <a:ext cx="106363" cy="49213"/>
            </a:xfrm>
            <a:custGeom>
              <a:avLst/>
              <a:gdLst>
                <a:gd name="T0" fmla="*/ 61 w 298"/>
                <a:gd name="T1" fmla="*/ 84 h 139"/>
                <a:gd name="T2" fmla="*/ 273 w 298"/>
                <a:gd name="T3" fmla="*/ 139 h 139"/>
                <a:gd name="T4" fmla="*/ 113 w 298"/>
                <a:gd name="T5" fmla="*/ 33 h 139"/>
                <a:gd name="T6" fmla="*/ 61 w 298"/>
                <a:gd name="T7" fmla="*/ 8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8" h="139">
                  <a:moveTo>
                    <a:pt x="61" y="84"/>
                  </a:moveTo>
                  <a:cubicBezTo>
                    <a:pt x="72" y="97"/>
                    <a:pt x="220" y="0"/>
                    <a:pt x="273" y="139"/>
                  </a:cubicBezTo>
                  <a:cubicBezTo>
                    <a:pt x="273" y="139"/>
                    <a:pt x="298" y="27"/>
                    <a:pt x="113" y="33"/>
                  </a:cubicBezTo>
                  <a:cubicBezTo>
                    <a:pt x="113" y="33"/>
                    <a:pt x="0" y="13"/>
                    <a:pt x="61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386"/>
            <p:cNvSpPr>
              <a:spLocks/>
            </p:cNvSpPr>
            <p:nvPr/>
          </p:nvSpPr>
          <p:spPr bwMode="auto">
            <a:xfrm>
              <a:off x="3230563" y="3689351"/>
              <a:ext cx="52388" cy="26988"/>
            </a:xfrm>
            <a:custGeom>
              <a:avLst/>
              <a:gdLst>
                <a:gd name="T0" fmla="*/ 71 w 144"/>
                <a:gd name="T1" fmla="*/ 77 h 77"/>
                <a:gd name="T2" fmla="*/ 144 w 144"/>
                <a:gd name="T3" fmla="*/ 5 h 77"/>
                <a:gd name="T4" fmla="*/ 71 w 144"/>
                <a:gd name="T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77">
                  <a:moveTo>
                    <a:pt x="71" y="77"/>
                  </a:moveTo>
                  <a:cubicBezTo>
                    <a:pt x="71" y="77"/>
                    <a:pt x="109" y="7"/>
                    <a:pt x="144" y="5"/>
                  </a:cubicBezTo>
                  <a:cubicBezTo>
                    <a:pt x="144" y="5"/>
                    <a:pt x="0" y="0"/>
                    <a:pt x="71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387"/>
            <p:cNvSpPr>
              <a:spLocks/>
            </p:cNvSpPr>
            <p:nvPr/>
          </p:nvSpPr>
          <p:spPr bwMode="auto">
            <a:xfrm>
              <a:off x="3452813" y="3783013"/>
              <a:ext cx="58738" cy="42863"/>
            </a:xfrm>
            <a:custGeom>
              <a:avLst/>
              <a:gdLst>
                <a:gd name="T0" fmla="*/ 100 w 163"/>
                <a:gd name="T1" fmla="*/ 119 h 119"/>
                <a:gd name="T2" fmla="*/ 0 w 163"/>
                <a:gd name="T3" fmla="*/ 37 h 119"/>
                <a:gd name="T4" fmla="*/ 106 w 163"/>
                <a:gd name="T5" fmla="*/ 68 h 119"/>
                <a:gd name="T6" fmla="*/ 100 w 163"/>
                <a:gd name="T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119">
                  <a:moveTo>
                    <a:pt x="100" y="119"/>
                  </a:moveTo>
                  <a:cubicBezTo>
                    <a:pt x="100" y="119"/>
                    <a:pt x="70" y="29"/>
                    <a:pt x="0" y="37"/>
                  </a:cubicBezTo>
                  <a:cubicBezTo>
                    <a:pt x="0" y="37"/>
                    <a:pt x="22" y="0"/>
                    <a:pt x="106" y="68"/>
                  </a:cubicBezTo>
                  <a:cubicBezTo>
                    <a:pt x="106" y="68"/>
                    <a:pt x="163" y="115"/>
                    <a:pt x="100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388"/>
            <p:cNvSpPr>
              <a:spLocks/>
            </p:cNvSpPr>
            <p:nvPr/>
          </p:nvSpPr>
          <p:spPr bwMode="auto">
            <a:xfrm>
              <a:off x="3459163" y="3754438"/>
              <a:ext cx="65088" cy="17463"/>
            </a:xfrm>
            <a:custGeom>
              <a:avLst/>
              <a:gdLst>
                <a:gd name="T0" fmla="*/ 130 w 179"/>
                <a:gd name="T1" fmla="*/ 47 h 47"/>
                <a:gd name="T2" fmla="*/ 15 w 179"/>
                <a:gd name="T3" fmla="*/ 44 h 47"/>
                <a:gd name="T4" fmla="*/ 0 w 179"/>
                <a:gd name="T5" fmla="*/ 20 h 47"/>
                <a:gd name="T6" fmla="*/ 123 w 179"/>
                <a:gd name="T7" fmla="*/ 6 h 47"/>
                <a:gd name="T8" fmla="*/ 130 w 179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47">
                  <a:moveTo>
                    <a:pt x="130" y="47"/>
                  </a:moveTo>
                  <a:cubicBezTo>
                    <a:pt x="130" y="47"/>
                    <a:pt x="71" y="11"/>
                    <a:pt x="15" y="4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78" y="0"/>
                    <a:pt x="123" y="6"/>
                  </a:cubicBezTo>
                  <a:cubicBezTo>
                    <a:pt x="123" y="6"/>
                    <a:pt x="179" y="18"/>
                    <a:pt x="130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389"/>
            <p:cNvSpPr>
              <a:spLocks/>
            </p:cNvSpPr>
            <p:nvPr/>
          </p:nvSpPr>
          <p:spPr bwMode="auto">
            <a:xfrm>
              <a:off x="4816476" y="5489576"/>
              <a:ext cx="68263" cy="44450"/>
            </a:xfrm>
            <a:custGeom>
              <a:avLst/>
              <a:gdLst>
                <a:gd name="T0" fmla="*/ 36 w 188"/>
                <a:gd name="T1" fmla="*/ 80 h 124"/>
                <a:gd name="T2" fmla="*/ 78 w 188"/>
                <a:gd name="T3" fmla="*/ 96 h 124"/>
                <a:gd name="T4" fmla="*/ 188 w 188"/>
                <a:gd name="T5" fmla="*/ 98 h 124"/>
                <a:gd name="T6" fmla="*/ 180 w 188"/>
                <a:gd name="T7" fmla="*/ 75 h 124"/>
                <a:gd name="T8" fmla="*/ 77 w 188"/>
                <a:gd name="T9" fmla="*/ 63 h 124"/>
                <a:gd name="T10" fmla="*/ 36 w 188"/>
                <a:gd name="T11" fmla="*/ 8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124">
                  <a:moveTo>
                    <a:pt x="36" y="80"/>
                  </a:moveTo>
                  <a:cubicBezTo>
                    <a:pt x="36" y="80"/>
                    <a:pt x="0" y="108"/>
                    <a:pt x="78" y="96"/>
                  </a:cubicBezTo>
                  <a:cubicBezTo>
                    <a:pt x="78" y="96"/>
                    <a:pt x="130" y="124"/>
                    <a:pt x="188" y="98"/>
                  </a:cubicBezTo>
                  <a:cubicBezTo>
                    <a:pt x="180" y="75"/>
                    <a:pt x="180" y="75"/>
                    <a:pt x="180" y="7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13" y="0"/>
                    <a:pt x="36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390"/>
            <p:cNvSpPr>
              <a:spLocks/>
            </p:cNvSpPr>
            <p:nvPr/>
          </p:nvSpPr>
          <p:spPr bwMode="auto">
            <a:xfrm>
              <a:off x="3433763" y="3632201"/>
              <a:ext cx="125413" cy="114300"/>
            </a:xfrm>
            <a:custGeom>
              <a:avLst/>
              <a:gdLst>
                <a:gd name="T0" fmla="*/ 23 w 348"/>
                <a:gd name="T1" fmla="*/ 173 h 317"/>
                <a:gd name="T2" fmla="*/ 172 w 348"/>
                <a:gd name="T3" fmla="*/ 76 h 317"/>
                <a:gd name="T4" fmla="*/ 253 w 348"/>
                <a:gd name="T5" fmla="*/ 317 h 317"/>
                <a:gd name="T6" fmla="*/ 120 w 348"/>
                <a:gd name="T7" fmla="*/ 97 h 317"/>
                <a:gd name="T8" fmla="*/ 42 w 348"/>
                <a:gd name="T9" fmla="*/ 219 h 317"/>
                <a:gd name="T10" fmla="*/ 23 w 348"/>
                <a:gd name="T11" fmla="*/ 17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8" h="317">
                  <a:moveTo>
                    <a:pt x="23" y="173"/>
                  </a:moveTo>
                  <a:cubicBezTo>
                    <a:pt x="23" y="173"/>
                    <a:pt x="0" y="0"/>
                    <a:pt x="172" y="76"/>
                  </a:cubicBezTo>
                  <a:cubicBezTo>
                    <a:pt x="172" y="76"/>
                    <a:pt x="348" y="169"/>
                    <a:pt x="253" y="317"/>
                  </a:cubicBezTo>
                  <a:cubicBezTo>
                    <a:pt x="253" y="317"/>
                    <a:pt x="305" y="119"/>
                    <a:pt x="120" y="97"/>
                  </a:cubicBezTo>
                  <a:cubicBezTo>
                    <a:pt x="120" y="97"/>
                    <a:pt x="31" y="146"/>
                    <a:pt x="42" y="219"/>
                  </a:cubicBezTo>
                  <a:lnTo>
                    <a:pt x="23" y="1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391"/>
            <p:cNvSpPr>
              <a:spLocks/>
            </p:cNvSpPr>
            <p:nvPr/>
          </p:nvSpPr>
          <p:spPr bwMode="auto">
            <a:xfrm>
              <a:off x="3082926" y="3292476"/>
              <a:ext cx="92075" cy="84138"/>
            </a:xfrm>
            <a:custGeom>
              <a:avLst/>
              <a:gdLst>
                <a:gd name="T0" fmla="*/ 50 w 260"/>
                <a:gd name="T1" fmla="*/ 145 h 232"/>
                <a:gd name="T2" fmla="*/ 232 w 260"/>
                <a:gd name="T3" fmla="*/ 95 h 232"/>
                <a:gd name="T4" fmla="*/ 126 w 260"/>
                <a:gd name="T5" fmla="*/ 16 h 232"/>
                <a:gd name="T6" fmla="*/ 50 w 260"/>
                <a:gd name="T7" fmla="*/ 14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32">
                  <a:moveTo>
                    <a:pt x="50" y="145"/>
                  </a:moveTo>
                  <a:cubicBezTo>
                    <a:pt x="50" y="145"/>
                    <a:pt x="177" y="232"/>
                    <a:pt x="232" y="95"/>
                  </a:cubicBezTo>
                  <a:cubicBezTo>
                    <a:pt x="232" y="95"/>
                    <a:pt x="260" y="0"/>
                    <a:pt x="126" y="16"/>
                  </a:cubicBezTo>
                  <a:cubicBezTo>
                    <a:pt x="126" y="16"/>
                    <a:pt x="0" y="56"/>
                    <a:pt x="50" y="1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392"/>
            <p:cNvSpPr>
              <a:spLocks/>
            </p:cNvSpPr>
            <p:nvPr/>
          </p:nvSpPr>
          <p:spPr bwMode="auto">
            <a:xfrm>
              <a:off x="3287713" y="4159251"/>
              <a:ext cx="107950" cy="119063"/>
            </a:xfrm>
            <a:custGeom>
              <a:avLst/>
              <a:gdLst>
                <a:gd name="T0" fmla="*/ 167 w 300"/>
                <a:gd name="T1" fmla="*/ 256 h 332"/>
                <a:gd name="T2" fmla="*/ 300 w 300"/>
                <a:gd name="T3" fmla="*/ 113 h 332"/>
                <a:gd name="T4" fmla="*/ 167 w 300"/>
                <a:gd name="T5" fmla="*/ 25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0" h="332">
                  <a:moveTo>
                    <a:pt x="167" y="256"/>
                  </a:moveTo>
                  <a:cubicBezTo>
                    <a:pt x="167" y="256"/>
                    <a:pt x="290" y="332"/>
                    <a:pt x="300" y="113"/>
                  </a:cubicBezTo>
                  <a:cubicBezTo>
                    <a:pt x="300" y="113"/>
                    <a:pt x="0" y="0"/>
                    <a:pt x="167" y="2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393"/>
            <p:cNvSpPr>
              <a:spLocks/>
            </p:cNvSpPr>
            <p:nvPr/>
          </p:nvSpPr>
          <p:spPr bwMode="auto">
            <a:xfrm>
              <a:off x="3375026" y="3128963"/>
              <a:ext cx="85725" cy="342900"/>
            </a:xfrm>
            <a:custGeom>
              <a:avLst/>
              <a:gdLst>
                <a:gd name="T0" fmla="*/ 96 w 241"/>
                <a:gd name="T1" fmla="*/ 954 h 954"/>
                <a:gd name="T2" fmla="*/ 148 w 241"/>
                <a:gd name="T3" fmla="*/ 845 h 954"/>
                <a:gd name="T4" fmla="*/ 241 w 241"/>
                <a:gd name="T5" fmla="*/ 80 h 954"/>
                <a:gd name="T6" fmla="*/ 184 w 241"/>
                <a:gd name="T7" fmla="*/ 95 h 954"/>
                <a:gd name="T8" fmla="*/ 113 w 241"/>
                <a:gd name="T9" fmla="*/ 819 h 954"/>
                <a:gd name="T10" fmla="*/ 96 w 241"/>
                <a:gd name="T11" fmla="*/ 954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1" h="954">
                  <a:moveTo>
                    <a:pt x="96" y="954"/>
                  </a:moveTo>
                  <a:cubicBezTo>
                    <a:pt x="96" y="954"/>
                    <a:pt x="172" y="914"/>
                    <a:pt x="148" y="845"/>
                  </a:cubicBezTo>
                  <a:cubicBezTo>
                    <a:pt x="148" y="845"/>
                    <a:pt x="169" y="264"/>
                    <a:pt x="241" y="80"/>
                  </a:cubicBezTo>
                  <a:cubicBezTo>
                    <a:pt x="241" y="80"/>
                    <a:pt x="218" y="0"/>
                    <a:pt x="184" y="95"/>
                  </a:cubicBezTo>
                  <a:cubicBezTo>
                    <a:pt x="113" y="819"/>
                    <a:pt x="113" y="819"/>
                    <a:pt x="113" y="819"/>
                  </a:cubicBezTo>
                  <a:cubicBezTo>
                    <a:pt x="113" y="819"/>
                    <a:pt x="0" y="932"/>
                    <a:pt x="96" y="9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394"/>
            <p:cNvSpPr>
              <a:spLocks/>
            </p:cNvSpPr>
            <p:nvPr/>
          </p:nvSpPr>
          <p:spPr bwMode="auto">
            <a:xfrm>
              <a:off x="3387726" y="3141663"/>
              <a:ext cx="49213" cy="31750"/>
            </a:xfrm>
            <a:custGeom>
              <a:avLst/>
              <a:gdLst>
                <a:gd name="T0" fmla="*/ 12 w 140"/>
                <a:gd name="T1" fmla="*/ 90 h 90"/>
                <a:gd name="T2" fmla="*/ 93 w 140"/>
                <a:gd name="T3" fmla="*/ 6 h 90"/>
                <a:gd name="T4" fmla="*/ 12 w 140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90">
                  <a:moveTo>
                    <a:pt x="12" y="90"/>
                  </a:moveTo>
                  <a:cubicBezTo>
                    <a:pt x="12" y="90"/>
                    <a:pt x="140" y="72"/>
                    <a:pt x="93" y="6"/>
                  </a:cubicBezTo>
                  <a:cubicBezTo>
                    <a:pt x="93" y="6"/>
                    <a:pt x="0" y="0"/>
                    <a:pt x="12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395"/>
            <p:cNvSpPr>
              <a:spLocks/>
            </p:cNvSpPr>
            <p:nvPr/>
          </p:nvSpPr>
          <p:spPr bwMode="auto">
            <a:xfrm>
              <a:off x="5402263" y="5970588"/>
              <a:ext cx="47625" cy="19050"/>
            </a:xfrm>
            <a:custGeom>
              <a:avLst/>
              <a:gdLst>
                <a:gd name="T0" fmla="*/ 72 w 133"/>
                <a:gd name="T1" fmla="*/ 53 h 53"/>
                <a:gd name="T2" fmla="*/ 133 w 133"/>
                <a:gd name="T3" fmla="*/ 0 h 53"/>
                <a:gd name="T4" fmla="*/ 72 w 133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53">
                  <a:moveTo>
                    <a:pt x="72" y="53"/>
                  </a:moveTo>
                  <a:cubicBezTo>
                    <a:pt x="72" y="53"/>
                    <a:pt x="75" y="25"/>
                    <a:pt x="133" y="0"/>
                  </a:cubicBezTo>
                  <a:cubicBezTo>
                    <a:pt x="133" y="0"/>
                    <a:pt x="0" y="39"/>
                    <a:pt x="72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396"/>
            <p:cNvSpPr>
              <a:spLocks/>
            </p:cNvSpPr>
            <p:nvPr/>
          </p:nvSpPr>
          <p:spPr bwMode="auto">
            <a:xfrm>
              <a:off x="5383213" y="5945188"/>
              <a:ext cx="49213" cy="28575"/>
            </a:xfrm>
            <a:custGeom>
              <a:avLst/>
              <a:gdLst>
                <a:gd name="T0" fmla="*/ 84 w 136"/>
                <a:gd name="T1" fmla="*/ 77 h 77"/>
                <a:gd name="T2" fmla="*/ 136 w 136"/>
                <a:gd name="T3" fmla="*/ 24 h 77"/>
                <a:gd name="T4" fmla="*/ 125 w 136"/>
                <a:gd name="T5" fmla="*/ 0 h 77"/>
                <a:gd name="T6" fmla="*/ 84 w 136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7">
                  <a:moveTo>
                    <a:pt x="84" y="77"/>
                  </a:moveTo>
                  <a:cubicBezTo>
                    <a:pt x="84" y="77"/>
                    <a:pt x="93" y="42"/>
                    <a:pt x="136" y="24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0" y="49"/>
                    <a:pt x="84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397"/>
            <p:cNvSpPr>
              <a:spLocks/>
            </p:cNvSpPr>
            <p:nvPr/>
          </p:nvSpPr>
          <p:spPr bwMode="auto">
            <a:xfrm>
              <a:off x="5372101" y="5935663"/>
              <a:ext cx="53975" cy="12700"/>
            </a:xfrm>
            <a:custGeom>
              <a:avLst/>
              <a:gdLst>
                <a:gd name="T0" fmla="*/ 75 w 147"/>
                <a:gd name="T1" fmla="*/ 38 h 38"/>
                <a:gd name="T2" fmla="*/ 147 w 147"/>
                <a:gd name="T3" fmla="*/ 14 h 38"/>
                <a:gd name="T4" fmla="*/ 144 w 147"/>
                <a:gd name="T5" fmla="*/ 0 h 38"/>
                <a:gd name="T6" fmla="*/ 75 w 14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38">
                  <a:moveTo>
                    <a:pt x="75" y="38"/>
                  </a:moveTo>
                  <a:cubicBezTo>
                    <a:pt x="75" y="38"/>
                    <a:pt x="100" y="15"/>
                    <a:pt x="147" y="14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0" y="15"/>
                    <a:pt x="75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398"/>
            <p:cNvSpPr>
              <a:spLocks/>
            </p:cNvSpPr>
            <p:nvPr/>
          </p:nvSpPr>
          <p:spPr bwMode="auto">
            <a:xfrm>
              <a:off x="5357813" y="5915026"/>
              <a:ext cx="52388" cy="14288"/>
            </a:xfrm>
            <a:custGeom>
              <a:avLst/>
              <a:gdLst>
                <a:gd name="T0" fmla="*/ 76 w 147"/>
                <a:gd name="T1" fmla="*/ 37 h 37"/>
                <a:gd name="T2" fmla="*/ 147 w 147"/>
                <a:gd name="T3" fmla="*/ 14 h 37"/>
                <a:gd name="T4" fmla="*/ 144 w 147"/>
                <a:gd name="T5" fmla="*/ 0 h 37"/>
                <a:gd name="T6" fmla="*/ 76 w 14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37">
                  <a:moveTo>
                    <a:pt x="76" y="37"/>
                  </a:moveTo>
                  <a:cubicBezTo>
                    <a:pt x="76" y="37"/>
                    <a:pt x="100" y="15"/>
                    <a:pt x="147" y="14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0" y="14"/>
                    <a:pt x="76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399"/>
            <p:cNvSpPr>
              <a:spLocks/>
            </p:cNvSpPr>
            <p:nvPr/>
          </p:nvSpPr>
          <p:spPr bwMode="auto">
            <a:xfrm>
              <a:off x="2940051" y="4341813"/>
              <a:ext cx="30163" cy="52388"/>
            </a:xfrm>
            <a:custGeom>
              <a:avLst/>
              <a:gdLst>
                <a:gd name="T0" fmla="*/ 83 w 83"/>
                <a:gd name="T1" fmla="*/ 135 h 147"/>
                <a:gd name="T2" fmla="*/ 18 w 83"/>
                <a:gd name="T3" fmla="*/ 60 h 147"/>
                <a:gd name="T4" fmla="*/ 83 w 83"/>
                <a:gd name="T5" fmla="*/ 1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147">
                  <a:moveTo>
                    <a:pt x="83" y="135"/>
                  </a:moveTo>
                  <a:cubicBezTo>
                    <a:pt x="83" y="135"/>
                    <a:pt x="0" y="147"/>
                    <a:pt x="18" y="60"/>
                  </a:cubicBezTo>
                  <a:cubicBezTo>
                    <a:pt x="18" y="60"/>
                    <a:pt x="77" y="0"/>
                    <a:pt x="83" y="1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400"/>
            <p:cNvSpPr>
              <a:spLocks/>
            </p:cNvSpPr>
            <p:nvPr/>
          </p:nvSpPr>
          <p:spPr bwMode="auto">
            <a:xfrm>
              <a:off x="3055938" y="4459288"/>
              <a:ext cx="165100" cy="85725"/>
            </a:xfrm>
            <a:custGeom>
              <a:avLst/>
              <a:gdLst>
                <a:gd name="T0" fmla="*/ 0 w 461"/>
                <a:gd name="T1" fmla="*/ 91 h 240"/>
                <a:gd name="T2" fmla="*/ 152 w 461"/>
                <a:gd name="T3" fmla="*/ 184 h 240"/>
                <a:gd name="T4" fmla="*/ 286 w 461"/>
                <a:gd name="T5" fmla="*/ 0 h 240"/>
                <a:gd name="T6" fmla="*/ 128 w 461"/>
                <a:gd name="T7" fmla="*/ 144 h 240"/>
                <a:gd name="T8" fmla="*/ 20 w 461"/>
                <a:gd name="T9" fmla="*/ 56 h 240"/>
                <a:gd name="T10" fmla="*/ 0 w 461"/>
                <a:gd name="T11" fmla="*/ 9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1" h="240">
                  <a:moveTo>
                    <a:pt x="0" y="91"/>
                  </a:moveTo>
                  <a:cubicBezTo>
                    <a:pt x="0" y="91"/>
                    <a:pt x="5" y="240"/>
                    <a:pt x="152" y="184"/>
                  </a:cubicBezTo>
                  <a:cubicBezTo>
                    <a:pt x="152" y="184"/>
                    <a:pt x="461" y="88"/>
                    <a:pt x="286" y="0"/>
                  </a:cubicBezTo>
                  <a:cubicBezTo>
                    <a:pt x="286" y="0"/>
                    <a:pt x="406" y="111"/>
                    <a:pt x="128" y="144"/>
                  </a:cubicBezTo>
                  <a:cubicBezTo>
                    <a:pt x="128" y="144"/>
                    <a:pt x="9" y="144"/>
                    <a:pt x="20" y="56"/>
                  </a:cubicBez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401"/>
            <p:cNvSpPr>
              <a:spLocks/>
            </p:cNvSpPr>
            <p:nvPr/>
          </p:nvSpPr>
          <p:spPr bwMode="auto">
            <a:xfrm>
              <a:off x="3640138" y="3956051"/>
              <a:ext cx="77788" cy="44450"/>
            </a:xfrm>
            <a:custGeom>
              <a:avLst/>
              <a:gdLst>
                <a:gd name="T0" fmla="*/ 68 w 215"/>
                <a:gd name="T1" fmla="*/ 44 h 122"/>
                <a:gd name="T2" fmla="*/ 215 w 215"/>
                <a:gd name="T3" fmla="*/ 54 h 122"/>
                <a:gd name="T4" fmla="*/ 76 w 215"/>
                <a:gd name="T5" fmla="*/ 0 h 122"/>
                <a:gd name="T6" fmla="*/ 68 w 215"/>
                <a:gd name="T7" fmla="*/ 4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122">
                  <a:moveTo>
                    <a:pt x="68" y="44"/>
                  </a:moveTo>
                  <a:cubicBezTo>
                    <a:pt x="68" y="44"/>
                    <a:pt x="103" y="122"/>
                    <a:pt x="215" y="54"/>
                  </a:cubicBezTo>
                  <a:cubicBezTo>
                    <a:pt x="215" y="54"/>
                    <a:pt x="106" y="86"/>
                    <a:pt x="76" y="0"/>
                  </a:cubicBezTo>
                  <a:cubicBezTo>
                    <a:pt x="76" y="0"/>
                    <a:pt x="0" y="50"/>
                    <a:pt x="68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402"/>
            <p:cNvSpPr>
              <a:spLocks/>
            </p:cNvSpPr>
            <p:nvPr/>
          </p:nvSpPr>
          <p:spPr bwMode="auto">
            <a:xfrm>
              <a:off x="3652838" y="3884613"/>
              <a:ext cx="47625" cy="42863"/>
            </a:xfrm>
            <a:custGeom>
              <a:avLst/>
              <a:gdLst>
                <a:gd name="T0" fmla="*/ 42 w 132"/>
                <a:gd name="T1" fmla="*/ 43 h 120"/>
                <a:gd name="T2" fmla="*/ 132 w 132"/>
                <a:gd name="T3" fmla="*/ 47 h 120"/>
                <a:gd name="T4" fmla="*/ 49 w 132"/>
                <a:gd name="T5" fmla="*/ 0 h 120"/>
                <a:gd name="T6" fmla="*/ 42 w 132"/>
                <a:gd name="T7" fmla="*/ 4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120">
                  <a:moveTo>
                    <a:pt x="42" y="43"/>
                  </a:moveTo>
                  <a:cubicBezTo>
                    <a:pt x="42" y="43"/>
                    <a:pt x="60" y="120"/>
                    <a:pt x="132" y="47"/>
                  </a:cubicBezTo>
                  <a:cubicBezTo>
                    <a:pt x="132" y="47"/>
                    <a:pt x="63" y="83"/>
                    <a:pt x="49" y="0"/>
                  </a:cubicBezTo>
                  <a:cubicBezTo>
                    <a:pt x="49" y="0"/>
                    <a:pt x="0" y="53"/>
                    <a:pt x="42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403"/>
            <p:cNvSpPr>
              <a:spLocks/>
            </p:cNvSpPr>
            <p:nvPr/>
          </p:nvSpPr>
          <p:spPr bwMode="auto">
            <a:xfrm>
              <a:off x="3673476" y="3848101"/>
              <a:ext cx="50800" cy="49213"/>
            </a:xfrm>
            <a:custGeom>
              <a:avLst/>
              <a:gdLst>
                <a:gd name="T0" fmla="*/ 46 w 144"/>
                <a:gd name="T1" fmla="*/ 49 h 135"/>
                <a:gd name="T2" fmla="*/ 144 w 144"/>
                <a:gd name="T3" fmla="*/ 52 h 135"/>
                <a:gd name="T4" fmla="*/ 53 w 144"/>
                <a:gd name="T5" fmla="*/ 0 h 135"/>
                <a:gd name="T6" fmla="*/ 46 w 144"/>
                <a:gd name="T7" fmla="*/ 4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135">
                  <a:moveTo>
                    <a:pt x="46" y="49"/>
                  </a:moveTo>
                  <a:cubicBezTo>
                    <a:pt x="46" y="49"/>
                    <a:pt x="65" y="135"/>
                    <a:pt x="144" y="52"/>
                  </a:cubicBezTo>
                  <a:cubicBezTo>
                    <a:pt x="144" y="52"/>
                    <a:pt x="69" y="94"/>
                    <a:pt x="53" y="0"/>
                  </a:cubicBezTo>
                  <a:cubicBezTo>
                    <a:pt x="53" y="0"/>
                    <a:pt x="0" y="60"/>
                    <a:pt x="46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404"/>
            <p:cNvSpPr>
              <a:spLocks/>
            </p:cNvSpPr>
            <p:nvPr/>
          </p:nvSpPr>
          <p:spPr bwMode="auto">
            <a:xfrm>
              <a:off x="3790951" y="3284538"/>
              <a:ext cx="38100" cy="88900"/>
            </a:xfrm>
            <a:custGeom>
              <a:avLst/>
              <a:gdLst>
                <a:gd name="T0" fmla="*/ 40 w 105"/>
                <a:gd name="T1" fmla="*/ 80 h 248"/>
                <a:gd name="T2" fmla="*/ 86 w 105"/>
                <a:gd name="T3" fmla="*/ 248 h 248"/>
                <a:gd name="T4" fmla="*/ 57 w 105"/>
                <a:gd name="T5" fmla="*/ 0 h 248"/>
                <a:gd name="T6" fmla="*/ 40 w 105"/>
                <a:gd name="T7" fmla="*/ 8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248">
                  <a:moveTo>
                    <a:pt x="40" y="80"/>
                  </a:moveTo>
                  <a:cubicBezTo>
                    <a:pt x="40" y="80"/>
                    <a:pt x="82" y="159"/>
                    <a:pt x="86" y="248"/>
                  </a:cubicBezTo>
                  <a:cubicBezTo>
                    <a:pt x="86" y="248"/>
                    <a:pt x="105" y="36"/>
                    <a:pt x="57" y="0"/>
                  </a:cubicBezTo>
                  <a:cubicBezTo>
                    <a:pt x="57" y="0"/>
                    <a:pt x="0" y="45"/>
                    <a:pt x="40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405"/>
            <p:cNvSpPr>
              <a:spLocks/>
            </p:cNvSpPr>
            <p:nvPr/>
          </p:nvSpPr>
          <p:spPr bwMode="auto">
            <a:xfrm>
              <a:off x="3390901" y="3336926"/>
              <a:ext cx="77788" cy="36513"/>
            </a:xfrm>
            <a:custGeom>
              <a:avLst/>
              <a:gdLst>
                <a:gd name="T0" fmla="*/ 55 w 217"/>
                <a:gd name="T1" fmla="*/ 96 h 101"/>
                <a:gd name="T2" fmla="*/ 181 w 217"/>
                <a:gd name="T3" fmla="*/ 37 h 101"/>
                <a:gd name="T4" fmla="*/ 55 w 217"/>
                <a:gd name="T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7" h="101">
                  <a:moveTo>
                    <a:pt x="55" y="96"/>
                  </a:moveTo>
                  <a:cubicBezTo>
                    <a:pt x="55" y="96"/>
                    <a:pt x="217" y="101"/>
                    <a:pt x="181" y="37"/>
                  </a:cubicBezTo>
                  <a:cubicBezTo>
                    <a:pt x="181" y="37"/>
                    <a:pt x="0" y="0"/>
                    <a:pt x="55" y="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406"/>
            <p:cNvSpPr>
              <a:spLocks/>
            </p:cNvSpPr>
            <p:nvPr/>
          </p:nvSpPr>
          <p:spPr bwMode="auto">
            <a:xfrm>
              <a:off x="4310063" y="4419601"/>
              <a:ext cx="77788" cy="44450"/>
            </a:xfrm>
            <a:custGeom>
              <a:avLst/>
              <a:gdLst>
                <a:gd name="T0" fmla="*/ 83 w 218"/>
                <a:gd name="T1" fmla="*/ 91 h 124"/>
                <a:gd name="T2" fmla="*/ 185 w 218"/>
                <a:gd name="T3" fmla="*/ 0 h 124"/>
                <a:gd name="T4" fmla="*/ 69 w 218"/>
                <a:gd name="T5" fmla="*/ 53 h 124"/>
                <a:gd name="T6" fmla="*/ 83 w 218"/>
                <a:gd name="T7" fmla="*/ 9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8" h="124">
                  <a:moveTo>
                    <a:pt x="83" y="91"/>
                  </a:moveTo>
                  <a:cubicBezTo>
                    <a:pt x="83" y="91"/>
                    <a:pt x="218" y="77"/>
                    <a:pt x="185" y="0"/>
                  </a:cubicBezTo>
                  <a:cubicBezTo>
                    <a:pt x="185" y="0"/>
                    <a:pt x="166" y="59"/>
                    <a:pt x="69" y="53"/>
                  </a:cubicBezTo>
                  <a:cubicBezTo>
                    <a:pt x="69" y="53"/>
                    <a:pt x="0" y="124"/>
                    <a:pt x="83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407"/>
            <p:cNvSpPr>
              <a:spLocks/>
            </p:cNvSpPr>
            <p:nvPr/>
          </p:nvSpPr>
          <p:spPr bwMode="auto">
            <a:xfrm>
              <a:off x="4303713" y="4384676"/>
              <a:ext cx="69850" cy="39688"/>
            </a:xfrm>
            <a:custGeom>
              <a:avLst/>
              <a:gdLst>
                <a:gd name="T0" fmla="*/ 73 w 193"/>
                <a:gd name="T1" fmla="*/ 83 h 112"/>
                <a:gd name="T2" fmla="*/ 164 w 193"/>
                <a:gd name="T3" fmla="*/ 0 h 112"/>
                <a:gd name="T4" fmla="*/ 61 w 193"/>
                <a:gd name="T5" fmla="*/ 48 h 112"/>
                <a:gd name="T6" fmla="*/ 73 w 193"/>
                <a:gd name="T7" fmla="*/ 8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12">
                  <a:moveTo>
                    <a:pt x="73" y="83"/>
                  </a:moveTo>
                  <a:cubicBezTo>
                    <a:pt x="73" y="83"/>
                    <a:pt x="193" y="70"/>
                    <a:pt x="164" y="0"/>
                  </a:cubicBezTo>
                  <a:cubicBezTo>
                    <a:pt x="164" y="0"/>
                    <a:pt x="147" y="53"/>
                    <a:pt x="61" y="48"/>
                  </a:cubicBezTo>
                  <a:cubicBezTo>
                    <a:pt x="61" y="48"/>
                    <a:pt x="0" y="112"/>
                    <a:pt x="73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72736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" name="组合 309"/>
          <p:cNvGrpSpPr/>
          <p:nvPr/>
        </p:nvGrpSpPr>
        <p:grpSpPr>
          <a:xfrm>
            <a:off x="986317" y="700285"/>
            <a:ext cx="4748670" cy="5450080"/>
            <a:chOff x="1017588" y="20638"/>
            <a:chExt cx="1730375" cy="1985963"/>
          </a:xfrm>
        </p:grpSpPr>
        <p:sp>
          <p:nvSpPr>
            <p:cNvPr id="4" name="Freeform 1465"/>
            <p:cNvSpPr>
              <a:spLocks/>
            </p:cNvSpPr>
            <p:nvPr/>
          </p:nvSpPr>
          <p:spPr bwMode="auto">
            <a:xfrm>
              <a:off x="1322388" y="1470026"/>
              <a:ext cx="125413" cy="203200"/>
            </a:xfrm>
            <a:custGeom>
              <a:avLst/>
              <a:gdLst>
                <a:gd name="T0" fmla="*/ 0 w 36"/>
                <a:gd name="T1" fmla="*/ 51 h 59"/>
                <a:gd name="T2" fmla="*/ 11 w 36"/>
                <a:gd name="T3" fmla="*/ 59 h 59"/>
                <a:gd name="T4" fmla="*/ 27 w 36"/>
                <a:gd name="T5" fmla="*/ 33 h 59"/>
                <a:gd name="T6" fmla="*/ 23 w 36"/>
                <a:gd name="T7" fmla="*/ 34 h 59"/>
                <a:gd name="T8" fmla="*/ 24 w 36"/>
                <a:gd name="T9" fmla="*/ 30 h 59"/>
                <a:gd name="T10" fmla="*/ 36 w 36"/>
                <a:gd name="T11" fmla="*/ 0 h 59"/>
                <a:gd name="T12" fmla="*/ 14 w 36"/>
                <a:gd name="T13" fmla="*/ 38 h 59"/>
                <a:gd name="T14" fmla="*/ 6 w 36"/>
                <a:gd name="T15" fmla="*/ 43 h 59"/>
                <a:gd name="T16" fmla="*/ 3 w 36"/>
                <a:gd name="T17" fmla="*/ 48 h 59"/>
                <a:gd name="T18" fmla="*/ 0 w 36"/>
                <a:gd name="T19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9">
                  <a:moveTo>
                    <a:pt x="0" y="51"/>
                  </a:moveTo>
                  <a:cubicBezTo>
                    <a:pt x="0" y="51"/>
                    <a:pt x="2" y="59"/>
                    <a:pt x="11" y="59"/>
                  </a:cubicBezTo>
                  <a:cubicBezTo>
                    <a:pt x="11" y="59"/>
                    <a:pt x="24" y="49"/>
                    <a:pt x="27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34" y="15"/>
                    <a:pt x="36" y="0"/>
                  </a:cubicBezTo>
                  <a:cubicBezTo>
                    <a:pt x="36" y="0"/>
                    <a:pt x="21" y="31"/>
                    <a:pt x="14" y="38"/>
                  </a:cubicBezTo>
                  <a:cubicBezTo>
                    <a:pt x="14" y="38"/>
                    <a:pt x="9" y="42"/>
                    <a:pt x="6" y="43"/>
                  </a:cubicBezTo>
                  <a:cubicBezTo>
                    <a:pt x="6" y="43"/>
                    <a:pt x="3" y="44"/>
                    <a:pt x="3" y="48"/>
                  </a:cubicBezTo>
                  <a:cubicBezTo>
                    <a:pt x="3" y="48"/>
                    <a:pt x="0" y="47"/>
                    <a:pt x="0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466"/>
            <p:cNvSpPr>
              <a:spLocks/>
            </p:cNvSpPr>
            <p:nvPr/>
          </p:nvSpPr>
          <p:spPr bwMode="auto">
            <a:xfrm>
              <a:off x="1382713" y="1625601"/>
              <a:ext cx="55563" cy="65088"/>
            </a:xfrm>
            <a:custGeom>
              <a:avLst/>
              <a:gdLst>
                <a:gd name="T0" fmla="*/ 1 w 16"/>
                <a:gd name="T1" fmla="*/ 5 h 19"/>
                <a:gd name="T2" fmla="*/ 10 w 16"/>
                <a:gd name="T3" fmla="*/ 18 h 19"/>
                <a:gd name="T4" fmla="*/ 12 w 16"/>
                <a:gd name="T5" fmla="*/ 19 h 19"/>
                <a:gd name="T6" fmla="*/ 6 w 16"/>
                <a:gd name="T7" fmla="*/ 7 h 19"/>
                <a:gd name="T8" fmla="*/ 1 w 16"/>
                <a:gd name="T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1" y="5"/>
                  </a:moveTo>
                  <a:cubicBezTo>
                    <a:pt x="1" y="5"/>
                    <a:pt x="0" y="14"/>
                    <a:pt x="10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6" y="15"/>
                    <a:pt x="6" y="7"/>
                  </a:cubicBezTo>
                  <a:cubicBezTo>
                    <a:pt x="6" y="7"/>
                    <a:pt x="2" y="0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467"/>
            <p:cNvSpPr>
              <a:spLocks/>
            </p:cNvSpPr>
            <p:nvPr/>
          </p:nvSpPr>
          <p:spPr bwMode="auto">
            <a:xfrm>
              <a:off x="1406526" y="1538288"/>
              <a:ext cx="176213" cy="96838"/>
            </a:xfrm>
            <a:custGeom>
              <a:avLst/>
              <a:gdLst>
                <a:gd name="T0" fmla="*/ 0 w 51"/>
                <a:gd name="T1" fmla="*/ 16 h 28"/>
                <a:gd name="T2" fmla="*/ 8 w 51"/>
                <a:gd name="T3" fmla="*/ 9 h 28"/>
                <a:gd name="T4" fmla="*/ 20 w 51"/>
                <a:gd name="T5" fmla="*/ 10 h 28"/>
                <a:gd name="T6" fmla="*/ 24 w 51"/>
                <a:gd name="T7" fmla="*/ 4 h 28"/>
                <a:gd name="T8" fmla="*/ 27 w 51"/>
                <a:gd name="T9" fmla="*/ 12 h 28"/>
                <a:gd name="T10" fmla="*/ 50 w 51"/>
                <a:gd name="T11" fmla="*/ 14 h 28"/>
                <a:gd name="T12" fmla="*/ 35 w 51"/>
                <a:gd name="T13" fmla="*/ 19 h 28"/>
                <a:gd name="T14" fmla="*/ 32 w 51"/>
                <a:gd name="T15" fmla="*/ 20 h 28"/>
                <a:gd name="T16" fmla="*/ 29 w 51"/>
                <a:gd name="T17" fmla="*/ 22 h 28"/>
                <a:gd name="T18" fmla="*/ 24 w 51"/>
                <a:gd name="T19" fmla="*/ 20 h 28"/>
                <a:gd name="T20" fmla="*/ 0 w 51"/>
                <a:gd name="T21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8">
                  <a:moveTo>
                    <a:pt x="0" y="16"/>
                  </a:moveTo>
                  <a:cubicBezTo>
                    <a:pt x="0" y="16"/>
                    <a:pt x="4" y="10"/>
                    <a:pt x="8" y="9"/>
                  </a:cubicBezTo>
                  <a:cubicBezTo>
                    <a:pt x="8" y="9"/>
                    <a:pt x="15" y="7"/>
                    <a:pt x="20" y="10"/>
                  </a:cubicBezTo>
                  <a:cubicBezTo>
                    <a:pt x="20" y="10"/>
                    <a:pt x="24" y="9"/>
                    <a:pt x="24" y="4"/>
                  </a:cubicBezTo>
                  <a:cubicBezTo>
                    <a:pt x="24" y="4"/>
                    <a:pt x="29" y="0"/>
                    <a:pt x="27" y="12"/>
                  </a:cubicBezTo>
                  <a:cubicBezTo>
                    <a:pt x="27" y="12"/>
                    <a:pt x="36" y="16"/>
                    <a:pt x="50" y="14"/>
                  </a:cubicBezTo>
                  <a:cubicBezTo>
                    <a:pt x="50" y="14"/>
                    <a:pt x="51" y="18"/>
                    <a:pt x="35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5" y="24"/>
                    <a:pt x="24" y="20"/>
                  </a:cubicBezTo>
                  <a:cubicBezTo>
                    <a:pt x="24" y="20"/>
                    <a:pt x="5" y="28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468"/>
            <p:cNvSpPr>
              <a:spLocks/>
            </p:cNvSpPr>
            <p:nvPr/>
          </p:nvSpPr>
          <p:spPr bwMode="auto">
            <a:xfrm>
              <a:off x="1497013" y="1303338"/>
              <a:ext cx="68263" cy="284163"/>
            </a:xfrm>
            <a:custGeom>
              <a:avLst/>
              <a:gdLst>
                <a:gd name="T0" fmla="*/ 0 w 20"/>
                <a:gd name="T1" fmla="*/ 3 h 82"/>
                <a:gd name="T2" fmla="*/ 4 w 20"/>
                <a:gd name="T3" fmla="*/ 45 h 82"/>
                <a:gd name="T4" fmla="*/ 10 w 20"/>
                <a:gd name="T5" fmla="*/ 69 h 82"/>
                <a:gd name="T6" fmla="*/ 14 w 20"/>
                <a:gd name="T7" fmla="*/ 82 h 82"/>
                <a:gd name="T8" fmla="*/ 15 w 20"/>
                <a:gd name="T9" fmla="*/ 66 h 82"/>
                <a:gd name="T10" fmla="*/ 5 w 20"/>
                <a:gd name="T11" fmla="*/ 39 h 82"/>
                <a:gd name="T12" fmla="*/ 2 w 20"/>
                <a:gd name="T13" fmla="*/ 4 h 82"/>
                <a:gd name="T14" fmla="*/ 0 w 20"/>
                <a:gd name="T15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2">
                  <a:moveTo>
                    <a:pt x="0" y="3"/>
                  </a:moveTo>
                  <a:cubicBezTo>
                    <a:pt x="0" y="3"/>
                    <a:pt x="0" y="31"/>
                    <a:pt x="4" y="45"/>
                  </a:cubicBezTo>
                  <a:cubicBezTo>
                    <a:pt x="4" y="45"/>
                    <a:pt x="9" y="59"/>
                    <a:pt x="10" y="69"/>
                  </a:cubicBezTo>
                  <a:cubicBezTo>
                    <a:pt x="10" y="69"/>
                    <a:pt x="8" y="77"/>
                    <a:pt x="14" y="82"/>
                  </a:cubicBezTo>
                  <a:cubicBezTo>
                    <a:pt x="14" y="82"/>
                    <a:pt x="20" y="81"/>
                    <a:pt x="15" y="66"/>
                  </a:cubicBezTo>
                  <a:cubicBezTo>
                    <a:pt x="15" y="66"/>
                    <a:pt x="6" y="49"/>
                    <a:pt x="5" y="39"/>
                  </a:cubicBezTo>
                  <a:cubicBezTo>
                    <a:pt x="5" y="39"/>
                    <a:pt x="0" y="13"/>
                    <a:pt x="2" y="4"/>
                  </a:cubicBezTo>
                  <a:cubicBezTo>
                    <a:pt x="2" y="4"/>
                    <a:pt x="2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469"/>
            <p:cNvSpPr>
              <a:spLocks/>
            </p:cNvSpPr>
            <p:nvPr/>
          </p:nvSpPr>
          <p:spPr bwMode="auto">
            <a:xfrm>
              <a:off x="1319213" y="1081088"/>
              <a:ext cx="90488" cy="173038"/>
            </a:xfrm>
            <a:custGeom>
              <a:avLst/>
              <a:gdLst>
                <a:gd name="T0" fmla="*/ 2 w 26"/>
                <a:gd name="T1" fmla="*/ 22 h 50"/>
                <a:gd name="T2" fmla="*/ 1 w 26"/>
                <a:gd name="T3" fmla="*/ 44 h 50"/>
                <a:gd name="T4" fmla="*/ 11 w 26"/>
                <a:gd name="T5" fmla="*/ 45 h 50"/>
                <a:gd name="T6" fmla="*/ 9 w 26"/>
                <a:gd name="T7" fmla="*/ 18 h 50"/>
                <a:gd name="T8" fmla="*/ 26 w 26"/>
                <a:gd name="T9" fmla="*/ 6 h 50"/>
                <a:gd name="T10" fmla="*/ 25 w 26"/>
                <a:gd name="T11" fmla="*/ 4 h 50"/>
                <a:gd name="T12" fmla="*/ 9 w 26"/>
                <a:gd name="T13" fmla="*/ 11 h 50"/>
                <a:gd name="T14" fmla="*/ 7 w 26"/>
                <a:gd name="T15" fmla="*/ 0 h 50"/>
                <a:gd name="T16" fmla="*/ 3 w 26"/>
                <a:gd name="T17" fmla="*/ 0 h 50"/>
                <a:gd name="T18" fmla="*/ 2 w 26"/>
                <a:gd name="T19" fmla="*/ 7 h 50"/>
                <a:gd name="T20" fmla="*/ 1 w 26"/>
                <a:gd name="T21" fmla="*/ 11 h 50"/>
                <a:gd name="T22" fmla="*/ 2 w 26"/>
                <a:gd name="T23" fmla="*/ 15 h 50"/>
                <a:gd name="T24" fmla="*/ 4 w 26"/>
                <a:gd name="T25" fmla="*/ 16 h 50"/>
                <a:gd name="T26" fmla="*/ 5 w 26"/>
                <a:gd name="T27" fmla="*/ 18 h 50"/>
                <a:gd name="T28" fmla="*/ 2 w 26"/>
                <a:gd name="T2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50">
                  <a:moveTo>
                    <a:pt x="2" y="22"/>
                  </a:moveTo>
                  <a:cubicBezTo>
                    <a:pt x="2" y="22"/>
                    <a:pt x="0" y="38"/>
                    <a:pt x="1" y="44"/>
                  </a:cubicBezTo>
                  <a:cubicBezTo>
                    <a:pt x="1" y="44"/>
                    <a:pt x="5" y="50"/>
                    <a:pt x="11" y="45"/>
                  </a:cubicBezTo>
                  <a:cubicBezTo>
                    <a:pt x="11" y="45"/>
                    <a:pt x="8" y="20"/>
                    <a:pt x="9" y="18"/>
                  </a:cubicBezTo>
                  <a:cubicBezTo>
                    <a:pt x="9" y="18"/>
                    <a:pt x="24" y="9"/>
                    <a:pt x="26" y="6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11" y="16"/>
                    <a:pt x="9" y="11"/>
                  </a:cubicBezTo>
                  <a:cubicBezTo>
                    <a:pt x="9" y="11"/>
                    <a:pt x="7" y="6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0" y="8"/>
                    <a:pt x="1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7"/>
                    <a:pt x="5" y="18"/>
                  </a:cubicBezTo>
                  <a:cubicBezTo>
                    <a:pt x="5" y="19"/>
                    <a:pt x="2" y="17"/>
                    <a:pt x="2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470"/>
            <p:cNvSpPr>
              <a:spLocks/>
            </p:cNvSpPr>
            <p:nvPr/>
          </p:nvSpPr>
          <p:spPr bwMode="auto">
            <a:xfrm>
              <a:off x="1330326" y="688976"/>
              <a:ext cx="96838" cy="382588"/>
            </a:xfrm>
            <a:custGeom>
              <a:avLst/>
              <a:gdLst>
                <a:gd name="T0" fmla="*/ 0 w 28"/>
                <a:gd name="T1" fmla="*/ 110 h 110"/>
                <a:gd name="T2" fmla="*/ 4 w 28"/>
                <a:gd name="T3" fmla="*/ 110 h 110"/>
                <a:gd name="T4" fmla="*/ 6 w 28"/>
                <a:gd name="T5" fmla="*/ 90 h 110"/>
                <a:gd name="T6" fmla="*/ 20 w 28"/>
                <a:gd name="T7" fmla="*/ 83 h 110"/>
                <a:gd name="T8" fmla="*/ 14 w 28"/>
                <a:gd name="T9" fmla="*/ 82 h 110"/>
                <a:gd name="T10" fmla="*/ 9 w 28"/>
                <a:gd name="T11" fmla="*/ 83 h 110"/>
                <a:gd name="T12" fmla="*/ 9 w 28"/>
                <a:gd name="T13" fmla="*/ 62 h 110"/>
                <a:gd name="T14" fmla="*/ 16 w 28"/>
                <a:gd name="T15" fmla="*/ 36 h 110"/>
                <a:gd name="T16" fmla="*/ 18 w 28"/>
                <a:gd name="T17" fmla="*/ 30 h 110"/>
                <a:gd name="T18" fmla="*/ 26 w 28"/>
                <a:gd name="T19" fmla="*/ 6 h 110"/>
                <a:gd name="T20" fmla="*/ 24 w 28"/>
                <a:gd name="T21" fmla="*/ 3 h 110"/>
                <a:gd name="T22" fmla="*/ 8 w 28"/>
                <a:gd name="T23" fmla="*/ 54 h 110"/>
                <a:gd name="T24" fmla="*/ 3 w 28"/>
                <a:gd name="T25" fmla="*/ 87 h 110"/>
                <a:gd name="T26" fmla="*/ 0 w 28"/>
                <a:gd name="T27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10">
                  <a:moveTo>
                    <a:pt x="0" y="110"/>
                  </a:move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96"/>
                    <a:pt x="6" y="90"/>
                  </a:cubicBezTo>
                  <a:cubicBezTo>
                    <a:pt x="6" y="90"/>
                    <a:pt x="13" y="87"/>
                    <a:pt x="20" y="83"/>
                  </a:cubicBezTo>
                  <a:cubicBezTo>
                    <a:pt x="20" y="83"/>
                    <a:pt x="20" y="80"/>
                    <a:pt x="14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3"/>
                    <a:pt x="8" y="76"/>
                    <a:pt x="9" y="62"/>
                  </a:cubicBezTo>
                  <a:cubicBezTo>
                    <a:pt x="9" y="62"/>
                    <a:pt x="10" y="45"/>
                    <a:pt x="16" y="36"/>
                  </a:cubicBezTo>
                  <a:cubicBezTo>
                    <a:pt x="16" y="36"/>
                    <a:pt x="20" y="34"/>
                    <a:pt x="18" y="30"/>
                  </a:cubicBezTo>
                  <a:cubicBezTo>
                    <a:pt x="18" y="30"/>
                    <a:pt x="22" y="12"/>
                    <a:pt x="26" y="6"/>
                  </a:cubicBezTo>
                  <a:cubicBezTo>
                    <a:pt x="26" y="6"/>
                    <a:pt x="28" y="0"/>
                    <a:pt x="24" y="3"/>
                  </a:cubicBezTo>
                  <a:cubicBezTo>
                    <a:pt x="24" y="3"/>
                    <a:pt x="10" y="38"/>
                    <a:pt x="8" y="54"/>
                  </a:cubicBezTo>
                  <a:cubicBezTo>
                    <a:pt x="8" y="54"/>
                    <a:pt x="3" y="81"/>
                    <a:pt x="3" y="87"/>
                  </a:cubicBezTo>
                  <a:cubicBezTo>
                    <a:pt x="3" y="87"/>
                    <a:pt x="0" y="107"/>
                    <a:pt x="0" y="11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471"/>
            <p:cNvSpPr>
              <a:spLocks/>
            </p:cNvSpPr>
            <p:nvPr/>
          </p:nvSpPr>
          <p:spPr bwMode="auto">
            <a:xfrm>
              <a:off x="1274763" y="998538"/>
              <a:ext cx="73025" cy="61913"/>
            </a:xfrm>
            <a:custGeom>
              <a:avLst/>
              <a:gdLst>
                <a:gd name="T0" fmla="*/ 1 w 21"/>
                <a:gd name="T1" fmla="*/ 3 h 18"/>
                <a:gd name="T2" fmla="*/ 17 w 21"/>
                <a:gd name="T3" fmla="*/ 18 h 18"/>
                <a:gd name="T4" fmla="*/ 14 w 21"/>
                <a:gd name="T5" fmla="*/ 10 h 18"/>
                <a:gd name="T6" fmla="*/ 3 w 21"/>
                <a:gd name="T7" fmla="*/ 3 h 18"/>
                <a:gd name="T8" fmla="*/ 1 w 2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1" y="3"/>
                  </a:moveTo>
                  <a:cubicBezTo>
                    <a:pt x="1" y="3"/>
                    <a:pt x="14" y="17"/>
                    <a:pt x="17" y="18"/>
                  </a:cubicBezTo>
                  <a:cubicBezTo>
                    <a:pt x="17" y="18"/>
                    <a:pt x="21" y="14"/>
                    <a:pt x="14" y="10"/>
                  </a:cubicBezTo>
                  <a:cubicBezTo>
                    <a:pt x="14" y="10"/>
                    <a:pt x="5" y="5"/>
                    <a:pt x="3" y="3"/>
                  </a:cubicBezTo>
                  <a:cubicBezTo>
                    <a:pt x="3" y="3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472"/>
            <p:cNvSpPr>
              <a:spLocks/>
            </p:cNvSpPr>
            <p:nvPr/>
          </p:nvSpPr>
          <p:spPr bwMode="auto">
            <a:xfrm>
              <a:off x="1295401" y="820738"/>
              <a:ext cx="90488" cy="101600"/>
            </a:xfrm>
            <a:custGeom>
              <a:avLst/>
              <a:gdLst>
                <a:gd name="T0" fmla="*/ 22 w 26"/>
                <a:gd name="T1" fmla="*/ 20 h 29"/>
                <a:gd name="T2" fmla="*/ 26 w 26"/>
                <a:gd name="T3" fmla="*/ 22 h 29"/>
                <a:gd name="T4" fmla="*/ 21 w 26"/>
                <a:gd name="T5" fmla="*/ 25 h 29"/>
                <a:gd name="T6" fmla="*/ 0 w 26"/>
                <a:gd name="T7" fmla="*/ 1 h 29"/>
                <a:gd name="T8" fmla="*/ 3 w 26"/>
                <a:gd name="T9" fmla="*/ 0 h 29"/>
                <a:gd name="T10" fmla="*/ 22 w 26"/>
                <a:gd name="T11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9">
                  <a:moveTo>
                    <a:pt x="22" y="20"/>
                  </a:moveTo>
                  <a:cubicBezTo>
                    <a:pt x="22" y="20"/>
                    <a:pt x="26" y="19"/>
                    <a:pt x="26" y="22"/>
                  </a:cubicBezTo>
                  <a:cubicBezTo>
                    <a:pt x="26" y="22"/>
                    <a:pt x="24" y="29"/>
                    <a:pt x="21" y="25"/>
                  </a:cubicBezTo>
                  <a:cubicBezTo>
                    <a:pt x="21" y="25"/>
                    <a:pt x="7" y="12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5" y="17"/>
                    <a:pt x="22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473"/>
            <p:cNvSpPr>
              <a:spLocks/>
            </p:cNvSpPr>
            <p:nvPr/>
          </p:nvSpPr>
          <p:spPr bwMode="auto">
            <a:xfrm>
              <a:off x="1216026" y="665163"/>
              <a:ext cx="61913" cy="120650"/>
            </a:xfrm>
            <a:custGeom>
              <a:avLst/>
              <a:gdLst>
                <a:gd name="T0" fmla="*/ 0 w 18"/>
                <a:gd name="T1" fmla="*/ 3 h 35"/>
                <a:gd name="T2" fmla="*/ 3 w 18"/>
                <a:gd name="T3" fmla="*/ 10 h 35"/>
                <a:gd name="T4" fmla="*/ 0 w 18"/>
                <a:gd name="T5" fmla="*/ 11 h 35"/>
                <a:gd name="T6" fmla="*/ 1 w 18"/>
                <a:gd name="T7" fmla="*/ 12 h 35"/>
                <a:gd name="T8" fmla="*/ 4 w 18"/>
                <a:gd name="T9" fmla="*/ 12 h 35"/>
                <a:gd name="T10" fmla="*/ 16 w 18"/>
                <a:gd name="T11" fmla="*/ 35 h 35"/>
                <a:gd name="T12" fmla="*/ 18 w 18"/>
                <a:gd name="T13" fmla="*/ 33 h 35"/>
                <a:gd name="T14" fmla="*/ 2 w 18"/>
                <a:gd name="T15" fmla="*/ 3 h 35"/>
                <a:gd name="T16" fmla="*/ 0 w 18"/>
                <a:gd name="T1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35">
                  <a:moveTo>
                    <a:pt x="0" y="3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11" y="30"/>
                    <a:pt x="16" y="35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4" y="16"/>
                    <a:pt x="2" y="3"/>
                  </a:cubicBezTo>
                  <a:cubicBezTo>
                    <a:pt x="2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74"/>
            <p:cNvSpPr>
              <a:spLocks/>
            </p:cNvSpPr>
            <p:nvPr/>
          </p:nvSpPr>
          <p:spPr bwMode="auto">
            <a:xfrm>
              <a:off x="1017588" y="1125538"/>
              <a:ext cx="496888" cy="881063"/>
            </a:xfrm>
            <a:custGeom>
              <a:avLst/>
              <a:gdLst>
                <a:gd name="T0" fmla="*/ 16 w 143"/>
                <a:gd name="T1" fmla="*/ 254 h 254"/>
                <a:gd name="T2" fmla="*/ 23 w 143"/>
                <a:gd name="T3" fmla="*/ 245 h 254"/>
                <a:gd name="T4" fmla="*/ 35 w 143"/>
                <a:gd name="T5" fmla="*/ 226 h 254"/>
                <a:gd name="T6" fmla="*/ 78 w 143"/>
                <a:gd name="T7" fmla="*/ 194 h 254"/>
                <a:gd name="T8" fmla="*/ 86 w 143"/>
                <a:gd name="T9" fmla="*/ 185 h 254"/>
                <a:gd name="T10" fmla="*/ 90 w 143"/>
                <a:gd name="T11" fmla="*/ 170 h 254"/>
                <a:gd name="T12" fmla="*/ 84 w 143"/>
                <a:gd name="T13" fmla="*/ 142 h 254"/>
                <a:gd name="T14" fmla="*/ 81 w 143"/>
                <a:gd name="T15" fmla="*/ 126 h 254"/>
                <a:gd name="T16" fmla="*/ 78 w 143"/>
                <a:gd name="T17" fmla="*/ 120 h 254"/>
                <a:gd name="T18" fmla="*/ 77 w 143"/>
                <a:gd name="T19" fmla="*/ 101 h 254"/>
                <a:gd name="T20" fmla="*/ 69 w 143"/>
                <a:gd name="T21" fmla="*/ 95 h 254"/>
                <a:gd name="T22" fmla="*/ 65 w 143"/>
                <a:gd name="T23" fmla="*/ 97 h 254"/>
                <a:gd name="T24" fmla="*/ 71 w 143"/>
                <a:gd name="T25" fmla="*/ 83 h 254"/>
                <a:gd name="T26" fmla="*/ 75 w 143"/>
                <a:gd name="T27" fmla="*/ 86 h 254"/>
                <a:gd name="T28" fmla="*/ 76 w 143"/>
                <a:gd name="T29" fmla="*/ 90 h 254"/>
                <a:gd name="T30" fmla="*/ 83 w 143"/>
                <a:gd name="T31" fmla="*/ 85 h 254"/>
                <a:gd name="T32" fmla="*/ 84 w 143"/>
                <a:gd name="T33" fmla="*/ 89 h 254"/>
                <a:gd name="T34" fmla="*/ 92 w 143"/>
                <a:gd name="T35" fmla="*/ 88 h 254"/>
                <a:gd name="T36" fmla="*/ 103 w 143"/>
                <a:gd name="T37" fmla="*/ 84 h 254"/>
                <a:gd name="T38" fmla="*/ 114 w 143"/>
                <a:gd name="T39" fmla="*/ 76 h 254"/>
                <a:gd name="T40" fmla="*/ 116 w 143"/>
                <a:gd name="T41" fmla="*/ 59 h 254"/>
                <a:gd name="T42" fmla="*/ 108 w 143"/>
                <a:gd name="T43" fmla="*/ 37 h 254"/>
                <a:gd name="T44" fmla="*/ 139 w 143"/>
                <a:gd name="T45" fmla="*/ 8 h 254"/>
                <a:gd name="T46" fmla="*/ 143 w 143"/>
                <a:gd name="T47" fmla="*/ 2 h 254"/>
                <a:gd name="T48" fmla="*/ 137 w 143"/>
                <a:gd name="T49" fmla="*/ 2 h 254"/>
                <a:gd name="T50" fmla="*/ 106 w 143"/>
                <a:gd name="T51" fmla="*/ 24 h 254"/>
                <a:gd name="T52" fmla="*/ 98 w 143"/>
                <a:gd name="T53" fmla="*/ 31 h 254"/>
                <a:gd name="T54" fmla="*/ 94 w 143"/>
                <a:gd name="T55" fmla="*/ 44 h 254"/>
                <a:gd name="T56" fmla="*/ 87 w 143"/>
                <a:gd name="T57" fmla="*/ 36 h 254"/>
                <a:gd name="T58" fmla="*/ 83 w 143"/>
                <a:gd name="T59" fmla="*/ 47 h 254"/>
                <a:gd name="T60" fmla="*/ 74 w 143"/>
                <a:gd name="T61" fmla="*/ 47 h 254"/>
                <a:gd name="T62" fmla="*/ 72 w 143"/>
                <a:gd name="T63" fmla="*/ 54 h 254"/>
                <a:gd name="T64" fmla="*/ 68 w 143"/>
                <a:gd name="T65" fmla="*/ 58 h 254"/>
                <a:gd name="T66" fmla="*/ 71 w 143"/>
                <a:gd name="T67" fmla="*/ 65 h 254"/>
                <a:gd name="T68" fmla="*/ 63 w 143"/>
                <a:gd name="T69" fmla="*/ 71 h 254"/>
                <a:gd name="T70" fmla="*/ 67 w 143"/>
                <a:gd name="T71" fmla="*/ 76 h 254"/>
                <a:gd name="T72" fmla="*/ 62 w 143"/>
                <a:gd name="T73" fmla="*/ 73 h 254"/>
                <a:gd name="T74" fmla="*/ 53 w 143"/>
                <a:gd name="T75" fmla="*/ 79 h 254"/>
                <a:gd name="T76" fmla="*/ 51 w 143"/>
                <a:gd name="T77" fmla="*/ 81 h 254"/>
                <a:gd name="T78" fmla="*/ 35 w 143"/>
                <a:gd name="T79" fmla="*/ 128 h 254"/>
                <a:gd name="T80" fmla="*/ 26 w 143"/>
                <a:gd name="T81" fmla="*/ 126 h 254"/>
                <a:gd name="T82" fmla="*/ 13 w 143"/>
                <a:gd name="T83" fmla="*/ 128 h 254"/>
                <a:gd name="T84" fmla="*/ 16 w 143"/>
                <a:gd name="T85" fmla="*/ 136 h 254"/>
                <a:gd name="T86" fmla="*/ 6 w 143"/>
                <a:gd name="T87" fmla="*/ 152 h 254"/>
                <a:gd name="T88" fmla="*/ 11 w 143"/>
                <a:gd name="T89" fmla="*/ 166 h 254"/>
                <a:gd name="T90" fmla="*/ 28 w 143"/>
                <a:gd name="T91" fmla="*/ 169 h 254"/>
                <a:gd name="T92" fmla="*/ 29 w 143"/>
                <a:gd name="T93" fmla="*/ 177 h 254"/>
                <a:gd name="T94" fmla="*/ 11 w 143"/>
                <a:gd name="T95" fmla="*/ 174 h 254"/>
                <a:gd name="T96" fmla="*/ 8 w 143"/>
                <a:gd name="T97" fmla="*/ 183 h 254"/>
                <a:gd name="T98" fmla="*/ 15 w 143"/>
                <a:gd name="T99" fmla="*/ 184 h 254"/>
                <a:gd name="T100" fmla="*/ 23 w 143"/>
                <a:gd name="T101" fmla="*/ 181 h 254"/>
                <a:gd name="T102" fmla="*/ 25 w 143"/>
                <a:gd name="T103" fmla="*/ 183 h 254"/>
                <a:gd name="T104" fmla="*/ 19 w 143"/>
                <a:gd name="T105" fmla="*/ 187 h 254"/>
                <a:gd name="T106" fmla="*/ 12 w 143"/>
                <a:gd name="T107" fmla="*/ 185 h 254"/>
                <a:gd name="T108" fmla="*/ 6 w 143"/>
                <a:gd name="T109" fmla="*/ 203 h 254"/>
                <a:gd name="T110" fmla="*/ 7 w 143"/>
                <a:gd name="T111" fmla="*/ 212 h 254"/>
                <a:gd name="T112" fmla="*/ 8 w 143"/>
                <a:gd name="T113" fmla="*/ 222 h 254"/>
                <a:gd name="T114" fmla="*/ 2 w 143"/>
                <a:gd name="T115" fmla="*/ 24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" h="254">
                  <a:moveTo>
                    <a:pt x="2" y="246"/>
                  </a:moveTo>
                  <a:cubicBezTo>
                    <a:pt x="2" y="246"/>
                    <a:pt x="10" y="253"/>
                    <a:pt x="16" y="254"/>
                  </a:cubicBezTo>
                  <a:cubicBezTo>
                    <a:pt x="16" y="254"/>
                    <a:pt x="23" y="254"/>
                    <a:pt x="30" y="239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23" y="245"/>
                    <a:pt x="25" y="228"/>
                    <a:pt x="33" y="224"/>
                  </a:cubicBezTo>
                  <a:cubicBezTo>
                    <a:pt x="33" y="224"/>
                    <a:pt x="35" y="224"/>
                    <a:pt x="35" y="226"/>
                  </a:cubicBezTo>
                  <a:cubicBezTo>
                    <a:pt x="35" y="226"/>
                    <a:pt x="37" y="229"/>
                    <a:pt x="41" y="222"/>
                  </a:cubicBezTo>
                  <a:cubicBezTo>
                    <a:pt x="41" y="222"/>
                    <a:pt x="74" y="200"/>
                    <a:pt x="78" y="194"/>
                  </a:cubicBezTo>
                  <a:cubicBezTo>
                    <a:pt x="78" y="190"/>
                    <a:pt x="78" y="190"/>
                    <a:pt x="78" y="190"/>
                  </a:cubicBezTo>
                  <a:cubicBezTo>
                    <a:pt x="78" y="190"/>
                    <a:pt x="80" y="187"/>
                    <a:pt x="86" y="185"/>
                  </a:cubicBezTo>
                  <a:cubicBezTo>
                    <a:pt x="86" y="185"/>
                    <a:pt x="93" y="181"/>
                    <a:pt x="90" y="173"/>
                  </a:cubicBezTo>
                  <a:cubicBezTo>
                    <a:pt x="90" y="173"/>
                    <a:pt x="88" y="172"/>
                    <a:pt x="90" y="170"/>
                  </a:cubicBezTo>
                  <a:cubicBezTo>
                    <a:pt x="90" y="170"/>
                    <a:pt x="91" y="159"/>
                    <a:pt x="88" y="155"/>
                  </a:cubicBezTo>
                  <a:cubicBezTo>
                    <a:pt x="88" y="155"/>
                    <a:pt x="89" y="140"/>
                    <a:pt x="84" y="142"/>
                  </a:cubicBezTo>
                  <a:cubicBezTo>
                    <a:pt x="84" y="142"/>
                    <a:pt x="84" y="134"/>
                    <a:pt x="82" y="131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0" y="119"/>
                    <a:pt x="83" y="101"/>
                    <a:pt x="77" y="101"/>
                  </a:cubicBezTo>
                  <a:cubicBezTo>
                    <a:pt x="77" y="101"/>
                    <a:pt x="71" y="101"/>
                    <a:pt x="71" y="100"/>
                  </a:cubicBezTo>
                  <a:cubicBezTo>
                    <a:pt x="70" y="99"/>
                    <a:pt x="69" y="95"/>
                    <a:pt x="69" y="95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3" y="94"/>
                    <a:pt x="67" y="87"/>
                    <a:pt x="71" y="83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9"/>
                    <a:pt x="88" y="89"/>
                    <a:pt x="90" y="84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5" y="80"/>
                    <a:pt x="108" y="82"/>
                    <a:pt x="114" y="76"/>
                  </a:cubicBezTo>
                  <a:cubicBezTo>
                    <a:pt x="114" y="76"/>
                    <a:pt x="121" y="71"/>
                    <a:pt x="121" y="59"/>
                  </a:cubicBezTo>
                  <a:cubicBezTo>
                    <a:pt x="121" y="59"/>
                    <a:pt x="120" y="55"/>
                    <a:pt x="116" y="59"/>
                  </a:cubicBezTo>
                  <a:cubicBezTo>
                    <a:pt x="116" y="59"/>
                    <a:pt x="110" y="46"/>
                    <a:pt x="106" y="44"/>
                  </a:cubicBezTo>
                  <a:cubicBezTo>
                    <a:pt x="106" y="44"/>
                    <a:pt x="113" y="41"/>
                    <a:pt x="108" y="37"/>
                  </a:cubicBezTo>
                  <a:cubicBezTo>
                    <a:pt x="108" y="37"/>
                    <a:pt x="111" y="31"/>
                    <a:pt x="122" y="25"/>
                  </a:cubicBezTo>
                  <a:cubicBezTo>
                    <a:pt x="122" y="25"/>
                    <a:pt x="135" y="14"/>
                    <a:pt x="139" y="8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7" y="9"/>
                    <a:pt x="114" y="21"/>
                    <a:pt x="106" y="24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1"/>
                    <a:pt x="99" y="39"/>
                    <a:pt x="96" y="43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3" y="40"/>
                    <a:pt x="89" y="38"/>
                    <a:pt x="87" y="36"/>
                  </a:cubicBezTo>
                  <a:cubicBezTo>
                    <a:pt x="87" y="36"/>
                    <a:pt x="82" y="40"/>
                    <a:pt x="80" y="41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9" y="47"/>
                    <a:pt x="76" y="44"/>
                    <a:pt x="74" y="47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7"/>
                    <a:pt x="68" y="58"/>
                  </a:cubicBezTo>
                  <a:cubicBezTo>
                    <a:pt x="67" y="59"/>
                    <a:pt x="70" y="60"/>
                    <a:pt x="70" y="60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56" y="71"/>
                    <a:pt x="54" y="74"/>
                  </a:cubicBezTo>
                  <a:cubicBezTo>
                    <a:pt x="54" y="74"/>
                    <a:pt x="54" y="79"/>
                    <a:pt x="53" y="79"/>
                  </a:cubicBezTo>
                  <a:cubicBezTo>
                    <a:pt x="53" y="79"/>
                    <a:pt x="55" y="83"/>
                    <a:pt x="55" y="83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1"/>
                    <a:pt x="47" y="97"/>
                    <a:pt x="42" y="104"/>
                  </a:cubicBezTo>
                  <a:cubicBezTo>
                    <a:pt x="42" y="104"/>
                    <a:pt x="34" y="115"/>
                    <a:pt x="35" y="128"/>
                  </a:cubicBezTo>
                  <a:cubicBezTo>
                    <a:pt x="35" y="128"/>
                    <a:pt x="29" y="130"/>
                    <a:pt x="29" y="124"/>
                  </a:cubicBezTo>
                  <a:cubicBezTo>
                    <a:pt x="29" y="124"/>
                    <a:pt x="26" y="123"/>
                    <a:pt x="26" y="126"/>
                  </a:cubicBezTo>
                  <a:cubicBezTo>
                    <a:pt x="26" y="126"/>
                    <a:pt x="18" y="118"/>
                    <a:pt x="13" y="125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4" y="146"/>
                    <a:pt x="14" y="146"/>
                    <a:pt x="14" y="146"/>
                  </a:cubicBezTo>
                  <a:cubicBezTo>
                    <a:pt x="14" y="146"/>
                    <a:pt x="7" y="144"/>
                    <a:pt x="6" y="152"/>
                  </a:cubicBezTo>
                  <a:cubicBezTo>
                    <a:pt x="7" y="159"/>
                    <a:pt x="7" y="159"/>
                    <a:pt x="7" y="159"/>
                  </a:cubicBezTo>
                  <a:cubicBezTo>
                    <a:pt x="7" y="159"/>
                    <a:pt x="7" y="162"/>
                    <a:pt x="11" y="166"/>
                  </a:cubicBezTo>
                  <a:cubicBezTo>
                    <a:pt x="11" y="166"/>
                    <a:pt x="15" y="169"/>
                    <a:pt x="21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1" y="174"/>
                    <a:pt x="31" y="177"/>
                    <a:pt x="29" y="177"/>
                  </a:cubicBezTo>
                  <a:cubicBezTo>
                    <a:pt x="29" y="177"/>
                    <a:pt x="26" y="177"/>
                    <a:pt x="23" y="173"/>
                  </a:cubicBezTo>
                  <a:cubicBezTo>
                    <a:pt x="23" y="173"/>
                    <a:pt x="11" y="169"/>
                    <a:pt x="11" y="174"/>
                  </a:cubicBezTo>
                  <a:cubicBezTo>
                    <a:pt x="11" y="174"/>
                    <a:pt x="15" y="176"/>
                    <a:pt x="14" y="178"/>
                  </a:cubicBezTo>
                  <a:cubicBezTo>
                    <a:pt x="14" y="178"/>
                    <a:pt x="8" y="180"/>
                    <a:pt x="8" y="183"/>
                  </a:cubicBezTo>
                  <a:cubicBezTo>
                    <a:pt x="8" y="183"/>
                    <a:pt x="12" y="180"/>
                    <a:pt x="14" y="181"/>
                  </a:cubicBezTo>
                  <a:cubicBezTo>
                    <a:pt x="15" y="184"/>
                    <a:pt x="15" y="184"/>
                    <a:pt x="15" y="184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5" y="181"/>
                    <a:pt x="27" y="182"/>
                    <a:pt x="25" y="183"/>
                  </a:cubicBezTo>
                  <a:cubicBezTo>
                    <a:pt x="24" y="184"/>
                    <a:pt x="24" y="187"/>
                    <a:pt x="24" y="187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9" y="187"/>
                    <a:pt x="18" y="192"/>
                    <a:pt x="17" y="193"/>
                  </a:cubicBezTo>
                  <a:cubicBezTo>
                    <a:pt x="16" y="193"/>
                    <a:pt x="9" y="192"/>
                    <a:pt x="12" y="185"/>
                  </a:cubicBezTo>
                  <a:cubicBezTo>
                    <a:pt x="12" y="185"/>
                    <a:pt x="4" y="185"/>
                    <a:pt x="4" y="192"/>
                  </a:cubicBezTo>
                  <a:cubicBezTo>
                    <a:pt x="4" y="192"/>
                    <a:pt x="3" y="199"/>
                    <a:pt x="6" y="203"/>
                  </a:cubicBezTo>
                  <a:cubicBezTo>
                    <a:pt x="8" y="209"/>
                    <a:pt x="8" y="209"/>
                    <a:pt x="8" y="209"/>
                  </a:cubicBezTo>
                  <a:cubicBezTo>
                    <a:pt x="8" y="209"/>
                    <a:pt x="9" y="212"/>
                    <a:pt x="7" y="212"/>
                  </a:cubicBezTo>
                  <a:cubicBezTo>
                    <a:pt x="6" y="213"/>
                    <a:pt x="7" y="213"/>
                    <a:pt x="7" y="215"/>
                  </a:cubicBezTo>
                  <a:cubicBezTo>
                    <a:pt x="7" y="218"/>
                    <a:pt x="9" y="219"/>
                    <a:pt x="8" y="222"/>
                  </a:cubicBezTo>
                  <a:cubicBezTo>
                    <a:pt x="8" y="224"/>
                    <a:pt x="5" y="231"/>
                    <a:pt x="5" y="231"/>
                  </a:cubicBezTo>
                  <a:cubicBezTo>
                    <a:pt x="5" y="231"/>
                    <a:pt x="0" y="240"/>
                    <a:pt x="2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75"/>
            <p:cNvSpPr>
              <a:spLocks/>
            </p:cNvSpPr>
            <p:nvPr/>
          </p:nvSpPr>
          <p:spPr bwMode="auto">
            <a:xfrm>
              <a:off x="1403351" y="1250951"/>
              <a:ext cx="65088" cy="61913"/>
            </a:xfrm>
            <a:custGeom>
              <a:avLst/>
              <a:gdLst>
                <a:gd name="T0" fmla="*/ 0 w 19"/>
                <a:gd name="T1" fmla="*/ 8 h 18"/>
                <a:gd name="T2" fmla="*/ 3 w 19"/>
                <a:gd name="T3" fmla="*/ 12 h 18"/>
                <a:gd name="T4" fmla="*/ 12 w 19"/>
                <a:gd name="T5" fmla="*/ 18 h 18"/>
                <a:gd name="T6" fmla="*/ 17 w 19"/>
                <a:gd name="T7" fmla="*/ 10 h 18"/>
                <a:gd name="T8" fmla="*/ 14 w 19"/>
                <a:gd name="T9" fmla="*/ 7 h 18"/>
                <a:gd name="T10" fmla="*/ 8 w 19"/>
                <a:gd name="T11" fmla="*/ 1 h 18"/>
                <a:gd name="T12" fmla="*/ 0 w 19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10" y="13"/>
                    <a:pt x="12" y="18"/>
                  </a:cubicBezTo>
                  <a:cubicBezTo>
                    <a:pt x="12" y="18"/>
                    <a:pt x="19" y="16"/>
                    <a:pt x="17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0"/>
                    <a:pt x="8" y="1"/>
                  </a:cubicBezTo>
                  <a:cubicBezTo>
                    <a:pt x="8" y="1"/>
                    <a:pt x="2" y="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76"/>
            <p:cNvSpPr>
              <a:spLocks/>
            </p:cNvSpPr>
            <p:nvPr/>
          </p:nvSpPr>
          <p:spPr bwMode="auto">
            <a:xfrm>
              <a:off x="1447801" y="1223963"/>
              <a:ext cx="41275" cy="50800"/>
            </a:xfrm>
            <a:custGeom>
              <a:avLst/>
              <a:gdLst>
                <a:gd name="T0" fmla="*/ 4 w 12"/>
                <a:gd name="T1" fmla="*/ 2 h 15"/>
                <a:gd name="T2" fmla="*/ 1 w 12"/>
                <a:gd name="T3" fmla="*/ 7 h 15"/>
                <a:gd name="T4" fmla="*/ 7 w 12"/>
                <a:gd name="T5" fmla="*/ 13 h 15"/>
                <a:gd name="T6" fmla="*/ 9 w 12"/>
                <a:gd name="T7" fmla="*/ 6 h 15"/>
                <a:gd name="T8" fmla="*/ 4 w 12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4" y="2"/>
                  </a:moveTo>
                  <a:cubicBezTo>
                    <a:pt x="4" y="2"/>
                    <a:pt x="0" y="2"/>
                    <a:pt x="1" y="7"/>
                  </a:cubicBezTo>
                  <a:cubicBezTo>
                    <a:pt x="1" y="7"/>
                    <a:pt x="0" y="15"/>
                    <a:pt x="7" y="13"/>
                  </a:cubicBezTo>
                  <a:cubicBezTo>
                    <a:pt x="7" y="13"/>
                    <a:pt x="12" y="11"/>
                    <a:pt x="9" y="6"/>
                  </a:cubicBezTo>
                  <a:cubicBezTo>
                    <a:pt x="9" y="6"/>
                    <a:pt x="7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77"/>
            <p:cNvSpPr>
              <a:spLocks/>
            </p:cNvSpPr>
            <p:nvPr/>
          </p:nvSpPr>
          <p:spPr bwMode="auto">
            <a:xfrm>
              <a:off x="1412876" y="904876"/>
              <a:ext cx="49213" cy="290513"/>
            </a:xfrm>
            <a:custGeom>
              <a:avLst/>
              <a:gdLst>
                <a:gd name="T0" fmla="*/ 5 w 14"/>
                <a:gd name="T1" fmla="*/ 0 h 84"/>
                <a:gd name="T2" fmla="*/ 1 w 14"/>
                <a:gd name="T3" fmla="*/ 10 h 84"/>
                <a:gd name="T4" fmla="*/ 5 w 14"/>
                <a:gd name="T5" fmla="*/ 66 h 84"/>
                <a:gd name="T6" fmla="*/ 5 w 14"/>
                <a:gd name="T7" fmla="*/ 80 h 84"/>
                <a:gd name="T8" fmla="*/ 14 w 14"/>
                <a:gd name="T9" fmla="*/ 74 h 84"/>
                <a:gd name="T10" fmla="*/ 8 w 14"/>
                <a:gd name="T11" fmla="*/ 60 h 84"/>
                <a:gd name="T12" fmla="*/ 6 w 14"/>
                <a:gd name="T13" fmla="*/ 13 h 84"/>
                <a:gd name="T14" fmla="*/ 5 w 14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4">
                  <a:moveTo>
                    <a:pt x="5" y="0"/>
                  </a:moveTo>
                  <a:cubicBezTo>
                    <a:pt x="5" y="0"/>
                    <a:pt x="0" y="3"/>
                    <a:pt x="1" y="10"/>
                  </a:cubicBezTo>
                  <a:cubicBezTo>
                    <a:pt x="1" y="10"/>
                    <a:pt x="2" y="54"/>
                    <a:pt x="5" y="66"/>
                  </a:cubicBezTo>
                  <a:cubicBezTo>
                    <a:pt x="5" y="66"/>
                    <a:pt x="2" y="73"/>
                    <a:pt x="5" y="80"/>
                  </a:cubicBezTo>
                  <a:cubicBezTo>
                    <a:pt x="5" y="80"/>
                    <a:pt x="10" y="84"/>
                    <a:pt x="14" y="74"/>
                  </a:cubicBezTo>
                  <a:cubicBezTo>
                    <a:pt x="14" y="74"/>
                    <a:pt x="9" y="70"/>
                    <a:pt x="8" y="60"/>
                  </a:cubicBezTo>
                  <a:cubicBezTo>
                    <a:pt x="8" y="60"/>
                    <a:pt x="2" y="29"/>
                    <a:pt x="6" y="13"/>
                  </a:cubicBezTo>
                  <a:cubicBezTo>
                    <a:pt x="6" y="13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78"/>
            <p:cNvSpPr>
              <a:spLocks/>
            </p:cNvSpPr>
            <p:nvPr/>
          </p:nvSpPr>
          <p:spPr bwMode="auto">
            <a:xfrm>
              <a:off x="1503363" y="1250951"/>
              <a:ext cx="41275" cy="41275"/>
            </a:xfrm>
            <a:custGeom>
              <a:avLst/>
              <a:gdLst>
                <a:gd name="T0" fmla="*/ 0 w 12"/>
                <a:gd name="T1" fmla="*/ 4 h 12"/>
                <a:gd name="T2" fmla="*/ 6 w 12"/>
                <a:gd name="T3" fmla="*/ 11 h 12"/>
                <a:gd name="T4" fmla="*/ 7 w 12"/>
                <a:gd name="T5" fmla="*/ 4 h 12"/>
                <a:gd name="T6" fmla="*/ 6 w 12"/>
                <a:gd name="T7" fmla="*/ 6 h 12"/>
                <a:gd name="T8" fmla="*/ 0 w 12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4"/>
                  </a:moveTo>
                  <a:cubicBezTo>
                    <a:pt x="0" y="4"/>
                    <a:pt x="2" y="12"/>
                    <a:pt x="6" y="11"/>
                  </a:cubicBezTo>
                  <a:cubicBezTo>
                    <a:pt x="6" y="11"/>
                    <a:pt x="12" y="4"/>
                    <a:pt x="7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2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79"/>
            <p:cNvSpPr>
              <a:spLocks/>
            </p:cNvSpPr>
            <p:nvPr/>
          </p:nvSpPr>
          <p:spPr bwMode="auto">
            <a:xfrm>
              <a:off x="1552576" y="1112838"/>
              <a:ext cx="317500" cy="161925"/>
            </a:xfrm>
            <a:custGeom>
              <a:avLst/>
              <a:gdLst>
                <a:gd name="T0" fmla="*/ 3 w 92"/>
                <a:gd name="T1" fmla="*/ 31 h 47"/>
                <a:gd name="T2" fmla="*/ 2 w 92"/>
                <a:gd name="T3" fmla="*/ 39 h 47"/>
                <a:gd name="T4" fmla="*/ 4 w 92"/>
                <a:gd name="T5" fmla="*/ 47 h 47"/>
                <a:gd name="T6" fmla="*/ 13 w 92"/>
                <a:gd name="T7" fmla="*/ 40 h 47"/>
                <a:gd name="T8" fmla="*/ 15 w 92"/>
                <a:gd name="T9" fmla="*/ 40 h 47"/>
                <a:gd name="T10" fmla="*/ 14 w 92"/>
                <a:gd name="T11" fmla="*/ 42 h 47"/>
                <a:gd name="T12" fmla="*/ 22 w 92"/>
                <a:gd name="T13" fmla="*/ 41 h 47"/>
                <a:gd name="T14" fmla="*/ 55 w 92"/>
                <a:gd name="T15" fmla="*/ 21 h 47"/>
                <a:gd name="T16" fmla="*/ 76 w 92"/>
                <a:gd name="T17" fmla="*/ 12 h 47"/>
                <a:gd name="T18" fmla="*/ 92 w 92"/>
                <a:gd name="T19" fmla="*/ 1 h 47"/>
                <a:gd name="T20" fmla="*/ 87 w 92"/>
                <a:gd name="T21" fmla="*/ 4 h 47"/>
                <a:gd name="T22" fmla="*/ 60 w 92"/>
                <a:gd name="T23" fmla="*/ 15 h 47"/>
                <a:gd name="T24" fmla="*/ 56 w 92"/>
                <a:gd name="T25" fmla="*/ 9 h 47"/>
                <a:gd name="T26" fmla="*/ 55 w 92"/>
                <a:gd name="T27" fmla="*/ 17 h 47"/>
                <a:gd name="T28" fmla="*/ 15 w 92"/>
                <a:gd name="T29" fmla="*/ 32 h 47"/>
                <a:gd name="T30" fmla="*/ 11 w 92"/>
                <a:gd name="T31" fmla="*/ 30 h 47"/>
                <a:gd name="T32" fmla="*/ 3 w 92"/>
                <a:gd name="T33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47">
                  <a:moveTo>
                    <a:pt x="3" y="31"/>
                  </a:moveTo>
                  <a:cubicBezTo>
                    <a:pt x="3" y="31"/>
                    <a:pt x="0" y="34"/>
                    <a:pt x="2" y="39"/>
                  </a:cubicBezTo>
                  <a:cubicBezTo>
                    <a:pt x="2" y="39"/>
                    <a:pt x="2" y="46"/>
                    <a:pt x="4" y="47"/>
                  </a:cubicBezTo>
                  <a:cubicBezTo>
                    <a:pt x="4" y="47"/>
                    <a:pt x="9" y="45"/>
                    <a:pt x="13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5"/>
                    <a:pt x="22" y="41"/>
                  </a:cubicBezTo>
                  <a:cubicBezTo>
                    <a:pt x="22" y="41"/>
                    <a:pt x="48" y="25"/>
                    <a:pt x="55" y="21"/>
                  </a:cubicBezTo>
                  <a:cubicBezTo>
                    <a:pt x="55" y="21"/>
                    <a:pt x="68" y="16"/>
                    <a:pt x="76" y="12"/>
                  </a:cubicBezTo>
                  <a:cubicBezTo>
                    <a:pt x="76" y="12"/>
                    <a:pt x="89" y="8"/>
                    <a:pt x="92" y="1"/>
                  </a:cubicBezTo>
                  <a:cubicBezTo>
                    <a:pt x="92" y="1"/>
                    <a:pt x="91" y="0"/>
                    <a:pt x="87" y="4"/>
                  </a:cubicBezTo>
                  <a:cubicBezTo>
                    <a:pt x="87" y="4"/>
                    <a:pt x="63" y="15"/>
                    <a:pt x="60" y="15"/>
                  </a:cubicBezTo>
                  <a:cubicBezTo>
                    <a:pt x="60" y="15"/>
                    <a:pt x="61" y="8"/>
                    <a:pt x="56" y="9"/>
                  </a:cubicBezTo>
                  <a:cubicBezTo>
                    <a:pt x="56" y="9"/>
                    <a:pt x="57" y="15"/>
                    <a:pt x="55" y="17"/>
                  </a:cubicBezTo>
                  <a:cubicBezTo>
                    <a:pt x="55" y="17"/>
                    <a:pt x="27" y="29"/>
                    <a:pt x="15" y="32"/>
                  </a:cubicBezTo>
                  <a:cubicBezTo>
                    <a:pt x="15" y="32"/>
                    <a:pt x="11" y="34"/>
                    <a:pt x="11" y="30"/>
                  </a:cubicBezTo>
                  <a:cubicBezTo>
                    <a:pt x="11" y="30"/>
                    <a:pt x="6" y="26"/>
                    <a:pt x="3" y="3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480"/>
            <p:cNvSpPr>
              <a:spLocks/>
            </p:cNvSpPr>
            <p:nvPr/>
          </p:nvSpPr>
          <p:spPr bwMode="auto">
            <a:xfrm>
              <a:off x="1471613" y="911226"/>
              <a:ext cx="38100" cy="61913"/>
            </a:xfrm>
            <a:custGeom>
              <a:avLst/>
              <a:gdLst>
                <a:gd name="T0" fmla="*/ 3 w 11"/>
                <a:gd name="T1" fmla="*/ 5 h 18"/>
                <a:gd name="T2" fmla="*/ 8 w 11"/>
                <a:gd name="T3" fmla="*/ 18 h 18"/>
                <a:gd name="T4" fmla="*/ 7 w 11"/>
                <a:gd name="T5" fmla="*/ 6 h 18"/>
                <a:gd name="T6" fmla="*/ 3 w 11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8">
                  <a:moveTo>
                    <a:pt x="3" y="5"/>
                  </a:moveTo>
                  <a:cubicBezTo>
                    <a:pt x="3" y="5"/>
                    <a:pt x="0" y="7"/>
                    <a:pt x="8" y="18"/>
                  </a:cubicBezTo>
                  <a:cubicBezTo>
                    <a:pt x="8" y="18"/>
                    <a:pt x="11" y="17"/>
                    <a:pt x="7" y="6"/>
                  </a:cubicBezTo>
                  <a:cubicBezTo>
                    <a:pt x="7" y="6"/>
                    <a:pt x="6" y="0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81"/>
            <p:cNvSpPr>
              <a:spLocks/>
            </p:cNvSpPr>
            <p:nvPr/>
          </p:nvSpPr>
          <p:spPr bwMode="auto">
            <a:xfrm>
              <a:off x="1476376" y="627063"/>
              <a:ext cx="647700" cy="433388"/>
            </a:xfrm>
            <a:custGeom>
              <a:avLst/>
              <a:gdLst>
                <a:gd name="T0" fmla="*/ 6 w 187"/>
                <a:gd name="T1" fmla="*/ 115 h 125"/>
                <a:gd name="T2" fmla="*/ 18 w 187"/>
                <a:gd name="T3" fmla="*/ 119 h 125"/>
                <a:gd name="T4" fmla="*/ 21 w 187"/>
                <a:gd name="T5" fmla="*/ 120 h 125"/>
                <a:gd name="T6" fmla="*/ 36 w 187"/>
                <a:gd name="T7" fmla="*/ 111 h 125"/>
                <a:gd name="T8" fmla="*/ 44 w 187"/>
                <a:gd name="T9" fmla="*/ 101 h 125"/>
                <a:gd name="T10" fmla="*/ 42 w 187"/>
                <a:gd name="T11" fmla="*/ 91 h 125"/>
                <a:gd name="T12" fmla="*/ 41 w 187"/>
                <a:gd name="T13" fmla="*/ 82 h 125"/>
                <a:gd name="T14" fmla="*/ 46 w 187"/>
                <a:gd name="T15" fmla="*/ 90 h 125"/>
                <a:gd name="T16" fmla="*/ 54 w 187"/>
                <a:gd name="T17" fmla="*/ 90 h 125"/>
                <a:gd name="T18" fmla="*/ 103 w 187"/>
                <a:gd name="T19" fmla="*/ 66 h 125"/>
                <a:gd name="T20" fmla="*/ 156 w 187"/>
                <a:gd name="T21" fmla="*/ 62 h 125"/>
                <a:gd name="T22" fmla="*/ 152 w 187"/>
                <a:gd name="T23" fmla="*/ 56 h 125"/>
                <a:gd name="T24" fmla="*/ 145 w 187"/>
                <a:gd name="T25" fmla="*/ 56 h 125"/>
                <a:gd name="T26" fmla="*/ 143 w 187"/>
                <a:gd name="T27" fmla="*/ 57 h 125"/>
                <a:gd name="T28" fmla="*/ 134 w 187"/>
                <a:gd name="T29" fmla="*/ 59 h 125"/>
                <a:gd name="T30" fmla="*/ 125 w 187"/>
                <a:gd name="T31" fmla="*/ 59 h 125"/>
                <a:gd name="T32" fmla="*/ 106 w 187"/>
                <a:gd name="T33" fmla="*/ 60 h 125"/>
                <a:gd name="T34" fmla="*/ 142 w 187"/>
                <a:gd name="T35" fmla="*/ 55 h 125"/>
                <a:gd name="T36" fmla="*/ 156 w 187"/>
                <a:gd name="T37" fmla="*/ 53 h 125"/>
                <a:gd name="T38" fmla="*/ 156 w 187"/>
                <a:gd name="T39" fmla="*/ 49 h 125"/>
                <a:gd name="T40" fmla="*/ 103 w 187"/>
                <a:gd name="T41" fmla="*/ 58 h 125"/>
                <a:gd name="T42" fmla="*/ 104 w 187"/>
                <a:gd name="T43" fmla="*/ 54 h 125"/>
                <a:gd name="T44" fmla="*/ 144 w 187"/>
                <a:gd name="T45" fmla="*/ 46 h 125"/>
                <a:gd name="T46" fmla="*/ 144 w 187"/>
                <a:gd name="T47" fmla="*/ 40 h 125"/>
                <a:gd name="T48" fmla="*/ 155 w 187"/>
                <a:gd name="T49" fmla="*/ 47 h 125"/>
                <a:gd name="T50" fmla="*/ 158 w 187"/>
                <a:gd name="T51" fmla="*/ 40 h 125"/>
                <a:gd name="T52" fmla="*/ 160 w 187"/>
                <a:gd name="T53" fmla="*/ 36 h 125"/>
                <a:gd name="T54" fmla="*/ 165 w 187"/>
                <a:gd name="T55" fmla="*/ 33 h 125"/>
                <a:gd name="T56" fmla="*/ 169 w 187"/>
                <a:gd name="T57" fmla="*/ 34 h 125"/>
                <a:gd name="T58" fmla="*/ 182 w 187"/>
                <a:gd name="T59" fmla="*/ 35 h 125"/>
                <a:gd name="T60" fmla="*/ 180 w 187"/>
                <a:gd name="T61" fmla="*/ 30 h 125"/>
                <a:gd name="T62" fmla="*/ 178 w 187"/>
                <a:gd name="T63" fmla="*/ 31 h 125"/>
                <a:gd name="T64" fmla="*/ 181 w 187"/>
                <a:gd name="T65" fmla="*/ 28 h 125"/>
                <a:gd name="T66" fmla="*/ 187 w 187"/>
                <a:gd name="T67" fmla="*/ 7 h 125"/>
                <a:gd name="T68" fmla="*/ 171 w 187"/>
                <a:gd name="T69" fmla="*/ 20 h 125"/>
                <a:gd name="T70" fmla="*/ 163 w 187"/>
                <a:gd name="T71" fmla="*/ 29 h 125"/>
                <a:gd name="T72" fmla="*/ 156 w 187"/>
                <a:gd name="T73" fmla="*/ 32 h 125"/>
                <a:gd name="T74" fmla="*/ 146 w 187"/>
                <a:gd name="T75" fmla="*/ 33 h 125"/>
                <a:gd name="T76" fmla="*/ 140 w 187"/>
                <a:gd name="T77" fmla="*/ 34 h 125"/>
                <a:gd name="T78" fmla="*/ 137 w 187"/>
                <a:gd name="T79" fmla="*/ 36 h 125"/>
                <a:gd name="T80" fmla="*/ 137 w 187"/>
                <a:gd name="T81" fmla="*/ 42 h 125"/>
                <a:gd name="T82" fmla="*/ 127 w 187"/>
                <a:gd name="T83" fmla="*/ 45 h 125"/>
                <a:gd name="T84" fmla="*/ 121 w 187"/>
                <a:gd name="T85" fmla="*/ 46 h 125"/>
                <a:gd name="T86" fmla="*/ 109 w 187"/>
                <a:gd name="T87" fmla="*/ 49 h 125"/>
                <a:gd name="T88" fmla="*/ 37 w 187"/>
                <a:gd name="T89" fmla="*/ 71 h 125"/>
                <a:gd name="T90" fmla="*/ 36 w 187"/>
                <a:gd name="T91" fmla="*/ 77 h 125"/>
                <a:gd name="T92" fmla="*/ 21 w 187"/>
                <a:gd name="T93" fmla="*/ 88 h 125"/>
                <a:gd name="T94" fmla="*/ 6 w 187"/>
                <a:gd name="T95" fmla="*/ 11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7" h="125">
                  <a:moveTo>
                    <a:pt x="6" y="115"/>
                  </a:moveTo>
                  <a:cubicBezTo>
                    <a:pt x="6" y="115"/>
                    <a:pt x="11" y="119"/>
                    <a:pt x="18" y="119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31" y="125"/>
                    <a:pt x="36" y="111"/>
                  </a:cubicBezTo>
                  <a:cubicBezTo>
                    <a:pt x="36" y="111"/>
                    <a:pt x="39" y="106"/>
                    <a:pt x="44" y="101"/>
                  </a:cubicBezTo>
                  <a:cubicBezTo>
                    <a:pt x="44" y="101"/>
                    <a:pt x="46" y="97"/>
                    <a:pt x="42" y="91"/>
                  </a:cubicBezTo>
                  <a:cubicBezTo>
                    <a:pt x="42" y="91"/>
                    <a:pt x="37" y="85"/>
                    <a:pt x="41" y="82"/>
                  </a:cubicBezTo>
                  <a:cubicBezTo>
                    <a:pt x="41" y="82"/>
                    <a:pt x="46" y="86"/>
                    <a:pt x="46" y="90"/>
                  </a:cubicBezTo>
                  <a:cubicBezTo>
                    <a:pt x="46" y="90"/>
                    <a:pt x="50" y="93"/>
                    <a:pt x="54" y="90"/>
                  </a:cubicBezTo>
                  <a:cubicBezTo>
                    <a:pt x="54" y="90"/>
                    <a:pt x="83" y="71"/>
                    <a:pt x="103" y="66"/>
                  </a:cubicBezTo>
                  <a:cubicBezTo>
                    <a:pt x="103" y="66"/>
                    <a:pt x="136" y="59"/>
                    <a:pt x="156" y="62"/>
                  </a:cubicBezTo>
                  <a:cubicBezTo>
                    <a:pt x="156" y="62"/>
                    <a:pt x="156" y="58"/>
                    <a:pt x="152" y="56"/>
                  </a:cubicBezTo>
                  <a:cubicBezTo>
                    <a:pt x="145" y="56"/>
                    <a:pt x="145" y="56"/>
                    <a:pt x="145" y="56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43" y="57"/>
                    <a:pt x="138" y="60"/>
                    <a:pt x="134" y="59"/>
                  </a:cubicBezTo>
                  <a:cubicBezTo>
                    <a:pt x="134" y="59"/>
                    <a:pt x="130" y="57"/>
                    <a:pt x="125" y="59"/>
                  </a:cubicBezTo>
                  <a:cubicBezTo>
                    <a:pt x="125" y="59"/>
                    <a:pt x="101" y="66"/>
                    <a:pt x="106" y="60"/>
                  </a:cubicBezTo>
                  <a:cubicBezTo>
                    <a:pt x="106" y="60"/>
                    <a:pt x="130" y="55"/>
                    <a:pt x="142" y="55"/>
                  </a:cubicBezTo>
                  <a:cubicBezTo>
                    <a:pt x="142" y="55"/>
                    <a:pt x="147" y="53"/>
                    <a:pt x="156" y="53"/>
                  </a:cubicBezTo>
                  <a:cubicBezTo>
                    <a:pt x="156" y="53"/>
                    <a:pt x="161" y="53"/>
                    <a:pt x="156" y="49"/>
                  </a:cubicBezTo>
                  <a:cubicBezTo>
                    <a:pt x="156" y="49"/>
                    <a:pt x="110" y="56"/>
                    <a:pt x="103" y="58"/>
                  </a:cubicBezTo>
                  <a:cubicBezTo>
                    <a:pt x="103" y="58"/>
                    <a:pt x="97" y="56"/>
                    <a:pt x="104" y="54"/>
                  </a:cubicBezTo>
                  <a:cubicBezTo>
                    <a:pt x="104" y="54"/>
                    <a:pt x="138" y="52"/>
                    <a:pt x="144" y="46"/>
                  </a:cubicBezTo>
                  <a:cubicBezTo>
                    <a:pt x="144" y="46"/>
                    <a:pt x="141" y="39"/>
                    <a:pt x="144" y="40"/>
                  </a:cubicBezTo>
                  <a:cubicBezTo>
                    <a:pt x="144" y="40"/>
                    <a:pt x="149" y="51"/>
                    <a:pt x="155" y="47"/>
                  </a:cubicBezTo>
                  <a:cubicBezTo>
                    <a:pt x="155" y="47"/>
                    <a:pt x="166" y="43"/>
                    <a:pt x="158" y="40"/>
                  </a:cubicBezTo>
                  <a:cubicBezTo>
                    <a:pt x="158" y="40"/>
                    <a:pt x="155" y="36"/>
                    <a:pt x="160" y="36"/>
                  </a:cubicBezTo>
                  <a:cubicBezTo>
                    <a:pt x="160" y="36"/>
                    <a:pt x="164" y="37"/>
                    <a:pt x="165" y="33"/>
                  </a:cubicBezTo>
                  <a:cubicBezTo>
                    <a:pt x="165" y="33"/>
                    <a:pt x="167" y="30"/>
                    <a:pt x="169" y="34"/>
                  </a:cubicBezTo>
                  <a:cubicBezTo>
                    <a:pt x="169" y="34"/>
                    <a:pt x="177" y="44"/>
                    <a:pt x="182" y="35"/>
                  </a:cubicBezTo>
                  <a:cubicBezTo>
                    <a:pt x="182" y="35"/>
                    <a:pt x="183" y="31"/>
                    <a:pt x="180" y="30"/>
                  </a:cubicBezTo>
                  <a:cubicBezTo>
                    <a:pt x="178" y="31"/>
                    <a:pt x="178" y="31"/>
                    <a:pt x="178" y="31"/>
                  </a:cubicBezTo>
                  <a:cubicBezTo>
                    <a:pt x="178" y="31"/>
                    <a:pt x="176" y="30"/>
                    <a:pt x="181" y="28"/>
                  </a:cubicBezTo>
                  <a:cubicBezTo>
                    <a:pt x="181" y="28"/>
                    <a:pt x="181" y="14"/>
                    <a:pt x="187" y="7"/>
                  </a:cubicBezTo>
                  <a:cubicBezTo>
                    <a:pt x="187" y="7"/>
                    <a:pt x="187" y="0"/>
                    <a:pt x="171" y="20"/>
                  </a:cubicBezTo>
                  <a:cubicBezTo>
                    <a:pt x="171" y="20"/>
                    <a:pt x="163" y="19"/>
                    <a:pt x="163" y="29"/>
                  </a:cubicBezTo>
                  <a:cubicBezTo>
                    <a:pt x="163" y="29"/>
                    <a:pt x="159" y="31"/>
                    <a:pt x="156" y="32"/>
                  </a:cubicBezTo>
                  <a:cubicBezTo>
                    <a:pt x="156" y="32"/>
                    <a:pt x="147" y="29"/>
                    <a:pt x="146" y="33"/>
                  </a:cubicBezTo>
                  <a:cubicBezTo>
                    <a:pt x="146" y="33"/>
                    <a:pt x="143" y="38"/>
                    <a:pt x="140" y="34"/>
                  </a:cubicBezTo>
                  <a:cubicBezTo>
                    <a:pt x="140" y="34"/>
                    <a:pt x="136" y="31"/>
                    <a:pt x="137" y="36"/>
                  </a:cubicBezTo>
                  <a:cubicBezTo>
                    <a:pt x="137" y="36"/>
                    <a:pt x="138" y="38"/>
                    <a:pt x="137" y="42"/>
                  </a:cubicBezTo>
                  <a:cubicBezTo>
                    <a:pt x="137" y="42"/>
                    <a:pt x="134" y="46"/>
                    <a:pt x="127" y="45"/>
                  </a:cubicBezTo>
                  <a:cubicBezTo>
                    <a:pt x="127" y="45"/>
                    <a:pt x="123" y="40"/>
                    <a:pt x="121" y="46"/>
                  </a:cubicBezTo>
                  <a:cubicBezTo>
                    <a:pt x="121" y="46"/>
                    <a:pt x="115" y="49"/>
                    <a:pt x="109" y="49"/>
                  </a:cubicBezTo>
                  <a:cubicBezTo>
                    <a:pt x="109" y="49"/>
                    <a:pt x="57" y="44"/>
                    <a:pt x="37" y="71"/>
                  </a:cubicBezTo>
                  <a:cubicBezTo>
                    <a:pt x="37" y="71"/>
                    <a:pt x="34" y="73"/>
                    <a:pt x="36" y="77"/>
                  </a:cubicBezTo>
                  <a:cubicBezTo>
                    <a:pt x="36" y="77"/>
                    <a:pt x="29" y="77"/>
                    <a:pt x="21" y="88"/>
                  </a:cubicBezTo>
                  <a:cubicBezTo>
                    <a:pt x="21" y="88"/>
                    <a:pt x="0" y="101"/>
                    <a:pt x="6" y="1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482"/>
            <p:cNvSpPr>
              <a:spLocks/>
            </p:cNvSpPr>
            <p:nvPr/>
          </p:nvSpPr>
          <p:spPr bwMode="auto">
            <a:xfrm>
              <a:off x="1509713" y="911226"/>
              <a:ext cx="42863" cy="41275"/>
            </a:xfrm>
            <a:custGeom>
              <a:avLst/>
              <a:gdLst>
                <a:gd name="T0" fmla="*/ 3 w 12"/>
                <a:gd name="T1" fmla="*/ 3 h 12"/>
                <a:gd name="T2" fmla="*/ 8 w 12"/>
                <a:gd name="T3" fmla="*/ 12 h 12"/>
                <a:gd name="T4" fmla="*/ 10 w 12"/>
                <a:gd name="T5" fmla="*/ 7 h 12"/>
                <a:gd name="T6" fmla="*/ 3 w 12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3" y="3"/>
                  </a:moveTo>
                  <a:cubicBezTo>
                    <a:pt x="3" y="3"/>
                    <a:pt x="0" y="11"/>
                    <a:pt x="8" y="12"/>
                  </a:cubicBezTo>
                  <a:cubicBezTo>
                    <a:pt x="8" y="12"/>
                    <a:pt x="12" y="12"/>
                    <a:pt x="10" y="7"/>
                  </a:cubicBezTo>
                  <a:cubicBezTo>
                    <a:pt x="10" y="7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483"/>
            <p:cNvSpPr>
              <a:spLocks/>
            </p:cNvSpPr>
            <p:nvPr/>
          </p:nvSpPr>
          <p:spPr bwMode="auto">
            <a:xfrm>
              <a:off x="1544638" y="879476"/>
              <a:ext cx="41275" cy="55563"/>
            </a:xfrm>
            <a:custGeom>
              <a:avLst/>
              <a:gdLst>
                <a:gd name="T0" fmla="*/ 4 w 12"/>
                <a:gd name="T1" fmla="*/ 2 h 16"/>
                <a:gd name="T2" fmla="*/ 3 w 12"/>
                <a:gd name="T3" fmla="*/ 8 h 16"/>
                <a:gd name="T4" fmla="*/ 10 w 12"/>
                <a:gd name="T5" fmla="*/ 10 h 16"/>
                <a:gd name="T6" fmla="*/ 4 w 12"/>
                <a:gd name="T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4" y="2"/>
                  </a:moveTo>
                  <a:cubicBezTo>
                    <a:pt x="4" y="2"/>
                    <a:pt x="0" y="2"/>
                    <a:pt x="3" y="8"/>
                  </a:cubicBezTo>
                  <a:cubicBezTo>
                    <a:pt x="3" y="8"/>
                    <a:pt x="5" y="16"/>
                    <a:pt x="10" y="10"/>
                  </a:cubicBezTo>
                  <a:cubicBezTo>
                    <a:pt x="10" y="10"/>
                    <a:pt x="12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484"/>
            <p:cNvSpPr>
              <a:spLocks/>
            </p:cNvSpPr>
            <p:nvPr/>
          </p:nvSpPr>
          <p:spPr bwMode="auto">
            <a:xfrm>
              <a:off x="1600201" y="779463"/>
              <a:ext cx="87313" cy="111125"/>
            </a:xfrm>
            <a:custGeom>
              <a:avLst/>
              <a:gdLst>
                <a:gd name="T0" fmla="*/ 5 w 25"/>
                <a:gd name="T1" fmla="*/ 26 h 32"/>
                <a:gd name="T2" fmla="*/ 5 w 25"/>
                <a:gd name="T3" fmla="*/ 26 h 32"/>
                <a:gd name="T4" fmla="*/ 10 w 25"/>
                <a:gd name="T5" fmla="*/ 12 h 32"/>
                <a:gd name="T6" fmla="*/ 17 w 25"/>
                <a:gd name="T7" fmla="*/ 7 h 32"/>
                <a:gd name="T8" fmla="*/ 24 w 25"/>
                <a:gd name="T9" fmla="*/ 11 h 32"/>
                <a:gd name="T10" fmla="*/ 5 w 25"/>
                <a:gd name="T1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2"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0" y="15"/>
                    <a:pt x="10" y="12"/>
                  </a:cubicBezTo>
                  <a:cubicBezTo>
                    <a:pt x="10" y="12"/>
                    <a:pt x="14" y="11"/>
                    <a:pt x="17" y="7"/>
                  </a:cubicBezTo>
                  <a:cubicBezTo>
                    <a:pt x="17" y="7"/>
                    <a:pt x="25" y="0"/>
                    <a:pt x="24" y="11"/>
                  </a:cubicBezTo>
                  <a:cubicBezTo>
                    <a:pt x="24" y="11"/>
                    <a:pt x="9" y="32"/>
                    <a:pt x="5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485"/>
            <p:cNvSpPr>
              <a:spLocks/>
            </p:cNvSpPr>
            <p:nvPr/>
          </p:nvSpPr>
          <p:spPr bwMode="auto">
            <a:xfrm>
              <a:off x="1682751" y="731838"/>
              <a:ext cx="63500" cy="109538"/>
            </a:xfrm>
            <a:custGeom>
              <a:avLst/>
              <a:gdLst>
                <a:gd name="T0" fmla="*/ 5 w 18"/>
                <a:gd name="T1" fmla="*/ 4 h 32"/>
                <a:gd name="T2" fmla="*/ 9 w 18"/>
                <a:gd name="T3" fmla="*/ 13 h 32"/>
                <a:gd name="T4" fmla="*/ 9 w 18"/>
                <a:gd name="T5" fmla="*/ 18 h 32"/>
                <a:gd name="T6" fmla="*/ 3 w 18"/>
                <a:gd name="T7" fmla="*/ 26 h 32"/>
                <a:gd name="T8" fmla="*/ 16 w 18"/>
                <a:gd name="T9" fmla="*/ 23 h 32"/>
                <a:gd name="T10" fmla="*/ 15 w 18"/>
                <a:gd name="T11" fmla="*/ 15 h 32"/>
                <a:gd name="T12" fmla="*/ 14 w 18"/>
                <a:gd name="T13" fmla="*/ 8 h 32"/>
                <a:gd name="T14" fmla="*/ 5 w 18"/>
                <a:gd name="T15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2">
                  <a:moveTo>
                    <a:pt x="5" y="4"/>
                  </a:moveTo>
                  <a:cubicBezTo>
                    <a:pt x="5" y="4"/>
                    <a:pt x="0" y="6"/>
                    <a:pt x="9" y="13"/>
                  </a:cubicBezTo>
                  <a:cubicBezTo>
                    <a:pt x="9" y="13"/>
                    <a:pt x="11" y="15"/>
                    <a:pt x="9" y="18"/>
                  </a:cubicBezTo>
                  <a:cubicBezTo>
                    <a:pt x="9" y="18"/>
                    <a:pt x="0" y="17"/>
                    <a:pt x="3" y="26"/>
                  </a:cubicBezTo>
                  <a:cubicBezTo>
                    <a:pt x="3" y="26"/>
                    <a:pt x="8" y="32"/>
                    <a:pt x="16" y="23"/>
                  </a:cubicBezTo>
                  <a:cubicBezTo>
                    <a:pt x="16" y="23"/>
                    <a:pt x="18" y="21"/>
                    <a:pt x="15" y="15"/>
                  </a:cubicBezTo>
                  <a:cubicBezTo>
                    <a:pt x="15" y="15"/>
                    <a:pt x="13" y="12"/>
                    <a:pt x="14" y="8"/>
                  </a:cubicBezTo>
                  <a:cubicBezTo>
                    <a:pt x="14" y="8"/>
                    <a:pt x="10" y="0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486"/>
            <p:cNvSpPr>
              <a:spLocks/>
            </p:cNvSpPr>
            <p:nvPr/>
          </p:nvSpPr>
          <p:spPr bwMode="auto">
            <a:xfrm>
              <a:off x="1743076" y="747713"/>
              <a:ext cx="96838" cy="73025"/>
            </a:xfrm>
            <a:custGeom>
              <a:avLst/>
              <a:gdLst>
                <a:gd name="T0" fmla="*/ 4 w 28"/>
                <a:gd name="T1" fmla="*/ 5 h 21"/>
                <a:gd name="T2" fmla="*/ 2 w 28"/>
                <a:gd name="T3" fmla="*/ 16 h 21"/>
                <a:gd name="T4" fmla="*/ 24 w 28"/>
                <a:gd name="T5" fmla="*/ 15 h 21"/>
                <a:gd name="T6" fmla="*/ 19 w 28"/>
                <a:gd name="T7" fmla="*/ 4 h 21"/>
                <a:gd name="T8" fmla="*/ 19 w 28"/>
                <a:gd name="T9" fmla="*/ 8 h 21"/>
                <a:gd name="T10" fmla="*/ 19 w 28"/>
                <a:gd name="T11" fmla="*/ 13 h 21"/>
                <a:gd name="T12" fmla="*/ 4 w 28"/>
                <a:gd name="T13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1">
                  <a:moveTo>
                    <a:pt x="4" y="5"/>
                  </a:moveTo>
                  <a:cubicBezTo>
                    <a:pt x="4" y="5"/>
                    <a:pt x="0" y="4"/>
                    <a:pt x="2" y="16"/>
                  </a:cubicBezTo>
                  <a:cubicBezTo>
                    <a:pt x="2" y="16"/>
                    <a:pt x="10" y="21"/>
                    <a:pt x="24" y="15"/>
                  </a:cubicBezTo>
                  <a:cubicBezTo>
                    <a:pt x="24" y="15"/>
                    <a:pt x="28" y="5"/>
                    <a:pt x="19" y="4"/>
                  </a:cubicBezTo>
                  <a:cubicBezTo>
                    <a:pt x="19" y="4"/>
                    <a:pt x="13" y="3"/>
                    <a:pt x="19" y="8"/>
                  </a:cubicBezTo>
                  <a:cubicBezTo>
                    <a:pt x="19" y="8"/>
                    <a:pt x="22" y="13"/>
                    <a:pt x="19" y="13"/>
                  </a:cubicBezTo>
                  <a:cubicBezTo>
                    <a:pt x="19" y="13"/>
                    <a:pt x="9" y="0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487"/>
            <p:cNvSpPr>
              <a:spLocks/>
            </p:cNvSpPr>
            <p:nvPr/>
          </p:nvSpPr>
          <p:spPr bwMode="auto">
            <a:xfrm>
              <a:off x="1831976" y="779463"/>
              <a:ext cx="28575" cy="23813"/>
            </a:xfrm>
            <a:custGeom>
              <a:avLst/>
              <a:gdLst>
                <a:gd name="T0" fmla="*/ 1 w 8"/>
                <a:gd name="T1" fmla="*/ 1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1"/>
                  </a:moveTo>
                  <a:cubicBezTo>
                    <a:pt x="1" y="1"/>
                    <a:pt x="8" y="0"/>
                    <a:pt x="6" y="5"/>
                  </a:cubicBezTo>
                  <a:cubicBezTo>
                    <a:pt x="6" y="5"/>
                    <a:pt x="0" y="7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488"/>
            <p:cNvSpPr>
              <a:spLocks/>
            </p:cNvSpPr>
            <p:nvPr/>
          </p:nvSpPr>
          <p:spPr bwMode="auto">
            <a:xfrm>
              <a:off x="1984376" y="852488"/>
              <a:ext cx="119063" cy="76200"/>
            </a:xfrm>
            <a:custGeom>
              <a:avLst/>
              <a:gdLst>
                <a:gd name="T0" fmla="*/ 0 w 34"/>
                <a:gd name="T1" fmla="*/ 5 h 22"/>
                <a:gd name="T2" fmla="*/ 15 w 34"/>
                <a:gd name="T3" fmla="*/ 12 h 22"/>
                <a:gd name="T4" fmla="*/ 34 w 34"/>
                <a:gd name="T5" fmla="*/ 9 h 22"/>
                <a:gd name="T6" fmla="*/ 9 w 34"/>
                <a:gd name="T7" fmla="*/ 8 h 22"/>
                <a:gd name="T8" fmla="*/ 0 w 34"/>
                <a:gd name="T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2">
                  <a:moveTo>
                    <a:pt x="0" y="5"/>
                  </a:moveTo>
                  <a:cubicBezTo>
                    <a:pt x="0" y="5"/>
                    <a:pt x="11" y="22"/>
                    <a:pt x="15" y="12"/>
                  </a:cubicBezTo>
                  <a:cubicBezTo>
                    <a:pt x="15" y="12"/>
                    <a:pt x="7" y="9"/>
                    <a:pt x="34" y="9"/>
                  </a:cubicBezTo>
                  <a:cubicBezTo>
                    <a:pt x="34" y="9"/>
                    <a:pt x="14" y="7"/>
                    <a:pt x="9" y="8"/>
                  </a:cubicBezTo>
                  <a:cubicBezTo>
                    <a:pt x="9" y="8"/>
                    <a:pt x="1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489"/>
            <p:cNvSpPr>
              <a:spLocks/>
            </p:cNvSpPr>
            <p:nvPr/>
          </p:nvSpPr>
          <p:spPr bwMode="auto">
            <a:xfrm>
              <a:off x="1098551" y="1455738"/>
              <a:ext cx="30163" cy="82550"/>
            </a:xfrm>
            <a:custGeom>
              <a:avLst/>
              <a:gdLst>
                <a:gd name="T0" fmla="*/ 2 w 9"/>
                <a:gd name="T1" fmla="*/ 21 h 24"/>
                <a:gd name="T2" fmla="*/ 6 w 9"/>
                <a:gd name="T3" fmla="*/ 17 h 24"/>
                <a:gd name="T4" fmla="*/ 9 w 9"/>
                <a:gd name="T5" fmla="*/ 3 h 24"/>
                <a:gd name="T6" fmla="*/ 6 w 9"/>
                <a:gd name="T7" fmla="*/ 7 h 24"/>
                <a:gd name="T8" fmla="*/ 2 w 9"/>
                <a:gd name="T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4">
                  <a:moveTo>
                    <a:pt x="2" y="21"/>
                  </a:moveTo>
                  <a:cubicBezTo>
                    <a:pt x="2" y="21"/>
                    <a:pt x="5" y="24"/>
                    <a:pt x="6" y="17"/>
                  </a:cubicBezTo>
                  <a:cubicBezTo>
                    <a:pt x="6" y="17"/>
                    <a:pt x="7" y="7"/>
                    <a:pt x="9" y="3"/>
                  </a:cubicBezTo>
                  <a:cubicBezTo>
                    <a:pt x="9" y="3"/>
                    <a:pt x="8" y="0"/>
                    <a:pt x="6" y="7"/>
                  </a:cubicBezTo>
                  <a:cubicBezTo>
                    <a:pt x="4" y="13"/>
                    <a:pt x="0" y="20"/>
                    <a:pt x="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490"/>
            <p:cNvSpPr>
              <a:spLocks/>
            </p:cNvSpPr>
            <p:nvPr/>
          </p:nvSpPr>
          <p:spPr bwMode="auto">
            <a:xfrm>
              <a:off x="1582738" y="1581151"/>
              <a:ext cx="125413" cy="20638"/>
            </a:xfrm>
            <a:custGeom>
              <a:avLst/>
              <a:gdLst>
                <a:gd name="T0" fmla="*/ 5 w 36"/>
                <a:gd name="T1" fmla="*/ 2 h 6"/>
                <a:gd name="T2" fmla="*/ 35 w 36"/>
                <a:gd name="T3" fmla="*/ 0 h 6"/>
                <a:gd name="T4" fmla="*/ 32 w 36"/>
                <a:gd name="T5" fmla="*/ 3 h 6"/>
                <a:gd name="T6" fmla="*/ 6 w 36"/>
                <a:gd name="T7" fmla="*/ 5 h 6"/>
                <a:gd name="T8" fmla="*/ 5 w 3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6">
                  <a:moveTo>
                    <a:pt x="5" y="2"/>
                  </a:moveTo>
                  <a:cubicBezTo>
                    <a:pt x="5" y="2"/>
                    <a:pt x="23" y="2"/>
                    <a:pt x="35" y="0"/>
                  </a:cubicBezTo>
                  <a:cubicBezTo>
                    <a:pt x="35" y="0"/>
                    <a:pt x="36" y="4"/>
                    <a:pt x="32" y="3"/>
                  </a:cubicBezTo>
                  <a:cubicBezTo>
                    <a:pt x="32" y="3"/>
                    <a:pt x="11" y="4"/>
                    <a:pt x="6" y="5"/>
                  </a:cubicBezTo>
                  <a:cubicBezTo>
                    <a:pt x="6" y="5"/>
                    <a:pt x="0" y="6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491"/>
            <p:cNvSpPr>
              <a:spLocks/>
            </p:cNvSpPr>
            <p:nvPr/>
          </p:nvSpPr>
          <p:spPr bwMode="auto">
            <a:xfrm>
              <a:off x="1676401" y="1604963"/>
              <a:ext cx="125413" cy="47625"/>
            </a:xfrm>
            <a:custGeom>
              <a:avLst/>
              <a:gdLst>
                <a:gd name="T0" fmla="*/ 1 w 36"/>
                <a:gd name="T1" fmla="*/ 5 h 14"/>
                <a:gd name="T2" fmla="*/ 8 w 36"/>
                <a:gd name="T3" fmla="*/ 4 h 14"/>
                <a:gd name="T4" fmla="*/ 31 w 36"/>
                <a:gd name="T5" fmla="*/ 10 h 14"/>
                <a:gd name="T6" fmla="*/ 30 w 36"/>
                <a:gd name="T7" fmla="*/ 14 h 14"/>
                <a:gd name="T8" fmla="*/ 8 w 36"/>
                <a:gd name="T9" fmla="*/ 6 h 14"/>
                <a:gd name="T10" fmla="*/ 1 w 36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4">
                  <a:moveTo>
                    <a:pt x="1" y="5"/>
                  </a:moveTo>
                  <a:cubicBezTo>
                    <a:pt x="1" y="5"/>
                    <a:pt x="2" y="0"/>
                    <a:pt x="8" y="4"/>
                  </a:cubicBezTo>
                  <a:cubicBezTo>
                    <a:pt x="8" y="4"/>
                    <a:pt x="27" y="8"/>
                    <a:pt x="31" y="10"/>
                  </a:cubicBezTo>
                  <a:cubicBezTo>
                    <a:pt x="31" y="10"/>
                    <a:pt x="36" y="13"/>
                    <a:pt x="30" y="14"/>
                  </a:cubicBezTo>
                  <a:cubicBezTo>
                    <a:pt x="30" y="14"/>
                    <a:pt x="17" y="8"/>
                    <a:pt x="8" y="6"/>
                  </a:cubicBezTo>
                  <a:cubicBezTo>
                    <a:pt x="8" y="6"/>
                    <a:pt x="0" y="9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492"/>
            <p:cNvSpPr>
              <a:spLocks/>
            </p:cNvSpPr>
            <p:nvPr/>
          </p:nvSpPr>
          <p:spPr bwMode="auto">
            <a:xfrm>
              <a:off x="1116013" y="1420813"/>
              <a:ext cx="53975" cy="142875"/>
            </a:xfrm>
            <a:custGeom>
              <a:avLst/>
              <a:gdLst>
                <a:gd name="T0" fmla="*/ 2 w 16"/>
                <a:gd name="T1" fmla="*/ 37 h 41"/>
                <a:gd name="T2" fmla="*/ 5 w 16"/>
                <a:gd name="T3" fmla="*/ 25 h 41"/>
                <a:gd name="T4" fmla="*/ 14 w 16"/>
                <a:gd name="T5" fmla="*/ 2 h 41"/>
                <a:gd name="T6" fmla="*/ 16 w 16"/>
                <a:gd name="T7" fmla="*/ 0 h 41"/>
                <a:gd name="T8" fmla="*/ 16 w 16"/>
                <a:gd name="T9" fmla="*/ 3 h 41"/>
                <a:gd name="T10" fmla="*/ 14 w 16"/>
                <a:gd name="T11" fmla="*/ 5 h 41"/>
                <a:gd name="T12" fmla="*/ 8 w 16"/>
                <a:gd name="T13" fmla="*/ 25 h 41"/>
                <a:gd name="T14" fmla="*/ 4 w 16"/>
                <a:gd name="T15" fmla="*/ 40 h 41"/>
                <a:gd name="T16" fmla="*/ 2 w 16"/>
                <a:gd name="T17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1">
                  <a:moveTo>
                    <a:pt x="2" y="37"/>
                  </a:moveTo>
                  <a:cubicBezTo>
                    <a:pt x="2" y="37"/>
                    <a:pt x="0" y="35"/>
                    <a:pt x="5" y="25"/>
                  </a:cubicBezTo>
                  <a:cubicBezTo>
                    <a:pt x="5" y="25"/>
                    <a:pt x="7" y="9"/>
                    <a:pt x="14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8" y="13"/>
                    <a:pt x="8" y="25"/>
                  </a:cubicBezTo>
                  <a:cubicBezTo>
                    <a:pt x="8" y="25"/>
                    <a:pt x="3" y="36"/>
                    <a:pt x="4" y="40"/>
                  </a:cubicBezTo>
                  <a:cubicBezTo>
                    <a:pt x="4" y="40"/>
                    <a:pt x="2" y="41"/>
                    <a:pt x="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493"/>
            <p:cNvSpPr>
              <a:spLocks/>
            </p:cNvSpPr>
            <p:nvPr/>
          </p:nvSpPr>
          <p:spPr bwMode="auto">
            <a:xfrm>
              <a:off x="2217738" y="828676"/>
              <a:ext cx="114300" cy="47625"/>
            </a:xfrm>
            <a:custGeom>
              <a:avLst/>
              <a:gdLst>
                <a:gd name="T0" fmla="*/ 0 w 33"/>
                <a:gd name="T1" fmla="*/ 6 h 14"/>
                <a:gd name="T2" fmla="*/ 28 w 33"/>
                <a:gd name="T3" fmla="*/ 0 h 14"/>
                <a:gd name="T4" fmla="*/ 28 w 33"/>
                <a:gd name="T5" fmla="*/ 5 h 14"/>
                <a:gd name="T6" fmla="*/ 7 w 33"/>
                <a:gd name="T7" fmla="*/ 8 h 14"/>
                <a:gd name="T8" fmla="*/ 0 w 33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0" y="6"/>
                    <a:pt x="24" y="6"/>
                    <a:pt x="28" y="0"/>
                  </a:cubicBezTo>
                  <a:cubicBezTo>
                    <a:pt x="28" y="0"/>
                    <a:pt x="33" y="1"/>
                    <a:pt x="28" y="5"/>
                  </a:cubicBezTo>
                  <a:cubicBezTo>
                    <a:pt x="28" y="5"/>
                    <a:pt x="11" y="5"/>
                    <a:pt x="7" y="8"/>
                  </a:cubicBezTo>
                  <a:cubicBezTo>
                    <a:pt x="7" y="8"/>
                    <a:pt x="4" y="14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494"/>
            <p:cNvSpPr>
              <a:spLocks/>
            </p:cNvSpPr>
            <p:nvPr/>
          </p:nvSpPr>
          <p:spPr bwMode="auto">
            <a:xfrm>
              <a:off x="2265363" y="884238"/>
              <a:ext cx="134938" cy="96838"/>
            </a:xfrm>
            <a:custGeom>
              <a:avLst/>
              <a:gdLst>
                <a:gd name="T0" fmla="*/ 1 w 39"/>
                <a:gd name="T1" fmla="*/ 4 h 28"/>
                <a:gd name="T2" fmla="*/ 7 w 39"/>
                <a:gd name="T3" fmla="*/ 8 h 28"/>
                <a:gd name="T4" fmla="*/ 32 w 39"/>
                <a:gd name="T5" fmla="*/ 22 h 28"/>
                <a:gd name="T6" fmla="*/ 39 w 39"/>
                <a:gd name="T7" fmla="*/ 23 h 28"/>
                <a:gd name="T8" fmla="*/ 32 w 39"/>
                <a:gd name="T9" fmla="*/ 19 h 28"/>
                <a:gd name="T10" fmla="*/ 1 w 39"/>
                <a:gd name="T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">
                  <a:moveTo>
                    <a:pt x="1" y="4"/>
                  </a:moveTo>
                  <a:cubicBezTo>
                    <a:pt x="1" y="4"/>
                    <a:pt x="0" y="8"/>
                    <a:pt x="7" y="8"/>
                  </a:cubicBezTo>
                  <a:cubicBezTo>
                    <a:pt x="7" y="8"/>
                    <a:pt x="25" y="15"/>
                    <a:pt x="32" y="22"/>
                  </a:cubicBezTo>
                  <a:cubicBezTo>
                    <a:pt x="32" y="22"/>
                    <a:pt x="37" y="28"/>
                    <a:pt x="39" y="23"/>
                  </a:cubicBezTo>
                  <a:cubicBezTo>
                    <a:pt x="39" y="23"/>
                    <a:pt x="38" y="20"/>
                    <a:pt x="32" y="19"/>
                  </a:cubicBezTo>
                  <a:cubicBezTo>
                    <a:pt x="32" y="19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495"/>
            <p:cNvSpPr>
              <a:spLocks/>
            </p:cNvSpPr>
            <p:nvPr/>
          </p:nvSpPr>
          <p:spPr bwMode="auto">
            <a:xfrm>
              <a:off x="2124076" y="661988"/>
              <a:ext cx="68263" cy="34925"/>
            </a:xfrm>
            <a:custGeom>
              <a:avLst/>
              <a:gdLst>
                <a:gd name="T0" fmla="*/ 4 w 20"/>
                <a:gd name="T1" fmla="*/ 2 h 10"/>
                <a:gd name="T2" fmla="*/ 8 w 20"/>
                <a:gd name="T3" fmla="*/ 7 h 10"/>
                <a:gd name="T4" fmla="*/ 20 w 20"/>
                <a:gd name="T5" fmla="*/ 0 h 10"/>
                <a:gd name="T6" fmla="*/ 4 w 20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4" y="2"/>
                  </a:moveTo>
                  <a:cubicBezTo>
                    <a:pt x="4" y="2"/>
                    <a:pt x="0" y="10"/>
                    <a:pt x="8" y="7"/>
                  </a:cubicBezTo>
                  <a:cubicBezTo>
                    <a:pt x="8" y="7"/>
                    <a:pt x="20" y="5"/>
                    <a:pt x="20" y="0"/>
                  </a:cubicBezTo>
                  <a:cubicBezTo>
                    <a:pt x="20" y="0"/>
                    <a:pt x="8" y="7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496"/>
            <p:cNvSpPr>
              <a:spLocks/>
            </p:cNvSpPr>
            <p:nvPr/>
          </p:nvSpPr>
          <p:spPr bwMode="auto">
            <a:xfrm>
              <a:off x="2089151" y="574676"/>
              <a:ext cx="61913" cy="114300"/>
            </a:xfrm>
            <a:custGeom>
              <a:avLst/>
              <a:gdLst>
                <a:gd name="T0" fmla="*/ 7 w 18"/>
                <a:gd name="T1" fmla="*/ 4 h 33"/>
                <a:gd name="T2" fmla="*/ 7 w 18"/>
                <a:gd name="T3" fmla="*/ 16 h 33"/>
                <a:gd name="T4" fmla="*/ 18 w 18"/>
                <a:gd name="T5" fmla="*/ 17 h 33"/>
                <a:gd name="T6" fmla="*/ 14 w 18"/>
                <a:gd name="T7" fmla="*/ 7 h 33"/>
                <a:gd name="T8" fmla="*/ 7 w 18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3">
                  <a:moveTo>
                    <a:pt x="7" y="4"/>
                  </a:moveTo>
                  <a:cubicBezTo>
                    <a:pt x="7" y="4"/>
                    <a:pt x="0" y="6"/>
                    <a:pt x="7" y="16"/>
                  </a:cubicBezTo>
                  <a:cubicBezTo>
                    <a:pt x="7" y="16"/>
                    <a:pt x="12" y="33"/>
                    <a:pt x="18" y="17"/>
                  </a:cubicBezTo>
                  <a:cubicBezTo>
                    <a:pt x="18" y="17"/>
                    <a:pt x="11" y="15"/>
                    <a:pt x="14" y="7"/>
                  </a:cubicBezTo>
                  <a:cubicBezTo>
                    <a:pt x="14" y="7"/>
                    <a:pt x="10" y="0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497"/>
            <p:cNvSpPr>
              <a:spLocks/>
            </p:cNvSpPr>
            <p:nvPr/>
          </p:nvSpPr>
          <p:spPr bwMode="auto">
            <a:xfrm>
              <a:off x="1163638" y="1247776"/>
              <a:ext cx="61913" cy="96838"/>
            </a:xfrm>
            <a:custGeom>
              <a:avLst/>
              <a:gdLst>
                <a:gd name="T0" fmla="*/ 4 w 18"/>
                <a:gd name="T1" fmla="*/ 1 h 28"/>
                <a:gd name="T2" fmla="*/ 3 w 18"/>
                <a:gd name="T3" fmla="*/ 6 h 28"/>
                <a:gd name="T4" fmla="*/ 18 w 18"/>
                <a:gd name="T5" fmla="*/ 28 h 28"/>
                <a:gd name="T6" fmla="*/ 6 w 18"/>
                <a:gd name="T7" fmla="*/ 4 h 28"/>
                <a:gd name="T8" fmla="*/ 4 w 18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4" y="1"/>
                  </a:moveTo>
                  <a:cubicBezTo>
                    <a:pt x="4" y="1"/>
                    <a:pt x="0" y="0"/>
                    <a:pt x="3" y="6"/>
                  </a:cubicBezTo>
                  <a:cubicBezTo>
                    <a:pt x="3" y="6"/>
                    <a:pt x="8" y="25"/>
                    <a:pt x="18" y="28"/>
                  </a:cubicBezTo>
                  <a:cubicBezTo>
                    <a:pt x="18" y="28"/>
                    <a:pt x="4" y="12"/>
                    <a:pt x="6" y="4"/>
                  </a:cubicBezTo>
                  <a:cubicBezTo>
                    <a:pt x="6" y="4"/>
                    <a:pt x="8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498"/>
            <p:cNvSpPr>
              <a:spLocks/>
            </p:cNvSpPr>
            <p:nvPr/>
          </p:nvSpPr>
          <p:spPr bwMode="auto">
            <a:xfrm>
              <a:off x="1136651" y="1274763"/>
              <a:ext cx="47625" cy="34925"/>
            </a:xfrm>
            <a:custGeom>
              <a:avLst/>
              <a:gdLst>
                <a:gd name="T0" fmla="*/ 3 w 14"/>
                <a:gd name="T1" fmla="*/ 3 h 10"/>
                <a:gd name="T2" fmla="*/ 6 w 14"/>
                <a:gd name="T3" fmla="*/ 8 h 10"/>
                <a:gd name="T4" fmla="*/ 14 w 14"/>
                <a:gd name="T5" fmla="*/ 6 h 10"/>
                <a:gd name="T6" fmla="*/ 6 w 14"/>
                <a:gd name="T7" fmla="*/ 4 h 10"/>
                <a:gd name="T8" fmla="*/ 3 w 14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3" y="3"/>
                  </a:moveTo>
                  <a:cubicBezTo>
                    <a:pt x="3" y="3"/>
                    <a:pt x="0" y="7"/>
                    <a:pt x="6" y="8"/>
                  </a:cubicBezTo>
                  <a:cubicBezTo>
                    <a:pt x="6" y="8"/>
                    <a:pt x="13" y="10"/>
                    <a:pt x="14" y="6"/>
                  </a:cubicBezTo>
                  <a:cubicBezTo>
                    <a:pt x="14" y="6"/>
                    <a:pt x="6" y="8"/>
                    <a:pt x="6" y="4"/>
                  </a:cubicBezTo>
                  <a:cubicBezTo>
                    <a:pt x="6" y="4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499"/>
            <p:cNvSpPr>
              <a:spLocks/>
            </p:cNvSpPr>
            <p:nvPr/>
          </p:nvSpPr>
          <p:spPr bwMode="auto">
            <a:xfrm>
              <a:off x="1527176" y="1362076"/>
              <a:ext cx="38100" cy="41275"/>
            </a:xfrm>
            <a:custGeom>
              <a:avLst/>
              <a:gdLst>
                <a:gd name="T0" fmla="*/ 0 w 11"/>
                <a:gd name="T1" fmla="*/ 1 h 12"/>
                <a:gd name="T2" fmla="*/ 7 w 11"/>
                <a:gd name="T3" fmla="*/ 7 h 12"/>
                <a:gd name="T4" fmla="*/ 0 w 11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0" y="1"/>
                  </a:moveTo>
                  <a:cubicBezTo>
                    <a:pt x="0" y="1"/>
                    <a:pt x="2" y="12"/>
                    <a:pt x="7" y="7"/>
                  </a:cubicBezTo>
                  <a:cubicBezTo>
                    <a:pt x="7" y="7"/>
                    <a:pt x="11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500"/>
            <p:cNvSpPr>
              <a:spLocks/>
            </p:cNvSpPr>
            <p:nvPr/>
          </p:nvSpPr>
          <p:spPr bwMode="auto">
            <a:xfrm>
              <a:off x="1552576" y="1338263"/>
              <a:ext cx="26988" cy="20638"/>
            </a:xfrm>
            <a:custGeom>
              <a:avLst/>
              <a:gdLst>
                <a:gd name="T0" fmla="*/ 3 w 8"/>
                <a:gd name="T1" fmla="*/ 0 h 6"/>
                <a:gd name="T2" fmla="*/ 5 w 8"/>
                <a:gd name="T3" fmla="*/ 6 h 6"/>
                <a:gd name="T4" fmla="*/ 3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3" y="0"/>
                    <a:pt x="0" y="5"/>
                    <a:pt x="5" y="6"/>
                  </a:cubicBezTo>
                  <a:cubicBezTo>
                    <a:pt x="5" y="6"/>
                    <a:pt x="8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501"/>
            <p:cNvSpPr>
              <a:spLocks/>
            </p:cNvSpPr>
            <p:nvPr/>
          </p:nvSpPr>
          <p:spPr bwMode="auto">
            <a:xfrm>
              <a:off x="1458913" y="1441451"/>
              <a:ext cx="30163" cy="46038"/>
            </a:xfrm>
            <a:custGeom>
              <a:avLst/>
              <a:gdLst>
                <a:gd name="T0" fmla="*/ 0 w 9"/>
                <a:gd name="T1" fmla="*/ 4 h 13"/>
                <a:gd name="T2" fmla="*/ 1 w 9"/>
                <a:gd name="T3" fmla="*/ 10 h 13"/>
                <a:gd name="T4" fmla="*/ 7 w 9"/>
                <a:gd name="T5" fmla="*/ 6 h 13"/>
                <a:gd name="T6" fmla="*/ 0 w 9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0" y="4"/>
                  </a:moveTo>
                  <a:cubicBezTo>
                    <a:pt x="0" y="4"/>
                    <a:pt x="2" y="6"/>
                    <a:pt x="1" y="10"/>
                  </a:cubicBezTo>
                  <a:cubicBezTo>
                    <a:pt x="1" y="10"/>
                    <a:pt x="9" y="13"/>
                    <a:pt x="7" y="6"/>
                  </a:cubicBezTo>
                  <a:cubicBezTo>
                    <a:pt x="7" y="6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502"/>
            <p:cNvSpPr>
              <a:spLocks/>
            </p:cNvSpPr>
            <p:nvPr/>
          </p:nvSpPr>
          <p:spPr bwMode="auto">
            <a:xfrm>
              <a:off x="1492251" y="1449388"/>
              <a:ext cx="34925" cy="41275"/>
            </a:xfrm>
            <a:custGeom>
              <a:avLst/>
              <a:gdLst>
                <a:gd name="T0" fmla="*/ 0 w 10"/>
                <a:gd name="T1" fmla="*/ 4 h 12"/>
                <a:gd name="T2" fmla="*/ 3 w 10"/>
                <a:gd name="T3" fmla="*/ 10 h 12"/>
                <a:gd name="T4" fmla="*/ 8 w 10"/>
                <a:gd name="T5" fmla="*/ 6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4"/>
                    <a:pt x="2" y="6"/>
                    <a:pt x="3" y="10"/>
                  </a:cubicBezTo>
                  <a:cubicBezTo>
                    <a:pt x="3" y="10"/>
                    <a:pt x="10" y="12"/>
                    <a:pt x="8" y="6"/>
                  </a:cubicBezTo>
                  <a:cubicBezTo>
                    <a:pt x="8" y="6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503"/>
            <p:cNvSpPr>
              <a:spLocks/>
            </p:cNvSpPr>
            <p:nvPr/>
          </p:nvSpPr>
          <p:spPr bwMode="auto">
            <a:xfrm>
              <a:off x="1385888" y="1535113"/>
              <a:ext cx="38100" cy="23813"/>
            </a:xfrm>
            <a:custGeom>
              <a:avLst/>
              <a:gdLst>
                <a:gd name="T0" fmla="*/ 0 w 11"/>
                <a:gd name="T1" fmla="*/ 0 h 7"/>
                <a:gd name="T2" fmla="*/ 5 w 11"/>
                <a:gd name="T3" fmla="*/ 7 h 7"/>
                <a:gd name="T4" fmla="*/ 0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0"/>
                    <a:pt x="4" y="3"/>
                    <a:pt x="5" y="7"/>
                  </a:cubicBezTo>
                  <a:cubicBezTo>
                    <a:pt x="5" y="7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504"/>
            <p:cNvSpPr>
              <a:spLocks/>
            </p:cNvSpPr>
            <p:nvPr/>
          </p:nvSpPr>
          <p:spPr bwMode="auto">
            <a:xfrm>
              <a:off x="1392238" y="1490663"/>
              <a:ext cx="31750" cy="55563"/>
            </a:xfrm>
            <a:custGeom>
              <a:avLst/>
              <a:gdLst>
                <a:gd name="T0" fmla="*/ 0 w 9"/>
                <a:gd name="T1" fmla="*/ 3 h 16"/>
                <a:gd name="T2" fmla="*/ 9 w 9"/>
                <a:gd name="T3" fmla="*/ 6 h 16"/>
                <a:gd name="T4" fmla="*/ 5 w 9"/>
                <a:gd name="T5" fmla="*/ 5 h 16"/>
                <a:gd name="T6" fmla="*/ 0 w 9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3"/>
                  </a:moveTo>
                  <a:cubicBezTo>
                    <a:pt x="0" y="3"/>
                    <a:pt x="2" y="16"/>
                    <a:pt x="9" y="6"/>
                  </a:cubicBezTo>
                  <a:cubicBezTo>
                    <a:pt x="9" y="6"/>
                    <a:pt x="7" y="3"/>
                    <a:pt x="5" y="5"/>
                  </a:cubicBezTo>
                  <a:cubicBezTo>
                    <a:pt x="5" y="5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505"/>
            <p:cNvSpPr>
              <a:spLocks/>
            </p:cNvSpPr>
            <p:nvPr/>
          </p:nvSpPr>
          <p:spPr bwMode="auto">
            <a:xfrm>
              <a:off x="1374776" y="1165226"/>
              <a:ext cx="28575" cy="20638"/>
            </a:xfrm>
            <a:custGeom>
              <a:avLst/>
              <a:gdLst>
                <a:gd name="T0" fmla="*/ 0 w 8"/>
                <a:gd name="T1" fmla="*/ 4 h 6"/>
                <a:gd name="T2" fmla="*/ 8 w 8"/>
                <a:gd name="T3" fmla="*/ 6 h 6"/>
                <a:gd name="T4" fmla="*/ 0 w 8"/>
                <a:gd name="T5" fmla="*/ 3 h 6"/>
                <a:gd name="T6" fmla="*/ 0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0" y="4"/>
                    <a:pt x="6" y="2"/>
                    <a:pt x="8" y="6"/>
                  </a:cubicBezTo>
                  <a:cubicBezTo>
                    <a:pt x="8" y="6"/>
                    <a:pt x="5" y="0"/>
                    <a:pt x="0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06"/>
            <p:cNvSpPr>
              <a:spLocks/>
            </p:cNvSpPr>
            <p:nvPr/>
          </p:nvSpPr>
          <p:spPr bwMode="auto">
            <a:xfrm>
              <a:off x="1377951" y="1028701"/>
              <a:ext cx="38100" cy="20638"/>
            </a:xfrm>
            <a:custGeom>
              <a:avLst/>
              <a:gdLst>
                <a:gd name="T0" fmla="*/ 5 w 11"/>
                <a:gd name="T1" fmla="*/ 0 h 6"/>
                <a:gd name="T2" fmla="*/ 5 w 11"/>
                <a:gd name="T3" fmla="*/ 6 h 6"/>
                <a:gd name="T4" fmla="*/ 11 w 11"/>
                <a:gd name="T5" fmla="*/ 1 h 6"/>
                <a:gd name="T6" fmla="*/ 5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5" y="0"/>
                  </a:moveTo>
                  <a:cubicBezTo>
                    <a:pt x="5" y="0"/>
                    <a:pt x="0" y="3"/>
                    <a:pt x="5" y="6"/>
                  </a:cubicBezTo>
                  <a:cubicBezTo>
                    <a:pt x="5" y="6"/>
                    <a:pt x="10" y="6"/>
                    <a:pt x="11" y="1"/>
                  </a:cubicBezTo>
                  <a:cubicBezTo>
                    <a:pt x="11" y="1"/>
                    <a:pt x="5" y="5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507"/>
            <p:cNvSpPr>
              <a:spLocks/>
            </p:cNvSpPr>
            <p:nvPr/>
          </p:nvSpPr>
          <p:spPr bwMode="auto">
            <a:xfrm>
              <a:off x="1573213" y="1604963"/>
              <a:ext cx="47625" cy="30163"/>
            </a:xfrm>
            <a:custGeom>
              <a:avLst/>
              <a:gdLst>
                <a:gd name="T0" fmla="*/ 3 w 14"/>
                <a:gd name="T1" fmla="*/ 0 h 9"/>
                <a:gd name="T2" fmla="*/ 8 w 14"/>
                <a:gd name="T3" fmla="*/ 6 h 9"/>
                <a:gd name="T4" fmla="*/ 3 w 1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3" y="0"/>
                  </a:moveTo>
                  <a:cubicBezTo>
                    <a:pt x="3" y="0"/>
                    <a:pt x="0" y="9"/>
                    <a:pt x="8" y="6"/>
                  </a:cubicBezTo>
                  <a:cubicBezTo>
                    <a:pt x="8" y="6"/>
                    <a:pt x="14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508"/>
            <p:cNvSpPr>
              <a:spLocks/>
            </p:cNvSpPr>
            <p:nvPr/>
          </p:nvSpPr>
          <p:spPr bwMode="auto">
            <a:xfrm>
              <a:off x="1676401" y="1549401"/>
              <a:ext cx="23813" cy="47625"/>
            </a:xfrm>
            <a:custGeom>
              <a:avLst/>
              <a:gdLst>
                <a:gd name="T0" fmla="*/ 0 w 7"/>
                <a:gd name="T1" fmla="*/ 4 h 14"/>
                <a:gd name="T2" fmla="*/ 7 w 7"/>
                <a:gd name="T3" fmla="*/ 9 h 14"/>
                <a:gd name="T4" fmla="*/ 0 w 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0" y="4"/>
                  </a:moveTo>
                  <a:cubicBezTo>
                    <a:pt x="0" y="4"/>
                    <a:pt x="0" y="14"/>
                    <a:pt x="7" y="9"/>
                  </a:cubicBezTo>
                  <a:cubicBezTo>
                    <a:pt x="7" y="9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509"/>
            <p:cNvSpPr>
              <a:spLocks/>
            </p:cNvSpPr>
            <p:nvPr/>
          </p:nvSpPr>
          <p:spPr bwMode="auto">
            <a:xfrm>
              <a:off x="1735138" y="1549401"/>
              <a:ext cx="20638" cy="44450"/>
            </a:xfrm>
            <a:custGeom>
              <a:avLst/>
              <a:gdLst>
                <a:gd name="T0" fmla="*/ 0 w 6"/>
                <a:gd name="T1" fmla="*/ 5 h 13"/>
                <a:gd name="T2" fmla="*/ 6 w 6"/>
                <a:gd name="T3" fmla="*/ 8 h 13"/>
                <a:gd name="T4" fmla="*/ 0 w 6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0" y="5"/>
                  </a:moveTo>
                  <a:cubicBezTo>
                    <a:pt x="0" y="5"/>
                    <a:pt x="1" y="13"/>
                    <a:pt x="6" y="8"/>
                  </a:cubicBezTo>
                  <a:cubicBezTo>
                    <a:pt x="6" y="8"/>
                    <a:pt x="5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510"/>
            <p:cNvSpPr>
              <a:spLocks/>
            </p:cNvSpPr>
            <p:nvPr/>
          </p:nvSpPr>
          <p:spPr bwMode="auto">
            <a:xfrm>
              <a:off x="1658938" y="1216026"/>
              <a:ext cx="49213" cy="41275"/>
            </a:xfrm>
            <a:custGeom>
              <a:avLst/>
              <a:gdLst>
                <a:gd name="T0" fmla="*/ 6 w 14"/>
                <a:gd name="T1" fmla="*/ 0 h 12"/>
                <a:gd name="T2" fmla="*/ 10 w 14"/>
                <a:gd name="T3" fmla="*/ 8 h 12"/>
                <a:gd name="T4" fmla="*/ 6 w 1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6" y="0"/>
                  </a:moveTo>
                  <a:cubicBezTo>
                    <a:pt x="6" y="0"/>
                    <a:pt x="0" y="12"/>
                    <a:pt x="10" y="8"/>
                  </a:cubicBezTo>
                  <a:cubicBezTo>
                    <a:pt x="10" y="8"/>
                    <a:pt x="14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511"/>
            <p:cNvSpPr>
              <a:spLocks/>
            </p:cNvSpPr>
            <p:nvPr/>
          </p:nvSpPr>
          <p:spPr bwMode="auto">
            <a:xfrm>
              <a:off x="1679576" y="1189038"/>
              <a:ext cx="38100" cy="44450"/>
            </a:xfrm>
            <a:custGeom>
              <a:avLst/>
              <a:gdLst>
                <a:gd name="T0" fmla="*/ 7 w 11"/>
                <a:gd name="T1" fmla="*/ 3 h 13"/>
                <a:gd name="T2" fmla="*/ 10 w 11"/>
                <a:gd name="T3" fmla="*/ 12 h 13"/>
                <a:gd name="T4" fmla="*/ 7 w 11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7" y="3"/>
                  </a:moveTo>
                  <a:cubicBezTo>
                    <a:pt x="7" y="3"/>
                    <a:pt x="0" y="13"/>
                    <a:pt x="10" y="12"/>
                  </a:cubicBezTo>
                  <a:cubicBezTo>
                    <a:pt x="10" y="12"/>
                    <a:pt x="11" y="0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512"/>
            <p:cNvSpPr>
              <a:spLocks/>
            </p:cNvSpPr>
            <p:nvPr/>
          </p:nvSpPr>
          <p:spPr bwMode="auto">
            <a:xfrm>
              <a:off x="1728788" y="1189038"/>
              <a:ext cx="17463" cy="38100"/>
            </a:xfrm>
            <a:custGeom>
              <a:avLst/>
              <a:gdLst>
                <a:gd name="T0" fmla="*/ 0 w 5"/>
                <a:gd name="T1" fmla="*/ 5 h 11"/>
                <a:gd name="T2" fmla="*/ 5 w 5"/>
                <a:gd name="T3" fmla="*/ 5 h 11"/>
                <a:gd name="T4" fmla="*/ 0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0" y="5"/>
                  </a:moveTo>
                  <a:cubicBezTo>
                    <a:pt x="0" y="5"/>
                    <a:pt x="5" y="11"/>
                    <a:pt x="5" y="5"/>
                  </a:cubicBezTo>
                  <a:cubicBezTo>
                    <a:pt x="5" y="5"/>
                    <a:pt x="2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513"/>
            <p:cNvSpPr>
              <a:spLocks/>
            </p:cNvSpPr>
            <p:nvPr/>
          </p:nvSpPr>
          <p:spPr bwMode="auto">
            <a:xfrm>
              <a:off x="1565276" y="1611313"/>
              <a:ext cx="63500" cy="58738"/>
            </a:xfrm>
            <a:custGeom>
              <a:avLst/>
              <a:gdLst>
                <a:gd name="T0" fmla="*/ 8 w 18"/>
                <a:gd name="T1" fmla="*/ 0 h 17"/>
                <a:gd name="T2" fmla="*/ 9 w 18"/>
                <a:gd name="T3" fmla="*/ 14 h 17"/>
                <a:gd name="T4" fmla="*/ 18 w 18"/>
                <a:gd name="T5" fmla="*/ 14 h 17"/>
                <a:gd name="T6" fmla="*/ 8 w 18"/>
                <a:gd name="T7" fmla="*/ 7 h 17"/>
                <a:gd name="T8" fmla="*/ 8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8" y="0"/>
                  </a:moveTo>
                  <a:cubicBezTo>
                    <a:pt x="8" y="0"/>
                    <a:pt x="0" y="8"/>
                    <a:pt x="9" y="14"/>
                  </a:cubicBezTo>
                  <a:cubicBezTo>
                    <a:pt x="9" y="14"/>
                    <a:pt x="13" y="17"/>
                    <a:pt x="18" y="14"/>
                  </a:cubicBezTo>
                  <a:cubicBezTo>
                    <a:pt x="18" y="14"/>
                    <a:pt x="8" y="15"/>
                    <a:pt x="8" y="7"/>
                  </a:cubicBezTo>
                  <a:cubicBezTo>
                    <a:pt x="8" y="7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514"/>
            <p:cNvSpPr>
              <a:spLocks/>
            </p:cNvSpPr>
            <p:nvPr/>
          </p:nvSpPr>
          <p:spPr bwMode="auto">
            <a:xfrm>
              <a:off x="1389063" y="1431926"/>
              <a:ext cx="73025" cy="65088"/>
            </a:xfrm>
            <a:custGeom>
              <a:avLst/>
              <a:gdLst>
                <a:gd name="T0" fmla="*/ 9 w 21"/>
                <a:gd name="T1" fmla="*/ 5 h 19"/>
                <a:gd name="T2" fmla="*/ 5 w 21"/>
                <a:gd name="T3" fmla="*/ 13 h 19"/>
                <a:gd name="T4" fmla="*/ 17 w 21"/>
                <a:gd name="T5" fmla="*/ 9 h 19"/>
                <a:gd name="T6" fmla="*/ 18 w 21"/>
                <a:gd name="T7" fmla="*/ 7 h 19"/>
                <a:gd name="T8" fmla="*/ 19 w 21"/>
                <a:gd name="T9" fmla="*/ 6 h 19"/>
                <a:gd name="T10" fmla="*/ 10 w 21"/>
                <a:gd name="T11" fmla="*/ 18 h 19"/>
                <a:gd name="T12" fmla="*/ 2 w 21"/>
                <a:gd name="T13" fmla="*/ 14 h 19"/>
                <a:gd name="T14" fmla="*/ 12 w 21"/>
                <a:gd name="T15" fmla="*/ 1 h 19"/>
                <a:gd name="T16" fmla="*/ 18 w 21"/>
                <a:gd name="T17" fmla="*/ 4 h 19"/>
                <a:gd name="T18" fmla="*/ 17 w 21"/>
                <a:gd name="T19" fmla="*/ 4 h 19"/>
                <a:gd name="T20" fmla="*/ 9 w 21"/>
                <a:gd name="T2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9">
                  <a:moveTo>
                    <a:pt x="9" y="5"/>
                  </a:moveTo>
                  <a:cubicBezTo>
                    <a:pt x="9" y="5"/>
                    <a:pt x="1" y="8"/>
                    <a:pt x="5" y="13"/>
                  </a:cubicBezTo>
                  <a:cubicBezTo>
                    <a:pt x="5" y="13"/>
                    <a:pt x="11" y="18"/>
                    <a:pt x="17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1" y="14"/>
                    <a:pt x="10" y="18"/>
                  </a:cubicBezTo>
                  <a:cubicBezTo>
                    <a:pt x="10" y="18"/>
                    <a:pt x="3" y="19"/>
                    <a:pt x="2" y="14"/>
                  </a:cubicBezTo>
                  <a:cubicBezTo>
                    <a:pt x="2" y="14"/>
                    <a:pt x="0" y="6"/>
                    <a:pt x="12" y="1"/>
                  </a:cubicBezTo>
                  <a:cubicBezTo>
                    <a:pt x="12" y="1"/>
                    <a:pt x="17" y="0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3" y="2"/>
                    <a:pt x="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515"/>
            <p:cNvSpPr>
              <a:spLocks/>
            </p:cNvSpPr>
            <p:nvPr/>
          </p:nvSpPr>
          <p:spPr bwMode="auto">
            <a:xfrm>
              <a:off x="1347788" y="1438276"/>
              <a:ext cx="44450" cy="55563"/>
            </a:xfrm>
            <a:custGeom>
              <a:avLst/>
              <a:gdLst>
                <a:gd name="T0" fmla="*/ 7 w 13"/>
                <a:gd name="T1" fmla="*/ 13 h 16"/>
                <a:gd name="T2" fmla="*/ 4 w 13"/>
                <a:gd name="T3" fmla="*/ 7 h 16"/>
                <a:gd name="T4" fmla="*/ 12 w 13"/>
                <a:gd name="T5" fmla="*/ 9 h 16"/>
                <a:gd name="T6" fmla="*/ 13 w 13"/>
                <a:gd name="T7" fmla="*/ 8 h 16"/>
                <a:gd name="T8" fmla="*/ 2 w 13"/>
                <a:gd name="T9" fmla="*/ 6 h 16"/>
                <a:gd name="T10" fmla="*/ 2 w 13"/>
                <a:gd name="T11" fmla="*/ 13 h 16"/>
                <a:gd name="T12" fmla="*/ 7 w 13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7" y="13"/>
                  </a:moveTo>
                  <a:cubicBezTo>
                    <a:pt x="7" y="13"/>
                    <a:pt x="1" y="13"/>
                    <a:pt x="4" y="7"/>
                  </a:cubicBezTo>
                  <a:cubicBezTo>
                    <a:pt x="4" y="7"/>
                    <a:pt x="8" y="3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7" y="0"/>
                    <a:pt x="2" y="6"/>
                  </a:cubicBezTo>
                  <a:cubicBezTo>
                    <a:pt x="2" y="6"/>
                    <a:pt x="0" y="9"/>
                    <a:pt x="2" y="13"/>
                  </a:cubicBezTo>
                  <a:cubicBezTo>
                    <a:pt x="2" y="13"/>
                    <a:pt x="6" y="16"/>
                    <a:pt x="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516"/>
            <p:cNvSpPr>
              <a:spLocks/>
            </p:cNvSpPr>
            <p:nvPr/>
          </p:nvSpPr>
          <p:spPr bwMode="auto">
            <a:xfrm>
              <a:off x="1430338" y="1397001"/>
              <a:ext cx="52388" cy="38100"/>
            </a:xfrm>
            <a:custGeom>
              <a:avLst/>
              <a:gdLst>
                <a:gd name="T0" fmla="*/ 1 w 15"/>
                <a:gd name="T1" fmla="*/ 10 h 11"/>
                <a:gd name="T2" fmla="*/ 9 w 15"/>
                <a:gd name="T3" fmla="*/ 0 h 11"/>
                <a:gd name="T4" fmla="*/ 11 w 15"/>
                <a:gd name="T5" fmla="*/ 8 h 11"/>
                <a:gd name="T6" fmla="*/ 8 w 15"/>
                <a:gd name="T7" fmla="*/ 11 h 11"/>
                <a:gd name="T8" fmla="*/ 11 w 15"/>
                <a:gd name="T9" fmla="*/ 3 h 11"/>
                <a:gd name="T10" fmla="*/ 5 w 15"/>
                <a:gd name="T11" fmla="*/ 4 h 11"/>
                <a:gd name="T12" fmla="*/ 3 w 15"/>
                <a:gd name="T13" fmla="*/ 10 h 11"/>
                <a:gd name="T14" fmla="*/ 1 w 15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1">
                  <a:moveTo>
                    <a:pt x="1" y="10"/>
                  </a:moveTo>
                  <a:cubicBezTo>
                    <a:pt x="1" y="10"/>
                    <a:pt x="0" y="1"/>
                    <a:pt x="9" y="0"/>
                  </a:cubicBezTo>
                  <a:cubicBezTo>
                    <a:pt x="9" y="0"/>
                    <a:pt x="15" y="0"/>
                    <a:pt x="11" y="8"/>
                  </a:cubicBezTo>
                  <a:cubicBezTo>
                    <a:pt x="11" y="8"/>
                    <a:pt x="10" y="10"/>
                    <a:pt x="8" y="11"/>
                  </a:cubicBezTo>
                  <a:cubicBezTo>
                    <a:pt x="8" y="11"/>
                    <a:pt x="12" y="7"/>
                    <a:pt x="11" y="3"/>
                  </a:cubicBezTo>
                  <a:cubicBezTo>
                    <a:pt x="11" y="3"/>
                    <a:pt x="8" y="0"/>
                    <a:pt x="5" y="4"/>
                  </a:cubicBezTo>
                  <a:cubicBezTo>
                    <a:pt x="5" y="4"/>
                    <a:pt x="3" y="6"/>
                    <a:pt x="3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517"/>
            <p:cNvSpPr>
              <a:spLocks/>
            </p:cNvSpPr>
            <p:nvPr/>
          </p:nvSpPr>
          <p:spPr bwMode="auto">
            <a:xfrm>
              <a:off x="1208088" y="1271588"/>
              <a:ext cx="66675" cy="52388"/>
            </a:xfrm>
            <a:custGeom>
              <a:avLst/>
              <a:gdLst>
                <a:gd name="T0" fmla="*/ 1 w 19"/>
                <a:gd name="T1" fmla="*/ 15 h 15"/>
                <a:gd name="T2" fmla="*/ 12 w 19"/>
                <a:gd name="T3" fmla="*/ 4 h 15"/>
                <a:gd name="T4" fmla="*/ 13 w 19"/>
                <a:gd name="T5" fmla="*/ 10 h 15"/>
                <a:gd name="T6" fmla="*/ 15 w 19"/>
                <a:gd name="T7" fmla="*/ 10 h 15"/>
                <a:gd name="T8" fmla="*/ 14 w 19"/>
                <a:gd name="T9" fmla="*/ 1 h 15"/>
                <a:gd name="T10" fmla="*/ 0 w 19"/>
                <a:gd name="T11" fmla="*/ 15 h 15"/>
                <a:gd name="T12" fmla="*/ 1 w 19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1" y="15"/>
                  </a:moveTo>
                  <a:cubicBezTo>
                    <a:pt x="1" y="15"/>
                    <a:pt x="3" y="4"/>
                    <a:pt x="12" y="4"/>
                  </a:cubicBezTo>
                  <a:cubicBezTo>
                    <a:pt x="12" y="4"/>
                    <a:pt x="15" y="2"/>
                    <a:pt x="13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9" y="2"/>
                    <a:pt x="14" y="1"/>
                  </a:cubicBezTo>
                  <a:cubicBezTo>
                    <a:pt x="14" y="1"/>
                    <a:pt x="4" y="0"/>
                    <a:pt x="0" y="15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518"/>
            <p:cNvSpPr>
              <a:spLocks/>
            </p:cNvSpPr>
            <p:nvPr/>
          </p:nvSpPr>
          <p:spPr bwMode="auto">
            <a:xfrm>
              <a:off x="1316038" y="800101"/>
              <a:ext cx="49213" cy="58738"/>
            </a:xfrm>
            <a:custGeom>
              <a:avLst/>
              <a:gdLst>
                <a:gd name="T0" fmla="*/ 0 w 14"/>
                <a:gd name="T1" fmla="*/ 3 h 17"/>
                <a:gd name="T2" fmla="*/ 8 w 14"/>
                <a:gd name="T3" fmla="*/ 15 h 17"/>
                <a:gd name="T4" fmla="*/ 5 w 14"/>
                <a:gd name="T5" fmla="*/ 5 h 17"/>
                <a:gd name="T6" fmla="*/ 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3"/>
                  </a:moveTo>
                  <a:cubicBezTo>
                    <a:pt x="0" y="3"/>
                    <a:pt x="3" y="17"/>
                    <a:pt x="8" y="15"/>
                  </a:cubicBezTo>
                  <a:cubicBezTo>
                    <a:pt x="8" y="15"/>
                    <a:pt x="14" y="13"/>
                    <a:pt x="5" y="5"/>
                  </a:cubicBezTo>
                  <a:cubicBezTo>
                    <a:pt x="5" y="5"/>
                    <a:pt x="2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519"/>
            <p:cNvSpPr>
              <a:spLocks/>
            </p:cNvSpPr>
            <p:nvPr/>
          </p:nvSpPr>
          <p:spPr bwMode="auto">
            <a:xfrm>
              <a:off x="1268413" y="846138"/>
              <a:ext cx="26988" cy="30163"/>
            </a:xfrm>
            <a:custGeom>
              <a:avLst/>
              <a:gdLst>
                <a:gd name="T0" fmla="*/ 0 w 8"/>
                <a:gd name="T1" fmla="*/ 6 h 9"/>
                <a:gd name="T2" fmla="*/ 6 w 8"/>
                <a:gd name="T3" fmla="*/ 0 h 9"/>
                <a:gd name="T4" fmla="*/ 8 w 8"/>
                <a:gd name="T5" fmla="*/ 1 h 9"/>
                <a:gd name="T6" fmla="*/ 3 w 8"/>
                <a:gd name="T7" fmla="*/ 6 h 9"/>
                <a:gd name="T8" fmla="*/ 0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6"/>
                  </a:moveTo>
                  <a:cubicBezTo>
                    <a:pt x="0" y="6"/>
                    <a:pt x="1" y="0"/>
                    <a:pt x="6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2" y="1"/>
                    <a:pt x="3" y="6"/>
                  </a:cubicBezTo>
                  <a:cubicBezTo>
                    <a:pt x="3" y="6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520"/>
            <p:cNvSpPr>
              <a:spLocks/>
            </p:cNvSpPr>
            <p:nvPr/>
          </p:nvSpPr>
          <p:spPr bwMode="auto">
            <a:xfrm>
              <a:off x="1263651" y="762001"/>
              <a:ext cx="63500" cy="73025"/>
            </a:xfrm>
            <a:custGeom>
              <a:avLst/>
              <a:gdLst>
                <a:gd name="T0" fmla="*/ 15 w 18"/>
                <a:gd name="T1" fmla="*/ 4 h 21"/>
                <a:gd name="T2" fmla="*/ 2 w 18"/>
                <a:gd name="T3" fmla="*/ 14 h 21"/>
                <a:gd name="T4" fmla="*/ 12 w 18"/>
                <a:gd name="T5" fmla="*/ 16 h 21"/>
                <a:gd name="T6" fmla="*/ 5 w 18"/>
                <a:gd name="T7" fmla="*/ 15 h 21"/>
                <a:gd name="T8" fmla="*/ 9 w 18"/>
                <a:gd name="T9" fmla="*/ 7 h 21"/>
                <a:gd name="T10" fmla="*/ 18 w 18"/>
                <a:gd name="T11" fmla="*/ 7 h 21"/>
                <a:gd name="T12" fmla="*/ 15 w 18"/>
                <a:gd name="T1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5" y="4"/>
                  </a:moveTo>
                  <a:cubicBezTo>
                    <a:pt x="14" y="4"/>
                    <a:pt x="0" y="0"/>
                    <a:pt x="2" y="14"/>
                  </a:cubicBezTo>
                  <a:cubicBezTo>
                    <a:pt x="2" y="14"/>
                    <a:pt x="5" y="21"/>
                    <a:pt x="12" y="16"/>
                  </a:cubicBezTo>
                  <a:cubicBezTo>
                    <a:pt x="12" y="16"/>
                    <a:pt x="9" y="18"/>
                    <a:pt x="5" y="15"/>
                  </a:cubicBezTo>
                  <a:cubicBezTo>
                    <a:pt x="5" y="15"/>
                    <a:pt x="2" y="7"/>
                    <a:pt x="9" y="7"/>
                  </a:cubicBezTo>
                  <a:cubicBezTo>
                    <a:pt x="9" y="7"/>
                    <a:pt x="12" y="5"/>
                    <a:pt x="18" y="7"/>
                  </a:cubicBezTo>
                  <a:cubicBezTo>
                    <a:pt x="18" y="7"/>
                    <a:pt x="17" y="4"/>
                    <a:pt x="1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521"/>
            <p:cNvSpPr>
              <a:spLocks/>
            </p:cNvSpPr>
            <p:nvPr/>
          </p:nvSpPr>
          <p:spPr bwMode="auto">
            <a:xfrm>
              <a:off x="1360488" y="720726"/>
              <a:ext cx="69850" cy="49213"/>
            </a:xfrm>
            <a:custGeom>
              <a:avLst/>
              <a:gdLst>
                <a:gd name="T0" fmla="*/ 1 w 20"/>
                <a:gd name="T1" fmla="*/ 12 h 14"/>
                <a:gd name="T2" fmla="*/ 8 w 20"/>
                <a:gd name="T3" fmla="*/ 3 h 14"/>
                <a:gd name="T4" fmla="*/ 10 w 20"/>
                <a:gd name="T5" fmla="*/ 12 h 14"/>
                <a:gd name="T6" fmla="*/ 10 w 20"/>
                <a:gd name="T7" fmla="*/ 5 h 14"/>
                <a:gd name="T8" fmla="*/ 3 w 20"/>
                <a:gd name="T9" fmla="*/ 10 h 14"/>
                <a:gd name="T10" fmla="*/ 1 w 20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1" y="12"/>
                  </a:moveTo>
                  <a:cubicBezTo>
                    <a:pt x="1" y="12"/>
                    <a:pt x="0" y="5"/>
                    <a:pt x="8" y="3"/>
                  </a:cubicBezTo>
                  <a:cubicBezTo>
                    <a:pt x="8" y="3"/>
                    <a:pt x="20" y="0"/>
                    <a:pt x="10" y="12"/>
                  </a:cubicBezTo>
                  <a:cubicBezTo>
                    <a:pt x="10" y="12"/>
                    <a:pt x="15" y="4"/>
                    <a:pt x="10" y="5"/>
                  </a:cubicBezTo>
                  <a:cubicBezTo>
                    <a:pt x="10" y="5"/>
                    <a:pt x="5" y="3"/>
                    <a:pt x="3" y="10"/>
                  </a:cubicBezTo>
                  <a:cubicBezTo>
                    <a:pt x="3" y="10"/>
                    <a:pt x="2" y="14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522"/>
            <p:cNvSpPr>
              <a:spLocks/>
            </p:cNvSpPr>
            <p:nvPr/>
          </p:nvSpPr>
          <p:spPr bwMode="auto">
            <a:xfrm>
              <a:off x="1301751" y="758826"/>
              <a:ext cx="90488" cy="90488"/>
            </a:xfrm>
            <a:custGeom>
              <a:avLst/>
              <a:gdLst>
                <a:gd name="T0" fmla="*/ 8 w 26"/>
                <a:gd name="T1" fmla="*/ 16 h 26"/>
                <a:gd name="T2" fmla="*/ 15 w 26"/>
                <a:gd name="T3" fmla="*/ 5 h 26"/>
                <a:gd name="T4" fmla="*/ 18 w 26"/>
                <a:gd name="T5" fmla="*/ 7 h 26"/>
                <a:gd name="T6" fmla="*/ 19 w 26"/>
                <a:gd name="T7" fmla="*/ 6 h 26"/>
                <a:gd name="T8" fmla="*/ 14 w 26"/>
                <a:gd name="T9" fmla="*/ 3 h 26"/>
                <a:gd name="T10" fmla="*/ 3 w 26"/>
                <a:gd name="T11" fmla="*/ 17 h 26"/>
                <a:gd name="T12" fmla="*/ 20 w 26"/>
                <a:gd name="T13" fmla="*/ 14 h 26"/>
                <a:gd name="T14" fmla="*/ 21 w 26"/>
                <a:gd name="T15" fmla="*/ 9 h 26"/>
                <a:gd name="T16" fmla="*/ 17 w 26"/>
                <a:gd name="T17" fmla="*/ 15 h 26"/>
                <a:gd name="T18" fmla="*/ 8 w 26"/>
                <a:gd name="T1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6">
                  <a:moveTo>
                    <a:pt x="8" y="16"/>
                  </a:moveTo>
                  <a:cubicBezTo>
                    <a:pt x="8" y="16"/>
                    <a:pt x="5" y="11"/>
                    <a:pt x="15" y="5"/>
                  </a:cubicBezTo>
                  <a:cubicBezTo>
                    <a:pt x="15" y="5"/>
                    <a:pt x="18" y="4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2" y="0"/>
                    <a:pt x="14" y="3"/>
                  </a:cubicBezTo>
                  <a:cubicBezTo>
                    <a:pt x="14" y="3"/>
                    <a:pt x="0" y="10"/>
                    <a:pt x="3" y="17"/>
                  </a:cubicBezTo>
                  <a:cubicBezTo>
                    <a:pt x="3" y="17"/>
                    <a:pt x="8" y="26"/>
                    <a:pt x="20" y="14"/>
                  </a:cubicBezTo>
                  <a:cubicBezTo>
                    <a:pt x="20" y="14"/>
                    <a:pt x="26" y="7"/>
                    <a:pt x="21" y="9"/>
                  </a:cubicBezTo>
                  <a:cubicBezTo>
                    <a:pt x="21" y="9"/>
                    <a:pt x="20" y="12"/>
                    <a:pt x="17" y="15"/>
                  </a:cubicBezTo>
                  <a:cubicBezTo>
                    <a:pt x="17" y="15"/>
                    <a:pt x="10" y="19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523"/>
            <p:cNvSpPr>
              <a:spLocks/>
            </p:cNvSpPr>
            <p:nvPr/>
          </p:nvSpPr>
          <p:spPr bwMode="auto">
            <a:xfrm>
              <a:off x="1555751" y="1125538"/>
              <a:ext cx="93663" cy="73025"/>
            </a:xfrm>
            <a:custGeom>
              <a:avLst/>
              <a:gdLst>
                <a:gd name="T0" fmla="*/ 8 w 27"/>
                <a:gd name="T1" fmla="*/ 14 h 21"/>
                <a:gd name="T2" fmla="*/ 18 w 27"/>
                <a:gd name="T3" fmla="*/ 3 h 21"/>
                <a:gd name="T4" fmla="*/ 24 w 27"/>
                <a:gd name="T5" fmla="*/ 10 h 21"/>
                <a:gd name="T6" fmla="*/ 18 w 27"/>
                <a:gd name="T7" fmla="*/ 16 h 21"/>
                <a:gd name="T8" fmla="*/ 18 w 27"/>
                <a:gd name="T9" fmla="*/ 17 h 21"/>
                <a:gd name="T10" fmla="*/ 27 w 27"/>
                <a:gd name="T11" fmla="*/ 8 h 21"/>
                <a:gd name="T12" fmla="*/ 15 w 27"/>
                <a:gd name="T13" fmla="*/ 1 h 21"/>
                <a:gd name="T14" fmla="*/ 3 w 27"/>
                <a:gd name="T15" fmla="*/ 15 h 21"/>
                <a:gd name="T16" fmla="*/ 16 w 27"/>
                <a:gd name="T17" fmla="*/ 19 h 21"/>
                <a:gd name="T18" fmla="*/ 17 w 27"/>
                <a:gd name="T19" fmla="*/ 17 h 21"/>
                <a:gd name="T20" fmla="*/ 8 w 27"/>
                <a:gd name="T21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1">
                  <a:moveTo>
                    <a:pt x="8" y="14"/>
                  </a:moveTo>
                  <a:cubicBezTo>
                    <a:pt x="8" y="14"/>
                    <a:pt x="4" y="7"/>
                    <a:pt x="18" y="3"/>
                  </a:cubicBezTo>
                  <a:cubicBezTo>
                    <a:pt x="18" y="3"/>
                    <a:pt x="26" y="4"/>
                    <a:pt x="24" y="10"/>
                  </a:cubicBezTo>
                  <a:cubicBezTo>
                    <a:pt x="24" y="10"/>
                    <a:pt x="22" y="14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26" y="14"/>
                    <a:pt x="27" y="8"/>
                  </a:cubicBezTo>
                  <a:cubicBezTo>
                    <a:pt x="27" y="8"/>
                    <a:pt x="27" y="0"/>
                    <a:pt x="15" y="1"/>
                  </a:cubicBezTo>
                  <a:cubicBezTo>
                    <a:pt x="15" y="1"/>
                    <a:pt x="0" y="7"/>
                    <a:pt x="3" y="15"/>
                  </a:cubicBezTo>
                  <a:cubicBezTo>
                    <a:pt x="3" y="15"/>
                    <a:pt x="6" y="21"/>
                    <a:pt x="16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9" y="17"/>
                    <a:pt x="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524"/>
            <p:cNvSpPr>
              <a:spLocks/>
            </p:cNvSpPr>
            <p:nvPr/>
          </p:nvSpPr>
          <p:spPr bwMode="auto">
            <a:xfrm>
              <a:off x="1514476" y="1101726"/>
              <a:ext cx="68263" cy="66675"/>
            </a:xfrm>
            <a:custGeom>
              <a:avLst/>
              <a:gdLst>
                <a:gd name="T0" fmla="*/ 8 w 20"/>
                <a:gd name="T1" fmla="*/ 19 h 19"/>
                <a:gd name="T2" fmla="*/ 2 w 20"/>
                <a:gd name="T3" fmla="*/ 10 h 19"/>
                <a:gd name="T4" fmla="*/ 13 w 20"/>
                <a:gd name="T5" fmla="*/ 5 h 19"/>
                <a:gd name="T6" fmla="*/ 20 w 20"/>
                <a:gd name="T7" fmla="*/ 12 h 19"/>
                <a:gd name="T8" fmla="*/ 19 w 20"/>
                <a:gd name="T9" fmla="*/ 15 h 19"/>
                <a:gd name="T10" fmla="*/ 11 w 20"/>
                <a:gd name="T11" fmla="*/ 7 h 19"/>
                <a:gd name="T12" fmla="*/ 4 w 20"/>
                <a:gd name="T13" fmla="*/ 11 h 19"/>
                <a:gd name="T14" fmla="*/ 8 w 20"/>
                <a:gd name="T15" fmla="*/ 17 h 19"/>
                <a:gd name="T16" fmla="*/ 8 w 20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9">
                  <a:moveTo>
                    <a:pt x="8" y="19"/>
                  </a:moveTo>
                  <a:cubicBezTo>
                    <a:pt x="8" y="19"/>
                    <a:pt x="0" y="19"/>
                    <a:pt x="2" y="10"/>
                  </a:cubicBezTo>
                  <a:cubicBezTo>
                    <a:pt x="2" y="10"/>
                    <a:pt x="5" y="0"/>
                    <a:pt x="13" y="5"/>
                  </a:cubicBezTo>
                  <a:cubicBezTo>
                    <a:pt x="13" y="5"/>
                    <a:pt x="19" y="8"/>
                    <a:pt x="20" y="12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3" y="8"/>
                    <a:pt x="11" y="7"/>
                  </a:cubicBezTo>
                  <a:cubicBezTo>
                    <a:pt x="11" y="7"/>
                    <a:pt x="4" y="5"/>
                    <a:pt x="4" y="11"/>
                  </a:cubicBezTo>
                  <a:cubicBezTo>
                    <a:pt x="4" y="11"/>
                    <a:pt x="2" y="16"/>
                    <a:pt x="8" y="17"/>
                  </a:cubicBezTo>
                  <a:cubicBezTo>
                    <a:pt x="8" y="17"/>
                    <a:pt x="11" y="19"/>
                    <a:pt x="8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525"/>
            <p:cNvSpPr>
              <a:spLocks/>
            </p:cNvSpPr>
            <p:nvPr/>
          </p:nvSpPr>
          <p:spPr bwMode="auto">
            <a:xfrm>
              <a:off x="1506538" y="1185863"/>
              <a:ext cx="69850" cy="76200"/>
            </a:xfrm>
            <a:custGeom>
              <a:avLst/>
              <a:gdLst>
                <a:gd name="T0" fmla="*/ 15 w 20"/>
                <a:gd name="T1" fmla="*/ 3 h 22"/>
                <a:gd name="T2" fmla="*/ 7 w 20"/>
                <a:gd name="T3" fmla="*/ 5 h 22"/>
                <a:gd name="T4" fmla="*/ 6 w 20"/>
                <a:gd name="T5" fmla="*/ 18 h 22"/>
                <a:gd name="T6" fmla="*/ 19 w 20"/>
                <a:gd name="T7" fmla="*/ 13 h 22"/>
                <a:gd name="T8" fmla="*/ 17 w 20"/>
                <a:gd name="T9" fmla="*/ 7 h 22"/>
                <a:gd name="T10" fmla="*/ 17 w 20"/>
                <a:gd name="T11" fmla="*/ 8 h 22"/>
                <a:gd name="T12" fmla="*/ 17 w 20"/>
                <a:gd name="T13" fmla="*/ 13 h 22"/>
                <a:gd name="T14" fmla="*/ 7 w 20"/>
                <a:gd name="T15" fmla="*/ 16 h 22"/>
                <a:gd name="T16" fmla="*/ 9 w 20"/>
                <a:gd name="T17" fmla="*/ 6 h 22"/>
                <a:gd name="T18" fmla="*/ 14 w 20"/>
                <a:gd name="T19" fmla="*/ 5 h 22"/>
                <a:gd name="T20" fmla="*/ 15 w 20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2">
                  <a:moveTo>
                    <a:pt x="15" y="3"/>
                  </a:moveTo>
                  <a:cubicBezTo>
                    <a:pt x="15" y="3"/>
                    <a:pt x="11" y="0"/>
                    <a:pt x="7" y="5"/>
                  </a:cubicBezTo>
                  <a:cubicBezTo>
                    <a:pt x="7" y="5"/>
                    <a:pt x="0" y="14"/>
                    <a:pt x="6" y="18"/>
                  </a:cubicBezTo>
                  <a:cubicBezTo>
                    <a:pt x="6" y="18"/>
                    <a:pt x="12" y="22"/>
                    <a:pt x="19" y="13"/>
                  </a:cubicBezTo>
                  <a:cubicBezTo>
                    <a:pt x="19" y="13"/>
                    <a:pt x="20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8" y="12"/>
                    <a:pt x="17" y="13"/>
                  </a:cubicBezTo>
                  <a:cubicBezTo>
                    <a:pt x="17" y="13"/>
                    <a:pt x="10" y="20"/>
                    <a:pt x="7" y="16"/>
                  </a:cubicBezTo>
                  <a:cubicBezTo>
                    <a:pt x="7" y="16"/>
                    <a:pt x="2" y="13"/>
                    <a:pt x="9" y="6"/>
                  </a:cubicBezTo>
                  <a:cubicBezTo>
                    <a:pt x="9" y="6"/>
                    <a:pt x="12" y="4"/>
                    <a:pt x="14" y="5"/>
                  </a:cubicBezTo>
                  <a:cubicBezTo>
                    <a:pt x="14" y="5"/>
                    <a:pt x="16" y="5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526"/>
            <p:cNvSpPr>
              <a:spLocks/>
            </p:cNvSpPr>
            <p:nvPr/>
          </p:nvSpPr>
          <p:spPr bwMode="auto">
            <a:xfrm>
              <a:off x="1593851" y="1181101"/>
              <a:ext cx="34925" cy="34925"/>
            </a:xfrm>
            <a:custGeom>
              <a:avLst/>
              <a:gdLst>
                <a:gd name="T0" fmla="*/ 2 w 22"/>
                <a:gd name="T1" fmla="*/ 3 h 22"/>
                <a:gd name="T2" fmla="*/ 0 w 22"/>
                <a:gd name="T3" fmla="*/ 22 h 22"/>
                <a:gd name="T4" fmla="*/ 4 w 22"/>
                <a:gd name="T5" fmla="*/ 14 h 22"/>
                <a:gd name="T6" fmla="*/ 8 w 22"/>
                <a:gd name="T7" fmla="*/ 18 h 22"/>
                <a:gd name="T8" fmla="*/ 19 w 22"/>
                <a:gd name="T9" fmla="*/ 14 h 22"/>
                <a:gd name="T10" fmla="*/ 22 w 22"/>
                <a:gd name="T11" fmla="*/ 0 h 22"/>
                <a:gd name="T12" fmla="*/ 2 w 22"/>
                <a:gd name="T1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" y="3"/>
                  </a:moveTo>
                  <a:lnTo>
                    <a:pt x="0" y="22"/>
                  </a:lnTo>
                  <a:lnTo>
                    <a:pt x="4" y="14"/>
                  </a:lnTo>
                  <a:lnTo>
                    <a:pt x="8" y="18"/>
                  </a:lnTo>
                  <a:lnTo>
                    <a:pt x="19" y="14"/>
                  </a:lnTo>
                  <a:lnTo>
                    <a:pt x="22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527"/>
            <p:cNvSpPr>
              <a:spLocks/>
            </p:cNvSpPr>
            <p:nvPr/>
          </p:nvSpPr>
          <p:spPr bwMode="auto">
            <a:xfrm>
              <a:off x="1503363" y="1385888"/>
              <a:ext cx="20638" cy="28575"/>
            </a:xfrm>
            <a:custGeom>
              <a:avLst/>
              <a:gdLst>
                <a:gd name="T0" fmla="*/ 2 w 6"/>
                <a:gd name="T1" fmla="*/ 8 h 8"/>
                <a:gd name="T2" fmla="*/ 6 w 6"/>
                <a:gd name="T3" fmla="*/ 3 h 8"/>
                <a:gd name="T4" fmla="*/ 0 w 6"/>
                <a:gd name="T5" fmla="*/ 4 h 8"/>
                <a:gd name="T6" fmla="*/ 2 w 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cubicBezTo>
                    <a:pt x="2" y="8"/>
                    <a:pt x="2" y="3"/>
                    <a:pt x="6" y="3"/>
                  </a:cubicBezTo>
                  <a:cubicBezTo>
                    <a:pt x="6" y="3"/>
                    <a:pt x="0" y="0"/>
                    <a:pt x="0" y="4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528"/>
            <p:cNvSpPr>
              <a:spLocks/>
            </p:cNvSpPr>
            <p:nvPr/>
          </p:nvSpPr>
          <p:spPr bwMode="auto">
            <a:xfrm>
              <a:off x="1476376" y="1154113"/>
              <a:ext cx="50800" cy="26988"/>
            </a:xfrm>
            <a:custGeom>
              <a:avLst/>
              <a:gdLst>
                <a:gd name="T0" fmla="*/ 0 w 15"/>
                <a:gd name="T1" fmla="*/ 4 h 8"/>
                <a:gd name="T2" fmla="*/ 15 w 15"/>
                <a:gd name="T3" fmla="*/ 1 h 8"/>
                <a:gd name="T4" fmla="*/ 14 w 15"/>
                <a:gd name="T5" fmla="*/ 0 h 8"/>
                <a:gd name="T6" fmla="*/ 2 w 15"/>
                <a:gd name="T7" fmla="*/ 1 h 8"/>
                <a:gd name="T8" fmla="*/ 0 w 1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0" y="4"/>
                    <a:pt x="10" y="8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6" y="6"/>
                    <a:pt x="2" y="1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529"/>
            <p:cNvSpPr>
              <a:spLocks/>
            </p:cNvSpPr>
            <p:nvPr/>
          </p:nvSpPr>
          <p:spPr bwMode="auto">
            <a:xfrm>
              <a:off x="1620838" y="990601"/>
              <a:ext cx="58738" cy="42863"/>
            </a:xfrm>
            <a:custGeom>
              <a:avLst/>
              <a:gdLst>
                <a:gd name="T0" fmla="*/ 3 w 17"/>
                <a:gd name="T1" fmla="*/ 8 h 12"/>
                <a:gd name="T2" fmla="*/ 17 w 17"/>
                <a:gd name="T3" fmla="*/ 8 h 12"/>
                <a:gd name="T4" fmla="*/ 3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3" y="8"/>
                  </a:moveTo>
                  <a:cubicBezTo>
                    <a:pt x="3" y="8"/>
                    <a:pt x="11" y="12"/>
                    <a:pt x="17" y="8"/>
                  </a:cubicBezTo>
                  <a:cubicBezTo>
                    <a:pt x="17" y="8"/>
                    <a:pt x="0" y="0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530"/>
            <p:cNvSpPr>
              <a:spLocks/>
            </p:cNvSpPr>
            <p:nvPr/>
          </p:nvSpPr>
          <p:spPr bwMode="auto">
            <a:xfrm>
              <a:off x="1620838" y="1101726"/>
              <a:ext cx="87313" cy="73025"/>
            </a:xfrm>
            <a:custGeom>
              <a:avLst/>
              <a:gdLst>
                <a:gd name="T0" fmla="*/ 5 w 25"/>
                <a:gd name="T1" fmla="*/ 9 h 21"/>
                <a:gd name="T2" fmla="*/ 12 w 25"/>
                <a:gd name="T3" fmla="*/ 2 h 21"/>
                <a:gd name="T4" fmla="*/ 17 w 25"/>
                <a:gd name="T5" fmla="*/ 8 h 21"/>
                <a:gd name="T6" fmla="*/ 18 w 25"/>
                <a:gd name="T7" fmla="*/ 9 h 21"/>
                <a:gd name="T8" fmla="*/ 13 w 25"/>
                <a:gd name="T9" fmla="*/ 0 h 21"/>
                <a:gd name="T10" fmla="*/ 2 w 25"/>
                <a:gd name="T11" fmla="*/ 9 h 21"/>
                <a:gd name="T12" fmla="*/ 13 w 25"/>
                <a:gd name="T13" fmla="*/ 21 h 21"/>
                <a:gd name="T14" fmla="*/ 14 w 25"/>
                <a:gd name="T15" fmla="*/ 17 h 21"/>
                <a:gd name="T16" fmla="*/ 7 w 25"/>
                <a:gd name="T17" fmla="*/ 12 h 21"/>
                <a:gd name="T18" fmla="*/ 5 w 25"/>
                <a:gd name="T1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1">
                  <a:moveTo>
                    <a:pt x="5" y="9"/>
                  </a:moveTo>
                  <a:cubicBezTo>
                    <a:pt x="5" y="9"/>
                    <a:pt x="3" y="4"/>
                    <a:pt x="12" y="2"/>
                  </a:cubicBezTo>
                  <a:cubicBezTo>
                    <a:pt x="12" y="2"/>
                    <a:pt x="19" y="0"/>
                    <a:pt x="17" y="8"/>
                  </a:cubicBezTo>
                  <a:cubicBezTo>
                    <a:pt x="17" y="8"/>
                    <a:pt x="13" y="13"/>
                    <a:pt x="18" y="9"/>
                  </a:cubicBezTo>
                  <a:cubicBezTo>
                    <a:pt x="18" y="9"/>
                    <a:pt x="25" y="0"/>
                    <a:pt x="13" y="0"/>
                  </a:cubicBezTo>
                  <a:cubicBezTo>
                    <a:pt x="13" y="0"/>
                    <a:pt x="0" y="3"/>
                    <a:pt x="2" y="9"/>
                  </a:cubicBezTo>
                  <a:cubicBezTo>
                    <a:pt x="2" y="9"/>
                    <a:pt x="9" y="20"/>
                    <a:pt x="13" y="21"/>
                  </a:cubicBezTo>
                  <a:cubicBezTo>
                    <a:pt x="13" y="21"/>
                    <a:pt x="16" y="19"/>
                    <a:pt x="14" y="17"/>
                  </a:cubicBezTo>
                  <a:cubicBezTo>
                    <a:pt x="14" y="17"/>
                    <a:pt x="10" y="15"/>
                    <a:pt x="7" y="12"/>
                  </a:cubicBezTo>
                  <a:cubicBezTo>
                    <a:pt x="7" y="12"/>
                    <a:pt x="5" y="11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531"/>
            <p:cNvSpPr>
              <a:spLocks/>
            </p:cNvSpPr>
            <p:nvPr/>
          </p:nvSpPr>
          <p:spPr bwMode="auto">
            <a:xfrm>
              <a:off x="1666876" y="1241426"/>
              <a:ext cx="53975" cy="44450"/>
            </a:xfrm>
            <a:custGeom>
              <a:avLst/>
              <a:gdLst>
                <a:gd name="T0" fmla="*/ 6 w 16"/>
                <a:gd name="T1" fmla="*/ 0 h 13"/>
                <a:gd name="T2" fmla="*/ 5 w 16"/>
                <a:gd name="T3" fmla="*/ 9 h 13"/>
                <a:gd name="T4" fmla="*/ 16 w 16"/>
                <a:gd name="T5" fmla="*/ 7 h 13"/>
                <a:gd name="T6" fmla="*/ 14 w 16"/>
                <a:gd name="T7" fmla="*/ 6 h 13"/>
                <a:gd name="T8" fmla="*/ 5 w 16"/>
                <a:gd name="T9" fmla="*/ 5 h 13"/>
                <a:gd name="T10" fmla="*/ 6 w 1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6" y="0"/>
                  </a:moveTo>
                  <a:cubicBezTo>
                    <a:pt x="6" y="0"/>
                    <a:pt x="0" y="3"/>
                    <a:pt x="5" y="9"/>
                  </a:cubicBezTo>
                  <a:cubicBezTo>
                    <a:pt x="5" y="9"/>
                    <a:pt x="12" y="13"/>
                    <a:pt x="16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8" y="12"/>
                    <a:pt x="5" y="5"/>
                  </a:cubicBezTo>
                  <a:cubicBezTo>
                    <a:pt x="5" y="5"/>
                    <a:pt x="4" y="6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532"/>
            <p:cNvSpPr>
              <a:spLocks/>
            </p:cNvSpPr>
            <p:nvPr/>
          </p:nvSpPr>
          <p:spPr bwMode="auto">
            <a:xfrm>
              <a:off x="1187451" y="1212851"/>
              <a:ext cx="49213" cy="58738"/>
            </a:xfrm>
            <a:custGeom>
              <a:avLst/>
              <a:gdLst>
                <a:gd name="T0" fmla="*/ 5 w 14"/>
                <a:gd name="T1" fmla="*/ 4 h 17"/>
                <a:gd name="T2" fmla="*/ 4 w 14"/>
                <a:gd name="T3" fmla="*/ 13 h 17"/>
                <a:gd name="T4" fmla="*/ 10 w 14"/>
                <a:gd name="T5" fmla="*/ 9 h 17"/>
                <a:gd name="T6" fmla="*/ 14 w 14"/>
                <a:gd name="T7" fmla="*/ 6 h 17"/>
                <a:gd name="T8" fmla="*/ 5 w 14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5" y="4"/>
                  </a:moveTo>
                  <a:cubicBezTo>
                    <a:pt x="5" y="4"/>
                    <a:pt x="0" y="5"/>
                    <a:pt x="4" y="13"/>
                  </a:cubicBezTo>
                  <a:cubicBezTo>
                    <a:pt x="4" y="13"/>
                    <a:pt x="4" y="17"/>
                    <a:pt x="10" y="9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6" y="0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533"/>
            <p:cNvSpPr>
              <a:spLocks/>
            </p:cNvSpPr>
            <p:nvPr/>
          </p:nvSpPr>
          <p:spPr bwMode="auto">
            <a:xfrm>
              <a:off x="1573213" y="1066801"/>
              <a:ext cx="55563" cy="63500"/>
            </a:xfrm>
            <a:custGeom>
              <a:avLst/>
              <a:gdLst>
                <a:gd name="T0" fmla="*/ 0 w 16"/>
                <a:gd name="T1" fmla="*/ 15 h 18"/>
                <a:gd name="T2" fmla="*/ 3 w 16"/>
                <a:gd name="T3" fmla="*/ 13 h 18"/>
                <a:gd name="T4" fmla="*/ 14 w 16"/>
                <a:gd name="T5" fmla="*/ 10 h 18"/>
                <a:gd name="T6" fmla="*/ 16 w 16"/>
                <a:gd name="T7" fmla="*/ 8 h 18"/>
                <a:gd name="T8" fmla="*/ 0 w 16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15"/>
                  </a:moveTo>
                  <a:cubicBezTo>
                    <a:pt x="0" y="15"/>
                    <a:pt x="3" y="18"/>
                    <a:pt x="3" y="13"/>
                  </a:cubicBezTo>
                  <a:cubicBezTo>
                    <a:pt x="3" y="13"/>
                    <a:pt x="5" y="3"/>
                    <a:pt x="14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5" y="0"/>
                    <a:pt x="0" y="1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534"/>
            <p:cNvSpPr>
              <a:spLocks/>
            </p:cNvSpPr>
            <p:nvPr/>
          </p:nvSpPr>
          <p:spPr bwMode="auto">
            <a:xfrm>
              <a:off x="2112963" y="161926"/>
              <a:ext cx="69850" cy="55563"/>
            </a:xfrm>
            <a:custGeom>
              <a:avLst/>
              <a:gdLst>
                <a:gd name="T0" fmla="*/ 0 w 20"/>
                <a:gd name="T1" fmla="*/ 12 h 16"/>
                <a:gd name="T2" fmla="*/ 18 w 20"/>
                <a:gd name="T3" fmla="*/ 0 h 16"/>
                <a:gd name="T4" fmla="*/ 6 w 20"/>
                <a:gd name="T5" fmla="*/ 16 h 16"/>
                <a:gd name="T6" fmla="*/ 0 w 20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0" y="12"/>
                  </a:moveTo>
                  <a:cubicBezTo>
                    <a:pt x="0" y="12"/>
                    <a:pt x="9" y="14"/>
                    <a:pt x="18" y="0"/>
                  </a:cubicBezTo>
                  <a:cubicBezTo>
                    <a:pt x="18" y="0"/>
                    <a:pt x="20" y="7"/>
                    <a:pt x="6" y="1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535"/>
            <p:cNvSpPr>
              <a:spLocks/>
            </p:cNvSpPr>
            <p:nvPr/>
          </p:nvSpPr>
          <p:spPr bwMode="auto">
            <a:xfrm>
              <a:off x="1933576" y="20638"/>
              <a:ext cx="44450" cy="17463"/>
            </a:xfrm>
            <a:custGeom>
              <a:avLst/>
              <a:gdLst>
                <a:gd name="T0" fmla="*/ 1 w 13"/>
                <a:gd name="T1" fmla="*/ 4 h 5"/>
                <a:gd name="T2" fmla="*/ 13 w 13"/>
                <a:gd name="T3" fmla="*/ 5 h 5"/>
                <a:gd name="T4" fmla="*/ 12 w 13"/>
                <a:gd name="T5" fmla="*/ 1 h 5"/>
                <a:gd name="T6" fmla="*/ 1 w 1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">
                  <a:moveTo>
                    <a:pt x="1" y="4"/>
                  </a:moveTo>
                  <a:cubicBezTo>
                    <a:pt x="1" y="4"/>
                    <a:pt x="9" y="2"/>
                    <a:pt x="13" y="5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536"/>
            <p:cNvSpPr>
              <a:spLocks/>
            </p:cNvSpPr>
            <p:nvPr/>
          </p:nvSpPr>
          <p:spPr bwMode="auto">
            <a:xfrm>
              <a:off x="2109788" y="290513"/>
              <a:ext cx="65088" cy="46038"/>
            </a:xfrm>
            <a:custGeom>
              <a:avLst/>
              <a:gdLst>
                <a:gd name="T0" fmla="*/ 1 w 19"/>
                <a:gd name="T1" fmla="*/ 2 h 13"/>
                <a:gd name="T2" fmla="*/ 3 w 19"/>
                <a:gd name="T3" fmla="*/ 8 h 13"/>
                <a:gd name="T4" fmla="*/ 7 w 19"/>
                <a:gd name="T5" fmla="*/ 6 h 13"/>
                <a:gd name="T6" fmla="*/ 19 w 19"/>
                <a:gd name="T7" fmla="*/ 2 h 13"/>
                <a:gd name="T8" fmla="*/ 6 w 19"/>
                <a:gd name="T9" fmla="*/ 3 h 13"/>
                <a:gd name="T10" fmla="*/ 1 w 19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3">
                  <a:moveTo>
                    <a:pt x="1" y="2"/>
                  </a:moveTo>
                  <a:cubicBezTo>
                    <a:pt x="1" y="2"/>
                    <a:pt x="5" y="4"/>
                    <a:pt x="3" y="8"/>
                  </a:cubicBezTo>
                  <a:cubicBezTo>
                    <a:pt x="3" y="8"/>
                    <a:pt x="5" y="13"/>
                    <a:pt x="7" y="6"/>
                  </a:cubicBezTo>
                  <a:cubicBezTo>
                    <a:pt x="7" y="6"/>
                    <a:pt x="13" y="3"/>
                    <a:pt x="19" y="2"/>
                  </a:cubicBezTo>
                  <a:cubicBezTo>
                    <a:pt x="19" y="2"/>
                    <a:pt x="9" y="0"/>
                    <a:pt x="6" y="3"/>
                  </a:cubicBezTo>
                  <a:cubicBezTo>
                    <a:pt x="6" y="3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537"/>
            <p:cNvSpPr>
              <a:spLocks/>
            </p:cNvSpPr>
            <p:nvPr/>
          </p:nvSpPr>
          <p:spPr bwMode="auto">
            <a:xfrm>
              <a:off x="2136776" y="557213"/>
              <a:ext cx="25400" cy="55563"/>
            </a:xfrm>
            <a:custGeom>
              <a:avLst/>
              <a:gdLst>
                <a:gd name="T0" fmla="*/ 1 w 7"/>
                <a:gd name="T1" fmla="*/ 6 h 16"/>
                <a:gd name="T2" fmla="*/ 0 w 7"/>
                <a:gd name="T3" fmla="*/ 12 h 16"/>
                <a:gd name="T4" fmla="*/ 4 w 7"/>
                <a:gd name="T5" fmla="*/ 16 h 16"/>
                <a:gd name="T6" fmla="*/ 7 w 7"/>
                <a:gd name="T7" fmla="*/ 12 h 16"/>
                <a:gd name="T8" fmla="*/ 1 w 7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6">
                  <a:moveTo>
                    <a:pt x="1" y="6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538"/>
            <p:cNvSpPr>
              <a:spLocks/>
            </p:cNvSpPr>
            <p:nvPr/>
          </p:nvSpPr>
          <p:spPr bwMode="auto">
            <a:xfrm>
              <a:off x="2157413" y="523876"/>
              <a:ext cx="25400" cy="85725"/>
            </a:xfrm>
            <a:custGeom>
              <a:avLst/>
              <a:gdLst>
                <a:gd name="T0" fmla="*/ 0 w 7"/>
                <a:gd name="T1" fmla="*/ 8 h 25"/>
                <a:gd name="T2" fmla="*/ 0 w 7"/>
                <a:gd name="T3" fmla="*/ 15 h 25"/>
                <a:gd name="T4" fmla="*/ 7 w 7"/>
                <a:gd name="T5" fmla="*/ 17 h 25"/>
                <a:gd name="T6" fmla="*/ 0 w 7"/>
                <a:gd name="T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5">
                  <a:moveTo>
                    <a:pt x="0" y="8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4" y="25"/>
                    <a:pt x="7" y="17"/>
                  </a:cubicBezTo>
                  <a:cubicBezTo>
                    <a:pt x="7" y="17"/>
                    <a:pt x="6" y="0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539"/>
            <p:cNvSpPr>
              <a:spLocks/>
            </p:cNvSpPr>
            <p:nvPr/>
          </p:nvSpPr>
          <p:spPr bwMode="auto">
            <a:xfrm>
              <a:off x="2189163" y="498476"/>
              <a:ext cx="17463" cy="55563"/>
            </a:xfrm>
            <a:custGeom>
              <a:avLst/>
              <a:gdLst>
                <a:gd name="T0" fmla="*/ 0 w 5"/>
                <a:gd name="T1" fmla="*/ 6 h 16"/>
                <a:gd name="T2" fmla="*/ 5 w 5"/>
                <a:gd name="T3" fmla="*/ 9 h 16"/>
                <a:gd name="T4" fmla="*/ 0 w 5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0" y="6"/>
                  </a:moveTo>
                  <a:cubicBezTo>
                    <a:pt x="0" y="6"/>
                    <a:pt x="0" y="16"/>
                    <a:pt x="5" y="9"/>
                  </a:cubicBezTo>
                  <a:cubicBezTo>
                    <a:pt x="5" y="9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540"/>
            <p:cNvSpPr>
              <a:spLocks/>
            </p:cNvSpPr>
            <p:nvPr/>
          </p:nvSpPr>
          <p:spPr bwMode="auto">
            <a:xfrm>
              <a:off x="2179638" y="412751"/>
              <a:ext cx="58738" cy="111125"/>
            </a:xfrm>
            <a:custGeom>
              <a:avLst/>
              <a:gdLst>
                <a:gd name="T0" fmla="*/ 3 w 17"/>
                <a:gd name="T1" fmla="*/ 16 h 32"/>
                <a:gd name="T2" fmla="*/ 11 w 17"/>
                <a:gd name="T3" fmla="*/ 23 h 32"/>
                <a:gd name="T4" fmla="*/ 17 w 17"/>
                <a:gd name="T5" fmla="*/ 15 h 32"/>
                <a:gd name="T6" fmla="*/ 16 w 17"/>
                <a:gd name="T7" fmla="*/ 9 h 32"/>
                <a:gd name="T8" fmla="*/ 11 w 17"/>
                <a:gd name="T9" fmla="*/ 11 h 32"/>
                <a:gd name="T10" fmla="*/ 4 w 17"/>
                <a:gd name="T11" fmla="*/ 6 h 32"/>
                <a:gd name="T12" fmla="*/ 3 w 17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2">
                  <a:moveTo>
                    <a:pt x="3" y="16"/>
                  </a:moveTo>
                  <a:cubicBezTo>
                    <a:pt x="3" y="16"/>
                    <a:pt x="6" y="32"/>
                    <a:pt x="11" y="23"/>
                  </a:cubicBezTo>
                  <a:cubicBezTo>
                    <a:pt x="11" y="23"/>
                    <a:pt x="14" y="19"/>
                    <a:pt x="17" y="15"/>
                  </a:cubicBezTo>
                  <a:cubicBezTo>
                    <a:pt x="17" y="15"/>
                    <a:pt x="15" y="11"/>
                    <a:pt x="16" y="9"/>
                  </a:cubicBezTo>
                  <a:cubicBezTo>
                    <a:pt x="17" y="8"/>
                    <a:pt x="12" y="6"/>
                    <a:pt x="11" y="11"/>
                  </a:cubicBezTo>
                  <a:cubicBezTo>
                    <a:pt x="11" y="11"/>
                    <a:pt x="5" y="0"/>
                    <a:pt x="4" y="6"/>
                  </a:cubicBezTo>
                  <a:cubicBezTo>
                    <a:pt x="4" y="6"/>
                    <a:pt x="0" y="12"/>
                    <a:pt x="3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541"/>
            <p:cNvSpPr>
              <a:spLocks/>
            </p:cNvSpPr>
            <p:nvPr/>
          </p:nvSpPr>
          <p:spPr bwMode="auto">
            <a:xfrm>
              <a:off x="2189163" y="374651"/>
              <a:ext cx="76200" cy="68263"/>
            </a:xfrm>
            <a:custGeom>
              <a:avLst/>
              <a:gdLst>
                <a:gd name="T0" fmla="*/ 5 w 22"/>
                <a:gd name="T1" fmla="*/ 5 h 20"/>
                <a:gd name="T2" fmla="*/ 17 w 22"/>
                <a:gd name="T3" fmla="*/ 19 h 20"/>
                <a:gd name="T4" fmla="*/ 14 w 22"/>
                <a:gd name="T5" fmla="*/ 9 h 20"/>
                <a:gd name="T6" fmla="*/ 5 w 22"/>
                <a:gd name="T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0">
                  <a:moveTo>
                    <a:pt x="5" y="5"/>
                  </a:moveTo>
                  <a:cubicBezTo>
                    <a:pt x="5" y="5"/>
                    <a:pt x="0" y="20"/>
                    <a:pt x="17" y="19"/>
                  </a:cubicBezTo>
                  <a:cubicBezTo>
                    <a:pt x="17" y="19"/>
                    <a:pt x="22" y="13"/>
                    <a:pt x="14" y="9"/>
                  </a:cubicBezTo>
                  <a:cubicBezTo>
                    <a:pt x="14" y="9"/>
                    <a:pt x="5" y="0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542"/>
            <p:cNvSpPr>
              <a:spLocks/>
            </p:cNvSpPr>
            <p:nvPr/>
          </p:nvSpPr>
          <p:spPr bwMode="auto">
            <a:xfrm>
              <a:off x="2212976" y="336551"/>
              <a:ext cx="55563" cy="82550"/>
            </a:xfrm>
            <a:custGeom>
              <a:avLst/>
              <a:gdLst>
                <a:gd name="T0" fmla="*/ 4 w 16"/>
                <a:gd name="T1" fmla="*/ 8 h 24"/>
                <a:gd name="T2" fmla="*/ 7 w 16"/>
                <a:gd name="T3" fmla="*/ 20 h 24"/>
                <a:gd name="T4" fmla="*/ 11 w 16"/>
                <a:gd name="T5" fmla="*/ 15 h 24"/>
                <a:gd name="T6" fmla="*/ 4 w 16"/>
                <a:gd name="T7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4">
                  <a:moveTo>
                    <a:pt x="4" y="8"/>
                  </a:moveTo>
                  <a:cubicBezTo>
                    <a:pt x="4" y="8"/>
                    <a:pt x="0" y="14"/>
                    <a:pt x="7" y="20"/>
                  </a:cubicBezTo>
                  <a:cubicBezTo>
                    <a:pt x="7" y="20"/>
                    <a:pt x="16" y="24"/>
                    <a:pt x="11" y="15"/>
                  </a:cubicBezTo>
                  <a:cubicBezTo>
                    <a:pt x="11" y="15"/>
                    <a:pt x="5" y="0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543"/>
            <p:cNvSpPr>
              <a:spLocks/>
            </p:cNvSpPr>
            <p:nvPr/>
          </p:nvSpPr>
          <p:spPr bwMode="auto">
            <a:xfrm>
              <a:off x="2244726" y="336551"/>
              <a:ext cx="69850" cy="65088"/>
            </a:xfrm>
            <a:custGeom>
              <a:avLst/>
              <a:gdLst>
                <a:gd name="T0" fmla="*/ 0 w 20"/>
                <a:gd name="T1" fmla="*/ 0 h 19"/>
                <a:gd name="T2" fmla="*/ 10 w 20"/>
                <a:gd name="T3" fmla="*/ 11 h 19"/>
                <a:gd name="T4" fmla="*/ 0 w 20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cubicBezTo>
                    <a:pt x="0" y="0"/>
                    <a:pt x="2" y="19"/>
                    <a:pt x="10" y="11"/>
                  </a:cubicBezTo>
                  <a:cubicBezTo>
                    <a:pt x="10" y="11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544"/>
            <p:cNvSpPr>
              <a:spLocks/>
            </p:cNvSpPr>
            <p:nvPr/>
          </p:nvSpPr>
          <p:spPr bwMode="auto">
            <a:xfrm>
              <a:off x="2043113" y="234951"/>
              <a:ext cx="46038" cy="28575"/>
            </a:xfrm>
            <a:custGeom>
              <a:avLst/>
              <a:gdLst>
                <a:gd name="T0" fmla="*/ 6 w 13"/>
                <a:gd name="T1" fmla="*/ 0 h 8"/>
                <a:gd name="T2" fmla="*/ 9 w 13"/>
                <a:gd name="T3" fmla="*/ 8 h 8"/>
                <a:gd name="T4" fmla="*/ 6 w 1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8">
                  <a:moveTo>
                    <a:pt x="6" y="0"/>
                  </a:moveTo>
                  <a:cubicBezTo>
                    <a:pt x="6" y="0"/>
                    <a:pt x="0" y="7"/>
                    <a:pt x="9" y="8"/>
                  </a:cubicBezTo>
                  <a:cubicBezTo>
                    <a:pt x="9" y="8"/>
                    <a:pt x="13" y="2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545"/>
            <p:cNvSpPr>
              <a:spLocks/>
            </p:cNvSpPr>
            <p:nvPr/>
          </p:nvSpPr>
          <p:spPr bwMode="auto">
            <a:xfrm>
              <a:off x="2522538" y="123826"/>
              <a:ext cx="61913" cy="34925"/>
            </a:xfrm>
            <a:custGeom>
              <a:avLst/>
              <a:gdLst>
                <a:gd name="T0" fmla="*/ 10 w 18"/>
                <a:gd name="T1" fmla="*/ 0 h 10"/>
                <a:gd name="T2" fmla="*/ 8 w 18"/>
                <a:gd name="T3" fmla="*/ 1 h 10"/>
                <a:gd name="T4" fmla="*/ 9 w 18"/>
                <a:gd name="T5" fmla="*/ 10 h 10"/>
                <a:gd name="T6" fmla="*/ 13 w 18"/>
                <a:gd name="T7" fmla="*/ 8 h 10"/>
                <a:gd name="T8" fmla="*/ 10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0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5" y="3"/>
                    <a:pt x="0" y="8"/>
                    <a:pt x="9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8" y="1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546"/>
            <p:cNvSpPr>
              <a:spLocks/>
            </p:cNvSpPr>
            <p:nvPr/>
          </p:nvSpPr>
          <p:spPr bwMode="auto">
            <a:xfrm>
              <a:off x="2435226" y="120651"/>
              <a:ext cx="23813" cy="41275"/>
            </a:xfrm>
            <a:custGeom>
              <a:avLst/>
              <a:gdLst>
                <a:gd name="T0" fmla="*/ 0 w 7"/>
                <a:gd name="T1" fmla="*/ 6 h 12"/>
                <a:gd name="T2" fmla="*/ 7 w 7"/>
                <a:gd name="T3" fmla="*/ 5 h 12"/>
                <a:gd name="T4" fmla="*/ 5 w 7"/>
                <a:gd name="T5" fmla="*/ 0 h 12"/>
                <a:gd name="T6" fmla="*/ 0 w 7"/>
                <a:gd name="T7" fmla="*/ 4 h 12"/>
                <a:gd name="T8" fmla="*/ 0 w 7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6"/>
                  </a:moveTo>
                  <a:cubicBezTo>
                    <a:pt x="0" y="6"/>
                    <a:pt x="6" y="12"/>
                    <a:pt x="7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547"/>
            <p:cNvSpPr>
              <a:spLocks/>
            </p:cNvSpPr>
            <p:nvPr/>
          </p:nvSpPr>
          <p:spPr bwMode="auto">
            <a:xfrm>
              <a:off x="2220913" y="269876"/>
              <a:ext cx="73025" cy="49213"/>
            </a:xfrm>
            <a:custGeom>
              <a:avLst/>
              <a:gdLst>
                <a:gd name="T0" fmla="*/ 0 w 21"/>
                <a:gd name="T1" fmla="*/ 9 h 14"/>
                <a:gd name="T2" fmla="*/ 12 w 21"/>
                <a:gd name="T3" fmla="*/ 2 h 14"/>
                <a:gd name="T4" fmla="*/ 9 w 21"/>
                <a:gd name="T5" fmla="*/ 14 h 14"/>
                <a:gd name="T6" fmla="*/ 0 w 21"/>
                <a:gd name="T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4">
                  <a:moveTo>
                    <a:pt x="0" y="9"/>
                  </a:moveTo>
                  <a:cubicBezTo>
                    <a:pt x="0" y="9"/>
                    <a:pt x="5" y="0"/>
                    <a:pt x="12" y="2"/>
                  </a:cubicBezTo>
                  <a:cubicBezTo>
                    <a:pt x="12" y="2"/>
                    <a:pt x="21" y="9"/>
                    <a:pt x="9" y="14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548"/>
            <p:cNvSpPr>
              <a:spLocks/>
            </p:cNvSpPr>
            <p:nvPr/>
          </p:nvSpPr>
          <p:spPr bwMode="auto">
            <a:xfrm>
              <a:off x="1236663" y="1192213"/>
              <a:ext cx="38100" cy="38100"/>
            </a:xfrm>
            <a:custGeom>
              <a:avLst/>
              <a:gdLst>
                <a:gd name="T0" fmla="*/ 6 w 11"/>
                <a:gd name="T1" fmla="*/ 3 h 11"/>
                <a:gd name="T2" fmla="*/ 7 w 11"/>
                <a:gd name="T3" fmla="*/ 11 h 11"/>
                <a:gd name="T4" fmla="*/ 11 w 11"/>
                <a:gd name="T5" fmla="*/ 7 h 11"/>
                <a:gd name="T6" fmla="*/ 6 w 11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6" y="3"/>
                  </a:moveTo>
                  <a:cubicBezTo>
                    <a:pt x="6" y="3"/>
                    <a:pt x="0" y="9"/>
                    <a:pt x="7" y="11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8" y="0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549"/>
            <p:cNvSpPr>
              <a:spLocks/>
            </p:cNvSpPr>
            <p:nvPr/>
          </p:nvSpPr>
          <p:spPr bwMode="auto">
            <a:xfrm>
              <a:off x="1198563" y="1168401"/>
              <a:ext cx="73025" cy="73025"/>
            </a:xfrm>
            <a:custGeom>
              <a:avLst/>
              <a:gdLst>
                <a:gd name="T0" fmla="*/ 4 w 21"/>
                <a:gd name="T1" fmla="*/ 17 h 21"/>
                <a:gd name="T2" fmla="*/ 9 w 21"/>
                <a:gd name="T3" fmla="*/ 6 h 21"/>
                <a:gd name="T4" fmla="*/ 15 w 21"/>
                <a:gd name="T5" fmla="*/ 8 h 21"/>
                <a:gd name="T6" fmla="*/ 18 w 21"/>
                <a:gd name="T7" fmla="*/ 5 h 21"/>
                <a:gd name="T8" fmla="*/ 1 w 21"/>
                <a:gd name="T9" fmla="*/ 16 h 21"/>
                <a:gd name="T10" fmla="*/ 4 w 21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1">
                  <a:moveTo>
                    <a:pt x="4" y="17"/>
                  </a:moveTo>
                  <a:cubicBezTo>
                    <a:pt x="4" y="17"/>
                    <a:pt x="0" y="10"/>
                    <a:pt x="9" y="6"/>
                  </a:cubicBezTo>
                  <a:cubicBezTo>
                    <a:pt x="9" y="6"/>
                    <a:pt x="13" y="4"/>
                    <a:pt x="15" y="8"/>
                  </a:cubicBezTo>
                  <a:cubicBezTo>
                    <a:pt x="15" y="8"/>
                    <a:pt x="21" y="9"/>
                    <a:pt x="18" y="5"/>
                  </a:cubicBezTo>
                  <a:cubicBezTo>
                    <a:pt x="18" y="5"/>
                    <a:pt x="0" y="0"/>
                    <a:pt x="1" y="16"/>
                  </a:cubicBezTo>
                  <a:cubicBezTo>
                    <a:pt x="1" y="16"/>
                    <a:pt x="3" y="21"/>
                    <a:pt x="4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550"/>
            <p:cNvSpPr>
              <a:spLocks/>
            </p:cNvSpPr>
            <p:nvPr/>
          </p:nvSpPr>
          <p:spPr bwMode="auto">
            <a:xfrm>
              <a:off x="1128713" y="1189038"/>
              <a:ext cx="73025" cy="47625"/>
            </a:xfrm>
            <a:custGeom>
              <a:avLst/>
              <a:gdLst>
                <a:gd name="T0" fmla="*/ 7 w 21"/>
                <a:gd name="T1" fmla="*/ 14 h 14"/>
                <a:gd name="T2" fmla="*/ 14 w 21"/>
                <a:gd name="T3" fmla="*/ 2 h 14"/>
                <a:gd name="T4" fmla="*/ 21 w 21"/>
                <a:gd name="T5" fmla="*/ 4 h 14"/>
                <a:gd name="T6" fmla="*/ 9 w 21"/>
                <a:gd name="T7" fmla="*/ 7 h 14"/>
                <a:gd name="T8" fmla="*/ 7 w 2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7" y="14"/>
                  </a:moveTo>
                  <a:cubicBezTo>
                    <a:pt x="7" y="14"/>
                    <a:pt x="0" y="4"/>
                    <a:pt x="14" y="2"/>
                  </a:cubicBezTo>
                  <a:cubicBezTo>
                    <a:pt x="14" y="2"/>
                    <a:pt x="18" y="2"/>
                    <a:pt x="21" y="4"/>
                  </a:cubicBezTo>
                  <a:cubicBezTo>
                    <a:pt x="21" y="4"/>
                    <a:pt x="10" y="0"/>
                    <a:pt x="9" y="7"/>
                  </a:cubicBezTo>
                  <a:cubicBezTo>
                    <a:pt x="9" y="7"/>
                    <a:pt x="11" y="14"/>
                    <a:pt x="7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551"/>
            <p:cNvSpPr>
              <a:spLocks/>
            </p:cNvSpPr>
            <p:nvPr/>
          </p:nvSpPr>
          <p:spPr bwMode="auto">
            <a:xfrm>
              <a:off x="1146176" y="1147763"/>
              <a:ext cx="66675" cy="44450"/>
            </a:xfrm>
            <a:custGeom>
              <a:avLst/>
              <a:gdLst>
                <a:gd name="T0" fmla="*/ 8 w 19"/>
                <a:gd name="T1" fmla="*/ 13 h 13"/>
                <a:gd name="T2" fmla="*/ 8 w 19"/>
                <a:gd name="T3" fmla="*/ 4 h 13"/>
                <a:gd name="T4" fmla="*/ 19 w 19"/>
                <a:gd name="T5" fmla="*/ 5 h 13"/>
                <a:gd name="T6" fmla="*/ 9 w 19"/>
                <a:gd name="T7" fmla="*/ 5 h 13"/>
                <a:gd name="T8" fmla="*/ 8 w 19"/>
                <a:gd name="T9" fmla="*/ 10 h 13"/>
                <a:gd name="T10" fmla="*/ 8 w 19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3">
                  <a:moveTo>
                    <a:pt x="8" y="13"/>
                  </a:moveTo>
                  <a:cubicBezTo>
                    <a:pt x="8" y="13"/>
                    <a:pt x="0" y="10"/>
                    <a:pt x="8" y="4"/>
                  </a:cubicBezTo>
                  <a:cubicBezTo>
                    <a:pt x="8" y="4"/>
                    <a:pt x="14" y="0"/>
                    <a:pt x="19" y="5"/>
                  </a:cubicBezTo>
                  <a:cubicBezTo>
                    <a:pt x="19" y="5"/>
                    <a:pt x="10" y="3"/>
                    <a:pt x="9" y="5"/>
                  </a:cubicBezTo>
                  <a:cubicBezTo>
                    <a:pt x="9" y="5"/>
                    <a:pt x="5" y="8"/>
                    <a:pt x="8" y="10"/>
                  </a:cubicBezTo>
                  <a:cubicBezTo>
                    <a:pt x="8" y="10"/>
                    <a:pt x="11" y="11"/>
                    <a:pt x="8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552"/>
            <p:cNvSpPr>
              <a:spLocks/>
            </p:cNvSpPr>
            <p:nvPr/>
          </p:nvSpPr>
          <p:spPr bwMode="auto">
            <a:xfrm>
              <a:off x="1243013" y="1133476"/>
              <a:ext cx="87313" cy="58738"/>
            </a:xfrm>
            <a:custGeom>
              <a:avLst/>
              <a:gdLst>
                <a:gd name="T0" fmla="*/ 0 w 25"/>
                <a:gd name="T1" fmla="*/ 14 h 17"/>
                <a:gd name="T2" fmla="*/ 17 w 25"/>
                <a:gd name="T3" fmla="*/ 5 h 17"/>
                <a:gd name="T4" fmla="*/ 19 w 25"/>
                <a:gd name="T5" fmla="*/ 17 h 17"/>
                <a:gd name="T6" fmla="*/ 17 w 25"/>
                <a:gd name="T7" fmla="*/ 16 h 17"/>
                <a:gd name="T8" fmla="*/ 18 w 25"/>
                <a:gd name="T9" fmla="*/ 8 h 17"/>
                <a:gd name="T10" fmla="*/ 3 w 25"/>
                <a:gd name="T11" fmla="*/ 14 h 17"/>
                <a:gd name="T12" fmla="*/ 0 w 25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7">
                  <a:moveTo>
                    <a:pt x="0" y="14"/>
                  </a:moveTo>
                  <a:cubicBezTo>
                    <a:pt x="0" y="14"/>
                    <a:pt x="5" y="2"/>
                    <a:pt x="17" y="5"/>
                  </a:cubicBezTo>
                  <a:cubicBezTo>
                    <a:pt x="17" y="5"/>
                    <a:pt x="25" y="7"/>
                    <a:pt x="19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23" y="11"/>
                    <a:pt x="18" y="8"/>
                  </a:cubicBezTo>
                  <a:cubicBezTo>
                    <a:pt x="18" y="8"/>
                    <a:pt x="8" y="0"/>
                    <a:pt x="3" y="14"/>
                  </a:cubicBezTo>
                  <a:cubicBezTo>
                    <a:pt x="3" y="14"/>
                    <a:pt x="2" y="16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553"/>
            <p:cNvSpPr>
              <a:spLocks/>
            </p:cNvSpPr>
            <p:nvPr/>
          </p:nvSpPr>
          <p:spPr bwMode="auto">
            <a:xfrm>
              <a:off x="1216026" y="1254126"/>
              <a:ext cx="17463" cy="31750"/>
            </a:xfrm>
            <a:custGeom>
              <a:avLst/>
              <a:gdLst>
                <a:gd name="T0" fmla="*/ 0 w 5"/>
                <a:gd name="T1" fmla="*/ 3 h 9"/>
                <a:gd name="T2" fmla="*/ 1 w 5"/>
                <a:gd name="T3" fmla="*/ 8 h 9"/>
                <a:gd name="T4" fmla="*/ 4 w 5"/>
                <a:gd name="T5" fmla="*/ 5 h 9"/>
                <a:gd name="T6" fmla="*/ 0 w 5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3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5" y="9"/>
                    <a:pt x="4" y="5"/>
                  </a:cubicBezTo>
                  <a:cubicBezTo>
                    <a:pt x="4" y="5"/>
                    <a:pt x="3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554"/>
            <p:cNvSpPr>
              <a:spLocks/>
            </p:cNvSpPr>
            <p:nvPr/>
          </p:nvSpPr>
          <p:spPr bwMode="auto">
            <a:xfrm>
              <a:off x="1666876" y="1479551"/>
              <a:ext cx="85725" cy="79375"/>
            </a:xfrm>
            <a:custGeom>
              <a:avLst/>
              <a:gdLst>
                <a:gd name="T0" fmla="*/ 10 w 25"/>
                <a:gd name="T1" fmla="*/ 20 h 23"/>
                <a:gd name="T2" fmla="*/ 8 w 25"/>
                <a:gd name="T3" fmla="*/ 12 h 23"/>
                <a:gd name="T4" fmla="*/ 24 w 25"/>
                <a:gd name="T5" fmla="*/ 8 h 23"/>
                <a:gd name="T6" fmla="*/ 21 w 25"/>
                <a:gd name="T7" fmla="*/ 11 h 23"/>
                <a:gd name="T8" fmla="*/ 21 w 25"/>
                <a:gd name="T9" fmla="*/ 7 h 23"/>
                <a:gd name="T10" fmla="*/ 9 w 25"/>
                <a:gd name="T11" fmla="*/ 15 h 23"/>
                <a:gd name="T12" fmla="*/ 10 w 25"/>
                <a:gd name="T1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3">
                  <a:moveTo>
                    <a:pt x="10" y="20"/>
                  </a:moveTo>
                  <a:cubicBezTo>
                    <a:pt x="10" y="20"/>
                    <a:pt x="0" y="23"/>
                    <a:pt x="8" y="12"/>
                  </a:cubicBezTo>
                  <a:cubicBezTo>
                    <a:pt x="8" y="12"/>
                    <a:pt x="23" y="0"/>
                    <a:pt x="24" y="8"/>
                  </a:cubicBezTo>
                  <a:cubicBezTo>
                    <a:pt x="24" y="8"/>
                    <a:pt x="25" y="13"/>
                    <a:pt x="21" y="11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11" y="8"/>
                    <a:pt x="9" y="15"/>
                  </a:cubicBezTo>
                  <a:cubicBezTo>
                    <a:pt x="9" y="15"/>
                    <a:pt x="5" y="18"/>
                    <a:pt x="1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555"/>
            <p:cNvSpPr>
              <a:spLocks/>
            </p:cNvSpPr>
            <p:nvPr/>
          </p:nvSpPr>
          <p:spPr bwMode="auto">
            <a:xfrm>
              <a:off x="1603376" y="1493838"/>
              <a:ext cx="87313" cy="107950"/>
            </a:xfrm>
            <a:custGeom>
              <a:avLst/>
              <a:gdLst>
                <a:gd name="T0" fmla="*/ 15 w 25"/>
                <a:gd name="T1" fmla="*/ 24 h 31"/>
                <a:gd name="T2" fmla="*/ 8 w 25"/>
                <a:gd name="T3" fmla="*/ 16 h 31"/>
                <a:gd name="T4" fmla="*/ 20 w 25"/>
                <a:gd name="T5" fmla="*/ 8 h 31"/>
                <a:gd name="T6" fmla="*/ 25 w 25"/>
                <a:gd name="T7" fmla="*/ 6 h 31"/>
                <a:gd name="T8" fmla="*/ 11 w 25"/>
                <a:gd name="T9" fmla="*/ 10 h 31"/>
                <a:gd name="T10" fmla="*/ 11 w 25"/>
                <a:gd name="T11" fmla="*/ 30 h 31"/>
                <a:gd name="T12" fmla="*/ 15 w 25"/>
                <a:gd name="T13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1">
                  <a:moveTo>
                    <a:pt x="15" y="24"/>
                  </a:moveTo>
                  <a:cubicBezTo>
                    <a:pt x="15" y="24"/>
                    <a:pt x="5" y="26"/>
                    <a:pt x="8" y="16"/>
                  </a:cubicBezTo>
                  <a:cubicBezTo>
                    <a:pt x="8" y="16"/>
                    <a:pt x="16" y="2"/>
                    <a:pt x="20" y="8"/>
                  </a:cubicBezTo>
                  <a:cubicBezTo>
                    <a:pt x="20" y="8"/>
                    <a:pt x="24" y="11"/>
                    <a:pt x="25" y="6"/>
                  </a:cubicBezTo>
                  <a:cubicBezTo>
                    <a:pt x="25" y="6"/>
                    <a:pt x="20" y="0"/>
                    <a:pt x="11" y="10"/>
                  </a:cubicBezTo>
                  <a:cubicBezTo>
                    <a:pt x="11" y="10"/>
                    <a:pt x="0" y="21"/>
                    <a:pt x="11" y="30"/>
                  </a:cubicBezTo>
                  <a:cubicBezTo>
                    <a:pt x="11" y="30"/>
                    <a:pt x="19" y="31"/>
                    <a:pt x="1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556"/>
            <p:cNvSpPr>
              <a:spLocks/>
            </p:cNvSpPr>
            <p:nvPr/>
          </p:nvSpPr>
          <p:spPr bwMode="auto">
            <a:xfrm>
              <a:off x="2051051" y="755651"/>
              <a:ext cx="58738" cy="69850"/>
            </a:xfrm>
            <a:custGeom>
              <a:avLst/>
              <a:gdLst>
                <a:gd name="T0" fmla="*/ 7 w 17"/>
                <a:gd name="T1" fmla="*/ 15 h 20"/>
                <a:gd name="T2" fmla="*/ 4 w 17"/>
                <a:gd name="T3" fmla="*/ 10 h 20"/>
                <a:gd name="T4" fmla="*/ 17 w 17"/>
                <a:gd name="T5" fmla="*/ 13 h 20"/>
                <a:gd name="T6" fmla="*/ 10 w 17"/>
                <a:gd name="T7" fmla="*/ 9 h 20"/>
                <a:gd name="T8" fmla="*/ 7 w 17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0">
                  <a:moveTo>
                    <a:pt x="7" y="15"/>
                  </a:moveTo>
                  <a:cubicBezTo>
                    <a:pt x="7" y="15"/>
                    <a:pt x="0" y="20"/>
                    <a:pt x="4" y="10"/>
                  </a:cubicBezTo>
                  <a:cubicBezTo>
                    <a:pt x="4" y="10"/>
                    <a:pt x="13" y="0"/>
                    <a:pt x="17" y="13"/>
                  </a:cubicBezTo>
                  <a:cubicBezTo>
                    <a:pt x="17" y="13"/>
                    <a:pt x="13" y="7"/>
                    <a:pt x="10" y="9"/>
                  </a:cubicBezTo>
                  <a:cubicBezTo>
                    <a:pt x="10" y="9"/>
                    <a:pt x="5" y="11"/>
                    <a:pt x="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557"/>
            <p:cNvSpPr>
              <a:spLocks/>
            </p:cNvSpPr>
            <p:nvPr/>
          </p:nvSpPr>
          <p:spPr bwMode="auto">
            <a:xfrm>
              <a:off x="2085976" y="817563"/>
              <a:ext cx="33338" cy="52388"/>
            </a:xfrm>
            <a:custGeom>
              <a:avLst/>
              <a:gdLst>
                <a:gd name="T0" fmla="*/ 0 w 10"/>
                <a:gd name="T1" fmla="*/ 4 h 15"/>
                <a:gd name="T2" fmla="*/ 10 w 10"/>
                <a:gd name="T3" fmla="*/ 5 h 15"/>
                <a:gd name="T4" fmla="*/ 0 w 10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5">
                  <a:moveTo>
                    <a:pt x="0" y="4"/>
                  </a:moveTo>
                  <a:cubicBezTo>
                    <a:pt x="0" y="4"/>
                    <a:pt x="6" y="15"/>
                    <a:pt x="10" y="5"/>
                  </a:cubicBezTo>
                  <a:cubicBezTo>
                    <a:pt x="10" y="5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558"/>
            <p:cNvSpPr>
              <a:spLocks/>
            </p:cNvSpPr>
            <p:nvPr/>
          </p:nvSpPr>
          <p:spPr bwMode="auto">
            <a:xfrm>
              <a:off x="2179638" y="858838"/>
              <a:ext cx="61913" cy="104775"/>
            </a:xfrm>
            <a:custGeom>
              <a:avLst/>
              <a:gdLst>
                <a:gd name="T0" fmla="*/ 10 w 18"/>
                <a:gd name="T1" fmla="*/ 3 h 30"/>
                <a:gd name="T2" fmla="*/ 13 w 18"/>
                <a:gd name="T3" fmla="*/ 6 h 30"/>
                <a:gd name="T4" fmla="*/ 14 w 18"/>
                <a:gd name="T5" fmla="*/ 9 h 30"/>
                <a:gd name="T6" fmla="*/ 18 w 18"/>
                <a:gd name="T7" fmla="*/ 12 h 30"/>
                <a:gd name="T8" fmla="*/ 7 w 18"/>
                <a:gd name="T9" fmla="*/ 16 h 30"/>
                <a:gd name="T10" fmla="*/ 11 w 18"/>
                <a:gd name="T11" fmla="*/ 24 h 30"/>
                <a:gd name="T12" fmla="*/ 1 w 18"/>
                <a:gd name="T13" fmla="*/ 22 h 30"/>
                <a:gd name="T14" fmla="*/ 8 w 18"/>
                <a:gd name="T15" fmla="*/ 10 h 30"/>
                <a:gd name="T16" fmla="*/ 8 w 18"/>
                <a:gd name="T17" fmla="*/ 8 h 30"/>
                <a:gd name="T18" fmla="*/ 6 w 18"/>
                <a:gd name="T19" fmla="*/ 6 h 30"/>
                <a:gd name="T20" fmla="*/ 10 w 18"/>
                <a:gd name="T2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30">
                  <a:moveTo>
                    <a:pt x="10" y="3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8" y="10"/>
                    <a:pt x="18" y="12"/>
                  </a:cubicBezTo>
                  <a:cubicBezTo>
                    <a:pt x="18" y="12"/>
                    <a:pt x="9" y="11"/>
                    <a:pt x="7" y="16"/>
                  </a:cubicBezTo>
                  <a:cubicBezTo>
                    <a:pt x="7" y="16"/>
                    <a:pt x="0" y="25"/>
                    <a:pt x="11" y="24"/>
                  </a:cubicBezTo>
                  <a:cubicBezTo>
                    <a:pt x="11" y="24"/>
                    <a:pt x="6" y="30"/>
                    <a:pt x="1" y="22"/>
                  </a:cubicBezTo>
                  <a:cubicBezTo>
                    <a:pt x="1" y="22"/>
                    <a:pt x="0" y="13"/>
                    <a:pt x="8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559"/>
            <p:cNvSpPr>
              <a:spLocks/>
            </p:cNvSpPr>
            <p:nvPr/>
          </p:nvSpPr>
          <p:spPr bwMode="auto">
            <a:xfrm>
              <a:off x="2157413" y="808038"/>
              <a:ext cx="34925" cy="71438"/>
            </a:xfrm>
            <a:custGeom>
              <a:avLst/>
              <a:gdLst>
                <a:gd name="T0" fmla="*/ 0 w 10"/>
                <a:gd name="T1" fmla="*/ 9 h 21"/>
                <a:gd name="T2" fmla="*/ 7 w 10"/>
                <a:gd name="T3" fmla="*/ 14 h 21"/>
                <a:gd name="T4" fmla="*/ 8 w 10"/>
                <a:gd name="T5" fmla="*/ 7 h 21"/>
                <a:gd name="T6" fmla="*/ 8 w 10"/>
                <a:gd name="T7" fmla="*/ 6 h 21"/>
                <a:gd name="T8" fmla="*/ 7 w 10"/>
                <a:gd name="T9" fmla="*/ 10 h 21"/>
                <a:gd name="T10" fmla="*/ 0 w 10"/>
                <a:gd name="T11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1">
                  <a:moveTo>
                    <a:pt x="0" y="9"/>
                  </a:moveTo>
                  <a:cubicBezTo>
                    <a:pt x="0" y="9"/>
                    <a:pt x="2" y="21"/>
                    <a:pt x="7" y="14"/>
                  </a:cubicBezTo>
                  <a:cubicBezTo>
                    <a:pt x="7" y="14"/>
                    <a:pt x="10" y="14"/>
                    <a:pt x="8" y="7"/>
                  </a:cubicBezTo>
                  <a:cubicBezTo>
                    <a:pt x="7" y="0"/>
                    <a:pt x="8" y="6"/>
                    <a:pt x="8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0" y="3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560"/>
            <p:cNvSpPr>
              <a:spLocks/>
            </p:cNvSpPr>
            <p:nvPr/>
          </p:nvSpPr>
          <p:spPr bwMode="auto">
            <a:xfrm>
              <a:off x="2116138" y="776288"/>
              <a:ext cx="104775" cy="58738"/>
            </a:xfrm>
            <a:custGeom>
              <a:avLst/>
              <a:gdLst>
                <a:gd name="T0" fmla="*/ 9 w 30"/>
                <a:gd name="T1" fmla="*/ 17 h 17"/>
                <a:gd name="T2" fmla="*/ 11 w 30"/>
                <a:gd name="T3" fmla="*/ 5 h 17"/>
                <a:gd name="T4" fmla="*/ 22 w 30"/>
                <a:gd name="T5" fmla="*/ 7 h 17"/>
                <a:gd name="T6" fmla="*/ 28 w 30"/>
                <a:gd name="T7" fmla="*/ 10 h 17"/>
                <a:gd name="T8" fmla="*/ 18 w 30"/>
                <a:gd name="T9" fmla="*/ 1 h 17"/>
                <a:gd name="T10" fmla="*/ 9 w 30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7">
                  <a:moveTo>
                    <a:pt x="9" y="17"/>
                  </a:moveTo>
                  <a:cubicBezTo>
                    <a:pt x="9" y="17"/>
                    <a:pt x="5" y="11"/>
                    <a:pt x="11" y="5"/>
                  </a:cubicBezTo>
                  <a:cubicBezTo>
                    <a:pt x="11" y="5"/>
                    <a:pt x="22" y="1"/>
                    <a:pt x="22" y="7"/>
                  </a:cubicBezTo>
                  <a:cubicBezTo>
                    <a:pt x="22" y="7"/>
                    <a:pt x="23" y="11"/>
                    <a:pt x="28" y="10"/>
                  </a:cubicBezTo>
                  <a:cubicBezTo>
                    <a:pt x="28" y="10"/>
                    <a:pt x="30" y="0"/>
                    <a:pt x="18" y="1"/>
                  </a:cubicBezTo>
                  <a:cubicBezTo>
                    <a:pt x="18" y="1"/>
                    <a:pt x="0" y="3"/>
                    <a:pt x="9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561"/>
            <p:cNvSpPr>
              <a:spLocks/>
            </p:cNvSpPr>
            <p:nvPr/>
          </p:nvSpPr>
          <p:spPr bwMode="auto">
            <a:xfrm>
              <a:off x="2119313" y="735013"/>
              <a:ext cx="55563" cy="50800"/>
            </a:xfrm>
            <a:custGeom>
              <a:avLst/>
              <a:gdLst>
                <a:gd name="T0" fmla="*/ 0 w 16"/>
                <a:gd name="T1" fmla="*/ 12 h 15"/>
                <a:gd name="T2" fmla="*/ 3 w 16"/>
                <a:gd name="T3" fmla="*/ 11 h 15"/>
                <a:gd name="T4" fmla="*/ 13 w 16"/>
                <a:gd name="T5" fmla="*/ 8 h 15"/>
                <a:gd name="T6" fmla="*/ 15 w 16"/>
                <a:gd name="T7" fmla="*/ 7 h 15"/>
                <a:gd name="T8" fmla="*/ 0 w 16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0" y="12"/>
                  </a:moveTo>
                  <a:cubicBezTo>
                    <a:pt x="0" y="12"/>
                    <a:pt x="2" y="15"/>
                    <a:pt x="3" y="11"/>
                  </a:cubicBezTo>
                  <a:cubicBezTo>
                    <a:pt x="3" y="11"/>
                    <a:pt x="9" y="4"/>
                    <a:pt x="13" y="8"/>
                  </a:cubicBezTo>
                  <a:cubicBezTo>
                    <a:pt x="13" y="8"/>
                    <a:pt x="16" y="10"/>
                    <a:pt x="15" y="7"/>
                  </a:cubicBezTo>
                  <a:cubicBezTo>
                    <a:pt x="15" y="7"/>
                    <a:pt x="8" y="0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562"/>
            <p:cNvSpPr>
              <a:spLocks/>
            </p:cNvSpPr>
            <p:nvPr/>
          </p:nvSpPr>
          <p:spPr bwMode="auto">
            <a:xfrm>
              <a:off x="2224088" y="485776"/>
              <a:ext cx="65088" cy="23813"/>
            </a:xfrm>
            <a:custGeom>
              <a:avLst/>
              <a:gdLst>
                <a:gd name="T0" fmla="*/ 6 w 19"/>
                <a:gd name="T1" fmla="*/ 0 h 7"/>
                <a:gd name="T2" fmla="*/ 8 w 19"/>
                <a:gd name="T3" fmla="*/ 7 h 7"/>
                <a:gd name="T4" fmla="*/ 6 w 1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7">
                  <a:moveTo>
                    <a:pt x="6" y="0"/>
                  </a:moveTo>
                  <a:cubicBezTo>
                    <a:pt x="6" y="0"/>
                    <a:pt x="0" y="2"/>
                    <a:pt x="8" y="7"/>
                  </a:cubicBezTo>
                  <a:cubicBezTo>
                    <a:pt x="8" y="7"/>
                    <a:pt x="19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563"/>
            <p:cNvSpPr>
              <a:spLocks/>
            </p:cNvSpPr>
            <p:nvPr/>
          </p:nvSpPr>
          <p:spPr bwMode="auto">
            <a:xfrm>
              <a:off x="2268538" y="454026"/>
              <a:ext cx="28575" cy="52388"/>
            </a:xfrm>
            <a:custGeom>
              <a:avLst/>
              <a:gdLst>
                <a:gd name="T0" fmla="*/ 0 w 8"/>
                <a:gd name="T1" fmla="*/ 2 h 15"/>
                <a:gd name="T2" fmla="*/ 0 w 8"/>
                <a:gd name="T3" fmla="*/ 10 h 15"/>
                <a:gd name="T4" fmla="*/ 6 w 8"/>
                <a:gd name="T5" fmla="*/ 9 h 15"/>
                <a:gd name="T6" fmla="*/ 6 w 8"/>
                <a:gd name="T7" fmla="*/ 8 h 15"/>
                <a:gd name="T8" fmla="*/ 0 w 8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0" y="2"/>
                  </a:moveTo>
                  <a:cubicBezTo>
                    <a:pt x="0" y="2"/>
                    <a:pt x="1" y="7"/>
                    <a:pt x="0" y="10"/>
                  </a:cubicBezTo>
                  <a:cubicBezTo>
                    <a:pt x="0" y="10"/>
                    <a:pt x="4" y="15"/>
                    <a:pt x="6" y="9"/>
                  </a:cubicBezTo>
                  <a:cubicBezTo>
                    <a:pt x="8" y="4"/>
                    <a:pt x="6" y="8"/>
                    <a:pt x="6" y="8"/>
                  </a:cubicBezTo>
                  <a:cubicBezTo>
                    <a:pt x="6" y="8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564"/>
            <p:cNvSpPr>
              <a:spLocks/>
            </p:cNvSpPr>
            <p:nvPr/>
          </p:nvSpPr>
          <p:spPr bwMode="auto">
            <a:xfrm>
              <a:off x="2297113" y="450851"/>
              <a:ext cx="30163" cy="47625"/>
            </a:xfrm>
            <a:custGeom>
              <a:avLst/>
              <a:gdLst>
                <a:gd name="T0" fmla="*/ 5 w 9"/>
                <a:gd name="T1" fmla="*/ 2 h 14"/>
                <a:gd name="T2" fmla="*/ 1 w 9"/>
                <a:gd name="T3" fmla="*/ 10 h 14"/>
                <a:gd name="T4" fmla="*/ 7 w 9"/>
                <a:gd name="T5" fmla="*/ 9 h 14"/>
                <a:gd name="T6" fmla="*/ 5 w 9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5" y="2"/>
                  </a:moveTo>
                  <a:cubicBezTo>
                    <a:pt x="4" y="3"/>
                    <a:pt x="0" y="5"/>
                    <a:pt x="1" y="10"/>
                  </a:cubicBezTo>
                  <a:cubicBezTo>
                    <a:pt x="1" y="10"/>
                    <a:pt x="5" y="14"/>
                    <a:pt x="7" y="9"/>
                  </a:cubicBezTo>
                  <a:cubicBezTo>
                    <a:pt x="7" y="9"/>
                    <a:pt x="9" y="0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565"/>
            <p:cNvSpPr>
              <a:spLocks/>
            </p:cNvSpPr>
            <p:nvPr/>
          </p:nvSpPr>
          <p:spPr bwMode="auto">
            <a:xfrm>
              <a:off x="2344738" y="460376"/>
              <a:ext cx="20638" cy="41275"/>
            </a:xfrm>
            <a:custGeom>
              <a:avLst/>
              <a:gdLst>
                <a:gd name="T0" fmla="*/ 0 w 6"/>
                <a:gd name="T1" fmla="*/ 3 h 12"/>
                <a:gd name="T2" fmla="*/ 1 w 6"/>
                <a:gd name="T3" fmla="*/ 9 h 12"/>
                <a:gd name="T4" fmla="*/ 5 w 6"/>
                <a:gd name="T5" fmla="*/ 6 h 12"/>
                <a:gd name="T6" fmla="*/ 0 w 6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0" y="3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1" y="9"/>
                    <a:pt x="6" y="12"/>
                    <a:pt x="5" y="6"/>
                  </a:cubicBezTo>
                  <a:cubicBezTo>
                    <a:pt x="5" y="6"/>
                    <a:pt x="2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566"/>
            <p:cNvSpPr>
              <a:spLocks/>
            </p:cNvSpPr>
            <p:nvPr/>
          </p:nvSpPr>
          <p:spPr bwMode="auto">
            <a:xfrm>
              <a:off x="2370138" y="474663"/>
              <a:ext cx="23813" cy="38100"/>
            </a:xfrm>
            <a:custGeom>
              <a:avLst/>
              <a:gdLst>
                <a:gd name="T0" fmla="*/ 0 w 7"/>
                <a:gd name="T1" fmla="*/ 3 h 11"/>
                <a:gd name="T2" fmla="*/ 7 w 7"/>
                <a:gd name="T3" fmla="*/ 6 h 11"/>
                <a:gd name="T4" fmla="*/ 0 w 7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0" y="3"/>
                    <a:pt x="3" y="11"/>
                    <a:pt x="7" y="6"/>
                  </a:cubicBezTo>
                  <a:cubicBezTo>
                    <a:pt x="7" y="6"/>
                    <a:pt x="3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567"/>
            <p:cNvSpPr>
              <a:spLocks/>
            </p:cNvSpPr>
            <p:nvPr/>
          </p:nvSpPr>
          <p:spPr bwMode="auto">
            <a:xfrm>
              <a:off x="2233613" y="800101"/>
              <a:ext cx="25400" cy="46038"/>
            </a:xfrm>
            <a:custGeom>
              <a:avLst/>
              <a:gdLst>
                <a:gd name="T0" fmla="*/ 0 w 7"/>
                <a:gd name="T1" fmla="*/ 3 h 13"/>
                <a:gd name="T2" fmla="*/ 7 w 7"/>
                <a:gd name="T3" fmla="*/ 6 h 13"/>
                <a:gd name="T4" fmla="*/ 4 w 7"/>
                <a:gd name="T5" fmla="*/ 5 h 13"/>
                <a:gd name="T6" fmla="*/ 0 w 7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">
                  <a:moveTo>
                    <a:pt x="0" y="3"/>
                  </a:moveTo>
                  <a:cubicBezTo>
                    <a:pt x="0" y="3"/>
                    <a:pt x="0" y="13"/>
                    <a:pt x="7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568"/>
            <p:cNvSpPr>
              <a:spLocks/>
            </p:cNvSpPr>
            <p:nvPr/>
          </p:nvSpPr>
          <p:spPr bwMode="auto">
            <a:xfrm>
              <a:off x="2185988" y="800101"/>
              <a:ext cx="23813" cy="55563"/>
            </a:xfrm>
            <a:custGeom>
              <a:avLst/>
              <a:gdLst>
                <a:gd name="T0" fmla="*/ 0 w 7"/>
                <a:gd name="T1" fmla="*/ 4 h 16"/>
                <a:gd name="T2" fmla="*/ 7 w 7"/>
                <a:gd name="T3" fmla="*/ 8 h 16"/>
                <a:gd name="T4" fmla="*/ 0 w 7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0" y="4"/>
                  </a:moveTo>
                  <a:cubicBezTo>
                    <a:pt x="0" y="4"/>
                    <a:pt x="3" y="16"/>
                    <a:pt x="7" y="8"/>
                  </a:cubicBezTo>
                  <a:cubicBezTo>
                    <a:pt x="7" y="8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569"/>
            <p:cNvSpPr>
              <a:spLocks/>
            </p:cNvSpPr>
            <p:nvPr/>
          </p:nvSpPr>
          <p:spPr bwMode="auto">
            <a:xfrm>
              <a:off x="2089151" y="512763"/>
              <a:ext cx="68263" cy="87313"/>
            </a:xfrm>
            <a:custGeom>
              <a:avLst/>
              <a:gdLst>
                <a:gd name="T0" fmla="*/ 14 w 20"/>
                <a:gd name="T1" fmla="*/ 21 h 25"/>
                <a:gd name="T2" fmla="*/ 9 w 20"/>
                <a:gd name="T3" fmla="*/ 13 h 25"/>
                <a:gd name="T4" fmla="*/ 18 w 20"/>
                <a:gd name="T5" fmla="*/ 10 h 25"/>
                <a:gd name="T6" fmla="*/ 20 w 20"/>
                <a:gd name="T7" fmla="*/ 8 h 25"/>
                <a:gd name="T8" fmla="*/ 10 w 20"/>
                <a:gd name="T9" fmla="*/ 10 h 25"/>
                <a:gd name="T10" fmla="*/ 10 w 20"/>
                <a:gd name="T11" fmla="*/ 22 h 25"/>
                <a:gd name="T12" fmla="*/ 14 w 20"/>
                <a:gd name="T1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5">
                  <a:moveTo>
                    <a:pt x="14" y="21"/>
                  </a:moveTo>
                  <a:cubicBezTo>
                    <a:pt x="14" y="21"/>
                    <a:pt x="3" y="23"/>
                    <a:pt x="9" y="13"/>
                  </a:cubicBezTo>
                  <a:cubicBezTo>
                    <a:pt x="9" y="13"/>
                    <a:pt x="18" y="4"/>
                    <a:pt x="18" y="10"/>
                  </a:cubicBezTo>
                  <a:cubicBezTo>
                    <a:pt x="18" y="10"/>
                    <a:pt x="20" y="12"/>
                    <a:pt x="20" y="8"/>
                  </a:cubicBezTo>
                  <a:cubicBezTo>
                    <a:pt x="20" y="8"/>
                    <a:pt x="17" y="0"/>
                    <a:pt x="10" y="10"/>
                  </a:cubicBezTo>
                  <a:cubicBezTo>
                    <a:pt x="10" y="10"/>
                    <a:pt x="0" y="21"/>
                    <a:pt x="10" y="22"/>
                  </a:cubicBezTo>
                  <a:cubicBezTo>
                    <a:pt x="10" y="22"/>
                    <a:pt x="14" y="25"/>
                    <a:pt x="1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570"/>
            <p:cNvSpPr>
              <a:spLocks/>
            </p:cNvSpPr>
            <p:nvPr/>
          </p:nvSpPr>
          <p:spPr bwMode="auto">
            <a:xfrm>
              <a:off x="2019301" y="592138"/>
              <a:ext cx="55563" cy="52388"/>
            </a:xfrm>
            <a:custGeom>
              <a:avLst/>
              <a:gdLst>
                <a:gd name="T0" fmla="*/ 8 w 16"/>
                <a:gd name="T1" fmla="*/ 3 h 15"/>
                <a:gd name="T2" fmla="*/ 16 w 16"/>
                <a:gd name="T3" fmla="*/ 12 h 15"/>
                <a:gd name="T4" fmla="*/ 9 w 16"/>
                <a:gd name="T5" fmla="*/ 8 h 15"/>
                <a:gd name="T6" fmla="*/ 8 w 16"/>
                <a:gd name="T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8" y="3"/>
                  </a:moveTo>
                  <a:cubicBezTo>
                    <a:pt x="8" y="3"/>
                    <a:pt x="0" y="15"/>
                    <a:pt x="16" y="12"/>
                  </a:cubicBezTo>
                  <a:cubicBezTo>
                    <a:pt x="16" y="12"/>
                    <a:pt x="9" y="11"/>
                    <a:pt x="9" y="8"/>
                  </a:cubicBezTo>
                  <a:cubicBezTo>
                    <a:pt x="9" y="8"/>
                    <a:pt x="12" y="0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571"/>
            <p:cNvSpPr>
              <a:spLocks/>
            </p:cNvSpPr>
            <p:nvPr/>
          </p:nvSpPr>
          <p:spPr bwMode="auto">
            <a:xfrm>
              <a:off x="2036763" y="536576"/>
              <a:ext cx="61913" cy="63500"/>
            </a:xfrm>
            <a:custGeom>
              <a:avLst/>
              <a:gdLst>
                <a:gd name="T0" fmla="*/ 15 w 18"/>
                <a:gd name="T1" fmla="*/ 14 h 18"/>
                <a:gd name="T2" fmla="*/ 5 w 18"/>
                <a:gd name="T3" fmla="*/ 5 h 18"/>
                <a:gd name="T4" fmla="*/ 18 w 18"/>
                <a:gd name="T5" fmla="*/ 2 h 18"/>
                <a:gd name="T6" fmla="*/ 18 w 18"/>
                <a:gd name="T7" fmla="*/ 4 h 18"/>
                <a:gd name="T8" fmla="*/ 9 w 18"/>
                <a:gd name="T9" fmla="*/ 6 h 18"/>
                <a:gd name="T10" fmla="*/ 15 w 18"/>
                <a:gd name="T11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15" y="14"/>
                  </a:moveTo>
                  <a:cubicBezTo>
                    <a:pt x="15" y="14"/>
                    <a:pt x="1" y="18"/>
                    <a:pt x="5" y="5"/>
                  </a:cubicBezTo>
                  <a:cubicBezTo>
                    <a:pt x="5" y="5"/>
                    <a:pt x="7" y="0"/>
                    <a:pt x="18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1" y="2"/>
                    <a:pt x="9" y="6"/>
                  </a:cubicBezTo>
                  <a:cubicBezTo>
                    <a:pt x="9" y="6"/>
                    <a:pt x="0" y="14"/>
                    <a:pt x="15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572"/>
            <p:cNvSpPr>
              <a:spLocks/>
            </p:cNvSpPr>
            <p:nvPr/>
          </p:nvSpPr>
          <p:spPr bwMode="auto">
            <a:xfrm>
              <a:off x="2074863" y="501651"/>
              <a:ext cx="49213" cy="49213"/>
            </a:xfrm>
            <a:custGeom>
              <a:avLst/>
              <a:gdLst>
                <a:gd name="T0" fmla="*/ 4 w 14"/>
                <a:gd name="T1" fmla="*/ 11 h 14"/>
                <a:gd name="T2" fmla="*/ 13 w 14"/>
                <a:gd name="T3" fmla="*/ 0 h 14"/>
                <a:gd name="T4" fmla="*/ 14 w 14"/>
                <a:gd name="T5" fmla="*/ 2 h 14"/>
                <a:gd name="T6" fmla="*/ 7 w 14"/>
                <a:gd name="T7" fmla="*/ 12 h 14"/>
                <a:gd name="T8" fmla="*/ 4 w 14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4" y="11"/>
                  </a:moveTo>
                  <a:cubicBezTo>
                    <a:pt x="4" y="11"/>
                    <a:pt x="0" y="0"/>
                    <a:pt x="13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2" y="1"/>
                    <a:pt x="7" y="12"/>
                  </a:cubicBezTo>
                  <a:cubicBezTo>
                    <a:pt x="7" y="12"/>
                    <a:pt x="5" y="14"/>
                    <a:pt x="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573"/>
            <p:cNvSpPr>
              <a:spLocks/>
            </p:cNvSpPr>
            <p:nvPr/>
          </p:nvSpPr>
          <p:spPr bwMode="auto">
            <a:xfrm>
              <a:off x="2244726" y="492126"/>
              <a:ext cx="73025" cy="47625"/>
            </a:xfrm>
            <a:custGeom>
              <a:avLst/>
              <a:gdLst>
                <a:gd name="T0" fmla="*/ 4 w 21"/>
                <a:gd name="T1" fmla="*/ 3 h 14"/>
                <a:gd name="T2" fmla="*/ 9 w 21"/>
                <a:gd name="T3" fmla="*/ 13 h 14"/>
                <a:gd name="T4" fmla="*/ 19 w 21"/>
                <a:gd name="T5" fmla="*/ 6 h 14"/>
                <a:gd name="T6" fmla="*/ 13 w 21"/>
                <a:gd name="T7" fmla="*/ 2 h 14"/>
                <a:gd name="T8" fmla="*/ 15 w 21"/>
                <a:gd name="T9" fmla="*/ 10 h 14"/>
                <a:gd name="T10" fmla="*/ 6 w 21"/>
                <a:gd name="T11" fmla="*/ 3 h 14"/>
                <a:gd name="T12" fmla="*/ 4 w 21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4">
                  <a:moveTo>
                    <a:pt x="4" y="3"/>
                  </a:moveTo>
                  <a:cubicBezTo>
                    <a:pt x="4" y="3"/>
                    <a:pt x="0" y="11"/>
                    <a:pt x="9" y="13"/>
                  </a:cubicBezTo>
                  <a:cubicBezTo>
                    <a:pt x="9" y="13"/>
                    <a:pt x="21" y="14"/>
                    <a:pt x="19" y="6"/>
                  </a:cubicBezTo>
                  <a:cubicBezTo>
                    <a:pt x="19" y="6"/>
                    <a:pt x="18" y="2"/>
                    <a:pt x="13" y="2"/>
                  </a:cubicBezTo>
                  <a:cubicBezTo>
                    <a:pt x="13" y="2"/>
                    <a:pt x="20" y="8"/>
                    <a:pt x="15" y="10"/>
                  </a:cubicBezTo>
                  <a:cubicBezTo>
                    <a:pt x="15" y="10"/>
                    <a:pt x="3" y="14"/>
                    <a:pt x="6" y="3"/>
                  </a:cubicBezTo>
                  <a:cubicBezTo>
                    <a:pt x="6" y="3"/>
                    <a:pt x="6" y="0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574"/>
            <p:cNvSpPr>
              <a:spLocks/>
            </p:cNvSpPr>
            <p:nvPr/>
          </p:nvSpPr>
          <p:spPr bwMode="auto">
            <a:xfrm>
              <a:off x="2311401" y="404813"/>
              <a:ext cx="85725" cy="63500"/>
            </a:xfrm>
            <a:custGeom>
              <a:avLst/>
              <a:gdLst>
                <a:gd name="T0" fmla="*/ 4 w 25"/>
                <a:gd name="T1" fmla="*/ 17 h 18"/>
                <a:gd name="T2" fmla="*/ 13 w 25"/>
                <a:gd name="T3" fmla="*/ 8 h 18"/>
                <a:gd name="T4" fmla="*/ 12 w 25"/>
                <a:gd name="T5" fmla="*/ 18 h 18"/>
                <a:gd name="T6" fmla="*/ 20 w 25"/>
                <a:gd name="T7" fmla="*/ 7 h 18"/>
                <a:gd name="T8" fmla="*/ 4 w 25"/>
                <a:gd name="T9" fmla="*/ 8 h 18"/>
                <a:gd name="T10" fmla="*/ 4 w 25"/>
                <a:gd name="T1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8">
                  <a:moveTo>
                    <a:pt x="4" y="17"/>
                  </a:moveTo>
                  <a:cubicBezTo>
                    <a:pt x="4" y="17"/>
                    <a:pt x="2" y="8"/>
                    <a:pt x="13" y="8"/>
                  </a:cubicBezTo>
                  <a:cubicBezTo>
                    <a:pt x="13" y="8"/>
                    <a:pt x="25" y="7"/>
                    <a:pt x="12" y="18"/>
                  </a:cubicBezTo>
                  <a:cubicBezTo>
                    <a:pt x="12" y="18"/>
                    <a:pt x="23" y="13"/>
                    <a:pt x="20" y="7"/>
                  </a:cubicBezTo>
                  <a:cubicBezTo>
                    <a:pt x="20" y="7"/>
                    <a:pt x="9" y="0"/>
                    <a:pt x="4" y="8"/>
                  </a:cubicBezTo>
                  <a:cubicBezTo>
                    <a:pt x="4" y="8"/>
                    <a:pt x="0" y="11"/>
                    <a:pt x="4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575"/>
            <p:cNvSpPr>
              <a:spLocks/>
            </p:cNvSpPr>
            <p:nvPr/>
          </p:nvSpPr>
          <p:spPr bwMode="auto">
            <a:xfrm>
              <a:off x="2373313" y="415926"/>
              <a:ext cx="55563" cy="58738"/>
            </a:xfrm>
            <a:custGeom>
              <a:avLst/>
              <a:gdLst>
                <a:gd name="T0" fmla="*/ 4 w 16"/>
                <a:gd name="T1" fmla="*/ 3 h 17"/>
                <a:gd name="T2" fmla="*/ 14 w 16"/>
                <a:gd name="T3" fmla="*/ 5 h 17"/>
                <a:gd name="T4" fmla="*/ 4 w 16"/>
                <a:gd name="T5" fmla="*/ 17 h 17"/>
                <a:gd name="T6" fmla="*/ 12 w 16"/>
                <a:gd name="T7" fmla="*/ 7 h 17"/>
                <a:gd name="T8" fmla="*/ 5 w 16"/>
                <a:gd name="T9" fmla="*/ 7 h 17"/>
                <a:gd name="T10" fmla="*/ 4 w 16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4" y="3"/>
                  </a:moveTo>
                  <a:cubicBezTo>
                    <a:pt x="4" y="3"/>
                    <a:pt x="11" y="0"/>
                    <a:pt x="14" y="5"/>
                  </a:cubicBezTo>
                  <a:cubicBezTo>
                    <a:pt x="14" y="5"/>
                    <a:pt x="16" y="15"/>
                    <a:pt x="4" y="17"/>
                  </a:cubicBezTo>
                  <a:cubicBezTo>
                    <a:pt x="4" y="17"/>
                    <a:pt x="13" y="13"/>
                    <a:pt x="12" y="7"/>
                  </a:cubicBezTo>
                  <a:cubicBezTo>
                    <a:pt x="12" y="7"/>
                    <a:pt x="8" y="3"/>
                    <a:pt x="5" y="7"/>
                  </a:cubicBezTo>
                  <a:cubicBezTo>
                    <a:pt x="5" y="7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576"/>
            <p:cNvSpPr>
              <a:spLocks/>
            </p:cNvSpPr>
            <p:nvPr/>
          </p:nvSpPr>
          <p:spPr bwMode="auto">
            <a:xfrm>
              <a:off x="2273301" y="377826"/>
              <a:ext cx="58738" cy="85725"/>
            </a:xfrm>
            <a:custGeom>
              <a:avLst/>
              <a:gdLst>
                <a:gd name="T0" fmla="*/ 10 w 17"/>
                <a:gd name="T1" fmla="*/ 22 h 25"/>
                <a:gd name="T2" fmla="*/ 7 w 17"/>
                <a:gd name="T3" fmla="*/ 9 h 25"/>
                <a:gd name="T4" fmla="*/ 17 w 17"/>
                <a:gd name="T5" fmla="*/ 9 h 25"/>
                <a:gd name="T6" fmla="*/ 15 w 17"/>
                <a:gd name="T7" fmla="*/ 10 h 25"/>
                <a:gd name="T8" fmla="*/ 8 w 17"/>
                <a:gd name="T9" fmla="*/ 10 h 25"/>
                <a:gd name="T10" fmla="*/ 10 w 17"/>
                <a:gd name="T11" fmla="*/ 21 h 25"/>
                <a:gd name="T12" fmla="*/ 10 w 17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5">
                  <a:moveTo>
                    <a:pt x="10" y="22"/>
                  </a:moveTo>
                  <a:cubicBezTo>
                    <a:pt x="10" y="22"/>
                    <a:pt x="0" y="19"/>
                    <a:pt x="7" y="9"/>
                  </a:cubicBezTo>
                  <a:cubicBezTo>
                    <a:pt x="7" y="9"/>
                    <a:pt x="15" y="0"/>
                    <a:pt x="17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4" y="4"/>
                    <a:pt x="8" y="10"/>
                  </a:cubicBezTo>
                  <a:cubicBezTo>
                    <a:pt x="8" y="10"/>
                    <a:pt x="3" y="16"/>
                    <a:pt x="10" y="21"/>
                  </a:cubicBezTo>
                  <a:cubicBezTo>
                    <a:pt x="17" y="25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577"/>
            <p:cNvSpPr>
              <a:spLocks/>
            </p:cNvSpPr>
            <p:nvPr/>
          </p:nvSpPr>
          <p:spPr bwMode="auto">
            <a:xfrm>
              <a:off x="2251076" y="298451"/>
              <a:ext cx="66675" cy="61913"/>
            </a:xfrm>
            <a:custGeom>
              <a:avLst/>
              <a:gdLst>
                <a:gd name="T0" fmla="*/ 9 w 19"/>
                <a:gd name="T1" fmla="*/ 2 h 18"/>
                <a:gd name="T2" fmla="*/ 7 w 19"/>
                <a:gd name="T3" fmla="*/ 11 h 18"/>
                <a:gd name="T4" fmla="*/ 19 w 19"/>
                <a:gd name="T5" fmla="*/ 12 h 18"/>
                <a:gd name="T6" fmla="*/ 9 w 19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9" y="2"/>
                  </a:moveTo>
                  <a:cubicBezTo>
                    <a:pt x="9" y="2"/>
                    <a:pt x="0" y="1"/>
                    <a:pt x="7" y="11"/>
                  </a:cubicBezTo>
                  <a:cubicBezTo>
                    <a:pt x="7" y="11"/>
                    <a:pt x="17" y="18"/>
                    <a:pt x="19" y="12"/>
                  </a:cubicBezTo>
                  <a:cubicBezTo>
                    <a:pt x="19" y="12"/>
                    <a:pt x="14" y="0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578"/>
            <p:cNvSpPr>
              <a:spLocks/>
            </p:cNvSpPr>
            <p:nvPr/>
          </p:nvSpPr>
          <p:spPr bwMode="auto">
            <a:xfrm>
              <a:off x="1312863" y="765176"/>
              <a:ext cx="23813" cy="20638"/>
            </a:xfrm>
            <a:custGeom>
              <a:avLst/>
              <a:gdLst>
                <a:gd name="T0" fmla="*/ 0 w 7"/>
                <a:gd name="T1" fmla="*/ 0 h 6"/>
                <a:gd name="T2" fmla="*/ 7 w 7"/>
                <a:gd name="T3" fmla="*/ 4 h 6"/>
                <a:gd name="T4" fmla="*/ 6 w 7"/>
                <a:gd name="T5" fmla="*/ 6 h 6"/>
                <a:gd name="T6" fmla="*/ 0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579"/>
            <p:cNvSpPr>
              <a:spLocks/>
            </p:cNvSpPr>
            <p:nvPr/>
          </p:nvSpPr>
          <p:spPr bwMode="auto">
            <a:xfrm>
              <a:off x="1333501" y="747713"/>
              <a:ext cx="17463" cy="31750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5 w 5"/>
                <a:gd name="T5" fmla="*/ 6 h 9"/>
                <a:gd name="T6" fmla="*/ 0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0" y="0"/>
                    <a:pt x="0" y="6"/>
                    <a:pt x="2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580"/>
            <p:cNvSpPr>
              <a:spLocks/>
            </p:cNvSpPr>
            <p:nvPr/>
          </p:nvSpPr>
          <p:spPr bwMode="auto">
            <a:xfrm>
              <a:off x="1309688" y="735013"/>
              <a:ext cx="17463" cy="12700"/>
            </a:xfrm>
            <a:custGeom>
              <a:avLst/>
              <a:gdLst>
                <a:gd name="T0" fmla="*/ 0 w 11"/>
                <a:gd name="T1" fmla="*/ 6 h 8"/>
                <a:gd name="T2" fmla="*/ 11 w 11"/>
                <a:gd name="T3" fmla="*/ 8 h 8"/>
                <a:gd name="T4" fmla="*/ 8 w 11"/>
                <a:gd name="T5" fmla="*/ 0 h 8"/>
                <a:gd name="T6" fmla="*/ 0 w 11"/>
                <a:gd name="T7" fmla="*/ 2 h 8"/>
                <a:gd name="T8" fmla="*/ 0 w 1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lnTo>
                    <a:pt x="11" y="8"/>
                  </a:lnTo>
                  <a:lnTo>
                    <a:pt x="8" y="0"/>
                  </a:lnTo>
                  <a:lnTo>
                    <a:pt x="0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581"/>
            <p:cNvSpPr>
              <a:spLocks/>
            </p:cNvSpPr>
            <p:nvPr/>
          </p:nvSpPr>
          <p:spPr bwMode="auto">
            <a:xfrm>
              <a:off x="1192213" y="1168401"/>
              <a:ext cx="26988" cy="20638"/>
            </a:xfrm>
            <a:custGeom>
              <a:avLst/>
              <a:gdLst>
                <a:gd name="T0" fmla="*/ 0 w 8"/>
                <a:gd name="T1" fmla="*/ 3 h 6"/>
                <a:gd name="T2" fmla="*/ 4 w 8"/>
                <a:gd name="T3" fmla="*/ 4 h 6"/>
                <a:gd name="T4" fmla="*/ 6 w 8"/>
                <a:gd name="T5" fmla="*/ 6 h 6"/>
                <a:gd name="T6" fmla="*/ 8 w 8"/>
                <a:gd name="T7" fmla="*/ 5 h 6"/>
                <a:gd name="T8" fmla="*/ 0 w 8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0" y="3"/>
                    <a:pt x="0" y="6"/>
                    <a:pt x="4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582"/>
            <p:cNvSpPr>
              <a:spLocks/>
            </p:cNvSpPr>
            <p:nvPr/>
          </p:nvSpPr>
          <p:spPr bwMode="auto">
            <a:xfrm>
              <a:off x="2217738" y="501651"/>
              <a:ext cx="26988" cy="34925"/>
            </a:xfrm>
            <a:custGeom>
              <a:avLst/>
              <a:gdLst>
                <a:gd name="T0" fmla="*/ 6 w 8"/>
                <a:gd name="T1" fmla="*/ 0 h 10"/>
                <a:gd name="T2" fmla="*/ 5 w 8"/>
                <a:gd name="T3" fmla="*/ 9 h 10"/>
                <a:gd name="T4" fmla="*/ 6 w 8"/>
                <a:gd name="T5" fmla="*/ 7 h 10"/>
                <a:gd name="T6" fmla="*/ 6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0"/>
                  </a:moveTo>
                  <a:cubicBezTo>
                    <a:pt x="6" y="0"/>
                    <a:pt x="0" y="7"/>
                    <a:pt x="5" y="9"/>
                  </a:cubicBezTo>
                  <a:cubicBezTo>
                    <a:pt x="5" y="9"/>
                    <a:pt x="8" y="10"/>
                    <a:pt x="6" y="7"/>
                  </a:cubicBezTo>
                  <a:cubicBezTo>
                    <a:pt x="6" y="7"/>
                    <a:pt x="3" y="2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583"/>
            <p:cNvSpPr>
              <a:spLocks/>
            </p:cNvSpPr>
            <p:nvPr/>
          </p:nvSpPr>
          <p:spPr bwMode="auto">
            <a:xfrm>
              <a:off x="2157413" y="234951"/>
              <a:ext cx="90488" cy="90488"/>
            </a:xfrm>
            <a:custGeom>
              <a:avLst/>
              <a:gdLst>
                <a:gd name="T0" fmla="*/ 21 w 26"/>
                <a:gd name="T1" fmla="*/ 16 h 26"/>
                <a:gd name="T2" fmla="*/ 11 w 26"/>
                <a:gd name="T3" fmla="*/ 14 h 26"/>
                <a:gd name="T4" fmla="*/ 22 w 26"/>
                <a:gd name="T5" fmla="*/ 9 h 26"/>
                <a:gd name="T6" fmla="*/ 26 w 26"/>
                <a:gd name="T7" fmla="*/ 9 h 26"/>
                <a:gd name="T8" fmla="*/ 15 w 26"/>
                <a:gd name="T9" fmla="*/ 4 h 26"/>
                <a:gd name="T10" fmla="*/ 10 w 26"/>
                <a:gd name="T11" fmla="*/ 20 h 26"/>
                <a:gd name="T12" fmla="*/ 22 w 26"/>
                <a:gd name="T13" fmla="*/ 20 h 26"/>
                <a:gd name="T14" fmla="*/ 21 w 26"/>
                <a:gd name="T1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6">
                  <a:moveTo>
                    <a:pt x="21" y="16"/>
                  </a:moveTo>
                  <a:cubicBezTo>
                    <a:pt x="21" y="16"/>
                    <a:pt x="10" y="20"/>
                    <a:pt x="11" y="14"/>
                  </a:cubicBezTo>
                  <a:cubicBezTo>
                    <a:pt x="11" y="14"/>
                    <a:pt x="14" y="5"/>
                    <a:pt x="22" y="9"/>
                  </a:cubicBezTo>
                  <a:cubicBezTo>
                    <a:pt x="22" y="9"/>
                    <a:pt x="25" y="13"/>
                    <a:pt x="26" y="9"/>
                  </a:cubicBezTo>
                  <a:cubicBezTo>
                    <a:pt x="26" y="9"/>
                    <a:pt x="26" y="0"/>
                    <a:pt x="15" y="4"/>
                  </a:cubicBezTo>
                  <a:cubicBezTo>
                    <a:pt x="15" y="4"/>
                    <a:pt x="0" y="14"/>
                    <a:pt x="10" y="20"/>
                  </a:cubicBezTo>
                  <a:cubicBezTo>
                    <a:pt x="10" y="20"/>
                    <a:pt x="19" y="26"/>
                    <a:pt x="22" y="20"/>
                  </a:cubicBezTo>
                  <a:cubicBezTo>
                    <a:pt x="22" y="20"/>
                    <a:pt x="23" y="16"/>
                    <a:pt x="21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584"/>
            <p:cNvSpPr>
              <a:spLocks/>
            </p:cNvSpPr>
            <p:nvPr/>
          </p:nvSpPr>
          <p:spPr bwMode="auto">
            <a:xfrm>
              <a:off x="2192338" y="311151"/>
              <a:ext cx="25400" cy="49213"/>
            </a:xfrm>
            <a:custGeom>
              <a:avLst/>
              <a:gdLst>
                <a:gd name="T0" fmla="*/ 0 w 7"/>
                <a:gd name="T1" fmla="*/ 3 h 14"/>
                <a:gd name="T2" fmla="*/ 7 w 7"/>
                <a:gd name="T3" fmla="*/ 5 h 14"/>
                <a:gd name="T4" fmla="*/ 0 w 7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0" y="3"/>
                  </a:moveTo>
                  <a:cubicBezTo>
                    <a:pt x="0" y="3"/>
                    <a:pt x="5" y="14"/>
                    <a:pt x="7" y="5"/>
                  </a:cubicBezTo>
                  <a:cubicBezTo>
                    <a:pt x="7" y="5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585"/>
            <p:cNvSpPr>
              <a:spLocks/>
            </p:cNvSpPr>
            <p:nvPr/>
          </p:nvSpPr>
          <p:spPr bwMode="auto">
            <a:xfrm>
              <a:off x="2286001" y="228601"/>
              <a:ext cx="87313" cy="100013"/>
            </a:xfrm>
            <a:custGeom>
              <a:avLst/>
              <a:gdLst>
                <a:gd name="T0" fmla="*/ 11 w 25"/>
                <a:gd name="T1" fmla="*/ 5 h 29"/>
                <a:gd name="T2" fmla="*/ 1 w 25"/>
                <a:gd name="T3" fmla="*/ 17 h 29"/>
                <a:gd name="T4" fmla="*/ 2 w 25"/>
                <a:gd name="T5" fmla="*/ 24 h 29"/>
                <a:gd name="T6" fmla="*/ 13 w 25"/>
                <a:gd name="T7" fmla="*/ 24 h 29"/>
                <a:gd name="T8" fmla="*/ 25 w 25"/>
                <a:gd name="T9" fmla="*/ 12 h 29"/>
                <a:gd name="T10" fmla="*/ 22 w 25"/>
                <a:gd name="T11" fmla="*/ 8 h 29"/>
                <a:gd name="T12" fmla="*/ 25 w 25"/>
                <a:gd name="T13" fmla="*/ 2 h 29"/>
                <a:gd name="T14" fmla="*/ 19 w 25"/>
                <a:gd name="T15" fmla="*/ 6 h 29"/>
                <a:gd name="T16" fmla="*/ 17 w 25"/>
                <a:gd name="T17" fmla="*/ 0 h 29"/>
                <a:gd name="T18" fmla="*/ 15 w 25"/>
                <a:gd name="T19" fmla="*/ 1 h 29"/>
                <a:gd name="T20" fmla="*/ 15 w 25"/>
                <a:gd name="T21" fmla="*/ 4 h 29"/>
                <a:gd name="T22" fmla="*/ 11 w 25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9">
                  <a:moveTo>
                    <a:pt x="11" y="5"/>
                  </a:moveTo>
                  <a:cubicBezTo>
                    <a:pt x="11" y="5"/>
                    <a:pt x="6" y="12"/>
                    <a:pt x="1" y="17"/>
                  </a:cubicBezTo>
                  <a:cubicBezTo>
                    <a:pt x="1" y="17"/>
                    <a:pt x="0" y="19"/>
                    <a:pt x="2" y="24"/>
                  </a:cubicBezTo>
                  <a:cubicBezTo>
                    <a:pt x="2" y="24"/>
                    <a:pt x="5" y="29"/>
                    <a:pt x="13" y="24"/>
                  </a:cubicBezTo>
                  <a:cubicBezTo>
                    <a:pt x="13" y="24"/>
                    <a:pt x="20" y="15"/>
                    <a:pt x="25" y="12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586"/>
            <p:cNvSpPr>
              <a:spLocks/>
            </p:cNvSpPr>
            <p:nvPr/>
          </p:nvSpPr>
          <p:spPr bwMode="auto">
            <a:xfrm>
              <a:off x="2162176" y="200026"/>
              <a:ext cx="82550" cy="63500"/>
            </a:xfrm>
            <a:custGeom>
              <a:avLst/>
              <a:gdLst>
                <a:gd name="T0" fmla="*/ 12 w 24"/>
                <a:gd name="T1" fmla="*/ 18 h 18"/>
                <a:gd name="T2" fmla="*/ 7 w 24"/>
                <a:gd name="T3" fmla="*/ 5 h 18"/>
                <a:gd name="T4" fmla="*/ 21 w 24"/>
                <a:gd name="T5" fmla="*/ 2 h 18"/>
                <a:gd name="T6" fmla="*/ 23 w 24"/>
                <a:gd name="T7" fmla="*/ 7 h 18"/>
                <a:gd name="T8" fmla="*/ 16 w 24"/>
                <a:gd name="T9" fmla="*/ 3 h 18"/>
                <a:gd name="T10" fmla="*/ 11 w 24"/>
                <a:gd name="T11" fmla="*/ 12 h 18"/>
                <a:gd name="T12" fmla="*/ 16 w 24"/>
                <a:gd name="T13" fmla="*/ 15 h 18"/>
                <a:gd name="T14" fmla="*/ 12 w 24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8">
                  <a:moveTo>
                    <a:pt x="12" y="18"/>
                  </a:moveTo>
                  <a:cubicBezTo>
                    <a:pt x="12" y="18"/>
                    <a:pt x="0" y="17"/>
                    <a:pt x="7" y="5"/>
                  </a:cubicBezTo>
                  <a:cubicBezTo>
                    <a:pt x="7" y="5"/>
                    <a:pt x="12" y="0"/>
                    <a:pt x="21" y="2"/>
                  </a:cubicBezTo>
                  <a:cubicBezTo>
                    <a:pt x="21" y="2"/>
                    <a:pt x="24" y="5"/>
                    <a:pt x="23" y="7"/>
                  </a:cubicBezTo>
                  <a:cubicBezTo>
                    <a:pt x="23" y="7"/>
                    <a:pt x="20" y="1"/>
                    <a:pt x="16" y="3"/>
                  </a:cubicBezTo>
                  <a:cubicBezTo>
                    <a:pt x="16" y="3"/>
                    <a:pt x="6" y="7"/>
                    <a:pt x="11" y="12"/>
                  </a:cubicBezTo>
                  <a:cubicBezTo>
                    <a:pt x="11" y="12"/>
                    <a:pt x="13" y="13"/>
                    <a:pt x="16" y="15"/>
                  </a:cubicBez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587"/>
            <p:cNvSpPr>
              <a:spLocks/>
            </p:cNvSpPr>
            <p:nvPr/>
          </p:nvSpPr>
          <p:spPr bwMode="auto">
            <a:xfrm>
              <a:off x="2238376" y="228601"/>
              <a:ext cx="65088" cy="31750"/>
            </a:xfrm>
            <a:custGeom>
              <a:avLst/>
              <a:gdLst>
                <a:gd name="T0" fmla="*/ 0 w 19"/>
                <a:gd name="T1" fmla="*/ 7 h 9"/>
                <a:gd name="T2" fmla="*/ 12 w 19"/>
                <a:gd name="T3" fmla="*/ 1 h 9"/>
                <a:gd name="T4" fmla="*/ 15 w 19"/>
                <a:gd name="T5" fmla="*/ 9 h 9"/>
                <a:gd name="T6" fmla="*/ 10 w 19"/>
                <a:gd name="T7" fmla="*/ 3 h 9"/>
                <a:gd name="T8" fmla="*/ 2 w 19"/>
                <a:gd name="T9" fmla="*/ 9 h 9"/>
                <a:gd name="T10" fmla="*/ 0 w 19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0" y="7"/>
                  </a:moveTo>
                  <a:cubicBezTo>
                    <a:pt x="0" y="7"/>
                    <a:pt x="2" y="0"/>
                    <a:pt x="12" y="1"/>
                  </a:cubicBezTo>
                  <a:cubicBezTo>
                    <a:pt x="12" y="1"/>
                    <a:pt x="19" y="3"/>
                    <a:pt x="15" y="9"/>
                  </a:cubicBezTo>
                  <a:cubicBezTo>
                    <a:pt x="15" y="9"/>
                    <a:pt x="16" y="1"/>
                    <a:pt x="10" y="3"/>
                  </a:cubicBezTo>
                  <a:cubicBezTo>
                    <a:pt x="10" y="3"/>
                    <a:pt x="3" y="4"/>
                    <a:pt x="2" y="9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588"/>
            <p:cNvSpPr>
              <a:spLocks/>
            </p:cNvSpPr>
            <p:nvPr/>
          </p:nvSpPr>
          <p:spPr bwMode="auto">
            <a:xfrm>
              <a:off x="2403476" y="474663"/>
              <a:ext cx="63500" cy="61913"/>
            </a:xfrm>
            <a:custGeom>
              <a:avLst/>
              <a:gdLst>
                <a:gd name="T0" fmla="*/ 5 w 18"/>
                <a:gd name="T1" fmla="*/ 1 h 18"/>
                <a:gd name="T2" fmla="*/ 5 w 18"/>
                <a:gd name="T3" fmla="*/ 12 h 18"/>
                <a:gd name="T4" fmla="*/ 18 w 18"/>
                <a:gd name="T5" fmla="*/ 9 h 18"/>
                <a:gd name="T6" fmla="*/ 8 w 18"/>
                <a:gd name="T7" fmla="*/ 12 h 18"/>
                <a:gd name="T8" fmla="*/ 7 w 18"/>
                <a:gd name="T9" fmla="*/ 4 h 18"/>
                <a:gd name="T10" fmla="*/ 5 w 18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8">
                  <a:moveTo>
                    <a:pt x="5" y="1"/>
                  </a:moveTo>
                  <a:cubicBezTo>
                    <a:pt x="5" y="1"/>
                    <a:pt x="0" y="6"/>
                    <a:pt x="5" y="12"/>
                  </a:cubicBezTo>
                  <a:cubicBezTo>
                    <a:pt x="5" y="12"/>
                    <a:pt x="15" y="18"/>
                    <a:pt x="18" y="9"/>
                  </a:cubicBezTo>
                  <a:cubicBezTo>
                    <a:pt x="18" y="9"/>
                    <a:pt x="12" y="15"/>
                    <a:pt x="8" y="12"/>
                  </a:cubicBezTo>
                  <a:cubicBezTo>
                    <a:pt x="8" y="12"/>
                    <a:pt x="1" y="8"/>
                    <a:pt x="7" y="4"/>
                  </a:cubicBezTo>
                  <a:cubicBezTo>
                    <a:pt x="7" y="4"/>
                    <a:pt x="9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589"/>
            <p:cNvSpPr>
              <a:spLocks/>
            </p:cNvSpPr>
            <p:nvPr/>
          </p:nvSpPr>
          <p:spPr bwMode="auto">
            <a:xfrm>
              <a:off x="2382838" y="184151"/>
              <a:ext cx="17463" cy="41275"/>
            </a:xfrm>
            <a:custGeom>
              <a:avLst/>
              <a:gdLst>
                <a:gd name="T0" fmla="*/ 1 w 5"/>
                <a:gd name="T1" fmla="*/ 8 h 12"/>
                <a:gd name="T2" fmla="*/ 2 w 5"/>
                <a:gd name="T3" fmla="*/ 3 h 12"/>
                <a:gd name="T4" fmla="*/ 2 w 5"/>
                <a:gd name="T5" fmla="*/ 0 h 12"/>
                <a:gd name="T6" fmla="*/ 3 w 5"/>
                <a:gd name="T7" fmla="*/ 3 h 12"/>
                <a:gd name="T8" fmla="*/ 5 w 5"/>
                <a:gd name="T9" fmla="*/ 3 h 12"/>
                <a:gd name="T10" fmla="*/ 2 w 5"/>
                <a:gd name="T11" fmla="*/ 11 h 12"/>
                <a:gd name="T12" fmla="*/ 1 w 5"/>
                <a:gd name="T1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1" y="8"/>
                  </a:moveTo>
                  <a:cubicBezTo>
                    <a:pt x="1" y="8"/>
                    <a:pt x="1" y="7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9"/>
                    <a:pt x="2" y="11"/>
                  </a:cubicBezTo>
                  <a:cubicBezTo>
                    <a:pt x="2" y="11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590"/>
            <p:cNvSpPr>
              <a:spLocks/>
            </p:cNvSpPr>
            <p:nvPr/>
          </p:nvSpPr>
          <p:spPr bwMode="auto">
            <a:xfrm>
              <a:off x="2341563" y="293688"/>
              <a:ext cx="20638" cy="22225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0"/>
                    <a:pt x="0" y="3"/>
                    <a:pt x="6" y="6"/>
                  </a:cubicBezTo>
                  <a:cubicBezTo>
                    <a:pt x="6" y="6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591"/>
            <p:cNvSpPr>
              <a:spLocks/>
            </p:cNvSpPr>
            <p:nvPr/>
          </p:nvSpPr>
          <p:spPr bwMode="auto">
            <a:xfrm>
              <a:off x="2276476" y="363538"/>
              <a:ext cx="26988" cy="41275"/>
            </a:xfrm>
            <a:custGeom>
              <a:avLst/>
              <a:gdLst>
                <a:gd name="T0" fmla="*/ 2 w 8"/>
                <a:gd name="T1" fmla="*/ 5 h 12"/>
                <a:gd name="T2" fmla="*/ 8 w 8"/>
                <a:gd name="T3" fmla="*/ 4 h 12"/>
                <a:gd name="T4" fmla="*/ 2 w 8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2" y="5"/>
                  </a:moveTo>
                  <a:cubicBezTo>
                    <a:pt x="2" y="5"/>
                    <a:pt x="4" y="12"/>
                    <a:pt x="8" y="4"/>
                  </a:cubicBezTo>
                  <a:cubicBezTo>
                    <a:pt x="8" y="4"/>
                    <a:pt x="0" y="0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592"/>
            <p:cNvSpPr>
              <a:spLocks/>
            </p:cNvSpPr>
            <p:nvPr/>
          </p:nvSpPr>
          <p:spPr bwMode="auto">
            <a:xfrm>
              <a:off x="2327276" y="395288"/>
              <a:ext cx="60325" cy="20638"/>
            </a:xfrm>
            <a:custGeom>
              <a:avLst/>
              <a:gdLst>
                <a:gd name="T0" fmla="*/ 2 w 17"/>
                <a:gd name="T1" fmla="*/ 6 h 6"/>
                <a:gd name="T2" fmla="*/ 10 w 17"/>
                <a:gd name="T3" fmla="*/ 1 h 6"/>
                <a:gd name="T4" fmla="*/ 15 w 17"/>
                <a:gd name="T5" fmla="*/ 5 h 6"/>
                <a:gd name="T6" fmla="*/ 7 w 17"/>
                <a:gd name="T7" fmla="*/ 3 h 6"/>
                <a:gd name="T8" fmla="*/ 4 w 17"/>
                <a:gd name="T9" fmla="*/ 5 h 6"/>
                <a:gd name="T10" fmla="*/ 2 w 17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2" y="6"/>
                  </a:moveTo>
                  <a:cubicBezTo>
                    <a:pt x="2" y="6"/>
                    <a:pt x="0" y="0"/>
                    <a:pt x="10" y="1"/>
                  </a:cubicBezTo>
                  <a:cubicBezTo>
                    <a:pt x="10" y="1"/>
                    <a:pt x="17" y="1"/>
                    <a:pt x="15" y="5"/>
                  </a:cubicBezTo>
                  <a:cubicBezTo>
                    <a:pt x="15" y="5"/>
                    <a:pt x="12" y="0"/>
                    <a:pt x="7" y="3"/>
                  </a:cubicBezTo>
                  <a:cubicBezTo>
                    <a:pt x="7" y="3"/>
                    <a:pt x="4" y="4"/>
                    <a:pt x="4" y="5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593"/>
            <p:cNvSpPr>
              <a:spLocks/>
            </p:cNvSpPr>
            <p:nvPr/>
          </p:nvSpPr>
          <p:spPr bwMode="auto">
            <a:xfrm>
              <a:off x="2438401" y="460376"/>
              <a:ext cx="20638" cy="31750"/>
            </a:xfrm>
            <a:custGeom>
              <a:avLst/>
              <a:gdLst>
                <a:gd name="T0" fmla="*/ 0 w 6"/>
                <a:gd name="T1" fmla="*/ 3 h 9"/>
                <a:gd name="T2" fmla="*/ 6 w 6"/>
                <a:gd name="T3" fmla="*/ 7 h 9"/>
                <a:gd name="T4" fmla="*/ 0 w 6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0" y="3"/>
                    <a:pt x="1" y="9"/>
                    <a:pt x="6" y="7"/>
                  </a:cubicBezTo>
                  <a:cubicBezTo>
                    <a:pt x="6" y="7"/>
                    <a:pt x="4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594"/>
            <p:cNvSpPr>
              <a:spLocks/>
            </p:cNvSpPr>
            <p:nvPr/>
          </p:nvSpPr>
          <p:spPr bwMode="auto">
            <a:xfrm>
              <a:off x="2473326" y="460376"/>
              <a:ext cx="146050" cy="31750"/>
            </a:xfrm>
            <a:custGeom>
              <a:avLst/>
              <a:gdLst>
                <a:gd name="T0" fmla="*/ 0 w 42"/>
                <a:gd name="T1" fmla="*/ 7 h 9"/>
                <a:gd name="T2" fmla="*/ 3 w 42"/>
                <a:gd name="T3" fmla="*/ 8 h 9"/>
                <a:gd name="T4" fmla="*/ 2 w 42"/>
                <a:gd name="T5" fmla="*/ 9 h 9"/>
                <a:gd name="T6" fmla="*/ 42 w 42"/>
                <a:gd name="T7" fmla="*/ 0 h 9"/>
                <a:gd name="T8" fmla="*/ 0 w 42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9">
                  <a:moveTo>
                    <a:pt x="0" y="7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8" y="3"/>
                    <a:pt x="42" y="0"/>
                  </a:cubicBezTo>
                  <a:cubicBezTo>
                    <a:pt x="42" y="0"/>
                    <a:pt x="5" y="3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595"/>
            <p:cNvSpPr>
              <a:spLocks/>
            </p:cNvSpPr>
            <p:nvPr/>
          </p:nvSpPr>
          <p:spPr bwMode="auto">
            <a:xfrm>
              <a:off x="2622551" y="415926"/>
              <a:ext cx="23813" cy="23813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7 h 7"/>
                <a:gd name="T4" fmla="*/ 0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3"/>
                    <a:pt x="3" y="3"/>
                    <a:pt x="3" y="7"/>
                  </a:cubicBezTo>
                  <a:cubicBezTo>
                    <a:pt x="3" y="7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96"/>
            <p:cNvSpPr>
              <a:spLocks/>
            </p:cNvSpPr>
            <p:nvPr/>
          </p:nvSpPr>
          <p:spPr bwMode="auto">
            <a:xfrm>
              <a:off x="2543176" y="460376"/>
              <a:ext cx="17463" cy="31750"/>
            </a:xfrm>
            <a:custGeom>
              <a:avLst/>
              <a:gdLst>
                <a:gd name="T0" fmla="*/ 0 w 5"/>
                <a:gd name="T1" fmla="*/ 5 h 9"/>
                <a:gd name="T2" fmla="*/ 5 w 5"/>
                <a:gd name="T3" fmla="*/ 8 h 9"/>
                <a:gd name="T4" fmla="*/ 0 w 5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5"/>
                  </a:moveTo>
                  <a:cubicBezTo>
                    <a:pt x="0" y="5"/>
                    <a:pt x="0" y="9"/>
                    <a:pt x="5" y="8"/>
                  </a:cubicBezTo>
                  <a:cubicBezTo>
                    <a:pt x="5" y="8"/>
                    <a:pt x="2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597"/>
            <p:cNvSpPr>
              <a:spLocks/>
            </p:cNvSpPr>
            <p:nvPr/>
          </p:nvSpPr>
          <p:spPr bwMode="auto">
            <a:xfrm>
              <a:off x="2365376" y="173038"/>
              <a:ext cx="195263" cy="93663"/>
            </a:xfrm>
            <a:custGeom>
              <a:avLst/>
              <a:gdLst>
                <a:gd name="T0" fmla="*/ 4 w 56"/>
                <a:gd name="T1" fmla="*/ 26 h 27"/>
                <a:gd name="T2" fmla="*/ 9 w 56"/>
                <a:gd name="T3" fmla="*/ 27 h 27"/>
                <a:gd name="T4" fmla="*/ 18 w 56"/>
                <a:gd name="T5" fmla="*/ 15 h 27"/>
                <a:gd name="T6" fmla="*/ 31 w 56"/>
                <a:gd name="T7" fmla="*/ 10 h 27"/>
                <a:gd name="T8" fmla="*/ 56 w 56"/>
                <a:gd name="T9" fmla="*/ 0 h 27"/>
                <a:gd name="T10" fmla="*/ 31 w 56"/>
                <a:gd name="T11" fmla="*/ 7 h 27"/>
                <a:gd name="T12" fmla="*/ 17 w 56"/>
                <a:gd name="T13" fmla="*/ 13 h 27"/>
                <a:gd name="T14" fmla="*/ 0 w 56"/>
                <a:gd name="T15" fmla="*/ 25 h 27"/>
                <a:gd name="T16" fmla="*/ 4 w 56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7">
                  <a:moveTo>
                    <a:pt x="4" y="26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12" y="19"/>
                    <a:pt x="18" y="15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4" y="25"/>
                    <a:pt x="0" y="25"/>
                  </a:cubicBezTo>
                  <a:lnTo>
                    <a:pt x="4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598"/>
            <p:cNvSpPr>
              <a:spLocks/>
            </p:cNvSpPr>
            <p:nvPr/>
          </p:nvSpPr>
          <p:spPr bwMode="auto">
            <a:xfrm>
              <a:off x="2466976" y="217488"/>
              <a:ext cx="26988" cy="14288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4 h 4"/>
                <a:gd name="T4" fmla="*/ 0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2" y="1"/>
                    <a:pt x="0" y="4"/>
                  </a:cubicBezTo>
                  <a:cubicBezTo>
                    <a:pt x="0" y="4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599"/>
            <p:cNvSpPr>
              <a:spLocks/>
            </p:cNvSpPr>
            <p:nvPr/>
          </p:nvSpPr>
          <p:spPr bwMode="auto">
            <a:xfrm>
              <a:off x="2387601" y="238126"/>
              <a:ext cx="82550" cy="69850"/>
            </a:xfrm>
            <a:custGeom>
              <a:avLst/>
              <a:gdLst>
                <a:gd name="T0" fmla="*/ 3 w 24"/>
                <a:gd name="T1" fmla="*/ 8 h 20"/>
                <a:gd name="T2" fmla="*/ 14 w 24"/>
                <a:gd name="T3" fmla="*/ 13 h 20"/>
                <a:gd name="T4" fmla="*/ 17 w 24"/>
                <a:gd name="T5" fmla="*/ 3 h 20"/>
                <a:gd name="T6" fmla="*/ 6 w 24"/>
                <a:gd name="T7" fmla="*/ 3 h 20"/>
                <a:gd name="T8" fmla="*/ 17 w 24"/>
                <a:gd name="T9" fmla="*/ 2 h 20"/>
                <a:gd name="T10" fmla="*/ 17 w 24"/>
                <a:gd name="T11" fmla="*/ 12 h 20"/>
                <a:gd name="T12" fmla="*/ 2 w 24"/>
                <a:gd name="T13" fmla="*/ 12 h 20"/>
                <a:gd name="T14" fmla="*/ 0 w 24"/>
                <a:gd name="T15" fmla="*/ 5 h 20"/>
                <a:gd name="T16" fmla="*/ 3 w 24"/>
                <a:gd name="T1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0">
                  <a:moveTo>
                    <a:pt x="3" y="8"/>
                  </a:moveTo>
                  <a:cubicBezTo>
                    <a:pt x="3" y="8"/>
                    <a:pt x="3" y="19"/>
                    <a:pt x="14" y="13"/>
                  </a:cubicBezTo>
                  <a:cubicBezTo>
                    <a:pt x="14" y="13"/>
                    <a:pt x="22" y="5"/>
                    <a:pt x="17" y="3"/>
                  </a:cubicBezTo>
                  <a:cubicBezTo>
                    <a:pt x="17" y="3"/>
                    <a:pt x="10" y="1"/>
                    <a:pt x="6" y="3"/>
                  </a:cubicBezTo>
                  <a:cubicBezTo>
                    <a:pt x="6" y="3"/>
                    <a:pt x="13" y="0"/>
                    <a:pt x="17" y="2"/>
                  </a:cubicBezTo>
                  <a:cubicBezTo>
                    <a:pt x="17" y="2"/>
                    <a:pt x="24" y="5"/>
                    <a:pt x="17" y="12"/>
                  </a:cubicBezTo>
                  <a:cubicBezTo>
                    <a:pt x="17" y="12"/>
                    <a:pt x="5" y="20"/>
                    <a:pt x="2" y="12"/>
                  </a:cubicBezTo>
                  <a:cubicBezTo>
                    <a:pt x="2" y="12"/>
                    <a:pt x="0" y="8"/>
                    <a:pt x="0" y="5"/>
                  </a:cubicBezTo>
                  <a:lnTo>
                    <a:pt x="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600"/>
            <p:cNvSpPr>
              <a:spLocks/>
            </p:cNvSpPr>
            <p:nvPr/>
          </p:nvSpPr>
          <p:spPr bwMode="auto">
            <a:xfrm>
              <a:off x="2414588" y="41276"/>
              <a:ext cx="17463" cy="26988"/>
            </a:xfrm>
            <a:custGeom>
              <a:avLst/>
              <a:gdLst>
                <a:gd name="T0" fmla="*/ 0 w 5"/>
                <a:gd name="T1" fmla="*/ 4 h 8"/>
                <a:gd name="T2" fmla="*/ 5 w 5"/>
                <a:gd name="T3" fmla="*/ 4 h 8"/>
                <a:gd name="T4" fmla="*/ 0 w 5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0" y="4"/>
                    <a:pt x="4" y="8"/>
                    <a:pt x="5" y="4"/>
                  </a:cubicBezTo>
                  <a:cubicBezTo>
                    <a:pt x="5" y="4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601"/>
            <p:cNvSpPr>
              <a:spLocks/>
            </p:cNvSpPr>
            <p:nvPr/>
          </p:nvSpPr>
          <p:spPr bwMode="auto">
            <a:xfrm>
              <a:off x="2074863" y="123826"/>
              <a:ext cx="28575" cy="25400"/>
            </a:xfrm>
            <a:custGeom>
              <a:avLst/>
              <a:gdLst>
                <a:gd name="T0" fmla="*/ 4 w 8"/>
                <a:gd name="T1" fmla="*/ 3 h 7"/>
                <a:gd name="T2" fmla="*/ 8 w 8"/>
                <a:gd name="T3" fmla="*/ 7 h 7"/>
                <a:gd name="T4" fmla="*/ 4 w 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4" y="3"/>
                  </a:moveTo>
                  <a:cubicBezTo>
                    <a:pt x="0" y="5"/>
                    <a:pt x="8" y="7"/>
                    <a:pt x="8" y="7"/>
                  </a:cubicBezTo>
                  <a:cubicBezTo>
                    <a:pt x="8" y="7"/>
                    <a:pt x="8" y="0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602"/>
            <p:cNvSpPr>
              <a:spLocks/>
            </p:cNvSpPr>
            <p:nvPr/>
          </p:nvSpPr>
          <p:spPr bwMode="auto">
            <a:xfrm>
              <a:off x="2036763" y="138113"/>
              <a:ext cx="31750" cy="41275"/>
            </a:xfrm>
            <a:custGeom>
              <a:avLst/>
              <a:gdLst>
                <a:gd name="T0" fmla="*/ 0 w 9"/>
                <a:gd name="T1" fmla="*/ 4 h 12"/>
                <a:gd name="T2" fmla="*/ 9 w 9"/>
                <a:gd name="T3" fmla="*/ 7 h 12"/>
                <a:gd name="T4" fmla="*/ 0 w 9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0" y="4"/>
                  </a:moveTo>
                  <a:cubicBezTo>
                    <a:pt x="0" y="4"/>
                    <a:pt x="7" y="12"/>
                    <a:pt x="9" y="7"/>
                  </a:cubicBezTo>
                  <a:cubicBezTo>
                    <a:pt x="9" y="7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603"/>
            <p:cNvSpPr>
              <a:spLocks/>
            </p:cNvSpPr>
            <p:nvPr/>
          </p:nvSpPr>
          <p:spPr bwMode="auto">
            <a:xfrm>
              <a:off x="2449513" y="242888"/>
              <a:ext cx="41275" cy="26988"/>
            </a:xfrm>
            <a:custGeom>
              <a:avLst/>
              <a:gdLst>
                <a:gd name="T0" fmla="*/ 1 w 12"/>
                <a:gd name="T1" fmla="*/ 7 h 8"/>
                <a:gd name="T2" fmla="*/ 12 w 12"/>
                <a:gd name="T3" fmla="*/ 0 h 8"/>
                <a:gd name="T4" fmla="*/ 2 w 12"/>
                <a:gd name="T5" fmla="*/ 4 h 8"/>
                <a:gd name="T6" fmla="*/ 1 w 12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" y="7"/>
                  </a:moveTo>
                  <a:cubicBezTo>
                    <a:pt x="1" y="7"/>
                    <a:pt x="11" y="8"/>
                    <a:pt x="12" y="0"/>
                  </a:cubicBezTo>
                  <a:cubicBezTo>
                    <a:pt x="12" y="0"/>
                    <a:pt x="5" y="7"/>
                    <a:pt x="2" y="4"/>
                  </a:cubicBezTo>
                  <a:cubicBezTo>
                    <a:pt x="2" y="4"/>
                    <a:pt x="0" y="6"/>
                    <a:pt x="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604"/>
            <p:cNvSpPr>
              <a:spLocks/>
            </p:cNvSpPr>
            <p:nvPr/>
          </p:nvSpPr>
          <p:spPr bwMode="auto">
            <a:xfrm>
              <a:off x="2535238" y="234951"/>
              <a:ext cx="20638" cy="25400"/>
            </a:xfrm>
            <a:custGeom>
              <a:avLst/>
              <a:gdLst>
                <a:gd name="T0" fmla="*/ 0 w 6"/>
                <a:gd name="T1" fmla="*/ 0 h 7"/>
                <a:gd name="T2" fmla="*/ 4 w 6"/>
                <a:gd name="T3" fmla="*/ 5 h 7"/>
                <a:gd name="T4" fmla="*/ 0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0" y="7"/>
                    <a:pt x="4" y="5"/>
                  </a:cubicBezTo>
                  <a:cubicBezTo>
                    <a:pt x="4" y="5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605"/>
            <p:cNvSpPr>
              <a:spLocks/>
            </p:cNvSpPr>
            <p:nvPr/>
          </p:nvSpPr>
          <p:spPr bwMode="auto">
            <a:xfrm>
              <a:off x="2540001" y="204788"/>
              <a:ext cx="20638" cy="17463"/>
            </a:xfrm>
            <a:custGeom>
              <a:avLst/>
              <a:gdLst>
                <a:gd name="T0" fmla="*/ 0 w 6"/>
                <a:gd name="T1" fmla="*/ 4 h 5"/>
                <a:gd name="T2" fmla="*/ 5 w 6"/>
                <a:gd name="T3" fmla="*/ 2 h 5"/>
                <a:gd name="T4" fmla="*/ 0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0" y="4"/>
                    <a:pt x="2" y="0"/>
                    <a:pt x="5" y="2"/>
                  </a:cubicBezTo>
                  <a:cubicBezTo>
                    <a:pt x="5" y="2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606"/>
            <p:cNvSpPr>
              <a:spLocks/>
            </p:cNvSpPr>
            <p:nvPr/>
          </p:nvSpPr>
          <p:spPr bwMode="auto">
            <a:xfrm>
              <a:off x="2470151" y="123826"/>
              <a:ext cx="23813" cy="55563"/>
            </a:xfrm>
            <a:custGeom>
              <a:avLst/>
              <a:gdLst>
                <a:gd name="T0" fmla="*/ 1 w 7"/>
                <a:gd name="T1" fmla="*/ 4 h 16"/>
                <a:gd name="T2" fmla="*/ 0 w 7"/>
                <a:gd name="T3" fmla="*/ 15 h 16"/>
                <a:gd name="T4" fmla="*/ 5 w 7"/>
                <a:gd name="T5" fmla="*/ 6 h 16"/>
                <a:gd name="T6" fmla="*/ 1 w 7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1" y="4"/>
                  </a:moveTo>
                  <a:cubicBezTo>
                    <a:pt x="1" y="4"/>
                    <a:pt x="7" y="12"/>
                    <a:pt x="0" y="15"/>
                  </a:cubicBezTo>
                  <a:cubicBezTo>
                    <a:pt x="0" y="15"/>
                    <a:pt x="6" y="16"/>
                    <a:pt x="5" y="6"/>
                  </a:cubicBezTo>
                  <a:cubicBezTo>
                    <a:pt x="5" y="6"/>
                    <a:pt x="5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607"/>
            <p:cNvSpPr>
              <a:spLocks/>
            </p:cNvSpPr>
            <p:nvPr/>
          </p:nvSpPr>
          <p:spPr bwMode="auto">
            <a:xfrm>
              <a:off x="2428876" y="166688"/>
              <a:ext cx="17463" cy="26988"/>
            </a:xfrm>
            <a:custGeom>
              <a:avLst/>
              <a:gdLst>
                <a:gd name="T0" fmla="*/ 0 w 5"/>
                <a:gd name="T1" fmla="*/ 4 h 8"/>
                <a:gd name="T2" fmla="*/ 5 w 5"/>
                <a:gd name="T3" fmla="*/ 8 h 8"/>
                <a:gd name="T4" fmla="*/ 0 w 5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0" y="4"/>
                    <a:pt x="4" y="6"/>
                    <a:pt x="5" y="8"/>
                  </a:cubicBezTo>
                  <a:cubicBezTo>
                    <a:pt x="5" y="8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608"/>
            <p:cNvSpPr>
              <a:spLocks/>
            </p:cNvSpPr>
            <p:nvPr/>
          </p:nvSpPr>
          <p:spPr bwMode="auto">
            <a:xfrm>
              <a:off x="2387601" y="287338"/>
              <a:ext cx="20638" cy="31750"/>
            </a:xfrm>
            <a:custGeom>
              <a:avLst/>
              <a:gdLst>
                <a:gd name="T0" fmla="*/ 0 w 6"/>
                <a:gd name="T1" fmla="*/ 6 h 9"/>
                <a:gd name="T2" fmla="*/ 4 w 6"/>
                <a:gd name="T3" fmla="*/ 0 h 9"/>
                <a:gd name="T4" fmla="*/ 3 w 6"/>
                <a:gd name="T5" fmla="*/ 6 h 9"/>
                <a:gd name="T6" fmla="*/ 0 w 6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0" y="6"/>
                  </a:moveTo>
                  <a:cubicBezTo>
                    <a:pt x="0" y="6"/>
                    <a:pt x="5" y="4"/>
                    <a:pt x="4" y="0"/>
                  </a:cubicBezTo>
                  <a:cubicBezTo>
                    <a:pt x="4" y="0"/>
                    <a:pt x="6" y="1"/>
                    <a:pt x="3" y="6"/>
                  </a:cubicBezTo>
                  <a:cubicBezTo>
                    <a:pt x="3" y="6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609"/>
            <p:cNvSpPr>
              <a:spLocks/>
            </p:cNvSpPr>
            <p:nvPr/>
          </p:nvSpPr>
          <p:spPr bwMode="auto">
            <a:xfrm>
              <a:off x="2414588" y="287338"/>
              <a:ext cx="11113" cy="34925"/>
            </a:xfrm>
            <a:custGeom>
              <a:avLst/>
              <a:gdLst>
                <a:gd name="T0" fmla="*/ 0 w 3"/>
                <a:gd name="T1" fmla="*/ 7 h 10"/>
                <a:gd name="T2" fmla="*/ 0 w 3"/>
                <a:gd name="T3" fmla="*/ 1 h 10"/>
                <a:gd name="T4" fmla="*/ 1 w 3"/>
                <a:gd name="T5" fmla="*/ 0 h 10"/>
                <a:gd name="T6" fmla="*/ 3 w 3"/>
                <a:gd name="T7" fmla="*/ 7 h 10"/>
                <a:gd name="T8" fmla="*/ 0 w 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0" y="7"/>
                  </a:moveTo>
                  <a:cubicBezTo>
                    <a:pt x="0" y="7"/>
                    <a:pt x="2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3" y="4"/>
                    <a:pt x="3" y="7"/>
                  </a:cubicBezTo>
                  <a:cubicBezTo>
                    <a:pt x="3" y="7"/>
                    <a:pt x="2" y="10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610"/>
            <p:cNvSpPr>
              <a:spLocks/>
            </p:cNvSpPr>
            <p:nvPr/>
          </p:nvSpPr>
          <p:spPr bwMode="auto">
            <a:xfrm>
              <a:off x="1590676" y="1101726"/>
              <a:ext cx="20638" cy="38100"/>
            </a:xfrm>
            <a:custGeom>
              <a:avLst/>
              <a:gdLst>
                <a:gd name="T0" fmla="*/ 1 w 6"/>
                <a:gd name="T1" fmla="*/ 2 h 11"/>
                <a:gd name="T2" fmla="*/ 1 w 6"/>
                <a:gd name="T3" fmla="*/ 5 h 11"/>
                <a:gd name="T4" fmla="*/ 1 w 6"/>
                <a:gd name="T5" fmla="*/ 11 h 11"/>
                <a:gd name="T6" fmla="*/ 3 w 6"/>
                <a:gd name="T7" fmla="*/ 10 h 11"/>
                <a:gd name="T8" fmla="*/ 3 w 6"/>
                <a:gd name="T9" fmla="*/ 4 h 11"/>
                <a:gd name="T10" fmla="*/ 1 w 6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1" y="2"/>
                  </a:moveTo>
                  <a:cubicBezTo>
                    <a:pt x="1" y="2"/>
                    <a:pt x="0" y="0"/>
                    <a:pt x="1" y="5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0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611"/>
            <p:cNvSpPr>
              <a:spLocks/>
            </p:cNvSpPr>
            <p:nvPr/>
          </p:nvSpPr>
          <p:spPr bwMode="auto">
            <a:xfrm>
              <a:off x="2432051" y="266701"/>
              <a:ext cx="52388" cy="69850"/>
            </a:xfrm>
            <a:custGeom>
              <a:avLst/>
              <a:gdLst>
                <a:gd name="T0" fmla="*/ 6 w 15"/>
                <a:gd name="T1" fmla="*/ 3 h 20"/>
                <a:gd name="T2" fmla="*/ 12 w 15"/>
                <a:gd name="T3" fmla="*/ 10 h 20"/>
                <a:gd name="T4" fmla="*/ 0 w 15"/>
                <a:gd name="T5" fmla="*/ 16 h 20"/>
                <a:gd name="T6" fmla="*/ 11 w 15"/>
                <a:gd name="T7" fmla="*/ 7 h 20"/>
                <a:gd name="T8" fmla="*/ 4 w 15"/>
                <a:gd name="T9" fmla="*/ 4 h 20"/>
                <a:gd name="T10" fmla="*/ 6 w 15"/>
                <a:gd name="T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0">
                  <a:moveTo>
                    <a:pt x="6" y="3"/>
                  </a:moveTo>
                  <a:cubicBezTo>
                    <a:pt x="6" y="3"/>
                    <a:pt x="15" y="0"/>
                    <a:pt x="12" y="10"/>
                  </a:cubicBezTo>
                  <a:cubicBezTo>
                    <a:pt x="12" y="10"/>
                    <a:pt x="8" y="20"/>
                    <a:pt x="0" y="16"/>
                  </a:cubicBezTo>
                  <a:cubicBezTo>
                    <a:pt x="0" y="16"/>
                    <a:pt x="11" y="17"/>
                    <a:pt x="11" y="7"/>
                  </a:cubicBezTo>
                  <a:cubicBezTo>
                    <a:pt x="11" y="7"/>
                    <a:pt x="7" y="3"/>
                    <a:pt x="4" y="4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613"/>
            <p:cNvSpPr>
              <a:spLocks/>
            </p:cNvSpPr>
            <p:nvPr/>
          </p:nvSpPr>
          <p:spPr bwMode="auto">
            <a:xfrm>
              <a:off x="2598738" y="65088"/>
              <a:ext cx="44450" cy="46038"/>
            </a:xfrm>
            <a:custGeom>
              <a:avLst/>
              <a:gdLst>
                <a:gd name="T0" fmla="*/ 4 w 13"/>
                <a:gd name="T1" fmla="*/ 3 h 13"/>
                <a:gd name="T2" fmla="*/ 8 w 13"/>
                <a:gd name="T3" fmla="*/ 12 h 13"/>
                <a:gd name="T4" fmla="*/ 11 w 13"/>
                <a:gd name="T5" fmla="*/ 6 h 13"/>
                <a:gd name="T6" fmla="*/ 4 w 13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4" y="3"/>
                  </a:moveTo>
                  <a:cubicBezTo>
                    <a:pt x="4" y="3"/>
                    <a:pt x="0" y="10"/>
                    <a:pt x="8" y="12"/>
                  </a:cubicBezTo>
                  <a:cubicBezTo>
                    <a:pt x="8" y="12"/>
                    <a:pt x="13" y="13"/>
                    <a:pt x="11" y="6"/>
                  </a:cubicBezTo>
                  <a:cubicBezTo>
                    <a:pt x="11" y="6"/>
                    <a:pt x="8" y="0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614"/>
            <p:cNvSpPr>
              <a:spLocks/>
            </p:cNvSpPr>
            <p:nvPr/>
          </p:nvSpPr>
          <p:spPr bwMode="auto">
            <a:xfrm>
              <a:off x="2147888" y="225425"/>
              <a:ext cx="52388" cy="61913"/>
            </a:xfrm>
            <a:custGeom>
              <a:avLst/>
              <a:gdLst>
                <a:gd name="T0" fmla="*/ 3 w 15"/>
                <a:gd name="T1" fmla="*/ 10 h 18"/>
                <a:gd name="T2" fmla="*/ 11 w 15"/>
                <a:gd name="T3" fmla="*/ 17 h 18"/>
                <a:gd name="T4" fmla="*/ 3 w 15"/>
                <a:gd name="T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3" y="10"/>
                  </a:moveTo>
                  <a:cubicBezTo>
                    <a:pt x="3" y="10"/>
                    <a:pt x="0" y="18"/>
                    <a:pt x="11" y="17"/>
                  </a:cubicBezTo>
                  <a:cubicBezTo>
                    <a:pt x="11" y="17"/>
                    <a:pt x="15" y="0"/>
                    <a:pt x="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615"/>
            <p:cNvSpPr>
              <a:spLocks/>
            </p:cNvSpPr>
            <p:nvPr/>
          </p:nvSpPr>
          <p:spPr bwMode="auto">
            <a:xfrm>
              <a:off x="2566988" y="225425"/>
              <a:ext cx="180975" cy="30163"/>
            </a:xfrm>
            <a:custGeom>
              <a:avLst/>
              <a:gdLst>
                <a:gd name="T0" fmla="*/ 0 w 52"/>
                <a:gd name="T1" fmla="*/ 5 h 9"/>
                <a:gd name="T2" fmla="*/ 6 w 52"/>
                <a:gd name="T3" fmla="*/ 8 h 9"/>
                <a:gd name="T4" fmla="*/ 47 w 52"/>
                <a:gd name="T5" fmla="*/ 8 h 9"/>
                <a:gd name="T6" fmla="*/ 46 w 52"/>
                <a:gd name="T7" fmla="*/ 5 h 9"/>
                <a:gd name="T8" fmla="*/ 7 w 52"/>
                <a:gd name="T9" fmla="*/ 5 h 9"/>
                <a:gd name="T10" fmla="*/ 0 w 52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9">
                  <a:moveTo>
                    <a:pt x="0" y="5"/>
                  </a:moveTo>
                  <a:cubicBezTo>
                    <a:pt x="0" y="5"/>
                    <a:pt x="2" y="9"/>
                    <a:pt x="6" y="8"/>
                  </a:cubicBezTo>
                  <a:cubicBezTo>
                    <a:pt x="6" y="8"/>
                    <a:pt x="37" y="5"/>
                    <a:pt x="47" y="8"/>
                  </a:cubicBezTo>
                  <a:cubicBezTo>
                    <a:pt x="47" y="8"/>
                    <a:pt x="52" y="6"/>
                    <a:pt x="4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616"/>
            <p:cNvSpPr>
              <a:spLocks/>
            </p:cNvSpPr>
            <p:nvPr/>
          </p:nvSpPr>
          <p:spPr bwMode="auto">
            <a:xfrm>
              <a:off x="2719388" y="211138"/>
              <a:ext cx="17463" cy="26988"/>
            </a:xfrm>
            <a:custGeom>
              <a:avLst/>
              <a:gdLst>
                <a:gd name="T0" fmla="*/ 0 w 5"/>
                <a:gd name="T1" fmla="*/ 1 h 8"/>
                <a:gd name="T2" fmla="*/ 5 w 5"/>
                <a:gd name="T3" fmla="*/ 5 h 8"/>
                <a:gd name="T4" fmla="*/ 0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1"/>
                  </a:moveTo>
                  <a:cubicBezTo>
                    <a:pt x="0" y="1"/>
                    <a:pt x="2" y="8"/>
                    <a:pt x="5" y="5"/>
                  </a:cubicBezTo>
                  <a:cubicBezTo>
                    <a:pt x="5" y="5"/>
                    <a:pt x="5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617"/>
            <p:cNvSpPr>
              <a:spLocks/>
            </p:cNvSpPr>
            <p:nvPr/>
          </p:nvSpPr>
          <p:spPr bwMode="auto">
            <a:xfrm>
              <a:off x="1389063" y="1435100"/>
              <a:ext cx="11113" cy="23813"/>
            </a:xfrm>
            <a:custGeom>
              <a:avLst/>
              <a:gdLst>
                <a:gd name="T0" fmla="*/ 0 w 3"/>
                <a:gd name="T1" fmla="*/ 4 h 7"/>
                <a:gd name="T2" fmla="*/ 3 w 3"/>
                <a:gd name="T3" fmla="*/ 7 h 7"/>
                <a:gd name="T4" fmla="*/ 0 w 3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4"/>
                  </a:moveTo>
                  <a:cubicBezTo>
                    <a:pt x="0" y="4"/>
                    <a:pt x="1" y="4"/>
                    <a:pt x="3" y="7"/>
                  </a:cubicBezTo>
                  <a:cubicBezTo>
                    <a:pt x="3" y="7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618"/>
            <p:cNvSpPr>
              <a:spLocks/>
            </p:cNvSpPr>
            <p:nvPr/>
          </p:nvSpPr>
          <p:spPr bwMode="auto">
            <a:xfrm>
              <a:off x="1395413" y="1423988"/>
              <a:ext cx="14288" cy="25400"/>
            </a:xfrm>
            <a:custGeom>
              <a:avLst/>
              <a:gdLst>
                <a:gd name="T0" fmla="*/ 0 w 4"/>
                <a:gd name="T1" fmla="*/ 5 h 7"/>
                <a:gd name="T2" fmla="*/ 3 w 4"/>
                <a:gd name="T3" fmla="*/ 7 h 7"/>
                <a:gd name="T4" fmla="*/ 4 w 4"/>
                <a:gd name="T5" fmla="*/ 6 h 7"/>
                <a:gd name="T6" fmla="*/ 0 w 4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cubicBezTo>
                    <a:pt x="0" y="5"/>
                    <a:pt x="2" y="5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1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619"/>
            <p:cNvSpPr>
              <a:spLocks/>
            </p:cNvSpPr>
            <p:nvPr/>
          </p:nvSpPr>
          <p:spPr bwMode="auto">
            <a:xfrm>
              <a:off x="1406526" y="1417638"/>
              <a:ext cx="9525" cy="26988"/>
            </a:xfrm>
            <a:custGeom>
              <a:avLst/>
              <a:gdLst>
                <a:gd name="T0" fmla="*/ 0 w 3"/>
                <a:gd name="T1" fmla="*/ 4 h 8"/>
                <a:gd name="T2" fmla="*/ 2 w 3"/>
                <a:gd name="T3" fmla="*/ 8 h 8"/>
                <a:gd name="T4" fmla="*/ 3 w 3"/>
                <a:gd name="T5" fmla="*/ 8 h 8"/>
                <a:gd name="T6" fmla="*/ 0 w 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4"/>
                  </a:moveTo>
                  <a:cubicBezTo>
                    <a:pt x="0" y="4"/>
                    <a:pt x="2" y="5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620"/>
            <p:cNvSpPr>
              <a:spLocks/>
            </p:cNvSpPr>
            <p:nvPr/>
          </p:nvSpPr>
          <p:spPr bwMode="auto">
            <a:xfrm>
              <a:off x="1416051" y="1406525"/>
              <a:ext cx="11113" cy="28575"/>
            </a:xfrm>
            <a:custGeom>
              <a:avLst/>
              <a:gdLst>
                <a:gd name="T0" fmla="*/ 0 w 3"/>
                <a:gd name="T1" fmla="*/ 5 h 8"/>
                <a:gd name="T2" fmla="*/ 2 w 3"/>
                <a:gd name="T3" fmla="*/ 8 h 8"/>
                <a:gd name="T4" fmla="*/ 3 w 3"/>
                <a:gd name="T5" fmla="*/ 8 h 8"/>
                <a:gd name="T6" fmla="*/ 0 w 3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cubicBezTo>
                    <a:pt x="0" y="5"/>
                    <a:pt x="1" y="6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1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621"/>
            <p:cNvSpPr>
              <a:spLocks/>
            </p:cNvSpPr>
            <p:nvPr/>
          </p:nvSpPr>
          <p:spPr bwMode="auto">
            <a:xfrm>
              <a:off x="2057401" y="58738"/>
              <a:ext cx="28575" cy="17463"/>
            </a:xfrm>
            <a:custGeom>
              <a:avLst/>
              <a:gdLst>
                <a:gd name="T0" fmla="*/ 1 w 8"/>
                <a:gd name="T1" fmla="*/ 5 h 5"/>
                <a:gd name="T2" fmla="*/ 5 w 8"/>
                <a:gd name="T3" fmla="*/ 1 h 5"/>
                <a:gd name="T4" fmla="*/ 1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1" y="5"/>
                    <a:pt x="0" y="0"/>
                    <a:pt x="5" y="1"/>
                  </a:cubicBezTo>
                  <a:cubicBezTo>
                    <a:pt x="5" y="1"/>
                    <a:pt x="8" y="3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22"/>
            <p:cNvSpPr>
              <a:spLocks/>
            </p:cNvSpPr>
            <p:nvPr/>
          </p:nvSpPr>
          <p:spPr bwMode="auto">
            <a:xfrm>
              <a:off x="1989138" y="123825"/>
              <a:ext cx="47625" cy="87313"/>
            </a:xfrm>
            <a:custGeom>
              <a:avLst/>
              <a:gdLst>
                <a:gd name="T0" fmla="*/ 8 w 14"/>
                <a:gd name="T1" fmla="*/ 0 h 25"/>
                <a:gd name="T2" fmla="*/ 4 w 14"/>
                <a:gd name="T3" fmla="*/ 9 h 25"/>
                <a:gd name="T4" fmla="*/ 14 w 14"/>
                <a:gd name="T5" fmla="*/ 15 h 25"/>
                <a:gd name="T6" fmla="*/ 6 w 14"/>
                <a:gd name="T7" fmla="*/ 7 h 25"/>
                <a:gd name="T8" fmla="*/ 10 w 14"/>
                <a:gd name="T9" fmla="*/ 1 h 25"/>
                <a:gd name="T10" fmla="*/ 8 w 14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8" y="0"/>
                  </a:moveTo>
                  <a:cubicBezTo>
                    <a:pt x="8" y="0"/>
                    <a:pt x="0" y="1"/>
                    <a:pt x="4" y="9"/>
                  </a:cubicBezTo>
                  <a:cubicBezTo>
                    <a:pt x="4" y="9"/>
                    <a:pt x="11" y="25"/>
                    <a:pt x="14" y="15"/>
                  </a:cubicBezTo>
                  <a:cubicBezTo>
                    <a:pt x="14" y="15"/>
                    <a:pt x="9" y="22"/>
                    <a:pt x="6" y="7"/>
                  </a:cubicBezTo>
                  <a:cubicBezTo>
                    <a:pt x="6" y="7"/>
                    <a:pt x="5" y="1"/>
                    <a:pt x="10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23"/>
            <p:cNvSpPr>
              <a:spLocks/>
            </p:cNvSpPr>
            <p:nvPr/>
          </p:nvSpPr>
          <p:spPr bwMode="auto">
            <a:xfrm>
              <a:off x="2306638" y="395288"/>
              <a:ext cx="25400" cy="41275"/>
            </a:xfrm>
            <a:custGeom>
              <a:avLst/>
              <a:gdLst>
                <a:gd name="T0" fmla="*/ 4 w 7"/>
                <a:gd name="T1" fmla="*/ 4 h 12"/>
                <a:gd name="T2" fmla="*/ 5 w 7"/>
                <a:gd name="T3" fmla="*/ 12 h 12"/>
                <a:gd name="T4" fmla="*/ 7 w 7"/>
                <a:gd name="T5" fmla="*/ 4 h 12"/>
                <a:gd name="T6" fmla="*/ 4 w 7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4" y="4"/>
                  </a:moveTo>
                  <a:cubicBezTo>
                    <a:pt x="4" y="4"/>
                    <a:pt x="0" y="6"/>
                    <a:pt x="5" y="12"/>
                  </a:cubicBezTo>
                  <a:cubicBezTo>
                    <a:pt x="5" y="12"/>
                    <a:pt x="2" y="6"/>
                    <a:pt x="7" y="4"/>
                  </a:cubicBezTo>
                  <a:cubicBezTo>
                    <a:pt x="7" y="4"/>
                    <a:pt x="4" y="0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24"/>
            <p:cNvSpPr>
              <a:spLocks/>
            </p:cNvSpPr>
            <p:nvPr/>
          </p:nvSpPr>
          <p:spPr bwMode="auto">
            <a:xfrm>
              <a:off x="2344738" y="398463"/>
              <a:ext cx="25400" cy="23813"/>
            </a:xfrm>
            <a:custGeom>
              <a:avLst/>
              <a:gdLst>
                <a:gd name="T0" fmla="*/ 4 w 7"/>
                <a:gd name="T1" fmla="*/ 2 h 7"/>
                <a:gd name="T2" fmla="*/ 5 w 7"/>
                <a:gd name="T3" fmla="*/ 7 h 7"/>
                <a:gd name="T4" fmla="*/ 7 w 7"/>
                <a:gd name="T5" fmla="*/ 2 h 7"/>
                <a:gd name="T6" fmla="*/ 4 w 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cubicBezTo>
                    <a:pt x="4" y="2"/>
                    <a:pt x="0" y="3"/>
                    <a:pt x="5" y="7"/>
                  </a:cubicBezTo>
                  <a:cubicBezTo>
                    <a:pt x="5" y="7"/>
                    <a:pt x="2" y="3"/>
                    <a:pt x="7" y="2"/>
                  </a:cubicBezTo>
                  <a:cubicBezTo>
                    <a:pt x="7" y="2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25"/>
            <p:cNvSpPr>
              <a:spLocks/>
            </p:cNvSpPr>
            <p:nvPr/>
          </p:nvSpPr>
          <p:spPr bwMode="auto">
            <a:xfrm>
              <a:off x="2362201" y="404813"/>
              <a:ext cx="25400" cy="28575"/>
            </a:xfrm>
            <a:custGeom>
              <a:avLst/>
              <a:gdLst>
                <a:gd name="T0" fmla="*/ 5 w 7"/>
                <a:gd name="T1" fmla="*/ 3 h 8"/>
                <a:gd name="T2" fmla="*/ 5 w 7"/>
                <a:gd name="T3" fmla="*/ 8 h 8"/>
                <a:gd name="T4" fmla="*/ 7 w 7"/>
                <a:gd name="T5" fmla="*/ 3 h 8"/>
                <a:gd name="T6" fmla="*/ 5 w 7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5" y="3"/>
                  </a:moveTo>
                  <a:cubicBezTo>
                    <a:pt x="5" y="3"/>
                    <a:pt x="0" y="4"/>
                    <a:pt x="5" y="8"/>
                  </a:cubicBezTo>
                  <a:cubicBezTo>
                    <a:pt x="5" y="8"/>
                    <a:pt x="2" y="4"/>
                    <a:pt x="7" y="3"/>
                  </a:cubicBezTo>
                  <a:cubicBezTo>
                    <a:pt x="7" y="3"/>
                    <a:pt x="4" y="0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26"/>
            <p:cNvSpPr>
              <a:spLocks/>
            </p:cNvSpPr>
            <p:nvPr/>
          </p:nvSpPr>
          <p:spPr bwMode="auto">
            <a:xfrm>
              <a:off x="2643188" y="433388"/>
              <a:ext cx="44450" cy="20638"/>
            </a:xfrm>
            <a:custGeom>
              <a:avLst/>
              <a:gdLst>
                <a:gd name="T0" fmla="*/ 9 w 13"/>
                <a:gd name="T1" fmla="*/ 2 h 6"/>
                <a:gd name="T2" fmla="*/ 0 w 13"/>
                <a:gd name="T3" fmla="*/ 6 h 6"/>
                <a:gd name="T4" fmla="*/ 13 w 13"/>
                <a:gd name="T5" fmla="*/ 2 h 6"/>
                <a:gd name="T6" fmla="*/ 9 w 1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6">
                  <a:moveTo>
                    <a:pt x="9" y="2"/>
                  </a:moveTo>
                  <a:cubicBezTo>
                    <a:pt x="9" y="2"/>
                    <a:pt x="5" y="5"/>
                    <a:pt x="0" y="6"/>
                  </a:cubicBezTo>
                  <a:cubicBezTo>
                    <a:pt x="0" y="6"/>
                    <a:pt x="11" y="5"/>
                    <a:pt x="13" y="2"/>
                  </a:cubicBezTo>
                  <a:cubicBezTo>
                    <a:pt x="13" y="2"/>
                    <a:pt x="10" y="0"/>
                    <a:pt x="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27"/>
            <p:cNvSpPr>
              <a:spLocks/>
            </p:cNvSpPr>
            <p:nvPr/>
          </p:nvSpPr>
          <p:spPr bwMode="auto">
            <a:xfrm>
              <a:off x="2619376" y="225425"/>
              <a:ext cx="12700" cy="44450"/>
            </a:xfrm>
            <a:custGeom>
              <a:avLst/>
              <a:gdLst>
                <a:gd name="T0" fmla="*/ 0 w 4"/>
                <a:gd name="T1" fmla="*/ 4 h 13"/>
                <a:gd name="T2" fmla="*/ 4 w 4"/>
                <a:gd name="T3" fmla="*/ 10 h 13"/>
                <a:gd name="T4" fmla="*/ 0 w 4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0" y="4"/>
                  </a:moveTo>
                  <a:cubicBezTo>
                    <a:pt x="0" y="4"/>
                    <a:pt x="0" y="13"/>
                    <a:pt x="4" y="10"/>
                  </a:cubicBezTo>
                  <a:cubicBezTo>
                    <a:pt x="4" y="10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28"/>
            <p:cNvSpPr>
              <a:spLocks/>
            </p:cNvSpPr>
            <p:nvPr/>
          </p:nvSpPr>
          <p:spPr bwMode="auto">
            <a:xfrm>
              <a:off x="2109788" y="773113"/>
              <a:ext cx="23813" cy="41275"/>
            </a:xfrm>
            <a:custGeom>
              <a:avLst/>
              <a:gdLst>
                <a:gd name="T0" fmla="*/ 2 w 7"/>
                <a:gd name="T1" fmla="*/ 5 h 12"/>
                <a:gd name="T2" fmla="*/ 7 w 7"/>
                <a:gd name="T3" fmla="*/ 9 h 12"/>
                <a:gd name="T4" fmla="*/ 4 w 7"/>
                <a:gd name="T5" fmla="*/ 4 h 12"/>
                <a:gd name="T6" fmla="*/ 2 w 7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2" y="5"/>
                  </a:moveTo>
                  <a:cubicBezTo>
                    <a:pt x="2" y="5"/>
                    <a:pt x="3" y="12"/>
                    <a:pt x="7" y="9"/>
                  </a:cubicBezTo>
                  <a:cubicBezTo>
                    <a:pt x="7" y="9"/>
                    <a:pt x="4" y="9"/>
                    <a:pt x="4" y="4"/>
                  </a:cubicBezTo>
                  <a:cubicBezTo>
                    <a:pt x="4" y="4"/>
                    <a:pt x="0" y="0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29"/>
            <p:cNvSpPr>
              <a:spLocks/>
            </p:cNvSpPr>
            <p:nvPr/>
          </p:nvSpPr>
          <p:spPr bwMode="auto">
            <a:xfrm>
              <a:off x="2127251" y="769938"/>
              <a:ext cx="26988" cy="33338"/>
            </a:xfrm>
            <a:custGeom>
              <a:avLst/>
              <a:gdLst>
                <a:gd name="T0" fmla="*/ 2 w 8"/>
                <a:gd name="T1" fmla="*/ 3 h 10"/>
                <a:gd name="T2" fmla="*/ 8 w 8"/>
                <a:gd name="T3" fmla="*/ 8 h 10"/>
                <a:gd name="T4" fmla="*/ 4 w 8"/>
                <a:gd name="T5" fmla="*/ 3 h 10"/>
                <a:gd name="T6" fmla="*/ 2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3"/>
                  </a:moveTo>
                  <a:cubicBezTo>
                    <a:pt x="2" y="3"/>
                    <a:pt x="4" y="10"/>
                    <a:pt x="8" y="8"/>
                  </a:cubicBezTo>
                  <a:cubicBezTo>
                    <a:pt x="8" y="8"/>
                    <a:pt x="5" y="7"/>
                    <a:pt x="4" y="3"/>
                  </a:cubicBezTo>
                  <a:cubicBezTo>
                    <a:pt x="4" y="3"/>
                    <a:pt x="0" y="0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>
            <a:off x="6153219" y="926828"/>
            <a:ext cx="5441367" cy="5288885"/>
            <a:chOff x="3062288" y="-3175"/>
            <a:chExt cx="1982788" cy="1927225"/>
          </a:xfrm>
        </p:grpSpPr>
        <p:sp>
          <p:nvSpPr>
            <p:cNvPr id="168" name="Freeform 1630"/>
            <p:cNvSpPr>
              <a:spLocks/>
            </p:cNvSpPr>
            <p:nvPr/>
          </p:nvSpPr>
          <p:spPr bwMode="auto">
            <a:xfrm>
              <a:off x="3082926" y="-3175"/>
              <a:ext cx="1570038" cy="1693863"/>
            </a:xfrm>
            <a:custGeom>
              <a:avLst/>
              <a:gdLst>
                <a:gd name="T0" fmla="*/ 355 w 453"/>
                <a:gd name="T1" fmla="*/ 32 h 489"/>
                <a:gd name="T2" fmla="*/ 318 w 453"/>
                <a:gd name="T3" fmla="*/ 68 h 489"/>
                <a:gd name="T4" fmla="*/ 297 w 453"/>
                <a:gd name="T5" fmla="*/ 85 h 489"/>
                <a:gd name="T6" fmla="*/ 283 w 453"/>
                <a:gd name="T7" fmla="*/ 105 h 489"/>
                <a:gd name="T8" fmla="*/ 261 w 453"/>
                <a:gd name="T9" fmla="*/ 116 h 489"/>
                <a:gd name="T10" fmla="*/ 285 w 453"/>
                <a:gd name="T11" fmla="*/ 136 h 489"/>
                <a:gd name="T12" fmla="*/ 342 w 453"/>
                <a:gd name="T13" fmla="*/ 146 h 489"/>
                <a:gd name="T14" fmla="*/ 257 w 453"/>
                <a:gd name="T15" fmla="*/ 157 h 489"/>
                <a:gd name="T16" fmla="*/ 259 w 453"/>
                <a:gd name="T17" fmla="*/ 172 h 489"/>
                <a:gd name="T18" fmla="*/ 251 w 453"/>
                <a:gd name="T19" fmla="*/ 182 h 489"/>
                <a:gd name="T20" fmla="*/ 237 w 453"/>
                <a:gd name="T21" fmla="*/ 225 h 489"/>
                <a:gd name="T22" fmla="*/ 232 w 453"/>
                <a:gd name="T23" fmla="*/ 238 h 489"/>
                <a:gd name="T24" fmla="*/ 227 w 453"/>
                <a:gd name="T25" fmla="*/ 249 h 489"/>
                <a:gd name="T26" fmla="*/ 222 w 453"/>
                <a:gd name="T27" fmla="*/ 256 h 489"/>
                <a:gd name="T28" fmla="*/ 216 w 453"/>
                <a:gd name="T29" fmla="*/ 264 h 489"/>
                <a:gd name="T30" fmla="*/ 208 w 453"/>
                <a:gd name="T31" fmla="*/ 277 h 489"/>
                <a:gd name="T32" fmla="*/ 198 w 453"/>
                <a:gd name="T33" fmla="*/ 295 h 489"/>
                <a:gd name="T34" fmla="*/ 176 w 453"/>
                <a:gd name="T35" fmla="*/ 326 h 489"/>
                <a:gd name="T36" fmla="*/ 182 w 453"/>
                <a:gd name="T37" fmla="*/ 312 h 489"/>
                <a:gd name="T38" fmla="*/ 172 w 453"/>
                <a:gd name="T39" fmla="*/ 321 h 489"/>
                <a:gd name="T40" fmla="*/ 166 w 453"/>
                <a:gd name="T41" fmla="*/ 335 h 489"/>
                <a:gd name="T42" fmla="*/ 162 w 453"/>
                <a:gd name="T43" fmla="*/ 352 h 489"/>
                <a:gd name="T44" fmla="*/ 156 w 453"/>
                <a:gd name="T45" fmla="*/ 358 h 489"/>
                <a:gd name="T46" fmla="*/ 144 w 453"/>
                <a:gd name="T47" fmla="*/ 369 h 489"/>
                <a:gd name="T48" fmla="*/ 83 w 453"/>
                <a:gd name="T49" fmla="*/ 410 h 489"/>
                <a:gd name="T50" fmla="*/ 78 w 453"/>
                <a:gd name="T51" fmla="*/ 410 h 489"/>
                <a:gd name="T52" fmla="*/ 52 w 453"/>
                <a:gd name="T53" fmla="*/ 475 h 489"/>
                <a:gd name="T54" fmla="*/ 20 w 453"/>
                <a:gd name="T55" fmla="*/ 484 h 489"/>
                <a:gd name="T56" fmla="*/ 1 w 453"/>
                <a:gd name="T57" fmla="*/ 459 h 489"/>
                <a:gd name="T58" fmla="*/ 22 w 453"/>
                <a:gd name="T59" fmla="*/ 434 h 489"/>
                <a:gd name="T60" fmla="*/ 54 w 453"/>
                <a:gd name="T61" fmla="*/ 377 h 489"/>
                <a:gd name="T62" fmla="*/ 103 w 453"/>
                <a:gd name="T63" fmla="*/ 370 h 489"/>
                <a:gd name="T64" fmla="*/ 97 w 453"/>
                <a:gd name="T65" fmla="*/ 358 h 489"/>
                <a:gd name="T66" fmla="*/ 83 w 453"/>
                <a:gd name="T67" fmla="*/ 295 h 489"/>
                <a:gd name="T68" fmla="*/ 102 w 453"/>
                <a:gd name="T69" fmla="*/ 194 h 489"/>
                <a:gd name="T70" fmla="*/ 152 w 453"/>
                <a:gd name="T71" fmla="*/ 114 h 489"/>
                <a:gd name="T72" fmla="*/ 190 w 453"/>
                <a:gd name="T73" fmla="*/ 79 h 489"/>
                <a:gd name="T74" fmla="*/ 139 w 453"/>
                <a:gd name="T75" fmla="*/ 156 h 489"/>
                <a:gd name="T76" fmla="*/ 97 w 453"/>
                <a:gd name="T77" fmla="*/ 276 h 489"/>
                <a:gd name="T78" fmla="*/ 103 w 453"/>
                <a:gd name="T79" fmla="*/ 297 h 489"/>
                <a:gd name="T80" fmla="*/ 118 w 453"/>
                <a:gd name="T81" fmla="*/ 353 h 489"/>
                <a:gd name="T82" fmla="*/ 134 w 453"/>
                <a:gd name="T83" fmla="*/ 350 h 489"/>
                <a:gd name="T84" fmla="*/ 146 w 453"/>
                <a:gd name="T85" fmla="*/ 339 h 489"/>
                <a:gd name="T86" fmla="*/ 167 w 453"/>
                <a:gd name="T87" fmla="*/ 310 h 489"/>
                <a:gd name="T88" fmla="*/ 195 w 453"/>
                <a:gd name="T89" fmla="*/ 239 h 489"/>
                <a:gd name="T90" fmla="*/ 199 w 453"/>
                <a:gd name="T91" fmla="*/ 212 h 489"/>
                <a:gd name="T92" fmla="*/ 200 w 453"/>
                <a:gd name="T93" fmla="*/ 225 h 489"/>
                <a:gd name="T94" fmla="*/ 220 w 453"/>
                <a:gd name="T95" fmla="*/ 211 h 489"/>
                <a:gd name="T96" fmla="*/ 227 w 453"/>
                <a:gd name="T97" fmla="*/ 186 h 489"/>
                <a:gd name="T98" fmla="*/ 249 w 453"/>
                <a:gd name="T99" fmla="*/ 142 h 489"/>
                <a:gd name="T100" fmla="*/ 246 w 453"/>
                <a:gd name="T101" fmla="*/ 114 h 489"/>
                <a:gd name="T102" fmla="*/ 266 w 453"/>
                <a:gd name="T103" fmla="*/ 86 h 489"/>
                <a:gd name="T104" fmla="*/ 294 w 453"/>
                <a:gd name="T105" fmla="*/ 72 h 489"/>
                <a:gd name="T106" fmla="*/ 322 w 453"/>
                <a:gd name="T107" fmla="*/ 54 h 489"/>
                <a:gd name="T108" fmla="*/ 352 w 453"/>
                <a:gd name="T109" fmla="*/ 22 h 489"/>
                <a:gd name="T110" fmla="*/ 371 w 453"/>
                <a:gd name="T111" fmla="*/ 5 h 489"/>
                <a:gd name="T112" fmla="*/ 411 w 453"/>
                <a:gd name="T113" fmla="*/ 14 h 489"/>
                <a:gd name="T114" fmla="*/ 440 w 453"/>
                <a:gd name="T115" fmla="*/ 12 h 489"/>
                <a:gd name="T116" fmla="*/ 412 w 453"/>
                <a:gd name="T117" fmla="*/ 22 h 489"/>
                <a:gd name="T118" fmla="*/ 377 w 453"/>
                <a:gd name="T119" fmla="*/ 16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3" h="489">
                  <a:moveTo>
                    <a:pt x="369" y="16"/>
                  </a:moveTo>
                  <a:cubicBezTo>
                    <a:pt x="369" y="18"/>
                    <a:pt x="365" y="18"/>
                    <a:pt x="365" y="18"/>
                  </a:cubicBezTo>
                  <a:cubicBezTo>
                    <a:pt x="362" y="17"/>
                    <a:pt x="361" y="21"/>
                    <a:pt x="361" y="21"/>
                  </a:cubicBezTo>
                  <a:cubicBezTo>
                    <a:pt x="364" y="19"/>
                    <a:pt x="365" y="19"/>
                    <a:pt x="365" y="19"/>
                  </a:cubicBezTo>
                  <a:cubicBezTo>
                    <a:pt x="363" y="21"/>
                    <a:pt x="355" y="32"/>
                    <a:pt x="355" y="32"/>
                  </a:cubicBezTo>
                  <a:cubicBezTo>
                    <a:pt x="352" y="32"/>
                    <a:pt x="353" y="36"/>
                    <a:pt x="353" y="36"/>
                  </a:cubicBezTo>
                  <a:cubicBezTo>
                    <a:pt x="349" y="39"/>
                    <a:pt x="337" y="51"/>
                    <a:pt x="337" y="51"/>
                  </a:cubicBezTo>
                  <a:cubicBezTo>
                    <a:pt x="332" y="55"/>
                    <a:pt x="330" y="57"/>
                    <a:pt x="330" y="57"/>
                  </a:cubicBezTo>
                  <a:cubicBezTo>
                    <a:pt x="327" y="55"/>
                    <a:pt x="329" y="59"/>
                    <a:pt x="329" y="59"/>
                  </a:cubicBezTo>
                  <a:cubicBezTo>
                    <a:pt x="325" y="61"/>
                    <a:pt x="318" y="68"/>
                    <a:pt x="318" y="68"/>
                  </a:cubicBezTo>
                  <a:cubicBezTo>
                    <a:pt x="320" y="61"/>
                    <a:pt x="315" y="68"/>
                    <a:pt x="315" y="68"/>
                  </a:cubicBezTo>
                  <a:cubicBezTo>
                    <a:pt x="311" y="71"/>
                    <a:pt x="315" y="71"/>
                    <a:pt x="315" y="71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77"/>
                    <a:pt x="299" y="77"/>
                    <a:pt x="299" y="77"/>
                  </a:cubicBezTo>
                  <a:cubicBezTo>
                    <a:pt x="296" y="78"/>
                    <a:pt x="297" y="85"/>
                    <a:pt x="297" y="85"/>
                  </a:cubicBezTo>
                  <a:cubicBezTo>
                    <a:pt x="293" y="87"/>
                    <a:pt x="289" y="91"/>
                    <a:pt x="289" y="91"/>
                  </a:cubicBezTo>
                  <a:cubicBezTo>
                    <a:pt x="289" y="92"/>
                    <a:pt x="291" y="95"/>
                    <a:pt x="291" y="95"/>
                  </a:cubicBezTo>
                  <a:cubicBezTo>
                    <a:pt x="289" y="99"/>
                    <a:pt x="289" y="99"/>
                    <a:pt x="289" y="99"/>
                  </a:cubicBezTo>
                  <a:cubicBezTo>
                    <a:pt x="291" y="104"/>
                    <a:pt x="291" y="104"/>
                    <a:pt x="291" y="104"/>
                  </a:cubicBezTo>
                  <a:cubicBezTo>
                    <a:pt x="284" y="101"/>
                    <a:pt x="283" y="105"/>
                    <a:pt x="283" y="105"/>
                  </a:cubicBezTo>
                  <a:cubicBezTo>
                    <a:pt x="282" y="110"/>
                    <a:pt x="279" y="105"/>
                    <a:pt x="279" y="105"/>
                  </a:cubicBezTo>
                  <a:cubicBezTo>
                    <a:pt x="277" y="102"/>
                    <a:pt x="273" y="106"/>
                    <a:pt x="273" y="106"/>
                  </a:cubicBezTo>
                  <a:cubicBezTo>
                    <a:pt x="269" y="107"/>
                    <a:pt x="271" y="111"/>
                    <a:pt x="271" y="111"/>
                  </a:cubicBezTo>
                  <a:cubicBezTo>
                    <a:pt x="268" y="110"/>
                    <a:pt x="267" y="112"/>
                    <a:pt x="267" y="112"/>
                  </a:cubicBezTo>
                  <a:cubicBezTo>
                    <a:pt x="262" y="111"/>
                    <a:pt x="261" y="116"/>
                    <a:pt x="261" y="116"/>
                  </a:cubicBezTo>
                  <a:cubicBezTo>
                    <a:pt x="257" y="119"/>
                    <a:pt x="260" y="127"/>
                    <a:pt x="260" y="127"/>
                  </a:cubicBezTo>
                  <a:cubicBezTo>
                    <a:pt x="260" y="129"/>
                    <a:pt x="265" y="132"/>
                    <a:pt x="265" y="132"/>
                  </a:cubicBezTo>
                  <a:cubicBezTo>
                    <a:pt x="267" y="132"/>
                    <a:pt x="275" y="133"/>
                    <a:pt x="275" y="133"/>
                  </a:cubicBezTo>
                  <a:cubicBezTo>
                    <a:pt x="278" y="132"/>
                    <a:pt x="280" y="136"/>
                    <a:pt x="280" y="136"/>
                  </a:cubicBezTo>
                  <a:cubicBezTo>
                    <a:pt x="283" y="135"/>
                    <a:pt x="285" y="136"/>
                    <a:pt x="285" y="136"/>
                  </a:cubicBezTo>
                  <a:cubicBezTo>
                    <a:pt x="287" y="139"/>
                    <a:pt x="288" y="139"/>
                    <a:pt x="288" y="139"/>
                  </a:cubicBezTo>
                  <a:cubicBezTo>
                    <a:pt x="292" y="138"/>
                    <a:pt x="296" y="139"/>
                    <a:pt x="296" y="139"/>
                  </a:cubicBezTo>
                  <a:cubicBezTo>
                    <a:pt x="299" y="140"/>
                    <a:pt x="303" y="139"/>
                    <a:pt x="303" y="139"/>
                  </a:cubicBezTo>
                  <a:cubicBezTo>
                    <a:pt x="306" y="139"/>
                    <a:pt x="336" y="139"/>
                    <a:pt x="336" y="139"/>
                  </a:cubicBezTo>
                  <a:cubicBezTo>
                    <a:pt x="344" y="141"/>
                    <a:pt x="342" y="146"/>
                    <a:pt x="342" y="146"/>
                  </a:cubicBezTo>
                  <a:cubicBezTo>
                    <a:pt x="338" y="146"/>
                    <a:pt x="289" y="146"/>
                    <a:pt x="289" y="146"/>
                  </a:cubicBezTo>
                  <a:cubicBezTo>
                    <a:pt x="268" y="145"/>
                    <a:pt x="264" y="142"/>
                    <a:pt x="264" y="142"/>
                  </a:cubicBezTo>
                  <a:cubicBezTo>
                    <a:pt x="258" y="139"/>
                    <a:pt x="259" y="146"/>
                    <a:pt x="259" y="146"/>
                  </a:cubicBezTo>
                  <a:cubicBezTo>
                    <a:pt x="262" y="146"/>
                    <a:pt x="262" y="148"/>
                    <a:pt x="262" y="148"/>
                  </a:cubicBezTo>
                  <a:cubicBezTo>
                    <a:pt x="259" y="150"/>
                    <a:pt x="257" y="157"/>
                    <a:pt x="257" y="157"/>
                  </a:cubicBezTo>
                  <a:cubicBezTo>
                    <a:pt x="255" y="160"/>
                    <a:pt x="260" y="161"/>
                    <a:pt x="260" y="161"/>
                  </a:cubicBezTo>
                  <a:cubicBezTo>
                    <a:pt x="265" y="165"/>
                    <a:pt x="261" y="166"/>
                    <a:pt x="261" y="166"/>
                  </a:cubicBezTo>
                  <a:cubicBezTo>
                    <a:pt x="258" y="165"/>
                    <a:pt x="259" y="168"/>
                    <a:pt x="259" y="168"/>
                  </a:cubicBezTo>
                  <a:cubicBezTo>
                    <a:pt x="258" y="168"/>
                    <a:pt x="257" y="169"/>
                    <a:pt x="257" y="169"/>
                  </a:cubicBezTo>
                  <a:cubicBezTo>
                    <a:pt x="256" y="172"/>
                    <a:pt x="259" y="172"/>
                    <a:pt x="259" y="172"/>
                  </a:cubicBezTo>
                  <a:cubicBezTo>
                    <a:pt x="257" y="171"/>
                    <a:pt x="255" y="171"/>
                    <a:pt x="255" y="171"/>
                  </a:cubicBezTo>
                  <a:cubicBezTo>
                    <a:pt x="253" y="172"/>
                    <a:pt x="254" y="174"/>
                    <a:pt x="254" y="174"/>
                  </a:cubicBezTo>
                  <a:cubicBezTo>
                    <a:pt x="258" y="175"/>
                    <a:pt x="254" y="178"/>
                    <a:pt x="254" y="178"/>
                  </a:cubicBezTo>
                  <a:cubicBezTo>
                    <a:pt x="247" y="180"/>
                    <a:pt x="249" y="182"/>
                    <a:pt x="249" y="182"/>
                  </a:cubicBezTo>
                  <a:cubicBezTo>
                    <a:pt x="251" y="180"/>
                    <a:pt x="251" y="182"/>
                    <a:pt x="251" y="182"/>
                  </a:cubicBezTo>
                  <a:cubicBezTo>
                    <a:pt x="250" y="184"/>
                    <a:pt x="250" y="195"/>
                    <a:pt x="250" y="195"/>
                  </a:cubicBezTo>
                  <a:cubicBezTo>
                    <a:pt x="248" y="205"/>
                    <a:pt x="244" y="209"/>
                    <a:pt x="244" y="209"/>
                  </a:cubicBezTo>
                  <a:cubicBezTo>
                    <a:pt x="242" y="210"/>
                    <a:pt x="239" y="217"/>
                    <a:pt x="239" y="217"/>
                  </a:cubicBezTo>
                  <a:cubicBezTo>
                    <a:pt x="239" y="223"/>
                    <a:pt x="239" y="223"/>
                    <a:pt x="239" y="223"/>
                  </a:cubicBezTo>
                  <a:cubicBezTo>
                    <a:pt x="237" y="225"/>
                    <a:pt x="237" y="225"/>
                    <a:pt x="237" y="225"/>
                  </a:cubicBezTo>
                  <a:cubicBezTo>
                    <a:pt x="234" y="229"/>
                    <a:pt x="236" y="229"/>
                    <a:pt x="236" y="229"/>
                  </a:cubicBezTo>
                  <a:cubicBezTo>
                    <a:pt x="240" y="224"/>
                    <a:pt x="240" y="227"/>
                    <a:pt x="240" y="227"/>
                  </a:cubicBezTo>
                  <a:cubicBezTo>
                    <a:pt x="239" y="228"/>
                    <a:pt x="238" y="232"/>
                    <a:pt x="238" y="232"/>
                  </a:cubicBezTo>
                  <a:cubicBezTo>
                    <a:pt x="236" y="234"/>
                    <a:pt x="236" y="231"/>
                    <a:pt x="236" y="231"/>
                  </a:cubicBezTo>
                  <a:cubicBezTo>
                    <a:pt x="233" y="234"/>
                    <a:pt x="232" y="238"/>
                    <a:pt x="232" y="238"/>
                  </a:cubicBezTo>
                  <a:cubicBezTo>
                    <a:pt x="233" y="236"/>
                    <a:pt x="234" y="238"/>
                    <a:pt x="234" y="238"/>
                  </a:cubicBezTo>
                  <a:cubicBezTo>
                    <a:pt x="232" y="241"/>
                    <a:pt x="230" y="245"/>
                    <a:pt x="230" y="245"/>
                  </a:cubicBezTo>
                  <a:cubicBezTo>
                    <a:pt x="228" y="247"/>
                    <a:pt x="229" y="244"/>
                    <a:pt x="229" y="244"/>
                  </a:cubicBezTo>
                  <a:cubicBezTo>
                    <a:pt x="226" y="247"/>
                    <a:pt x="225" y="252"/>
                    <a:pt x="225" y="252"/>
                  </a:cubicBezTo>
                  <a:cubicBezTo>
                    <a:pt x="227" y="249"/>
                    <a:pt x="227" y="249"/>
                    <a:pt x="227" y="249"/>
                  </a:cubicBezTo>
                  <a:cubicBezTo>
                    <a:pt x="229" y="246"/>
                    <a:pt x="229" y="247"/>
                    <a:pt x="229" y="247"/>
                  </a:cubicBezTo>
                  <a:cubicBezTo>
                    <a:pt x="227" y="249"/>
                    <a:pt x="225" y="255"/>
                    <a:pt x="225" y="255"/>
                  </a:cubicBezTo>
                  <a:cubicBezTo>
                    <a:pt x="225" y="259"/>
                    <a:pt x="223" y="260"/>
                    <a:pt x="223" y="260"/>
                  </a:cubicBezTo>
                  <a:cubicBezTo>
                    <a:pt x="220" y="265"/>
                    <a:pt x="220" y="263"/>
                    <a:pt x="220" y="263"/>
                  </a:cubicBezTo>
                  <a:cubicBezTo>
                    <a:pt x="226" y="256"/>
                    <a:pt x="222" y="256"/>
                    <a:pt x="222" y="256"/>
                  </a:cubicBezTo>
                  <a:cubicBezTo>
                    <a:pt x="221" y="256"/>
                    <a:pt x="220" y="258"/>
                    <a:pt x="220" y="258"/>
                  </a:cubicBezTo>
                  <a:cubicBezTo>
                    <a:pt x="217" y="260"/>
                    <a:pt x="219" y="257"/>
                    <a:pt x="219" y="257"/>
                  </a:cubicBezTo>
                  <a:cubicBezTo>
                    <a:pt x="216" y="258"/>
                    <a:pt x="216" y="261"/>
                    <a:pt x="216" y="261"/>
                  </a:cubicBezTo>
                  <a:cubicBezTo>
                    <a:pt x="218" y="259"/>
                    <a:pt x="218" y="261"/>
                    <a:pt x="218" y="261"/>
                  </a:cubicBezTo>
                  <a:cubicBezTo>
                    <a:pt x="216" y="263"/>
                    <a:pt x="216" y="264"/>
                    <a:pt x="216" y="264"/>
                  </a:cubicBezTo>
                  <a:cubicBezTo>
                    <a:pt x="216" y="266"/>
                    <a:pt x="214" y="268"/>
                    <a:pt x="214" y="268"/>
                  </a:cubicBezTo>
                  <a:cubicBezTo>
                    <a:pt x="210" y="272"/>
                    <a:pt x="211" y="268"/>
                    <a:pt x="211" y="268"/>
                  </a:cubicBezTo>
                  <a:cubicBezTo>
                    <a:pt x="209" y="266"/>
                    <a:pt x="210" y="270"/>
                    <a:pt x="210" y="270"/>
                  </a:cubicBezTo>
                  <a:cubicBezTo>
                    <a:pt x="211" y="272"/>
                    <a:pt x="210" y="274"/>
                    <a:pt x="210" y="274"/>
                  </a:cubicBezTo>
                  <a:cubicBezTo>
                    <a:pt x="209" y="280"/>
                    <a:pt x="208" y="277"/>
                    <a:pt x="208" y="277"/>
                  </a:cubicBezTo>
                  <a:cubicBezTo>
                    <a:pt x="207" y="276"/>
                    <a:pt x="206" y="278"/>
                    <a:pt x="206" y="278"/>
                  </a:cubicBezTo>
                  <a:cubicBezTo>
                    <a:pt x="206" y="281"/>
                    <a:pt x="204" y="282"/>
                    <a:pt x="204" y="282"/>
                  </a:cubicBezTo>
                  <a:cubicBezTo>
                    <a:pt x="201" y="285"/>
                    <a:pt x="199" y="288"/>
                    <a:pt x="199" y="288"/>
                  </a:cubicBezTo>
                  <a:cubicBezTo>
                    <a:pt x="196" y="293"/>
                    <a:pt x="199" y="292"/>
                    <a:pt x="199" y="292"/>
                  </a:cubicBezTo>
                  <a:cubicBezTo>
                    <a:pt x="201" y="295"/>
                    <a:pt x="198" y="295"/>
                    <a:pt x="198" y="295"/>
                  </a:cubicBezTo>
                  <a:cubicBezTo>
                    <a:pt x="196" y="296"/>
                    <a:pt x="193" y="301"/>
                    <a:pt x="193" y="301"/>
                  </a:cubicBezTo>
                  <a:cubicBezTo>
                    <a:pt x="192" y="304"/>
                    <a:pt x="191" y="304"/>
                    <a:pt x="191" y="304"/>
                  </a:cubicBezTo>
                  <a:cubicBezTo>
                    <a:pt x="189" y="304"/>
                    <a:pt x="189" y="305"/>
                    <a:pt x="189" y="305"/>
                  </a:cubicBezTo>
                  <a:cubicBezTo>
                    <a:pt x="189" y="307"/>
                    <a:pt x="184" y="316"/>
                    <a:pt x="184" y="316"/>
                  </a:cubicBezTo>
                  <a:cubicBezTo>
                    <a:pt x="182" y="318"/>
                    <a:pt x="176" y="326"/>
                    <a:pt x="176" y="326"/>
                  </a:cubicBezTo>
                  <a:cubicBezTo>
                    <a:pt x="175" y="327"/>
                    <a:pt x="176" y="325"/>
                    <a:pt x="176" y="325"/>
                  </a:cubicBezTo>
                  <a:cubicBezTo>
                    <a:pt x="179" y="321"/>
                    <a:pt x="179" y="320"/>
                    <a:pt x="179" y="320"/>
                  </a:cubicBezTo>
                  <a:cubicBezTo>
                    <a:pt x="180" y="318"/>
                    <a:pt x="180" y="317"/>
                    <a:pt x="180" y="317"/>
                  </a:cubicBezTo>
                  <a:cubicBezTo>
                    <a:pt x="179" y="317"/>
                    <a:pt x="179" y="317"/>
                    <a:pt x="179" y="317"/>
                  </a:cubicBezTo>
                  <a:cubicBezTo>
                    <a:pt x="179" y="315"/>
                    <a:pt x="182" y="312"/>
                    <a:pt x="182" y="312"/>
                  </a:cubicBezTo>
                  <a:cubicBezTo>
                    <a:pt x="185" y="308"/>
                    <a:pt x="182" y="309"/>
                    <a:pt x="182" y="309"/>
                  </a:cubicBezTo>
                  <a:cubicBezTo>
                    <a:pt x="179" y="310"/>
                    <a:pt x="178" y="315"/>
                    <a:pt x="178" y="315"/>
                  </a:cubicBezTo>
                  <a:cubicBezTo>
                    <a:pt x="175" y="322"/>
                    <a:pt x="174" y="321"/>
                    <a:pt x="174" y="321"/>
                  </a:cubicBezTo>
                  <a:cubicBezTo>
                    <a:pt x="172" y="320"/>
                    <a:pt x="173" y="318"/>
                    <a:pt x="173" y="318"/>
                  </a:cubicBezTo>
                  <a:cubicBezTo>
                    <a:pt x="171" y="316"/>
                    <a:pt x="172" y="321"/>
                    <a:pt x="172" y="321"/>
                  </a:cubicBezTo>
                  <a:cubicBezTo>
                    <a:pt x="173" y="322"/>
                    <a:pt x="171" y="325"/>
                    <a:pt x="171" y="325"/>
                  </a:cubicBezTo>
                  <a:cubicBezTo>
                    <a:pt x="169" y="328"/>
                    <a:pt x="167" y="329"/>
                    <a:pt x="169" y="330"/>
                  </a:cubicBezTo>
                  <a:cubicBezTo>
                    <a:pt x="169" y="330"/>
                    <a:pt x="169" y="330"/>
                    <a:pt x="169" y="331"/>
                  </a:cubicBezTo>
                  <a:cubicBezTo>
                    <a:pt x="171" y="332"/>
                    <a:pt x="169" y="335"/>
                    <a:pt x="169" y="335"/>
                  </a:cubicBezTo>
                  <a:cubicBezTo>
                    <a:pt x="168" y="334"/>
                    <a:pt x="166" y="335"/>
                    <a:pt x="166" y="335"/>
                  </a:cubicBezTo>
                  <a:cubicBezTo>
                    <a:pt x="166" y="339"/>
                    <a:pt x="166" y="339"/>
                    <a:pt x="166" y="339"/>
                  </a:cubicBezTo>
                  <a:cubicBezTo>
                    <a:pt x="163" y="339"/>
                    <a:pt x="164" y="343"/>
                    <a:pt x="164" y="343"/>
                  </a:cubicBezTo>
                  <a:cubicBezTo>
                    <a:pt x="165" y="345"/>
                    <a:pt x="163" y="348"/>
                    <a:pt x="163" y="348"/>
                  </a:cubicBezTo>
                  <a:cubicBezTo>
                    <a:pt x="162" y="348"/>
                    <a:pt x="160" y="350"/>
                    <a:pt x="161" y="352"/>
                  </a:cubicBezTo>
                  <a:cubicBezTo>
                    <a:pt x="162" y="352"/>
                    <a:pt x="162" y="352"/>
                    <a:pt x="162" y="352"/>
                  </a:cubicBezTo>
                  <a:cubicBezTo>
                    <a:pt x="163" y="354"/>
                    <a:pt x="163" y="355"/>
                    <a:pt x="163" y="355"/>
                  </a:cubicBezTo>
                  <a:cubicBezTo>
                    <a:pt x="163" y="360"/>
                    <a:pt x="161" y="359"/>
                    <a:pt x="161" y="359"/>
                  </a:cubicBezTo>
                  <a:cubicBezTo>
                    <a:pt x="157" y="357"/>
                    <a:pt x="155" y="360"/>
                    <a:pt x="155" y="360"/>
                  </a:cubicBezTo>
                  <a:cubicBezTo>
                    <a:pt x="153" y="362"/>
                    <a:pt x="152" y="361"/>
                    <a:pt x="152" y="361"/>
                  </a:cubicBezTo>
                  <a:cubicBezTo>
                    <a:pt x="152" y="359"/>
                    <a:pt x="156" y="358"/>
                    <a:pt x="156" y="358"/>
                  </a:cubicBezTo>
                  <a:cubicBezTo>
                    <a:pt x="158" y="358"/>
                    <a:pt x="156" y="354"/>
                    <a:pt x="156" y="354"/>
                  </a:cubicBezTo>
                  <a:cubicBezTo>
                    <a:pt x="154" y="351"/>
                    <a:pt x="153" y="356"/>
                    <a:pt x="153" y="356"/>
                  </a:cubicBezTo>
                  <a:cubicBezTo>
                    <a:pt x="153" y="358"/>
                    <a:pt x="150" y="361"/>
                    <a:pt x="150" y="361"/>
                  </a:cubicBezTo>
                  <a:cubicBezTo>
                    <a:pt x="149" y="364"/>
                    <a:pt x="149" y="365"/>
                    <a:pt x="149" y="365"/>
                  </a:cubicBezTo>
                  <a:cubicBezTo>
                    <a:pt x="143" y="366"/>
                    <a:pt x="144" y="369"/>
                    <a:pt x="144" y="369"/>
                  </a:cubicBezTo>
                  <a:cubicBezTo>
                    <a:pt x="141" y="372"/>
                    <a:pt x="139" y="370"/>
                    <a:pt x="139" y="370"/>
                  </a:cubicBezTo>
                  <a:cubicBezTo>
                    <a:pt x="136" y="368"/>
                    <a:pt x="132" y="374"/>
                    <a:pt x="132" y="374"/>
                  </a:cubicBezTo>
                  <a:cubicBezTo>
                    <a:pt x="130" y="378"/>
                    <a:pt x="122" y="384"/>
                    <a:pt x="122" y="384"/>
                  </a:cubicBezTo>
                  <a:cubicBezTo>
                    <a:pt x="118" y="388"/>
                    <a:pt x="95" y="403"/>
                    <a:pt x="95" y="403"/>
                  </a:cubicBezTo>
                  <a:cubicBezTo>
                    <a:pt x="86" y="406"/>
                    <a:pt x="83" y="410"/>
                    <a:pt x="83" y="410"/>
                  </a:cubicBezTo>
                  <a:cubicBezTo>
                    <a:pt x="85" y="412"/>
                    <a:pt x="85" y="416"/>
                    <a:pt x="85" y="416"/>
                  </a:cubicBezTo>
                  <a:cubicBezTo>
                    <a:pt x="86" y="421"/>
                    <a:pt x="83" y="419"/>
                    <a:pt x="83" y="419"/>
                  </a:cubicBezTo>
                  <a:cubicBezTo>
                    <a:pt x="83" y="417"/>
                    <a:pt x="79" y="417"/>
                    <a:pt x="79" y="417"/>
                  </a:cubicBezTo>
                  <a:cubicBezTo>
                    <a:pt x="74" y="415"/>
                    <a:pt x="78" y="414"/>
                    <a:pt x="78" y="414"/>
                  </a:cubicBezTo>
                  <a:cubicBezTo>
                    <a:pt x="79" y="412"/>
                    <a:pt x="78" y="410"/>
                    <a:pt x="78" y="410"/>
                  </a:cubicBezTo>
                  <a:cubicBezTo>
                    <a:pt x="75" y="405"/>
                    <a:pt x="75" y="413"/>
                    <a:pt x="75" y="413"/>
                  </a:cubicBezTo>
                  <a:cubicBezTo>
                    <a:pt x="75" y="417"/>
                    <a:pt x="72" y="428"/>
                    <a:pt x="72" y="428"/>
                  </a:cubicBezTo>
                  <a:cubicBezTo>
                    <a:pt x="67" y="435"/>
                    <a:pt x="62" y="451"/>
                    <a:pt x="62" y="451"/>
                  </a:cubicBezTo>
                  <a:cubicBezTo>
                    <a:pt x="59" y="458"/>
                    <a:pt x="62" y="470"/>
                    <a:pt x="62" y="470"/>
                  </a:cubicBezTo>
                  <a:cubicBezTo>
                    <a:pt x="61" y="474"/>
                    <a:pt x="52" y="475"/>
                    <a:pt x="52" y="475"/>
                  </a:cubicBezTo>
                  <a:cubicBezTo>
                    <a:pt x="45" y="475"/>
                    <a:pt x="42" y="478"/>
                    <a:pt x="42" y="478"/>
                  </a:cubicBezTo>
                  <a:cubicBezTo>
                    <a:pt x="39" y="480"/>
                    <a:pt x="28" y="481"/>
                    <a:pt x="28" y="481"/>
                  </a:cubicBezTo>
                  <a:cubicBezTo>
                    <a:pt x="25" y="482"/>
                    <a:pt x="27" y="485"/>
                    <a:pt x="27" y="485"/>
                  </a:cubicBezTo>
                  <a:cubicBezTo>
                    <a:pt x="28" y="488"/>
                    <a:pt x="25" y="489"/>
                    <a:pt x="25" y="489"/>
                  </a:cubicBezTo>
                  <a:cubicBezTo>
                    <a:pt x="19" y="488"/>
                    <a:pt x="20" y="484"/>
                    <a:pt x="20" y="484"/>
                  </a:cubicBezTo>
                  <a:cubicBezTo>
                    <a:pt x="19" y="482"/>
                    <a:pt x="14" y="480"/>
                    <a:pt x="14" y="480"/>
                  </a:cubicBezTo>
                  <a:cubicBezTo>
                    <a:pt x="11" y="481"/>
                    <a:pt x="8" y="479"/>
                    <a:pt x="8" y="479"/>
                  </a:cubicBezTo>
                  <a:cubicBezTo>
                    <a:pt x="6" y="477"/>
                    <a:pt x="5" y="475"/>
                    <a:pt x="5" y="475"/>
                  </a:cubicBezTo>
                  <a:cubicBezTo>
                    <a:pt x="5" y="472"/>
                    <a:pt x="3" y="469"/>
                    <a:pt x="3" y="469"/>
                  </a:cubicBezTo>
                  <a:cubicBezTo>
                    <a:pt x="0" y="467"/>
                    <a:pt x="1" y="459"/>
                    <a:pt x="1" y="459"/>
                  </a:cubicBezTo>
                  <a:cubicBezTo>
                    <a:pt x="3" y="457"/>
                    <a:pt x="5" y="444"/>
                    <a:pt x="5" y="444"/>
                  </a:cubicBezTo>
                  <a:cubicBezTo>
                    <a:pt x="8" y="434"/>
                    <a:pt x="12" y="439"/>
                    <a:pt x="12" y="439"/>
                  </a:cubicBezTo>
                  <a:cubicBezTo>
                    <a:pt x="12" y="439"/>
                    <a:pt x="14" y="435"/>
                    <a:pt x="17" y="438"/>
                  </a:cubicBezTo>
                  <a:cubicBezTo>
                    <a:pt x="17" y="438"/>
                    <a:pt x="18" y="433"/>
                    <a:pt x="21" y="435"/>
                  </a:cubicBezTo>
                  <a:cubicBezTo>
                    <a:pt x="24" y="437"/>
                    <a:pt x="22" y="434"/>
                    <a:pt x="22" y="434"/>
                  </a:cubicBezTo>
                  <a:cubicBezTo>
                    <a:pt x="22" y="434"/>
                    <a:pt x="21" y="428"/>
                    <a:pt x="29" y="431"/>
                  </a:cubicBezTo>
                  <a:cubicBezTo>
                    <a:pt x="29" y="431"/>
                    <a:pt x="36" y="432"/>
                    <a:pt x="41" y="424"/>
                  </a:cubicBezTo>
                  <a:cubicBezTo>
                    <a:pt x="39" y="420"/>
                    <a:pt x="39" y="420"/>
                    <a:pt x="39" y="420"/>
                  </a:cubicBezTo>
                  <a:cubicBezTo>
                    <a:pt x="39" y="420"/>
                    <a:pt x="38" y="411"/>
                    <a:pt x="44" y="416"/>
                  </a:cubicBezTo>
                  <a:cubicBezTo>
                    <a:pt x="44" y="416"/>
                    <a:pt x="47" y="381"/>
                    <a:pt x="54" y="377"/>
                  </a:cubicBezTo>
                  <a:cubicBezTo>
                    <a:pt x="54" y="377"/>
                    <a:pt x="60" y="371"/>
                    <a:pt x="68" y="376"/>
                  </a:cubicBezTo>
                  <a:cubicBezTo>
                    <a:pt x="74" y="382"/>
                    <a:pt x="74" y="382"/>
                    <a:pt x="74" y="382"/>
                  </a:cubicBezTo>
                  <a:cubicBezTo>
                    <a:pt x="74" y="382"/>
                    <a:pt x="87" y="383"/>
                    <a:pt x="92" y="379"/>
                  </a:cubicBezTo>
                  <a:cubicBezTo>
                    <a:pt x="92" y="379"/>
                    <a:pt x="95" y="376"/>
                    <a:pt x="99" y="374"/>
                  </a:cubicBezTo>
                  <a:cubicBezTo>
                    <a:pt x="103" y="370"/>
                    <a:pt x="103" y="370"/>
                    <a:pt x="103" y="370"/>
                  </a:cubicBezTo>
                  <a:cubicBezTo>
                    <a:pt x="107" y="370"/>
                    <a:pt x="107" y="370"/>
                    <a:pt x="107" y="370"/>
                  </a:cubicBezTo>
                  <a:cubicBezTo>
                    <a:pt x="110" y="367"/>
                    <a:pt x="110" y="367"/>
                    <a:pt x="110" y="367"/>
                  </a:cubicBezTo>
                  <a:cubicBezTo>
                    <a:pt x="106" y="362"/>
                    <a:pt x="106" y="362"/>
                    <a:pt x="106" y="362"/>
                  </a:cubicBezTo>
                  <a:cubicBezTo>
                    <a:pt x="102" y="353"/>
                    <a:pt x="102" y="353"/>
                    <a:pt x="102" y="353"/>
                  </a:cubicBezTo>
                  <a:cubicBezTo>
                    <a:pt x="97" y="358"/>
                    <a:pt x="97" y="358"/>
                    <a:pt x="97" y="358"/>
                  </a:cubicBezTo>
                  <a:cubicBezTo>
                    <a:pt x="97" y="358"/>
                    <a:pt x="91" y="358"/>
                    <a:pt x="97" y="350"/>
                  </a:cubicBezTo>
                  <a:cubicBezTo>
                    <a:pt x="94" y="341"/>
                    <a:pt x="94" y="341"/>
                    <a:pt x="94" y="341"/>
                  </a:cubicBezTo>
                  <a:cubicBezTo>
                    <a:pt x="94" y="341"/>
                    <a:pt x="95" y="310"/>
                    <a:pt x="94" y="302"/>
                  </a:cubicBezTo>
                  <a:cubicBezTo>
                    <a:pt x="87" y="301"/>
                    <a:pt x="87" y="301"/>
                    <a:pt x="87" y="301"/>
                  </a:cubicBezTo>
                  <a:cubicBezTo>
                    <a:pt x="83" y="295"/>
                    <a:pt x="83" y="295"/>
                    <a:pt x="83" y="295"/>
                  </a:cubicBezTo>
                  <a:cubicBezTo>
                    <a:pt x="83" y="295"/>
                    <a:pt x="84" y="291"/>
                    <a:pt x="88" y="286"/>
                  </a:cubicBezTo>
                  <a:cubicBezTo>
                    <a:pt x="88" y="286"/>
                    <a:pt x="94" y="260"/>
                    <a:pt x="94" y="258"/>
                  </a:cubicBezTo>
                  <a:cubicBezTo>
                    <a:pt x="94" y="257"/>
                    <a:pt x="101" y="210"/>
                    <a:pt x="101" y="210"/>
                  </a:cubicBezTo>
                  <a:cubicBezTo>
                    <a:pt x="100" y="202"/>
                    <a:pt x="100" y="202"/>
                    <a:pt x="100" y="202"/>
                  </a:cubicBezTo>
                  <a:cubicBezTo>
                    <a:pt x="100" y="202"/>
                    <a:pt x="100" y="198"/>
                    <a:pt x="102" y="194"/>
                  </a:cubicBezTo>
                  <a:cubicBezTo>
                    <a:pt x="102" y="194"/>
                    <a:pt x="103" y="192"/>
                    <a:pt x="102" y="191"/>
                  </a:cubicBezTo>
                  <a:cubicBezTo>
                    <a:pt x="102" y="191"/>
                    <a:pt x="101" y="184"/>
                    <a:pt x="107" y="183"/>
                  </a:cubicBezTo>
                  <a:cubicBezTo>
                    <a:pt x="107" y="183"/>
                    <a:pt x="114" y="183"/>
                    <a:pt x="120" y="172"/>
                  </a:cubicBezTo>
                  <a:cubicBezTo>
                    <a:pt x="120" y="172"/>
                    <a:pt x="138" y="149"/>
                    <a:pt x="147" y="124"/>
                  </a:cubicBezTo>
                  <a:cubicBezTo>
                    <a:pt x="147" y="124"/>
                    <a:pt x="146" y="116"/>
                    <a:pt x="152" y="114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57" y="109"/>
                    <a:pt x="154" y="103"/>
                    <a:pt x="162" y="104"/>
                  </a:cubicBezTo>
                  <a:cubicBezTo>
                    <a:pt x="169" y="98"/>
                    <a:pt x="169" y="98"/>
                    <a:pt x="169" y="98"/>
                  </a:cubicBezTo>
                  <a:cubicBezTo>
                    <a:pt x="169" y="98"/>
                    <a:pt x="183" y="88"/>
                    <a:pt x="186" y="82"/>
                  </a:cubicBezTo>
                  <a:cubicBezTo>
                    <a:pt x="186" y="82"/>
                    <a:pt x="189" y="81"/>
                    <a:pt x="190" y="79"/>
                  </a:cubicBezTo>
                  <a:cubicBezTo>
                    <a:pt x="190" y="79"/>
                    <a:pt x="189" y="81"/>
                    <a:pt x="187" y="83"/>
                  </a:cubicBezTo>
                  <a:cubicBezTo>
                    <a:pt x="187" y="83"/>
                    <a:pt x="175" y="99"/>
                    <a:pt x="163" y="106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5" y="121"/>
                    <a:pt x="152" y="127"/>
                  </a:cubicBezTo>
                  <a:cubicBezTo>
                    <a:pt x="152" y="127"/>
                    <a:pt x="143" y="149"/>
                    <a:pt x="139" y="156"/>
                  </a:cubicBezTo>
                  <a:cubicBezTo>
                    <a:pt x="139" y="156"/>
                    <a:pt x="123" y="182"/>
                    <a:pt x="117" y="187"/>
                  </a:cubicBezTo>
                  <a:cubicBezTo>
                    <a:pt x="117" y="187"/>
                    <a:pt x="113" y="190"/>
                    <a:pt x="112" y="195"/>
                  </a:cubicBezTo>
                  <a:cubicBezTo>
                    <a:pt x="112" y="195"/>
                    <a:pt x="110" y="206"/>
                    <a:pt x="109" y="209"/>
                  </a:cubicBezTo>
                  <a:cubicBezTo>
                    <a:pt x="106" y="227"/>
                    <a:pt x="106" y="227"/>
                    <a:pt x="106" y="227"/>
                  </a:cubicBezTo>
                  <a:cubicBezTo>
                    <a:pt x="106" y="227"/>
                    <a:pt x="100" y="269"/>
                    <a:pt x="97" y="276"/>
                  </a:cubicBezTo>
                  <a:cubicBezTo>
                    <a:pt x="97" y="279"/>
                    <a:pt x="97" y="279"/>
                    <a:pt x="97" y="279"/>
                  </a:cubicBezTo>
                  <a:cubicBezTo>
                    <a:pt x="97" y="279"/>
                    <a:pt x="99" y="285"/>
                    <a:pt x="96" y="286"/>
                  </a:cubicBezTo>
                  <a:cubicBezTo>
                    <a:pt x="96" y="286"/>
                    <a:pt x="92" y="287"/>
                    <a:pt x="96" y="288"/>
                  </a:cubicBezTo>
                  <a:cubicBezTo>
                    <a:pt x="96" y="288"/>
                    <a:pt x="99" y="288"/>
                    <a:pt x="99" y="290"/>
                  </a:cubicBezTo>
                  <a:cubicBezTo>
                    <a:pt x="99" y="290"/>
                    <a:pt x="103" y="287"/>
                    <a:pt x="103" y="297"/>
                  </a:cubicBezTo>
                  <a:cubicBezTo>
                    <a:pt x="105" y="332"/>
                    <a:pt x="105" y="332"/>
                    <a:pt x="105" y="332"/>
                  </a:cubicBezTo>
                  <a:cubicBezTo>
                    <a:pt x="106" y="338"/>
                    <a:pt x="106" y="338"/>
                    <a:pt x="106" y="338"/>
                  </a:cubicBezTo>
                  <a:cubicBezTo>
                    <a:pt x="106" y="338"/>
                    <a:pt x="108" y="338"/>
                    <a:pt x="109" y="343"/>
                  </a:cubicBezTo>
                  <a:cubicBezTo>
                    <a:pt x="112" y="347"/>
                    <a:pt x="112" y="347"/>
                    <a:pt x="112" y="347"/>
                  </a:cubicBezTo>
                  <a:cubicBezTo>
                    <a:pt x="112" y="347"/>
                    <a:pt x="116" y="346"/>
                    <a:pt x="118" y="353"/>
                  </a:cubicBezTo>
                  <a:cubicBezTo>
                    <a:pt x="118" y="353"/>
                    <a:pt x="119" y="357"/>
                    <a:pt x="118" y="362"/>
                  </a:cubicBezTo>
                  <a:cubicBezTo>
                    <a:pt x="124" y="361"/>
                    <a:pt x="124" y="361"/>
                    <a:pt x="124" y="361"/>
                  </a:cubicBezTo>
                  <a:cubicBezTo>
                    <a:pt x="124" y="358"/>
                    <a:pt x="124" y="358"/>
                    <a:pt x="124" y="358"/>
                  </a:cubicBezTo>
                  <a:cubicBezTo>
                    <a:pt x="124" y="358"/>
                    <a:pt x="130" y="354"/>
                    <a:pt x="130" y="351"/>
                  </a:cubicBezTo>
                  <a:cubicBezTo>
                    <a:pt x="134" y="350"/>
                    <a:pt x="134" y="350"/>
                    <a:pt x="134" y="350"/>
                  </a:cubicBezTo>
                  <a:cubicBezTo>
                    <a:pt x="134" y="350"/>
                    <a:pt x="135" y="349"/>
                    <a:pt x="133" y="347"/>
                  </a:cubicBezTo>
                  <a:cubicBezTo>
                    <a:pt x="133" y="347"/>
                    <a:pt x="133" y="342"/>
                    <a:pt x="135" y="342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0" y="344"/>
                    <a:pt x="140" y="339"/>
                    <a:pt x="144" y="338"/>
                  </a:cubicBezTo>
                  <a:cubicBezTo>
                    <a:pt x="146" y="339"/>
                    <a:pt x="146" y="339"/>
                    <a:pt x="146" y="339"/>
                  </a:cubicBezTo>
                  <a:cubicBezTo>
                    <a:pt x="148" y="335"/>
                    <a:pt x="148" y="335"/>
                    <a:pt x="148" y="335"/>
                  </a:cubicBezTo>
                  <a:cubicBezTo>
                    <a:pt x="148" y="335"/>
                    <a:pt x="151" y="333"/>
                    <a:pt x="156" y="326"/>
                  </a:cubicBezTo>
                  <a:cubicBezTo>
                    <a:pt x="165" y="313"/>
                    <a:pt x="165" y="313"/>
                    <a:pt x="165" y="313"/>
                  </a:cubicBezTo>
                  <a:cubicBezTo>
                    <a:pt x="167" y="312"/>
                    <a:pt x="167" y="312"/>
                    <a:pt x="167" y="312"/>
                  </a:cubicBezTo>
                  <a:cubicBezTo>
                    <a:pt x="167" y="310"/>
                    <a:pt x="167" y="310"/>
                    <a:pt x="167" y="310"/>
                  </a:cubicBezTo>
                  <a:cubicBezTo>
                    <a:pt x="167" y="310"/>
                    <a:pt x="177" y="295"/>
                    <a:pt x="181" y="290"/>
                  </a:cubicBezTo>
                  <a:cubicBezTo>
                    <a:pt x="181" y="290"/>
                    <a:pt x="198" y="265"/>
                    <a:pt x="201" y="261"/>
                  </a:cubicBezTo>
                  <a:cubicBezTo>
                    <a:pt x="201" y="261"/>
                    <a:pt x="202" y="259"/>
                    <a:pt x="200" y="257"/>
                  </a:cubicBezTo>
                  <a:cubicBezTo>
                    <a:pt x="197" y="254"/>
                    <a:pt x="197" y="254"/>
                    <a:pt x="197" y="254"/>
                  </a:cubicBezTo>
                  <a:cubicBezTo>
                    <a:pt x="197" y="254"/>
                    <a:pt x="197" y="245"/>
                    <a:pt x="195" y="239"/>
                  </a:cubicBezTo>
                  <a:cubicBezTo>
                    <a:pt x="195" y="239"/>
                    <a:pt x="192" y="232"/>
                    <a:pt x="195" y="228"/>
                  </a:cubicBezTo>
                  <a:cubicBezTo>
                    <a:pt x="195" y="228"/>
                    <a:pt x="197" y="226"/>
                    <a:pt x="194" y="221"/>
                  </a:cubicBezTo>
                  <a:cubicBezTo>
                    <a:pt x="194" y="221"/>
                    <a:pt x="192" y="218"/>
                    <a:pt x="195" y="217"/>
                  </a:cubicBezTo>
                  <a:cubicBezTo>
                    <a:pt x="195" y="217"/>
                    <a:pt x="196" y="216"/>
                    <a:pt x="194" y="214"/>
                  </a:cubicBezTo>
                  <a:cubicBezTo>
                    <a:pt x="194" y="214"/>
                    <a:pt x="193" y="210"/>
                    <a:pt x="199" y="212"/>
                  </a:cubicBezTo>
                  <a:cubicBezTo>
                    <a:pt x="199" y="212"/>
                    <a:pt x="199" y="212"/>
                    <a:pt x="199" y="212"/>
                  </a:cubicBezTo>
                  <a:cubicBezTo>
                    <a:pt x="204" y="213"/>
                    <a:pt x="203" y="211"/>
                    <a:pt x="204" y="214"/>
                  </a:cubicBezTo>
                  <a:cubicBezTo>
                    <a:pt x="204" y="214"/>
                    <a:pt x="202" y="212"/>
                    <a:pt x="200" y="216"/>
                  </a:cubicBezTo>
                  <a:cubicBezTo>
                    <a:pt x="200" y="216"/>
                    <a:pt x="198" y="217"/>
                    <a:pt x="200" y="219"/>
                  </a:cubicBezTo>
                  <a:cubicBezTo>
                    <a:pt x="200" y="219"/>
                    <a:pt x="202" y="222"/>
                    <a:pt x="200" y="225"/>
                  </a:cubicBezTo>
                  <a:cubicBezTo>
                    <a:pt x="200" y="225"/>
                    <a:pt x="199" y="226"/>
                    <a:pt x="201" y="232"/>
                  </a:cubicBezTo>
                  <a:cubicBezTo>
                    <a:pt x="201" y="232"/>
                    <a:pt x="203" y="241"/>
                    <a:pt x="203" y="248"/>
                  </a:cubicBezTo>
                  <a:cubicBezTo>
                    <a:pt x="203" y="248"/>
                    <a:pt x="207" y="248"/>
                    <a:pt x="218" y="222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1" y="214"/>
                    <a:pt x="221" y="213"/>
                    <a:pt x="220" y="211"/>
                  </a:cubicBezTo>
                  <a:cubicBezTo>
                    <a:pt x="220" y="211"/>
                    <a:pt x="220" y="207"/>
                    <a:pt x="224" y="206"/>
                  </a:cubicBezTo>
                  <a:cubicBezTo>
                    <a:pt x="224" y="206"/>
                    <a:pt x="227" y="199"/>
                    <a:pt x="227" y="195"/>
                  </a:cubicBezTo>
                  <a:cubicBezTo>
                    <a:pt x="227" y="195"/>
                    <a:pt x="228" y="195"/>
                    <a:pt x="223" y="192"/>
                  </a:cubicBezTo>
                  <a:cubicBezTo>
                    <a:pt x="223" y="192"/>
                    <a:pt x="217" y="189"/>
                    <a:pt x="222" y="188"/>
                  </a:cubicBezTo>
                  <a:cubicBezTo>
                    <a:pt x="222" y="188"/>
                    <a:pt x="224" y="183"/>
                    <a:pt x="227" y="186"/>
                  </a:cubicBezTo>
                  <a:cubicBezTo>
                    <a:pt x="227" y="186"/>
                    <a:pt x="227" y="191"/>
                    <a:pt x="229" y="192"/>
                  </a:cubicBezTo>
                  <a:cubicBezTo>
                    <a:pt x="229" y="192"/>
                    <a:pt x="235" y="178"/>
                    <a:pt x="237" y="170"/>
                  </a:cubicBezTo>
                  <a:cubicBezTo>
                    <a:pt x="237" y="170"/>
                    <a:pt x="241" y="154"/>
                    <a:pt x="243" y="154"/>
                  </a:cubicBezTo>
                  <a:cubicBezTo>
                    <a:pt x="243" y="154"/>
                    <a:pt x="244" y="154"/>
                    <a:pt x="244" y="158"/>
                  </a:cubicBezTo>
                  <a:cubicBezTo>
                    <a:pt x="244" y="158"/>
                    <a:pt x="245" y="165"/>
                    <a:pt x="249" y="142"/>
                  </a:cubicBezTo>
                  <a:cubicBezTo>
                    <a:pt x="249" y="142"/>
                    <a:pt x="252" y="122"/>
                    <a:pt x="249" y="118"/>
                  </a:cubicBezTo>
                  <a:cubicBezTo>
                    <a:pt x="249" y="118"/>
                    <a:pt x="248" y="115"/>
                    <a:pt x="248" y="130"/>
                  </a:cubicBezTo>
                  <a:cubicBezTo>
                    <a:pt x="248" y="130"/>
                    <a:pt x="247" y="145"/>
                    <a:pt x="245" y="148"/>
                  </a:cubicBezTo>
                  <a:cubicBezTo>
                    <a:pt x="245" y="148"/>
                    <a:pt x="244" y="149"/>
                    <a:pt x="245" y="141"/>
                  </a:cubicBezTo>
                  <a:cubicBezTo>
                    <a:pt x="245" y="141"/>
                    <a:pt x="248" y="121"/>
                    <a:pt x="246" y="114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1" y="100"/>
                    <a:pt x="247" y="97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51" y="90"/>
                    <a:pt x="259" y="85"/>
                    <a:pt x="262" y="86"/>
                  </a:cubicBezTo>
                  <a:cubicBezTo>
                    <a:pt x="262" y="86"/>
                    <a:pt x="260" y="89"/>
                    <a:pt x="266" y="86"/>
                  </a:cubicBezTo>
                  <a:cubicBezTo>
                    <a:pt x="266" y="86"/>
                    <a:pt x="268" y="83"/>
                    <a:pt x="273" y="80"/>
                  </a:cubicBezTo>
                  <a:cubicBezTo>
                    <a:pt x="273" y="80"/>
                    <a:pt x="275" y="80"/>
                    <a:pt x="275" y="82"/>
                  </a:cubicBezTo>
                  <a:cubicBezTo>
                    <a:pt x="275" y="82"/>
                    <a:pt x="276" y="81"/>
                    <a:pt x="280" y="79"/>
                  </a:cubicBezTo>
                  <a:cubicBezTo>
                    <a:pt x="280" y="79"/>
                    <a:pt x="289" y="75"/>
                    <a:pt x="291" y="72"/>
                  </a:cubicBezTo>
                  <a:cubicBezTo>
                    <a:pt x="291" y="72"/>
                    <a:pt x="291" y="71"/>
                    <a:pt x="294" y="72"/>
                  </a:cubicBezTo>
                  <a:cubicBezTo>
                    <a:pt x="294" y="72"/>
                    <a:pt x="292" y="73"/>
                    <a:pt x="291" y="74"/>
                  </a:cubicBezTo>
                  <a:cubicBezTo>
                    <a:pt x="291" y="74"/>
                    <a:pt x="285" y="79"/>
                    <a:pt x="288" y="79"/>
                  </a:cubicBezTo>
                  <a:cubicBezTo>
                    <a:pt x="288" y="79"/>
                    <a:pt x="291" y="76"/>
                    <a:pt x="294" y="75"/>
                  </a:cubicBezTo>
                  <a:cubicBezTo>
                    <a:pt x="294" y="75"/>
                    <a:pt x="292" y="77"/>
                    <a:pt x="297" y="74"/>
                  </a:cubicBezTo>
                  <a:cubicBezTo>
                    <a:pt x="297" y="74"/>
                    <a:pt x="316" y="60"/>
                    <a:pt x="322" y="54"/>
                  </a:cubicBezTo>
                  <a:cubicBezTo>
                    <a:pt x="322" y="54"/>
                    <a:pt x="340" y="41"/>
                    <a:pt x="342" y="36"/>
                  </a:cubicBezTo>
                  <a:cubicBezTo>
                    <a:pt x="342" y="36"/>
                    <a:pt x="339" y="37"/>
                    <a:pt x="335" y="41"/>
                  </a:cubicBezTo>
                  <a:cubicBezTo>
                    <a:pt x="335" y="41"/>
                    <a:pt x="344" y="32"/>
                    <a:pt x="347" y="28"/>
                  </a:cubicBezTo>
                  <a:cubicBezTo>
                    <a:pt x="347" y="28"/>
                    <a:pt x="357" y="15"/>
                    <a:pt x="357" y="12"/>
                  </a:cubicBezTo>
                  <a:cubicBezTo>
                    <a:pt x="357" y="12"/>
                    <a:pt x="359" y="14"/>
                    <a:pt x="352" y="22"/>
                  </a:cubicBezTo>
                  <a:cubicBezTo>
                    <a:pt x="352" y="22"/>
                    <a:pt x="360" y="14"/>
                    <a:pt x="361" y="12"/>
                  </a:cubicBezTo>
                  <a:cubicBezTo>
                    <a:pt x="361" y="12"/>
                    <a:pt x="362" y="10"/>
                    <a:pt x="360" y="6"/>
                  </a:cubicBezTo>
                  <a:cubicBezTo>
                    <a:pt x="360" y="6"/>
                    <a:pt x="362" y="0"/>
                    <a:pt x="365" y="2"/>
                  </a:cubicBezTo>
                  <a:cubicBezTo>
                    <a:pt x="365" y="2"/>
                    <a:pt x="367" y="4"/>
                    <a:pt x="367" y="2"/>
                  </a:cubicBezTo>
                  <a:cubicBezTo>
                    <a:pt x="367" y="2"/>
                    <a:pt x="368" y="0"/>
                    <a:pt x="371" y="5"/>
                  </a:cubicBezTo>
                  <a:cubicBezTo>
                    <a:pt x="371" y="5"/>
                    <a:pt x="374" y="8"/>
                    <a:pt x="374" y="4"/>
                  </a:cubicBezTo>
                  <a:cubicBezTo>
                    <a:pt x="374" y="4"/>
                    <a:pt x="375" y="3"/>
                    <a:pt x="378" y="7"/>
                  </a:cubicBezTo>
                  <a:cubicBezTo>
                    <a:pt x="378" y="7"/>
                    <a:pt x="379" y="7"/>
                    <a:pt x="382" y="11"/>
                  </a:cubicBezTo>
                  <a:cubicBezTo>
                    <a:pt x="382" y="11"/>
                    <a:pt x="383" y="14"/>
                    <a:pt x="392" y="16"/>
                  </a:cubicBezTo>
                  <a:cubicBezTo>
                    <a:pt x="392" y="16"/>
                    <a:pt x="407" y="16"/>
                    <a:pt x="411" y="14"/>
                  </a:cubicBezTo>
                  <a:cubicBezTo>
                    <a:pt x="417" y="13"/>
                    <a:pt x="417" y="13"/>
                    <a:pt x="417" y="13"/>
                  </a:cubicBezTo>
                  <a:cubicBezTo>
                    <a:pt x="417" y="13"/>
                    <a:pt x="422" y="11"/>
                    <a:pt x="427" y="11"/>
                  </a:cubicBezTo>
                  <a:cubicBezTo>
                    <a:pt x="427" y="11"/>
                    <a:pt x="443" y="9"/>
                    <a:pt x="446" y="6"/>
                  </a:cubicBezTo>
                  <a:cubicBezTo>
                    <a:pt x="446" y="6"/>
                    <a:pt x="453" y="5"/>
                    <a:pt x="452" y="8"/>
                  </a:cubicBezTo>
                  <a:cubicBezTo>
                    <a:pt x="452" y="8"/>
                    <a:pt x="448" y="12"/>
                    <a:pt x="440" y="12"/>
                  </a:cubicBezTo>
                  <a:cubicBezTo>
                    <a:pt x="431" y="13"/>
                    <a:pt x="431" y="13"/>
                    <a:pt x="431" y="13"/>
                  </a:cubicBezTo>
                  <a:cubicBezTo>
                    <a:pt x="431" y="13"/>
                    <a:pt x="424" y="14"/>
                    <a:pt x="421" y="15"/>
                  </a:cubicBezTo>
                  <a:cubicBezTo>
                    <a:pt x="421" y="15"/>
                    <a:pt x="410" y="16"/>
                    <a:pt x="409" y="18"/>
                  </a:cubicBezTo>
                  <a:cubicBezTo>
                    <a:pt x="409" y="18"/>
                    <a:pt x="405" y="20"/>
                    <a:pt x="411" y="19"/>
                  </a:cubicBezTo>
                  <a:cubicBezTo>
                    <a:pt x="411" y="19"/>
                    <a:pt x="416" y="18"/>
                    <a:pt x="412" y="22"/>
                  </a:cubicBezTo>
                  <a:cubicBezTo>
                    <a:pt x="412" y="22"/>
                    <a:pt x="409" y="25"/>
                    <a:pt x="408" y="22"/>
                  </a:cubicBezTo>
                  <a:cubicBezTo>
                    <a:pt x="408" y="22"/>
                    <a:pt x="400" y="24"/>
                    <a:pt x="393" y="21"/>
                  </a:cubicBezTo>
                  <a:cubicBezTo>
                    <a:pt x="382" y="17"/>
                    <a:pt x="382" y="17"/>
                    <a:pt x="382" y="17"/>
                  </a:cubicBezTo>
                  <a:cubicBezTo>
                    <a:pt x="378" y="18"/>
                    <a:pt x="378" y="18"/>
                    <a:pt x="378" y="18"/>
                  </a:cubicBezTo>
                  <a:cubicBezTo>
                    <a:pt x="377" y="16"/>
                    <a:pt x="377" y="16"/>
                    <a:pt x="377" y="16"/>
                  </a:cubicBezTo>
                  <a:cubicBezTo>
                    <a:pt x="377" y="16"/>
                    <a:pt x="378" y="19"/>
                    <a:pt x="376" y="19"/>
                  </a:cubicBezTo>
                  <a:cubicBezTo>
                    <a:pt x="376" y="19"/>
                    <a:pt x="371" y="20"/>
                    <a:pt x="375" y="16"/>
                  </a:cubicBezTo>
                  <a:cubicBezTo>
                    <a:pt x="375" y="16"/>
                    <a:pt x="370" y="13"/>
                    <a:pt x="369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631"/>
            <p:cNvSpPr>
              <a:spLocks/>
            </p:cNvSpPr>
            <p:nvPr/>
          </p:nvSpPr>
          <p:spPr bwMode="auto">
            <a:xfrm>
              <a:off x="4368801" y="419100"/>
              <a:ext cx="676275" cy="635000"/>
            </a:xfrm>
            <a:custGeom>
              <a:avLst/>
              <a:gdLst>
                <a:gd name="T0" fmla="*/ 1 w 195"/>
                <a:gd name="T1" fmla="*/ 9 h 183"/>
                <a:gd name="T2" fmla="*/ 7 w 195"/>
                <a:gd name="T3" fmla="*/ 9 h 183"/>
                <a:gd name="T4" fmla="*/ 16 w 195"/>
                <a:gd name="T5" fmla="*/ 11 h 183"/>
                <a:gd name="T6" fmla="*/ 34 w 195"/>
                <a:gd name="T7" fmla="*/ 11 h 183"/>
                <a:gd name="T8" fmla="*/ 45 w 195"/>
                <a:gd name="T9" fmla="*/ 6 h 183"/>
                <a:gd name="T10" fmla="*/ 55 w 195"/>
                <a:gd name="T11" fmla="*/ 3 h 183"/>
                <a:gd name="T12" fmla="*/ 66 w 195"/>
                <a:gd name="T13" fmla="*/ 2 h 183"/>
                <a:gd name="T14" fmla="*/ 70 w 195"/>
                <a:gd name="T15" fmla="*/ 7 h 183"/>
                <a:gd name="T16" fmla="*/ 65 w 195"/>
                <a:gd name="T17" fmla="*/ 12 h 183"/>
                <a:gd name="T18" fmla="*/ 63 w 195"/>
                <a:gd name="T19" fmla="*/ 17 h 183"/>
                <a:gd name="T20" fmla="*/ 73 w 195"/>
                <a:gd name="T21" fmla="*/ 31 h 183"/>
                <a:gd name="T22" fmla="*/ 77 w 195"/>
                <a:gd name="T23" fmla="*/ 36 h 183"/>
                <a:gd name="T24" fmla="*/ 87 w 195"/>
                <a:gd name="T25" fmla="*/ 48 h 183"/>
                <a:gd name="T26" fmla="*/ 90 w 195"/>
                <a:gd name="T27" fmla="*/ 52 h 183"/>
                <a:gd name="T28" fmla="*/ 100 w 195"/>
                <a:gd name="T29" fmla="*/ 61 h 183"/>
                <a:gd name="T30" fmla="*/ 106 w 195"/>
                <a:gd name="T31" fmla="*/ 60 h 183"/>
                <a:gd name="T32" fmla="*/ 108 w 195"/>
                <a:gd name="T33" fmla="*/ 66 h 183"/>
                <a:gd name="T34" fmla="*/ 107 w 195"/>
                <a:gd name="T35" fmla="*/ 67 h 183"/>
                <a:gd name="T36" fmla="*/ 124 w 195"/>
                <a:gd name="T37" fmla="*/ 83 h 183"/>
                <a:gd name="T38" fmla="*/ 151 w 195"/>
                <a:gd name="T39" fmla="*/ 100 h 183"/>
                <a:gd name="T40" fmla="*/ 155 w 195"/>
                <a:gd name="T41" fmla="*/ 105 h 183"/>
                <a:gd name="T42" fmla="*/ 164 w 195"/>
                <a:gd name="T43" fmla="*/ 99 h 183"/>
                <a:gd name="T44" fmla="*/ 165 w 195"/>
                <a:gd name="T45" fmla="*/ 103 h 183"/>
                <a:gd name="T46" fmla="*/ 163 w 195"/>
                <a:gd name="T47" fmla="*/ 104 h 183"/>
                <a:gd name="T48" fmla="*/ 158 w 195"/>
                <a:gd name="T49" fmla="*/ 111 h 183"/>
                <a:gd name="T50" fmla="*/ 161 w 195"/>
                <a:gd name="T51" fmla="*/ 117 h 183"/>
                <a:gd name="T52" fmla="*/ 168 w 195"/>
                <a:gd name="T53" fmla="*/ 132 h 183"/>
                <a:gd name="T54" fmla="*/ 172 w 195"/>
                <a:gd name="T55" fmla="*/ 143 h 183"/>
                <a:gd name="T56" fmla="*/ 183 w 195"/>
                <a:gd name="T57" fmla="*/ 163 h 183"/>
                <a:gd name="T58" fmla="*/ 186 w 195"/>
                <a:gd name="T59" fmla="*/ 168 h 183"/>
                <a:gd name="T60" fmla="*/ 192 w 195"/>
                <a:gd name="T61" fmla="*/ 177 h 183"/>
                <a:gd name="T62" fmla="*/ 195 w 195"/>
                <a:gd name="T63" fmla="*/ 183 h 183"/>
                <a:gd name="T64" fmla="*/ 190 w 195"/>
                <a:gd name="T65" fmla="*/ 179 h 183"/>
                <a:gd name="T66" fmla="*/ 184 w 195"/>
                <a:gd name="T67" fmla="*/ 174 h 183"/>
                <a:gd name="T68" fmla="*/ 171 w 195"/>
                <a:gd name="T69" fmla="*/ 148 h 183"/>
                <a:gd name="T70" fmla="*/ 166 w 195"/>
                <a:gd name="T71" fmla="*/ 137 h 183"/>
                <a:gd name="T72" fmla="*/ 158 w 195"/>
                <a:gd name="T73" fmla="*/ 121 h 183"/>
                <a:gd name="T74" fmla="*/ 155 w 195"/>
                <a:gd name="T75" fmla="*/ 113 h 183"/>
                <a:gd name="T76" fmla="*/ 151 w 195"/>
                <a:gd name="T77" fmla="*/ 106 h 183"/>
                <a:gd name="T78" fmla="*/ 138 w 195"/>
                <a:gd name="T79" fmla="*/ 99 h 183"/>
                <a:gd name="T80" fmla="*/ 122 w 195"/>
                <a:gd name="T81" fmla="*/ 87 h 183"/>
                <a:gd name="T82" fmla="*/ 103 w 195"/>
                <a:gd name="T83" fmla="*/ 68 h 183"/>
                <a:gd name="T84" fmla="*/ 75 w 195"/>
                <a:gd name="T85" fmla="*/ 43 h 183"/>
                <a:gd name="T86" fmla="*/ 69 w 195"/>
                <a:gd name="T87" fmla="*/ 34 h 183"/>
                <a:gd name="T88" fmla="*/ 65 w 195"/>
                <a:gd name="T89" fmla="*/ 29 h 183"/>
                <a:gd name="T90" fmla="*/ 51 w 195"/>
                <a:gd name="T91" fmla="*/ 17 h 183"/>
                <a:gd name="T92" fmla="*/ 31 w 195"/>
                <a:gd name="T93" fmla="*/ 18 h 183"/>
                <a:gd name="T94" fmla="*/ 18 w 195"/>
                <a:gd name="T95" fmla="*/ 19 h 183"/>
                <a:gd name="T96" fmla="*/ 7 w 195"/>
                <a:gd name="T97" fmla="*/ 18 h 183"/>
                <a:gd name="T98" fmla="*/ 3 w 195"/>
                <a:gd name="T99" fmla="*/ 17 h 183"/>
                <a:gd name="T100" fmla="*/ 2 w 195"/>
                <a:gd name="T101" fmla="*/ 13 h 183"/>
                <a:gd name="T102" fmla="*/ 1 w 195"/>
                <a:gd name="T103" fmla="*/ 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5" h="183">
                  <a:moveTo>
                    <a:pt x="1" y="9"/>
                  </a:moveTo>
                  <a:cubicBezTo>
                    <a:pt x="1" y="9"/>
                    <a:pt x="2" y="6"/>
                    <a:pt x="7" y="9"/>
                  </a:cubicBezTo>
                  <a:cubicBezTo>
                    <a:pt x="7" y="9"/>
                    <a:pt x="7" y="12"/>
                    <a:pt x="16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42" y="8"/>
                    <a:pt x="45" y="6"/>
                  </a:cubicBezTo>
                  <a:cubicBezTo>
                    <a:pt x="45" y="6"/>
                    <a:pt x="51" y="3"/>
                    <a:pt x="55" y="3"/>
                  </a:cubicBezTo>
                  <a:cubicBezTo>
                    <a:pt x="55" y="3"/>
                    <a:pt x="61" y="0"/>
                    <a:pt x="66" y="2"/>
                  </a:cubicBezTo>
                  <a:cubicBezTo>
                    <a:pt x="66" y="2"/>
                    <a:pt x="70" y="3"/>
                    <a:pt x="70" y="7"/>
                  </a:cubicBezTo>
                  <a:cubicBezTo>
                    <a:pt x="70" y="7"/>
                    <a:pt x="68" y="13"/>
                    <a:pt x="65" y="12"/>
                  </a:cubicBezTo>
                  <a:cubicBezTo>
                    <a:pt x="65" y="12"/>
                    <a:pt x="61" y="14"/>
                    <a:pt x="63" y="17"/>
                  </a:cubicBezTo>
                  <a:cubicBezTo>
                    <a:pt x="63" y="17"/>
                    <a:pt x="66" y="26"/>
                    <a:pt x="73" y="31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85" y="44"/>
                    <a:pt x="87" y="48"/>
                  </a:cubicBezTo>
                  <a:cubicBezTo>
                    <a:pt x="87" y="48"/>
                    <a:pt x="89" y="49"/>
                    <a:pt x="90" y="52"/>
                  </a:cubicBezTo>
                  <a:cubicBezTo>
                    <a:pt x="90" y="52"/>
                    <a:pt x="99" y="58"/>
                    <a:pt x="100" y="61"/>
                  </a:cubicBezTo>
                  <a:cubicBezTo>
                    <a:pt x="100" y="61"/>
                    <a:pt x="103" y="56"/>
                    <a:pt x="106" y="60"/>
                  </a:cubicBezTo>
                  <a:cubicBezTo>
                    <a:pt x="106" y="60"/>
                    <a:pt x="111" y="64"/>
                    <a:pt x="108" y="66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48" y="98"/>
                    <a:pt x="151" y="100"/>
                  </a:cubicBezTo>
                  <a:cubicBezTo>
                    <a:pt x="151" y="100"/>
                    <a:pt x="154" y="102"/>
                    <a:pt x="155" y="105"/>
                  </a:cubicBezTo>
                  <a:cubicBezTo>
                    <a:pt x="155" y="105"/>
                    <a:pt x="159" y="96"/>
                    <a:pt x="164" y="99"/>
                  </a:cubicBezTo>
                  <a:cubicBezTo>
                    <a:pt x="164" y="99"/>
                    <a:pt x="165" y="101"/>
                    <a:pt x="165" y="103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11"/>
                    <a:pt x="158" y="111"/>
                  </a:cubicBezTo>
                  <a:cubicBezTo>
                    <a:pt x="158" y="111"/>
                    <a:pt x="159" y="113"/>
                    <a:pt x="161" y="117"/>
                  </a:cubicBezTo>
                  <a:cubicBezTo>
                    <a:pt x="161" y="117"/>
                    <a:pt x="165" y="125"/>
                    <a:pt x="168" y="132"/>
                  </a:cubicBezTo>
                  <a:cubicBezTo>
                    <a:pt x="168" y="132"/>
                    <a:pt x="170" y="137"/>
                    <a:pt x="172" y="143"/>
                  </a:cubicBezTo>
                  <a:cubicBezTo>
                    <a:pt x="172" y="143"/>
                    <a:pt x="175" y="154"/>
                    <a:pt x="183" y="163"/>
                  </a:cubicBezTo>
                  <a:cubicBezTo>
                    <a:pt x="183" y="163"/>
                    <a:pt x="184" y="166"/>
                    <a:pt x="186" y="168"/>
                  </a:cubicBezTo>
                  <a:cubicBezTo>
                    <a:pt x="186" y="168"/>
                    <a:pt x="190" y="171"/>
                    <a:pt x="192" y="177"/>
                  </a:cubicBezTo>
                  <a:cubicBezTo>
                    <a:pt x="192" y="177"/>
                    <a:pt x="193" y="180"/>
                    <a:pt x="195" y="183"/>
                  </a:cubicBezTo>
                  <a:cubicBezTo>
                    <a:pt x="195" y="183"/>
                    <a:pt x="193" y="183"/>
                    <a:pt x="190" y="179"/>
                  </a:cubicBezTo>
                  <a:cubicBezTo>
                    <a:pt x="190" y="179"/>
                    <a:pt x="186" y="177"/>
                    <a:pt x="184" y="174"/>
                  </a:cubicBezTo>
                  <a:cubicBezTo>
                    <a:pt x="184" y="174"/>
                    <a:pt x="174" y="154"/>
                    <a:pt x="171" y="148"/>
                  </a:cubicBezTo>
                  <a:cubicBezTo>
                    <a:pt x="171" y="148"/>
                    <a:pt x="169" y="147"/>
                    <a:pt x="166" y="137"/>
                  </a:cubicBezTo>
                  <a:cubicBezTo>
                    <a:pt x="166" y="137"/>
                    <a:pt x="162" y="126"/>
                    <a:pt x="158" y="121"/>
                  </a:cubicBezTo>
                  <a:cubicBezTo>
                    <a:pt x="158" y="121"/>
                    <a:pt x="154" y="117"/>
                    <a:pt x="155" y="113"/>
                  </a:cubicBezTo>
                  <a:cubicBezTo>
                    <a:pt x="155" y="113"/>
                    <a:pt x="158" y="110"/>
                    <a:pt x="151" y="106"/>
                  </a:cubicBezTo>
                  <a:cubicBezTo>
                    <a:pt x="151" y="106"/>
                    <a:pt x="141" y="103"/>
                    <a:pt x="138" y="99"/>
                  </a:cubicBezTo>
                  <a:cubicBezTo>
                    <a:pt x="138" y="99"/>
                    <a:pt x="126" y="91"/>
                    <a:pt x="122" y="87"/>
                  </a:cubicBezTo>
                  <a:cubicBezTo>
                    <a:pt x="122" y="87"/>
                    <a:pt x="108" y="72"/>
                    <a:pt x="103" y="68"/>
                  </a:cubicBezTo>
                  <a:cubicBezTo>
                    <a:pt x="103" y="68"/>
                    <a:pt x="82" y="47"/>
                    <a:pt x="75" y="43"/>
                  </a:cubicBezTo>
                  <a:cubicBezTo>
                    <a:pt x="75" y="43"/>
                    <a:pt x="70" y="37"/>
                    <a:pt x="69" y="34"/>
                  </a:cubicBezTo>
                  <a:cubicBezTo>
                    <a:pt x="69" y="34"/>
                    <a:pt x="69" y="30"/>
                    <a:pt x="65" y="29"/>
                  </a:cubicBezTo>
                  <a:cubicBezTo>
                    <a:pt x="65" y="29"/>
                    <a:pt x="58" y="19"/>
                    <a:pt x="51" y="17"/>
                  </a:cubicBezTo>
                  <a:cubicBezTo>
                    <a:pt x="51" y="17"/>
                    <a:pt x="40" y="15"/>
                    <a:pt x="31" y="18"/>
                  </a:cubicBezTo>
                  <a:cubicBezTo>
                    <a:pt x="31" y="18"/>
                    <a:pt x="20" y="19"/>
                    <a:pt x="18" y="19"/>
                  </a:cubicBezTo>
                  <a:cubicBezTo>
                    <a:pt x="18" y="19"/>
                    <a:pt x="10" y="21"/>
                    <a:pt x="7" y="18"/>
                  </a:cubicBezTo>
                  <a:cubicBezTo>
                    <a:pt x="7" y="18"/>
                    <a:pt x="6" y="17"/>
                    <a:pt x="3" y="17"/>
                  </a:cubicBezTo>
                  <a:cubicBezTo>
                    <a:pt x="3" y="17"/>
                    <a:pt x="1" y="14"/>
                    <a:pt x="2" y="13"/>
                  </a:cubicBezTo>
                  <a:cubicBezTo>
                    <a:pt x="2" y="13"/>
                    <a:pt x="0" y="11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632"/>
            <p:cNvSpPr>
              <a:spLocks/>
            </p:cNvSpPr>
            <p:nvPr/>
          </p:nvSpPr>
          <p:spPr bwMode="auto">
            <a:xfrm>
              <a:off x="4067176" y="100013"/>
              <a:ext cx="69850" cy="146050"/>
            </a:xfrm>
            <a:custGeom>
              <a:avLst/>
              <a:gdLst>
                <a:gd name="T0" fmla="*/ 8 w 20"/>
                <a:gd name="T1" fmla="*/ 24 h 42"/>
                <a:gd name="T2" fmla="*/ 7 w 20"/>
                <a:gd name="T3" fmla="*/ 31 h 42"/>
                <a:gd name="T4" fmla="*/ 9 w 20"/>
                <a:gd name="T5" fmla="*/ 39 h 42"/>
                <a:gd name="T6" fmla="*/ 13 w 20"/>
                <a:gd name="T7" fmla="*/ 40 h 42"/>
                <a:gd name="T8" fmla="*/ 11 w 20"/>
                <a:gd name="T9" fmla="*/ 42 h 42"/>
                <a:gd name="T10" fmla="*/ 18 w 20"/>
                <a:gd name="T11" fmla="*/ 38 h 42"/>
                <a:gd name="T12" fmla="*/ 18 w 20"/>
                <a:gd name="T13" fmla="*/ 35 h 42"/>
                <a:gd name="T14" fmla="*/ 20 w 20"/>
                <a:gd name="T15" fmla="*/ 35 h 42"/>
                <a:gd name="T16" fmla="*/ 19 w 20"/>
                <a:gd name="T17" fmla="*/ 33 h 42"/>
                <a:gd name="T18" fmla="*/ 20 w 20"/>
                <a:gd name="T19" fmla="*/ 32 h 42"/>
                <a:gd name="T20" fmla="*/ 18 w 20"/>
                <a:gd name="T21" fmla="*/ 30 h 42"/>
                <a:gd name="T22" fmla="*/ 15 w 20"/>
                <a:gd name="T23" fmla="*/ 31 h 42"/>
                <a:gd name="T24" fmla="*/ 14 w 20"/>
                <a:gd name="T25" fmla="*/ 28 h 42"/>
                <a:gd name="T26" fmla="*/ 14 w 20"/>
                <a:gd name="T27" fmla="*/ 25 h 42"/>
                <a:gd name="T28" fmla="*/ 13 w 20"/>
                <a:gd name="T29" fmla="*/ 13 h 42"/>
                <a:gd name="T30" fmla="*/ 15 w 20"/>
                <a:gd name="T31" fmla="*/ 11 h 42"/>
                <a:gd name="T32" fmla="*/ 16 w 20"/>
                <a:gd name="T33" fmla="*/ 7 h 42"/>
                <a:gd name="T34" fmla="*/ 13 w 20"/>
                <a:gd name="T35" fmla="*/ 0 h 42"/>
                <a:gd name="T36" fmla="*/ 11 w 20"/>
                <a:gd name="T37" fmla="*/ 4 h 42"/>
                <a:gd name="T38" fmla="*/ 10 w 20"/>
                <a:gd name="T39" fmla="*/ 0 h 42"/>
                <a:gd name="T40" fmla="*/ 8 w 20"/>
                <a:gd name="T41" fmla="*/ 2 h 42"/>
                <a:gd name="T42" fmla="*/ 8 w 20"/>
                <a:gd name="T43" fmla="*/ 12 h 42"/>
                <a:gd name="T44" fmla="*/ 8 w 20"/>
                <a:gd name="T45" fmla="*/ 19 h 42"/>
                <a:gd name="T46" fmla="*/ 5 w 20"/>
                <a:gd name="T47" fmla="*/ 17 h 42"/>
                <a:gd name="T48" fmla="*/ 3 w 20"/>
                <a:gd name="T49" fmla="*/ 18 h 42"/>
                <a:gd name="T50" fmla="*/ 0 w 20"/>
                <a:gd name="T51" fmla="*/ 19 h 42"/>
                <a:gd name="T52" fmla="*/ 8 w 20"/>
                <a:gd name="T5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" h="42">
                  <a:moveTo>
                    <a:pt x="8" y="24"/>
                  </a:moveTo>
                  <a:cubicBezTo>
                    <a:pt x="8" y="24"/>
                    <a:pt x="8" y="29"/>
                    <a:pt x="7" y="31"/>
                  </a:cubicBezTo>
                  <a:cubicBezTo>
                    <a:pt x="7" y="31"/>
                    <a:pt x="4" y="36"/>
                    <a:pt x="9" y="39"/>
                  </a:cubicBezTo>
                  <a:cubicBezTo>
                    <a:pt x="9" y="39"/>
                    <a:pt x="10" y="41"/>
                    <a:pt x="13" y="40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6" y="42"/>
                    <a:pt x="18" y="38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4"/>
                    <a:pt x="19" y="33"/>
                  </a:cubicBezTo>
                  <a:cubicBezTo>
                    <a:pt x="19" y="33"/>
                    <a:pt x="18" y="32"/>
                    <a:pt x="20" y="32"/>
                  </a:cubicBezTo>
                  <a:cubicBezTo>
                    <a:pt x="20" y="32"/>
                    <a:pt x="20" y="28"/>
                    <a:pt x="18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7" y="27"/>
                    <a:pt x="14" y="25"/>
                  </a:cubicBezTo>
                  <a:cubicBezTo>
                    <a:pt x="14" y="25"/>
                    <a:pt x="12" y="18"/>
                    <a:pt x="13" y="13"/>
                  </a:cubicBezTo>
                  <a:cubicBezTo>
                    <a:pt x="13" y="13"/>
                    <a:pt x="15" y="14"/>
                    <a:pt x="15" y="11"/>
                  </a:cubicBezTo>
                  <a:cubicBezTo>
                    <a:pt x="15" y="11"/>
                    <a:pt x="14" y="8"/>
                    <a:pt x="16" y="7"/>
                  </a:cubicBezTo>
                  <a:cubicBezTo>
                    <a:pt x="16" y="7"/>
                    <a:pt x="16" y="1"/>
                    <a:pt x="13" y="0"/>
                  </a:cubicBezTo>
                  <a:cubicBezTo>
                    <a:pt x="13" y="0"/>
                    <a:pt x="14" y="8"/>
                    <a:pt x="11" y="4"/>
                  </a:cubicBezTo>
                  <a:cubicBezTo>
                    <a:pt x="11" y="4"/>
                    <a:pt x="12" y="1"/>
                    <a:pt x="1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0"/>
                    <a:pt x="8" y="12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3" y="17"/>
                    <a:pt x="3" y="18"/>
                  </a:cubicBezTo>
                  <a:cubicBezTo>
                    <a:pt x="3" y="18"/>
                    <a:pt x="0" y="18"/>
                    <a:pt x="0" y="19"/>
                  </a:cubicBezTo>
                  <a:cubicBezTo>
                    <a:pt x="0" y="19"/>
                    <a:pt x="1" y="23"/>
                    <a:pt x="8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633"/>
            <p:cNvSpPr>
              <a:spLocks/>
            </p:cNvSpPr>
            <p:nvPr/>
          </p:nvSpPr>
          <p:spPr bwMode="auto">
            <a:xfrm>
              <a:off x="3773488" y="969963"/>
              <a:ext cx="58738" cy="46038"/>
            </a:xfrm>
            <a:custGeom>
              <a:avLst/>
              <a:gdLst>
                <a:gd name="T0" fmla="*/ 3 w 17"/>
                <a:gd name="T1" fmla="*/ 12 h 13"/>
                <a:gd name="T2" fmla="*/ 8 w 17"/>
                <a:gd name="T3" fmla="*/ 10 h 13"/>
                <a:gd name="T4" fmla="*/ 12 w 17"/>
                <a:gd name="T5" fmla="*/ 12 h 13"/>
                <a:gd name="T6" fmla="*/ 15 w 17"/>
                <a:gd name="T7" fmla="*/ 10 h 13"/>
                <a:gd name="T8" fmla="*/ 14 w 17"/>
                <a:gd name="T9" fmla="*/ 4 h 13"/>
                <a:gd name="T10" fmla="*/ 9 w 17"/>
                <a:gd name="T11" fmla="*/ 3 h 13"/>
                <a:gd name="T12" fmla="*/ 6 w 17"/>
                <a:gd name="T13" fmla="*/ 7 h 13"/>
                <a:gd name="T14" fmla="*/ 6 w 17"/>
                <a:gd name="T15" fmla="*/ 10 h 13"/>
                <a:gd name="T16" fmla="*/ 4 w 17"/>
                <a:gd name="T17" fmla="*/ 11 h 13"/>
                <a:gd name="T18" fmla="*/ 3 w 17"/>
                <a:gd name="T1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3">
                  <a:moveTo>
                    <a:pt x="3" y="12"/>
                  </a:moveTo>
                  <a:cubicBezTo>
                    <a:pt x="3" y="12"/>
                    <a:pt x="7" y="11"/>
                    <a:pt x="8" y="10"/>
                  </a:cubicBezTo>
                  <a:cubicBezTo>
                    <a:pt x="8" y="10"/>
                    <a:pt x="11" y="9"/>
                    <a:pt x="12" y="12"/>
                  </a:cubicBezTo>
                  <a:cubicBezTo>
                    <a:pt x="12" y="12"/>
                    <a:pt x="14" y="13"/>
                    <a:pt x="15" y="10"/>
                  </a:cubicBezTo>
                  <a:cubicBezTo>
                    <a:pt x="15" y="10"/>
                    <a:pt x="17" y="7"/>
                    <a:pt x="14" y="4"/>
                  </a:cubicBezTo>
                  <a:cubicBezTo>
                    <a:pt x="14" y="4"/>
                    <a:pt x="10" y="0"/>
                    <a:pt x="9" y="3"/>
                  </a:cubicBezTo>
                  <a:cubicBezTo>
                    <a:pt x="9" y="3"/>
                    <a:pt x="7" y="4"/>
                    <a:pt x="6" y="7"/>
                  </a:cubicBezTo>
                  <a:cubicBezTo>
                    <a:pt x="6" y="7"/>
                    <a:pt x="7" y="9"/>
                    <a:pt x="6" y="10"/>
                  </a:cubicBezTo>
                  <a:cubicBezTo>
                    <a:pt x="6" y="10"/>
                    <a:pt x="5" y="10"/>
                    <a:pt x="4" y="11"/>
                  </a:cubicBezTo>
                  <a:cubicBezTo>
                    <a:pt x="4" y="11"/>
                    <a:pt x="0" y="12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634"/>
            <p:cNvSpPr>
              <a:spLocks/>
            </p:cNvSpPr>
            <p:nvPr/>
          </p:nvSpPr>
          <p:spPr bwMode="auto">
            <a:xfrm>
              <a:off x="3811588" y="1011238"/>
              <a:ext cx="6350" cy="11113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2" y="3"/>
                    <a:pt x="2" y="2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635"/>
            <p:cNvSpPr>
              <a:spLocks/>
            </p:cNvSpPr>
            <p:nvPr/>
          </p:nvSpPr>
          <p:spPr bwMode="auto">
            <a:xfrm>
              <a:off x="3343276" y="1282700"/>
              <a:ext cx="31750" cy="20638"/>
            </a:xfrm>
            <a:custGeom>
              <a:avLst/>
              <a:gdLst>
                <a:gd name="T0" fmla="*/ 1 w 9"/>
                <a:gd name="T1" fmla="*/ 4 h 6"/>
                <a:gd name="T2" fmla="*/ 4 w 9"/>
                <a:gd name="T3" fmla="*/ 6 h 6"/>
                <a:gd name="T4" fmla="*/ 8 w 9"/>
                <a:gd name="T5" fmla="*/ 6 h 6"/>
                <a:gd name="T6" fmla="*/ 8 w 9"/>
                <a:gd name="T7" fmla="*/ 3 h 6"/>
                <a:gd name="T8" fmla="*/ 9 w 9"/>
                <a:gd name="T9" fmla="*/ 2 h 6"/>
                <a:gd name="T10" fmla="*/ 6 w 9"/>
                <a:gd name="T11" fmla="*/ 1 h 6"/>
                <a:gd name="T12" fmla="*/ 3 w 9"/>
                <a:gd name="T13" fmla="*/ 1 h 6"/>
                <a:gd name="T14" fmla="*/ 1 w 9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3" y="1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636"/>
            <p:cNvSpPr>
              <a:spLocks/>
            </p:cNvSpPr>
            <p:nvPr/>
          </p:nvSpPr>
          <p:spPr bwMode="auto">
            <a:xfrm>
              <a:off x="3328988" y="1112838"/>
              <a:ext cx="31750" cy="30163"/>
            </a:xfrm>
            <a:custGeom>
              <a:avLst/>
              <a:gdLst>
                <a:gd name="T0" fmla="*/ 4 w 9"/>
                <a:gd name="T1" fmla="*/ 9 h 9"/>
                <a:gd name="T2" fmla="*/ 2 w 9"/>
                <a:gd name="T3" fmla="*/ 5 h 9"/>
                <a:gd name="T4" fmla="*/ 8 w 9"/>
                <a:gd name="T5" fmla="*/ 0 h 9"/>
                <a:gd name="T6" fmla="*/ 7 w 9"/>
                <a:gd name="T7" fmla="*/ 3 h 9"/>
                <a:gd name="T8" fmla="*/ 5 w 9"/>
                <a:gd name="T9" fmla="*/ 6 h 9"/>
                <a:gd name="T10" fmla="*/ 4 w 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4" y="9"/>
                    <a:pt x="0" y="8"/>
                    <a:pt x="2" y="5"/>
                  </a:cubicBezTo>
                  <a:cubicBezTo>
                    <a:pt x="2" y="5"/>
                    <a:pt x="5" y="0"/>
                    <a:pt x="8" y="0"/>
                  </a:cubicBezTo>
                  <a:cubicBezTo>
                    <a:pt x="8" y="0"/>
                    <a:pt x="9" y="1"/>
                    <a:pt x="7" y="3"/>
                  </a:cubicBezTo>
                  <a:cubicBezTo>
                    <a:pt x="7" y="3"/>
                    <a:pt x="5" y="5"/>
                    <a:pt x="5" y="6"/>
                  </a:cubicBezTo>
                  <a:cubicBezTo>
                    <a:pt x="5" y="6"/>
                    <a:pt x="6" y="9"/>
                    <a:pt x="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637"/>
            <p:cNvSpPr>
              <a:spLocks/>
            </p:cNvSpPr>
            <p:nvPr/>
          </p:nvSpPr>
          <p:spPr bwMode="auto">
            <a:xfrm>
              <a:off x="3287713" y="1046163"/>
              <a:ext cx="111125" cy="101600"/>
            </a:xfrm>
            <a:custGeom>
              <a:avLst/>
              <a:gdLst>
                <a:gd name="T0" fmla="*/ 29 w 32"/>
                <a:gd name="T1" fmla="*/ 28 h 29"/>
                <a:gd name="T2" fmla="*/ 31 w 32"/>
                <a:gd name="T3" fmla="*/ 20 h 29"/>
                <a:gd name="T4" fmla="*/ 27 w 32"/>
                <a:gd name="T5" fmla="*/ 16 h 29"/>
                <a:gd name="T6" fmla="*/ 13 w 32"/>
                <a:gd name="T7" fmla="*/ 7 h 29"/>
                <a:gd name="T8" fmla="*/ 2 w 32"/>
                <a:gd name="T9" fmla="*/ 0 h 29"/>
                <a:gd name="T10" fmla="*/ 2 w 32"/>
                <a:gd name="T11" fmla="*/ 3 h 29"/>
                <a:gd name="T12" fmla="*/ 26 w 32"/>
                <a:gd name="T13" fmla="*/ 19 h 29"/>
                <a:gd name="T14" fmla="*/ 27 w 32"/>
                <a:gd name="T15" fmla="*/ 26 h 29"/>
                <a:gd name="T16" fmla="*/ 29 w 32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9">
                  <a:moveTo>
                    <a:pt x="29" y="28"/>
                  </a:moveTo>
                  <a:cubicBezTo>
                    <a:pt x="29" y="28"/>
                    <a:pt x="31" y="26"/>
                    <a:pt x="31" y="20"/>
                  </a:cubicBezTo>
                  <a:cubicBezTo>
                    <a:pt x="31" y="20"/>
                    <a:pt x="32" y="18"/>
                    <a:pt x="27" y="16"/>
                  </a:cubicBezTo>
                  <a:cubicBezTo>
                    <a:pt x="27" y="16"/>
                    <a:pt x="18" y="10"/>
                    <a:pt x="13" y="7"/>
                  </a:cubicBezTo>
                  <a:cubicBezTo>
                    <a:pt x="13" y="7"/>
                    <a:pt x="4" y="0"/>
                    <a:pt x="2" y="0"/>
                  </a:cubicBezTo>
                  <a:cubicBezTo>
                    <a:pt x="2" y="0"/>
                    <a:pt x="0" y="1"/>
                    <a:pt x="2" y="3"/>
                  </a:cubicBezTo>
                  <a:cubicBezTo>
                    <a:pt x="2" y="3"/>
                    <a:pt x="24" y="16"/>
                    <a:pt x="26" y="19"/>
                  </a:cubicBezTo>
                  <a:cubicBezTo>
                    <a:pt x="26" y="19"/>
                    <a:pt x="26" y="23"/>
                    <a:pt x="27" y="26"/>
                  </a:cubicBezTo>
                  <a:cubicBezTo>
                    <a:pt x="27" y="26"/>
                    <a:pt x="28" y="29"/>
                    <a:pt x="29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638"/>
            <p:cNvSpPr>
              <a:spLocks/>
            </p:cNvSpPr>
            <p:nvPr/>
          </p:nvSpPr>
          <p:spPr bwMode="auto">
            <a:xfrm>
              <a:off x="4225926" y="169863"/>
              <a:ext cx="93663" cy="269875"/>
            </a:xfrm>
            <a:custGeom>
              <a:avLst/>
              <a:gdLst>
                <a:gd name="T0" fmla="*/ 3 w 27"/>
                <a:gd name="T1" fmla="*/ 4 h 78"/>
                <a:gd name="T2" fmla="*/ 4 w 27"/>
                <a:gd name="T3" fmla="*/ 10 h 78"/>
                <a:gd name="T4" fmla="*/ 5 w 27"/>
                <a:gd name="T5" fmla="*/ 15 h 78"/>
                <a:gd name="T6" fmla="*/ 7 w 27"/>
                <a:gd name="T7" fmla="*/ 19 h 78"/>
                <a:gd name="T8" fmla="*/ 8 w 27"/>
                <a:gd name="T9" fmla="*/ 28 h 78"/>
                <a:gd name="T10" fmla="*/ 11 w 27"/>
                <a:gd name="T11" fmla="*/ 35 h 78"/>
                <a:gd name="T12" fmla="*/ 14 w 27"/>
                <a:gd name="T13" fmla="*/ 46 h 78"/>
                <a:gd name="T14" fmla="*/ 16 w 27"/>
                <a:gd name="T15" fmla="*/ 57 h 78"/>
                <a:gd name="T16" fmla="*/ 17 w 27"/>
                <a:gd name="T17" fmla="*/ 65 h 78"/>
                <a:gd name="T18" fmla="*/ 20 w 27"/>
                <a:gd name="T19" fmla="*/ 69 h 78"/>
                <a:gd name="T20" fmla="*/ 22 w 27"/>
                <a:gd name="T21" fmla="*/ 75 h 78"/>
                <a:gd name="T22" fmla="*/ 26 w 27"/>
                <a:gd name="T23" fmla="*/ 78 h 78"/>
                <a:gd name="T24" fmla="*/ 24 w 27"/>
                <a:gd name="T25" fmla="*/ 70 h 78"/>
                <a:gd name="T26" fmla="*/ 22 w 27"/>
                <a:gd name="T27" fmla="*/ 64 h 78"/>
                <a:gd name="T28" fmla="*/ 14 w 27"/>
                <a:gd name="T29" fmla="*/ 37 h 78"/>
                <a:gd name="T30" fmla="*/ 13 w 27"/>
                <a:gd name="T31" fmla="*/ 25 h 78"/>
                <a:gd name="T32" fmla="*/ 11 w 27"/>
                <a:gd name="T33" fmla="*/ 14 h 78"/>
                <a:gd name="T34" fmla="*/ 5 w 27"/>
                <a:gd name="T35" fmla="*/ 5 h 78"/>
                <a:gd name="T36" fmla="*/ 3 w 27"/>
                <a:gd name="T37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78">
                  <a:moveTo>
                    <a:pt x="3" y="4"/>
                  </a:moveTo>
                  <a:cubicBezTo>
                    <a:pt x="3" y="4"/>
                    <a:pt x="4" y="6"/>
                    <a:pt x="4" y="10"/>
                  </a:cubicBezTo>
                  <a:cubicBezTo>
                    <a:pt x="4" y="10"/>
                    <a:pt x="0" y="10"/>
                    <a:pt x="5" y="15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23"/>
                    <a:pt x="8" y="28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2" y="41"/>
                    <a:pt x="14" y="46"/>
                  </a:cubicBezTo>
                  <a:cubicBezTo>
                    <a:pt x="14" y="46"/>
                    <a:pt x="15" y="52"/>
                    <a:pt x="16" y="57"/>
                  </a:cubicBezTo>
                  <a:cubicBezTo>
                    <a:pt x="16" y="57"/>
                    <a:pt x="17" y="64"/>
                    <a:pt x="17" y="65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8" y="71"/>
                    <a:pt x="22" y="75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7" y="75"/>
                    <a:pt x="24" y="70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18" y="43"/>
                    <a:pt x="14" y="37"/>
                  </a:cubicBezTo>
                  <a:cubicBezTo>
                    <a:pt x="14" y="37"/>
                    <a:pt x="12" y="29"/>
                    <a:pt x="13" y="25"/>
                  </a:cubicBezTo>
                  <a:cubicBezTo>
                    <a:pt x="13" y="25"/>
                    <a:pt x="15" y="18"/>
                    <a:pt x="11" y="14"/>
                  </a:cubicBezTo>
                  <a:cubicBezTo>
                    <a:pt x="11" y="14"/>
                    <a:pt x="11" y="8"/>
                    <a:pt x="5" y="5"/>
                  </a:cubicBezTo>
                  <a:cubicBezTo>
                    <a:pt x="5" y="5"/>
                    <a:pt x="5" y="0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639"/>
            <p:cNvSpPr>
              <a:spLocks/>
            </p:cNvSpPr>
            <p:nvPr/>
          </p:nvSpPr>
          <p:spPr bwMode="auto">
            <a:xfrm>
              <a:off x="4116388" y="58738"/>
              <a:ext cx="76200" cy="96838"/>
            </a:xfrm>
            <a:custGeom>
              <a:avLst/>
              <a:gdLst>
                <a:gd name="T0" fmla="*/ 6 w 22"/>
                <a:gd name="T1" fmla="*/ 17 h 28"/>
                <a:gd name="T2" fmla="*/ 7 w 22"/>
                <a:gd name="T3" fmla="*/ 24 h 28"/>
                <a:gd name="T4" fmla="*/ 18 w 22"/>
                <a:gd name="T5" fmla="*/ 19 h 28"/>
                <a:gd name="T6" fmla="*/ 18 w 22"/>
                <a:gd name="T7" fmla="*/ 7 h 28"/>
                <a:gd name="T8" fmla="*/ 7 w 22"/>
                <a:gd name="T9" fmla="*/ 0 h 28"/>
                <a:gd name="T10" fmla="*/ 6 w 22"/>
                <a:gd name="T11" fmla="*/ 3 h 28"/>
                <a:gd name="T12" fmla="*/ 9 w 22"/>
                <a:gd name="T13" fmla="*/ 2 h 28"/>
                <a:gd name="T14" fmla="*/ 17 w 22"/>
                <a:gd name="T15" fmla="*/ 9 h 28"/>
                <a:gd name="T16" fmla="*/ 13 w 22"/>
                <a:gd name="T17" fmla="*/ 20 h 28"/>
                <a:gd name="T18" fmla="*/ 9 w 22"/>
                <a:gd name="T19" fmla="*/ 19 h 28"/>
                <a:gd name="T20" fmla="*/ 6 w 22"/>
                <a:gd name="T2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8">
                  <a:moveTo>
                    <a:pt x="6" y="17"/>
                  </a:moveTo>
                  <a:cubicBezTo>
                    <a:pt x="6" y="17"/>
                    <a:pt x="0" y="20"/>
                    <a:pt x="7" y="24"/>
                  </a:cubicBezTo>
                  <a:cubicBezTo>
                    <a:pt x="7" y="24"/>
                    <a:pt x="15" y="28"/>
                    <a:pt x="18" y="19"/>
                  </a:cubicBezTo>
                  <a:cubicBezTo>
                    <a:pt x="18" y="19"/>
                    <a:pt x="22" y="13"/>
                    <a:pt x="18" y="7"/>
                  </a:cubicBezTo>
                  <a:cubicBezTo>
                    <a:pt x="18" y="7"/>
                    <a:pt x="14" y="0"/>
                    <a:pt x="7" y="0"/>
                  </a:cubicBezTo>
                  <a:cubicBezTo>
                    <a:pt x="7" y="0"/>
                    <a:pt x="3" y="2"/>
                    <a:pt x="6" y="3"/>
                  </a:cubicBezTo>
                  <a:cubicBezTo>
                    <a:pt x="6" y="3"/>
                    <a:pt x="8" y="2"/>
                    <a:pt x="9" y="2"/>
                  </a:cubicBezTo>
                  <a:cubicBezTo>
                    <a:pt x="9" y="2"/>
                    <a:pt x="14" y="2"/>
                    <a:pt x="17" y="9"/>
                  </a:cubicBezTo>
                  <a:cubicBezTo>
                    <a:pt x="17" y="9"/>
                    <a:pt x="18" y="17"/>
                    <a:pt x="13" y="20"/>
                  </a:cubicBezTo>
                  <a:cubicBezTo>
                    <a:pt x="13" y="20"/>
                    <a:pt x="10" y="21"/>
                    <a:pt x="9" y="19"/>
                  </a:cubicBezTo>
                  <a:cubicBezTo>
                    <a:pt x="9" y="19"/>
                    <a:pt x="8" y="16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640"/>
            <p:cNvSpPr>
              <a:spLocks/>
            </p:cNvSpPr>
            <p:nvPr/>
          </p:nvSpPr>
          <p:spPr bwMode="auto">
            <a:xfrm>
              <a:off x="4649788" y="612775"/>
              <a:ext cx="41275" cy="274638"/>
            </a:xfrm>
            <a:custGeom>
              <a:avLst/>
              <a:gdLst>
                <a:gd name="T0" fmla="*/ 5 w 12"/>
                <a:gd name="T1" fmla="*/ 0 h 79"/>
                <a:gd name="T2" fmla="*/ 9 w 12"/>
                <a:gd name="T3" fmla="*/ 7 h 79"/>
                <a:gd name="T4" fmla="*/ 8 w 12"/>
                <a:gd name="T5" fmla="*/ 13 h 79"/>
                <a:gd name="T6" fmla="*/ 6 w 12"/>
                <a:gd name="T7" fmla="*/ 41 h 79"/>
                <a:gd name="T8" fmla="*/ 7 w 12"/>
                <a:gd name="T9" fmla="*/ 64 h 79"/>
                <a:gd name="T10" fmla="*/ 10 w 12"/>
                <a:gd name="T11" fmla="*/ 71 h 79"/>
                <a:gd name="T12" fmla="*/ 11 w 12"/>
                <a:gd name="T13" fmla="*/ 79 h 79"/>
                <a:gd name="T14" fmla="*/ 5 w 12"/>
                <a:gd name="T15" fmla="*/ 72 h 79"/>
                <a:gd name="T16" fmla="*/ 6 w 12"/>
                <a:gd name="T17" fmla="*/ 64 h 79"/>
                <a:gd name="T18" fmla="*/ 3 w 12"/>
                <a:gd name="T19" fmla="*/ 33 h 79"/>
                <a:gd name="T20" fmla="*/ 4 w 12"/>
                <a:gd name="T21" fmla="*/ 27 h 79"/>
                <a:gd name="T22" fmla="*/ 5 w 12"/>
                <a:gd name="T2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79">
                  <a:moveTo>
                    <a:pt x="5" y="0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9"/>
                    <a:pt x="8" y="13"/>
                  </a:cubicBezTo>
                  <a:cubicBezTo>
                    <a:pt x="8" y="13"/>
                    <a:pt x="5" y="37"/>
                    <a:pt x="6" y="41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71"/>
                    <a:pt x="12" y="77"/>
                    <a:pt x="11" y="79"/>
                  </a:cubicBezTo>
                  <a:cubicBezTo>
                    <a:pt x="11" y="79"/>
                    <a:pt x="7" y="77"/>
                    <a:pt x="5" y="72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4" y="37"/>
                    <a:pt x="3" y="33"/>
                  </a:cubicBezTo>
                  <a:cubicBezTo>
                    <a:pt x="3" y="33"/>
                    <a:pt x="0" y="33"/>
                    <a:pt x="4" y="27"/>
                  </a:cubicBezTo>
                  <a:cubicBezTo>
                    <a:pt x="4" y="27"/>
                    <a:pt x="4" y="3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641"/>
            <p:cNvSpPr>
              <a:spLocks/>
            </p:cNvSpPr>
            <p:nvPr/>
          </p:nvSpPr>
          <p:spPr bwMode="auto">
            <a:xfrm>
              <a:off x="4514851" y="34925"/>
              <a:ext cx="147638" cy="30163"/>
            </a:xfrm>
            <a:custGeom>
              <a:avLst/>
              <a:gdLst>
                <a:gd name="T0" fmla="*/ 33 w 43"/>
                <a:gd name="T1" fmla="*/ 9 h 9"/>
                <a:gd name="T2" fmla="*/ 39 w 43"/>
                <a:gd name="T3" fmla="*/ 7 h 9"/>
                <a:gd name="T4" fmla="*/ 42 w 43"/>
                <a:gd name="T5" fmla="*/ 1 h 9"/>
                <a:gd name="T6" fmla="*/ 34 w 43"/>
                <a:gd name="T7" fmla="*/ 1 h 9"/>
                <a:gd name="T8" fmla="*/ 30 w 43"/>
                <a:gd name="T9" fmla="*/ 3 h 9"/>
                <a:gd name="T10" fmla="*/ 21 w 43"/>
                <a:gd name="T11" fmla="*/ 4 h 9"/>
                <a:gd name="T12" fmla="*/ 8 w 43"/>
                <a:gd name="T13" fmla="*/ 5 h 9"/>
                <a:gd name="T14" fmla="*/ 0 w 43"/>
                <a:gd name="T15" fmla="*/ 6 h 9"/>
                <a:gd name="T16" fmla="*/ 1 w 43"/>
                <a:gd name="T17" fmla="*/ 9 h 9"/>
                <a:gd name="T18" fmla="*/ 11 w 43"/>
                <a:gd name="T19" fmla="*/ 8 h 9"/>
                <a:gd name="T20" fmla="*/ 24 w 43"/>
                <a:gd name="T21" fmla="*/ 7 h 9"/>
                <a:gd name="T22" fmla="*/ 28 w 43"/>
                <a:gd name="T23" fmla="*/ 6 h 9"/>
                <a:gd name="T24" fmla="*/ 33 w 43"/>
                <a:gd name="T25" fmla="*/ 6 h 9"/>
                <a:gd name="T26" fmla="*/ 33 w 43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9">
                  <a:moveTo>
                    <a:pt x="33" y="9"/>
                  </a:moveTo>
                  <a:cubicBezTo>
                    <a:pt x="33" y="9"/>
                    <a:pt x="36" y="7"/>
                    <a:pt x="39" y="7"/>
                  </a:cubicBezTo>
                  <a:cubicBezTo>
                    <a:pt x="39" y="7"/>
                    <a:pt x="43" y="4"/>
                    <a:pt x="42" y="1"/>
                  </a:cubicBezTo>
                  <a:cubicBezTo>
                    <a:pt x="42" y="1"/>
                    <a:pt x="38" y="0"/>
                    <a:pt x="34" y="1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5" y="2"/>
                    <a:pt x="21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" y="8"/>
                    <a:pt x="1" y="9"/>
                  </a:cubicBezTo>
                  <a:cubicBezTo>
                    <a:pt x="1" y="9"/>
                    <a:pt x="6" y="9"/>
                    <a:pt x="11" y="8"/>
                  </a:cubicBezTo>
                  <a:cubicBezTo>
                    <a:pt x="11" y="8"/>
                    <a:pt x="21" y="5"/>
                    <a:pt x="24" y="7"/>
                  </a:cubicBezTo>
                  <a:cubicBezTo>
                    <a:pt x="24" y="7"/>
                    <a:pt x="27" y="9"/>
                    <a:pt x="28" y="6"/>
                  </a:cubicBezTo>
                  <a:cubicBezTo>
                    <a:pt x="28" y="6"/>
                    <a:pt x="32" y="4"/>
                    <a:pt x="33" y="6"/>
                  </a:cubicBezTo>
                  <a:cubicBezTo>
                    <a:pt x="33" y="6"/>
                    <a:pt x="29" y="9"/>
                    <a:pt x="3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642"/>
            <p:cNvSpPr>
              <a:spLocks/>
            </p:cNvSpPr>
            <p:nvPr/>
          </p:nvSpPr>
          <p:spPr bwMode="auto">
            <a:xfrm>
              <a:off x="4316413" y="319088"/>
              <a:ext cx="128588" cy="34925"/>
            </a:xfrm>
            <a:custGeom>
              <a:avLst/>
              <a:gdLst>
                <a:gd name="T0" fmla="*/ 33 w 37"/>
                <a:gd name="T1" fmla="*/ 8 h 10"/>
                <a:gd name="T2" fmla="*/ 21 w 37"/>
                <a:gd name="T3" fmla="*/ 5 h 10"/>
                <a:gd name="T4" fmla="*/ 0 w 37"/>
                <a:gd name="T5" fmla="*/ 2 h 10"/>
                <a:gd name="T6" fmla="*/ 6 w 37"/>
                <a:gd name="T7" fmla="*/ 1 h 10"/>
                <a:gd name="T8" fmla="*/ 25 w 37"/>
                <a:gd name="T9" fmla="*/ 3 h 10"/>
                <a:gd name="T10" fmla="*/ 33 w 37"/>
                <a:gd name="T11" fmla="*/ 3 h 10"/>
                <a:gd name="T12" fmla="*/ 33 w 37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0">
                  <a:moveTo>
                    <a:pt x="33" y="8"/>
                  </a:moveTo>
                  <a:cubicBezTo>
                    <a:pt x="33" y="8"/>
                    <a:pt x="35" y="7"/>
                    <a:pt x="21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9" y="0"/>
                    <a:pt x="33" y="3"/>
                  </a:cubicBezTo>
                  <a:cubicBezTo>
                    <a:pt x="33" y="3"/>
                    <a:pt x="37" y="10"/>
                    <a:pt x="3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643"/>
            <p:cNvSpPr>
              <a:spLocks/>
            </p:cNvSpPr>
            <p:nvPr/>
          </p:nvSpPr>
          <p:spPr bwMode="auto">
            <a:xfrm>
              <a:off x="4281488" y="298450"/>
              <a:ext cx="34925" cy="38100"/>
            </a:xfrm>
            <a:custGeom>
              <a:avLst/>
              <a:gdLst>
                <a:gd name="T0" fmla="*/ 0 w 10"/>
                <a:gd name="T1" fmla="*/ 0 h 11"/>
                <a:gd name="T2" fmla="*/ 10 w 10"/>
                <a:gd name="T3" fmla="*/ 5 h 11"/>
                <a:gd name="T4" fmla="*/ 5 w 10"/>
                <a:gd name="T5" fmla="*/ 9 h 11"/>
                <a:gd name="T6" fmla="*/ 3 w 10"/>
                <a:gd name="T7" fmla="*/ 7 h 11"/>
                <a:gd name="T8" fmla="*/ 5 w 10"/>
                <a:gd name="T9" fmla="*/ 4 h 11"/>
                <a:gd name="T10" fmla="*/ 6 w 10"/>
                <a:gd name="T11" fmla="*/ 5 h 11"/>
                <a:gd name="T12" fmla="*/ 1 w 10"/>
                <a:gd name="T13" fmla="*/ 3 h 11"/>
                <a:gd name="T14" fmla="*/ 0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0"/>
                    <a:pt x="9" y="2"/>
                    <a:pt x="10" y="5"/>
                  </a:cubicBezTo>
                  <a:cubicBezTo>
                    <a:pt x="10" y="5"/>
                    <a:pt x="10" y="11"/>
                    <a:pt x="5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6" y="5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3" y="3"/>
                    <a:pt x="1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644"/>
            <p:cNvSpPr>
              <a:spLocks/>
            </p:cNvSpPr>
            <p:nvPr/>
          </p:nvSpPr>
          <p:spPr bwMode="auto">
            <a:xfrm>
              <a:off x="4333876" y="293688"/>
              <a:ext cx="34925" cy="38100"/>
            </a:xfrm>
            <a:custGeom>
              <a:avLst/>
              <a:gdLst>
                <a:gd name="T0" fmla="*/ 3 w 10"/>
                <a:gd name="T1" fmla="*/ 0 h 11"/>
                <a:gd name="T2" fmla="*/ 2 w 10"/>
                <a:gd name="T3" fmla="*/ 4 h 11"/>
                <a:gd name="T4" fmla="*/ 3 w 10"/>
                <a:gd name="T5" fmla="*/ 7 h 11"/>
                <a:gd name="T6" fmla="*/ 8 w 10"/>
                <a:gd name="T7" fmla="*/ 8 h 11"/>
                <a:gd name="T8" fmla="*/ 10 w 10"/>
                <a:gd name="T9" fmla="*/ 6 h 11"/>
                <a:gd name="T10" fmla="*/ 6 w 10"/>
                <a:gd name="T11" fmla="*/ 3 h 11"/>
                <a:gd name="T12" fmla="*/ 3 w 1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3" y="0"/>
                  </a:moveTo>
                  <a:cubicBezTo>
                    <a:pt x="3" y="0"/>
                    <a:pt x="1" y="1"/>
                    <a:pt x="2" y="4"/>
                  </a:cubicBezTo>
                  <a:cubicBezTo>
                    <a:pt x="2" y="4"/>
                    <a:pt x="0" y="4"/>
                    <a:pt x="3" y="7"/>
                  </a:cubicBezTo>
                  <a:cubicBezTo>
                    <a:pt x="3" y="7"/>
                    <a:pt x="4" y="11"/>
                    <a:pt x="8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7" y="5"/>
                    <a:pt x="6" y="3"/>
                  </a:cubicBezTo>
                  <a:cubicBezTo>
                    <a:pt x="6" y="3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645"/>
            <p:cNvSpPr>
              <a:spLocks/>
            </p:cNvSpPr>
            <p:nvPr/>
          </p:nvSpPr>
          <p:spPr bwMode="auto">
            <a:xfrm>
              <a:off x="4375151" y="298450"/>
              <a:ext cx="20638" cy="30163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2 h 9"/>
                <a:gd name="T4" fmla="*/ 0 w 6"/>
                <a:gd name="T5" fmla="*/ 3 h 9"/>
                <a:gd name="T6" fmla="*/ 2 w 6"/>
                <a:gd name="T7" fmla="*/ 6 h 9"/>
                <a:gd name="T8" fmla="*/ 5 w 6"/>
                <a:gd name="T9" fmla="*/ 5 h 9"/>
                <a:gd name="T10" fmla="*/ 3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6"/>
                    <a:pt x="5" y="9"/>
                    <a:pt x="5" y="5"/>
                  </a:cubicBezTo>
                  <a:cubicBezTo>
                    <a:pt x="5" y="5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646"/>
            <p:cNvSpPr>
              <a:spLocks/>
            </p:cNvSpPr>
            <p:nvPr/>
          </p:nvSpPr>
          <p:spPr bwMode="auto">
            <a:xfrm>
              <a:off x="4348163" y="242888"/>
              <a:ext cx="79375" cy="76200"/>
            </a:xfrm>
            <a:custGeom>
              <a:avLst/>
              <a:gdLst>
                <a:gd name="T0" fmla="*/ 3 w 23"/>
                <a:gd name="T1" fmla="*/ 6 h 22"/>
                <a:gd name="T2" fmla="*/ 12 w 23"/>
                <a:gd name="T3" fmla="*/ 3 h 22"/>
                <a:gd name="T4" fmla="*/ 20 w 23"/>
                <a:gd name="T5" fmla="*/ 9 h 22"/>
                <a:gd name="T6" fmla="*/ 19 w 23"/>
                <a:gd name="T7" fmla="*/ 17 h 22"/>
                <a:gd name="T8" fmla="*/ 13 w 23"/>
                <a:gd name="T9" fmla="*/ 19 h 22"/>
                <a:gd name="T10" fmla="*/ 18 w 23"/>
                <a:gd name="T11" fmla="*/ 20 h 22"/>
                <a:gd name="T12" fmla="*/ 23 w 23"/>
                <a:gd name="T13" fmla="*/ 9 h 22"/>
                <a:gd name="T14" fmla="*/ 15 w 23"/>
                <a:gd name="T15" fmla="*/ 0 h 22"/>
                <a:gd name="T16" fmla="*/ 1 w 23"/>
                <a:gd name="T17" fmla="*/ 5 h 22"/>
                <a:gd name="T18" fmla="*/ 2 w 23"/>
                <a:gd name="T19" fmla="*/ 13 h 22"/>
                <a:gd name="T20" fmla="*/ 3 w 23"/>
                <a:gd name="T2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3" y="6"/>
                  </a:moveTo>
                  <a:cubicBezTo>
                    <a:pt x="3" y="6"/>
                    <a:pt x="7" y="2"/>
                    <a:pt x="12" y="3"/>
                  </a:cubicBezTo>
                  <a:cubicBezTo>
                    <a:pt x="12" y="3"/>
                    <a:pt x="20" y="5"/>
                    <a:pt x="20" y="9"/>
                  </a:cubicBezTo>
                  <a:cubicBezTo>
                    <a:pt x="20" y="9"/>
                    <a:pt x="21" y="14"/>
                    <a:pt x="19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22"/>
                    <a:pt x="18" y="20"/>
                  </a:cubicBezTo>
                  <a:cubicBezTo>
                    <a:pt x="18" y="20"/>
                    <a:pt x="23" y="15"/>
                    <a:pt x="23" y="9"/>
                  </a:cubicBezTo>
                  <a:cubicBezTo>
                    <a:pt x="23" y="9"/>
                    <a:pt x="23" y="2"/>
                    <a:pt x="15" y="0"/>
                  </a:cubicBezTo>
                  <a:cubicBezTo>
                    <a:pt x="15" y="0"/>
                    <a:pt x="4" y="0"/>
                    <a:pt x="1" y="5"/>
                  </a:cubicBezTo>
                  <a:cubicBezTo>
                    <a:pt x="1" y="5"/>
                    <a:pt x="0" y="11"/>
                    <a:pt x="2" y="13"/>
                  </a:cubicBezTo>
                  <a:cubicBezTo>
                    <a:pt x="2" y="13"/>
                    <a:pt x="2" y="9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647"/>
            <p:cNvSpPr>
              <a:spLocks/>
            </p:cNvSpPr>
            <p:nvPr/>
          </p:nvSpPr>
          <p:spPr bwMode="auto">
            <a:xfrm>
              <a:off x="4476751" y="481013"/>
              <a:ext cx="41275" cy="31750"/>
            </a:xfrm>
            <a:custGeom>
              <a:avLst/>
              <a:gdLst>
                <a:gd name="T0" fmla="*/ 7 w 12"/>
                <a:gd name="T1" fmla="*/ 2 h 9"/>
                <a:gd name="T2" fmla="*/ 4 w 12"/>
                <a:gd name="T3" fmla="*/ 4 h 9"/>
                <a:gd name="T4" fmla="*/ 1 w 12"/>
                <a:gd name="T5" fmla="*/ 4 h 9"/>
                <a:gd name="T6" fmla="*/ 12 w 12"/>
                <a:gd name="T7" fmla="*/ 8 h 9"/>
                <a:gd name="T8" fmla="*/ 7 w 12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7" y="2"/>
                  </a:moveTo>
                  <a:cubicBezTo>
                    <a:pt x="7" y="2"/>
                    <a:pt x="2" y="0"/>
                    <a:pt x="4" y="4"/>
                  </a:cubicBezTo>
                  <a:cubicBezTo>
                    <a:pt x="4" y="4"/>
                    <a:pt x="0" y="2"/>
                    <a:pt x="1" y="4"/>
                  </a:cubicBezTo>
                  <a:cubicBezTo>
                    <a:pt x="1" y="4"/>
                    <a:pt x="1" y="9"/>
                    <a:pt x="12" y="8"/>
                  </a:cubicBezTo>
                  <a:cubicBezTo>
                    <a:pt x="12" y="8"/>
                    <a:pt x="11" y="3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648"/>
            <p:cNvSpPr>
              <a:spLocks/>
            </p:cNvSpPr>
            <p:nvPr/>
          </p:nvSpPr>
          <p:spPr bwMode="auto">
            <a:xfrm>
              <a:off x="4340226" y="550863"/>
              <a:ext cx="25400" cy="44450"/>
            </a:xfrm>
            <a:custGeom>
              <a:avLst/>
              <a:gdLst>
                <a:gd name="T0" fmla="*/ 5 w 7"/>
                <a:gd name="T1" fmla="*/ 13 h 13"/>
                <a:gd name="T2" fmla="*/ 1 w 7"/>
                <a:gd name="T3" fmla="*/ 10 h 13"/>
                <a:gd name="T4" fmla="*/ 2 w 7"/>
                <a:gd name="T5" fmla="*/ 5 h 13"/>
                <a:gd name="T6" fmla="*/ 3 w 7"/>
                <a:gd name="T7" fmla="*/ 0 h 13"/>
                <a:gd name="T8" fmla="*/ 7 w 7"/>
                <a:gd name="T9" fmla="*/ 3 h 13"/>
                <a:gd name="T10" fmla="*/ 6 w 7"/>
                <a:gd name="T11" fmla="*/ 8 h 13"/>
                <a:gd name="T12" fmla="*/ 5 w 7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5" y="13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7"/>
                    <a:pt x="2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7" y="1"/>
                    <a:pt x="7" y="3"/>
                  </a:cubicBezTo>
                  <a:cubicBezTo>
                    <a:pt x="7" y="3"/>
                    <a:pt x="7" y="5"/>
                    <a:pt x="6" y="8"/>
                  </a:cubicBezTo>
                  <a:cubicBezTo>
                    <a:pt x="6" y="8"/>
                    <a:pt x="7" y="13"/>
                    <a:pt x="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649"/>
            <p:cNvSpPr>
              <a:spLocks/>
            </p:cNvSpPr>
            <p:nvPr/>
          </p:nvSpPr>
          <p:spPr bwMode="auto">
            <a:xfrm>
              <a:off x="4438651" y="609600"/>
              <a:ext cx="41275" cy="34925"/>
            </a:xfrm>
            <a:custGeom>
              <a:avLst/>
              <a:gdLst>
                <a:gd name="T0" fmla="*/ 6 w 12"/>
                <a:gd name="T1" fmla="*/ 10 h 10"/>
                <a:gd name="T2" fmla="*/ 6 w 12"/>
                <a:gd name="T3" fmla="*/ 0 h 10"/>
                <a:gd name="T4" fmla="*/ 12 w 12"/>
                <a:gd name="T5" fmla="*/ 4 h 10"/>
                <a:gd name="T6" fmla="*/ 7 w 12"/>
                <a:gd name="T7" fmla="*/ 4 h 10"/>
                <a:gd name="T8" fmla="*/ 6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6" y="10"/>
                  </a:moveTo>
                  <a:cubicBezTo>
                    <a:pt x="6" y="10"/>
                    <a:pt x="0" y="1"/>
                    <a:pt x="6" y="0"/>
                  </a:cubicBezTo>
                  <a:cubicBezTo>
                    <a:pt x="6" y="0"/>
                    <a:pt x="11" y="0"/>
                    <a:pt x="12" y="4"/>
                  </a:cubicBezTo>
                  <a:cubicBezTo>
                    <a:pt x="12" y="4"/>
                    <a:pt x="9" y="2"/>
                    <a:pt x="7" y="4"/>
                  </a:cubicBezTo>
                  <a:cubicBezTo>
                    <a:pt x="7" y="4"/>
                    <a:pt x="5" y="6"/>
                    <a:pt x="6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650"/>
            <p:cNvSpPr>
              <a:spLocks/>
            </p:cNvSpPr>
            <p:nvPr/>
          </p:nvSpPr>
          <p:spPr bwMode="auto">
            <a:xfrm>
              <a:off x="4348163" y="477838"/>
              <a:ext cx="44450" cy="52388"/>
            </a:xfrm>
            <a:custGeom>
              <a:avLst/>
              <a:gdLst>
                <a:gd name="T0" fmla="*/ 0 w 13"/>
                <a:gd name="T1" fmla="*/ 12 h 15"/>
                <a:gd name="T2" fmla="*/ 5 w 13"/>
                <a:gd name="T3" fmla="*/ 8 h 15"/>
                <a:gd name="T4" fmla="*/ 6 w 13"/>
                <a:gd name="T5" fmla="*/ 9 h 15"/>
                <a:gd name="T6" fmla="*/ 7 w 13"/>
                <a:gd name="T7" fmla="*/ 3 h 15"/>
                <a:gd name="T8" fmla="*/ 11 w 13"/>
                <a:gd name="T9" fmla="*/ 0 h 15"/>
                <a:gd name="T10" fmla="*/ 10 w 13"/>
                <a:gd name="T11" fmla="*/ 6 h 15"/>
                <a:gd name="T12" fmla="*/ 7 w 13"/>
                <a:gd name="T13" fmla="*/ 9 h 15"/>
                <a:gd name="T14" fmla="*/ 11 w 13"/>
                <a:gd name="T15" fmla="*/ 12 h 15"/>
                <a:gd name="T16" fmla="*/ 10 w 13"/>
                <a:gd name="T17" fmla="*/ 14 h 15"/>
                <a:gd name="T18" fmla="*/ 7 w 13"/>
                <a:gd name="T19" fmla="*/ 15 h 15"/>
                <a:gd name="T20" fmla="*/ 0 w 13"/>
                <a:gd name="T2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5">
                  <a:moveTo>
                    <a:pt x="0" y="12"/>
                  </a:moveTo>
                  <a:cubicBezTo>
                    <a:pt x="0" y="12"/>
                    <a:pt x="1" y="11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6"/>
                    <a:pt x="7" y="3"/>
                  </a:cubicBezTo>
                  <a:cubicBezTo>
                    <a:pt x="7" y="3"/>
                    <a:pt x="10" y="2"/>
                    <a:pt x="11" y="0"/>
                  </a:cubicBezTo>
                  <a:cubicBezTo>
                    <a:pt x="11" y="0"/>
                    <a:pt x="13" y="1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11"/>
                    <a:pt x="11" y="12"/>
                  </a:cubicBezTo>
                  <a:cubicBezTo>
                    <a:pt x="11" y="12"/>
                    <a:pt x="13" y="14"/>
                    <a:pt x="10" y="14"/>
                  </a:cubicBezTo>
                  <a:cubicBezTo>
                    <a:pt x="10" y="14"/>
                    <a:pt x="9" y="15"/>
                    <a:pt x="7" y="15"/>
                  </a:cubicBezTo>
                  <a:cubicBezTo>
                    <a:pt x="7" y="15"/>
                    <a:pt x="3" y="13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651"/>
            <p:cNvSpPr>
              <a:spLocks/>
            </p:cNvSpPr>
            <p:nvPr/>
          </p:nvSpPr>
          <p:spPr bwMode="auto">
            <a:xfrm>
              <a:off x="3425826" y="904875"/>
              <a:ext cx="28575" cy="20638"/>
            </a:xfrm>
            <a:custGeom>
              <a:avLst/>
              <a:gdLst>
                <a:gd name="T0" fmla="*/ 0 w 8"/>
                <a:gd name="T1" fmla="*/ 6 h 6"/>
                <a:gd name="T2" fmla="*/ 7 w 8"/>
                <a:gd name="T3" fmla="*/ 6 h 6"/>
                <a:gd name="T4" fmla="*/ 6 w 8"/>
                <a:gd name="T5" fmla="*/ 3 h 6"/>
                <a:gd name="T6" fmla="*/ 8 w 8"/>
                <a:gd name="T7" fmla="*/ 0 h 6"/>
                <a:gd name="T8" fmla="*/ 5 w 8"/>
                <a:gd name="T9" fmla="*/ 0 h 6"/>
                <a:gd name="T10" fmla="*/ 0 w 8"/>
                <a:gd name="T11" fmla="*/ 3 h 6"/>
                <a:gd name="T12" fmla="*/ 0 w 8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3" y="5"/>
                    <a:pt x="7" y="6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5" y="0"/>
                    <a:pt x="1" y="0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652"/>
            <p:cNvSpPr>
              <a:spLocks/>
            </p:cNvSpPr>
            <p:nvPr/>
          </p:nvSpPr>
          <p:spPr bwMode="auto">
            <a:xfrm>
              <a:off x="3484563" y="863600"/>
              <a:ext cx="25400" cy="50800"/>
            </a:xfrm>
            <a:custGeom>
              <a:avLst/>
              <a:gdLst>
                <a:gd name="T0" fmla="*/ 5 w 7"/>
                <a:gd name="T1" fmla="*/ 0 h 15"/>
                <a:gd name="T2" fmla="*/ 0 w 7"/>
                <a:gd name="T3" fmla="*/ 11 h 15"/>
                <a:gd name="T4" fmla="*/ 6 w 7"/>
                <a:gd name="T5" fmla="*/ 13 h 15"/>
                <a:gd name="T6" fmla="*/ 4 w 7"/>
                <a:gd name="T7" fmla="*/ 10 h 15"/>
                <a:gd name="T8" fmla="*/ 5 w 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cubicBezTo>
                    <a:pt x="5" y="0"/>
                    <a:pt x="1" y="8"/>
                    <a:pt x="0" y="11"/>
                  </a:cubicBezTo>
                  <a:cubicBezTo>
                    <a:pt x="0" y="11"/>
                    <a:pt x="3" y="15"/>
                    <a:pt x="6" y="13"/>
                  </a:cubicBezTo>
                  <a:cubicBezTo>
                    <a:pt x="6" y="13"/>
                    <a:pt x="7" y="11"/>
                    <a:pt x="4" y="10"/>
                  </a:cubicBezTo>
                  <a:cubicBezTo>
                    <a:pt x="4" y="10"/>
                    <a:pt x="4" y="7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653"/>
            <p:cNvSpPr>
              <a:spLocks/>
            </p:cNvSpPr>
            <p:nvPr/>
          </p:nvSpPr>
          <p:spPr bwMode="auto">
            <a:xfrm>
              <a:off x="3429001" y="814388"/>
              <a:ext cx="131763" cy="79375"/>
            </a:xfrm>
            <a:custGeom>
              <a:avLst/>
              <a:gdLst>
                <a:gd name="T0" fmla="*/ 0 w 38"/>
                <a:gd name="T1" fmla="*/ 23 h 23"/>
                <a:gd name="T2" fmla="*/ 5 w 38"/>
                <a:gd name="T3" fmla="*/ 22 h 23"/>
                <a:gd name="T4" fmla="*/ 38 w 38"/>
                <a:gd name="T5" fmla="*/ 0 h 23"/>
                <a:gd name="T6" fmla="*/ 4 w 38"/>
                <a:gd name="T7" fmla="*/ 18 h 23"/>
                <a:gd name="T8" fmla="*/ 0 w 38"/>
                <a:gd name="T9" fmla="*/ 18 h 23"/>
                <a:gd name="T10" fmla="*/ 0 w 38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3">
                  <a:moveTo>
                    <a:pt x="0" y="23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31" y="4"/>
                    <a:pt x="38" y="0"/>
                  </a:cubicBezTo>
                  <a:cubicBezTo>
                    <a:pt x="38" y="0"/>
                    <a:pt x="12" y="12"/>
                    <a:pt x="4" y="1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654"/>
            <p:cNvSpPr>
              <a:spLocks/>
            </p:cNvSpPr>
            <p:nvPr/>
          </p:nvSpPr>
          <p:spPr bwMode="auto">
            <a:xfrm>
              <a:off x="4357688" y="533400"/>
              <a:ext cx="131763" cy="263525"/>
            </a:xfrm>
            <a:custGeom>
              <a:avLst/>
              <a:gdLst>
                <a:gd name="T0" fmla="*/ 0 w 38"/>
                <a:gd name="T1" fmla="*/ 1 h 76"/>
                <a:gd name="T2" fmla="*/ 22 w 38"/>
                <a:gd name="T3" fmla="*/ 48 h 76"/>
                <a:gd name="T4" fmla="*/ 33 w 38"/>
                <a:gd name="T5" fmla="*/ 66 h 76"/>
                <a:gd name="T6" fmla="*/ 36 w 38"/>
                <a:gd name="T7" fmla="*/ 74 h 76"/>
                <a:gd name="T8" fmla="*/ 38 w 38"/>
                <a:gd name="T9" fmla="*/ 72 h 76"/>
                <a:gd name="T10" fmla="*/ 33 w 38"/>
                <a:gd name="T11" fmla="*/ 63 h 76"/>
                <a:gd name="T12" fmla="*/ 17 w 38"/>
                <a:gd name="T13" fmla="*/ 38 h 76"/>
                <a:gd name="T14" fmla="*/ 2 w 38"/>
                <a:gd name="T15" fmla="*/ 0 h 76"/>
                <a:gd name="T16" fmla="*/ 0 w 38"/>
                <a:gd name="T17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6">
                  <a:moveTo>
                    <a:pt x="0" y="1"/>
                  </a:moveTo>
                  <a:cubicBezTo>
                    <a:pt x="0" y="1"/>
                    <a:pt x="9" y="30"/>
                    <a:pt x="22" y="48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71"/>
                    <a:pt x="36" y="74"/>
                  </a:cubicBezTo>
                  <a:cubicBezTo>
                    <a:pt x="36" y="74"/>
                    <a:pt x="38" y="76"/>
                    <a:pt x="38" y="72"/>
                  </a:cubicBezTo>
                  <a:cubicBezTo>
                    <a:pt x="38" y="72"/>
                    <a:pt x="37" y="68"/>
                    <a:pt x="33" y="63"/>
                  </a:cubicBezTo>
                  <a:cubicBezTo>
                    <a:pt x="33" y="63"/>
                    <a:pt x="20" y="43"/>
                    <a:pt x="17" y="38"/>
                  </a:cubicBezTo>
                  <a:cubicBezTo>
                    <a:pt x="17" y="38"/>
                    <a:pt x="3" y="6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655"/>
            <p:cNvSpPr>
              <a:spLocks/>
            </p:cNvSpPr>
            <p:nvPr/>
          </p:nvSpPr>
          <p:spPr bwMode="auto">
            <a:xfrm>
              <a:off x="4264026" y="47625"/>
              <a:ext cx="46038" cy="55563"/>
            </a:xfrm>
            <a:custGeom>
              <a:avLst/>
              <a:gdLst>
                <a:gd name="T0" fmla="*/ 11 w 13"/>
                <a:gd name="T1" fmla="*/ 0 h 16"/>
                <a:gd name="T2" fmla="*/ 0 w 13"/>
                <a:gd name="T3" fmla="*/ 15 h 16"/>
                <a:gd name="T4" fmla="*/ 0 w 13"/>
                <a:gd name="T5" fmla="*/ 16 h 16"/>
                <a:gd name="T6" fmla="*/ 13 w 13"/>
                <a:gd name="T7" fmla="*/ 0 h 16"/>
                <a:gd name="T8" fmla="*/ 11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cubicBezTo>
                    <a:pt x="11" y="0"/>
                    <a:pt x="3" y="12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0" y="6"/>
                    <a:pt x="13" y="0"/>
                  </a:cubicBezTo>
                  <a:cubicBezTo>
                    <a:pt x="13" y="0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656"/>
            <p:cNvSpPr>
              <a:spLocks/>
            </p:cNvSpPr>
            <p:nvPr/>
          </p:nvSpPr>
          <p:spPr bwMode="auto">
            <a:xfrm>
              <a:off x="4195763" y="146050"/>
              <a:ext cx="23813" cy="26988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6 h 8"/>
                <a:gd name="T4" fmla="*/ 0 w 7"/>
                <a:gd name="T5" fmla="*/ 8 h 8"/>
                <a:gd name="T6" fmla="*/ 7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0"/>
                    <a:pt x="2" y="4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657"/>
            <p:cNvSpPr>
              <a:spLocks/>
            </p:cNvSpPr>
            <p:nvPr/>
          </p:nvSpPr>
          <p:spPr bwMode="auto">
            <a:xfrm>
              <a:off x="4354513" y="76200"/>
              <a:ext cx="31750" cy="23813"/>
            </a:xfrm>
            <a:custGeom>
              <a:avLst/>
              <a:gdLst>
                <a:gd name="T0" fmla="*/ 0 w 9"/>
                <a:gd name="T1" fmla="*/ 6 h 7"/>
                <a:gd name="T2" fmla="*/ 8 w 9"/>
                <a:gd name="T3" fmla="*/ 7 h 7"/>
                <a:gd name="T4" fmla="*/ 3 w 9"/>
                <a:gd name="T5" fmla="*/ 0 h 7"/>
                <a:gd name="T6" fmla="*/ 0 w 9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0" y="6"/>
                    <a:pt x="5" y="5"/>
                    <a:pt x="8" y="7"/>
                  </a:cubicBezTo>
                  <a:cubicBezTo>
                    <a:pt x="8" y="7"/>
                    <a:pt x="9" y="2"/>
                    <a:pt x="3" y="0"/>
                  </a:cubicBezTo>
                  <a:cubicBezTo>
                    <a:pt x="3" y="0"/>
                    <a:pt x="0" y="1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58"/>
            <p:cNvSpPr>
              <a:spLocks/>
            </p:cNvSpPr>
            <p:nvPr/>
          </p:nvSpPr>
          <p:spPr bwMode="auto">
            <a:xfrm>
              <a:off x="4611688" y="495300"/>
              <a:ext cx="30163" cy="23813"/>
            </a:xfrm>
            <a:custGeom>
              <a:avLst/>
              <a:gdLst>
                <a:gd name="T0" fmla="*/ 0 w 9"/>
                <a:gd name="T1" fmla="*/ 3 h 7"/>
                <a:gd name="T2" fmla="*/ 8 w 9"/>
                <a:gd name="T3" fmla="*/ 7 h 7"/>
                <a:gd name="T4" fmla="*/ 3 w 9"/>
                <a:gd name="T5" fmla="*/ 0 h 7"/>
                <a:gd name="T6" fmla="*/ 3 w 9"/>
                <a:gd name="T7" fmla="*/ 3 h 7"/>
                <a:gd name="T8" fmla="*/ 0 w 9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3"/>
                  </a:moveTo>
                  <a:cubicBezTo>
                    <a:pt x="0" y="3"/>
                    <a:pt x="3" y="7"/>
                    <a:pt x="8" y="7"/>
                  </a:cubicBezTo>
                  <a:cubicBezTo>
                    <a:pt x="8" y="7"/>
                    <a:pt x="9" y="4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659"/>
            <p:cNvSpPr>
              <a:spLocks/>
            </p:cNvSpPr>
            <p:nvPr/>
          </p:nvSpPr>
          <p:spPr bwMode="auto">
            <a:xfrm>
              <a:off x="4635501" y="741363"/>
              <a:ext cx="26988" cy="28575"/>
            </a:xfrm>
            <a:custGeom>
              <a:avLst/>
              <a:gdLst>
                <a:gd name="T0" fmla="*/ 0 w 8"/>
                <a:gd name="T1" fmla="*/ 4 h 8"/>
                <a:gd name="T2" fmla="*/ 3 w 8"/>
                <a:gd name="T3" fmla="*/ 7 h 8"/>
                <a:gd name="T4" fmla="*/ 8 w 8"/>
                <a:gd name="T5" fmla="*/ 3 h 8"/>
                <a:gd name="T6" fmla="*/ 1 w 8"/>
                <a:gd name="T7" fmla="*/ 1 h 8"/>
                <a:gd name="T8" fmla="*/ 0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4"/>
                    <a:pt x="1" y="8"/>
                    <a:pt x="3" y="7"/>
                  </a:cubicBezTo>
                  <a:cubicBezTo>
                    <a:pt x="3" y="7"/>
                    <a:pt x="5" y="3"/>
                    <a:pt x="8" y="3"/>
                  </a:cubicBezTo>
                  <a:cubicBezTo>
                    <a:pt x="8" y="3"/>
                    <a:pt x="7" y="0"/>
                    <a:pt x="1" y="1"/>
                  </a:cubicBezTo>
                  <a:cubicBezTo>
                    <a:pt x="1" y="1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660"/>
            <p:cNvSpPr>
              <a:spLocks/>
            </p:cNvSpPr>
            <p:nvPr/>
          </p:nvSpPr>
          <p:spPr bwMode="auto">
            <a:xfrm>
              <a:off x="4641851" y="447675"/>
              <a:ext cx="28575" cy="26988"/>
            </a:xfrm>
            <a:custGeom>
              <a:avLst/>
              <a:gdLst>
                <a:gd name="T0" fmla="*/ 2 w 8"/>
                <a:gd name="T1" fmla="*/ 8 h 8"/>
                <a:gd name="T2" fmla="*/ 7 w 8"/>
                <a:gd name="T3" fmla="*/ 5 h 8"/>
                <a:gd name="T4" fmla="*/ 4 w 8"/>
                <a:gd name="T5" fmla="*/ 0 h 8"/>
                <a:gd name="T6" fmla="*/ 0 w 8"/>
                <a:gd name="T7" fmla="*/ 3 h 8"/>
                <a:gd name="T8" fmla="*/ 2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2" y="8"/>
                    <a:pt x="3" y="5"/>
                    <a:pt x="7" y="5"/>
                  </a:cubicBezTo>
                  <a:cubicBezTo>
                    <a:pt x="7" y="5"/>
                    <a:pt x="8" y="1"/>
                    <a:pt x="4" y="0"/>
                  </a:cubicBezTo>
                  <a:cubicBezTo>
                    <a:pt x="4" y="0"/>
                    <a:pt x="2" y="4"/>
                    <a:pt x="0" y="3"/>
                  </a:cubicBezTo>
                  <a:cubicBezTo>
                    <a:pt x="0" y="3"/>
                    <a:pt x="3" y="6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661"/>
            <p:cNvSpPr>
              <a:spLocks/>
            </p:cNvSpPr>
            <p:nvPr/>
          </p:nvSpPr>
          <p:spPr bwMode="auto">
            <a:xfrm>
              <a:off x="4348163" y="612775"/>
              <a:ext cx="38100" cy="46038"/>
            </a:xfrm>
            <a:custGeom>
              <a:avLst/>
              <a:gdLst>
                <a:gd name="T0" fmla="*/ 0 w 11"/>
                <a:gd name="T1" fmla="*/ 5 h 13"/>
                <a:gd name="T2" fmla="*/ 8 w 11"/>
                <a:gd name="T3" fmla="*/ 12 h 13"/>
                <a:gd name="T4" fmla="*/ 10 w 11"/>
                <a:gd name="T5" fmla="*/ 7 h 13"/>
                <a:gd name="T6" fmla="*/ 4 w 11"/>
                <a:gd name="T7" fmla="*/ 2 h 13"/>
                <a:gd name="T8" fmla="*/ 0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0" y="5"/>
                    <a:pt x="7" y="8"/>
                    <a:pt x="8" y="12"/>
                  </a:cubicBezTo>
                  <a:cubicBezTo>
                    <a:pt x="8" y="12"/>
                    <a:pt x="11" y="13"/>
                    <a:pt x="10" y="7"/>
                  </a:cubicBezTo>
                  <a:cubicBezTo>
                    <a:pt x="10" y="7"/>
                    <a:pt x="10" y="2"/>
                    <a:pt x="4" y="2"/>
                  </a:cubicBezTo>
                  <a:cubicBezTo>
                    <a:pt x="4" y="2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662"/>
            <p:cNvSpPr>
              <a:spLocks/>
            </p:cNvSpPr>
            <p:nvPr/>
          </p:nvSpPr>
          <p:spPr bwMode="auto">
            <a:xfrm>
              <a:off x="4378326" y="592138"/>
              <a:ext cx="39688" cy="34925"/>
            </a:xfrm>
            <a:custGeom>
              <a:avLst/>
              <a:gdLst>
                <a:gd name="T0" fmla="*/ 0 w 11"/>
                <a:gd name="T1" fmla="*/ 6 h 10"/>
                <a:gd name="T2" fmla="*/ 4 w 11"/>
                <a:gd name="T3" fmla="*/ 8 h 10"/>
                <a:gd name="T4" fmla="*/ 8 w 11"/>
                <a:gd name="T5" fmla="*/ 9 h 10"/>
                <a:gd name="T6" fmla="*/ 8 w 11"/>
                <a:gd name="T7" fmla="*/ 4 h 10"/>
                <a:gd name="T8" fmla="*/ 0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6"/>
                  </a:moveTo>
                  <a:cubicBezTo>
                    <a:pt x="0" y="6"/>
                    <a:pt x="0" y="10"/>
                    <a:pt x="4" y="8"/>
                  </a:cubicBezTo>
                  <a:cubicBezTo>
                    <a:pt x="4" y="8"/>
                    <a:pt x="6" y="6"/>
                    <a:pt x="8" y="9"/>
                  </a:cubicBezTo>
                  <a:cubicBezTo>
                    <a:pt x="8" y="9"/>
                    <a:pt x="11" y="10"/>
                    <a:pt x="8" y="4"/>
                  </a:cubicBezTo>
                  <a:cubicBezTo>
                    <a:pt x="8" y="4"/>
                    <a:pt x="3" y="0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663"/>
            <p:cNvSpPr>
              <a:spLocks/>
            </p:cNvSpPr>
            <p:nvPr/>
          </p:nvSpPr>
          <p:spPr bwMode="auto">
            <a:xfrm>
              <a:off x="4438651" y="638175"/>
              <a:ext cx="33338" cy="33338"/>
            </a:xfrm>
            <a:custGeom>
              <a:avLst/>
              <a:gdLst>
                <a:gd name="T0" fmla="*/ 0 w 10"/>
                <a:gd name="T1" fmla="*/ 5 h 10"/>
                <a:gd name="T2" fmla="*/ 10 w 10"/>
                <a:gd name="T3" fmla="*/ 8 h 10"/>
                <a:gd name="T4" fmla="*/ 0 w 10"/>
                <a:gd name="T5" fmla="*/ 0 h 10"/>
                <a:gd name="T6" fmla="*/ 2 w 10"/>
                <a:gd name="T7" fmla="*/ 4 h 10"/>
                <a:gd name="T8" fmla="*/ 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5"/>
                    <a:pt x="5" y="10"/>
                    <a:pt x="10" y="8"/>
                  </a:cubicBezTo>
                  <a:cubicBezTo>
                    <a:pt x="10" y="8"/>
                    <a:pt x="4" y="2"/>
                    <a:pt x="0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664"/>
            <p:cNvSpPr>
              <a:spLocks/>
            </p:cNvSpPr>
            <p:nvPr/>
          </p:nvSpPr>
          <p:spPr bwMode="auto">
            <a:xfrm>
              <a:off x="3735388" y="917575"/>
              <a:ext cx="20638" cy="28575"/>
            </a:xfrm>
            <a:custGeom>
              <a:avLst/>
              <a:gdLst>
                <a:gd name="T0" fmla="*/ 4 w 6"/>
                <a:gd name="T1" fmla="*/ 1 h 8"/>
                <a:gd name="T2" fmla="*/ 0 w 6"/>
                <a:gd name="T3" fmla="*/ 7 h 8"/>
                <a:gd name="T4" fmla="*/ 0 w 6"/>
                <a:gd name="T5" fmla="*/ 8 h 8"/>
                <a:gd name="T6" fmla="*/ 5 w 6"/>
                <a:gd name="T7" fmla="*/ 2 h 8"/>
                <a:gd name="T8" fmla="*/ 4 w 6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1"/>
                  </a:moveTo>
                  <a:cubicBezTo>
                    <a:pt x="4" y="1"/>
                    <a:pt x="1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7"/>
                    <a:pt x="5" y="2"/>
                  </a:cubicBezTo>
                  <a:cubicBezTo>
                    <a:pt x="5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665"/>
            <p:cNvSpPr>
              <a:spLocks/>
            </p:cNvSpPr>
            <p:nvPr/>
          </p:nvSpPr>
          <p:spPr bwMode="auto">
            <a:xfrm>
              <a:off x="3668713" y="946150"/>
              <a:ext cx="66675" cy="93663"/>
            </a:xfrm>
            <a:custGeom>
              <a:avLst/>
              <a:gdLst>
                <a:gd name="T0" fmla="*/ 17 w 19"/>
                <a:gd name="T1" fmla="*/ 2 h 27"/>
                <a:gd name="T2" fmla="*/ 0 w 19"/>
                <a:gd name="T3" fmla="*/ 27 h 27"/>
                <a:gd name="T4" fmla="*/ 18 w 19"/>
                <a:gd name="T5" fmla="*/ 3 h 27"/>
                <a:gd name="T6" fmla="*/ 17 w 19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7">
                  <a:moveTo>
                    <a:pt x="17" y="2"/>
                  </a:moveTo>
                  <a:cubicBezTo>
                    <a:pt x="17" y="2"/>
                    <a:pt x="3" y="24"/>
                    <a:pt x="0" y="27"/>
                  </a:cubicBezTo>
                  <a:cubicBezTo>
                    <a:pt x="0" y="27"/>
                    <a:pt x="15" y="8"/>
                    <a:pt x="18" y="3"/>
                  </a:cubicBezTo>
                  <a:cubicBezTo>
                    <a:pt x="18" y="3"/>
                    <a:pt x="19" y="0"/>
                    <a:pt x="1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666"/>
            <p:cNvSpPr>
              <a:spLocks/>
            </p:cNvSpPr>
            <p:nvPr/>
          </p:nvSpPr>
          <p:spPr bwMode="auto">
            <a:xfrm>
              <a:off x="4143376" y="179388"/>
              <a:ext cx="34925" cy="34925"/>
            </a:xfrm>
            <a:custGeom>
              <a:avLst/>
              <a:gdLst>
                <a:gd name="T0" fmla="*/ 0 w 10"/>
                <a:gd name="T1" fmla="*/ 9 h 10"/>
                <a:gd name="T2" fmla="*/ 2 w 10"/>
                <a:gd name="T3" fmla="*/ 10 h 10"/>
                <a:gd name="T4" fmla="*/ 10 w 10"/>
                <a:gd name="T5" fmla="*/ 2 h 10"/>
                <a:gd name="T6" fmla="*/ 9 w 10"/>
                <a:gd name="T7" fmla="*/ 0 h 10"/>
                <a:gd name="T8" fmla="*/ 0 w 1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8" y="4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667"/>
            <p:cNvSpPr>
              <a:spLocks/>
            </p:cNvSpPr>
            <p:nvPr/>
          </p:nvSpPr>
          <p:spPr bwMode="auto">
            <a:xfrm>
              <a:off x="4087813" y="293688"/>
              <a:ext cx="34925" cy="28575"/>
            </a:xfrm>
            <a:custGeom>
              <a:avLst/>
              <a:gdLst>
                <a:gd name="T0" fmla="*/ 2 w 10"/>
                <a:gd name="T1" fmla="*/ 8 h 8"/>
                <a:gd name="T2" fmla="*/ 10 w 10"/>
                <a:gd name="T3" fmla="*/ 2 h 8"/>
                <a:gd name="T4" fmla="*/ 9 w 10"/>
                <a:gd name="T5" fmla="*/ 1 h 8"/>
                <a:gd name="T6" fmla="*/ 10 w 10"/>
                <a:gd name="T7" fmla="*/ 0 h 8"/>
                <a:gd name="T8" fmla="*/ 1 w 10"/>
                <a:gd name="T9" fmla="*/ 6 h 8"/>
                <a:gd name="T10" fmla="*/ 2 w 10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2" y="8"/>
                  </a:moveTo>
                  <a:cubicBezTo>
                    <a:pt x="2" y="8"/>
                    <a:pt x="7" y="4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3" y="4"/>
                    <a:pt x="1" y="6"/>
                  </a:cubicBezTo>
                  <a:cubicBezTo>
                    <a:pt x="1" y="6"/>
                    <a:pt x="0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668"/>
            <p:cNvSpPr>
              <a:spLocks/>
            </p:cNvSpPr>
            <p:nvPr/>
          </p:nvSpPr>
          <p:spPr bwMode="auto">
            <a:xfrm>
              <a:off x="4275138" y="68263"/>
              <a:ext cx="76200" cy="101600"/>
            </a:xfrm>
            <a:custGeom>
              <a:avLst/>
              <a:gdLst>
                <a:gd name="T0" fmla="*/ 21 w 22"/>
                <a:gd name="T1" fmla="*/ 0 h 29"/>
                <a:gd name="T2" fmla="*/ 22 w 22"/>
                <a:gd name="T3" fmla="*/ 2 h 29"/>
                <a:gd name="T4" fmla="*/ 0 w 22"/>
                <a:gd name="T5" fmla="*/ 29 h 29"/>
                <a:gd name="T6" fmla="*/ 19 w 22"/>
                <a:gd name="T7" fmla="*/ 4 h 29"/>
                <a:gd name="T8" fmla="*/ 21 w 2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9">
                  <a:moveTo>
                    <a:pt x="21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14" y="18"/>
                    <a:pt x="0" y="29"/>
                  </a:cubicBezTo>
                  <a:cubicBezTo>
                    <a:pt x="0" y="29"/>
                    <a:pt x="15" y="11"/>
                    <a:pt x="19" y="4"/>
                  </a:cubicBezTo>
                  <a:cubicBezTo>
                    <a:pt x="19" y="4"/>
                    <a:pt x="19" y="0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669"/>
            <p:cNvSpPr>
              <a:spLocks/>
            </p:cNvSpPr>
            <p:nvPr/>
          </p:nvSpPr>
          <p:spPr bwMode="auto">
            <a:xfrm>
              <a:off x="3513138" y="592138"/>
              <a:ext cx="30163" cy="20638"/>
            </a:xfrm>
            <a:custGeom>
              <a:avLst/>
              <a:gdLst>
                <a:gd name="T0" fmla="*/ 1 w 9"/>
                <a:gd name="T1" fmla="*/ 4 h 6"/>
                <a:gd name="T2" fmla="*/ 8 w 9"/>
                <a:gd name="T3" fmla="*/ 6 h 6"/>
                <a:gd name="T4" fmla="*/ 3 w 9"/>
                <a:gd name="T5" fmla="*/ 0 h 6"/>
                <a:gd name="T6" fmla="*/ 1 w 9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1" y="4"/>
                    <a:pt x="1" y="6"/>
                    <a:pt x="8" y="6"/>
                  </a:cubicBezTo>
                  <a:cubicBezTo>
                    <a:pt x="8" y="6"/>
                    <a:pt x="9" y="1"/>
                    <a:pt x="3" y="0"/>
                  </a:cubicBezTo>
                  <a:cubicBezTo>
                    <a:pt x="3" y="0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670"/>
            <p:cNvSpPr>
              <a:spLocks/>
            </p:cNvSpPr>
            <p:nvPr/>
          </p:nvSpPr>
          <p:spPr bwMode="auto">
            <a:xfrm>
              <a:off x="3543301" y="536575"/>
              <a:ext cx="49213" cy="49213"/>
            </a:xfrm>
            <a:custGeom>
              <a:avLst/>
              <a:gdLst>
                <a:gd name="T0" fmla="*/ 1 w 14"/>
                <a:gd name="T1" fmla="*/ 5 h 14"/>
                <a:gd name="T2" fmla="*/ 1 w 14"/>
                <a:gd name="T3" fmla="*/ 14 h 14"/>
                <a:gd name="T4" fmla="*/ 6 w 14"/>
                <a:gd name="T5" fmla="*/ 8 h 14"/>
                <a:gd name="T6" fmla="*/ 10 w 14"/>
                <a:gd name="T7" fmla="*/ 9 h 14"/>
                <a:gd name="T8" fmla="*/ 8 w 14"/>
                <a:gd name="T9" fmla="*/ 3 h 14"/>
                <a:gd name="T10" fmla="*/ 1 w 14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1" y="5"/>
                    <a:pt x="0" y="12"/>
                    <a:pt x="1" y="14"/>
                  </a:cubicBezTo>
                  <a:cubicBezTo>
                    <a:pt x="1" y="14"/>
                    <a:pt x="2" y="8"/>
                    <a:pt x="6" y="8"/>
                  </a:cubicBezTo>
                  <a:cubicBezTo>
                    <a:pt x="6" y="8"/>
                    <a:pt x="8" y="6"/>
                    <a:pt x="10" y="9"/>
                  </a:cubicBezTo>
                  <a:cubicBezTo>
                    <a:pt x="10" y="9"/>
                    <a:pt x="14" y="8"/>
                    <a:pt x="8" y="3"/>
                  </a:cubicBezTo>
                  <a:cubicBezTo>
                    <a:pt x="8" y="3"/>
                    <a:pt x="3" y="0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671"/>
            <p:cNvSpPr>
              <a:spLocks/>
            </p:cNvSpPr>
            <p:nvPr/>
          </p:nvSpPr>
          <p:spPr bwMode="auto">
            <a:xfrm>
              <a:off x="3679826" y="339725"/>
              <a:ext cx="109538" cy="111125"/>
            </a:xfrm>
            <a:custGeom>
              <a:avLst/>
              <a:gdLst>
                <a:gd name="T0" fmla="*/ 19 w 32"/>
                <a:gd name="T1" fmla="*/ 6 h 32"/>
                <a:gd name="T2" fmla="*/ 28 w 32"/>
                <a:gd name="T3" fmla="*/ 2 h 32"/>
                <a:gd name="T4" fmla="*/ 29 w 32"/>
                <a:gd name="T5" fmla="*/ 8 h 32"/>
                <a:gd name="T6" fmla="*/ 26 w 32"/>
                <a:gd name="T7" fmla="*/ 6 h 32"/>
                <a:gd name="T8" fmla="*/ 23 w 32"/>
                <a:gd name="T9" fmla="*/ 21 h 32"/>
                <a:gd name="T10" fmla="*/ 0 w 32"/>
                <a:gd name="T11" fmla="*/ 21 h 32"/>
                <a:gd name="T12" fmla="*/ 2 w 32"/>
                <a:gd name="T13" fmla="*/ 21 h 32"/>
                <a:gd name="T14" fmla="*/ 22 w 32"/>
                <a:gd name="T15" fmla="*/ 17 h 32"/>
                <a:gd name="T16" fmla="*/ 17 w 32"/>
                <a:gd name="T17" fmla="*/ 8 h 32"/>
                <a:gd name="T18" fmla="*/ 14 w 32"/>
                <a:gd name="T19" fmla="*/ 8 h 32"/>
                <a:gd name="T20" fmla="*/ 19 w 32"/>
                <a:gd name="T2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2">
                  <a:moveTo>
                    <a:pt x="19" y="6"/>
                  </a:moveTo>
                  <a:cubicBezTo>
                    <a:pt x="19" y="6"/>
                    <a:pt x="23" y="0"/>
                    <a:pt x="28" y="2"/>
                  </a:cubicBezTo>
                  <a:cubicBezTo>
                    <a:pt x="28" y="2"/>
                    <a:pt x="32" y="6"/>
                    <a:pt x="29" y="8"/>
                  </a:cubicBezTo>
                  <a:cubicBezTo>
                    <a:pt x="29" y="8"/>
                    <a:pt x="28" y="4"/>
                    <a:pt x="26" y="6"/>
                  </a:cubicBezTo>
                  <a:cubicBezTo>
                    <a:pt x="26" y="6"/>
                    <a:pt x="29" y="16"/>
                    <a:pt x="23" y="21"/>
                  </a:cubicBezTo>
                  <a:cubicBezTo>
                    <a:pt x="23" y="21"/>
                    <a:pt x="12" y="32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3" y="28"/>
                    <a:pt x="22" y="17"/>
                  </a:cubicBezTo>
                  <a:cubicBezTo>
                    <a:pt x="22" y="17"/>
                    <a:pt x="24" y="8"/>
                    <a:pt x="17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6"/>
                    <a:pt x="1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672"/>
            <p:cNvSpPr>
              <a:spLocks/>
            </p:cNvSpPr>
            <p:nvPr/>
          </p:nvSpPr>
          <p:spPr bwMode="auto">
            <a:xfrm>
              <a:off x="4597401" y="709613"/>
              <a:ext cx="65088" cy="93663"/>
            </a:xfrm>
            <a:custGeom>
              <a:avLst/>
              <a:gdLst>
                <a:gd name="T0" fmla="*/ 13 w 19"/>
                <a:gd name="T1" fmla="*/ 22 h 27"/>
                <a:gd name="T2" fmla="*/ 18 w 19"/>
                <a:gd name="T3" fmla="*/ 23 h 27"/>
                <a:gd name="T4" fmla="*/ 8 w 19"/>
                <a:gd name="T5" fmla="*/ 26 h 27"/>
                <a:gd name="T6" fmla="*/ 3 w 19"/>
                <a:gd name="T7" fmla="*/ 15 h 27"/>
                <a:gd name="T8" fmla="*/ 14 w 19"/>
                <a:gd name="T9" fmla="*/ 0 h 27"/>
                <a:gd name="T10" fmla="*/ 13 w 19"/>
                <a:gd name="T11" fmla="*/ 4 h 27"/>
                <a:gd name="T12" fmla="*/ 4 w 19"/>
                <a:gd name="T13" fmla="*/ 17 h 27"/>
                <a:gd name="T14" fmla="*/ 13 w 19"/>
                <a:gd name="T1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7">
                  <a:moveTo>
                    <a:pt x="13" y="22"/>
                  </a:moveTo>
                  <a:cubicBezTo>
                    <a:pt x="13" y="22"/>
                    <a:pt x="19" y="16"/>
                    <a:pt x="18" y="23"/>
                  </a:cubicBezTo>
                  <a:cubicBezTo>
                    <a:pt x="18" y="23"/>
                    <a:pt x="15" y="27"/>
                    <a:pt x="8" y="26"/>
                  </a:cubicBezTo>
                  <a:cubicBezTo>
                    <a:pt x="8" y="26"/>
                    <a:pt x="0" y="26"/>
                    <a:pt x="3" y="15"/>
                  </a:cubicBezTo>
                  <a:cubicBezTo>
                    <a:pt x="3" y="15"/>
                    <a:pt x="4" y="2"/>
                    <a:pt x="14" y="0"/>
                  </a:cubicBezTo>
                  <a:cubicBezTo>
                    <a:pt x="14" y="0"/>
                    <a:pt x="16" y="2"/>
                    <a:pt x="13" y="4"/>
                  </a:cubicBezTo>
                  <a:cubicBezTo>
                    <a:pt x="13" y="4"/>
                    <a:pt x="6" y="4"/>
                    <a:pt x="4" y="17"/>
                  </a:cubicBezTo>
                  <a:cubicBezTo>
                    <a:pt x="4" y="17"/>
                    <a:pt x="4" y="26"/>
                    <a:pt x="13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673"/>
            <p:cNvSpPr>
              <a:spLocks/>
            </p:cNvSpPr>
            <p:nvPr/>
          </p:nvSpPr>
          <p:spPr bwMode="auto">
            <a:xfrm>
              <a:off x="4302126" y="609600"/>
              <a:ext cx="60325" cy="31750"/>
            </a:xfrm>
            <a:custGeom>
              <a:avLst/>
              <a:gdLst>
                <a:gd name="T0" fmla="*/ 11 w 17"/>
                <a:gd name="T1" fmla="*/ 0 h 9"/>
                <a:gd name="T2" fmla="*/ 10 w 17"/>
                <a:gd name="T3" fmla="*/ 6 h 9"/>
                <a:gd name="T4" fmla="*/ 15 w 17"/>
                <a:gd name="T5" fmla="*/ 6 h 9"/>
                <a:gd name="T6" fmla="*/ 17 w 17"/>
                <a:gd name="T7" fmla="*/ 7 h 9"/>
                <a:gd name="T8" fmla="*/ 7 w 17"/>
                <a:gd name="T9" fmla="*/ 8 h 9"/>
                <a:gd name="T10" fmla="*/ 4 w 17"/>
                <a:gd name="T11" fmla="*/ 3 h 9"/>
                <a:gd name="T12" fmla="*/ 9 w 17"/>
                <a:gd name="T13" fmla="*/ 0 h 9"/>
                <a:gd name="T14" fmla="*/ 9 w 17"/>
                <a:gd name="T15" fmla="*/ 1 h 9"/>
                <a:gd name="T16" fmla="*/ 11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1" y="0"/>
                  </a:moveTo>
                  <a:cubicBezTo>
                    <a:pt x="11" y="0"/>
                    <a:pt x="8" y="3"/>
                    <a:pt x="10" y="6"/>
                  </a:cubicBezTo>
                  <a:cubicBezTo>
                    <a:pt x="10" y="6"/>
                    <a:pt x="13" y="7"/>
                    <a:pt x="15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1" y="9"/>
                    <a:pt x="7" y="8"/>
                  </a:cubicBezTo>
                  <a:cubicBezTo>
                    <a:pt x="7" y="8"/>
                    <a:pt x="0" y="5"/>
                    <a:pt x="4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674"/>
            <p:cNvSpPr>
              <a:spLocks/>
            </p:cNvSpPr>
            <p:nvPr/>
          </p:nvSpPr>
          <p:spPr bwMode="auto">
            <a:xfrm>
              <a:off x="4670426" y="731838"/>
              <a:ext cx="41275" cy="33338"/>
            </a:xfrm>
            <a:custGeom>
              <a:avLst/>
              <a:gdLst>
                <a:gd name="T0" fmla="*/ 3 w 12"/>
                <a:gd name="T1" fmla="*/ 8 h 10"/>
                <a:gd name="T2" fmla="*/ 8 w 12"/>
                <a:gd name="T3" fmla="*/ 10 h 10"/>
                <a:gd name="T4" fmla="*/ 7 w 12"/>
                <a:gd name="T5" fmla="*/ 2 h 10"/>
                <a:gd name="T6" fmla="*/ 6 w 12"/>
                <a:gd name="T7" fmla="*/ 3 h 10"/>
                <a:gd name="T8" fmla="*/ 0 w 12"/>
                <a:gd name="T9" fmla="*/ 4 h 10"/>
                <a:gd name="T10" fmla="*/ 3 w 12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3" y="8"/>
                    <a:pt x="6" y="5"/>
                    <a:pt x="8" y="10"/>
                  </a:cubicBezTo>
                  <a:cubicBezTo>
                    <a:pt x="8" y="10"/>
                    <a:pt x="12" y="5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0"/>
                    <a:pt x="0" y="4"/>
                  </a:cubicBezTo>
                  <a:cubicBezTo>
                    <a:pt x="0" y="4"/>
                    <a:pt x="3" y="5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675"/>
            <p:cNvSpPr>
              <a:spLocks/>
            </p:cNvSpPr>
            <p:nvPr/>
          </p:nvSpPr>
          <p:spPr bwMode="auto">
            <a:xfrm>
              <a:off x="4887913" y="863600"/>
              <a:ext cx="28575" cy="26988"/>
            </a:xfrm>
            <a:custGeom>
              <a:avLst/>
              <a:gdLst>
                <a:gd name="T0" fmla="*/ 0 w 8"/>
                <a:gd name="T1" fmla="*/ 5 h 8"/>
                <a:gd name="T2" fmla="*/ 3 w 8"/>
                <a:gd name="T3" fmla="*/ 8 h 8"/>
                <a:gd name="T4" fmla="*/ 5 w 8"/>
                <a:gd name="T5" fmla="*/ 1 h 8"/>
                <a:gd name="T6" fmla="*/ 0 w 8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8" y="4"/>
                    <a:pt x="5" y="1"/>
                  </a:cubicBezTo>
                  <a:cubicBezTo>
                    <a:pt x="5" y="1"/>
                    <a:pt x="2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676"/>
            <p:cNvSpPr>
              <a:spLocks/>
            </p:cNvSpPr>
            <p:nvPr/>
          </p:nvSpPr>
          <p:spPr bwMode="auto">
            <a:xfrm>
              <a:off x="4895851" y="890588"/>
              <a:ext cx="38100" cy="31750"/>
            </a:xfrm>
            <a:custGeom>
              <a:avLst/>
              <a:gdLst>
                <a:gd name="T0" fmla="*/ 0 w 11"/>
                <a:gd name="T1" fmla="*/ 2 h 9"/>
                <a:gd name="T2" fmla="*/ 5 w 11"/>
                <a:gd name="T3" fmla="*/ 4 h 9"/>
                <a:gd name="T4" fmla="*/ 5 w 11"/>
                <a:gd name="T5" fmla="*/ 9 h 9"/>
                <a:gd name="T6" fmla="*/ 10 w 11"/>
                <a:gd name="T7" fmla="*/ 0 h 9"/>
                <a:gd name="T8" fmla="*/ 0 w 11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2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8"/>
                    <a:pt x="5" y="9"/>
                  </a:cubicBezTo>
                  <a:cubicBezTo>
                    <a:pt x="5" y="9"/>
                    <a:pt x="11" y="8"/>
                    <a:pt x="10" y="0"/>
                  </a:cubicBezTo>
                  <a:cubicBezTo>
                    <a:pt x="10" y="0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677"/>
            <p:cNvSpPr>
              <a:spLocks/>
            </p:cNvSpPr>
            <p:nvPr/>
          </p:nvSpPr>
          <p:spPr bwMode="auto">
            <a:xfrm>
              <a:off x="4919663" y="814388"/>
              <a:ext cx="31750" cy="31750"/>
            </a:xfrm>
            <a:custGeom>
              <a:avLst/>
              <a:gdLst>
                <a:gd name="T0" fmla="*/ 7 w 9"/>
                <a:gd name="T1" fmla="*/ 0 h 9"/>
                <a:gd name="T2" fmla="*/ 4 w 9"/>
                <a:gd name="T3" fmla="*/ 5 h 9"/>
                <a:gd name="T4" fmla="*/ 9 w 9"/>
                <a:gd name="T5" fmla="*/ 6 h 9"/>
                <a:gd name="T6" fmla="*/ 7 w 9"/>
                <a:gd name="T7" fmla="*/ 4 h 9"/>
                <a:gd name="T8" fmla="*/ 7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7" y="0"/>
                    <a:pt x="0" y="2"/>
                    <a:pt x="4" y="5"/>
                  </a:cubicBezTo>
                  <a:cubicBezTo>
                    <a:pt x="4" y="5"/>
                    <a:pt x="8" y="9"/>
                    <a:pt x="9" y="6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678"/>
            <p:cNvSpPr>
              <a:spLocks/>
            </p:cNvSpPr>
            <p:nvPr/>
          </p:nvSpPr>
          <p:spPr bwMode="auto">
            <a:xfrm>
              <a:off x="3679826" y="425450"/>
              <a:ext cx="12700" cy="34925"/>
            </a:xfrm>
            <a:custGeom>
              <a:avLst/>
              <a:gdLst>
                <a:gd name="T0" fmla="*/ 4 w 4"/>
                <a:gd name="T1" fmla="*/ 2 h 10"/>
                <a:gd name="T2" fmla="*/ 0 w 4"/>
                <a:gd name="T3" fmla="*/ 10 h 10"/>
                <a:gd name="T4" fmla="*/ 3 w 4"/>
                <a:gd name="T5" fmla="*/ 1 h 10"/>
                <a:gd name="T6" fmla="*/ 4 w 4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4" y="2"/>
                  </a:moveTo>
                  <a:cubicBezTo>
                    <a:pt x="4" y="2"/>
                    <a:pt x="0" y="6"/>
                    <a:pt x="0" y="10"/>
                  </a:cubicBezTo>
                  <a:cubicBezTo>
                    <a:pt x="0" y="10"/>
                    <a:pt x="0" y="3"/>
                    <a:pt x="3" y="1"/>
                  </a:cubicBezTo>
                  <a:cubicBezTo>
                    <a:pt x="3" y="1"/>
                    <a:pt x="4" y="0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679"/>
            <p:cNvSpPr>
              <a:spLocks/>
            </p:cNvSpPr>
            <p:nvPr/>
          </p:nvSpPr>
          <p:spPr bwMode="auto">
            <a:xfrm>
              <a:off x="3686176" y="430213"/>
              <a:ext cx="31750" cy="33338"/>
            </a:xfrm>
            <a:custGeom>
              <a:avLst/>
              <a:gdLst>
                <a:gd name="T0" fmla="*/ 4 w 9"/>
                <a:gd name="T1" fmla="*/ 0 h 10"/>
                <a:gd name="T2" fmla="*/ 0 w 9"/>
                <a:gd name="T3" fmla="*/ 10 h 10"/>
                <a:gd name="T4" fmla="*/ 5 w 9"/>
                <a:gd name="T5" fmla="*/ 5 h 10"/>
                <a:gd name="T6" fmla="*/ 4 w 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4" y="0"/>
                    <a:pt x="3" y="7"/>
                    <a:pt x="0" y="10"/>
                  </a:cubicBezTo>
                  <a:cubicBezTo>
                    <a:pt x="0" y="10"/>
                    <a:pt x="3" y="6"/>
                    <a:pt x="5" y="5"/>
                  </a:cubicBezTo>
                  <a:cubicBezTo>
                    <a:pt x="5" y="5"/>
                    <a:pt x="9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680"/>
            <p:cNvSpPr>
              <a:spLocks/>
            </p:cNvSpPr>
            <p:nvPr/>
          </p:nvSpPr>
          <p:spPr bwMode="auto">
            <a:xfrm>
              <a:off x="3595688" y="255588"/>
              <a:ext cx="34925" cy="42863"/>
            </a:xfrm>
            <a:custGeom>
              <a:avLst/>
              <a:gdLst>
                <a:gd name="T0" fmla="*/ 10 w 10"/>
                <a:gd name="T1" fmla="*/ 6 h 12"/>
                <a:gd name="T2" fmla="*/ 5 w 10"/>
                <a:gd name="T3" fmla="*/ 4 h 12"/>
                <a:gd name="T4" fmla="*/ 8 w 10"/>
                <a:gd name="T5" fmla="*/ 12 h 12"/>
                <a:gd name="T6" fmla="*/ 8 w 10"/>
                <a:gd name="T7" fmla="*/ 9 h 12"/>
                <a:gd name="T8" fmla="*/ 8 w 10"/>
                <a:gd name="T9" fmla="*/ 6 h 12"/>
                <a:gd name="T10" fmla="*/ 10 w 10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10" y="6"/>
                  </a:moveTo>
                  <a:cubicBezTo>
                    <a:pt x="10" y="6"/>
                    <a:pt x="8" y="0"/>
                    <a:pt x="5" y="4"/>
                  </a:cubicBezTo>
                  <a:cubicBezTo>
                    <a:pt x="5" y="4"/>
                    <a:pt x="0" y="9"/>
                    <a:pt x="8" y="12"/>
                  </a:cubicBezTo>
                  <a:cubicBezTo>
                    <a:pt x="8" y="12"/>
                    <a:pt x="10" y="11"/>
                    <a:pt x="8" y="9"/>
                  </a:cubicBezTo>
                  <a:cubicBezTo>
                    <a:pt x="8" y="9"/>
                    <a:pt x="6" y="7"/>
                    <a:pt x="8" y="6"/>
                  </a:cubicBezTo>
                  <a:cubicBezTo>
                    <a:pt x="8" y="6"/>
                    <a:pt x="9" y="9"/>
                    <a:pt x="1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681"/>
            <p:cNvSpPr>
              <a:spLocks/>
            </p:cNvSpPr>
            <p:nvPr/>
          </p:nvSpPr>
          <p:spPr bwMode="auto">
            <a:xfrm>
              <a:off x="3651251" y="260350"/>
              <a:ext cx="28575" cy="33338"/>
            </a:xfrm>
            <a:custGeom>
              <a:avLst/>
              <a:gdLst>
                <a:gd name="T0" fmla="*/ 0 w 8"/>
                <a:gd name="T1" fmla="*/ 10 h 10"/>
                <a:gd name="T2" fmla="*/ 3 w 8"/>
                <a:gd name="T3" fmla="*/ 0 h 10"/>
                <a:gd name="T4" fmla="*/ 7 w 8"/>
                <a:gd name="T5" fmla="*/ 5 h 10"/>
                <a:gd name="T6" fmla="*/ 4 w 8"/>
                <a:gd name="T7" fmla="*/ 5 h 10"/>
                <a:gd name="T8" fmla="*/ 2 w 8"/>
                <a:gd name="T9" fmla="*/ 8 h 10"/>
                <a:gd name="T10" fmla="*/ 0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cubicBezTo>
                    <a:pt x="0" y="10"/>
                    <a:pt x="0" y="0"/>
                    <a:pt x="3" y="0"/>
                  </a:cubicBezTo>
                  <a:cubicBezTo>
                    <a:pt x="3" y="0"/>
                    <a:pt x="8" y="1"/>
                    <a:pt x="7" y="5"/>
                  </a:cubicBezTo>
                  <a:cubicBezTo>
                    <a:pt x="7" y="5"/>
                    <a:pt x="5" y="7"/>
                    <a:pt x="4" y="5"/>
                  </a:cubicBezTo>
                  <a:cubicBezTo>
                    <a:pt x="4" y="5"/>
                    <a:pt x="2" y="5"/>
                    <a:pt x="2" y="8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682"/>
            <p:cNvSpPr>
              <a:spLocks/>
            </p:cNvSpPr>
            <p:nvPr/>
          </p:nvSpPr>
          <p:spPr bwMode="auto">
            <a:xfrm>
              <a:off x="3644901" y="293688"/>
              <a:ext cx="34925" cy="22225"/>
            </a:xfrm>
            <a:custGeom>
              <a:avLst/>
              <a:gdLst>
                <a:gd name="T0" fmla="*/ 0 w 10"/>
                <a:gd name="T1" fmla="*/ 3 h 6"/>
                <a:gd name="T2" fmla="*/ 6 w 10"/>
                <a:gd name="T3" fmla="*/ 5 h 6"/>
                <a:gd name="T4" fmla="*/ 6 w 10"/>
                <a:gd name="T5" fmla="*/ 1 h 6"/>
                <a:gd name="T6" fmla="*/ 4 w 10"/>
                <a:gd name="T7" fmla="*/ 0 h 6"/>
                <a:gd name="T8" fmla="*/ 4 w 10"/>
                <a:gd name="T9" fmla="*/ 2 h 6"/>
                <a:gd name="T10" fmla="*/ 0 w 10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3"/>
                    <a:pt x="1" y="6"/>
                    <a:pt x="6" y="5"/>
                  </a:cubicBezTo>
                  <a:cubicBezTo>
                    <a:pt x="6" y="5"/>
                    <a:pt x="10" y="4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683"/>
            <p:cNvSpPr>
              <a:spLocks/>
            </p:cNvSpPr>
            <p:nvPr/>
          </p:nvSpPr>
          <p:spPr bwMode="auto">
            <a:xfrm>
              <a:off x="3644901" y="387350"/>
              <a:ext cx="26988" cy="28575"/>
            </a:xfrm>
            <a:custGeom>
              <a:avLst/>
              <a:gdLst>
                <a:gd name="T0" fmla="*/ 1 w 8"/>
                <a:gd name="T1" fmla="*/ 4 h 8"/>
                <a:gd name="T2" fmla="*/ 7 w 8"/>
                <a:gd name="T3" fmla="*/ 8 h 8"/>
                <a:gd name="T4" fmla="*/ 6 w 8"/>
                <a:gd name="T5" fmla="*/ 5 h 8"/>
                <a:gd name="T6" fmla="*/ 1 w 8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4"/>
                    <a:pt x="0" y="8"/>
                    <a:pt x="7" y="8"/>
                  </a:cubicBezTo>
                  <a:cubicBezTo>
                    <a:pt x="7" y="8"/>
                    <a:pt x="8" y="7"/>
                    <a:pt x="6" y="5"/>
                  </a:cubicBezTo>
                  <a:cubicBezTo>
                    <a:pt x="6" y="5"/>
                    <a:pt x="4" y="0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684"/>
            <p:cNvSpPr>
              <a:spLocks/>
            </p:cNvSpPr>
            <p:nvPr/>
          </p:nvSpPr>
          <p:spPr bwMode="auto">
            <a:xfrm>
              <a:off x="4351338" y="644525"/>
              <a:ext cx="76200" cy="96838"/>
            </a:xfrm>
            <a:custGeom>
              <a:avLst/>
              <a:gdLst>
                <a:gd name="T0" fmla="*/ 1 w 22"/>
                <a:gd name="T1" fmla="*/ 17 h 28"/>
                <a:gd name="T2" fmla="*/ 17 w 22"/>
                <a:gd name="T3" fmla="*/ 24 h 28"/>
                <a:gd name="T4" fmla="*/ 19 w 22"/>
                <a:gd name="T5" fmla="*/ 14 h 28"/>
                <a:gd name="T6" fmla="*/ 19 w 22"/>
                <a:gd name="T7" fmla="*/ 14 h 28"/>
                <a:gd name="T8" fmla="*/ 9 w 22"/>
                <a:gd name="T9" fmla="*/ 1 h 28"/>
                <a:gd name="T10" fmla="*/ 9 w 22"/>
                <a:gd name="T11" fmla="*/ 0 h 28"/>
                <a:gd name="T12" fmla="*/ 22 w 22"/>
                <a:gd name="T13" fmla="*/ 18 h 28"/>
                <a:gd name="T14" fmla="*/ 13 w 22"/>
                <a:gd name="T15" fmla="*/ 27 h 28"/>
                <a:gd name="T16" fmla="*/ 0 w 22"/>
                <a:gd name="T17" fmla="*/ 18 h 28"/>
                <a:gd name="T18" fmla="*/ 1 w 22"/>
                <a:gd name="T1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" y="17"/>
                  </a:moveTo>
                  <a:cubicBezTo>
                    <a:pt x="1" y="17"/>
                    <a:pt x="5" y="28"/>
                    <a:pt x="17" y="24"/>
                  </a:cubicBezTo>
                  <a:cubicBezTo>
                    <a:pt x="17" y="24"/>
                    <a:pt x="21" y="22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6" y="6"/>
                    <a:pt x="12" y="3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21" y="8"/>
                    <a:pt x="22" y="18"/>
                  </a:cubicBezTo>
                  <a:cubicBezTo>
                    <a:pt x="22" y="18"/>
                    <a:pt x="22" y="27"/>
                    <a:pt x="13" y="27"/>
                  </a:cubicBezTo>
                  <a:cubicBezTo>
                    <a:pt x="13" y="27"/>
                    <a:pt x="3" y="27"/>
                    <a:pt x="0" y="18"/>
                  </a:cubicBezTo>
                  <a:cubicBezTo>
                    <a:pt x="0" y="18"/>
                    <a:pt x="0" y="15"/>
                    <a:pt x="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685"/>
            <p:cNvSpPr>
              <a:spLocks/>
            </p:cNvSpPr>
            <p:nvPr/>
          </p:nvSpPr>
          <p:spPr bwMode="auto">
            <a:xfrm>
              <a:off x="4237038" y="641350"/>
              <a:ext cx="52388" cy="17463"/>
            </a:xfrm>
            <a:custGeom>
              <a:avLst/>
              <a:gdLst>
                <a:gd name="T0" fmla="*/ 1 w 15"/>
                <a:gd name="T1" fmla="*/ 5 h 5"/>
                <a:gd name="T2" fmla="*/ 15 w 15"/>
                <a:gd name="T3" fmla="*/ 0 h 5"/>
                <a:gd name="T4" fmla="*/ 1 w 15"/>
                <a:gd name="T5" fmla="*/ 3 h 5"/>
                <a:gd name="T6" fmla="*/ 1 w 1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1" y="5"/>
                    <a:pt x="11" y="0"/>
                    <a:pt x="15" y="0"/>
                  </a:cubicBezTo>
                  <a:cubicBezTo>
                    <a:pt x="15" y="0"/>
                    <a:pt x="4" y="0"/>
                    <a:pt x="1" y="3"/>
                  </a:cubicBezTo>
                  <a:cubicBezTo>
                    <a:pt x="1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686"/>
            <p:cNvSpPr>
              <a:spLocks/>
            </p:cNvSpPr>
            <p:nvPr/>
          </p:nvSpPr>
          <p:spPr bwMode="auto">
            <a:xfrm>
              <a:off x="4243388" y="644525"/>
              <a:ext cx="42863" cy="20638"/>
            </a:xfrm>
            <a:custGeom>
              <a:avLst/>
              <a:gdLst>
                <a:gd name="T0" fmla="*/ 1 w 12"/>
                <a:gd name="T1" fmla="*/ 6 h 6"/>
                <a:gd name="T2" fmla="*/ 11 w 12"/>
                <a:gd name="T3" fmla="*/ 2 h 6"/>
                <a:gd name="T4" fmla="*/ 6 w 12"/>
                <a:gd name="T5" fmla="*/ 3 h 6"/>
                <a:gd name="T6" fmla="*/ 1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1" y="6"/>
                    <a:pt x="10" y="2"/>
                    <a:pt x="11" y="2"/>
                  </a:cubicBezTo>
                  <a:cubicBezTo>
                    <a:pt x="11" y="2"/>
                    <a:pt x="12" y="0"/>
                    <a:pt x="6" y="3"/>
                  </a:cubicBezTo>
                  <a:cubicBezTo>
                    <a:pt x="6" y="3"/>
                    <a:pt x="0" y="5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687"/>
            <p:cNvSpPr>
              <a:spLocks/>
            </p:cNvSpPr>
            <p:nvPr/>
          </p:nvSpPr>
          <p:spPr bwMode="auto">
            <a:xfrm>
              <a:off x="4418013" y="519113"/>
              <a:ext cx="15875" cy="20638"/>
            </a:xfrm>
            <a:custGeom>
              <a:avLst/>
              <a:gdLst>
                <a:gd name="T0" fmla="*/ 1 w 5"/>
                <a:gd name="T1" fmla="*/ 2 h 6"/>
                <a:gd name="T2" fmla="*/ 3 w 5"/>
                <a:gd name="T3" fmla="*/ 6 h 6"/>
                <a:gd name="T4" fmla="*/ 1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2"/>
                    <a:pt x="0" y="6"/>
                    <a:pt x="3" y="6"/>
                  </a:cubicBezTo>
                  <a:cubicBezTo>
                    <a:pt x="3" y="6"/>
                    <a:pt x="5" y="0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688"/>
            <p:cNvSpPr>
              <a:spLocks/>
            </p:cNvSpPr>
            <p:nvPr/>
          </p:nvSpPr>
          <p:spPr bwMode="auto">
            <a:xfrm>
              <a:off x="3706813" y="422275"/>
              <a:ext cx="14288" cy="46038"/>
            </a:xfrm>
            <a:custGeom>
              <a:avLst/>
              <a:gdLst>
                <a:gd name="T0" fmla="*/ 1 w 4"/>
                <a:gd name="T1" fmla="*/ 1 h 13"/>
                <a:gd name="T2" fmla="*/ 2 w 4"/>
                <a:gd name="T3" fmla="*/ 13 h 13"/>
                <a:gd name="T4" fmla="*/ 4 w 4"/>
                <a:gd name="T5" fmla="*/ 0 h 13"/>
                <a:gd name="T6" fmla="*/ 1 w 4"/>
                <a:gd name="T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1" y="1"/>
                  </a:moveTo>
                  <a:cubicBezTo>
                    <a:pt x="1" y="1"/>
                    <a:pt x="0" y="9"/>
                    <a:pt x="2" y="13"/>
                  </a:cubicBezTo>
                  <a:cubicBezTo>
                    <a:pt x="2" y="13"/>
                    <a:pt x="3" y="2"/>
                    <a:pt x="4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689"/>
            <p:cNvSpPr>
              <a:spLocks/>
            </p:cNvSpPr>
            <p:nvPr/>
          </p:nvSpPr>
          <p:spPr bwMode="auto">
            <a:xfrm>
              <a:off x="3727451" y="419100"/>
              <a:ext cx="7938" cy="87313"/>
            </a:xfrm>
            <a:custGeom>
              <a:avLst/>
              <a:gdLst>
                <a:gd name="T0" fmla="*/ 0 w 2"/>
                <a:gd name="T1" fmla="*/ 1 h 25"/>
                <a:gd name="T2" fmla="*/ 2 w 2"/>
                <a:gd name="T3" fmla="*/ 25 h 25"/>
                <a:gd name="T4" fmla="*/ 2 w 2"/>
                <a:gd name="T5" fmla="*/ 0 h 25"/>
                <a:gd name="T6" fmla="*/ 0 w 2"/>
                <a:gd name="T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5">
                  <a:moveTo>
                    <a:pt x="0" y="1"/>
                  </a:moveTo>
                  <a:cubicBezTo>
                    <a:pt x="0" y="1"/>
                    <a:pt x="0" y="20"/>
                    <a:pt x="2" y="25"/>
                  </a:cubicBezTo>
                  <a:cubicBezTo>
                    <a:pt x="2" y="25"/>
                    <a:pt x="1" y="2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690"/>
            <p:cNvSpPr>
              <a:spLocks/>
            </p:cNvSpPr>
            <p:nvPr/>
          </p:nvSpPr>
          <p:spPr bwMode="auto">
            <a:xfrm>
              <a:off x="3765551" y="381000"/>
              <a:ext cx="46038" cy="41275"/>
            </a:xfrm>
            <a:custGeom>
              <a:avLst/>
              <a:gdLst>
                <a:gd name="T0" fmla="*/ 0 w 13"/>
                <a:gd name="T1" fmla="*/ 5 h 12"/>
                <a:gd name="T2" fmla="*/ 11 w 13"/>
                <a:gd name="T3" fmla="*/ 7 h 12"/>
                <a:gd name="T4" fmla="*/ 8 w 13"/>
                <a:gd name="T5" fmla="*/ 0 h 12"/>
                <a:gd name="T6" fmla="*/ 10 w 13"/>
                <a:gd name="T7" fmla="*/ 6 h 12"/>
                <a:gd name="T8" fmla="*/ 1 w 13"/>
                <a:gd name="T9" fmla="*/ 3 h 12"/>
                <a:gd name="T10" fmla="*/ 0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0" y="5"/>
                  </a:moveTo>
                  <a:cubicBezTo>
                    <a:pt x="0" y="5"/>
                    <a:pt x="7" y="12"/>
                    <a:pt x="11" y="7"/>
                  </a:cubicBezTo>
                  <a:cubicBezTo>
                    <a:pt x="11" y="7"/>
                    <a:pt x="13" y="2"/>
                    <a:pt x="8" y="0"/>
                  </a:cubicBezTo>
                  <a:cubicBezTo>
                    <a:pt x="8" y="0"/>
                    <a:pt x="12" y="4"/>
                    <a:pt x="10" y="6"/>
                  </a:cubicBezTo>
                  <a:cubicBezTo>
                    <a:pt x="10" y="6"/>
                    <a:pt x="8" y="12"/>
                    <a:pt x="1" y="3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691"/>
            <p:cNvSpPr>
              <a:spLocks/>
            </p:cNvSpPr>
            <p:nvPr/>
          </p:nvSpPr>
          <p:spPr bwMode="auto">
            <a:xfrm>
              <a:off x="3768726" y="407988"/>
              <a:ext cx="42863" cy="31750"/>
            </a:xfrm>
            <a:custGeom>
              <a:avLst/>
              <a:gdLst>
                <a:gd name="T0" fmla="*/ 0 w 12"/>
                <a:gd name="T1" fmla="*/ 3 h 9"/>
                <a:gd name="T2" fmla="*/ 12 w 12"/>
                <a:gd name="T3" fmla="*/ 8 h 9"/>
                <a:gd name="T4" fmla="*/ 3 w 12"/>
                <a:gd name="T5" fmla="*/ 3 h 9"/>
                <a:gd name="T6" fmla="*/ 0 w 12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0" y="3"/>
                  </a:moveTo>
                  <a:cubicBezTo>
                    <a:pt x="0" y="3"/>
                    <a:pt x="7" y="9"/>
                    <a:pt x="12" y="8"/>
                  </a:cubicBezTo>
                  <a:cubicBezTo>
                    <a:pt x="12" y="8"/>
                    <a:pt x="5" y="5"/>
                    <a:pt x="3" y="3"/>
                  </a:cubicBezTo>
                  <a:cubicBezTo>
                    <a:pt x="3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692"/>
            <p:cNvSpPr>
              <a:spLocks/>
            </p:cNvSpPr>
            <p:nvPr/>
          </p:nvSpPr>
          <p:spPr bwMode="auto">
            <a:xfrm>
              <a:off x="3636963" y="433388"/>
              <a:ext cx="69850" cy="76200"/>
            </a:xfrm>
            <a:custGeom>
              <a:avLst/>
              <a:gdLst>
                <a:gd name="T0" fmla="*/ 19 w 20"/>
                <a:gd name="T1" fmla="*/ 3 h 22"/>
                <a:gd name="T2" fmla="*/ 11 w 20"/>
                <a:gd name="T3" fmla="*/ 15 h 22"/>
                <a:gd name="T4" fmla="*/ 3 w 20"/>
                <a:gd name="T5" fmla="*/ 6 h 22"/>
                <a:gd name="T6" fmla="*/ 0 w 20"/>
                <a:gd name="T7" fmla="*/ 13 h 22"/>
                <a:gd name="T8" fmla="*/ 10 w 20"/>
                <a:gd name="T9" fmla="*/ 20 h 22"/>
                <a:gd name="T10" fmla="*/ 20 w 20"/>
                <a:gd name="T11" fmla="*/ 7 h 22"/>
                <a:gd name="T12" fmla="*/ 19 w 20"/>
                <a:gd name="T1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2">
                  <a:moveTo>
                    <a:pt x="19" y="3"/>
                  </a:moveTo>
                  <a:cubicBezTo>
                    <a:pt x="19" y="3"/>
                    <a:pt x="19" y="9"/>
                    <a:pt x="11" y="15"/>
                  </a:cubicBezTo>
                  <a:cubicBezTo>
                    <a:pt x="11" y="15"/>
                    <a:pt x="1" y="19"/>
                    <a:pt x="3" y="6"/>
                  </a:cubicBezTo>
                  <a:cubicBezTo>
                    <a:pt x="3" y="6"/>
                    <a:pt x="0" y="5"/>
                    <a:pt x="0" y="13"/>
                  </a:cubicBezTo>
                  <a:cubicBezTo>
                    <a:pt x="0" y="13"/>
                    <a:pt x="2" y="22"/>
                    <a:pt x="10" y="20"/>
                  </a:cubicBezTo>
                  <a:cubicBezTo>
                    <a:pt x="10" y="20"/>
                    <a:pt x="19" y="14"/>
                    <a:pt x="20" y="7"/>
                  </a:cubicBezTo>
                  <a:cubicBezTo>
                    <a:pt x="20" y="7"/>
                    <a:pt x="20" y="0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693"/>
            <p:cNvSpPr>
              <a:spLocks/>
            </p:cNvSpPr>
            <p:nvPr/>
          </p:nvSpPr>
          <p:spPr bwMode="auto">
            <a:xfrm>
              <a:off x="4430713" y="623888"/>
              <a:ext cx="96838" cy="96838"/>
            </a:xfrm>
            <a:custGeom>
              <a:avLst/>
              <a:gdLst>
                <a:gd name="T0" fmla="*/ 13 w 28"/>
                <a:gd name="T1" fmla="*/ 5 h 28"/>
                <a:gd name="T2" fmla="*/ 18 w 28"/>
                <a:gd name="T3" fmla="*/ 7 h 28"/>
                <a:gd name="T4" fmla="*/ 18 w 28"/>
                <a:gd name="T5" fmla="*/ 21 h 28"/>
                <a:gd name="T6" fmla="*/ 3 w 28"/>
                <a:gd name="T7" fmla="*/ 19 h 28"/>
                <a:gd name="T8" fmla="*/ 0 w 28"/>
                <a:gd name="T9" fmla="*/ 15 h 28"/>
                <a:gd name="T10" fmla="*/ 5 w 28"/>
                <a:gd name="T11" fmla="*/ 25 h 28"/>
                <a:gd name="T12" fmla="*/ 22 w 28"/>
                <a:gd name="T13" fmla="*/ 19 h 28"/>
                <a:gd name="T14" fmla="*/ 16 w 28"/>
                <a:gd name="T15" fmla="*/ 3 h 28"/>
                <a:gd name="T16" fmla="*/ 13 w 28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8">
                  <a:moveTo>
                    <a:pt x="13" y="5"/>
                  </a:moveTo>
                  <a:cubicBezTo>
                    <a:pt x="13" y="5"/>
                    <a:pt x="13" y="6"/>
                    <a:pt x="18" y="7"/>
                  </a:cubicBezTo>
                  <a:cubicBezTo>
                    <a:pt x="18" y="7"/>
                    <a:pt x="25" y="11"/>
                    <a:pt x="18" y="21"/>
                  </a:cubicBezTo>
                  <a:cubicBezTo>
                    <a:pt x="18" y="21"/>
                    <a:pt x="9" y="26"/>
                    <a:pt x="3" y="19"/>
                  </a:cubicBezTo>
                  <a:cubicBezTo>
                    <a:pt x="3" y="19"/>
                    <a:pt x="1" y="17"/>
                    <a:pt x="0" y="15"/>
                  </a:cubicBezTo>
                  <a:cubicBezTo>
                    <a:pt x="0" y="15"/>
                    <a:pt x="0" y="23"/>
                    <a:pt x="5" y="25"/>
                  </a:cubicBezTo>
                  <a:cubicBezTo>
                    <a:pt x="5" y="25"/>
                    <a:pt x="19" y="28"/>
                    <a:pt x="22" y="19"/>
                  </a:cubicBezTo>
                  <a:cubicBezTo>
                    <a:pt x="22" y="19"/>
                    <a:pt x="28" y="8"/>
                    <a:pt x="16" y="3"/>
                  </a:cubicBezTo>
                  <a:cubicBezTo>
                    <a:pt x="16" y="3"/>
                    <a:pt x="11" y="0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694"/>
            <p:cNvSpPr>
              <a:spLocks/>
            </p:cNvSpPr>
            <p:nvPr/>
          </p:nvSpPr>
          <p:spPr bwMode="auto">
            <a:xfrm>
              <a:off x="4254501" y="655638"/>
              <a:ext cx="31750" cy="23813"/>
            </a:xfrm>
            <a:custGeom>
              <a:avLst/>
              <a:gdLst>
                <a:gd name="T0" fmla="*/ 2 w 9"/>
                <a:gd name="T1" fmla="*/ 6 h 7"/>
                <a:gd name="T2" fmla="*/ 9 w 9"/>
                <a:gd name="T3" fmla="*/ 0 h 7"/>
                <a:gd name="T4" fmla="*/ 8 w 9"/>
                <a:gd name="T5" fmla="*/ 0 h 7"/>
                <a:gd name="T6" fmla="*/ 0 w 9"/>
                <a:gd name="T7" fmla="*/ 5 h 7"/>
                <a:gd name="T8" fmla="*/ 2 w 9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2" y="6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" y="4"/>
                    <a:pt x="0" y="5"/>
                  </a:cubicBezTo>
                  <a:cubicBezTo>
                    <a:pt x="0" y="5"/>
                    <a:pt x="0" y="7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695"/>
            <p:cNvSpPr>
              <a:spLocks/>
            </p:cNvSpPr>
            <p:nvPr/>
          </p:nvSpPr>
          <p:spPr bwMode="auto">
            <a:xfrm>
              <a:off x="3498851" y="793750"/>
              <a:ext cx="41275" cy="38100"/>
            </a:xfrm>
            <a:custGeom>
              <a:avLst/>
              <a:gdLst>
                <a:gd name="T0" fmla="*/ 7 w 12"/>
                <a:gd name="T1" fmla="*/ 0 h 11"/>
                <a:gd name="T2" fmla="*/ 0 w 12"/>
                <a:gd name="T3" fmla="*/ 10 h 11"/>
                <a:gd name="T4" fmla="*/ 5 w 12"/>
                <a:gd name="T5" fmla="*/ 7 h 11"/>
                <a:gd name="T6" fmla="*/ 8 w 12"/>
                <a:gd name="T7" fmla="*/ 6 h 11"/>
                <a:gd name="T8" fmla="*/ 7 w 1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7" y="0"/>
                  </a:moveTo>
                  <a:cubicBezTo>
                    <a:pt x="7" y="0"/>
                    <a:pt x="2" y="7"/>
                    <a:pt x="0" y="10"/>
                  </a:cubicBezTo>
                  <a:cubicBezTo>
                    <a:pt x="0" y="10"/>
                    <a:pt x="1" y="11"/>
                    <a:pt x="5" y="7"/>
                  </a:cubicBezTo>
                  <a:cubicBezTo>
                    <a:pt x="5" y="7"/>
                    <a:pt x="6" y="6"/>
                    <a:pt x="8" y="6"/>
                  </a:cubicBezTo>
                  <a:cubicBezTo>
                    <a:pt x="8" y="6"/>
                    <a:pt x="12" y="2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696"/>
            <p:cNvSpPr>
              <a:spLocks/>
            </p:cNvSpPr>
            <p:nvPr/>
          </p:nvSpPr>
          <p:spPr bwMode="auto">
            <a:xfrm>
              <a:off x="3463926" y="814388"/>
              <a:ext cx="31750" cy="31750"/>
            </a:xfrm>
            <a:custGeom>
              <a:avLst/>
              <a:gdLst>
                <a:gd name="T0" fmla="*/ 9 w 9"/>
                <a:gd name="T1" fmla="*/ 0 h 9"/>
                <a:gd name="T2" fmla="*/ 5 w 9"/>
                <a:gd name="T3" fmla="*/ 7 h 9"/>
                <a:gd name="T4" fmla="*/ 7 w 9"/>
                <a:gd name="T5" fmla="*/ 5 h 9"/>
                <a:gd name="T6" fmla="*/ 9 w 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9" y="0"/>
                    <a:pt x="0" y="2"/>
                    <a:pt x="5" y="7"/>
                  </a:cubicBezTo>
                  <a:cubicBezTo>
                    <a:pt x="5" y="7"/>
                    <a:pt x="9" y="9"/>
                    <a:pt x="7" y="5"/>
                  </a:cubicBezTo>
                  <a:cubicBezTo>
                    <a:pt x="7" y="5"/>
                    <a:pt x="6" y="5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697"/>
            <p:cNvSpPr>
              <a:spLocks/>
            </p:cNvSpPr>
            <p:nvPr/>
          </p:nvSpPr>
          <p:spPr bwMode="auto">
            <a:xfrm>
              <a:off x="3522663" y="841375"/>
              <a:ext cx="31750" cy="25400"/>
            </a:xfrm>
            <a:custGeom>
              <a:avLst/>
              <a:gdLst>
                <a:gd name="T0" fmla="*/ 1 w 9"/>
                <a:gd name="T1" fmla="*/ 2 h 7"/>
                <a:gd name="T2" fmla="*/ 7 w 9"/>
                <a:gd name="T3" fmla="*/ 7 h 7"/>
                <a:gd name="T4" fmla="*/ 9 w 9"/>
                <a:gd name="T5" fmla="*/ 7 h 7"/>
                <a:gd name="T6" fmla="*/ 1 w 9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1" y="2"/>
                  </a:moveTo>
                  <a:cubicBezTo>
                    <a:pt x="1" y="2"/>
                    <a:pt x="0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6" y="0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698"/>
            <p:cNvSpPr>
              <a:spLocks/>
            </p:cNvSpPr>
            <p:nvPr/>
          </p:nvSpPr>
          <p:spPr bwMode="auto">
            <a:xfrm>
              <a:off x="3530601" y="808038"/>
              <a:ext cx="30163" cy="38100"/>
            </a:xfrm>
            <a:custGeom>
              <a:avLst/>
              <a:gdLst>
                <a:gd name="T0" fmla="*/ 9 w 9"/>
                <a:gd name="T1" fmla="*/ 8 h 11"/>
                <a:gd name="T2" fmla="*/ 0 w 9"/>
                <a:gd name="T3" fmla="*/ 5 h 11"/>
                <a:gd name="T4" fmla="*/ 2 w 9"/>
                <a:gd name="T5" fmla="*/ 11 h 11"/>
                <a:gd name="T6" fmla="*/ 3 w 9"/>
                <a:gd name="T7" fmla="*/ 7 h 11"/>
                <a:gd name="T8" fmla="*/ 9 w 9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8"/>
                  </a:moveTo>
                  <a:cubicBezTo>
                    <a:pt x="9" y="8"/>
                    <a:pt x="2" y="0"/>
                    <a:pt x="0" y="5"/>
                  </a:cubicBezTo>
                  <a:cubicBezTo>
                    <a:pt x="0" y="5"/>
                    <a:pt x="3" y="9"/>
                    <a:pt x="2" y="11"/>
                  </a:cubicBezTo>
                  <a:cubicBezTo>
                    <a:pt x="2" y="11"/>
                    <a:pt x="2" y="8"/>
                    <a:pt x="3" y="7"/>
                  </a:cubicBezTo>
                  <a:cubicBezTo>
                    <a:pt x="3" y="7"/>
                    <a:pt x="6" y="10"/>
                    <a:pt x="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699"/>
            <p:cNvSpPr>
              <a:spLocks/>
            </p:cNvSpPr>
            <p:nvPr/>
          </p:nvSpPr>
          <p:spPr bwMode="auto">
            <a:xfrm>
              <a:off x="3735388" y="425450"/>
              <a:ext cx="20638" cy="42863"/>
            </a:xfrm>
            <a:custGeom>
              <a:avLst/>
              <a:gdLst>
                <a:gd name="T0" fmla="*/ 3 w 6"/>
                <a:gd name="T1" fmla="*/ 2 h 12"/>
                <a:gd name="T2" fmla="*/ 3 w 6"/>
                <a:gd name="T3" fmla="*/ 12 h 12"/>
                <a:gd name="T4" fmla="*/ 3 w 6"/>
                <a:gd name="T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2"/>
                  </a:moveTo>
                  <a:cubicBezTo>
                    <a:pt x="3" y="2"/>
                    <a:pt x="0" y="0"/>
                    <a:pt x="3" y="12"/>
                  </a:cubicBezTo>
                  <a:cubicBezTo>
                    <a:pt x="3" y="12"/>
                    <a:pt x="6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700"/>
            <p:cNvSpPr>
              <a:spLocks/>
            </p:cNvSpPr>
            <p:nvPr/>
          </p:nvSpPr>
          <p:spPr bwMode="auto">
            <a:xfrm>
              <a:off x="3765551" y="685800"/>
              <a:ext cx="69850" cy="87313"/>
            </a:xfrm>
            <a:custGeom>
              <a:avLst/>
              <a:gdLst>
                <a:gd name="T0" fmla="*/ 4 w 20"/>
                <a:gd name="T1" fmla="*/ 7 h 25"/>
                <a:gd name="T2" fmla="*/ 14 w 20"/>
                <a:gd name="T3" fmla="*/ 4 h 25"/>
                <a:gd name="T4" fmla="*/ 13 w 20"/>
                <a:gd name="T5" fmla="*/ 16 h 25"/>
                <a:gd name="T6" fmla="*/ 11 w 20"/>
                <a:gd name="T7" fmla="*/ 23 h 25"/>
                <a:gd name="T8" fmla="*/ 19 w 20"/>
                <a:gd name="T9" fmla="*/ 12 h 25"/>
                <a:gd name="T10" fmla="*/ 11 w 20"/>
                <a:gd name="T11" fmla="*/ 0 h 25"/>
                <a:gd name="T12" fmla="*/ 2 w 20"/>
                <a:gd name="T13" fmla="*/ 3 h 25"/>
                <a:gd name="T14" fmla="*/ 4 w 20"/>
                <a:gd name="T1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4" y="7"/>
                  </a:moveTo>
                  <a:cubicBezTo>
                    <a:pt x="4" y="7"/>
                    <a:pt x="7" y="0"/>
                    <a:pt x="14" y="4"/>
                  </a:cubicBezTo>
                  <a:cubicBezTo>
                    <a:pt x="14" y="4"/>
                    <a:pt x="20" y="8"/>
                    <a:pt x="13" y="16"/>
                  </a:cubicBezTo>
                  <a:cubicBezTo>
                    <a:pt x="13" y="16"/>
                    <a:pt x="9" y="21"/>
                    <a:pt x="11" y="23"/>
                  </a:cubicBezTo>
                  <a:cubicBezTo>
                    <a:pt x="11" y="23"/>
                    <a:pt x="15" y="25"/>
                    <a:pt x="19" y="12"/>
                  </a:cubicBezTo>
                  <a:cubicBezTo>
                    <a:pt x="19" y="12"/>
                    <a:pt x="20" y="1"/>
                    <a:pt x="11" y="0"/>
                  </a:cubicBezTo>
                  <a:cubicBezTo>
                    <a:pt x="11" y="0"/>
                    <a:pt x="4" y="0"/>
                    <a:pt x="2" y="3"/>
                  </a:cubicBezTo>
                  <a:cubicBezTo>
                    <a:pt x="2" y="3"/>
                    <a:pt x="0" y="12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701"/>
            <p:cNvSpPr>
              <a:spLocks/>
            </p:cNvSpPr>
            <p:nvPr/>
          </p:nvSpPr>
          <p:spPr bwMode="auto">
            <a:xfrm>
              <a:off x="3762376" y="773113"/>
              <a:ext cx="34925" cy="23813"/>
            </a:xfrm>
            <a:custGeom>
              <a:avLst/>
              <a:gdLst>
                <a:gd name="T0" fmla="*/ 8 w 10"/>
                <a:gd name="T1" fmla="*/ 5 h 7"/>
                <a:gd name="T2" fmla="*/ 4 w 10"/>
                <a:gd name="T3" fmla="*/ 6 h 7"/>
                <a:gd name="T4" fmla="*/ 9 w 10"/>
                <a:gd name="T5" fmla="*/ 0 h 7"/>
                <a:gd name="T6" fmla="*/ 8 w 10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8" y="5"/>
                  </a:moveTo>
                  <a:cubicBezTo>
                    <a:pt x="8" y="5"/>
                    <a:pt x="7" y="7"/>
                    <a:pt x="4" y="6"/>
                  </a:cubicBezTo>
                  <a:cubicBezTo>
                    <a:pt x="4" y="6"/>
                    <a:pt x="0" y="3"/>
                    <a:pt x="9" y="0"/>
                  </a:cubicBezTo>
                  <a:cubicBezTo>
                    <a:pt x="9" y="0"/>
                    <a:pt x="10" y="1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702"/>
            <p:cNvSpPr>
              <a:spLocks/>
            </p:cNvSpPr>
            <p:nvPr/>
          </p:nvSpPr>
          <p:spPr bwMode="auto">
            <a:xfrm>
              <a:off x="4251326" y="457200"/>
              <a:ext cx="88900" cy="107950"/>
            </a:xfrm>
            <a:custGeom>
              <a:avLst/>
              <a:gdLst>
                <a:gd name="T0" fmla="*/ 26 w 26"/>
                <a:gd name="T1" fmla="*/ 24 h 31"/>
                <a:gd name="T2" fmla="*/ 9 w 26"/>
                <a:gd name="T3" fmla="*/ 22 h 31"/>
                <a:gd name="T4" fmla="*/ 13 w 26"/>
                <a:gd name="T5" fmla="*/ 24 h 31"/>
                <a:gd name="T6" fmla="*/ 11 w 26"/>
                <a:gd name="T7" fmla="*/ 15 h 31"/>
                <a:gd name="T8" fmla="*/ 11 w 26"/>
                <a:gd name="T9" fmla="*/ 15 h 31"/>
                <a:gd name="T10" fmla="*/ 11 w 26"/>
                <a:gd name="T11" fmla="*/ 0 h 31"/>
                <a:gd name="T12" fmla="*/ 8 w 26"/>
                <a:gd name="T13" fmla="*/ 8 h 31"/>
                <a:gd name="T14" fmla="*/ 12 w 26"/>
                <a:gd name="T15" fmla="*/ 13 h 31"/>
                <a:gd name="T16" fmla="*/ 14 w 26"/>
                <a:gd name="T17" fmla="*/ 24 h 31"/>
                <a:gd name="T18" fmla="*/ 23 w 26"/>
                <a:gd name="T19" fmla="*/ 23 h 31"/>
                <a:gd name="T20" fmla="*/ 26 w 26"/>
                <a:gd name="T21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1">
                  <a:moveTo>
                    <a:pt x="26" y="24"/>
                  </a:moveTo>
                  <a:cubicBezTo>
                    <a:pt x="26" y="24"/>
                    <a:pt x="16" y="31"/>
                    <a:pt x="9" y="2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0" y="19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1"/>
                    <a:pt x="0" y="10"/>
                    <a:pt x="11" y="0"/>
                  </a:cubicBezTo>
                  <a:cubicBezTo>
                    <a:pt x="11" y="0"/>
                    <a:pt x="7" y="6"/>
                    <a:pt x="8" y="8"/>
                  </a:cubicBezTo>
                  <a:cubicBezTo>
                    <a:pt x="8" y="8"/>
                    <a:pt x="10" y="12"/>
                    <a:pt x="12" y="13"/>
                  </a:cubicBezTo>
                  <a:cubicBezTo>
                    <a:pt x="12" y="13"/>
                    <a:pt x="10" y="20"/>
                    <a:pt x="14" y="24"/>
                  </a:cubicBezTo>
                  <a:cubicBezTo>
                    <a:pt x="14" y="24"/>
                    <a:pt x="18" y="27"/>
                    <a:pt x="23" y="23"/>
                  </a:cubicBezTo>
                  <a:cubicBezTo>
                    <a:pt x="23" y="23"/>
                    <a:pt x="26" y="22"/>
                    <a:pt x="26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703"/>
            <p:cNvSpPr>
              <a:spLocks/>
            </p:cNvSpPr>
            <p:nvPr/>
          </p:nvSpPr>
          <p:spPr bwMode="auto">
            <a:xfrm>
              <a:off x="3700463" y="349250"/>
              <a:ext cx="23813" cy="28575"/>
            </a:xfrm>
            <a:custGeom>
              <a:avLst/>
              <a:gdLst>
                <a:gd name="T0" fmla="*/ 1 w 7"/>
                <a:gd name="T1" fmla="*/ 8 h 8"/>
                <a:gd name="T2" fmla="*/ 5 w 7"/>
                <a:gd name="T3" fmla="*/ 3 h 8"/>
                <a:gd name="T4" fmla="*/ 6 w 7"/>
                <a:gd name="T5" fmla="*/ 6 h 8"/>
                <a:gd name="T6" fmla="*/ 3 w 7"/>
                <a:gd name="T7" fmla="*/ 5 h 8"/>
                <a:gd name="T8" fmla="*/ 1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1" y="8"/>
                    <a:pt x="0" y="0"/>
                    <a:pt x="5" y="3"/>
                  </a:cubicBezTo>
                  <a:cubicBezTo>
                    <a:pt x="5" y="3"/>
                    <a:pt x="7" y="5"/>
                    <a:pt x="6" y="6"/>
                  </a:cubicBezTo>
                  <a:cubicBezTo>
                    <a:pt x="6" y="6"/>
                    <a:pt x="5" y="6"/>
                    <a:pt x="3" y="5"/>
                  </a:cubicBezTo>
                  <a:cubicBezTo>
                    <a:pt x="3" y="5"/>
                    <a:pt x="0" y="7"/>
                    <a:pt x="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704"/>
            <p:cNvSpPr>
              <a:spLocks/>
            </p:cNvSpPr>
            <p:nvPr/>
          </p:nvSpPr>
          <p:spPr bwMode="auto">
            <a:xfrm>
              <a:off x="3748088" y="425450"/>
              <a:ext cx="31750" cy="34925"/>
            </a:xfrm>
            <a:custGeom>
              <a:avLst/>
              <a:gdLst>
                <a:gd name="T0" fmla="*/ 1 w 9"/>
                <a:gd name="T1" fmla="*/ 2 h 10"/>
                <a:gd name="T2" fmla="*/ 9 w 9"/>
                <a:gd name="T3" fmla="*/ 10 h 10"/>
                <a:gd name="T4" fmla="*/ 1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1" y="2"/>
                  </a:moveTo>
                  <a:cubicBezTo>
                    <a:pt x="1" y="2"/>
                    <a:pt x="0" y="4"/>
                    <a:pt x="9" y="10"/>
                  </a:cubicBezTo>
                  <a:cubicBezTo>
                    <a:pt x="9" y="10"/>
                    <a:pt x="3" y="0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705"/>
            <p:cNvSpPr>
              <a:spLocks/>
            </p:cNvSpPr>
            <p:nvPr/>
          </p:nvSpPr>
          <p:spPr bwMode="auto">
            <a:xfrm>
              <a:off x="3751263" y="415925"/>
              <a:ext cx="49213" cy="47625"/>
            </a:xfrm>
            <a:custGeom>
              <a:avLst/>
              <a:gdLst>
                <a:gd name="T0" fmla="*/ 6 w 14"/>
                <a:gd name="T1" fmla="*/ 4 h 14"/>
                <a:gd name="T2" fmla="*/ 2 w 14"/>
                <a:gd name="T3" fmla="*/ 2 h 14"/>
                <a:gd name="T4" fmla="*/ 8 w 14"/>
                <a:gd name="T5" fmla="*/ 8 h 14"/>
                <a:gd name="T6" fmla="*/ 14 w 14"/>
                <a:gd name="T7" fmla="*/ 14 h 14"/>
                <a:gd name="T8" fmla="*/ 6 w 14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6" y="4"/>
                  </a:moveTo>
                  <a:cubicBezTo>
                    <a:pt x="6" y="4"/>
                    <a:pt x="3" y="0"/>
                    <a:pt x="2" y="2"/>
                  </a:cubicBezTo>
                  <a:cubicBezTo>
                    <a:pt x="2" y="2"/>
                    <a:pt x="0" y="2"/>
                    <a:pt x="8" y="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0" y="8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706"/>
            <p:cNvSpPr>
              <a:spLocks/>
            </p:cNvSpPr>
            <p:nvPr/>
          </p:nvSpPr>
          <p:spPr bwMode="auto">
            <a:xfrm>
              <a:off x="4275138" y="600075"/>
              <a:ext cx="107950" cy="96838"/>
            </a:xfrm>
            <a:custGeom>
              <a:avLst/>
              <a:gdLst>
                <a:gd name="T0" fmla="*/ 13 w 31"/>
                <a:gd name="T1" fmla="*/ 3 h 28"/>
                <a:gd name="T2" fmla="*/ 6 w 31"/>
                <a:gd name="T3" fmla="*/ 10 h 28"/>
                <a:gd name="T4" fmla="*/ 15 w 31"/>
                <a:gd name="T5" fmla="*/ 22 h 28"/>
                <a:gd name="T6" fmla="*/ 27 w 31"/>
                <a:gd name="T7" fmla="*/ 16 h 28"/>
                <a:gd name="T8" fmla="*/ 25 w 31"/>
                <a:gd name="T9" fmla="*/ 11 h 28"/>
                <a:gd name="T10" fmla="*/ 27 w 31"/>
                <a:gd name="T11" fmla="*/ 11 h 28"/>
                <a:gd name="T12" fmla="*/ 28 w 31"/>
                <a:gd name="T13" fmla="*/ 22 h 28"/>
                <a:gd name="T14" fmla="*/ 10 w 31"/>
                <a:gd name="T15" fmla="*/ 23 h 28"/>
                <a:gd name="T16" fmla="*/ 3 w 31"/>
                <a:gd name="T17" fmla="*/ 8 h 28"/>
                <a:gd name="T18" fmla="*/ 12 w 31"/>
                <a:gd name="T19" fmla="*/ 1 h 28"/>
                <a:gd name="T20" fmla="*/ 13 w 31"/>
                <a:gd name="T2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8">
                  <a:moveTo>
                    <a:pt x="13" y="3"/>
                  </a:moveTo>
                  <a:cubicBezTo>
                    <a:pt x="13" y="3"/>
                    <a:pt x="6" y="4"/>
                    <a:pt x="6" y="10"/>
                  </a:cubicBezTo>
                  <a:cubicBezTo>
                    <a:pt x="6" y="10"/>
                    <a:pt x="5" y="18"/>
                    <a:pt x="15" y="22"/>
                  </a:cubicBezTo>
                  <a:cubicBezTo>
                    <a:pt x="15" y="22"/>
                    <a:pt x="28" y="25"/>
                    <a:pt x="27" y="16"/>
                  </a:cubicBezTo>
                  <a:cubicBezTo>
                    <a:pt x="27" y="16"/>
                    <a:pt x="27" y="13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31" y="18"/>
                    <a:pt x="28" y="22"/>
                  </a:cubicBezTo>
                  <a:cubicBezTo>
                    <a:pt x="28" y="22"/>
                    <a:pt x="19" y="28"/>
                    <a:pt x="10" y="23"/>
                  </a:cubicBezTo>
                  <a:cubicBezTo>
                    <a:pt x="10" y="23"/>
                    <a:pt x="0" y="17"/>
                    <a:pt x="3" y="8"/>
                  </a:cubicBezTo>
                  <a:cubicBezTo>
                    <a:pt x="3" y="8"/>
                    <a:pt x="6" y="0"/>
                    <a:pt x="12" y="1"/>
                  </a:cubicBezTo>
                  <a:cubicBezTo>
                    <a:pt x="12" y="1"/>
                    <a:pt x="16" y="2"/>
                    <a:pt x="1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707"/>
            <p:cNvSpPr>
              <a:spLocks/>
            </p:cNvSpPr>
            <p:nvPr/>
          </p:nvSpPr>
          <p:spPr bwMode="auto">
            <a:xfrm>
              <a:off x="4289426" y="685800"/>
              <a:ext cx="26988" cy="28575"/>
            </a:xfrm>
            <a:custGeom>
              <a:avLst/>
              <a:gdLst>
                <a:gd name="T0" fmla="*/ 2 w 8"/>
                <a:gd name="T1" fmla="*/ 8 h 8"/>
                <a:gd name="T2" fmla="*/ 8 w 8"/>
                <a:gd name="T3" fmla="*/ 0 h 8"/>
                <a:gd name="T4" fmla="*/ 1 w 8"/>
                <a:gd name="T5" fmla="*/ 7 h 8"/>
                <a:gd name="T6" fmla="*/ 2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2" y="8"/>
                    <a:pt x="4" y="6"/>
                    <a:pt x="8" y="0"/>
                  </a:cubicBezTo>
                  <a:cubicBezTo>
                    <a:pt x="8" y="0"/>
                    <a:pt x="2" y="5"/>
                    <a:pt x="1" y="7"/>
                  </a:cubicBezTo>
                  <a:cubicBezTo>
                    <a:pt x="1" y="7"/>
                    <a:pt x="0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708"/>
            <p:cNvSpPr>
              <a:spLocks/>
            </p:cNvSpPr>
            <p:nvPr/>
          </p:nvSpPr>
          <p:spPr bwMode="auto">
            <a:xfrm>
              <a:off x="4295776" y="430213"/>
              <a:ext cx="79375" cy="106363"/>
            </a:xfrm>
            <a:custGeom>
              <a:avLst/>
              <a:gdLst>
                <a:gd name="T0" fmla="*/ 19 w 23"/>
                <a:gd name="T1" fmla="*/ 28 h 31"/>
                <a:gd name="T2" fmla="*/ 5 w 23"/>
                <a:gd name="T3" fmla="*/ 26 h 31"/>
                <a:gd name="T4" fmla="*/ 2 w 23"/>
                <a:gd name="T5" fmla="*/ 19 h 31"/>
                <a:gd name="T6" fmla="*/ 3 w 23"/>
                <a:gd name="T7" fmla="*/ 19 h 31"/>
                <a:gd name="T8" fmla="*/ 5 w 23"/>
                <a:gd name="T9" fmla="*/ 24 h 31"/>
                <a:gd name="T10" fmla="*/ 10 w 23"/>
                <a:gd name="T11" fmla="*/ 4 h 31"/>
                <a:gd name="T12" fmla="*/ 23 w 23"/>
                <a:gd name="T13" fmla="*/ 3 h 31"/>
                <a:gd name="T14" fmla="*/ 22 w 23"/>
                <a:gd name="T15" fmla="*/ 4 h 31"/>
                <a:gd name="T16" fmla="*/ 11 w 23"/>
                <a:gd name="T17" fmla="*/ 4 h 31"/>
                <a:gd name="T18" fmla="*/ 6 w 23"/>
                <a:gd name="T19" fmla="*/ 9 h 31"/>
                <a:gd name="T20" fmla="*/ 5 w 23"/>
                <a:gd name="T21" fmla="*/ 21 h 31"/>
                <a:gd name="T22" fmla="*/ 18 w 23"/>
                <a:gd name="T23" fmla="*/ 27 h 31"/>
                <a:gd name="T24" fmla="*/ 19 w 23"/>
                <a:gd name="T25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1">
                  <a:moveTo>
                    <a:pt x="19" y="28"/>
                  </a:moveTo>
                  <a:cubicBezTo>
                    <a:pt x="19" y="28"/>
                    <a:pt x="10" y="31"/>
                    <a:pt x="5" y="26"/>
                  </a:cubicBezTo>
                  <a:cubicBezTo>
                    <a:pt x="5" y="26"/>
                    <a:pt x="2" y="23"/>
                    <a:pt x="2" y="19"/>
                  </a:cubicBezTo>
                  <a:cubicBezTo>
                    <a:pt x="2" y="19"/>
                    <a:pt x="3" y="18"/>
                    <a:pt x="3" y="19"/>
                  </a:cubicBezTo>
                  <a:cubicBezTo>
                    <a:pt x="3" y="19"/>
                    <a:pt x="3" y="22"/>
                    <a:pt x="5" y="24"/>
                  </a:cubicBezTo>
                  <a:cubicBezTo>
                    <a:pt x="5" y="24"/>
                    <a:pt x="0" y="7"/>
                    <a:pt x="10" y="4"/>
                  </a:cubicBezTo>
                  <a:cubicBezTo>
                    <a:pt x="10" y="4"/>
                    <a:pt x="21" y="0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2" y="4"/>
                    <a:pt x="20" y="1"/>
                    <a:pt x="11" y="4"/>
                  </a:cubicBezTo>
                  <a:cubicBezTo>
                    <a:pt x="11" y="4"/>
                    <a:pt x="8" y="5"/>
                    <a:pt x="6" y="9"/>
                  </a:cubicBezTo>
                  <a:cubicBezTo>
                    <a:pt x="6" y="9"/>
                    <a:pt x="4" y="14"/>
                    <a:pt x="5" y="21"/>
                  </a:cubicBezTo>
                  <a:cubicBezTo>
                    <a:pt x="5" y="21"/>
                    <a:pt x="5" y="31"/>
                    <a:pt x="18" y="27"/>
                  </a:cubicBezTo>
                  <a:cubicBezTo>
                    <a:pt x="18" y="27"/>
                    <a:pt x="20" y="26"/>
                    <a:pt x="19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709"/>
            <p:cNvSpPr>
              <a:spLocks/>
            </p:cNvSpPr>
            <p:nvPr/>
          </p:nvSpPr>
          <p:spPr bwMode="auto">
            <a:xfrm>
              <a:off x="4133851" y="2730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13 w 13"/>
                <a:gd name="T3" fmla="*/ 3 h 11"/>
                <a:gd name="T4" fmla="*/ 13 w 13"/>
                <a:gd name="T5" fmla="*/ 0 h 11"/>
                <a:gd name="T6" fmla="*/ 0 w 13"/>
                <a:gd name="T7" fmla="*/ 9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13" y="3"/>
                  </a:lnTo>
                  <a:lnTo>
                    <a:pt x="13" y="0"/>
                  </a:lnTo>
                  <a:lnTo>
                    <a:pt x="0" y="9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710"/>
            <p:cNvSpPr>
              <a:spLocks/>
            </p:cNvSpPr>
            <p:nvPr/>
          </p:nvSpPr>
          <p:spPr bwMode="auto">
            <a:xfrm>
              <a:off x="4164013" y="231775"/>
              <a:ext cx="46038" cy="38100"/>
            </a:xfrm>
            <a:custGeom>
              <a:avLst/>
              <a:gdLst>
                <a:gd name="T0" fmla="*/ 3 w 13"/>
                <a:gd name="T1" fmla="*/ 10 h 11"/>
                <a:gd name="T2" fmla="*/ 13 w 13"/>
                <a:gd name="T3" fmla="*/ 2 h 11"/>
                <a:gd name="T4" fmla="*/ 9 w 13"/>
                <a:gd name="T5" fmla="*/ 2 h 11"/>
                <a:gd name="T6" fmla="*/ 9 w 13"/>
                <a:gd name="T7" fmla="*/ 2 h 11"/>
                <a:gd name="T8" fmla="*/ 3 w 13"/>
                <a:gd name="T9" fmla="*/ 8 h 11"/>
                <a:gd name="T10" fmla="*/ 2 w 13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3" y="1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1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3"/>
                    <a:pt x="3" y="8"/>
                    <a:pt x="3" y="8"/>
                  </a:cubicBezTo>
                  <a:cubicBezTo>
                    <a:pt x="3" y="8"/>
                    <a:pt x="0" y="11"/>
                    <a:pt x="2" y="1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711"/>
            <p:cNvSpPr>
              <a:spLocks/>
            </p:cNvSpPr>
            <p:nvPr/>
          </p:nvSpPr>
          <p:spPr bwMode="auto">
            <a:xfrm>
              <a:off x="3548063" y="539750"/>
              <a:ext cx="76200" cy="107950"/>
            </a:xfrm>
            <a:custGeom>
              <a:avLst/>
              <a:gdLst>
                <a:gd name="T0" fmla="*/ 1 w 22"/>
                <a:gd name="T1" fmla="*/ 16 h 31"/>
                <a:gd name="T2" fmla="*/ 17 w 22"/>
                <a:gd name="T3" fmla="*/ 19 h 31"/>
                <a:gd name="T4" fmla="*/ 8 w 22"/>
                <a:gd name="T5" fmla="*/ 3 h 31"/>
                <a:gd name="T6" fmla="*/ 11 w 22"/>
                <a:gd name="T7" fmla="*/ 2 h 31"/>
                <a:gd name="T8" fmla="*/ 20 w 22"/>
                <a:gd name="T9" fmla="*/ 18 h 31"/>
                <a:gd name="T10" fmla="*/ 6 w 22"/>
                <a:gd name="T11" fmla="*/ 25 h 31"/>
                <a:gd name="T12" fmla="*/ 1 w 22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1">
                  <a:moveTo>
                    <a:pt x="1" y="16"/>
                  </a:moveTo>
                  <a:cubicBezTo>
                    <a:pt x="1" y="16"/>
                    <a:pt x="5" y="31"/>
                    <a:pt x="17" y="19"/>
                  </a:cubicBezTo>
                  <a:cubicBezTo>
                    <a:pt x="17" y="19"/>
                    <a:pt x="21" y="6"/>
                    <a:pt x="8" y="3"/>
                  </a:cubicBezTo>
                  <a:cubicBezTo>
                    <a:pt x="8" y="3"/>
                    <a:pt x="6" y="0"/>
                    <a:pt x="11" y="2"/>
                  </a:cubicBezTo>
                  <a:cubicBezTo>
                    <a:pt x="11" y="2"/>
                    <a:pt x="22" y="7"/>
                    <a:pt x="20" y="18"/>
                  </a:cubicBezTo>
                  <a:cubicBezTo>
                    <a:pt x="20" y="18"/>
                    <a:pt x="16" y="28"/>
                    <a:pt x="6" y="25"/>
                  </a:cubicBezTo>
                  <a:cubicBezTo>
                    <a:pt x="6" y="25"/>
                    <a:pt x="0" y="23"/>
                    <a:pt x="1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712"/>
            <p:cNvSpPr>
              <a:spLocks/>
            </p:cNvSpPr>
            <p:nvPr/>
          </p:nvSpPr>
          <p:spPr bwMode="auto">
            <a:xfrm>
              <a:off x="3540126" y="612775"/>
              <a:ext cx="63500" cy="66675"/>
            </a:xfrm>
            <a:custGeom>
              <a:avLst/>
              <a:gdLst>
                <a:gd name="T0" fmla="*/ 0 w 18"/>
                <a:gd name="T1" fmla="*/ 9 h 19"/>
                <a:gd name="T2" fmla="*/ 16 w 18"/>
                <a:gd name="T3" fmla="*/ 3 h 19"/>
                <a:gd name="T4" fmla="*/ 18 w 18"/>
                <a:gd name="T5" fmla="*/ 0 h 19"/>
                <a:gd name="T6" fmla="*/ 0 w 18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9"/>
                  </a:moveTo>
                  <a:cubicBezTo>
                    <a:pt x="0" y="9"/>
                    <a:pt x="12" y="14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1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713"/>
            <p:cNvSpPr>
              <a:spLocks/>
            </p:cNvSpPr>
            <p:nvPr/>
          </p:nvSpPr>
          <p:spPr bwMode="auto">
            <a:xfrm>
              <a:off x="3633788" y="184150"/>
              <a:ext cx="87313" cy="120650"/>
            </a:xfrm>
            <a:custGeom>
              <a:avLst/>
              <a:gdLst>
                <a:gd name="T0" fmla="*/ 0 w 25"/>
                <a:gd name="T1" fmla="*/ 13 h 35"/>
                <a:gd name="T2" fmla="*/ 15 w 25"/>
                <a:gd name="T3" fmla="*/ 10 h 35"/>
                <a:gd name="T4" fmla="*/ 9 w 25"/>
                <a:gd name="T5" fmla="*/ 33 h 35"/>
                <a:gd name="T6" fmla="*/ 8 w 25"/>
                <a:gd name="T7" fmla="*/ 35 h 35"/>
                <a:gd name="T8" fmla="*/ 20 w 25"/>
                <a:gd name="T9" fmla="*/ 27 h 35"/>
                <a:gd name="T10" fmla="*/ 18 w 25"/>
                <a:gd name="T11" fmla="*/ 7 h 35"/>
                <a:gd name="T12" fmla="*/ 0 w 25"/>
                <a:gd name="T13" fmla="*/ 10 h 35"/>
                <a:gd name="T14" fmla="*/ 0 w 25"/>
                <a:gd name="T15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5">
                  <a:moveTo>
                    <a:pt x="0" y="13"/>
                  </a:moveTo>
                  <a:cubicBezTo>
                    <a:pt x="0" y="13"/>
                    <a:pt x="8" y="2"/>
                    <a:pt x="15" y="10"/>
                  </a:cubicBezTo>
                  <a:cubicBezTo>
                    <a:pt x="15" y="10"/>
                    <a:pt x="25" y="26"/>
                    <a:pt x="9" y="33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18" y="30"/>
                    <a:pt x="20" y="27"/>
                  </a:cubicBezTo>
                  <a:cubicBezTo>
                    <a:pt x="20" y="27"/>
                    <a:pt x="25" y="13"/>
                    <a:pt x="18" y="7"/>
                  </a:cubicBezTo>
                  <a:cubicBezTo>
                    <a:pt x="18" y="7"/>
                    <a:pt x="10" y="0"/>
                    <a:pt x="0" y="1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714"/>
            <p:cNvSpPr>
              <a:spLocks/>
            </p:cNvSpPr>
            <p:nvPr/>
          </p:nvSpPr>
          <p:spPr bwMode="auto">
            <a:xfrm>
              <a:off x="4930776" y="893763"/>
              <a:ext cx="38100" cy="38100"/>
            </a:xfrm>
            <a:custGeom>
              <a:avLst/>
              <a:gdLst>
                <a:gd name="T0" fmla="*/ 9 w 11"/>
                <a:gd name="T1" fmla="*/ 11 h 11"/>
                <a:gd name="T2" fmla="*/ 0 w 11"/>
                <a:gd name="T3" fmla="*/ 5 h 11"/>
                <a:gd name="T4" fmla="*/ 6 w 11"/>
                <a:gd name="T5" fmla="*/ 4 h 11"/>
                <a:gd name="T6" fmla="*/ 9 w 1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9" y="11"/>
                  </a:moveTo>
                  <a:cubicBezTo>
                    <a:pt x="9" y="11"/>
                    <a:pt x="4" y="5"/>
                    <a:pt x="0" y="5"/>
                  </a:cubicBezTo>
                  <a:cubicBezTo>
                    <a:pt x="0" y="5"/>
                    <a:pt x="3" y="0"/>
                    <a:pt x="6" y="4"/>
                  </a:cubicBezTo>
                  <a:cubicBezTo>
                    <a:pt x="6" y="4"/>
                    <a:pt x="11" y="9"/>
                    <a:pt x="9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715"/>
            <p:cNvSpPr>
              <a:spLocks/>
            </p:cNvSpPr>
            <p:nvPr/>
          </p:nvSpPr>
          <p:spPr bwMode="auto">
            <a:xfrm>
              <a:off x="4870451" y="876300"/>
              <a:ext cx="73025" cy="93663"/>
            </a:xfrm>
            <a:custGeom>
              <a:avLst/>
              <a:gdLst>
                <a:gd name="T0" fmla="*/ 3 w 21"/>
                <a:gd name="T1" fmla="*/ 2 h 27"/>
                <a:gd name="T2" fmla="*/ 2 w 21"/>
                <a:gd name="T3" fmla="*/ 8 h 27"/>
                <a:gd name="T4" fmla="*/ 11 w 21"/>
                <a:gd name="T5" fmla="*/ 25 h 27"/>
                <a:gd name="T6" fmla="*/ 20 w 21"/>
                <a:gd name="T7" fmla="*/ 14 h 27"/>
                <a:gd name="T8" fmla="*/ 21 w 21"/>
                <a:gd name="T9" fmla="*/ 13 h 27"/>
                <a:gd name="T10" fmla="*/ 12 w 21"/>
                <a:gd name="T11" fmla="*/ 26 h 27"/>
                <a:gd name="T12" fmla="*/ 2 w 21"/>
                <a:gd name="T13" fmla="*/ 13 h 27"/>
                <a:gd name="T14" fmla="*/ 1 w 21"/>
                <a:gd name="T15" fmla="*/ 2 h 27"/>
                <a:gd name="T16" fmla="*/ 3 w 21"/>
                <a:gd name="T1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7">
                  <a:moveTo>
                    <a:pt x="3" y="2"/>
                  </a:moveTo>
                  <a:cubicBezTo>
                    <a:pt x="3" y="2"/>
                    <a:pt x="1" y="2"/>
                    <a:pt x="2" y="8"/>
                  </a:cubicBezTo>
                  <a:cubicBezTo>
                    <a:pt x="2" y="8"/>
                    <a:pt x="3" y="22"/>
                    <a:pt x="11" y="25"/>
                  </a:cubicBezTo>
                  <a:cubicBezTo>
                    <a:pt x="11" y="25"/>
                    <a:pt x="17" y="27"/>
                    <a:pt x="20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27"/>
                    <a:pt x="12" y="26"/>
                  </a:cubicBezTo>
                  <a:cubicBezTo>
                    <a:pt x="12" y="26"/>
                    <a:pt x="4" y="25"/>
                    <a:pt x="2" y="13"/>
                  </a:cubicBezTo>
                  <a:cubicBezTo>
                    <a:pt x="2" y="13"/>
                    <a:pt x="0" y="4"/>
                    <a:pt x="1" y="2"/>
                  </a:cubicBezTo>
                  <a:cubicBezTo>
                    <a:pt x="1" y="2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716"/>
            <p:cNvSpPr>
              <a:spLocks/>
            </p:cNvSpPr>
            <p:nvPr/>
          </p:nvSpPr>
          <p:spPr bwMode="auto">
            <a:xfrm>
              <a:off x="4275138" y="671513"/>
              <a:ext cx="17463" cy="14288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4"/>
                    <a:pt x="3" y="0"/>
                    <a:pt x="4" y="0"/>
                  </a:cubicBezTo>
                  <a:cubicBezTo>
                    <a:pt x="4" y="0"/>
                    <a:pt x="5" y="1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717"/>
            <p:cNvSpPr>
              <a:spLocks/>
            </p:cNvSpPr>
            <p:nvPr/>
          </p:nvSpPr>
          <p:spPr bwMode="auto">
            <a:xfrm>
              <a:off x="4406901" y="647700"/>
              <a:ext cx="14288" cy="23813"/>
            </a:xfrm>
            <a:custGeom>
              <a:avLst/>
              <a:gdLst>
                <a:gd name="T0" fmla="*/ 0 w 4"/>
                <a:gd name="T1" fmla="*/ 4 h 7"/>
                <a:gd name="T2" fmla="*/ 4 w 4"/>
                <a:gd name="T3" fmla="*/ 0 h 7"/>
                <a:gd name="T4" fmla="*/ 3 w 4"/>
                <a:gd name="T5" fmla="*/ 4 h 7"/>
                <a:gd name="T6" fmla="*/ 0 w 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4"/>
                  </a:moveTo>
                  <a:cubicBezTo>
                    <a:pt x="0" y="4"/>
                    <a:pt x="0" y="0"/>
                    <a:pt x="4" y="0"/>
                  </a:cubicBezTo>
                  <a:cubicBezTo>
                    <a:pt x="4" y="0"/>
                    <a:pt x="2" y="3"/>
                    <a:pt x="3" y="4"/>
                  </a:cubicBezTo>
                  <a:cubicBezTo>
                    <a:pt x="3" y="4"/>
                    <a:pt x="2" y="7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718"/>
            <p:cNvSpPr>
              <a:spLocks/>
            </p:cNvSpPr>
            <p:nvPr/>
          </p:nvSpPr>
          <p:spPr bwMode="auto">
            <a:xfrm>
              <a:off x="4286251" y="682625"/>
              <a:ext cx="12700" cy="26988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5 h 8"/>
                <a:gd name="T4" fmla="*/ 4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0"/>
                    <a:pt x="1" y="3"/>
                    <a:pt x="0" y="5"/>
                  </a:cubicBezTo>
                  <a:cubicBezTo>
                    <a:pt x="0" y="5"/>
                    <a:pt x="2" y="8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719"/>
            <p:cNvSpPr>
              <a:spLocks/>
            </p:cNvSpPr>
            <p:nvPr/>
          </p:nvSpPr>
          <p:spPr bwMode="auto">
            <a:xfrm>
              <a:off x="4340226" y="717550"/>
              <a:ext cx="11113" cy="30163"/>
            </a:xfrm>
            <a:custGeom>
              <a:avLst/>
              <a:gdLst>
                <a:gd name="T0" fmla="*/ 0 w 3"/>
                <a:gd name="T1" fmla="*/ 0 h 9"/>
                <a:gd name="T2" fmla="*/ 3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0" y="0"/>
                    <a:pt x="3" y="2"/>
                    <a:pt x="3" y="6"/>
                  </a:cubicBezTo>
                  <a:cubicBezTo>
                    <a:pt x="3" y="6"/>
                    <a:pt x="2" y="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720"/>
            <p:cNvSpPr>
              <a:spLocks/>
            </p:cNvSpPr>
            <p:nvPr/>
          </p:nvSpPr>
          <p:spPr bwMode="auto">
            <a:xfrm>
              <a:off x="4181476" y="568325"/>
              <a:ext cx="107950" cy="79375"/>
            </a:xfrm>
            <a:custGeom>
              <a:avLst/>
              <a:gdLst>
                <a:gd name="T0" fmla="*/ 28 w 31"/>
                <a:gd name="T1" fmla="*/ 0 h 23"/>
                <a:gd name="T2" fmla="*/ 14 w 31"/>
                <a:gd name="T3" fmla="*/ 14 h 23"/>
                <a:gd name="T4" fmla="*/ 25 w 31"/>
                <a:gd name="T5" fmla="*/ 15 h 23"/>
                <a:gd name="T6" fmla="*/ 31 w 31"/>
                <a:gd name="T7" fmla="*/ 14 h 23"/>
                <a:gd name="T8" fmla="*/ 11 w 31"/>
                <a:gd name="T9" fmla="*/ 17 h 23"/>
                <a:gd name="T10" fmla="*/ 28 w 31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3">
                  <a:moveTo>
                    <a:pt x="28" y="0"/>
                  </a:moveTo>
                  <a:cubicBezTo>
                    <a:pt x="28" y="0"/>
                    <a:pt x="10" y="6"/>
                    <a:pt x="14" y="14"/>
                  </a:cubicBezTo>
                  <a:cubicBezTo>
                    <a:pt x="14" y="14"/>
                    <a:pt x="17" y="19"/>
                    <a:pt x="25" y="15"/>
                  </a:cubicBezTo>
                  <a:cubicBezTo>
                    <a:pt x="25" y="15"/>
                    <a:pt x="30" y="12"/>
                    <a:pt x="31" y="14"/>
                  </a:cubicBezTo>
                  <a:cubicBezTo>
                    <a:pt x="31" y="14"/>
                    <a:pt x="18" y="23"/>
                    <a:pt x="11" y="17"/>
                  </a:cubicBezTo>
                  <a:cubicBezTo>
                    <a:pt x="11" y="17"/>
                    <a:pt x="0" y="6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721"/>
            <p:cNvSpPr>
              <a:spLocks/>
            </p:cNvSpPr>
            <p:nvPr/>
          </p:nvSpPr>
          <p:spPr bwMode="auto">
            <a:xfrm>
              <a:off x="3689351" y="447675"/>
              <a:ext cx="84138" cy="61913"/>
            </a:xfrm>
            <a:custGeom>
              <a:avLst/>
              <a:gdLst>
                <a:gd name="T0" fmla="*/ 1 w 24"/>
                <a:gd name="T1" fmla="*/ 9 h 18"/>
                <a:gd name="T2" fmla="*/ 8 w 24"/>
                <a:gd name="T3" fmla="*/ 18 h 18"/>
                <a:gd name="T4" fmla="*/ 21 w 24"/>
                <a:gd name="T5" fmla="*/ 0 h 18"/>
                <a:gd name="T6" fmla="*/ 18 w 24"/>
                <a:gd name="T7" fmla="*/ 5 h 18"/>
                <a:gd name="T8" fmla="*/ 10 w 24"/>
                <a:gd name="T9" fmla="*/ 15 h 18"/>
                <a:gd name="T10" fmla="*/ 4 w 24"/>
                <a:gd name="T11" fmla="*/ 11 h 18"/>
                <a:gd name="T12" fmla="*/ 1 w 24"/>
                <a:gd name="T13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8">
                  <a:moveTo>
                    <a:pt x="1" y="9"/>
                  </a:moveTo>
                  <a:cubicBezTo>
                    <a:pt x="1" y="9"/>
                    <a:pt x="0" y="16"/>
                    <a:pt x="8" y="18"/>
                  </a:cubicBezTo>
                  <a:cubicBezTo>
                    <a:pt x="8" y="18"/>
                    <a:pt x="24" y="15"/>
                    <a:pt x="21" y="0"/>
                  </a:cubicBezTo>
                  <a:cubicBezTo>
                    <a:pt x="21" y="0"/>
                    <a:pt x="19" y="0"/>
                    <a:pt x="18" y="5"/>
                  </a:cubicBezTo>
                  <a:cubicBezTo>
                    <a:pt x="18" y="5"/>
                    <a:pt x="16" y="14"/>
                    <a:pt x="10" y="15"/>
                  </a:cubicBezTo>
                  <a:cubicBezTo>
                    <a:pt x="10" y="15"/>
                    <a:pt x="5" y="18"/>
                    <a:pt x="4" y="11"/>
                  </a:cubicBezTo>
                  <a:cubicBezTo>
                    <a:pt x="4" y="11"/>
                    <a:pt x="2" y="7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722"/>
            <p:cNvSpPr>
              <a:spLocks/>
            </p:cNvSpPr>
            <p:nvPr/>
          </p:nvSpPr>
          <p:spPr bwMode="auto">
            <a:xfrm>
              <a:off x="3786188" y="401638"/>
              <a:ext cx="73025" cy="73025"/>
            </a:xfrm>
            <a:custGeom>
              <a:avLst/>
              <a:gdLst>
                <a:gd name="T0" fmla="*/ 0 w 21"/>
                <a:gd name="T1" fmla="*/ 12 h 21"/>
                <a:gd name="T2" fmla="*/ 16 w 21"/>
                <a:gd name="T3" fmla="*/ 5 h 21"/>
                <a:gd name="T4" fmla="*/ 19 w 21"/>
                <a:gd name="T5" fmla="*/ 6 h 21"/>
                <a:gd name="T6" fmla="*/ 15 w 21"/>
                <a:gd name="T7" fmla="*/ 16 h 21"/>
                <a:gd name="T8" fmla="*/ 0 w 21"/>
                <a:gd name="T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12"/>
                  </a:moveTo>
                  <a:cubicBezTo>
                    <a:pt x="0" y="12"/>
                    <a:pt x="17" y="21"/>
                    <a:pt x="16" y="5"/>
                  </a:cubicBezTo>
                  <a:cubicBezTo>
                    <a:pt x="16" y="5"/>
                    <a:pt x="16" y="0"/>
                    <a:pt x="19" y="6"/>
                  </a:cubicBezTo>
                  <a:cubicBezTo>
                    <a:pt x="19" y="6"/>
                    <a:pt x="21" y="14"/>
                    <a:pt x="15" y="16"/>
                  </a:cubicBezTo>
                  <a:cubicBezTo>
                    <a:pt x="15" y="16"/>
                    <a:pt x="7" y="20"/>
                    <a:pt x="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723"/>
            <p:cNvSpPr>
              <a:spLocks/>
            </p:cNvSpPr>
            <p:nvPr/>
          </p:nvSpPr>
          <p:spPr bwMode="auto">
            <a:xfrm>
              <a:off x="3773488" y="468313"/>
              <a:ext cx="26988" cy="17463"/>
            </a:xfrm>
            <a:custGeom>
              <a:avLst/>
              <a:gdLst>
                <a:gd name="T0" fmla="*/ 5 w 8"/>
                <a:gd name="T1" fmla="*/ 5 h 5"/>
                <a:gd name="T2" fmla="*/ 1 w 8"/>
                <a:gd name="T3" fmla="*/ 4 h 5"/>
                <a:gd name="T4" fmla="*/ 4 w 8"/>
                <a:gd name="T5" fmla="*/ 1 h 5"/>
                <a:gd name="T6" fmla="*/ 5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5"/>
                  </a:moveTo>
                  <a:cubicBezTo>
                    <a:pt x="5" y="5"/>
                    <a:pt x="3" y="2"/>
                    <a:pt x="1" y="4"/>
                  </a:cubicBezTo>
                  <a:cubicBezTo>
                    <a:pt x="1" y="4"/>
                    <a:pt x="0" y="0"/>
                    <a:pt x="4" y="1"/>
                  </a:cubicBezTo>
                  <a:cubicBezTo>
                    <a:pt x="4" y="1"/>
                    <a:pt x="8" y="2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724"/>
            <p:cNvSpPr>
              <a:spLocks/>
            </p:cNvSpPr>
            <p:nvPr/>
          </p:nvSpPr>
          <p:spPr bwMode="auto">
            <a:xfrm>
              <a:off x="3756026" y="481013"/>
              <a:ext cx="17463" cy="14288"/>
            </a:xfrm>
            <a:custGeom>
              <a:avLst/>
              <a:gdLst>
                <a:gd name="T0" fmla="*/ 1 w 5"/>
                <a:gd name="T1" fmla="*/ 1 h 4"/>
                <a:gd name="T2" fmla="*/ 4 w 5"/>
                <a:gd name="T3" fmla="*/ 4 h 4"/>
                <a:gd name="T4" fmla="*/ 1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1"/>
                    <a:pt x="0" y="2"/>
                    <a:pt x="4" y="4"/>
                  </a:cubicBezTo>
                  <a:cubicBezTo>
                    <a:pt x="4" y="4"/>
                    <a:pt x="5" y="0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725"/>
            <p:cNvSpPr>
              <a:spLocks/>
            </p:cNvSpPr>
            <p:nvPr/>
          </p:nvSpPr>
          <p:spPr bwMode="auto">
            <a:xfrm>
              <a:off x="3287713" y="1677988"/>
              <a:ext cx="38100" cy="41275"/>
            </a:xfrm>
            <a:custGeom>
              <a:avLst/>
              <a:gdLst>
                <a:gd name="T0" fmla="*/ 11 w 11"/>
                <a:gd name="T1" fmla="*/ 0 h 12"/>
                <a:gd name="T2" fmla="*/ 8 w 11"/>
                <a:gd name="T3" fmla="*/ 7 h 12"/>
                <a:gd name="T4" fmla="*/ 4 w 11"/>
                <a:gd name="T5" fmla="*/ 9 h 12"/>
                <a:gd name="T6" fmla="*/ 4 w 11"/>
                <a:gd name="T7" fmla="*/ 1 h 12"/>
                <a:gd name="T8" fmla="*/ 11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1" y="0"/>
                    <a:pt x="7" y="2"/>
                    <a:pt x="8" y="7"/>
                  </a:cubicBezTo>
                  <a:cubicBezTo>
                    <a:pt x="8" y="7"/>
                    <a:pt x="10" y="12"/>
                    <a:pt x="4" y="9"/>
                  </a:cubicBezTo>
                  <a:cubicBezTo>
                    <a:pt x="4" y="9"/>
                    <a:pt x="0" y="4"/>
                    <a:pt x="4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726"/>
            <p:cNvSpPr>
              <a:spLocks/>
            </p:cNvSpPr>
            <p:nvPr/>
          </p:nvSpPr>
          <p:spPr bwMode="auto">
            <a:xfrm>
              <a:off x="3197226" y="1833563"/>
              <a:ext cx="38100" cy="41275"/>
            </a:xfrm>
            <a:custGeom>
              <a:avLst/>
              <a:gdLst>
                <a:gd name="T0" fmla="*/ 3 w 11"/>
                <a:gd name="T1" fmla="*/ 12 h 12"/>
                <a:gd name="T2" fmla="*/ 8 w 11"/>
                <a:gd name="T3" fmla="*/ 9 h 12"/>
                <a:gd name="T4" fmla="*/ 7 w 11"/>
                <a:gd name="T5" fmla="*/ 2 h 12"/>
                <a:gd name="T6" fmla="*/ 1 w 11"/>
                <a:gd name="T7" fmla="*/ 3 h 12"/>
                <a:gd name="T8" fmla="*/ 1 w 11"/>
                <a:gd name="T9" fmla="*/ 8 h 12"/>
                <a:gd name="T10" fmla="*/ 3 w 11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3" y="12"/>
                    <a:pt x="5" y="6"/>
                    <a:pt x="8" y="9"/>
                  </a:cubicBezTo>
                  <a:cubicBezTo>
                    <a:pt x="8" y="9"/>
                    <a:pt x="11" y="10"/>
                    <a:pt x="7" y="2"/>
                  </a:cubicBezTo>
                  <a:cubicBezTo>
                    <a:pt x="7" y="2"/>
                    <a:pt x="3" y="0"/>
                    <a:pt x="1" y="3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1" y="8"/>
                    <a:pt x="3" y="11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727"/>
            <p:cNvSpPr>
              <a:spLocks/>
            </p:cNvSpPr>
            <p:nvPr/>
          </p:nvSpPr>
          <p:spPr bwMode="auto">
            <a:xfrm>
              <a:off x="3249613" y="1739900"/>
              <a:ext cx="44450" cy="20638"/>
            </a:xfrm>
            <a:custGeom>
              <a:avLst/>
              <a:gdLst>
                <a:gd name="T0" fmla="*/ 5 w 13"/>
                <a:gd name="T1" fmla="*/ 6 h 6"/>
                <a:gd name="T2" fmla="*/ 11 w 13"/>
                <a:gd name="T3" fmla="*/ 1 h 6"/>
                <a:gd name="T4" fmla="*/ 13 w 13"/>
                <a:gd name="T5" fmla="*/ 0 h 6"/>
                <a:gd name="T6" fmla="*/ 6 w 13"/>
                <a:gd name="T7" fmla="*/ 2 h 6"/>
                <a:gd name="T8" fmla="*/ 5 w 1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5" y="6"/>
                  </a:moveTo>
                  <a:cubicBezTo>
                    <a:pt x="5" y="6"/>
                    <a:pt x="8" y="1"/>
                    <a:pt x="11" y="1"/>
                  </a:cubicBezTo>
                  <a:cubicBezTo>
                    <a:pt x="11" y="1"/>
                    <a:pt x="13" y="1"/>
                    <a:pt x="13" y="0"/>
                  </a:cubicBezTo>
                  <a:cubicBezTo>
                    <a:pt x="13" y="0"/>
                    <a:pt x="10" y="0"/>
                    <a:pt x="6" y="2"/>
                  </a:cubicBezTo>
                  <a:cubicBezTo>
                    <a:pt x="6" y="2"/>
                    <a:pt x="0" y="3"/>
                    <a:pt x="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728"/>
            <p:cNvSpPr>
              <a:spLocks/>
            </p:cNvSpPr>
            <p:nvPr/>
          </p:nvSpPr>
          <p:spPr bwMode="auto">
            <a:xfrm>
              <a:off x="3311526" y="1643063"/>
              <a:ext cx="73025" cy="58738"/>
            </a:xfrm>
            <a:custGeom>
              <a:avLst/>
              <a:gdLst>
                <a:gd name="T0" fmla="*/ 6 w 21"/>
                <a:gd name="T1" fmla="*/ 6 h 17"/>
                <a:gd name="T2" fmla="*/ 11 w 21"/>
                <a:gd name="T3" fmla="*/ 11 h 17"/>
                <a:gd name="T4" fmla="*/ 9 w 21"/>
                <a:gd name="T5" fmla="*/ 17 h 17"/>
                <a:gd name="T6" fmla="*/ 15 w 21"/>
                <a:gd name="T7" fmla="*/ 13 h 17"/>
                <a:gd name="T8" fmla="*/ 18 w 21"/>
                <a:gd name="T9" fmla="*/ 15 h 17"/>
                <a:gd name="T10" fmla="*/ 19 w 21"/>
                <a:gd name="T11" fmla="*/ 10 h 17"/>
                <a:gd name="T12" fmla="*/ 20 w 21"/>
                <a:gd name="T13" fmla="*/ 7 h 17"/>
                <a:gd name="T14" fmla="*/ 10 w 21"/>
                <a:gd name="T15" fmla="*/ 2 h 17"/>
                <a:gd name="T16" fmla="*/ 0 w 21"/>
                <a:gd name="T17" fmla="*/ 5 h 17"/>
                <a:gd name="T18" fmla="*/ 4 w 21"/>
                <a:gd name="T19" fmla="*/ 5 h 17"/>
                <a:gd name="T20" fmla="*/ 6 w 21"/>
                <a:gd name="T2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7">
                  <a:moveTo>
                    <a:pt x="6" y="6"/>
                  </a:moveTo>
                  <a:cubicBezTo>
                    <a:pt x="6" y="6"/>
                    <a:pt x="11" y="5"/>
                    <a:pt x="11" y="11"/>
                  </a:cubicBezTo>
                  <a:cubicBezTo>
                    <a:pt x="11" y="11"/>
                    <a:pt x="11" y="15"/>
                    <a:pt x="9" y="17"/>
                  </a:cubicBezTo>
                  <a:cubicBezTo>
                    <a:pt x="9" y="17"/>
                    <a:pt x="13" y="15"/>
                    <a:pt x="15" y="13"/>
                  </a:cubicBezTo>
                  <a:cubicBezTo>
                    <a:pt x="15" y="13"/>
                    <a:pt x="16" y="17"/>
                    <a:pt x="18" y="15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1" y="9"/>
                    <a:pt x="20" y="7"/>
                  </a:cubicBezTo>
                  <a:cubicBezTo>
                    <a:pt x="20" y="7"/>
                    <a:pt x="17" y="0"/>
                    <a:pt x="10" y="2"/>
                  </a:cubicBezTo>
                  <a:cubicBezTo>
                    <a:pt x="10" y="2"/>
                    <a:pt x="4" y="1"/>
                    <a:pt x="0" y="5"/>
                  </a:cubicBezTo>
                  <a:cubicBezTo>
                    <a:pt x="0" y="5"/>
                    <a:pt x="1" y="8"/>
                    <a:pt x="4" y="5"/>
                  </a:cubicBezTo>
                  <a:cubicBezTo>
                    <a:pt x="4" y="5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729"/>
            <p:cNvSpPr>
              <a:spLocks/>
            </p:cNvSpPr>
            <p:nvPr/>
          </p:nvSpPr>
          <p:spPr bwMode="auto">
            <a:xfrm>
              <a:off x="3332163" y="1511300"/>
              <a:ext cx="34925" cy="44450"/>
            </a:xfrm>
            <a:custGeom>
              <a:avLst/>
              <a:gdLst>
                <a:gd name="T0" fmla="*/ 1 w 10"/>
                <a:gd name="T1" fmla="*/ 13 h 13"/>
                <a:gd name="T2" fmla="*/ 7 w 10"/>
                <a:gd name="T3" fmla="*/ 4 h 13"/>
                <a:gd name="T4" fmla="*/ 8 w 10"/>
                <a:gd name="T5" fmla="*/ 2 h 13"/>
                <a:gd name="T6" fmla="*/ 0 w 10"/>
                <a:gd name="T7" fmla="*/ 4 h 13"/>
                <a:gd name="T8" fmla="*/ 0 w 10"/>
                <a:gd name="T9" fmla="*/ 6 h 13"/>
                <a:gd name="T10" fmla="*/ 1 w 10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1" y="13"/>
                  </a:moveTo>
                  <a:cubicBezTo>
                    <a:pt x="1" y="13"/>
                    <a:pt x="3" y="6"/>
                    <a:pt x="7" y="4"/>
                  </a:cubicBezTo>
                  <a:cubicBezTo>
                    <a:pt x="7" y="4"/>
                    <a:pt x="10" y="5"/>
                    <a:pt x="8" y="2"/>
                  </a:cubicBezTo>
                  <a:cubicBezTo>
                    <a:pt x="8" y="2"/>
                    <a:pt x="2" y="0"/>
                    <a:pt x="0" y="4"/>
                  </a:cubicBezTo>
                  <a:cubicBezTo>
                    <a:pt x="0" y="4"/>
                    <a:pt x="0" y="4"/>
                    <a:pt x="0" y="6"/>
                  </a:cubicBezTo>
                  <a:cubicBezTo>
                    <a:pt x="0" y="6"/>
                    <a:pt x="0" y="11"/>
                    <a:pt x="1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730"/>
            <p:cNvSpPr>
              <a:spLocks/>
            </p:cNvSpPr>
            <p:nvPr/>
          </p:nvSpPr>
          <p:spPr bwMode="auto">
            <a:xfrm>
              <a:off x="3294063" y="1581150"/>
              <a:ext cx="38100" cy="38100"/>
            </a:xfrm>
            <a:custGeom>
              <a:avLst/>
              <a:gdLst>
                <a:gd name="T0" fmla="*/ 11 w 11"/>
                <a:gd name="T1" fmla="*/ 0 h 11"/>
                <a:gd name="T2" fmla="*/ 5 w 11"/>
                <a:gd name="T3" fmla="*/ 3 h 11"/>
                <a:gd name="T4" fmla="*/ 3 w 11"/>
                <a:gd name="T5" fmla="*/ 8 h 11"/>
                <a:gd name="T6" fmla="*/ 11 w 11"/>
                <a:gd name="T7" fmla="*/ 8 h 11"/>
                <a:gd name="T8" fmla="*/ 8 w 11"/>
                <a:gd name="T9" fmla="*/ 5 h 11"/>
                <a:gd name="T10" fmla="*/ 11 w 11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11" y="0"/>
                    <a:pt x="7" y="1"/>
                    <a:pt x="5" y="3"/>
                  </a:cubicBezTo>
                  <a:cubicBezTo>
                    <a:pt x="5" y="3"/>
                    <a:pt x="0" y="4"/>
                    <a:pt x="3" y="8"/>
                  </a:cubicBezTo>
                  <a:cubicBezTo>
                    <a:pt x="3" y="8"/>
                    <a:pt x="6" y="11"/>
                    <a:pt x="11" y="8"/>
                  </a:cubicBezTo>
                  <a:cubicBezTo>
                    <a:pt x="11" y="8"/>
                    <a:pt x="11" y="6"/>
                    <a:pt x="8" y="5"/>
                  </a:cubicBezTo>
                  <a:cubicBezTo>
                    <a:pt x="8" y="5"/>
                    <a:pt x="9" y="2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731"/>
            <p:cNvSpPr>
              <a:spLocks/>
            </p:cNvSpPr>
            <p:nvPr/>
          </p:nvSpPr>
          <p:spPr bwMode="auto">
            <a:xfrm>
              <a:off x="3184526" y="1882775"/>
              <a:ext cx="33338" cy="41275"/>
            </a:xfrm>
            <a:custGeom>
              <a:avLst/>
              <a:gdLst>
                <a:gd name="T0" fmla="*/ 5 w 10"/>
                <a:gd name="T1" fmla="*/ 4 h 12"/>
                <a:gd name="T2" fmla="*/ 5 w 10"/>
                <a:gd name="T3" fmla="*/ 9 h 12"/>
                <a:gd name="T4" fmla="*/ 10 w 10"/>
                <a:gd name="T5" fmla="*/ 6 h 12"/>
                <a:gd name="T6" fmla="*/ 7 w 10"/>
                <a:gd name="T7" fmla="*/ 0 h 12"/>
                <a:gd name="T8" fmla="*/ 5 w 10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5" y="4"/>
                  </a:moveTo>
                  <a:cubicBezTo>
                    <a:pt x="5" y="4"/>
                    <a:pt x="0" y="5"/>
                    <a:pt x="5" y="9"/>
                  </a:cubicBezTo>
                  <a:cubicBezTo>
                    <a:pt x="5" y="9"/>
                    <a:pt x="10" y="12"/>
                    <a:pt x="10" y="6"/>
                  </a:cubicBezTo>
                  <a:cubicBezTo>
                    <a:pt x="10" y="6"/>
                    <a:pt x="7" y="1"/>
                    <a:pt x="7" y="0"/>
                  </a:cubicBezTo>
                  <a:cubicBezTo>
                    <a:pt x="7" y="0"/>
                    <a:pt x="7" y="5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732"/>
            <p:cNvSpPr>
              <a:spLocks/>
            </p:cNvSpPr>
            <p:nvPr/>
          </p:nvSpPr>
          <p:spPr bwMode="auto">
            <a:xfrm>
              <a:off x="3422651" y="1652588"/>
              <a:ext cx="20638" cy="17463"/>
            </a:xfrm>
            <a:custGeom>
              <a:avLst/>
              <a:gdLst>
                <a:gd name="T0" fmla="*/ 0 w 6"/>
                <a:gd name="T1" fmla="*/ 5 h 5"/>
                <a:gd name="T2" fmla="*/ 5 w 6"/>
                <a:gd name="T3" fmla="*/ 3 h 5"/>
                <a:gd name="T4" fmla="*/ 4 w 6"/>
                <a:gd name="T5" fmla="*/ 4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5"/>
                    <a:pt x="2" y="0"/>
                    <a:pt x="5" y="3"/>
                  </a:cubicBezTo>
                  <a:cubicBezTo>
                    <a:pt x="5" y="3"/>
                    <a:pt x="6" y="5"/>
                    <a:pt x="4" y="4"/>
                  </a:cubicBezTo>
                  <a:cubicBezTo>
                    <a:pt x="4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733"/>
            <p:cNvSpPr>
              <a:spLocks/>
            </p:cNvSpPr>
            <p:nvPr/>
          </p:nvSpPr>
          <p:spPr bwMode="auto">
            <a:xfrm>
              <a:off x="3267076" y="1649413"/>
              <a:ext cx="26988" cy="23813"/>
            </a:xfrm>
            <a:custGeom>
              <a:avLst/>
              <a:gdLst>
                <a:gd name="T0" fmla="*/ 5 w 8"/>
                <a:gd name="T1" fmla="*/ 6 h 7"/>
                <a:gd name="T2" fmla="*/ 5 w 8"/>
                <a:gd name="T3" fmla="*/ 0 h 7"/>
                <a:gd name="T4" fmla="*/ 8 w 8"/>
                <a:gd name="T5" fmla="*/ 3 h 7"/>
                <a:gd name="T6" fmla="*/ 7 w 8"/>
                <a:gd name="T7" fmla="*/ 4 h 7"/>
                <a:gd name="T8" fmla="*/ 5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6"/>
                  </a:moveTo>
                  <a:cubicBezTo>
                    <a:pt x="5" y="6"/>
                    <a:pt x="0" y="4"/>
                    <a:pt x="5" y="0"/>
                  </a:cubicBezTo>
                  <a:cubicBezTo>
                    <a:pt x="5" y="0"/>
                    <a:pt x="8" y="0"/>
                    <a:pt x="8" y="3"/>
                  </a:cubicBezTo>
                  <a:cubicBezTo>
                    <a:pt x="8" y="3"/>
                    <a:pt x="7" y="3"/>
                    <a:pt x="7" y="4"/>
                  </a:cubicBezTo>
                  <a:cubicBezTo>
                    <a:pt x="7" y="4"/>
                    <a:pt x="7" y="7"/>
                    <a:pt x="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734"/>
            <p:cNvSpPr>
              <a:spLocks/>
            </p:cNvSpPr>
            <p:nvPr/>
          </p:nvSpPr>
          <p:spPr bwMode="auto">
            <a:xfrm>
              <a:off x="3246438" y="1728788"/>
              <a:ext cx="58738" cy="11113"/>
            </a:xfrm>
            <a:custGeom>
              <a:avLst/>
              <a:gdLst>
                <a:gd name="T0" fmla="*/ 3 w 17"/>
                <a:gd name="T1" fmla="*/ 3 h 3"/>
                <a:gd name="T2" fmla="*/ 15 w 17"/>
                <a:gd name="T3" fmla="*/ 2 h 3"/>
                <a:gd name="T4" fmla="*/ 14 w 17"/>
                <a:gd name="T5" fmla="*/ 0 h 3"/>
                <a:gd name="T6" fmla="*/ 5 w 17"/>
                <a:gd name="T7" fmla="*/ 1 h 3"/>
                <a:gd name="T8" fmla="*/ 3 w 1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">
                  <a:moveTo>
                    <a:pt x="3" y="3"/>
                  </a:moveTo>
                  <a:cubicBezTo>
                    <a:pt x="3" y="3"/>
                    <a:pt x="13" y="0"/>
                    <a:pt x="15" y="2"/>
                  </a:cubicBezTo>
                  <a:cubicBezTo>
                    <a:pt x="15" y="2"/>
                    <a:pt x="17" y="0"/>
                    <a:pt x="14" y="0"/>
                  </a:cubicBezTo>
                  <a:cubicBezTo>
                    <a:pt x="14" y="0"/>
                    <a:pt x="8" y="0"/>
                    <a:pt x="5" y="1"/>
                  </a:cubicBezTo>
                  <a:cubicBezTo>
                    <a:pt x="5" y="1"/>
                    <a:pt x="0" y="1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735"/>
            <p:cNvSpPr>
              <a:spLocks/>
            </p:cNvSpPr>
            <p:nvPr/>
          </p:nvSpPr>
          <p:spPr bwMode="auto">
            <a:xfrm>
              <a:off x="3228976" y="1743075"/>
              <a:ext cx="82550" cy="61913"/>
            </a:xfrm>
            <a:custGeom>
              <a:avLst/>
              <a:gdLst>
                <a:gd name="T0" fmla="*/ 22 w 24"/>
                <a:gd name="T1" fmla="*/ 3 h 18"/>
                <a:gd name="T2" fmla="*/ 24 w 24"/>
                <a:gd name="T3" fmla="*/ 4 h 18"/>
                <a:gd name="T4" fmla="*/ 20 w 24"/>
                <a:gd name="T5" fmla="*/ 10 h 18"/>
                <a:gd name="T6" fmla="*/ 10 w 24"/>
                <a:gd name="T7" fmla="*/ 17 h 18"/>
                <a:gd name="T8" fmla="*/ 4 w 24"/>
                <a:gd name="T9" fmla="*/ 5 h 18"/>
                <a:gd name="T10" fmla="*/ 5 w 24"/>
                <a:gd name="T11" fmla="*/ 12 h 18"/>
                <a:gd name="T12" fmla="*/ 13 w 24"/>
                <a:gd name="T13" fmla="*/ 15 h 18"/>
                <a:gd name="T14" fmla="*/ 20 w 24"/>
                <a:gd name="T15" fmla="*/ 7 h 18"/>
                <a:gd name="T16" fmla="*/ 22 w 24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2" y="3"/>
                  </a:moveTo>
                  <a:cubicBezTo>
                    <a:pt x="22" y="3"/>
                    <a:pt x="24" y="0"/>
                    <a:pt x="24" y="4"/>
                  </a:cubicBezTo>
                  <a:cubicBezTo>
                    <a:pt x="24" y="4"/>
                    <a:pt x="23" y="5"/>
                    <a:pt x="20" y="10"/>
                  </a:cubicBezTo>
                  <a:cubicBezTo>
                    <a:pt x="20" y="10"/>
                    <a:pt x="16" y="18"/>
                    <a:pt x="10" y="17"/>
                  </a:cubicBezTo>
                  <a:cubicBezTo>
                    <a:pt x="10" y="17"/>
                    <a:pt x="0" y="15"/>
                    <a:pt x="4" y="5"/>
                  </a:cubicBezTo>
                  <a:cubicBezTo>
                    <a:pt x="4" y="5"/>
                    <a:pt x="2" y="9"/>
                    <a:pt x="5" y="12"/>
                  </a:cubicBezTo>
                  <a:cubicBezTo>
                    <a:pt x="5" y="12"/>
                    <a:pt x="10" y="17"/>
                    <a:pt x="13" y="15"/>
                  </a:cubicBezTo>
                  <a:cubicBezTo>
                    <a:pt x="13" y="15"/>
                    <a:pt x="18" y="11"/>
                    <a:pt x="20" y="7"/>
                  </a:cubicBezTo>
                  <a:cubicBezTo>
                    <a:pt x="20" y="7"/>
                    <a:pt x="21" y="4"/>
                    <a:pt x="2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736"/>
            <p:cNvSpPr>
              <a:spLocks/>
            </p:cNvSpPr>
            <p:nvPr/>
          </p:nvSpPr>
          <p:spPr bwMode="auto">
            <a:xfrm>
              <a:off x="3263901" y="1751013"/>
              <a:ext cx="30163" cy="23813"/>
            </a:xfrm>
            <a:custGeom>
              <a:avLst/>
              <a:gdLst>
                <a:gd name="T0" fmla="*/ 4 w 9"/>
                <a:gd name="T1" fmla="*/ 7 h 7"/>
                <a:gd name="T2" fmla="*/ 8 w 9"/>
                <a:gd name="T3" fmla="*/ 3 h 7"/>
                <a:gd name="T4" fmla="*/ 6 w 9"/>
                <a:gd name="T5" fmla="*/ 1 h 7"/>
                <a:gd name="T6" fmla="*/ 4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4" y="7"/>
                    <a:pt x="5" y="5"/>
                    <a:pt x="8" y="3"/>
                  </a:cubicBezTo>
                  <a:cubicBezTo>
                    <a:pt x="8" y="3"/>
                    <a:pt x="9" y="0"/>
                    <a:pt x="6" y="1"/>
                  </a:cubicBezTo>
                  <a:cubicBezTo>
                    <a:pt x="6" y="1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737"/>
            <p:cNvSpPr>
              <a:spLocks/>
            </p:cNvSpPr>
            <p:nvPr/>
          </p:nvSpPr>
          <p:spPr bwMode="auto">
            <a:xfrm>
              <a:off x="3298826" y="1763713"/>
              <a:ext cx="15875" cy="38100"/>
            </a:xfrm>
            <a:custGeom>
              <a:avLst/>
              <a:gdLst>
                <a:gd name="T0" fmla="*/ 4 w 5"/>
                <a:gd name="T1" fmla="*/ 0 h 11"/>
                <a:gd name="T2" fmla="*/ 2 w 5"/>
                <a:gd name="T3" fmla="*/ 10 h 11"/>
                <a:gd name="T4" fmla="*/ 3 w 5"/>
                <a:gd name="T5" fmla="*/ 8 h 11"/>
                <a:gd name="T6" fmla="*/ 4 w 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0" y="8"/>
                    <a:pt x="2" y="10"/>
                  </a:cubicBezTo>
                  <a:cubicBezTo>
                    <a:pt x="2" y="10"/>
                    <a:pt x="5" y="11"/>
                    <a:pt x="3" y="8"/>
                  </a:cubicBezTo>
                  <a:cubicBezTo>
                    <a:pt x="3" y="8"/>
                    <a:pt x="2" y="7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738"/>
            <p:cNvSpPr>
              <a:spLocks/>
            </p:cNvSpPr>
            <p:nvPr/>
          </p:nvSpPr>
          <p:spPr bwMode="auto">
            <a:xfrm>
              <a:off x="3311526" y="1774825"/>
              <a:ext cx="20638" cy="20638"/>
            </a:xfrm>
            <a:custGeom>
              <a:avLst/>
              <a:gdLst>
                <a:gd name="T0" fmla="*/ 3 w 6"/>
                <a:gd name="T1" fmla="*/ 0 h 6"/>
                <a:gd name="T2" fmla="*/ 4 w 6"/>
                <a:gd name="T3" fmla="*/ 6 h 6"/>
                <a:gd name="T4" fmla="*/ 5 w 6"/>
                <a:gd name="T5" fmla="*/ 3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3" y="0"/>
                    <a:pt x="0" y="6"/>
                    <a:pt x="4" y="6"/>
                  </a:cubicBezTo>
                  <a:cubicBezTo>
                    <a:pt x="4" y="6"/>
                    <a:pt x="6" y="6"/>
                    <a:pt x="5" y="3"/>
                  </a:cubicBezTo>
                  <a:cubicBezTo>
                    <a:pt x="5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739"/>
            <p:cNvSpPr>
              <a:spLocks/>
            </p:cNvSpPr>
            <p:nvPr/>
          </p:nvSpPr>
          <p:spPr bwMode="auto">
            <a:xfrm>
              <a:off x="3308351" y="1766888"/>
              <a:ext cx="44450" cy="63500"/>
            </a:xfrm>
            <a:custGeom>
              <a:avLst/>
              <a:gdLst>
                <a:gd name="T0" fmla="*/ 8 w 13"/>
                <a:gd name="T1" fmla="*/ 2 h 18"/>
                <a:gd name="T2" fmla="*/ 11 w 13"/>
                <a:gd name="T3" fmla="*/ 8 h 18"/>
                <a:gd name="T4" fmla="*/ 10 w 13"/>
                <a:gd name="T5" fmla="*/ 11 h 18"/>
                <a:gd name="T6" fmla="*/ 3 w 13"/>
                <a:gd name="T7" fmla="*/ 14 h 18"/>
                <a:gd name="T8" fmla="*/ 3 w 13"/>
                <a:gd name="T9" fmla="*/ 16 h 18"/>
                <a:gd name="T10" fmla="*/ 13 w 13"/>
                <a:gd name="T11" fmla="*/ 10 h 18"/>
                <a:gd name="T12" fmla="*/ 8 w 13"/>
                <a:gd name="T1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8">
                  <a:moveTo>
                    <a:pt x="8" y="2"/>
                  </a:moveTo>
                  <a:cubicBezTo>
                    <a:pt x="8" y="2"/>
                    <a:pt x="7" y="7"/>
                    <a:pt x="11" y="8"/>
                  </a:cubicBezTo>
                  <a:cubicBezTo>
                    <a:pt x="11" y="8"/>
                    <a:pt x="13" y="10"/>
                    <a:pt x="10" y="11"/>
                  </a:cubicBezTo>
                  <a:cubicBezTo>
                    <a:pt x="10" y="11"/>
                    <a:pt x="7" y="17"/>
                    <a:pt x="3" y="14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9" y="18"/>
                    <a:pt x="13" y="10"/>
                  </a:cubicBezTo>
                  <a:cubicBezTo>
                    <a:pt x="13" y="10"/>
                    <a:pt x="11" y="0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740"/>
            <p:cNvSpPr>
              <a:spLocks/>
            </p:cNvSpPr>
            <p:nvPr/>
          </p:nvSpPr>
          <p:spPr bwMode="auto">
            <a:xfrm>
              <a:off x="3217863" y="1701800"/>
              <a:ext cx="76200" cy="34925"/>
            </a:xfrm>
            <a:custGeom>
              <a:avLst/>
              <a:gdLst>
                <a:gd name="T0" fmla="*/ 20 w 22"/>
                <a:gd name="T1" fmla="*/ 5 h 10"/>
                <a:gd name="T2" fmla="*/ 20 w 22"/>
                <a:gd name="T3" fmla="*/ 3 h 10"/>
                <a:gd name="T4" fmla="*/ 2 w 22"/>
                <a:gd name="T5" fmla="*/ 8 h 10"/>
                <a:gd name="T6" fmla="*/ 5 w 22"/>
                <a:gd name="T7" fmla="*/ 8 h 10"/>
                <a:gd name="T8" fmla="*/ 20 w 2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20" y="5"/>
                  </a:moveTo>
                  <a:cubicBezTo>
                    <a:pt x="20" y="5"/>
                    <a:pt x="22" y="6"/>
                    <a:pt x="20" y="3"/>
                  </a:cubicBezTo>
                  <a:cubicBezTo>
                    <a:pt x="20" y="3"/>
                    <a:pt x="12" y="0"/>
                    <a:pt x="2" y="8"/>
                  </a:cubicBezTo>
                  <a:cubicBezTo>
                    <a:pt x="2" y="8"/>
                    <a:pt x="0" y="10"/>
                    <a:pt x="5" y="8"/>
                  </a:cubicBezTo>
                  <a:cubicBezTo>
                    <a:pt x="5" y="8"/>
                    <a:pt x="11" y="2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741"/>
            <p:cNvSpPr>
              <a:spLocks/>
            </p:cNvSpPr>
            <p:nvPr/>
          </p:nvSpPr>
          <p:spPr bwMode="auto">
            <a:xfrm>
              <a:off x="4260851" y="671513"/>
              <a:ext cx="14288" cy="17463"/>
            </a:xfrm>
            <a:custGeom>
              <a:avLst/>
              <a:gdLst>
                <a:gd name="T0" fmla="*/ 1 w 4"/>
                <a:gd name="T1" fmla="*/ 2 h 5"/>
                <a:gd name="T2" fmla="*/ 4 w 4"/>
                <a:gd name="T3" fmla="*/ 5 h 5"/>
                <a:gd name="T4" fmla="*/ 1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1" y="2"/>
                    <a:pt x="0" y="5"/>
                    <a:pt x="4" y="5"/>
                  </a:cubicBezTo>
                  <a:cubicBezTo>
                    <a:pt x="4" y="5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742"/>
            <p:cNvSpPr>
              <a:spLocks/>
            </p:cNvSpPr>
            <p:nvPr/>
          </p:nvSpPr>
          <p:spPr bwMode="auto">
            <a:xfrm>
              <a:off x="4271963" y="685800"/>
              <a:ext cx="14288" cy="14288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0 h 4"/>
                <a:gd name="T4" fmla="*/ 2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3" y="3"/>
                    <a:pt x="4" y="0"/>
                  </a:cubicBezTo>
                  <a:cubicBezTo>
                    <a:pt x="4" y="0"/>
                    <a:pt x="0" y="1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743"/>
            <p:cNvSpPr>
              <a:spLocks/>
            </p:cNvSpPr>
            <p:nvPr/>
          </p:nvSpPr>
          <p:spPr bwMode="auto">
            <a:xfrm>
              <a:off x="4275138" y="709613"/>
              <a:ext cx="14288" cy="14288"/>
            </a:xfrm>
            <a:custGeom>
              <a:avLst/>
              <a:gdLst>
                <a:gd name="T0" fmla="*/ 0 w 4"/>
                <a:gd name="T1" fmla="*/ 1 h 4"/>
                <a:gd name="T2" fmla="*/ 4 w 4"/>
                <a:gd name="T3" fmla="*/ 3 h 4"/>
                <a:gd name="T4" fmla="*/ 2 w 4"/>
                <a:gd name="T5" fmla="*/ 0 h 4"/>
                <a:gd name="T6" fmla="*/ 0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1"/>
                    <a:pt x="0" y="4"/>
                    <a:pt x="4" y="3"/>
                  </a:cubicBezTo>
                  <a:cubicBezTo>
                    <a:pt x="4" y="3"/>
                    <a:pt x="4" y="2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744"/>
            <p:cNvSpPr>
              <a:spLocks/>
            </p:cNvSpPr>
            <p:nvPr/>
          </p:nvSpPr>
          <p:spPr bwMode="auto">
            <a:xfrm>
              <a:off x="4313238" y="696913"/>
              <a:ext cx="38100" cy="50800"/>
            </a:xfrm>
            <a:custGeom>
              <a:avLst/>
              <a:gdLst>
                <a:gd name="T0" fmla="*/ 8 w 11"/>
                <a:gd name="T1" fmla="*/ 0 h 15"/>
                <a:gd name="T2" fmla="*/ 1 w 11"/>
                <a:gd name="T3" fmla="*/ 13 h 15"/>
                <a:gd name="T4" fmla="*/ 3 w 11"/>
                <a:gd name="T5" fmla="*/ 13 h 15"/>
                <a:gd name="T6" fmla="*/ 8 w 1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8" y="0"/>
                  </a:moveTo>
                  <a:cubicBezTo>
                    <a:pt x="8" y="0"/>
                    <a:pt x="9" y="8"/>
                    <a:pt x="1" y="13"/>
                  </a:cubicBezTo>
                  <a:cubicBezTo>
                    <a:pt x="1" y="13"/>
                    <a:pt x="0" y="15"/>
                    <a:pt x="3" y="13"/>
                  </a:cubicBezTo>
                  <a:cubicBezTo>
                    <a:pt x="3" y="13"/>
                    <a:pt x="11" y="6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745"/>
            <p:cNvSpPr>
              <a:spLocks/>
            </p:cNvSpPr>
            <p:nvPr/>
          </p:nvSpPr>
          <p:spPr bwMode="auto">
            <a:xfrm>
              <a:off x="4933951" y="720725"/>
              <a:ext cx="73025" cy="111125"/>
            </a:xfrm>
            <a:custGeom>
              <a:avLst/>
              <a:gdLst>
                <a:gd name="T0" fmla="*/ 1 w 21"/>
                <a:gd name="T1" fmla="*/ 12 h 32"/>
                <a:gd name="T2" fmla="*/ 14 w 21"/>
                <a:gd name="T3" fmla="*/ 13 h 32"/>
                <a:gd name="T4" fmla="*/ 15 w 21"/>
                <a:gd name="T5" fmla="*/ 26 h 32"/>
                <a:gd name="T6" fmla="*/ 6 w 21"/>
                <a:gd name="T7" fmla="*/ 26 h 32"/>
                <a:gd name="T8" fmla="*/ 8 w 21"/>
                <a:gd name="T9" fmla="*/ 29 h 32"/>
                <a:gd name="T10" fmla="*/ 17 w 21"/>
                <a:gd name="T11" fmla="*/ 27 h 32"/>
                <a:gd name="T12" fmla="*/ 17 w 21"/>
                <a:gd name="T13" fmla="*/ 12 h 32"/>
                <a:gd name="T14" fmla="*/ 0 w 21"/>
                <a:gd name="T15" fmla="*/ 12 h 32"/>
                <a:gd name="T16" fmla="*/ 1 w 21"/>
                <a:gd name="T1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2">
                  <a:moveTo>
                    <a:pt x="1" y="12"/>
                  </a:moveTo>
                  <a:cubicBezTo>
                    <a:pt x="1" y="12"/>
                    <a:pt x="10" y="6"/>
                    <a:pt x="14" y="13"/>
                  </a:cubicBezTo>
                  <a:cubicBezTo>
                    <a:pt x="14" y="13"/>
                    <a:pt x="19" y="18"/>
                    <a:pt x="15" y="26"/>
                  </a:cubicBezTo>
                  <a:cubicBezTo>
                    <a:pt x="15" y="26"/>
                    <a:pt x="12" y="32"/>
                    <a:pt x="6" y="26"/>
                  </a:cubicBezTo>
                  <a:cubicBezTo>
                    <a:pt x="6" y="26"/>
                    <a:pt x="4" y="27"/>
                    <a:pt x="8" y="29"/>
                  </a:cubicBezTo>
                  <a:cubicBezTo>
                    <a:pt x="8" y="29"/>
                    <a:pt x="13" y="32"/>
                    <a:pt x="17" y="27"/>
                  </a:cubicBezTo>
                  <a:cubicBezTo>
                    <a:pt x="17" y="27"/>
                    <a:pt x="21" y="20"/>
                    <a:pt x="17" y="12"/>
                  </a:cubicBezTo>
                  <a:cubicBezTo>
                    <a:pt x="17" y="12"/>
                    <a:pt x="10" y="0"/>
                    <a:pt x="0" y="12"/>
                  </a:cubicBezTo>
                  <a:cubicBezTo>
                    <a:pt x="0" y="12"/>
                    <a:pt x="0" y="13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746"/>
            <p:cNvSpPr>
              <a:spLocks/>
            </p:cNvSpPr>
            <p:nvPr/>
          </p:nvSpPr>
          <p:spPr bwMode="auto">
            <a:xfrm>
              <a:off x="3522663" y="879475"/>
              <a:ext cx="80963" cy="52388"/>
            </a:xfrm>
            <a:custGeom>
              <a:avLst/>
              <a:gdLst>
                <a:gd name="T0" fmla="*/ 0 w 23"/>
                <a:gd name="T1" fmla="*/ 0 h 15"/>
                <a:gd name="T2" fmla="*/ 17 w 23"/>
                <a:gd name="T3" fmla="*/ 4 h 15"/>
                <a:gd name="T4" fmla="*/ 19 w 23"/>
                <a:gd name="T5" fmla="*/ 6 h 15"/>
                <a:gd name="T6" fmla="*/ 0 w 2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0" y="0"/>
                    <a:pt x="6" y="11"/>
                    <a:pt x="17" y="4"/>
                  </a:cubicBezTo>
                  <a:cubicBezTo>
                    <a:pt x="17" y="4"/>
                    <a:pt x="23" y="0"/>
                    <a:pt x="19" y="6"/>
                  </a:cubicBezTo>
                  <a:cubicBezTo>
                    <a:pt x="19" y="6"/>
                    <a:pt x="8" y="1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747"/>
            <p:cNvSpPr>
              <a:spLocks/>
            </p:cNvSpPr>
            <p:nvPr/>
          </p:nvSpPr>
          <p:spPr bwMode="auto">
            <a:xfrm>
              <a:off x="3346451" y="1766888"/>
              <a:ext cx="23813" cy="11113"/>
            </a:xfrm>
            <a:custGeom>
              <a:avLst/>
              <a:gdLst>
                <a:gd name="T0" fmla="*/ 3 w 7"/>
                <a:gd name="T1" fmla="*/ 3 h 3"/>
                <a:gd name="T2" fmla="*/ 6 w 7"/>
                <a:gd name="T3" fmla="*/ 3 h 3"/>
                <a:gd name="T4" fmla="*/ 4 w 7"/>
                <a:gd name="T5" fmla="*/ 0 h 3"/>
                <a:gd name="T6" fmla="*/ 3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3" y="3"/>
                    <a:pt x="4" y="1"/>
                    <a:pt x="6" y="3"/>
                  </a:cubicBezTo>
                  <a:cubicBezTo>
                    <a:pt x="6" y="3"/>
                    <a:pt x="7" y="2"/>
                    <a:pt x="4" y="0"/>
                  </a:cubicBezTo>
                  <a:cubicBezTo>
                    <a:pt x="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748"/>
            <p:cNvSpPr>
              <a:spLocks/>
            </p:cNvSpPr>
            <p:nvPr/>
          </p:nvSpPr>
          <p:spPr bwMode="auto">
            <a:xfrm>
              <a:off x="3387726" y="1743075"/>
              <a:ext cx="28575" cy="23813"/>
            </a:xfrm>
            <a:custGeom>
              <a:avLst/>
              <a:gdLst>
                <a:gd name="T0" fmla="*/ 1 w 8"/>
                <a:gd name="T1" fmla="*/ 5 h 7"/>
                <a:gd name="T2" fmla="*/ 6 w 8"/>
                <a:gd name="T3" fmla="*/ 7 h 7"/>
                <a:gd name="T4" fmla="*/ 6 w 8"/>
                <a:gd name="T5" fmla="*/ 3 h 7"/>
                <a:gd name="T6" fmla="*/ 1 w 8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5"/>
                  </a:moveTo>
                  <a:cubicBezTo>
                    <a:pt x="1" y="5"/>
                    <a:pt x="5" y="4"/>
                    <a:pt x="6" y="7"/>
                  </a:cubicBezTo>
                  <a:cubicBezTo>
                    <a:pt x="6" y="7"/>
                    <a:pt x="8" y="7"/>
                    <a:pt x="6" y="3"/>
                  </a:cubicBezTo>
                  <a:cubicBezTo>
                    <a:pt x="6" y="3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749"/>
            <p:cNvSpPr>
              <a:spLocks/>
            </p:cNvSpPr>
            <p:nvPr/>
          </p:nvSpPr>
          <p:spPr bwMode="auto">
            <a:xfrm>
              <a:off x="3357563" y="1704975"/>
              <a:ext cx="44450" cy="61913"/>
            </a:xfrm>
            <a:custGeom>
              <a:avLst/>
              <a:gdLst>
                <a:gd name="T0" fmla="*/ 3 w 13"/>
                <a:gd name="T1" fmla="*/ 0 h 18"/>
                <a:gd name="T2" fmla="*/ 10 w 13"/>
                <a:gd name="T3" fmla="*/ 11 h 18"/>
                <a:gd name="T4" fmla="*/ 4 w 13"/>
                <a:gd name="T5" fmla="*/ 18 h 18"/>
                <a:gd name="T6" fmla="*/ 7 w 13"/>
                <a:gd name="T7" fmla="*/ 15 h 18"/>
                <a:gd name="T8" fmla="*/ 3 w 13"/>
                <a:gd name="T9" fmla="*/ 3 h 18"/>
                <a:gd name="T10" fmla="*/ 3 w 13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3" y="0"/>
                  </a:moveTo>
                  <a:cubicBezTo>
                    <a:pt x="3" y="0"/>
                    <a:pt x="9" y="7"/>
                    <a:pt x="10" y="11"/>
                  </a:cubicBezTo>
                  <a:cubicBezTo>
                    <a:pt x="10" y="11"/>
                    <a:pt x="8" y="18"/>
                    <a:pt x="4" y="18"/>
                  </a:cubicBezTo>
                  <a:cubicBezTo>
                    <a:pt x="4" y="18"/>
                    <a:pt x="3" y="17"/>
                    <a:pt x="7" y="15"/>
                  </a:cubicBezTo>
                  <a:cubicBezTo>
                    <a:pt x="7" y="15"/>
                    <a:pt x="13" y="10"/>
                    <a:pt x="3" y="3"/>
                  </a:cubicBezTo>
                  <a:cubicBezTo>
                    <a:pt x="3" y="3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750"/>
            <p:cNvSpPr>
              <a:spLocks/>
            </p:cNvSpPr>
            <p:nvPr/>
          </p:nvSpPr>
          <p:spPr bwMode="auto">
            <a:xfrm>
              <a:off x="3390901" y="1771650"/>
              <a:ext cx="31750" cy="44450"/>
            </a:xfrm>
            <a:custGeom>
              <a:avLst/>
              <a:gdLst>
                <a:gd name="T0" fmla="*/ 0 w 9"/>
                <a:gd name="T1" fmla="*/ 10 h 13"/>
                <a:gd name="T2" fmla="*/ 7 w 9"/>
                <a:gd name="T3" fmla="*/ 5 h 13"/>
                <a:gd name="T4" fmla="*/ 5 w 9"/>
                <a:gd name="T5" fmla="*/ 0 h 13"/>
                <a:gd name="T6" fmla="*/ 8 w 9"/>
                <a:gd name="T7" fmla="*/ 2 h 13"/>
                <a:gd name="T8" fmla="*/ 6 w 9"/>
                <a:gd name="T9" fmla="*/ 9 h 13"/>
                <a:gd name="T10" fmla="*/ 0 w 9"/>
                <a:gd name="T1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0" y="10"/>
                  </a:moveTo>
                  <a:cubicBezTo>
                    <a:pt x="0" y="10"/>
                    <a:pt x="5" y="11"/>
                    <a:pt x="7" y="5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5" y="0"/>
                    <a:pt x="7" y="0"/>
                    <a:pt x="8" y="2"/>
                  </a:cubicBezTo>
                  <a:cubicBezTo>
                    <a:pt x="8" y="2"/>
                    <a:pt x="9" y="7"/>
                    <a:pt x="6" y="9"/>
                  </a:cubicBezTo>
                  <a:cubicBezTo>
                    <a:pt x="6" y="9"/>
                    <a:pt x="0" y="13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751"/>
            <p:cNvSpPr>
              <a:spLocks/>
            </p:cNvSpPr>
            <p:nvPr/>
          </p:nvSpPr>
          <p:spPr bwMode="auto">
            <a:xfrm>
              <a:off x="3235326" y="1673225"/>
              <a:ext cx="52388" cy="31750"/>
            </a:xfrm>
            <a:custGeom>
              <a:avLst/>
              <a:gdLst>
                <a:gd name="T0" fmla="*/ 0 w 15"/>
                <a:gd name="T1" fmla="*/ 4 h 9"/>
                <a:gd name="T2" fmla="*/ 9 w 15"/>
                <a:gd name="T3" fmla="*/ 7 h 9"/>
                <a:gd name="T4" fmla="*/ 14 w 15"/>
                <a:gd name="T5" fmla="*/ 1 h 9"/>
                <a:gd name="T6" fmla="*/ 13 w 15"/>
                <a:gd name="T7" fmla="*/ 2 h 9"/>
                <a:gd name="T8" fmla="*/ 9 w 15"/>
                <a:gd name="T9" fmla="*/ 6 h 9"/>
                <a:gd name="T10" fmla="*/ 1 w 15"/>
                <a:gd name="T11" fmla="*/ 4 h 9"/>
                <a:gd name="T12" fmla="*/ 0 w 15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0" y="4"/>
                  </a:moveTo>
                  <a:cubicBezTo>
                    <a:pt x="0" y="4"/>
                    <a:pt x="2" y="9"/>
                    <a:pt x="9" y="7"/>
                  </a:cubicBezTo>
                  <a:cubicBezTo>
                    <a:pt x="9" y="7"/>
                    <a:pt x="15" y="4"/>
                    <a:pt x="14" y="1"/>
                  </a:cubicBezTo>
                  <a:cubicBezTo>
                    <a:pt x="14" y="1"/>
                    <a:pt x="13" y="0"/>
                    <a:pt x="13" y="2"/>
                  </a:cubicBezTo>
                  <a:cubicBezTo>
                    <a:pt x="13" y="2"/>
                    <a:pt x="13" y="4"/>
                    <a:pt x="9" y="6"/>
                  </a:cubicBezTo>
                  <a:cubicBezTo>
                    <a:pt x="9" y="6"/>
                    <a:pt x="2" y="9"/>
                    <a:pt x="1" y="4"/>
                  </a:cubicBezTo>
                  <a:cubicBezTo>
                    <a:pt x="1" y="4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752"/>
            <p:cNvSpPr>
              <a:spLocks/>
            </p:cNvSpPr>
            <p:nvPr/>
          </p:nvSpPr>
          <p:spPr bwMode="auto">
            <a:xfrm>
              <a:off x="3062288" y="765175"/>
              <a:ext cx="266700" cy="534988"/>
            </a:xfrm>
            <a:custGeom>
              <a:avLst/>
              <a:gdLst>
                <a:gd name="T0" fmla="*/ 61 w 77"/>
                <a:gd name="T1" fmla="*/ 145 h 154"/>
                <a:gd name="T2" fmla="*/ 68 w 77"/>
                <a:gd name="T3" fmla="*/ 139 h 154"/>
                <a:gd name="T4" fmla="*/ 73 w 77"/>
                <a:gd name="T5" fmla="*/ 135 h 154"/>
                <a:gd name="T6" fmla="*/ 77 w 77"/>
                <a:gd name="T7" fmla="*/ 128 h 154"/>
                <a:gd name="T8" fmla="*/ 59 w 77"/>
                <a:gd name="T9" fmla="*/ 94 h 154"/>
                <a:gd name="T10" fmla="*/ 55 w 77"/>
                <a:gd name="T11" fmla="*/ 60 h 154"/>
                <a:gd name="T12" fmla="*/ 41 w 77"/>
                <a:gd name="T13" fmla="*/ 65 h 154"/>
                <a:gd name="T14" fmla="*/ 35 w 77"/>
                <a:gd name="T15" fmla="*/ 67 h 154"/>
                <a:gd name="T16" fmla="*/ 31 w 77"/>
                <a:gd name="T17" fmla="*/ 64 h 154"/>
                <a:gd name="T18" fmla="*/ 29 w 77"/>
                <a:gd name="T19" fmla="*/ 50 h 154"/>
                <a:gd name="T20" fmla="*/ 25 w 77"/>
                <a:gd name="T21" fmla="*/ 53 h 154"/>
                <a:gd name="T22" fmla="*/ 22 w 77"/>
                <a:gd name="T23" fmla="*/ 36 h 154"/>
                <a:gd name="T24" fmla="*/ 27 w 77"/>
                <a:gd name="T25" fmla="*/ 35 h 154"/>
                <a:gd name="T26" fmla="*/ 34 w 77"/>
                <a:gd name="T27" fmla="*/ 40 h 154"/>
                <a:gd name="T28" fmla="*/ 38 w 77"/>
                <a:gd name="T29" fmla="*/ 41 h 154"/>
                <a:gd name="T30" fmla="*/ 43 w 77"/>
                <a:gd name="T31" fmla="*/ 42 h 154"/>
                <a:gd name="T32" fmla="*/ 50 w 77"/>
                <a:gd name="T33" fmla="*/ 44 h 154"/>
                <a:gd name="T34" fmla="*/ 56 w 77"/>
                <a:gd name="T35" fmla="*/ 43 h 154"/>
                <a:gd name="T36" fmla="*/ 49 w 77"/>
                <a:gd name="T37" fmla="*/ 37 h 154"/>
                <a:gd name="T38" fmla="*/ 42 w 77"/>
                <a:gd name="T39" fmla="*/ 33 h 154"/>
                <a:gd name="T40" fmla="*/ 29 w 77"/>
                <a:gd name="T41" fmla="*/ 28 h 154"/>
                <a:gd name="T42" fmla="*/ 8 w 77"/>
                <a:gd name="T43" fmla="*/ 3 h 154"/>
                <a:gd name="T44" fmla="*/ 0 w 77"/>
                <a:gd name="T45" fmla="*/ 30 h 154"/>
                <a:gd name="T46" fmla="*/ 13 w 77"/>
                <a:gd name="T47" fmla="*/ 55 h 154"/>
                <a:gd name="T48" fmla="*/ 16 w 77"/>
                <a:gd name="T49" fmla="*/ 60 h 154"/>
                <a:gd name="T50" fmla="*/ 19 w 77"/>
                <a:gd name="T51" fmla="*/ 63 h 154"/>
                <a:gd name="T52" fmla="*/ 16 w 77"/>
                <a:gd name="T53" fmla="*/ 70 h 154"/>
                <a:gd name="T54" fmla="*/ 20 w 77"/>
                <a:gd name="T55" fmla="*/ 88 h 154"/>
                <a:gd name="T56" fmla="*/ 31 w 77"/>
                <a:gd name="T57" fmla="*/ 124 h 154"/>
                <a:gd name="T58" fmla="*/ 43 w 77"/>
                <a:gd name="T59" fmla="*/ 135 h 154"/>
                <a:gd name="T60" fmla="*/ 47 w 77"/>
                <a:gd name="T61" fmla="*/ 139 h 154"/>
                <a:gd name="T62" fmla="*/ 53 w 77"/>
                <a:gd name="T63" fmla="*/ 138 h 154"/>
                <a:gd name="T64" fmla="*/ 55 w 77"/>
                <a:gd name="T65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154">
                  <a:moveTo>
                    <a:pt x="55" y="145"/>
                  </a:moveTo>
                  <a:cubicBezTo>
                    <a:pt x="55" y="145"/>
                    <a:pt x="60" y="154"/>
                    <a:pt x="61" y="145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63" y="101"/>
                    <a:pt x="63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5" y="79"/>
                    <a:pt x="57" y="7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1" y="60"/>
                    <a:pt x="48" y="56"/>
                  </a:cubicBezTo>
                  <a:cubicBezTo>
                    <a:pt x="48" y="56"/>
                    <a:pt x="42" y="45"/>
                    <a:pt x="41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19" y="46"/>
                    <a:pt x="22" y="36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4"/>
                    <a:pt x="54" y="51"/>
                    <a:pt x="55" y="48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3" y="28"/>
                    <a:pt x="29" y="28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10" y="19"/>
                    <a:pt x="8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9"/>
                    <a:pt x="0" y="30"/>
                  </a:cubicBezTo>
                  <a:cubicBezTo>
                    <a:pt x="0" y="30"/>
                    <a:pt x="4" y="47"/>
                    <a:pt x="10" y="59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84"/>
                    <a:pt x="18" y="89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88"/>
                    <a:pt x="22" y="95"/>
                    <a:pt x="25" y="106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1" y="124"/>
                    <a:pt x="37" y="130"/>
                    <a:pt x="40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5" y="143"/>
                    <a:pt x="55" y="143"/>
                    <a:pt x="55" y="143"/>
                  </a:cubicBezTo>
                  <a:lnTo>
                    <a:pt x="55" y="145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753"/>
            <p:cNvSpPr>
              <a:spLocks/>
            </p:cNvSpPr>
            <p:nvPr/>
          </p:nvSpPr>
          <p:spPr bwMode="auto">
            <a:xfrm>
              <a:off x="3467101" y="1593850"/>
              <a:ext cx="84138" cy="222250"/>
            </a:xfrm>
            <a:custGeom>
              <a:avLst/>
              <a:gdLst>
                <a:gd name="T0" fmla="*/ 8 w 24"/>
                <a:gd name="T1" fmla="*/ 22 h 64"/>
                <a:gd name="T2" fmla="*/ 6 w 24"/>
                <a:gd name="T3" fmla="*/ 25 h 64"/>
                <a:gd name="T4" fmla="*/ 5 w 24"/>
                <a:gd name="T5" fmla="*/ 28 h 64"/>
                <a:gd name="T6" fmla="*/ 3 w 24"/>
                <a:gd name="T7" fmla="*/ 30 h 64"/>
                <a:gd name="T8" fmla="*/ 0 w 24"/>
                <a:gd name="T9" fmla="*/ 38 h 64"/>
                <a:gd name="T10" fmla="*/ 1 w 24"/>
                <a:gd name="T11" fmla="*/ 43 h 64"/>
                <a:gd name="T12" fmla="*/ 4 w 24"/>
                <a:gd name="T13" fmla="*/ 45 h 64"/>
                <a:gd name="T14" fmla="*/ 7 w 24"/>
                <a:gd name="T15" fmla="*/ 50 h 64"/>
                <a:gd name="T16" fmla="*/ 12 w 24"/>
                <a:gd name="T17" fmla="*/ 54 h 64"/>
                <a:gd name="T18" fmla="*/ 11 w 24"/>
                <a:gd name="T19" fmla="*/ 58 h 64"/>
                <a:gd name="T20" fmla="*/ 15 w 24"/>
                <a:gd name="T21" fmla="*/ 59 h 64"/>
                <a:gd name="T22" fmla="*/ 19 w 24"/>
                <a:gd name="T23" fmla="*/ 64 h 64"/>
                <a:gd name="T24" fmla="*/ 23 w 24"/>
                <a:gd name="T25" fmla="*/ 63 h 64"/>
                <a:gd name="T26" fmla="*/ 17 w 24"/>
                <a:gd name="T27" fmla="*/ 55 h 64"/>
                <a:gd name="T28" fmla="*/ 15 w 24"/>
                <a:gd name="T29" fmla="*/ 47 h 64"/>
                <a:gd name="T30" fmla="*/ 19 w 24"/>
                <a:gd name="T31" fmla="*/ 38 h 64"/>
                <a:gd name="T32" fmla="*/ 24 w 24"/>
                <a:gd name="T33" fmla="*/ 40 h 64"/>
                <a:gd name="T34" fmla="*/ 24 w 24"/>
                <a:gd name="T35" fmla="*/ 33 h 64"/>
                <a:gd name="T36" fmla="*/ 20 w 24"/>
                <a:gd name="T37" fmla="*/ 28 h 64"/>
                <a:gd name="T38" fmla="*/ 18 w 24"/>
                <a:gd name="T39" fmla="*/ 32 h 64"/>
                <a:gd name="T40" fmla="*/ 16 w 24"/>
                <a:gd name="T41" fmla="*/ 25 h 64"/>
                <a:gd name="T42" fmla="*/ 24 w 24"/>
                <a:gd name="T43" fmla="*/ 27 h 64"/>
                <a:gd name="T44" fmla="*/ 18 w 24"/>
                <a:gd name="T45" fmla="*/ 15 h 64"/>
                <a:gd name="T46" fmla="*/ 6 w 24"/>
                <a:gd name="T47" fmla="*/ 0 h 64"/>
                <a:gd name="T48" fmla="*/ 10 w 24"/>
                <a:gd name="T49" fmla="*/ 8 h 64"/>
                <a:gd name="T50" fmla="*/ 4 w 24"/>
                <a:gd name="T51" fmla="*/ 7 h 64"/>
                <a:gd name="T52" fmla="*/ 4 w 24"/>
                <a:gd name="T53" fmla="*/ 11 h 64"/>
                <a:gd name="T54" fmla="*/ 1 w 24"/>
                <a:gd name="T55" fmla="*/ 11 h 64"/>
                <a:gd name="T56" fmla="*/ 8 w 24"/>
                <a:gd name="T57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64">
                  <a:moveTo>
                    <a:pt x="8" y="22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6" y="9"/>
                    <a:pt x="6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8" y="16"/>
                    <a:pt x="8" y="22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754"/>
            <p:cNvSpPr>
              <a:spLocks/>
            </p:cNvSpPr>
            <p:nvPr/>
          </p:nvSpPr>
          <p:spPr bwMode="auto">
            <a:xfrm>
              <a:off x="3467101" y="1666875"/>
              <a:ext cx="52388" cy="104775"/>
            </a:xfrm>
            <a:custGeom>
              <a:avLst/>
              <a:gdLst>
                <a:gd name="T0" fmla="*/ 0 w 15"/>
                <a:gd name="T1" fmla="*/ 21 h 30"/>
                <a:gd name="T2" fmla="*/ 0 w 15"/>
                <a:gd name="T3" fmla="*/ 16 h 30"/>
                <a:gd name="T4" fmla="*/ 2 w 15"/>
                <a:gd name="T5" fmla="*/ 13 h 30"/>
                <a:gd name="T6" fmla="*/ 4 w 15"/>
                <a:gd name="T7" fmla="*/ 8 h 30"/>
                <a:gd name="T8" fmla="*/ 5 w 15"/>
                <a:gd name="T9" fmla="*/ 6 h 30"/>
                <a:gd name="T10" fmla="*/ 7 w 15"/>
                <a:gd name="T11" fmla="*/ 2 h 30"/>
                <a:gd name="T12" fmla="*/ 9 w 15"/>
                <a:gd name="T13" fmla="*/ 2 h 30"/>
                <a:gd name="T14" fmla="*/ 9 w 15"/>
                <a:gd name="T15" fmla="*/ 0 h 30"/>
                <a:gd name="T16" fmla="*/ 15 w 15"/>
                <a:gd name="T17" fmla="*/ 0 h 30"/>
                <a:gd name="T18" fmla="*/ 12 w 15"/>
                <a:gd name="T19" fmla="*/ 2 h 30"/>
                <a:gd name="T20" fmla="*/ 10 w 15"/>
                <a:gd name="T21" fmla="*/ 8 h 30"/>
                <a:gd name="T22" fmla="*/ 7 w 15"/>
                <a:gd name="T23" fmla="*/ 12 h 30"/>
                <a:gd name="T24" fmla="*/ 9 w 15"/>
                <a:gd name="T25" fmla="*/ 15 h 30"/>
                <a:gd name="T26" fmla="*/ 11 w 15"/>
                <a:gd name="T27" fmla="*/ 21 h 30"/>
                <a:gd name="T28" fmla="*/ 8 w 15"/>
                <a:gd name="T29" fmla="*/ 19 h 30"/>
                <a:gd name="T30" fmla="*/ 6 w 15"/>
                <a:gd name="T31" fmla="*/ 18 h 30"/>
                <a:gd name="T32" fmla="*/ 4 w 15"/>
                <a:gd name="T33" fmla="*/ 20 h 30"/>
                <a:gd name="T34" fmla="*/ 5 w 15"/>
                <a:gd name="T35" fmla="*/ 21 h 30"/>
                <a:gd name="T36" fmla="*/ 6 w 15"/>
                <a:gd name="T37" fmla="*/ 20 h 30"/>
                <a:gd name="T38" fmla="*/ 8 w 15"/>
                <a:gd name="T39" fmla="*/ 25 h 30"/>
                <a:gd name="T40" fmla="*/ 12 w 15"/>
                <a:gd name="T41" fmla="*/ 30 h 30"/>
                <a:gd name="T42" fmla="*/ 8 w 15"/>
                <a:gd name="T43" fmla="*/ 28 h 30"/>
                <a:gd name="T44" fmla="*/ 7 w 15"/>
                <a:gd name="T45" fmla="*/ 29 h 30"/>
                <a:gd name="T46" fmla="*/ 0 w 15"/>
                <a:gd name="T4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30">
                  <a:moveTo>
                    <a:pt x="0" y="21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4" y="23"/>
                    <a:pt x="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755"/>
            <p:cNvSpPr>
              <a:spLocks/>
            </p:cNvSpPr>
            <p:nvPr/>
          </p:nvSpPr>
          <p:spPr bwMode="auto">
            <a:xfrm>
              <a:off x="3530601" y="1698625"/>
              <a:ext cx="23813" cy="34925"/>
            </a:xfrm>
            <a:custGeom>
              <a:avLst/>
              <a:gdLst>
                <a:gd name="T0" fmla="*/ 2 w 7"/>
                <a:gd name="T1" fmla="*/ 8 h 10"/>
                <a:gd name="T2" fmla="*/ 2 w 7"/>
                <a:gd name="T3" fmla="*/ 6 h 10"/>
                <a:gd name="T4" fmla="*/ 0 w 7"/>
                <a:gd name="T5" fmla="*/ 6 h 10"/>
                <a:gd name="T6" fmla="*/ 3 w 7"/>
                <a:gd name="T7" fmla="*/ 3 h 10"/>
                <a:gd name="T8" fmla="*/ 2 w 7"/>
                <a:gd name="T9" fmla="*/ 0 h 10"/>
                <a:gd name="T10" fmla="*/ 4 w 7"/>
                <a:gd name="T11" fmla="*/ 2 h 10"/>
                <a:gd name="T12" fmla="*/ 7 w 7"/>
                <a:gd name="T13" fmla="*/ 5 h 10"/>
                <a:gd name="T14" fmla="*/ 7 w 7"/>
                <a:gd name="T15" fmla="*/ 7 h 10"/>
                <a:gd name="T16" fmla="*/ 7 w 7"/>
                <a:gd name="T17" fmla="*/ 10 h 10"/>
                <a:gd name="T18" fmla="*/ 4 w 7"/>
                <a:gd name="T19" fmla="*/ 8 h 10"/>
                <a:gd name="T20" fmla="*/ 2 w 7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2" y="8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8"/>
                    <a:pt x="7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9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756"/>
            <p:cNvSpPr>
              <a:spLocks/>
            </p:cNvSpPr>
            <p:nvPr/>
          </p:nvSpPr>
          <p:spPr bwMode="auto">
            <a:xfrm>
              <a:off x="3360738" y="16144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2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0" y="3"/>
                    <a:pt x="4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757"/>
            <p:cNvSpPr>
              <a:spLocks/>
            </p:cNvSpPr>
            <p:nvPr/>
          </p:nvSpPr>
          <p:spPr bwMode="auto">
            <a:xfrm>
              <a:off x="3398838" y="1528763"/>
              <a:ext cx="17463" cy="17463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5 h 5"/>
                <a:gd name="T4" fmla="*/ 3 w 5"/>
                <a:gd name="T5" fmla="*/ 3 h 5"/>
                <a:gd name="T6" fmla="*/ 5 w 5"/>
                <a:gd name="T7" fmla="*/ 2 h 5"/>
                <a:gd name="T8" fmla="*/ 3 w 5"/>
                <a:gd name="T9" fmla="*/ 2 h 5"/>
                <a:gd name="T10" fmla="*/ 0 w 5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758"/>
            <p:cNvSpPr>
              <a:spLocks/>
            </p:cNvSpPr>
            <p:nvPr/>
          </p:nvSpPr>
          <p:spPr bwMode="auto">
            <a:xfrm>
              <a:off x="3425826" y="1508125"/>
              <a:ext cx="25400" cy="20638"/>
            </a:xfrm>
            <a:custGeom>
              <a:avLst/>
              <a:gdLst>
                <a:gd name="T0" fmla="*/ 0 w 7"/>
                <a:gd name="T1" fmla="*/ 6 h 6"/>
                <a:gd name="T2" fmla="*/ 4 w 7"/>
                <a:gd name="T3" fmla="*/ 1 h 6"/>
                <a:gd name="T4" fmla="*/ 7 w 7"/>
                <a:gd name="T5" fmla="*/ 3 h 6"/>
                <a:gd name="T6" fmla="*/ 5 w 7"/>
                <a:gd name="T7" fmla="*/ 3 h 6"/>
                <a:gd name="T8" fmla="*/ 0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4" y="2"/>
                    <a:pt x="4" y="1"/>
                  </a:cubicBezTo>
                  <a:cubicBezTo>
                    <a:pt x="4" y="1"/>
                    <a:pt x="6" y="0"/>
                    <a:pt x="7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759"/>
            <p:cNvSpPr>
              <a:spLocks/>
            </p:cNvSpPr>
            <p:nvPr/>
          </p:nvSpPr>
          <p:spPr bwMode="auto">
            <a:xfrm>
              <a:off x="3436938" y="1514475"/>
              <a:ext cx="34925" cy="17463"/>
            </a:xfrm>
            <a:custGeom>
              <a:avLst/>
              <a:gdLst>
                <a:gd name="T0" fmla="*/ 0 w 10"/>
                <a:gd name="T1" fmla="*/ 5 h 5"/>
                <a:gd name="T2" fmla="*/ 8 w 10"/>
                <a:gd name="T3" fmla="*/ 2 h 5"/>
                <a:gd name="T4" fmla="*/ 7 w 10"/>
                <a:gd name="T5" fmla="*/ 4 h 5"/>
                <a:gd name="T6" fmla="*/ 0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0" y="5"/>
                    <a:pt x="5" y="0"/>
                    <a:pt x="8" y="2"/>
                  </a:cubicBezTo>
                  <a:cubicBezTo>
                    <a:pt x="8" y="2"/>
                    <a:pt x="10" y="4"/>
                    <a:pt x="7" y="4"/>
                  </a:cubicBezTo>
                  <a:cubicBezTo>
                    <a:pt x="7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760"/>
            <p:cNvSpPr>
              <a:spLocks/>
            </p:cNvSpPr>
            <p:nvPr/>
          </p:nvSpPr>
          <p:spPr bwMode="auto">
            <a:xfrm>
              <a:off x="3405188" y="1535113"/>
              <a:ext cx="58738" cy="14288"/>
            </a:xfrm>
            <a:custGeom>
              <a:avLst/>
              <a:gdLst>
                <a:gd name="T0" fmla="*/ 1 w 17"/>
                <a:gd name="T1" fmla="*/ 1 h 4"/>
                <a:gd name="T2" fmla="*/ 1 w 17"/>
                <a:gd name="T3" fmla="*/ 2 h 4"/>
                <a:gd name="T4" fmla="*/ 13 w 17"/>
                <a:gd name="T5" fmla="*/ 1 h 4"/>
                <a:gd name="T6" fmla="*/ 15 w 17"/>
                <a:gd name="T7" fmla="*/ 2 h 4"/>
                <a:gd name="T8" fmla="*/ 0 w 17"/>
                <a:gd name="T9" fmla="*/ 2 h 4"/>
                <a:gd name="T10" fmla="*/ 1 w 17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1" y="2"/>
                    <a:pt x="13" y="1"/>
                  </a:cubicBezTo>
                  <a:cubicBezTo>
                    <a:pt x="13" y="1"/>
                    <a:pt x="17" y="0"/>
                    <a:pt x="15" y="2"/>
                  </a:cubicBezTo>
                  <a:cubicBezTo>
                    <a:pt x="15" y="2"/>
                    <a:pt x="2" y="4"/>
                    <a:pt x="0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761"/>
            <p:cNvSpPr>
              <a:spLocks/>
            </p:cNvSpPr>
            <p:nvPr/>
          </p:nvSpPr>
          <p:spPr bwMode="auto">
            <a:xfrm>
              <a:off x="3387726" y="1590675"/>
              <a:ext cx="20638" cy="31750"/>
            </a:xfrm>
            <a:custGeom>
              <a:avLst/>
              <a:gdLst>
                <a:gd name="T0" fmla="*/ 0 w 6"/>
                <a:gd name="T1" fmla="*/ 0 h 9"/>
                <a:gd name="T2" fmla="*/ 4 w 6"/>
                <a:gd name="T3" fmla="*/ 7 h 9"/>
                <a:gd name="T4" fmla="*/ 5 w 6"/>
                <a:gd name="T5" fmla="*/ 9 h 9"/>
                <a:gd name="T6" fmla="*/ 6 w 6"/>
                <a:gd name="T7" fmla="*/ 8 h 9"/>
                <a:gd name="T8" fmla="*/ 6 w 6"/>
                <a:gd name="T9" fmla="*/ 6 h 9"/>
                <a:gd name="T10" fmla="*/ 5 w 6"/>
                <a:gd name="T11" fmla="*/ 5 h 9"/>
                <a:gd name="T12" fmla="*/ 0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762"/>
            <p:cNvSpPr>
              <a:spLocks/>
            </p:cNvSpPr>
            <p:nvPr/>
          </p:nvSpPr>
          <p:spPr bwMode="auto">
            <a:xfrm>
              <a:off x="3402013" y="1573213"/>
              <a:ext cx="23813" cy="49213"/>
            </a:xfrm>
            <a:custGeom>
              <a:avLst/>
              <a:gdLst>
                <a:gd name="T0" fmla="*/ 0 w 7"/>
                <a:gd name="T1" fmla="*/ 1 h 14"/>
                <a:gd name="T2" fmla="*/ 2 w 7"/>
                <a:gd name="T3" fmla="*/ 8 h 14"/>
                <a:gd name="T4" fmla="*/ 5 w 7"/>
                <a:gd name="T5" fmla="*/ 13 h 14"/>
                <a:gd name="T6" fmla="*/ 6 w 7"/>
                <a:gd name="T7" fmla="*/ 10 h 14"/>
                <a:gd name="T8" fmla="*/ 5 w 7"/>
                <a:gd name="T9" fmla="*/ 9 h 14"/>
                <a:gd name="T10" fmla="*/ 0 w 7"/>
                <a:gd name="T11" fmla="*/ 0 h 14"/>
                <a:gd name="T12" fmla="*/ 0 w 7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4">
                  <a:moveTo>
                    <a:pt x="0" y="1"/>
                  </a:moveTo>
                  <a:cubicBezTo>
                    <a:pt x="0" y="1"/>
                    <a:pt x="0" y="4"/>
                    <a:pt x="2" y="8"/>
                  </a:cubicBezTo>
                  <a:cubicBezTo>
                    <a:pt x="2" y="8"/>
                    <a:pt x="4" y="11"/>
                    <a:pt x="5" y="13"/>
                  </a:cubicBezTo>
                  <a:cubicBezTo>
                    <a:pt x="5" y="13"/>
                    <a:pt x="7" y="14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1" y="8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763"/>
            <p:cNvSpPr>
              <a:spLocks/>
            </p:cNvSpPr>
            <p:nvPr/>
          </p:nvSpPr>
          <p:spPr bwMode="auto">
            <a:xfrm>
              <a:off x="3402013" y="1570038"/>
              <a:ext cx="38100" cy="41275"/>
            </a:xfrm>
            <a:custGeom>
              <a:avLst/>
              <a:gdLst>
                <a:gd name="T0" fmla="*/ 8 w 11"/>
                <a:gd name="T1" fmla="*/ 8 h 12"/>
                <a:gd name="T2" fmla="*/ 11 w 11"/>
                <a:gd name="T3" fmla="*/ 8 h 12"/>
                <a:gd name="T4" fmla="*/ 9 w 11"/>
                <a:gd name="T5" fmla="*/ 6 h 12"/>
                <a:gd name="T6" fmla="*/ 1 w 11"/>
                <a:gd name="T7" fmla="*/ 0 h 12"/>
                <a:gd name="T8" fmla="*/ 0 w 11"/>
                <a:gd name="T9" fmla="*/ 1 h 12"/>
                <a:gd name="T10" fmla="*/ 2 w 11"/>
                <a:gd name="T11" fmla="*/ 3 h 12"/>
                <a:gd name="T12" fmla="*/ 8 w 11"/>
                <a:gd name="T1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8" y="8"/>
                  </a:moveTo>
                  <a:cubicBezTo>
                    <a:pt x="8" y="8"/>
                    <a:pt x="11" y="12"/>
                    <a:pt x="11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2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6" y="5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764"/>
            <p:cNvSpPr>
              <a:spLocks/>
            </p:cNvSpPr>
            <p:nvPr/>
          </p:nvSpPr>
          <p:spPr bwMode="auto">
            <a:xfrm>
              <a:off x="3408363" y="1563688"/>
              <a:ext cx="46038" cy="23813"/>
            </a:xfrm>
            <a:custGeom>
              <a:avLst/>
              <a:gdLst>
                <a:gd name="T0" fmla="*/ 0 w 13"/>
                <a:gd name="T1" fmla="*/ 1 h 7"/>
                <a:gd name="T2" fmla="*/ 13 w 13"/>
                <a:gd name="T3" fmla="*/ 7 h 7"/>
                <a:gd name="T4" fmla="*/ 13 w 13"/>
                <a:gd name="T5" fmla="*/ 6 h 7"/>
                <a:gd name="T6" fmla="*/ 10 w 13"/>
                <a:gd name="T7" fmla="*/ 5 h 7"/>
                <a:gd name="T8" fmla="*/ 0 w 1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0" y="1"/>
                  </a:moveTo>
                  <a:cubicBezTo>
                    <a:pt x="0" y="1"/>
                    <a:pt x="10" y="6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765"/>
            <p:cNvSpPr>
              <a:spLocks/>
            </p:cNvSpPr>
            <p:nvPr/>
          </p:nvSpPr>
          <p:spPr bwMode="auto">
            <a:xfrm>
              <a:off x="3413126" y="1503363"/>
              <a:ext cx="20638" cy="14288"/>
            </a:xfrm>
            <a:custGeom>
              <a:avLst/>
              <a:gdLst>
                <a:gd name="T0" fmla="*/ 1 w 6"/>
                <a:gd name="T1" fmla="*/ 4 h 4"/>
                <a:gd name="T2" fmla="*/ 5 w 6"/>
                <a:gd name="T3" fmla="*/ 1 h 4"/>
                <a:gd name="T4" fmla="*/ 4 w 6"/>
                <a:gd name="T5" fmla="*/ 0 h 4"/>
                <a:gd name="T6" fmla="*/ 2 w 6"/>
                <a:gd name="T7" fmla="*/ 2 h 4"/>
                <a:gd name="T8" fmla="*/ 1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2"/>
                    <a:pt x="5" y="1"/>
                  </a:cubicBezTo>
                  <a:cubicBezTo>
                    <a:pt x="5" y="1"/>
                    <a:pt x="6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766"/>
            <p:cNvSpPr>
              <a:spLocks/>
            </p:cNvSpPr>
            <p:nvPr/>
          </p:nvSpPr>
          <p:spPr bwMode="auto">
            <a:xfrm>
              <a:off x="3463926" y="1452563"/>
              <a:ext cx="20638" cy="65088"/>
            </a:xfrm>
            <a:custGeom>
              <a:avLst/>
              <a:gdLst>
                <a:gd name="T0" fmla="*/ 2 w 6"/>
                <a:gd name="T1" fmla="*/ 3 h 19"/>
                <a:gd name="T2" fmla="*/ 5 w 6"/>
                <a:gd name="T3" fmla="*/ 10 h 19"/>
                <a:gd name="T4" fmla="*/ 1 w 6"/>
                <a:gd name="T5" fmla="*/ 18 h 19"/>
                <a:gd name="T6" fmla="*/ 0 w 6"/>
                <a:gd name="T7" fmla="*/ 19 h 19"/>
                <a:gd name="T8" fmla="*/ 6 w 6"/>
                <a:gd name="T9" fmla="*/ 10 h 19"/>
                <a:gd name="T10" fmla="*/ 2 w 6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9">
                  <a:moveTo>
                    <a:pt x="2" y="3"/>
                  </a:moveTo>
                  <a:cubicBezTo>
                    <a:pt x="2" y="3"/>
                    <a:pt x="6" y="4"/>
                    <a:pt x="5" y="10"/>
                  </a:cubicBezTo>
                  <a:cubicBezTo>
                    <a:pt x="5" y="10"/>
                    <a:pt x="5" y="13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4" y="16"/>
                    <a:pt x="6" y="10"/>
                  </a:cubicBezTo>
                  <a:cubicBezTo>
                    <a:pt x="6" y="10"/>
                    <a:pt x="6" y="0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767"/>
            <p:cNvSpPr>
              <a:spLocks/>
            </p:cNvSpPr>
            <p:nvPr/>
          </p:nvSpPr>
          <p:spPr bwMode="auto">
            <a:xfrm>
              <a:off x="3443288" y="1538288"/>
              <a:ext cx="84138" cy="73025"/>
            </a:xfrm>
            <a:custGeom>
              <a:avLst/>
              <a:gdLst>
                <a:gd name="T0" fmla="*/ 2 w 24"/>
                <a:gd name="T1" fmla="*/ 17 h 21"/>
                <a:gd name="T2" fmla="*/ 4 w 24"/>
                <a:gd name="T3" fmla="*/ 20 h 21"/>
                <a:gd name="T4" fmla="*/ 9 w 24"/>
                <a:gd name="T5" fmla="*/ 20 h 21"/>
                <a:gd name="T6" fmla="*/ 9 w 24"/>
                <a:gd name="T7" fmla="*/ 21 h 21"/>
                <a:gd name="T8" fmla="*/ 13 w 24"/>
                <a:gd name="T9" fmla="*/ 19 h 21"/>
                <a:gd name="T10" fmla="*/ 19 w 24"/>
                <a:gd name="T11" fmla="*/ 1 h 21"/>
                <a:gd name="T12" fmla="*/ 19 w 24"/>
                <a:gd name="T13" fmla="*/ 2 h 21"/>
                <a:gd name="T14" fmla="*/ 19 w 24"/>
                <a:gd name="T15" fmla="*/ 8 h 21"/>
                <a:gd name="T16" fmla="*/ 13 w 24"/>
                <a:gd name="T17" fmla="*/ 15 h 21"/>
                <a:gd name="T18" fmla="*/ 5 w 24"/>
                <a:gd name="T19" fmla="*/ 18 h 21"/>
                <a:gd name="T20" fmla="*/ 2 w 24"/>
                <a:gd name="T2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2" y="17"/>
                  </a:moveTo>
                  <a:cubicBezTo>
                    <a:pt x="2" y="17"/>
                    <a:pt x="0" y="18"/>
                    <a:pt x="4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24" y="13"/>
                    <a:pt x="19" y="1"/>
                  </a:cubicBezTo>
                  <a:cubicBezTo>
                    <a:pt x="19" y="1"/>
                    <a:pt x="18" y="0"/>
                    <a:pt x="19" y="2"/>
                  </a:cubicBezTo>
                  <a:cubicBezTo>
                    <a:pt x="19" y="2"/>
                    <a:pt x="20" y="5"/>
                    <a:pt x="19" y="8"/>
                  </a:cubicBezTo>
                  <a:cubicBezTo>
                    <a:pt x="19" y="8"/>
                    <a:pt x="20" y="11"/>
                    <a:pt x="13" y="15"/>
                  </a:cubicBezTo>
                  <a:cubicBezTo>
                    <a:pt x="13" y="15"/>
                    <a:pt x="10" y="18"/>
                    <a:pt x="5" y="18"/>
                  </a:cubicBezTo>
                  <a:cubicBezTo>
                    <a:pt x="5" y="18"/>
                    <a:pt x="4" y="16"/>
                    <a:pt x="2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768"/>
            <p:cNvSpPr>
              <a:spLocks/>
            </p:cNvSpPr>
            <p:nvPr/>
          </p:nvSpPr>
          <p:spPr bwMode="auto">
            <a:xfrm>
              <a:off x="3398838" y="1546225"/>
              <a:ext cx="55563" cy="12700"/>
            </a:xfrm>
            <a:custGeom>
              <a:avLst/>
              <a:gdLst>
                <a:gd name="T0" fmla="*/ 1 w 16"/>
                <a:gd name="T1" fmla="*/ 1 h 4"/>
                <a:gd name="T2" fmla="*/ 3 w 16"/>
                <a:gd name="T3" fmla="*/ 2 h 4"/>
                <a:gd name="T4" fmla="*/ 16 w 16"/>
                <a:gd name="T5" fmla="*/ 2 h 4"/>
                <a:gd name="T6" fmla="*/ 16 w 16"/>
                <a:gd name="T7" fmla="*/ 1 h 4"/>
                <a:gd name="T8" fmla="*/ 3 w 16"/>
                <a:gd name="T9" fmla="*/ 1 h 4"/>
                <a:gd name="T10" fmla="*/ 1 w 16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">
                  <a:moveTo>
                    <a:pt x="1" y="1"/>
                  </a:moveTo>
                  <a:cubicBezTo>
                    <a:pt x="1" y="1"/>
                    <a:pt x="0" y="4"/>
                    <a:pt x="3" y="2"/>
                  </a:cubicBezTo>
                  <a:cubicBezTo>
                    <a:pt x="3" y="2"/>
                    <a:pt x="12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769"/>
            <p:cNvSpPr>
              <a:spLocks/>
            </p:cNvSpPr>
            <p:nvPr/>
          </p:nvSpPr>
          <p:spPr bwMode="auto">
            <a:xfrm>
              <a:off x="3408363" y="1555750"/>
              <a:ext cx="63500" cy="20638"/>
            </a:xfrm>
            <a:custGeom>
              <a:avLst/>
              <a:gdLst>
                <a:gd name="T0" fmla="*/ 1 w 18"/>
                <a:gd name="T1" fmla="*/ 1 h 6"/>
                <a:gd name="T2" fmla="*/ 12 w 18"/>
                <a:gd name="T3" fmla="*/ 4 h 6"/>
                <a:gd name="T4" fmla="*/ 17 w 18"/>
                <a:gd name="T5" fmla="*/ 2 h 6"/>
                <a:gd name="T6" fmla="*/ 12 w 18"/>
                <a:gd name="T7" fmla="*/ 1 h 6"/>
                <a:gd name="T8" fmla="*/ 3 w 18"/>
                <a:gd name="T9" fmla="*/ 1 h 6"/>
                <a:gd name="T10" fmla="*/ 1 w 18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1" y="1"/>
                  </a:moveTo>
                  <a:cubicBezTo>
                    <a:pt x="1" y="1"/>
                    <a:pt x="10" y="4"/>
                    <a:pt x="12" y="4"/>
                  </a:cubicBezTo>
                  <a:cubicBezTo>
                    <a:pt x="12" y="4"/>
                    <a:pt x="18" y="6"/>
                    <a:pt x="17" y="2"/>
                  </a:cubicBezTo>
                  <a:cubicBezTo>
                    <a:pt x="17" y="2"/>
                    <a:pt x="16" y="0"/>
                    <a:pt x="12" y="1"/>
                  </a:cubicBezTo>
                  <a:cubicBezTo>
                    <a:pt x="12" y="1"/>
                    <a:pt x="9" y="3"/>
                    <a:pt x="3" y="1"/>
                  </a:cubicBezTo>
                  <a:cubicBezTo>
                    <a:pt x="3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770"/>
            <p:cNvSpPr>
              <a:spLocks/>
            </p:cNvSpPr>
            <p:nvPr/>
          </p:nvSpPr>
          <p:spPr bwMode="auto">
            <a:xfrm>
              <a:off x="3467101" y="15319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1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3" y="4"/>
                    <a:pt x="3" y="1"/>
                  </a:cubicBezTo>
                  <a:cubicBezTo>
                    <a:pt x="3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931439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" name="组合 235"/>
          <p:cNvGrpSpPr/>
          <p:nvPr/>
        </p:nvGrpSpPr>
        <p:grpSpPr>
          <a:xfrm>
            <a:off x="333921" y="397420"/>
            <a:ext cx="7296107" cy="4271268"/>
            <a:chOff x="8169275" y="111125"/>
            <a:chExt cx="2982914" cy="1746250"/>
          </a:xfrm>
        </p:grpSpPr>
        <p:sp>
          <p:nvSpPr>
            <p:cNvPr id="4" name="Freeform 1771"/>
            <p:cNvSpPr>
              <a:spLocks/>
            </p:cNvSpPr>
            <p:nvPr/>
          </p:nvSpPr>
          <p:spPr bwMode="auto">
            <a:xfrm>
              <a:off x="10629901" y="169863"/>
              <a:ext cx="522288" cy="374650"/>
            </a:xfrm>
            <a:custGeom>
              <a:avLst/>
              <a:gdLst>
                <a:gd name="T0" fmla="*/ 148 w 151"/>
                <a:gd name="T1" fmla="*/ 4 h 108"/>
                <a:gd name="T2" fmla="*/ 102 w 151"/>
                <a:gd name="T3" fmla="*/ 40 h 108"/>
                <a:gd name="T4" fmla="*/ 106 w 151"/>
                <a:gd name="T5" fmla="*/ 44 h 108"/>
                <a:gd name="T6" fmla="*/ 111 w 151"/>
                <a:gd name="T7" fmla="*/ 54 h 108"/>
                <a:gd name="T8" fmla="*/ 102 w 151"/>
                <a:gd name="T9" fmla="*/ 61 h 108"/>
                <a:gd name="T10" fmla="*/ 95 w 151"/>
                <a:gd name="T11" fmla="*/ 58 h 108"/>
                <a:gd name="T12" fmla="*/ 91 w 151"/>
                <a:gd name="T13" fmla="*/ 50 h 108"/>
                <a:gd name="T14" fmla="*/ 68 w 151"/>
                <a:gd name="T15" fmla="*/ 65 h 108"/>
                <a:gd name="T16" fmla="*/ 52 w 151"/>
                <a:gd name="T17" fmla="*/ 76 h 108"/>
                <a:gd name="T18" fmla="*/ 54 w 151"/>
                <a:gd name="T19" fmla="*/ 78 h 108"/>
                <a:gd name="T20" fmla="*/ 61 w 151"/>
                <a:gd name="T21" fmla="*/ 85 h 108"/>
                <a:gd name="T22" fmla="*/ 57 w 151"/>
                <a:gd name="T23" fmla="*/ 96 h 108"/>
                <a:gd name="T24" fmla="*/ 48 w 151"/>
                <a:gd name="T25" fmla="*/ 99 h 108"/>
                <a:gd name="T26" fmla="*/ 38 w 151"/>
                <a:gd name="T27" fmla="*/ 94 h 108"/>
                <a:gd name="T28" fmla="*/ 41 w 151"/>
                <a:gd name="T29" fmla="*/ 100 h 108"/>
                <a:gd name="T30" fmla="*/ 46 w 151"/>
                <a:gd name="T31" fmla="*/ 106 h 108"/>
                <a:gd name="T32" fmla="*/ 33 w 151"/>
                <a:gd name="T33" fmla="*/ 106 h 108"/>
                <a:gd name="T34" fmla="*/ 32 w 151"/>
                <a:gd name="T35" fmla="*/ 90 h 108"/>
                <a:gd name="T36" fmla="*/ 31 w 151"/>
                <a:gd name="T37" fmla="*/ 90 h 108"/>
                <a:gd name="T38" fmla="*/ 10 w 151"/>
                <a:gd name="T39" fmla="*/ 103 h 108"/>
                <a:gd name="T40" fmla="*/ 6 w 151"/>
                <a:gd name="T41" fmla="*/ 100 h 108"/>
                <a:gd name="T42" fmla="*/ 0 w 151"/>
                <a:gd name="T43" fmla="*/ 99 h 108"/>
                <a:gd name="T44" fmla="*/ 1 w 151"/>
                <a:gd name="T45" fmla="*/ 98 h 108"/>
                <a:gd name="T46" fmla="*/ 31 w 151"/>
                <a:gd name="T47" fmla="*/ 79 h 108"/>
                <a:gd name="T48" fmla="*/ 19 w 151"/>
                <a:gd name="T49" fmla="*/ 73 h 108"/>
                <a:gd name="T50" fmla="*/ 18 w 151"/>
                <a:gd name="T51" fmla="*/ 55 h 108"/>
                <a:gd name="T52" fmla="*/ 32 w 151"/>
                <a:gd name="T53" fmla="*/ 48 h 108"/>
                <a:gd name="T54" fmla="*/ 43 w 151"/>
                <a:gd name="T55" fmla="*/ 55 h 108"/>
                <a:gd name="T56" fmla="*/ 46 w 151"/>
                <a:gd name="T57" fmla="*/ 65 h 108"/>
                <a:gd name="T58" fmla="*/ 47 w 151"/>
                <a:gd name="T59" fmla="*/ 64 h 108"/>
                <a:gd name="T60" fmla="*/ 47 w 151"/>
                <a:gd name="T61" fmla="*/ 49 h 108"/>
                <a:gd name="T62" fmla="*/ 39 w 151"/>
                <a:gd name="T63" fmla="*/ 44 h 108"/>
                <a:gd name="T64" fmla="*/ 42 w 151"/>
                <a:gd name="T65" fmla="*/ 41 h 108"/>
                <a:gd name="T66" fmla="*/ 57 w 151"/>
                <a:gd name="T67" fmla="*/ 43 h 108"/>
                <a:gd name="T68" fmla="*/ 55 w 151"/>
                <a:gd name="T69" fmla="*/ 62 h 108"/>
                <a:gd name="T70" fmla="*/ 51 w 151"/>
                <a:gd name="T71" fmla="*/ 67 h 108"/>
                <a:gd name="T72" fmla="*/ 110 w 151"/>
                <a:gd name="T73" fmla="*/ 28 h 108"/>
                <a:gd name="T74" fmla="*/ 110 w 151"/>
                <a:gd name="T75" fmla="*/ 26 h 108"/>
                <a:gd name="T76" fmla="*/ 103 w 151"/>
                <a:gd name="T77" fmla="*/ 21 h 108"/>
                <a:gd name="T78" fmla="*/ 103 w 151"/>
                <a:gd name="T79" fmla="*/ 10 h 108"/>
                <a:gd name="T80" fmla="*/ 111 w 151"/>
                <a:gd name="T81" fmla="*/ 4 h 108"/>
                <a:gd name="T82" fmla="*/ 119 w 151"/>
                <a:gd name="T83" fmla="*/ 6 h 108"/>
                <a:gd name="T84" fmla="*/ 123 w 151"/>
                <a:gd name="T85" fmla="*/ 17 h 108"/>
                <a:gd name="T86" fmla="*/ 125 w 151"/>
                <a:gd name="T87" fmla="*/ 17 h 108"/>
                <a:gd name="T88" fmla="*/ 148 w 151"/>
                <a:gd name="T89" fmla="*/ 0 h 108"/>
                <a:gd name="T90" fmla="*/ 148 w 151"/>
                <a:gd name="T91" fmla="*/ 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1" h="108">
                  <a:moveTo>
                    <a:pt x="148" y="4"/>
                  </a:moveTo>
                  <a:cubicBezTo>
                    <a:pt x="134" y="18"/>
                    <a:pt x="118" y="28"/>
                    <a:pt x="102" y="40"/>
                  </a:cubicBezTo>
                  <a:cubicBezTo>
                    <a:pt x="102" y="43"/>
                    <a:pt x="106" y="42"/>
                    <a:pt x="106" y="44"/>
                  </a:cubicBezTo>
                  <a:cubicBezTo>
                    <a:pt x="110" y="46"/>
                    <a:pt x="112" y="51"/>
                    <a:pt x="111" y="54"/>
                  </a:cubicBezTo>
                  <a:cubicBezTo>
                    <a:pt x="109" y="58"/>
                    <a:pt x="106" y="61"/>
                    <a:pt x="102" y="61"/>
                  </a:cubicBezTo>
                  <a:cubicBezTo>
                    <a:pt x="100" y="62"/>
                    <a:pt x="97" y="60"/>
                    <a:pt x="95" y="58"/>
                  </a:cubicBezTo>
                  <a:cubicBezTo>
                    <a:pt x="92" y="56"/>
                    <a:pt x="92" y="53"/>
                    <a:pt x="91" y="50"/>
                  </a:cubicBezTo>
                  <a:cubicBezTo>
                    <a:pt x="83" y="54"/>
                    <a:pt x="76" y="61"/>
                    <a:pt x="68" y="65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1" y="77"/>
                    <a:pt x="53" y="77"/>
                    <a:pt x="54" y="78"/>
                  </a:cubicBezTo>
                  <a:cubicBezTo>
                    <a:pt x="57" y="79"/>
                    <a:pt x="59" y="82"/>
                    <a:pt x="61" y="85"/>
                  </a:cubicBezTo>
                  <a:cubicBezTo>
                    <a:pt x="60" y="89"/>
                    <a:pt x="60" y="93"/>
                    <a:pt x="57" y="96"/>
                  </a:cubicBezTo>
                  <a:cubicBezTo>
                    <a:pt x="55" y="98"/>
                    <a:pt x="51" y="99"/>
                    <a:pt x="48" y="99"/>
                  </a:cubicBezTo>
                  <a:cubicBezTo>
                    <a:pt x="44" y="99"/>
                    <a:pt x="41" y="96"/>
                    <a:pt x="38" y="94"/>
                  </a:cubicBezTo>
                  <a:cubicBezTo>
                    <a:pt x="38" y="96"/>
                    <a:pt x="41" y="98"/>
                    <a:pt x="41" y="100"/>
                  </a:cubicBezTo>
                  <a:cubicBezTo>
                    <a:pt x="42" y="103"/>
                    <a:pt x="47" y="103"/>
                    <a:pt x="46" y="106"/>
                  </a:cubicBezTo>
                  <a:cubicBezTo>
                    <a:pt x="42" y="108"/>
                    <a:pt x="36" y="108"/>
                    <a:pt x="33" y="106"/>
                  </a:cubicBezTo>
                  <a:cubicBezTo>
                    <a:pt x="29" y="101"/>
                    <a:pt x="30" y="95"/>
                    <a:pt x="32" y="90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3" y="94"/>
                    <a:pt x="17" y="98"/>
                    <a:pt x="10" y="103"/>
                  </a:cubicBezTo>
                  <a:cubicBezTo>
                    <a:pt x="8" y="103"/>
                    <a:pt x="7" y="101"/>
                    <a:pt x="6" y="100"/>
                  </a:cubicBezTo>
                  <a:cubicBezTo>
                    <a:pt x="4" y="99"/>
                    <a:pt x="2" y="101"/>
                    <a:pt x="0" y="99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0" y="91"/>
                    <a:pt x="22" y="86"/>
                    <a:pt x="31" y="79"/>
                  </a:cubicBezTo>
                  <a:cubicBezTo>
                    <a:pt x="26" y="79"/>
                    <a:pt x="21" y="77"/>
                    <a:pt x="19" y="73"/>
                  </a:cubicBezTo>
                  <a:cubicBezTo>
                    <a:pt x="16" y="68"/>
                    <a:pt x="14" y="61"/>
                    <a:pt x="18" y="55"/>
                  </a:cubicBezTo>
                  <a:cubicBezTo>
                    <a:pt x="20" y="51"/>
                    <a:pt x="26" y="47"/>
                    <a:pt x="32" y="48"/>
                  </a:cubicBezTo>
                  <a:cubicBezTo>
                    <a:pt x="37" y="48"/>
                    <a:pt x="40" y="52"/>
                    <a:pt x="43" y="55"/>
                  </a:cubicBezTo>
                  <a:cubicBezTo>
                    <a:pt x="44" y="58"/>
                    <a:pt x="45" y="62"/>
                    <a:pt x="46" y="6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9" y="59"/>
                    <a:pt x="50" y="54"/>
                    <a:pt x="47" y="49"/>
                  </a:cubicBezTo>
                  <a:cubicBezTo>
                    <a:pt x="45" y="47"/>
                    <a:pt x="43" y="44"/>
                    <a:pt x="39" y="44"/>
                  </a:cubicBezTo>
                  <a:cubicBezTo>
                    <a:pt x="39" y="42"/>
                    <a:pt x="41" y="42"/>
                    <a:pt x="42" y="41"/>
                  </a:cubicBezTo>
                  <a:cubicBezTo>
                    <a:pt x="47" y="40"/>
                    <a:pt x="53" y="38"/>
                    <a:pt x="57" y="43"/>
                  </a:cubicBezTo>
                  <a:cubicBezTo>
                    <a:pt x="62" y="49"/>
                    <a:pt x="57" y="56"/>
                    <a:pt x="55" y="62"/>
                  </a:cubicBezTo>
                  <a:cubicBezTo>
                    <a:pt x="53" y="64"/>
                    <a:pt x="51" y="65"/>
                    <a:pt x="51" y="67"/>
                  </a:cubicBezTo>
                  <a:cubicBezTo>
                    <a:pt x="71" y="55"/>
                    <a:pt x="89" y="41"/>
                    <a:pt x="110" y="28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07" y="25"/>
                    <a:pt x="105" y="23"/>
                    <a:pt x="103" y="21"/>
                  </a:cubicBezTo>
                  <a:cubicBezTo>
                    <a:pt x="101" y="17"/>
                    <a:pt x="102" y="13"/>
                    <a:pt x="103" y="10"/>
                  </a:cubicBezTo>
                  <a:cubicBezTo>
                    <a:pt x="105" y="7"/>
                    <a:pt x="108" y="4"/>
                    <a:pt x="111" y="4"/>
                  </a:cubicBezTo>
                  <a:cubicBezTo>
                    <a:pt x="114" y="4"/>
                    <a:pt x="116" y="4"/>
                    <a:pt x="119" y="6"/>
                  </a:cubicBezTo>
                  <a:cubicBezTo>
                    <a:pt x="121" y="9"/>
                    <a:pt x="124" y="13"/>
                    <a:pt x="123" y="17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32" y="12"/>
                    <a:pt x="140" y="6"/>
                    <a:pt x="148" y="0"/>
                  </a:cubicBezTo>
                  <a:cubicBezTo>
                    <a:pt x="151" y="0"/>
                    <a:pt x="148" y="3"/>
                    <a:pt x="14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772"/>
            <p:cNvSpPr>
              <a:spLocks/>
            </p:cNvSpPr>
            <p:nvPr/>
          </p:nvSpPr>
          <p:spPr bwMode="auto">
            <a:xfrm>
              <a:off x="10006013" y="477838"/>
              <a:ext cx="1084263" cy="477838"/>
            </a:xfrm>
            <a:custGeom>
              <a:avLst/>
              <a:gdLst>
                <a:gd name="T0" fmla="*/ 268 w 313"/>
                <a:gd name="T1" fmla="*/ 40 h 138"/>
                <a:gd name="T2" fmla="*/ 272 w 313"/>
                <a:gd name="T3" fmla="*/ 54 h 138"/>
                <a:gd name="T4" fmla="*/ 258 w 313"/>
                <a:gd name="T5" fmla="*/ 54 h 138"/>
                <a:gd name="T6" fmla="*/ 227 w 313"/>
                <a:gd name="T7" fmla="*/ 61 h 138"/>
                <a:gd name="T8" fmla="*/ 182 w 313"/>
                <a:gd name="T9" fmla="*/ 73 h 138"/>
                <a:gd name="T10" fmla="*/ 190 w 313"/>
                <a:gd name="T11" fmla="*/ 74 h 138"/>
                <a:gd name="T12" fmla="*/ 196 w 313"/>
                <a:gd name="T13" fmla="*/ 98 h 138"/>
                <a:gd name="T14" fmla="*/ 186 w 313"/>
                <a:gd name="T15" fmla="*/ 79 h 138"/>
                <a:gd name="T16" fmla="*/ 181 w 313"/>
                <a:gd name="T17" fmla="*/ 78 h 138"/>
                <a:gd name="T18" fmla="*/ 179 w 313"/>
                <a:gd name="T19" fmla="*/ 107 h 138"/>
                <a:gd name="T20" fmla="*/ 164 w 313"/>
                <a:gd name="T21" fmla="*/ 79 h 138"/>
                <a:gd name="T22" fmla="*/ 122 w 313"/>
                <a:gd name="T23" fmla="*/ 85 h 138"/>
                <a:gd name="T24" fmla="*/ 108 w 313"/>
                <a:gd name="T25" fmla="*/ 82 h 138"/>
                <a:gd name="T26" fmla="*/ 82 w 313"/>
                <a:gd name="T27" fmla="*/ 93 h 138"/>
                <a:gd name="T28" fmla="*/ 67 w 313"/>
                <a:gd name="T29" fmla="*/ 113 h 138"/>
                <a:gd name="T30" fmla="*/ 99 w 313"/>
                <a:gd name="T31" fmla="*/ 119 h 138"/>
                <a:gd name="T32" fmla="*/ 104 w 313"/>
                <a:gd name="T33" fmla="*/ 96 h 138"/>
                <a:gd name="T34" fmla="*/ 121 w 313"/>
                <a:gd name="T35" fmla="*/ 110 h 138"/>
                <a:gd name="T36" fmla="*/ 115 w 313"/>
                <a:gd name="T37" fmla="*/ 125 h 138"/>
                <a:gd name="T38" fmla="*/ 140 w 313"/>
                <a:gd name="T39" fmla="*/ 137 h 138"/>
                <a:gd name="T40" fmla="*/ 101 w 313"/>
                <a:gd name="T41" fmla="*/ 125 h 138"/>
                <a:gd name="T42" fmla="*/ 72 w 313"/>
                <a:gd name="T43" fmla="*/ 123 h 138"/>
                <a:gd name="T44" fmla="*/ 46 w 313"/>
                <a:gd name="T45" fmla="*/ 126 h 138"/>
                <a:gd name="T46" fmla="*/ 3 w 313"/>
                <a:gd name="T47" fmla="*/ 133 h 138"/>
                <a:gd name="T48" fmla="*/ 15 w 313"/>
                <a:gd name="T49" fmla="*/ 102 h 138"/>
                <a:gd name="T50" fmla="*/ 25 w 313"/>
                <a:gd name="T51" fmla="*/ 100 h 138"/>
                <a:gd name="T52" fmla="*/ 35 w 313"/>
                <a:gd name="T53" fmla="*/ 103 h 138"/>
                <a:gd name="T54" fmla="*/ 70 w 313"/>
                <a:gd name="T55" fmla="*/ 82 h 138"/>
                <a:gd name="T56" fmla="*/ 52 w 313"/>
                <a:gd name="T57" fmla="*/ 73 h 138"/>
                <a:gd name="T58" fmla="*/ 62 w 313"/>
                <a:gd name="T59" fmla="*/ 50 h 138"/>
                <a:gd name="T60" fmla="*/ 79 w 313"/>
                <a:gd name="T61" fmla="*/ 65 h 138"/>
                <a:gd name="T62" fmla="*/ 72 w 313"/>
                <a:gd name="T63" fmla="*/ 44 h 138"/>
                <a:gd name="T64" fmla="*/ 67 w 313"/>
                <a:gd name="T65" fmla="*/ 41 h 138"/>
                <a:gd name="T66" fmla="*/ 90 w 313"/>
                <a:gd name="T67" fmla="*/ 53 h 138"/>
                <a:gd name="T68" fmla="*/ 77 w 313"/>
                <a:gd name="T69" fmla="*/ 78 h 138"/>
                <a:gd name="T70" fmla="*/ 105 w 313"/>
                <a:gd name="T71" fmla="*/ 46 h 138"/>
                <a:gd name="T72" fmla="*/ 118 w 313"/>
                <a:gd name="T73" fmla="*/ 41 h 138"/>
                <a:gd name="T74" fmla="*/ 134 w 313"/>
                <a:gd name="T75" fmla="*/ 25 h 138"/>
                <a:gd name="T76" fmla="*/ 144 w 313"/>
                <a:gd name="T77" fmla="*/ 30 h 138"/>
                <a:gd name="T78" fmla="*/ 139 w 313"/>
                <a:gd name="T79" fmla="*/ 47 h 138"/>
                <a:gd name="T80" fmla="*/ 108 w 313"/>
                <a:gd name="T81" fmla="*/ 68 h 138"/>
                <a:gd name="T82" fmla="*/ 166 w 313"/>
                <a:gd name="T83" fmla="*/ 59 h 138"/>
                <a:gd name="T84" fmla="*/ 160 w 313"/>
                <a:gd name="T85" fmla="*/ 43 h 138"/>
                <a:gd name="T86" fmla="*/ 177 w 313"/>
                <a:gd name="T87" fmla="*/ 47 h 138"/>
                <a:gd name="T88" fmla="*/ 192 w 313"/>
                <a:gd name="T89" fmla="*/ 48 h 138"/>
                <a:gd name="T90" fmla="*/ 215 w 313"/>
                <a:gd name="T91" fmla="*/ 37 h 138"/>
                <a:gd name="T92" fmla="*/ 174 w 313"/>
                <a:gd name="T93" fmla="*/ 63 h 138"/>
                <a:gd name="T94" fmla="*/ 203 w 313"/>
                <a:gd name="T95" fmla="*/ 59 h 138"/>
                <a:gd name="T96" fmla="*/ 238 w 313"/>
                <a:gd name="T97" fmla="*/ 40 h 138"/>
                <a:gd name="T98" fmla="*/ 235 w 313"/>
                <a:gd name="T99" fmla="*/ 18 h 138"/>
                <a:gd name="T100" fmla="*/ 252 w 313"/>
                <a:gd name="T101" fmla="*/ 12 h 138"/>
                <a:gd name="T102" fmla="*/ 269 w 313"/>
                <a:gd name="T103" fmla="*/ 9 h 138"/>
                <a:gd name="T104" fmla="*/ 272 w 313"/>
                <a:gd name="T105" fmla="*/ 28 h 138"/>
                <a:gd name="T106" fmla="*/ 309 w 313"/>
                <a:gd name="T107" fmla="*/ 0 h 138"/>
                <a:gd name="T108" fmla="*/ 283 w 313"/>
                <a:gd name="T109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3" h="138">
                  <a:moveTo>
                    <a:pt x="283" y="30"/>
                  </a:moveTo>
                  <a:cubicBezTo>
                    <a:pt x="278" y="33"/>
                    <a:pt x="273" y="37"/>
                    <a:pt x="268" y="40"/>
                  </a:cubicBezTo>
                  <a:cubicBezTo>
                    <a:pt x="268" y="42"/>
                    <a:pt x="270" y="42"/>
                    <a:pt x="271" y="43"/>
                  </a:cubicBezTo>
                  <a:cubicBezTo>
                    <a:pt x="274" y="46"/>
                    <a:pt x="273" y="51"/>
                    <a:pt x="272" y="54"/>
                  </a:cubicBezTo>
                  <a:cubicBezTo>
                    <a:pt x="270" y="56"/>
                    <a:pt x="268" y="57"/>
                    <a:pt x="265" y="58"/>
                  </a:cubicBezTo>
                  <a:cubicBezTo>
                    <a:pt x="263" y="58"/>
                    <a:pt x="259" y="57"/>
                    <a:pt x="258" y="54"/>
                  </a:cubicBezTo>
                  <a:cubicBezTo>
                    <a:pt x="256" y="52"/>
                    <a:pt x="256" y="50"/>
                    <a:pt x="255" y="47"/>
                  </a:cubicBezTo>
                  <a:cubicBezTo>
                    <a:pt x="245" y="50"/>
                    <a:pt x="236" y="56"/>
                    <a:pt x="227" y="61"/>
                  </a:cubicBezTo>
                  <a:cubicBezTo>
                    <a:pt x="221" y="66"/>
                    <a:pt x="213" y="65"/>
                    <a:pt x="207" y="66"/>
                  </a:cubicBezTo>
                  <a:cubicBezTo>
                    <a:pt x="198" y="68"/>
                    <a:pt x="190" y="70"/>
                    <a:pt x="182" y="73"/>
                  </a:cubicBezTo>
                  <a:cubicBezTo>
                    <a:pt x="182" y="74"/>
                    <a:pt x="183" y="73"/>
                    <a:pt x="184" y="73"/>
                  </a:cubicBezTo>
                  <a:cubicBezTo>
                    <a:pt x="185" y="75"/>
                    <a:pt x="188" y="73"/>
                    <a:pt x="190" y="74"/>
                  </a:cubicBezTo>
                  <a:cubicBezTo>
                    <a:pt x="196" y="76"/>
                    <a:pt x="201" y="80"/>
                    <a:pt x="202" y="87"/>
                  </a:cubicBezTo>
                  <a:cubicBezTo>
                    <a:pt x="202" y="92"/>
                    <a:pt x="199" y="96"/>
                    <a:pt x="196" y="98"/>
                  </a:cubicBezTo>
                  <a:cubicBezTo>
                    <a:pt x="193" y="96"/>
                    <a:pt x="194" y="93"/>
                    <a:pt x="194" y="90"/>
                  </a:cubicBezTo>
                  <a:cubicBezTo>
                    <a:pt x="192" y="85"/>
                    <a:pt x="190" y="81"/>
                    <a:pt x="186" y="79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7" y="81"/>
                    <a:pt x="190" y="89"/>
                    <a:pt x="189" y="96"/>
                  </a:cubicBezTo>
                  <a:cubicBezTo>
                    <a:pt x="188" y="101"/>
                    <a:pt x="184" y="105"/>
                    <a:pt x="179" y="107"/>
                  </a:cubicBezTo>
                  <a:cubicBezTo>
                    <a:pt x="174" y="107"/>
                    <a:pt x="170" y="105"/>
                    <a:pt x="167" y="103"/>
                  </a:cubicBezTo>
                  <a:cubicBezTo>
                    <a:pt x="160" y="96"/>
                    <a:pt x="162" y="87"/>
                    <a:pt x="164" y="79"/>
                  </a:cubicBezTo>
                  <a:cubicBezTo>
                    <a:pt x="153" y="77"/>
                    <a:pt x="142" y="78"/>
                    <a:pt x="131" y="80"/>
                  </a:cubicBezTo>
                  <a:cubicBezTo>
                    <a:pt x="128" y="81"/>
                    <a:pt x="125" y="82"/>
                    <a:pt x="122" y="85"/>
                  </a:cubicBezTo>
                  <a:cubicBezTo>
                    <a:pt x="119" y="86"/>
                    <a:pt x="116" y="85"/>
                    <a:pt x="113" y="86"/>
                  </a:cubicBezTo>
                  <a:cubicBezTo>
                    <a:pt x="111" y="85"/>
                    <a:pt x="109" y="83"/>
                    <a:pt x="108" y="82"/>
                  </a:cubicBezTo>
                  <a:cubicBezTo>
                    <a:pt x="102" y="80"/>
                    <a:pt x="95" y="86"/>
                    <a:pt x="91" y="89"/>
                  </a:cubicBezTo>
                  <a:cubicBezTo>
                    <a:pt x="88" y="91"/>
                    <a:pt x="85" y="91"/>
                    <a:pt x="82" y="93"/>
                  </a:cubicBezTo>
                  <a:cubicBezTo>
                    <a:pt x="79" y="97"/>
                    <a:pt x="75" y="99"/>
                    <a:pt x="73" y="102"/>
                  </a:cubicBezTo>
                  <a:cubicBezTo>
                    <a:pt x="70" y="105"/>
                    <a:pt x="66" y="108"/>
                    <a:pt x="67" y="113"/>
                  </a:cubicBezTo>
                  <a:cubicBezTo>
                    <a:pt x="70" y="119"/>
                    <a:pt x="77" y="115"/>
                    <a:pt x="82" y="117"/>
                  </a:cubicBezTo>
                  <a:cubicBezTo>
                    <a:pt x="88" y="118"/>
                    <a:pt x="93" y="119"/>
                    <a:pt x="99" y="119"/>
                  </a:cubicBezTo>
                  <a:cubicBezTo>
                    <a:pt x="96" y="114"/>
                    <a:pt x="93" y="109"/>
                    <a:pt x="96" y="103"/>
                  </a:cubicBezTo>
                  <a:cubicBezTo>
                    <a:pt x="97" y="100"/>
                    <a:pt x="100" y="97"/>
                    <a:pt x="104" y="96"/>
                  </a:cubicBezTo>
                  <a:cubicBezTo>
                    <a:pt x="108" y="95"/>
                    <a:pt x="115" y="96"/>
                    <a:pt x="118" y="100"/>
                  </a:cubicBezTo>
                  <a:cubicBezTo>
                    <a:pt x="119" y="103"/>
                    <a:pt x="122" y="106"/>
                    <a:pt x="121" y="110"/>
                  </a:cubicBezTo>
                  <a:cubicBezTo>
                    <a:pt x="119" y="115"/>
                    <a:pt x="115" y="120"/>
                    <a:pt x="110" y="122"/>
                  </a:cubicBezTo>
                  <a:cubicBezTo>
                    <a:pt x="110" y="124"/>
                    <a:pt x="113" y="124"/>
                    <a:pt x="115" y="125"/>
                  </a:cubicBezTo>
                  <a:cubicBezTo>
                    <a:pt x="123" y="127"/>
                    <a:pt x="131" y="131"/>
                    <a:pt x="139" y="135"/>
                  </a:cubicBezTo>
                  <a:cubicBezTo>
                    <a:pt x="140" y="136"/>
                    <a:pt x="142" y="137"/>
                    <a:pt x="140" y="137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26" y="132"/>
                    <a:pt x="114" y="128"/>
                    <a:pt x="101" y="125"/>
                  </a:cubicBezTo>
                  <a:cubicBezTo>
                    <a:pt x="94" y="125"/>
                    <a:pt x="88" y="122"/>
                    <a:pt x="82" y="123"/>
                  </a:cubicBezTo>
                  <a:cubicBezTo>
                    <a:pt x="79" y="122"/>
                    <a:pt x="75" y="122"/>
                    <a:pt x="72" y="123"/>
                  </a:cubicBezTo>
                  <a:cubicBezTo>
                    <a:pt x="67" y="123"/>
                    <a:pt x="62" y="123"/>
                    <a:pt x="57" y="125"/>
                  </a:cubicBezTo>
                  <a:cubicBezTo>
                    <a:pt x="53" y="125"/>
                    <a:pt x="50" y="125"/>
                    <a:pt x="46" y="126"/>
                  </a:cubicBezTo>
                  <a:cubicBezTo>
                    <a:pt x="31" y="127"/>
                    <a:pt x="18" y="132"/>
                    <a:pt x="4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4" y="125"/>
                    <a:pt x="3" y="117"/>
                    <a:pt x="0" y="109"/>
                  </a:cubicBezTo>
                  <a:cubicBezTo>
                    <a:pt x="4" y="106"/>
                    <a:pt x="11" y="106"/>
                    <a:pt x="15" y="102"/>
                  </a:cubicBezTo>
                  <a:cubicBezTo>
                    <a:pt x="17" y="98"/>
                    <a:pt x="22" y="95"/>
                    <a:pt x="26" y="94"/>
                  </a:cubicBezTo>
                  <a:cubicBezTo>
                    <a:pt x="26" y="96"/>
                    <a:pt x="24" y="98"/>
                    <a:pt x="25" y="100"/>
                  </a:cubicBezTo>
                  <a:cubicBezTo>
                    <a:pt x="25" y="102"/>
                    <a:pt x="27" y="104"/>
                    <a:pt x="29" y="105"/>
                  </a:cubicBezTo>
                  <a:cubicBezTo>
                    <a:pt x="31" y="105"/>
                    <a:pt x="33" y="104"/>
                    <a:pt x="35" y="103"/>
                  </a:cubicBezTo>
                  <a:cubicBezTo>
                    <a:pt x="37" y="101"/>
                    <a:pt x="35" y="97"/>
                    <a:pt x="38" y="97"/>
                  </a:cubicBezTo>
                  <a:cubicBezTo>
                    <a:pt x="50" y="93"/>
                    <a:pt x="61" y="88"/>
                    <a:pt x="70" y="82"/>
                  </a:cubicBezTo>
                  <a:cubicBezTo>
                    <a:pt x="70" y="81"/>
                    <a:pt x="70" y="80"/>
                    <a:pt x="69" y="80"/>
                  </a:cubicBezTo>
                  <a:cubicBezTo>
                    <a:pt x="63" y="82"/>
                    <a:pt x="55" y="78"/>
                    <a:pt x="52" y="73"/>
                  </a:cubicBezTo>
                  <a:cubicBezTo>
                    <a:pt x="49" y="68"/>
                    <a:pt x="49" y="63"/>
                    <a:pt x="51" y="59"/>
                  </a:cubicBezTo>
                  <a:cubicBezTo>
                    <a:pt x="53" y="54"/>
                    <a:pt x="57" y="51"/>
                    <a:pt x="62" y="50"/>
                  </a:cubicBezTo>
                  <a:cubicBezTo>
                    <a:pt x="67" y="50"/>
                    <a:pt x="72" y="52"/>
                    <a:pt x="74" y="56"/>
                  </a:cubicBezTo>
                  <a:cubicBezTo>
                    <a:pt x="77" y="58"/>
                    <a:pt x="78" y="61"/>
                    <a:pt x="79" y="65"/>
                  </a:cubicBezTo>
                  <a:cubicBezTo>
                    <a:pt x="81" y="64"/>
                    <a:pt x="80" y="61"/>
                    <a:pt x="81" y="59"/>
                  </a:cubicBezTo>
                  <a:cubicBezTo>
                    <a:pt x="81" y="53"/>
                    <a:pt x="77" y="47"/>
                    <a:pt x="72" y="44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3" y="39"/>
                    <a:pt x="80" y="38"/>
                    <a:pt x="85" y="41"/>
                  </a:cubicBezTo>
                  <a:cubicBezTo>
                    <a:pt x="89" y="44"/>
                    <a:pt x="90" y="49"/>
                    <a:pt x="90" y="53"/>
                  </a:cubicBezTo>
                  <a:cubicBezTo>
                    <a:pt x="91" y="63"/>
                    <a:pt x="82" y="70"/>
                    <a:pt x="77" y="76"/>
                  </a:cubicBezTo>
                  <a:cubicBezTo>
                    <a:pt x="76" y="77"/>
                    <a:pt x="77" y="77"/>
                    <a:pt x="77" y="78"/>
                  </a:cubicBezTo>
                  <a:cubicBezTo>
                    <a:pt x="85" y="74"/>
                    <a:pt x="92" y="67"/>
                    <a:pt x="95" y="58"/>
                  </a:cubicBezTo>
                  <a:cubicBezTo>
                    <a:pt x="96" y="52"/>
                    <a:pt x="101" y="49"/>
                    <a:pt x="105" y="46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11" y="44"/>
                    <a:pt x="116" y="44"/>
                    <a:pt x="118" y="41"/>
                  </a:cubicBezTo>
                  <a:cubicBezTo>
                    <a:pt x="122" y="37"/>
                    <a:pt x="125" y="31"/>
                    <a:pt x="126" y="26"/>
                  </a:cubicBezTo>
                  <a:cubicBezTo>
                    <a:pt x="129" y="26"/>
                    <a:pt x="132" y="23"/>
                    <a:pt x="134" y="25"/>
                  </a:cubicBezTo>
                  <a:cubicBezTo>
                    <a:pt x="134" y="28"/>
                    <a:pt x="133" y="31"/>
                    <a:pt x="134" y="33"/>
                  </a:cubicBezTo>
                  <a:cubicBezTo>
                    <a:pt x="138" y="34"/>
                    <a:pt x="141" y="30"/>
                    <a:pt x="144" y="30"/>
                  </a:cubicBezTo>
                  <a:cubicBezTo>
                    <a:pt x="148" y="32"/>
                    <a:pt x="153" y="33"/>
                    <a:pt x="156" y="37"/>
                  </a:cubicBezTo>
                  <a:cubicBezTo>
                    <a:pt x="150" y="41"/>
                    <a:pt x="144" y="42"/>
                    <a:pt x="139" y="47"/>
                  </a:cubicBezTo>
                  <a:cubicBezTo>
                    <a:pt x="127" y="49"/>
                    <a:pt x="115" y="56"/>
                    <a:pt x="107" y="65"/>
                  </a:cubicBezTo>
                  <a:cubicBezTo>
                    <a:pt x="106" y="66"/>
                    <a:pt x="107" y="68"/>
                    <a:pt x="108" y="68"/>
                  </a:cubicBezTo>
                  <a:cubicBezTo>
                    <a:pt x="125" y="69"/>
                    <a:pt x="143" y="67"/>
                    <a:pt x="160" y="62"/>
                  </a:cubicBezTo>
                  <a:cubicBezTo>
                    <a:pt x="162" y="62"/>
                    <a:pt x="165" y="61"/>
                    <a:pt x="166" y="59"/>
                  </a:cubicBezTo>
                  <a:cubicBezTo>
                    <a:pt x="163" y="58"/>
                    <a:pt x="159" y="55"/>
                    <a:pt x="158" y="52"/>
                  </a:cubicBezTo>
                  <a:cubicBezTo>
                    <a:pt x="157" y="49"/>
                    <a:pt x="158" y="46"/>
                    <a:pt x="160" y="43"/>
                  </a:cubicBezTo>
                  <a:cubicBezTo>
                    <a:pt x="162" y="41"/>
                    <a:pt x="165" y="39"/>
                    <a:pt x="169" y="39"/>
                  </a:cubicBezTo>
                  <a:cubicBezTo>
                    <a:pt x="173" y="40"/>
                    <a:pt x="176" y="43"/>
                    <a:pt x="177" y="47"/>
                  </a:cubicBezTo>
                  <a:cubicBezTo>
                    <a:pt x="178" y="49"/>
                    <a:pt x="177" y="53"/>
                    <a:pt x="176" y="55"/>
                  </a:cubicBezTo>
                  <a:cubicBezTo>
                    <a:pt x="183" y="54"/>
                    <a:pt x="186" y="50"/>
                    <a:pt x="192" y="48"/>
                  </a:cubicBezTo>
                  <a:cubicBezTo>
                    <a:pt x="199" y="43"/>
                    <a:pt x="206" y="40"/>
                    <a:pt x="214" y="36"/>
                  </a:cubicBezTo>
                  <a:cubicBezTo>
                    <a:pt x="215" y="36"/>
                    <a:pt x="215" y="37"/>
                    <a:pt x="215" y="37"/>
                  </a:cubicBezTo>
                  <a:cubicBezTo>
                    <a:pt x="210" y="44"/>
                    <a:pt x="202" y="47"/>
                    <a:pt x="195" y="52"/>
                  </a:cubicBezTo>
                  <a:cubicBezTo>
                    <a:pt x="187" y="55"/>
                    <a:pt x="181" y="60"/>
                    <a:pt x="174" y="63"/>
                  </a:cubicBezTo>
                  <a:cubicBezTo>
                    <a:pt x="174" y="64"/>
                    <a:pt x="173" y="64"/>
                    <a:pt x="174" y="65"/>
                  </a:cubicBezTo>
                  <a:cubicBezTo>
                    <a:pt x="184" y="64"/>
                    <a:pt x="193" y="60"/>
                    <a:pt x="203" y="59"/>
                  </a:cubicBezTo>
                  <a:cubicBezTo>
                    <a:pt x="217" y="56"/>
                    <a:pt x="232" y="50"/>
                    <a:pt x="244" y="43"/>
                  </a:cubicBezTo>
                  <a:cubicBezTo>
                    <a:pt x="242" y="42"/>
                    <a:pt x="240" y="41"/>
                    <a:pt x="238" y="40"/>
                  </a:cubicBezTo>
                  <a:cubicBezTo>
                    <a:pt x="234" y="37"/>
                    <a:pt x="231" y="34"/>
                    <a:pt x="231" y="29"/>
                  </a:cubicBezTo>
                  <a:cubicBezTo>
                    <a:pt x="230" y="25"/>
                    <a:pt x="233" y="21"/>
                    <a:pt x="235" y="18"/>
                  </a:cubicBezTo>
                  <a:cubicBezTo>
                    <a:pt x="240" y="15"/>
                    <a:pt x="244" y="16"/>
                    <a:pt x="249" y="18"/>
                  </a:cubicBezTo>
                  <a:cubicBezTo>
                    <a:pt x="252" y="18"/>
                    <a:pt x="250" y="14"/>
                    <a:pt x="252" y="12"/>
                  </a:cubicBezTo>
                  <a:cubicBezTo>
                    <a:pt x="254" y="10"/>
                    <a:pt x="257" y="8"/>
                    <a:pt x="260" y="7"/>
                  </a:cubicBezTo>
                  <a:cubicBezTo>
                    <a:pt x="263" y="6"/>
                    <a:pt x="267" y="7"/>
                    <a:pt x="269" y="9"/>
                  </a:cubicBezTo>
                  <a:cubicBezTo>
                    <a:pt x="272" y="12"/>
                    <a:pt x="273" y="16"/>
                    <a:pt x="274" y="20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73" y="28"/>
                    <a:pt x="273" y="28"/>
                    <a:pt x="273" y="28"/>
                  </a:cubicBezTo>
                  <a:cubicBezTo>
                    <a:pt x="286" y="20"/>
                    <a:pt x="298" y="11"/>
                    <a:pt x="309" y="0"/>
                  </a:cubicBezTo>
                  <a:cubicBezTo>
                    <a:pt x="310" y="0"/>
                    <a:pt x="312" y="0"/>
                    <a:pt x="313" y="1"/>
                  </a:cubicBezTo>
                  <a:cubicBezTo>
                    <a:pt x="306" y="14"/>
                    <a:pt x="294" y="21"/>
                    <a:pt x="283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773"/>
            <p:cNvSpPr>
              <a:spLocks/>
            </p:cNvSpPr>
            <p:nvPr/>
          </p:nvSpPr>
          <p:spPr bwMode="auto">
            <a:xfrm>
              <a:off x="10858501" y="557213"/>
              <a:ext cx="58738" cy="49213"/>
            </a:xfrm>
            <a:custGeom>
              <a:avLst/>
              <a:gdLst>
                <a:gd name="T0" fmla="*/ 15 w 17"/>
                <a:gd name="T1" fmla="*/ 8 h 14"/>
                <a:gd name="T2" fmla="*/ 8 w 17"/>
                <a:gd name="T3" fmla="*/ 5 h 14"/>
                <a:gd name="T4" fmla="*/ 4 w 17"/>
                <a:gd name="T5" fmla="*/ 10 h 14"/>
                <a:gd name="T6" fmla="*/ 3 w 17"/>
                <a:gd name="T7" fmla="*/ 14 h 14"/>
                <a:gd name="T8" fmla="*/ 0 w 17"/>
                <a:gd name="T9" fmla="*/ 9 h 14"/>
                <a:gd name="T10" fmla="*/ 7 w 17"/>
                <a:gd name="T11" fmla="*/ 1 h 14"/>
                <a:gd name="T12" fmla="*/ 15 w 17"/>
                <a:gd name="T13" fmla="*/ 2 h 14"/>
                <a:gd name="T14" fmla="*/ 15 w 17"/>
                <a:gd name="T1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4">
                  <a:moveTo>
                    <a:pt x="15" y="8"/>
                  </a:moveTo>
                  <a:cubicBezTo>
                    <a:pt x="13" y="7"/>
                    <a:pt x="11" y="4"/>
                    <a:pt x="8" y="5"/>
                  </a:cubicBezTo>
                  <a:cubicBezTo>
                    <a:pt x="5" y="6"/>
                    <a:pt x="5" y="8"/>
                    <a:pt x="4" y="10"/>
                  </a:cubicBezTo>
                  <a:cubicBezTo>
                    <a:pt x="4" y="11"/>
                    <a:pt x="4" y="13"/>
                    <a:pt x="3" y="14"/>
                  </a:cubicBezTo>
                  <a:cubicBezTo>
                    <a:pt x="1" y="13"/>
                    <a:pt x="0" y="11"/>
                    <a:pt x="0" y="9"/>
                  </a:cubicBezTo>
                  <a:cubicBezTo>
                    <a:pt x="0" y="5"/>
                    <a:pt x="3" y="3"/>
                    <a:pt x="7" y="1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6" y="4"/>
                    <a:pt x="17" y="6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774"/>
            <p:cNvSpPr>
              <a:spLocks/>
            </p:cNvSpPr>
            <p:nvPr/>
          </p:nvSpPr>
          <p:spPr bwMode="auto">
            <a:xfrm>
              <a:off x="10375901" y="111125"/>
              <a:ext cx="230188" cy="301625"/>
            </a:xfrm>
            <a:custGeom>
              <a:avLst/>
              <a:gdLst>
                <a:gd name="T0" fmla="*/ 66 w 66"/>
                <a:gd name="T1" fmla="*/ 40 h 87"/>
                <a:gd name="T2" fmla="*/ 61 w 66"/>
                <a:gd name="T3" fmla="*/ 39 h 87"/>
                <a:gd name="T4" fmla="*/ 45 w 66"/>
                <a:gd name="T5" fmla="*/ 40 h 87"/>
                <a:gd name="T6" fmla="*/ 61 w 66"/>
                <a:gd name="T7" fmla="*/ 47 h 87"/>
                <a:gd name="T8" fmla="*/ 61 w 66"/>
                <a:gd name="T9" fmla="*/ 60 h 87"/>
                <a:gd name="T10" fmla="*/ 46 w 66"/>
                <a:gd name="T11" fmla="*/ 65 h 87"/>
                <a:gd name="T12" fmla="*/ 36 w 66"/>
                <a:gd name="T13" fmla="*/ 56 h 87"/>
                <a:gd name="T14" fmla="*/ 35 w 66"/>
                <a:gd name="T15" fmla="*/ 57 h 87"/>
                <a:gd name="T16" fmla="*/ 32 w 66"/>
                <a:gd name="T17" fmla="*/ 78 h 87"/>
                <a:gd name="T18" fmla="*/ 24 w 66"/>
                <a:gd name="T19" fmla="*/ 87 h 87"/>
                <a:gd name="T20" fmla="*/ 24 w 66"/>
                <a:gd name="T21" fmla="*/ 87 h 87"/>
                <a:gd name="T22" fmla="*/ 27 w 66"/>
                <a:gd name="T23" fmla="*/ 73 h 87"/>
                <a:gd name="T24" fmla="*/ 26 w 66"/>
                <a:gd name="T25" fmla="*/ 72 h 87"/>
                <a:gd name="T26" fmla="*/ 10 w 66"/>
                <a:gd name="T27" fmla="*/ 74 h 87"/>
                <a:gd name="T28" fmla="*/ 1 w 66"/>
                <a:gd name="T29" fmla="*/ 64 h 87"/>
                <a:gd name="T30" fmla="*/ 3 w 66"/>
                <a:gd name="T31" fmla="*/ 53 h 87"/>
                <a:gd name="T32" fmla="*/ 11 w 66"/>
                <a:gd name="T33" fmla="*/ 48 h 87"/>
                <a:gd name="T34" fmla="*/ 24 w 66"/>
                <a:gd name="T35" fmla="*/ 54 h 87"/>
                <a:gd name="T36" fmla="*/ 29 w 66"/>
                <a:gd name="T37" fmla="*/ 61 h 87"/>
                <a:gd name="T38" fmla="*/ 29 w 66"/>
                <a:gd name="T39" fmla="*/ 60 h 87"/>
                <a:gd name="T40" fmla="*/ 35 w 66"/>
                <a:gd name="T41" fmla="*/ 26 h 87"/>
                <a:gd name="T42" fmla="*/ 26 w 66"/>
                <a:gd name="T43" fmla="*/ 24 h 87"/>
                <a:gd name="T44" fmla="*/ 26 w 66"/>
                <a:gd name="T45" fmla="*/ 15 h 87"/>
                <a:gd name="T46" fmla="*/ 36 w 66"/>
                <a:gd name="T47" fmla="*/ 17 h 87"/>
                <a:gd name="T48" fmla="*/ 37 w 66"/>
                <a:gd name="T49" fmla="*/ 1 h 87"/>
                <a:gd name="T50" fmla="*/ 39 w 66"/>
                <a:gd name="T51" fmla="*/ 1 h 87"/>
                <a:gd name="T52" fmla="*/ 38 w 66"/>
                <a:gd name="T53" fmla="*/ 40 h 87"/>
                <a:gd name="T54" fmla="*/ 39 w 66"/>
                <a:gd name="T55" fmla="*/ 40 h 87"/>
                <a:gd name="T56" fmla="*/ 56 w 66"/>
                <a:gd name="T57" fmla="*/ 28 h 87"/>
                <a:gd name="T58" fmla="*/ 66 w 66"/>
                <a:gd name="T59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" h="87">
                  <a:moveTo>
                    <a:pt x="66" y="40"/>
                  </a:moveTo>
                  <a:cubicBezTo>
                    <a:pt x="65" y="42"/>
                    <a:pt x="63" y="39"/>
                    <a:pt x="61" y="39"/>
                  </a:cubicBezTo>
                  <a:cubicBezTo>
                    <a:pt x="56" y="37"/>
                    <a:pt x="50" y="37"/>
                    <a:pt x="45" y="40"/>
                  </a:cubicBezTo>
                  <a:cubicBezTo>
                    <a:pt x="50" y="40"/>
                    <a:pt x="58" y="41"/>
                    <a:pt x="61" y="47"/>
                  </a:cubicBezTo>
                  <a:cubicBezTo>
                    <a:pt x="63" y="51"/>
                    <a:pt x="63" y="56"/>
                    <a:pt x="61" y="60"/>
                  </a:cubicBezTo>
                  <a:cubicBezTo>
                    <a:pt x="57" y="64"/>
                    <a:pt x="51" y="66"/>
                    <a:pt x="46" y="65"/>
                  </a:cubicBezTo>
                  <a:cubicBezTo>
                    <a:pt x="42" y="63"/>
                    <a:pt x="38" y="60"/>
                    <a:pt x="36" y="56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3" y="64"/>
                    <a:pt x="33" y="71"/>
                    <a:pt x="32" y="78"/>
                  </a:cubicBezTo>
                  <a:cubicBezTo>
                    <a:pt x="32" y="83"/>
                    <a:pt x="27" y="84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82"/>
                    <a:pt x="25" y="77"/>
                    <a:pt x="27" y="73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1" y="73"/>
                    <a:pt x="16" y="76"/>
                    <a:pt x="10" y="74"/>
                  </a:cubicBezTo>
                  <a:cubicBezTo>
                    <a:pt x="6" y="72"/>
                    <a:pt x="2" y="69"/>
                    <a:pt x="1" y="64"/>
                  </a:cubicBezTo>
                  <a:cubicBezTo>
                    <a:pt x="0" y="60"/>
                    <a:pt x="1" y="56"/>
                    <a:pt x="3" y="53"/>
                  </a:cubicBezTo>
                  <a:cubicBezTo>
                    <a:pt x="4" y="50"/>
                    <a:pt x="8" y="49"/>
                    <a:pt x="11" y="48"/>
                  </a:cubicBezTo>
                  <a:cubicBezTo>
                    <a:pt x="16" y="48"/>
                    <a:pt x="22" y="50"/>
                    <a:pt x="24" y="5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2" y="48"/>
                    <a:pt x="35" y="38"/>
                    <a:pt x="35" y="26"/>
                  </a:cubicBezTo>
                  <a:cubicBezTo>
                    <a:pt x="32" y="26"/>
                    <a:pt x="28" y="27"/>
                    <a:pt x="26" y="24"/>
                  </a:cubicBezTo>
                  <a:cubicBezTo>
                    <a:pt x="23" y="21"/>
                    <a:pt x="24" y="18"/>
                    <a:pt x="26" y="15"/>
                  </a:cubicBezTo>
                  <a:cubicBezTo>
                    <a:pt x="30" y="13"/>
                    <a:pt x="33" y="15"/>
                    <a:pt x="36" y="17"/>
                  </a:cubicBezTo>
                  <a:cubicBezTo>
                    <a:pt x="37" y="11"/>
                    <a:pt x="36" y="6"/>
                    <a:pt x="37" y="1"/>
                  </a:cubicBezTo>
                  <a:cubicBezTo>
                    <a:pt x="38" y="1"/>
                    <a:pt x="39" y="0"/>
                    <a:pt x="39" y="1"/>
                  </a:cubicBezTo>
                  <a:cubicBezTo>
                    <a:pt x="40" y="14"/>
                    <a:pt x="39" y="27"/>
                    <a:pt x="38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2" y="34"/>
                    <a:pt x="49" y="28"/>
                    <a:pt x="56" y="28"/>
                  </a:cubicBezTo>
                  <a:cubicBezTo>
                    <a:pt x="62" y="29"/>
                    <a:pt x="65" y="34"/>
                    <a:pt x="66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775"/>
            <p:cNvSpPr>
              <a:spLocks/>
            </p:cNvSpPr>
            <p:nvPr/>
          </p:nvSpPr>
          <p:spPr bwMode="auto">
            <a:xfrm>
              <a:off x="10466388" y="360363"/>
              <a:ext cx="146050" cy="152400"/>
            </a:xfrm>
            <a:custGeom>
              <a:avLst/>
              <a:gdLst>
                <a:gd name="T0" fmla="*/ 41 w 42"/>
                <a:gd name="T1" fmla="*/ 27 h 44"/>
                <a:gd name="T2" fmla="*/ 35 w 42"/>
                <a:gd name="T3" fmla="*/ 40 h 44"/>
                <a:gd name="T4" fmla="*/ 20 w 42"/>
                <a:gd name="T5" fmla="*/ 44 h 44"/>
                <a:gd name="T6" fmla="*/ 16 w 42"/>
                <a:gd name="T7" fmla="*/ 26 h 44"/>
                <a:gd name="T8" fmla="*/ 0 w 42"/>
                <a:gd name="T9" fmla="*/ 18 h 44"/>
                <a:gd name="T10" fmla="*/ 3 w 42"/>
                <a:gd name="T11" fmla="*/ 13 h 44"/>
                <a:gd name="T12" fmla="*/ 31 w 42"/>
                <a:gd name="T13" fmla="*/ 4 h 44"/>
                <a:gd name="T14" fmla="*/ 38 w 42"/>
                <a:gd name="T15" fmla="*/ 13 h 44"/>
                <a:gd name="T16" fmla="*/ 41 w 42"/>
                <a:gd name="T1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4">
                  <a:moveTo>
                    <a:pt x="41" y="27"/>
                  </a:moveTo>
                  <a:cubicBezTo>
                    <a:pt x="41" y="32"/>
                    <a:pt x="38" y="36"/>
                    <a:pt x="35" y="40"/>
                  </a:cubicBezTo>
                  <a:cubicBezTo>
                    <a:pt x="31" y="41"/>
                    <a:pt x="25" y="42"/>
                    <a:pt x="20" y="44"/>
                  </a:cubicBezTo>
                  <a:cubicBezTo>
                    <a:pt x="20" y="38"/>
                    <a:pt x="21" y="31"/>
                    <a:pt x="16" y="26"/>
                  </a:cubicBezTo>
                  <a:cubicBezTo>
                    <a:pt x="12" y="22"/>
                    <a:pt x="7" y="19"/>
                    <a:pt x="0" y="18"/>
                  </a:cubicBezTo>
                  <a:cubicBezTo>
                    <a:pt x="0" y="16"/>
                    <a:pt x="2" y="14"/>
                    <a:pt x="3" y="13"/>
                  </a:cubicBezTo>
                  <a:cubicBezTo>
                    <a:pt x="10" y="6"/>
                    <a:pt x="21" y="0"/>
                    <a:pt x="31" y="4"/>
                  </a:cubicBezTo>
                  <a:cubicBezTo>
                    <a:pt x="34" y="6"/>
                    <a:pt x="36" y="10"/>
                    <a:pt x="38" y="13"/>
                  </a:cubicBezTo>
                  <a:cubicBezTo>
                    <a:pt x="40" y="17"/>
                    <a:pt x="42" y="22"/>
                    <a:pt x="41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776"/>
            <p:cNvSpPr>
              <a:spLocks/>
            </p:cNvSpPr>
            <p:nvPr/>
          </p:nvSpPr>
          <p:spPr bwMode="auto">
            <a:xfrm>
              <a:off x="10498138" y="509588"/>
              <a:ext cx="161925" cy="100013"/>
            </a:xfrm>
            <a:custGeom>
              <a:avLst/>
              <a:gdLst>
                <a:gd name="T0" fmla="*/ 47 w 47"/>
                <a:gd name="T1" fmla="*/ 13 h 29"/>
                <a:gd name="T2" fmla="*/ 37 w 47"/>
                <a:gd name="T3" fmla="*/ 24 h 29"/>
                <a:gd name="T4" fmla="*/ 7 w 47"/>
                <a:gd name="T5" fmla="*/ 21 h 29"/>
                <a:gd name="T6" fmla="*/ 0 w 47"/>
                <a:gd name="T7" fmla="*/ 12 h 29"/>
                <a:gd name="T8" fmla="*/ 25 w 47"/>
                <a:gd name="T9" fmla="*/ 0 h 29"/>
                <a:gd name="T10" fmla="*/ 43 w 47"/>
                <a:gd name="T11" fmla="*/ 4 h 29"/>
                <a:gd name="T12" fmla="*/ 47 w 47"/>
                <a:gd name="T13" fmla="*/ 11 h 29"/>
                <a:gd name="T14" fmla="*/ 47 w 47"/>
                <a:gd name="T1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9">
                  <a:moveTo>
                    <a:pt x="47" y="13"/>
                  </a:moveTo>
                  <a:cubicBezTo>
                    <a:pt x="43" y="16"/>
                    <a:pt x="42" y="22"/>
                    <a:pt x="37" y="24"/>
                  </a:cubicBezTo>
                  <a:cubicBezTo>
                    <a:pt x="28" y="29"/>
                    <a:pt x="16" y="27"/>
                    <a:pt x="7" y="21"/>
                  </a:cubicBezTo>
                  <a:cubicBezTo>
                    <a:pt x="5" y="18"/>
                    <a:pt x="2" y="15"/>
                    <a:pt x="0" y="12"/>
                  </a:cubicBezTo>
                  <a:cubicBezTo>
                    <a:pt x="5" y="5"/>
                    <a:pt x="16" y="1"/>
                    <a:pt x="25" y="0"/>
                  </a:cubicBezTo>
                  <a:cubicBezTo>
                    <a:pt x="31" y="1"/>
                    <a:pt x="37" y="3"/>
                    <a:pt x="43" y="4"/>
                  </a:cubicBezTo>
                  <a:cubicBezTo>
                    <a:pt x="45" y="6"/>
                    <a:pt x="47" y="8"/>
                    <a:pt x="47" y="11"/>
                  </a:cubicBezTo>
                  <a:lnTo>
                    <a:pt x="4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777"/>
            <p:cNvSpPr>
              <a:spLocks/>
            </p:cNvSpPr>
            <p:nvPr/>
          </p:nvSpPr>
          <p:spPr bwMode="auto">
            <a:xfrm>
              <a:off x="10393363" y="433388"/>
              <a:ext cx="142875" cy="128588"/>
            </a:xfrm>
            <a:custGeom>
              <a:avLst/>
              <a:gdLst>
                <a:gd name="T0" fmla="*/ 37 w 41"/>
                <a:gd name="T1" fmla="*/ 22 h 37"/>
                <a:gd name="T2" fmla="*/ 31 w 41"/>
                <a:gd name="T3" fmla="*/ 31 h 37"/>
                <a:gd name="T4" fmla="*/ 8 w 41"/>
                <a:gd name="T5" fmla="*/ 32 h 37"/>
                <a:gd name="T6" fmla="*/ 0 w 41"/>
                <a:gd name="T7" fmla="*/ 18 h 37"/>
                <a:gd name="T8" fmla="*/ 15 w 41"/>
                <a:gd name="T9" fmla="*/ 2 h 37"/>
                <a:gd name="T10" fmla="*/ 29 w 41"/>
                <a:gd name="T11" fmla="*/ 3 h 37"/>
                <a:gd name="T12" fmla="*/ 37 w 41"/>
                <a:gd name="T13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7">
                  <a:moveTo>
                    <a:pt x="37" y="22"/>
                  </a:moveTo>
                  <a:cubicBezTo>
                    <a:pt x="37" y="25"/>
                    <a:pt x="34" y="28"/>
                    <a:pt x="31" y="31"/>
                  </a:cubicBezTo>
                  <a:cubicBezTo>
                    <a:pt x="24" y="35"/>
                    <a:pt x="15" y="37"/>
                    <a:pt x="8" y="32"/>
                  </a:cubicBezTo>
                  <a:cubicBezTo>
                    <a:pt x="3" y="30"/>
                    <a:pt x="0" y="23"/>
                    <a:pt x="0" y="18"/>
                  </a:cubicBezTo>
                  <a:cubicBezTo>
                    <a:pt x="1" y="10"/>
                    <a:pt x="8" y="5"/>
                    <a:pt x="15" y="2"/>
                  </a:cubicBezTo>
                  <a:cubicBezTo>
                    <a:pt x="19" y="1"/>
                    <a:pt x="25" y="0"/>
                    <a:pt x="29" y="3"/>
                  </a:cubicBezTo>
                  <a:cubicBezTo>
                    <a:pt x="36" y="6"/>
                    <a:pt x="41" y="15"/>
                    <a:pt x="3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778"/>
            <p:cNvSpPr>
              <a:spLocks/>
            </p:cNvSpPr>
            <p:nvPr/>
          </p:nvSpPr>
          <p:spPr bwMode="auto">
            <a:xfrm>
              <a:off x="10317163" y="395288"/>
              <a:ext cx="139700" cy="120650"/>
            </a:xfrm>
            <a:custGeom>
              <a:avLst/>
              <a:gdLst>
                <a:gd name="T0" fmla="*/ 34 w 40"/>
                <a:gd name="T1" fmla="*/ 10 h 35"/>
                <a:gd name="T2" fmla="*/ 19 w 40"/>
                <a:gd name="T3" fmla="*/ 25 h 35"/>
                <a:gd name="T4" fmla="*/ 19 w 40"/>
                <a:gd name="T5" fmla="*/ 34 h 35"/>
                <a:gd name="T6" fmla="*/ 13 w 40"/>
                <a:gd name="T7" fmla="*/ 33 h 35"/>
                <a:gd name="T8" fmla="*/ 4 w 40"/>
                <a:gd name="T9" fmla="*/ 35 h 35"/>
                <a:gd name="T10" fmla="*/ 5 w 40"/>
                <a:gd name="T11" fmla="*/ 11 h 35"/>
                <a:gd name="T12" fmla="*/ 29 w 40"/>
                <a:gd name="T13" fmla="*/ 2 h 35"/>
                <a:gd name="T14" fmla="*/ 34 w 40"/>
                <a:gd name="T15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5">
                  <a:moveTo>
                    <a:pt x="34" y="10"/>
                  </a:moveTo>
                  <a:cubicBezTo>
                    <a:pt x="28" y="14"/>
                    <a:pt x="22" y="18"/>
                    <a:pt x="19" y="25"/>
                  </a:cubicBezTo>
                  <a:cubicBezTo>
                    <a:pt x="19" y="28"/>
                    <a:pt x="20" y="31"/>
                    <a:pt x="19" y="34"/>
                  </a:cubicBezTo>
                  <a:cubicBezTo>
                    <a:pt x="17" y="35"/>
                    <a:pt x="15" y="32"/>
                    <a:pt x="13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8"/>
                    <a:pt x="0" y="18"/>
                    <a:pt x="5" y="11"/>
                  </a:cubicBezTo>
                  <a:cubicBezTo>
                    <a:pt x="10" y="5"/>
                    <a:pt x="20" y="0"/>
                    <a:pt x="29" y="2"/>
                  </a:cubicBezTo>
                  <a:cubicBezTo>
                    <a:pt x="31" y="4"/>
                    <a:pt x="40" y="7"/>
                    <a:pt x="3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779"/>
            <p:cNvSpPr>
              <a:spLocks/>
            </p:cNvSpPr>
            <p:nvPr/>
          </p:nvSpPr>
          <p:spPr bwMode="auto">
            <a:xfrm>
              <a:off x="10283826" y="512763"/>
              <a:ext cx="161925" cy="103188"/>
            </a:xfrm>
            <a:custGeom>
              <a:avLst/>
              <a:gdLst>
                <a:gd name="T0" fmla="*/ 43 w 47"/>
                <a:gd name="T1" fmla="*/ 16 h 30"/>
                <a:gd name="T2" fmla="*/ 12 w 47"/>
                <a:gd name="T3" fmla="*/ 28 h 30"/>
                <a:gd name="T4" fmla="*/ 2 w 47"/>
                <a:gd name="T5" fmla="*/ 18 h 30"/>
                <a:gd name="T6" fmla="*/ 2 w 47"/>
                <a:gd name="T7" fmla="*/ 8 h 30"/>
                <a:gd name="T8" fmla="*/ 28 w 47"/>
                <a:gd name="T9" fmla="*/ 3 h 30"/>
                <a:gd name="T10" fmla="*/ 39 w 47"/>
                <a:gd name="T11" fmla="*/ 11 h 30"/>
                <a:gd name="T12" fmla="*/ 43 w 47"/>
                <a:gd name="T1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30">
                  <a:moveTo>
                    <a:pt x="43" y="16"/>
                  </a:moveTo>
                  <a:cubicBezTo>
                    <a:pt x="35" y="24"/>
                    <a:pt x="23" y="30"/>
                    <a:pt x="12" y="28"/>
                  </a:cubicBezTo>
                  <a:cubicBezTo>
                    <a:pt x="7" y="26"/>
                    <a:pt x="3" y="23"/>
                    <a:pt x="2" y="18"/>
                  </a:cubicBezTo>
                  <a:cubicBezTo>
                    <a:pt x="0" y="14"/>
                    <a:pt x="1" y="11"/>
                    <a:pt x="2" y="8"/>
                  </a:cubicBezTo>
                  <a:cubicBezTo>
                    <a:pt x="10" y="6"/>
                    <a:pt x="19" y="0"/>
                    <a:pt x="28" y="3"/>
                  </a:cubicBezTo>
                  <a:cubicBezTo>
                    <a:pt x="32" y="6"/>
                    <a:pt x="34" y="10"/>
                    <a:pt x="39" y="11"/>
                  </a:cubicBezTo>
                  <a:cubicBezTo>
                    <a:pt x="40" y="13"/>
                    <a:pt x="47" y="13"/>
                    <a:pt x="43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80"/>
            <p:cNvSpPr>
              <a:spLocks/>
            </p:cNvSpPr>
            <p:nvPr/>
          </p:nvSpPr>
          <p:spPr bwMode="auto">
            <a:xfrm>
              <a:off x="9853613" y="280988"/>
              <a:ext cx="369888" cy="436563"/>
            </a:xfrm>
            <a:custGeom>
              <a:avLst/>
              <a:gdLst>
                <a:gd name="T0" fmla="*/ 107 w 107"/>
                <a:gd name="T1" fmla="*/ 2 h 126"/>
                <a:gd name="T2" fmla="*/ 81 w 107"/>
                <a:gd name="T3" fmla="*/ 32 h 126"/>
                <a:gd name="T4" fmla="*/ 87 w 107"/>
                <a:gd name="T5" fmla="*/ 33 h 126"/>
                <a:gd name="T6" fmla="*/ 94 w 107"/>
                <a:gd name="T7" fmla="*/ 38 h 126"/>
                <a:gd name="T8" fmla="*/ 96 w 107"/>
                <a:gd name="T9" fmla="*/ 47 h 126"/>
                <a:gd name="T10" fmla="*/ 90 w 107"/>
                <a:gd name="T11" fmla="*/ 54 h 126"/>
                <a:gd name="T12" fmla="*/ 81 w 107"/>
                <a:gd name="T13" fmla="*/ 54 h 126"/>
                <a:gd name="T14" fmla="*/ 74 w 107"/>
                <a:gd name="T15" fmla="*/ 43 h 126"/>
                <a:gd name="T16" fmla="*/ 72 w 107"/>
                <a:gd name="T17" fmla="*/ 43 h 126"/>
                <a:gd name="T18" fmla="*/ 40 w 107"/>
                <a:gd name="T19" fmla="*/ 82 h 126"/>
                <a:gd name="T20" fmla="*/ 41 w 107"/>
                <a:gd name="T21" fmla="*/ 84 h 126"/>
                <a:gd name="T22" fmla="*/ 55 w 107"/>
                <a:gd name="T23" fmla="*/ 81 h 126"/>
                <a:gd name="T24" fmla="*/ 74 w 107"/>
                <a:gd name="T25" fmla="*/ 86 h 126"/>
                <a:gd name="T26" fmla="*/ 77 w 107"/>
                <a:gd name="T27" fmla="*/ 95 h 126"/>
                <a:gd name="T28" fmla="*/ 60 w 107"/>
                <a:gd name="T29" fmla="*/ 105 h 126"/>
                <a:gd name="T30" fmla="*/ 60 w 107"/>
                <a:gd name="T31" fmla="*/ 117 h 126"/>
                <a:gd name="T32" fmla="*/ 52 w 107"/>
                <a:gd name="T33" fmla="*/ 125 h 126"/>
                <a:gd name="T34" fmla="*/ 44 w 107"/>
                <a:gd name="T35" fmla="*/ 124 h 126"/>
                <a:gd name="T36" fmla="*/ 34 w 107"/>
                <a:gd name="T37" fmla="*/ 101 h 126"/>
                <a:gd name="T38" fmla="*/ 36 w 107"/>
                <a:gd name="T39" fmla="*/ 90 h 126"/>
                <a:gd name="T40" fmla="*/ 35 w 107"/>
                <a:gd name="T41" fmla="*/ 90 h 126"/>
                <a:gd name="T42" fmla="*/ 13 w 107"/>
                <a:gd name="T43" fmla="*/ 118 h 126"/>
                <a:gd name="T44" fmla="*/ 1 w 107"/>
                <a:gd name="T45" fmla="*/ 122 h 126"/>
                <a:gd name="T46" fmla="*/ 0 w 107"/>
                <a:gd name="T47" fmla="*/ 121 h 126"/>
                <a:gd name="T48" fmla="*/ 29 w 107"/>
                <a:gd name="T49" fmla="*/ 84 h 126"/>
                <a:gd name="T50" fmla="*/ 17 w 107"/>
                <a:gd name="T51" fmla="*/ 81 h 126"/>
                <a:gd name="T52" fmla="*/ 12 w 107"/>
                <a:gd name="T53" fmla="*/ 71 h 126"/>
                <a:gd name="T54" fmla="*/ 18 w 107"/>
                <a:gd name="T55" fmla="*/ 60 h 126"/>
                <a:gd name="T56" fmla="*/ 28 w 107"/>
                <a:gd name="T57" fmla="*/ 60 h 126"/>
                <a:gd name="T58" fmla="*/ 37 w 107"/>
                <a:gd name="T59" fmla="*/ 69 h 126"/>
                <a:gd name="T60" fmla="*/ 37 w 107"/>
                <a:gd name="T61" fmla="*/ 70 h 126"/>
                <a:gd name="T62" fmla="*/ 32 w 107"/>
                <a:gd name="T63" fmla="*/ 55 h 126"/>
                <a:gd name="T64" fmla="*/ 24 w 107"/>
                <a:gd name="T65" fmla="*/ 50 h 126"/>
                <a:gd name="T66" fmla="*/ 24 w 107"/>
                <a:gd name="T67" fmla="*/ 49 h 126"/>
                <a:gd name="T68" fmla="*/ 39 w 107"/>
                <a:gd name="T69" fmla="*/ 44 h 126"/>
                <a:gd name="T70" fmla="*/ 44 w 107"/>
                <a:gd name="T71" fmla="*/ 51 h 126"/>
                <a:gd name="T72" fmla="*/ 40 w 107"/>
                <a:gd name="T73" fmla="*/ 69 h 126"/>
                <a:gd name="T74" fmla="*/ 68 w 107"/>
                <a:gd name="T75" fmla="*/ 38 h 126"/>
                <a:gd name="T76" fmla="*/ 69 w 107"/>
                <a:gd name="T77" fmla="*/ 36 h 126"/>
                <a:gd name="T78" fmla="*/ 62 w 107"/>
                <a:gd name="T79" fmla="*/ 33 h 126"/>
                <a:gd name="T80" fmla="*/ 62 w 107"/>
                <a:gd name="T81" fmla="*/ 23 h 126"/>
                <a:gd name="T82" fmla="*/ 67 w 107"/>
                <a:gd name="T83" fmla="*/ 21 h 126"/>
                <a:gd name="T84" fmla="*/ 73 w 107"/>
                <a:gd name="T85" fmla="*/ 25 h 126"/>
                <a:gd name="T86" fmla="*/ 75 w 107"/>
                <a:gd name="T87" fmla="*/ 30 h 126"/>
                <a:gd name="T88" fmla="*/ 103 w 107"/>
                <a:gd name="T89" fmla="*/ 1 h 126"/>
                <a:gd name="T90" fmla="*/ 107 w 107"/>
                <a:gd name="T91" fmla="*/ 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7" h="126">
                  <a:moveTo>
                    <a:pt x="107" y="2"/>
                  </a:moveTo>
                  <a:cubicBezTo>
                    <a:pt x="98" y="12"/>
                    <a:pt x="89" y="22"/>
                    <a:pt x="81" y="32"/>
                  </a:cubicBezTo>
                  <a:cubicBezTo>
                    <a:pt x="83" y="33"/>
                    <a:pt x="85" y="32"/>
                    <a:pt x="87" y="33"/>
                  </a:cubicBezTo>
                  <a:cubicBezTo>
                    <a:pt x="91" y="33"/>
                    <a:pt x="93" y="35"/>
                    <a:pt x="94" y="38"/>
                  </a:cubicBezTo>
                  <a:cubicBezTo>
                    <a:pt x="96" y="41"/>
                    <a:pt x="97" y="44"/>
                    <a:pt x="96" y="47"/>
                  </a:cubicBezTo>
                  <a:cubicBezTo>
                    <a:pt x="95" y="50"/>
                    <a:pt x="93" y="53"/>
                    <a:pt x="90" y="54"/>
                  </a:cubicBezTo>
                  <a:cubicBezTo>
                    <a:pt x="87" y="55"/>
                    <a:pt x="84" y="56"/>
                    <a:pt x="81" y="54"/>
                  </a:cubicBezTo>
                  <a:cubicBezTo>
                    <a:pt x="77" y="52"/>
                    <a:pt x="74" y="48"/>
                    <a:pt x="74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61" y="56"/>
                    <a:pt x="51" y="69"/>
                    <a:pt x="40" y="82"/>
                  </a:cubicBezTo>
                  <a:cubicBezTo>
                    <a:pt x="40" y="83"/>
                    <a:pt x="40" y="84"/>
                    <a:pt x="41" y="84"/>
                  </a:cubicBezTo>
                  <a:cubicBezTo>
                    <a:pt x="46" y="84"/>
                    <a:pt x="50" y="81"/>
                    <a:pt x="55" y="81"/>
                  </a:cubicBezTo>
                  <a:cubicBezTo>
                    <a:pt x="62" y="79"/>
                    <a:pt x="69" y="82"/>
                    <a:pt x="74" y="86"/>
                  </a:cubicBezTo>
                  <a:cubicBezTo>
                    <a:pt x="76" y="89"/>
                    <a:pt x="76" y="92"/>
                    <a:pt x="77" y="95"/>
                  </a:cubicBezTo>
                  <a:cubicBezTo>
                    <a:pt x="75" y="102"/>
                    <a:pt x="67" y="103"/>
                    <a:pt x="60" y="105"/>
                  </a:cubicBezTo>
                  <a:cubicBezTo>
                    <a:pt x="58" y="109"/>
                    <a:pt x="61" y="113"/>
                    <a:pt x="60" y="117"/>
                  </a:cubicBezTo>
                  <a:cubicBezTo>
                    <a:pt x="58" y="120"/>
                    <a:pt x="55" y="123"/>
                    <a:pt x="52" y="125"/>
                  </a:cubicBezTo>
                  <a:cubicBezTo>
                    <a:pt x="49" y="126"/>
                    <a:pt x="46" y="125"/>
                    <a:pt x="44" y="124"/>
                  </a:cubicBezTo>
                  <a:cubicBezTo>
                    <a:pt x="37" y="119"/>
                    <a:pt x="33" y="109"/>
                    <a:pt x="34" y="101"/>
                  </a:cubicBezTo>
                  <a:cubicBezTo>
                    <a:pt x="34" y="97"/>
                    <a:pt x="37" y="93"/>
                    <a:pt x="36" y="90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27" y="99"/>
                    <a:pt x="20" y="108"/>
                    <a:pt x="13" y="118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" y="108"/>
                    <a:pt x="19" y="95"/>
                    <a:pt x="29" y="84"/>
                  </a:cubicBezTo>
                  <a:cubicBezTo>
                    <a:pt x="25" y="84"/>
                    <a:pt x="20" y="84"/>
                    <a:pt x="17" y="81"/>
                  </a:cubicBezTo>
                  <a:cubicBezTo>
                    <a:pt x="14" y="78"/>
                    <a:pt x="12" y="75"/>
                    <a:pt x="12" y="71"/>
                  </a:cubicBezTo>
                  <a:cubicBezTo>
                    <a:pt x="12" y="67"/>
                    <a:pt x="15" y="63"/>
                    <a:pt x="18" y="60"/>
                  </a:cubicBezTo>
                  <a:cubicBezTo>
                    <a:pt x="22" y="59"/>
                    <a:pt x="25" y="58"/>
                    <a:pt x="28" y="60"/>
                  </a:cubicBezTo>
                  <a:cubicBezTo>
                    <a:pt x="32" y="62"/>
                    <a:pt x="36" y="65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7" y="64"/>
                    <a:pt x="36" y="59"/>
                    <a:pt x="32" y="55"/>
                  </a:cubicBezTo>
                  <a:cubicBezTo>
                    <a:pt x="30" y="53"/>
                    <a:pt x="27" y="50"/>
                    <a:pt x="24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7" y="46"/>
                    <a:pt x="34" y="41"/>
                    <a:pt x="39" y="44"/>
                  </a:cubicBezTo>
                  <a:cubicBezTo>
                    <a:pt x="42" y="44"/>
                    <a:pt x="43" y="48"/>
                    <a:pt x="44" y="51"/>
                  </a:cubicBezTo>
                  <a:cubicBezTo>
                    <a:pt x="45" y="57"/>
                    <a:pt x="41" y="63"/>
                    <a:pt x="40" y="69"/>
                  </a:cubicBezTo>
                  <a:cubicBezTo>
                    <a:pt x="50" y="59"/>
                    <a:pt x="59" y="47"/>
                    <a:pt x="68" y="38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7" y="35"/>
                    <a:pt x="64" y="35"/>
                    <a:pt x="62" y="33"/>
                  </a:cubicBezTo>
                  <a:cubicBezTo>
                    <a:pt x="60" y="30"/>
                    <a:pt x="59" y="26"/>
                    <a:pt x="62" y="23"/>
                  </a:cubicBezTo>
                  <a:cubicBezTo>
                    <a:pt x="63" y="21"/>
                    <a:pt x="65" y="21"/>
                    <a:pt x="67" y="21"/>
                  </a:cubicBezTo>
                  <a:cubicBezTo>
                    <a:pt x="70" y="21"/>
                    <a:pt x="72" y="23"/>
                    <a:pt x="73" y="25"/>
                  </a:cubicBezTo>
                  <a:cubicBezTo>
                    <a:pt x="75" y="27"/>
                    <a:pt x="72" y="31"/>
                    <a:pt x="75" y="30"/>
                  </a:cubicBezTo>
                  <a:cubicBezTo>
                    <a:pt x="85" y="20"/>
                    <a:pt x="93" y="9"/>
                    <a:pt x="103" y="1"/>
                  </a:cubicBezTo>
                  <a:cubicBezTo>
                    <a:pt x="104" y="2"/>
                    <a:pt x="106" y="0"/>
                    <a:pt x="10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781"/>
            <p:cNvSpPr>
              <a:spLocks/>
            </p:cNvSpPr>
            <p:nvPr/>
          </p:nvSpPr>
          <p:spPr bwMode="auto">
            <a:xfrm>
              <a:off x="10126663" y="814388"/>
              <a:ext cx="122238" cy="90488"/>
            </a:xfrm>
            <a:custGeom>
              <a:avLst/>
              <a:gdLst>
                <a:gd name="T0" fmla="*/ 31 w 35"/>
                <a:gd name="T1" fmla="*/ 3 h 26"/>
                <a:gd name="T2" fmla="*/ 28 w 35"/>
                <a:gd name="T3" fmla="*/ 3 h 26"/>
                <a:gd name="T4" fmla="*/ 5 w 35"/>
                <a:gd name="T5" fmla="*/ 24 h 26"/>
                <a:gd name="T6" fmla="*/ 1 w 35"/>
                <a:gd name="T7" fmla="*/ 25 h 26"/>
                <a:gd name="T8" fmla="*/ 0 w 35"/>
                <a:gd name="T9" fmla="*/ 24 h 26"/>
                <a:gd name="T10" fmla="*/ 29 w 35"/>
                <a:gd name="T11" fmla="*/ 0 h 26"/>
                <a:gd name="T12" fmla="*/ 35 w 35"/>
                <a:gd name="T13" fmla="*/ 0 h 26"/>
                <a:gd name="T14" fmla="*/ 31 w 35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6">
                  <a:moveTo>
                    <a:pt x="31" y="3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17" y="6"/>
                    <a:pt x="9" y="14"/>
                    <a:pt x="5" y="24"/>
                  </a:cubicBezTo>
                  <a:cubicBezTo>
                    <a:pt x="4" y="25"/>
                    <a:pt x="2" y="26"/>
                    <a:pt x="1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" y="12"/>
                    <a:pt x="16" y="4"/>
                    <a:pt x="2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1"/>
                    <a:pt x="33" y="3"/>
                    <a:pt x="3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782"/>
            <p:cNvSpPr>
              <a:spLocks/>
            </p:cNvSpPr>
            <p:nvPr/>
          </p:nvSpPr>
          <p:spPr bwMode="auto">
            <a:xfrm>
              <a:off x="10234613" y="977900"/>
              <a:ext cx="79375" cy="96838"/>
            </a:xfrm>
            <a:custGeom>
              <a:avLst/>
              <a:gdLst>
                <a:gd name="T0" fmla="*/ 22 w 23"/>
                <a:gd name="T1" fmla="*/ 2 h 28"/>
                <a:gd name="T2" fmla="*/ 3 w 23"/>
                <a:gd name="T3" fmla="*/ 26 h 28"/>
                <a:gd name="T4" fmla="*/ 1 w 23"/>
                <a:gd name="T5" fmla="*/ 28 h 28"/>
                <a:gd name="T6" fmla="*/ 0 w 23"/>
                <a:gd name="T7" fmla="*/ 25 h 28"/>
                <a:gd name="T8" fmla="*/ 20 w 23"/>
                <a:gd name="T9" fmla="*/ 1 h 28"/>
                <a:gd name="T10" fmla="*/ 22 w 23"/>
                <a:gd name="T1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8">
                  <a:moveTo>
                    <a:pt x="22" y="2"/>
                  </a:moveTo>
                  <a:cubicBezTo>
                    <a:pt x="17" y="11"/>
                    <a:pt x="10" y="19"/>
                    <a:pt x="3" y="26"/>
                  </a:cubicBezTo>
                  <a:cubicBezTo>
                    <a:pt x="2" y="27"/>
                    <a:pt x="2" y="28"/>
                    <a:pt x="1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8" y="18"/>
                    <a:pt x="14" y="9"/>
                    <a:pt x="20" y="1"/>
                  </a:cubicBezTo>
                  <a:cubicBezTo>
                    <a:pt x="21" y="0"/>
                    <a:pt x="23" y="0"/>
                    <a:pt x="2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83"/>
            <p:cNvSpPr>
              <a:spLocks/>
            </p:cNvSpPr>
            <p:nvPr/>
          </p:nvSpPr>
          <p:spPr bwMode="auto">
            <a:xfrm>
              <a:off x="10161588" y="841375"/>
              <a:ext cx="69850" cy="55563"/>
            </a:xfrm>
            <a:custGeom>
              <a:avLst/>
              <a:gdLst>
                <a:gd name="T0" fmla="*/ 18 w 20"/>
                <a:gd name="T1" fmla="*/ 2 h 16"/>
                <a:gd name="T2" fmla="*/ 7 w 20"/>
                <a:gd name="T3" fmla="*/ 8 h 16"/>
                <a:gd name="T4" fmla="*/ 0 w 20"/>
                <a:gd name="T5" fmla="*/ 16 h 16"/>
                <a:gd name="T6" fmla="*/ 20 w 20"/>
                <a:gd name="T7" fmla="*/ 0 h 16"/>
                <a:gd name="T8" fmla="*/ 18 w 20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18" y="2"/>
                  </a:moveTo>
                  <a:cubicBezTo>
                    <a:pt x="14" y="3"/>
                    <a:pt x="10" y="5"/>
                    <a:pt x="7" y="8"/>
                  </a:cubicBezTo>
                  <a:cubicBezTo>
                    <a:pt x="4" y="10"/>
                    <a:pt x="4" y="15"/>
                    <a:pt x="0" y="16"/>
                  </a:cubicBezTo>
                  <a:cubicBezTo>
                    <a:pt x="3" y="8"/>
                    <a:pt x="11" y="1"/>
                    <a:pt x="20" y="0"/>
                  </a:cubicBezTo>
                  <a:cubicBezTo>
                    <a:pt x="20" y="1"/>
                    <a:pt x="18" y="1"/>
                    <a:pt x="1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84"/>
            <p:cNvSpPr>
              <a:spLocks/>
            </p:cNvSpPr>
            <p:nvPr/>
          </p:nvSpPr>
          <p:spPr bwMode="auto">
            <a:xfrm>
              <a:off x="10190163" y="866775"/>
              <a:ext cx="23813" cy="23813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0 h 7"/>
                <a:gd name="T4" fmla="*/ 0 w 7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4"/>
                    <a:pt x="4" y="1"/>
                    <a:pt x="7" y="0"/>
                  </a:cubicBezTo>
                  <a:cubicBezTo>
                    <a:pt x="5" y="2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85"/>
            <p:cNvSpPr>
              <a:spLocks/>
            </p:cNvSpPr>
            <p:nvPr/>
          </p:nvSpPr>
          <p:spPr bwMode="auto">
            <a:xfrm>
              <a:off x="10155238" y="917575"/>
              <a:ext cx="106363" cy="125413"/>
            </a:xfrm>
            <a:custGeom>
              <a:avLst/>
              <a:gdLst>
                <a:gd name="T0" fmla="*/ 31 w 31"/>
                <a:gd name="T1" fmla="*/ 18 h 36"/>
                <a:gd name="T2" fmla="*/ 23 w 31"/>
                <a:gd name="T3" fmla="*/ 36 h 36"/>
                <a:gd name="T4" fmla="*/ 23 w 31"/>
                <a:gd name="T5" fmla="*/ 36 h 36"/>
                <a:gd name="T6" fmla="*/ 13 w 31"/>
                <a:gd name="T7" fmla="*/ 19 h 36"/>
                <a:gd name="T8" fmla="*/ 0 w 31"/>
                <a:gd name="T9" fmla="*/ 14 h 36"/>
                <a:gd name="T10" fmla="*/ 15 w 31"/>
                <a:gd name="T11" fmla="*/ 0 h 36"/>
                <a:gd name="T12" fmla="*/ 27 w 31"/>
                <a:gd name="T13" fmla="*/ 5 h 36"/>
                <a:gd name="T14" fmla="*/ 31 w 31"/>
                <a:gd name="T1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6">
                  <a:moveTo>
                    <a:pt x="31" y="18"/>
                  </a:moveTo>
                  <a:cubicBezTo>
                    <a:pt x="31" y="24"/>
                    <a:pt x="27" y="31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0"/>
                    <a:pt x="19" y="22"/>
                    <a:pt x="13" y="19"/>
                  </a:cubicBezTo>
                  <a:cubicBezTo>
                    <a:pt x="9" y="16"/>
                    <a:pt x="4" y="16"/>
                    <a:pt x="0" y="14"/>
                  </a:cubicBezTo>
                  <a:cubicBezTo>
                    <a:pt x="1" y="7"/>
                    <a:pt x="7" y="2"/>
                    <a:pt x="15" y="0"/>
                  </a:cubicBezTo>
                  <a:cubicBezTo>
                    <a:pt x="19" y="0"/>
                    <a:pt x="24" y="1"/>
                    <a:pt x="27" y="5"/>
                  </a:cubicBezTo>
                  <a:cubicBezTo>
                    <a:pt x="30" y="8"/>
                    <a:pt x="30" y="13"/>
                    <a:pt x="31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86"/>
            <p:cNvSpPr>
              <a:spLocks/>
            </p:cNvSpPr>
            <p:nvPr/>
          </p:nvSpPr>
          <p:spPr bwMode="auto">
            <a:xfrm>
              <a:off x="10096501" y="831850"/>
              <a:ext cx="73025" cy="76200"/>
            </a:xfrm>
            <a:custGeom>
              <a:avLst/>
              <a:gdLst>
                <a:gd name="T0" fmla="*/ 4 w 21"/>
                <a:gd name="T1" fmla="*/ 21 h 22"/>
                <a:gd name="T2" fmla="*/ 0 w 21"/>
                <a:gd name="T3" fmla="*/ 22 h 22"/>
                <a:gd name="T4" fmla="*/ 14 w 21"/>
                <a:gd name="T5" fmla="*/ 3 h 22"/>
                <a:gd name="T6" fmla="*/ 21 w 21"/>
                <a:gd name="T7" fmla="*/ 0 h 22"/>
                <a:gd name="T8" fmla="*/ 4 w 21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4" y="21"/>
                  </a:moveTo>
                  <a:cubicBezTo>
                    <a:pt x="3" y="22"/>
                    <a:pt x="1" y="22"/>
                    <a:pt x="0" y="22"/>
                  </a:cubicBezTo>
                  <a:cubicBezTo>
                    <a:pt x="2" y="13"/>
                    <a:pt x="8" y="8"/>
                    <a:pt x="14" y="3"/>
                  </a:cubicBezTo>
                  <a:cubicBezTo>
                    <a:pt x="16" y="2"/>
                    <a:pt x="18" y="0"/>
                    <a:pt x="21" y="0"/>
                  </a:cubicBezTo>
                  <a:cubicBezTo>
                    <a:pt x="14" y="5"/>
                    <a:pt x="8" y="13"/>
                    <a:pt x="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787"/>
            <p:cNvSpPr>
              <a:spLocks/>
            </p:cNvSpPr>
            <p:nvPr/>
          </p:nvSpPr>
          <p:spPr bwMode="auto">
            <a:xfrm>
              <a:off x="9985376" y="577850"/>
              <a:ext cx="47625" cy="49213"/>
            </a:xfrm>
            <a:custGeom>
              <a:avLst/>
              <a:gdLst>
                <a:gd name="T0" fmla="*/ 12 w 14"/>
                <a:gd name="T1" fmla="*/ 8 h 14"/>
                <a:gd name="T2" fmla="*/ 4 w 14"/>
                <a:gd name="T3" fmla="*/ 13 h 14"/>
                <a:gd name="T4" fmla="*/ 0 w 14"/>
                <a:gd name="T5" fmla="*/ 12 h 14"/>
                <a:gd name="T6" fmla="*/ 0 w 14"/>
                <a:gd name="T7" fmla="*/ 10 h 14"/>
                <a:gd name="T8" fmla="*/ 9 w 14"/>
                <a:gd name="T9" fmla="*/ 7 h 14"/>
                <a:gd name="T10" fmla="*/ 8 w 14"/>
                <a:gd name="T11" fmla="*/ 0 h 14"/>
                <a:gd name="T12" fmla="*/ 10 w 14"/>
                <a:gd name="T13" fmla="*/ 0 h 14"/>
                <a:gd name="T14" fmla="*/ 12 w 14"/>
                <a:gd name="T1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12" y="8"/>
                  </a:moveTo>
                  <a:cubicBezTo>
                    <a:pt x="11" y="11"/>
                    <a:pt x="7" y="13"/>
                    <a:pt x="4" y="13"/>
                  </a:cubicBezTo>
                  <a:cubicBezTo>
                    <a:pt x="3" y="14"/>
                    <a:pt x="1" y="13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4" y="10"/>
                    <a:pt x="7" y="9"/>
                    <a:pt x="9" y="7"/>
                  </a:cubicBezTo>
                  <a:cubicBezTo>
                    <a:pt x="9" y="5"/>
                    <a:pt x="10" y="2"/>
                    <a:pt x="8" y="0"/>
                  </a:cubicBezTo>
                  <a:cubicBezTo>
                    <a:pt x="8" y="0"/>
                    <a:pt x="10" y="0"/>
                    <a:pt x="10" y="0"/>
                  </a:cubicBezTo>
                  <a:cubicBezTo>
                    <a:pt x="13" y="1"/>
                    <a:pt x="14" y="6"/>
                    <a:pt x="1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788"/>
            <p:cNvSpPr>
              <a:spLocks/>
            </p:cNvSpPr>
            <p:nvPr/>
          </p:nvSpPr>
          <p:spPr bwMode="auto">
            <a:xfrm>
              <a:off x="9721851" y="395288"/>
              <a:ext cx="184150" cy="322263"/>
            </a:xfrm>
            <a:custGeom>
              <a:avLst/>
              <a:gdLst>
                <a:gd name="T0" fmla="*/ 48 w 53"/>
                <a:gd name="T1" fmla="*/ 31 h 93"/>
                <a:gd name="T2" fmla="*/ 36 w 53"/>
                <a:gd name="T3" fmla="*/ 90 h 93"/>
                <a:gd name="T4" fmla="*/ 32 w 53"/>
                <a:gd name="T5" fmla="*/ 93 h 93"/>
                <a:gd name="T6" fmla="*/ 30 w 53"/>
                <a:gd name="T7" fmla="*/ 86 h 93"/>
                <a:gd name="T8" fmla="*/ 33 w 53"/>
                <a:gd name="T9" fmla="*/ 76 h 93"/>
                <a:gd name="T10" fmla="*/ 26 w 53"/>
                <a:gd name="T11" fmla="*/ 74 h 93"/>
                <a:gd name="T12" fmla="*/ 11 w 53"/>
                <a:gd name="T13" fmla="*/ 76 h 93"/>
                <a:gd name="T14" fmla="*/ 1 w 53"/>
                <a:gd name="T15" fmla="*/ 63 h 93"/>
                <a:gd name="T16" fmla="*/ 8 w 53"/>
                <a:gd name="T17" fmla="*/ 45 h 93"/>
                <a:gd name="T18" fmla="*/ 25 w 53"/>
                <a:gd name="T19" fmla="*/ 37 h 93"/>
                <a:gd name="T20" fmla="*/ 34 w 53"/>
                <a:gd name="T21" fmla="*/ 50 h 93"/>
                <a:gd name="T22" fmla="*/ 31 w 53"/>
                <a:gd name="T23" fmla="*/ 63 h 93"/>
                <a:gd name="T24" fmla="*/ 35 w 53"/>
                <a:gd name="T25" fmla="*/ 68 h 93"/>
                <a:gd name="T26" fmla="*/ 40 w 53"/>
                <a:gd name="T27" fmla="*/ 49 h 93"/>
                <a:gd name="T28" fmla="*/ 41 w 53"/>
                <a:gd name="T29" fmla="*/ 47 h 93"/>
                <a:gd name="T30" fmla="*/ 45 w 53"/>
                <a:gd name="T31" fmla="*/ 28 h 93"/>
                <a:gd name="T32" fmla="*/ 46 w 53"/>
                <a:gd name="T33" fmla="*/ 28 h 93"/>
                <a:gd name="T34" fmla="*/ 45 w 53"/>
                <a:gd name="T35" fmla="*/ 26 h 93"/>
                <a:gd name="T36" fmla="*/ 50 w 53"/>
                <a:gd name="T37" fmla="*/ 2 h 93"/>
                <a:gd name="T38" fmla="*/ 53 w 53"/>
                <a:gd name="T39" fmla="*/ 1 h 93"/>
                <a:gd name="T40" fmla="*/ 48 w 53"/>
                <a:gd name="T41" fmla="*/ 3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93">
                  <a:moveTo>
                    <a:pt x="48" y="31"/>
                  </a:moveTo>
                  <a:cubicBezTo>
                    <a:pt x="44" y="50"/>
                    <a:pt x="41" y="71"/>
                    <a:pt x="36" y="90"/>
                  </a:cubicBezTo>
                  <a:cubicBezTo>
                    <a:pt x="35" y="92"/>
                    <a:pt x="33" y="92"/>
                    <a:pt x="32" y="93"/>
                  </a:cubicBezTo>
                  <a:cubicBezTo>
                    <a:pt x="30" y="92"/>
                    <a:pt x="30" y="89"/>
                    <a:pt x="30" y="8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1" y="74"/>
                    <a:pt x="28" y="77"/>
                    <a:pt x="26" y="74"/>
                  </a:cubicBezTo>
                  <a:cubicBezTo>
                    <a:pt x="21" y="76"/>
                    <a:pt x="15" y="79"/>
                    <a:pt x="11" y="76"/>
                  </a:cubicBezTo>
                  <a:cubicBezTo>
                    <a:pt x="5" y="75"/>
                    <a:pt x="2" y="69"/>
                    <a:pt x="1" y="63"/>
                  </a:cubicBezTo>
                  <a:cubicBezTo>
                    <a:pt x="0" y="56"/>
                    <a:pt x="5" y="51"/>
                    <a:pt x="8" y="45"/>
                  </a:cubicBezTo>
                  <a:cubicBezTo>
                    <a:pt x="12" y="40"/>
                    <a:pt x="18" y="36"/>
                    <a:pt x="25" y="37"/>
                  </a:cubicBezTo>
                  <a:cubicBezTo>
                    <a:pt x="30" y="39"/>
                    <a:pt x="34" y="45"/>
                    <a:pt x="34" y="50"/>
                  </a:cubicBezTo>
                  <a:cubicBezTo>
                    <a:pt x="34" y="55"/>
                    <a:pt x="31" y="59"/>
                    <a:pt x="31" y="63"/>
                  </a:cubicBezTo>
                  <a:cubicBezTo>
                    <a:pt x="31" y="66"/>
                    <a:pt x="33" y="67"/>
                    <a:pt x="35" y="68"/>
                  </a:cubicBezTo>
                  <a:cubicBezTo>
                    <a:pt x="37" y="62"/>
                    <a:pt x="38" y="56"/>
                    <a:pt x="40" y="49"/>
                  </a:cubicBezTo>
                  <a:cubicBezTo>
                    <a:pt x="41" y="48"/>
                    <a:pt x="40" y="47"/>
                    <a:pt x="41" y="47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6" y="18"/>
                    <a:pt x="48" y="10"/>
                    <a:pt x="50" y="2"/>
                  </a:cubicBezTo>
                  <a:cubicBezTo>
                    <a:pt x="50" y="1"/>
                    <a:pt x="52" y="0"/>
                    <a:pt x="53" y="1"/>
                  </a:cubicBezTo>
                  <a:cubicBezTo>
                    <a:pt x="52" y="10"/>
                    <a:pt x="49" y="21"/>
                    <a:pt x="48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789"/>
            <p:cNvSpPr>
              <a:spLocks/>
            </p:cNvSpPr>
            <p:nvPr/>
          </p:nvSpPr>
          <p:spPr bwMode="auto">
            <a:xfrm>
              <a:off x="10085388" y="984250"/>
              <a:ext cx="142875" cy="134938"/>
            </a:xfrm>
            <a:custGeom>
              <a:avLst/>
              <a:gdLst>
                <a:gd name="T0" fmla="*/ 38 w 41"/>
                <a:gd name="T1" fmla="*/ 27 h 39"/>
                <a:gd name="T2" fmla="*/ 26 w 41"/>
                <a:gd name="T3" fmla="*/ 37 h 39"/>
                <a:gd name="T4" fmla="*/ 9 w 41"/>
                <a:gd name="T5" fmla="*/ 36 h 39"/>
                <a:gd name="T6" fmla="*/ 1 w 41"/>
                <a:gd name="T7" fmla="*/ 22 h 39"/>
                <a:gd name="T8" fmla="*/ 13 w 41"/>
                <a:gd name="T9" fmla="*/ 3 h 39"/>
                <a:gd name="T10" fmla="*/ 29 w 41"/>
                <a:gd name="T11" fmla="*/ 2 h 39"/>
                <a:gd name="T12" fmla="*/ 37 w 41"/>
                <a:gd name="T13" fmla="*/ 9 h 39"/>
                <a:gd name="T14" fmla="*/ 38 w 41"/>
                <a:gd name="T15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9">
                  <a:moveTo>
                    <a:pt x="38" y="27"/>
                  </a:moveTo>
                  <a:cubicBezTo>
                    <a:pt x="35" y="31"/>
                    <a:pt x="32" y="35"/>
                    <a:pt x="26" y="37"/>
                  </a:cubicBezTo>
                  <a:cubicBezTo>
                    <a:pt x="21" y="39"/>
                    <a:pt x="14" y="39"/>
                    <a:pt x="9" y="36"/>
                  </a:cubicBezTo>
                  <a:cubicBezTo>
                    <a:pt x="5" y="32"/>
                    <a:pt x="1" y="27"/>
                    <a:pt x="1" y="22"/>
                  </a:cubicBezTo>
                  <a:cubicBezTo>
                    <a:pt x="0" y="14"/>
                    <a:pt x="7" y="8"/>
                    <a:pt x="13" y="3"/>
                  </a:cubicBezTo>
                  <a:cubicBezTo>
                    <a:pt x="18" y="0"/>
                    <a:pt x="23" y="0"/>
                    <a:pt x="29" y="2"/>
                  </a:cubicBezTo>
                  <a:cubicBezTo>
                    <a:pt x="32" y="4"/>
                    <a:pt x="35" y="6"/>
                    <a:pt x="37" y="9"/>
                  </a:cubicBezTo>
                  <a:cubicBezTo>
                    <a:pt x="41" y="15"/>
                    <a:pt x="41" y="21"/>
                    <a:pt x="38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90"/>
            <p:cNvSpPr>
              <a:spLocks/>
            </p:cNvSpPr>
            <p:nvPr/>
          </p:nvSpPr>
          <p:spPr bwMode="auto">
            <a:xfrm>
              <a:off x="10044113" y="935038"/>
              <a:ext cx="111125" cy="84138"/>
            </a:xfrm>
            <a:custGeom>
              <a:avLst/>
              <a:gdLst>
                <a:gd name="T0" fmla="*/ 29 w 32"/>
                <a:gd name="T1" fmla="*/ 10 h 24"/>
                <a:gd name="T2" fmla="*/ 17 w 32"/>
                <a:gd name="T3" fmla="*/ 17 h 24"/>
                <a:gd name="T4" fmla="*/ 11 w 32"/>
                <a:gd name="T5" fmla="*/ 23 h 24"/>
                <a:gd name="T6" fmla="*/ 1 w 32"/>
                <a:gd name="T7" fmla="*/ 22 h 24"/>
                <a:gd name="T8" fmla="*/ 0 w 32"/>
                <a:gd name="T9" fmla="*/ 21 h 24"/>
                <a:gd name="T10" fmla="*/ 20 w 32"/>
                <a:gd name="T11" fmla="*/ 1 h 24"/>
                <a:gd name="T12" fmla="*/ 31 w 32"/>
                <a:gd name="T13" fmla="*/ 1 h 24"/>
                <a:gd name="T14" fmla="*/ 29 w 32"/>
                <a:gd name="T1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4">
                  <a:moveTo>
                    <a:pt x="29" y="10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8" y="23"/>
                    <a:pt x="4" y="24"/>
                    <a:pt x="1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11"/>
                    <a:pt x="11" y="4"/>
                    <a:pt x="20" y="1"/>
                  </a:cubicBezTo>
                  <a:cubicBezTo>
                    <a:pt x="24" y="1"/>
                    <a:pt x="27" y="0"/>
                    <a:pt x="31" y="1"/>
                  </a:cubicBezTo>
                  <a:cubicBezTo>
                    <a:pt x="32" y="4"/>
                    <a:pt x="30" y="7"/>
                    <a:pt x="29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791"/>
            <p:cNvSpPr>
              <a:spLocks/>
            </p:cNvSpPr>
            <p:nvPr/>
          </p:nvSpPr>
          <p:spPr bwMode="auto">
            <a:xfrm>
              <a:off x="10061576" y="855663"/>
              <a:ext cx="44450" cy="61913"/>
            </a:xfrm>
            <a:custGeom>
              <a:avLst/>
              <a:gdLst>
                <a:gd name="T0" fmla="*/ 13 w 13"/>
                <a:gd name="T1" fmla="*/ 1 h 18"/>
                <a:gd name="T2" fmla="*/ 5 w 13"/>
                <a:gd name="T3" fmla="*/ 16 h 18"/>
                <a:gd name="T4" fmla="*/ 0 w 13"/>
                <a:gd name="T5" fmla="*/ 17 h 18"/>
                <a:gd name="T6" fmla="*/ 11 w 13"/>
                <a:gd name="T7" fmla="*/ 0 h 18"/>
                <a:gd name="T8" fmla="*/ 13 w 13"/>
                <a:gd name="T9" fmla="*/ 0 h 18"/>
                <a:gd name="T10" fmla="*/ 13 w 13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13" y="1"/>
                  </a:moveTo>
                  <a:cubicBezTo>
                    <a:pt x="9" y="5"/>
                    <a:pt x="7" y="11"/>
                    <a:pt x="5" y="16"/>
                  </a:cubicBezTo>
                  <a:cubicBezTo>
                    <a:pt x="3" y="17"/>
                    <a:pt x="1" y="18"/>
                    <a:pt x="0" y="17"/>
                  </a:cubicBezTo>
                  <a:cubicBezTo>
                    <a:pt x="2" y="11"/>
                    <a:pt x="6" y="5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792"/>
            <p:cNvSpPr>
              <a:spLocks/>
            </p:cNvSpPr>
            <p:nvPr/>
          </p:nvSpPr>
          <p:spPr bwMode="auto">
            <a:xfrm>
              <a:off x="9880601" y="693738"/>
              <a:ext cx="93663" cy="50800"/>
            </a:xfrm>
            <a:custGeom>
              <a:avLst/>
              <a:gdLst>
                <a:gd name="T0" fmla="*/ 27 w 27"/>
                <a:gd name="T1" fmla="*/ 15 h 15"/>
                <a:gd name="T2" fmla="*/ 8 w 27"/>
                <a:gd name="T3" fmla="*/ 7 h 15"/>
                <a:gd name="T4" fmla="*/ 1 w 27"/>
                <a:gd name="T5" fmla="*/ 3 h 15"/>
                <a:gd name="T6" fmla="*/ 2 w 27"/>
                <a:gd name="T7" fmla="*/ 2 h 15"/>
                <a:gd name="T8" fmla="*/ 27 w 27"/>
                <a:gd name="T9" fmla="*/ 14 h 15"/>
                <a:gd name="T10" fmla="*/ 27 w 27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5">
                  <a:moveTo>
                    <a:pt x="27" y="15"/>
                  </a:moveTo>
                  <a:cubicBezTo>
                    <a:pt x="20" y="13"/>
                    <a:pt x="13" y="12"/>
                    <a:pt x="8" y="7"/>
                  </a:cubicBezTo>
                  <a:cubicBezTo>
                    <a:pt x="6" y="5"/>
                    <a:pt x="4" y="3"/>
                    <a:pt x="1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12" y="0"/>
                    <a:pt x="21" y="7"/>
                    <a:pt x="27" y="14"/>
                  </a:cubicBezTo>
                  <a:lnTo>
                    <a:pt x="2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793"/>
            <p:cNvSpPr>
              <a:spLocks/>
            </p:cNvSpPr>
            <p:nvPr/>
          </p:nvSpPr>
          <p:spPr bwMode="auto">
            <a:xfrm>
              <a:off x="8816976" y="942975"/>
              <a:ext cx="1347788" cy="560388"/>
            </a:xfrm>
            <a:custGeom>
              <a:avLst/>
              <a:gdLst>
                <a:gd name="T0" fmla="*/ 365 w 389"/>
                <a:gd name="T1" fmla="*/ 67 h 162"/>
                <a:gd name="T2" fmla="*/ 376 w 389"/>
                <a:gd name="T3" fmla="*/ 85 h 162"/>
                <a:gd name="T4" fmla="*/ 354 w 389"/>
                <a:gd name="T5" fmla="*/ 85 h 162"/>
                <a:gd name="T6" fmla="*/ 355 w 389"/>
                <a:gd name="T7" fmla="*/ 72 h 162"/>
                <a:gd name="T8" fmla="*/ 291 w 389"/>
                <a:gd name="T9" fmla="*/ 101 h 162"/>
                <a:gd name="T10" fmla="*/ 280 w 389"/>
                <a:gd name="T11" fmla="*/ 117 h 162"/>
                <a:gd name="T12" fmla="*/ 272 w 389"/>
                <a:gd name="T13" fmla="*/ 130 h 162"/>
                <a:gd name="T14" fmla="*/ 314 w 389"/>
                <a:gd name="T15" fmla="*/ 129 h 162"/>
                <a:gd name="T16" fmla="*/ 281 w 389"/>
                <a:gd name="T17" fmla="*/ 143 h 162"/>
                <a:gd name="T18" fmla="*/ 247 w 389"/>
                <a:gd name="T19" fmla="*/ 148 h 162"/>
                <a:gd name="T20" fmla="*/ 229 w 389"/>
                <a:gd name="T21" fmla="*/ 160 h 162"/>
                <a:gd name="T22" fmla="*/ 204 w 389"/>
                <a:gd name="T23" fmla="*/ 156 h 162"/>
                <a:gd name="T24" fmla="*/ 189 w 389"/>
                <a:gd name="T25" fmla="*/ 145 h 162"/>
                <a:gd name="T26" fmla="*/ 138 w 389"/>
                <a:gd name="T27" fmla="*/ 133 h 162"/>
                <a:gd name="T28" fmla="*/ 139 w 389"/>
                <a:gd name="T29" fmla="*/ 116 h 162"/>
                <a:gd name="T30" fmla="*/ 118 w 389"/>
                <a:gd name="T31" fmla="*/ 132 h 162"/>
                <a:gd name="T32" fmla="*/ 83 w 389"/>
                <a:gd name="T33" fmla="*/ 134 h 162"/>
                <a:gd name="T34" fmla="*/ 88 w 389"/>
                <a:gd name="T35" fmla="*/ 108 h 162"/>
                <a:gd name="T36" fmla="*/ 82 w 389"/>
                <a:gd name="T37" fmla="*/ 118 h 162"/>
                <a:gd name="T38" fmla="*/ 72 w 389"/>
                <a:gd name="T39" fmla="*/ 135 h 162"/>
                <a:gd name="T40" fmla="*/ 5 w 389"/>
                <a:gd name="T41" fmla="*/ 162 h 162"/>
                <a:gd name="T42" fmla="*/ 3 w 389"/>
                <a:gd name="T43" fmla="*/ 143 h 162"/>
                <a:gd name="T44" fmla="*/ 24 w 389"/>
                <a:gd name="T45" fmla="*/ 116 h 162"/>
                <a:gd name="T46" fmla="*/ 50 w 389"/>
                <a:gd name="T47" fmla="*/ 94 h 162"/>
                <a:gd name="T48" fmla="*/ 74 w 389"/>
                <a:gd name="T49" fmla="*/ 79 h 162"/>
                <a:gd name="T50" fmla="*/ 79 w 389"/>
                <a:gd name="T51" fmla="*/ 88 h 162"/>
                <a:gd name="T52" fmla="*/ 151 w 389"/>
                <a:gd name="T53" fmla="*/ 56 h 162"/>
                <a:gd name="T54" fmla="*/ 182 w 389"/>
                <a:gd name="T55" fmla="*/ 33 h 162"/>
                <a:gd name="T56" fmla="*/ 200 w 389"/>
                <a:gd name="T57" fmla="*/ 9 h 162"/>
                <a:gd name="T58" fmla="*/ 223 w 389"/>
                <a:gd name="T59" fmla="*/ 0 h 162"/>
                <a:gd name="T60" fmla="*/ 251 w 389"/>
                <a:gd name="T61" fmla="*/ 11 h 162"/>
                <a:gd name="T62" fmla="*/ 253 w 389"/>
                <a:gd name="T63" fmla="*/ 27 h 162"/>
                <a:gd name="T64" fmla="*/ 249 w 389"/>
                <a:gd name="T65" fmla="*/ 36 h 162"/>
                <a:gd name="T66" fmla="*/ 204 w 389"/>
                <a:gd name="T67" fmla="*/ 72 h 162"/>
                <a:gd name="T68" fmla="*/ 158 w 389"/>
                <a:gd name="T69" fmla="*/ 96 h 162"/>
                <a:gd name="T70" fmla="*/ 162 w 389"/>
                <a:gd name="T71" fmla="*/ 104 h 162"/>
                <a:gd name="T72" fmla="*/ 185 w 389"/>
                <a:gd name="T73" fmla="*/ 102 h 162"/>
                <a:gd name="T74" fmla="*/ 215 w 389"/>
                <a:gd name="T75" fmla="*/ 123 h 162"/>
                <a:gd name="T76" fmla="*/ 251 w 389"/>
                <a:gd name="T77" fmla="*/ 62 h 162"/>
                <a:gd name="T78" fmla="*/ 259 w 389"/>
                <a:gd name="T79" fmla="*/ 37 h 162"/>
                <a:gd name="T80" fmla="*/ 273 w 389"/>
                <a:gd name="T81" fmla="*/ 44 h 162"/>
                <a:gd name="T82" fmla="*/ 266 w 389"/>
                <a:gd name="T83" fmla="*/ 66 h 162"/>
                <a:gd name="T84" fmla="*/ 253 w 389"/>
                <a:gd name="T85" fmla="*/ 113 h 162"/>
                <a:gd name="T86" fmla="*/ 316 w 389"/>
                <a:gd name="T87" fmla="*/ 65 h 162"/>
                <a:gd name="T88" fmla="*/ 341 w 389"/>
                <a:gd name="T89" fmla="*/ 50 h 162"/>
                <a:gd name="T90" fmla="*/ 312 w 389"/>
                <a:gd name="T91" fmla="*/ 79 h 162"/>
                <a:gd name="T92" fmla="*/ 356 w 389"/>
                <a:gd name="T93" fmla="*/ 66 h 162"/>
                <a:gd name="T94" fmla="*/ 389 w 389"/>
                <a:gd name="T95" fmla="*/ 5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9" h="162">
                  <a:moveTo>
                    <a:pt x="387" y="55"/>
                  </a:moveTo>
                  <a:cubicBezTo>
                    <a:pt x="380" y="60"/>
                    <a:pt x="373" y="63"/>
                    <a:pt x="365" y="67"/>
                  </a:cubicBezTo>
                  <a:cubicBezTo>
                    <a:pt x="363" y="71"/>
                    <a:pt x="369" y="69"/>
                    <a:pt x="371" y="71"/>
                  </a:cubicBezTo>
                  <a:cubicBezTo>
                    <a:pt x="375" y="75"/>
                    <a:pt x="377" y="80"/>
                    <a:pt x="376" y="85"/>
                  </a:cubicBezTo>
                  <a:cubicBezTo>
                    <a:pt x="374" y="90"/>
                    <a:pt x="369" y="92"/>
                    <a:pt x="364" y="93"/>
                  </a:cubicBezTo>
                  <a:cubicBezTo>
                    <a:pt x="359" y="93"/>
                    <a:pt x="357" y="89"/>
                    <a:pt x="354" y="85"/>
                  </a:cubicBezTo>
                  <a:cubicBezTo>
                    <a:pt x="352" y="81"/>
                    <a:pt x="353" y="77"/>
                    <a:pt x="355" y="73"/>
                  </a:cubicBezTo>
                  <a:cubicBezTo>
                    <a:pt x="355" y="72"/>
                    <a:pt x="355" y="72"/>
                    <a:pt x="355" y="72"/>
                  </a:cubicBezTo>
                  <a:cubicBezTo>
                    <a:pt x="340" y="77"/>
                    <a:pt x="326" y="84"/>
                    <a:pt x="311" y="87"/>
                  </a:cubicBezTo>
                  <a:cubicBezTo>
                    <a:pt x="301" y="87"/>
                    <a:pt x="297" y="95"/>
                    <a:pt x="291" y="101"/>
                  </a:cubicBezTo>
                  <a:cubicBezTo>
                    <a:pt x="288" y="104"/>
                    <a:pt x="285" y="107"/>
                    <a:pt x="286" y="111"/>
                  </a:cubicBezTo>
                  <a:cubicBezTo>
                    <a:pt x="284" y="113"/>
                    <a:pt x="283" y="116"/>
                    <a:pt x="280" y="117"/>
                  </a:cubicBezTo>
                  <a:cubicBezTo>
                    <a:pt x="275" y="115"/>
                    <a:pt x="273" y="121"/>
                    <a:pt x="270" y="124"/>
                  </a:cubicBezTo>
                  <a:cubicBezTo>
                    <a:pt x="270" y="126"/>
                    <a:pt x="270" y="128"/>
                    <a:pt x="272" y="130"/>
                  </a:cubicBezTo>
                  <a:cubicBezTo>
                    <a:pt x="285" y="134"/>
                    <a:pt x="298" y="126"/>
                    <a:pt x="312" y="126"/>
                  </a:cubicBezTo>
                  <a:cubicBezTo>
                    <a:pt x="313" y="127"/>
                    <a:pt x="315" y="127"/>
                    <a:pt x="314" y="129"/>
                  </a:cubicBezTo>
                  <a:cubicBezTo>
                    <a:pt x="304" y="132"/>
                    <a:pt x="295" y="137"/>
                    <a:pt x="286" y="140"/>
                  </a:cubicBezTo>
                  <a:cubicBezTo>
                    <a:pt x="284" y="141"/>
                    <a:pt x="282" y="142"/>
                    <a:pt x="281" y="143"/>
                  </a:cubicBezTo>
                  <a:cubicBezTo>
                    <a:pt x="279" y="144"/>
                    <a:pt x="277" y="142"/>
                    <a:pt x="275" y="142"/>
                  </a:cubicBezTo>
                  <a:cubicBezTo>
                    <a:pt x="265" y="139"/>
                    <a:pt x="256" y="144"/>
                    <a:pt x="247" y="148"/>
                  </a:cubicBezTo>
                  <a:cubicBezTo>
                    <a:pt x="243" y="150"/>
                    <a:pt x="241" y="154"/>
                    <a:pt x="238" y="157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4" y="158"/>
                    <a:pt x="223" y="151"/>
                    <a:pt x="216" y="152"/>
                  </a:cubicBezTo>
                  <a:cubicBezTo>
                    <a:pt x="212" y="153"/>
                    <a:pt x="208" y="153"/>
                    <a:pt x="204" y="156"/>
                  </a:cubicBezTo>
                  <a:cubicBezTo>
                    <a:pt x="202" y="159"/>
                    <a:pt x="199" y="157"/>
                    <a:pt x="197" y="155"/>
                  </a:cubicBezTo>
                  <a:cubicBezTo>
                    <a:pt x="193" y="153"/>
                    <a:pt x="193" y="148"/>
                    <a:pt x="189" y="145"/>
                  </a:cubicBezTo>
                  <a:cubicBezTo>
                    <a:pt x="175" y="139"/>
                    <a:pt x="159" y="137"/>
                    <a:pt x="145" y="134"/>
                  </a:cubicBezTo>
                  <a:cubicBezTo>
                    <a:pt x="143" y="134"/>
                    <a:pt x="140" y="134"/>
                    <a:pt x="138" y="133"/>
                  </a:cubicBezTo>
                  <a:cubicBezTo>
                    <a:pt x="140" y="128"/>
                    <a:pt x="145" y="124"/>
                    <a:pt x="142" y="119"/>
                  </a:cubicBezTo>
                  <a:cubicBezTo>
                    <a:pt x="141" y="118"/>
                    <a:pt x="141" y="115"/>
                    <a:pt x="139" y="116"/>
                  </a:cubicBezTo>
                  <a:cubicBezTo>
                    <a:pt x="133" y="121"/>
                    <a:pt x="129" y="126"/>
                    <a:pt x="124" y="131"/>
                  </a:cubicBezTo>
                  <a:cubicBezTo>
                    <a:pt x="122" y="132"/>
                    <a:pt x="120" y="131"/>
                    <a:pt x="118" y="132"/>
                  </a:cubicBezTo>
                  <a:cubicBezTo>
                    <a:pt x="107" y="132"/>
                    <a:pt x="95" y="135"/>
                    <a:pt x="83" y="137"/>
                  </a:cubicBezTo>
                  <a:cubicBezTo>
                    <a:pt x="83" y="136"/>
                    <a:pt x="82" y="135"/>
                    <a:pt x="83" y="134"/>
                  </a:cubicBezTo>
                  <a:cubicBezTo>
                    <a:pt x="87" y="126"/>
                    <a:pt x="91" y="118"/>
                    <a:pt x="94" y="109"/>
                  </a:cubicBezTo>
                  <a:cubicBezTo>
                    <a:pt x="93" y="108"/>
                    <a:pt x="90" y="108"/>
                    <a:pt x="88" y="108"/>
                  </a:cubicBezTo>
                  <a:cubicBezTo>
                    <a:pt x="86" y="111"/>
                    <a:pt x="84" y="114"/>
                    <a:pt x="82" y="116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0" y="124"/>
                    <a:pt x="75" y="129"/>
                    <a:pt x="72" y="135"/>
                  </a:cubicBezTo>
                  <a:cubicBezTo>
                    <a:pt x="70" y="141"/>
                    <a:pt x="62" y="139"/>
                    <a:pt x="58" y="142"/>
                  </a:cubicBezTo>
                  <a:cubicBezTo>
                    <a:pt x="40" y="147"/>
                    <a:pt x="22" y="154"/>
                    <a:pt x="5" y="162"/>
                  </a:cubicBezTo>
                  <a:cubicBezTo>
                    <a:pt x="2" y="161"/>
                    <a:pt x="3" y="157"/>
                    <a:pt x="1" y="156"/>
                  </a:cubicBezTo>
                  <a:cubicBezTo>
                    <a:pt x="0" y="152"/>
                    <a:pt x="2" y="147"/>
                    <a:pt x="3" y="14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6" y="119"/>
                    <a:pt x="20" y="118"/>
                    <a:pt x="24" y="116"/>
                  </a:cubicBezTo>
                  <a:cubicBezTo>
                    <a:pt x="31" y="111"/>
                    <a:pt x="33" y="104"/>
                    <a:pt x="36" y="97"/>
                  </a:cubicBezTo>
                  <a:cubicBezTo>
                    <a:pt x="40" y="93"/>
                    <a:pt x="45" y="95"/>
                    <a:pt x="50" y="94"/>
                  </a:cubicBezTo>
                  <a:cubicBezTo>
                    <a:pt x="55" y="93"/>
                    <a:pt x="60" y="91"/>
                    <a:pt x="64" y="87"/>
                  </a:cubicBezTo>
                  <a:cubicBezTo>
                    <a:pt x="66" y="84"/>
                    <a:pt x="70" y="81"/>
                    <a:pt x="74" y="79"/>
                  </a:cubicBezTo>
                  <a:cubicBezTo>
                    <a:pt x="75" y="82"/>
                    <a:pt x="77" y="85"/>
                    <a:pt x="78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98" y="86"/>
                    <a:pt x="117" y="78"/>
                    <a:pt x="135" y="71"/>
                  </a:cubicBezTo>
                  <a:cubicBezTo>
                    <a:pt x="142" y="68"/>
                    <a:pt x="149" y="64"/>
                    <a:pt x="151" y="56"/>
                  </a:cubicBezTo>
                  <a:cubicBezTo>
                    <a:pt x="161" y="53"/>
                    <a:pt x="166" y="43"/>
                    <a:pt x="171" y="36"/>
                  </a:cubicBezTo>
                  <a:cubicBezTo>
                    <a:pt x="174" y="32"/>
                    <a:pt x="178" y="36"/>
                    <a:pt x="182" y="33"/>
                  </a:cubicBezTo>
                  <a:cubicBezTo>
                    <a:pt x="189" y="28"/>
                    <a:pt x="197" y="23"/>
                    <a:pt x="201" y="15"/>
                  </a:cubicBezTo>
                  <a:cubicBezTo>
                    <a:pt x="202" y="13"/>
                    <a:pt x="200" y="11"/>
                    <a:pt x="200" y="9"/>
                  </a:cubicBezTo>
                  <a:cubicBezTo>
                    <a:pt x="201" y="6"/>
                    <a:pt x="202" y="2"/>
                    <a:pt x="205" y="2"/>
                  </a:cubicBezTo>
                  <a:cubicBezTo>
                    <a:pt x="211" y="2"/>
                    <a:pt x="217" y="1"/>
                    <a:pt x="223" y="0"/>
                  </a:cubicBezTo>
                  <a:cubicBezTo>
                    <a:pt x="226" y="1"/>
                    <a:pt x="228" y="5"/>
                    <a:pt x="230" y="6"/>
                  </a:cubicBezTo>
                  <a:cubicBezTo>
                    <a:pt x="236" y="11"/>
                    <a:pt x="244" y="13"/>
                    <a:pt x="251" y="11"/>
                  </a:cubicBezTo>
                  <a:cubicBezTo>
                    <a:pt x="252" y="13"/>
                    <a:pt x="251" y="15"/>
                    <a:pt x="251" y="18"/>
                  </a:cubicBezTo>
                  <a:cubicBezTo>
                    <a:pt x="251" y="21"/>
                    <a:pt x="252" y="24"/>
                    <a:pt x="253" y="27"/>
                  </a:cubicBezTo>
                  <a:cubicBezTo>
                    <a:pt x="254" y="29"/>
                    <a:pt x="257" y="31"/>
                    <a:pt x="254" y="33"/>
                  </a:cubicBezTo>
                  <a:cubicBezTo>
                    <a:pt x="249" y="36"/>
                    <a:pt x="249" y="36"/>
                    <a:pt x="249" y="36"/>
                  </a:cubicBezTo>
                  <a:cubicBezTo>
                    <a:pt x="234" y="43"/>
                    <a:pt x="218" y="51"/>
                    <a:pt x="207" y="64"/>
                  </a:cubicBezTo>
                  <a:cubicBezTo>
                    <a:pt x="206" y="67"/>
                    <a:pt x="204" y="68"/>
                    <a:pt x="204" y="72"/>
                  </a:cubicBezTo>
                  <a:cubicBezTo>
                    <a:pt x="203" y="76"/>
                    <a:pt x="199" y="77"/>
                    <a:pt x="196" y="79"/>
                  </a:cubicBezTo>
                  <a:cubicBezTo>
                    <a:pt x="180" y="75"/>
                    <a:pt x="169" y="89"/>
                    <a:pt x="158" y="96"/>
                  </a:cubicBezTo>
                  <a:cubicBezTo>
                    <a:pt x="157" y="97"/>
                    <a:pt x="156" y="99"/>
                    <a:pt x="157" y="101"/>
                  </a:cubicBezTo>
                  <a:cubicBezTo>
                    <a:pt x="158" y="103"/>
                    <a:pt x="161" y="103"/>
                    <a:pt x="162" y="104"/>
                  </a:cubicBezTo>
                  <a:cubicBezTo>
                    <a:pt x="167" y="106"/>
                    <a:pt x="172" y="107"/>
                    <a:pt x="177" y="106"/>
                  </a:cubicBezTo>
                  <a:cubicBezTo>
                    <a:pt x="185" y="102"/>
                    <a:pt x="185" y="102"/>
                    <a:pt x="185" y="102"/>
                  </a:cubicBezTo>
                  <a:cubicBezTo>
                    <a:pt x="190" y="104"/>
                    <a:pt x="196" y="105"/>
                    <a:pt x="200" y="109"/>
                  </a:cubicBezTo>
                  <a:cubicBezTo>
                    <a:pt x="201" y="116"/>
                    <a:pt x="209" y="119"/>
                    <a:pt x="215" y="123"/>
                  </a:cubicBezTo>
                  <a:cubicBezTo>
                    <a:pt x="221" y="124"/>
                    <a:pt x="225" y="118"/>
                    <a:pt x="228" y="113"/>
                  </a:cubicBezTo>
                  <a:cubicBezTo>
                    <a:pt x="238" y="97"/>
                    <a:pt x="244" y="80"/>
                    <a:pt x="251" y="62"/>
                  </a:cubicBezTo>
                  <a:cubicBezTo>
                    <a:pt x="252" y="56"/>
                    <a:pt x="255" y="51"/>
                    <a:pt x="256" y="45"/>
                  </a:cubicBezTo>
                  <a:cubicBezTo>
                    <a:pt x="259" y="37"/>
                    <a:pt x="259" y="37"/>
                    <a:pt x="259" y="37"/>
                  </a:cubicBezTo>
                  <a:cubicBezTo>
                    <a:pt x="260" y="36"/>
                    <a:pt x="260" y="36"/>
                    <a:pt x="260" y="36"/>
                  </a:cubicBezTo>
                  <a:cubicBezTo>
                    <a:pt x="264" y="39"/>
                    <a:pt x="269" y="40"/>
                    <a:pt x="273" y="44"/>
                  </a:cubicBezTo>
                  <a:cubicBezTo>
                    <a:pt x="274" y="48"/>
                    <a:pt x="270" y="50"/>
                    <a:pt x="270" y="54"/>
                  </a:cubicBezTo>
                  <a:cubicBezTo>
                    <a:pt x="268" y="58"/>
                    <a:pt x="268" y="63"/>
                    <a:pt x="266" y="66"/>
                  </a:cubicBezTo>
                  <a:cubicBezTo>
                    <a:pt x="263" y="80"/>
                    <a:pt x="256" y="90"/>
                    <a:pt x="254" y="104"/>
                  </a:cubicBezTo>
                  <a:cubicBezTo>
                    <a:pt x="254" y="107"/>
                    <a:pt x="249" y="111"/>
                    <a:pt x="253" y="113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77" y="98"/>
                    <a:pt x="295" y="81"/>
                    <a:pt x="316" y="65"/>
                  </a:cubicBezTo>
                  <a:cubicBezTo>
                    <a:pt x="323" y="60"/>
                    <a:pt x="330" y="53"/>
                    <a:pt x="337" y="48"/>
                  </a:cubicBezTo>
                  <a:cubicBezTo>
                    <a:pt x="339" y="46"/>
                    <a:pt x="340" y="49"/>
                    <a:pt x="341" y="50"/>
                  </a:cubicBezTo>
                  <a:cubicBezTo>
                    <a:pt x="342" y="51"/>
                    <a:pt x="341" y="52"/>
                    <a:pt x="340" y="53"/>
                  </a:cubicBezTo>
                  <a:cubicBezTo>
                    <a:pt x="331" y="61"/>
                    <a:pt x="321" y="70"/>
                    <a:pt x="312" y="79"/>
                  </a:cubicBezTo>
                  <a:cubicBezTo>
                    <a:pt x="312" y="80"/>
                    <a:pt x="313" y="80"/>
                    <a:pt x="313" y="80"/>
                  </a:cubicBezTo>
                  <a:cubicBezTo>
                    <a:pt x="328" y="77"/>
                    <a:pt x="342" y="72"/>
                    <a:pt x="356" y="66"/>
                  </a:cubicBezTo>
                  <a:cubicBezTo>
                    <a:pt x="366" y="63"/>
                    <a:pt x="376" y="58"/>
                    <a:pt x="387" y="53"/>
                  </a:cubicBezTo>
                  <a:cubicBezTo>
                    <a:pt x="389" y="53"/>
                    <a:pt x="389" y="53"/>
                    <a:pt x="389" y="53"/>
                  </a:cubicBezTo>
                  <a:lnTo>
                    <a:pt x="387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794"/>
            <p:cNvSpPr>
              <a:spLocks/>
            </p:cNvSpPr>
            <p:nvPr/>
          </p:nvSpPr>
          <p:spPr bwMode="auto">
            <a:xfrm>
              <a:off x="9596438" y="671513"/>
              <a:ext cx="406400" cy="382588"/>
            </a:xfrm>
            <a:custGeom>
              <a:avLst/>
              <a:gdLst>
                <a:gd name="T0" fmla="*/ 111 w 117"/>
                <a:gd name="T1" fmla="*/ 42 h 110"/>
                <a:gd name="T2" fmla="*/ 104 w 117"/>
                <a:gd name="T3" fmla="*/ 48 h 110"/>
                <a:gd name="T4" fmla="*/ 104 w 117"/>
                <a:gd name="T5" fmla="*/ 48 h 110"/>
                <a:gd name="T6" fmla="*/ 116 w 117"/>
                <a:gd name="T7" fmla="*/ 56 h 110"/>
                <a:gd name="T8" fmla="*/ 117 w 117"/>
                <a:gd name="T9" fmla="*/ 61 h 110"/>
                <a:gd name="T10" fmla="*/ 104 w 117"/>
                <a:gd name="T11" fmla="*/ 81 h 110"/>
                <a:gd name="T12" fmla="*/ 97 w 117"/>
                <a:gd name="T13" fmla="*/ 95 h 110"/>
                <a:gd name="T14" fmla="*/ 83 w 117"/>
                <a:gd name="T15" fmla="*/ 96 h 110"/>
                <a:gd name="T16" fmla="*/ 79 w 117"/>
                <a:gd name="T17" fmla="*/ 93 h 110"/>
                <a:gd name="T18" fmla="*/ 71 w 117"/>
                <a:gd name="T19" fmla="*/ 107 h 110"/>
                <a:gd name="T20" fmla="*/ 57 w 117"/>
                <a:gd name="T21" fmla="*/ 106 h 110"/>
                <a:gd name="T22" fmla="*/ 49 w 117"/>
                <a:gd name="T23" fmla="*/ 103 h 110"/>
                <a:gd name="T24" fmla="*/ 34 w 117"/>
                <a:gd name="T25" fmla="*/ 107 h 110"/>
                <a:gd name="T26" fmla="*/ 30 w 117"/>
                <a:gd name="T27" fmla="*/ 89 h 110"/>
                <a:gd name="T28" fmla="*/ 30 w 117"/>
                <a:gd name="T29" fmla="*/ 86 h 110"/>
                <a:gd name="T30" fmla="*/ 24 w 117"/>
                <a:gd name="T31" fmla="*/ 87 h 110"/>
                <a:gd name="T32" fmla="*/ 9 w 117"/>
                <a:gd name="T33" fmla="*/ 82 h 110"/>
                <a:gd name="T34" fmla="*/ 6 w 117"/>
                <a:gd name="T35" fmla="*/ 68 h 110"/>
                <a:gd name="T36" fmla="*/ 3 w 117"/>
                <a:gd name="T37" fmla="*/ 50 h 110"/>
                <a:gd name="T38" fmla="*/ 14 w 117"/>
                <a:gd name="T39" fmla="*/ 41 h 110"/>
                <a:gd name="T40" fmla="*/ 21 w 117"/>
                <a:gd name="T41" fmla="*/ 40 h 110"/>
                <a:gd name="T42" fmla="*/ 21 w 117"/>
                <a:gd name="T43" fmla="*/ 39 h 110"/>
                <a:gd name="T44" fmla="*/ 14 w 117"/>
                <a:gd name="T45" fmla="*/ 27 h 110"/>
                <a:gd name="T46" fmla="*/ 22 w 117"/>
                <a:gd name="T47" fmla="*/ 12 h 110"/>
                <a:gd name="T48" fmla="*/ 41 w 117"/>
                <a:gd name="T49" fmla="*/ 5 h 110"/>
                <a:gd name="T50" fmla="*/ 54 w 117"/>
                <a:gd name="T51" fmla="*/ 1 h 110"/>
                <a:gd name="T52" fmla="*/ 65 w 117"/>
                <a:gd name="T53" fmla="*/ 14 h 110"/>
                <a:gd name="T54" fmla="*/ 65 w 117"/>
                <a:gd name="T55" fmla="*/ 17 h 110"/>
                <a:gd name="T56" fmla="*/ 72 w 117"/>
                <a:gd name="T57" fmla="*/ 14 h 110"/>
                <a:gd name="T58" fmla="*/ 84 w 117"/>
                <a:gd name="T59" fmla="*/ 12 h 110"/>
                <a:gd name="T60" fmla="*/ 93 w 117"/>
                <a:gd name="T61" fmla="*/ 19 h 110"/>
                <a:gd name="T62" fmla="*/ 111 w 117"/>
                <a:gd name="T63" fmla="*/ 28 h 110"/>
                <a:gd name="T64" fmla="*/ 111 w 117"/>
                <a:gd name="T65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0">
                  <a:moveTo>
                    <a:pt x="111" y="42"/>
                  </a:moveTo>
                  <a:cubicBezTo>
                    <a:pt x="109" y="44"/>
                    <a:pt x="106" y="46"/>
                    <a:pt x="104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8" y="50"/>
                    <a:pt x="114" y="51"/>
                    <a:pt x="116" y="56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6" y="70"/>
                    <a:pt x="108" y="74"/>
                    <a:pt x="104" y="81"/>
                  </a:cubicBezTo>
                  <a:cubicBezTo>
                    <a:pt x="105" y="87"/>
                    <a:pt x="101" y="91"/>
                    <a:pt x="97" y="95"/>
                  </a:cubicBezTo>
                  <a:cubicBezTo>
                    <a:pt x="93" y="98"/>
                    <a:pt x="87" y="98"/>
                    <a:pt x="83" y="96"/>
                  </a:cubicBezTo>
                  <a:cubicBezTo>
                    <a:pt x="81" y="95"/>
                    <a:pt x="81" y="92"/>
                    <a:pt x="79" y="93"/>
                  </a:cubicBezTo>
                  <a:cubicBezTo>
                    <a:pt x="78" y="98"/>
                    <a:pt x="76" y="104"/>
                    <a:pt x="71" y="107"/>
                  </a:cubicBezTo>
                  <a:cubicBezTo>
                    <a:pt x="67" y="109"/>
                    <a:pt x="61" y="108"/>
                    <a:pt x="57" y="106"/>
                  </a:cubicBezTo>
                  <a:cubicBezTo>
                    <a:pt x="55" y="104"/>
                    <a:pt x="52" y="102"/>
                    <a:pt x="49" y="103"/>
                  </a:cubicBezTo>
                  <a:cubicBezTo>
                    <a:pt x="44" y="106"/>
                    <a:pt x="39" y="110"/>
                    <a:pt x="34" y="107"/>
                  </a:cubicBezTo>
                  <a:cubicBezTo>
                    <a:pt x="29" y="102"/>
                    <a:pt x="27" y="95"/>
                    <a:pt x="30" y="89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28" y="86"/>
                    <a:pt x="26" y="86"/>
                    <a:pt x="24" y="87"/>
                  </a:cubicBezTo>
                  <a:cubicBezTo>
                    <a:pt x="19" y="87"/>
                    <a:pt x="12" y="87"/>
                    <a:pt x="9" y="82"/>
                  </a:cubicBezTo>
                  <a:cubicBezTo>
                    <a:pt x="5" y="79"/>
                    <a:pt x="5" y="73"/>
                    <a:pt x="6" y="68"/>
                  </a:cubicBezTo>
                  <a:cubicBezTo>
                    <a:pt x="4" y="62"/>
                    <a:pt x="0" y="56"/>
                    <a:pt x="3" y="50"/>
                  </a:cubicBezTo>
                  <a:cubicBezTo>
                    <a:pt x="6" y="46"/>
                    <a:pt x="9" y="42"/>
                    <a:pt x="14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18" y="36"/>
                    <a:pt x="15" y="33"/>
                    <a:pt x="14" y="27"/>
                  </a:cubicBezTo>
                  <a:cubicBezTo>
                    <a:pt x="14" y="21"/>
                    <a:pt x="17" y="16"/>
                    <a:pt x="22" y="12"/>
                  </a:cubicBezTo>
                  <a:cubicBezTo>
                    <a:pt x="28" y="10"/>
                    <a:pt x="36" y="10"/>
                    <a:pt x="41" y="5"/>
                  </a:cubicBezTo>
                  <a:cubicBezTo>
                    <a:pt x="45" y="2"/>
                    <a:pt x="49" y="0"/>
                    <a:pt x="54" y="1"/>
                  </a:cubicBezTo>
                  <a:cubicBezTo>
                    <a:pt x="60" y="3"/>
                    <a:pt x="65" y="7"/>
                    <a:pt x="65" y="14"/>
                  </a:cubicBezTo>
                  <a:cubicBezTo>
                    <a:pt x="65" y="15"/>
                    <a:pt x="64" y="16"/>
                    <a:pt x="65" y="17"/>
                  </a:cubicBezTo>
                  <a:cubicBezTo>
                    <a:pt x="68" y="17"/>
                    <a:pt x="69" y="14"/>
                    <a:pt x="72" y="14"/>
                  </a:cubicBezTo>
                  <a:cubicBezTo>
                    <a:pt x="75" y="11"/>
                    <a:pt x="80" y="11"/>
                    <a:pt x="84" y="12"/>
                  </a:cubicBezTo>
                  <a:cubicBezTo>
                    <a:pt x="88" y="13"/>
                    <a:pt x="91" y="15"/>
                    <a:pt x="93" y="19"/>
                  </a:cubicBezTo>
                  <a:cubicBezTo>
                    <a:pt x="99" y="23"/>
                    <a:pt x="107" y="21"/>
                    <a:pt x="111" y="28"/>
                  </a:cubicBezTo>
                  <a:cubicBezTo>
                    <a:pt x="114" y="33"/>
                    <a:pt x="112" y="38"/>
                    <a:pt x="111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795"/>
            <p:cNvSpPr>
              <a:spLocks/>
            </p:cNvSpPr>
            <p:nvPr/>
          </p:nvSpPr>
          <p:spPr bwMode="auto">
            <a:xfrm>
              <a:off x="9991726" y="1022350"/>
              <a:ext cx="139700" cy="114300"/>
            </a:xfrm>
            <a:custGeom>
              <a:avLst/>
              <a:gdLst>
                <a:gd name="T0" fmla="*/ 24 w 40"/>
                <a:gd name="T1" fmla="*/ 7 h 33"/>
                <a:gd name="T2" fmla="*/ 29 w 40"/>
                <a:gd name="T3" fmla="*/ 24 h 33"/>
                <a:gd name="T4" fmla="*/ 40 w 40"/>
                <a:gd name="T5" fmla="*/ 29 h 33"/>
                <a:gd name="T6" fmla="*/ 19 w 40"/>
                <a:gd name="T7" fmla="*/ 32 h 33"/>
                <a:gd name="T8" fmla="*/ 1 w 40"/>
                <a:gd name="T9" fmla="*/ 20 h 33"/>
                <a:gd name="T10" fmla="*/ 3 w 40"/>
                <a:gd name="T11" fmla="*/ 8 h 33"/>
                <a:gd name="T12" fmla="*/ 25 w 40"/>
                <a:gd name="T13" fmla="*/ 0 h 33"/>
                <a:gd name="T14" fmla="*/ 24 w 40"/>
                <a:gd name="T15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3">
                  <a:moveTo>
                    <a:pt x="24" y="7"/>
                  </a:moveTo>
                  <a:cubicBezTo>
                    <a:pt x="21" y="13"/>
                    <a:pt x="27" y="19"/>
                    <a:pt x="29" y="24"/>
                  </a:cubicBezTo>
                  <a:cubicBezTo>
                    <a:pt x="32" y="27"/>
                    <a:pt x="37" y="26"/>
                    <a:pt x="40" y="29"/>
                  </a:cubicBezTo>
                  <a:cubicBezTo>
                    <a:pt x="33" y="32"/>
                    <a:pt x="26" y="33"/>
                    <a:pt x="19" y="32"/>
                  </a:cubicBezTo>
                  <a:cubicBezTo>
                    <a:pt x="11" y="32"/>
                    <a:pt x="3" y="28"/>
                    <a:pt x="1" y="20"/>
                  </a:cubicBezTo>
                  <a:cubicBezTo>
                    <a:pt x="0" y="16"/>
                    <a:pt x="1" y="11"/>
                    <a:pt x="3" y="8"/>
                  </a:cubicBezTo>
                  <a:cubicBezTo>
                    <a:pt x="9" y="1"/>
                    <a:pt x="17" y="0"/>
                    <a:pt x="25" y="0"/>
                  </a:cubicBezTo>
                  <a:cubicBezTo>
                    <a:pt x="27" y="2"/>
                    <a:pt x="24" y="5"/>
                    <a:pt x="2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796"/>
            <p:cNvSpPr>
              <a:spLocks/>
            </p:cNvSpPr>
            <p:nvPr/>
          </p:nvSpPr>
          <p:spPr bwMode="auto">
            <a:xfrm>
              <a:off x="9956801" y="901700"/>
              <a:ext cx="55563" cy="88900"/>
            </a:xfrm>
            <a:custGeom>
              <a:avLst/>
              <a:gdLst>
                <a:gd name="T0" fmla="*/ 16 w 16"/>
                <a:gd name="T1" fmla="*/ 3 h 26"/>
                <a:gd name="T2" fmla="*/ 1 w 16"/>
                <a:gd name="T3" fmla="*/ 26 h 26"/>
                <a:gd name="T4" fmla="*/ 0 w 16"/>
                <a:gd name="T5" fmla="*/ 25 h 26"/>
                <a:gd name="T6" fmla="*/ 3 w 16"/>
                <a:gd name="T7" fmla="*/ 13 h 26"/>
                <a:gd name="T8" fmla="*/ 14 w 16"/>
                <a:gd name="T9" fmla="*/ 1 h 26"/>
                <a:gd name="T10" fmla="*/ 16 w 16"/>
                <a:gd name="T1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6">
                  <a:moveTo>
                    <a:pt x="16" y="3"/>
                  </a:moveTo>
                  <a:cubicBezTo>
                    <a:pt x="16" y="13"/>
                    <a:pt x="9" y="21"/>
                    <a:pt x="1" y="26"/>
                  </a:cubicBezTo>
                  <a:cubicBezTo>
                    <a:pt x="1" y="26"/>
                    <a:pt x="0" y="26"/>
                    <a:pt x="0" y="25"/>
                  </a:cubicBezTo>
                  <a:cubicBezTo>
                    <a:pt x="4" y="22"/>
                    <a:pt x="3" y="17"/>
                    <a:pt x="3" y="13"/>
                  </a:cubicBezTo>
                  <a:cubicBezTo>
                    <a:pt x="7" y="9"/>
                    <a:pt x="10" y="5"/>
                    <a:pt x="14" y="1"/>
                  </a:cubicBezTo>
                  <a:cubicBezTo>
                    <a:pt x="15" y="0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797"/>
            <p:cNvSpPr>
              <a:spLocks/>
            </p:cNvSpPr>
            <p:nvPr/>
          </p:nvSpPr>
          <p:spPr bwMode="auto">
            <a:xfrm>
              <a:off x="9756776" y="547688"/>
              <a:ext cx="65088" cy="38100"/>
            </a:xfrm>
            <a:custGeom>
              <a:avLst/>
              <a:gdLst>
                <a:gd name="T0" fmla="*/ 19 w 19"/>
                <a:gd name="T1" fmla="*/ 11 h 11"/>
                <a:gd name="T2" fmla="*/ 15 w 19"/>
                <a:gd name="T3" fmla="*/ 8 h 11"/>
                <a:gd name="T4" fmla="*/ 0 w 19"/>
                <a:gd name="T5" fmla="*/ 4 h 11"/>
                <a:gd name="T6" fmla="*/ 10 w 19"/>
                <a:gd name="T7" fmla="*/ 1 h 11"/>
                <a:gd name="T8" fmla="*/ 19 w 1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9" y="11"/>
                  </a:moveTo>
                  <a:cubicBezTo>
                    <a:pt x="17" y="11"/>
                    <a:pt x="17" y="8"/>
                    <a:pt x="15" y="8"/>
                  </a:cubicBezTo>
                  <a:cubicBezTo>
                    <a:pt x="11" y="4"/>
                    <a:pt x="5" y="3"/>
                    <a:pt x="0" y="4"/>
                  </a:cubicBez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7" y="7"/>
                    <a:pt x="1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798"/>
            <p:cNvSpPr>
              <a:spLocks/>
            </p:cNvSpPr>
            <p:nvPr/>
          </p:nvSpPr>
          <p:spPr bwMode="auto">
            <a:xfrm>
              <a:off x="9859963" y="814388"/>
              <a:ext cx="25400" cy="17463"/>
            </a:xfrm>
            <a:custGeom>
              <a:avLst/>
              <a:gdLst>
                <a:gd name="T0" fmla="*/ 5 w 7"/>
                <a:gd name="T1" fmla="*/ 5 h 5"/>
                <a:gd name="T2" fmla="*/ 2 w 7"/>
                <a:gd name="T3" fmla="*/ 4 h 5"/>
                <a:gd name="T4" fmla="*/ 2 w 7"/>
                <a:gd name="T5" fmla="*/ 0 h 5"/>
                <a:gd name="T6" fmla="*/ 5 w 7"/>
                <a:gd name="T7" fmla="*/ 1 h 5"/>
                <a:gd name="T8" fmla="*/ 5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4" y="5"/>
                    <a:pt x="2" y="5"/>
                    <a:pt x="2" y="4"/>
                  </a:cubicBezTo>
                  <a:cubicBezTo>
                    <a:pt x="1" y="3"/>
                    <a:pt x="0" y="1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7" y="2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799"/>
            <p:cNvSpPr>
              <a:spLocks/>
            </p:cNvSpPr>
            <p:nvPr/>
          </p:nvSpPr>
          <p:spPr bwMode="auto">
            <a:xfrm>
              <a:off x="9871076" y="841375"/>
              <a:ext cx="23813" cy="22225"/>
            </a:xfrm>
            <a:custGeom>
              <a:avLst/>
              <a:gdLst>
                <a:gd name="T0" fmla="*/ 4 w 7"/>
                <a:gd name="T1" fmla="*/ 5 h 6"/>
                <a:gd name="T2" fmla="*/ 1 w 7"/>
                <a:gd name="T3" fmla="*/ 4 h 6"/>
                <a:gd name="T4" fmla="*/ 1 w 7"/>
                <a:gd name="T5" fmla="*/ 0 h 6"/>
                <a:gd name="T6" fmla="*/ 5 w 7"/>
                <a:gd name="T7" fmla="*/ 1 h 6"/>
                <a:gd name="T8" fmla="*/ 4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4" y="5"/>
                  </a:moveTo>
                  <a:cubicBezTo>
                    <a:pt x="3" y="5"/>
                    <a:pt x="2" y="6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7" y="2"/>
                    <a:pt x="6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800"/>
            <p:cNvSpPr>
              <a:spLocks/>
            </p:cNvSpPr>
            <p:nvPr/>
          </p:nvSpPr>
          <p:spPr bwMode="auto">
            <a:xfrm>
              <a:off x="9842501" y="790575"/>
              <a:ext cx="25400" cy="20638"/>
            </a:xfrm>
            <a:custGeom>
              <a:avLst/>
              <a:gdLst>
                <a:gd name="T0" fmla="*/ 5 w 7"/>
                <a:gd name="T1" fmla="*/ 4 h 6"/>
                <a:gd name="T2" fmla="*/ 1 w 7"/>
                <a:gd name="T3" fmla="*/ 4 h 6"/>
                <a:gd name="T4" fmla="*/ 1 w 7"/>
                <a:gd name="T5" fmla="*/ 0 h 6"/>
                <a:gd name="T6" fmla="*/ 5 w 7"/>
                <a:gd name="T7" fmla="*/ 0 h 6"/>
                <a:gd name="T8" fmla="*/ 5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cubicBezTo>
                    <a:pt x="4" y="5"/>
                    <a:pt x="2" y="6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7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801"/>
            <p:cNvSpPr>
              <a:spLocks/>
            </p:cNvSpPr>
            <p:nvPr/>
          </p:nvSpPr>
          <p:spPr bwMode="auto">
            <a:xfrm>
              <a:off x="9821863" y="769938"/>
              <a:ext cx="17463" cy="20638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5 h 6"/>
                <a:gd name="T4" fmla="*/ 2 w 5"/>
                <a:gd name="T5" fmla="*/ 1 h 6"/>
                <a:gd name="T6" fmla="*/ 4 w 5"/>
                <a:gd name="T7" fmla="*/ 1 h 6"/>
                <a:gd name="T8" fmla="*/ 4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3" y="6"/>
                    <a:pt x="2" y="5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1"/>
                    <a:pt x="4" y="0"/>
                    <a:pt x="4" y="1"/>
                  </a:cubicBezTo>
                  <a:cubicBezTo>
                    <a:pt x="5" y="2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802"/>
            <p:cNvSpPr>
              <a:spLocks/>
            </p:cNvSpPr>
            <p:nvPr/>
          </p:nvSpPr>
          <p:spPr bwMode="auto">
            <a:xfrm>
              <a:off x="9871076" y="869950"/>
              <a:ext cx="20638" cy="20638"/>
            </a:xfrm>
            <a:custGeom>
              <a:avLst/>
              <a:gdLst>
                <a:gd name="T0" fmla="*/ 4 w 6"/>
                <a:gd name="T1" fmla="*/ 5 h 6"/>
                <a:gd name="T2" fmla="*/ 0 w 6"/>
                <a:gd name="T3" fmla="*/ 4 h 6"/>
                <a:gd name="T4" fmla="*/ 2 w 6"/>
                <a:gd name="T5" fmla="*/ 1 h 6"/>
                <a:gd name="T6" fmla="*/ 5 w 6"/>
                <a:gd name="T7" fmla="*/ 1 h 6"/>
                <a:gd name="T8" fmla="*/ 4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6" y="2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803"/>
            <p:cNvSpPr>
              <a:spLocks/>
            </p:cNvSpPr>
            <p:nvPr/>
          </p:nvSpPr>
          <p:spPr bwMode="auto">
            <a:xfrm>
              <a:off x="9798051" y="758825"/>
              <a:ext cx="20638" cy="17463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4 h 5"/>
                <a:gd name="T4" fmla="*/ 2 w 6"/>
                <a:gd name="T5" fmla="*/ 1 h 5"/>
                <a:gd name="T6" fmla="*/ 5 w 6"/>
                <a:gd name="T7" fmla="*/ 1 h 5"/>
                <a:gd name="T8" fmla="*/ 4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5"/>
                    <a:pt x="2" y="4"/>
                    <a:pt x="1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6" y="2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804"/>
            <p:cNvSpPr>
              <a:spLocks/>
            </p:cNvSpPr>
            <p:nvPr/>
          </p:nvSpPr>
          <p:spPr bwMode="auto">
            <a:xfrm>
              <a:off x="9859963" y="896938"/>
              <a:ext cx="20638" cy="20638"/>
            </a:xfrm>
            <a:custGeom>
              <a:avLst/>
              <a:gdLst>
                <a:gd name="T0" fmla="*/ 5 w 6"/>
                <a:gd name="T1" fmla="*/ 5 h 6"/>
                <a:gd name="T2" fmla="*/ 1 w 6"/>
                <a:gd name="T3" fmla="*/ 4 h 6"/>
                <a:gd name="T4" fmla="*/ 2 w 6"/>
                <a:gd name="T5" fmla="*/ 0 h 6"/>
                <a:gd name="T6" fmla="*/ 5 w 6"/>
                <a:gd name="T7" fmla="*/ 1 h 6"/>
                <a:gd name="T8" fmla="*/ 5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cubicBezTo>
                    <a:pt x="4" y="6"/>
                    <a:pt x="2" y="5"/>
                    <a:pt x="1" y="4"/>
                  </a:cubicBezTo>
                  <a:cubicBezTo>
                    <a:pt x="1" y="3"/>
                    <a:pt x="0" y="2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805"/>
            <p:cNvSpPr>
              <a:spLocks/>
            </p:cNvSpPr>
            <p:nvPr/>
          </p:nvSpPr>
          <p:spPr bwMode="auto">
            <a:xfrm>
              <a:off x="9777413" y="758825"/>
              <a:ext cx="20638" cy="17463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2 h 5"/>
                <a:gd name="T4" fmla="*/ 2 w 6"/>
                <a:gd name="T5" fmla="*/ 0 h 5"/>
                <a:gd name="T6" fmla="*/ 6 w 6"/>
                <a:gd name="T7" fmla="*/ 2 h 5"/>
                <a:gd name="T8" fmla="*/ 2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6" y="4"/>
                    <a:pt x="4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806"/>
            <p:cNvSpPr>
              <a:spLocks/>
            </p:cNvSpPr>
            <p:nvPr/>
          </p:nvSpPr>
          <p:spPr bwMode="auto">
            <a:xfrm>
              <a:off x="9666288" y="665163"/>
              <a:ext cx="76200" cy="41275"/>
            </a:xfrm>
            <a:custGeom>
              <a:avLst/>
              <a:gdLst>
                <a:gd name="T0" fmla="*/ 20 w 22"/>
                <a:gd name="T1" fmla="*/ 4 h 12"/>
                <a:gd name="T2" fmla="*/ 13 w 22"/>
                <a:gd name="T3" fmla="*/ 9 h 12"/>
                <a:gd name="T4" fmla="*/ 1 w 22"/>
                <a:gd name="T5" fmla="*/ 12 h 12"/>
                <a:gd name="T6" fmla="*/ 0 w 22"/>
                <a:gd name="T7" fmla="*/ 11 h 12"/>
                <a:gd name="T8" fmla="*/ 22 w 22"/>
                <a:gd name="T9" fmla="*/ 1 h 12"/>
                <a:gd name="T10" fmla="*/ 20 w 22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20" y="4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5" y="11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6" y="5"/>
                    <a:pt x="14" y="0"/>
                    <a:pt x="22" y="1"/>
                  </a:cubicBezTo>
                  <a:cubicBezTo>
                    <a:pt x="22" y="2"/>
                    <a:pt x="21" y="4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807"/>
            <p:cNvSpPr>
              <a:spLocks/>
            </p:cNvSpPr>
            <p:nvPr/>
          </p:nvSpPr>
          <p:spPr bwMode="auto">
            <a:xfrm>
              <a:off x="9756776" y="820738"/>
              <a:ext cx="73025" cy="73025"/>
            </a:xfrm>
            <a:custGeom>
              <a:avLst/>
              <a:gdLst>
                <a:gd name="T0" fmla="*/ 19 w 21"/>
                <a:gd name="T1" fmla="*/ 15 h 21"/>
                <a:gd name="T2" fmla="*/ 10 w 21"/>
                <a:gd name="T3" fmla="*/ 21 h 21"/>
                <a:gd name="T4" fmla="*/ 1 w 21"/>
                <a:gd name="T5" fmla="*/ 16 h 21"/>
                <a:gd name="T6" fmla="*/ 1 w 21"/>
                <a:gd name="T7" fmla="*/ 6 h 21"/>
                <a:gd name="T8" fmla="*/ 8 w 21"/>
                <a:gd name="T9" fmla="*/ 0 h 21"/>
                <a:gd name="T10" fmla="*/ 19 w 21"/>
                <a:gd name="T11" fmla="*/ 5 h 21"/>
                <a:gd name="T12" fmla="*/ 19 w 21"/>
                <a:gd name="T13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19" y="15"/>
                  </a:moveTo>
                  <a:cubicBezTo>
                    <a:pt x="17" y="19"/>
                    <a:pt x="14" y="20"/>
                    <a:pt x="10" y="21"/>
                  </a:cubicBezTo>
                  <a:cubicBezTo>
                    <a:pt x="6" y="21"/>
                    <a:pt x="4" y="18"/>
                    <a:pt x="1" y="16"/>
                  </a:cubicBezTo>
                  <a:cubicBezTo>
                    <a:pt x="0" y="13"/>
                    <a:pt x="0" y="10"/>
                    <a:pt x="1" y="6"/>
                  </a:cubicBezTo>
                  <a:cubicBezTo>
                    <a:pt x="2" y="3"/>
                    <a:pt x="5" y="2"/>
                    <a:pt x="8" y="0"/>
                  </a:cubicBezTo>
                  <a:cubicBezTo>
                    <a:pt x="12" y="0"/>
                    <a:pt x="17" y="1"/>
                    <a:pt x="19" y="5"/>
                  </a:cubicBezTo>
                  <a:cubicBezTo>
                    <a:pt x="20" y="8"/>
                    <a:pt x="21" y="12"/>
                    <a:pt x="1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808"/>
            <p:cNvSpPr>
              <a:spLocks/>
            </p:cNvSpPr>
            <p:nvPr/>
          </p:nvSpPr>
          <p:spPr bwMode="auto">
            <a:xfrm>
              <a:off x="9847263" y="914400"/>
              <a:ext cx="15875" cy="20638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5 h 6"/>
                <a:gd name="T4" fmla="*/ 1 w 5"/>
                <a:gd name="T5" fmla="*/ 1 h 6"/>
                <a:gd name="T6" fmla="*/ 4 w 5"/>
                <a:gd name="T7" fmla="*/ 2 h 6"/>
                <a:gd name="T8" fmla="*/ 4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3" y="6"/>
                    <a:pt x="1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Rectangle 1809"/>
            <p:cNvSpPr>
              <a:spLocks noChangeArrowheads="1"/>
            </p:cNvSpPr>
            <p:nvPr/>
          </p:nvSpPr>
          <p:spPr bwMode="auto">
            <a:xfrm>
              <a:off x="9839326" y="890588"/>
              <a:ext cx="1588" cy="1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810"/>
            <p:cNvSpPr>
              <a:spLocks/>
            </p:cNvSpPr>
            <p:nvPr/>
          </p:nvSpPr>
          <p:spPr bwMode="auto">
            <a:xfrm>
              <a:off x="9763126" y="1042988"/>
              <a:ext cx="176213" cy="166688"/>
            </a:xfrm>
            <a:custGeom>
              <a:avLst/>
              <a:gdLst>
                <a:gd name="T0" fmla="*/ 50 w 51"/>
                <a:gd name="T1" fmla="*/ 19 h 48"/>
                <a:gd name="T2" fmla="*/ 42 w 51"/>
                <a:gd name="T3" fmla="*/ 28 h 48"/>
                <a:gd name="T4" fmla="*/ 31 w 51"/>
                <a:gd name="T5" fmla="*/ 29 h 48"/>
                <a:gd name="T6" fmla="*/ 29 w 51"/>
                <a:gd name="T7" fmla="*/ 36 h 48"/>
                <a:gd name="T8" fmla="*/ 19 w 51"/>
                <a:gd name="T9" fmla="*/ 47 h 48"/>
                <a:gd name="T10" fmla="*/ 6 w 51"/>
                <a:gd name="T11" fmla="*/ 42 h 48"/>
                <a:gd name="T12" fmla="*/ 4 w 51"/>
                <a:gd name="T13" fmla="*/ 15 h 48"/>
                <a:gd name="T14" fmla="*/ 9 w 51"/>
                <a:gd name="T15" fmla="*/ 12 h 48"/>
                <a:gd name="T16" fmla="*/ 16 w 51"/>
                <a:gd name="T17" fmla="*/ 15 h 48"/>
                <a:gd name="T18" fmla="*/ 21 w 51"/>
                <a:gd name="T19" fmla="*/ 11 h 48"/>
                <a:gd name="T20" fmla="*/ 22 w 51"/>
                <a:gd name="T21" fmla="*/ 5 h 48"/>
                <a:gd name="T22" fmla="*/ 42 w 51"/>
                <a:gd name="T23" fmla="*/ 5 h 48"/>
                <a:gd name="T24" fmla="*/ 50 w 51"/>
                <a:gd name="T2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48">
                  <a:moveTo>
                    <a:pt x="50" y="19"/>
                  </a:moveTo>
                  <a:cubicBezTo>
                    <a:pt x="49" y="23"/>
                    <a:pt x="47" y="27"/>
                    <a:pt x="42" y="28"/>
                  </a:cubicBezTo>
                  <a:cubicBezTo>
                    <a:pt x="39" y="29"/>
                    <a:pt x="34" y="31"/>
                    <a:pt x="31" y="29"/>
                  </a:cubicBezTo>
                  <a:cubicBezTo>
                    <a:pt x="28" y="30"/>
                    <a:pt x="30" y="33"/>
                    <a:pt x="29" y="36"/>
                  </a:cubicBezTo>
                  <a:cubicBezTo>
                    <a:pt x="28" y="41"/>
                    <a:pt x="24" y="45"/>
                    <a:pt x="19" y="47"/>
                  </a:cubicBezTo>
                  <a:cubicBezTo>
                    <a:pt x="14" y="48"/>
                    <a:pt x="9" y="45"/>
                    <a:pt x="6" y="42"/>
                  </a:cubicBezTo>
                  <a:cubicBezTo>
                    <a:pt x="0" y="34"/>
                    <a:pt x="1" y="24"/>
                    <a:pt x="4" y="15"/>
                  </a:cubicBezTo>
                  <a:cubicBezTo>
                    <a:pt x="6" y="14"/>
                    <a:pt x="6" y="11"/>
                    <a:pt x="9" y="12"/>
                  </a:cubicBezTo>
                  <a:cubicBezTo>
                    <a:pt x="10" y="14"/>
                    <a:pt x="13" y="16"/>
                    <a:pt x="16" y="15"/>
                  </a:cubicBezTo>
                  <a:cubicBezTo>
                    <a:pt x="18" y="14"/>
                    <a:pt x="20" y="13"/>
                    <a:pt x="21" y="11"/>
                  </a:cubicBezTo>
                  <a:cubicBezTo>
                    <a:pt x="22" y="9"/>
                    <a:pt x="19" y="6"/>
                    <a:pt x="22" y="5"/>
                  </a:cubicBezTo>
                  <a:cubicBezTo>
                    <a:pt x="28" y="2"/>
                    <a:pt x="36" y="0"/>
                    <a:pt x="42" y="5"/>
                  </a:cubicBezTo>
                  <a:cubicBezTo>
                    <a:pt x="48" y="7"/>
                    <a:pt x="51" y="13"/>
                    <a:pt x="5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811"/>
            <p:cNvSpPr>
              <a:spLocks/>
            </p:cNvSpPr>
            <p:nvPr/>
          </p:nvSpPr>
          <p:spPr bwMode="auto">
            <a:xfrm>
              <a:off x="9825038" y="887413"/>
              <a:ext cx="11113" cy="14288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2 h 4"/>
                <a:gd name="T4" fmla="*/ 3 w 3"/>
                <a:gd name="T5" fmla="*/ 1 h 4"/>
                <a:gd name="T6" fmla="*/ 2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1" y="2"/>
                    <a:pt x="0" y="4"/>
                    <a:pt x="0" y="2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812"/>
            <p:cNvSpPr>
              <a:spLocks/>
            </p:cNvSpPr>
            <p:nvPr/>
          </p:nvSpPr>
          <p:spPr bwMode="auto">
            <a:xfrm>
              <a:off x="9753601" y="762000"/>
              <a:ext cx="20638" cy="20638"/>
            </a:xfrm>
            <a:custGeom>
              <a:avLst/>
              <a:gdLst>
                <a:gd name="T0" fmla="*/ 4 w 6"/>
                <a:gd name="T1" fmla="*/ 6 h 6"/>
                <a:gd name="T2" fmla="*/ 2 w 6"/>
                <a:gd name="T3" fmla="*/ 5 h 6"/>
                <a:gd name="T4" fmla="*/ 1 w 6"/>
                <a:gd name="T5" fmla="*/ 1 h 6"/>
                <a:gd name="T6" fmla="*/ 5 w 6"/>
                <a:gd name="T7" fmla="*/ 2 h 6"/>
                <a:gd name="T8" fmla="*/ 4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cubicBezTo>
                    <a:pt x="3" y="6"/>
                    <a:pt x="2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2" y="1"/>
                    <a:pt x="4" y="0"/>
                    <a:pt x="5" y="2"/>
                  </a:cubicBezTo>
                  <a:cubicBezTo>
                    <a:pt x="5" y="3"/>
                    <a:pt x="6" y="5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814"/>
            <p:cNvSpPr>
              <a:spLocks/>
            </p:cNvSpPr>
            <p:nvPr/>
          </p:nvSpPr>
          <p:spPr bwMode="auto">
            <a:xfrm>
              <a:off x="9825038" y="928688"/>
              <a:ext cx="22225" cy="20638"/>
            </a:xfrm>
            <a:custGeom>
              <a:avLst/>
              <a:gdLst>
                <a:gd name="T0" fmla="*/ 3 w 6"/>
                <a:gd name="T1" fmla="*/ 6 h 6"/>
                <a:gd name="T2" fmla="*/ 1 w 6"/>
                <a:gd name="T3" fmla="*/ 5 h 6"/>
                <a:gd name="T4" fmla="*/ 2 w 6"/>
                <a:gd name="T5" fmla="*/ 1 h 6"/>
                <a:gd name="T6" fmla="*/ 5 w 6"/>
                <a:gd name="T7" fmla="*/ 2 h 6"/>
                <a:gd name="T8" fmla="*/ 3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3" y="6"/>
                    <a:pt x="1" y="6"/>
                    <a:pt x="1" y="5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5" y="5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815"/>
            <p:cNvSpPr>
              <a:spLocks/>
            </p:cNvSpPr>
            <p:nvPr/>
          </p:nvSpPr>
          <p:spPr bwMode="auto">
            <a:xfrm>
              <a:off x="9728200" y="779463"/>
              <a:ext cx="25400" cy="20638"/>
            </a:xfrm>
            <a:custGeom>
              <a:avLst/>
              <a:gdLst>
                <a:gd name="T0" fmla="*/ 5 w 7"/>
                <a:gd name="T1" fmla="*/ 5 h 6"/>
                <a:gd name="T2" fmla="*/ 1 w 7"/>
                <a:gd name="T3" fmla="*/ 5 h 6"/>
                <a:gd name="T4" fmla="*/ 1 w 7"/>
                <a:gd name="T5" fmla="*/ 1 h 6"/>
                <a:gd name="T6" fmla="*/ 6 w 7"/>
                <a:gd name="T7" fmla="*/ 1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4" y="6"/>
                    <a:pt x="2" y="6"/>
                    <a:pt x="1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2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816"/>
            <p:cNvSpPr>
              <a:spLocks/>
            </p:cNvSpPr>
            <p:nvPr/>
          </p:nvSpPr>
          <p:spPr bwMode="auto">
            <a:xfrm>
              <a:off x="9798050" y="939800"/>
              <a:ext cx="23813" cy="20638"/>
            </a:xfrm>
            <a:custGeom>
              <a:avLst/>
              <a:gdLst>
                <a:gd name="T0" fmla="*/ 5 w 7"/>
                <a:gd name="T1" fmla="*/ 5 h 6"/>
                <a:gd name="T2" fmla="*/ 2 w 7"/>
                <a:gd name="T3" fmla="*/ 5 h 6"/>
                <a:gd name="T4" fmla="*/ 2 w 7"/>
                <a:gd name="T5" fmla="*/ 1 h 6"/>
                <a:gd name="T6" fmla="*/ 6 w 7"/>
                <a:gd name="T7" fmla="*/ 1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4" y="6"/>
                    <a:pt x="2" y="5"/>
                    <a:pt x="2" y="5"/>
                  </a:cubicBezTo>
                  <a:cubicBezTo>
                    <a:pt x="1" y="3"/>
                    <a:pt x="0" y="1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2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817"/>
            <p:cNvSpPr>
              <a:spLocks/>
            </p:cNvSpPr>
            <p:nvPr/>
          </p:nvSpPr>
          <p:spPr bwMode="auto">
            <a:xfrm>
              <a:off x="9707563" y="800100"/>
              <a:ext cx="25400" cy="20638"/>
            </a:xfrm>
            <a:custGeom>
              <a:avLst/>
              <a:gdLst>
                <a:gd name="T0" fmla="*/ 5 w 7"/>
                <a:gd name="T1" fmla="*/ 5 h 6"/>
                <a:gd name="T2" fmla="*/ 1 w 7"/>
                <a:gd name="T3" fmla="*/ 4 h 6"/>
                <a:gd name="T4" fmla="*/ 2 w 7"/>
                <a:gd name="T5" fmla="*/ 1 h 6"/>
                <a:gd name="T6" fmla="*/ 6 w 7"/>
                <a:gd name="T7" fmla="*/ 1 h 6"/>
                <a:gd name="T8" fmla="*/ 5 w 7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cubicBezTo>
                    <a:pt x="3" y="6"/>
                    <a:pt x="2" y="5"/>
                    <a:pt x="1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3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818"/>
            <p:cNvSpPr>
              <a:spLocks/>
            </p:cNvSpPr>
            <p:nvPr/>
          </p:nvSpPr>
          <p:spPr bwMode="auto">
            <a:xfrm>
              <a:off x="9771063" y="939800"/>
              <a:ext cx="26988" cy="20638"/>
            </a:xfrm>
            <a:custGeom>
              <a:avLst/>
              <a:gdLst>
                <a:gd name="T0" fmla="*/ 5 w 8"/>
                <a:gd name="T1" fmla="*/ 5 h 6"/>
                <a:gd name="T2" fmla="*/ 1 w 8"/>
                <a:gd name="T3" fmla="*/ 5 h 6"/>
                <a:gd name="T4" fmla="*/ 2 w 8"/>
                <a:gd name="T5" fmla="*/ 1 h 6"/>
                <a:gd name="T6" fmla="*/ 6 w 8"/>
                <a:gd name="T7" fmla="*/ 1 h 6"/>
                <a:gd name="T8" fmla="*/ 5 w 8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5" y="5"/>
                  </a:moveTo>
                  <a:cubicBezTo>
                    <a:pt x="4" y="6"/>
                    <a:pt x="2" y="6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8" y="3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819"/>
            <p:cNvSpPr>
              <a:spLocks/>
            </p:cNvSpPr>
            <p:nvPr/>
          </p:nvSpPr>
          <p:spPr bwMode="auto">
            <a:xfrm>
              <a:off x="9701213" y="825500"/>
              <a:ext cx="20638" cy="20638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5 h 6"/>
                <a:gd name="T4" fmla="*/ 1 w 6"/>
                <a:gd name="T5" fmla="*/ 1 h 6"/>
                <a:gd name="T6" fmla="*/ 5 w 6"/>
                <a:gd name="T7" fmla="*/ 2 h 6"/>
                <a:gd name="T8" fmla="*/ 4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5"/>
                    <a:pt x="1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4" y="0"/>
                    <a:pt x="5" y="2"/>
                  </a:cubicBezTo>
                  <a:cubicBezTo>
                    <a:pt x="5" y="3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820"/>
            <p:cNvSpPr>
              <a:spLocks/>
            </p:cNvSpPr>
            <p:nvPr/>
          </p:nvSpPr>
          <p:spPr bwMode="auto">
            <a:xfrm>
              <a:off x="9739313" y="925513"/>
              <a:ext cx="26988" cy="23813"/>
            </a:xfrm>
            <a:custGeom>
              <a:avLst/>
              <a:gdLst>
                <a:gd name="T0" fmla="*/ 6 w 8"/>
                <a:gd name="T1" fmla="*/ 6 h 7"/>
                <a:gd name="T2" fmla="*/ 2 w 8"/>
                <a:gd name="T3" fmla="*/ 6 h 7"/>
                <a:gd name="T4" fmla="*/ 3 w 8"/>
                <a:gd name="T5" fmla="*/ 1 h 7"/>
                <a:gd name="T6" fmla="*/ 7 w 8"/>
                <a:gd name="T7" fmla="*/ 2 h 7"/>
                <a:gd name="T8" fmla="*/ 6 w 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6"/>
                  </a:moveTo>
                  <a:cubicBezTo>
                    <a:pt x="5" y="7"/>
                    <a:pt x="3" y="6"/>
                    <a:pt x="2" y="6"/>
                  </a:cubicBezTo>
                  <a:cubicBezTo>
                    <a:pt x="0" y="4"/>
                    <a:pt x="2" y="2"/>
                    <a:pt x="3" y="1"/>
                  </a:cubicBezTo>
                  <a:cubicBezTo>
                    <a:pt x="4" y="1"/>
                    <a:pt x="6" y="0"/>
                    <a:pt x="7" y="2"/>
                  </a:cubicBezTo>
                  <a:cubicBezTo>
                    <a:pt x="8" y="3"/>
                    <a:pt x="6" y="5"/>
                    <a:pt x="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821"/>
            <p:cNvSpPr>
              <a:spLocks/>
            </p:cNvSpPr>
            <p:nvPr/>
          </p:nvSpPr>
          <p:spPr bwMode="auto">
            <a:xfrm>
              <a:off x="9804400" y="1066800"/>
              <a:ext cx="25400" cy="25400"/>
            </a:xfrm>
            <a:custGeom>
              <a:avLst/>
              <a:gdLst>
                <a:gd name="T0" fmla="*/ 4 w 7"/>
                <a:gd name="T1" fmla="*/ 5 h 7"/>
                <a:gd name="T2" fmla="*/ 0 w 7"/>
                <a:gd name="T3" fmla="*/ 5 h 7"/>
                <a:gd name="T4" fmla="*/ 2 w 7"/>
                <a:gd name="T5" fmla="*/ 3 h 7"/>
                <a:gd name="T6" fmla="*/ 7 w 7"/>
                <a:gd name="T7" fmla="*/ 1 h 7"/>
                <a:gd name="T8" fmla="*/ 4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5"/>
                  </a:moveTo>
                  <a:cubicBezTo>
                    <a:pt x="3" y="6"/>
                    <a:pt x="1" y="7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4" y="2"/>
                    <a:pt x="5" y="0"/>
                    <a:pt x="7" y="1"/>
                  </a:cubicBezTo>
                  <a:cubicBezTo>
                    <a:pt x="7" y="3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822"/>
            <p:cNvSpPr>
              <a:spLocks/>
            </p:cNvSpPr>
            <p:nvPr/>
          </p:nvSpPr>
          <p:spPr bwMode="auto">
            <a:xfrm>
              <a:off x="9698038" y="858838"/>
              <a:ext cx="23813" cy="20638"/>
            </a:xfrm>
            <a:custGeom>
              <a:avLst/>
              <a:gdLst>
                <a:gd name="T0" fmla="*/ 5 w 7"/>
                <a:gd name="T1" fmla="*/ 4 h 6"/>
                <a:gd name="T2" fmla="*/ 2 w 7"/>
                <a:gd name="T3" fmla="*/ 5 h 6"/>
                <a:gd name="T4" fmla="*/ 2 w 7"/>
                <a:gd name="T5" fmla="*/ 0 h 6"/>
                <a:gd name="T6" fmla="*/ 5 w 7"/>
                <a:gd name="T7" fmla="*/ 1 h 6"/>
                <a:gd name="T8" fmla="*/ 5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cubicBezTo>
                    <a:pt x="4" y="5"/>
                    <a:pt x="3" y="6"/>
                    <a:pt x="2" y="5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2"/>
                    <a:pt x="7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823"/>
            <p:cNvSpPr>
              <a:spLocks/>
            </p:cNvSpPr>
            <p:nvPr/>
          </p:nvSpPr>
          <p:spPr bwMode="auto">
            <a:xfrm>
              <a:off x="9728200" y="1039813"/>
              <a:ext cx="90488" cy="41275"/>
            </a:xfrm>
            <a:custGeom>
              <a:avLst/>
              <a:gdLst>
                <a:gd name="T0" fmla="*/ 24 w 26"/>
                <a:gd name="T1" fmla="*/ 8 h 12"/>
                <a:gd name="T2" fmla="*/ 1 w 26"/>
                <a:gd name="T3" fmla="*/ 6 h 12"/>
                <a:gd name="T4" fmla="*/ 1 w 26"/>
                <a:gd name="T5" fmla="*/ 4 h 12"/>
                <a:gd name="T6" fmla="*/ 16 w 26"/>
                <a:gd name="T7" fmla="*/ 2 h 12"/>
                <a:gd name="T8" fmla="*/ 26 w 26"/>
                <a:gd name="T9" fmla="*/ 7 h 12"/>
                <a:gd name="T10" fmla="*/ 24 w 26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2">
                  <a:moveTo>
                    <a:pt x="24" y="8"/>
                  </a:moveTo>
                  <a:cubicBezTo>
                    <a:pt x="16" y="12"/>
                    <a:pt x="7" y="11"/>
                    <a:pt x="1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6" y="3"/>
                    <a:pt x="11" y="0"/>
                    <a:pt x="16" y="2"/>
                  </a:cubicBezTo>
                  <a:cubicBezTo>
                    <a:pt x="20" y="3"/>
                    <a:pt x="23" y="4"/>
                    <a:pt x="26" y="7"/>
                  </a:cubicBezTo>
                  <a:lnTo>
                    <a:pt x="2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824"/>
            <p:cNvSpPr>
              <a:spLocks/>
            </p:cNvSpPr>
            <p:nvPr/>
          </p:nvSpPr>
          <p:spPr bwMode="auto">
            <a:xfrm>
              <a:off x="9721850" y="911225"/>
              <a:ext cx="23813" cy="23813"/>
            </a:xfrm>
            <a:custGeom>
              <a:avLst/>
              <a:gdLst>
                <a:gd name="T0" fmla="*/ 5 w 7"/>
                <a:gd name="T1" fmla="*/ 5 h 7"/>
                <a:gd name="T2" fmla="*/ 1 w 7"/>
                <a:gd name="T3" fmla="*/ 4 h 7"/>
                <a:gd name="T4" fmla="*/ 2 w 7"/>
                <a:gd name="T5" fmla="*/ 1 h 7"/>
                <a:gd name="T6" fmla="*/ 6 w 7"/>
                <a:gd name="T7" fmla="*/ 1 h 7"/>
                <a:gd name="T8" fmla="*/ 5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3"/>
                    <a:pt x="5" y="4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825"/>
            <p:cNvSpPr>
              <a:spLocks/>
            </p:cNvSpPr>
            <p:nvPr/>
          </p:nvSpPr>
          <p:spPr bwMode="auto">
            <a:xfrm>
              <a:off x="9707563" y="887413"/>
              <a:ext cx="17463" cy="20638"/>
            </a:xfrm>
            <a:custGeom>
              <a:avLst/>
              <a:gdLst>
                <a:gd name="T0" fmla="*/ 4 w 5"/>
                <a:gd name="T1" fmla="*/ 4 h 6"/>
                <a:gd name="T2" fmla="*/ 0 w 5"/>
                <a:gd name="T3" fmla="*/ 4 h 6"/>
                <a:gd name="T4" fmla="*/ 1 w 5"/>
                <a:gd name="T5" fmla="*/ 0 h 6"/>
                <a:gd name="T6" fmla="*/ 4 w 5"/>
                <a:gd name="T7" fmla="*/ 1 h 6"/>
                <a:gd name="T8" fmla="*/ 4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3" y="4"/>
                    <a:pt x="0" y="6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826"/>
            <p:cNvSpPr>
              <a:spLocks/>
            </p:cNvSpPr>
            <p:nvPr/>
          </p:nvSpPr>
          <p:spPr bwMode="auto">
            <a:xfrm>
              <a:off x="9147175" y="641350"/>
              <a:ext cx="495300" cy="319088"/>
            </a:xfrm>
            <a:custGeom>
              <a:avLst/>
              <a:gdLst>
                <a:gd name="T0" fmla="*/ 141 w 143"/>
                <a:gd name="T1" fmla="*/ 39 h 92"/>
                <a:gd name="T2" fmla="*/ 135 w 143"/>
                <a:gd name="T3" fmla="*/ 46 h 92"/>
                <a:gd name="T4" fmla="*/ 122 w 143"/>
                <a:gd name="T5" fmla="*/ 50 h 92"/>
                <a:gd name="T6" fmla="*/ 127 w 143"/>
                <a:gd name="T7" fmla="*/ 61 h 92"/>
                <a:gd name="T8" fmla="*/ 123 w 143"/>
                <a:gd name="T9" fmla="*/ 68 h 92"/>
                <a:gd name="T10" fmla="*/ 106 w 143"/>
                <a:gd name="T11" fmla="*/ 65 h 92"/>
                <a:gd name="T12" fmla="*/ 106 w 143"/>
                <a:gd name="T13" fmla="*/ 66 h 92"/>
                <a:gd name="T14" fmla="*/ 108 w 143"/>
                <a:gd name="T15" fmla="*/ 76 h 92"/>
                <a:gd name="T16" fmla="*/ 102 w 143"/>
                <a:gd name="T17" fmla="*/ 89 h 92"/>
                <a:gd name="T18" fmla="*/ 93 w 143"/>
                <a:gd name="T19" fmla="*/ 92 h 92"/>
                <a:gd name="T20" fmla="*/ 81 w 143"/>
                <a:gd name="T21" fmla="*/ 81 h 92"/>
                <a:gd name="T22" fmla="*/ 82 w 143"/>
                <a:gd name="T23" fmla="*/ 69 h 92"/>
                <a:gd name="T24" fmla="*/ 87 w 143"/>
                <a:gd name="T25" fmla="*/ 64 h 92"/>
                <a:gd name="T26" fmla="*/ 86 w 143"/>
                <a:gd name="T27" fmla="*/ 63 h 92"/>
                <a:gd name="T28" fmla="*/ 76 w 143"/>
                <a:gd name="T29" fmla="*/ 70 h 92"/>
                <a:gd name="T30" fmla="*/ 77 w 143"/>
                <a:gd name="T31" fmla="*/ 88 h 92"/>
                <a:gd name="T32" fmla="*/ 72 w 143"/>
                <a:gd name="T33" fmla="*/ 88 h 92"/>
                <a:gd name="T34" fmla="*/ 63 w 143"/>
                <a:gd name="T35" fmla="*/ 76 h 92"/>
                <a:gd name="T36" fmla="*/ 69 w 143"/>
                <a:gd name="T37" fmla="*/ 64 h 92"/>
                <a:gd name="T38" fmla="*/ 79 w 143"/>
                <a:gd name="T39" fmla="*/ 60 h 92"/>
                <a:gd name="T40" fmla="*/ 67 w 143"/>
                <a:gd name="T41" fmla="*/ 56 h 92"/>
                <a:gd name="T42" fmla="*/ 49 w 143"/>
                <a:gd name="T43" fmla="*/ 52 h 92"/>
                <a:gd name="T44" fmla="*/ 52 w 143"/>
                <a:gd name="T45" fmla="*/ 59 h 92"/>
                <a:gd name="T46" fmla="*/ 52 w 143"/>
                <a:gd name="T47" fmla="*/ 73 h 92"/>
                <a:gd name="T48" fmla="*/ 36 w 143"/>
                <a:gd name="T49" fmla="*/ 80 h 92"/>
                <a:gd name="T50" fmla="*/ 25 w 143"/>
                <a:gd name="T51" fmla="*/ 70 h 92"/>
                <a:gd name="T52" fmla="*/ 26 w 143"/>
                <a:gd name="T53" fmla="*/ 55 h 92"/>
                <a:gd name="T54" fmla="*/ 35 w 143"/>
                <a:gd name="T55" fmla="*/ 49 h 92"/>
                <a:gd name="T56" fmla="*/ 34 w 143"/>
                <a:gd name="T57" fmla="*/ 48 h 92"/>
                <a:gd name="T58" fmla="*/ 1 w 143"/>
                <a:gd name="T59" fmla="*/ 39 h 92"/>
                <a:gd name="T60" fmla="*/ 1 w 143"/>
                <a:gd name="T61" fmla="*/ 38 h 92"/>
                <a:gd name="T62" fmla="*/ 2 w 143"/>
                <a:gd name="T63" fmla="*/ 38 h 92"/>
                <a:gd name="T64" fmla="*/ 37 w 143"/>
                <a:gd name="T65" fmla="*/ 45 h 92"/>
                <a:gd name="T66" fmla="*/ 35 w 143"/>
                <a:gd name="T67" fmla="*/ 39 h 92"/>
                <a:gd name="T68" fmla="*/ 36 w 143"/>
                <a:gd name="T69" fmla="*/ 34 h 92"/>
                <a:gd name="T70" fmla="*/ 43 w 143"/>
                <a:gd name="T71" fmla="*/ 31 h 92"/>
                <a:gd name="T72" fmla="*/ 49 w 143"/>
                <a:gd name="T73" fmla="*/ 36 h 92"/>
                <a:gd name="T74" fmla="*/ 49 w 143"/>
                <a:gd name="T75" fmla="*/ 43 h 92"/>
                <a:gd name="T76" fmla="*/ 46 w 143"/>
                <a:gd name="T77" fmla="*/ 47 h 92"/>
                <a:gd name="T78" fmla="*/ 58 w 143"/>
                <a:gd name="T79" fmla="*/ 50 h 92"/>
                <a:gd name="T80" fmla="*/ 103 w 143"/>
                <a:gd name="T81" fmla="*/ 60 h 92"/>
                <a:gd name="T82" fmla="*/ 121 w 143"/>
                <a:gd name="T83" fmla="*/ 63 h 92"/>
                <a:gd name="T84" fmla="*/ 122 w 143"/>
                <a:gd name="T85" fmla="*/ 63 h 92"/>
                <a:gd name="T86" fmla="*/ 92 w 143"/>
                <a:gd name="T87" fmla="*/ 28 h 92"/>
                <a:gd name="T88" fmla="*/ 87 w 143"/>
                <a:gd name="T89" fmla="*/ 23 h 92"/>
                <a:gd name="T90" fmla="*/ 86 w 143"/>
                <a:gd name="T91" fmla="*/ 26 h 92"/>
                <a:gd name="T92" fmla="*/ 76 w 143"/>
                <a:gd name="T93" fmla="*/ 33 h 92"/>
                <a:gd name="T94" fmla="*/ 68 w 143"/>
                <a:gd name="T95" fmla="*/ 29 h 92"/>
                <a:gd name="T96" fmla="*/ 67 w 143"/>
                <a:gd name="T97" fmla="*/ 19 h 92"/>
                <a:gd name="T98" fmla="*/ 78 w 143"/>
                <a:gd name="T99" fmla="*/ 12 h 92"/>
                <a:gd name="T100" fmla="*/ 71 w 143"/>
                <a:gd name="T101" fmla="*/ 3 h 92"/>
                <a:gd name="T102" fmla="*/ 78 w 143"/>
                <a:gd name="T103" fmla="*/ 6 h 92"/>
                <a:gd name="T104" fmla="*/ 82 w 143"/>
                <a:gd name="T105" fmla="*/ 10 h 92"/>
                <a:gd name="T106" fmla="*/ 84 w 143"/>
                <a:gd name="T107" fmla="*/ 10 h 92"/>
                <a:gd name="T108" fmla="*/ 84 w 143"/>
                <a:gd name="T109" fmla="*/ 12 h 92"/>
                <a:gd name="T110" fmla="*/ 112 w 143"/>
                <a:gd name="T111" fmla="*/ 40 h 92"/>
                <a:gd name="T112" fmla="*/ 112 w 143"/>
                <a:gd name="T113" fmla="*/ 34 h 92"/>
                <a:gd name="T114" fmla="*/ 120 w 143"/>
                <a:gd name="T115" fmla="*/ 19 h 92"/>
                <a:gd name="T116" fmla="*/ 136 w 143"/>
                <a:gd name="T117" fmla="*/ 20 h 92"/>
                <a:gd name="T118" fmla="*/ 141 w 143"/>
                <a:gd name="T119" fmla="*/ 34 h 92"/>
                <a:gd name="T120" fmla="*/ 141 w 143"/>
                <a:gd name="T121" fmla="*/ 3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" h="92">
                  <a:moveTo>
                    <a:pt x="141" y="39"/>
                  </a:moveTo>
                  <a:cubicBezTo>
                    <a:pt x="141" y="43"/>
                    <a:pt x="137" y="44"/>
                    <a:pt x="135" y="46"/>
                  </a:cubicBezTo>
                  <a:cubicBezTo>
                    <a:pt x="131" y="49"/>
                    <a:pt x="126" y="50"/>
                    <a:pt x="122" y="50"/>
                  </a:cubicBezTo>
                  <a:cubicBezTo>
                    <a:pt x="123" y="54"/>
                    <a:pt x="132" y="57"/>
                    <a:pt x="127" y="61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18" y="68"/>
                    <a:pt x="112" y="67"/>
                    <a:pt x="106" y="65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7" y="69"/>
                    <a:pt x="109" y="73"/>
                    <a:pt x="108" y="76"/>
                  </a:cubicBezTo>
                  <a:cubicBezTo>
                    <a:pt x="110" y="82"/>
                    <a:pt x="106" y="86"/>
                    <a:pt x="102" y="89"/>
                  </a:cubicBezTo>
                  <a:cubicBezTo>
                    <a:pt x="99" y="91"/>
                    <a:pt x="96" y="91"/>
                    <a:pt x="93" y="92"/>
                  </a:cubicBezTo>
                  <a:cubicBezTo>
                    <a:pt x="87" y="90"/>
                    <a:pt x="82" y="87"/>
                    <a:pt x="81" y="81"/>
                  </a:cubicBezTo>
                  <a:cubicBezTo>
                    <a:pt x="80" y="77"/>
                    <a:pt x="79" y="72"/>
                    <a:pt x="82" y="69"/>
                  </a:cubicBezTo>
                  <a:cubicBezTo>
                    <a:pt x="83" y="67"/>
                    <a:pt x="85" y="65"/>
                    <a:pt x="87" y="64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2" y="63"/>
                    <a:pt x="79" y="66"/>
                    <a:pt x="76" y="70"/>
                  </a:cubicBezTo>
                  <a:cubicBezTo>
                    <a:pt x="72" y="76"/>
                    <a:pt x="77" y="82"/>
                    <a:pt x="77" y="88"/>
                  </a:cubicBezTo>
                  <a:cubicBezTo>
                    <a:pt x="76" y="91"/>
                    <a:pt x="73" y="88"/>
                    <a:pt x="72" y="88"/>
                  </a:cubicBezTo>
                  <a:cubicBezTo>
                    <a:pt x="67" y="86"/>
                    <a:pt x="63" y="82"/>
                    <a:pt x="63" y="76"/>
                  </a:cubicBezTo>
                  <a:cubicBezTo>
                    <a:pt x="62" y="72"/>
                    <a:pt x="66" y="68"/>
                    <a:pt x="69" y="64"/>
                  </a:cubicBezTo>
                  <a:cubicBezTo>
                    <a:pt x="72" y="62"/>
                    <a:pt x="76" y="61"/>
                    <a:pt x="79" y="60"/>
                  </a:cubicBezTo>
                  <a:cubicBezTo>
                    <a:pt x="76" y="57"/>
                    <a:pt x="71" y="57"/>
                    <a:pt x="67" y="56"/>
                  </a:cubicBezTo>
                  <a:cubicBezTo>
                    <a:pt x="61" y="55"/>
                    <a:pt x="55" y="52"/>
                    <a:pt x="49" y="52"/>
                  </a:cubicBezTo>
                  <a:cubicBezTo>
                    <a:pt x="49" y="55"/>
                    <a:pt x="52" y="57"/>
                    <a:pt x="52" y="59"/>
                  </a:cubicBezTo>
                  <a:cubicBezTo>
                    <a:pt x="54" y="64"/>
                    <a:pt x="55" y="68"/>
                    <a:pt x="52" y="73"/>
                  </a:cubicBezTo>
                  <a:cubicBezTo>
                    <a:pt x="49" y="78"/>
                    <a:pt x="42" y="81"/>
                    <a:pt x="36" y="80"/>
                  </a:cubicBezTo>
                  <a:cubicBezTo>
                    <a:pt x="31" y="80"/>
                    <a:pt x="26" y="75"/>
                    <a:pt x="25" y="70"/>
                  </a:cubicBezTo>
                  <a:cubicBezTo>
                    <a:pt x="22" y="65"/>
                    <a:pt x="23" y="59"/>
                    <a:pt x="26" y="55"/>
                  </a:cubicBezTo>
                  <a:cubicBezTo>
                    <a:pt x="28" y="52"/>
                    <a:pt x="32" y="51"/>
                    <a:pt x="35" y="49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23" y="44"/>
                    <a:pt x="12" y="43"/>
                    <a:pt x="1" y="39"/>
                  </a:cubicBezTo>
                  <a:cubicBezTo>
                    <a:pt x="1" y="39"/>
                    <a:pt x="0" y="38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4" y="40"/>
                    <a:pt x="25" y="42"/>
                    <a:pt x="37" y="45"/>
                  </a:cubicBezTo>
                  <a:cubicBezTo>
                    <a:pt x="38" y="43"/>
                    <a:pt x="35" y="41"/>
                    <a:pt x="35" y="39"/>
                  </a:cubicBezTo>
                  <a:cubicBezTo>
                    <a:pt x="36" y="37"/>
                    <a:pt x="35" y="35"/>
                    <a:pt x="36" y="34"/>
                  </a:cubicBezTo>
                  <a:cubicBezTo>
                    <a:pt x="38" y="32"/>
                    <a:pt x="40" y="31"/>
                    <a:pt x="43" y="31"/>
                  </a:cubicBezTo>
                  <a:cubicBezTo>
                    <a:pt x="46" y="32"/>
                    <a:pt x="49" y="33"/>
                    <a:pt x="49" y="36"/>
                  </a:cubicBezTo>
                  <a:cubicBezTo>
                    <a:pt x="51" y="38"/>
                    <a:pt x="50" y="41"/>
                    <a:pt x="49" y="43"/>
                  </a:cubicBezTo>
                  <a:cubicBezTo>
                    <a:pt x="47" y="44"/>
                    <a:pt x="45" y="45"/>
                    <a:pt x="46" y="47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73" y="53"/>
                    <a:pt x="88" y="56"/>
                    <a:pt x="103" y="60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13" y="51"/>
                    <a:pt x="102" y="40"/>
                    <a:pt x="92" y="28"/>
                  </a:cubicBezTo>
                  <a:cubicBezTo>
                    <a:pt x="90" y="27"/>
                    <a:pt x="89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4" y="29"/>
                    <a:pt x="81" y="33"/>
                    <a:pt x="76" y="33"/>
                  </a:cubicBezTo>
                  <a:cubicBezTo>
                    <a:pt x="73" y="34"/>
                    <a:pt x="70" y="32"/>
                    <a:pt x="68" y="29"/>
                  </a:cubicBezTo>
                  <a:cubicBezTo>
                    <a:pt x="66" y="26"/>
                    <a:pt x="66" y="23"/>
                    <a:pt x="67" y="19"/>
                  </a:cubicBezTo>
                  <a:cubicBezTo>
                    <a:pt x="68" y="14"/>
                    <a:pt x="73" y="13"/>
                    <a:pt x="78" y="12"/>
                  </a:cubicBezTo>
                  <a:cubicBezTo>
                    <a:pt x="76" y="9"/>
                    <a:pt x="72" y="6"/>
                    <a:pt x="71" y="3"/>
                  </a:cubicBezTo>
                  <a:cubicBezTo>
                    <a:pt x="74" y="0"/>
                    <a:pt x="75" y="5"/>
                    <a:pt x="78" y="6"/>
                  </a:cubicBezTo>
                  <a:cubicBezTo>
                    <a:pt x="79" y="8"/>
                    <a:pt x="80" y="10"/>
                    <a:pt x="82" y="10"/>
                  </a:cubicBezTo>
                  <a:cubicBezTo>
                    <a:pt x="83" y="10"/>
                    <a:pt x="84" y="9"/>
                    <a:pt x="84" y="10"/>
                  </a:cubicBezTo>
                  <a:cubicBezTo>
                    <a:pt x="84" y="11"/>
                    <a:pt x="83" y="11"/>
                    <a:pt x="84" y="12"/>
                  </a:cubicBezTo>
                  <a:cubicBezTo>
                    <a:pt x="93" y="21"/>
                    <a:pt x="103" y="31"/>
                    <a:pt x="112" y="40"/>
                  </a:cubicBezTo>
                  <a:cubicBezTo>
                    <a:pt x="115" y="39"/>
                    <a:pt x="111" y="37"/>
                    <a:pt x="112" y="34"/>
                  </a:cubicBezTo>
                  <a:cubicBezTo>
                    <a:pt x="112" y="28"/>
                    <a:pt x="115" y="22"/>
                    <a:pt x="120" y="19"/>
                  </a:cubicBezTo>
                  <a:cubicBezTo>
                    <a:pt x="125" y="18"/>
                    <a:pt x="132" y="15"/>
                    <a:pt x="136" y="20"/>
                  </a:cubicBezTo>
                  <a:cubicBezTo>
                    <a:pt x="139" y="24"/>
                    <a:pt x="143" y="29"/>
                    <a:pt x="141" y="34"/>
                  </a:cubicBezTo>
                  <a:lnTo>
                    <a:pt x="141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827"/>
            <p:cNvSpPr>
              <a:spLocks/>
            </p:cNvSpPr>
            <p:nvPr/>
          </p:nvSpPr>
          <p:spPr bwMode="auto">
            <a:xfrm>
              <a:off x="9583738" y="855663"/>
              <a:ext cx="30163" cy="87313"/>
            </a:xfrm>
            <a:custGeom>
              <a:avLst/>
              <a:gdLst>
                <a:gd name="T0" fmla="*/ 8 w 9"/>
                <a:gd name="T1" fmla="*/ 15 h 25"/>
                <a:gd name="T2" fmla="*/ 8 w 9"/>
                <a:gd name="T3" fmla="*/ 24 h 25"/>
                <a:gd name="T4" fmla="*/ 5 w 9"/>
                <a:gd name="T5" fmla="*/ 23 h 25"/>
                <a:gd name="T6" fmla="*/ 0 w 9"/>
                <a:gd name="T7" fmla="*/ 9 h 25"/>
                <a:gd name="T8" fmla="*/ 4 w 9"/>
                <a:gd name="T9" fmla="*/ 0 h 25"/>
                <a:gd name="T10" fmla="*/ 4 w 9"/>
                <a:gd name="T11" fmla="*/ 6 h 25"/>
                <a:gd name="T12" fmla="*/ 8 w 9"/>
                <a:gd name="T1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5">
                  <a:moveTo>
                    <a:pt x="8" y="15"/>
                  </a:moveTo>
                  <a:cubicBezTo>
                    <a:pt x="9" y="18"/>
                    <a:pt x="8" y="21"/>
                    <a:pt x="8" y="24"/>
                  </a:cubicBezTo>
                  <a:cubicBezTo>
                    <a:pt x="6" y="25"/>
                    <a:pt x="6" y="24"/>
                    <a:pt x="5" y="23"/>
                  </a:cubicBezTo>
                  <a:cubicBezTo>
                    <a:pt x="1" y="20"/>
                    <a:pt x="0" y="14"/>
                    <a:pt x="0" y="9"/>
                  </a:cubicBezTo>
                  <a:cubicBezTo>
                    <a:pt x="1" y="6"/>
                    <a:pt x="1" y="2"/>
                    <a:pt x="4" y="0"/>
                  </a:cubicBezTo>
                  <a:cubicBezTo>
                    <a:pt x="5" y="1"/>
                    <a:pt x="4" y="4"/>
                    <a:pt x="4" y="6"/>
                  </a:cubicBez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828"/>
            <p:cNvSpPr>
              <a:spLocks/>
            </p:cNvSpPr>
            <p:nvPr/>
          </p:nvSpPr>
          <p:spPr bwMode="auto">
            <a:xfrm>
              <a:off x="9486900" y="1019175"/>
              <a:ext cx="185738" cy="41275"/>
            </a:xfrm>
            <a:custGeom>
              <a:avLst/>
              <a:gdLst>
                <a:gd name="T0" fmla="*/ 54 w 54"/>
                <a:gd name="T1" fmla="*/ 6 h 12"/>
                <a:gd name="T2" fmla="*/ 44 w 54"/>
                <a:gd name="T3" fmla="*/ 4 h 12"/>
                <a:gd name="T4" fmla="*/ 30 w 54"/>
                <a:gd name="T5" fmla="*/ 5 h 12"/>
                <a:gd name="T6" fmla="*/ 0 w 54"/>
                <a:gd name="T7" fmla="*/ 12 h 12"/>
                <a:gd name="T8" fmla="*/ 49 w 54"/>
                <a:gd name="T9" fmla="*/ 1 h 12"/>
                <a:gd name="T10" fmla="*/ 54 w 54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2">
                  <a:moveTo>
                    <a:pt x="54" y="6"/>
                  </a:moveTo>
                  <a:cubicBezTo>
                    <a:pt x="51" y="6"/>
                    <a:pt x="47" y="5"/>
                    <a:pt x="44" y="4"/>
                  </a:cubicBezTo>
                  <a:cubicBezTo>
                    <a:pt x="39" y="4"/>
                    <a:pt x="35" y="4"/>
                    <a:pt x="30" y="5"/>
                  </a:cubicBezTo>
                  <a:cubicBezTo>
                    <a:pt x="20" y="6"/>
                    <a:pt x="10" y="8"/>
                    <a:pt x="0" y="12"/>
                  </a:cubicBezTo>
                  <a:cubicBezTo>
                    <a:pt x="14" y="1"/>
                    <a:pt x="32" y="0"/>
                    <a:pt x="49" y="1"/>
                  </a:cubicBezTo>
                  <a:cubicBezTo>
                    <a:pt x="52" y="1"/>
                    <a:pt x="54" y="3"/>
                    <a:pt x="5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829"/>
            <p:cNvSpPr>
              <a:spLocks/>
            </p:cNvSpPr>
            <p:nvPr/>
          </p:nvSpPr>
          <p:spPr bwMode="auto">
            <a:xfrm>
              <a:off x="9525000" y="984250"/>
              <a:ext cx="93663" cy="34925"/>
            </a:xfrm>
            <a:custGeom>
              <a:avLst/>
              <a:gdLst>
                <a:gd name="T0" fmla="*/ 24 w 27"/>
                <a:gd name="T1" fmla="*/ 4 h 10"/>
                <a:gd name="T2" fmla="*/ 1 w 27"/>
                <a:gd name="T3" fmla="*/ 10 h 10"/>
                <a:gd name="T4" fmla="*/ 1 w 27"/>
                <a:gd name="T5" fmla="*/ 8 h 10"/>
                <a:gd name="T6" fmla="*/ 22 w 27"/>
                <a:gd name="T7" fmla="*/ 0 h 10"/>
                <a:gd name="T8" fmla="*/ 26 w 27"/>
                <a:gd name="T9" fmla="*/ 3 h 10"/>
                <a:gd name="T10" fmla="*/ 24 w 27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0">
                  <a:moveTo>
                    <a:pt x="24" y="4"/>
                  </a:moveTo>
                  <a:cubicBezTo>
                    <a:pt x="16" y="6"/>
                    <a:pt x="9" y="7"/>
                    <a:pt x="1" y="10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6" y="4"/>
                    <a:pt x="15" y="1"/>
                    <a:pt x="22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4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830"/>
            <p:cNvSpPr>
              <a:spLocks/>
            </p:cNvSpPr>
            <p:nvPr/>
          </p:nvSpPr>
          <p:spPr bwMode="auto">
            <a:xfrm>
              <a:off x="9510713" y="1049338"/>
              <a:ext cx="123825" cy="31750"/>
            </a:xfrm>
            <a:custGeom>
              <a:avLst/>
              <a:gdLst>
                <a:gd name="T0" fmla="*/ 35 w 36"/>
                <a:gd name="T1" fmla="*/ 2 h 9"/>
                <a:gd name="T2" fmla="*/ 0 w 36"/>
                <a:gd name="T3" fmla="*/ 9 h 9"/>
                <a:gd name="T4" fmla="*/ 26 w 36"/>
                <a:gd name="T5" fmla="*/ 0 h 9"/>
                <a:gd name="T6" fmla="*/ 36 w 36"/>
                <a:gd name="T7" fmla="*/ 1 h 9"/>
                <a:gd name="T8" fmla="*/ 35 w 36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">
                  <a:moveTo>
                    <a:pt x="35" y="2"/>
                  </a:moveTo>
                  <a:cubicBezTo>
                    <a:pt x="24" y="3"/>
                    <a:pt x="12" y="5"/>
                    <a:pt x="0" y="9"/>
                  </a:cubicBezTo>
                  <a:cubicBezTo>
                    <a:pt x="7" y="3"/>
                    <a:pt x="17" y="1"/>
                    <a:pt x="26" y="0"/>
                  </a:cubicBezTo>
                  <a:cubicBezTo>
                    <a:pt x="29" y="0"/>
                    <a:pt x="33" y="0"/>
                    <a:pt x="36" y="1"/>
                  </a:cubicBezTo>
                  <a:lnTo>
                    <a:pt x="3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831"/>
            <p:cNvSpPr>
              <a:spLocks/>
            </p:cNvSpPr>
            <p:nvPr/>
          </p:nvSpPr>
          <p:spPr bwMode="auto">
            <a:xfrm>
              <a:off x="9548813" y="963613"/>
              <a:ext cx="38100" cy="23813"/>
            </a:xfrm>
            <a:custGeom>
              <a:avLst/>
              <a:gdLst>
                <a:gd name="T0" fmla="*/ 11 w 11"/>
                <a:gd name="T1" fmla="*/ 3 h 7"/>
                <a:gd name="T2" fmla="*/ 0 w 11"/>
                <a:gd name="T3" fmla="*/ 7 h 7"/>
                <a:gd name="T4" fmla="*/ 0 w 11"/>
                <a:gd name="T5" fmla="*/ 5 h 7"/>
                <a:gd name="T6" fmla="*/ 8 w 11"/>
                <a:gd name="T7" fmla="*/ 0 h 7"/>
                <a:gd name="T8" fmla="*/ 11 w 11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11" y="3"/>
                  </a:moveTo>
                  <a:cubicBezTo>
                    <a:pt x="8" y="5"/>
                    <a:pt x="4" y="5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2" y="3"/>
                    <a:pt x="5" y="2"/>
                    <a:pt x="8" y="0"/>
                  </a:cubicBezTo>
                  <a:cubicBezTo>
                    <a:pt x="10" y="0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832"/>
            <p:cNvSpPr>
              <a:spLocks/>
            </p:cNvSpPr>
            <p:nvPr/>
          </p:nvSpPr>
          <p:spPr bwMode="auto">
            <a:xfrm>
              <a:off x="9656763" y="1382713"/>
              <a:ext cx="76200" cy="61913"/>
            </a:xfrm>
            <a:custGeom>
              <a:avLst/>
              <a:gdLst>
                <a:gd name="T0" fmla="*/ 13 w 22"/>
                <a:gd name="T1" fmla="*/ 7 h 18"/>
                <a:gd name="T2" fmla="*/ 0 w 22"/>
                <a:gd name="T3" fmla="*/ 18 h 18"/>
                <a:gd name="T4" fmla="*/ 0 w 22"/>
                <a:gd name="T5" fmla="*/ 17 h 18"/>
                <a:gd name="T6" fmla="*/ 22 w 22"/>
                <a:gd name="T7" fmla="*/ 0 h 18"/>
                <a:gd name="T8" fmla="*/ 13 w 22"/>
                <a:gd name="T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13" y="7"/>
                  </a:moveTo>
                  <a:cubicBezTo>
                    <a:pt x="9" y="10"/>
                    <a:pt x="5" y="15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8"/>
                    <a:pt x="13" y="2"/>
                    <a:pt x="22" y="0"/>
                  </a:cubicBezTo>
                  <a:cubicBezTo>
                    <a:pt x="20" y="3"/>
                    <a:pt x="15" y="4"/>
                    <a:pt x="1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833"/>
            <p:cNvSpPr>
              <a:spLocks/>
            </p:cNvSpPr>
            <p:nvPr/>
          </p:nvSpPr>
          <p:spPr bwMode="auto">
            <a:xfrm>
              <a:off x="9618663" y="1376363"/>
              <a:ext cx="76200" cy="82550"/>
            </a:xfrm>
            <a:custGeom>
              <a:avLst/>
              <a:gdLst>
                <a:gd name="T0" fmla="*/ 17 w 22"/>
                <a:gd name="T1" fmla="*/ 6 h 24"/>
                <a:gd name="T2" fmla="*/ 4 w 22"/>
                <a:gd name="T3" fmla="*/ 23 h 24"/>
                <a:gd name="T4" fmla="*/ 1 w 22"/>
                <a:gd name="T5" fmla="*/ 22 h 24"/>
                <a:gd name="T6" fmla="*/ 6 w 22"/>
                <a:gd name="T7" fmla="*/ 10 h 24"/>
                <a:gd name="T8" fmla="*/ 22 w 22"/>
                <a:gd name="T9" fmla="*/ 1 h 24"/>
                <a:gd name="T10" fmla="*/ 17 w 22"/>
                <a:gd name="T1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4">
                  <a:moveTo>
                    <a:pt x="17" y="6"/>
                  </a:moveTo>
                  <a:cubicBezTo>
                    <a:pt x="11" y="10"/>
                    <a:pt x="7" y="16"/>
                    <a:pt x="4" y="23"/>
                  </a:cubicBezTo>
                  <a:cubicBezTo>
                    <a:pt x="3" y="24"/>
                    <a:pt x="2" y="22"/>
                    <a:pt x="1" y="22"/>
                  </a:cubicBezTo>
                  <a:cubicBezTo>
                    <a:pt x="0" y="17"/>
                    <a:pt x="4" y="14"/>
                    <a:pt x="6" y="10"/>
                  </a:cubicBezTo>
                  <a:cubicBezTo>
                    <a:pt x="10" y="6"/>
                    <a:pt x="16" y="0"/>
                    <a:pt x="22" y="1"/>
                  </a:cubicBezTo>
                  <a:cubicBezTo>
                    <a:pt x="22" y="3"/>
                    <a:pt x="19" y="4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34"/>
            <p:cNvSpPr>
              <a:spLocks/>
            </p:cNvSpPr>
            <p:nvPr/>
          </p:nvSpPr>
          <p:spPr bwMode="auto">
            <a:xfrm>
              <a:off x="9455150" y="1119188"/>
              <a:ext cx="85725" cy="73025"/>
            </a:xfrm>
            <a:custGeom>
              <a:avLst/>
              <a:gdLst>
                <a:gd name="T0" fmla="*/ 6 w 25"/>
                <a:gd name="T1" fmla="*/ 20 h 21"/>
                <a:gd name="T2" fmla="*/ 3 w 25"/>
                <a:gd name="T3" fmla="*/ 20 h 21"/>
                <a:gd name="T4" fmla="*/ 0 w 25"/>
                <a:gd name="T5" fmla="*/ 19 h 21"/>
                <a:gd name="T6" fmla="*/ 2 w 25"/>
                <a:gd name="T7" fmla="*/ 17 h 21"/>
                <a:gd name="T8" fmla="*/ 3 w 25"/>
                <a:gd name="T9" fmla="*/ 17 h 21"/>
                <a:gd name="T10" fmla="*/ 25 w 25"/>
                <a:gd name="T11" fmla="*/ 0 h 21"/>
                <a:gd name="T12" fmla="*/ 6 w 2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6" y="20"/>
                  </a:moveTo>
                  <a:cubicBezTo>
                    <a:pt x="5" y="21"/>
                    <a:pt x="4" y="20"/>
                    <a:pt x="3" y="20"/>
                  </a:cubicBezTo>
                  <a:cubicBezTo>
                    <a:pt x="2" y="18"/>
                    <a:pt x="1" y="19"/>
                    <a:pt x="0" y="19"/>
                  </a:cubicBezTo>
                  <a:cubicBezTo>
                    <a:pt x="0" y="18"/>
                    <a:pt x="1" y="18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8" y="10"/>
                    <a:pt x="17" y="3"/>
                    <a:pt x="25" y="0"/>
                  </a:cubicBezTo>
                  <a:cubicBezTo>
                    <a:pt x="19" y="7"/>
                    <a:pt x="9" y="11"/>
                    <a:pt x="6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835"/>
            <p:cNvSpPr>
              <a:spLocks/>
            </p:cNvSpPr>
            <p:nvPr/>
          </p:nvSpPr>
          <p:spPr bwMode="auto">
            <a:xfrm>
              <a:off x="9593263" y="1385888"/>
              <a:ext cx="55563" cy="55563"/>
            </a:xfrm>
            <a:custGeom>
              <a:avLst/>
              <a:gdLst>
                <a:gd name="T0" fmla="*/ 11 w 16"/>
                <a:gd name="T1" fmla="*/ 5 h 16"/>
                <a:gd name="T2" fmla="*/ 5 w 16"/>
                <a:gd name="T3" fmla="*/ 16 h 16"/>
                <a:gd name="T4" fmla="*/ 1 w 16"/>
                <a:gd name="T5" fmla="*/ 15 h 16"/>
                <a:gd name="T6" fmla="*/ 3 w 16"/>
                <a:gd name="T7" fmla="*/ 10 h 16"/>
                <a:gd name="T8" fmla="*/ 16 w 16"/>
                <a:gd name="T9" fmla="*/ 0 h 16"/>
                <a:gd name="T10" fmla="*/ 11 w 16"/>
                <a:gd name="T1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1" y="5"/>
                  </a:moveTo>
                  <a:cubicBezTo>
                    <a:pt x="8" y="9"/>
                    <a:pt x="6" y="12"/>
                    <a:pt x="5" y="16"/>
                  </a:cubicBezTo>
                  <a:cubicBezTo>
                    <a:pt x="3" y="16"/>
                    <a:pt x="2" y="16"/>
                    <a:pt x="1" y="15"/>
                  </a:cubicBezTo>
                  <a:cubicBezTo>
                    <a:pt x="0" y="14"/>
                    <a:pt x="2" y="11"/>
                    <a:pt x="3" y="10"/>
                  </a:cubicBezTo>
                  <a:cubicBezTo>
                    <a:pt x="6" y="5"/>
                    <a:pt x="10" y="1"/>
                    <a:pt x="16" y="0"/>
                  </a:cubicBezTo>
                  <a:cubicBezTo>
                    <a:pt x="15" y="2"/>
                    <a:pt x="12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836"/>
            <p:cNvSpPr>
              <a:spLocks/>
            </p:cNvSpPr>
            <p:nvPr/>
          </p:nvSpPr>
          <p:spPr bwMode="auto">
            <a:xfrm>
              <a:off x="9486900" y="1165225"/>
              <a:ext cx="26988" cy="38100"/>
            </a:xfrm>
            <a:custGeom>
              <a:avLst/>
              <a:gdLst>
                <a:gd name="T0" fmla="*/ 4 w 8"/>
                <a:gd name="T1" fmla="*/ 10 h 11"/>
                <a:gd name="T2" fmla="*/ 1 w 8"/>
                <a:gd name="T3" fmla="*/ 9 h 11"/>
                <a:gd name="T4" fmla="*/ 0 w 8"/>
                <a:gd name="T5" fmla="*/ 8 h 11"/>
                <a:gd name="T6" fmla="*/ 8 w 8"/>
                <a:gd name="T7" fmla="*/ 0 h 11"/>
                <a:gd name="T8" fmla="*/ 4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4" y="10"/>
                  </a:moveTo>
                  <a:cubicBezTo>
                    <a:pt x="3" y="11"/>
                    <a:pt x="2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5"/>
                    <a:pt x="5" y="2"/>
                    <a:pt x="8" y="0"/>
                  </a:cubicBezTo>
                  <a:cubicBezTo>
                    <a:pt x="7" y="4"/>
                    <a:pt x="4" y="6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837"/>
            <p:cNvSpPr>
              <a:spLocks/>
            </p:cNvSpPr>
            <p:nvPr/>
          </p:nvSpPr>
          <p:spPr bwMode="auto">
            <a:xfrm>
              <a:off x="9572625" y="1400175"/>
              <a:ext cx="34925" cy="38100"/>
            </a:xfrm>
            <a:custGeom>
              <a:avLst/>
              <a:gdLst>
                <a:gd name="T0" fmla="*/ 4 w 10"/>
                <a:gd name="T1" fmla="*/ 10 h 11"/>
                <a:gd name="T2" fmla="*/ 0 w 10"/>
                <a:gd name="T3" fmla="*/ 11 h 11"/>
                <a:gd name="T4" fmla="*/ 8 w 10"/>
                <a:gd name="T5" fmla="*/ 0 h 11"/>
                <a:gd name="T6" fmla="*/ 10 w 10"/>
                <a:gd name="T7" fmla="*/ 0 h 11"/>
                <a:gd name="T8" fmla="*/ 4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4" y="10"/>
                  </a:moveTo>
                  <a:cubicBezTo>
                    <a:pt x="3" y="11"/>
                    <a:pt x="1" y="11"/>
                    <a:pt x="0" y="11"/>
                  </a:cubicBezTo>
                  <a:cubicBezTo>
                    <a:pt x="1" y="7"/>
                    <a:pt x="4" y="3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3"/>
                    <a:pt x="5" y="6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838"/>
            <p:cNvSpPr>
              <a:spLocks/>
            </p:cNvSpPr>
            <p:nvPr/>
          </p:nvSpPr>
          <p:spPr bwMode="auto">
            <a:xfrm>
              <a:off x="9534525" y="1420813"/>
              <a:ext cx="31750" cy="31750"/>
            </a:xfrm>
            <a:custGeom>
              <a:avLst/>
              <a:gdLst>
                <a:gd name="T0" fmla="*/ 0 w 9"/>
                <a:gd name="T1" fmla="*/ 9 h 9"/>
                <a:gd name="T2" fmla="*/ 9 w 9"/>
                <a:gd name="T3" fmla="*/ 0 h 9"/>
                <a:gd name="T4" fmla="*/ 0 w 9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2" y="5"/>
                    <a:pt x="5" y="2"/>
                    <a:pt x="9" y="0"/>
                  </a:cubicBezTo>
                  <a:cubicBezTo>
                    <a:pt x="7" y="4"/>
                    <a:pt x="5" y="8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839"/>
            <p:cNvSpPr>
              <a:spLocks/>
            </p:cNvSpPr>
            <p:nvPr/>
          </p:nvSpPr>
          <p:spPr bwMode="auto">
            <a:xfrm>
              <a:off x="9367838" y="1133475"/>
              <a:ext cx="42863" cy="93663"/>
            </a:xfrm>
            <a:custGeom>
              <a:avLst/>
              <a:gdLst>
                <a:gd name="T0" fmla="*/ 3 w 12"/>
                <a:gd name="T1" fmla="*/ 24 h 27"/>
                <a:gd name="T2" fmla="*/ 0 w 12"/>
                <a:gd name="T3" fmla="*/ 27 h 27"/>
                <a:gd name="T4" fmla="*/ 6 w 12"/>
                <a:gd name="T5" fmla="*/ 10 h 27"/>
                <a:gd name="T6" fmla="*/ 9 w 12"/>
                <a:gd name="T7" fmla="*/ 4 h 27"/>
                <a:gd name="T8" fmla="*/ 12 w 12"/>
                <a:gd name="T9" fmla="*/ 0 h 27"/>
                <a:gd name="T10" fmla="*/ 3 w 12"/>
                <a:gd name="T1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7">
                  <a:moveTo>
                    <a:pt x="3" y="24"/>
                  </a:moveTo>
                  <a:cubicBezTo>
                    <a:pt x="2" y="25"/>
                    <a:pt x="1" y="26"/>
                    <a:pt x="0" y="27"/>
                  </a:cubicBezTo>
                  <a:cubicBezTo>
                    <a:pt x="0" y="21"/>
                    <a:pt x="3" y="15"/>
                    <a:pt x="6" y="10"/>
                  </a:cubicBezTo>
                  <a:cubicBezTo>
                    <a:pt x="7" y="8"/>
                    <a:pt x="8" y="6"/>
                    <a:pt x="9" y="4"/>
                  </a:cubicBezTo>
                  <a:cubicBezTo>
                    <a:pt x="10" y="3"/>
                    <a:pt x="11" y="1"/>
                    <a:pt x="12" y="0"/>
                  </a:cubicBezTo>
                  <a:cubicBezTo>
                    <a:pt x="10" y="8"/>
                    <a:pt x="6" y="16"/>
                    <a:pt x="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840"/>
            <p:cNvSpPr>
              <a:spLocks/>
            </p:cNvSpPr>
            <p:nvPr/>
          </p:nvSpPr>
          <p:spPr bwMode="auto">
            <a:xfrm>
              <a:off x="9458325" y="1327150"/>
              <a:ext cx="41275" cy="14288"/>
            </a:xfrm>
            <a:custGeom>
              <a:avLst/>
              <a:gdLst>
                <a:gd name="T0" fmla="*/ 12 w 12"/>
                <a:gd name="T1" fmla="*/ 4 h 4"/>
                <a:gd name="T2" fmla="*/ 2 w 12"/>
                <a:gd name="T3" fmla="*/ 3 h 4"/>
                <a:gd name="T4" fmla="*/ 0 w 12"/>
                <a:gd name="T5" fmla="*/ 2 h 4"/>
                <a:gd name="T6" fmla="*/ 6 w 12"/>
                <a:gd name="T7" fmla="*/ 0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9" y="4"/>
                    <a:pt x="5" y="4"/>
                    <a:pt x="2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4" y="0"/>
                    <a:pt x="6" y="0"/>
                  </a:cubicBezTo>
                  <a:cubicBezTo>
                    <a:pt x="8" y="0"/>
                    <a:pt x="10" y="2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841"/>
            <p:cNvSpPr>
              <a:spLocks/>
            </p:cNvSpPr>
            <p:nvPr/>
          </p:nvSpPr>
          <p:spPr bwMode="auto">
            <a:xfrm>
              <a:off x="9399588" y="1323975"/>
              <a:ext cx="96838" cy="41275"/>
            </a:xfrm>
            <a:custGeom>
              <a:avLst/>
              <a:gdLst>
                <a:gd name="T0" fmla="*/ 9 w 28"/>
                <a:gd name="T1" fmla="*/ 9 h 12"/>
                <a:gd name="T2" fmla="*/ 0 w 28"/>
                <a:gd name="T3" fmla="*/ 3 h 12"/>
                <a:gd name="T4" fmla="*/ 15 w 28"/>
                <a:gd name="T5" fmla="*/ 7 h 12"/>
                <a:gd name="T6" fmla="*/ 28 w 28"/>
                <a:gd name="T7" fmla="*/ 8 h 12"/>
                <a:gd name="T8" fmla="*/ 9 w 28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9" y="9"/>
                  </a:moveTo>
                  <a:cubicBezTo>
                    <a:pt x="6" y="8"/>
                    <a:pt x="3" y="5"/>
                    <a:pt x="0" y="3"/>
                  </a:cubicBezTo>
                  <a:cubicBezTo>
                    <a:pt x="6" y="0"/>
                    <a:pt x="10" y="6"/>
                    <a:pt x="15" y="7"/>
                  </a:cubicBezTo>
                  <a:cubicBezTo>
                    <a:pt x="19" y="7"/>
                    <a:pt x="24" y="9"/>
                    <a:pt x="28" y="8"/>
                  </a:cubicBezTo>
                  <a:cubicBezTo>
                    <a:pt x="23" y="12"/>
                    <a:pt x="15" y="11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842"/>
            <p:cNvSpPr>
              <a:spLocks/>
            </p:cNvSpPr>
            <p:nvPr/>
          </p:nvSpPr>
          <p:spPr bwMode="auto">
            <a:xfrm>
              <a:off x="9340850" y="1192213"/>
              <a:ext cx="20638" cy="61913"/>
            </a:xfrm>
            <a:custGeom>
              <a:avLst/>
              <a:gdLst>
                <a:gd name="T0" fmla="*/ 4 w 6"/>
                <a:gd name="T1" fmla="*/ 15 h 18"/>
                <a:gd name="T2" fmla="*/ 1 w 6"/>
                <a:gd name="T3" fmla="*/ 18 h 18"/>
                <a:gd name="T4" fmla="*/ 0 w 6"/>
                <a:gd name="T5" fmla="*/ 18 h 18"/>
                <a:gd name="T6" fmla="*/ 6 w 6"/>
                <a:gd name="T7" fmla="*/ 0 h 18"/>
                <a:gd name="T8" fmla="*/ 4 w 6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4" y="15"/>
                  </a:moveTo>
                  <a:cubicBezTo>
                    <a:pt x="4" y="17"/>
                    <a:pt x="2" y="17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1"/>
                    <a:pt x="1" y="5"/>
                    <a:pt x="6" y="0"/>
                  </a:cubicBezTo>
                  <a:cubicBezTo>
                    <a:pt x="4" y="5"/>
                    <a:pt x="4" y="10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843"/>
            <p:cNvSpPr>
              <a:spLocks/>
            </p:cNvSpPr>
            <p:nvPr/>
          </p:nvSpPr>
          <p:spPr bwMode="auto">
            <a:xfrm>
              <a:off x="9358313" y="1317625"/>
              <a:ext cx="73025" cy="58738"/>
            </a:xfrm>
            <a:custGeom>
              <a:avLst/>
              <a:gdLst>
                <a:gd name="T0" fmla="*/ 21 w 21"/>
                <a:gd name="T1" fmla="*/ 16 h 17"/>
                <a:gd name="T2" fmla="*/ 1 w 21"/>
                <a:gd name="T3" fmla="*/ 4 h 17"/>
                <a:gd name="T4" fmla="*/ 1 w 21"/>
                <a:gd name="T5" fmla="*/ 2 h 17"/>
                <a:gd name="T6" fmla="*/ 10 w 21"/>
                <a:gd name="T7" fmla="*/ 8 h 17"/>
                <a:gd name="T8" fmla="*/ 21 w 21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21" y="16"/>
                  </a:moveTo>
                  <a:cubicBezTo>
                    <a:pt x="12" y="17"/>
                    <a:pt x="6" y="10"/>
                    <a:pt x="1" y="4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6" y="0"/>
                    <a:pt x="7" y="7"/>
                    <a:pt x="10" y="8"/>
                  </a:cubicBezTo>
                  <a:cubicBezTo>
                    <a:pt x="14" y="11"/>
                    <a:pt x="18" y="13"/>
                    <a:pt x="2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844"/>
            <p:cNvSpPr>
              <a:spLocks/>
            </p:cNvSpPr>
            <p:nvPr/>
          </p:nvSpPr>
          <p:spPr bwMode="auto">
            <a:xfrm>
              <a:off x="9312275" y="1233488"/>
              <a:ext cx="17463" cy="55563"/>
            </a:xfrm>
            <a:custGeom>
              <a:avLst/>
              <a:gdLst>
                <a:gd name="T0" fmla="*/ 0 w 5"/>
                <a:gd name="T1" fmla="*/ 16 h 16"/>
                <a:gd name="T2" fmla="*/ 4 w 5"/>
                <a:gd name="T3" fmla="*/ 0 h 16"/>
                <a:gd name="T4" fmla="*/ 0 w 5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cubicBezTo>
                    <a:pt x="0" y="11"/>
                    <a:pt x="2" y="5"/>
                    <a:pt x="4" y="0"/>
                  </a:cubicBezTo>
                  <a:cubicBezTo>
                    <a:pt x="3" y="6"/>
                    <a:pt x="5" y="13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845"/>
            <p:cNvSpPr>
              <a:spLocks/>
            </p:cNvSpPr>
            <p:nvPr/>
          </p:nvSpPr>
          <p:spPr bwMode="auto">
            <a:xfrm>
              <a:off x="9334500" y="1309688"/>
              <a:ext cx="50800" cy="73025"/>
            </a:xfrm>
            <a:custGeom>
              <a:avLst/>
              <a:gdLst>
                <a:gd name="T0" fmla="*/ 15 w 15"/>
                <a:gd name="T1" fmla="*/ 21 h 21"/>
                <a:gd name="T2" fmla="*/ 1 w 15"/>
                <a:gd name="T3" fmla="*/ 8 h 21"/>
                <a:gd name="T4" fmla="*/ 0 w 15"/>
                <a:gd name="T5" fmla="*/ 1 h 21"/>
                <a:gd name="T6" fmla="*/ 5 w 15"/>
                <a:gd name="T7" fmla="*/ 8 h 21"/>
                <a:gd name="T8" fmla="*/ 9 w 15"/>
                <a:gd name="T9" fmla="*/ 12 h 21"/>
                <a:gd name="T10" fmla="*/ 15 w 15"/>
                <a:gd name="T11" fmla="*/ 20 h 21"/>
                <a:gd name="T12" fmla="*/ 15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8" y="20"/>
                    <a:pt x="4" y="14"/>
                    <a:pt x="1" y="8"/>
                  </a:cubicBezTo>
                  <a:cubicBezTo>
                    <a:pt x="1" y="5"/>
                    <a:pt x="0" y="3"/>
                    <a:pt x="0" y="1"/>
                  </a:cubicBezTo>
                  <a:cubicBezTo>
                    <a:pt x="4" y="0"/>
                    <a:pt x="3" y="6"/>
                    <a:pt x="5" y="8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5"/>
                    <a:pt x="12" y="18"/>
                    <a:pt x="15" y="20"/>
                  </a:cubicBezTo>
                  <a:lnTo>
                    <a:pt x="15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846"/>
            <p:cNvSpPr>
              <a:spLocks/>
            </p:cNvSpPr>
            <p:nvPr/>
          </p:nvSpPr>
          <p:spPr bwMode="auto">
            <a:xfrm>
              <a:off x="8169275" y="1320800"/>
              <a:ext cx="1136650" cy="536575"/>
            </a:xfrm>
            <a:custGeom>
              <a:avLst/>
              <a:gdLst>
                <a:gd name="T0" fmla="*/ 311 w 328"/>
                <a:gd name="T1" fmla="*/ 31 h 155"/>
                <a:gd name="T2" fmla="*/ 304 w 328"/>
                <a:gd name="T3" fmla="*/ 42 h 155"/>
                <a:gd name="T4" fmla="*/ 328 w 328"/>
                <a:gd name="T5" fmla="*/ 61 h 155"/>
                <a:gd name="T6" fmla="*/ 314 w 328"/>
                <a:gd name="T7" fmla="*/ 75 h 155"/>
                <a:gd name="T8" fmla="*/ 288 w 328"/>
                <a:gd name="T9" fmla="*/ 68 h 155"/>
                <a:gd name="T10" fmla="*/ 293 w 328"/>
                <a:gd name="T11" fmla="*/ 45 h 155"/>
                <a:gd name="T12" fmla="*/ 244 w 328"/>
                <a:gd name="T13" fmla="*/ 74 h 155"/>
                <a:gd name="T14" fmla="*/ 252 w 328"/>
                <a:gd name="T15" fmla="*/ 90 h 155"/>
                <a:gd name="T16" fmla="*/ 234 w 328"/>
                <a:gd name="T17" fmla="*/ 84 h 155"/>
                <a:gd name="T18" fmla="*/ 216 w 328"/>
                <a:gd name="T19" fmla="*/ 104 h 155"/>
                <a:gd name="T20" fmla="*/ 197 w 328"/>
                <a:gd name="T21" fmla="*/ 123 h 155"/>
                <a:gd name="T22" fmla="*/ 157 w 328"/>
                <a:gd name="T23" fmla="*/ 117 h 155"/>
                <a:gd name="T24" fmla="*/ 128 w 328"/>
                <a:gd name="T25" fmla="*/ 122 h 155"/>
                <a:gd name="T26" fmla="*/ 121 w 328"/>
                <a:gd name="T27" fmla="*/ 114 h 155"/>
                <a:gd name="T28" fmla="*/ 99 w 328"/>
                <a:gd name="T29" fmla="*/ 120 h 155"/>
                <a:gd name="T30" fmla="*/ 94 w 328"/>
                <a:gd name="T31" fmla="*/ 135 h 155"/>
                <a:gd name="T32" fmla="*/ 17 w 328"/>
                <a:gd name="T33" fmla="*/ 139 h 155"/>
                <a:gd name="T34" fmla="*/ 0 w 328"/>
                <a:gd name="T35" fmla="*/ 152 h 155"/>
                <a:gd name="T36" fmla="*/ 11 w 328"/>
                <a:gd name="T37" fmla="*/ 98 h 155"/>
                <a:gd name="T38" fmla="*/ 48 w 328"/>
                <a:gd name="T39" fmla="*/ 57 h 155"/>
                <a:gd name="T40" fmla="*/ 64 w 328"/>
                <a:gd name="T41" fmla="*/ 66 h 155"/>
                <a:gd name="T42" fmla="*/ 92 w 328"/>
                <a:gd name="T43" fmla="*/ 54 h 155"/>
                <a:gd name="T44" fmla="*/ 106 w 328"/>
                <a:gd name="T45" fmla="*/ 22 h 155"/>
                <a:gd name="T46" fmla="*/ 118 w 328"/>
                <a:gd name="T47" fmla="*/ 17 h 155"/>
                <a:gd name="T48" fmla="*/ 145 w 328"/>
                <a:gd name="T49" fmla="*/ 28 h 155"/>
                <a:gd name="T50" fmla="*/ 161 w 328"/>
                <a:gd name="T51" fmla="*/ 31 h 155"/>
                <a:gd name="T52" fmla="*/ 166 w 328"/>
                <a:gd name="T53" fmla="*/ 68 h 155"/>
                <a:gd name="T54" fmla="*/ 147 w 328"/>
                <a:gd name="T55" fmla="*/ 90 h 155"/>
                <a:gd name="T56" fmla="*/ 184 w 328"/>
                <a:gd name="T57" fmla="*/ 94 h 155"/>
                <a:gd name="T58" fmla="*/ 174 w 328"/>
                <a:gd name="T59" fmla="*/ 51 h 155"/>
                <a:gd name="T60" fmla="*/ 172 w 328"/>
                <a:gd name="T61" fmla="*/ 28 h 155"/>
                <a:gd name="T62" fmla="*/ 179 w 328"/>
                <a:gd name="T63" fmla="*/ 41 h 155"/>
                <a:gd name="T64" fmla="*/ 193 w 328"/>
                <a:gd name="T65" fmla="*/ 13 h 155"/>
                <a:gd name="T66" fmla="*/ 193 w 328"/>
                <a:gd name="T67" fmla="*/ 22 h 155"/>
                <a:gd name="T68" fmla="*/ 188 w 328"/>
                <a:gd name="T69" fmla="*/ 52 h 155"/>
                <a:gd name="T70" fmla="*/ 197 w 328"/>
                <a:gd name="T71" fmla="*/ 77 h 155"/>
                <a:gd name="T72" fmla="*/ 211 w 328"/>
                <a:gd name="T73" fmla="*/ 86 h 155"/>
                <a:gd name="T74" fmla="*/ 207 w 328"/>
                <a:gd name="T75" fmla="*/ 74 h 155"/>
                <a:gd name="T76" fmla="*/ 207 w 328"/>
                <a:gd name="T77" fmla="*/ 55 h 155"/>
                <a:gd name="T78" fmla="*/ 228 w 328"/>
                <a:gd name="T79" fmla="*/ 63 h 155"/>
                <a:gd name="T80" fmla="*/ 222 w 328"/>
                <a:gd name="T81" fmla="*/ 46 h 155"/>
                <a:gd name="T82" fmla="*/ 236 w 328"/>
                <a:gd name="T83" fmla="*/ 45 h 155"/>
                <a:gd name="T84" fmla="*/ 232 w 328"/>
                <a:gd name="T85" fmla="*/ 66 h 155"/>
                <a:gd name="T86" fmla="*/ 276 w 328"/>
                <a:gd name="T87" fmla="*/ 1 h 155"/>
                <a:gd name="T88" fmla="*/ 271 w 328"/>
                <a:gd name="T89" fmla="*/ 18 h 155"/>
                <a:gd name="T90" fmla="*/ 252 w 328"/>
                <a:gd name="T91" fmla="*/ 56 h 155"/>
                <a:gd name="T92" fmla="*/ 281 w 328"/>
                <a:gd name="T93" fmla="*/ 45 h 155"/>
                <a:gd name="T94" fmla="*/ 328 w 328"/>
                <a:gd name="T95" fmla="*/ 1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8" h="155">
                  <a:moveTo>
                    <a:pt x="328" y="12"/>
                  </a:moveTo>
                  <a:cubicBezTo>
                    <a:pt x="324" y="20"/>
                    <a:pt x="317" y="26"/>
                    <a:pt x="311" y="31"/>
                  </a:cubicBezTo>
                  <a:cubicBezTo>
                    <a:pt x="309" y="35"/>
                    <a:pt x="305" y="36"/>
                    <a:pt x="302" y="39"/>
                  </a:cubicBezTo>
                  <a:cubicBezTo>
                    <a:pt x="301" y="41"/>
                    <a:pt x="303" y="41"/>
                    <a:pt x="304" y="42"/>
                  </a:cubicBezTo>
                  <a:cubicBezTo>
                    <a:pt x="310" y="40"/>
                    <a:pt x="318" y="41"/>
                    <a:pt x="323" y="46"/>
                  </a:cubicBezTo>
                  <a:cubicBezTo>
                    <a:pt x="327" y="50"/>
                    <a:pt x="328" y="56"/>
                    <a:pt x="328" y="61"/>
                  </a:cubicBezTo>
                  <a:cubicBezTo>
                    <a:pt x="327" y="63"/>
                    <a:pt x="327" y="66"/>
                    <a:pt x="324" y="67"/>
                  </a:cubicBezTo>
                  <a:cubicBezTo>
                    <a:pt x="322" y="71"/>
                    <a:pt x="317" y="72"/>
                    <a:pt x="314" y="75"/>
                  </a:cubicBezTo>
                  <a:cubicBezTo>
                    <a:pt x="309" y="80"/>
                    <a:pt x="302" y="83"/>
                    <a:pt x="295" y="80"/>
                  </a:cubicBezTo>
                  <a:cubicBezTo>
                    <a:pt x="291" y="77"/>
                    <a:pt x="288" y="73"/>
                    <a:pt x="288" y="68"/>
                  </a:cubicBezTo>
                  <a:cubicBezTo>
                    <a:pt x="287" y="60"/>
                    <a:pt x="292" y="53"/>
                    <a:pt x="296" y="47"/>
                  </a:cubicBezTo>
                  <a:cubicBezTo>
                    <a:pt x="295" y="46"/>
                    <a:pt x="294" y="44"/>
                    <a:pt x="293" y="45"/>
                  </a:cubicBezTo>
                  <a:cubicBezTo>
                    <a:pt x="277" y="57"/>
                    <a:pt x="260" y="63"/>
                    <a:pt x="245" y="73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8" y="75"/>
                    <a:pt x="251" y="78"/>
                    <a:pt x="253" y="82"/>
                  </a:cubicBezTo>
                  <a:cubicBezTo>
                    <a:pt x="255" y="85"/>
                    <a:pt x="253" y="88"/>
                    <a:pt x="252" y="90"/>
                  </a:cubicBezTo>
                  <a:cubicBezTo>
                    <a:pt x="249" y="93"/>
                    <a:pt x="245" y="95"/>
                    <a:pt x="241" y="94"/>
                  </a:cubicBezTo>
                  <a:cubicBezTo>
                    <a:pt x="237" y="92"/>
                    <a:pt x="235" y="88"/>
                    <a:pt x="234" y="84"/>
                  </a:cubicBezTo>
                  <a:cubicBezTo>
                    <a:pt x="229" y="86"/>
                    <a:pt x="227" y="92"/>
                    <a:pt x="223" y="95"/>
                  </a:cubicBezTo>
                  <a:cubicBezTo>
                    <a:pt x="221" y="98"/>
                    <a:pt x="220" y="102"/>
                    <a:pt x="216" y="104"/>
                  </a:cubicBezTo>
                  <a:cubicBezTo>
                    <a:pt x="211" y="106"/>
                    <a:pt x="207" y="110"/>
                    <a:pt x="203" y="113"/>
                  </a:cubicBezTo>
                  <a:cubicBezTo>
                    <a:pt x="202" y="117"/>
                    <a:pt x="201" y="121"/>
                    <a:pt x="197" y="123"/>
                  </a:cubicBezTo>
                  <a:cubicBezTo>
                    <a:pt x="192" y="123"/>
                    <a:pt x="187" y="124"/>
                    <a:pt x="182" y="124"/>
                  </a:cubicBezTo>
                  <a:cubicBezTo>
                    <a:pt x="177" y="116"/>
                    <a:pt x="165" y="118"/>
                    <a:pt x="157" y="117"/>
                  </a:cubicBezTo>
                  <a:cubicBezTo>
                    <a:pt x="151" y="116"/>
                    <a:pt x="145" y="119"/>
                    <a:pt x="141" y="123"/>
                  </a:cubicBezTo>
                  <a:cubicBezTo>
                    <a:pt x="137" y="125"/>
                    <a:pt x="133" y="121"/>
                    <a:pt x="128" y="122"/>
                  </a:cubicBezTo>
                  <a:cubicBezTo>
                    <a:pt x="127" y="119"/>
                    <a:pt x="130" y="115"/>
                    <a:pt x="127" y="113"/>
                  </a:cubicBezTo>
                  <a:cubicBezTo>
                    <a:pt x="125" y="112"/>
                    <a:pt x="123" y="112"/>
                    <a:pt x="121" y="114"/>
                  </a:cubicBezTo>
                  <a:cubicBezTo>
                    <a:pt x="121" y="116"/>
                    <a:pt x="118" y="117"/>
                    <a:pt x="117" y="117"/>
                  </a:cubicBezTo>
                  <a:cubicBezTo>
                    <a:pt x="111" y="118"/>
                    <a:pt x="104" y="118"/>
                    <a:pt x="99" y="120"/>
                  </a:cubicBezTo>
                  <a:cubicBezTo>
                    <a:pt x="94" y="123"/>
                    <a:pt x="98" y="128"/>
                    <a:pt x="96" y="132"/>
                  </a:cubicBezTo>
                  <a:cubicBezTo>
                    <a:pt x="97" y="134"/>
                    <a:pt x="95" y="135"/>
                    <a:pt x="94" y="135"/>
                  </a:cubicBezTo>
                  <a:cubicBezTo>
                    <a:pt x="88" y="138"/>
                    <a:pt x="84" y="132"/>
                    <a:pt x="77" y="131"/>
                  </a:cubicBezTo>
                  <a:cubicBezTo>
                    <a:pt x="57" y="126"/>
                    <a:pt x="32" y="121"/>
                    <a:pt x="17" y="139"/>
                  </a:cubicBezTo>
                  <a:cubicBezTo>
                    <a:pt x="11" y="145"/>
                    <a:pt x="7" y="151"/>
                    <a:pt x="1" y="155"/>
                  </a:cubicBezTo>
                  <a:cubicBezTo>
                    <a:pt x="0" y="155"/>
                    <a:pt x="0" y="153"/>
                    <a:pt x="0" y="152"/>
                  </a:cubicBezTo>
                  <a:cubicBezTo>
                    <a:pt x="2" y="141"/>
                    <a:pt x="10" y="132"/>
                    <a:pt x="12" y="122"/>
                  </a:cubicBezTo>
                  <a:cubicBezTo>
                    <a:pt x="15" y="114"/>
                    <a:pt x="10" y="106"/>
                    <a:pt x="11" y="98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27" y="79"/>
                    <a:pt x="37" y="67"/>
                    <a:pt x="48" y="57"/>
                  </a:cubicBezTo>
                  <a:cubicBezTo>
                    <a:pt x="50" y="56"/>
                    <a:pt x="50" y="58"/>
                    <a:pt x="51" y="59"/>
                  </a:cubicBezTo>
                  <a:cubicBezTo>
                    <a:pt x="54" y="63"/>
                    <a:pt x="60" y="63"/>
                    <a:pt x="64" y="66"/>
                  </a:cubicBezTo>
                  <a:cubicBezTo>
                    <a:pt x="71" y="68"/>
                    <a:pt x="79" y="70"/>
                    <a:pt x="85" y="66"/>
                  </a:cubicBezTo>
                  <a:cubicBezTo>
                    <a:pt x="87" y="62"/>
                    <a:pt x="86" y="55"/>
                    <a:pt x="92" y="54"/>
                  </a:cubicBezTo>
                  <a:cubicBezTo>
                    <a:pt x="95" y="54"/>
                    <a:pt x="99" y="56"/>
                    <a:pt x="101" y="55"/>
                  </a:cubicBezTo>
                  <a:cubicBezTo>
                    <a:pt x="113" y="47"/>
                    <a:pt x="102" y="34"/>
                    <a:pt x="106" y="22"/>
                  </a:cubicBezTo>
                  <a:cubicBezTo>
                    <a:pt x="106" y="21"/>
                    <a:pt x="108" y="20"/>
                    <a:pt x="109" y="20"/>
                  </a:cubicBezTo>
                  <a:cubicBezTo>
                    <a:pt x="112" y="22"/>
                    <a:pt x="114" y="18"/>
                    <a:pt x="118" y="17"/>
                  </a:cubicBezTo>
                  <a:cubicBezTo>
                    <a:pt x="121" y="20"/>
                    <a:pt x="122" y="25"/>
                    <a:pt x="127" y="26"/>
                  </a:cubicBezTo>
                  <a:cubicBezTo>
                    <a:pt x="133" y="26"/>
                    <a:pt x="140" y="24"/>
                    <a:pt x="145" y="28"/>
                  </a:cubicBezTo>
                  <a:cubicBezTo>
                    <a:pt x="148" y="29"/>
                    <a:pt x="151" y="28"/>
                    <a:pt x="153" y="30"/>
                  </a:cubicBezTo>
                  <a:cubicBezTo>
                    <a:pt x="156" y="33"/>
                    <a:pt x="159" y="28"/>
                    <a:pt x="161" y="31"/>
                  </a:cubicBezTo>
                  <a:cubicBezTo>
                    <a:pt x="163" y="42"/>
                    <a:pt x="171" y="50"/>
                    <a:pt x="176" y="60"/>
                  </a:cubicBezTo>
                  <a:cubicBezTo>
                    <a:pt x="174" y="64"/>
                    <a:pt x="169" y="65"/>
                    <a:pt x="166" y="68"/>
                  </a:cubicBezTo>
                  <a:cubicBezTo>
                    <a:pt x="158" y="74"/>
                    <a:pt x="150" y="79"/>
                    <a:pt x="145" y="87"/>
                  </a:cubicBezTo>
                  <a:cubicBezTo>
                    <a:pt x="144" y="89"/>
                    <a:pt x="146" y="90"/>
                    <a:pt x="147" y="90"/>
                  </a:cubicBezTo>
                  <a:cubicBezTo>
                    <a:pt x="156" y="90"/>
                    <a:pt x="165" y="92"/>
                    <a:pt x="174" y="93"/>
                  </a:cubicBezTo>
                  <a:cubicBezTo>
                    <a:pt x="177" y="93"/>
                    <a:pt x="181" y="97"/>
                    <a:pt x="184" y="94"/>
                  </a:cubicBezTo>
                  <a:cubicBezTo>
                    <a:pt x="185" y="93"/>
                    <a:pt x="187" y="92"/>
                    <a:pt x="186" y="90"/>
                  </a:cubicBezTo>
                  <a:cubicBezTo>
                    <a:pt x="184" y="77"/>
                    <a:pt x="182" y="62"/>
                    <a:pt x="174" y="51"/>
                  </a:cubicBezTo>
                  <a:cubicBezTo>
                    <a:pt x="167" y="45"/>
                    <a:pt x="164" y="36"/>
                    <a:pt x="162" y="28"/>
                  </a:cubicBezTo>
                  <a:cubicBezTo>
                    <a:pt x="165" y="26"/>
                    <a:pt x="169" y="27"/>
                    <a:pt x="172" y="28"/>
                  </a:cubicBezTo>
                  <a:cubicBezTo>
                    <a:pt x="173" y="33"/>
                    <a:pt x="174" y="36"/>
                    <a:pt x="176" y="40"/>
                  </a:cubicBezTo>
                  <a:cubicBezTo>
                    <a:pt x="177" y="41"/>
                    <a:pt x="178" y="42"/>
                    <a:pt x="179" y="41"/>
                  </a:cubicBezTo>
                  <a:cubicBezTo>
                    <a:pt x="182" y="37"/>
                    <a:pt x="183" y="32"/>
                    <a:pt x="185" y="28"/>
                  </a:cubicBezTo>
                  <a:cubicBezTo>
                    <a:pt x="187" y="23"/>
                    <a:pt x="190" y="18"/>
                    <a:pt x="193" y="13"/>
                  </a:cubicBezTo>
                  <a:cubicBezTo>
                    <a:pt x="194" y="13"/>
                    <a:pt x="196" y="12"/>
                    <a:pt x="197" y="13"/>
                  </a:cubicBezTo>
                  <a:cubicBezTo>
                    <a:pt x="197" y="17"/>
                    <a:pt x="194" y="19"/>
                    <a:pt x="193" y="22"/>
                  </a:cubicBezTo>
                  <a:cubicBezTo>
                    <a:pt x="191" y="28"/>
                    <a:pt x="189" y="31"/>
                    <a:pt x="187" y="37"/>
                  </a:cubicBezTo>
                  <a:cubicBezTo>
                    <a:pt x="186" y="42"/>
                    <a:pt x="182" y="48"/>
                    <a:pt x="188" y="52"/>
                  </a:cubicBezTo>
                  <a:cubicBezTo>
                    <a:pt x="190" y="57"/>
                    <a:pt x="190" y="64"/>
                    <a:pt x="196" y="67"/>
                  </a:cubicBezTo>
                  <a:cubicBezTo>
                    <a:pt x="198" y="70"/>
                    <a:pt x="199" y="74"/>
                    <a:pt x="197" y="77"/>
                  </a:cubicBezTo>
                  <a:cubicBezTo>
                    <a:pt x="197" y="82"/>
                    <a:pt x="198" y="86"/>
                    <a:pt x="201" y="91"/>
                  </a:cubicBezTo>
                  <a:cubicBezTo>
                    <a:pt x="206" y="94"/>
                    <a:pt x="207" y="88"/>
                    <a:pt x="211" y="86"/>
                  </a:cubicBezTo>
                  <a:cubicBezTo>
                    <a:pt x="213" y="84"/>
                    <a:pt x="216" y="81"/>
                    <a:pt x="218" y="78"/>
                  </a:cubicBezTo>
                  <a:cubicBezTo>
                    <a:pt x="215" y="78"/>
                    <a:pt x="210" y="77"/>
                    <a:pt x="207" y="74"/>
                  </a:cubicBezTo>
                  <a:cubicBezTo>
                    <a:pt x="203" y="73"/>
                    <a:pt x="203" y="69"/>
                    <a:pt x="202" y="65"/>
                  </a:cubicBezTo>
                  <a:cubicBezTo>
                    <a:pt x="203" y="62"/>
                    <a:pt x="204" y="57"/>
                    <a:pt x="207" y="55"/>
                  </a:cubicBezTo>
                  <a:cubicBezTo>
                    <a:pt x="209" y="53"/>
                    <a:pt x="213" y="53"/>
                    <a:pt x="217" y="53"/>
                  </a:cubicBezTo>
                  <a:cubicBezTo>
                    <a:pt x="222" y="54"/>
                    <a:pt x="226" y="58"/>
                    <a:pt x="228" y="63"/>
                  </a:cubicBezTo>
                  <a:cubicBezTo>
                    <a:pt x="230" y="59"/>
                    <a:pt x="230" y="54"/>
                    <a:pt x="227" y="49"/>
                  </a:cubicBezTo>
                  <a:cubicBezTo>
                    <a:pt x="226" y="48"/>
                    <a:pt x="224" y="46"/>
                    <a:pt x="222" y="46"/>
                  </a:cubicBezTo>
                  <a:cubicBezTo>
                    <a:pt x="222" y="45"/>
                    <a:pt x="221" y="44"/>
                    <a:pt x="222" y="44"/>
                  </a:cubicBezTo>
                  <a:cubicBezTo>
                    <a:pt x="227" y="43"/>
                    <a:pt x="233" y="40"/>
                    <a:pt x="236" y="45"/>
                  </a:cubicBezTo>
                  <a:cubicBezTo>
                    <a:pt x="238" y="48"/>
                    <a:pt x="239" y="51"/>
                    <a:pt x="237" y="54"/>
                  </a:cubicBezTo>
                  <a:cubicBezTo>
                    <a:pt x="237" y="59"/>
                    <a:pt x="233" y="62"/>
                    <a:pt x="232" y="66"/>
                  </a:cubicBezTo>
                  <a:cubicBezTo>
                    <a:pt x="237" y="64"/>
                    <a:pt x="240" y="61"/>
                    <a:pt x="243" y="58"/>
                  </a:cubicBezTo>
                  <a:cubicBezTo>
                    <a:pt x="254" y="40"/>
                    <a:pt x="265" y="20"/>
                    <a:pt x="276" y="1"/>
                  </a:cubicBezTo>
                  <a:cubicBezTo>
                    <a:pt x="276" y="1"/>
                    <a:pt x="277" y="0"/>
                    <a:pt x="278" y="1"/>
                  </a:cubicBezTo>
                  <a:cubicBezTo>
                    <a:pt x="277" y="7"/>
                    <a:pt x="274" y="13"/>
                    <a:pt x="271" y="18"/>
                  </a:cubicBezTo>
                  <a:cubicBezTo>
                    <a:pt x="265" y="30"/>
                    <a:pt x="257" y="42"/>
                    <a:pt x="252" y="56"/>
                  </a:cubicBezTo>
                  <a:cubicBezTo>
                    <a:pt x="252" y="56"/>
                    <a:pt x="252" y="56"/>
                    <a:pt x="252" y="56"/>
                  </a:cubicBezTo>
                  <a:cubicBezTo>
                    <a:pt x="259" y="55"/>
                    <a:pt x="267" y="52"/>
                    <a:pt x="273" y="49"/>
                  </a:cubicBezTo>
                  <a:cubicBezTo>
                    <a:pt x="276" y="46"/>
                    <a:pt x="279" y="47"/>
                    <a:pt x="281" y="45"/>
                  </a:cubicBezTo>
                  <a:cubicBezTo>
                    <a:pt x="299" y="36"/>
                    <a:pt x="313" y="24"/>
                    <a:pt x="326" y="10"/>
                  </a:cubicBezTo>
                  <a:cubicBezTo>
                    <a:pt x="328" y="10"/>
                    <a:pt x="328" y="12"/>
                    <a:pt x="32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847"/>
            <p:cNvSpPr>
              <a:spLocks/>
            </p:cNvSpPr>
            <p:nvPr/>
          </p:nvSpPr>
          <p:spPr bwMode="auto">
            <a:xfrm>
              <a:off x="8986838" y="855663"/>
              <a:ext cx="69850" cy="114300"/>
            </a:xfrm>
            <a:custGeom>
              <a:avLst/>
              <a:gdLst>
                <a:gd name="T0" fmla="*/ 18 w 20"/>
                <a:gd name="T1" fmla="*/ 16 h 33"/>
                <a:gd name="T2" fmla="*/ 12 w 20"/>
                <a:gd name="T3" fmla="*/ 17 h 33"/>
                <a:gd name="T4" fmla="*/ 9 w 20"/>
                <a:gd name="T5" fmla="*/ 16 h 33"/>
                <a:gd name="T6" fmla="*/ 4 w 20"/>
                <a:gd name="T7" fmla="*/ 32 h 33"/>
                <a:gd name="T8" fmla="*/ 0 w 20"/>
                <a:gd name="T9" fmla="*/ 32 h 33"/>
                <a:gd name="T10" fmla="*/ 4 w 20"/>
                <a:gd name="T11" fmla="*/ 21 h 33"/>
                <a:gd name="T12" fmla="*/ 11 w 20"/>
                <a:gd name="T13" fmla="*/ 1 h 33"/>
                <a:gd name="T14" fmla="*/ 13 w 20"/>
                <a:gd name="T15" fmla="*/ 0 h 33"/>
                <a:gd name="T16" fmla="*/ 13 w 20"/>
                <a:gd name="T17" fmla="*/ 1 h 33"/>
                <a:gd name="T18" fmla="*/ 12 w 20"/>
                <a:gd name="T19" fmla="*/ 9 h 33"/>
                <a:gd name="T20" fmla="*/ 18 w 20"/>
                <a:gd name="T21" fmla="*/ 9 h 33"/>
                <a:gd name="T22" fmla="*/ 18 w 20"/>
                <a:gd name="T2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3">
                  <a:moveTo>
                    <a:pt x="18" y="16"/>
                  </a:moveTo>
                  <a:cubicBezTo>
                    <a:pt x="16" y="17"/>
                    <a:pt x="14" y="18"/>
                    <a:pt x="12" y="17"/>
                  </a:cubicBezTo>
                  <a:cubicBezTo>
                    <a:pt x="12" y="16"/>
                    <a:pt x="11" y="14"/>
                    <a:pt x="9" y="16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1" y="33"/>
                    <a:pt x="0" y="32"/>
                  </a:cubicBezTo>
                  <a:cubicBezTo>
                    <a:pt x="0" y="28"/>
                    <a:pt x="4" y="25"/>
                    <a:pt x="4" y="21"/>
                  </a:cubicBezTo>
                  <a:cubicBezTo>
                    <a:pt x="7" y="14"/>
                    <a:pt x="9" y="8"/>
                    <a:pt x="11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4"/>
                    <a:pt x="11" y="6"/>
                    <a:pt x="12" y="9"/>
                  </a:cubicBezTo>
                  <a:cubicBezTo>
                    <a:pt x="14" y="8"/>
                    <a:pt x="16" y="9"/>
                    <a:pt x="18" y="9"/>
                  </a:cubicBezTo>
                  <a:cubicBezTo>
                    <a:pt x="20" y="11"/>
                    <a:pt x="19" y="14"/>
                    <a:pt x="1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848"/>
            <p:cNvSpPr>
              <a:spLocks/>
            </p:cNvSpPr>
            <p:nvPr/>
          </p:nvSpPr>
          <p:spPr bwMode="auto">
            <a:xfrm>
              <a:off x="9209088" y="123348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849"/>
            <p:cNvSpPr>
              <a:spLocks/>
            </p:cNvSpPr>
            <p:nvPr/>
          </p:nvSpPr>
          <p:spPr bwMode="auto">
            <a:xfrm>
              <a:off x="8966200" y="1084263"/>
              <a:ext cx="160338" cy="101600"/>
            </a:xfrm>
            <a:custGeom>
              <a:avLst/>
              <a:gdLst>
                <a:gd name="T0" fmla="*/ 43 w 46"/>
                <a:gd name="T1" fmla="*/ 16 h 29"/>
                <a:gd name="T2" fmla="*/ 12 w 46"/>
                <a:gd name="T3" fmla="*/ 29 h 29"/>
                <a:gd name="T4" fmla="*/ 0 w 46"/>
                <a:gd name="T5" fmla="*/ 20 h 29"/>
                <a:gd name="T6" fmla="*/ 4 w 46"/>
                <a:gd name="T7" fmla="*/ 19 h 29"/>
                <a:gd name="T8" fmla="*/ 25 w 46"/>
                <a:gd name="T9" fmla="*/ 2 h 29"/>
                <a:gd name="T10" fmla="*/ 44 w 46"/>
                <a:gd name="T11" fmla="*/ 7 h 29"/>
                <a:gd name="T12" fmla="*/ 43 w 46"/>
                <a:gd name="T1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9">
                  <a:moveTo>
                    <a:pt x="43" y="16"/>
                  </a:moveTo>
                  <a:cubicBezTo>
                    <a:pt x="36" y="25"/>
                    <a:pt x="23" y="29"/>
                    <a:pt x="12" y="29"/>
                  </a:cubicBezTo>
                  <a:cubicBezTo>
                    <a:pt x="7" y="29"/>
                    <a:pt x="2" y="25"/>
                    <a:pt x="0" y="20"/>
                  </a:cubicBezTo>
                  <a:cubicBezTo>
                    <a:pt x="0" y="19"/>
                    <a:pt x="2" y="20"/>
                    <a:pt x="4" y="19"/>
                  </a:cubicBezTo>
                  <a:cubicBezTo>
                    <a:pt x="14" y="16"/>
                    <a:pt x="15" y="5"/>
                    <a:pt x="25" y="2"/>
                  </a:cubicBezTo>
                  <a:cubicBezTo>
                    <a:pt x="31" y="0"/>
                    <a:pt x="40" y="1"/>
                    <a:pt x="44" y="7"/>
                  </a:cubicBezTo>
                  <a:cubicBezTo>
                    <a:pt x="46" y="10"/>
                    <a:pt x="44" y="13"/>
                    <a:pt x="43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850"/>
            <p:cNvSpPr>
              <a:spLocks/>
            </p:cNvSpPr>
            <p:nvPr/>
          </p:nvSpPr>
          <p:spPr bwMode="auto">
            <a:xfrm>
              <a:off x="8945563" y="973138"/>
              <a:ext cx="134938" cy="111125"/>
            </a:xfrm>
            <a:custGeom>
              <a:avLst/>
              <a:gdLst>
                <a:gd name="T0" fmla="*/ 36 w 39"/>
                <a:gd name="T1" fmla="*/ 29 h 32"/>
                <a:gd name="T2" fmla="*/ 29 w 39"/>
                <a:gd name="T3" fmla="*/ 32 h 32"/>
                <a:gd name="T4" fmla="*/ 23 w 39"/>
                <a:gd name="T5" fmla="*/ 24 h 32"/>
                <a:gd name="T6" fmla="*/ 19 w 39"/>
                <a:gd name="T7" fmla="*/ 19 h 32"/>
                <a:gd name="T8" fmla="*/ 12 w 39"/>
                <a:gd name="T9" fmla="*/ 16 h 32"/>
                <a:gd name="T10" fmla="*/ 6 w 39"/>
                <a:gd name="T11" fmla="*/ 16 h 32"/>
                <a:gd name="T12" fmla="*/ 1 w 39"/>
                <a:gd name="T13" fmla="*/ 12 h 32"/>
                <a:gd name="T14" fmla="*/ 13 w 39"/>
                <a:gd name="T15" fmla="*/ 0 h 32"/>
                <a:gd name="T16" fmla="*/ 28 w 39"/>
                <a:gd name="T17" fmla="*/ 2 h 32"/>
                <a:gd name="T18" fmla="*/ 36 w 39"/>
                <a:gd name="T1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32">
                  <a:moveTo>
                    <a:pt x="36" y="29"/>
                  </a:moveTo>
                  <a:cubicBezTo>
                    <a:pt x="34" y="32"/>
                    <a:pt x="31" y="31"/>
                    <a:pt x="29" y="32"/>
                  </a:cubicBezTo>
                  <a:cubicBezTo>
                    <a:pt x="26" y="30"/>
                    <a:pt x="26" y="25"/>
                    <a:pt x="23" y="24"/>
                  </a:cubicBezTo>
                  <a:cubicBezTo>
                    <a:pt x="22" y="22"/>
                    <a:pt x="22" y="20"/>
                    <a:pt x="19" y="19"/>
                  </a:cubicBezTo>
                  <a:cubicBezTo>
                    <a:pt x="16" y="19"/>
                    <a:pt x="14" y="18"/>
                    <a:pt x="12" y="16"/>
                  </a:cubicBezTo>
                  <a:cubicBezTo>
                    <a:pt x="10" y="15"/>
                    <a:pt x="8" y="15"/>
                    <a:pt x="6" y="16"/>
                  </a:cubicBezTo>
                  <a:cubicBezTo>
                    <a:pt x="5" y="14"/>
                    <a:pt x="0" y="15"/>
                    <a:pt x="1" y="12"/>
                  </a:cubicBezTo>
                  <a:cubicBezTo>
                    <a:pt x="2" y="6"/>
                    <a:pt x="7" y="1"/>
                    <a:pt x="13" y="0"/>
                  </a:cubicBezTo>
                  <a:cubicBezTo>
                    <a:pt x="18" y="0"/>
                    <a:pt x="24" y="0"/>
                    <a:pt x="28" y="2"/>
                  </a:cubicBezTo>
                  <a:cubicBezTo>
                    <a:pt x="38" y="8"/>
                    <a:pt x="39" y="20"/>
                    <a:pt x="3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851"/>
            <p:cNvSpPr>
              <a:spLocks/>
            </p:cNvSpPr>
            <p:nvPr/>
          </p:nvSpPr>
          <p:spPr bwMode="auto">
            <a:xfrm>
              <a:off x="9012238" y="1066800"/>
              <a:ext cx="20638" cy="20638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5 h 6"/>
                <a:gd name="T4" fmla="*/ 2 w 6"/>
                <a:gd name="T5" fmla="*/ 1 h 6"/>
                <a:gd name="T6" fmla="*/ 6 w 6"/>
                <a:gd name="T7" fmla="*/ 2 h 6"/>
                <a:gd name="T8" fmla="*/ 4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6"/>
                    <a:pt x="1" y="6"/>
                    <a:pt x="1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6" y="3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852"/>
            <p:cNvSpPr>
              <a:spLocks/>
            </p:cNvSpPr>
            <p:nvPr/>
          </p:nvSpPr>
          <p:spPr bwMode="auto">
            <a:xfrm>
              <a:off x="8994775" y="1046163"/>
              <a:ext cx="20638" cy="20638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4 h 6"/>
                <a:gd name="T4" fmla="*/ 1 w 6"/>
                <a:gd name="T5" fmla="*/ 1 h 6"/>
                <a:gd name="T6" fmla="*/ 5 w 6"/>
                <a:gd name="T7" fmla="*/ 1 h 6"/>
                <a:gd name="T8" fmla="*/ 4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6"/>
                    <a:pt x="2" y="5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853"/>
            <p:cNvSpPr>
              <a:spLocks/>
            </p:cNvSpPr>
            <p:nvPr/>
          </p:nvSpPr>
          <p:spPr bwMode="auto">
            <a:xfrm>
              <a:off x="8974138" y="1036638"/>
              <a:ext cx="15875" cy="17463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4 h 5"/>
                <a:gd name="T4" fmla="*/ 0 w 5"/>
                <a:gd name="T5" fmla="*/ 0 h 5"/>
                <a:gd name="T6" fmla="*/ 5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1" y="5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854"/>
            <p:cNvSpPr>
              <a:spLocks/>
            </p:cNvSpPr>
            <p:nvPr/>
          </p:nvSpPr>
          <p:spPr bwMode="auto">
            <a:xfrm>
              <a:off x="8893175" y="1060450"/>
              <a:ext cx="114300" cy="93663"/>
            </a:xfrm>
            <a:custGeom>
              <a:avLst/>
              <a:gdLst>
                <a:gd name="T0" fmla="*/ 29 w 33"/>
                <a:gd name="T1" fmla="*/ 20 h 27"/>
                <a:gd name="T2" fmla="*/ 9 w 33"/>
                <a:gd name="T3" fmla="*/ 25 h 27"/>
                <a:gd name="T4" fmla="*/ 1 w 33"/>
                <a:gd name="T5" fmla="*/ 17 h 27"/>
                <a:gd name="T6" fmla="*/ 3 w 33"/>
                <a:gd name="T7" fmla="*/ 6 h 27"/>
                <a:gd name="T8" fmla="*/ 24 w 33"/>
                <a:gd name="T9" fmla="*/ 1 h 27"/>
                <a:gd name="T10" fmla="*/ 33 w 33"/>
                <a:gd name="T11" fmla="*/ 12 h 27"/>
                <a:gd name="T12" fmla="*/ 29 w 33"/>
                <a:gd name="T13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29" y="20"/>
                  </a:moveTo>
                  <a:cubicBezTo>
                    <a:pt x="24" y="26"/>
                    <a:pt x="16" y="27"/>
                    <a:pt x="9" y="25"/>
                  </a:cubicBezTo>
                  <a:cubicBezTo>
                    <a:pt x="4" y="24"/>
                    <a:pt x="2" y="21"/>
                    <a:pt x="1" y="17"/>
                  </a:cubicBezTo>
                  <a:cubicBezTo>
                    <a:pt x="0" y="14"/>
                    <a:pt x="0" y="9"/>
                    <a:pt x="3" y="6"/>
                  </a:cubicBezTo>
                  <a:cubicBezTo>
                    <a:pt x="9" y="1"/>
                    <a:pt x="17" y="0"/>
                    <a:pt x="24" y="1"/>
                  </a:cubicBezTo>
                  <a:cubicBezTo>
                    <a:pt x="28" y="3"/>
                    <a:pt x="33" y="7"/>
                    <a:pt x="33" y="12"/>
                  </a:cubicBezTo>
                  <a:cubicBezTo>
                    <a:pt x="33" y="15"/>
                    <a:pt x="32" y="18"/>
                    <a:pt x="29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855"/>
            <p:cNvSpPr>
              <a:spLocks/>
            </p:cNvSpPr>
            <p:nvPr/>
          </p:nvSpPr>
          <p:spPr bwMode="auto">
            <a:xfrm>
              <a:off x="9185275" y="1508125"/>
              <a:ext cx="55563" cy="73025"/>
            </a:xfrm>
            <a:custGeom>
              <a:avLst/>
              <a:gdLst>
                <a:gd name="T0" fmla="*/ 7 w 16"/>
                <a:gd name="T1" fmla="*/ 20 h 21"/>
                <a:gd name="T2" fmla="*/ 0 w 16"/>
                <a:gd name="T3" fmla="*/ 10 h 21"/>
                <a:gd name="T4" fmla="*/ 3 w 16"/>
                <a:gd name="T5" fmla="*/ 0 h 21"/>
                <a:gd name="T6" fmla="*/ 9 w 16"/>
                <a:gd name="T7" fmla="*/ 17 h 21"/>
                <a:gd name="T8" fmla="*/ 16 w 16"/>
                <a:gd name="T9" fmla="*/ 20 h 21"/>
                <a:gd name="T10" fmla="*/ 7 w 16"/>
                <a:gd name="T11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1">
                  <a:moveTo>
                    <a:pt x="7" y="20"/>
                  </a:moveTo>
                  <a:cubicBezTo>
                    <a:pt x="2" y="19"/>
                    <a:pt x="1" y="14"/>
                    <a:pt x="0" y="10"/>
                  </a:cubicBezTo>
                  <a:cubicBezTo>
                    <a:pt x="0" y="7"/>
                    <a:pt x="1" y="3"/>
                    <a:pt x="3" y="0"/>
                  </a:cubicBezTo>
                  <a:cubicBezTo>
                    <a:pt x="3" y="6"/>
                    <a:pt x="4" y="12"/>
                    <a:pt x="9" y="17"/>
                  </a:cubicBezTo>
                  <a:cubicBezTo>
                    <a:pt x="11" y="18"/>
                    <a:pt x="13" y="19"/>
                    <a:pt x="16" y="20"/>
                  </a:cubicBezTo>
                  <a:cubicBezTo>
                    <a:pt x="13" y="21"/>
                    <a:pt x="10" y="21"/>
                    <a:pt x="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856"/>
            <p:cNvSpPr>
              <a:spLocks/>
            </p:cNvSpPr>
            <p:nvPr/>
          </p:nvSpPr>
          <p:spPr bwMode="auto">
            <a:xfrm>
              <a:off x="8942388" y="1028700"/>
              <a:ext cx="20638" cy="25400"/>
            </a:xfrm>
            <a:custGeom>
              <a:avLst/>
              <a:gdLst>
                <a:gd name="T0" fmla="*/ 3 w 6"/>
                <a:gd name="T1" fmla="*/ 6 h 7"/>
                <a:gd name="T2" fmla="*/ 1 w 6"/>
                <a:gd name="T3" fmla="*/ 5 h 7"/>
                <a:gd name="T4" fmla="*/ 2 w 6"/>
                <a:gd name="T5" fmla="*/ 1 h 7"/>
                <a:gd name="T6" fmla="*/ 5 w 6"/>
                <a:gd name="T7" fmla="*/ 1 h 7"/>
                <a:gd name="T8" fmla="*/ 3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cubicBezTo>
                    <a:pt x="2" y="7"/>
                    <a:pt x="2" y="5"/>
                    <a:pt x="1" y="5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6" y="3"/>
                    <a:pt x="6" y="6"/>
                    <a:pt x="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857"/>
            <p:cNvSpPr>
              <a:spLocks/>
            </p:cNvSpPr>
            <p:nvPr/>
          </p:nvSpPr>
          <p:spPr bwMode="auto">
            <a:xfrm>
              <a:off x="8810625" y="973138"/>
              <a:ext cx="138113" cy="98425"/>
            </a:xfrm>
            <a:custGeom>
              <a:avLst/>
              <a:gdLst>
                <a:gd name="T0" fmla="*/ 36 w 40"/>
                <a:gd name="T1" fmla="*/ 16 h 28"/>
                <a:gd name="T2" fmla="*/ 26 w 40"/>
                <a:gd name="T3" fmla="*/ 20 h 28"/>
                <a:gd name="T4" fmla="*/ 20 w 40"/>
                <a:gd name="T5" fmla="*/ 23 h 28"/>
                <a:gd name="T6" fmla="*/ 17 w 40"/>
                <a:gd name="T7" fmla="*/ 27 h 28"/>
                <a:gd name="T8" fmla="*/ 4 w 40"/>
                <a:gd name="T9" fmla="*/ 24 h 28"/>
                <a:gd name="T10" fmla="*/ 5 w 40"/>
                <a:gd name="T11" fmla="*/ 8 h 28"/>
                <a:gd name="T12" fmla="*/ 22 w 40"/>
                <a:gd name="T13" fmla="*/ 0 h 28"/>
                <a:gd name="T14" fmla="*/ 32 w 40"/>
                <a:gd name="T15" fmla="*/ 4 h 28"/>
                <a:gd name="T16" fmla="*/ 36 w 40"/>
                <a:gd name="T17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8">
                  <a:moveTo>
                    <a:pt x="36" y="16"/>
                  </a:moveTo>
                  <a:cubicBezTo>
                    <a:pt x="32" y="16"/>
                    <a:pt x="28" y="17"/>
                    <a:pt x="26" y="20"/>
                  </a:cubicBezTo>
                  <a:cubicBezTo>
                    <a:pt x="24" y="20"/>
                    <a:pt x="21" y="21"/>
                    <a:pt x="20" y="23"/>
                  </a:cubicBezTo>
                  <a:cubicBezTo>
                    <a:pt x="20" y="24"/>
                    <a:pt x="20" y="27"/>
                    <a:pt x="17" y="27"/>
                  </a:cubicBezTo>
                  <a:cubicBezTo>
                    <a:pt x="13" y="26"/>
                    <a:pt x="7" y="28"/>
                    <a:pt x="4" y="24"/>
                  </a:cubicBezTo>
                  <a:cubicBezTo>
                    <a:pt x="0" y="18"/>
                    <a:pt x="3" y="13"/>
                    <a:pt x="5" y="8"/>
                  </a:cubicBezTo>
                  <a:cubicBezTo>
                    <a:pt x="10" y="3"/>
                    <a:pt x="16" y="0"/>
                    <a:pt x="22" y="0"/>
                  </a:cubicBezTo>
                  <a:cubicBezTo>
                    <a:pt x="25" y="0"/>
                    <a:pt x="29" y="1"/>
                    <a:pt x="32" y="4"/>
                  </a:cubicBezTo>
                  <a:cubicBezTo>
                    <a:pt x="34" y="8"/>
                    <a:pt x="40" y="12"/>
                    <a:pt x="3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858"/>
            <p:cNvSpPr>
              <a:spLocks/>
            </p:cNvSpPr>
            <p:nvPr/>
          </p:nvSpPr>
          <p:spPr bwMode="auto">
            <a:xfrm>
              <a:off x="8910638" y="1036638"/>
              <a:ext cx="25400" cy="26988"/>
            </a:xfrm>
            <a:custGeom>
              <a:avLst/>
              <a:gdLst>
                <a:gd name="T0" fmla="*/ 4 w 7"/>
                <a:gd name="T1" fmla="*/ 6 h 8"/>
                <a:gd name="T2" fmla="*/ 1 w 7"/>
                <a:gd name="T3" fmla="*/ 6 h 8"/>
                <a:gd name="T4" fmla="*/ 2 w 7"/>
                <a:gd name="T5" fmla="*/ 1 h 8"/>
                <a:gd name="T6" fmla="*/ 7 w 7"/>
                <a:gd name="T7" fmla="*/ 2 h 8"/>
                <a:gd name="T8" fmla="*/ 4 w 7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6"/>
                  </a:moveTo>
                  <a:cubicBezTo>
                    <a:pt x="4" y="6"/>
                    <a:pt x="1" y="8"/>
                    <a:pt x="1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6" y="1"/>
                    <a:pt x="7" y="2"/>
                  </a:cubicBezTo>
                  <a:cubicBezTo>
                    <a:pt x="7" y="4"/>
                    <a:pt x="6" y="5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859"/>
            <p:cNvSpPr>
              <a:spLocks/>
            </p:cNvSpPr>
            <p:nvPr/>
          </p:nvSpPr>
          <p:spPr bwMode="auto">
            <a:xfrm>
              <a:off x="9036050" y="1268413"/>
              <a:ext cx="17463" cy="41275"/>
            </a:xfrm>
            <a:custGeom>
              <a:avLst/>
              <a:gdLst>
                <a:gd name="T0" fmla="*/ 3 w 5"/>
                <a:gd name="T1" fmla="*/ 9 h 12"/>
                <a:gd name="T2" fmla="*/ 1 w 5"/>
                <a:gd name="T3" fmla="*/ 12 h 12"/>
                <a:gd name="T4" fmla="*/ 1 w 5"/>
                <a:gd name="T5" fmla="*/ 1 h 12"/>
                <a:gd name="T6" fmla="*/ 3 w 5"/>
                <a:gd name="T7" fmla="*/ 0 h 12"/>
                <a:gd name="T8" fmla="*/ 3 w 5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3" y="9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9"/>
                    <a:pt x="2" y="5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5" y="3"/>
                    <a:pt x="3" y="6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860"/>
            <p:cNvSpPr>
              <a:spLocks/>
            </p:cNvSpPr>
            <p:nvPr/>
          </p:nvSpPr>
          <p:spPr bwMode="auto">
            <a:xfrm>
              <a:off x="8983663" y="1285875"/>
              <a:ext cx="41275" cy="69850"/>
            </a:xfrm>
            <a:custGeom>
              <a:avLst/>
              <a:gdLst>
                <a:gd name="T0" fmla="*/ 1 w 12"/>
                <a:gd name="T1" fmla="*/ 19 h 20"/>
                <a:gd name="T2" fmla="*/ 0 w 12"/>
                <a:gd name="T3" fmla="*/ 19 h 20"/>
                <a:gd name="T4" fmla="*/ 10 w 12"/>
                <a:gd name="T5" fmla="*/ 0 h 20"/>
                <a:gd name="T6" fmla="*/ 12 w 12"/>
                <a:gd name="T7" fmla="*/ 0 h 20"/>
                <a:gd name="T8" fmla="*/ 1 w 1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" y="19"/>
                  </a:moveTo>
                  <a:cubicBezTo>
                    <a:pt x="0" y="20"/>
                    <a:pt x="0" y="20"/>
                    <a:pt x="0" y="19"/>
                  </a:cubicBezTo>
                  <a:cubicBezTo>
                    <a:pt x="3" y="13"/>
                    <a:pt x="8" y="7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8"/>
                    <a:pt x="7" y="16"/>
                    <a:pt x="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861"/>
            <p:cNvSpPr>
              <a:spLocks/>
            </p:cNvSpPr>
            <p:nvPr/>
          </p:nvSpPr>
          <p:spPr bwMode="auto">
            <a:xfrm>
              <a:off x="8886825" y="1049338"/>
              <a:ext cx="20638" cy="22225"/>
            </a:xfrm>
            <a:custGeom>
              <a:avLst/>
              <a:gdLst>
                <a:gd name="T0" fmla="*/ 4 w 6"/>
                <a:gd name="T1" fmla="*/ 5 h 6"/>
                <a:gd name="T2" fmla="*/ 0 w 6"/>
                <a:gd name="T3" fmla="*/ 4 h 6"/>
                <a:gd name="T4" fmla="*/ 2 w 6"/>
                <a:gd name="T5" fmla="*/ 0 h 6"/>
                <a:gd name="T6" fmla="*/ 5 w 6"/>
                <a:gd name="T7" fmla="*/ 1 h 6"/>
                <a:gd name="T8" fmla="*/ 4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6"/>
                    <a:pt x="1" y="5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3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862"/>
            <p:cNvSpPr>
              <a:spLocks/>
            </p:cNvSpPr>
            <p:nvPr/>
          </p:nvSpPr>
          <p:spPr bwMode="auto">
            <a:xfrm>
              <a:off x="8837613" y="1154113"/>
              <a:ext cx="131763" cy="107950"/>
            </a:xfrm>
            <a:custGeom>
              <a:avLst/>
              <a:gdLst>
                <a:gd name="T0" fmla="*/ 30 w 38"/>
                <a:gd name="T1" fmla="*/ 9 h 31"/>
                <a:gd name="T2" fmla="*/ 37 w 38"/>
                <a:gd name="T3" fmla="*/ 13 h 31"/>
                <a:gd name="T4" fmla="*/ 36 w 38"/>
                <a:gd name="T5" fmla="*/ 18 h 31"/>
                <a:gd name="T6" fmla="*/ 28 w 38"/>
                <a:gd name="T7" fmla="*/ 18 h 31"/>
                <a:gd name="T8" fmla="*/ 26 w 38"/>
                <a:gd name="T9" fmla="*/ 17 h 31"/>
                <a:gd name="T10" fmla="*/ 19 w 38"/>
                <a:gd name="T11" fmla="*/ 28 h 31"/>
                <a:gd name="T12" fmla="*/ 13 w 38"/>
                <a:gd name="T13" fmla="*/ 31 h 31"/>
                <a:gd name="T14" fmla="*/ 16 w 38"/>
                <a:gd name="T15" fmla="*/ 24 h 31"/>
                <a:gd name="T16" fmla="*/ 6 w 38"/>
                <a:gd name="T17" fmla="*/ 23 h 31"/>
                <a:gd name="T18" fmla="*/ 0 w 38"/>
                <a:gd name="T19" fmla="*/ 13 h 31"/>
                <a:gd name="T20" fmla="*/ 1 w 38"/>
                <a:gd name="T21" fmla="*/ 10 h 31"/>
                <a:gd name="T22" fmla="*/ 16 w 38"/>
                <a:gd name="T23" fmla="*/ 4 h 31"/>
                <a:gd name="T24" fmla="*/ 22 w 38"/>
                <a:gd name="T25" fmla="*/ 12 h 31"/>
                <a:gd name="T26" fmla="*/ 22 w 38"/>
                <a:gd name="T27" fmla="*/ 13 h 31"/>
                <a:gd name="T28" fmla="*/ 31 w 38"/>
                <a:gd name="T29" fmla="*/ 1 h 31"/>
                <a:gd name="T30" fmla="*/ 30 w 38"/>
                <a:gd name="T31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31">
                  <a:moveTo>
                    <a:pt x="30" y="9"/>
                  </a:moveTo>
                  <a:cubicBezTo>
                    <a:pt x="33" y="10"/>
                    <a:pt x="36" y="10"/>
                    <a:pt x="37" y="13"/>
                  </a:cubicBezTo>
                  <a:cubicBezTo>
                    <a:pt x="38" y="15"/>
                    <a:pt x="37" y="17"/>
                    <a:pt x="36" y="18"/>
                  </a:cubicBezTo>
                  <a:cubicBezTo>
                    <a:pt x="33" y="21"/>
                    <a:pt x="31" y="20"/>
                    <a:pt x="28" y="18"/>
                  </a:cubicBezTo>
                  <a:cubicBezTo>
                    <a:pt x="28" y="18"/>
                    <a:pt x="27" y="17"/>
                    <a:pt x="26" y="17"/>
                  </a:cubicBezTo>
                  <a:cubicBezTo>
                    <a:pt x="23" y="20"/>
                    <a:pt x="22" y="25"/>
                    <a:pt x="19" y="28"/>
                  </a:cubicBezTo>
                  <a:cubicBezTo>
                    <a:pt x="18" y="30"/>
                    <a:pt x="15" y="31"/>
                    <a:pt x="13" y="31"/>
                  </a:cubicBezTo>
                  <a:cubicBezTo>
                    <a:pt x="13" y="28"/>
                    <a:pt x="16" y="26"/>
                    <a:pt x="16" y="24"/>
                  </a:cubicBezTo>
                  <a:cubicBezTo>
                    <a:pt x="13" y="23"/>
                    <a:pt x="9" y="24"/>
                    <a:pt x="6" y="23"/>
                  </a:cubicBezTo>
                  <a:cubicBezTo>
                    <a:pt x="3" y="20"/>
                    <a:pt x="0" y="17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8" y="11"/>
                    <a:pt x="9" y="0"/>
                    <a:pt x="16" y="4"/>
                  </a:cubicBezTo>
                  <a:cubicBezTo>
                    <a:pt x="19" y="6"/>
                    <a:pt x="21" y="9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6" y="8"/>
                    <a:pt x="25" y="0"/>
                    <a:pt x="31" y="1"/>
                  </a:cubicBezTo>
                  <a:cubicBezTo>
                    <a:pt x="32" y="4"/>
                    <a:pt x="29" y="7"/>
                    <a:pt x="3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863"/>
            <p:cNvSpPr>
              <a:spLocks/>
            </p:cNvSpPr>
            <p:nvPr/>
          </p:nvSpPr>
          <p:spPr bwMode="auto">
            <a:xfrm>
              <a:off x="8769350" y="1066800"/>
              <a:ext cx="138113" cy="119063"/>
            </a:xfrm>
            <a:custGeom>
              <a:avLst/>
              <a:gdLst>
                <a:gd name="T0" fmla="*/ 33 w 40"/>
                <a:gd name="T1" fmla="*/ 9 h 34"/>
                <a:gd name="T2" fmla="*/ 36 w 40"/>
                <a:gd name="T3" fmla="*/ 19 h 34"/>
                <a:gd name="T4" fmla="*/ 27 w 40"/>
                <a:gd name="T5" fmla="*/ 29 h 34"/>
                <a:gd name="T6" fmla="*/ 9 w 40"/>
                <a:gd name="T7" fmla="*/ 32 h 34"/>
                <a:gd name="T8" fmla="*/ 0 w 40"/>
                <a:gd name="T9" fmla="*/ 21 h 34"/>
                <a:gd name="T10" fmla="*/ 7 w 40"/>
                <a:gd name="T11" fmla="*/ 8 h 34"/>
                <a:gd name="T12" fmla="*/ 22 w 40"/>
                <a:gd name="T13" fmla="*/ 3 h 34"/>
                <a:gd name="T14" fmla="*/ 33 w 40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4">
                  <a:moveTo>
                    <a:pt x="33" y="9"/>
                  </a:moveTo>
                  <a:cubicBezTo>
                    <a:pt x="33" y="12"/>
                    <a:pt x="35" y="15"/>
                    <a:pt x="36" y="19"/>
                  </a:cubicBezTo>
                  <a:cubicBezTo>
                    <a:pt x="32" y="22"/>
                    <a:pt x="30" y="26"/>
                    <a:pt x="27" y="29"/>
                  </a:cubicBezTo>
                  <a:cubicBezTo>
                    <a:pt x="22" y="34"/>
                    <a:pt x="15" y="34"/>
                    <a:pt x="9" y="32"/>
                  </a:cubicBezTo>
                  <a:cubicBezTo>
                    <a:pt x="6" y="30"/>
                    <a:pt x="0" y="26"/>
                    <a:pt x="0" y="21"/>
                  </a:cubicBezTo>
                  <a:cubicBezTo>
                    <a:pt x="0" y="16"/>
                    <a:pt x="2" y="11"/>
                    <a:pt x="7" y="8"/>
                  </a:cubicBezTo>
                  <a:cubicBezTo>
                    <a:pt x="12" y="5"/>
                    <a:pt x="16" y="2"/>
                    <a:pt x="22" y="3"/>
                  </a:cubicBezTo>
                  <a:cubicBezTo>
                    <a:pt x="26" y="2"/>
                    <a:pt x="40" y="0"/>
                    <a:pt x="3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864"/>
            <p:cNvSpPr>
              <a:spLocks/>
            </p:cNvSpPr>
            <p:nvPr/>
          </p:nvSpPr>
          <p:spPr bwMode="auto">
            <a:xfrm>
              <a:off x="8931275" y="1292225"/>
              <a:ext cx="63500" cy="84138"/>
            </a:xfrm>
            <a:custGeom>
              <a:avLst/>
              <a:gdLst>
                <a:gd name="T0" fmla="*/ 0 w 18"/>
                <a:gd name="T1" fmla="*/ 24 h 24"/>
                <a:gd name="T2" fmla="*/ 5 w 18"/>
                <a:gd name="T3" fmla="*/ 18 h 24"/>
                <a:gd name="T4" fmla="*/ 15 w 18"/>
                <a:gd name="T5" fmla="*/ 1 h 24"/>
                <a:gd name="T6" fmla="*/ 18 w 18"/>
                <a:gd name="T7" fmla="*/ 1 h 24"/>
                <a:gd name="T8" fmla="*/ 0 w 1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0" y="24"/>
                  </a:moveTo>
                  <a:cubicBezTo>
                    <a:pt x="0" y="22"/>
                    <a:pt x="4" y="21"/>
                    <a:pt x="5" y="18"/>
                  </a:cubicBezTo>
                  <a:cubicBezTo>
                    <a:pt x="9" y="13"/>
                    <a:pt x="12" y="7"/>
                    <a:pt x="15" y="1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5" y="10"/>
                    <a:pt x="10" y="20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865"/>
            <p:cNvSpPr>
              <a:spLocks/>
            </p:cNvSpPr>
            <p:nvPr/>
          </p:nvSpPr>
          <p:spPr bwMode="auto">
            <a:xfrm>
              <a:off x="8890000" y="1292225"/>
              <a:ext cx="76200" cy="90488"/>
            </a:xfrm>
            <a:custGeom>
              <a:avLst/>
              <a:gdLst>
                <a:gd name="T0" fmla="*/ 0 w 22"/>
                <a:gd name="T1" fmla="*/ 26 h 26"/>
                <a:gd name="T2" fmla="*/ 0 w 22"/>
                <a:gd name="T3" fmla="*/ 25 h 26"/>
                <a:gd name="T4" fmla="*/ 19 w 22"/>
                <a:gd name="T5" fmla="*/ 1 h 26"/>
                <a:gd name="T6" fmla="*/ 22 w 22"/>
                <a:gd name="T7" fmla="*/ 1 h 26"/>
                <a:gd name="T8" fmla="*/ 0 w 2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8" y="19"/>
                    <a:pt x="14" y="11"/>
                    <a:pt x="19" y="1"/>
                  </a:cubicBezTo>
                  <a:cubicBezTo>
                    <a:pt x="20" y="0"/>
                    <a:pt x="22" y="1"/>
                    <a:pt x="22" y="1"/>
                  </a:cubicBezTo>
                  <a:cubicBezTo>
                    <a:pt x="19" y="12"/>
                    <a:pt x="10" y="20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866"/>
            <p:cNvSpPr>
              <a:spLocks/>
            </p:cNvSpPr>
            <p:nvPr/>
          </p:nvSpPr>
          <p:spPr bwMode="auto">
            <a:xfrm>
              <a:off x="8824913" y="1265238"/>
              <a:ext cx="111125" cy="93663"/>
            </a:xfrm>
            <a:custGeom>
              <a:avLst/>
              <a:gdLst>
                <a:gd name="T0" fmla="*/ 26 w 32"/>
                <a:gd name="T1" fmla="*/ 17 h 27"/>
                <a:gd name="T2" fmla="*/ 5 w 32"/>
                <a:gd name="T3" fmla="*/ 27 h 27"/>
                <a:gd name="T4" fmla="*/ 5 w 32"/>
                <a:gd name="T5" fmla="*/ 17 h 27"/>
                <a:gd name="T6" fmla="*/ 3 w 32"/>
                <a:gd name="T7" fmla="*/ 10 h 27"/>
                <a:gd name="T8" fmla="*/ 27 w 32"/>
                <a:gd name="T9" fmla="*/ 0 h 27"/>
                <a:gd name="T10" fmla="*/ 26 w 32"/>
                <a:gd name="T11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7">
                  <a:moveTo>
                    <a:pt x="26" y="17"/>
                  </a:moveTo>
                  <a:cubicBezTo>
                    <a:pt x="21" y="24"/>
                    <a:pt x="13" y="25"/>
                    <a:pt x="5" y="27"/>
                  </a:cubicBezTo>
                  <a:cubicBezTo>
                    <a:pt x="4" y="24"/>
                    <a:pt x="5" y="21"/>
                    <a:pt x="5" y="17"/>
                  </a:cubicBezTo>
                  <a:cubicBezTo>
                    <a:pt x="5" y="14"/>
                    <a:pt x="0" y="12"/>
                    <a:pt x="3" y="10"/>
                  </a:cubicBezTo>
                  <a:cubicBezTo>
                    <a:pt x="9" y="4"/>
                    <a:pt x="19" y="0"/>
                    <a:pt x="27" y="0"/>
                  </a:cubicBezTo>
                  <a:cubicBezTo>
                    <a:pt x="32" y="5"/>
                    <a:pt x="29" y="12"/>
                    <a:pt x="2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867"/>
            <p:cNvSpPr>
              <a:spLocks/>
            </p:cNvSpPr>
            <p:nvPr/>
          </p:nvSpPr>
          <p:spPr bwMode="auto">
            <a:xfrm>
              <a:off x="8647113" y="1219200"/>
              <a:ext cx="204788" cy="125413"/>
            </a:xfrm>
            <a:custGeom>
              <a:avLst/>
              <a:gdLst>
                <a:gd name="T0" fmla="*/ 58 w 59"/>
                <a:gd name="T1" fmla="*/ 17 h 36"/>
                <a:gd name="T2" fmla="*/ 46 w 59"/>
                <a:gd name="T3" fmla="*/ 22 h 36"/>
                <a:gd name="T4" fmla="*/ 18 w 59"/>
                <a:gd name="T5" fmla="*/ 32 h 36"/>
                <a:gd name="T6" fmla="*/ 14 w 59"/>
                <a:gd name="T7" fmla="*/ 36 h 36"/>
                <a:gd name="T8" fmla="*/ 1 w 59"/>
                <a:gd name="T9" fmla="*/ 25 h 36"/>
                <a:gd name="T10" fmla="*/ 0 w 59"/>
                <a:gd name="T11" fmla="*/ 24 h 36"/>
                <a:gd name="T12" fmla="*/ 18 w 59"/>
                <a:gd name="T13" fmla="*/ 12 h 36"/>
                <a:gd name="T14" fmla="*/ 28 w 59"/>
                <a:gd name="T15" fmla="*/ 18 h 36"/>
                <a:gd name="T16" fmla="*/ 26 w 59"/>
                <a:gd name="T17" fmla="*/ 9 h 36"/>
                <a:gd name="T18" fmla="*/ 45 w 59"/>
                <a:gd name="T19" fmla="*/ 0 h 36"/>
                <a:gd name="T20" fmla="*/ 59 w 59"/>
                <a:gd name="T21" fmla="*/ 15 h 36"/>
                <a:gd name="T22" fmla="*/ 58 w 59"/>
                <a:gd name="T23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36">
                  <a:moveTo>
                    <a:pt x="58" y="17"/>
                  </a:moveTo>
                  <a:cubicBezTo>
                    <a:pt x="54" y="19"/>
                    <a:pt x="51" y="24"/>
                    <a:pt x="46" y="22"/>
                  </a:cubicBezTo>
                  <a:cubicBezTo>
                    <a:pt x="36" y="20"/>
                    <a:pt x="24" y="24"/>
                    <a:pt x="18" y="32"/>
                  </a:cubicBezTo>
                  <a:cubicBezTo>
                    <a:pt x="17" y="33"/>
                    <a:pt x="15" y="35"/>
                    <a:pt x="14" y="36"/>
                  </a:cubicBezTo>
                  <a:cubicBezTo>
                    <a:pt x="12" y="30"/>
                    <a:pt x="7" y="27"/>
                    <a:pt x="1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" y="18"/>
                    <a:pt x="10" y="11"/>
                    <a:pt x="18" y="12"/>
                  </a:cubicBezTo>
                  <a:cubicBezTo>
                    <a:pt x="23" y="12"/>
                    <a:pt x="24" y="16"/>
                    <a:pt x="28" y="18"/>
                  </a:cubicBezTo>
                  <a:cubicBezTo>
                    <a:pt x="28" y="15"/>
                    <a:pt x="23" y="12"/>
                    <a:pt x="26" y="9"/>
                  </a:cubicBezTo>
                  <a:cubicBezTo>
                    <a:pt x="30" y="2"/>
                    <a:pt x="38" y="0"/>
                    <a:pt x="45" y="0"/>
                  </a:cubicBezTo>
                  <a:cubicBezTo>
                    <a:pt x="53" y="2"/>
                    <a:pt x="57" y="8"/>
                    <a:pt x="59" y="15"/>
                  </a:cubicBezTo>
                  <a:lnTo>
                    <a:pt x="58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868"/>
            <p:cNvSpPr>
              <a:spLocks/>
            </p:cNvSpPr>
            <p:nvPr/>
          </p:nvSpPr>
          <p:spPr bwMode="auto">
            <a:xfrm>
              <a:off x="8693150" y="1295400"/>
              <a:ext cx="144463" cy="136525"/>
            </a:xfrm>
            <a:custGeom>
              <a:avLst/>
              <a:gdLst>
                <a:gd name="T0" fmla="*/ 40 w 42"/>
                <a:gd name="T1" fmla="*/ 18 h 39"/>
                <a:gd name="T2" fmla="*/ 31 w 42"/>
                <a:gd name="T3" fmla="*/ 28 h 39"/>
                <a:gd name="T4" fmla="*/ 12 w 42"/>
                <a:gd name="T5" fmla="*/ 32 h 39"/>
                <a:gd name="T6" fmla="*/ 3 w 42"/>
                <a:gd name="T7" fmla="*/ 33 h 39"/>
                <a:gd name="T8" fmla="*/ 2 w 42"/>
                <a:gd name="T9" fmla="*/ 29 h 39"/>
                <a:gd name="T10" fmla="*/ 12 w 42"/>
                <a:gd name="T11" fmla="*/ 7 h 39"/>
                <a:gd name="T12" fmla="*/ 37 w 42"/>
                <a:gd name="T13" fmla="*/ 4 h 39"/>
                <a:gd name="T14" fmla="*/ 42 w 42"/>
                <a:gd name="T15" fmla="*/ 11 h 39"/>
                <a:gd name="T16" fmla="*/ 40 w 42"/>
                <a:gd name="T17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9">
                  <a:moveTo>
                    <a:pt x="40" y="18"/>
                  </a:moveTo>
                  <a:cubicBezTo>
                    <a:pt x="38" y="22"/>
                    <a:pt x="34" y="25"/>
                    <a:pt x="31" y="28"/>
                  </a:cubicBezTo>
                  <a:cubicBezTo>
                    <a:pt x="25" y="32"/>
                    <a:pt x="19" y="34"/>
                    <a:pt x="12" y="32"/>
                  </a:cubicBezTo>
                  <a:cubicBezTo>
                    <a:pt x="9" y="32"/>
                    <a:pt x="5" y="39"/>
                    <a:pt x="3" y="33"/>
                  </a:cubicBezTo>
                  <a:cubicBezTo>
                    <a:pt x="4" y="31"/>
                    <a:pt x="2" y="31"/>
                    <a:pt x="2" y="29"/>
                  </a:cubicBezTo>
                  <a:cubicBezTo>
                    <a:pt x="0" y="20"/>
                    <a:pt x="6" y="13"/>
                    <a:pt x="12" y="7"/>
                  </a:cubicBezTo>
                  <a:cubicBezTo>
                    <a:pt x="19" y="0"/>
                    <a:pt x="28" y="1"/>
                    <a:pt x="37" y="4"/>
                  </a:cubicBezTo>
                  <a:cubicBezTo>
                    <a:pt x="39" y="6"/>
                    <a:pt x="41" y="8"/>
                    <a:pt x="42" y="11"/>
                  </a:cubicBezTo>
                  <a:lnTo>
                    <a:pt x="4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869"/>
            <p:cNvSpPr>
              <a:spLocks/>
            </p:cNvSpPr>
            <p:nvPr/>
          </p:nvSpPr>
          <p:spPr bwMode="auto">
            <a:xfrm>
              <a:off x="8685213" y="1154113"/>
              <a:ext cx="60325" cy="96838"/>
            </a:xfrm>
            <a:custGeom>
              <a:avLst/>
              <a:gdLst>
                <a:gd name="T0" fmla="*/ 16 w 17"/>
                <a:gd name="T1" fmla="*/ 16 h 28"/>
                <a:gd name="T2" fmla="*/ 4 w 17"/>
                <a:gd name="T3" fmla="*/ 28 h 28"/>
                <a:gd name="T4" fmla="*/ 5 w 17"/>
                <a:gd name="T5" fmla="*/ 25 h 28"/>
                <a:gd name="T6" fmla="*/ 7 w 17"/>
                <a:gd name="T7" fmla="*/ 10 h 28"/>
                <a:gd name="T8" fmla="*/ 0 w 17"/>
                <a:gd name="T9" fmla="*/ 2 h 28"/>
                <a:gd name="T10" fmla="*/ 6 w 17"/>
                <a:gd name="T11" fmla="*/ 0 h 28"/>
                <a:gd name="T12" fmla="*/ 15 w 17"/>
                <a:gd name="T13" fmla="*/ 5 h 28"/>
                <a:gd name="T14" fmla="*/ 16 w 17"/>
                <a:gd name="T15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8">
                  <a:moveTo>
                    <a:pt x="16" y="16"/>
                  </a:moveTo>
                  <a:cubicBezTo>
                    <a:pt x="13" y="21"/>
                    <a:pt x="9" y="26"/>
                    <a:pt x="4" y="28"/>
                  </a:cubicBezTo>
                  <a:cubicBezTo>
                    <a:pt x="3" y="27"/>
                    <a:pt x="4" y="26"/>
                    <a:pt x="5" y="25"/>
                  </a:cubicBezTo>
                  <a:cubicBezTo>
                    <a:pt x="8" y="20"/>
                    <a:pt x="9" y="15"/>
                    <a:pt x="7" y="10"/>
                  </a:cubicBezTo>
                  <a:cubicBezTo>
                    <a:pt x="5" y="7"/>
                    <a:pt x="3" y="3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10" y="1"/>
                    <a:pt x="13" y="3"/>
                    <a:pt x="15" y="5"/>
                  </a:cubicBezTo>
                  <a:cubicBezTo>
                    <a:pt x="17" y="9"/>
                    <a:pt x="17" y="13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870"/>
            <p:cNvSpPr>
              <a:spLocks/>
            </p:cNvSpPr>
            <p:nvPr/>
          </p:nvSpPr>
          <p:spPr bwMode="auto">
            <a:xfrm>
              <a:off x="8769350" y="1400175"/>
              <a:ext cx="41275" cy="55563"/>
            </a:xfrm>
            <a:custGeom>
              <a:avLst/>
              <a:gdLst>
                <a:gd name="T0" fmla="*/ 12 w 12"/>
                <a:gd name="T1" fmla="*/ 2 h 16"/>
                <a:gd name="T2" fmla="*/ 6 w 12"/>
                <a:gd name="T3" fmla="*/ 15 h 16"/>
                <a:gd name="T4" fmla="*/ 4 w 12"/>
                <a:gd name="T5" fmla="*/ 14 h 16"/>
                <a:gd name="T6" fmla="*/ 3 w 12"/>
                <a:gd name="T7" fmla="*/ 4 h 16"/>
                <a:gd name="T8" fmla="*/ 12 w 12"/>
                <a:gd name="T9" fmla="*/ 0 h 16"/>
                <a:gd name="T10" fmla="*/ 12 w 12"/>
                <a:gd name="T1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2" y="2"/>
                  </a:moveTo>
                  <a:cubicBezTo>
                    <a:pt x="10" y="6"/>
                    <a:pt x="7" y="11"/>
                    <a:pt x="6" y="15"/>
                  </a:cubicBezTo>
                  <a:cubicBezTo>
                    <a:pt x="5" y="16"/>
                    <a:pt x="4" y="15"/>
                    <a:pt x="4" y="14"/>
                  </a:cubicBezTo>
                  <a:cubicBezTo>
                    <a:pt x="3" y="11"/>
                    <a:pt x="0" y="7"/>
                    <a:pt x="3" y="4"/>
                  </a:cubicBezTo>
                  <a:cubicBezTo>
                    <a:pt x="6" y="3"/>
                    <a:pt x="9" y="0"/>
                    <a:pt x="12" y="0"/>
                  </a:cubicBez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871"/>
            <p:cNvSpPr>
              <a:spLocks/>
            </p:cNvSpPr>
            <p:nvPr/>
          </p:nvSpPr>
          <p:spPr bwMode="auto">
            <a:xfrm>
              <a:off x="8613775" y="1174750"/>
              <a:ext cx="85725" cy="93663"/>
            </a:xfrm>
            <a:custGeom>
              <a:avLst/>
              <a:gdLst>
                <a:gd name="T0" fmla="*/ 24 w 25"/>
                <a:gd name="T1" fmla="*/ 18 h 27"/>
                <a:gd name="T2" fmla="*/ 16 w 25"/>
                <a:gd name="T3" fmla="*/ 26 h 27"/>
                <a:gd name="T4" fmla="*/ 6 w 25"/>
                <a:gd name="T5" fmla="*/ 24 h 27"/>
                <a:gd name="T6" fmla="*/ 0 w 25"/>
                <a:gd name="T7" fmla="*/ 10 h 27"/>
                <a:gd name="T8" fmla="*/ 9 w 25"/>
                <a:gd name="T9" fmla="*/ 0 h 27"/>
                <a:gd name="T10" fmla="*/ 20 w 25"/>
                <a:gd name="T11" fmla="*/ 3 h 27"/>
                <a:gd name="T12" fmla="*/ 24 w 25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7">
                  <a:moveTo>
                    <a:pt x="24" y="18"/>
                  </a:moveTo>
                  <a:cubicBezTo>
                    <a:pt x="22" y="21"/>
                    <a:pt x="20" y="25"/>
                    <a:pt x="16" y="26"/>
                  </a:cubicBezTo>
                  <a:cubicBezTo>
                    <a:pt x="12" y="27"/>
                    <a:pt x="8" y="26"/>
                    <a:pt x="6" y="24"/>
                  </a:cubicBezTo>
                  <a:cubicBezTo>
                    <a:pt x="1" y="20"/>
                    <a:pt x="1" y="15"/>
                    <a:pt x="0" y="10"/>
                  </a:cubicBezTo>
                  <a:cubicBezTo>
                    <a:pt x="1" y="6"/>
                    <a:pt x="4" y="1"/>
                    <a:pt x="9" y="0"/>
                  </a:cubicBezTo>
                  <a:cubicBezTo>
                    <a:pt x="13" y="0"/>
                    <a:pt x="17" y="0"/>
                    <a:pt x="20" y="3"/>
                  </a:cubicBezTo>
                  <a:cubicBezTo>
                    <a:pt x="24" y="7"/>
                    <a:pt x="25" y="13"/>
                    <a:pt x="24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872"/>
            <p:cNvSpPr>
              <a:spLocks/>
            </p:cNvSpPr>
            <p:nvPr/>
          </p:nvSpPr>
          <p:spPr bwMode="auto">
            <a:xfrm>
              <a:off x="8585200" y="1312863"/>
              <a:ext cx="114300" cy="98425"/>
            </a:xfrm>
            <a:custGeom>
              <a:avLst/>
              <a:gdLst>
                <a:gd name="T0" fmla="*/ 30 w 33"/>
                <a:gd name="T1" fmla="*/ 20 h 28"/>
                <a:gd name="T2" fmla="*/ 31 w 33"/>
                <a:gd name="T3" fmla="*/ 28 h 28"/>
                <a:gd name="T4" fmla="*/ 10 w 33"/>
                <a:gd name="T5" fmla="*/ 27 h 28"/>
                <a:gd name="T6" fmla="*/ 3 w 33"/>
                <a:gd name="T7" fmla="*/ 22 h 28"/>
                <a:gd name="T8" fmla="*/ 2 w 33"/>
                <a:gd name="T9" fmla="*/ 6 h 28"/>
                <a:gd name="T10" fmla="*/ 18 w 33"/>
                <a:gd name="T11" fmla="*/ 1 h 28"/>
                <a:gd name="T12" fmla="*/ 29 w 33"/>
                <a:gd name="T13" fmla="*/ 8 h 28"/>
                <a:gd name="T14" fmla="*/ 30 w 33"/>
                <a:gd name="T15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8">
                  <a:moveTo>
                    <a:pt x="30" y="20"/>
                  </a:moveTo>
                  <a:cubicBezTo>
                    <a:pt x="30" y="23"/>
                    <a:pt x="33" y="25"/>
                    <a:pt x="31" y="28"/>
                  </a:cubicBezTo>
                  <a:cubicBezTo>
                    <a:pt x="24" y="27"/>
                    <a:pt x="17" y="23"/>
                    <a:pt x="10" y="27"/>
                  </a:cubicBezTo>
                  <a:cubicBezTo>
                    <a:pt x="7" y="26"/>
                    <a:pt x="5" y="24"/>
                    <a:pt x="3" y="22"/>
                  </a:cubicBezTo>
                  <a:cubicBezTo>
                    <a:pt x="1" y="17"/>
                    <a:pt x="0" y="12"/>
                    <a:pt x="2" y="6"/>
                  </a:cubicBezTo>
                  <a:cubicBezTo>
                    <a:pt x="6" y="2"/>
                    <a:pt x="12" y="0"/>
                    <a:pt x="18" y="1"/>
                  </a:cubicBezTo>
                  <a:cubicBezTo>
                    <a:pt x="22" y="1"/>
                    <a:pt x="26" y="5"/>
                    <a:pt x="29" y="8"/>
                  </a:cubicBezTo>
                  <a:cubicBezTo>
                    <a:pt x="31" y="12"/>
                    <a:pt x="29" y="16"/>
                    <a:pt x="3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873"/>
            <p:cNvSpPr>
              <a:spLocks/>
            </p:cNvSpPr>
            <p:nvPr/>
          </p:nvSpPr>
          <p:spPr bwMode="auto">
            <a:xfrm>
              <a:off x="8207375" y="1071563"/>
              <a:ext cx="444500" cy="317500"/>
            </a:xfrm>
            <a:custGeom>
              <a:avLst/>
              <a:gdLst>
                <a:gd name="T0" fmla="*/ 125 w 128"/>
                <a:gd name="T1" fmla="*/ 66 h 92"/>
                <a:gd name="T2" fmla="*/ 122 w 128"/>
                <a:gd name="T3" fmla="*/ 66 h 92"/>
                <a:gd name="T4" fmla="*/ 78 w 128"/>
                <a:gd name="T5" fmla="*/ 49 h 92"/>
                <a:gd name="T6" fmla="*/ 68 w 128"/>
                <a:gd name="T7" fmla="*/ 52 h 92"/>
                <a:gd name="T8" fmla="*/ 77 w 128"/>
                <a:gd name="T9" fmla="*/ 55 h 92"/>
                <a:gd name="T10" fmla="*/ 85 w 128"/>
                <a:gd name="T11" fmla="*/ 70 h 92"/>
                <a:gd name="T12" fmla="*/ 78 w 128"/>
                <a:gd name="T13" fmla="*/ 82 h 92"/>
                <a:gd name="T14" fmla="*/ 62 w 128"/>
                <a:gd name="T15" fmla="*/ 80 h 92"/>
                <a:gd name="T16" fmla="*/ 58 w 128"/>
                <a:gd name="T17" fmla="*/ 61 h 92"/>
                <a:gd name="T18" fmla="*/ 55 w 128"/>
                <a:gd name="T19" fmla="*/ 68 h 92"/>
                <a:gd name="T20" fmla="*/ 56 w 128"/>
                <a:gd name="T21" fmla="*/ 79 h 92"/>
                <a:gd name="T22" fmla="*/ 63 w 128"/>
                <a:gd name="T23" fmla="*/ 90 h 92"/>
                <a:gd name="T24" fmla="*/ 54 w 128"/>
                <a:gd name="T25" fmla="*/ 90 h 92"/>
                <a:gd name="T26" fmla="*/ 45 w 128"/>
                <a:gd name="T27" fmla="*/ 78 h 92"/>
                <a:gd name="T28" fmla="*/ 55 w 128"/>
                <a:gd name="T29" fmla="*/ 57 h 92"/>
                <a:gd name="T30" fmla="*/ 55 w 128"/>
                <a:gd name="T31" fmla="*/ 57 h 92"/>
                <a:gd name="T32" fmla="*/ 2 w 128"/>
                <a:gd name="T33" fmla="*/ 68 h 92"/>
                <a:gd name="T34" fmla="*/ 0 w 128"/>
                <a:gd name="T35" fmla="*/ 67 h 92"/>
                <a:gd name="T36" fmla="*/ 0 w 128"/>
                <a:gd name="T37" fmla="*/ 66 h 92"/>
                <a:gd name="T38" fmla="*/ 13 w 128"/>
                <a:gd name="T39" fmla="*/ 62 h 92"/>
                <a:gd name="T40" fmla="*/ 9 w 128"/>
                <a:gd name="T41" fmla="*/ 53 h 92"/>
                <a:gd name="T42" fmla="*/ 12 w 128"/>
                <a:gd name="T43" fmla="*/ 48 h 92"/>
                <a:gd name="T44" fmla="*/ 19 w 128"/>
                <a:gd name="T45" fmla="*/ 47 h 92"/>
                <a:gd name="T46" fmla="*/ 24 w 128"/>
                <a:gd name="T47" fmla="*/ 54 h 92"/>
                <a:gd name="T48" fmla="*/ 21 w 128"/>
                <a:gd name="T49" fmla="*/ 61 h 92"/>
                <a:gd name="T50" fmla="*/ 24 w 128"/>
                <a:gd name="T51" fmla="*/ 61 h 92"/>
                <a:gd name="T52" fmla="*/ 70 w 128"/>
                <a:gd name="T53" fmla="*/ 46 h 92"/>
                <a:gd name="T54" fmla="*/ 70 w 128"/>
                <a:gd name="T55" fmla="*/ 45 h 92"/>
                <a:gd name="T56" fmla="*/ 41 w 128"/>
                <a:gd name="T57" fmla="*/ 33 h 92"/>
                <a:gd name="T58" fmla="*/ 38 w 128"/>
                <a:gd name="T59" fmla="*/ 27 h 92"/>
                <a:gd name="T60" fmla="*/ 61 w 128"/>
                <a:gd name="T61" fmla="*/ 36 h 92"/>
                <a:gd name="T62" fmla="*/ 66 w 128"/>
                <a:gd name="T63" fmla="*/ 37 h 92"/>
                <a:gd name="T64" fmla="*/ 82 w 128"/>
                <a:gd name="T65" fmla="*/ 44 h 92"/>
                <a:gd name="T66" fmla="*/ 80 w 128"/>
                <a:gd name="T67" fmla="*/ 37 h 92"/>
                <a:gd name="T68" fmla="*/ 84 w 128"/>
                <a:gd name="T69" fmla="*/ 27 h 92"/>
                <a:gd name="T70" fmla="*/ 97 w 128"/>
                <a:gd name="T71" fmla="*/ 25 h 92"/>
                <a:gd name="T72" fmla="*/ 101 w 128"/>
                <a:gd name="T73" fmla="*/ 27 h 92"/>
                <a:gd name="T74" fmla="*/ 101 w 128"/>
                <a:gd name="T75" fmla="*/ 25 h 92"/>
                <a:gd name="T76" fmla="*/ 95 w 128"/>
                <a:gd name="T77" fmla="*/ 0 h 92"/>
                <a:gd name="T78" fmla="*/ 95 w 128"/>
                <a:gd name="T79" fmla="*/ 0 h 92"/>
                <a:gd name="T80" fmla="*/ 118 w 128"/>
                <a:gd name="T81" fmla="*/ 56 h 92"/>
                <a:gd name="T82" fmla="*/ 128 w 128"/>
                <a:gd name="T83" fmla="*/ 61 h 92"/>
                <a:gd name="T84" fmla="*/ 125 w 128"/>
                <a:gd name="T85" fmla="*/ 6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92">
                  <a:moveTo>
                    <a:pt x="125" y="66"/>
                  </a:moveTo>
                  <a:cubicBezTo>
                    <a:pt x="122" y="66"/>
                    <a:pt x="122" y="66"/>
                    <a:pt x="122" y="66"/>
                  </a:cubicBezTo>
                  <a:cubicBezTo>
                    <a:pt x="107" y="61"/>
                    <a:pt x="93" y="54"/>
                    <a:pt x="78" y="49"/>
                  </a:cubicBezTo>
                  <a:cubicBezTo>
                    <a:pt x="75" y="49"/>
                    <a:pt x="71" y="51"/>
                    <a:pt x="68" y="52"/>
                  </a:cubicBezTo>
                  <a:cubicBezTo>
                    <a:pt x="70" y="54"/>
                    <a:pt x="74" y="54"/>
                    <a:pt x="77" y="55"/>
                  </a:cubicBezTo>
                  <a:cubicBezTo>
                    <a:pt x="82" y="59"/>
                    <a:pt x="85" y="64"/>
                    <a:pt x="85" y="70"/>
                  </a:cubicBezTo>
                  <a:cubicBezTo>
                    <a:pt x="85" y="75"/>
                    <a:pt x="82" y="80"/>
                    <a:pt x="78" y="82"/>
                  </a:cubicBezTo>
                  <a:cubicBezTo>
                    <a:pt x="73" y="84"/>
                    <a:pt x="66" y="84"/>
                    <a:pt x="62" y="80"/>
                  </a:cubicBezTo>
                  <a:cubicBezTo>
                    <a:pt x="57" y="75"/>
                    <a:pt x="56" y="68"/>
                    <a:pt x="58" y="61"/>
                  </a:cubicBezTo>
                  <a:cubicBezTo>
                    <a:pt x="55" y="62"/>
                    <a:pt x="55" y="66"/>
                    <a:pt x="55" y="68"/>
                  </a:cubicBezTo>
                  <a:cubicBezTo>
                    <a:pt x="53" y="72"/>
                    <a:pt x="57" y="75"/>
                    <a:pt x="56" y="79"/>
                  </a:cubicBezTo>
                  <a:cubicBezTo>
                    <a:pt x="57" y="83"/>
                    <a:pt x="61" y="86"/>
                    <a:pt x="63" y="90"/>
                  </a:cubicBezTo>
                  <a:cubicBezTo>
                    <a:pt x="61" y="92"/>
                    <a:pt x="57" y="91"/>
                    <a:pt x="54" y="90"/>
                  </a:cubicBezTo>
                  <a:cubicBezTo>
                    <a:pt x="49" y="89"/>
                    <a:pt x="47" y="83"/>
                    <a:pt x="45" y="78"/>
                  </a:cubicBezTo>
                  <a:cubicBezTo>
                    <a:pt x="45" y="70"/>
                    <a:pt x="49" y="62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37" y="61"/>
                    <a:pt x="20" y="66"/>
                    <a:pt x="2" y="68"/>
                  </a:cubicBezTo>
                  <a:cubicBezTo>
                    <a:pt x="1" y="68"/>
                    <a:pt x="0" y="68"/>
                    <a:pt x="0" y="6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65"/>
                    <a:pt x="10" y="66"/>
                    <a:pt x="13" y="62"/>
                  </a:cubicBezTo>
                  <a:cubicBezTo>
                    <a:pt x="10" y="60"/>
                    <a:pt x="8" y="57"/>
                    <a:pt x="9" y="53"/>
                  </a:cubicBezTo>
                  <a:cubicBezTo>
                    <a:pt x="10" y="51"/>
                    <a:pt x="10" y="49"/>
                    <a:pt x="12" y="48"/>
                  </a:cubicBezTo>
                  <a:cubicBezTo>
                    <a:pt x="14" y="47"/>
                    <a:pt x="17" y="46"/>
                    <a:pt x="19" y="47"/>
                  </a:cubicBezTo>
                  <a:cubicBezTo>
                    <a:pt x="21" y="48"/>
                    <a:pt x="24" y="51"/>
                    <a:pt x="24" y="54"/>
                  </a:cubicBezTo>
                  <a:cubicBezTo>
                    <a:pt x="24" y="57"/>
                    <a:pt x="22" y="59"/>
                    <a:pt x="21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39" y="57"/>
                    <a:pt x="55" y="54"/>
                    <a:pt x="70" y="46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0" y="41"/>
                    <a:pt x="51" y="38"/>
                    <a:pt x="41" y="33"/>
                  </a:cubicBezTo>
                  <a:cubicBezTo>
                    <a:pt x="40" y="32"/>
                    <a:pt x="37" y="30"/>
                    <a:pt x="38" y="27"/>
                  </a:cubicBezTo>
                  <a:cubicBezTo>
                    <a:pt x="45" y="31"/>
                    <a:pt x="54" y="32"/>
                    <a:pt x="61" y="36"/>
                  </a:cubicBezTo>
                  <a:cubicBezTo>
                    <a:pt x="62" y="37"/>
                    <a:pt x="64" y="36"/>
                    <a:pt x="66" y="37"/>
                  </a:cubicBezTo>
                  <a:cubicBezTo>
                    <a:pt x="71" y="40"/>
                    <a:pt x="76" y="42"/>
                    <a:pt x="82" y="44"/>
                  </a:cubicBezTo>
                  <a:cubicBezTo>
                    <a:pt x="82" y="42"/>
                    <a:pt x="80" y="39"/>
                    <a:pt x="80" y="37"/>
                  </a:cubicBezTo>
                  <a:cubicBezTo>
                    <a:pt x="79" y="33"/>
                    <a:pt x="82" y="29"/>
                    <a:pt x="84" y="27"/>
                  </a:cubicBezTo>
                  <a:cubicBezTo>
                    <a:pt x="88" y="24"/>
                    <a:pt x="93" y="24"/>
                    <a:pt x="97" y="25"/>
                  </a:cubicBezTo>
                  <a:cubicBezTo>
                    <a:pt x="98" y="25"/>
                    <a:pt x="99" y="28"/>
                    <a:pt x="101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98" y="17"/>
                    <a:pt x="96" y="8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02" y="19"/>
                    <a:pt x="106" y="40"/>
                    <a:pt x="118" y="56"/>
                  </a:cubicBezTo>
                  <a:cubicBezTo>
                    <a:pt x="120" y="59"/>
                    <a:pt x="125" y="59"/>
                    <a:pt x="128" y="61"/>
                  </a:cubicBezTo>
                  <a:cubicBezTo>
                    <a:pt x="128" y="63"/>
                    <a:pt x="127" y="65"/>
                    <a:pt x="125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874"/>
            <p:cNvSpPr>
              <a:spLocks/>
            </p:cNvSpPr>
            <p:nvPr/>
          </p:nvSpPr>
          <p:spPr bwMode="auto">
            <a:xfrm>
              <a:off x="8713788" y="1517650"/>
              <a:ext cx="23813" cy="28575"/>
            </a:xfrm>
            <a:custGeom>
              <a:avLst/>
              <a:gdLst>
                <a:gd name="T0" fmla="*/ 1 w 7"/>
                <a:gd name="T1" fmla="*/ 8 h 8"/>
                <a:gd name="T2" fmla="*/ 4 w 7"/>
                <a:gd name="T3" fmla="*/ 0 h 8"/>
                <a:gd name="T4" fmla="*/ 5 w 7"/>
                <a:gd name="T5" fmla="*/ 0 h 8"/>
                <a:gd name="T6" fmla="*/ 1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0" y="5"/>
                    <a:pt x="2" y="2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3"/>
                    <a:pt x="3" y="6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875"/>
            <p:cNvSpPr>
              <a:spLocks/>
            </p:cNvSpPr>
            <p:nvPr/>
          </p:nvSpPr>
          <p:spPr bwMode="auto">
            <a:xfrm>
              <a:off x="8537575" y="1206500"/>
              <a:ext cx="53975" cy="50800"/>
            </a:xfrm>
            <a:custGeom>
              <a:avLst/>
              <a:gdLst>
                <a:gd name="T0" fmla="*/ 15 w 16"/>
                <a:gd name="T1" fmla="*/ 15 h 15"/>
                <a:gd name="T2" fmla="*/ 1 w 16"/>
                <a:gd name="T3" fmla="*/ 10 h 15"/>
                <a:gd name="T4" fmla="*/ 0 w 16"/>
                <a:gd name="T5" fmla="*/ 10 h 15"/>
                <a:gd name="T6" fmla="*/ 10 w 16"/>
                <a:gd name="T7" fmla="*/ 0 h 15"/>
                <a:gd name="T8" fmla="*/ 16 w 16"/>
                <a:gd name="T9" fmla="*/ 14 h 15"/>
                <a:gd name="T10" fmla="*/ 15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5" y="15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8"/>
                    <a:pt x="8" y="4"/>
                    <a:pt x="10" y="0"/>
                  </a:cubicBezTo>
                  <a:cubicBezTo>
                    <a:pt x="16" y="14"/>
                    <a:pt x="16" y="14"/>
                    <a:pt x="16" y="14"/>
                  </a:cubicBezTo>
                  <a:lnTo>
                    <a:pt x="15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876"/>
            <p:cNvSpPr>
              <a:spLocks/>
            </p:cNvSpPr>
            <p:nvPr/>
          </p:nvSpPr>
          <p:spPr bwMode="auto">
            <a:xfrm>
              <a:off x="8775700" y="1701800"/>
              <a:ext cx="46038" cy="11113"/>
            </a:xfrm>
            <a:custGeom>
              <a:avLst/>
              <a:gdLst>
                <a:gd name="T0" fmla="*/ 11 w 13"/>
                <a:gd name="T1" fmla="*/ 3 h 3"/>
                <a:gd name="T2" fmla="*/ 0 w 13"/>
                <a:gd name="T3" fmla="*/ 3 h 3"/>
                <a:gd name="T4" fmla="*/ 11 w 13"/>
                <a:gd name="T5" fmla="*/ 1 h 3"/>
                <a:gd name="T6" fmla="*/ 11 w 1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">
                  <a:moveTo>
                    <a:pt x="11" y="3"/>
                  </a:moveTo>
                  <a:cubicBezTo>
                    <a:pt x="7" y="3"/>
                    <a:pt x="4" y="2"/>
                    <a:pt x="0" y="3"/>
                  </a:cubicBezTo>
                  <a:cubicBezTo>
                    <a:pt x="4" y="1"/>
                    <a:pt x="8" y="0"/>
                    <a:pt x="11" y="1"/>
                  </a:cubicBezTo>
                  <a:cubicBezTo>
                    <a:pt x="12" y="1"/>
                    <a:pt x="13" y="3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877"/>
            <p:cNvSpPr>
              <a:spLocks/>
            </p:cNvSpPr>
            <p:nvPr/>
          </p:nvSpPr>
          <p:spPr bwMode="auto">
            <a:xfrm>
              <a:off x="8748713" y="1681163"/>
              <a:ext cx="58738" cy="20638"/>
            </a:xfrm>
            <a:custGeom>
              <a:avLst/>
              <a:gdLst>
                <a:gd name="T0" fmla="*/ 17 w 17"/>
                <a:gd name="T1" fmla="*/ 2 h 6"/>
                <a:gd name="T2" fmla="*/ 0 w 17"/>
                <a:gd name="T3" fmla="*/ 6 h 6"/>
                <a:gd name="T4" fmla="*/ 14 w 17"/>
                <a:gd name="T5" fmla="*/ 0 h 6"/>
                <a:gd name="T6" fmla="*/ 17 w 1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">
                  <a:moveTo>
                    <a:pt x="17" y="2"/>
                  </a:moveTo>
                  <a:cubicBezTo>
                    <a:pt x="11" y="4"/>
                    <a:pt x="5" y="4"/>
                    <a:pt x="0" y="6"/>
                  </a:cubicBezTo>
                  <a:cubicBezTo>
                    <a:pt x="4" y="3"/>
                    <a:pt x="9" y="1"/>
                    <a:pt x="14" y="0"/>
                  </a:cubicBezTo>
                  <a:cubicBezTo>
                    <a:pt x="15" y="0"/>
                    <a:pt x="16" y="1"/>
                    <a:pt x="1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878"/>
            <p:cNvSpPr>
              <a:spLocks/>
            </p:cNvSpPr>
            <p:nvPr/>
          </p:nvSpPr>
          <p:spPr bwMode="auto">
            <a:xfrm>
              <a:off x="8789988" y="1719263"/>
              <a:ext cx="26988" cy="17463"/>
            </a:xfrm>
            <a:custGeom>
              <a:avLst/>
              <a:gdLst>
                <a:gd name="T0" fmla="*/ 2 w 8"/>
                <a:gd name="T1" fmla="*/ 4 h 5"/>
                <a:gd name="T2" fmla="*/ 0 w 8"/>
                <a:gd name="T3" fmla="*/ 1 h 5"/>
                <a:gd name="T4" fmla="*/ 8 w 8"/>
                <a:gd name="T5" fmla="*/ 1 h 5"/>
                <a:gd name="T6" fmla="*/ 2 w 8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2" y="4"/>
                  </a:moveTo>
                  <a:cubicBezTo>
                    <a:pt x="2" y="3"/>
                    <a:pt x="0" y="3"/>
                    <a:pt x="0" y="1"/>
                  </a:cubicBezTo>
                  <a:cubicBezTo>
                    <a:pt x="2" y="0"/>
                    <a:pt x="5" y="0"/>
                    <a:pt x="8" y="1"/>
                  </a:cubicBezTo>
                  <a:cubicBezTo>
                    <a:pt x="7" y="3"/>
                    <a:pt x="5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879"/>
            <p:cNvSpPr>
              <a:spLocks/>
            </p:cNvSpPr>
            <p:nvPr/>
          </p:nvSpPr>
          <p:spPr bwMode="auto">
            <a:xfrm>
              <a:off x="8678863" y="1493838"/>
              <a:ext cx="23813" cy="79375"/>
            </a:xfrm>
            <a:custGeom>
              <a:avLst/>
              <a:gdLst>
                <a:gd name="T0" fmla="*/ 5 w 7"/>
                <a:gd name="T1" fmla="*/ 20 h 23"/>
                <a:gd name="T2" fmla="*/ 2 w 7"/>
                <a:gd name="T3" fmla="*/ 23 h 23"/>
                <a:gd name="T4" fmla="*/ 1 w 7"/>
                <a:gd name="T5" fmla="*/ 17 h 23"/>
                <a:gd name="T6" fmla="*/ 5 w 7"/>
                <a:gd name="T7" fmla="*/ 1 h 23"/>
                <a:gd name="T8" fmla="*/ 7 w 7"/>
                <a:gd name="T9" fmla="*/ 0 h 23"/>
                <a:gd name="T10" fmla="*/ 5 w 7"/>
                <a:gd name="T11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3">
                  <a:moveTo>
                    <a:pt x="5" y="20"/>
                  </a:moveTo>
                  <a:cubicBezTo>
                    <a:pt x="5" y="21"/>
                    <a:pt x="4" y="23"/>
                    <a:pt x="2" y="23"/>
                  </a:cubicBezTo>
                  <a:cubicBezTo>
                    <a:pt x="0" y="21"/>
                    <a:pt x="3" y="19"/>
                    <a:pt x="1" y="17"/>
                  </a:cubicBezTo>
                  <a:cubicBezTo>
                    <a:pt x="2" y="12"/>
                    <a:pt x="2" y="6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7"/>
                    <a:pt x="5" y="14"/>
                    <a:pt x="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880"/>
            <p:cNvSpPr>
              <a:spLocks/>
            </p:cNvSpPr>
            <p:nvPr/>
          </p:nvSpPr>
          <p:spPr bwMode="auto">
            <a:xfrm>
              <a:off x="8723313" y="1657350"/>
              <a:ext cx="60325" cy="44450"/>
            </a:xfrm>
            <a:custGeom>
              <a:avLst/>
              <a:gdLst>
                <a:gd name="T0" fmla="*/ 17 w 17"/>
                <a:gd name="T1" fmla="*/ 3 h 13"/>
                <a:gd name="T2" fmla="*/ 0 w 17"/>
                <a:gd name="T3" fmla="*/ 13 h 13"/>
                <a:gd name="T4" fmla="*/ 9 w 17"/>
                <a:gd name="T5" fmla="*/ 3 h 13"/>
                <a:gd name="T6" fmla="*/ 15 w 17"/>
                <a:gd name="T7" fmla="*/ 1 h 13"/>
                <a:gd name="T8" fmla="*/ 17 w 17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3"/>
                  </a:moveTo>
                  <a:cubicBezTo>
                    <a:pt x="11" y="5"/>
                    <a:pt x="5" y="10"/>
                    <a:pt x="0" y="13"/>
                  </a:cubicBezTo>
                  <a:cubicBezTo>
                    <a:pt x="1" y="8"/>
                    <a:pt x="6" y="6"/>
                    <a:pt x="9" y="3"/>
                  </a:cubicBezTo>
                  <a:cubicBezTo>
                    <a:pt x="11" y="3"/>
                    <a:pt x="12" y="0"/>
                    <a:pt x="15" y="1"/>
                  </a:cubicBezTo>
                  <a:cubicBezTo>
                    <a:pt x="16" y="2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881"/>
            <p:cNvSpPr>
              <a:spLocks/>
            </p:cNvSpPr>
            <p:nvPr/>
          </p:nvSpPr>
          <p:spPr bwMode="auto">
            <a:xfrm>
              <a:off x="8585200" y="1444625"/>
              <a:ext cx="87313" cy="55563"/>
            </a:xfrm>
            <a:custGeom>
              <a:avLst/>
              <a:gdLst>
                <a:gd name="T0" fmla="*/ 25 w 25"/>
                <a:gd name="T1" fmla="*/ 2 h 16"/>
                <a:gd name="T2" fmla="*/ 0 w 25"/>
                <a:gd name="T3" fmla="*/ 16 h 16"/>
                <a:gd name="T4" fmla="*/ 0 w 25"/>
                <a:gd name="T5" fmla="*/ 15 h 16"/>
                <a:gd name="T6" fmla="*/ 20 w 25"/>
                <a:gd name="T7" fmla="*/ 1 h 16"/>
                <a:gd name="T8" fmla="*/ 25 w 25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5" y="2"/>
                  </a:moveTo>
                  <a:cubicBezTo>
                    <a:pt x="17" y="8"/>
                    <a:pt x="10" y="15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3"/>
                    <a:pt x="14" y="7"/>
                    <a:pt x="20" y="1"/>
                  </a:cubicBezTo>
                  <a:cubicBezTo>
                    <a:pt x="21" y="0"/>
                    <a:pt x="24" y="1"/>
                    <a:pt x="2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882"/>
            <p:cNvSpPr>
              <a:spLocks/>
            </p:cNvSpPr>
            <p:nvPr/>
          </p:nvSpPr>
          <p:spPr bwMode="auto">
            <a:xfrm>
              <a:off x="8655050" y="1503363"/>
              <a:ext cx="20638" cy="90488"/>
            </a:xfrm>
            <a:custGeom>
              <a:avLst/>
              <a:gdLst>
                <a:gd name="T0" fmla="*/ 4 w 6"/>
                <a:gd name="T1" fmla="*/ 24 h 26"/>
                <a:gd name="T2" fmla="*/ 1 w 6"/>
                <a:gd name="T3" fmla="*/ 26 h 26"/>
                <a:gd name="T4" fmla="*/ 3 w 6"/>
                <a:gd name="T5" fmla="*/ 2 h 26"/>
                <a:gd name="T6" fmla="*/ 6 w 6"/>
                <a:gd name="T7" fmla="*/ 0 h 26"/>
                <a:gd name="T8" fmla="*/ 4 w 6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6">
                  <a:moveTo>
                    <a:pt x="4" y="24"/>
                  </a:moveTo>
                  <a:cubicBezTo>
                    <a:pt x="3" y="25"/>
                    <a:pt x="2" y="26"/>
                    <a:pt x="1" y="26"/>
                  </a:cubicBezTo>
                  <a:cubicBezTo>
                    <a:pt x="0" y="18"/>
                    <a:pt x="1" y="10"/>
                    <a:pt x="3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4" y="8"/>
                    <a:pt x="3" y="16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883"/>
            <p:cNvSpPr>
              <a:spLocks/>
            </p:cNvSpPr>
            <p:nvPr/>
          </p:nvSpPr>
          <p:spPr bwMode="auto">
            <a:xfrm>
              <a:off x="8699500" y="1652588"/>
              <a:ext cx="46038" cy="49213"/>
            </a:xfrm>
            <a:custGeom>
              <a:avLst/>
              <a:gdLst>
                <a:gd name="T0" fmla="*/ 13 w 13"/>
                <a:gd name="T1" fmla="*/ 1 h 14"/>
                <a:gd name="T2" fmla="*/ 0 w 13"/>
                <a:gd name="T3" fmla="*/ 14 h 14"/>
                <a:gd name="T4" fmla="*/ 9 w 13"/>
                <a:gd name="T5" fmla="*/ 0 h 14"/>
                <a:gd name="T6" fmla="*/ 13 w 13"/>
                <a:gd name="T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13" y="1"/>
                  </a:moveTo>
                  <a:cubicBezTo>
                    <a:pt x="8" y="5"/>
                    <a:pt x="4" y="9"/>
                    <a:pt x="0" y="14"/>
                  </a:cubicBezTo>
                  <a:cubicBezTo>
                    <a:pt x="2" y="8"/>
                    <a:pt x="4" y="3"/>
                    <a:pt x="9" y="0"/>
                  </a:cubicBezTo>
                  <a:cubicBezTo>
                    <a:pt x="11" y="0"/>
                    <a:pt x="12" y="0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884"/>
            <p:cNvSpPr>
              <a:spLocks/>
            </p:cNvSpPr>
            <p:nvPr/>
          </p:nvSpPr>
          <p:spPr bwMode="auto">
            <a:xfrm>
              <a:off x="8585200" y="1427163"/>
              <a:ext cx="41275" cy="49213"/>
            </a:xfrm>
            <a:custGeom>
              <a:avLst/>
              <a:gdLst>
                <a:gd name="T0" fmla="*/ 12 w 12"/>
                <a:gd name="T1" fmla="*/ 4 h 14"/>
                <a:gd name="T2" fmla="*/ 1 w 12"/>
                <a:gd name="T3" fmla="*/ 14 h 14"/>
                <a:gd name="T4" fmla="*/ 0 w 12"/>
                <a:gd name="T5" fmla="*/ 11 h 14"/>
                <a:gd name="T6" fmla="*/ 3 w 12"/>
                <a:gd name="T7" fmla="*/ 9 h 14"/>
                <a:gd name="T8" fmla="*/ 12 w 12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4"/>
                  </a:moveTo>
                  <a:cubicBezTo>
                    <a:pt x="9" y="8"/>
                    <a:pt x="5" y="11"/>
                    <a:pt x="1" y="14"/>
                  </a:cubicBezTo>
                  <a:cubicBezTo>
                    <a:pt x="0" y="14"/>
                    <a:pt x="0" y="12"/>
                    <a:pt x="0" y="11"/>
                  </a:cubicBezTo>
                  <a:cubicBezTo>
                    <a:pt x="0" y="10"/>
                    <a:pt x="3" y="10"/>
                    <a:pt x="3" y="9"/>
                  </a:cubicBezTo>
                  <a:cubicBezTo>
                    <a:pt x="6" y="7"/>
                    <a:pt x="8" y="0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885"/>
            <p:cNvSpPr>
              <a:spLocks/>
            </p:cNvSpPr>
            <p:nvPr/>
          </p:nvSpPr>
          <p:spPr bwMode="auto">
            <a:xfrm>
              <a:off x="8623300" y="1520825"/>
              <a:ext cx="23813" cy="93663"/>
            </a:xfrm>
            <a:custGeom>
              <a:avLst/>
              <a:gdLst>
                <a:gd name="T0" fmla="*/ 5 w 7"/>
                <a:gd name="T1" fmla="*/ 12 h 27"/>
                <a:gd name="T2" fmla="*/ 4 w 7"/>
                <a:gd name="T3" fmla="*/ 24 h 27"/>
                <a:gd name="T4" fmla="*/ 0 w 7"/>
                <a:gd name="T5" fmla="*/ 25 h 27"/>
                <a:gd name="T6" fmla="*/ 4 w 7"/>
                <a:gd name="T7" fmla="*/ 4 h 27"/>
                <a:gd name="T8" fmla="*/ 7 w 7"/>
                <a:gd name="T9" fmla="*/ 0 h 27"/>
                <a:gd name="T10" fmla="*/ 5 w 7"/>
                <a:gd name="T11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7">
                  <a:moveTo>
                    <a:pt x="5" y="12"/>
                  </a:moveTo>
                  <a:cubicBezTo>
                    <a:pt x="4" y="16"/>
                    <a:pt x="4" y="20"/>
                    <a:pt x="4" y="24"/>
                  </a:cubicBezTo>
                  <a:cubicBezTo>
                    <a:pt x="3" y="25"/>
                    <a:pt x="0" y="27"/>
                    <a:pt x="0" y="25"/>
                  </a:cubicBezTo>
                  <a:cubicBezTo>
                    <a:pt x="0" y="18"/>
                    <a:pt x="1" y="11"/>
                    <a:pt x="4" y="4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7" y="4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886"/>
            <p:cNvSpPr>
              <a:spLocks/>
            </p:cNvSpPr>
            <p:nvPr/>
          </p:nvSpPr>
          <p:spPr bwMode="auto">
            <a:xfrm>
              <a:off x="8682038" y="1652588"/>
              <a:ext cx="31750" cy="49213"/>
            </a:xfrm>
            <a:custGeom>
              <a:avLst/>
              <a:gdLst>
                <a:gd name="T0" fmla="*/ 0 w 9"/>
                <a:gd name="T1" fmla="*/ 14 h 14"/>
                <a:gd name="T2" fmla="*/ 0 w 9"/>
                <a:gd name="T3" fmla="*/ 14 h 14"/>
                <a:gd name="T4" fmla="*/ 3 w 9"/>
                <a:gd name="T5" fmla="*/ 3 h 14"/>
                <a:gd name="T6" fmla="*/ 5 w 9"/>
                <a:gd name="T7" fmla="*/ 0 h 14"/>
                <a:gd name="T8" fmla="*/ 9 w 9"/>
                <a:gd name="T9" fmla="*/ 0 h 14"/>
                <a:gd name="T10" fmla="*/ 0 w 9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2" y="2"/>
                    <a:pt x="4" y="1"/>
                    <a:pt x="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5"/>
                    <a:pt x="2" y="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887"/>
            <p:cNvSpPr>
              <a:spLocks/>
            </p:cNvSpPr>
            <p:nvPr/>
          </p:nvSpPr>
          <p:spPr bwMode="auto">
            <a:xfrm>
              <a:off x="8585200" y="1435100"/>
              <a:ext cx="14288" cy="14288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0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1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888"/>
            <p:cNvSpPr>
              <a:spLocks/>
            </p:cNvSpPr>
            <p:nvPr/>
          </p:nvSpPr>
          <p:spPr bwMode="auto">
            <a:xfrm>
              <a:off x="8596313" y="1546225"/>
              <a:ext cx="23813" cy="73025"/>
            </a:xfrm>
            <a:custGeom>
              <a:avLst/>
              <a:gdLst>
                <a:gd name="T0" fmla="*/ 3 w 7"/>
                <a:gd name="T1" fmla="*/ 20 h 21"/>
                <a:gd name="T2" fmla="*/ 0 w 7"/>
                <a:gd name="T3" fmla="*/ 21 h 21"/>
                <a:gd name="T4" fmla="*/ 1 w 7"/>
                <a:gd name="T5" fmla="*/ 11 h 21"/>
                <a:gd name="T6" fmla="*/ 7 w 7"/>
                <a:gd name="T7" fmla="*/ 0 h 21"/>
                <a:gd name="T8" fmla="*/ 3 w 7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20"/>
                  </a:moveTo>
                  <a:cubicBezTo>
                    <a:pt x="2" y="21"/>
                    <a:pt x="1" y="21"/>
                    <a:pt x="0" y="21"/>
                  </a:cubicBezTo>
                  <a:cubicBezTo>
                    <a:pt x="0" y="17"/>
                    <a:pt x="1" y="14"/>
                    <a:pt x="1" y="11"/>
                  </a:cubicBezTo>
                  <a:cubicBezTo>
                    <a:pt x="3" y="7"/>
                    <a:pt x="3" y="1"/>
                    <a:pt x="7" y="0"/>
                  </a:cubicBezTo>
                  <a:cubicBezTo>
                    <a:pt x="6" y="6"/>
                    <a:pt x="4" y="13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889"/>
            <p:cNvSpPr>
              <a:spLocks/>
            </p:cNvSpPr>
            <p:nvPr/>
          </p:nvSpPr>
          <p:spPr bwMode="auto">
            <a:xfrm>
              <a:off x="8564563" y="1587500"/>
              <a:ext cx="17463" cy="38100"/>
            </a:xfrm>
            <a:custGeom>
              <a:avLst/>
              <a:gdLst>
                <a:gd name="T0" fmla="*/ 3 w 5"/>
                <a:gd name="T1" fmla="*/ 9 h 11"/>
                <a:gd name="T2" fmla="*/ 0 w 5"/>
                <a:gd name="T3" fmla="*/ 11 h 11"/>
                <a:gd name="T4" fmla="*/ 0 w 5"/>
                <a:gd name="T5" fmla="*/ 10 h 11"/>
                <a:gd name="T6" fmla="*/ 5 w 5"/>
                <a:gd name="T7" fmla="*/ 0 h 11"/>
                <a:gd name="T8" fmla="*/ 3 w 5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3" y="9"/>
                  </a:moveTo>
                  <a:cubicBezTo>
                    <a:pt x="2" y="10"/>
                    <a:pt x="1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7"/>
                    <a:pt x="2" y="3"/>
                    <a:pt x="5" y="0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890"/>
            <p:cNvSpPr>
              <a:spLocks/>
            </p:cNvSpPr>
            <p:nvPr/>
          </p:nvSpPr>
          <p:spPr bwMode="auto">
            <a:xfrm>
              <a:off x="8553450" y="1549400"/>
              <a:ext cx="11113" cy="9525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2 w 3"/>
                <a:gd name="T5" fmla="*/ 0 h 3"/>
                <a:gd name="T6" fmla="*/ 1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891"/>
            <p:cNvSpPr>
              <a:spLocks/>
            </p:cNvSpPr>
            <p:nvPr/>
          </p:nvSpPr>
          <p:spPr bwMode="auto">
            <a:xfrm>
              <a:off x="8418513" y="1590675"/>
              <a:ext cx="63500" cy="66675"/>
            </a:xfrm>
            <a:custGeom>
              <a:avLst/>
              <a:gdLst>
                <a:gd name="T0" fmla="*/ 15 w 18"/>
                <a:gd name="T1" fmla="*/ 8 h 19"/>
                <a:gd name="T2" fmla="*/ 0 w 18"/>
                <a:gd name="T3" fmla="*/ 19 h 19"/>
                <a:gd name="T4" fmla="*/ 16 w 18"/>
                <a:gd name="T5" fmla="*/ 0 h 19"/>
                <a:gd name="T6" fmla="*/ 17 w 18"/>
                <a:gd name="T7" fmla="*/ 0 h 19"/>
                <a:gd name="T8" fmla="*/ 15 w 18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5" y="8"/>
                  </a:moveTo>
                  <a:cubicBezTo>
                    <a:pt x="12" y="13"/>
                    <a:pt x="6" y="17"/>
                    <a:pt x="0" y="19"/>
                  </a:cubicBezTo>
                  <a:cubicBezTo>
                    <a:pt x="6" y="14"/>
                    <a:pt x="11" y="7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3"/>
                    <a:pt x="18" y="6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892"/>
            <p:cNvSpPr>
              <a:spLocks/>
            </p:cNvSpPr>
            <p:nvPr/>
          </p:nvSpPr>
          <p:spPr bwMode="auto">
            <a:xfrm>
              <a:off x="8377238" y="1576388"/>
              <a:ext cx="90488" cy="73025"/>
            </a:xfrm>
            <a:custGeom>
              <a:avLst/>
              <a:gdLst>
                <a:gd name="T0" fmla="*/ 25 w 26"/>
                <a:gd name="T1" fmla="*/ 1 h 21"/>
                <a:gd name="T2" fmla="*/ 6 w 26"/>
                <a:gd name="T3" fmla="*/ 19 h 21"/>
                <a:gd name="T4" fmla="*/ 0 w 26"/>
                <a:gd name="T5" fmla="*/ 21 h 21"/>
                <a:gd name="T6" fmla="*/ 21 w 26"/>
                <a:gd name="T7" fmla="*/ 1 h 21"/>
                <a:gd name="T8" fmla="*/ 26 w 26"/>
                <a:gd name="T9" fmla="*/ 0 h 21"/>
                <a:gd name="T10" fmla="*/ 25 w 26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1">
                  <a:moveTo>
                    <a:pt x="25" y="1"/>
                  </a:moveTo>
                  <a:cubicBezTo>
                    <a:pt x="21" y="9"/>
                    <a:pt x="15" y="16"/>
                    <a:pt x="6" y="19"/>
                  </a:cubicBezTo>
                  <a:cubicBezTo>
                    <a:pt x="4" y="19"/>
                    <a:pt x="2" y="21"/>
                    <a:pt x="0" y="21"/>
                  </a:cubicBezTo>
                  <a:cubicBezTo>
                    <a:pt x="8" y="16"/>
                    <a:pt x="15" y="9"/>
                    <a:pt x="21" y="1"/>
                  </a:cubicBezTo>
                  <a:cubicBezTo>
                    <a:pt x="22" y="0"/>
                    <a:pt x="24" y="0"/>
                    <a:pt x="26" y="0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893"/>
            <p:cNvSpPr>
              <a:spLocks/>
            </p:cNvSpPr>
            <p:nvPr/>
          </p:nvSpPr>
          <p:spPr bwMode="auto">
            <a:xfrm>
              <a:off x="8350250" y="1573213"/>
              <a:ext cx="79375" cy="66675"/>
            </a:xfrm>
            <a:custGeom>
              <a:avLst/>
              <a:gdLst>
                <a:gd name="T0" fmla="*/ 22 w 23"/>
                <a:gd name="T1" fmla="*/ 4 h 19"/>
                <a:gd name="T2" fmla="*/ 10 w 23"/>
                <a:gd name="T3" fmla="*/ 15 h 19"/>
                <a:gd name="T4" fmla="*/ 0 w 23"/>
                <a:gd name="T5" fmla="*/ 18 h 19"/>
                <a:gd name="T6" fmla="*/ 17 w 23"/>
                <a:gd name="T7" fmla="*/ 5 h 19"/>
                <a:gd name="T8" fmla="*/ 23 w 23"/>
                <a:gd name="T9" fmla="*/ 2 h 19"/>
                <a:gd name="T10" fmla="*/ 22 w 23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9">
                  <a:moveTo>
                    <a:pt x="22" y="4"/>
                  </a:moveTo>
                  <a:cubicBezTo>
                    <a:pt x="19" y="9"/>
                    <a:pt x="14" y="11"/>
                    <a:pt x="10" y="15"/>
                  </a:cubicBezTo>
                  <a:cubicBezTo>
                    <a:pt x="7" y="16"/>
                    <a:pt x="3" y="19"/>
                    <a:pt x="0" y="18"/>
                  </a:cubicBezTo>
                  <a:cubicBezTo>
                    <a:pt x="5" y="14"/>
                    <a:pt x="12" y="10"/>
                    <a:pt x="17" y="5"/>
                  </a:cubicBezTo>
                  <a:cubicBezTo>
                    <a:pt x="19" y="4"/>
                    <a:pt x="21" y="0"/>
                    <a:pt x="23" y="2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894"/>
            <p:cNvSpPr>
              <a:spLocks/>
            </p:cNvSpPr>
            <p:nvPr/>
          </p:nvSpPr>
          <p:spPr bwMode="auto">
            <a:xfrm>
              <a:off x="8332788" y="1570038"/>
              <a:ext cx="73025" cy="44450"/>
            </a:xfrm>
            <a:custGeom>
              <a:avLst/>
              <a:gdLst>
                <a:gd name="T0" fmla="*/ 17 w 21"/>
                <a:gd name="T1" fmla="*/ 5 h 13"/>
                <a:gd name="T2" fmla="*/ 0 w 21"/>
                <a:gd name="T3" fmla="*/ 13 h 13"/>
                <a:gd name="T4" fmla="*/ 17 w 21"/>
                <a:gd name="T5" fmla="*/ 1 h 13"/>
                <a:gd name="T6" fmla="*/ 17 w 21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3">
                  <a:moveTo>
                    <a:pt x="17" y="5"/>
                  </a:moveTo>
                  <a:cubicBezTo>
                    <a:pt x="12" y="10"/>
                    <a:pt x="6" y="13"/>
                    <a:pt x="0" y="13"/>
                  </a:cubicBezTo>
                  <a:cubicBezTo>
                    <a:pt x="6" y="10"/>
                    <a:pt x="12" y="5"/>
                    <a:pt x="17" y="1"/>
                  </a:cubicBezTo>
                  <a:cubicBezTo>
                    <a:pt x="21" y="0"/>
                    <a:pt x="19" y="4"/>
                    <a:pt x="1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895"/>
            <p:cNvSpPr>
              <a:spLocks/>
            </p:cNvSpPr>
            <p:nvPr/>
          </p:nvSpPr>
          <p:spPr bwMode="auto">
            <a:xfrm>
              <a:off x="8318500" y="1558925"/>
              <a:ext cx="55563" cy="38100"/>
            </a:xfrm>
            <a:custGeom>
              <a:avLst/>
              <a:gdLst>
                <a:gd name="T0" fmla="*/ 1 w 16"/>
                <a:gd name="T1" fmla="*/ 11 h 11"/>
                <a:gd name="T2" fmla="*/ 0 w 16"/>
                <a:gd name="T3" fmla="*/ 11 h 11"/>
                <a:gd name="T4" fmla="*/ 13 w 16"/>
                <a:gd name="T5" fmla="*/ 1 h 11"/>
                <a:gd name="T6" fmla="*/ 16 w 16"/>
                <a:gd name="T7" fmla="*/ 1 h 11"/>
                <a:gd name="T8" fmla="*/ 1 w 1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" y="8"/>
                    <a:pt x="9" y="4"/>
                    <a:pt x="13" y="1"/>
                  </a:cubicBezTo>
                  <a:cubicBezTo>
                    <a:pt x="14" y="0"/>
                    <a:pt x="16" y="1"/>
                    <a:pt x="16" y="1"/>
                  </a:cubicBezTo>
                  <a:cubicBezTo>
                    <a:pt x="14" y="6"/>
                    <a:pt x="6" y="11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896"/>
            <p:cNvSpPr>
              <a:spLocks/>
            </p:cNvSpPr>
            <p:nvPr/>
          </p:nvSpPr>
          <p:spPr bwMode="auto">
            <a:xfrm>
              <a:off x="8308975" y="1543050"/>
              <a:ext cx="47625" cy="41275"/>
            </a:xfrm>
            <a:custGeom>
              <a:avLst/>
              <a:gdLst>
                <a:gd name="T0" fmla="*/ 12 w 14"/>
                <a:gd name="T1" fmla="*/ 4 h 12"/>
                <a:gd name="T2" fmla="*/ 0 w 14"/>
                <a:gd name="T3" fmla="*/ 12 h 12"/>
                <a:gd name="T4" fmla="*/ 10 w 14"/>
                <a:gd name="T5" fmla="*/ 0 h 12"/>
                <a:gd name="T6" fmla="*/ 12 w 14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12" y="4"/>
                  </a:moveTo>
                  <a:cubicBezTo>
                    <a:pt x="8" y="7"/>
                    <a:pt x="4" y="10"/>
                    <a:pt x="0" y="12"/>
                  </a:cubicBezTo>
                  <a:cubicBezTo>
                    <a:pt x="4" y="8"/>
                    <a:pt x="6" y="4"/>
                    <a:pt x="10" y="0"/>
                  </a:cubicBezTo>
                  <a:cubicBezTo>
                    <a:pt x="11" y="1"/>
                    <a:pt x="14" y="3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Rectangle 1897"/>
            <p:cNvSpPr>
              <a:spLocks noChangeArrowheads="1"/>
            </p:cNvSpPr>
            <p:nvPr/>
          </p:nvSpPr>
          <p:spPr bwMode="auto">
            <a:xfrm>
              <a:off x="8253413" y="1816100"/>
              <a:ext cx="3175" cy="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5" name="组合 234"/>
          <p:cNvGrpSpPr/>
          <p:nvPr/>
        </p:nvGrpSpPr>
        <p:grpSpPr>
          <a:xfrm>
            <a:off x="3455830" y="1770637"/>
            <a:ext cx="8245870" cy="4444828"/>
            <a:chOff x="1354592" y="1603375"/>
            <a:chExt cx="3395663" cy="1830388"/>
          </a:xfrm>
        </p:grpSpPr>
        <p:sp>
          <p:nvSpPr>
            <p:cNvPr id="143" name="Freeform 1911"/>
            <p:cNvSpPr>
              <a:spLocks/>
            </p:cNvSpPr>
            <p:nvPr/>
          </p:nvSpPr>
          <p:spPr bwMode="auto">
            <a:xfrm>
              <a:off x="4199392" y="1857375"/>
              <a:ext cx="76200" cy="61913"/>
            </a:xfrm>
            <a:custGeom>
              <a:avLst/>
              <a:gdLst>
                <a:gd name="T0" fmla="*/ 12 w 22"/>
                <a:gd name="T1" fmla="*/ 14 h 18"/>
                <a:gd name="T2" fmla="*/ 0 w 22"/>
                <a:gd name="T3" fmla="*/ 17 h 18"/>
                <a:gd name="T4" fmla="*/ 11 w 22"/>
                <a:gd name="T5" fmla="*/ 2 h 18"/>
                <a:gd name="T6" fmla="*/ 22 w 22"/>
                <a:gd name="T7" fmla="*/ 2 h 18"/>
                <a:gd name="T8" fmla="*/ 12 w 22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12" y="14"/>
                  </a:moveTo>
                  <a:cubicBezTo>
                    <a:pt x="9" y="17"/>
                    <a:pt x="4" y="18"/>
                    <a:pt x="0" y="17"/>
                  </a:cubicBezTo>
                  <a:cubicBezTo>
                    <a:pt x="0" y="11"/>
                    <a:pt x="5" y="6"/>
                    <a:pt x="11" y="2"/>
                  </a:cubicBezTo>
                  <a:cubicBezTo>
                    <a:pt x="14" y="1"/>
                    <a:pt x="19" y="0"/>
                    <a:pt x="22" y="2"/>
                  </a:cubicBezTo>
                  <a:cubicBezTo>
                    <a:pt x="22" y="7"/>
                    <a:pt x="16" y="11"/>
                    <a:pt x="1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919"/>
            <p:cNvSpPr>
              <a:spLocks/>
            </p:cNvSpPr>
            <p:nvPr/>
          </p:nvSpPr>
          <p:spPr bwMode="auto">
            <a:xfrm>
              <a:off x="4272417" y="2012950"/>
              <a:ext cx="17463" cy="17463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4 h 5"/>
                <a:gd name="T4" fmla="*/ 1 w 5"/>
                <a:gd name="T5" fmla="*/ 0 h 5"/>
                <a:gd name="T6" fmla="*/ 5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1" y="5"/>
                    <a:pt x="1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5" y="2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920"/>
            <p:cNvSpPr>
              <a:spLocks/>
            </p:cNvSpPr>
            <p:nvPr/>
          </p:nvSpPr>
          <p:spPr bwMode="auto">
            <a:xfrm>
              <a:off x="4293054" y="2100263"/>
              <a:ext cx="17463" cy="17463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3 h 5"/>
                <a:gd name="T4" fmla="*/ 1 w 5"/>
                <a:gd name="T5" fmla="*/ 0 h 5"/>
                <a:gd name="T6" fmla="*/ 4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4"/>
                    <a:pt x="1" y="5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921"/>
            <p:cNvSpPr>
              <a:spLocks/>
            </p:cNvSpPr>
            <p:nvPr/>
          </p:nvSpPr>
          <p:spPr bwMode="auto">
            <a:xfrm>
              <a:off x="4254954" y="2033588"/>
              <a:ext cx="20638" cy="14288"/>
            </a:xfrm>
            <a:custGeom>
              <a:avLst/>
              <a:gdLst>
                <a:gd name="T0" fmla="*/ 5 w 6"/>
                <a:gd name="T1" fmla="*/ 3 h 4"/>
                <a:gd name="T2" fmla="*/ 1 w 6"/>
                <a:gd name="T3" fmla="*/ 3 h 4"/>
                <a:gd name="T4" fmla="*/ 2 w 6"/>
                <a:gd name="T5" fmla="*/ 0 h 4"/>
                <a:gd name="T6" fmla="*/ 6 w 6"/>
                <a:gd name="T7" fmla="*/ 1 h 4"/>
                <a:gd name="T8" fmla="*/ 5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4" y="4"/>
                    <a:pt x="2" y="4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6" y="2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922"/>
            <p:cNvSpPr>
              <a:spLocks/>
            </p:cNvSpPr>
            <p:nvPr/>
          </p:nvSpPr>
          <p:spPr bwMode="auto">
            <a:xfrm>
              <a:off x="4272417" y="2089150"/>
              <a:ext cx="17463" cy="20638"/>
            </a:xfrm>
            <a:custGeom>
              <a:avLst/>
              <a:gdLst>
                <a:gd name="T0" fmla="*/ 4 w 5"/>
                <a:gd name="T1" fmla="*/ 4 h 6"/>
                <a:gd name="T2" fmla="*/ 1 w 5"/>
                <a:gd name="T3" fmla="*/ 4 h 6"/>
                <a:gd name="T4" fmla="*/ 1 w 5"/>
                <a:gd name="T5" fmla="*/ 2 h 6"/>
                <a:gd name="T6" fmla="*/ 4 w 5"/>
                <a:gd name="T7" fmla="*/ 2 h 6"/>
                <a:gd name="T8" fmla="*/ 4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3" y="6"/>
                    <a:pt x="2" y="6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2"/>
                    <a:pt x="3" y="0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923"/>
            <p:cNvSpPr>
              <a:spLocks/>
            </p:cNvSpPr>
            <p:nvPr/>
          </p:nvSpPr>
          <p:spPr bwMode="auto">
            <a:xfrm>
              <a:off x="4251779" y="2051050"/>
              <a:ext cx="20638" cy="20638"/>
            </a:xfrm>
            <a:custGeom>
              <a:avLst/>
              <a:gdLst>
                <a:gd name="T0" fmla="*/ 4 w 6"/>
                <a:gd name="T1" fmla="*/ 5 h 6"/>
                <a:gd name="T2" fmla="*/ 0 w 6"/>
                <a:gd name="T3" fmla="*/ 4 h 6"/>
                <a:gd name="T4" fmla="*/ 1 w 6"/>
                <a:gd name="T5" fmla="*/ 1 h 6"/>
                <a:gd name="T6" fmla="*/ 5 w 6"/>
                <a:gd name="T7" fmla="*/ 2 h 6"/>
                <a:gd name="T8" fmla="*/ 4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5" y="1"/>
                    <a:pt x="5" y="2"/>
                  </a:cubicBezTo>
                  <a:cubicBezTo>
                    <a:pt x="6" y="4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924"/>
            <p:cNvSpPr>
              <a:spLocks/>
            </p:cNvSpPr>
            <p:nvPr/>
          </p:nvSpPr>
          <p:spPr bwMode="auto">
            <a:xfrm>
              <a:off x="4258129" y="2074863"/>
              <a:ext cx="20638" cy="17463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4 h 5"/>
                <a:gd name="T4" fmla="*/ 2 w 6"/>
                <a:gd name="T5" fmla="*/ 1 h 5"/>
                <a:gd name="T6" fmla="*/ 5 w 6"/>
                <a:gd name="T7" fmla="*/ 0 h 5"/>
                <a:gd name="T8" fmla="*/ 4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3" y="5"/>
                    <a:pt x="2" y="5"/>
                    <a:pt x="1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2"/>
                    <a:pt x="6" y="3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925"/>
            <p:cNvSpPr>
              <a:spLocks/>
            </p:cNvSpPr>
            <p:nvPr/>
          </p:nvSpPr>
          <p:spPr bwMode="auto">
            <a:xfrm>
              <a:off x="4205742" y="2214563"/>
              <a:ext cx="69850" cy="30163"/>
            </a:xfrm>
            <a:custGeom>
              <a:avLst/>
              <a:gdLst>
                <a:gd name="T0" fmla="*/ 19 w 20"/>
                <a:gd name="T1" fmla="*/ 7 h 9"/>
                <a:gd name="T2" fmla="*/ 3 w 20"/>
                <a:gd name="T3" fmla="*/ 4 h 9"/>
                <a:gd name="T4" fmla="*/ 2 w 20"/>
                <a:gd name="T5" fmla="*/ 1 h 9"/>
                <a:gd name="T6" fmla="*/ 20 w 20"/>
                <a:gd name="T7" fmla="*/ 7 h 9"/>
                <a:gd name="T8" fmla="*/ 19 w 20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19" y="7"/>
                  </a:moveTo>
                  <a:cubicBezTo>
                    <a:pt x="13" y="9"/>
                    <a:pt x="8" y="8"/>
                    <a:pt x="3" y="4"/>
                  </a:cubicBezTo>
                  <a:cubicBezTo>
                    <a:pt x="3" y="3"/>
                    <a:pt x="0" y="3"/>
                    <a:pt x="2" y="1"/>
                  </a:cubicBezTo>
                  <a:cubicBezTo>
                    <a:pt x="8" y="0"/>
                    <a:pt x="15" y="3"/>
                    <a:pt x="20" y="7"/>
                  </a:cubicBezTo>
                  <a:lnTo>
                    <a:pt x="1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927"/>
            <p:cNvSpPr>
              <a:spLocks/>
            </p:cNvSpPr>
            <p:nvPr/>
          </p:nvSpPr>
          <p:spPr bwMode="auto">
            <a:xfrm>
              <a:off x="4099379" y="2024063"/>
              <a:ext cx="26988" cy="82550"/>
            </a:xfrm>
            <a:custGeom>
              <a:avLst/>
              <a:gdLst>
                <a:gd name="T0" fmla="*/ 7 w 8"/>
                <a:gd name="T1" fmla="*/ 13 h 24"/>
                <a:gd name="T2" fmla="*/ 8 w 8"/>
                <a:gd name="T3" fmla="*/ 24 h 24"/>
                <a:gd name="T4" fmla="*/ 3 w 8"/>
                <a:gd name="T5" fmla="*/ 15 h 24"/>
                <a:gd name="T6" fmla="*/ 2 w 8"/>
                <a:gd name="T7" fmla="*/ 9 h 24"/>
                <a:gd name="T8" fmla="*/ 3 w 8"/>
                <a:gd name="T9" fmla="*/ 0 h 24"/>
                <a:gd name="T10" fmla="*/ 5 w 8"/>
                <a:gd name="T11" fmla="*/ 0 h 24"/>
                <a:gd name="T12" fmla="*/ 7 w 8"/>
                <a:gd name="T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7" y="13"/>
                  </a:moveTo>
                  <a:cubicBezTo>
                    <a:pt x="7" y="17"/>
                    <a:pt x="8" y="20"/>
                    <a:pt x="8" y="24"/>
                  </a:cubicBezTo>
                  <a:cubicBezTo>
                    <a:pt x="5" y="22"/>
                    <a:pt x="3" y="19"/>
                    <a:pt x="3" y="15"/>
                  </a:cubicBezTo>
                  <a:cubicBezTo>
                    <a:pt x="0" y="14"/>
                    <a:pt x="2" y="11"/>
                    <a:pt x="2" y="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7" y="5"/>
                    <a:pt x="6" y="9"/>
                    <a:pt x="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29"/>
            <p:cNvSpPr>
              <a:spLocks/>
            </p:cNvSpPr>
            <p:nvPr/>
          </p:nvSpPr>
          <p:spPr bwMode="auto">
            <a:xfrm>
              <a:off x="4094617" y="2293938"/>
              <a:ext cx="38100" cy="61913"/>
            </a:xfrm>
            <a:custGeom>
              <a:avLst/>
              <a:gdLst>
                <a:gd name="T0" fmla="*/ 10 w 11"/>
                <a:gd name="T1" fmla="*/ 14 h 18"/>
                <a:gd name="T2" fmla="*/ 4 w 11"/>
                <a:gd name="T3" fmla="*/ 17 h 18"/>
                <a:gd name="T4" fmla="*/ 0 w 11"/>
                <a:gd name="T5" fmla="*/ 14 h 18"/>
                <a:gd name="T6" fmla="*/ 0 w 11"/>
                <a:gd name="T7" fmla="*/ 10 h 18"/>
                <a:gd name="T8" fmla="*/ 3 w 11"/>
                <a:gd name="T9" fmla="*/ 1 h 18"/>
                <a:gd name="T10" fmla="*/ 10 w 11"/>
                <a:gd name="T11" fmla="*/ 6 h 18"/>
                <a:gd name="T12" fmla="*/ 10 w 11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10" y="14"/>
                  </a:moveTo>
                  <a:cubicBezTo>
                    <a:pt x="8" y="16"/>
                    <a:pt x="7" y="18"/>
                    <a:pt x="4" y="17"/>
                  </a:cubicBezTo>
                  <a:cubicBezTo>
                    <a:pt x="2" y="17"/>
                    <a:pt x="1" y="15"/>
                    <a:pt x="0" y="14"/>
                  </a:cubicBezTo>
                  <a:cubicBezTo>
                    <a:pt x="0" y="12"/>
                    <a:pt x="0" y="12"/>
                    <a:pt x="0" y="10"/>
                  </a:cubicBezTo>
                  <a:cubicBezTo>
                    <a:pt x="1" y="7"/>
                    <a:pt x="1" y="4"/>
                    <a:pt x="3" y="1"/>
                  </a:cubicBezTo>
                  <a:cubicBezTo>
                    <a:pt x="6" y="0"/>
                    <a:pt x="8" y="3"/>
                    <a:pt x="10" y="6"/>
                  </a:cubicBezTo>
                  <a:cubicBezTo>
                    <a:pt x="11" y="8"/>
                    <a:pt x="11" y="11"/>
                    <a:pt x="1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930"/>
            <p:cNvSpPr>
              <a:spLocks/>
            </p:cNvSpPr>
            <p:nvPr/>
          </p:nvSpPr>
          <p:spPr bwMode="auto">
            <a:xfrm>
              <a:off x="3866017" y="1860550"/>
              <a:ext cx="55563" cy="61913"/>
            </a:xfrm>
            <a:custGeom>
              <a:avLst/>
              <a:gdLst>
                <a:gd name="T0" fmla="*/ 14 w 16"/>
                <a:gd name="T1" fmla="*/ 17 h 18"/>
                <a:gd name="T2" fmla="*/ 9 w 16"/>
                <a:gd name="T3" fmla="*/ 16 h 18"/>
                <a:gd name="T4" fmla="*/ 3 w 16"/>
                <a:gd name="T5" fmla="*/ 14 h 18"/>
                <a:gd name="T6" fmla="*/ 1 w 16"/>
                <a:gd name="T7" fmla="*/ 3 h 18"/>
                <a:gd name="T8" fmla="*/ 0 w 16"/>
                <a:gd name="T9" fmla="*/ 1 h 18"/>
                <a:gd name="T10" fmla="*/ 5 w 16"/>
                <a:gd name="T11" fmla="*/ 0 h 18"/>
                <a:gd name="T12" fmla="*/ 14 w 16"/>
                <a:gd name="T13" fmla="*/ 6 h 18"/>
                <a:gd name="T14" fmla="*/ 14 w 16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8">
                  <a:moveTo>
                    <a:pt x="14" y="17"/>
                  </a:moveTo>
                  <a:cubicBezTo>
                    <a:pt x="12" y="18"/>
                    <a:pt x="11" y="16"/>
                    <a:pt x="9" y="16"/>
                  </a:cubicBezTo>
                  <a:cubicBezTo>
                    <a:pt x="7" y="16"/>
                    <a:pt x="4" y="16"/>
                    <a:pt x="3" y="14"/>
                  </a:cubicBezTo>
                  <a:cubicBezTo>
                    <a:pt x="0" y="10"/>
                    <a:pt x="3" y="6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9" y="1"/>
                    <a:pt x="12" y="3"/>
                    <a:pt x="14" y="6"/>
                  </a:cubicBezTo>
                  <a:cubicBezTo>
                    <a:pt x="15" y="10"/>
                    <a:pt x="16" y="14"/>
                    <a:pt x="14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931"/>
            <p:cNvSpPr>
              <a:spLocks/>
            </p:cNvSpPr>
            <p:nvPr/>
          </p:nvSpPr>
          <p:spPr bwMode="auto">
            <a:xfrm>
              <a:off x="4064454" y="2314575"/>
              <a:ext cx="30163" cy="44450"/>
            </a:xfrm>
            <a:custGeom>
              <a:avLst/>
              <a:gdLst>
                <a:gd name="T0" fmla="*/ 9 w 9"/>
                <a:gd name="T1" fmla="*/ 12 h 13"/>
                <a:gd name="T2" fmla="*/ 4 w 9"/>
                <a:gd name="T3" fmla="*/ 13 h 13"/>
                <a:gd name="T4" fmla="*/ 1 w 9"/>
                <a:gd name="T5" fmla="*/ 6 h 13"/>
                <a:gd name="T6" fmla="*/ 6 w 9"/>
                <a:gd name="T7" fmla="*/ 0 h 13"/>
                <a:gd name="T8" fmla="*/ 9 w 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12"/>
                  </a:moveTo>
                  <a:cubicBezTo>
                    <a:pt x="8" y="13"/>
                    <a:pt x="6" y="13"/>
                    <a:pt x="4" y="13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2" y="4"/>
                    <a:pt x="4" y="1"/>
                    <a:pt x="6" y="0"/>
                  </a:cubicBezTo>
                  <a:cubicBezTo>
                    <a:pt x="7" y="4"/>
                    <a:pt x="7" y="8"/>
                    <a:pt x="9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932"/>
            <p:cNvSpPr>
              <a:spLocks/>
            </p:cNvSpPr>
            <p:nvPr/>
          </p:nvSpPr>
          <p:spPr bwMode="auto">
            <a:xfrm>
              <a:off x="3853317" y="1881188"/>
              <a:ext cx="30163" cy="55563"/>
            </a:xfrm>
            <a:custGeom>
              <a:avLst/>
              <a:gdLst>
                <a:gd name="T0" fmla="*/ 4 w 9"/>
                <a:gd name="T1" fmla="*/ 7 h 16"/>
                <a:gd name="T2" fmla="*/ 9 w 9"/>
                <a:gd name="T3" fmla="*/ 13 h 16"/>
                <a:gd name="T4" fmla="*/ 3 w 9"/>
                <a:gd name="T5" fmla="*/ 12 h 16"/>
                <a:gd name="T6" fmla="*/ 0 w 9"/>
                <a:gd name="T7" fmla="*/ 6 h 16"/>
                <a:gd name="T8" fmla="*/ 3 w 9"/>
                <a:gd name="T9" fmla="*/ 0 h 16"/>
                <a:gd name="T10" fmla="*/ 4 w 9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4" y="7"/>
                  </a:moveTo>
                  <a:cubicBezTo>
                    <a:pt x="6" y="9"/>
                    <a:pt x="8" y="11"/>
                    <a:pt x="9" y="13"/>
                  </a:cubicBezTo>
                  <a:cubicBezTo>
                    <a:pt x="7" y="16"/>
                    <a:pt x="5" y="12"/>
                    <a:pt x="3" y="12"/>
                  </a:cubicBezTo>
                  <a:cubicBezTo>
                    <a:pt x="1" y="11"/>
                    <a:pt x="0" y="8"/>
                    <a:pt x="0" y="6"/>
                  </a:cubicBezTo>
                  <a:cubicBezTo>
                    <a:pt x="1" y="3"/>
                    <a:pt x="1" y="0"/>
                    <a:pt x="3" y="0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933"/>
            <p:cNvSpPr>
              <a:spLocks/>
            </p:cNvSpPr>
            <p:nvPr/>
          </p:nvSpPr>
          <p:spPr bwMode="auto">
            <a:xfrm>
              <a:off x="3935867" y="2335213"/>
              <a:ext cx="93663" cy="134938"/>
            </a:xfrm>
            <a:custGeom>
              <a:avLst/>
              <a:gdLst>
                <a:gd name="T0" fmla="*/ 20 w 27"/>
                <a:gd name="T1" fmla="*/ 28 h 39"/>
                <a:gd name="T2" fmla="*/ 1 w 27"/>
                <a:gd name="T3" fmla="*/ 39 h 39"/>
                <a:gd name="T4" fmla="*/ 0 w 27"/>
                <a:gd name="T5" fmla="*/ 39 h 39"/>
                <a:gd name="T6" fmla="*/ 6 w 27"/>
                <a:gd name="T7" fmla="*/ 24 h 39"/>
                <a:gd name="T8" fmla="*/ 5 w 27"/>
                <a:gd name="T9" fmla="*/ 8 h 39"/>
                <a:gd name="T10" fmla="*/ 6 w 27"/>
                <a:gd name="T11" fmla="*/ 4 h 39"/>
                <a:gd name="T12" fmla="*/ 18 w 27"/>
                <a:gd name="T13" fmla="*/ 2 h 39"/>
                <a:gd name="T14" fmla="*/ 24 w 27"/>
                <a:gd name="T15" fmla="*/ 6 h 39"/>
                <a:gd name="T16" fmla="*/ 20 w 27"/>
                <a:gd name="T1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9">
                  <a:moveTo>
                    <a:pt x="20" y="28"/>
                  </a:moveTo>
                  <a:cubicBezTo>
                    <a:pt x="16" y="34"/>
                    <a:pt x="8" y="37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34"/>
                    <a:pt x="6" y="30"/>
                    <a:pt x="6" y="24"/>
                  </a:cubicBezTo>
                  <a:cubicBezTo>
                    <a:pt x="8" y="19"/>
                    <a:pt x="5" y="13"/>
                    <a:pt x="5" y="8"/>
                  </a:cubicBezTo>
                  <a:cubicBezTo>
                    <a:pt x="3" y="6"/>
                    <a:pt x="5" y="5"/>
                    <a:pt x="6" y="4"/>
                  </a:cubicBezTo>
                  <a:cubicBezTo>
                    <a:pt x="10" y="0"/>
                    <a:pt x="14" y="2"/>
                    <a:pt x="18" y="2"/>
                  </a:cubicBezTo>
                  <a:cubicBezTo>
                    <a:pt x="20" y="3"/>
                    <a:pt x="23" y="4"/>
                    <a:pt x="24" y="6"/>
                  </a:cubicBezTo>
                  <a:cubicBezTo>
                    <a:pt x="27" y="14"/>
                    <a:pt x="26" y="22"/>
                    <a:pt x="20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934"/>
            <p:cNvSpPr>
              <a:spLocks/>
            </p:cNvSpPr>
            <p:nvPr/>
          </p:nvSpPr>
          <p:spPr bwMode="auto">
            <a:xfrm>
              <a:off x="3842204" y="2249488"/>
              <a:ext cx="120650" cy="85725"/>
            </a:xfrm>
            <a:custGeom>
              <a:avLst/>
              <a:gdLst>
                <a:gd name="T0" fmla="*/ 33 w 35"/>
                <a:gd name="T1" fmla="*/ 23 h 25"/>
                <a:gd name="T2" fmla="*/ 30 w 35"/>
                <a:gd name="T3" fmla="*/ 25 h 25"/>
                <a:gd name="T4" fmla="*/ 22 w 35"/>
                <a:gd name="T5" fmla="*/ 21 h 25"/>
                <a:gd name="T6" fmla="*/ 15 w 35"/>
                <a:gd name="T7" fmla="*/ 19 h 25"/>
                <a:gd name="T8" fmla="*/ 11 w 35"/>
                <a:gd name="T9" fmla="*/ 21 h 25"/>
                <a:gd name="T10" fmla="*/ 4 w 35"/>
                <a:gd name="T11" fmla="*/ 20 h 25"/>
                <a:gd name="T12" fmla="*/ 2 w 35"/>
                <a:gd name="T13" fmla="*/ 20 h 25"/>
                <a:gd name="T14" fmla="*/ 1 w 35"/>
                <a:gd name="T15" fmla="*/ 14 h 25"/>
                <a:gd name="T16" fmla="*/ 16 w 35"/>
                <a:gd name="T17" fmla="*/ 0 h 25"/>
                <a:gd name="T18" fmla="*/ 32 w 35"/>
                <a:gd name="T19" fmla="*/ 11 h 25"/>
                <a:gd name="T20" fmla="*/ 33 w 35"/>
                <a:gd name="T2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5">
                  <a:moveTo>
                    <a:pt x="33" y="23"/>
                  </a:moveTo>
                  <a:cubicBezTo>
                    <a:pt x="30" y="25"/>
                    <a:pt x="30" y="25"/>
                    <a:pt x="30" y="25"/>
                  </a:cubicBezTo>
                  <a:cubicBezTo>
                    <a:pt x="27" y="23"/>
                    <a:pt x="26" y="19"/>
                    <a:pt x="22" y="21"/>
                  </a:cubicBezTo>
                  <a:cubicBezTo>
                    <a:pt x="19" y="22"/>
                    <a:pt x="18" y="18"/>
                    <a:pt x="15" y="19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9" y="20"/>
                    <a:pt x="6" y="18"/>
                    <a:pt x="4" y="20"/>
                  </a:cubicBezTo>
                  <a:cubicBezTo>
                    <a:pt x="3" y="20"/>
                    <a:pt x="3" y="21"/>
                    <a:pt x="2" y="20"/>
                  </a:cubicBezTo>
                  <a:cubicBezTo>
                    <a:pt x="0" y="19"/>
                    <a:pt x="1" y="16"/>
                    <a:pt x="1" y="14"/>
                  </a:cubicBezTo>
                  <a:cubicBezTo>
                    <a:pt x="4" y="8"/>
                    <a:pt x="8" y="1"/>
                    <a:pt x="16" y="0"/>
                  </a:cubicBezTo>
                  <a:cubicBezTo>
                    <a:pt x="22" y="0"/>
                    <a:pt x="29" y="5"/>
                    <a:pt x="32" y="11"/>
                  </a:cubicBezTo>
                  <a:cubicBezTo>
                    <a:pt x="33" y="15"/>
                    <a:pt x="35" y="19"/>
                    <a:pt x="33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935"/>
            <p:cNvSpPr>
              <a:spLocks/>
            </p:cNvSpPr>
            <p:nvPr/>
          </p:nvSpPr>
          <p:spPr bwMode="auto">
            <a:xfrm>
              <a:off x="3915229" y="2332038"/>
              <a:ext cx="17463" cy="20638"/>
            </a:xfrm>
            <a:custGeom>
              <a:avLst/>
              <a:gdLst>
                <a:gd name="T0" fmla="*/ 3 w 5"/>
                <a:gd name="T1" fmla="*/ 5 h 6"/>
                <a:gd name="T2" fmla="*/ 0 w 5"/>
                <a:gd name="T3" fmla="*/ 5 h 6"/>
                <a:gd name="T4" fmla="*/ 1 w 5"/>
                <a:gd name="T5" fmla="*/ 1 h 6"/>
                <a:gd name="T6" fmla="*/ 4 w 5"/>
                <a:gd name="T7" fmla="*/ 1 h 6"/>
                <a:gd name="T8" fmla="*/ 3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2" y="6"/>
                    <a:pt x="1" y="6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4" y="4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936"/>
            <p:cNvSpPr>
              <a:spLocks/>
            </p:cNvSpPr>
            <p:nvPr/>
          </p:nvSpPr>
          <p:spPr bwMode="auto">
            <a:xfrm>
              <a:off x="3821567" y="2349500"/>
              <a:ext cx="128588" cy="131763"/>
            </a:xfrm>
            <a:custGeom>
              <a:avLst/>
              <a:gdLst>
                <a:gd name="T0" fmla="*/ 31 w 37"/>
                <a:gd name="T1" fmla="*/ 34 h 38"/>
                <a:gd name="T2" fmla="*/ 28 w 37"/>
                <a:gd name="T3" fmla="*/ 36 h 38"/>
                <a:gd name="T4" fmla="*/ 22 w 37"/>
                <a:gd name="T5" fmla="*/ 28 h 38"/>
                <a:gd name="T6" fmla="*/ 12 w 37"/>
                <a:gd name="T7" fmla="*/ 38 h 38"/>
                <a:gd name="T8" fmla="*/ 0 w 37"/>
                <a:gd name="T9" fmla="*/ 21 h 38"/>
                <a:gd name="T10" fmla="*/ 6 w 37"/>
                <a:gd name="T11" fmla="*/ 7 h 38"/>
                <a:gd name="T12" fmla="*/ 27 w 37"/>
                <a:gd name="T13" fmla="*/ 4 h 38"/>
                <a:gd name="T14" fmla="*/ 36 w 37"/>
                <a:gd name="T15" fmla="*/ 15 h 38"/>
                <a:gd name="T16" fmla="*/ 31 w 37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8">
                  <a:moveTo>
                    <a:pt x="31" y="34"/>
                  </a:moveTo>
                  <a:cubicBezTo>
                    <a:pt x="30" y="35"/>
                    <a:pt x="29" y="36"/>
                    <a:pt x="28" y="36"/>
                  </a:cubicBezTo>
                  <a:cubicBezTo>
                    <a:pt x="25" y="34"/>
                    <a:pt x="27" y="28"/>
                    <a:pt x="22" y="28"/>
                  </a:cubicBezTo>
                  <a:cubicBezTo>
                    <a:pt x="16" y="29"/>
                    <a:pt x="17" y="37"/>
                    <a:pt x="12" y="38"/>
                  </a:cubicBezTo>
                  <a:cubicBezTo>
                    <a:pt x="5" y="36"/>
                    <a:pt x="2" y="28"/>
                    <a:pt x="0" y="21"/>
                  </a:cubicBezTo>
                  <a:cubicBezTo>
                    <a:pt x="1" y="16"/>
                    <a:pt x="1" y="10"/>
                    <a:pt x="6" y="7"/>
                  </a:cubicBezTo>
                  <a:cubicBezTo>
                    <a:pt x="12" y="2"/>
                    <a:pt x="20" y="0"/>
                    <a:pt x="27" y="4"/>
                  </a:cubicBezTo>
                  <a:cubicBezTo>
                    <a:pt x="32" y="6"/>
                    <a:pt x="35" y="10"/>
                    <a:pt x="36" y="15"/>
                  </a:cubicBezTo>
                  <a:cubicBezTo>
                    <a:pt x="37" y="22"/>
                    <a:pt x="34" y="28"/>
                    <a:pt x="31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937"/>
            <p:cNvSpPr>
              <a:spLocks/>
            </p:cNvSpPr>
            <p:nvPr/>
          </p:nvSpPr>
          <p:spPr bwMode="auto">
            <a:xfrm>
              <a:off x="3886654" y="2328863"/>
              <a:ext cx="17463" cy="17463"/>
            </a:xfrm>
            <a:custGeom>
              <a:avLst/>
              <a:gdLst>
                <a:gd name="T0" fmla="*/ 3 w 5"/>
                <a:gd name="T1" fmla="*/ 5 h 5"/>
                <a:gd name="T2" fmla="*/ 0 w 5"/>
                <a:gd name="T3" fmla="*/ 3 h 5"/>
                <a:gd name="T4" fmla="*/ 3 w 5"/>
                <a:gd name="T5" fmla="*/ 0 h 5"/>
                <a:gd name="T6" fmla="*/ 5 w 5"/>
                <a:gd name="T7" fmla="*/ 2 h 5"/>
                <a:gd name="T8" fmla="*/ 3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2" y="1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938"/>
            <p:cNvSpPr>
              <a:spLocks/>
            </p:cNvSpPr>
            <p:nvPr/>
          </p:nvSpPr>
          <p:spPr bwMode="auto">
            <a:xfrm>
              <a:off x="3856492" y="2328863"/>
              <a:ext cx="20638" cy="20638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4 h 6"/>
                <a:gd name="T4" fmla="*/ 1 w 6"/>
                <a:gd name="T5" fmla="*/ 1 h 6"/>
                <a:gd name="T6" fmla="*/ 5 w 6"/>
                <a:gd name="T7" fmla="*/ 1 h 6"/>
                <a:gd name="T8" fmla="*/ 4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5" y="3"/>
                    <a:pt x="6" y="4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940"/>
            <p:cNvSpPr>
              <a:spLocks/>
            </p:cNvSpPr>
            <p:nvPr/>
          </p:nvSpPr>
          <p:spPr bwMode="auto">
            <a:xfrm>
              <a:off x="3734254" y="2300288"/>
              <a:ext cx="101600" cy="101600"/>
            </a:xfrm>
            <a:custGeom>
              <a:avLst/>
              <a:gdLst>
                <a:gd name="T0" fmla="*/ 29 w 29"/>
                <a:gd name="T1" fmla="*/ 8 h 29"/>
                <a:gd name="T2" fmla="*/ 24 w 29"/>
                <a:gd name="T3" fmla="*/ 11 h 29"/>
                <a:gd name="T4" fmla="*/ 16 w 29"/>
                <a:gd name="T5" fmla="*/ 18 h 29"/>
                <a:gd name="T6" fmla="*/ 16 w 29"/>
                <a:gd name="T7" fmla="*/ 22 h 29"/>
                <a:gd name="T8" fmla="*/ 13 w 29"/>
                <a:gd name="T9" fmla="*/ 28 h 29"/>
                <a:gd name="T10" fmla="*/ 6 w 29"/>
                <a:gd name="T11" fmla="*/ 26 h 29"/>
                <a:gd name="T12" fmla="*/ 1 w 29"/>
                <a:gd name="T13" fmla="*/ 13 h 29"/>
                <a:gd name="T14" fmla="*/ 5 w 29"/>
                <a:gd name="T15" fmla="*/ 5 h 29"/>
                <a:gd name="T16" fmla="*/ 22 w 29"/>
                <a:gd name="T17" fmla="*/ 2 h 29"/>
                <a:gd name="T18" fmla="*/ 29 w 29"/>
                <a:gd name="T1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9">
                  <a:moveTo>
                    <a:pt x="29" y="8"/>
                  </a:moveTo>
                  <a:cubicBezTo>
                    <a:pt x="27" y="8"/>
                    <a:pt x="25" y="9"/>
                    <a:pt x="24" y="11"/>
                  </a:cubicBezTo>
                  <a:cubicBezTo>
                    <a:pt x="24" y="16"/>
                    <a:pt x="17" y="13"/>
                    <a:pt x="16" y="18"/>
                  </a:cubicBezTo>
                  <a:cubicBezTo>
                    <a:pt x="17" y="19"/>
                    <a:pt x="17" y="20"/>
                    <a:pt x="16" y="22"/>
                  </a:cubicBezTo>
                  <a:cubicBezTo>
                    <a:pt x="13" y="22"/>
                    <a:pt x="14" y="26"/>
                    <a:pt x="13" y="28"/>
                  </a:cubicBezTo>
                  <a:cubicBezTo>
                    <a:pt x="10" y="29"/>
                    <a:pt x="8" y="27"/>
                    <a:pt x="6" y="26"/>
                  </a:cubicBezTo>
                  <a:cubicBezTo>
                    <a:pt x="3" y="22"/>
                    <a:pt x="0" y="18"/>
                    <a:pt x="1" y="13"/>
                  </a:cubicBezTo>
                  <a:cubicBezTo>
                    <a:pt x="1" y="10"/>
                    <a:pt x="3" y="7"/>
                    <a:pt x="5" y="5"/>
                  </a:cubicBezTo>
                  <a:cubicBezTo>
                    <a:pt x="10" y="1"/>
                    <a:pt x="16" y="0"/>
                    <a:pt x="22" y="2"/>
                  </a:cubicBezTo>
                  <a:cubicBezTo>
                    <a:pt x="25" y="3"/>
                    <a:pt x="28" y="5"/>
                    <a:pt x="2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941"/>
            <p:cNvSpPr>
              <a:spLocks/>
            </p:cNvSpPr>
            <p:nvPr/>
          </p:nvSpPr>
          <p:spPr bwMode="auto">
            <a:xfrm>
              <a:off x="3827917" y="2338388"/>
              <a:ext cx="17463" cy="17463"/>
            </a:xfrm>
            <a:custGeom>
              <a:avLst/>
              <a:gdLst>
                <a:gd name="T0" fmla="*/ 4 w 5"/>
                <a:gd name="T1" fmla="*/ 5 h 5"/>
                <a:gd name="T2" fmla="*/ 0 w 5"/>
                <a:gd name="T3" fmla="*/ 5 h 5"/>
                <a:gd name="T4" fmla="*/ 1 w 5"/>
                <a:gd name="T5" fmla="*/ 2 h 5"/>
                <a:gd name="T6" fmla="*/ 4 w 5"/>
                <a:gd name="T7" fmla="*/ 1 h 5"/>
                <a:gd name="T8" fmla="*/ 4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3" y="5"/>
                    <a:pt x="2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3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943"/>
            <p:cNvSpPr>
              <a:spLocks/>
            </p:cNvSpPr>
            <p:nvPr/>
          </p:nvSpPr>
          <p:spPr bwMode="auto">
            <a:xfrm>
              <a:off x="3804104" y="2359025"/>
              <a:ext cx="20638" cy="22225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4 h 6"/>
                <a:gd name="T4" fmla="*/ 3 w 6"/>
                <a:gd name="T5" fmla="*/ 1 h 6"/>
                <a:gd name="T6" fmla="*/ 5 w 6"/>
                <a:gd name="T7" fmla="*/ 1 h 6"/>
                <a:gd name="T8" fmla="*/ 4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3" y="6"/>
                    <a:pt x="2" y="5"/>
                    <a:pt x="1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6" y="4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945"/>
            <p:cNvSpPr>
              <a:spLocks/>
            </p:cNvSpPr>
            <p:nvPr/>
          </p:nvSpPr>
          <p:spPr bwMode="auto">
            <a:xfrm>
              <a:off x="3792992" y="2387600"/>
              <a:ext cx="17463" cy="17463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3 h 5"/>
                <a:gd name="T4" fmla="*/ 1 w 5"/>
                <a:gd name="T5" fmla="*/ 1 h 5"/>
                <a:gd name="T6" fmla="*/ 5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4"/>
                    <a:pt x="1" y="5"/>
                    <a:pt x="0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1"/>
                    <a:pt x="5" y="1"/>
                  </a:cubicBezTo>
                  <a:cubicBezTo>
                    <a:pt x="5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946"/>
            <p:cNvSpPr>
              <a:spLocks/>
            </p:cNvSpPr>
            <p:nvPr/>
          </p:nvSpPr>
          <p:spPr bwMode="auto">
            <a:xfrm>
              <a:off x="3716792" y="2411413"/>
              <a:ext cx="136525" cy="117475"/>
            </a:xfrm>
            <a:custGeom>
              <a:avLst/>
              <a:gdLst>
                <a:gd name="T0" fmla="*/ 39 w 39"/>
                <a:gd name="T1" fmla="*/ 22 h 34"/>
                <a:gd name="T2" fmla="*/ 9 w 39"/>
                <a:gd name="T3" fmla="*/ 27 h 34"/>
                <a:gd name="T4" fmla="*/ 1 w 39"/>
                <a:gd name="T5" fmla="*/ 17 h 34"/>
                <a:gd name="T6" fmla="*/ 5 w 39"/>
                <a:gd name="T7" fmla="*/ 6 h 34"/>
                <a:gd name="T8" fmla="*/ 21 w 39"/>
                <a:gd name="T9" fmla="*/ 2 h 34"/>
                <a:gd name="T10" fmla="*/ 39 w 39"/>
                <a:gd name="T11" fmla="*/ 21 h 34"/>
                <a:gd name="T12" fmla="*/ 39 w 39"/>
                <a:gd name="T13" fmla="*/ 2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4">
                  <a:moveTo>
                    <a:pt x="39" y="22"/>
                  </a:moveTo>
                  <a:cubicBezTo>
                    <a:pt x="31" y="28"/>
                    <a:pt x="19" y="34"/>
                    <a:pt x="9" y="27"/>
                  </a:cubicBezTo>
                  <a:cubicBezTo>
                    <a:pt x="5" y="25"/>
                    <a:pt x="2" y="21"/>
                    <a:pt x="1" y="17"/>
                  </a:cubicBezTo>
                  <a:cubicBezTo>
                    <a:pt x="0" y="13"/>
                    <a:pt x="3" y="9"/>
                    <a:pt x="5" y="6"/>
                  </a:cubicBezTo>
                  <a:cubicBezTo>
                    <a:pt x="9" y="3"/>
                    <a:pt x="16" y="0"/>
                    <a:pt x="21" y="2"/>
                  </a:cubicBezTo>
                  <a:cubicBezTo>
                    <a:pt x="24" y="11"/>
                    <a:pt x="31" y="18"/>
                    <a:pt x="39" y="21"/>
                  </a:cubicBezTo>
                  <a:lnTo>
                    <a:pt x="39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947"/>
            <p:cNvSpPr>
              <a:spLocks/>
            </p:cNvSpPr>
            <p:nvPr/>
          </p:nvSpPr>
          <p:spPr bwMode="auto">
            <a:xfrm>
              <a:off x="3619954" y="2144713"/>
              <a:ext cx="80963" cy="100013"/>
            </a:xfrm>
            <a:custGeom>
              <a:avLst/>
              <a:gdLst>
                <a:gd name="T0" fmla="*/ 19 w 23"/>
                <a:gd name="T1" fmla="*/ 29 h 29"/>
                <a:gd name="T2" fmla="*/ 10 w 23"/>
                <a:gd name="T3" fmla="*/ 26 h 29"/>
                <a:gd name="T4" fmla="*/ 5 w 23"/>
                <a:gd name="T5" fmla="*/ 13 h 29"/>
                <a:gd name="T6" fmla="*/ 1 w 23"/>
                <a:gd name="T7" fmla="*/ 6 h 29"/>
                <a:gd name="T8" fmla="*/ 4 w 23"/>
                <a:gd name="T9" fmla="*/ 2 h 29"/>
                <a:gd name="T10" fmla="*/ 19 w 23"/>
                <a:gd name="T11" fmla="*/ 8 h 29"/>
                <a:gd name="T12" fmla="*/ 19 w 23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19" y="29"/>
                  </a:moveTo>
                  <a:cubicBezTo>
                    <a:pt x="16" y="29"/>
                    <a:pt x="13" y="27"/>
                    <a:pt x="10" y="26"/>
                  </a:cubicBezTo>
                  <a:cubicBezTo>
                    <a:pt x="6" y="23"/>
                    <a:pt x="6" y="18"/>
                    <a:pt x="5" y="13"/>
                  </a:cubicBezTo>
                  <a:cubicBezTo>
                    <a:pt x="5" y="10"/>
                    <a:pt x="0" y="10"/>
                    <a:pt x="1" y="6"/>
                  </a:cubicBezTo>
                  <a:cubicBezTo>
                    <a:pt x="2" y="5"/>
                    <a:pt x="2" y="2"/>
                    <a:pt x="4" y="2"/>
                  </a:cubicBezTo>
                  <a:cubicBezTo>
                    <a:pt x="9" y="0"/>
                    <a:pt x="15" y="4"/>
                    <a:pt x="19" y="8"/>
                  </a:cubicBezTo>
                  <a:cubicBezTo>
                    <a:pt x="23" y="14"/>
                    <a:pt x="21" y="22"/>
                    <a:pt x="19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948"/>
            <p:cNvSpPr>
              <a:spLocks/>
            </p:cNvSpPr>
            <p:nvPr/>
          </p:nvSpPr>
          <p:spPr bwMode="auto">
            <a:xfrm>
              <a:off x="3634242" y="2238375"/>
              <a:ext cx="38100" cy="34925"/>
            </a:xfrm>
            <a:custGeom>
              <a:avLst/>
              <a:gdLst>
                <a:gd name="T0" fmla="*/ 9 w 11"/>
                <a:gd name="T1" fmla="*/ 9 h 10"/>
                <a:gd name="T2" fmla="*/ 4 w 11"/>
                <a:gd name="T3" fmla="*/ 8 h 10"/>
                <a:gd name="T4" fmla="*/ 1 w 11"/>
                <a:gd name="T5" fmla="*/ 0 h 10"/>
                <a:gd name="T6" fmla="*/ 10 w 11"/>
                <a:gd name="T7" fmla="*/ 4 h 10"/>
                <a:gd name="T8" fmla="*/ 9 w 1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9" y="9"/>
                  </a:moveTo>
                  <a:cubicBezTo>
                    <a:pt x="7" y="10"/>
                    <a:pt x="5" y="8"/>
                    <a:pt x="4" y="8"/>
                  </a:cubicBezTo>
                  <a:cubicBezTo>
                    <a:pt x="1" y="6"/>
                    <a:pt x="0" y="3"/>
                    <a:pt x="1" y="0"/>
                  </a:cubicBezTo>
                  <a:cubicBezTo>
                    <a:pt x="4" y="1"/>
                    <a:pt x="6" y="3"/>
                    <a:pt x="10" y="4"/>
                  </a:cubicBezTo>
                  <a:cubicBezTo>
                    <a:pt x="11" y="6"/>
                    <a:pt x="10" y="7"/>
                    <a:pt x="9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949"/>
            <p:cNvSpPr>
              <a:spLocks/>
            </p:cNvSpPr>
            <p:nvPr/>
          </p:nvSpPr>
          <p:spPr bwMode="auto">
            <a:xfrm>
              <a:off x="3569154" y="2171700"/>
              <a:ext cx="71438" cy="98425"/>
            </a:xfrm>
            <a:custGeom>
              <a:avLst/>
              <a:gdLst>
                <a:gd name="T0" fmla="*/ 19 w 21"/>
                <a:gd name="T1" fmla="*/ 27 h 28"/>
                <a:gd name="T2" fmla="*/ 7 w 21"/>
                <a:gd name="T3" fmla="*/ 25 h 28"/>
                <a:gd name="T4" fmla="*/ 0 w 21"/>
                <a:gd name="T5" fmla="*/ 8 h 28"/>
                <a:gd name="T6" fmla="*/ 7 w 21"/>
                <a:gd name="T7" fmla="*/ 0 h 28"/>
                <a:gd name="T8" fmla="*/ 16 w 21"/>
                <a:gd name="T9" fmla="*/ 5 h 28"/>
                <a:gd name="T10" fmla="*/ 19 w 21"/>
                <a:gd name="T1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19" y="27"/>
                  </a:moveTo>
                  <a:cubicBezTo>
                    <a:pt x="15" y="28"/>
                    <a:pt x="10" y="27"/>
                    <a:pt x="7" y="25"/>
                  </a:cubicBezTo>
                  <a:cubicBezTo>
                    <a:pt x="2" y="21"/>
                    <a:pt x="0" y="14"/>
                    <a:pt x="0" y="8"/>
                  </a:cubicBezTo>
                  <a:cubicBezTo>
                    <a:pt x="1" y="4"/>
                    <a:pt x="4" y="2"/>
                    <a:pt x="7" y="0"/>
                  </a:cubicBezTo>
                  <a:cubicBezTo>
                    <a:pt x="10" y="2"/>
                    <a:pt x="14" y="1"/>
                    <a:pt x="16" y="5"/>
                  </a:cubicBezTo>
                  <a:cubicBezTo>
                    <a:pt x="21" y="12"/>
                    <a:pt x="13" y="20"/>
                    <a:pt x="1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950"/>
            <p:cNvSpPr>
              <a:spLocks/>
            </p:cNvSpPr>
            <p:nvPr/>
          </p:nvSpPr>
          <p:spPr bwMode="auto">
            <a:xfrm>
              <a:off x="3519942" y="2387600"/>
              <a:ext cx="34925" cy="44450"/>
            </a:xfrm>
            <a:custGeom>
              <a:avLst/>
              <a:gdLst>
                <a:gd name="T0" fmla="*/ 8 w 10"/>
                <a:gd name="T1" fmla="*/ 10 h 13"/>
                <a:gd name="T2" fmla="*/ 3 w 10"/>
                <a:gd name="T3" fmla="*/ 13 h 13"/>
                <a:gd name="T4" fmla="*/ 0 w 10"/>
                <a:gd name="T5" fmla="*/ 11 h 13"/>
                <a:gd name="T6" fmla="*/ 7 w 10"/>
                <a:gd name="T7" fmla="*/ 2 h 13"/>
                <a:gd name="T8" fmla="*/ 10 w 10"/>
                <a:gd name="T9" fmla="*/ 5 h 13"/>
                <a:gd name="T10" fmla="*/ 8 w 10"/>
                <a:gd name="T1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8" y="10"/>
                  </a:moveTo>
                  <a:cubicBezTo>
                    <a:pt x="8" y="13"/>
                    <a:pt x="5" y="12"/>
                    <a:pt x="3" y="13"/>
                  </a:cubicBezTo>
                  <a:cubicBezTo>
                    <a:pt x="2" y="13"/>
                    <a:pt x="0" y="13"/>
                    <a:pt x="0" y="11"/>
                  </a:cubicBezTo>
                  <a:cubicBezTo>
                    <a:pt x="2" y="7"/>
                    <a:pt x="2" y="3"/>
                    <a:pt x="7" y="2"/>
                  </a:cubicBezTo>
                  <a:cubicBezTo>
                    <a:pt x="9" y="0"/>
                    <a:pt x="10" y="3"/>
                    <a:pt x="10" y="5"/>
                  </a:cubicBezTo>
                  <a:cubicBezTo>
                    <a:pt x="10" y="7"/>
                    <a:pt x="10" y="9"/>
                    <a:pt x="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951"/>
            <p:cNvSpPr>
              <a:spLocks/>
            </p:cNvSpPr>
            <p:nvPr/>
          </p:nvSpPr>
          <p:spPr bwMode="auto">
            <a:xfrm>
              <a:off x="3429454" y="2432050"/>
              <a:ext cx="134938" cy="93663"/>
            </a:xfrm>
            <a:custGeom>
              <a:avLst/>
              <a:gdLst>
                <a:gd name="T0" fmla="*/ 35 w 39"/>
                <a:gd name="T1" fmla="*/ 16 h 27"/>
                <a:gd name="T2" fmla="*/ 20 w 39"/>
                <a:gd name="T3" fmla="*/ 24 h 27"/>
                <a:gd name="T4" fmla="*/ 4 w 39"/>
                <a:gd name="T5" fmla="*/ 22 h 27"/>
                <a:gd name="T6" fmla="*/ 2 w 39"/>
                <a:gd name="T7" fmla="*/ 17 h 27"/>
                <a:gd name="T8" fmla="*/ 5 w 39"/>
                <a:gd name="T9" fmla="*/ 13 h 27"/>
                <a:gd name="T10" fmla="*/ 4 w 39"/>
                <a:gd name="T11" fmla="*/ 9 h 27"/>
                <a:gd name="T12" fmla="*/ 28 w 39"/>
                <a:gd name="T13" fmla="*/ 5 h 27"/>
                <a:gd name="T14" fmla="*/ 37 w 39"/>
                <a:gd name="T15" fmla="*/ 0 h 27"/>
                <a:gd name="T16" fmla="*/ 37 w 39"/>
                <a:gd name="T17" fmla="*/ 0 h 27"/>
                <a:gd name="T18" fmla="*/ 35 w 39"/>
                <a:gd name="T19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27">
                  <a:moveTo>
                    <a:pt x="35" y="16"/>
                  </a:moveTo>
                  <a:cubicBezTo>
                    <a:pt x="32" y="21"/>
                    <a:pt x="26" y="24"/>
                    <a:pt x="20" y="24"/>
                  </a:cubicBezTo>
                  <a:cubicBezTo>
                    <a:pt x="15" y="27"/>
                    <a:pt x="9" y="25"/>
                    <a:pt x="4" y="22"/>
                  </a:cubicBezTo>
                  <a:cubicBezTo>
                    <a:pt x="3" y="21"/>
                    <a:pt x="0" y="19"/>
                    <a:pt x="2" y="17"/>
                  </a:cubicBezTo>
                  <a:cubicBezTo>
                    <a:pt x="4" y="17"/>
                    <a:pt x="5" y="14"/>
                    <a:pt x="5" y="13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0" y="3"/>
                    <a:pt x="20" y="4"/>
                    <a:pt x="28" y="5"/>
                  </a:cubicBezTo>
                  <a:cubicBezTo>
                    <a:pt x="31" y="3"/>
                    <a:pt x="34" y="3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5"/>
                    <a:pt x="39" y="11"/>
                    <a:pt x="3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952"/>
            <p:cNvSpPr>
              <a:spLocks/>
            </p:cNvSpPr>
            <p:nvPr/>
          </p:nvSpPr>
          <p:spPr bwMode="auto">
            <a:xfrm>
              <a:off x="3423104" y="2381250"/>
              <a:ext cx="100013" cy="79375"/>
            </a:xfrm>
            <a:custGeom>
              <a:avLst/>
              <a:gdLst>
                <a:gd name="T0" fmla="*/ 26 w 29"/>
                <a:gd name="T1" fmla="*/ 10 h 23"/>
                <a:gd name="T2" fmla="*/ 25 w 29"/>
                <a:gd name="T3" fmla="*/ 11 h 23"/>
                <a:gd name="T4" fmla="*/ 22 w 29"/>
                <a:gd name="T5" fmla="*/ 9 h 23"/>
                <a:gd name="T6" fmla="*/ 21 w 29"/>
                <a:gd name="T7" fmla="*/ 13 h 23"/>
                <a:gd name="T8" fmla="*/ 23 w 29"/>
                <a:gd name="T9" fmla="*/ 14 h 23"/>
                <a:gd name="T10" fmla="*/ 13 w 29"/>
                <a:gd name="T11" fmla="*/ 16 h 23"/>
                <a:gd name="T12" fmla="*/ 2 w 29"/>
                <a:gd name="T13" fmla="*/ 23 h 23"/>
                <a:gd name="T14" fmla="*/ 0 w 29"/>
                <a:gd name="T15" fmla="*/ 20 h 23"/>
                <a:gd name="T16" fmla="*/ 3 w 29"/>
                <a:gd name="T17" fmla="*/ 10 h 23"/>
                <a:gd name="T18" fmla="*/ 21 w 29"/>
                <a:gd name="T19" fmla="*/ 0 h 23"/>
                <a:gd name="T20" fmla="*/ 29 w 29"/>
                <a:gd name="T21" fmla="*/ 2 h 23"/>
                <a:gd name="T22" fmla="*/ 26 w 29"/>
                <a:gd name="T2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3">
                  <a:moveTo>
                    <a:pt x="26" y="10"/>
                  </a:moveTo>
                  <a:cubicBezTo>
                    <a:pt x="26" y="11"/>
                    <a:pt x="25" y="11"/>
                    <a:pt x="25" y="11"/>
                  </a:cubicBezTo>
                  <a:cubicBezTo>
                    <a:pt x="24" y="11"/>
                    <a:pt x="24" y="8"/>
                    <a:pt x="22" y="9"/>
                  </a:cubicBezTo>
                  <a:cubicBezTo>
                    <a:pt x="21" y="10"/>
                    <a:pt x="21" y="11"/>
                    <a:pt x="21" y="13"/>
                  </a:cubicBezTo>
                  <a:cubicBezTo>
                    <a:pt x="21" y="14"/>
                    <a:pt x="22" y="14"/>
                    <a:pt x="23" y="14"/>
                  </a:cubicBezTo>
                  <a:cubicBezTo>
                    <a:pt x="21" y="16"/>
                    <a:pt x="16" y="14"/>
                    <a:pt x="13" y="16"/>
                  </a:cubicBezTo>
                  <a:cubicBezTo>
                    <a:pt x="9" y="17"/>
                    <a:pt x="6" y="21"/>
                    <a:pt x="2" y="23"/>
                  </a:cubicBezTo>
                  <a:cubicBezTo>
                    <a:pt x="0" y="23"/>
                    <a:pt x="0" y="21"/>
                    <a:pt x="0" y="20"/>
                  </a:cubicBezTo>
                  <a:cubicBezTo>
                    <a:pt x="1" y="16"/>
                    <a:pt x="2" y="13"/>
                    <a:pt x="3" y="10"/>
                  </a:cubicBezTo>
                  <a:cubicBezTo>
                    <a:pt x="6" y="4"/>
                    <a:pt x="14" y="0"/>
                    <a:pt x="21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5"/>
                    <a:pt x="25" y="7"/>
                    <a:pt x="26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955"/>
            <p:cNvSpPr>
              <a:spLocks/>
            </p:cNvSpPr>
            <p:nvPr/>
          </p:nvSpPr>
          <p:spPr bwMode="auto">
            <a:xfrm>
              <a:off x="3346904" y="2495550"/>
              <a:ext cx="65088" cy="33338"/>
            </a:xfrm>
            <a:custGeom>
              <a:avLst/>
              <a:gdLst>
                <a:gd name="T0" fmla="*/ 19 w 19"/>
                <a:gd name="T1" fmla="*/ 10 h 10"/>
                <a:gd name="T2" fmla="*/ 2 w 19"/>
                <a:gd name="T3" fmla="*/ 2 h 10"/>
                <a:gd name="T4" fmla="*/ 0 w 19"/>
                <a:gd name="T5" fmla="*/ 1 h 10"/>
                <a:gd name="T6" fmla="*/ 5 w 19"/>
                <a:gd name="T7" fmla="*/ 0 h 10"/>
                <a:gd name="T8" fmla="*/ 12 w 19"/>
                <a:gd name="T9" fmla="*/ 2 h 10"/>
                <a:gd name="T10" fmla="*/ 19 w 1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0">
                  <a:moveTo>
                    <a:pt x="19" y="10"/>
                  </a:moveTo>
                  <a:cubicBezTo>
                    <a:pt x="12" y="10"/>
                    <a:pt x="7" y="4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5" y="4"/>
                    <a:pt x="18" y="6"/>
                    <a:pt x="19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34" name="组合 233"/>
            <p:cNvGrpSpPr/>
            <p:nvPr/>
          </p:nvGrpSpPr>
          <p:grpSpPr>
            <a:xfrm>
              <a:off x="1354592" y="1603375"/>
              <a:ext cx="3395663" cy="1830388"/>
              <a:chOff x="4881563" y="47625"/>
              <a:chExt cx="3395663" cy="1830388"/>
            </a:xfrm>
          </p:grpSpPr>
          <p:sp>
            <p:nvSpPr>
              <p:cNvPr id="130" name="Freeform 1898"/>
              <p:cNvSpPr>
                <a:spLocks/>
              </p:cNvSpPr>
              <p:nvPr/>
            </p:nvSpPr>
            <p:spPr bwMode="auto">
              <a:xfrm>
                <a:off x="7993063" y="439738"/>
                <a:ext cx="284163" cy="87313"/>
              </a:xfrm>
              <a:custGeom>
                <a:avLst/>
                <a:gdLst>
                  <a:gd name="T0" fmla="*/ 82 w 82"/>
                  <a:gd name="T1" fmla="*/ 2 h 25"/>
                  <a:gd name="T2" fmla="*/ 5 w 82"/>
                  <a:gd name="T3" fmla="*/ 24 h 25"/>
                  <a:gd name="T4" fmla="*/ 1 w 82"/>
                  <a:gd name="T5" fmla="*/ 19 h 25"/>
                  <a:gd name="T6" fmla="*/ 2 w 82"/>
                  <a:gd name="T7" fmla="*/ 18 h 25"/>
                  <a:gd name="T8" fmla="*/ 44 w 82"/>
                  <a:gd name="T9" fmla="*/ 10 h 25"/>
                  <a:gd name="T10" fmla="*/ 47 w 82"/>
                  <a:gd name="T11" fmla="*/ 7 h 25"/>
                  <a:gd name="T12" fmla="*/ 47 w 82"/>
                  <a:gd name="T13" fmla="*/ 13 h 25"/>
                  <a:gd name="T14" fmla="*/ 64 w 82"/>
                  <a:gd name="T15" fmla="*/ 8 h 25"/>
                  <a:gd name="T16" fmla="*/ 78 w 82"/>
                  <a:gd name="T17" fmla="*/ 1 h 25"/>
                  <a:gd name="T18" fmla="*/ 82 w 82"/>
                  <a:gd name="T1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82" y="2"/>
                    </a:moveTo>
                    <a:cubicBezTo>
                      <a:pt x="59" y="19"/>
                      <a:pt x="32" y="25"/>
                      <a:pt x="5" y="24"/>
                    </a:cubicBezTo>
                    <a:cubicBezTo>
                      <a:pt x="2" y="24"/>
                      <a:pt x="2" y="21"/>
                      <a:pt x="1" y="19"/>
                    </a:cubicBezTo>
                    <a:cubicBezTo>
                      <a:pt x="0" y="18"/>
                      <a:pt x="1" y="17"/>
                      <a:pt x="2" y="18"/>
                    </a:cubicBezTo>
                    <a:cubicBezTo>
                      <a:pt x="16" y="18"/>
                      <a:pt x="32" y="20"/>
                      <a:pt x="44" y="10"/>
                    </a:cubicBezTo>
                    <a:cubicBezTo>
                      <a:pt x="44" y="9"/>
                      <a:pt x="45" y="7"/>
                      <a:pt x="47" y="7"/>
                    </a:cubicBezTo>
                    <a:cubicBezTo>
                      <a:pt x="49" y="9"/>
                      <a:pt x="45" y="12"/>
                      <a:pt x="47" y="13"/>
                    </a:cubicBezTo>
                    <a:cubicBezTo>
                      <a:pt x="53" y="13"/>
                      <a:pt x="58" y="10"/>
                      <a:pt x="64" y="8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80" y="0"/>
                      <a:pt x="81" y="1"/>
                      <a:pt x="8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899"/>
              <p:cNvSpPr>
                <a:spLocks/>
              </p:cNvSpPr>
              <p:nvPr/>
            </p:nvSpPr>
            <p:spPr bwMode="auto">
              <a:xfrm>
                <a:off x="7867650" y="96838"/>
                <a:ext cx="219075" cy="260350"/>
              </a:xfrm>
              <a:custGeom>
                <a:avLst/>
                <a:gdLst>
                  <a:gd name="T0" fmla="*/ 63 w 63"/>
                  <a:gd name="T1" fmla="*/ 4 h 75"/>
                  <a:gd name="T2" fmla="*/ 34 w 63"/>
                  <a:gd name="T3" fmla="*/ 24 h 75"/>
                  <a:gd name="T4" fmla="*/ 25 w 63"/>
                  <a:gd name="T5" fmla="*/ 49 h 75"/>
                  <a:gd name="T6" fmla="*/ 31 w 63"/>
                  <a:gd name="T7" fmla="*/ 53 h 75"/>
                  <a:gd name="T8" fmla="*/ 22 w 63"/>
                  <a:gd name="T9" fmla="*/ 58 h 75"/>
                  <a:gd name="T10" fmla="*/ 2 w 63"/>
                  <a:gd name="T11" fmla="*/ 75 h 75"/>
                  <a:gd name="T12" fmla="*/ 0 w 63"/>
                  <a:gd name="T13" fmla="*/ 71 h 75"/>
                  <a:gd name="T14" fmla="*/ 22 w 63"/>
                  <a:gd name="T15" fmla="*/ 31 h 75"/>
                  <a:gd name="T16" fmla="*/ 21 w 63"/>
                  <a:gd name="T17" fmla="*/ 16 h 75"/>
                  <a:gd name="T18" fmla="*/ 25 w 63"/>
                  <a:gd name="T19" fmla="*/ 18 h 75"/>
                  <a:gd name="T20" fmla="*/ 28 w 63"/>
                  <a:gd name="T21" fmla="*/ 22 h 75"/>
                  <a:gd name="T22" fmla="*/ 48 w 63"/>
                  <a:gd name="T23" fmla="*/ 6 h 75"/>
                  <a:gd name="T24" fmla="*/ 63 w 63"/>
                  <a:gd name="T25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75">
                    <a:moveTo>
                      <a:pt x="63" y="4"/>
                    </a:moveTo>
                    <a:cubicBezTo>
                      <a:pt x="53" y="9"/>
                      <a:pt x="39" y="13"/>
                      <a:pt x="34" y="24"/>
                    </a:cubicBezTo>
                    <a:cubicBezTo>
                      <a:pt x="30" y="32"/>
                      <a:pt x="28" y="41"/>
                      <a:pt x="25" y="49"/>
                    </a:cubicBezTo>
                    <a:cubicBezTo>
                      <a:pt x="26" y="52"/>
                      <a:pt x="32" y="49"/>
                      <a:pt x="31" y="53"/>
                    </a:cubicBezTo>
                    <a:cubicBezTo>
                      <a:pt x="29" y="56"/>
                      <a:pt x="25" y="57"/>
                      <a:pt x="22" y="58"/>
                    </a:cubicBezTo>
                    <a:cubicBezTo>
                      <a:pt x="15" y="63"/>
                      <a:pt x="12" y="73"/>
                      <a:pt x="2" y="75"/>
                    </a:cubicBezTo>
                    <a:cubicBezTo>
                      <a:pt x="0" y="75"/>
                      <a:pt x="1" y="72"/>
                      <a:pt x="0" y="71"/>
                    </a:cubicBezTo>
                    <a:cubicBezTo>
                      <a:pt x="9" y="59"/>
                      <a:pt x="22" y="48"/>
                      <a:pt x="22" y="31"/>
                    </a:cubicBezTo>
                    <a:cubicBezTo>
                      <a:pt x="24" y="26"/>
                      <a:pt x="20" y="21"/>
                      <a:pt x="21" y="16"/>
                    </a:cubicBezTo>
                    <a:cubicBezTo>
                      <a:pt x="23" y="15"/>
                      <a:pt x="24" y="17"/>
                      <a:pt x="25" y="18"/>
                    </a:cubicBezTo>
                    <a:cubicBezTo>
                      <a:pt x="26" y="20"/>
                      <a:pt x="26" y="22"/>
                      <a:pt x="28" y="22"/>
                    </a:cubicBezTo>
                    <a:cubicBezTo>
                      <a:pt x="34" y="16"/>
                      <a:pt x="39" y="9"/>
                      <a:pt x="48" y="6"/>
                    </a:cubicBezTo>
                    <a:cubicBezTo>
                      <a:pt x="53" y="5"/>
                      <a:pt x="58" y="0"/>
                      <a:pt x="63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900"/>
              <p:cNvSpPr>
                <a:spLocks/>
              </p:cNvSpPr>
              <p:nvPr/>
            </p:nvSpPr>
            <p:spPr bwMode="auto">
              <a:xfrm>
                <a:off x="8162925" y="384175"/>
                <a:ext cx="41275" cy="76200"/>
              </a:xfrm>
              <a:custGeom>
                <a:avLst/>
                <a:gdLst>
                  <a:gd name="T0" fmla="*/ 10 w 12"/>
                  <a:gd name="T1" fmla="*/ 18 h 22"/>
                  <a:gd name="T2" fmla="*/ 2 w 12"/>
                  <a:gd name="T3" fmla="*/ 22 h 22"/>
                  <a:gd name="T4" fmla="*/ 1 w 12"/>
                  <a:gd name="T5" fmla="*/ 4 h 22"/>
                  <a:gd name="T6" fmla="*/ 4 w 12"/>
                  <a:gd name="T7" fmla="*/ 0 h 22"/>
                  <a:gd name="T8" fmla="*/ 12 w 12"/>
                  <a:gd name="T9" fmla="*/ 9 h 22"/>
                  <a:gd name="T10" fmla="*/ 10 w 12"/>
                  <a:gd name="T11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2">
                    <a:moveTo>
                      <a:pt x="10" y="18"/>
                    </a:moveTo>
                    <a:cubicBezTo>
                      <a:pt x="8" y="21"/>
                      <a:pt x="4" y="22"/>
                      <a:pt x="2" y="22"/>
                    </a:cubicBezTo>
                    <a:cubicBezTo>
                      <a:pt x="3" y="16"/>
                      <a:pt x="0" y="10"/>
                      <a:pt x="1" y="4"/>
                    </a:cubicBezTo>
                    <a:cubicBezTo>
                      <a:pt x="1" y="3"/>
                      <a:pt x="2" y="0"/>
                      <a:pt x="4" y="0"/>
                    </a:cubicBezTo>
                    <a:cubicBezTo>
                      <a:pt x="8" y="2"/>
                      <a:pt x="10" y="5"/>
                      <a:pt x="12" y="9"/>
                    </a:cubicBezTo>
                    <a:cubicBezTo>
                      <a:pt x="12" y="12"/>
                      <a:pt x="11" y="16"/>
                      <a:pt x="10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901"/>
              <p:cNvSpPr>
                <a:spLocks/>
              </p:cNvSpPr>
              <p:nvPr/>
            </p:nvSpPr>
            <p:spPr bwMode="auto">
              <a:xfrm>
                <a:off x="8154988" y="377825"/>
                <a:ext cx="14288" cy="14288"/>
              </a:xfrm>
              <a:custGeom>
                <a:avLst/>
                <a:gdLst>
                  <a:gd name="T0" fmla="*/ 2 w 4"/>
                  <a:gd name="T1" fmla="*/ 3 h 4"/>
                  <a:gd name="T2" fmla="*/ 0 w 4"/>
                  <a:gd name="T3" fmla="*/ 3 h 4"/>
                  <a:gd name="T4" fmla="*/ 2 w 4"/>
                  <a:gd name="T5" fmla="*/ 0 h 4"/>
                  <a:gd name="T6" fmla="*/ 2 w 4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902"/>
              <p:cNvSpPr>
                <a:spLocks/>
              </p:cNvSpPr>
              <p:nvPr/>
            </p:nvSpPr>
            <p:spPr bwMode="auto">
              <a:xfrm>
                <a:off x="8116888" y="387350"/>
                <a:ext cx="49213" cy="84138"/>
              </a:xfrm>
              <a:custGeom>
                <a:avLst/>
                <a:gdLst>
                  <a:gd name="T0" fmla="*/ 9 w 14"/>
                  <a:gd name="T1" fmla="*/ 6 h 24"/>
                  <a:gd name="T2" fmla="*/ 11 w 14"/>
                  <a:gd name="T3" fmla="*/ 19 h 24"/>
                  <a:gd name="T4" fmla="*/ 3 w 14"/>
                  <a:gd name="T5" fmla="*/ 20 h 24"/>
                  <a:gd name="T6" fmla="*/ 1 w 14"/>
                  <a:gd name="T7" fmla="*/ 9 h 24"/>
                  <a:gd name="T8" fmla="*/ 9 w 14"/>
                  <a:gd name="T9" fmla="*/ 0 h 24"/>
                  <a:gd name="T10" fmla="*/ 9 w 14"/>
                  <a:gd name="T11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4">
                    <a:moveTo>
                      <a:pt x="9" y="6"/>
                    </a:moveTo>
                    <a:cubicBezTo>
                      <a:pt x="11" y="10"/>
                      <a:pt x="14" y="15"/>
                      <a:pt x="11" y="19"/>
                    </a:cubicBezTo>
                    <a:cubicBezTo>
                      <a:pt x="8" y="20"/>
                      <a:pt x="5" y="24"/>
                      <a:pt x="3" y="20"/>
                    </a:cubicBezTo>
                    <a:cubicBezTo>
                      <a:pt x="0" y="16"/>
                      <a:pt x="0" y="12"/>
                      <a:pt x="1" y="9"/>
                    </a:cubicBezTo>
                    <a:cubicBezTo>
                      <a:pt x="2" y="4"/>
                      <a:pt x="5" y="2"/>
                      <a:pt x="9" y="0"/>
                    </a:cubicBezTo>
                    <a:cubicBezTo>
                      <a:pt x="10" y="2"/>
                      <a:pt x="8" y="4"/>
                      <a:pt x="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903"/>
              <p:cNvSpPr>
                <a:spLocks/>
              </p:cNvSpPr>
              <p:nvPr/>
            </p:nvSpPr>
            <p:spPr bwMode="auto">
              <a:xfrm>
                <a:off x="7893050" y="47625"/>
                <a:ext cx="82550" cy="98425"/>
              </a:xfrm>
              <a:custGeom>
                <a:avLst/>
                <a:gdLst>
                  <a:gd name="T0" fmla="*/ 19 w 24"/>
                  <a:gd name="T1" fmla="*/ 26 h 28"/>
                  <a:gd name="T2" fmla="*/ 11 w 24"/>
                  <a:gd name="T3" fmla="*/ 28 h 28"/>
                  <a:gd name="T4" fmla="*/ 4 w 24"/>
                  <a:gd name="T5" fmla="*/ 26 h 28"/>
                  <a:gd name="T6" fmla="*/ 5 w 24"/>
                  <a:gd name="T7" fmla="*/ 10 h 28"/>
                  <a:gd name="T8" fmla="*/ 2 w 24"/>
                  <a:gd name="T9" fmla="*/ 3 h 28"/>
                  <a:gd name="T10" fmla="*/ 6 w 24"/>
                  <a:gd name="T11" fmla="*/ 1 h 28"/>
                  <a:gd name="T12" fmla="*/ 18 w 24"/>
                  <a:gd name="T13" fmla="*/ 7 h 28"/>
                  <a:gd name="T14" fmla="*/ 19 w 24"/>
                  <a:gd name="T15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8">
                    <a:moveTo>
                      <a:pt x="19" y="26"/>
                    </a:moveTo>
                    <a:cubicBezTo>
                      <a:pt x="16" y="28"/>
                      <a:pt x="13" y="26"/>
                      <a:pt x="11" y="28"/>
                    </a:cubicBezTo>
                    <a:cubicBezTo>
                      <a:pt x="8" y="28"/>
                      <a:pt x="6" y="27"/>
                      <a:pt x="4" y="26"/>
                    </a:cubicBezTo>
                    <a:cubicBezTo>
                      <a:pt x="0" y="20"/>
                      <a:pt x="7" y="16"/>
                      <a:pt x="5" y="10"/>
                    </a:cubicBezTo>
                    <a:cubicBezTo>
                      <a:pt x="4" y="7"/>
                      <a:pt x="3" y="5"/>
                      <a:pt x="2" y="3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11" y="0"/>
                      <a:pt x="15" y="3"/>
                      <a:pt x="18" y="7"/>
                    </a:cubicBezTo>
                    <a:cubicBezTo>
                      <a:pt x="21" y="13"/>
                      <a:pt x="24" y="20"/>
                      <a:pt x="19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904"/>
              <p:cNvSpPr>
                <a:spLocks/>
              </p:cNvSpPr>
              <p:nvPr/>
            </p:nvSpPr>
            <p:spPr bwMode="auto">
              <a:xfrm>
                <a:off x="8145463" y="527050"/>
                <a:ext cx="31750" cy="76200"/>
              </a:xfrm>
              <a:custGeom>
                <a:avLst/>
                <a:gdLst>
                  <a:gd name="T0" fmla="*/ 8 w 9"/>
                  <a:gd name="T1" fmla="*/ 15 h 22"/>
                  <a:gd name="T2" fmla="*/ 3 w 9"/>
                  <a:gd name="T3" fmla="*/ 22 h 22"/>
                  <a:gd name="T4" fmla="*/ 3 w 9"/>
                  <a:gd name="T5" fmla="*/ 16 h 22"/>
                  <a:gd name="T6" fmla="*/ 1 w 9"/>
                  <a:gd name="T7" fmla="*/ 1 h 22"/>
                  <a:gd name="T8" fmla="*/ 4 w 9"/>
                  <a:gd name="T9" fmla="*/ 1 h 22"/>
                  <a:gd name="T10" fmla="*/ 8 w 9"/>
                  <a:gd name="T11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2">
                    <a:moveTo>
                      <a:pt x="8" y="15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0" y="21"/>
                      <a:pt x="4" y="19"/>
                      <a:pt x="3" y="16"/>
                    </a:cubicBezTo>
                    <a:cubicBezTo>
                      <a:pt x="4" y="11"/>
                      <a:pt x="5" y="6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9" y="3"/>
                      <a:pt x="9" y="10"/>
                      <a:pt x="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905"/>
              <p:cNvSpPr>
                <a:spLocks/>
              </p:cNvSpPr>
              <p:nvPr/>
            </p:nvSpPr>
            <p:spPr bwMode="auto">
              <a:xfrm>
                <a:off x="8083550" y="527050"/>
                <a:ext cx="68263" cy="82550"/>
              </a:xfrm>
              <a:custGeom>
                <a:avLst/>
                <a:gdLst>
                  <a:gd name="T0" fmla="*/ 15 w 20"/>
                  <a:gd name="T1" fmla="*/ 21 h 24"/>
                  <a:gd name="T2" fmla="*/ 10 w 20"/>
                  <a:gd name="T3" fmla="*/ 24 h 24"/>
                  <a:gd name="T4" fmla="*/ 2 w 20"/>
                  <a:gd name="T5" fmla="*/ 6 h 24"/>
                  <a:gd name="T6" fmla="*/ 14 w 20"/>
                  <a:gd name="T7" fmla="*/ 0 h 24"/>
                  <a:gd name="T8" fmla="*/ 20 w 20"/>
                  <a:gd name="T9" fmla="*/ 8 h 24"/>
                  <a:gd name="T10" fmla="*/ 15 w 20"/>
                  <a:gd name="T11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4">
                    <a:moveTo>
                      <a:pt x="15" y="21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6" y="19"/>
                      <a:pt x="0" y="14"/>
                      <a:pt x="2" y="6"/>
                    </a:cubicBezTo>
                    <a:cubicBezTo>
                      <a:pt x="5" y="2"/>
                      <a:pt x="10" y="0"/>
                      <a:pt x="14" y="0"/>
                    </a:cubicBezTo>
                    <a:cubicBezTo>
                      <a:pt x="18" y="0"/>
                      <a:pt x="19" y="5"/>
                      <a:pt x="20" y="8"/>
                    </a:cubicBezTo>
                    <a:cubicBezTo>
                      <a:pt x="19" y="12"/>
                      <a:pt x="19" y="18"/>
                      <a:pt x="15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906"/>
              <p:cNvSpPr>
                <a:spLocks/>
              </p:cNvSpPr>
              <p:nvPr/>
            </p:nvSpPr>
            <p:spPr bwMode="auto">
              <a:xfrm>
                <a:off x="7864475" y="65088"/>
                <a:ext cx="34925" cy="25400"/>
              </a:xfrm>
              <a:custGeom>
                <a:avLst/>
                <a:gdLst>
                  <a:gd name="T0" fmla="*/ 9 w 10"/>
                  <a:gd name="T1" fmla="*/ 6 h 7"/>
                  <a:gd name="T2" fmla="*/ 6 w 10"/>
                  <a:gd name="T3" fmla="*/ 5 h 7"/>
                  <a:gd name="T4" fmla="*/ 1 w 10"/>
                  <a:gd name="T5" fmla="*/ 2 h 7"/>
                  <a:gd name="T6" fmla="*/ 0 w 10"/>
                  <a:gd name="T7" fmla="*/ 1 h 7"/>
                  <a:gd name="T8" fmla="*/ 6 w 10"/>
                  <a:gd name="T9" fmla="*/ 0 h 7"/>
                  <a:gd name="T10" fmla="*/ 9 w 10"/>
                  <a:gd name="T11" fmla="*/ 2 h 7"/>
                  <a:gd name="T12" fmla="*/ 9 w 10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9" y="6"/>
                    </a:moveTo>
                    <a:cubicBezTo>
                      <a:pt x="8" y="7"/>
                      <a:pt x="7" y="5"/>
                      <a:pt x="6" y="5"/>
                    </a:cubicBezTo>
                    <a:cubicBezTo>
                      <a:pt x="4" y="4"/>
                      <a:pt x="1" y="5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10" y="4"/>
                      <a:pt x="10" y="5"/>
                      <a:pt x="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907"/>
              <p:cNvSpPr>
                <a:spLocks/>
              </p:cNvSpPr>
              <p:nvPr/>
            </p:nvSpPr>
            <p:spPr bwMode="auto">
              <a:xfrm>
                <a:off x="7854950" y="85725"/>
                <a:ext cx="71438" cy="84138"/>
              </a:xfrm>
              <a:custGeom>
                <a:avLst/>
                <a:gdLst>
                  <a:gd name="T0" fmla="*/ 19 w 21"/>
                  <a:gd name="T1" fmla="*/ 22 h 24"/>
                  <a:gd name="T2" fmla="*/ 3 w 21"/>
                  <a:gd name="T3" fmla="*/ 19 h 24"/>
                  <a:gd name="T4" fmla="*/ 0 w 21"/>
                  <a:gd name="T5" fmla="*/ 14 h 24"/>
                  <a:gd name="T6" fmla="*/ 1 w 21"/>
                  <a:gd name="T7" fmla="*/ 2 h 24"/>
                  <a:gd name="T8" fmla="*/ 10 w 21"/>
                  <a:gd name="T9" fmla="*/ 3 h 24"/>
                  <a:gd name="T10" fmla="*/ 13 w 21"/>
                  <a:gd name="T11" fmla="*/ 14 h 24"/>
                  <a:gd name="T12" fmla="*/ 20 w 21"/>
                  <a:gd name="T13" fmla="*/ 20 h 24"/>
                  <a:gd name="T14" fmla="*/ 19 w 21"/>
                  <a:gd name="T1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4">
                    <a:moveTo>
                      <a:pt x="19" y="22"/>
                    </a:moveTo>
                    <a:cubicBezTo>
                      <a:pt x="14" y="24"/>
                      <a:pt x="7" y="24"/>
                      <a:pt x="3" y="19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7" y="0"/>
                      <a:pt x="10" y="3"/>
                    </a:cubicBezTo>
                    <a:cubicBezTo>
                      <a:pt x="13" y="6"/>
                      <a:pt x="12" y="10"/>
                      <a:pt x="13" y="14"/>
                    </a:cubicBezTo>
                    <a:cubicBezTo>
                      <a:pt x="15" y="17"/>
                      <a:pt x="17" y="19"/>
                      <a:pt x="20" y="20"/>
                    </a:cubicBezTo>
                    <a:cubicBezTo>
                      <a:pt x="21" y="21"/>
                      <a:pt x="20" y="22"/>
                      <a:pt x="19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908"/>
              <p:cNvSpPr>
                <a:spLocks/>
              </p:cNvSpPr>
              <p:nvPr/>
            </p:nvSpPr>
            <p:spPr bwMode="auto">
              <a:xfrm>
                <a:off x="7923213" y="357188"/>
                <a:ext cx="69850" cy="55563"/>
              </a:xfrm>
              <a:custGeom>
                <a:avLst/>
                <a:gdLst>
                  <a:gd name="T0" fmla="*/ 20 w 20"/>
                  <a:gd name="T1" fmla="*/ 16 h 16"/>
                  <a:gd name="T2" fmla="*/ 0 w 20"/>
                  <a:gd name="T3" fmla="*/ 1 h 16"/>
                  <a:gd name="T4" fmla="*/ 0 w 20"/>
                  <a:gd name="T5" fmla="*/ 1 h 16"/>
                  <a:gd name="T6" fmla="*/ 12 w 20"/>
                  <a:gd name="T7" fmla="*/ 4 h 16"/>
                  <a:gd name="T8" fmla="*/ 20 w 20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0" y="16"/>
                    </a:moveTo>
                    <a:cubicBezTo>
                      <a:pt x="10" y="16"/>
                      <a:pt x="8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8" y="3"/>
                      <a:pt x="12" y="4"/>
                    </a:cubicBezTo>
                    <a:cubicBezTo>
                      <a:pt x="16" y="6"/>
                      <a:pt x="19" y="12"/>
                      <a:pt x="20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909"/>
              <p:cNvSpPr>
                <a:spLocks/>
              </p:cNvSpPr>
              <p:nvPr/>
            </p:nvSpPr>
            <p:spPr bwMode="auto">
              <a:xfrm>
                <a:off x="7656513" y="315913"/>
                <a:ext cx="339725" cy="366713"/>
              </a:xfrm>
              <a:custGeom>
                <a:avLst/>
                <a:gdLst>
                  <a:gd name="T0" fmla="*/ 91 w 98"/>
                  <a:gd name="T1" fmla="*/ 47 h 106"/>
                  <a:gd name="T2" fmla="*/ 83 w 98"/>
                  <a:gd name="T3" fmla="*/ 47 h 106"/>
                  <a:gd name="T4" fmla="*/ 73 w 98"/>
                  <a:gd name="T5" fmla="*/ 50 h 106"/>
                  <a:gd name="T6" fmla="*/ 97 w 98"/>
                  <a:gd name="T7" fmla="*/ 63 h 106"/>
                  <a:gd name="T8" fmla="*/ 98 w 98"/>
                  <a:gd name="T9" fmla="*/ 71 h 106"/>
                  <a:gd name="T10" fmla="*/ 87 w 98"/>
                  <a:gd name="T11" fmla="*/ 80 h 106"/>
                  <a:gd name="T12" fmla="*/ 79 w 98"/>
                  <a:gd name="T13" fmla="*/ 91 h 106"/>
                  <a:gd name="T14" fmla="*/ 66 w 98"/>
                  <a:gd name="T15" fmla="*/ 91 h 106"/>
                  <a:gd name="T16" fmla="*/ 60 w 98"/>
                  <a:gd name="T17" fmla="*/ 76 h 106"/>
                  <a:gd name="T18" fmla="*/ 58 w 98"/>
                  <a:gd name="T19" fmla="*/ 77 h 106"/>
                  <a:gd name="T20" fmla="*/ 58 w 98"/>
                  <a:gd name="T21" fmla="*/ 95 h 106"/>
                  <a:gd name="T22" fmla="*/ 49 w 98"/>
                  <a:gd name="T23" fmla="*/ 104 h 106"/>
                  <a:gd name="T24" fmla="*/ 35 w 98"/>
                  <a:gd name="T25" fmla="*/ 99 h 106"/>
                  <a:gd name="T26" fmla="*/ 16 w 98"/>
                  <a:gd name="T27" fmla="*/ 89 h 106"/>
                  <a:gd name="T28" fmla="*/ 19 w 98"/>
                  <a:gd name="T29" fmla="*/ 81 h 106"/>
                  <a:gd name="T30" fmla="*/ 33 w 98"/>
                  <a:gd name="T31" fmla="*/ 69 h 106"/>
                  <a:gd name="T32" fmla="*/ 26 w 98"/>
                  <a:gd name="T33" fmla="*/ 75 h 106"/>
                  <a:gd name="T34" fmla="*/ 9 w 98"/>
                  <a:gd name="T35" fmla="*/ 76 h 106"/>
                  <a:gd name="T36" fmla="*/ 1 w 98"/>
                  <a:gd name="T37" fmla="*/ 66 h 106"/>
                  <a:gd name="T38" fmla="*/ 2 w 98"/>
                  <a:gd name="T39" fmla="*/ 58 h 106"/>
                  <a:gd name="T40" fmla="*/ 0 w 98"/>
                  <a:gd name="T41" fmla="*/ 37 h 106"/>
                  <a:gd name="T42" fmla="*/ 8 w 98"/>
                  <a:gd name="T43" fmla="*/ 31 h 106"/>
                  <a:gd name="T44" fmla="*/ 19 w 98"/>
                  <a:gd name="T45" fmla="*/ 34 h 106"/>
                  <a:gd name="T46" fmla="*/ 32 w 98"/>
                  <a:gd name="T47" fmla="*/ 42 h 106"/>
                  <a:gd name="T48" fmla="*/ 19 w 98"/>
                  <a:gd name="T49" fmla="*/ 23 h 106"/>
                  <a:gd name="T50" fmla="*/ 19 w 98"/>
                  <a:gd name="T51" fmla="*/ 16 h 106"/>
                  <a:gd name="T52" fmla="*/ 43 w 98"/>
                  <a:gd name="T53" fmla="*/ 7 h 106"/>
                  <a:gd name="T54" fmla="*/ 50 w 98"/>
                  <a:gd name="T55" fmla="*/ 0 h 106"/>
                  <a:gd name="T56" fmla="*/ 58 w 98"/>
                  <a:gd name="T57" fmla="*/ 8 h 106"/>
                  <a:gd name="T58" fmla="*/ 59 w 98"/>
                  <a:gd name="T59" fmla="*/ 16 h 106"/>
                  <a:gd name="T60" fmla="*/ 55 w 98"/>
                  <a:gd name="T61" fmla="*/ 29 h 106"/>
                  <a:gd name="T62" fmla="*/ 69 w 98"/>
                  <a:gd name="T63" fmla="*/ 14 h 106"/>
                  <a:gd name="T64" fmla="*/ 81 w 98"/>
                  <a:gd name="T65" fmla="*/ 19 h 106"/>
                  <a:gd name="T66" fmla="*/ 96 w 98"/>
                  <a:gd name="T67" fmla="*/ 33 h 106"/>
                  <a:gd name="T68" fmla="*/ 91 w 98"/>
                  <a:gd name="T69" fmla="*/ 4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" h="106">
                    <a:moveTo>
                      <a:pt x="91" y="47"/>
                    </a:moveTo>
                    <a:cubicBezTo>
                      <a:pt x="88" y="50"/>
                      <a:pt x="86" y="46"/>
                      <a:pt x="83" y="47"/>
                    </a:cubicBezTo>
                    <a:cubicBezTo>
                      <a:pt x="79" y="46"/>
                      <a:pt x="76" y="47"/>
                      <a:pt x="73" y="50"/>
                    </a:cubicBezTo>
                    <a:cubicBezTo>
                      <a:pt x="82" y="49"/>
                      <a:pt x="92" y="54"/>
                      <a:pt x="97" y="63"/>
                    </a:cubicBezTo>
                    <a:cubicBezTo>
                      <a:pt x="98" y="66"/>
                      <a:pt x="98" y="68"/>
                      <a:pt x="98" y="71"/>
                    </a:cubicBezTo>
                    <a:cubicBezTo>
                      <a:pt x="96" y="75"/>
                      <a:pt x="91" y="76"/>
                      <a:pt x="87" y="80"/>
                    </a:cubicBezTo>
                    <a:cubicBezTo>
                      <a:pt x="84" y="83"/>
                      <a:pt x="82" y="87"/>
                      <a:pt x="79" y="91"/>
                    </a:cubicBezTo>
                    <a:cubicBezTo>
                      <a:pt x="75" y="93"/>
                      <a:pt x="71" y="93"/>
                      <a:pt x="66" y="91"/>
                    </a:cubicBezTo>
                    <a:cubicBezTo>
                      <a:pt x="64" y="86"/>
                      <a:pt x="64" y="80"/>
                      <a:pt x="60" y="76"/>
                    </a:cubicBezTo>
                    <a:cubicBezTo>
                      <a:pt x="59" y="76"/>
                      <a:pt x="59" y="76"/>
                      <a:pt x="58" y="77"/>
                    </a:cubicBezTo>
                    <a:cubicBezTo>
                      <a:pt x="62" y="82"/>
                      <a:pt x="61" y="90"/>
                      <a:pt x="58" y="95"/>
                    </a:cubicBezTo>
                    <a:cubicBezTo>
                      <a:pt x="56" y="99"/>
                      <a:pt x="53" y="102"/>
                      <a:pt x="49" y="104"/>
                    </a:cubicBezTo>
                    <a:cubicBezTo>
                      <a:pt x="44" y="106"/>
                      <a:pt x="39" y="101"/>
                      <a:pt x="35" y="99"/>
                    </a:cubicBezTo>
                    <a:cubicBezTo>
                      <a:pt x="28" y="97"/>
                      <a:pt x="19" y="97"/>
                      <a:pt x="16" y="89"/>
                    </a:cubicBezTo>
                    <a:cubicBezTo>
                      <a:pt x="16" y="87"/>
                      <a:pt x="17" y="84"/>
                      <a:pt x="19" y="81"/>
                    </a:cubicBezTo>
                    <a:cubicBezTo>
                      <a:pt x="25" y="79"/>
                      <a:pt x="32" y="76"/>
                      <a:pt x="33" y="69"/>
                    </a:cubicBezTo>
                    <a:cubicBezTo>
                      <a:pt x="31" y="70"/>
                      <a:pt x="28" y="73"/>
                      <a:pt x="26" y="75"/>
                    </a:cubicBezTo>
                    <a:cubicBezTo>
                      <a:pt x="20" y="77"/>
                      <a:pt x="15" y="78"/>
                      <a:pt x="9" y="76"/>
                    </a:cubicBezTo>
                    <a:cubicBezTo>
                      <a:pt x="5" y="73"/>
                      <a:pt x="1" y="71"/>
                      <a:pt x="1" y="66"/>
                    </a:cubicBezTo>
                    <a:cubicBezTo>
                      <a:pt x="0" y="63"/>
                      <a:pt x="4" y="61"/>
                      <a:pt x="2" y="58"/>
                    </a:cubicBezTo>
                    <a:cubicBezTo>
                      <a:pt x="4" y="50"/>
                      <a:pt x="1" y="44"/>
                      <a:pt x="0" y="37"/>
                    </a:cubicBezTo>
                    <a:cubicBezTo>
                      <a:pt x="1" y="34"/>
                      <a:pt x="5" y="33"/>
                      <a:pt x="8" y="31"/>
                    </a:cubicBezTo>
                    <a:cubicBezTo>
                      <a:pt x="12" y="30"/>
                      <a:pt x="16" y="31"/>
                      <a:pt x="19" y="34"/>
                    </a:cubicBezTo>
                    <a:cubicBezTo>
                      <a:pt x="22" y="38"/>
                      <a:pt x="27" y="41"/>
                      <a:pt x="32" y="42"/>
                    </a:cubicBezTo>
                    <a:cubicBezTo>
                      <a:pt x="27" y="37"/>
                      <a:pt x="21" y="32"/>
                      <a:pt x="19" y="23"/>
                    </a:cubicBezTo>
                    <a:cubicBezTo>
                      <a:pt x="19" y="21"/>
                      <a:pt x="17" y="18"/>
                      <a:pt x="19" y="16"/>
                    </a:cubicBezTo>
                    <a:cubicBezTo>
                      <a:pt x="28" y="17"/>
                      <a:pt x="37" y="14"/>
                      <a:pt x="43" y="7"/>
                    </a:cubicBezTo>
                    <a:cubicBezTo>
                      <a:pt x="45" y="5"/>
                      <a:pt x="46" y="0"/>
                      <a:pt x="50" y="0"/>
                    </a:cubicBezTo>
                    <a:cubicBezTo>
                      <a:pt x="54" y="2"/>
                      <a:pt x="57" y="5"/>
                      <a:pt x="58" y="8"/>
                    </a:cubicBezTo>
                    <a:cubicBezTo>
                      <a:pt x="58" y="11"/>
                      <a:pt x="59" y="14"/>
                      <a:pt x="59" y="16"/>
                    </a:cubicBezTo>
                    <a:cubicBezTo>
                      <a:pt x="58" y="21"/>
                      <a:pt x="53" y="24"/>
                      <a:pt x="55" y="29"/>
                    </a:cubicBezTo>
                    <a:cubicBezTo>
                      <a:pt x="58" y="24"/>
                      <a:pt x="62" y="16"/>
                      <a:pt x="69" y="14"/>
                    </a:cubicBezTo>
                    <a:cubicBezTo>
                      <a:pt x="74" y="14"/>
                      <a:pt x="78" y="15"/>
                      <a:pt x="81" y="19"/>
                    </a:cubicBezTo>
                    <a:cubicBezTo>
                      <a:pt x="84" y="25"/>
                      <a:pt x="89" y="30"/>
                      <a:pt x="96" y="33"/>
                    </a:cubicBezTo>
                    <a:cubicBezTo>
                      <a:pt x="97" y="38"/>
                      <a:pt x="95" y="44"/>
                      <a:pt x="91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910"/>
              <p:cNvSpPr>
                <a:spLocks/>
              </p:cNvSpPr>
              <p:nvPr/>
            </p:nvSpPr>
            <p:spPr bwMode="auto">
              <a:xfrm>
                <a:off x="7954963" y="571500"/>
                <a:ext cx="41275" cy="58738"/>
              </a:xfrm>
              <a:custGeom>
                <a:avLst/>
                <a:gdLst>
                  <a:gd name="T0" fmla="*/ 9 w 12"/>
                  <a:gd name="T1" fmla="*/ 12 h 17"/>
                  <a:gd name="T2" fmla="*/ 0 w 12"/>
                  <a:gd name="T3" fmla="*/ 16 h 17"/>
                  <a:gd name="T4" fmla="*/ 11 w 12"/>
                  <a:gd name="T5" fmla="*/ 0 h 17"/>
                  <a:gd name="T6" fmla="*/ 12 w 12"/>
                  <a:gd name="T7" fmla="*/ 0 h 17"/>
                  <a:gd name="T8" fmla="*/ 9 w 12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9" y="12"/>
                    </a:moveTo>
                    <a:cubicBezTo>
                      <a:pt x="6" y="14"/>
                      <a:pt x="3" y="17"/>
                      <a:pt x="0" y="16"/>
                    </a:cubicBezTo>
                    <a:cubicBezTo>
                      <a:pt x="0" y="8"/>
                      <a:pt x="7" y="5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4"/>
                      <a:pt x="11" y="8"/>
                      <a:pt x="9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912"/>
              <p:cNvSpPr>
                <a:spLocks/>
              </p:cNvSpPr>
              <p:nvPr/>
            </p:nvSpPr>
            <p:spPr bwMode="auto">
              <a:xfrm>
                <a:off x="7858125" y="468313"/>
                <a:ext cx="20638" cy="20638"/>
              </a:xfrm>
              <a:custGeom>
                <a:avLst/>
                <a:gdLst>
                  <a:gd name="T0" fmla="*/ 5 w 6"/>
                  <a:gd name="T1" fmla="*/ 5 h 6"/>
                  <a:gd name="T2" fmla="*/ 1 w 6"/>
                  <a:gd name="T3" fmla="*/ 5 h 6"/>
                  <a:gd name="T4" fmla="*/ 2 w 6"/>
                  <a:gd name="T5" fmla="*/ 1 h 6"/>
                  <a:gd name="T6" fmla="*/ 6 w 6"/>
                  <a:gd name="T7" fmla="*/ 2 h 6"/>
                  <a:gd name="T8" fmla="*/ 5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3"/>
                      <a:pt x="2" y="2"/>
                      <a:pt x="2" y="1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6" y="3"/>
                      <a:pt x="6" y="4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913"/>
              <p:cNvSpPr>
                <a:spLocks/>
              </p:cNvSpPr>
              <p:nvPr/>
            </p:nvSpPr>
            <p:spPr bwMode="auto">
              <a:xfrm>
                <a:off x="7867650" y="492125"/>
                <a:ext cx="25400" cy="23813"/>
              </a:xfrm>
              <a:custGeom>
                <a:avLst/>
                <a:gdLst>
                  <a:gd name="T0" fmla="*/ 5 w 7"/>
                  <a:gd name="T1" fmla="*/ 6 h 7"/>
                  <a:gd name="T2" fmla="*/ 1 w 7"/>
                  <a:gd name="T3" fmla="*/ 5 h 7"/>
                  <a:gd name="T4" fmla="*/ 1 w 7"/>
                  <a:gd name="T5" fmla="*/ 2 h 7"/>
                  <a:gd name="T6" fmla="*/ 5 w 7"/>
                  <a:gd name="T7" fmla="*/ 2 h 7"/>
                  <a:gd name="T8" fmla="*/ 5 w 7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5" y="6"/>
                    </a:moveTo>
                    <a:cubicBezTo>
                      <a:pt x="4" y="6"/>
                      <a:pt x="2" y="7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7" y="3"/>
                      <a:pt x="6" y="5"/>
                      <a:pt x="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914"/>
              <p:cNvSpPr>
                <a:spLocks/>
              </p:cNvSpPr>
              <p:nvPr/>
            </p:nvSpPr>
            <p:spPr bwMode="auto">
              <a:xfrm>
                <a:off x="7843838" y="454025"/>
                <a:ext cx="20638" cy="17463"/>
              </a:xfrm>
              <a:custGeom>
                <a:avLst/>
                <a:gdLst>
                  <a:gd name="T0" fmla="*/ 5 w 6"/>
                  <a:gd name="T1" fmla="*/ 4 h 5"/>
                  <a:gd name="T2" fmla="*/ 1 w 6"/>
                  <a:gd name="T3" fmla="*/ 4 h 5"/>
                  <a:gd name="T4" fmla="*/ 2 w 6"/>
                  <a:gd name="T5" fmla="*/ 1 h 5"/>
                  <a:gd name="T6" fmla="*/ 5 w 6"/>
                  <a:gd name="T7" fmla="*/ 0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915"/>
              <p:cNvSpPr>
                <a:spLocks/>
              </p:cNvSpPr>
              <p:nvPr/>
            </p:nvSpPr>
            <p:spPr bwMode="auto">
              <a:xfrm>
                <a:off x="7858125" y="519113"/>
                <a:ext cx="23813" cy="17463"/>
              </a:xfrm>
              <a:custGeom>
                <a:avLst/>
                <a:gdLst>
                  <a:gd name="T0" fmla="*/ 5 w 7"/>
                  <a:gd name="T1" fmla="*/ 4 h 5"/>
                  <a:gd name="T2" fmla="*/ 1 w 7"/>
                  <a:gd name="T3" fmla="*/ 5 h 5"/>
                  <a:gd name="T4" fmla="*/ 2 w 7"/>
                  <a:gd name="T5" fmla="*/ 1 h 5"/>
                  <a:gd name="T6" fmla="*/ 6 w 7"/>
                  <a:gd name="T7" fmla="*/ 2 h 5"/>
                  <a:gd name="T8" fmla="*/ 5 w 7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4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7" y="2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916"/>
              <p:cNvSpPr>
                <a:spLocks/>
              </p:cNvSpPr>
              <p:nvPr/>
            </p:nvSpPr>
            <p:spPr bwMode="auto">
              <a:xfrm>
                <a:off x="7820025" y="447675"/>
                <a:ext cx="20638" cy="20638"/>
              </a:xfrm>
              <a:custGeom>
                <a:avLst/>
                <a:gdLst>
                  <a:gd name="T0" fmla="*/ 4 w 6"/>
                  <a:gd name="T1" fmla="*/ 5 h 6"/>
                  <a:gd name="T2" fmla="*/ 1 w 6"/>
                  <a:gd name="T3" fmla="*/ 5 h 6"/>
                  <a:gd name="T4" fmla="*/ 2 w 6"/>
                  <a:gd name="T5" fmla="*/ 1 h 6"/>
                  <a:gd name="T6" fmla="*/ 5 w 6"/>
                  <a:gd name="T7" fmla="*/ 1 h 6"/>
                  <a:gd name="T8" fmla="*/ 4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5"/>
                    </a:moveTo>
                    <a:cubicBezTo>
                      <a:pt x="3" y="6"/>
                      <a:pt x="2" y="5"/>
                      <a:pt x="1" y="5"/>
                    </a:cubicBezTo>
                    <a:cubicBezTo>
                      <a:pt x="0" y="3"/>
                      <a:pt x="0" y="1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917"/>
              <p:cNvSpPr>
                <a:spLocks/>
              </p:cNvSpPr>
              <p:nvPr/>
            </p:nvSpPr>
            <p:spPr bwMode="auto">
              <a:xfrm>
                <a:off x="7816850" y="485775"/>
                <a:ext cx="33338" cy="33338"/>
              </a:xfrm>
              <a:custGeom>
                <a:avLst/>
                <a:gdLst>
                  <a:gd name="T0" fmla="*/ 8 w 10"/>
                  <a:gd name="T1" fmla="*/ 8 h 10"/>
                  <a:gd name="T2" fmla="*/ 4 w 10"/>
                  <a:gd name="T3" fmla="*/ 10 h 10"/>
                  <a:gd name="T4" fmla="*/ 0 w 10"/>
                  <a:gd name="T5" fmla="*/ 6 h 10"/>
                  <a:gd name="T6" fmla="*/ 5 w 10"/>
                  <a:gd name="T7" fmla="*/ 1 h 10"/>
                  <a:gd name="T8" fmla="*/ 8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8"/>
                    </a:moveTo>
                    <a:cubicBezTo>
                      <a:pt x="7" y="9"/>
                      <a:pt x="6" y="10"/>
                      <a:pt x="4" y="10"/>
                    </a:cubicBezTo>
                    <a:cubicBezTo>
                      <a:pt x="2" y="9"/>
                      <a:pt x="0" y="8"/>
                      <a:pt x="0" y="6"/>
                    </a:cubicBezTo>
                    <a:cubicBezTo>
                      <a:pt x="0" y="3"/>
                      <a:pt x="2" y="1"/>
                      <a:pt x="5" y="1"/>
                    </a:cubicBezTo>
                    <a:cubicBezTo>
                      <a:pt x="8" y="0"/>
                      <a:pt x="10" y="6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918"/>
              <p:cNvSpPr>
                <a:spLocks/>
              </p:cNvSpPr>
              <p:nvPr/>
            </p:nvSpPr>
            <p:spPr bwMode="auto">
              <a:xfrm>
                <a:off x="7837488" y="533400"/>
                <a:ext cx="20638" cy="20638"/>
              </a:xfrm>
              <a:custGeom>
                <a:avLst/>
                <a:gdLst>
                  <a:gd name="T0" fmla="*/ 4 w 6"/>
                  <a:gd name="T1" fmla="*/ 5 h 6"/>
                  <a:gd name="T2" fmla="*/ 1 w 6"/>
                  <a:gd name="T3" fmla="*/ 5 h 6"/>
                  <a:gd name="T4" fmla="*/ 2 w 6"/>
                  <a:gd name="T5" fmla="*/ 1 h 6"/>
                  <a:gd name="T6" fmla="*/ 5 w 6"/>
                  <a:gd name="T7" fmla="*/ 1 h 6"/>
                  <a:gd name="T8" fmla="*/ 4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5"/>
                    </a:moveTo>
                    <a:cubicBezTo>
                      <a:pt x="4" y="6"/>
                      <a:pt x="2" y="5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6" y="3"/>
                      <a:pt x="6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926"/>
              <p:cNvSpPr>
                <a:spLocks/>
              </p:cNvSpPr>
              <p:nvPr/>
            </p:nvSpPr>
            <p:spPr bwMode="auto">
              <a:xfrm>
                <a:off x="6223000" y="280988"/>
                <a:ext cx="1412875" cy="1112838"/>
              </a:xfrm>
              <a:custGeom>
                <a:avLst/>
                <a:gdLst>
                  <a:gd name="T0" fmla="*/ 373 w 408"/>
                  <a:gd name="T1" fmla="*/ 24 h 321"/>
                  <a:gd name="T2" fmla="*/ 381 w 408"/>
                  <a:gd name="T3" fmla="*/ 36 h 321"/>
                  <a:gd name="T4" fmla="*/ 357 w 408"/>
                  <a:gd name="T5" fmla="*/ 36 h 321"/>
                  <a:gd name="T6" fmla="*/ 326 w 408"/>
                  <a:gd name="T7" fmla="*/ 65 h 321"/>
                  <a:gd name="T8" fmla="*/ 325 w 408"/>
                  <a:gd name="T9" fmla="*/ 71 h 321"/>
                  <a:gd name="T10" fmla="*/ 403 w 408"/>
                  <a:gd name="T11" fmla="*/ 62 h 321"/>
                  <a:gd name="T12" fmla="*/ 398 w 408"/>
                  <a:gd name="T13" fmla="*/ 72 h 321"/>
                  <a:gd name="T14" fmla="*/ 379 w 408"/>
                  <a:gd name="T15" fmla="*/ 82 h 321"/>
                  <a:gd name="T16" fmla="*/ 370 w 408"/>
                  <a:gd name="T17" fmla="*/ 88 h 321"/>
                  <a:gd name="T18" fmla="*/ 329 w 408"/>
                  <a:gd name="T19" fmla="*/ 85 h 321"/>
                  <a:gd name="T20" fmla="*/ 324 w 408"/>
                  <a:gd name="T21" fmla="*/ 95 h 321"/>
                  <a:gd name="T22" fmla="*/ 299 w 408"/>
                  <a:gd name="T23" fmla="*/ 130 h 321"/>
                  <a:gd name="T24" fmla="*/ 316 w 408"/>
                  <a:gd name="T25" fmla="*/ 74 h 321"/>
                  <a:gd name="T26" fmla="*/ 261 w 408"/>
                  <a:gd name="T27" fmla="*/ 80 h 321"/>
                  <a:gd name="T28" fmla="*/ 266 w 408"/>
                  <a:gd name="T29" fmla="*/ 94 h 321"/>
                  <a:gd name="T30" fmla="*/ 259 w 408"/>
                  <a:gd name="T31" fmla="*/ 90 h 321"/>
                  <a:gd name="T32" fmla="*/ 153 w 408"/>
                  <a:gd name="T33" fmla="*/ 140 h 321"/>
                  <a:gd name="T34" fmla="*/ 180 w 408"/>
                  <a:gd name="T35" fmla="*/ 167 h 321"/>
                  <a:gd name="T36" fmla="*/ 178 w 408"/>
                  <a:gd name="T37" fmla="*/ 175 h 321"/>
                  <a:gd name="T38" fmla="*/ 213 w 408"/>
                  <a:gd name="T39" fmla="*/ 183 h 321"/>
                  <a:gd name="T40" fmla="*/ 211 w 408"/>
                  <a:gd name="T41" fmla="*/ 187 h 321"/>
                  <a:gd name="T42" fmla="*/ 178 w 408"/>
                  <a:gd name="T43" fmla="*/ 187 h 321"/>
                  <a:gd name="T44" fmla="*/ 172 w 408"/>
                  <a:gd name="T45" fmla="*/ 199 h 321"/>
                  <a:gd name="T46" fmla="*/ 138 w 408"/>
                  <a:gd name="T47" fmla="*/ 173 h 321"/>
                  <a:gd name="T48" fmla="*/ 67 w 408"/>
                  <a:gd name="T49" fmla="*/ 226 h 321"/>
                  <a:gd name="T50" fmla="*/ 72 w 408"/>
                  <a:gd name="T51" fmla="*/ 231 h 321"/>
                  <a:gd name="T52" fmla="*/ 66 w 408"/>
                  <a:gd name="T53" fmla="*/ 243 h 321"/>
                  <a:gd name="T54" fmla="*/ 85 w 408"/>
                  <a:gd name="T55" fmla="*/ 237 h 321"/>
                  <a:gd name="T56" fmla="*/ 52 w 408"/>
                  <a:gd name="T57" fmla="*/ 267 h 321"/>
                  <a:gd name="T58" fmla="*/ 25 w 408"/>
                  <a:gd name="T59" fmla="*/ 307 h 321"/>
                  <a:gd name="T60" fmla="*/ 0 w 408"/>
                  <a:gd name="T61" fmla="*/ 316 h 321"/>
                  <a:gd name="T62" fmla="*/ 6 w 408"/>
                  <a:gd name="T63" fmla="*/ 289 h 321"/>
                  <a:gd name="T64" fmla="*/ 41 w 408"/>
                  <a:gd name="T65" fmla="*/ 230 h 321"/>
                  <a:gd name="T66" fmla="*/ 43 w 408"/>
                  <a:gd name="T67" fmla="*/ 212 h 321"/>
                  <a:gd name="T68" fmla="*/ 35 w 408"/>
                  <a:gd name="T69" fmla="*/ 173 h 321"/>
                  <a:gd name="T70" fmla="*/ 49 w 408"/>
                  <a:gd name="T71" fmla="*/ 187 h 321"/>
                  <a:gd name="T72" fmla="*/ 64 w 408"/>
                  <a:gd name="T73" fmla="*/ 191 h 321"/>
                  <a:gd name="T74" fmla="*/ 76 w 408"/>
                  <a:gd name="T75" fmla="*/ 169 h 321"/>
                  <a:gd name="T76" fmla="*/ 88 w 408"/>
                  <a:gd name="T77" fmla="*/ 152 h 321"/>
                  <a:gd name="T78" fmla="*/ 80 w 408"/>
                  <a:gd name="T79" fmla="*/ 175 h 321"/>
                  <a:gd name="T80" fmla="*/ 99 w 408"/>
                  <a:gd name="T81" fmla="*/ 159 h 321"/>
                  <a:gd name="T82" fmla="*/ 130 w 408"/>
                  <a:gd name="T83" fmla="*/ 142 h 321"/>
                  <a:gd name="T84" fmla="*/ 165 w 408"/>
                  <a:gd name="T85" fmla="*/ 91 h 321"/>
                  <a:gd name="T86" fmla="*/ 174 w 408"/>
                  <a:gd name="T87" fmla="*/ 88 h 321"/>
                  <a:gd name="T88" fmla="*/ 174 w 408"/>
                  <a:gd name="T89" fmla="*/ 105 h 321"/>
                  <a:gd name="T90" fmla="*/ 211 w 408"/>
                  <a:gd name="T91" fmla="*/ 87 h 321"/>
                  <a:gd name="T92" fmla="*/ 235 w 408"/>
                  <a:gd name="T93" fmla="*/ 73 h 321"/>
                  <a:gd name="T94" fmla="*/ 286 w 408"/>
                  <a:gd name="T95" fmla="*/ 61 h 321"/>
                  <a:gd name="T96" fmla="*/ 313 w 408"/>
                  <a:gd name="T97" fmla="*/ 43 h 321"/>
                  <a:gd name="T98" fmla="*/ 343 w 408"/>
                  <a:gd name="T99" fmla="*/ 33 h 321"/>
                  <a:gd name="T100" fmla="*/ 350 w 408"/>
                  <a:gd name="T101" fmla="*/ 30 h 321"/>
                  <a:gd name="T102" fmla="*/ 386 w 408"/>
                  <a:gd name="T103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8" h="321">
                    <a:moveTo>
                      <a:pt x="383" y="7"/>
                    </a:moveTo>
                    <a:cubicBezTo>
                      <a:pt x="381" y="14"/>
                      <a:pt x="377" y="19"/>
                      <a:pt x="373" y="24"/>
                    </a:cubicBezTo>
                    <a:cubicBezTo>
                      <a:pt x="370" y="26"/>
                      <a:pt x="368" y="28"/>
                      <a:pt x="366" y="30"/>
                    </a:cubicBezTo>
                    <a:cubicBezTo>
                      <a:pt x="371" y="32"/>
                      <a:pt x="376" y="33"/>
                      <a:pt x="381" y="36"/>
                    </a:cubicBezTo>
                    <a:cubicBezTo>
                      <a:pt x="381" y="37"/>
                      <a:pt x="379" y="37"/>
                      <a:pt x="378" y="37"/>
                    </a:cubicBezTo>
                    <a:cubicBezTo>
                      <a:pt x="371" y="36"/>
                      <a:pt x="364" y="35"/>
                      <a:pt x="357" y="36"/>
                    </a:cubicBezTo>
                    <a:cubicBezTo>
                      <a:pt x="343" y="40"/>
                      <a:pt x="327" y="47"/>
                      <a:pt x="317" y="58"/>
                    </a:cubicBezTo>
                    <a:cubicBezTo>
                      <a:pt x="318" y="62"/>
                      <a:pt x="322" y="64"/>
                      <a:pt x="326" y="65"/>
                    </a:cubicBezTo>
                    <a:cubicBezTo>
                      <a:pt x="328" y="65"/>
                      <a:pt x="330" y="65"/>
                      <a:pt x="332" y="65"/>
                    </a:cubicBezTo>
                    <a:cubicBezTo>
                      <a:pt x="331" y="68"/>
                      <a:pt x="327" y="68"/>
                      <a:pt x="325" y="71"/>
                    </a:cubicBezTo>
                    <a:cubicBezTo>
                      <a:pt x="334" y="82"/>
                      <a:pt x="351" y="82"/>
                      <a:pt x="364" y="78"/>
                    </a:cubicBezTo>
                    <a:cubicBezTo>
                      <a:pt x="377" y="74"/>
                      <a:pt x="390" y="67"/>
                      <a:pt x="403" y="62"/>
                    </a:cubicBezTo>
                    <a:cubicBezTo>
                      <a:pt x="403" y="64"/>
                      <a:pt x="405" y="68"/>
                      <a:pt x="402" y="69"/>
                    </a:cubicBezTo>
                    <a:cubicBezTo>
                      <a:pt x="401" y="70"/>
                      <a:pt x="398" y="71"/>
                      <a:pt x="398" y="72"/>
                    </a:cubicBezTo>
                    <a:cubicBezTo>
                      <a:pt x="401" y="73"/>
                      <a:pt x="407" y="71"/>
                      <a:pt x="408" y="77"/>
                    </a:cubicBezTo>
                    <a:cubicBezTo>
                      <a:pt x="398" y="80"/>
                      <a:pt x="388" y="78"/>
                      <a:pt x="379" y="82"/>
                    </a:cubicBezTo>
                    <a:cubicBezTo>
                      <a:pt x="377" y="84"/>
                      <a:pt x="379" y="88"/>
                      <a:pt x="376" y="90"/>
                    </a:cubicBezTo>
                    <a:cubicBezTo>
                      <a:pt x="373" y="93"/>
                      <a:pt x="372" y="88"/>
                      <a:pt x="370" y="88"/>
                    </a:cubicBezTo>
                    <a:cubicBezTo>
                      <a:pt x="360" y="84"/>
                      <a:pt x="352" y="91"/>
                      <a:pt x="341" y="88"/>
                    </a:cubicBezTo>
                    <a:cubicBezTo>
                      <a:pt x="337" y="88"/>
                      <a:pt x="333" y="86"/>
                      <a:pt x="329" y="85"/>
                    </a:cubicBezTo>
                    <a:cubicBezTo>
                      <a:pt x="328" y="84"/>
                      <a:pt x="326" y="83"/>
                      <a:pt x="326" y="84"/>
                    </a:cubicBezTo>
                    <a:cubicBezTo>
                      <a:pt x="325" y="88"/>
                      <a:pt x="325" y="92"/>
                      <a:pt x="324" y="95"/>
                    </a:cubicBezTo>
                    <a:cubicBezTo>
                      <a:pt x="321" y="110"/>
                      <a:pt x="311" y="120"/>
                      <a:pt x="300" y="130"/>
                    </a:cubicBezTo>
                    <a:cubicBezTo>
                      <a:pt x="300" y="130"/>
                      <a:pt x="300" y="130"/>
                      <a:pt x="299" y="130"/>
                    </a:cubicBezTo>
                    <a:cubicBezTo>
                      <a:pt x="304" y="122"/>
                      <a:pt x="312" y="115"/>
                      <a:pt x="316" y="105"/>
                    </a:cubicBezTo>
                    <a:cubicBezTo>
                      <a:pt x="320" y="95"/>
                      <a:pt x="323" y="83"/>
                      <a:pt x="316" y="74"/>
                    </a:cubicBezTo>
                    <a:cubicBezTo>
                      <a:pt x="309" y="69"/>
                      <a:pt x="300" y="66"/>
                      <a:pt x="292" y="69"/>
                    </a:cubicBezTo>
                    <a:cubicBezTo>
                      <a:pt x="281" y="72"/>
                      <a:pt x="271" y="76"/>
                      <a:pt x="261" y="80"/>
                    </a:cubicBezTo>
                    <a:cubicBezTo>
                      <a:pt x="260" y="81"/>
                      <a:pt x="257" y="82"/>
                      <a:pt x="256" y="84"/>
                    </a:cubicBezTo>
                    <a:cubicBezTo>
                      <a:pt x="261" y="86"/>
                      <a:pt x="266" y="89"/>
                      <a:pt x="266" y="94"/>
                    </a:cubicBezTo>
                    <a:cubicBezTo>
                      <a:pt x="266" y="95"/>
                      <a:pt x="266" y="97"/>
                      <a:pt x="265" y="96"/>
                    </a:cubicBezTo>
                    <a:cubicBezTo>
                      <a:pt x="263" y="94"/>
                      <a:pt x="261" y="91"/>
                      <a:pt x="259" y="90"/>
                    </a:cubicBezTo>
                    <a:cubicBezTo>
                      <a:pt x="251" y="85"/>
                      <a:pt x="243" y="86"/>
                      <a:pt x="236" y="89"/>
                    </a:cubicBezTo>
                    <a:cubicBezTo>
                      <a:pt x="206" y="102"/>
                      <a:pt x="175" y="116"/>
                      <a:pt x="153" y="140"/>
                    </a:cubicBezTo>
                    <a:cubicBezTo>
                      <a:pt x="150" y="145"/>
                      <a:pt x="144" y="150"/>
                      <a:pt x="146" y="156"/>
                    </a:cubicBezTo>
                    <a:cubicBezTo>
                      <a:pt x="155" y="164"/>
                      <a:pt x="169" y="167"/>
                      <a:pt x="180" y="167"/>
                    </a:cubicBezTo>
                    <a:cubicBezTo>
                      <a:pt x="181" y="168"/>
                      <a:pt x="182" y="169"/>
                      <a:pt x="182" y="171"/>
                    </a:cubicBezTo>
                    <a:cubicBezTo>
                      <a:pt x="181" y="172"/>
                      <a:pt x="178" y="172"/>
                      <a:pt x="178" y="175"/>
                    </a:cubicBezTo>
                    <a:cubicBezTo>
                      <a:pt x="183" y="181"/>
                      <a:pt x="191" y="182"/>
                      <a:pt x="199" y="183"/>
                    </a:cubicBezTo>
                    <a:cubicBezTo>
                      <a:pt x="203" y="184"/>
                      <a:pt x="208" y="184"/>
                      <a:pt x="213" y="183"/>
                    </a:cubicBezTo>
                    <a:cubicBezTo>
                      <a:pt x="214" y="183"/>
                      <a:pt x="214" y="185"/>
                      <a:pt x="214" y="185"/>
                    </a:cubicBezTo>
                    <a:cubicBezTo>
                      <a:pt x="213" y="187"/>
                      <a:pt x="212" y="187"/>
                      <a:pt x="211" y="187"/>
                    </a:cubicBezTo>
                    <a:cubicBezTo>
                      <a:pt x="201" y="187"/>
                      <a:pt x="190" y="186"/>
                      <a:pt x="180" y="183"/>
                    </a:cubicBezTo>
                    <a:cubicBezTo>
                      <a:pt x="179" y="184"/>
                      <a:pt x="177" y="185"/>
                      <a:pt x="178" y="187"/>
                    </a:cubicBezTo>
                    <a:cubicBezTo>
                      <a:pt x="183" y="192"/>
                      <a:pt x="175" y="192"/>
                      <a:pt x="173" y="196"/>
                    </a:cubicBezTo>
                    <a:cubicBezTo>
                      <a:pt x="172" y="199"/>
                      <a:pt x="172" y="199"/>
                      <a:pt x="172" y="199"/>
                    </a:cubicBezTo>
                    <a:cubicBezTo>
                      <a:pt x="169" y="198"/>
                      <a:pt x="168" y="193"/>
                      <a:pt x="166" y="191"/>
                    </a:cubicBezTo>
                    <a:cubicBezTo>
                      <a:pt x="163" y="178"/>
                      <a:pt x="149" y="175"/>
                      <a:pt x="138" y="173"/>
                    </a:cubicBezTo>
                    <a:cubicBezTo>
                      <a:pt x="122" y="173"/>
                      <a:pt x="105" y="179"/>
                      <a:pt x="91" y="187"/>
                    </a:cubicBezTo>
                    <a:cubicBezTo>
                      <a:pt x="79" y="196"/>
                      <a:pt x="68" y="209"/>
                      <a:pt x="67" y="226"/>
                    </a:cubicBezTo>
                    <a:cubicBezTo>
                      <a:pt x="67" y="228"/>
                      <a:pt x="69" y="231"/>
                      <a:pt x="72" y="230"/>
                    </a:cubicBezTo>
                    <a:cubicBezTo>
                      <a:pt x="72" y="231"/>
                      <a:pt x="72" y="231"/>
                      <a:pt x="72" y="231"/>
                    </a:cubicBezTo>
                    <a:cubicBezTo>
                      <a:pt x="68" y="237"/>
                      <a:pt x="62" y="240"/>
                      <a:pt x="62" y="247"/>
                    </a:cubicBezTo>
                    <a:cubicBezTo>
                      <a:pt x="63" y="246"/>
                      <a:pt x="65" y="244"/>
                      <a:pt x="66" y="243"/>
                    </a:cubicBezTo>
                    <a:cubicBezTo>
                      <a:pt x="69" y="239"/>
                      <a:pt x="73" y="233"/>
                      <a:pt x="80" y="234"/>
                    </a:cubicBezTo>
                    <a:cubicBezTo>
                      <a:pt x="82" y="234"/>
                      <a:pt x="84" y="235"/>
                      <a:pt x="85" y="237"/>
                    </a:cubicBezTo>
                    <a:cubicBezTo>
                      <a:pt x="81" y="248"/>
                      <a:pt x="75" y="258"/>
                      <a:pt x="64" y="264"/>
                    </a:cubicBezTo>
                    <a:cubicBezTo>
                      <a:pt x="60" y="264"/>
                      <a:pt x="55" y="264"/>
                      <a:pt x="52" y="267"/>
                    </a:cubicBezTo>
                    <a:cubicBezTo>
                      <a:pt x="45" y="274"/>
                      <a:pt x="46" y="285"/>
                      <a:pt x="37" y="290"/>
                    </a:cubicBezTo>
                    <a:cubicBezTo>
                      <a:pt x="30" y="292"/>
                      <a:pt x="26" y="300"/>
                      <a:pt x="25" y="307"/>
                    </a:cubicBezTo>
                    <a:cubicBezTo>
                      <a:pt x="22" y="312"/>
                      <a:pt x="21" y="318"/>
                      <a:pt x="15" y="321"/>
                    </a:cubicBezTo>
                    <a:cubicBezTo>
                      <a:pt x="10" y="321"/>
                      <a:pt x="4" y="321"/>
                      <a:pt x="0" y="316"/>
                    </a:cubicBezTo>
                    <a:cubicBezTo>
                      <a:pt x="0" y="312"/>
                      <a:pt x="5" y="309"/>
                      <a:pt x="5" y="305"/>
                    </a:cubicBezTo>
                    <a:cubicBezTo>
                      <a:pt x="7" y="299"/>
                      <a:pt x="6" y="294"/>
                      <a:pt x="6" y="289"/>
                    </a:cubicBezTo>
                    <a:cubicBezTo>
                      <a:pt x="17" y="276"/>
                      <a:pt x="29" y="262"/>
                      <a:pt x="36" y="245"/>
                    </a:cubicBezTo>
                    <a:cubicBezTo>
                      <a:pt x="37" y="240"/>
                      <a:pt x="40" y="235"/>
                      <a:pt x="41" y="230"/>
                    </a:cubicBezTo>
                    <a:cubicBezTo>
                      <a:pt x="41" y="229"/>
                      <a:pt x="41" y="229"/>
                      <a:pt x="41" y="229"/>
                    </a:cubicBezTo>
                    <a:cubicBezTo>
                      <a:pt x="41" y="223"/>
                      <a:pt x="44" y="218"/>
                      <a:pt x="43" y="212"/>
                    </a:cubicBezTo>
                    <a:cubicBezTo>
                      <a:pt x="44" y="209"/>
                      <a:pt x="42" y="205"/>
                      <a:pt x="44" y="202"/>
                    </a:cubicBezTo>
                    <a:cubicBezTo>
                      <a:pt x="42" y="192"/>
                      <a:pt x="41" y="181"/>
                      <a:pt x="35" y="173"/>
                    </a:cubicBezTo>
                    <a:cubicBezTo>
                      <a:pt x="35" y="170"/>
                      <a:pt x="38" y="171"/>
                      <a:pt x="39" y="171"/>
                    </a:cubicBezTo>
                    <a:cubicBezTo>
                      <a:pt x="46" y="174"/>
                      <a:pt x="47" y="181"/>
                      <a:pt x="49" y="187"/>
                    </a:cubicBezTo>
                    <a:cubicBezTo>
                      <a:pt x="51" y="198"/>
                      <a:pt x="51" y="198"/>
                      <a:pt x="51" y="198"/>
                    </a:cubicBezTo>
                    <a:cubicBezTo>
                      <a:pt x="57" y="202"/>
                      <a:pt x="60" y="194"/>
                      <a:pt x="64" y="191"/>
                    </a:cubicBezTo>
                    <a:cubicBezTo>
                      <a:pt x="66" y="187"/>
                      <a:pt x="71" y="185"/>
                      <a:pt x="72" y="179"/>
                    </a:cubicBezTo>
                    <a:cubicBezTo>
                      <a:pt x="75" y="177"/>
                      <a:pt x="76" y="173"/>
                      <a:pt x="76" y="169"/>
                    </a:cubicBezTo>
                    <a:cubicBezTo>
                      <a:pt x="77" y="163"/>
                      <a:pt x="77" y="163"/>
                      <a:pt x="77" y="163"/>
                    </a:cubicBezTo>
                    <a:cubicBezTo>
                      <a:pt x="81" y="159"/>
                      <a:pt x="82" y="154"/>
                      <a:pt x="88" y="152"/>
                    </a:cubicBezTo>
                    <a:cubicBezTo>
                      <a:pt x="91" y="152"/>
                      <a:pt x="94" y="151"/>
                      <a:pt x="95" y="153"/>
                    </a:cubicBezTo>
                    <a:cubicBezTo>
                      <a:pt x="98" y="163"/>
                      <a:pt x="87" y="169"/>
                      <a:pt x="80" y="175"/>
                    </a:cubicBezTo>
                    <a:cubicBezTo>
                      <a:pt x="80" y="175"/>
                      <a:pt x="81" y="176"/>
                      <a:pt x="81" y="175"/>
                    </a:cubicBezTo>
                    <a:cubicBezTo>
                      <a:pt x="89" y="173"/>
                      <a:pt x="98" y="168"/>
                      <a:pt x="99" y="159"/>
                    </a:cubicBezTo>
                    <a:cubicBezTo>
                      <a:pt x="101" y="156"/>
                      <a:pt x="104" y="159"/>
                      <a:pt x="107" y="158"/>
                    </a:cubicBezTo>
                    <a:cubicBezTo>
                      <a:pt x="116" y="154"/>
                      <a:pt x="123" y="148"/>
                      <a:pt x="130" y="142"/>
                    </a:cubicBezTo>
                    <a:cubicBezTo>
                      <a:pt x="132" y="141"/>
                      <a:pt x="134" y="139"/>
                      <a:pt x="135" y="137"/>
                    </a:cubicBezTo>
                    <a:cubicBezTo>
                      <a:pt x="148" y="124"/>
                      <a:pt x="157" y="107"/>
                      <a:pt x="165" y="91"/>
                    </a:cubicBezTo>
                    <a:cubicBezTo>
                      <a:pt x="166" y="88"/>
                      <a:pt x="170" y="87"/>
                      <a:pt x="173" y="8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1" y="92"/>
                      <a:pt x="168" y="98"/>
                      <a:pt x="168" y="104"/>
                    </a:cubicBezTo>
                    <a:cubicBezTo>
                      <a:pt x="169" y="107"/>
                      <a:pt x="172" y="105"/>
                      <a:pt x="174" y="105"/>
                    </a:cubicBezTo>
                    <a:cubicBezTo>
                      <a:pt x="180" y="104"/>
                      <a:pt x="180" y="104"/>
                      <a:pt x="180" y="104"/>
                    </a:cubicBezTo>
                    <a:cubicBezTo>
                      <a:pt x="190" y="98"/>
                      <a:pt x="200" y="92"/>
                      <a:pt x="211" y="87"/>
                    </a:cubicBezTo>
                    <a:cubicBezTo>
                      <a:pt x="224" y="80"/>
                      <a:pt x="224" y="80"/>
                      <a:pt x="224" y="80"/>
                    </a:cubicBezTo>
                    <a:cubicBezTo>
                      <a:pt x="228" y="78"/>
                      <a:pt x="229" y="72"/>
                      <a:pt x="235" y="73"/>
                    </a:cubicBezTo>
                    <a:cubicBezTo>
                      <a:pt x="246" y="83"/>
                      <a:pt x="258" y="70"/>
                      <a:pt x="269" y="68"/>
                    </a:cubicBezTo>
                    <a:cubicBezTo>
                      <a:pt x="274" y="65"/>
                      <a:pt x="280" y="62"/>
                      <a:pt x="286" y="61"/>
                    </a:cubicBezTo>
                    <a:cubicBezTo>
                      <a:pt x="294" y="56"/>
                      <a:pt x="303" y="55"/>
                      <a:pt x="310" y="47"/>
                    </a:cubicBezTo>
                    <a:cubicBezTo>
                      <a:pt x="310" y="45"/>
                      <a:pt x="311" y="43"/>
                      <a:pt x="313" y="43"/>
                    </a:cubicBezTo>
                    <a:cubicBezTo>
                      <a:pt x="321" y="45"/>
                      <a:pt x="326" y="40"/>
                      <a:pt x="333" y="38"/>
                    </a:cubicBezTo>
                    <a:cubicBezTo>
                      <a:pt x="336" y="36"/>
                      <a:pt x="339" y="34"/>
                      <a:pt x="343" y="33"/>
                    </a:cubicBezTo>
                    <a:cubicBezTo>
                      <a:pt x="347" y="32"/>
                      <a:pt x="344" y="26"/>
                      <a:pt x="348" y="26"/>
                    </a:cubicBezTo>
                    <a:cubicBezTo>
                      <a:pt x="349" y="27"/>
                      <a:pt x="349" y="29"/>
                      <a:pt x="350" y="30"/>
                    </a:cubicBezTo>
                    <a:cubicBezTo>
                      <a:pt x="360" y="27"/>
                      <a:pt x="369" y="21"/>
                      <a:pt x="374" y="12"/>
                    </a:cubicBezTo>
                    <a:cubicBezTo>
                      <a:pt x="377" y="8"/>
                      <a:pt x="379" y="1"/>
                      <a:pt x="386" y="0"/>
                    </a:cubicBezTo>
                    <a:cubicBezTo>
                      <a:pt x="386" y="3"/>
                      <a:pt x="384" y="5"/>
                      <a:pt x="383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928"/>
              <p:cNvSpPr>
                <a:spLocks/>
              </p:cNvSpPr>
              <p:nvPr/>
            </p:nvSpPr>
            <p:spPr bwMode="auto">
              <a:xfrm>
                <a:off x="6967538" y="744538"/>
                <a:ext cx="779463" cy="347663"/>
              </a:xfrm>
              <a:custGeom>
                <a:avLst/>
                <a:gdLst>
                  <a:gd name="T0" fmla="*/ 225 w 225"/>
                  <a:gd name="T1" fmla="*/ 1 h 100"/>
                  <a:gd name="T2" fmla="*/ 137 w 225"/>
                  <a:gd name="T3" fmla="*/ 59 h 100"/>
                  <a:gd name="T4" fmla="*/ 128 w 225"/>
                  <a:gd name="T5" fmla="*/ 62 h 100"/>
                  <a:gd name="T6" fmla="*/ 128 w 225"/>
                  <a:gd name="T7" fmla="*/ 63 h 100"/>
                  <a:gd name="T8" fmla="*/ 140 w 225"/>
                  <a:gd name="T9" fmla="*/ 71 h 100"/>
                  <a:gd name="T10" fmla="*/ 131 w 225"/>
                  <a:gd name="T11" fmla="*/ 68 h 100"/>
                  <a:gd name="T12" fmla="*/ 109 w 225"/>
                  <a:gd name="T13" fmla="*/ 71 h 100"/>
                  <a:gd name="T14" fmla="*/ 58 w 225"/>
                  <a:gd name="T15" fmla="*/ 89 h 100"/>
                  <a:gd name="T16" fmla="*/ 57 w 225"/>
                  <a:gd name="T17" fmla="*/ 92 h 100"/>
                  <a:gd name="T18" fmla="*/ 68 w 225"/>
                  <a:gd name="T19" fmla="*/ 96 h 100"/>
                  <a:gd name="T20" fmla="*/ 69 w 225"/>
                  <a:gd name="T21" fmla="*/ 96 h 100"/>
                  <a:gd name="T22" fmla="*/ 51 w 225"/>
                  <a:gd name="T23" fmla="*/ 96 h 100"/>
                  <a:gd name="T24" fmla="*/ 44 w 225"/>
                  <a:gd name="T25" fmla="*/ 92 h 100"/>
                  <a:gd name="T26" fmla="*/ 18 w 225"/>
                  <a:gd name="T27" fmla="*/ 88 h 100"/>
                  <a:gd name="T28" fmla="*/ 4 w 225"/>
                  <a:gd name="T29" fmla="*/ 83 h 100"/>
                  <a:gd name="T30" fmla="*/ 0 w 225"/>
                  <a:gd name="T31" fmla="*/ 70 h 100"/>
                  <a:gd name="T32" fmla="*/ 6 w 225"/>
                  <a:gd name="T33" fmla="*/ 75 h 100"/>
                  <a:gd name="T34" fmla="*/ 73 w 225"/>
                  <a:gd name="T35" fmla="*/ 78 h 100"/>
                  <a:gd name="T36" fmla="*/ 125 w 225"/>
                  <a:gd name="T37" fmla="*/ 56 h 100"/>
                  <a:gd name="T38" fmla="*/ 130 w 225"/>
                  <a:gd name="T39" fmla="*/ 48 h 100"/>
                  <a:gd name="T40" fmla="*/ 133 w 225"/>
                  <a:gd name="T41" fmla="*/ 50 h 100"/>
                  <a:gd name="T42" fmla="*/ 134 w 225"/>
                  <a:gd name="T43" fmla="*/ 55 h 100"/>
                  <a:gd name="T44" fmla="*/ 183 w 225"/>
                  <a:gd name="T45" fmla="*/ 34 h 100"/>
                  <a:gd name="T46" fmla="*/ 192 w 225"/>
                  <a:gd name="T47" fmla="*/ 19 h 100"/>
                  <a:gd name="T48" fmla="*/ 193 w 225"/>
                  <a:gd name="T49" fmla="*/ 18 h 100"/>
                  <a:gd name="T50" fmla="*/ 191 w 225"/>
                  <a:gd name="T51" fmla="*/ 27 h 100"/>
                  <a:gd name="T52" fmla="*/ 194 w 225"/>
                  <a:gd name="T53" fmla="*/ 27 h 100"/>
                  <a:gd name="T54" fmla="*/ 224 w 225"/>
                  <a:gd name="T55" fmla="*/ 0 h 100"/>
                  <a:gd name="T56" fmla="*/ 225 w 225"/>
                  <a:gd name="T57" fmla="*/ 0 h 100"/>
                  <a:gd name="T58" fmla="*/ 225 w 225"/>
                  <a:gd name="T59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5" h="100">
                    <a:moveTo>
                      <a:pt x="225" y="1"/>
                    </a:moveTo>
                    <a:cubicBezTo>
                      <a:pt x="203" y="27"/>
                      <a:pt x="173" y="50"/>
                      <a:pt x="137" y="59"/>
                    </a:cubicBezTo>
                    <a:cubicBezTo>
                      <a:pt x="134" y="59"/>
                      <a:pt x="131" y="61"/>
                      <a:pt x="128" y="62"/>
                    </a:cubicBezTo>
                    <a:cubicBezTo>
                      <a:pt x="128" y="63"/>
                      <a:pt x="128" y="63"/>
                      <a:pt x="128" y="63"/>
                    </a:cubicBezTo>
                    <a:cubicBezTo>
                      <a:pt x="132" y="64"/>
                      <a:pt x="138" y="66"/>
                      <a:pt x="140" y="71"/>
                    </a:cubicBezTo>
                    <a:cubicBezTo>
                      <a:pt x="136" y="73"/>
                      <a:pt x="135" y="67"/>
                      <a:pt x="131" y="68"/>
                    </a:cubicBezTo>
                    <a:cubicBezTo>
                      <a:pt x="124" y="64"/>
                      <a:pt x="116" y="68"/>
                      <a:pt x="109" y="71"/>
                    </a:cubicBezTo>
                    <a:cubicBezTo>
                      <a:pt x="93" y="79"/>
                      <a:pt x="75" y="84"/>
                      <a:pt x="58" y="89"/>
                    </a:cubicBezTo>
                    <a:cubicBezTo>
                      <a:pt x="57" y="89"/>
                      <a:pt x="56" y="90"/>
                      <a:pt x="57" y="92"/>
                    </a:cubicBezTo>
                    <a:cubicBezTo>
                      <a:pt x="60" y="94"/>
                      <a:pt x="64" y="95"/>
                      <a:pt x="68" y="96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3" y="100"/>
                      <a:pt x="56" y="98"/>
                      <a:pt x="51" y="96"/>
                    </a:cubicBezTo>
                    <a:cubicBezTo>
                      <a:pt x="49" y="94"/>
                      <a:pt x="46" y="94"/>
                      <a:pt x="44" y="92"/>
                    </a:cubicBezTo>
                    <a:cubicBezTo>
                      <a:pt x="35" y="91"/>
                      <a:pt x="26" y="93"/>
                      <a:pt x="18" y="88"/>
                    </a:cubicBezTo>
                    <a:cubicBezTo>
                      <a:pt x="13" y="86"/>
                      <a:pt x="9" y="85"/>
                      <a:pt x="4" y="83"/>
                    </a:cubicBezTo>
                    <a:cubicBezTo>
                      <a:pt x="2" y="79"/>
                      <a:pt x="2" y="74"/>
                      <a:pt x="0" y="70"/>
                    </a:cubicBezTo>
                    <a:cubicBezTo>
                      <a:pt x="3" y="69"/>
                      <a:pt x="4" y="74"/>
                      <a:pt x="6" y="75"/>
                    </a:cubicBezTo>
                    <a:cubicBezTo>
                      <a:pt x="26" y="90"/>
                      <a:pt x="51" y="83"/>
                      <a:pt x="73" y="78"/>
                    </a:cubicBezTo>
                    <a:cubicBezTo>
                      <a:pt x="90" y="72"/>
                      <a:pt x="110" y="66"/>
                      <a:pt x="125" y="56"/>
                    </a:cubicBezTo>
                    <a:cubicBezTo>
                      <a:pt x="127" y="54"/>
                      <a:pt x="129" y="51"/>
                      <a:pt x="130" y="48"/>
                    </a:cubicBezTo>
                    <a:cubicBezTo>
                      <a:pt x="131" y="47"/>
                      <a:pt x="132" y="49"/>
                      <a:pt x="133" y="50"/>
                    </a:cubicBezTo>
                    <a:cubicBezTo>
                      <a:pt x="134" y="51"/>
                      <a:pt x="132" y="54"/>
                      <a:pt x="134" y="55"/>
                    </a:cubicBezTo>
                    <a:cubicBezTo>
                      <a:pt x="152" y="52"/>
                      <a:pt x="169" y="44"/>
                      <a:pt x="183" y="34"/>
                    </a:cubicBezTo>
                    <a:cubicBezTo>
                      <a:pt x="188" y="30"/>
                      <a:pt x="189" y="24"/>
                      <a:pt x="192" y="19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21"/>
                      <a:pt x="191" y="24"/>
                      <a:pt x="191" y="27"/>
                    </a:cubicBezTo>
                    <a:cubicBezTo>
                      <a:pt x="194" y="27"/>
                      <a:pt x="194" y="27"/>
                      <a:pt x="194" y="27"/>
                    </a:cubicBezTo>
                    <a:cubicBezTo>
                      <a:pt x="205" y="18"/>
                      <a:pt x="213" y="9"/>
                      <a:pt x="224" y="0"/>
                    </a:cubicBezTo>
                    <a:cubicBezTo>
                      <a:pt x="225" y="0"/>
                      <a:pt x="225" y="0"/>
                      <a:pt x="225" y="0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939"/>
              <p:cNvSpPr>
                <a:spLocks/>
              </p:cNvSpPr>
              <p:nvPr/>
            </p:nvSpPr>
            <p:spPr bwMode="auto">
              <a:xfrm>
                <a:off x="7456488" y="969963"/>
                <a:ext cx="50800" cy="87313"/>
              </a:xfrm>
              <a:custGeom>
                <a:avLst/>
                <a:gdLst>
                  <a:gd name="T0" fmla="*/ 14 w 15"/>
                  <a:gd name="T1" fmla="*/ 14 h 25"/>
                  <a:gd name="T2" fmla="*/ 4 w 15"/>
                  <a:gd name="T3" fmla="*/ 25 h 25"/>
                  <a:gd name="T4" fmla="*/ 3 w 15"/>
                  <a:gd name="T5" fmla="*/ 15 h 25"/>
                  <a:gd name="T6" fmla="*/ 3 w 15"/>
                  <a:gd name="T7" fmla="*/ 8 h 25"/>
                  <a:gd name="T8" fmla="*/ 0 w 15"/>
                  <a:gd name="T9" fmla="*/ 2 h 25"/>
                  <a:gd name="T10" fmla="*/ 10 w 15"/>
                  <a:gd name="T11" fmla="*/ 3 h 25"/>
                  <a:gd name="T12" fmla="*/ 14 w 15"/>
                  <a:gd name="T13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14" y="14"/>
                    </a:moveTo>
                    <a:cubicBezTo>
                      <a:pt x="12" y="19"/>
                      <a:pt x="8" y="22"/>
                      <a:pt x="4" y="25"/>
                    </a:cubicBezTo>
                    <a:cubicBezTo>
                      <a:pt x="2" y="22"/>
                      <a:pt x="2" y="18"/>
                      <a:pt x="3" y="15"/>
                    </a:cubicBezTo>
                    <a:cubicBezTo>
                      <a:pt x="3" y="12"/>
                      <a:pt x="3" y="10"/>
                      <a:pt x="3" y="8"/>
                    </a:cubicBezTo>
                    <a:cubicBezTo>
                      <a:pt x="3" y="5"/>
                      <a:pt x="0" y="4"/>
                      <a:pt x="0" y="2"/>
                    </a:cubicBezTo>
                    <a:cubicBezTo>
                      <a:pt x="3" y="0"/>
                      <a:pt x="7" y="1"/>
                      <a:pt x="10" y="3"/>
                    </a:cubicBezTo>
                    <a:cubicBezTo>
                      <a:pt x="13" y="6"/>
                      <a:pt x="15" y="10"/>
                      <a:pt x="14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942"/>
              <p:cNvSpPr>
                <a:spLocks/>
              </p:cNvSpPr>
              <p:nvPr/>
            </p:nvSpPr>
            <p:spPr bwMode="auto">
              <a:xfrm>
                <a:off x="7407275" y="990600"/>
                <a:ext cx="58738" cy="69850"/>
              </a:xfrm>
              <a:custGeom>
                <a:avLst/>
                <a:gdLst>
                  <a:gd name="T0" fmla="*/ 10 w 17"/>
                  <a:gd name="T1" fmla="*/ 20 h 20"/>
                  <a:gd name="T2" fmla="*/ 2 w 17"/>
                  <a:gd name="T3" fmla="*/ 14 h 20"/>
                  <a:gd name="T4" fmla="*/ 2 w 17"/>
                  <a:gd name="T5" fmla="*/ 4 h 20"/>
                  <a:gd name="T6" fmla="*/ 7 w 17"/>
                  <a:gd name="T7" fmla="*/ 1 h 20"/>
                  <a:gd name="T8" fmla="*/ 15 w 17"/>
                  <a:gd name="T9" fmla="*/ 4 h 20"/>
                  <a:gd name="T10" fmla="*/ 10 w 17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20"/>
                    </a:moveTo>
                    <a:cubicBezTo>
                      <a:pt x="7" y="20"/>
                      <a:pt x="5" y="16"/>
                      <a:pt x="2" y="14"/>
                    </a:cubicBezTo>
                    <a:cubicBezTo>
                      <a:pt x="0" y="11"/>
                      <a:pt x="1" y="7"/>
                      <a:pt x="2" y="4"/>
                    </a:cubicBezTo>
                    <a:cubicBezTo>
                      <a:pt x="3" y="3"/>
                      <a:pt x="4" y="0"/>
                      <a:pt x="7" y="1"/>
                    </a:cubicBezTo>
                    <a:cubicBezTo>
                      <a:pt x="9" y="4"/>
                      <a:pt x="13" y="0"/>
                      <a:pt x="15" y="4"/>
                    </a:cubicBezTo>
                    <a:cubicBezTo>
                      <a:pt x="17" y="10"/>
                      <a:pt x="11" y="15"/>
                      <a:pt x="1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944"/>
              <p:cNvSpPr>
                <a:spLocks/>
              </p:cNvSpPr>
              <p:nvPr/>
            </p:nvSpPr>
            <p:spPr bwMode="auto">
              <a:xfrm>
                <a:off x="7451725" y="1046163"/>
                <a:ext cx="7938" cy="17463"/>
              </a:xfrm>
              <a:custGeom>
                <a:avLst/>
                <a:gdLst>
                  <a:gd name="T0" fmla="*/ 2 w 2"/>
                  <a:gd name="T1" fmla="*/ 4 h 5"/>
                  <a:gd name="T2" fmla="*/ 0 w 2"/>
                  <a:gd name="T3" fmla="*/ 4 h 5"/>
                  <a:gd name="T4" fmla="*/ 1 w 2"/>
                  <a:gd name="T5" fmla="*/ 0 h 5"/>
                  <a:gd name="T6" fmla="*/ 2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cubicBezTo>
                      <a:pt x="2" y="5"/>
                      <a:pt x="1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953"/>
              <p:cNvSpPr>
                <a:spLocks/>
              </p:cNvSpPr>
              <p:nvPr/>
            </p:nvSpPr>
            <p:spPr bwMode="auto">
              <a:xfrm>
                <a:off x="7019925" y="1074738"/>
                <a:ext cx="41275" cy="79375"/>
              </a:xfrm>
              <a:custGeom>
                <a:avLst/>
                <a:gdLst>
                  <a:gd name="T0" fmla="*/ 8 w 12"/>
                  <a:gd name="T1" fmla="*/ 23 h 23"/>
                  <a:gd name="T2" fmla="*/ 2 w 12"/>
                  <a:gd name="T3" fmla="*/ 17 h 23"/>
                  <a:gd name="T4" fmla="*/ 4 w 12"/>
                  <a:gd name="T5" fmla="*/ 2 h 23"/>
                  <a:gd name="T6" fmla="*/ 5 w 12"/>
                  <a:gd name="T7" fmla="*/ 0 h 23"/>
                  <a:gd name="T8" fmla="*/ 12 w 12"/>
                  <a:gd name="T9" fmla="*/ 12 h 23"/>
                  <a:gd name="T10" fmla="*/ 8 w 12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3">
                    <a:moveTo>
                      <a:pt x="8" y="23"/>
                    </a:moveTo>
                    <a:cubicBezTo>
                      <a:pt x="5" y="22"/>
                      <a:pt x="2" y="20"/>
                      <a:pt x="2" y="17"/>
                    </a:cubicBezTo>
                    <a:cubicBezTo>
                      <a:pt x="0" y="12"/>
                      <a:pt x="1" y="6"/>
                      <a:pt x="4" y="2"/>
                    </a:cubicBezTo>
                    <a:cubicBezTo>
                      <a:pt x="5" y="1"/>
                      <a:pt x="4" y="0"/>
                      <a:pt x="5" y="0"/>
                    </a:cubicBezTo>
                    <a:cubicBezTo>
                      <a:pt x="9" y="2"/>
                      <a:pt x="12" y="7"/>
                      <a:pt x="12" y="12"/>
                    </a:cubicBezTo>
                    <a:cubicBezTo>
                      <a:pt x="11" y="16"/>
                      <a:pt x="11" y="20"/>
                      <a:pt x="8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954"/>
              <p:cNvSpPr>
                <a:spLocks/>
              </p:cNvSpPr>
              <p:nvPr/>
            </p:nvSpPr>
            <p:spPr bwMode="auto">
              <a:xfrm>
                <a:off x="6680200" y="946150"/>
                <a:ext cx="352425" cy="342900"/>
              </a:xfrm>
              <a:custGeom>
                <a:avLst/>
                <a:gdLst>
                  <a:gd name="T0" fmla="*/ 96 w 102"/>
                  <a:gd name="T1" fmla="*/ 42 h 99"/>
                  <a:gd name="T2" fmla="*/ 102 w 102"/>
                  <a:gd name="T3" fmla="*/ 62 h 99"/>
                  <a:gd name="T4" fmla="*/ 91 w 102"/>
                  <a:gd name="T5" fmla="*/ 68 h 99"/>
                  <a:gd name="T6" fmla="*/ 70 w 102"/>
                  <a:gd name="T7" fmla="*/ 62 h 99"/>
                  <a:gd name="T8" fmla="*/ 69 w 102"/>
                  <a:gd name="T9" fmla="*/ 63 h 99"/>
                  <a:gd name="T10" fmla="*/ 80 w 102"/>
                  <a:gd name="T11" fmla="*/ 74 h 99"/>
                  <a:gd name="T12" fmla="*/ 82 w 102"/>
                  <a:gd name="T13" fmla="*/ 89 h 99"/>
                  <a:gd name="T14" fmla="*/ 69 w 102"/>
                  <a:gd name="T15" fmla="*/ 95 h 99"/>
                  <a:gd name="T16" fmla="*/ 52 w 102"/>
                  <a:gd name="T17" fmla="*/ 96 h 99"/>
                  <a:gd name="T18" fmla="*/ 47 w 102"/>
                  <a:gd name="T19" fmla="*/ 92 h 99"/>
                  <a:gd name="T20" fmla="*/ 44 w 102"/>
                  <a:gd name="T21" fmla="*/ 76 h 99"/>
                  <a:gd name="T22" fmla="*/ 45 w 102"/>
                  <a:gd name="T23" fmla="*/ 73 h 99"/>
                  <a:gd name="T24" fmla="*/ 37 w 102"/>
                  <a:gd name="T25" fmla="*/ 88 h 99"/>
                  <a:gd name="T26" fmla="*/ 20 w 102"/>
                  <a:gd name="T27" fmla="*/ 91 h 99"/>
                  <a:gd name="T28" fmla="*/ 15 w 102"/>
                  <a:gd name="T29" fmla="*/ 80 h 99"/>
                  <a:gd name="T30" fmla="*/ 9 w 102"/>
                  <a:gd name="T31" fmla="*/ 71 h 99"/>
                  <a:gd name="T32" fmla="*/ 8 w 102"/>
                  <a:gd name="T33" fmla="*/ 66 h 99"/>
                  <a:gd name="T34" fmla="*/ 18 w 102"/>
                  <a:gd name="T35" fmla="*/ 52 h 99"/>
                  <a:gd name="T36" fmla="*/ 31 w 102"/>
                  <a:gd name="T37" fmla="*/ 50 h 99"/>
                  <a:gd name="T38" fmla="*/ 30 w 102"/>
                  <a:gd name="T39" fmla="*/ 49 h 99"/>
                  <a:gd name="T40" fmla="*/ 15 w 102"/>
                  <a:gd name="T41" fmla="*/ 49 h 99"/>
                  <a:gd name="T42" fmla="*/ 1 w 102"/>
                  <a:gd name="T43" fmla="*/ 39 h 99"/>
                  <a:gd name="T44" fmla="*/ 2 w 102"/>
                  <a:gd name="T45" fmla="*/ 31 h 99"/>
                  <a:gd name="T46" fmla="*/ 16 w 102"/>
                  <a:gd name="T47" fmla="*/ 19 h 99"/>
                  <a:gd name="T48" fmla="*/ 22 w 102"/>
                  <a:gd name="T49" fmla="*/ 12 h 99"/>
                  <a:gd name="T50" fmla="*/ 35 w 102"/>
                  <a:gd name="T51" fmla="*/ 14 h 99"/>
                  <a:gd name="T52" fmla="*/ 44 w 102"/>
                  <a:gd name="T53" fmla="*/ 32 h 99"/>
                  <a:gd name="T54" fmla="*/ 45 w 102"/>
                  <a:gd name="T55" fmla="*/ 31 h 99"/>
                  <a:gd name="T56" fmla="*/ 44 w 102"/>
                  <a:gd name="T57" fmla="*/ 17 h 99"/>
                  <a:gd name="T58" fmla="*/ 42 w 102"/>
                  <a:gd name="T59" fmla="*/ 11 h 99"/>
                  <a:gd name="T60" fmla="*/ 49 w 102"/>
                  <a:gd name="T61" fmla="*/ 2 h 99"/>
                  <a:gd name="T62" fmla="*/ 71 w 102"/>
                  <a:gd name="T63" fmla="*/ 10 h 99"/>
                  <a:gd name="T64" fmla="*/ 79 w 102"/>
                  <a:gd name="T65" fmla="*/ 13 h 99"/>
                  <a:gd name="T66" fmla="*/ 80 w 102"/>
                  <a:gd name="T67" fmla="*/ 27 h 99"/>
                  <a:gd name="T68" fmla="*/ 66 w 102"/>
                  <a:gd name="T69" fmla="*/ 39 h 99"/>
                  <a:gd name="T70" fmla="*/ 66 w 102"/>
                  <a:gd name="T71" fmla="*/ 39 h 99"/>
                  <a:gd name="T72" fmla="*/ 84 w 102"/>
                  <a:gd name="T73" fmla="*/ 31 h 99"/>
                  <a:gd name="T74" fmla="*/ 99 w 102"/>
                  <a:gd name="T75" fmla="*/ 37 h 99"/>
                  <a:gd name="T76" fmla="*/ 96 w 102"/>
                  <a:gd name="T77" fmla="*/ 4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2" h="99">
                    <a:moveTo>
                      <a:pt x="96" y="42"/>
                    </a:moveTo>
                    <a:cubicBezTo>
                      <a:pt x="93" y="50"/>
                      <a:pt x="100" y="55"/>
                      <a:pt x="102" y="62"/>
                    </a:cubicBezTo>
                    <a:cubicBezTo>
                      <a:pt x="101" y="66"/>
                      <a:pt x="95" y="67"/>
                      <a:pt x="91" y="68"/>
                    </a:cubicBezTo>
                    <a:cubicBezTo>
                      <a:pt x="84" y="70"/>
                      <a:pt x="75" y="69"/>
                      <a:pt x="70" y="62"/>
                    </a:cubicBezTo>
                    <a:cubicBezTo>
                      <a:pt x="69" y="62"/>
                      <a:pt x="68" y="62"/>
                      <a:pt x="69" y="63"/>
                    </a:cubicBezTo>
                    <a:cubicBezTo>
                      <a:pt x="70" y="68"/>
                      <a:pt x="75" y="71"/>
                      <a:pt x="80" y="74"/>
                    </a:cubicBezTo>
                    <a:cubicBezTo>
                      <a:pt x="83" y="79"/>
                      <a:pt x="83" y="84"/>
                      <a:pt x="82" y="89"/>
                    </a:cubicBezTo>
                    <a:cubicBezTo>
                      <a:pt x="79" y="92"/>
                      <a:pt x="73" y="93"/>
                      <a:pt x="69" y="95"/>
                    </a:cubicBezTo>
                    <a:cubicBezTo>
                      <a:pt x="64" y="99"/>
                      <a:pt x="57" y="98"/>
                      <a:pt x="52" y="96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45" y="87"/>
                      <a:pt x="43" y="81"/>
                      <a:pt x="44" y="76"/>
                    </a:cubicBezTo>
                    <a:cubicBezTo>
                      <a:pt x="45" y="75"/>
                      <a:pt x="45" y="74"/>
                      <a:pt x="45" y="73"/>
                    </a:cubicBezTo>
                    <a:cubicBezTo>
                      <a:pt x="40" y="76"/>
                      <a:pt x="39" y="83"/>
                      <a:pt x="37" y="88"/>
                    </a:cubicBezTo>
                    <a:cubicBezTo>
                      <a:pt x="32" y="92"/>
                      <a:pt x="26" y="93"/>
                      <a:pt x="20" y="91"/>
                    </a:cubicBezTo>
                    <a:cubicBezTo>
                      <a:pt x="16" y="89"/>
                      <a:pt x="17" y="84"/>
                      <a:pt x="15" y="80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10" y="69"/>
                      <a:pt x="8" y="68"/>
                      <a:pt x="8" y="66"/>
                    </a:cubicBezTo>
                    <a:cubicBezTo>
                      <a:pt x="8" y="60"/>
                      <a:pt x="12" y="54"/>
                      <a:pt x="18" y="52"/>
                    </a:cubicBezTo>
                    <a:cubicBezTo>
                      <a:pt x="22" y="51"/>
                      <a:pt x="26" y="50"/>
                      <a:pt x="31" y="50"/>
                    </a:cubicBezTo>
                    <a:cubicBezTo>
                      <a:pt x="31" y="50"/>
                      <a:pt x="31" y="49"/>
                      <a:pt x="30" y="49"/>
                    </a:cubicBezTo>
                    <a:cubicBezTo>
                      <a:pt x="26" y="49"/>
                      <a:pt x="20" y="47"/>
                      <a:pt x="15" y="49"/>
                    </a:cubicBezTo>
                    <a:cubicBezTo>
                      <a:pt x="9" y="48"/>
                      <a:pt x="4" y="44"/>
                      <a:pt x="1" y="39"/>
                    </a:cubicBezTo>
                    <a:cubicBezTo>
                      <a:pt x="0" y="36"/>
                      <a:pt x="1" y="33"/>
                      <a:pt x="2" y="31"/>
                    </a:cubicBezTo>
                    <a:cubicBezTo>
                      <a:pt x="8" y="28"/>
                      <a:pt x="15" y="27"/>
                      <a:pt x="16" y="19"/>
                    </a:cubicBezTo>
                    <a:cubicBezTo>
                      <a:pt x="16" y="16"/>
                      <a:pt x="19" y="13"/>
                      <a:pt x="22" y="12"/>
                    </a:cubicBezTo>
                    <a:cubicBezTo>
                      <a:pt x="26" y="9"/>
                      <a:pt x="31" y="11"/>
                      <a:pt x="35" y="14"/>
                    </a:cubicBezTo>
                    <a:cubicBezTo>
                      <a:pt x="41" y="19"/>
                      <a:pt x="43" y="25"/>
                      <a:pt x="44" y="32"/>
                    </a:cubicBezTo>
                    <a:cubicBezTo>
                      <a:pt x="45" y="33"/>
                      <a:pt x="45" y="32"/>
                      <a:pt x="45" y="31"/>
                    </a:cubicBezTo>
                    <a:cubicBezTo>
                      <a:pt x="46" y="26"/>
                      <a:pt x="45" y="21"/>
                      <a:pt x="44" y="17"/>
                    </a:cubicBezTo>
                    <a:cubicBezTo>
                      <a:pt x="44" y="15"/>
                      <a:pt x="42" y="13"/>
                      <a:pt x="42" y="11"/>
                    </a:cubicBezTo>
                    <a:cubicBezTo>
                      <a:pt x="44" y="8"/>
                      <a:pt x="44" y="2"/>
                      <a:pt x="49" y="2"/>
                    </a:cubicBezTo>
                    <a:cubicBezTo>
                      <a:pt x="58" y="0"/>
                      <a:pt x="62" y="11"/>
                      <a:pt x="71" y="10"/>
                    </a:cubicBezTo>
                    <a:cubicBezTo>
                      <a:pt x="74" y="10"/>
                      <a:pt x="77" y="10"/>
                      <a:pt x="79" y="13"/>
                    </a:cubicBezTo>
                    <a:cubicBezTo>
                      <a:pt x="82" y="17"/>
                      <a:pt x="82" y="22"/>
                      <a:pt x="80" y="27"/>
                    </a:cubicBezTo>
                    <a:cubicBezTo>
                      <a:pt x="78" y="32"/>
                      <a:pt x="72" y="35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73" y="39"/>
                      <a:pt x="79" y="35"/>
                      <a:pt x="84" y="31"/>
                    </a:cubicBezTo>
                    <a:cubicBezTo>
                      <a:pt x="90" y="29"/>
                      <a:pt x="96" y="34"/>
                      <a:pt x="99" y="37"/>
                    </a:cubicBezTo>
                    <a:lnTo>
                      <a:pt x="9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956"/>
              <p:cNvSpPr>
                <a:spLocks/>
              </p:cNvSpPr>
              <p:nvPr/>
            </p:nvSpPr>
            <p:spPr bwMode="auto">
              <a:xfrm>
                <a:off x="6894513" y="1104900"/>
                <a:ext cx="20638" cy="20638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5 h 6"/>
                  <a:gd name="T4" fmla="*/ 0 w 6"/>
                  <a:gd name="T5" fmla="*/ 2 h 6"/>
                  <a:gd name="T6" fmla="*/ 4 w 6"/>
                  <a:gd name="T7" fmla="*/ 1 h 6"/>
                  <a:gd name="T8" fmla="*/ 5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6"/>
                      <a:pt x="1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5" y="4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957"/>
              <p:cNvSpPr>
                <a:spLocks/>
              </p:cNvSpPr>
              <p:nvPr/>
            </p:nvSpPr>
            <p:spPr bwMode="auto">
              <a:xfrm>
                <a:off x="6877050" y="1084263"/>
                <a:ext cx="23813" cy="20638"/>
              </a:xfrm>
              <a:custGeom>
                <a:avLst/>
                <a:gdLst>
                  <a:gd name="T0" fmla="*/ 7 w 7"/>
                  <a:gd name="T1" fmla="*/ 4 h 6"/>
                  <a:gd name="T2" fmla="*/ 2 w 7"/>
                  <a:gd name="T3" fmla="*/ 5 h 6"/>
                  <a:gd name="T4" fmla="*/ 2 w 7"/>
                  <a:gd name="T5" fmla="*/ 1 h 6"/>
                  <a:gd name="T6" fmla="*/ 6 w 7"/>
                  <a:gd name="T7" fmla="*/ 0 h 6"/>
                  <a:gd name="T8" fmla="*/ 7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1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958"/>
              <p:cNvSpPr>
                <a:spLocks/>
              </p:cNvSpPr>
              <p:nvPr/>
            </p:nvSpPr>
            <p:spPr bwMode="auto">
              <a:xfrm>
                <a:off x="6862763" y="1071563"/>
                <a:ext cx="17463" cy="15875"/>
              </a:xfrm>
              <a:custGeom>
                <a:avLst/>
                <a:gdLst>
                  <a:gd name="T0" fmla="*/ 4 w 5"/>
                  <a:gd name="T1" fmla="*/ 4 h 5"/>
                  <a:gd name="T2" fmla="*/ 0 w 5"/>
                  <a:gd name="T3" fmla="*/ 4 h 5"/>
                  <a:gd name="T4" fmla="*/ 1 w 5"/>
                  <a:gd name="T5" fmla="*/ 0 h 5"/>
                  <a:gd name="T6" fmla="*/ 5 w 5"/>
                  <a:gd name="T7" fmla="*/ 1 h 5"/>
                  <a:gd name="T8" fmla="*/ 4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3" y="5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959"/>
              <p:cNvSpPr>
                <a:spLocks/>
              </p:cNvSpPr>
              <p:nvPr/>
            </p:nvSpPr>
            <p:spPr bwMode="auto">
              <a:xfrm>
                <a:off x="6888163" y="1133475"/>
                <a:ext cx="23813" cy="20638"/>
              </a:xfrm>
              <a:custGeom>
                <a:avLst/>
                <a:gdLst>
                  <a:gd name="T0" fmla="*/ 6 w 7"/>
                  <a:gd name="T1" fmla="*/ 5 h 6"/>
                  <a:gd name="T2" fmla="*/ 1 w 7"/>
                  <a:gd name="T3" fmla="*/ 4 h 6"/>
                  <a:gd name="T4" fmla="*/ 1 w 7"/>
                  <a:gd name="T5" fmla="*/ 2 h 6"/>
                  <a:gd name="T6" fmla="*/ 5 w 7"/>
                  <a:gd name="T7" fmla="*/ 1 h 6"/>
                  <a:gd name="T8" fmla="*/ 6 w 7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4" y="6"/>
                      <a:pt x="2" y="6"/>
                      <a:pt x="1" y="4"/>
                    </a:cubicBezTo>
                    <a:cubicBezTo>
                      <a:pt x="0" y="4"/>
                      <a:pt x="0" y="2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960"/>
              <p:cNvSpPr>
                <a:spLocks/>
              </p:cNvSpPr>
              <p:nvPr/>
            </p:nvSpPr>
            <p:spPr bwMode="auto">
              <a:xfrm>
                <a:off x="6835775" y="1101725"/>
                <a:ext cx="44450" cy="38100"/>
              </a:xfrm>
              <a:custGeom>
                <a:avLst/>
                <a:gdLst>
                  <a:gd name="T0" fmla="*/ 10 w 13"/>
                  <a:gd name="T1" fmla="*/ 9 h 11"/>
                  <a:gd name="T2" fmla="*/ 5 w 13"/>
                  <a:gd name="T3" fmla="*/ 11 h 11"/>
                  <a:gd name="T4" fmla="*/ 0 w 13"/>
                  <a:gd name="T5" fmla="*/ 8 h 11"/>
                  <a:gd name="T6" fmla="*/ 1 w 13"/>
                  <a:gd name="T7" fmla="*/ 2 h 11"/>
                  <a:gd name="T8" fmla="*/ 10 w 13"/>
                  <a:gd name="T9" fmla="*/ 2 h 11"/>
                  <a:gd name="T10" fmla="*/ 10 w 13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0" y="9"/>
                    </a:moveTo>
                    <a:cubicBezTo>
                      <a:pt x="9" y="10"/>
                      <a:pt x="7" y="11"/>
                      <a:pt x="5" y="11"/>
                    </a:cubicBezTo>
                    <a:cubicBezTo>
                      <a:pt x="3" y="11"/>
                      <a:pt x="1" y="10"/>
                      <a:pt x="0" y="8"/>
                    </a:cubicBezTo>
                    <a:cubicBezTo>
                      <a:pt x="0" y="6"/>
                      <a:pt x="1" y="4"/>
                      <a:pt x="1" y="2"/>
                    </a:cubicBezTo>
                    <a:cubicBezTo>
                      <a:pt x="4" y="0"/>
                      <a:pt x="8" y="1"/>
                      <a:pt x="10" y="2"/>
                    </a:cubicBezTo>
                    <a:cubicBezTo>
                      <a:pt x="13" y="4"/>
                      <a:pt x="12" y="7"/>
                      <a:pt x="1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961"/>
              <p:cNvSpPr>
                <a:spLocks/>
              </p:cNvSpPr>
              <p:nvPr/>
            </p:nvSpPr>
            <p:spPr bwMode="auto">
              <a:xfrm>
                <a:off x="6888163" y="1271588"/>
                <a:ext cx="61913" cy="41275"/>
              </a:xfrm>
              <a:custGeom>
                <a:avLst/>
                <a:gdLst>
                  <a:gd name="T0" fmla="*/ 18 w 18"/>
                  <a:gd name="T1" fmla="*/ 0 h 12"/>
                  <a:gd name="T2" fmla="*/ 1 w 18"/>
                  <a:gd name="T3" fmla="*/ 9 h 12"/>
                  <a:gd name="T4" fmla="*/ 0 w 18"/>
                  <a:gd name="T5" fmla="*/ 7 h 12"/>
                  <a:gd name="T6" fmla="*/ 18 w 1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18" y="0"/>
                    </a:moveTo>
                    <a:cubicBezTo>
                      <a:pt x="14" y="5"/>
                      <a:pt x="9" y="12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7" y="6"/>
                      <a:pt x="13" y="3"/>
                      <a:pt x="1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962"/>
              <p:cNvSpPr>
                <a:spLocks/>
              </p:cNvSpPr>
              <p:nvPr/>
            </p:nvSpPr>
            <p:spPr bwMode="auto">
              <a:xfrm>
                <a:off x="6832600" y="1066800"/>
                <a:ext cx="20638" cy="20638"/>
              </a:xfrm>
              <a:custGeom>
                <a:avLst/>
                <a:gdLst>
                  <a:gd name="T0" fmla="*/ 5 w 6"/>
                  <a:gd name="T1" fmla="*/ 5 h 6"/>
                  <a:gd name="T2" fmla="*/ 1 w 6"/>
                  <a:gd name="T3" fmla="*/ 5 h 6"/>
                  <a:gd name="T4" fmla="*/ 2 w 6"/>
                  <a:gd name="T5" fmla="*/ 1 h 6"/>
                  <a:gd name="T6" fmla="*/ 6 w 6"/>
                  <a:gd name="T7" fmla="*/ 2 h 6"/>
                  <a:gd name="T8" fmla="*/ 5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5"/>
                      <a:pt x="1" y="5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3" y="0"/>
                      <a:pt x="5" y="1"/>
                      <a:pt x="6" y="2"/>
                    </a:cubicBezTo>
                    <a:cubicBezTo>
                      <a:pt x="6" y="3"/>
                      <a:pt x="6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963"/>
              <p:cNvSpPr>
                <a:spLocks/>
              </p:cNvSpPr>
              <p:nvPr/>
            </p:nvSpPr>
            <p:spPr bwMode="auto">
              <a:xfrm>
                <a:off x="6859588" y="1150938"/>
                <a:ext cx="28575" cy="20638"/>
              </a:xfrm>
              <a:custGeom>
                <a:avLst/>
                <a:gdLst>
                  <a:gd name="T0" fmla="*/ 6 w 8"/>
                  <a:gd name="T1" fmla="*/ 5 h 6"/>
                  <a:gd name="T2" fmla="*/ 2 w 8"/>
                  <a:gd name="T3" fmla="*/ 6 h 6"/>
                  <a:gd name="T4" fmla="*/ 1 w 8"/>
                  <a:gd name="T5" fmla="*/ 2 h 6"/>
                  <a:gd name="T6" fmla="*/ 4 w 8"/>
                  <a:gd name="T7" fmla="*/ 1 h 6"/>
                  <a:gd name="T8" fmla="*/ 6 w 8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6" y="1"/>
                      <a:pt x="8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964"/>
              <p:cNvSpPr>
                <a:spLocks/>
              </p:cNvSpPr>
              <p:nvPr/>
            </p:nvSpPr>
            <p:spPr bwMode="auto">
              <a:xfrm>
                <a:off x="6811963" y="1081088"/>
                <a:ext cx="23813" cy="20638"/>
              </a:xfrm>
              <a:custGeom>
                <a:avLst/>
                <a:gdLst>
                  <a:gd name="T0" fmla="*/ 4 w 7"/>
                  <a:gd name="T1" fmla="*/ 5 h 6"/>
                  <a:gd name="T2" fmla="*/ 1 w 7"/>
                  <a:gd name="T3" fmla="*/ 4 h 6"/>
                  <a:gd name="T4" fmla="*/ 1 w 7"/>
                  <a:gd name="T5" fmla="*/ 1 h 6"/>
                  <a:gd name="T6" fmla="*/ 5 w 7"/>
                  <a:gd name="T7" fmla="*/ 1 h 6"/>
                  <a:gd name="T8" fmla="*/ 4 w 7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5"/>
                    </a:moveTo>
                    <a:cubicBezTo>
                      <a:pt x="3" y="6"/>
                      <a:pt x="1" y="6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3"/>
                      <a:pt x="6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965"/>
              <p:cNvSpPr>
                <a:spLocks/>
              </p:cNvSpPr>
              <p:nvPr/>
            </p:nvSpPr>
            <p:spPr bwMode="auto">
              <a:xfrm>
                <a:off x="6800850" y="1104900"/>
                <a:ext cx="20638" cy="20638"/>
              </a:xfrm>
              <a:custGeom>
                <a:avLst/>
                <a:gdLst>
                  <a:gd name="T0" fmla="*/ 5 w 6"/>
                  <a:gd name="T1" fmla="*/ 4 h 6"/>
                  <a:gd name="T2" fmla="*/ 1 w 6"/>
                  <a:gd name="T3" fmla="*/ 4 h 6"/>
                  <a:gd name="T4" fmla="*/ 1 w 6"/>
                  <a:gd name="T5" fmla="*/ 1 h 6"/>
                  <a:gd name="T6" fmla="*/ 5 w 6"/>
                  <a:gd name="T7" fmla="*/ 1 h 6"/>
                  <a:gd name="T8" fmla="*/ 5 w 6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2" y="6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966"/>
              <p:cNvSpPr>
                <a:spLocks/>
              </p:cNvSpPr>
              <p:nvPr/>
            </p:nvSpPr>
            <p:spPr bwMode="auto">
              <a:xfrm>
                <a:off x="6824663" y="1157288"/>
                <a:ext cx="20638" cy="20638"/>
              </a:xfrm>
              <a:custGeom>
                <a:avLst/>
                <a:gdLst>
                  <a:gd name="T0" fmla="*/ 5 w 6"/>
                  <a:gd name="T1" fmla="*/ 5 h 6"/>
                  <a:gd name="T2" fmla="*/ 1 w 6"/>
                  <a:gd name="T3" fmla="*/ 4 h 6"/>
                  <a:gd name="T4" fmla="*/ 1 w 6"/>
                  <a:gd name="T5" fmla="*/ 1 h 6"/>
                  <a:gd name="T6" fmla="*/ 5 w 6"/>
                  <a:gd name="T7" fmla="*/ 0 h 6"/>
                  <a:gd name="T8" fmla="*/ 5 w 6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2" y="6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2"/>
                      <a:pt x="6" y="4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967"/>
              <p:cNvSpPr>
                <a:spLocks/>
              </p:cNvSpPr>
              <p:nvPr/>
            </p:nvSpPr>
            <p:spPr bwMode="auto">
              <a:xfrm>
                <a:off x="6804025" y="1133475"/>
                <a:ext cx="25400" cy="20638"/>
              </a:xfrm>
              <a:custGeom>
                <a:avLst/>
                <a:gdLst>
                  <a:gd name="T0" fmla="*/ 5 w 7"/>
                  <a:gd name="T1" fmla="*/ 5 h 6"/>
                  <a:gd name="T2" fmla="*/ 1 w 7"/>
                  <a:gd name="T3" fmla="*/ 5 h 6"/>
                  <a:gd name="T4" fmla="*/ 2 w 7"/>
                  <a:gd name="T5" fmla="*/ 1 h 6"/>
                  <a:gd name="T6" fmla="*/ 6 w 7"/>
                  <a:gd name="T7" fmla="*/ 1 h 6"/>
                  <a:gd name="T8" fmla="*/ 5 w 7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5"/>
                    </a:moveTo>
                    <a:cubicBezTo>
                      <a:pt x="4" y="6"/>
                      <a:pt x="2" y="6"/>
                      <a:pt x="1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968"/>
              <p:cNvSpPr>
                <a:spLocks/>
              </p:cNvSpPr>
              <p:nvPr/>
            </p:nvSpPr>
            <p:spPr bwMode="auto">
              <a:xfrm>
                <a:off x="6677025" y="977900"/>
                <a:ext cx="65088" cy="68263"/>
              </a:xfrm>
              <a:custGeom>
                <a:avLst/>
                <a:gdLst>
                  <a:gd name="T0" fmla="*/ 14 w 19"/>
                  <a:gd name="T1" fmla="*/ 4 h 20"/>
                  <a:gd name="T2" fmla="*/ 1 w 19"/>
                  <a:gd name="T3" fmla="*/ 20 h 20"/>
                  <a:gd name="T4" fmla="*/ 1 w 19"/>
                  <a:gd name="T5" fmla="*/ 20 h 20"/>
                  <a:gd name="T6" fmla="*/ 9 w 19"/>
                  <a:gd name="T7" fmla="*/ 2 h 20"/>
                  <a:gd name="T8" fmla="*/ 19 w 19"/>
                  <a:gd name="T9" fmla="*/ 0 h 20"/>
                  <a:gd name="T10" fmla="*/ 14 w 19"/>
                  <a:gd name="T11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14" y="4"/>
                    </a:moveTo>
                    <a:cubicBezTo>
                      <a:pt x="10" y="10"/>
                      <a:pt x="8" y="17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3"/>
                      <a:pt x="3" y="5"/>
                      <a:pt x="9" y="2"/>
                    </a:cubicBezTo>
                    <a:cubicBezTo>
                      <a:pt x="12" y="0"/>
                      <a:pt x="15" y="0"/>
                      <a:pt x="19" y="0"/>
                    </a:cubicBezTo>
                    <a:cubicBezTo>
                      <a:pt x="19" y="2"/>
                      <a:pt x="15" y="2"/>
                      <a:pt x="1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969"/>
              <p:cNvSpPr>
                <a:spLocks/>
              </p:cNvSpPr>
              <p:nvPr/>
            </p:nvSpPr>
            <p:spPr bwMode="auto">
              <a:xfrm>
                <a:off x="6804025" y="1189038"/>
                <a:ext cx="14288" cy="9525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1 h 3"/>
                  <a:gd name="T4" fmla="*/ 2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970"/>
              <p:cNvSpPr>
                <a:spLocks/>
              </p:cNvSpPr>
              <p:nvPr/>
            </p:nvSpPr>
            <p:spPr bwMode="auto">
              <a:xfrm>
                <a:off x="6021388" y="1265238"/>
                <a:ext cx="814388" cy="187325"/>
              </a:xfrm>
              <a:custGeom>
                <a:avLst/>
                <a:gdLst>
                  <a:gd name="T0" fmla="*/ 225 w 235"/>
                  <a:gd name="T1" fmla="*/ 11 h 54"/>
                  <a:gd name="T2" fmla="*/ 175 w 235"/>
                  <a:gd name="T3" fmla="*/ 40 h 54"/>
                  <a:gd name="T4" fmla="*/ 166 w 235"/>
                  <a:gd name="T5" fmla="*/ 44 h 54"/>
                  <a:gd name="T6" fmla="*/ 164 w 235"/>
                  <a:gd name="T7" fmla="*/ 39 h 54"/>
                  <a:gd name="T8" fmla="*/ 113 w 235"/>
                  <a:gd name="T9" fmla="*/ 45 h 54"/>
                  <a:gd name="T10" fmla="*/ 83 w 235"/>
                  <a:gd name="T11" fmla="*/ 54 h 54"/>
                  <a:gd name="T12" fmla="*/ 80 w 235"/>
                  <a:gd name="T13" fmla="*/ 53 h 54"/>
                  <a:gd name="T14" fmla="*/ 85 w 235"/>
                  <a:gd name="T15" fmla="*/ 46 h 54"/>
                  <a:gd name="T16" fmla="*/ 82 w 235"/>
                  <a:gd name="T17" fmla="*/ 45 h 54"/>
                  <a:gd name="T18" fmla="*/ 55 w 235"/>
                  <a:gd name="T19" fmla="*/ 44 h 54"/>
                  <a:gd name="T20" fmla="*/ 28 w 235"/>
                  <a:gd name="T21" fmla="*/ 42 h 54"/>
                  <a:gd name="T22" fmla="*/ 2 w 235"/>
                  <a:gd name="T23" fmla="*/ 36 h 54"/>
                  <a:gd name="T24" fmla="*/ 1 w 235"/>
                  <a:gd name="T25" fmla="*/ 34 h 54"/>
                  <a:gd name="T26" fmla="*/ 24 w 235"/>
                  <a:gd name="T27" fmla="*/ 37 h 54"/>
                  <a:gd name="T28" fmla="*/ 53 w 235"/>
                  <a:gd name="T29" fmla="*/ 39 h 54"/>
                  <a:gd name="T30" fmla="*/ 51 w 235"/>
                  <a:gd name="T31" fmla="*/ 31 h 54"/>
                  <a:gd name="T32" fmla="*/ 52 w 235"/>
                  <a:gd name="T33" fmla="*/ 30 h 54"/>
                  <a:gd name="T34" fmla="*/ 58 w 235"/>
                  <a:gd name="T35" fmla="*/ 37 h 54"/>
                  <a:gd name="T36" fmla="*/ 65 w 235"/>
                  <a:gd name="T37" fmla="*/ 40 h 54"/>
                  <a:gd name="T38" fmla="*/ 136 w 235"/>
                  <a:gd name="T39" fmla="*/ 37 h 54"/>
                  <a:gd name="T40" fmla="*/ 136 w 235"/>
                  <a:gd name="T41" fmla="*/ 36 h 54"/>
                  <a:gd name="T42" fmla="*/ 129 w 235"/>
                  <a:gd name="T43" fmla="*/ 27 h 54"/>
                  <a:gd name="T44" fmla="*/ 130 w 235"/>
                  <a:gd name="T45" fmla="*/ 26 h 54"/>
                  <a:gd name="T46" fmla="*/ 142 w 235"/>
                  <a:gd name="T47" fmla="*/ 35 h 54"/>
                  <a:gd name="T48" fmla="*/ 180 w 235"/>
                  <a:gd name="T49" fmla="*/ 26 h 54"/>
                  <a:gd name="T50" fmla="*/ 187 w 235"/>
                  <a:gd name="T51" fmla="*/ 23 h 54"/>
                  <a:gd name="T52" fmla="*/ 213 w 235"/>
                  <a:gd name="T53" fmla="*/ 9 h 54"/>
                  <a:gd name="T54" fmla="*/ 225 w 235"/>
                  <a:gd name="T55" fmla="*/ 2 h 54"/>
                  <a:gd name="T56" fmla="*/ 228 w 235"/>
                  <a:gd name="T57" fmla="*/ 0 h 54"/>
                  <a:gd name="T58" fmla="*/ 225 w 235"/>
                  <a:gd name="T59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5" h="54">
                    <a:moveTo>
                      <a:pt x="225" y="11"/>
                    </a:moveTo>
                    <a:cubicBezTo>
                      <a:pt x="209" y="23"/>
                      <a:pt x="193" y="34"/>
                      <a:pt x="175" y="40"/>
                    </a:cubicBezTo>
                    <a:cubicBezTo>
                      <a:pt x="171" y="39"/>
                      <a:pt x="169" y="42"/>
                      <a:pt x="166" y="44"/>
                    </a:cubicBezTo>
                    <a:cubicBezTo>
                      <a:pt x="163" y="42"/>
                      <a:pt x="168" y="39"/>
                      <a:pt x="164" y="39"/>
                    </a:cubicBezTo>
                    <a:cubicBezTo>
                      <a:pt x="147" y="40"/>
                      <a:pt x="131" y="45"/>
                      <a:pt x="113" y="45"/>
                    </a:cubicBezTo>
                    <a:cubicBezTo>
                      <a:pt x="103" y="46"/>
                      <a:pt x="89" y="43"/>
                      <a:pt x="83" y="54"/>
                    </a:cubicBezTo>
                    <a:cubicBezTo>
                      <a:pt x="82" y="54"/>
                      <a:pt x="81" y="54"/>
                      <a:pt x="80" y="53"/>
                    </a:cubicBezTo>
                    <a:cubicBezTo>
                      <a:pt x="80" y="50"/>
                      <a:pt x="83" y="49"/>
                      <a:pt x="85" y="46"/>
                    </a:cubicBezTo>
                    <a:cubicBezTo>
                      <a:pt x="84" y="45"/>
                      <a:pt x="83" y="45"/>
                      <a:pt x="82" y="45"/>
                    </a:cubicBezTo>
                    <a:cubicBezTo>
                      <a:pt x="73" y="45"/>
                      <a:pt x="64" y="44"/>
                      <a:pt x="55" y="44"/>
                    </a:cubicBezTo>
                    <a:cubicBezTo>
                      <a:pt x="46" y="44"/>
                      <a:pt x="37" y="42"/>
                      <a:pt x="28" y="42"/>
                    </a:cubicBezTo>
                    <a:cubicBezTo>
                      <a:pt x="19" y="40"/>
                      <a:pt x="10" y="39"/>
                      <a:pt x="2" y="36"/>
                    </a:cubicBezTo>
                    <a:cubicBezTo>
                      <a:pt x="1" y="36"/>
                      <a:pt x="0" y="35"/>
                      <a:pt x="1" y="34"/>
                    </a:cubicBezTo>
                    <a:cubicBezTo>
                      <a:pt x="8" y="34"/>
                      <a:pt x="16" y="36"/>
                      <a:pt x="24" y="37"/>
                    </a:cubicBezTo>
                    <a:cubicBezTo>
                      <a:pt x="34" y="38"/>
                      <a:pt x="44" y="38"/>
                      <a:pt x="53" y="39"/>
                    </a:cubicBezTo>
                    <a:cubicBezTo>
                      <a:pt x="56" y="36"/>
                      <a:pt x="51" y="34"/>
                      <a:pt x="51" y="31"/>
                    </a:cubicBezTo>
                    <a:cubicBezTo>
                      <a:pt x="51" y="31"/>
                      <a:pt x="51" y="30"/>
                      <a:pt x="52" y="30"/>
                    </a:cubicBezTo>
                    <a:cubicBezTo>
                      <a:pt x="55" y="31"/>
                      <a:pt x="55" y="35"/>
                      <a:pt x="58" y="37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89" y="41"/>
                      <a:pt x="112" y="41"/>
                      <a:pt x="136" y="37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4" y="33"/>
                      <a:pt x="129" y="32"/>
                      <a:pt x="129" y="27"/>
                    </a:cubicBezTo>
                    <a:cubicBezTo>
                      <a:pt x="129" y="27"/>
                      <a:pt x="130" y="26"/>
                      <a:pt x="130" y="26"/>
                    </a:cubicBezTo>
                    <a:cubicBezTo>
                      <a:pt x="133" y="30"/>
                      <a:pt x="137" y="34"/>
                      <a:pt x="142" y="35"/>
                    </a:cubicBezTo>
                    <a:cubicBezTo>
                      <a:pt x="155" y="35"/>
                      <a:pt x="168" y="30"/>
                      <a:pt x="180" y="26"/>
                    </a:cubicBezTo>
                    <a:cubicBezTo>
                      <a:pt x="182" y="24"/>
                      <a:pt x="185" y="25"/>
                      <a:pt x="187" y="23"/>
                    </a:cubicBezTo>
                    <a:cubicBezTo>
                      <a:pt x="196" y="18"/>
                      <a:pt x="205" y="15"/>
                      <a:pt x="213" y="9"/>
                    </a:cubicBezTo>
                    <a:cubicBezTo>
                      <a:pt x="217" y="6"/>
                      <a:pt x="220" y="3"/>
                      <a:pt x="225" y="2"/>
                    </a:cubicBezTo>
                    <a:cubicBezTo>
                      <a:pt x="226" y="1"/>
                      <a:pt x="227" y="0"/>
                      <a:pt x="228" y="0"/>
                    </a:cubicBezTo>
                    <a:cubicBezTo>
                      <a:pt x="235" y="5"/>
                      <a:pt x="227" y="8"/>
                      <a:pt x="225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971"/>
              <p:cNvSpPr>
                <a:spLocks/>
              </p:cNvSpPr>
              <p:nvPr/>
            </p:nvSpPr>
            <p:spPr bwMode="auto">
              <a:xfrm>
                <a:off x="6697663" y="1198563"/>
                <a:ext cx="33338" cy="58738"/>
              </a:xfrm>
              <a:custGeom>
                <a:avLst/>
                <a:gdLst>
                  <a:gd name="T0" fmla="*/ 10 w 10"/>
                  <a:gd name="T1" fmla="*/ 17 h 17"/>
                  <a:gd name="T2" fmla="*/ 3 w 10"/>
                  <a:gd name="T3" fmla="*/ 10 h 17"/>
                  <a:gd name="T4" fmla="*/ 1 w 10"/>
                  <a:gd name="T5" fmla="*/ 0 h 17"/>
                  <a:gd name="T6" fmla="*/ 10 w 10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0" y="17"/>
                    </a:moveTo>
                    <a:cubicBezTo>
                      <a:pt x="7" y="16"/>
                      <a:pt x="5" y="13"/>
                      <a:pt x="3" y="10"/>
                    </a:cubicBezTo>
                    <a:cubicBezTo>
                      <a:pt x="1" y="7"/>
                      <a:pt x="0" y="3"/>
                      <a:pt x="1" y="0"/>
                    </a:cubicBezTo>
                    <a:cubicBezTo>
                      <a:pt x="5" y="6"/>
                      <a:pt x="9" y="10"/>
                      <a:pt x="10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972"/>
              <p:cNvSpPr>
                <a:spLocks/>
              </p:cNvSpPr>
              <p:nvPr/>
            </p:nvSpPr>
            <p:spPr bwMode="auto">
              <a:xfrm>
                <a:off x="6469063" y="1257300"/>
                <a:ext cx="76200" cy="101600"/>
              </a:xfrm>
              <a:custGeom>
                <a:avLst/>
                <a:gdLst>
                  <a:gd name="T0" fmla="*/ 17 w 22"/>
                  <a:gd name="T1" fmla="*/ 21 h 29"/>
                  <a:gd name="T2" fmla="*/ 8 w 22"/>
                  <a:gd name="T3" fmla="*/ 29 h 29"/>
                  <a:gd name="T4" fmla="*/ 1 w 22"/>
                  <a:gd name="T5" fmla="*/ 25 h 29"/>
                  <a:gd name="T6" fmla="*/ 3 w 22"/>
                  <a:gd name="T7" fmla="*/ 12 h 29"/>
                  <a:gd name="T8" fmla="*/ 10 w 22"/>
                  <a:gd name="T9" fmla="*/ 1 h 29"/>
                  <a:gd name="T10" fmla="*/ 12 w 22"/>
                  <a:gd name="T11" fmla="*/ 0 h 29"/>
                  <a:gd name="T12" fmla="*/ 17 w 22"/>
                  <a:gd name="T13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9">
                    <a:moveTo>
                      <a:pt x="17" y="21"/>
                    </a:moveTo>
                    <a:cubicBezTo>
                      <a:pt x="15" y="24"/>
                      <a:pt x="12" y="28"/>
                      <a:pt x="8" y="29"/>
                    </a:cubicBezTo>
                    <a:cubicBezTo>
                      <a:pt x="5" y="29"/>
                      <a:pt x="4" y="26"/>
                      <a:pt x="1" y="25"/>
                    </a:cubicBezTo>
                    <a:cubicBezTo>
                      <a:pt x="0" y="21"/>
                      <a:pt x="2" y="16"/>
                      <a:pt x="3" y="12"/>
                    </a:cubicBezTo>
                    <a:cubicBezTo>
                      <a:pt x="6" y="9"/>
                      <a:pt x="10" y="5"/>
                      <a:pt x="10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6" y="6"/>
                      <a:pt x="22" y="13"/>
                      <a:pt x="17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973"/>
              <p:cNvSpPr>
                <a:spLocks/>
              </p:cNvSpPr>
              <p:nvPr/>
            </p:nvSpPr>
            <p:spPr bwMode="auto">
              <a:xfrm>
                <a:off x="6475413" y="1244600"/>
                <a:ext cx="20638" cy="30163"/>
              </a:xfrm>
              <a:custGeom>
                <a:avLst/>
                <a:gdLst>
                  <a:gd name="T0" fmla="*/ 4 w 6"/>
                  <a:gd name="T1" fmla="*/ 8 h 9"/>
                  <a:gd name="T2" fmla="*/ 3 w 6"/>
                  <a:gd name="T3" fmla="*/ 9 h 9"/>
                  <a:gd name="T4" fmla="*/ 1 w 6"/>
                  <a:gd name="T5" fmla="*/ 2 h 9"/>
                  <a:gd name="T6" fmla="*/ 1 w 6"/>
                  <a:gd name="T7" fmla="*/ 0 h 9"/>
                  <a:gd name="T8" fmla="*/ 4 w 6"/>
                  <a:gd name="T9" fmla="*/ 1 h 9"/>
                  <a:gd name="T10" fmla="*/ 4 w 6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4" y="8"/>
                    </a:moveTo>
                    <a:cubicBezTo>
                      <a:pt x="4" y="8"/>
                      <a:pt x="4" y="9"/>
                      <a:pt x="3" y="9"/>
                    </a:cubicBezTo>
                    <a:cubicBezTo>
                      <a:pt x="2" y="7"/>
                      <a:pt x="3" y="4"/>
                      <a:pt x="1" y="2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3"/>
                      <a:pt x="5" y="5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974"/>
              <p:cNvSpPr>
                <a:spLocks/>
              </p:cNvSpPr>
              <p:nvPr/>
            </p:nvSpPr>
            <p:spPr bwMode="auto">
              <a:xfrm>
                <a:off x="6419850" y="1247775"/>
                <a:ext cx="58738" cy="107950"/>
              </a:xfrm>
              <a:custGeom>
                <a:avLst/>
                <a:gdLst>
                  <a:gd name="T0" fmla="*/ 10 w 17"/>
                  <a:gd name="T1" fmla="*/ 31 h 31"/>
                  <a:gd name="T2" fmla="*/ 3 w 17"/>
                  <a:gd name="T3" fmla="*/ 25 h 31"/>
                  <a:gd name="T4" fmla="*/ 4 w 17"/>
                  <a:gd name="T5" fmla="*/ 7 h 31"/>
                  <a:gd name="T6" fmla="*/ 12 w 17"/>
                  <a:gd name="T7" fmla="*/ 0 h 31"/>
                  <a:gd name="T8" fmla="*/ 16 w 17"/>
                  <a:gd name="T9" fmla="*/ 7 h 31"/>
                  <a:gd name="T10" fmla="*/ 10 w 17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0" y="31"/>
                    </a:moveTo>
                    <a:cubicBezTo>
                      <a:pt x="6" y="31"/>
                      <a:pt x="5" y="27"/>
                      <a:pt x="3" y="25"/>
                    </a:cubicBezTo>
                    <a:cubicBezTo>
                      <a:pt x="0" y="19"/>
                      <a:pt x="0" y="13"/>
                      <a:pt x="4" y="7"/>
                    </a:cubicBezTo>
                    <a:cubicBezTo>
                      <a:pt x="7" y="5"/>
                      <a:pt x="9" y="2"/>
                      <a:pt x="12" y="0"/>
                    </a:cubicBezTo>
                    <a:cubicBezTo>
                      <a:pt x="15" y="1"/>
                      <a:pt x="15" y="5"/>
                      <a:pt x="16" y="7"/>
                    </a:cubicBezTo>
                    <a:cubicBezTo>
                      <a:pt x="17" y="15"/>
                      <a:pt x="10" y="23"/>
                      <a:pt x="10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975"/>
              <p:cNvSpPr>
                <a:spLocks/>
              </p:cNvSpPr>
              <p:nvPr/>
            </p:nvSpPr>
            <p:spPr bwMode="auto">
              <a:xfrm>
                <a:off x="6346825" y="1227138"/>
                <a:ext cx="7938" cy="6350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976"/>
              <p:cNvSpPr>
                <a:spLocks/>
              </p:cNvSpPr>
              <p:nvPr/>
            </p:nvSpPr>
            <p:spPr bwMode="auto">
              <a:xfrm>
                <a:off x="4881563" y="928688"/>
                <a:ext cx="1265238" cy="773113"/>
              </a:xfrm>
              <a:custGeom>
                <a:avLst/>
                <a:gdLst>
                  <a:gd name="T0" fmla="*/ 307 w 365"/>
                  <a:gd name="T1" fmla="*/ 60 h 223"/>
                  <a:gd name="T2" fmla="*/ 307 w 365"/>
                  <a:gd name="T3" fmla="*/ 65 h 223"/>
                  <a:gd name="T4" fmla="*/ 285 w 365"/>
                  <a:gd name="T5" fmla="*/ 95 h 223"/>
                  <a:gd name="T6" fmla="*/ 247 w 365"/>
                  <a:gd name="T7" fmla="*/ 107 h 223"/>
                  <a:gd name="T8" fmla="*/ 203 w 365"/>
                  <a:gd name="T9" fmla="*/ 158 h 223"/>
                  <a:gd name="T10" fmla="*/ 241 w 365"/>
                  <a:gd name="T11" fmla="*/ 149 h 223"/>
                  <a:gd name="T12" fmla="*/ 222 w 365"/>
                  <a:gd name="T13" fmla="*/ 161 h 223"/>
                  <a:gd name="T14" fmla="*/ 259 w 365"/>
                  <a:gd name="T15" fmla="*/ 180 h 223"/>
                  <a:gd name="T16" fmla="*/ 273 w 365"/>
                  <a:gd name="T17" fmla="*/ 181 h 223"/>
                  <a:gd name="T18" fmla="*/ 258 w 365"/>
                  <a:gd name="T19" fmla="*/ 208 h 223"/>
                  <a:gd name="T20" fmla="*/ 253 w 365"/>
                  <a:gd name="T21" fmla="*/ 199 h 223"/>
                  <a:gd name="T22" fmla="*/ 241 w 365"/>
                  <a:gd name="T23" fmla="*/ 179 h 223"/>
                  <a:gd name="T24" fmla="*/ 170 w 365"/>
                  <a:gd name="T25" fmla="*/ 179 h 223"/>
                  <a:gd name="T26" fmla="*/ 205 w 365"/>
                  <a:gd name="T27" fmla="*/ 193 h 223"/>
                  <a:gd name="T28" fmla="*/ 193 w 365"/>
                  <a:gd name="T29" fmla="*/ 223 h 223"/>
                  <a:gd name="T30" fmla="*/ 168 w 365"/>
                  <a:gd name="T31" fmla="*/ 214 h 223"/>
                  <a:gd name="T32" fmla="*/ 143 w 365"/>
                  <a:gd name="T33" fmla="*/ 200 h 223"/>
                  <a:gd name="T34" fmla="*/ 96 w 365"/>
                  <a:gd name="T35" fmla="*/ 181 h 223"/>
                  <a:gd name="T36" fmla="*/ 79 w 365"/>
                  <a:gd name="T37" fmla="*/ 181 h 223"/>
                  <a:gd name="T38" fmla="*/ 2 w 365"/>
                  <a:gd name="T39" fmla="*/ 207 h 223"/>
                  <a:gd name="T40" fmla="*/ 5 w 365"/>
                  <a:gd name="T41" fmla="*/ 198 h 223"/>
                  <a:gd name="T42" fmla="*/ 34 w 365"/>
                  <a:gd name="T43" fmla="*/ 161 h 223"/>
                  <a:gd name="T44" fmla="*/ 84 w 365"/>
                  <a:gd name="T45" fmla="*/ 139 h 223"/>
                  <a:gd name="T46" fmla="*/ 115 w 365"/>
                  <a:gd name="T47" fmla="*/ 141 h 223"/>
                  <a:gd name="T48" fmla="*/ 132 w 365"/>
                  <a:gd name="T49" fmla="*/ 140 h 223"/>
                  <a:gd name="T50" fmla="*/ 139 w 365"/>
                  <a:gd name="T51" fmla="*/ 163 h 223"/>
                  <a:gd name="T52" fmla="*/ 220 w 365"/>
                  <a:gd name="T53" fmla="*/ 119 h 223"/>
                  <a:gd name="T54" fmla="*/ 223 w 365"/>
                  <a:gd name="T55" fmla="*/ 115 h 223"/>
                  <a:gd name="T56" fmla="*/ 239 w 365"/>
                  <a:gd name="T57" fmla="*/ 81 h 223"/>
                  <a:gd name="T58" fmla="*/ 245 w 365"/>
                  <a:gd name="T59" fmla="*/ 70 h 223"/>
                  <a:gd name="T60" fmla="*/ 237 w 365"/>
                  <a:gd name="T61" fmla="*/ 104 h 223"/>
                  <a:gd name="T62" fmla="*/ 253 w 365"/>
                  <a:gd name="T63" fmla="*/ 94 h 223"/>
                  <a:gd name="T64" fmla="*/ 309 w 365"/>
                  <a:gd name="T65" fmla="*/ 49 h 223"/>
                  <a:gd name="T66" fmla="*/ 311 w 365"/>
                  <a:gd name="T67" fmla="*/ 34 h 223"/>
                  <a:gd name="T68" fmla="*/ 315 w 365"/>
                  <a:gd name="T69" fmla="*/ 43 h 223"/>
                  <a:gd name="T70" fmla="*/ 362 w 365"/>
                  <a:gd name="T71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5" h="223">
                    <a:moveTo>
                      <a:pt x="365" y="1"/>
                    </a:moveTo>
                    <a:cubicBezTo>
                      <a:pt x="343" y="19"/>
                      <a:pt x="325" y="40"/>
                      <a:pt x="307" y="60"/>
                    </a:cubicBezTo>
                    <a:cubicBezTo>
                      <a:pt x="310" y="61"/>
                      <a:pt x="313" y="59"/>
                      <a:pt x="316" y="59"/>
                    </a:cubicBezTo>
                    <a:cubicBezTo>
                      <a:pt x="316" y="63"/>
                      <a:pt x="310" y="63"/>
                      <a:pt x="307" y="65"/>
                    </a:cubicBezTo>
                    <a:cubicBezTo>
                      <a:pt x="294" y="73"/>
                      <a:pt x="282" y="81"/>
                      <a:pt x="270" y="91"/>
                    </a:cubicBezTo>
                    <a:cubicBezTo>
                      <a:pt x="275" y="92"/>
                      <a:pt x="281" y="92"/>
                      <a:pt x="285" y="95"/>
                    </a:cubicBezTo>
                    <a:cubicBezTo>
                      <a:pt x="285" y="95"/>
                      <a:pt x="285" y="96"/>
                      <a:pt x="284" y="97"/>
                    </a:cubicBezTo>
                    <a:cubicBezTo>
                      <a:pt x="271" y="92"/>
                      <a:pt x="257" y="99"/>
                      <a:pt x="247" y="107"/>
                    </a:cubicBezTo>
                    <a:cubicBezTo>
                      <a:pt x="231" y="121"/>
                      <a:pt x="216" y="138"/>
                      <a:pt x="204" y="155"/>
                    </a:cubicBezTo>
                    <a:cubicBezTo>
                      <a:pt x="203" y="158"/>
                      <a:pt x="203" y="158"/>
                      <a:pt x="203" y="158"/>
                    </a:cubicBezTo>
                    <a:cubicBezTo>
                      <a:pt x="206" y="159"/>
                      <a:pt x="208" y="159"/>
                      <a:pt x="211" y="158"/>
                    </a:cubicBezTo>
                    <a:cubicBezTo>
                      <a:pt x="221" y="156"/>
                      <a:pt x="232" y="153"/>
                      <a:pt x="241" y="149"/>
                    </a:cubicBezTo>
                    <a:cubicBezTo>
                      <a:pt x="242" y="149"/>
                      <a:pt x="242" y="149"/>
                      <a:pt x="242" y="150"/>
                    </a:cubicBezTo>
                    <a:cubicBezTo>
                      <a:pt x="237" y="155"/>
                      <a:pt x="229" y="159"/>
                      <a:pt x="222" y="161"/>
                    </a:cubicBezTo>
                    <a:cubicBezTo>
                      <a:pt x="223" y="164"/>
                      <a:pt x="227" y="164"/>
                      <a:pt x="230" y="166"/>
                    </a:cubicBezTo>
                    <a:cubicBezTo>
                      <a:pt x="241" y="168"/>
                      <a:pt x="247" y="180"/>
                      <a:pt x="259" y="180"/>
                    </a:cubicBezTo>
                    <a:cubicBezTo>
                      <a:pt x="263" y="181"/>
                      <a:pt x="268" y="180"/>
                      <a:pt x="272" y="180"/>
                    </a:cubicBezTo>
                    <a:cubicBezTo>
                      <a:pt x="272" y="181"/>
                      <a:pt x="273" y="181"/>
                      <a:pt x="273" y="181"/>
                    </a:cubicBezTo>
                    <a:cubicBezTo>
                      <a:pt x="267" y="186"/>
                      <a:pt x="259" y="182"/>
                      <a:pt x="253" y="184"/>
                    </a:cubicBezTo>
                    <a:cubicBezTo>
                      <a:pt x="257" y="192"/>
                      <a:pt x="258" y="199"/>
                      <a:pt x="258" y="208"/>
                    </a:cubicBezTo>
                    <a:cubicBezTo>
                      <a:pt x="257" y="210"/>
                      <a:pt x="258" y="212"/>
                      <a:pt x="256" y="213"/>
                    </a:cubicBezTo>
                    <a:cubicBezTo>
                      <a:pt x="253" y="208"/>
                      <a:pt x="255" y="203"/>
                      <a:pt x="253" y="199"/>
                    </a:cubicBezTo>
                    <a:cubicBezTo>
                      <a:pt x="252" y="195"/>
                      <a:pt x="251" y="191"/>
                      <a:pt x="249" y="188"/>
                    </a:cubicBezTo>
                    <a:cubicBezTo>
                      <a:pt x="248" y="184"/>
                      <a:pt x="243" y="182"/>
                      <a:pt x="241" y="179"/>
                    </a:cubicBezTo>
                    <a:cubicBezTo>
                      <a:pt x="232" y="172"/>
                      <a:pt x="221" y="169"/>
                      <a:pt x="210" y="167"/>
                    </a:cubicBezTo>
                    <a:cubicBezTo>
                      <a:pt x="196" y="167"/>
                      <a:pt x="179" y="167"/>
                      <a:pt x="170" y="179"/>
                    </a:cubicBezTo>
                    <a:cubicBezTo>
                      <a:pt x="173" y="185"/>
                      <a:pt x="182" y="186"/>
                      <a:pt x="188" y="190"/>
                    </a:cubicBezTo>
                    <a:cubicBezTo>
                      <a:pt x="193" y="192"/>
                      <a:pt x="199" y="191"/>
                      <a:pt x="205" y="193"/>
                    </a:cubicBezTo>
                    <a:cubicBezTo>
                      <a:pt x="207" y="198"/>
                      <a:pt x="207" y="203"/>
                      <a:pt x="209" y="208"/>
                    </a:cubicBezTo>
                    <a:cubicBezTo>
                      <a:pt x="203" y="212"/>
                      <a:pt x="197" y="217"/>
                      <a:pt x="193" y="223"/>
                    </a:cubicBezTo>
                    <a:cubicBezTo>
                      <a:pt x="190" y="222"/>
                      <a:pt x="187" y="220"/>
                      <a:pt x="184" y="219"/>
                    </a:cubicBezTo>
                    <a:cubicBezTo>
                      <a:pt x="168" y="214"/>
                      <a:pt x="168" y="214"/>
                      <a:pt x="168" y="214"/>
                    </a:cubicBezTo>
                    <a:cubicBezTo>
                      <a:pt x="164" y="214"/>
                      <a:pt x="159" y="218"/>
                      <a:pt x="155" y="214"/>
                    </a:cubicBezTo>
                    <a:cubicBezTo>
                      <a:pt x="152" y="208"/>
                      <a:pt x="146" y="205"/>
                      <a:pt x="143" y="200"/>
                    </a:cubicBezTo>
                    <a:cubicBezTo>
                      <a:pt x="139" y="198"/>
                      <a:pt x="137" y="194"/>
                      <a:pt x="133" y="193"/>
                    </a:cubicBezTo>
                    <a:cubicBezTo>
                      <a:pt x="121" y="187"/>
                      <a:pt x="109" y="181"/>
                      <a:pt x="96" y="181"/>
                    </a:cubicBezTo>
                    <a:cubicBezTo>
                      <a:pt x="91" y="182"/>
                      <a:pt x="86" y="181"/>
                      <a:pt x="81" y="181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63" y="182"/>
                      <a:pt x="48" y="185"/>
                      <a:pt x="33" y="192"/>
                    </a:cubicBezTo>
                    <a:cubicBezTo>
                      <a:pt x="22" y="196"/>
                      <a:pt x="12" y="202"/>
                      <a:pt x="2" y="207"/>
                    </a:cubicBezTo>
                    <a:cubicBezTo>
                      <a:pt x="0" y="206"/>
                      <a:pt x="1" y="204"/>
                      <a:pt x="1" y="203"/>
                    </a:cubicBezTo>
                    <a:cubicBezTo>
                      <a:pt x="1" y="201"/>
                      <a:pt x="5" y="200"/>
                      <a:pt x="5" y="198"/>
                    </a:cubicBezTo>
                    <a:cubicBezTo>
                      <a:pt x="13" y="190"/>
                      <a:pt x="23" y="183"/>
                      <a:pt x="27" y="172"/>
                    </a:cubicBezTo>
                    <a:cubicBezTo>
                      <a:pt x="29" y="169"/>
                      <a:pt x="31" y="164"/>
                      <a:pt x="34" y="161"/>
                    </a:cubicBezTo>
                    <a:cubicBezTo>
                      <a:pt x="42" y="154"/>
                      <a:pt x="53" y="150"/>
                      <a:pt x="64" y="152"/>
                    </a:cubicBezTo>
                    <a:cubicBezTo>
                      <a:pt x="73" y="152"/>
                      <a:pt x="74" y="139"/>
                      <a:pt x="84" y="139"/>
                    </a:cubicBezTo>
                    <a:cubicBezTo>
                      <a:pt x="89" y="139"/>
                      <a:pt x="94" y="140"/>
                      <a:pt x="98" y="144"/>
                    </a:cubicBezTo>
                    <a:cubicBezTo>
                      <a:pt x="104" y="144"/>
                      <a:pt x="109" y="142"/>
                      <a:pt x="115" y="141"/>
                    </a:cubicBezTo>
                    <a:cubicBezTo>
                      <a:pt x="119" y="138"/>
                      <a:pt x="124" y="137"/>
                      <a:pt x="128" y="133"/>
                    </a:cubicBezTo>
                    <a:cubicBezTo>
                      <a:pt x="131" y="134"/>
                      <a:pt x="131" y="138"/>
                      <a:pt x="132" y="140"/>
                    </a:cubicBezTo>
                    <a:cubicBezTo>
                      <a:pt x="131" y="145"/>
                      <a:pt x="128" y="149"/>
                      <a:pt x="130" y="154"/>
                    </a:cubicBezTo>
                    <a:cubicBezTo>
                      <a:pt x="132" y="158"/>
                      <a:pt x="136" y="160"/>
                      <a:pt x="139" y="163"/>
                    </a:cubicBezTo>
                    <a:cubicBezTo>
                      <a:pt x="159" y="171"/>
                      <a:pt x="178" y="156"/>
                      <a:pt x="194" y="147"/>
                    </a:cubicBezTo>
                    <a:cubicBezTo>
                      <a:pt x="205" y="139"/>
                      <a:pt x="212" y="129"/>
                      <a:pt x="220" y="119"/>
                    </a:cubicBezTo>
                    <a:cubicBezTo>
                      <a:pt x="222" y="119"/>
                      <a:pt x="223" y="117"/>
                      <a:pt x="225" y="116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27" y="111"/>
                      <a:pt x="230" y="106"/>
                      <a:pt x="232" y="100"/>
                    </a:cubicBezTo>
                    <a:cubicBezTo>
                      <a:pt x="234" y="94"/>
                      <a:pt x="235" y="87"/>
                      <a:pt x="239" y="81"/>
                    </a:cubicBezTo>
                    <a:cubicBezTo>
                      <a:pt x="239" y="77"/>
                      <a:pt x="242" y="75"/>
                      <a:pt x="243" y="71"/>
                    </a:cubicBezTo>
                    <a:cubicBezTo>
                      <a:pt x="244" y="70"/>
                      <a:pt x="244" y="70"/>
                      <a:pt x="245" y="70"/>
                    </a:cubicBezTo>
                    <a:cubicBezTo>
                      <a:pt x="247" y="70"/>
                      <a:pt x="246" y="71"/>
                      <a:pt x="246" y="72"/>
                    </a:cubicBezTo>
                    <a:cubicBezTo>
                      <a:pt x="241" y="83"/>
                      <a:pt x="241" y="94"/>
                      <a:pt x="237" y="104"/>
                    </a:cubicBezTo>
                    <a:cubicBezTo>
                      <a:pt x="238" y="105"/>
                      <a:pt x="239" y="103"/>
                      <a:pt x="241" y="103"/>
                    </a:cubicBezTo>
                    <a:cubicBezTo>
                      <a:pt x="244" y="99"/>
                      <a:pt x="249" y="96"/>
                      <a:pt x="253" y="94"/>
                    </a:cubicBezTo>
                    <a:cubicBezTo>
                      <a:pt x="259" y="89"/>
                      <a:pt x="266" y="86"/>
                      <a:pt x="272" y="82"/>
                    </a:cubicBezTo>
                    <a:cubicBezTo>
                      <a:pt x="285" y="72"/>
                      <a:pt x="299" y="62"/>
                      <a:pt x="309" y="49"/>
                    </a:cubicBezTo>
                    <a:cubicBezTo>
                      <a:pt x="312" y="45"/>
                      <a:pt x="311" y="41"/>
                      <a:pt x="310" y="37"/>
                    </a:cubicBezTo>
                    <a:cubicBezTo>
                      <a:pt x="310" y="36"/>
                      <a:pt x="310" y="35"/>
                      <a:pt x="311" y="34"/>
                    </a:cubicBezTo>
                    <a:cubicBezTo>
                      <a:pt x="313" y="37"/>
                      <a:pt x="313" y="40"/>
                      <a:pt x="314" y="43"/>
                    </a:cubicBezTo>
                    <a:cubicBezTo>
                      <a:pt x="315" y="43"/>
                      <a:pt x="315" y="43"/>
                      <a:pt x="315" y="43"/>
                    </a:cubicBezTo>
                    <a:cubicBezTo>
                      <a:pt x="326" y="32"/>
                      <a:pt x="336" y="20"/>
                      <a:pt x="349" y="11"/>
                    </a:cubicBezTo>
                    <a:cubicBezTo>
                      <a:pt x="352" y="6"/>
                      <a:pt x="358" y="4"/>
                      <a:pt x="362" y="0"/>
                    </a:cubicBezTo>
                    <a:cubicBezTo>
                      <a:pt x="363" y="0"/>
                      <a:pt x="364" y="0"/>
                      <a:pt x="3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977"/>
              <p:cNvSpPr>
                <a:spLocks/>
              </p:cNvSpPr>
              <p:nvPr/>
            </p:nvSpPr>
            <p:spPr bwMode="auto">
              <a:xfrm>
                <a:off x="6288088" y="1452563"/>
                <a:ext cx="76200" cy="114300"/>
              </a:xfrm>
              <a:custGeom>
                <a:avLst/>
                <a:gdLst>
                  <a:gd name="T0" fmla="*/ 20 w 22"/>
                  <a:gd name="T1" fmla="*/ 11 h 33"/>
                  <a:gd name="T2" fmla="*/ 13 w 22"/>
                  <a:gd name="T3" fmla="*/ 30 h 33"/>
                  <a:gd name="T4" fmla="*/ 7 w 22"/>
                  <a:gd name="T5" fmla="*/ 33 h 33"/>
                  <a:gd name="T6" fmla="*/ 9 w 22"/>
                  <a:gd name="T7" fmla="*/ 2 h 33"/>
                  <a:gd name="T8" fmla="*/ 15 w 22"/>
                  <a:gd name="T9" fmla="*/ 3 h 33"/>
                  <a:gd name="T10" fmla="*/ 18 w 22"/>
                  <a:gd name="T11" fmla="*/ 5 h 33"/>
                  <a:gd name="T12" fmla="*/ 18 w 22"/>
                  <a:gd name="T13" fmla="*/ 5 h 33"/>
                  <a:gd name="T14" fmla="*/ 19 w 22"/>
                  <a:gd name="T15" fmla="*/ 5 h 33"/>
                  <a:gd name="T16" fmla="*/ 19 w 22"/>
                  <a:gd name="T17" fmla="*/ 5 h 33"/>
                  <a:gd name="T18" fmla="*/ 20 w 22"/>
                  <a:gd name="T1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3">
                    <a:moveTo>
                      <a:pt x="20" y="11"/>
                    </a:moveTo>
                    <a:cubicBezTo>
                      <a:pt x="22" y="18"/>
                      <a:pt x="19" y="26"/>
                      <a:pt x="13" y="30"/>
                    </a:cubicBezTo>
                    <a:cubicBezTo>
                      <a:pt x="11" y="31"/>
                      <a:pt x="9" y="33"/>
                      <a:pt x="7" y="33"/>
                    </a:cubicBezTo>
                    <a:cubicBezTo>
                      <a:pt x="0" y="23"/>
                      <a:pt x="14" y="13"/>
                      <a:pt x="9" y="2"/>
                    </a:cubicBezTo>
                    <a:cubicBezTo>
                      <a:pt x="11" y="0"/>
                      <a:pt x="13" y="3"/>
                      <a:pt x="15" y="3"/>
                    </a:cubicBezTo>
                    <a:cubicBezTo>
                      <a:pt x="16" y="5"/>
                      <a:pt x="17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6" y="7"/>
                      <a:pt x="21" y="9"/>
                      <a:pt x="2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978"/>
              <p:cNvSpPr>
                <a:spLocks/>
              </p:cNvSpPr>
              <p:nvPr/>
            </p:nvSpPr>
            <p:spPr bwMode="auto">
              <a:xfrm>
                <a:off x="6173788" y="1247775"/>
                <a:ext cx="61913" cy="114300"/>
              </a:xfrm>
              <a:custGeom>
                <a:avLst/>
                <a:gdLst>
                  <a:gd name="T0" fmla="*/ 12 w 18"/>
                  <a:gd name="T1" fmla="*/ 32 h 33"/>
                  <a:gd name="T2" fmla="*/ 7 w 18"/>
                  <a:gd name="T3" fmla="*/ 32 h 33"/>
                  <a:gd name="T4" fmla="*/ 0 w 18"/>
                  <a:gd name="T5" fmla="*/ 19 h 33"/>
                  <a:gd name="T6" fmla="*/ 2 w 18"/>
                  <a:gd name="T7" fmla="*/ 8 h 33"/>
                  <a:gd name="T8" fmla="*/ 2 w 18"/>
                  <a:gd name="T9" fmla="*/ 0 h 33"/>
                  <a:gd name="T10" fmla="*/ 13 w 18"/>
                  <a:gd name="T11" fmla="*/ 7 h 33"/>
                  <a:gd name="T12" fmla="*/ 12 w 18"/>
                  <a:gd name="T1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3">
                    <a:moveTo>
                      <a:pt x="12" y="32"/>
                    </a:moveTo>
                    <a:cubicBezTo>
                      <a:pt x="11" y="33"/>
                      <a:pt x="8" y="33"/>
                      <a:pt x="7" y="32"/>
                    </a:cubicBezTo>
                    <a:cubicBezTo>
                      <a:pt x="3" y="29"/>
                      <a:pt x="0" y="24"/>
                      <a:pt x="0" y="19"/>
                    </a:cubicBezTo>
                    <a:cubicBezTo>
                      <a:pt x="1" y="15"/>
                      <a:pt x="2" y="12"/>
                      <a:pt x="2" y="8"/>
                    </a:cubicBezTo>
                    <a:cubicBezTo>
                      <a:pt x="3" y="5"/>
                      <a:pt x="2" y="2"/>
                      <a:pt x="2" y="0"/>
                    </a:cubicBezTo>
                    <a:cubicBezTo>
                      <a:pt x="7" y="0"/>
                      <a:pt x="10" y="3"/>
                      <a:pt x="13" y="7"/>
                    </a:cubicBezTo>
                    <a:cubicBezTo>
                      <a:pt x="17" y="14"/>
                      <a:pt x="18" y="25"/>
                      <a:pt x="12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979"/>
              <p:cNvSpPr>
                <a:spLocks/>
              </p:cNvSpPr>
              <p:nvPr/>
            </p:nvSpPr>
            <p:spPr bwMode="auto">
              <a:xfrm>
                <a:off x="6229350" y="1444625"/>
                <a:ext cx="82550" cy="98425"/>
              </a:xfrm>
              <a:custGeom>
                <a:avLst/>
                <a:gdLst>
                  <a:gd name="T0" fmla="*/ 18 w 24"/>
                  <a:gd name="T1" fmla="*/ 15 h 28"/>
                  <a:gd name="T2" fmla="*/ 4 w 24"/>
                  <a:gd name="T3" fmla="*/ 28 h 28"/>
                  <a:gd name="T4" fmla="*/ 6 w 24"/>
                  <a:gd name="T5" fmla="*/ 7 h 28"/>
                  <a:gd name="T6" fmla="*/ 16 w 24"/>
                  <a:gd name="T7" fmla="*/ 0 h 28"/>
                  <a:gd name="T8" fmla="*/ 19 w 24"/>
                  <a:gd name="T9" fmla="*/ 2 h 28"/>
                  <a:gd name="T10" fmla="*/ 24 w 24"/>
                  <a:gd name="T11" fmla="*/ 5 h 28"/>
                  <a:gd name="T12" fmla="*/ 18 w 24"/>
                  <a:gd name="T13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8">
                    <a:moveTo>
                      <a:pt x="18" y="15"/>
                    </a:moveTo>
                    <a:cubicBezTo>
                      <a:pt x="13" y="20"/>
                      <a:pt x="7" y="22"/>
                      <a:pt x="4" y="28"/>
                    </a:cubicBezTo>
                    <a:cubicBezTo>
                      <a:pt x="0" y="21"/>
                      <a:pt x="2" y="13"/>
                      <a:pt x="6" y="7"/>
                    </a:cubicBezTo>
                    <a:cubicBezTo>
                      <a:pt x="7" y="3"/>
                      <a:pt x="13" y="1"/>
                      <a:pt x="16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20" y="3"/>
                      <a:pt x="22" y="5"/>
                      <a:pt x="24" y="5"/>
                    </a:cubicBezTo>
                    <a:cubicBezTo>
                      <a:pt x="23" y="9"/>
                      <a:pt x="21" y="13"/>
                      <a:pt x="1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980"/>
              <p:cNvSpPr>
                <a:spLocks/>
              </p:cNvSpPr>
              <p:nvPr/>
            </p:nvSpPr>
            <p:spPr bwMode="auto">
              <a:xfrm>
                <a:off x="6211888" y="1295400"/>
                <a:ext cx="3175" cy="476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981"/>
              <p:cNvSpPr>
                <a:spLocks/>
              </p:cNvSpPr>
              <p:nvPr/>
            </p:nvSpPr>
            <p:spPr bwMode="auto">
              <a:xfrm>
                <a:off x="6149975" y="1427163"/>
                <a:ext cx="123825" cy="111125"/>
              </a:xfrm>
              <a:custGeom>
                <a:avLst/>
                <a:gdLst>
                  <a:gd name="T0" fmla="*/ 36 w 36"/>
                  <a:gd name="T1" fmla="*/ 4 h 32"/>
                  <a:gd name="T2" fmla="*/ 22 w 36"/>
                  <a:gd name="T3" fmla="*/ 12 h 32"/>
                  <a:gd name="T4" fmla="*/ 13 w 36"/>
                  <a:gd name="T5" fmla="*/ 30 h 32"/>
                  <a:gd name="T6" fmla="*/ 5 w 36"/>
                  <a:gd name="T7" fmla="*/ 29 h 32"/>
                  <a:gd name="T8" fmla="*/ 3 w 36"/>
                  <a:gd name="T9" fmla="*/ 13 h 32"/>
                  <a:gd name="T10" fmla="*/ 15 w 36"/>
                  <a:gd name="T11" fmla="*/ 2 h 32"/>
                  <a:gd name="T12" fmla="*/ 35 w 36"/>
                  <a:gd name="T13" fmla="*/ 2 h 32"/>
                  <a:gd name="T14" fmla="*/ 36 w 36"/>
                  <a:gd name="T15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2">
                    <a:moveTo>
                      <a:pt x="36" y="4"/>
                    </a:moveTo>
                    <a:cubicBezTo>
                      <a:pt x="30" y="4"/>
                      <a:pt x="25" y="8"/>
                      <a:pt x="22" y="12"/>
                    </a:cubicBezTo>
                    <a:cubicBezTo>
                      <a:pt x="20" y="18"/>
                      <a:pt x="19" y="27"/>
                      <a:pt x="13" y="30"/>
                    </a:cubicBezTo>
                    <a:cubicBezTo>
                      <a:pt x="10" y="31"/>
                      <a:pt x="7" y="32"/>
                      <a:pt x="5" y="29"/>
                    </a:cubicBezTo>
                    <a:cubicBezTo>
                      <a:pt x="1" y="25"/>
                      <a:pt x="0" y="18"/>
                      <a:pt x="3" y="13"/>
                    </a:cubicBezTo>
                    <a:cubicBezTo>
                      <a:pt x="3" y="7"/>
                      <a:pt x="9" y="4"/>
                      <a:pt x="15" y="2"/>
                    </a:cubicBezTo>
                    <a:cubicBezTo>
                      <a:pt x="21" y="0"/>
                      <a:pt x="28" y="1"/>
                      <a:pt x="35" y="2"/>
                    </a:cubicBezTo>
                    <a:cubicBezTo>
                      <a:pt x="36" y="3"/>
                      <a:pt x="36" y="3"/>
                      <a:pt x="3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982"/>
              <p:cNvSpPr>
                <a:spLocks/>
              </p:cNvSpPr>
              <p:nvPr/>
            </p:nvSpPr>
            <p:spPr bwMode="auto">
              <a:xfrm>
                <a:off x="6264275" y="1503363"/>
                <a:ext cx="41275" cy="69850"/>
              </a:xfrm>
              <a:custGeom>
                <a:avLst/>
                <a:gdLst>
                  <a:gd name="T0" fmla="*/ 8 w 12"/>
                  <a:gd name="T1" fmla="*/ 18 h 20"/>
                  <a:gd name="T2" fmla="*/ 4 w 12"/>
                  <a:gd name="T3" fmla="*/ 17 h 20"/>
                  <a:gd name="T4" fmla="*/ 2 w 12"/>
                  <a:gd name="T5" fmla="*/ 7 h 20"/>
                  <a:gd name="T6" fmla="*/ 11 w 12"/>
                  <a:gd name="T7" fmla="*/ 0 h 20"/>
                  <a:gd name="T8" fmla="*/ 12 w 12"/>
                  <a:gd name="T9" fmla="*/ 0 h 20"/>
                  <a:gd name="T10" fmla="*/ 8 w 12"/>
                  <a:gd name="T1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0">
                    <a:moveTo>
                      <a:pt x="8" y="18"/>
                    </a:moveTo>
                    <a:cubicBezTo>
                      <a:pt x="7" y="20"/>
                      <a:pt x="6" y="17"/>
                      <a:pt x="4" y="17"/>
                    </a:cubicBezTo>
                    <a:cubicBezTo>
                      <a:pt x="1" y="14"/>
                      <a:pt x="0" y="11"/>
                      <a:pt x="2" y="7"/>
                    </a:cubicBezTo>
                    <a:cubicBezTo>
                      <a:pt x="5" y="5"/>
                      <a:pt x="9" y="3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6"/>
                      <a:pt x="8" y="12"/>
                      <a:pt x="8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983"/>
              <p:cNvSpPr>
                <a:spLocks/>
              </p:cNvSpPr>
              <p:nvPr/>
            </p:nvSpPr>
            <p:spPr bwMode="auto">
              <a:xfrm>
                <a:off x="6149975" y="1236663"/>
                <a:ext cx="26988" cy="49213"/>
              </a:xfrm>
              <a:custGeom>
                <a:avLst/>
                <a:gdLst>
                  <a:gd name="T0" fmla="*/ 5 w 8"/>
                  <a:gd name="T1" fmla="*/ 14 h 14"/>
                  <a:gd name="T2" fmla="*/ 3 w 8"/>
                  <a:gd name="T3" fmla="*/ 11 h 14"/>
                  <a:gd name="T4" fmla="*/ 0 w 8"/>
                  <a:gd name="T5" fmla="*/ 5 h 14"/>
                  <a:gd name="T6" fmla="*/ 4 w 8"/>
                  <a:gd name="T7" fmla="*/ 0 h 14"/>
                  <a:gd name="T8" fmla="*/ 5 w 8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5" y="14"/>
                    </a:moveTo>
                    <a:cubicBezTo>
                      <a:pt x="4" y="14"/>
                      <a:pt x="3" y="12"/>
                      <a:pt x="3" y="1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7" y="4"/>
                      <a:pt x="8" y="10"/>
                      <a:pt x="5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984"/>
              <p:cNvSpPr>
                <a:spLocks/>
              </p:cNvSpPr>
              <p:nvPr/>
            </p:nvSpPr>
            <p:spPr bwMode="auto">
              <a:xfrm>
                <a:off x="6118225" y="1268413"/>
                <a:ext cx="69850" cy="107950"/>
              </a:xfrm>
              <a:custGeom>
                <a:avLst/>
                <a:gdLst>
                  <a:gd name="T0" fmla="*/ 17 w 20"/>
                  <a:gd name="T1" fmla="*/ 24 h 31"/>
                  <a:gd name="T2" fmla="*/ 19 w 20"/>
                  <a:gd name="T3" fmla="*/ 30 h 31"/>
                  <a:gd name="T4" fmla="*/ 16 w 20"/>
                  <a:gd name="T5" fmla="*/ 31 h 31"/>
                  <a:gd name="T6" fmla="*/ 3 w 20"/>
                  <a:gd name="T7" fmla="*/ 19 h 31"/>
                  <a:gd name="T8" fmla="*/ 4 w 20"/>
                  <a:gd name="T9" fmla="*/ 2 h 31"/>
                  <a:gd name="T10" fmla="*/ 7 w 20"/>
                  <a:gd name="T11" fmla="*/ 0 h 31"/>
                  <a:gd name="T12" fmla="*/ 17 w 20"/>
                  <a:gd name="T13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1">
                    <a:moveTo>
                      <a:pt x="17" y="24"/>
                    </a:moveTo>
                    <a:cubicBezTo>
                      <a:pt x="18" y="26"/>
                      <a:pt x="20" y="27"/>
                      <a:pt x="19" y="30"/>
                    </a:cubicBezTo>
                    <a:cubicBezTo>
                      <a:pt x="19" y="30"/>
                      <a:pt x="18" y="31"/>
                      <a:pt x="16" y="31"/>
                    </a:cubicBezTo>
                    <a:cubicBezTo>
                      <a:pt x="10" y="30"/>
                      <a:pt x="6" y="25"/>
                      <a:pt x="3" y="19"/>
                    </a:cubicBezTo>
                    <a:cubicBezTo>
                      <a:pt x="0" y="14"/>
                      <a:pt x="1" y="7"/>
                      <a:pt x="4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5" y="7"/>
                      <a:pt x="11" y="17"/>
                      <a:pt x="1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985"/>
              <p:cNvSpPr>
                <a:spLocks/>
              </p:cNvSpPr>
              <p:nvPr/>
            </p:nvSpPr>
            <p:spPr bwMode="auto">
              <a:xfrm>
                <a:off x="6100763" y="1362075"/>
                <a:ext cx="84138" cy="26988"/>
              </a:xfrm>
              <a:custGeom>
                <a:avLst/>
                <a:gdLst>
                  <a:gd name="T0" fmla="*/ 23 w 24"/>
                  <a:gd name="T1" fmla="*/ 8 h 8"/>
                  <a:gd name="T2" fmla="*/ 5 w 24"/>
                  <a:gd name="T3" fmla="*/ 6 h 8"/>
                  <a:gd name="T4" fmla="*/ 0 w 24"/>
                  <a:gd name="T5" fmla="*/ 5 h 8"/>
                  <a:gd name="T6" fmla="*/ 7 w 24"/>
                  <a:gd name="T7" fmla="*/ 0 h 8"/>
                  <a:gd name="T8" fmla="*/ 15 w 24"/>
                  <a:gd name="T9" fmla="*/ 5 h 8"/>
                  <a:gd name="T10" fmla="*/ 24 w 24"/>
                  <a:gd name="T11" fmla="*/ 8 h 8"/>
                  <a:gd name="T12" fmla="*/ 23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3" y="8"/>
                    </a:moveTo>
                    <a:cubicBezTo>
                      <a:pt x="17" y="8"/>
                      <a:pt x="11" y="7"/>
                      <a:pt x="5" y="6"/>
                    </a:cubicBezTo>
                    <a:cubicBezTo>
                      <a:pt x="3" y="6"/>
                      <a:pt x="1" y="6"/>
                      <a:pt x="0" y="5"/>
                    </a:cubicBezTo>
                    <a:cubicBezTo>
                      <a:pt x="2" y="2"/>
                      <a:pt x="5" y="1"/>
                      <a:pt x="7" y="0"/>
                    </a:cubicBezTo>
                    <a:cubicBezTo>
                      <a:pt x="10" y="0"/>
                      <a:pt x="13" y="3"/>
                      <a:pt x="15" y="5"/>
                    </a:cubicBezTo>
                    <a:cubicBezTo>
                      <a:pt x="18" y="6"/>
                      <a:pt x="22" y="5"/>
                      <a:pt x="24" y="8"/>
                    </a:cubicBez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986"/>
              <p:cNvSpPr>
                <a:spLocks/>
              </p:cNvSpPr>
              <p:nvPr/>
            </p:nvSpPr>
            <p:spPr bwMode="auto">
              <a:xfrm>
                <a:off x="5942013" y="987425"/>
                <a:ext cx="41275" cy="58738"/>
              </a:xfrm>
              <a:custGeom>
                <a:avLst/>
                <a:gdLst>
                  <a:gd name="T0" fmla="*/ 9 w 12"/>
                  <a:gd name="T1" fmla="*/ 17 h 17"/>
                  <a:gd name="T2" fmla="*/ 4 w 12"/>
                  <a:gd name="T3" fmla="*/ 10 h 17"/>
                  <a:gd name="T4" fmla="*/ 0 w 12"/>
                  <a:gd name="T5" fmla="*/ 1 h 17"/>
                  <a:gd name="T6" fmla="*/ 8 w 12"/>
                  <a:gd name="T7" fmla="*/ 4 h 17"/>
                  <a:gd name="T8" fmla="*/ 11 w 12"/>
                  <a:gd name="T9" fmla="*/ 11 h 17"/>
                  <a:gd name="T10" fmla="*/ 9 w 12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9" y="17"/>
                    </a:moveTo>
                    <a:cubicBezTo>
                      <a:pt x="6" y="16"/>
                      <a:pt x="6" y="12"/>
                      <a:pt x="4" y="1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6" y="3"/>
                      <a:pt x="8" y="4"/>
                    </a:cubicBezTo>
                    <a:cubicBezTo>
                      <a:pt x="10" y="6"/>
                      <a:pt x="12" y="8"/>
                      <a:pt x="11" y="11"/>
                    </a:cubicBezTo>
                    <a:cubicBezTo>
                      <a:pt x="11" y="13"/>
                      <a:pt x="11" y="15"/>
                      <a:pt x="9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987"/>
              <p:cNvSpPr>
                <a:spLocks/>
              </p:cNvSpPr>
              <p:nvPr/>
            </p:nvSpPr>
            <p:spPr bwMode="auto">
              <a:xfrm>
                <a:off x="5862638" y="1406525"/>
                <a:ext cx="317500" cy="201613"/>
              </a:xfrm>
              <a:custGeom>
                <a:avLst/>
                <a:gdLst>
                  <a:gd name="T0" fmla="*/ 88 w 92"/>
                  <a:gd name="T1" fmla="*/ 9 h 58"/>
                  <a:gd name="T2" fmla="*/ 81 w 92"/>
                  <a:gd name="T3" fmla="*/ 16 h 58"/>
                  <a:gd name="T4" fmla="*/ 59 w 92"/>
                  <a:gd name="T5" fmla="*/ 27 h 58"/>
                  <a:gd name="T6" fmla="*/ 55 w 92"/>
                  <a:gd name="T7" fmla="*/ 34 h 58"/>
                  <a:gd name="T8" fmla="*/ 58 w 92"/>
                  <a:gd name="T9" fmla="*/ 37 h 58"/>
                  <a:gd name="T10" fmla="*/ 51 w 92"/>
                  <a:gd name="T11" fmla="*/ 43 h 58"/>
                  <a:gd name="T12" fmla="*/ 24 w 92"/>
                  <a:gd name="T13" fmla="*/ 54 h 58"/>
                  <a:gd name="T14" fmla="*/ 15 w 92"/>
                  <a:gd name="T15" fmla="*/ 58 h 58"/>
                  <a:gd name="T16" fmla="*/ 12 w 92"/>
                  <a:gd name="T17" fmla="*/ 46 h 58"/>
                  <a:gd name="T18" fmla="*/ 0 w 92"/>
                  <a:gd name="T19" fmla="*/ 33 h 58"/>
                  <a:gd name="T20" fmla="*/ 18 w 92"/>
                  <a:gd name="T21" fmla="*/ 19 h 58"/>
                  <a:gd name="T22" fmla="*/ 20 w 92"/>
                  <a:gd name="T23" fmla="*/ 14 h 58"/>
                  <a:gd name="T24" fmla="*/ 22 w 92"/>
                  <a:gd name="T25" fmla="*/ 6 h 58"/>
                  <a:gd name="T26" fmla="*/ 36 w 92"/>
                  <a:gd name="T27" fmla="*/ 2 h 58"/>
                  <a:gd name="T28" fmla="*/ 38 w 92"/>
                  <a:gd name="T29" fmla="*/ 12 h 58"/>
                  <a:gd name="T30" fmla="*/ 25 w 92"/>
                  <a:gd name="T31" fmla="*/ 29 h 58"/>
                  <a:gd name="T32" fmla="*/ 27 w 92"/>
                  <a:gd name="T33" fmla="*/ 29 h 58"/>
                  <a:gd name="T34" fmla="*/ 43 w 92"/>
                  <a:gd name="T35" fmla="*/ 13 h 58"/>
                  <a:gd name="T36" fmla="*/ 43 w 92"/>
                  <a:gd name="T37" fmla="*/ 3 h 58"/>
                  <a:gd name="T38" fmla="*/ 55 w 92"/>
                  <a:gd name="T39" fmla="*/ 0 h 58"/>
                  <a:gd name="T40" fmla="*/ 59 w 92"/>
                  <a:gd name="T41" fmla="*/ 0 h 58"/>
                  <a:gd name="T42" fmla="*/ 92 w 92"/>
                  <a:gd name="T43" fmla="*/ 6 h 58"/>
                  <a:gd name="T44" fmla="*/ 88 w 92"/>
                  <a:gd name="T45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2" h="58">
                    <a:moveTo>
                      <a:pt x="88" y="9"/>
                    </a:moveTo>
                    <a:cubicBezTo>
                      <a:pt x="81" y="16"/>
                      <a:pt x="81" y="16"/>
                      <a:pt x="81" y="16"/>
                    </a:cubicBezTo>
                    <a:cubicBezTo>
                      <a:pt x="72" y="18"/>
                      <a:pt x="66" y="22"/>
                      <a:pt x="59" y="27"/>
                    </a:cubicBezTo>
                    <a:cubicBezTo>
                      <a:pt x="57" y="29"/>
                      <a:pt x="54" y="31"/>
                      <a:pt x="55" y="34"/>
                    </a:cubicBezTo>
                    <a:cubicBezTo>
                      <a:pt x="56" y="35"/>
                      <a:pt x="58" y="34"/>
                      <a:pt x="58" y="37"/>
                    </a:cubicBezTo>
                    <a:cubicBezTo>
                      <a:pt x="57" y="40"/>
                      <a:pt x="54" y="42"/>
                      <a:pt x="51" y="43"/>
                    </a:cubicBezTo>
                    <a:cubicBezTo>
                      <a:pt x="41" y="43"/>
                      <a:pt x="32" y="49"/>
                      <a:pt x="24" y="54"/>
                    </a:cubicBezTo>
                    <a:cubicBezTo>
                      <a:pt x="21" y="56"/>
                      <a:pt x="19" y="57"/>
                      <a:pt x="15" y="58"/>
                    </a:cubicBezTo>
                    <a:cubicBezTo>
                      <a:pt x="13" y="55"/>
                      <a:pt x="15" y="50"/>
                      <a:pt x="12" y="46"/>
                    </a:cubicBezTo>
                    <a:cubicBezTo>
                      <a:pt x="9" y="40"/>
                      <a:pt x="4" y="37"/>
                      <a:pt x="0" y="33"/>
                    </a:cubicBezTo>
                    <a:cubicBezTo>
                      <a:pt x="5" y="27"/>
                      <a:pt x="15" y="26"/>
                      <a:pt x="18" y="19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1"/>
                      <a:pt x="20" y="8"/>
                      <a:pt x="22" y="6"/>
                    </a:cubicBezTo>
                    <a:cubicBezTo>
                      <a:pt x="26" y="3"/>
                      <a:pt x="31" y="2"/>
                      <a:pt x="36" y="2"/>
                    </a:cubicBezTo>
                    <a:cubicBezTo>
                      <a:pt x="39" y="4"/>
                      <a:pt x="38" y="9"/>
                      <a:pt x="38" y="12"/>
                    </a:cubicBezTo>
                    <a:cubicBezTo>
                      <a:pt x="36" y="19"/>
                      <a:pt x="31" y="25"/>
                      <a:pt x="25" y="29"/>
                    </a:cubicBezTo>
                    <a:cubicBezTo>
                      <a:pt x="25" y="30"/>
                      <a:pt x="26" y="29"/>
                      <a:pt x="27" y="29"/>
                    </a:cubicBezTo>
                    <a:cubicBezTo>
                      <a:pt x="34" y="26"/>
                      <a:pt x="41" y="21"/>
                      <a:pt x="43" y="1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6" y="0"/>
                      <a:pt x="51" y="0"/>
                      <a:pt x="55" y="0"/>
                    </a:cubicBezTo>
                    <a:cubicBezTo>
                      <a:pt x="56" y="1"/>
                      <a:pt x="58" y="1"/>
                      <a:pt x="59" y="0"/>
                    </a:cubicBezTo>
                    <a:cubicBezTo>
                      <a:pt x="69" y="3"/>
                      <a:pt x="81" y="5"/>
                      <a:pt x="92" y="6"/>
                    </a:cubicBezTo>
                    <a:cubicBezTo>
                      <a:pt x="92" y="8"/>
                      <a:pt x="89" y="7"/>
                      <a:pt x="88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988"/>
              <p:cNvSpPr>
                <a:spLocks/>
              </p:cNvSpPr>
              <p:nvPr/>
            </p:nvSpPr>
            <p:spPr bwMode="auto">
              <a:xfrm>
                <a:off x="5900738" y="995363"/>
                <a:ext cx="50800" cy="76200"/>
              </a:xfrm>
              <a:custGeom>
                <a:avLst/>
                <a:gdLst>
                  <a:gd name="T0" fmla="*/ 14 w 15"/>
                  <a:gd name="T1" fmla="*/ 20 h 22"/>
                  <a:gd name="T2" fmla="*/ 2 w 15"/>
                  <a:gd name="T3" fmla="*/ 18 h 22"/>
                  <a:gd name="T4" fmla="*/ 0 w 15"/>
                  <a:gd name="T5" fmla="*/ 9 h 22"/>
                  <a:gd name="T6" fmla="*/ 6 w 15"/>
                  <a:gd name="T7" fmla="*/ 1 h 22"/>
                  <a:gd name="T8" fmla="*/ 7 w 15"/>
                  <a:gd name="T9" fmla="*/ 0 h 22"/>
                  <a:gd name="T10" fmla="*/ 15 w 15"/>
                  <a:gd name="T11" fmla="*/ 12 h 22"/>
                  <a:gd name="T12" fmla="*/ 14 w 15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14" y="20"/>
                    </a:moveTo>
                    <a:cubicBezTo>
                      <a:pt x="10" y="22"/>
                      <a:pt x="6" y="21"/>
                      <a:pt x="2" y="18"/>
                    </a:cubicBezTo>
                    <a:cubicBezTo>
                      <a:pt x="0" y="16"/>
                      <a:pt x="0" y="12"/>
                      <a:pt x="0" y="9"/>
                    </a:cubicBezTo>
                    <a:cubicBezTo>
                      <a:pt x="1" y="6"/>
                      <a:pt x="4" y="4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3"/>
                      <a:pt x="15" y="7"/>
                      <a:pt x="15" y="12"/>
                    </a:cubicBezTo>
                    <a:lnTo>
                      <a:pt x="1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989"/>
              <p:cNvSpPr>
                <a:spLocks/>
              </p:cNvSpPr>
              <p:nvPr/>
            </p:nvSpPr>
            <p:spPr bwMode="auto">
              <a:xfrm>
                <a:off x="5886450" y="1160463"/>
                <a:ext cx="146050" cy="96838"/>
              </a:xfrm>
              <a:custGeom>
                <a:avLst/>
                <a:gdLst>
                  <a:gd name="T0" fmla="*/ 39 w 42"/>
                  <a:gd name="T1" fmla="*/ 19 h 28"/>
                  <a:gd name="T2" fmla="*/ 33 w 42"/>
                  <a:gd name="T3" fmla="*/ 26 h 28"/>
                  <a:gd name="T4" fmla="*/ 22 w 42"/>
                  <a:gd name="T5" fmla="*/ 23 h 28"/>
                  <a:gd name="T6" fmla="*/ 1 w 42"/>
                  <a:gd name="T7" fmla="*/ 16 h 28"/>
                  <a:gd name="T8" fmla="*/ 0 w 42"/>
                  <a:gd name="T9" fmla="*/ 14 h 28"/>
                  <a:gd name="T10" fmla="*/ 30 w 42"/>
                  <a:gd name="T11" fmla="*/ 3 h 28"/>
                  <a:gd name="T12" fmla="*/ 39 w 42"/>
                  <a:gd name="T13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28">
                    <a:moveTo>
                      <a:pt x="39" y="19"/>
                    </a:moveTo>
                    <a:cubicBezTo>
                      <a:pt x="37" y="22"/>
                      <a:pt x="36" y="25"/>
                      <a:pt x="33" y="26"/>
                    </a:cubicBezTo>
                    <a:cubicBezTo>
                      <a:pt x="28" y="28"/>
                      <a:pt x="26" y="23"/>
                      <a:pt x="22" y="23"/>
                    </a:cubicBezTo>
                    <a:cubicBezTo>
                      <a:pt x="17" y="17"/>
                      <a:pt x="9" y="12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8" y="8"/>
                      <a:pt x="19" y="0"/>
                      <a:pt x="30" y="3"/>
                    </a:cubicBezTo>
                    <a:cubicBezTo>
                      <a:pt x="36" y="5"/>
                      <a:pt x="42" y="13"/>
                      <a:pt x="39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990"/>
              <p:cNvSpPr>
                <a:spLocks/>
              </p:cNvSpPr>
              <p:nvPr/>
            </p:nvSpPr>
            <p:spPr bwMode="auto">
              <a:xfrm>
                <a:off x="5872163" y="1254125"/>
                <a:ext cx="149225" cy="149225"/>
              </a:xfrm>
              <a:custGeom>
                <a:avLst/>
                <a:gdLst>
                  <a:gd name="T0" fmla="*/ 41 w 43"/>
                  <a:gd name="T1" fmla="*/ 18 h 43"/>
                  <a:gd name="T2" fmla="*/ 25 w 43"/>
                  <a:gd name="T3" fmla="*/ 27 h 43"/>
                  <a:gd name="T4" fmla="*/ 14 w 43"/>
                  <a:gd name="T5" fmla="*/ 42 h 43"/>
                  <a:gd name="T6" fmla="*/ 5 w 43"/>
                  <a:gd name="T7" fmla="*/ 43 h 43"/>
                  <a:gd name="T8" fmla="*/ 0 w 43"/>
                  <a:gd name="T9" fmla="*/ 37 h 43"/>
                  <a:gd name="T10" fmla="*/ 2 w 43"/>
                  <a:gd name="T11" fmla="*/ 29 h 43"/>
                  <a:gd name="T12" fmla="*/ 9 w 43"/>
                  <a:gd name="T13" fmla="*/ 28 h 43"/>
                  <a:gd name="T14" fmla="*/ 22 w 43"/>
                  <a:gd name="T15" fmla="*/ 19 h 43"/>
                  <a:gd name="T16" fmla="*/ 27 w 43"/>
                  <a:gd name="T17" fmla="*/ 4 h 43"/>
                  <a:gd name="T18" fmla="*/ 26 w 43"/>
                  <a:gd name="T19" fmla="*/ 0 h 43"/>
                  <a:gd name="T20" fmla="*/ 38 w 43"/>
                  <a:gd name="T21" fmla="*/ 1 h 43"/>
                  <a:gd name="T22" fmla="*/ 42 w 43"/>
                  <a:gd name="T23" fmla="*/ 7 h 43"/>
                  <a:gd name="T24" fmla="*/ 41 w 43"/>
                  <a:gd name="T2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38" y="24"/>
                      <a:pt x="30" y="26"/>
                      <a:pt x="25" y="27"/>
                    </a:cubicBezTo>
                    <a:cubicBezTo>
                      <a:pt x="22" y="33"/>
                      <a:pt x="21" y="39"/>
                      <a:pt x="14" y="42"/>
                    </a:cubicBezTo>
                    <a:cubicBezTo>
                      <a:pt x="11" y="42"/>
                      <a:pt x="8" y="43"/>
                      <a:pt x="5" y="43"/>
                    </a:cubicBezTo>
                    <a:cubicBezTo>
                      <a:pt x="3" y="41"/>
                      <a:pt x="1" y="40"/>
                      <a:pt x="0" y="37"/>
                    </a:cubicBezTo>
                    <a:cubicBezTo>
                      <a:pt x="0" y="34"/>
                      <a:pt x="1" y="31"/>
                      <a:pt x="2" y="29"/>
                    </a:cubicBezTo>
                    <a:cubicBezTo>
                      <a:pt x="4" y="28"/>
                      <a:pt x="6" y="27"/>
                      <a:pt x="9" y="28"/>
                    </a:cubicBezTo>
                    <a:cubicBezTo>
                      <a:pt x="13" y="26"/>
                      <a:pt x="20" y="24"/>
                      <a:pt x="22" y="19"/>
                    </a:cubicBezTo>
                    <a:cubicBezTo>
                      <a:pt x="26" y="16"/>
                      <a:pt x="28" y="10"/>
                      <a:pt x="27" y="4"/>
                    </a:cubicBezTo>
                    <a:cubicBezTo>
                      <a:pt x="27" y="3"/>
                      <a:pt x="26" y="1"/>
                      <a:pt x="26" y="0"/>
                    </a:cubicBezTo>
                    <a:cubicBezTo>
                      <a:pt x="30" y="0"/>
                      <a:pt x="34" y="5"/>
                      <a:pt x="38" y="1"/>
                    </a:cubicBezTo>
                    <a:cubicBezTo>
                      <a:pt x="40" y="2"/>
                      <a:pt x="41" y="5"/>
                      <a:pt x="42" y="7"/>
                    </a:cubicBezTo>
                    <a:cubicBezTo>
                      <a:pt x="43" y="11"/>
                      <a:pt x="42" y="15"/>
                      <a:pt x="41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991"/>
              <p:cNvSpPr>
                <a:spLocks/>
              </p:cNvSpPr>
              <p:nvPr/>
            </p:nvSpPr>
            <p:spPr bwMode="auto">
              <a:xfrm>
                <a:off x="5827713" y="1216025"/>
                <a:ext cx="123825" cy="128588"/>
              </a:xfrm>
              <a:custGeom>
                <a:avLst/>
                <a:gdLst>
                  <a:gd name="T0" fmla="*/ 32 w 36"/>
                  <a:gd name="T1" fmla="*/ 28 h 37"/>
                  <a:gd name="T2" fmla="*/ 9 w 36"/>
                  <a:gd name="T3" fmla="*/ 34 h 37"/>
                  <a:gd name="T4" fmla="*/ 1 w 36"/>
                  <a:gd name="T5" fmla="*/ 20 h 37"/>
                  <a:gd name="T6" fmla="*/ 2 w 36"/>
                  <a:gd name="T7" fmla="*/ 16 h 37"/>
                  <a:gd name="T8" fmla="*/ 16 w 36"/>
                  <a:gd name="T9" fmla="*/ 12 h 37"/>
                  <a:gd name="T10" fmla="*/ 9 w 36"/>
                  <a:gd name="T11" fmla="*/ 6 h 37"/>
                  <a:gd name="T12" fmla="*/ 14 w 36"/>
                  <a:gd name="T13" fmla="*/ 3 h 37"/>
                  <a:gd name="T14" fmla="*/ 30 w 36"/>
                  <a:gd name="T15" fmla="*/ 4 h 37"/>
                  <a:gd name="T16" fmla="*/ 36 w 36"/>
                  <a:gd name="T17" fmla="*/ 17 h 37"/>
                  <a:gd name="T18" fmla="*/ 32 w 36"/>
                  <a:gd name="T19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7">
                    <a:moveTo>
                      <a:pt x="32" y="28"/>
                    </a:moveTo>
                    <a:cubicBezTo>
                      <a:pt x="25" y="32"/>
                      <a:pt x="17" y="37"/>
                      <a:pt x="9" y="34"/>
                    </a:cubicBezTo>
                    <a:cubicBezTo>
                      <a:pt x="4" y="31"/>
                      <a:pt x="1" y="26"/>
                      <a:pt x="1" y="20"/>
                    </a:cubicBezTo>
                    <a:cubicBezTo>
                      <a:pt x="1" y="19"/>
                      <a:pt x="0" y="17"/>
                      <a:pt x="2" y="16"/>
                    </a:cubicBezTo>
                    <a:cubicBezTo>
                      <a:pt x="7" y="14"/>
                      <a:pt x="15" y="20"/>
                      <a:pt x="16" y="12"/>
                    </a:cubicBezTo>
                    <a:cubicBezTo>
                      <a:pt x="15" y="9"/>
                      <a:pt x="11" y="8"/>
                      <a:pt x="9" y="6"/>
                    </a:cubicBezTo>
                    <a:cubicBezTo>
                      <a:pt x="9" y="4"/>
                      <a:pt x="12" y="3"/>
                      <a:pt x="14" y="3"/>
                    </a:cubicBezTo>
                    <a:cubicBezTo>
                      <a:pt x="19" y="1"/>
                      <a:pt x="26" y="0"/>
                      <a:pt x="30" y="4"/>
                    </a:cubicBezTo>
                    <a:cubicBezTo>
                      <a:pt x="34" y="7"/>
                      <a:pt x="36" y="13"/>
                      <a:pt x="36" y="17"/>
                    </a:cubicBezTo>
                    <a:cubicBezTo>
                      <a:pt x="35" y="21"/>
                      <a:pt x="35" y="25"/>
                      <a:pt x="32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992"/>
              <p:cNvSpPr>
                <a:spLocks/>
              </p:cNvSpPr>
              <p:nvPr/>
            </p:nvSpPr>
            <p:spPr bwMode="auto">
              <a:xfrm>
                <a:off x="5765800" y="1279525"/>
                <a:ext cx="100013" cy="114300"/>
              </a:xfrm>
              <a:custGeom>
                <a:avLst/>
                <a:gdLst>
                  <a:gd name="T0" fmla="*/ 26 w 29"/>
                  <a:gd name="T1" fmla="*/ 28 h 33"/>
                  <a:gd name="T2" fmla="*/ 15 w 29"/>
                  <a:gd name="T3" fmla="*/ 33 h 33"/>
                  <a:gd name="T4" fmla="*/ 2 w 29"/>
                  <a:gd name="T5" fmla="*/ 22 h 33"/>
                  <a:gd name="T6" fmla="*/ 3 w 29"/>
                  <a:gd name="T7" fmla="*/ 9 h 33"/>
                  <a:gd name="T8" fmla="*/ 16 w 29"/>
                  <a:gd name="T9" fmla="*/ 0 h 33"/>
                  <a:gd name="T10" fmla="*/ 20 w 29"/>
                  <a:gd name="T11" fmla="*/ 15 h 33"/>
                  <a:gd name="T12" fmla="*/ 28 w 29"/>
                  <a:gd name="T13" fmla="*/ 21 h 33"/>
                  <a:gd name="T14" fmla="*/ 26 w 29"/>
                  <a:gd name="T15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3">
                    <a:moveTo>
                      <a:pt x="26" y="28"/>
                    </a:moveTo>
                    <a:cubicBezTo>
                      <a:pt x="23" y="31"/>
                      <a:pt x="19" y="33"/>
                      <a:pt x="15" y="33"/>
                    </a:cubicBezTo>
                    <a:cubicBezTo>
                      <a:pt x="9" y="32"/>
                      <a:pt x="4" y="28"/>
                      <a:pt x="2" y="22"/>
                    </a:cubicBezTo>
                    <a:cubicBezTo>
                      <a:pt x="0" y="18"/>
                      <a:pt x="2" y="14"/>
                      <a:pt x="3" y="9"/>
                    </a:cubicBezTo>
                    <a:cubicBezTo>
                      <a:pt x="5" y="5"/>
                      <a:pt x="10" y="0"/>
                      <a:pt x="16" y="0"/>
                    </a:cubicBezTo>
                    <a:cubicBezTo>
                      <a:pt x="18" y="5"/>
                      <a:pt x="16" y="11"/>
                      <a:pt x="20" y="15"/>
                    </a:cubicBezTo>
                    <a:cubicBezTo>
                      <a:pt x="22" y="18"/>
                      <a:pt x="25" y="20"/>
                      <a:pt x="28" y="21"/>
                    </a:cubicBezTo>
                    <a:cubicBezTo>
                      <a:pt x="29" y="24"/>
                      <a:pt x="26" y="26"/>
                      <a:pt x="26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993"/>
              <p:cNvSpPr>
                <a:spLocks/>
              </p:cNvSpPr>
              <p:nvPr/>
            </p:nvSpPr>
            <p:spPr bwMode="auto">
              <a:xfrm>
                <a:off x="5775325" y="1517650"/>
                <a:ext cx="125413" cy="134938"/>
              </a:xfrm>
              <a:custGeom>
                <a:avLst/>
                <a:gdLst>
                  <a:gd name="T0" fmla="*/ 33 w 36"/>
                  <a:gd name="T1" fmla="*/ 33 h 39"/>
                  <a:gd name="T2" fmla="*/ 30 w 36"/>
                  <a:gd name="T3" fmla="*/ 37 h 39"/>
                  <a:gd name="T4" fmla="*/ 18 w 36"/>
                  <a:gd name="T5" fmla="*/ 39 h 39"/>
                  <a:gd name="T6" fmla="*/ 4 w 36"/>
                  <a:gd name="T7" fmla="*/ 37 h 39"/>
                  <a:gd name="T8" fmla="*/ 3 w 36"/>
                  <a:gd name="T9" fmla="*/ 33 h 39"/>
                  <a:gd name="T10" fmla="*/ 1 w 36"/>
                  <a:gd name="T11" fmla="*/ 19 h 39"/>
                  <a:gd name="T12" fmla="*/ 1 w 36"/>
                  <a:gd name="T13" fmla="*/ 16 h 39"/>
                  <a:gd name="T14" fmla="*/ 20 w 36"/>
                  <a:gd name="T15" fmla="*/ 14 h 39"/>
                  <a:gd name="T16" fmla="*/ 18 w 36"/>
                  <a:gd name="T17" fmla="*/ 9 h 39"/>
                  <a:gd name="T18" fmla="*/ 3 w 36"/>
                  <a:gd name="T19" fmla="*/ 7 h 39"/>
                  <a:gd name="T20" fmla="*/ 1 w 36"/>
                  <a:gd name="T21" fmla="*/ 5 h 39"/>
                  <a:gd name="T22" fmla="*/ 25 w 36"/>
                  <a:gd name="T23" fmla="*/ 5 h 39"/>
                  <a:gd name="T24" fmla="*/ 36 w 36"/>
                  <a:gd name="T25" fmla="*/ 24 h 39"/>
                  <a:gd name="T26" fmla="*/ 33 w 36"/>
                  <a:gd name="T2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39">
                    <a:moveTo>
                      <a:pt x="33" y="33"/>
                    </a:moveTo>
                    <a:cubicBezTo>
                      <a:pt x="34" y="36"/>
                      <a:pt x="32" y="36"/>
                      <a:pt x="30" y="37"/>
                    </a:cubicBezTo>
                    <a:cubicBezTo>
                      <a:pt x="26" y="39"/>
                      <a:pt x="22" y="39"/>
                      <a:pt x="18" y="39"/>
                    </a:cubicBezTo>
                    <a:cubicBezTo>
                      <a:pt x="14" y="36"/>
                      <a:pt x="9" y="37"/>
                      <a:pt x="4" y="37"/>
                    </a:cubicBezTo>
                    <a:cubicBezTo>
                      <a:pt x="2" y="37"/>
                      <a:pt x="3" y="34"/>
                      <a:pt x="3" y="33"/>
                    </a:cubicBezTo>
                    <a:cubicBezTo>
                      <a:pt x="3" y="28"/>
                      <a:pt x="2" y="23"/>
                      <a:pt x="1" y="19"/>
                    </a:cubicBezTo>
                    <a:cubicBezTo>
                      <a:pt x="0" y="18"/>
                      <a:pt x="0" y="17"/>
                      <a:pt x="1" y="16"/>
                    </a:cubicBezTo>
                    <a:cubicBezTo>
                      <a:pt x="8" y="16"/>
                      <a:pt x="14" y="18"/>
                      <a:pt x="20" y="14"/>
                    </a:cubicBezTo>
                    <a:cubicBezTo>
                      <a:pt x="21" y="12"/>
                      <a:pt x="18" y="10"/>
                      <a:pt x="18" y="9"/>
                    </a:cubicBezTo>
                    <a:cubicBezTo>
                      <a:pt x="12" y="7"/>
                      <a:pt x="7" y="7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8" y="0"/>
                      <a:pt x="17" y="1"/>
                      <a:pt x="25" y="5"/>
                    </a:cubicBezTo>
                    <a:cubicBezTo>
                      <a:pt x="31" y="9"/>
                      <a:pt x="35" y="17"/>
                      <a:pt x="36" y="24"/>
                    </a:cubicBezTo>
                    <a:cubicBezTo>
                      <a:pt x="36" y="27"/>
                      <a:pt x="34" y="30"/>
                      <a:pt x="33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994"/>
              <p:cNvSpPr>
                <a:spLocks/>
              </p:cNvSpPr>
              <p:nvPr/>
            </p:nvSpPr>
            <p:spPr bwMode="auto">
              <a:xfrm>
                <a:off x="5799138" y="1663700"/>
                <a:ext cx="119063" cy="149225"/>
              </a:xfrm>
              <a:custGeom>
                <a:avLst/>
                <a:gdLst>
                  <a:gd name="T0" fmla="*/ 31 w 34"/>
                  <a:gd name="T1" fmla="*/ 33 h 43"/>
                  <a:gd name="T2" fmla="*/ 8 w 34"/>
                  <a:gd name="T3" fmla="*/ 41 h 43"/>
                  <a:gd name="T4" fmla="*/ 2 w 34"/>
                  <a:gd name="T5" fmla="*/ 32 h 43"/>
                  <a:gd name="T6" fmla="*/ 0 w 34"/>
                  <a:gd name="T7" fmla="*/ 29 h 43"/>
                  <a:gd name="T8" fmla="*/ 9 w 34"/>
                  <a:gd name="T9" fmla="*/ 26 h 43"/>
                  <a:gd name="T10" fmla="*/ 4 w 34"/>
                  <a:gd name="T11" fmla="*/ 11 h 43"/>
                  <a:gd name="T12" fmla="*/ 9 w 34"/>
                  <a:gd name="T13" fmla="*/ 1 h 43"/>
                  <a:gd name="T14" fmla="*/ 22 w 34"/>
                  <a:gd name="T15" fmla="*/ 3 h 43"/>
                  <a:gd name="T16" fmla="*/ 34 w 34"/>
                  <a:gd name="T17" fmla="*/ 20 h 43"/>
                  <a:gd name="T18" fmla="*/ 31 w 34"/>
                  <a:gd name="T1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43">
                    <a:moveTo>
                      <a:pt x="31" y="33"/>
                    </a:moveTo>
                    <a:cubicBezTo>
                      <a:pt x="25" y="40"/>
                      <a:pt x="16" y="43"/>
                      <a:pt x="8" y="41"/>
                    </a:cubicBezTo>
                    <a:cubicBezTo>
                      <a:pt x="4" y="40"/>
                      <a:pt x="4" y="35"/>
                      <a:pt x="2" y="32"/>
                    </a:cubicBezTo>
                    <a:cubicBezTo>
                      <a:pt x="1" y="31"/>
                      <a:pt x="0" y="30"/>
                      <a:pt x="0" y="29"/>
                    </a:cubicBezTo>
                    <a:cubicBezTo>
                      <a:pt x="3" y="27"/>
                      <a:pt x="9" y="31"/>
                      <a:pt x="9" y="26"/>
                    </a:cubicBezTo>
                    <a:cubicBezTo>
                      <a:pt x="8" y="21"/>
                      <a:pt x="6" y="16"/>
                      <a:pt x="4" y="11"/>
                    </a:cubicBezTo>
                    <a:cubicBezTo>
                      <a:pt x="5" y="7"/>
                      <a:pt x="7" y="4"/>
                      <a:pt x="9" y="1"/>
                    </a:cubicBezTo>
                    <a:cubicBezTo>
                      <a:pt x="13" y="0"/>
                      <a:pt x="18" y="0"/>
                      <a:pt x="22" y="3"/>
                    </a:cubicBezTo>
                    <a:cubicBezTo>
                      <a:pt x="28" y="7"/>
                      <a:pt x="33" y="13"/>
                      <a:pt x="34" y="20"/>
                    </a:cubicBezTo>
                    <a:cubicBezTo>
                      <a:pt x="34" y="25"/>
                      <a:pt x="34" y="30"/>
                      <a:pt x="31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995"/>
              <p:cNvSpPr>
                <a:spLocks/>
              </p:cNvSpPr>
              <p:nvPr/>
            </p:nvSpPr>
            <p:spPr bwMode="auto">
              <a:xfrm>
                <a:off x="5688013" y="1631950"/>
                <a:ext cx="136525" cy="134938"/>
              </a:xfrm>
              <a:custGeom>
                <a:avLst/>
                <a:gdLst>
                  <a:gd name="T0" fmla="*/ 36 w 39"/>
                  <a:gd name="T1" fmla="*/ 14 h 39"/>
                  <a:gd name="T2" fmla="*/ 33 w 39"/>
                  <a:gd name="T3" fmla="*/ 20 h 39"/>
                  <a:gd name="T4" fmla="*/ 37 w 39"/>
                  <a:gd name="T5" fmla="*/ 34 h 39"/>
                  <a:gd name="T6" fmla="*/ 31 w 39"/>
                  <a:gd name="T7" fmla="*/ 35 h 39"/>
                  <a:gd name="T8" fmla="*/ 21 w 39"/>
                  <a:gd name="T9" fmla="*/ 32 h 39"/>
                  <a:gd name="T10" fmla="*/ 10 w 39"/>
                  <a:gd name="T11" fmla="*/ 39 h 39"/>
                  <a:gd name="T12" fmla="*/ 9 w 39"/>
                  <a:gd name="T13" fmla="*/ 38 h 39"/>
                  <a:gd name="T14" fmla="*/ 11 w 39"/>
                  <a:gd name="T15" fmla="*/ 27 h 39"/>
                  <a:gd name="T16" fmla="*/ 4 w 39"/>
                  <a:gd name="T17" fmla="*/ 23 h 39"/>
                  <a:gd name="T18" fmla="*/ 0 w 39"/>
                  <a:gd name="T19" fmla="*/ 19 h 39"/>
                  <a:gd name="T20" fmla="*/ 8 w 39"/>
                  <a:gd name="T21" fmla="*/ 11 h 39"/>
                  <a:gd name="T22" fmla="*/ 7 w 39"/>
                  <a:gd name="T23" fmla="*/ 0 h 39"/>
                  <a:gd name="T24" fmla="*/ 18 w 39"/>
                  <a:gd name="T25" fmla="*/ 4 h 39"/>
                  <a:gd name="T26" fmla="*/ 21 w 39"/>
                  <a:gd name="T27" fmla="*/ 12 h 39"/>
                  <a:gd name="T28" fmla="*/ 26 w 39"/>
                  <a:gd name="T29" fmla="*/ 11 h 39"/>
                  <a:gd name="T30" fmla="*/ 35 w 39"/>
                  <a:gd name="T31" fmla="*/ 6 h 39"/>
                  <a:gd name="T32" fmla="*/ 38 w 39"/>
                  <a:gd name="T33" fmla="*/ 9 h 39"/>
                  <a:gd name="T34" fmla="*/ 36 w 39"/>
                  <a:gd name="T35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39">
                    <a:moveTo>
                      <a:pt x="36" y="14"/>
                    </a:moveTo>
                    <a:cubicBezTo>
                      <a:pt x="33" y="20"/>
                      <a:pt x="33" y="20"/>
                      <a:pt x="33" y="20"/>
                    </a:cubicBezTo>
                    <a:cubicBezTo>
                      <a:pt x="35" y="24"/>
                      <a:pt x="37" y="29"/>
                      <a:pt x="37" y="34"/>
                    </a:cubicBezTo>
                    <a:cubicBezTo>
                      <a:pt x="36" y="35"/>
                      <a:pt x="33" y="34"/>
                      <a:pt x="31" y="35"/>
                    </a:cubicBezTo>
                    <a:cubicBezTo>
                      <a:pt x="28" y="34"/>
                      <a:pt x="25" y="32"/>
                      <a:pt x="21" y="32"/>
                    </a:cubicBezTo>
                    <a:cubicBezTo>
                      <a:pt x="17" y="34"/>
                      <a:pt x="15" y="38"/>
                      <a:pt x="10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4"/>
                      <a:pt x="10" y="31"/>
                      <a:pt x="11" y="27"/>
                    </a:cubicBezTo>
                    <a:cubicBezTo>
                      <a:pt x="9" y="25"/>
                      <a:pt x="6" y="24"/>
                      <a:pt x="4" y="23"/>
                    </a:cubicBezTo>
                    <a:cubicBezTo>
                      <a:pt x="2" y="22"/>
                      <a:pt x="1" y="20"/>
                      <a:pt x="0" y="19"/>
                    </a:cubicBezTo>
                    <a:cubicBezTo>
                      <a:pt x="1" y="15"/>
                      <a:pt x="6" y="13"/>
                      <a:pt x="8" y="11"/>
                    </a:cubicBezTo>
                    <a:cubicBezTo>
                      <a:pt x="8" y="7"/>
                      <a:pt x="5" y="3"/>
                      <a:pt x="7" y="0"/>
                    </a:cubicBezTo>
                    <a:cubicBezTo>
                      <a:pt x="11" y="0"/>
                      <a:pt x="15" y="1"/>
                      <a:pt x="18" y="4"/>
                    </a:cubicBezTo>
                    <a:cubicBezTo>
                      <a:pt x="21" y="6"/>
                      <a:pt x="18" y="10"/>
                      <a:pt x="21" y="12"/>
                    </a:cubicBezTo>
                    <a:cubicBezTo>
                      <a:pt x="23" y="14"/>
                      <a:pt x="25" y="13"/>
                      <a:pt x="26" y="11"/>
                    </a:cubicBezTo>
                    <a:cubicBezTo>
                      <a:pt x="27" y="6"/>
                      <a:pt x="32" y="7"/>
                      <a:pt x="35" y="6"/>
                    </a:cubicBezTo>
                    <a:cubicBezTo>
                      <a:pt x="37" y="5"/>
                      <a:pt x="39" y="7"/>
                      <a:pt x="38" y="9"/>
                    </a:cubicBezTo>
                    <a:cubicBezTo>
                      <a:pt x="37" y="11"/>
                      <a:pt x="36" y="12"/>
                      <a:pt x="36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996"/>
              <p:cNvSpPr>
                <a:spLocks/>
              </p:cNvSpPr>
              <p:nvPr/>
            </p:nvSpPr>
            <p:spPr bwMode="auto">
              <a:xfrm>
                <a:off x="5605463" y="1535113"/>
                <a:ext cx="138113" cy="138113"/>
              </a:xfrm>
              <a:custGeom>
                <a:avLst/>
                <a:gdLst>
                  <a:gd name="T0" fmla="*/ 40 w 40"/>
                  <a:gd name="T1" fmla="*/ 26 h 40"/>
                  <a:gd name="T2" fmla="*/ 28 w 40"/>
                  <a:gd name="T3" fmla="*/ 24 h 40"/>
                  <a:gd name="T4" fmla="*/ 27 w 40"/>
                  <a:gd name="T5" fmla="*/ 30 h 40"/>
                  <a:gd name="T6" fmla="*/ 27 w 40"/>
                  <a:gd name="T7" fmla="*/ 37 h 40"/>
                  <a:gd name="T8" fmla="*/ 9 w 40"/>
                  <a:gd name="T9" fmla="*/ 34 h 40"/>
                  <a:gd name="T10" fmla="*/ 1 w 40"/>
                  <a:gd name="T11" fmla="*/ 22 h 40"/>
                  <a:gd name="T12" fmla="*/ 8 w 40"/>
                  <a:gd name="T13" fmla="*/ 4 h 40"/>
                  <a:gd name="T14" fmla="*/ 16 w 40"/>
                  <a:gd name="T15" fmla="*/ 0 h 40"/>
                  <a:gd name="T16" fmla="*/ 40 w 40"/>
                  <a:gd name="T17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40" y="26"/>
                    </a:moveTo>
                    <a:cubicBezTo>
                      <a:pt x="37" y="25"/>
                      <a:pt x="32" y="24"/>
                      <a:pt x="28" y="24"/>
                    </a:cubicBezTo>
                    <a:cubicBezTo>
                      <a:pt x="26" y="25"/>
                      <a:pt x="27" y="28"/>
                      <a:pt x="27" y="30"/>
                    </a:cubicBezTo>
                    <a:cubicBezTo>
                      <a:pt x="27" y="32"/>
                      <a:pt x="30" y="36"/>
                      <a:pt x="27" y="37"/>
                    </a:cubicBezTo>
                    <a:cubicBezTo>
                      <a:pt x="21" y="40"/>
                      <a:pt x="15" y="37"/>
                      <a:pt x="9" y="34"/>
                    </a:cubicBezTo>
                    <a:cubicBezTo>
                      <a:pt x="5" y="31"/>
                      <a:pt x="2" y="28"/>
                      <a:pt x="1" y="22"/>
                    </a:cubicBezTo>
                    <a:cubicBezTo>
                      <a:pt x="0" y="16"/>
                      <a:pt x="3" y="9"/>
                      <a:pt x="8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8" y="3"/>
                      <a:pt x="40" y="13"/>
                      <a:pt x="40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997"/>
              <p:cNvSpPr>
                <a:spLocks/>
              </p:cNvSpPr>
              <p:nvPr/>
            </p:nvSpPr>
            <p:spPr bwMode="auto">
              <a:xfrm>
                <a:off x="5661025" y="1754188"/>
                <a:ext cx="138113" cy="123825"/>
              </a:xfrm>
              <a:custGeom>
                <a:avLst/>
                <a:gdLst>
                  <a:gd name="T0" fmla="*/ 36 w 40"/>
                  <a:gd name="T1" fmla="*/ 28 h 36"/>
                  <a:gd name="T2" fmla="*/ 18 w 40"/>
                  <a:gd name="T3" fmla="*/ 35 h 36"/>
                  <a:gd name="T4" fmla="*/ 0 w 40"/>
                  <a:gd name="T5" fmla="*/ 18 h 36"/>
                  <a:gd name="T6" fmla="*/ 4 w 40"/>
                  <a:gd name="T7" fmla="*/ 13 h 36"/>
                  <a:gd name="T8" fmla="*/ 15 w 40"/>
                  <a:gd name="T9" fmla="*/ 1 h 36"/>
                  <a:gd name="T10" fmla="*/ 16 w 40"/>
                  <a:gd name="T11" fmla="*/ 6 h 36"/>
                  <a:gd name="T12" fmla="*/ 19 w 40"/>
                  <a:gd name="T13" fmla="*/ 8 h 36"/>
                  <a:gd name="T14" fmla="*/ 30 w 40"/>
                  <a:gd name="T15" fmla="*/ 0 h 36"/>
                  <a:gd name="T16" fmla="*/ 39 w 40"/>
                  <a:gd name="T17" fmla="*/ 13 h 36"/>
                  <a:gd name="T18" fmla="*/ 36 w 40"/>
                  <a:gd name="T19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6">
                    <a:moveTo>
                      <a:pt x="36" y="28"/>
                    </a:moveTo>
                    <a:cubicBezTo>
                      <a:pt x="32" y="33"/>
                      <a:pt x="25" y="36"/>
                      <a:pt x="18" y="35"/>
                    </a:cubicBezTo>
                    <a:cubicBezTo>
                      <a:pt x="9" y="33"/>
                      <a:pt x="4" y="26"/>
                      <a:pt x="0" y="18"/>
                    </a:cubicBezTo>
                    <a:cubicBezTo>
                      <a:pt x="0" y="16"/>
                      <a:pt x="2" y="14"/>
                      <a:pt x="4" y="13"/>
                    </a:cubicBezTo>
                    <a:cubicBezTo>
                      <a:pt x="8" y="10"/>
                      <a:pt x="12" y="6"/>
                      <a:pt x="15" y="1"/>
                    </a:cubicBezTo>
                    <a:cubicBezTo>
                      <a:pt x="16" y="1"/>
                      <a:pt x="15" y="4"/>
                      <a:pt x="16" y="6"/>
                    </a:cubicBezTo>
                    <a:cubicBezTo>
                      <a:pt x="16" y="7"/>
                      <a:pt x="17" y="9"/>
                      <a:pt x="19" y="8"/>
                    </a:cubicBezTo>
                    <a:cubicBezTo>
                      <a:pt x="23" y="5"/>
                      <a:pt x="26" y="1"/>
                      <a:pt x="30" y="0"/>
                    </a:cubicBezTo>
                    <a:cubicBezTo>
                      <a:pt x="37" y="1"/>
                      <a:pt x="37" y="9"/>
                      <a:pt x="39" y="13"/>
                    </a:cubicBezTo>
                    <a:cubicBezTo>
                      <a:pt x="40" y="18"/>
                      <a:pt x="39" y="24"/>
                      <a:pt x="36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998"/>
              <p:cNvSpPr>
                <a:spLocks/>
              </p:cNvSpPr>
              <p:nvPr/>
            </p:nvSpPr>
            <p:spPr bwMode="auto">
              <a:xfrm>
                <a:off x="5564188" y="1657350"/>
                <a:ext cx="149225" cy="141288"/>
              </a:xfrm>
              <a:custGeom>
                <a:avLst/>
                <a:gdLst>
                  <a:gd name="T0" fmla="*/ 32 w 43"/>
                  <a:gd name="T1" fmla="*/ 11 h 41"/>
                  <a:gd name="T2" fmla="*/ 42 w 43"/>
                  <a:gd name="T3" fmla="*/ 20 h 41"/>
                  <a:gd name="T4" fmla="*/ 34 w 43"/>
                  <a:gd name="T5" fmla="*/ 35 h 41"/>
                  <a:gd name="T6" fmla="*/ 11 w 43"/>
                  <a:gd name="T7" fmla="*/ 36 h 41"/>
                  <a:gd name="T8" fmla="*/ 2 w 43"/>
                  <a:gd name="T9" fmla="*/ 24 h 41"/>
                  <a:gd name="T10" fmla="*/ 5 w 43"/>
                  <a:gd name="T11" fmla="*/ 9 h 41"/>
                  <a:gd name="T12" fmla="*/ 15 w 43"/>
                  <a:gd name="T13" fmla="*/ 0 h 41"/>
                  <a:gd name="T14" fmla="*/ 37 w 43"/>
                  <a:gd name="T15" fmla="*/ 4 h 41"/>
                  <a:gd name="T16" fmla="*/ 38 w 43"/>
                  <a:gd name="T17" fmla="*/ 5 h 41"/>
                  <a:gd name="T18" fmla="*/ 32 w 43"/>
                  <a:gd name="T1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1">
                    <a:moveTo>
                      <a:pt x="32" y="11"/>
                    </a:moveTo>
                    <a:cubicBezTo>
                      <a:pt x="33" y="16"/>
                      <a:pt x="38" y="17"/>
                      <a:pt x="42" y="20"/>
                    </a:cubicBezTo>
                    <a:cubicBezTo>
                      <a:pt x="43" y="26"/>
                      <a:pt x="39" y="32"/>
                      <a:pt x="34" y="35"/>
                    </a:cubicBezTo>
                    <a:cubicBezTo>
                      <a:pt x="27" y="39"/>
                      <a:pt x="19" y="41"/>
                      <a:pt x="11" y="36"/>
                    </a:cubicBezTo>
                    <a:cubicBezTo>
                      <a:pt x="7" y="34"/>
                      <a:pt x="4" y="29"/>
                      <a:pt x="2" y="24"/>
                    </a:cubicBezTo>
                    <a:cubicBezTo>
                      <a:pt x="0" y="19"/>
                      <a:pt x="1" y="13"/>
                      <a:pt x="5" y="9"/>
                    </a:cubicBezTo>
                    <a:cubicBezTo>
                      <a:pt x="7" y="5"/>
                      <a:pt x="10" y="2"/>
                      <a:pt x="15" y="0"/>
                    </a:cubicBezTo>
                    <a:cubicBezTo>
                      <a:pt x="21" y="4"/>
                      <a:pt x="30" y="6"/>
                      <a:pt x="37" y="4"/>
                    </a:cubicBezTo>
                    <a:cubicBezTo>
                      <a:pt x="38" y="5"/>
                      <a:pt x="38" y="5"/>
                      <a:pt x="38" y="5"/>
                    </a:cubicBez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999"/>
              <p:cNvSpPr>
                <a:spLocks/>
              </p:cNvSpPr>
              <p:nvPr/>
            </p:nvSpPr>
            <p:spPr bwMode="auto">
              <a:xfrm>
                <a:off x="5370513" y="1584325"/>
                <a:ext cx="79375" cy="76200"/>
              </a:xfrm>
              <a:custGeom>
                <a:avLst/>
                <a:gdLst>
                  <a:gd name="T0" fmla="*/ 22 w 23"/>
                  <a:gd name="T1" fmla="*/ 20 h 22"/>
                  <a:gd name="T2" fmla="*/ 18 w 23"/>
                  <a:gd name="T3" fmla="*/ 22 h 22"/>
                  <a:gd name="T4" fmla="*/ 0 w 23"/>
                  <a:gd name="T5" fmla="*/ 0 h 22"/>
                  <a:gd name="T6" fmla="*/ 1 w 23"/>
                  <a:gd name="T7" fmla="*/ 0 h 22"/>
                  <a:gd name="T8" fmla="*/ 23 w 23"/>
                  <a:gd name="T9" fmla="*/ 17 h 22"/>
                  <a:gd name="T10" fmla="*/ 22 w 23"/>
                  <a:gd name="T1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22" y="20"/>
                    </a:moveTo>
                    <a:cubicBezTo>
                      <a:pt x="18" y="22"/>
                      <a:pt x="18" y="22"/>
                      <a:pt x="18" y="22"/>
                    </a:cubicBezTo>
                    <a:cubicBezTo>
                      <a:pt x="12" y="15"/>
                      <a:pt x="6" y="7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3"/>
                      <a:pt x="22" y="5"/>
                      <a:pt x="23" y="17"/>
                    </a:cubicBez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000"/>
              <p:cNvSpPr>
                <a:spLocks/>
              </p:cNvSpPr>
              <p:nvPr/>
            </p:nvSpPr>
            <p:spPr bwMode="auto">
              <a:xfrm>
                <a:off x="5224463" y="1417638"/>
                <a:ext cx="100013" cy="52388"/>
              </a:xfrm>
              <a:custGeom>
                <a:avLst/>
                <a:gdLst>
                  <a:gd name="T0" fmla="*/ 20 w 29"/>
                  <a:gd name="T1" fmla="*/ 12 h 15"/>
                  <a:gd name="T2" fmla="*/ 0 w 29"/>
                  <a:gd name="T3" fmla="*/ 8 h 15"/>
                  <a:gd name="T4" fmla="*/ 2 w 29"/>
                  <a:gd name="T5" fmla="*/ 8 h 15"/>
                  <a:gd name="T6" fmla="*/ 27 w 29"/>
                  <a:gd name="T7" fmla="*/ 0 h 15"/>
                  <a:gd name="T8" fmla="*/ 28 w 29"/>
                  <a:gd name="T9" fmla="*/ 4 h 15"/>
                  <a:gd name="T10" fmla="*/ 20 w 29"/>
                  <a:gd name="T1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5">
                    <a:moveTo>
                      <a:pt x="20" y="12"/>
                    </a:moveTo>
                    <a:cubicBezTo>
                      <a:pt x="14" y="15"/>
                      <a:pt x="5" y="13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1" y="7"/>
                      <a:pt x="19" y="4"/>
                      <a:pt x="27" y="0"/>
                    </a:cubicBezTo>
                    <a:cubicBezTo>
                      <a:pt x="29" y="0"/>
                      <a:pt x="27" y="2"/>
                      <a:pt x="28" y="4"/>
                    </a:cubicBezTo>
                    <a:cubicBezTo>
                      <a:pt x="26" y="7"/>
                      <a:pt x="24" y="10"/>
                      <a:pt x="2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001"/>
              <p:cNvSpPr>
                <a:spLocks/>
              </p:cNvSpPr>
              <p:nvPr/>
            </p:nvSpPr>
            <p:spPr bwMode="auto">
              <a:xfrm>
                <a:off x="5291138" y="1479550"/>
                <a:ext cx="3175" cy="7938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72984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8825576" y="4110121"/>
            <a:ext cx="2719388" cy="2006600"/>
            <a:chOff x="3967163" y="4856163"/>
            <a:chExt cx="2719388" cy="2006600"/>
          </a:xfrm>
        </p:grpSpPr>
        <p:sp>
          <p:nvSpPr>
            <p:cNvPr id="21954" name="Freeform 5"/>
            <p:cNvSpPr>
              <a:spLocks/>
            </p:cNvSpPr>
            <p:nvPr/>
          </p:nvSpPr>
          <p:spPr bwMode="auto">
            <a:xfrm>
              <a:off x="4275138" y="6326188"/>
              <a:ext cx="96838" cy="422275"/>
            </a:xfrm>
            <a:custGeom>
              <a:avLst/>
              <a:gdLst>
                <a:gd name="T0" fmla="*/ 0 w 28"/>
                <a:gd name="T1" fmla="*/ 0 h 122"/>
                <a:gd name="T2" fmla="*/ 6 w 28"/>
                <a:gd name="T3" fmla="*/ 90 h 122"/>
                <a:gd name="T4" fmla="*/ 13 w 28"/>
                <a:gd name="T5" fmla="*/ 115 h 122"/>
                <a:gd name="T6" fmla="*/ 22 w 28"/>
                <a:gd name="T7" fmla="*/ 122 h 122"/>
                <a:gd name="T8" fmla="*/ 18 w 28"/>
                <a:gd name="T9" fmla="*/ 94 h 122"/>
                <a:gd name="T10" fmla="*/ 12 w 28"/>
                <a:gd name="T11" fmla="*/ 63 h 122"/>
                <a:gd name="T12" fmla="*/ 0 w 28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22">
                  <a:moveTo>
                    <a:pt x="0" y="0"/>
                  </a:moveTo>
                  <a:cubicBezTo>
                    <a:pt x="0" y="0"/>
                    <a:pt x="3" y="64"/>
                    <a:pt x="6" y="90"/>
                  </a:cubicBezTo>
                  <a:cubicBezTo>
                    <a:pt x="6" y="90"/>
                    <a:pt x="7" y="106"/>
                    <a:pt x="13" y="115"/>
                  </a:cubicBezTo>
                  <a:cubicBezTo>
                    <a:pt x="13" y="115"/>
                    <a:pt x="19" y="122"/>
                    <a:pt x="22" y="122"/>
                  </a:cubicBezTo>
                  <a:cubicBezTo>
                    <a:pt x="22" y="122"/>
                    <a:pt x="28" y="118"/>
                    <a:pt x="18" y="94"/>
                  </a:cubicBezTo>
                  <a:cubicBezTo>
                    <a:pt x="18" y="94"/>
                    <a:pt x="14" y="78"/>
                    <a:pt x="12" y="63"/>
                  </a:cubicBezTo>
                  <a:cubicBezTo>
                    <a:pt x="12" y="63"/>
                    <a:pt x="1" y="1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5" name="Freeform 6"/>
            <p:cNvSpPr>
              <a:spLocks/>
            </p:cNvSpPr>
            <p:nvPr/>
          </p:nvSpPr>
          <p:spPr bwMode="auto">
            <a:xfrm>
              <a:off x="4386263" y="5584825"/>
              <a:ext cx="527050" cy="1277938"/>
            </a:xfrm>
            <a:custGeom>
              <a:avLst/>
              <a:gdLst>
                <a:gd name="T0" fmla="*/ 0 w 152"/>
                <a:gd name="T1" fmla="*/ 361 h 369"/>
                <a:gd name="T2" fmla="*/ 11 w 152"/>
                <a:gd name="T3" fmla="*/ 350 h 369"/>
                <a:gd name="T4" fmla="*/ 52 w 152"/>
                <a:gd name="T5" fmla="*/ 292 h 369"/>
                <a:gd name="T6" fmla="*/ 72 w 152"/>
                <a:gd name="T7" fmla="*/ 237 h 369"/>
                <a:gd name="T8" fmla="*/ 95 w 152"/>
                <a:gd name="T9" fmla="*/ 185 h 369"/>
                <a:gd name="T10" fmla="*/ 115 w 152"/>
                <a:gd name="T11" fmla="*/ 109 h 369"/>
                <a:gd name="T12" fmla="*/ 152 w 152"/>
                <a:gd name="T13" fmla="*/ 0 h 369"/>
                <a:gd name="T14" fmla="*/ 133 w 152"/>
                <a:gd name="T15" fmla="*/ 75 h 369"/>
                <a:gd name="T16" fmla="*/ 116 w 152"/>
                <a:gd name="T17" fmla="*/ 142 h 369"/>
                <a:gd name="T18" fmla="*/ 110 w 152"/>
                <a:gd name="T19" fmla="*/ 178 h 369"/>
                <a:gd name="T20" fmla="*/ 90 w 152"/>
                <a:gd name="T21" fmla="*/ 247 h 369"/>
                <a:gd name="T22" fmla="*/ 60 w 152"/>
                <a:gd name="T23" fmla="*/ 294 h 369"/>
                <a:gd name="T24" fmla="*/ 34 w 152"/>
                <a:gd name="T25" fmla="*/ 333 h 369"/>
                <a:gd name="T26" fmla="*/ 18 w 152"/>
                <a:gd name="T27" fmla="*/ 353 h 369"/>
                <a:gd name="T28" fmla="*/ 0 w 152"/>
                <a:gd name="T29" fmla="*/ 361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2" h="369">
                  <a:moveTo>
                    <a:pt x="0" y="361"/>
                  </a:moveTo>
                  <a:cubicBezTo>
                    <a:pt x="0" y="361"/>
                    <a:pt x="1" y="354"/>
                    <a:pt x="11" y="350"/>
                  </a:cubicBezTo>
                  <a:cubicBezTo>
                    <a:pt x="11" y="350"/>
                    <a:pt x="28" y="342"/>
                    <a:pt x="52" y="292"/>
                  </a:cubicBezTo>
                  <a:cubicBezTo>
                    <a:pt x="52" y="292"/>
                    <a:pt x="64" y="258"/>
                    <a:pt x="72" y="237"/>
                  </a:cubicBezTo>
                  <a:cubicBezTo>
                    <a:pt x="72" y="237"/>
                    <a:pt x="88" y="199"/>
                    <a:pt x="95" y="185"/>
                  </a:cubicBezTo>
                  <a:cubicBezTo>
                    <a:pt x="95" y="185"/>
                    <a:pt x="114" y="132"/>
                    <a:pt x="115" y="109"/>
                  </a:cubicBezTo>
                  <a:cubicBezTo>
                    <a:pt x="115" y="109"/>
                    <a:pt x="134" y="24"/>
                    <a:pt x="152" y="0"/>
                  </a:cubicBezTo>
                  <a:cubicBezTo>
                    <a:pt x="152" y="0"/>
                    <a:pt x="135" y="59"/>
                    <a:pt x="133" y="75"/>
                  </a:cubicBezTo>
                  <a:cubicBezTo>
                    <a:pt x="133" y="75"/>
                    <a:pt x="121" y="118"/>
                    <a:pt x="116" y="142"/>
                  </a:cubicBezTo>
                  <a:cubicBezTo>
                    <a:pt x="116" y="142"/>
                    <a:pt x="112" y="166"/>
                    <a:pt x="110" y="178"/>
                  </a:cubicBezTo>
                  <a:cubicBezTo>
                    <a:pt x="110" y="178"/>
                    <a:pt x="104" y="227"/>
                    <a:pt x="90" y="247"/>
                  </a:cubicBezTo>
                  <a:cubicBezTo>
                    <a:pt x="90" y="247"/>
                    <a:pt x="68" y="279"/>
                    <a:pt x="60" y="294"/>
                  </a:cubicBezTo>
                  <a:cubicBezTo>
                    <a:pt x="60" y="294"/>
                    <a:pt x="39" y="326"/>
                    <a:pt x="34" y="333"/>
                  </a:cubicBezTo>
                  <a:cubicBezTo>
                    <a:pt x="34" y="333"/>
                    <a:pt x="21" y="349"/>
                    <a:pt x="18" y="353"/>
                  </a:cubicBezTo>
                  <a:cubicBezTo>
                    <a:pt x="18" y="353"/>
                    <a:pt x="7" y="369"/>
                    <a:pt x="0" y="3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6" name="Freeform 7"/>
            <p:cNvSpPr>
              <a:spLocks/>
            </p:cNvSpPr>
            <p:nvPr/>
          </p:nvSpPr>
          <p:spPr bwMode="auto">
            <a:xfrm>
              <a:off x="4392613" y="5962650"/>
              <a:ext cx="222250" cy="706438"/>
            </a:xfrm>
            <a:custGeom>
              <a:avLst/>
              <a:gdLst>
                <a:gd name="T0" fmla="*/ 64 w 64"/>
                <a:gd name="T1" fmla="*/ 0 h 204"/>
                <a:gd name="T2" fmla="*/ 19 w 64"/>
                <a:gd name="T3" fmla="*/ 92 h 204"/>
                <a:gd name="T4" fmla="*/ 5 w 64"/>
                <a:gd name="T5" fmla="*/ 152 h 204"/>
                <a:gd name="T6" fmla="*/ 1 w 64"/>
                <a:gd name="T7" fmla="*/ 190 h 204"/>
                <a:gd name="T8" fmla="*/ 5 w 64"/>
                <a:gd name="T9" fmla="*/ 169 h 204"/>
                <a:gd name="T10" fmla="*/ 24 w 64"/>
                <a:gd name="T11" fmla="*/ 114 h 204"/>
                <a:gd name="T12" fmla="*/ 64 w 64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204">
                  <a:moveTo>
                    <a:pt x="64" y="0"/>
                  </a:moveTo>
                  <a:cubicBezTo>
                    <a:pt x="64" y="0"/>
                    <a:pt x="35" y="43"/>
                    <a:pt x="19" y="92"/>
                  </a:cubicBezTo>
                  <a:cubicBezTo>
                    <a:pt x="19" y="92"/>
                    <a:pt x="8" y="137"/>
                    <a:pt x="5" y="152"/>
                  </a:cubicBezTo>
                  <a:cubicBezTo>
                    <a:pt x="5" y="152"/>
                    <a:pt x="1" y="177"/>
                    <a:pt x="1" y="190"/>
                  </a:cubicBezTo>
                  <a:cubicBezTo>
                    <a:pt x="1" y="190"/>
                    <a:pt x="0" y="204"/>
                    <a:pt x="5" y="169"/>
                  </a:cubicBezTo>
                  <a:cubicBezTo>
                    <a:pt x="5" y="169"/>
                    <a:pt x="17" y="124"/>
                    <a:pt x="24" y="114"/>
                  </a:cubicBezTo>
                  <a:cubicBezTo>
                    <a:pt x="24" y="114"/>
                    <a:pt x="57" y="28"/>
                    <a:pt x="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7" name="Freeform 8"/>
            <p:cNvSpPr>
              <a:spLocks/>
            </p:cNvSpPr>
            <p:nvPr/>
          </p:nvSpPr>
          <p:spPr bwMode="auto">
            <a:xfrm>
              <a:off x="3967163" y="4929188"/>
              <a:ext cx="609600" cy="1851025"/>
            </a:xfrm>
            <a:custGeom>
              <a:avLst/>
              <a:gdLst>
                <a:gd name="T0" fmla="*/ 0 w 176"/>
                <a:gd name="T1" fmla="*/ 0 h 534"/>
                <a:gd name="T2" fmla="*/ 79 w 176"/>
                <a:gd name="T3" fmla="*/ 73 h 534"/>
                <a:gd name="T4" fmla="*/ 134 w 176"/>
                <a:gd name="T5" fmla="*/ 167 h 534"/>
                <a:gd name="T6" fmla="*/ 158 w 176"/>
                <a:gd name="T7" fmla="*/ 246 h 534"/>
                <a:gd name="T8" fmla="*/ 153 w 176"/>
                <a:gd name="T9" fmla="*/ 350 h 534"/>
                <a:gd name="T10" fmla="*/ 149 w 176"/>
                <a:gd name="T11" fmla="*/ 423 h 534"/>
                <a:gd name="T12" fmla="*/ 142 w 176"/>
                <a:gd name="T13" fmla="*/ 480 h 534"/>
                <a:gd name="T14" fmla="*/ 127 w 176"/>
                <a:gd name="T15" fmla="*/ 516 h 534"/>
                <a:gd name="T16" fmla="*/ 129 w 176"/>
                <a:gd name="T17" fmla="*/ 534 h 534"/>
                <a:gd name="T18" fmla="*/ 139 w 176"/>
                <a:gd name="T19" fmla="*/ 511 h 534"/>
                <a:gd name="T20" fmla="*/ 149 w 176"/>
                <a:gd name="T21" fmla="*/ 479 h 534"/>
                <a:gd name="T22" fmla="*/ 165 w 176"/>
                <a:gd name="T23" fmla="*/ 403 h 534"/>
                <a:gd name="T24" fmla="*/ 170 w 176"/>
                <a:gd name="T25" fmla="*/ 277 h 534"/>
                <a:gd name="T26" fmla="*/ 144 w 176"/>
                <a:gd name="T27" fmla="*/ 163 h 534"/>
                <a:gd name="T28" fmla="*/ 92 w 176"/>
                <a:gd name="T29" fmla="*/ 71 h 534"/>
                <a:gd name="T30" fmla="*/ 0 w 176"/>
                <a:gd name="T3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6" h="534">
                  <a:moveTo>
                    <a:pt x="0" y="0"/>
                  </a:moveTo>
                  <a:cubicBezTo>
                    <a:pt x="0" y="0"/>
                    <a:pt x="42" y="26"/>
                    <a:pt x="79" y="73"/>
                  </a:cubicBezTo>
                  <a:cubicBezTo>
                    <a:pt x="79" y="73"/>
                    <a:pt x="106" y="101"/>
                    <a:pt x="134" y="167"/>
                  </a:cubicBezTo>
                  <a:cubicBezTo>
                    <a:pt x="134" y="167"/>
                    <a:pt x="160" y="204"/>
                    <a:pt x="158" y="246"/>
                  </a:cubicBezTo>
                  <a:cubicBezTo>
                    <a:pt x="158" y="246"/>
                    <a:pt x="158" y="318"/>
                    <a:pt x="153" y="350"/>
                  </a:cubicBezTo>
                  <a:cubicBezTo>
                    <a:pt x="153" y="350"/>
                    <a:pt x="151" y="389"/>
                    <a:pt x="149" y="423"/>
                  </a:cubicBezTo>
                  <a:cubicBezTo>
                    <a:pt x="149" y="423"/>
                    <a:pt x="149" y="464"/>
                    <a:pt x="142" y="480"/>
                  </a:cubicBezTo>
                  <a:cubicBezTo>
                    <a:pt x="142" y="480"/>
                    <a:pt x="134" y="504"/>
                    <a:pt x="127" y="516"/>
                  </a:cubicBezTo>
                  <a:cubicBezTo>
                    <a:pt x="127" y="516"/>
                    <a:pt x="117" y="533"/>
                    <a:pt x="129" y="534"/>
                  </a:cubicBezTo>
                  <a:cubicBezTo>
                    <a:pt x="129" y="534"/>
                    <a:pt x="134" y="531"/>
                    <a:pt x="139" y="511"/>
                  </a:cubicBezTo>
                  <a:cubicBezTo>
                    <a:pt x="139" y="511"/>
                    <a:pt x="143" y="492"/>
                    <a:pt x="149" y="479"/>
                  </a:cubicBezTo>
                  <a:cubicBezTo>
                    <a:pt x="149" y="479"/>
                    <a:pt x="162" y="414"/>
                    <a:pt x="165" y="403"/>
                  </a:cubicBezTo>
                  <a:cubicBezTo>
                    <a:pt x="165" y="403"/>
                    <a:pt x="176" y="321"/>
                    <a:pt x="170" y="277"/>
                  </a:cubicBezTo>
                  <a:cubicBezTo>
                    <a:pt x="170" y="277"/>
                    <a:pt x="157" y="197"/>
                    <a:pt x="144" y="163"/>
                  </a:cubicBezTo>
                  <a:cubicBezTo>
                    <a:pt x="144" y="163"/>
                    <a:pt x="122" y="106"/>
                    <a:pt x="92" y="71"/>
                  </a:cubicBezTo>
                  <a:cubicBezTo>
                    <a:pt x="92" y="71"/>
                    <a:pt x="44" y="1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8" name="Freeform 9"/>
            <p:cNvSpPr>
              <a:spLocks/>
            </p:cNvSpPr>
            <p:nvPr/>
          </p:nvSpPr>
          <p:spPr bwMode="auto">
            <a:xfrm>
              <a:off x="4448175" y="6437313"/>
              <a:ext cx="152400" cy="425450"/>
            </a:xfrm>
            <a:custGeom>
              <a:avLst/>
              <a:gdLst>
                <a:gd name="T0" fmla="*/ 37 w 44"/>
                <a:gd name="T1" fmla="*/ 0 h 123"/>
                <a:gd name="T2" fmla="*/ 26 w 44"/>
                <a:gd name="T3" fmla="*/ 44 h 123"/>
                <a:gd name="T4" fmla="*/ 10 w 44"/>
                <a:gd name="T5" fmla="*/ 97 h 123"/>
                <a:gd name="T6" fmla="*/ 1 w 44"/>
                <a:gd name="T7" fmla="*/ 111 h 123"/>
                <a:gd name="T8" fmla="*/ 5 w 44"/>
                <a:gd name="T9" fmla="*/ 115 h 123"/>
                <a:gd name="T10" fmla="*/ 8 w 44"/>
                <a:gd name="T11" fmla="*/ 120 h 123"/>
                <a:gd name="T12" fmla="*/ 37 w 44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3">
                  <a:moveTo>
                    <a:pt x="37" y="0"/>
                  </a:moveTo>
                  <a:cubicBezTo>
                    <a:pt x="37" y="0"/>
                    <a:pt x="31" y="24"/>
                    <a:pt x="26" y="44"/>
                  </a:cubicBezTo>
                  <a:cubicBezTo>
                    <a:pt x="26" y="44"/>
                    <a:pt x="14" y="87"/>
                    <a:pt x="10" y="97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0" y="117"/>
                    <a:pt x="5" y="115"/>
                  </a:cubicBezTo>
                  <a:cubicBezTo>
                    <a:pt x="5" y="115"/>
                    <a:pt x="3" y="123"/>
                    <a:pt x="8" y="120"/>
                  </a:cubicBezTo>
                  <a:cubicBezTo>
                    <a:pt x="8" y="120"/>
                    <a:pt x="44" y="22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9" name="Freeform 10"/>
            <p:cNvSpPr>
              <a:spLocks/>
            </p:cNvSpPr>
            <p:nvPr/>
          </p:nvSpPr>
          <p:spPr bwMode="auto">
            <a:xfrm>
              <a:off x="4441825" y="6173788"/>
              <a:ext cx="571500" cy="506413"/>
            </a:xfrm>
            <a:custGeom>
              <a:avLst/>
              <a:gdLst>
                <a:gd name="T0" fmla="*/ 165 w 165"/>
                <a:gd name="T1" fmla="*/ 0 h 146"/>
                <a:gd name="T2" fmla="*/ 105 w 165"/>
                <a:gd name="T3" fmla="*/ 33 h 146"/>
                <a:gd name="T4" fmla="*/ 48 w 165"/>
                <a:gd name="T5" fmla="*/ 76 h 146"/>
                <a:gd name="T6" fmla="*/ 10 w 165"/>
                <a:gd name="T7" fmla="*/ 124 h 146"/>
                <a:gd name="T8" fmla="*/ 3 w 165"/>
                <a:gd name="T9" fmla="*/ 146 h 146"/>
                <a:gd name="T10" fmla="*/ 17 w 165"/>
                <a:gd name="T11" fmla="*/ 127 h 146"/>
                <a:gd name="T12" fmla="*/ 50 w 165"/>
                <a:gd name="T13" fmla="*/ 91 h 146"/>
                <a:gd name="T14" fmla="*/ 93 w 165"/>
                <a:gd name="T15" fmla="*/ 53 h 146"/>
                <a:gd name="T16" fmla="*/ 165 w 165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46">
                  <a:moveTo>
                    <a:pt x="165" y="0"/>
                  </a:moveTo>
                  <a:cubicBezTo>
                    <a:pt x="165" y="0"/>
                    <a:pt x="119" y="24"/>
                    <a:pt x="105" y="33"/>
                  </a:cubicBezTo>
                  <a:cubicBezTo>
                    <a:pt x="105" y="33"/>
                    <a:pt x="61" y="58"/>
                    <a:pt x="48" y="76"/>
                  </a:cubicBezTo>
                  <a:cubicBezTo>
                    <a:pt x="48" y="76"/>
                    <a:pt x="18" y="111"/>
                    <a:pt x="10" y="124"/>
                  </a:cubicBezTo>
                  <a:cubicBezTo>
                    <a:pt x="10" y="124"/>
                    <a:pt x="0" y="136"/>
                    <a:pt x="3" y="146"/>
                  </a:cubicBezTo>
                  <a:cubicBezTo>
                    <a:pt x="3" y="146"/>
                    <a:pt x="7" y="145"/>
                    <a:pt x="17" y="127"/>
                  </a:cubicBezTo>
                  <a:cubicBezTo>
                    <a:pt x="17" y="127"/>
                    <a:pt x="24" y="107"/>
                    <a:pt x="50" y="91"/>
                  </a:cubicBezTo>
                  <a:cubicBezTo>
                    <a:pt x="50" y="91"/>
                    <a:pt x="87" y="61"/>
                    <a:pt x="93" y="53"/>
                  </a:cubicBezTo>
                  <a:cubicBezTo>
                    <a:pt x="93" y="53"/>
                    <a:pt x="159" y="6"/>
                    <a:pt x="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2" name="Freeform 11"/>
            <p:cNvSpPr>
              <a:spLocks/>
            </p:cNvSpPr>
            <p:nvPr/>
          </p:nvSpPr>
          <p:spPr bwMode="auto">
            <a:xfrm>
              <a:off x="4518025" y="6637338"/>
              <a:ext cx="100013" cy="157163"/>
            </a:xfrm>
            <a:custGeom>
              <a:avLst/>
              <a:gdLst>
                <a:gd name="T0" fmla="*/ 28 w 29"/>
                <a:gd name="T1" fmla="*/ 0 h 45"/>
                <a:gd name="T2" fmla="*/ 14 w 29"/>
                <a:gd name="T3" fmla="*/ 22 h 45"/>
                <a:gd name="T4" fmla="*/ 5 w 29"/>
                <a:gd name="T5" fmla="*/ 31 h 45"/>
                <a:gd name="T6" fmla="*/ 3 w 29"/>
                <a:gd name="T7" fmla="*/ 35 h 45"/>
                <a:gd name="T8" fmla="*/ 8 w 29"/>
                <a:gd name="T9" fmla="*/ 38 h 45"/>
                <a:gd name="T10" fmla="*/ 9 w 29"/>
                <a:gd name="T11" fmla="*/ 44 h 45"/>
                <a:gd name="T12" fmla="*/ 16 w 29"/>
                <a:gd name="T13" fmla="*/ 30 h 45"/>
                <a:gd name="T14" fmla="*/ 28 w 2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5">
                  <a:moveTo>
                    <a:pt x="28" y="0"/>
                  </a:moveTo>
                  <a:cubicBezTo>
                    <a:pt x="28" y="0"/>
                    <a:pt x="19" y="11"/>
                    <a:pt x="14" y="22"/>
                  </a:cubicBezTo>
                  <a:cubicBezTo>
                    <a:pt x="14" y="22"/>
                    <a:pt x="9" y="30"/>
                    <a:pt x="5" y="31"/>
                  </a:cubicBezTo>
                  <a:cubicBezTo>
                    <a:pt x="5" y="31"/>
                    <a:pt x="0" y="33"/>
                    <a:pt x="3" y="35"/>
                  </a:cubicBezTo>
                  <a:cubicBezTo>
                    <a:pt x="3" y="35"/>
                    <a:pt x="8" y="34"/>
                    <a:pt x="8" y="38"/>
                  </a:cubicBezTo>
                  <a:cubicBezTo>
                    <a:pt x="8" y="38"/>
                    <a:pt x="6" y="43"/>
                    <a:pt x="9" y="44"/>
                  </a:cubicBezTo>
                  <a:cubicBezTo>
                    <a:pt x="9" y="44"/>
                    <a:pt x="12" y="45"/>
                    <a:pt x="16" y="30"/>
                  </a:cubicBezTo>
                  <a:cubicBezTo>
                    <a:pt x="16" y="30"/>
                    <a:pt x="29" y="11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3" name="Freeform 12"/>
            <p:cNvSpPr>
              <a:spLocks/>
            </p:cNvSpPr>
            <p:nvPr/>
          </p:nvSpPr>
          <p:spPr bwMode="auto">
            <a:xfrm>
              <a:off x="4357688" y="4856163"/>
              <a:ext cx="1358900" cy="1920875"/>
            </a:xfrm>
            <a:custGeom>
              <a:avLst/>
              <a:gdLst>
                <a:gd name="T0" fmla="*/ 119 w 392"/>
                <a:gd name="T1" fmla="*/ 69 h 554"/>
                <a:gd name="T2" fmla="*/ 68 w 392"/>
                <a:gd name="T3" fmla="*/ 119 h 554"/>
                <a:gd name="T4" fmla="*/ 37 w 392"/>
                <a:gd name="T5" fmla="*/ 191 h 554"/>
                <a:gd name="T6" fmla="*/ 18 w 392"/>
                <a:gd name="T7" fmla="*/ 271 h 554"/>
                <a:gd name="T8" fmla="*/ 10 w 392"/>
                <a:gd name="T9" fmla="*/ 375 h 554"/>
                <a:gd name="T10" fmla="*/ 12 w 392"/>
                <a:gd name="T11" fmla="*/ 454 h 554"/>
                <a:gd name="T12" fmla="*/ 16 w 392"/>
                <a:gd name="T13" fmla="*/ 503 h 554"/>
                <a:gd name="T14" fmla="*/ 21 w 392"/>
                <a:gd name="T15" fmla="*/ 543 h 554"/>
                <a:gd name="T16" fmla="*/ 8 w 392"/>
                <a:gd name="T17" fmla="*/ 548 h 554"/>
                <a:gd name="T18" fmla="*/ 8 w 392"/>
                <a:gd name="T19" fmla="*/ 514 h 554"/>
                <a:gd name="T20" fmla="*/ 6 w 392"/>
                <a:gd name="T21" fmla="*/ 454 h 554"/>
                <a:gd name="T22" fmla="*/ 3 w 392"/>
                <a:gd name="T23" fmla="*/ 342 h 554"/>
                <a:gd name="T24" fmla="*/ 6 w 392"/>
                <a:gd name="T25" fmla="*/ 234 h 554"/>
                <a:gd name="T26" fmla="*/ 38 w 392"/>
                <a:gd name="T27" fmla="*/ 151 h 554"/>
                <a:gd name="T28" fmla="*/ 86 w 392"/>
                <a:gd name="T29" fmla="*/ 88 h 554"/>
                <a:gd name="T30" fmla="*/ 145 w 392"/>
                <a:gd name="T31" fmla="*/ 28 h 554"/>
                <a:gd name="T32" fmla="*/ 219 w 392"/>
                <a:gd name="T33" fmla="*/ 2 h 554"/>
                <a:gd name="T34" fmla="*/ 300 w 392"/>
                <a:gd name="T35" fmla="*/ 9 h 554"/>
                <a:gd name="T36" fmla="*/ 392 w 392"/>
                <a:gd name="T37" fmla="*/ 33 h 554"/>
                <a:gd name="T38" fmla="*/ 272 w 392"/>
                <a:gd name="T39" fmla="*/ 9 h 554"/>
                <a:gd name="T40" fmla="*/ 196 w 392"/>
                <a:gd name="T41" fmla="*/ 9 h 554"/>
                <a:gd name="T42" fmla="*/ 139 w 392"/>
                <a:gd name="T43" fmla="*/ 48 h 554"/>
                <a:gd name="T44" fmla="*/ 119 w 392"/>
                <a:gd name="T45" fmla="*/ 69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2" h="554">
                  <a:moveTo>
                    <a:pt x="119" y="69"/>
                  </a:moveTo>
                  <a:cubicBezTo>
                    <a:pt x="119" y="69"/>
                    <a:pt x="79" y="104"/>
                    <a:pt x="68" y="119"/>
                  </a:cubicBezTo>
                  <a:cubicBezTo>
                    <a:pt x="68" y="119"/>
                    <a:pt x="40" y="152"/>
                    <a:pt x="37" y="191"/>
                  </a:cubicBezTo>
                  <a:cubicBezTo>
                    <a:pt x="37" y="191"/>
                    <a:pt x="23" y="246"/>
                    <a:pt x="18" y="271"/>
                  </a:cubicBezTo>
                  <a:cubicBezTo>
                    <a:pt x="18" y="271"/>
                    <a:pt x="9" y="335"/>
                    <a:pt x="10" y="375"/>
                  </a:cubicBezTo>
                  <a:cubicBezTo>
                    <a:pt x="10" y="375"/>
                    <a:pt x="9" y="434"/>
                    <a:pt x="12" y="454"/>
                  </a:cubicBezTo>
                  <a:cubicBezTo>
                    <a:pt x="12" y="454"/>
                    <a:pt x="12" y="488"/>
                    <a:pt x="16" y="503"/>
                  </a:cubicBezTo>
                  <a:cubicBezTo>
                    <a:pt x="16" y="503"/>
                    <a:pt x="31" y="536"/>
                    <a:pt x="21" y="543"/>
                  </a:cubicBezTo>
                  <a:cubicBezTo>
                    <a:pt x="21" y="543"/>
                    <a:pt x="12" y="554"/>
                    <a:pt x="8" y="548"/>
                  </a:cubicBezTo>
                  <a:cubicBezTo>
                    <a:pt x="8" y="548"/>
                    <a:pt x="6" y="536"/>
                    <a:pt x="8" y="514"/>
                  </a:cubicBezTo>
                  <a:cubicBezTo>
                    <a:pt x="8" y="514"/>
                    <a:pt x="7" y="479"/>
                    <a:pt x="6" y="454"/>
                  </a:cubicBezTo>
                  <a:cubicBezTo>
                    <a:pt x="6" y="454"/>
                    <a:pt x="3" y="369"/>
                    <a:pt x="3" y="342"/>
                  </a:cubicBezTo>
                  <a:cubicBezTo>
                    <a:pt x="3" y="342"/>
                    <a:pt x="0" y="254"/>
                    <a:pt x="6" y="234"/>
                  </a:cubicBezTo>
                  <a:cubicBezTo>
                    <a:pt x="6" y="234"/>
                    <a:pt x="20" y="175"/>
                    <a:pt x="38" y="151"/>
                  </a:cubicBezTo>
                  <a:cubicBezTo>
                    <a:pt x="38" y="151"/>
                    <a:pt x="76" y="101"/>
                    <a:pt x="86" y="88"/>
                  </a:cubicBezTo>
                  <a:cubicBezTo>
                    <a:pt x="86" y="88"/>
                    <a:pt x="120" y="44"/>
                    <a:pt x="145" y="28"/>
                  </a:cubicBezTo>
                  <a:cubicBezTo>
                    <a:pt x="145" y="28"/>
                    <a:pt x="179" y="4"/>
                    <a:pt x="219" y="2"/>
                  </a:cubicBezTo>
                  <a:cubicBezTo>
                    <a:pt x="219" y="2"/>
                    <a:pt x="260" y="0"/>
                    <a:pt x="300" y="9"/>
                  </a:cubicBezTo>
                  <a:cubicBezTo>
                    <a:pt x="300" y="9"/>
                    <a:pt x="381" y="30"/>
                    <a:pt x="392" y="33"/>
                  </a:cubicBezTo>
                  <a:cubicBezTo>
                    <a:pt x="392" y="33"/>
                    <a:pt x="289" y="11"/>
                    <a:pt x="272" y="9"/>
                  </a:cubicBezTo>
                  <a:cubicBezTo>
                    <a:pt x="272" y="9"/>
                    <a:pt x="225" y="2"/>
                    <a:pt x="196" y="9"/>
                  </a:cubicBezTo>
                  <a:cubicBezTo>
                    <a:pt x="196" y="9"/>
                    <a:pt x="172" y="18"/>
                    <a:pt x="139" y="48"/>
                  </a:cubicBezTo>
                  <a:cubicBezTo>
                    <a:pt x="139" y="48"/>
                    <a:pt x="121" y="65"/>
                    <a:pt x="119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4" name="Freeform 13"/>
            <p:cNvSpPr>
              <a:spLocks/>
            </p:cNvSpPr>
            <p:nvPr/>
          </p:nvSpPr>
          <p:spPr bwMode="auto">
            <a:xfrm>
              <a:off x="4468813" y="5529263"/>
              <a:ext cx="855663" cy="1046163"/>
            </a:xfrm>
            <a:custGeom>
              <a:avLst/>
              <a:gdLst>
                <a:gd name="T0" fmla="*/ 247 w 247"/>
                <a:gd name="T1" fmla="*/ 0 h 302"/>
                <a:gd name="T2" fmla="*/ 213 w 247"/>
                <a:gd name="T3" fmla="*/ 18 h 302"/>
                <a:gd name="T4" fmla="*/ 144 w 247"/>
                <a:gd name="T5" fmla="*/ 59 h 302"/>
                <a:gd name="T6" fmla="*/ 62 w 247"/>
                <a:gd name="T7" fmla="*/ 158 h 302"/>
                <a:gd name="T8" fmla="*/ 11 w 247"/>
                <a:gd name="T9" fmla="*/ 271 h 302"/>
                <a:gd name="T10" fmla="*/ 2 w 247"/>
                <a:gd name="T11" fmla="*/ 302 h 302"/>
                <a:gd name="T12" fmla="*/ 22 w 247"/>
                <a:gd name="T13" fmla="*/ 254 h 302"/>
                <a:gd name="T14" fmla="*/ 46 w 247"/>
                <a:gd name="T15" fmla="*/ 205 h 302"/>
                <a:gd name="T16" fmla="*/ 74 w 247"/>
                <a:gd name="T17" fmla="*/ 158 h 302"/>
                <a:gd name="T18" fmla="*/ 110 w 247"/>
                <a:gd name="T19" fmla="*/ 120 h 302"/>
                <a:gd name="T20" fmla="*/ 144 w 247"/>
                <a:gd name="T21" fmla="*/ 91 h 302"/>
                <a:gd name="T22" fmla="*/ 190 w 247"/>
                <a:gd name="T23" fmla="*/ 49 h 302"/>
                <a:gd name="T24" fmla="*/ 245 w 247"/>
                <a:gd name="T25" fmla="*/ 5 h 302"/>
                <a:gd name="T26" fmla="*/ 247 w 247"/>
                <a:gd name="T2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7" h="302">
                  <a:moveTo>
                    <a:pt x="247" y="0"/>
                  </a:moveTo>
                  <a:cubicBezTo>
                    <a:pt x="241" y="3"/>
                    <a:pt x="213" y="18"/>
                    <a:pt x="213" y="18"/>
                  </a:cubicBezTo>
                  <a:cubicBezTo>
                    <a:pt x="188" y="27"/>
                    <a:pt x="144" y="59"/>
                    <a:pt x="144" y="59"/>
                  </a:cubicBezTo>
                  <a:cubicBezTo>
                    <a:pt x="113" y="77"/>
                    <a:pt x="62" y="158"/>
                    <a:pt x="62" y="158"/>
                  </a:cubicBezTo>
                  <a:cubicBezTo>
                    <a:pt x="39" y="192"/>
                    <a:pt x="11" y="271"/>
                    <a:pt x="11" y="271"/>
                  </a:cubicBezTo>
                  <a:cubicBezTo>
                    <a:pt x="11" y="271"/>
                    <a:pt x="0" y="294"/>
                    <a:pt x="2" y="302"/>
                  </a:cubicBezTo>
                  <a:cubicBezTo>
                    <a:pt x="2" y="302"/>
                    <a:pt x="13" y="272"/>
                    <a:pt x="22" y="254"/>
                  </a:cubicBezTo>
                  <a:cubicBezTo>
                    <a:pt x="22" y="254"/>
                    <a:pt x="41" y="213"/>
                    <a:pt x="46" y="205"/>
                  </a:cubicBezTo>
                  <a:cubicBezTo>
                    <a:pt x="46" y="205"/>
                    <a:pt x="65" y="169"/>
                    <a:pt x="74" y="158"/>
                  </a:cubicBezTo>
                  <a:cubicBezTo>
                    <a:pt x="74" y="158"/>
                    <a:pt x="107" y="123"/>
                    <a:pt x="110" y="120"/>
                  </a:cubicBezTo>
                  <a:cubicBezTo>
                    <a:pt x="110" y="120"/>
                    <a:pt x="135" y="97"/>
                    <a:pt x="144" y="91"/>
                  </a:cubicBezTo>
                  <a:cubicBezTo>
                    <a:pt x="144" y="91"/>
                    <a:pt x="183" y="55"/>
                    <a:pt x="190" y="49"/>
                  </a:cubicBezTo>
                  <a:cubicBezTo>
                    <a:pt x="190" y="49"/>
                    <a:pt x="231" y="15"/>
                    <a:pt x="245" y="5"/>
                  </a:cubicBezTo>
                  <a:lnTo>
                    <a:pt x="2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6" name="Freeform 14"/>
            <p:cNvSpPr>
              <a:spLocks/>
            </p:cNvSpPr>
            <p:nvPr/>
          </p:nvSpPr>
          <p:spPr bwMode="auto">
            <a:xfrm>
              <a:off x="5373688" y="5345113"/>
              <a:ext cx="1312863" cy="166688"/>
            </a:xfrm>
            <a:custGeom>
              <a:avLst/>
              <a:gdLst>
                <a:gd name="T0" fmla="*/ 43 w 379"/>
                <a:gd name="T1" fmla="*/ 28 h 48"/>
                <a:gd name="T2" fmla="*/ 67 w 379"/>
                <a:gd name="T3" fmla="*/ 22 h 48"/>
                <a:gd name="T4" fmla="*/ 101 w 379"/>
                <a:gd name="T5" fmla="*/ 14 h 48"/>
                <a:gd name="T6" fmla="*/ 161 w 379"/>
                <a:gd name="T7" fmla="*/ 3 h 48"/>
                <a:gd name="T8" fmla="*/ 224 w 379"/>
                <a:gd name="T9" fmla="*/ 0 h 48"/>
                <a:gd name="T10" fmla="*/ 294 w 379"/>
                <a:gd name="T11" fmla="*/ 9 h 48"/>
                <a:gd name="T12" fmla="*/ 341 w 379"/>
                <a:gd name="T13" fmla="*/ 25 h 48"/>
                <a:gd name="T14" fmla="*/ 379 w 379"/>
                <a:gd name="T15" fmla="*/ 41 h 48"/>
                <a:gd name="T16" fmla="*/ 338 w 379"/>
                <a:gd name="T17" fmla="*/ 29 h 48"/>
                <a:gd name="T18" fmla="*/ 291 w 379"/>
                <a:gd name="T19" fmla="*/ 17 h 48"/>
                <a:gd name="T20" fmla="*/ 240 w 379"/>
                <a:gd name="T21" fmla="*/ 15 h 48"/>
                <a:gd name="T22" fmla="*/ 204 w 379"/>
                <a:gd name="T23" fmla="*/ 17 h 48"/>
                <a:gd name="T24" fmla="*/ 146 w 379"/>
                <a:gd name="T25" fmla="*/ 22 h 48"/>
                <a:gd name="T26" fmla="*/ 101 w 379"/>
                <a:gd name="T27" fmla="*/ 24 h 48"/>
                <a:gd name="T28" fmla="*/ 48 w 379"/>
                <a:gd name="T29" fmla="*/ 35 h 48"/>
                <a:gd name="T30" fmla="*/ 5 w 379"/>
                <a:gd name="T31" fmla="*/ 48 h 48"/>
                <a:gd name="T32" fmla="*/ 22 w 379"/>
                <a:gd name="T33" fmla="*/ 39 h 48"/>
                <a:gd name="T34" fmla="*/ 0 w 379"/>
                <a:gd name="T35" fmla="*/ 47 h 48"/>
                <a:gd name="T36" fmla="*/ 43 w 379"/>
                <a:gd name="T3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9" h="48">
                  <a:moveTo>
                    <a:pt x="43" y="28"/>
                  </a:moveTo>
                  <a:cubicBezTo>
                    <a:pt x="51" y="26"/>
                    <a:pt x="67" y="22"/>
                    <a:pt x="67" y="22"/>
                  </a:cubicBezTo>
                  <a:cubicBezTo>
                    <a:pt x="77" y="21"/>
                    <a:pt x="101" y="14"/>
                    <a:pt x="101" y="14"/>
                  </a:cubicBezTo>
                  <a:cubicBezTo>
                    <a:pt x="124" y="8"/>
                    <a:pt x="161" y="3"/>
                    <a:pt x="161" y="3"/>
                  </a:cubicBezTo>
                  <a:cubicBezTo>
                    <a:pt x="200" y="0"/>
                    <a:pt x="224" y="0"/>
                    <a:pt x="224" y="0"/>
                  </a:cubicBezTo>
                  <a:cubicBezTo>
                    <a:pt x="277" y="4"/>
                    <a:pt x="294" y="9"/>
                    <a:pt x="294" y="9"/>
                  </a:cubicBezTo>
                  <a:cubicBezTo>
                    <a:pt x="318" y="13"/>
                    <a:pt x="341" y="25"/>
                    <a:pt x="341" y="25"/>
                  </a:cubicBezTo>
                  <a:cubicBezTo>
                    <a:pt x="350" y="30"/>
                    <a:pt x="379" y="41"/>
                    <a:pt x="379" y="41"/>
                  </a:cubicBezTo>
                  <a:cubicBezTo>
                    <a:pt x="370" y="41"/>
                    <a:pt x="338" y="29"/>
                    <a:pt x="338" y="29"/>
                  </a:cubicBezTo>
                  <a:cubicBezTo>
                    <a:pt x="318" y="21"/>
                    <a:pt x="291" y="17"/>
                    <a:pt x="291" y="17"/>
                  </a:cubicBezTo>
                  <a:cubicBezTo>
                    <a:pt x="279" y="15"/>
                    <a:pt x="240" y="15"/>
                    <a:pt x="240" y="15"/>
                  </a:cubicBezTo>
                  <a:cubicBezTo>
                    <a:pt x="217" y="14"/>
                    <a:pt x="204" y="17"/>
                    <a:pt x="204" y="17"/>
                  </a:cubicBezTo>
                  <a:cubicBezTo>
                    <a:pt x="186" y="20"/>
                    <a:pt x="146" y="22"/>
                    <a:pt x="146" y="22"/>
                  </a:cubicBezTo>
                  <a:cubicBezTo>
                    <a:pt x="129" y="21"/>
                    <a:pt x="101" y="24"/>
                    <a:pt x="101" y="24"/>
                  </a:cubicBezTo>
                  <a:cubicBezTo>
                    <a:pt x="78" y="28"/>
                    <a:pt x="48" y="35"/>
                    <a:pt x="48" y="35"/>
                  </a:cubicBezTo>
                  <a:cubicBezTo>
                    <a:pt x="38" y="37"/>
                    <a:pt x="5" y="48"/>
                    <a:pt x="5" y="48"/>
                  </a:cubicBezTo>
                  <a:cubicBezTo>
                    <a:pt x="8" y="46"/>
                    <a:pt x="22" y="39"/>
                    <a:pt x="22" y="39"/>
                  </a:cubicBezTo>
                  <a:cubicBezTo>
                    <a:pt x="22" y="39"/>
                    <a:pt x="3" y="47"/>
                    <a:pt x="0" y="47"/>
                  </a:cubicBezTo>
                  <a:cubicBezTo>
                    <a:pt x="0" y="47"/>
                    <a:pt x="37" y="31"/>
                    <a:pt x="4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8" name="Freeform 15"/>
            <p:cNvSpPr>
              <a:spLocks/>
            </p:cNvSpPr>
            <p:nvPr/>
          </p:nvSpPr>
          <p:spPr bwMode="auto">
            <a:xfrm>
              <a:off x="5230813" y="5819775"/>
              <a:ext cx="368300" cy="204788"/>
            </a:xfrm>
            <a:custGeom>
              <a:avLst/>
              <a:gdLst>
                <a:gd name="T0" fmla="*/ 104 w 106"/>
                <a:gd name="T1" fmla="*/ 11 h 59"/>
                <a:gd name="T2" fmla="*/ 44 w 106"/>
                <a:gd name="T3" fmla="*/ 13 h 59"/>
                <a:gd name="T4" fmla="*/ 25 w 106"/>
                <a:gd name="T5" fmla="*/ 31 h 59"/>
                <a:gd name="T6" fmla="*/ 6 w 106"/>
                <a:gd name="T7" fmla="*/ 53 h 59"/>
                <a:gd name="T8" fmla="*/ 14 w 106"/>
                <a:gd name="T9" fmla="*/ 54 h 59"/>
                <a:gd name="T10" fmla="*/ 40 w 106"/>
                <a:gd name="T11" fmla="*/ 36 h 59"/>
                <a:gd name="T12" fmla="*/ 77 w 106"/>
                <a:gd name="T13" fmla="*/ 22 h 59"/>
                <a:gd name="T14" fmla="*/ 95 w 106"/>
                <a:gd name="T15" fmla="*/ 15 h 59"/>
                <a:gd name="T16" fmla="*/ 104 w 106"/>
                <a:gd name="T17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59">
                  <a:moveTo>
                    <a:pt x="104" y="11"/>
                  </a:moveTo>
                  <a:cubicBezTo>
                    <a:pt x="104" y="11"/>
                    <a:pt x="76" y="0"/>
                    <a:pt x="44" y="13"/>
                  </a:cubicBezTo>
                  <a:cubicBezTo>
                    <a:pt x="44" y="13"/>
                    <a:pt x="32" y="21"/>
                    <a:pt x="25" y="31"/>
                  </a:cubicBezTo>
                  <a:cubicBezTo>
                    <a:pt x="25" y="31"/>
                    <a:pt x="11" y="50"/>
                    <a:pt x="6" y="53"/>
                  </a:cubicBezTo>
                  <a:cubicBezTo>
                    <a:pt x="6" y="53"/>
                    <a:pt x="0" y="59"/>
                    <a:pt x="14" y="54"/>
                  </a:cubicBezTo>
                  <a:cubicBezTo>
                    <a:pt x="14" y="54"/>
                    <a:pt x="33" y="39"/>
                    <a:pt x="40" y="36"/>
                  </a:cubicBezTo>
                  <a:cubicBezTo>
                    <a:pt x="40" y="36"/>
                    <a:pt x="56" y="26"/>
                    <a:pt x="77" y="22"/>
                  </a:cubicBezTo>
                  <a:cubicBezTo>
                    <a:pt x="77" y="22"/>
                    <a:pt x="90" y="17"/>
                    <a:pt x="95" y="15"/>
                  </a:cubicBezTo>
                  <a:cubicBezTo>
                    <a:pt x="95" y="15"/>
                    <a:pt x="106" y="14"/>
                    <a:pt x="104" y="11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9" name="Freeform 16"/>
            <p:cNvSpPr>
              <a:spLocks/>
            </p:cNvSpPr>
            <p:nvPr/>
          </p:nvSpPr>
          <p:spPr bwMode="auto">
            <a:xfrm>
              <a:off x="5380038" y="6062663"/>
              <a:ext cx="180975" cy="163513"/>
            </a:xfrm>
            <a:custGeom>
              <a:avLst/>
              <a:gdLst>
                <a:gd name="T0" fmla="*/ 45 w 52"/>
                <a:gd name="T1" fmla="*/ 47 h 47"/>
                <a:gd name="T2" fmla="*/ 47 w 52"/>
                <a:gd name="T3" fmla="*/ 32 h 47"/>
                <a:gd name="T4" fmla="*/ 22 w 52"/>
                <a:gd name="T5" fmla="*/ 5 h 47"/>
                <a:gd name="T6" fmla="*/ 0 w 52"/>
                <a:gd name="T7" fmla="*/ 4 h 47"/>
                <a:gd name="T8" fmla="*/ 15 w 52"/>
                <a:gd name="T9" fmla="*/ 14 h 47"/>
                <a:gd name="T10" fmla="*/ 34 w 52"/>
                <a:gd name="T11" fmla="*/ 35 h 47"/>
                <a:gd name="T12" fmla="*/ 45 w 52"/>
                <a:gd name="T1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7">
                  <a:moveTo>
                    <a:pt x="45" y="47"/>
                  </a:moveTo>
                  <a:cubicBezTo>
                    <a:pt x="45" y="47"/>
                    <a:pt x="52" y="46"/>
                    <a:pt x="47" y="32"/>
                  </a:cubicBezTo>
                  <a:cubicBezTo>
                    <a:pt x="47" y="32"/>
                    <a:pt x="37" y="12"/>
                    <a:pt x="22" y="5"/>
                  </a:cubicBezTo>
                  <a:cubicBezTo>
                    <a:pt x="22" y="5"/>
                    <a:pt x="11" y="0"/>
                    <a:pt x="0" y="4"/>
                  </a:cubicBezTo>
                  <a:cubicBezTo>
                    <a:pt x="0" y="4"/>
                    <a:pt x="7" y="8"/>
                    <a:pt x="15" y="14"/>
                  </a:cubicBezTo>
                  <a:cubicBezTo>
                    <a:pt x="15" y="14"/>
                    <a:pt x="30" y="26"/>
                    <a:pt x="34" y="35"/>
                  </a:cubicBezTo>
                  <a:cubicBezTo>
                    <a:pt x="34" y="35"/>
                    <a:pt x="39" y="47"/>
                    <a:pt x="45" y="47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0" name="Freeform 17"/>
            <p:cNvSpPr>
              <a:spLocks/>
            </p:cNvSpPr>
            <p:nvPr/>
          </p:nvSpPr>
          <p:spPr bwMode="auto">
            <a:xfrm>
              <a:off x="5180013" y="6086475"/>
              <a:ext cx="88900" cy="215900"/>
            </a:xfrm>
            <a:custGeom>
              <a:avLst/>
              <a:gdLst>
                <a:gd name="T0" fmla="*/ 26 w 26"/>
                <a:gd name="T1" fmla="*/ 62 h 62"/>
                <a:gd name="T2" fmla="*/ 22 w 26"/>
                <a:gd name="T3" fmla="*/ 48 h 62"/>
                <a:gd name="T4" fmla="*/ 15 w 26"/>
                <a:gd name="T5" fmla="*/ 24 h 62"/>
                <a:gd name="T6" fmla="*/ 8 w 26"/>
                <a:gd name="T7" fmla="*/ 9 h 62"/>
                <a:gd name="T8" fmla="*/ 9 w 26"/>
                <a:gd name="T9" fmla="*/ 0 h 62"/>
                <a:gd name="T10" fmla="*/ 2 w 26"/>
                <a:gd name="T11" fmla="*/ 14 h 62"/>
                <a:gd name="T12" fmla="*/ 6 w 26"/>
                <a:gd name="T13" fmla="*/ 37 h 62"/>
                <a:gd name="T14" fmla="*/ 26 w 26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2">
                  <a:moveTo>
                    <a:pt x="26" y="62"/>
                  </a:moveTo>
                  <a:cubicBezTo>
                    <a:pt x="26" y="62"/>
                    <a:pt x="26" y="58"/>
                    <a:pt x="22" y="48"/>
                  </a:cubicBezTo>
                  <a:cubicBezTo>
                    <a:pt x="22" y="48"/>
                    <a:pt x="16" y="28"/>
                    <a:pt x="15" y="24"/>
                  </a:cubicBezTo>
                  <a:cubicBezTo>
                    <a:pt x="15" y="24"/>
                    <a:pt x="10" y="14"/>
                    <a:pt x="8" y="9"/>
                  </a:cubicBezTo>
                  <a:cubicBezTo>
                    <a:pt x="8" y="9"/>
                    <a:pt x="6" y="5"/>
                    <a:pt x="9" y="0"/>
                  </a:cubicBezTo>
                  <a:cubicBezTo>
                    <a:pt x="9" y="0"/>
                    <a:pt x="3" y="2"/>
                    <a:pt x="2" y="14"/>
                  </a:cubicBezTo>
                  <a:cubicBezTo>
                    <a:pt x="2" y="14"/>
                    <a:pt x="0" y="22"/>
                    <a:pt x="6" y="37"/>
                  </a:cubicBezTo>
                  <a:cubicBezTo>
                    <a:pt x="6" y="37"/>
                    <a:pt x="15" y="61"/>
                    <a:pt x="26" y="62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1" name="Freeform 18"/>
            <p:cNvSpPr>
              <a:spLocks/>
            </p:cNvSpPr>
            <p:nvPr/>
          </p:nvSpPr>
          <p:spPr bwMode="auto">
            <a:xfrm>
              <a:off x="5256213" y="6018213"/>
              <a:ext cx="161925" cy="203200"/>
            </a:xfrm>
            <a:custGeom>
              <a:avLst/>
              <a:gdLst>
                <a:gd name="T0" fmla="*/ 44 w 47"/>
                <a:gd name="T1" fmla="*/ 58 h 59"/>
                <a:gd name="T2" fmla="*/ 44 w 47"/>
                <a:gd name="T3" fmla="*/ 48 h 59"/>
                <a:gd name="T4" fmla="*/ 40 w 47"/>
                <a:gd name="T5" fmla="*/ 24 h 59"/>
                <a:gd name="T6" fmla="*/ 18 w 47"/>
                <a:gd name="T7" fmla="*/ 2 h 59"/>
                <a:gd name="T8" fmla="*/ 0 w 47"/>
                <a:gd name="T9" fmla="*/ 3 h 59"/>
                <a:gd name="T10" fmla="*/ 11 w 47"/>
                <a:gd name="T11" fmla="*/ 17 h 59"/>
                <a:gd name="T12" fmla="*/ 22 w 47"/>
                <a:gd name="T13" fmla="*/ 33 h 59"/>
                <a:gd name="T14" fmla="*/ 33 w 47"/>
                <a:gd name="T15" fmla="*/ 43 h 59"/>
                <a:gd name="T16" fmla="*/ 40 w 47"/>
                <a:gd name="T17" fmla="*/ 54 h 59"/>
                <a:gd name="T18" fmla="*/ 44 w 47"/>
                <a:gd name="T1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9">
                  <a:moveTo>
                    <a:pt x="44" y="58"/>
                  </a:moveTo>
                  <a:cubicBezTo>
                    <a:pt x="44" y="58"/>
                    <a:pt x="47" y="57"/>
                    <a:pt x="44" y="48"/>
                  </a:cubicBezTo>
                  <a:cubicBezTo>
                    <a:pt x="44" y="48"/>
                    <a:pt x="44" y="33"/>
                    <a:pt x="40" y="24"/>
                  </a:cubicBezTo>
                  <a:cubicBezTo>
                    <a:pt x="40" y="24"/>
                    <a:pt x="41" y="9"/>
                    <a:pt x="18" y="2"/>
                  </a:cubicBezTo>
                  <a:cubicBezTo>
                    <a:pt x="18" y="2"/>
                    <a:pt x="10" y="0"/>
                    <a:pt x="0" y="3"/>
                  </a:cubicBezTo>
                  <a:cubicBezTo>
                    <a:pt x="0" y="3"/>
                    <a:pt x="8" y="12"/>
                    <a:pt x="11" y="17"/>
                  </a:cubicBezTo>
                  <a:cubicBezTo>
                    <a:pt x="11" y="17"/>
                    <a:pt x="17" y="28"/>
                    <a:pt x="22" y="33"/>
                  </a:cubicBezTo>
                  <a:cubicBezTo>
                    <a:pt x="22" y="33"/>
                    <a:pt x="29" y="42"/>
                    <a:pt x="33" y="43"/>
                  </a:cubicBezTo>
                  <a:cubicBezTo>
                    <a:pt x="33" y="43"/>
                    <a:pt x="39" y="50"/>
                    <a:pt x="40" y="54"/>
                  </a:cubicBezTo>
                  <a:cubicBezTo>
                    <a:pt x="40" y="54"/>
                    <a:pt x="41" y="59"/>
                    <a:pt x="44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23" name="Picture 1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0788" y="5961063"/>
              <a:ext cx="322263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72" name="Freeform 20"/>
            <p:cNvSpPr>
              <a:spLocks/>
            </p:cNvSpPr>
            <p:nvPr/>
          </p:nvSpPr>
          <p:spPr bwMode="auto">
            <a:xfrm>
              <a:off x="5251450" y="6142038"/>
              <a:ext cx="49213" cy="49213"/>
            </a:xfrm>
            <a:custGeom>
              <a:avLst/>
              <a:gdLst>
                <a:gd name="T0" fmla="*/ 0 w 14"/>
                <a:gd name="T1" fmla="*/ 5 h 14"/>
                <a:gd name="T2" fmla="*/ 12 w 14"/>
                <a:gd name="T3" fmla="*/ 11 h 14"/>
                <a:gd name="T4" fmla="*/ 13 w 14"/>
                <a:gd name="T5" fmla="*/ 5 h 14"/>
                <a:gd name="T6" fmla="*/ 14 w 14"/>
                <a:gd name="T7" fmla="*/ 0 h 14"/>
                <a:gd name="T8" fmla="*/ 10 w 14"/>
                <a:gd name="T9" fmla="*/ 4 h 14"/>
                <a:gd name="T10" fmla="*/ 0 w 14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0" y="5"/>
                  </a:moveTo>
                  <a:cubicBezTo>
                    <a:pt x="0" y="5"/>
                    <a:pt x="5" y="14"/>
                    <a:pt x="12" y="11"/>
                  </a:cubicBezTo>
                  <a:cubicBezTo>
                    <a:pt x="12" y="11"/>
                    <a:pt x="14" y="9"/>
                    <a:pt x="13" y="5"/>
                  </a:cubicBezTo>
                  <a:cubicBezTo>
                    <a:pt x="13" y="5"/>
                    <a:pt x="13" y="2"/>
                    <a:pt x="14" y="0"/>
                  </a:cubicBezTo>
                  <a:cubicBezTo>
                    <a:pt x="14" y="0"/>
                    <a:pt x="12" y="0"/>
                    <a:pt x="10" y="4"/>
                  </a:cubicBezTo>
                  <a:cubicBezTo>
                    <a:pt x="10" y="4"/>
                    <a:pt x="0" y="1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3" name="Freeform 21"/>
            <p:cNvSpPr>
              <a:spLocks/>
            </p:cNvSpPr>
            <p:nvPr/>
          </p:nvSpPr>
          <p:spPr bwMode="auto">
            <a:xfrm>
              <a:off x="5268913" y="6056313"/>
              <a:ext cx="34925" cy="47625"/>
            </a:xfrm>
            <a:custGeom>
              <a:avLst/>
              <a:gdLst>
                <a:gd name="T0" fmla="*/ 0 w 10"/>
                <a:gd name="T1" fmla="*/ 4 h 14"/>
                <a:gd name="T2" fmla="*/ 4 w 10"/>
                <a:gd name="T3" fmla="*/ 13 h 14"/>
                <a:gd name="T4" fmla="*/ 10 w 10"/>
                <a:gd name="T5" fmla="*/ 7 h 14"/>
                <a:gd name="T6" fmla="*/ 6 w 10"/>
                <a:gd name="T7" fmla="*/ 6 h 14"/>
                <a:gd name="T8" fmla="*/ 0 w 10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0" y="4"/>
                  </a:moveTo>
                  <a:cubicBezTo>
                    <a:pt x="0" y="4"/>
                    <a:pt x="2" y="9"/>
                    <a:pt x="4" y="13"/>
                  </a:cubicBezTo>
                  <a:cubicBezTo>
                    <a:pt x="4" y="13"/>
                    <a:pt x="7" y="14"/>
                    <a:pt x="10" y="7"/>
                  </a:cubicBezTo>
                  <a:cubicBezTo>
                    <a:pt x="10" y="7"/>
                    <a:pt x="10" y="1"/>
                    <a:pt x="6" y="6"/>
                  </a:cubicBezTo>
                  <a:cubicBezTo>
                    <a:pt x="6" y="6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5" name="Freeform 22"/>
            <p:cNvSpPr>
              <a:spLocks/>
            </p:cNvSpPr>
            <p:nvPr/>
          </p:nvSpPr>
          <p:spPr bwMode="auto">
            <a:xfrm>
              <a:off x="5203825" y="5995988"/>
              <a:ext cx="120650" cy="157163"/>
            </a:xfrm>
            <a:custGeom>
              <a:avLst/>
              <a:gdLst>
                <a:gd name="T0" fmla="*/ 34 w 35"/>
                <a:gd name="T1" fmla="*/ 44 h 45"/>
                <a:gd name="T2" fmla="*/ 22 w 35"/>
                <a:gd name="T3" fmla="*/ 40 h 45"/>
                <a:gd name="T4" fmla="*/ 13 w 35"/>
                <a:gd name="T5" fmla="*/ 37 h 45"/>
                <a:gd name="T6" fmla="*/ 3 w 35"/>
                <a:gd name="T7" fmla="*/ 29 h 45"/>
                <a:gd name="T8" fmla="*/ 2 w 35"/>
                <a:gd name="T9" fmla="*/ 18 h 45"/>
                <a:gd name="T10" fmla="*/ 11 w 35"/>
                <a:gd name="T11" fmla="*/ 3 h 45"/>
                <a:gd name="T12" fmla="*/ 19 w 35"/>
                <a:gd name="T13" fmla="*/ 2 h 45"/>
                <a:gd name="T14" fmla="*/ 18 w 35"/>
                <a:gd name="T15" fmla="*/ 7 h 45"/>
                <a:gd name="T16" fmla="*/ 13 w 35"/>
                <a:gd name="T17" fmla="*/ 17 h 45"/>
                <a:gd name="T18" fmla="*/ 18 w 35"/>
                <a:gd name="T19" fmla="*/ 25 h 45"/>
                <a:gd name="T20" fmla="*/ 29 w 35"/>
                <a:gd name="T21" fmla="*/ 37 h 45"/>
                <a:gd name="T22" fmla="*/ 34 w 35"/>
                <a:gd name="T23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5">
                  <a:moveTo>
                    <a:pt x="34" y="44"/>
                  </a:moveTo>
                  <a:cubicBezTo>
                    <a:pt x="34" y="44"/>
                    <a:pt x="27" y="45"/>
                    <a:pt x="22" y="40"/>
                  </a:cubicBezTo>
                  <a:cubicBezTo>
                    <a:pt x="22" y="40"/>
                    <a:pt x="19" y="37"/>
                    <a:pt x="13" y="37"/>
                  </a:cubicBezTo>
                  <a:cubicBezTo>
                    <a:pt x="13" y="37"/>
                    <a:pt x="7" y="34"/>
                    <a:pt x="3" y="29"/>
                  </a:cubicBezTo>
                  <a:cubicBezTo>
                    <a:pt x="3" y="29"/>
                    <a:pt x="0" y="24"/>
                    <a:pt x="2" y="18"/>
                  </a:cubicBezTo>
                  <a:cubicBezTo>
                    <a:pt x="2" y="18"/>
                    <a:pt x="3" y="8"/>
                    <a:pt x="11" y="3"/>
                  </a:cubicBezTo>
                  <a:cubicBezTo>
                    <a:pt x="11" y="3"/>
                    <a:pt x="14" y="0"/>
                    <a:pt x="19" y="2"/>
                  </a:cubicBezTo>
                  <a:cubicBezTo>
                    <a:pt x="19" y="2"/>
                    <a:pt x="21" y="4"/>
                    <a:pt x="18" y="7"/>
                  </a:cubicBezTo>
                  <a:cubicBezTo>
                    <a:pt x="18" y="7"/>
                    <a:pt x="10" y="11"/>
                    <a:pt x="13" y="17"/>
                  </a:cubicBezTo>
                  <a:cubicBezTo>
                    <a:pt x="13" y="17"/>
                    <a:pt x="14" y="21"/>
                    <a:pt x="18" y="25"/>
                  </a:cubicBezTo>
                  <a:cubicBezTo>
                    <a:pt x="18" y="25"/>
                    <a:pt x="26" y="34"/>
                    <a:pt x="29" y="37"/>
                  </a:cubicBezTo>
                  <a:cubicBezTo>
                    <a:pt x="29" y="37"/>
                    <a:pt x="35" y="41"/>
                    <a:pt x="34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6" name="Freeform 23"/>
            <p:cNvSpPr>
              <a:spLocks/>
            </p:cNvSpPr>
            <p:nvPr/>
          </p:nvSpPr>
          <p:spPr bwMode="auto">
            <a:xfrm>
              <a:off x="5391150" y="6118225"/>
              <a:ext cx="123825" cy="61913"/>
            </a:xfrm>
            <a:custGeom>
              <a:avLst/>
              <a:gdLst>
                <a:gd name="T0" fmla="*/ 31 w 36"/>
                <a:gd name="T1" fmla="*/ 17 h 18"/>
                <a:gd name="T2" fmla="*/ 19 w 36"/>
                <a:gd name="T3" fmla="*/ 13 h 18"/>
                <a:gd name="T4" fmla="*/ 13 w 36"/>
                <a:gd name="T5" fmla="*/ 13 h 18"/>
                <a:gd name="T6" fmla="*/ 16 w 36"/>
                <a:gd name="T7" fmla="*/ 10 h 18"/>
                <a:gd name="T8" fmla="*/ 4 w 36"/>
                <a:gd name="T9" fmla="*/ 5 h 18"/>
                <a:gd name="T10" fmla="*/ 0 w 36"/>
                <a:gd name="T11" fmla="*/ 3 h 18"/>
                <a:gd name="T12" fmla="*/ 27 w 36"/>
                <a:gd name="T13" fmla="*/ 7 h 18"/>
                <a:gd name="T14" fmla="*/ 31 w 36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8">
                  <a:moveTo>
                    <a:pt x="31" y="17"/>
                  </a:moveTo>
                  <a:cubicBezTo>
                    <a:pt x="31" y="17"/>
                    <a:pt x="25" y="18"/>
                    <a:pt x="19" y="13"/>
                  </a:cubicBezTo>
                  <a:cubicBezTo>
                    <a:pt x="19" y="13"/>
                    <a:pt x="16" y="11"/>
                    <a:pt x="13" y="13"/>
                  </a:cubicBezTo>
                  <a:cubicBezTo>
                    <a:pt x="13" y="13"/>
                    <a:pt x="12" y="10"/>
                    <a:pt x="16" y="10"/>
                  </a:cubicBezTo>
                  <a:cubicBezTo>
                    <a:pt x="16" y="10"/>
                    <a:pt x="11" y="5"/>
                    <a:pt x="4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7" y="0"/>
                    <a:pt x="27" y="7"/>
                  </a:cubicBezTo>
                  <a:cubicBezTo>
                    <a:pt x="27" y="7"/>
                    <a:pt x="36" y="14"/>
                    <a:pt x="3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28" name="Picture 2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72025" y="6070600"/>
              <a:ext cx="384175" cy="21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组合 3"/>
          <p:cNvGrpSpPr/>
          <p:nvPr/>
        </p:nvGrpSpPr>
        <p:grpSpPr>
          <a:xfrm>
            <a:off x="4599943" y="4058527"/>
            <a:ext cx="2971800" cy="1976438"/>
            <a:chOff x="1025525" y="4862513"/>
            <a:chExt cx="2971800" cy="1976438"/>
          </a:xfrm>
        </p:grpSpPr>
        <p:sp>
          <p:nvSpPr>
            <p:cNvPr id="21977" name="Freeform 25"/>
            <p:cNvSpPr>
              <a:spLocks/>
            </p:cNvSpPr>
            <p:nvPr/>
          </p:nvSpPr>
          <p:spPr bwMode="auto">
            <a:xfrm>
              <a:off x="2722563" y="5740400"/>
              <a:ext cx="173038" cy="1022350"/>
            </a:xfrm>
            <a:custGeom>
              <a:avLst/>
              <a:gdLst>
                <a:gd name="T0" fmla="*/ 50 w 50"/>
                <a:gd name="T1" fmla="*/ 0 h 295"/>
                <a:gd name="T2" fmla="*/ 5 w 50"/>
                <a:gd name="T3" fmla="*/ 151 h 295"/>
                <a:gd name="T4" fmla="*/ 4 w 50"/>
                <a:gd name="T5" fmla="*/ 245 h 295"/>
                <a:gd name="T6" fmla="*/ 12 w 50"/>
                <a:gd name="T7" fmla="*/ 282 h 295"/>
                <a:gd name="T8" fmla="*/ 18 w 50"/>
                <a:gd name="T9" fmla="*/ 280 h 295"/>
                <a:gd name="T10" fmla="*/ 13 w 50"/>
                <a:gd name="T11" fmla="*/ 253 h 295"/>
                <a:gd name="T12" fmla="*/ 10 w 50"/>
                <a:gd name="T13" fmla="*/ 197 h 295"/>
                <a:gd name="T14" fmla="*/ 15 w 50"/>
                <a:gd name="T15" fmla="*/ 129 h 295"/>
                <a:gd name="T16" fmla="*/ 29 w 50"/>
                <a:gd name="T17" fmla="*/ 67 h 295"/>
                <a:gd name="T18" fmla="*/ 50 w 50"/>
                <a:gd name="T1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295">
                  <a:moveTo>
                    <a:pt x="50" y="0"/>
                  </a:moveTo>
                  <a:cubicBezTo>
                    <a:pt x="50" y="0"/>
                    <a:pt x="7" y="82"/>
                    <a:pt x="5" y="151"/>
                  </a:cubicBezTo>
                  <a:cubicBezTo>
                    <a:pt x="5" y="151"/>
                    <a:pt x="0" y="219"/>
                    <a:pt x="4" y="245"/>
                  </a:cubicBezTo>
                  <a:cubicBezTo>
                    <a:pt x="4" y="245"/>
                    <a:pt x="3" y="274"/>
                    <a:pt x="12" y="282"/>
                  </a:cubicBezTo>
                  <a:cubicBezTo>
                    <a:pt x="12" y="282"/>
                    <a:pt x="20" y="295"/>
                    <a:pt x="18" y="280"/>
                  </a:cubicBezTo>
                  <a:cubicBezTo>
                    <a:pt x="18" y="280"/>
                    <a:pt x="14" y="261"/>
                    <a:pt x="13" y="253"/>
                  </a:cubicBezTo>
                  <a:cubicBezTo>
                    <a:pt x="13" y="253"/>
                    <a:pt x="9" y="213"/>
                    <a:pt x="10" y="197"/>
                  </a:cubicBezTo>
                  <a:cubicBezTo>
                    <a:pt x="10" y="197"/>
                    <a:pt x="12" y="141"/>
                    <a:pt x="15" y="129"/>
                  </a:cubicBezTo>
                  <a:cubicBezTo>
                    <a:pt x="15" y="129"/>
                    <a:pt x="21" y="91"/>
                    <a:pt x="29" y="67"/>
                  </a:cubicBezTo>
                  <a:cubicBezTo>
                    <a:pt x="29" y="67"/>
                    <a:pt x="49" y="6"/>
                    <a:pt x="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8" name="Freeform 26"/>
            <p:cNvSpPr>
              <a:spLocks/>
            </p:cNvSpPr>
            <p:nvPr/>
          </p:nvSpPr>
          <p:spPr bwMode="auto">
            <a:xfrm>
              <a:off x="2517775" y="6759575"/>
              <a:ext cx="80963" cy="68263"/>
            </a:xfrm>
            <a:custGeom>
              <a:avLst/>
              <a:gdLst>
                <a:gd name="T0" fmla="*/ 0 w 23"/>
                <a:gd name="T1" fmla="*/ 0 h 20"/>
                <a:gd name="T2" fmla="*/ 12 w 23"/>
                <a:gd name="T3" fmla="*/ 7 h 20"/>
                <a:gd name="T4" fmla="*/ 22 w 23"/>
                <a:gd name="T5" fmla="*/ 14 h 20"/>
                <a:gd name="T6" fmla="*/ 16 w 23"/>
                <a:gd name="T7" fmla="*/ 16 h 20"/>
                <a:gd name="T8" fmla="*/ 0 w 2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0" y="0"/>
                  </a:moveTo>
                  <a:cubicBezTo>
                    <a:pt x="0" y="0"/>
                    <a:pt x="1" y="2"/>
                    <a:pt x="12" y="7"/>
                  </a:cubicBezTo>
                  <a:cubicBezTo>
                    <a:pt x="12" y="7"/>
                    <a:pt x="20" y="10"/>
                    <a:pt x="22" y="14"/>
                  </a:cubicBezTo>
                  <a:cubicBezTo>
                    <a:pt x="22" y="14"/>
                    <a:pt x="23" y="20"/>
                    <a:pt x="16" y="16"/>
                  </a:cubicBezTo>
                  <a:cubicBezTo>
                    <a:pt x="16" y="16"/>
                    <a:pt x="6" y="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9" name="Freeform 27"/>
            <p:cNvSpPr>
              <a:spLocks/>
            </p:cNvSpPr>
            <p:nvPr/>
          </p:nvSpPr>
          <p:spPr bwMode="auto">
            <a:xfrm>
              <a:off x="2355850" y="6513513"/>
              <a:ext cx="346075" cy="311150"/>
            </a:xfrm>
            <a:custGeom>
              <a:avLst/>
              <a:gdLst>
                <a:gd name="T0" fmla="*/ 95 w 100"/>
                <a:gd name="T1" fmla="*/ 79 h 90"/>
                <a:gd name="T2" fmla="*/ 94 w 100"/>
                <a:gd name="T3" fmla="*/ 89 h 90"/>
                <a:gd name="T4" fmla="*/ 82 w 100"/>
                <a:gd name="T5" fmla="*/ 77 h 90"/>
                <a:gd name="T6" fmla="*/ 65 w 100"/>
                <a:gd name="T7" fmla="*/ 54 h 90"/>
                <a:gd name="T8" fmla="*/ 37 w 100"/>
                <a:gd name="T9" fmla="*/ 27 h 90"/>
                <a:gd name="T10" fmla="*/ 12 w 100"/>
                <a:gd name="T11" fmla="*/ 9 h 90"/>
                <a:gd name="T12" fmla="*/ 0 w 100"/>
                <a:gd name="T13" fmla="*/ 0 h 90"/>
                <a:gd name="T14" fmla="*/ 29 w 100"/>
                <a:gd name="T15" fmla="*/ 15 h 90"/>
                <a:gd name="T16" fmla="*/ 51 w 100"/>
                <a:gd name="T17" fmla="*/ 32 h 90"/>
                <a:gd name="T18" fmla="*/ 71 w 100"/>
                <a:gd name="T19" fmla="*/ 50 h 90"/>
                <a:gd name="T20" fmla="*/ 95 w 100"/>
                <a:gd name="T21" fmla="*/ 7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90">
                  <a:moveTo>
                    <a:pt x="95" y="79"/>
                  </a:moveTo>
                  <a:cubicBezTo>
                    <a:pt x="95" y="79"/>
                    <a:pt x="100" y="87"/>
                    <a:pt x="94" y="89"/>
                  </a:cubicBezTo>
                  <a:cubicBezTo>
                    <a:pt x="94" y="89"/>
                    <a:pt x="88" y="90"/>
                    <a:pt x="82" y="77"/>
                  </a:cubicBezTo>
                  <a:cubicBezTo>
                    <a:pt x="82" y="77"/>
                    <a:pt x="69" y="59"/>
                    <a:pt x="65" y="54"/>
                  </a:cubicBezTo>
                  <a:cubicBezTo>
                    <a:pt x="65" y="54"/>
                    <a:pt x="44" y="32"/>
                    <a:pt x="37" y="27"/>
                  </a:cubicBezTo>
                  <a:cubicBezTo>
                    <a:pt x="37" y="27"/>
                    <a:pt x="17" y="12"/>
                    <a:pt x="12" y="9"/>
                  </a:cubicBezTo>
                  <a:cubicBezTo>
                    <a:pt x="12" y="9"/>
                    <a:pt x="2" y="3"/>
                    <a:pt x="0" y="0"/>
                  </a:cubicBezTo>
                  <a:cubicBezTo>
                    <a:pt x="0" y="0"/>
                    <a:pt x="22" y="12"/>
                    <a:pt x="29" y="15"/>
                  </a:cubicBezTo>
                  <a:cubicBezTo>
                    <a:pt x="29" y="15"/>
                    <a:pt x="43" y="25"/>
                    <a:pt x="51" y="32"/>
                  </a:cubicBezTo>
                  <a:cubicBezTo>
                    <a:pt x="51" y="32"/>
                    <a:pt x="67" y="45"/>
                    <a:pt x="71" y="50"/>
                  </a:cubicBezTo>
                  <a:cubicBezTo>
                    <a:pt x="71" y="50"/>
                    <a:pt x="93" y="72"/>
                    <a:pt x="95" y="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0" name="Freeform 28"/>
            <p:cNvSpPr>
              <a:spLocks/>
            </p:cNvSpPr>
            <p:nvPr/>
          </p:nvSpPr>
          <p:spPr bwMode="auto">
            <a:xfrm>
              <a:off x="2781300" y="6540500"/>
              <a:ext cx="46038" cy="163513"/>
            </a:xfrm>
            <a:custGeom>
              <a:avLst/>
              <a:gdLst>
                <a:gd name="T0" fmla="*/ 1 w 13"/>
                <a:gd name="T1" fmla="*/ 41 h 47"/>
                <a:gd name="T2" fmla="*/ 10 w 13"/>
                <a:gd name="T3" fmla="*/ 3 h 47"/>
                <a:gd name="T4" fmla="*/ 12 w 13"/>
                <a:gd name="T5" fmla="*/ 0 h 47"/>
                <a:gd name="T6" fmla="*/ 11 w 13"/>
                <a:gd name="T7" fmla="*/ 16 h 47"/>
                <a:gd name="T8" fmla="*/ 8 w 13"/>
                <a:gd name="T9" fmla="*/ 27 h 47"/>
                <a:gd name="T10" fmla="*/ 7 w 13"/>
                <a:gd name="T11" fmla="*/ 39 h 47"/>
                <a:gd name="T12" fmla="*/ 1 w 13"/>
                <a:gd name="T13" fmla="*/ 46 h 47"/>
                <a:gd name="T14" fmla="*/ 1 w 13"/>
                <a:gd name="T15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7">
                  <a:moveTo>
                    <a:pt x="1" y="41"/>
                  </a:moveTo>
                  <a:cubicBezTo>
                    <a:pt x="1" y="41"/>
                    <a:pt x="6" y="15"/>
                    <a:pt x="10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4"/>
                    <a:pt x="11" y="16"/>
                  </a:cubicBezTo>
                  <a:cubicBezTo>
                    <a:pt x="11" y="16"/>
                    <a:pt x="9" y="23"/>
                    <a:pt x="8" y="27"/>
                  </a:cubicBezTo>
                  <a:cubicBezTo>
                    <a:pt x="8" y="27"/>
                    <a:pt x="8" y="36"/>
                    <a:pt x="7" y="39"/>
                  </a:cubicBezTo>
                  <a:cubicBezTo>
                    <a:pt x="7" y="39"/>
                    <a:pt x="5" y="47"/>
                    <a:pt x="1" y="46"/>
                  </a:cubicBezTo>
                  <a:cubicBezTo>
                    <a:pt x="1" y="46"/>
                    <a:pt x="0" y="45"/>
                    <a:pt x="1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1" name="Freeform 29"/>
            <p:cNvSpPr>
              <a:spLocks/>
            </p:cNvSpPr>
            <p:nvPr/>
          </p:nvSpPr>
          <p:spPr bwMode="auto">
            <a:xfrm>
              <a:off x="1025525" y="5580063"/>
              <a:ext cx="1725613" cy="1050925"/>
            </a:xfrm>
            <a:custGeom>
              <a:avLst/>
              <a:gdLst>
                <a:gd name="T0" fmla="*/ 319 w 498"/>
                <a:gd name="T1" fmla="*/ 2 h 303"/>
                <a:gd name="T2" fmla="*/ 359 w 498"/>
                <a:gd name="T3" fmla="*/ 21 h 303"/>
                <a:gd name="T4" fmla="*/ 400 w 498"/>
                <a:gd name="T5" fmla="*/ 64 h 303"/>
                <a:gd name="T6" fmla="*/ 442 w 498"/>
                <a:gd name="T7" fmla="*/ 119 h 303"/>
                <a:gd name="T8" fmla="*/ 470 w 498"/>
                <a:gd name="T9" fmla="*/ 184 h 303"/>
                <a:gd name="T10" fmla="*/ 475 w 498"/>
                <a:gd name="T11" fmla="*/ 213 h 303"/>
                <a:gd name="T12" fmla="*/ 483 w 498"/>
                <a:gd name="T13" fmla="*/ 248 h 303"/>
                <a:gd name="T14" fmla="*/ 492 w 498"/>
                <a:gd name="T15" fmla="*/ 282 h 303"/>
                <a:gd name="T16" fmla="*/ 489 w 498"/>
                <a:gd name="T17" fmla="*/ 295 h 303"/>
                <a:gd name="T18" fmla="*/ 481 w 498"/>
                <a:gd name="T19" fmla="*/ 261 h 303"/>
                <a:gd name="T20" fmla="*/ 465 w 498"/>
                <a:gd name="T21" fmla="*/ 196 h 303"/>
                <a:gd name="T22" fmla="*/ 414 w 498"/>
                <a:gd name="T23" fmla="*/ 103 h 303"/>
                <a:gd name="T24" fmla="*/ 331 w 498"/>
                <a:gd name="T25" fmla="*/ 15 h 303"/>
                <a:gd name="T26" fmla="*/ 289 w 498"/>
                <a:gd name="T27" fmla="*/ 9 h 303"/>
                <a:gd name="T28" fmla="*/ 176 w 498"/>
                <a:gd name="T29" fmla="*/ 49 h 303"/>
                <a:gd name="T30" fmla="*/ 86 w 498"/>
                <a:gd name="T31" fmla="*/ 117 h 303"/>
                <a:gd name="T32" fmla="*/ 29 w 498"/>
                <a:gd name="T33" fmla="*/ 191 h 303"/>
                <a:gd name="T34" fmla="*/ 1 w 498"/>
                <a:gd name="T35" fmla="*/ 274 h 303"/>
                <a:gd name="T36" fmla="*/ 51 w 498"/>
                <a:gd name="T37" fmla="*/ 142 h 303"/>
                <a:gd name="T38" fmla="*/ 176 w 498"/>
                <a:gd name="T39" fmla="*/ 33 h 303"/>
                <a:gd name="T40" fmla="*/ 278 w 498"/>
                <a:gd name="T41" fmla="*/ 3 h 303"/>
                <a:gd name="T42" fmla="*/ 319 w 498"/>
                <a:gd name="T43" fmla="*/ 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8" h="303">
                  <a:moveTo>
                    <a:pt x="319" y="2"/>
                  </a:moveTo>
                  <a:cubicBezTo>
                    <a:pt x="319" y="2"/>
                    <a:pt x="350" y="17"/>
                    <a:pt x="359" y="21"/>
                  </a:cubicBezTo>
                  <a:cubicBezTo>
                    <a:pt x="359" y="21"/>
                    <a:pt x="382" y="42"/>
                    <a:pt x="400" y="64"/>
                  </a:cubicBezTo>
                  <a:cubicBezTo>
                    <a:pt x="400" y="64"/>
                    <a:pt x="435" y="103"/>
                    <a:pt x="442" y="119"/>
                  </a:cubicBezTo>
                  <a:cubicBezTo>
                    <a:pt x="442" y="119"/>
                    <a:pt x="464" y="169"/>
                    <a:pt x="470" y="184"/>
                  </a:cubicBezTo>
                  <a:cubicBezTo>
                    <a:pt x="470" y="184"/>
                    <a:pt x="474" y="208"/>
                    <a:pt x="475" y="213"/>
                  </a:cubicBezTo>
                  <a:cubicBezTo>
                    <a:pt x="475" y="213"/>
                    <a:pt x="478" y="233"/>
                    <a:pt x="483" y="248"/>
                  </a:cubicBezTo>
                  <a:cubicBezTo>
                    <a:pt x="483" y="248"/>
                    <a:pt x="492" y="273"/>
                    <a:pt x="492" y="282"/>
                  </a:cubicBezTo>
                  <a:cubicBezTo>
                    <a:pt x="492" y="282"/>
                    <a:pt x="498" y="300"/>
                    <a:pt x="489" y="295"/>
                  </a:cubicBezTo>
                  <a:cubicBezTo>
                    <a:pt x="489" y="295"/>
                    <a:pt x="486" y="303"/>
                    <a:pt x="481" y="261"/>
                  </a:cubicBezTo>
                  <a:cubicBezTo>
                    <a:pt x="481" y="261"/>
                    <a:pt x="471" y="205"/>
                    <a:pt x="465" y="196"/>
                  </a:cubicBezTo>
                  <a:cubicBezTo>
                    <a:pt x="465" y="196"/>
                    <a:pt x="432" y="117"/>
                    <a:pt x="414" y="103"/>
                  </a:cubicBezTo>
                  <a:cubicBezTo>
                    <a:pt x="414" y="103"/>
                    <a:pt x="349" y="22"/>
                    <a:pt x="331" y="15"/>
                  </a:cubicBezTo>
                  <a:cubicBezTo>
                    <a:pt x="331" y="15"/>
                    <a:pt x="316" y="0"/>
                    <a:pt x="289" y="9"/>
                  </a:cubicBezTo>
                  <a:cubicBezTo>
                    <a:pt x="289" y="9"/>
                    <a:pt x="218" y="21"/>
                    <a:pt x="176" y="49"/>
                  </a:cubicBezTo>
                  <a:cubicBezTo>
                    <a:pt x="176" y="49"/>
                    <a:pt x="117" y="86"/>
                    <a:pt x="86" y="117"/>
                  </a:cubicBezTo>
                  <a:cubicBezTo>
                    <a:pt x="86" y="117"/>
                    <a:pt x="46" y="158"/>
                    <a:pt x="29" y="191"/>
                  </a:cubicBezTo>
                  <a:cubicBezTo>
                    <a:pt x="29" y="191"/>
                    <a:pt x="0" y="248"/>
                    <a:pt x="1" y="274"/>
                  </a:cubicBezTo>
                  <a:cubicBezTo>
                    <a:pt x="1" y="274"/>
                    <a:pt x="3" y="203"/>
                    <a:pt x="51" y="142"/>
                  </a:cubicBezTo>
                  <a:cubicBezTo>
                    <a:pt x="51" y="142"/>
                    <a:pt x="115" y="64"/>
                    <a:pt x="176" y="33"/>
                  </a:cubicBezTo>
                  <a:cubicBezTo>
                    <a:pt x="176" y="33"/>
                    <a:pt x="223" y="8"/>
                    <a:pt x="278" y="3"/>
                  </a:cubicBezTo>
                  <a:cubicBezTo>
                    <a:pt x="278" y="3"/>
                    <a:pt x="312" y="0"/>
                    <a:pt x="31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2" name="Freeform 30"/>
            <p:cNvSpPr>
              <a:spLocks/>
            </p:cNvSpPr>
            <p:nvPr/>
          </p:nvSpPr>
          <p:spPr bwMode="auto">
            <a:xfrm>
              <a:off x="2743200" y="6080125"/>
              <a:ext cx="1254125" cy="647700"/>
            </a:xfrm>
            <a:custGeom>
              <a:avLst/>
              <a:gdLst>
                <a:gd name="T0" fmla="*/ 0 w 362"/>
                <a:gd name="T1" fmla="*/ 181 h 187"/>
                <a:gd name="T2" fmla="*/ 12 w 362"/>
                <a:gd name="T3" fmla="*/ 127 h 187"/>
                <a:gd name="T4" fmla="*/ 30 w 362"/>
                <a:gd name="T5" fmla="*/ 92 h 187"/>
                <a:gd name="T6" fmla="*/ 61 w 362"/>
                <a:gd name="T7" fmla="*/ 64 h 187"/>
                <a:gd name="T8" fmla="*/ 123 w 362"/>
                <a:gd name="T9" fmla="*/ 30 h 187"/>
                <a:gd name="T10" fmla="*/ 208 w 362"/>
                <a:gd name="T11" fmla="*/ 8 h 187"/>
                <a:gd name="T12" fmla="*/ 259 w 362"/>
                <a:gd name="T13" fmla="*/ 2 h 187"/>
                <a:gd name="T14" fmla="*/ 316 w 362"/>
                <a:gd name="T15" fmla="*/ 19 h 187"/>
                <a:gd name="T16" fmla="*/ 362 w 362"/>
                <a:gd name="T17" fmla="*/ 71 h 187"/>
                <a:gd name="T18" fmla="*/ 318 w 362"/>
                <a:gd name="T19" fmla="*/ 26 h 187"/>
                <a:gd name="T20" fmla="*/ 260 w 362"/>
                <a:gd name="T21" fmla="*/ 8 h 187"/>
                <a:gd name="T22" fmla="*/ 194 w 362"/>
                <a:gd name="T23" fmla="*/ 16 h 187"/>
                <a:gd name="T24" fmla="*/ 109 w 362"/>
                <a:gd name="T25" fmla="*/ 44 h 187"/>
                <a:gd name="T26" fmla="*/ 42 w 362"/>
                <a:gd name="T27" fmla="*/ 89 h 187"/>
                <a:gd name="T28" fmla="*/ 17 w 362"/>
                <a:gd name="T29" fmla="*/ 121 h 187"/>
                <a:gd name="T30" fmla="*/ 10 w 362"/>
                <a:gd name="T31" fmla="*/ 142 h 187"/>
                <a:gd name="T32" fmla="*/ 7 w 362"/>
                <a:gd name="T33" fmla="*/ 162 h 187"/>
                <a:gd name="T34" fmla="*/ 5 w 362"/>
                <a:gd name="T35" fmla="*/ 181 h 187"/>
                <a:gd name="T36" fmla="*/ 0 w 362"/>
                <a:gd name="T37" fmla="*/ 18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2" h="187">
                  <a:moveTo>
                    <a:pt x="0" y="181"/>
                  </a:moveTo>
                  <a:cubicBezTo>
                    <a:pt x="0" y="181"/>
                    <a:pt x="1" y="154"/>
                    <a:pt x="12" y="127"/>
                  </a:cubicBezTo>
                  <a:cubicBezTo>
                    <a:pt x="12" y="127"/>
                    <a:pt x="22" y="102"/>
                    <a:pt x="30" y="92"/>
                  </a:cubicBezTo>
                  <a:cubicBezTo>
                    <a:pt x="30" y="92"/>
                    <a:pt x="49" y="71"/>
                    <a:pt x="61" y="64"/>
                  </a:cubicBezTo>
                  <a:cubicBezTo>
                    <a:pt x="61" y="64"/>
                    <a:pt x="93" y="39"/>
                    <a:pt x="123" y="30"/>
                  </a:cubicBezTo>
                  <a:cubicBezTo>
                    <a:pt x="123" y="30"/>
                    <a:pt x="172" y="13"/>
                    <a:pt x="208" y="8"/>
                  </a:cubicBezTo>
                  <a:cubicBezTo>
                    <a:pt x="208" y="8"/>
                    <a:pt x="250" y="5"/>
                    <a:pt x="259" y="2"/>
                  </a:cubicBezTo>
                  <a:cubicBezTo>
                    <a:pt x="259" y="2"/>
                    <a:pt x="286" y="0"/>
                    <a:pt x="316" y="19"/>
                  </a:cubicBezTo>
                  <a:cubicBezTo>
                    <a:pt x="316" y="19"/>
                    <a:pt x="350" y="39"/>
                    <a:pt x="362" y="71"/>
                  </a:cubicBezTo>
                  <a:cubicBezTo>
                    <a:pt x="362" y="71"/>
                    <a:pt x="338" y="33"/>
                    <a:pt x="318" y="26"/>
                  </a:cubicBezTo>
                  <a:cubicBezTo>
                    <a:pt x="318" y="26"/>
                    <a:pt x="283" y="7"/>
                    <a:pt x="260" y="8"/>
                  </a:cubicBezTo>
                  <a:cubicBezTo>
                    <a:pt x="260" y="8"/>
                    <a:pt x="220" y="8"/>
                    <a:pt x="194" y="16"/>
                  </a:cubicBezTo>
                  <a:cubicBezTo>
                    <a:pt x="194" y="16"/>
                    <a:pt x="121" y="34"/>
                    <a:pt x="109" y="44"/>
                  </a:cubicBezTo>
                  <a:cubicBezTo>
                    <a:pt x="109" y="44"/>
                    <a:pt x="74" y="60"/>
                    <a:pt x="42" y="89"/>
                  </a:cubicBezTo>
                  <a:cubicBezTo>
                    <a:pt x="42" y="89"/>
                    <a:pt x="26" y="104"/>
                    <a:pt x="17" y="121"/>
                  </a:cubicBezTo>
                  <a:cubicBezTo>
                    <a:pt x="17" y="121"/>
                    <a:pt x="12" y="132"/>
                    <a:pt x="10" y="142"/>
                  </a:cubicBezTo>
                  <a:cubicBezTo>
                    <a:pt x="10" y="142"/>
                    <a:pt x="8" y="151"/>
                    <a:pt x="7" y="162"/>
                  </a:cubicBezTo>
                  <a:cubicBezTo>
                    <a:pt x="7" y="162"/>
                    <a:pt x="7" y="179"/>
                    <a:pt x="5" y="181"/>
                  </a:cubicBezTo>
                  <a:cubicBezTo>
                    <a:pt x="5" y="181"/>
                    <a:pt x="4" y="187"/>
                    <a:pt x="0" y="1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3" name="Freeform 31"/>
            <p:cNvSpPr>
              <a:spLocks/>
            </p:cNvSpPr>
            <p:nvPr/>
          </p:nvSpPr>
          <p:spPr bwMode="auto">
            <a:xfrm>
              <a:off x="2816225" y="6499225"/>
              <a:ext cx="11113" cy="34925"/>
            </a:xfrm>
            <a:custGeom>
              <a:avLst/>
              <a:gdLst>
                <a:gd name="T0" fmla="*/ 3 w 3"/>
                <a:gd name="T1" fmla="*/ 5 h 10"/>
                <a:gd name="T2" fmla="*/ 3 w 3"/>
                <a:gd name="T3" fmla="*/ 0 h 10"/>
                <a:gd name="T4" fmla="*/ 1 w 3"/>
                <a:gd name="T5" fmla="*/ 6 h 10"/>
                <a:gd name="T6" fmla="*/ 0 w 3"/>
                <a:gd name="T7" fmla="*/ 10 h 10"/>
                <a:gd name="T8" fmla="*/ 3 w 3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3" y="5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3"/>
                    <a:pt x="1" y="6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10"/>
                    <a:pt x="2" y="7"/>
                    <a:pt x="3" y="5"/>
                  </a:cubicBez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36" name="Picture 3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84375" y="5940425"/>
              <a:ext cx="134938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7" name="Picture 3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1488" y="6076950"/>
              <a:ext cx="217488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8" name="Picture 3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3400" y="6256338"/>
              <a:ext cx="176213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9" name="Picture 3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8013" y="6045200"/>
              <a:ext cx="1047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84" name="Freeform 36"/>
            <p:cNvSpPr>
              <a:spLocks/>
            </p:cNvSpPr>
            <p:nvPr/>
          </p:nvSpPr>
          <p:spPr bwMode="auto">
            <a:xfrm>
              <a:off x="1943100" y="6094413"/>
              <a:ext cx="49213" cy="76200"/>
            </a:xfrm>
            <a:custGeom>
              <a:avLst/>
              <a:gdLst>
                <a:gd name="T0" fmla="*/ 5 w 14"/>
                <a:gd name="T1" fmla="*/ 1 h 22"/>
                <a:gd name="T2" fmla="*/ 14 w 14"/>
                <a:gd name="T3" fmla="*/ 9 h 22"/>
                <a:gd name="T4" fmla="*/ 7 w 14"/>
                <a:gd name="T5" fmla="*/ 15 h 22"/>
                <a:gd name="T6" fmla="*/ 3 w 14"/>
                <a:gd name="T7" fmla="*/ 22 h 22"/>
                <a:gd name="T8" fmla="*/ 2 w 14"/>
                <a:gd name="T9" fmla="*/ 11 h 22"/>
                <a:gd name="T10" fmla="*/ 7 w 14"/>
                <a:gd name="T11" fmla="*/ 7 h 22"/>
                <a:gd name="T12" fmla="*/ 5 w 14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2">
                  <a:moveTo>
                    <a:pt x="5" y="1"/>
                  </a:moveTo>
                  <a:cubicBezTo>
                    <a:pt x="5" y="1"/>
                    <a:pt x="14" y="0"/>
                    <a:pt x="14" y="9"/>
                  </a:cubicBezTo>
                  <a:cubicBezTo>
                    <a:pt x="14" y="9"/>
                    <a:pt x="14" y="11"/>
                    <a:pt x="7" y="15"/>
                  </a:cubicBezTo>
                  <a:cubicBezTo>
                    <a:pt x="7" y="15"/>
                    <a:pt x="3" y="17"/>
                    <a:pt x="3" y="22"/>
                  </a:cubicBezTo>
                  <a:cubicBezTo>
                    <a:pt x="3" y="22"/>
                    <a:pt x="0" y="19"/>
                    <a:pt x="2" y="11"/>
                  </a:cubicBezTo>
                  <a:cubicBezTo>
                    <a:pt x="2" y="11"/>
                    <a:pt x="4" y="8"/>
                    <a:pt x="7" y="7"/>
                  </a:cubicBezTo>
                  <a:cubicBezTo>
                    <a:pt x="7" y="7"/>
                    <a:pt x="3" y="6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5" name="Freeform 37"/>
            <p:cNvSpPr>
              <a:spLocks/>
            </p:cNvSpPr>
            <p:nvPr/>
          </p:nvSpPr>
          <p:spPr bwMode="auto">
            <a:xfrm>
              <a:off x="1960563" y="6135688"/>
              <a:ext cx="41275" cy="134938"/>
            </a:xfrm>
            <a:custGeom>
              <a:avLst/>
              <a:gdLst>
                <a:gd name="T0" fmla="*/ 12 w 12"/>
                <a:gd name="T1" fmla="*/ 11 h 39"/>
                <a:gd name="T2" fmla="*/ 12 w 12"/>
                <a:gd name="T3" fmla="*/ 18 h 39"/>
                <a:gd name="T4" fmla="*/ 5 w 12"/>
                <a:gd name="T5" fmla="*/ 35 h 39"/>
                <a:gd name="T6" fmla="*/ 3 w 12"/>
                <a:gd name="T7" fmla="*/ 34 h 39"/>
                <a:gd name="T8" fmla="*/ 6 w 12"/>
                <a:gd name="T9" fmla="*/ 18 h 39"/>
                <a:gd name="T10" fmla="*/ 7 w 12"/>
                <a:gd name="T11" fmla="*/ 4 h 39"/>
                <a:gd name="T12" fmla="*/ 12 w 12"/>
                <a:gd name="T13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9">
                  <a:moveTo>
                    <a:pt x="12" y="11"/>
                  </a:moveTo>
                  <a:cubicBezTo>
                    <a:pt x="12" y="14"/>
                    <a:pt x="12" y="18"/>
                    <a:pt x="12" y="18"/>
                  </a:cubicBezTo>
                  <a:cubicBezTo>
                    <a:pt x="11" y="27"/>
                    <a:pt x="5" y="35"/>
                    <a:pt x="5" y="35"/>
                  </a:cubicBezTo>
                  <a:cubicBezTo>
                    <a:pt x="0" y="39"/>
                    <a:pt x="3" y="34"/>
                    <a:pt x="3" y="34"/>
                  </a:cubicBezTo>
                  <a:cubicBezTo>
                    <a:pt x="5" y="31"/>
                    <a:pt x="6" y="18"/>
                    <a:pt x="6" y="18"/>
                  </a:cubicBezTo>
                  <a:cubicBezTo>
                    <a:pt x="8" y="11"/>
                    <a:pt x="7" y="4"/>
                    <a:pt x="7" y="4"/>
                  </a:cubicBezTo>
                  <a:cubicBezTo>
                    <a:pt x="7" y="2"/>
                    <a:pt x="12" y="0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42" name="Picture 3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11350" y="6215063"/>
              <a:ext cx="561975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86" name="Freeform 39"/>
            <p:cNvSpPr>
              <a:spLocks/>
            </p:cNvSpPr>
            <p:nvPr/>
          </p:nvSpPr>
          <p:spPr bwMode="auto">
            <a:xfrm>
              <a:off x="2297113" y="6437313"/>
              <a:ext cx="255588" cy="134938"/>
            </a:xfrm>
            <a:custGeom>
              <a:avLst/>
              <a:gdLst>
                <a:gd name="T0" fmla="*/ 0 w 74"/>
                <a:gd name="T1" fmla="*/ 4 h 39"/>
                <a:gd name="T2" fmla="*/ 16 w 74"/>
                <a:gd name="T3" fmla="*/ 15 h 39"/>
                <a:gd name="T4" fmla="*/ 36 w 74"/>
                <a:gd name="T5" fmla="*/ 20 h 39"/>
                <a:gd name="T6" fmla="*/ 59 w 74"/>
                <a:gd name="T7" fmla="*/ 30 h 39"/>
                <a:gd name="T8" fmla="*/ 70 w 74"/>
                <a:gd name="T9" fmla="*/ 37 h 39"/>
                <a:gd name="T10" fmla="*/ 67 w 74"/>
                <a:gd name="T11" fmla="*/ 33 h 39"/>
                <a:gd name="T12" fmla="*/ 46 w 74"/>
                <a:gd name="T13" fmla="*/ 22 h 39"/>
                <a:gd name="T14" fmla="*/ 24 w 74"/>
                <a:gd name="T15" fmla="*/ 13 h 39"/>
                <a:gd name="T16" fmla="*/ 12 w 74"/>
                <a:gd name="T17" fmla="*/ 8 h 39"/>
                <a:gd name="T18" fmla="*/ 0 w 74"/>
                <a:gd name="T19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39">
                  <a:moveTo>
                    <a:pt x="0" y="4"/>
                  </a:moveTo>
                  <a:cubicBezTo>
                    <a:pt x="0" y="4"/>
                    <a:pt x="1" y="11"/>
                    <a:pt x="16" y="15"/>
                  </a:cubicBezTo>
                  <a:cubicBezTo>
                    <a:pt x="16" y="15"/>
                    <a:pt x="26" y="16"/>
                    <a:pt x="36" y="20"/>
                  </a:cubicBezTo>
                  <a:cubicBezTo>
                    <a:pt x="36" y="20"/>
                    <a:pt x="51" y="26"/>
                    <a:pt x="59" y="30"/>
                  </a:cubicBezTo>
                  <a:cubicBezTo>
                    <a:pt x="59" y="30"/>
                    <a:pt x="67" y="35"/>
                    <a:pt x="70" y="37"/>
                  </a:cubicBezTo>
                  <a:cubicBezTo>
                    <a:pt x="70" y="37"/>
                    <a:pt x="74" y="39"/>
                    <a:pt x="67" y="33"/>
                  </a:cubicBezTo>
                  <a:cubicBezTo>
                    <a:pt x="67" y="33"/>
                    <a:pt x="55" y="26"/>
                    <a:pt x="46" y="22"/>
                  </a:cubicBezTo>
                  <a:cubicBezTo>
                    <a:pt x="46" y="22"/>
                    <a:pt x="32" y="15"/>
                    <a:pt x="24" y="13"/>
                  </a:cubicBezTo>
                  <a:cubicBezTo>
                    <a:pt x="24" y="13"/>
                    <a:pt x="13" y="9"/>
                    <a:pt x="12" y="8"/>
                  </a:cubicBezTo>
                  <a:cubicBezTo>
                    <a:pt x="12" y="8"/>
                    <a:pt x="2" y="0"/>
                    <a:pt x="0" y="4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44" name="Picture 40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1600" y="5686425"/>
              <a:ext cx="134938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5" name="Picture 41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8263" y="5876925"/>
              <a:ext cx="82550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6" name="Picture 4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3975" y="5391150"/>
              <a:ext cx="155575" cy="342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7" name="Picture 43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7450" y="5722938"/>
              <a:ext cx="21907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8" name="Picture 44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5425" y="5556250"/>
              <a:ext cx="155575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9" name="Picture 45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2063" y="5538788"/>
              <a:ext cx="207963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87" name="Freeform 46"/>
            <p:cNvSpPr>
              <a:spLocks/>
            </p:cNvSpPr>
            <p:nvPr/>
          </p:nvSpPr>
          <p:spPr bwMode="auto">
            <a:xfrm>
              <a:off x="2605088" y="5688013"/>
              <a:ext cx="107950" cy="128588"/>
            </a:xfrm>
            <a:custGeom>
              <a:avLst/>
              <a:gdLst>
                <a:gd name="T0" fmla="*/ 5 w 31"/>
                <a:gd name="T1" fmla="*/ 3 h 37"/>
                <a:gd name="T2" fmla="*/ 8 w 31"/>
                <a:gd name="T3" fmla="*/ 18 h 37"/>
                <a:gd name="T4" fmla="*/ 27 w 31"/>
                <a:gd name="T5" fmla="*/ 26 h 37"/>
                <a:gd name="T6" fmla="*/ 27 w 31"/>
                <a:gd name="T7" fmla="*/ 21 h 37"/>
                <a:gd name="T8" fmla="*/ 20 w 31"/>
                <a:gd name="T9" fmla="*/ 23 h 37"/>
                <a:gd name="T10" fmla="*/ 11 w 31"/>
                <a:gd name="T11" fmla="*/ 11 h 37"/>
                <a:gd name="T12" fmla="*/ 5 w 31"/>
                <a:gd name="T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7">
                  <a:moveTo>
                    <a:pt x="5" y="3"/>
                  </a:moveTo>
                  <a:cubicBezTo>
                    <a:pt x="5" y="3"/>
                    <a:pt x="0" y="9"/>
                    <a:pt x="8" y="18"/>
                  </a:cubicBezTo>
                  <a:cubicBezTo>
                    <a:pt x="8" y="18"/>
                    <a:pt x="20" y="37"/>
                    <a:pt x="27" y="26"/>
                  </a:cubicBezTo>
                  <a:cubicBezTo>
                    <a:pt x="27" y="26"/>
                    <a:pt x="31" y="23"/>
                    <a:pt x="27" y="21"/>
                  </a:cubicBezTo>
                  <a:cubicBezTo>
                    <a:pt x="27" y="21"/>
                    <a:pt x="24" y="25"/>
                    <a:pt x="20" y="23"/>
                  </a:cubicBezTo>
                  <a:cubicBezTo>
                    <a:pt x="20" y="23"/>
                    <a:pt x="12" y="17"/>
                    <a:pt x="11" y="11"/>
                  </a:cubicBezTo>
                  <a:cubicBezTo>
                    <a:pt x="11" y="11"/>
                    <a:pt x="8" y="0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8" name="Freeform 47"/>
            <p:cNvSpPr>
              <a:spLocks/>
            </p:cNvSpPr>
            <p:nvPr/>
          </p:nvSpPr>
          <p:spPr bwMode="auto">
            <a:xfrm>
              <a:off x="2540000" y="5667375"/>
              <a:ext cx="38100" cy="34925"/>
            </a:xfrm>
            <a:custGeom>
              <a:avLst/>
              <a:gdLst>
                <a:gd name="T0" fmla="*/ 7 w 11"/>
                <a:gd name="T1" fmla="*/ 0 h 10"/>
                <a:gd name="T2" fmla="*/ 9 w 11"/>
                <a:gd name="T3" fmla="*/ 10 h 10"/>
                <a:gd name="T4" fmla="*/ 9 w 11"/>
                <a:gd name="T5" fmla="*/ 4 h 10"/>
                <a:gd name="T6" fmla="*/ 7 w 1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7" y="0"/>
                    <a:pt x="0" y="7"/>
                    <a:pt x="9" y="10"/>
                  </a:cubicBezTo>
                  <a:cubicBezTo>
                    <a:pt x="9" y="10"/>
                    <a:pt x="11" y="10"/>
                    <a:pt x="9" y="4"/>
                  </a:cubicBezTo>
                  <a:cubicBezTo>
                    <a:pt x="9" y="4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0" name="Freeform 48"/>
            <p:cNvSpPr>
              <a:spLocks/>
            </p:cNvSpPr>
            <p:nvPr/>
          </p:nvSpPr>
          <p:spPr bwMode="auto">
            <a:xfrm>
              <a:off x="2605088" y="5708650"/>
              <a:ext cx="76200" cy="41275"/>
            </a:xfrm>
            <a:custGeom>
              <a:avLst/>
              <a:gdLst>
                <a:gd name="T0" fmla="*/ 0 w 22"/>
                <a:gd name="T1" fmla="*/ 0 h 12"/>
                <a:gd name="T2" fmla="*/ 19 w 22"/>
                <a:gd name="T3" fmla="*/ 6 h 12"/>
                <a:gd name="T4" fmla="*/ 11 w 22"/>
                <a:gd name="T5" fmla="*/ 0 h 12"/>
                <a:gd name="T6" fmla="*/ 0 w 2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cubicBezTo>
                    <a:pt x="0" y="0"/>
                    <a:pt x="12" y="12"/>
                    <a:pt x="19" y="6"/>
                  </a:cubicBezTo>
                  <a:cubicBezTo>
                    <a:pt x="19" y="6"/>
                    <a:pt x="22" y="0"/>
                    <a:pt x="11" y="0"/>
                  </a:cubicBezTo>
                  <a:cubicBezTo>
                    <a:pt x="11" y="0"/>
                    <a:pt x="5" y="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1" name="Freeform 49"/>
            <p:cNvSpPr>
              <a:spLocks/>
            </p:cNvSpPr>
            <p:nvPr/>
          </p:nvSpPr>
          <p:spPr bwMode="auto">
            <a:xfrm>
              <a:off x="2646363" y="5719763"/>
              <a:ext cx="49213" cy="58738"/>
            </a:xfrm>
            <a:custGeom>
              <a:avLst/>
              <a:gdLst>
                <a:gd name="T0" fmla="*/ 10 w 14"/>
                <a:gd name="T1" fmla="*/ 2 h 17"/>
                <a:gd name="T2" fmla="*/ 5 w 14"/>
                <a:gd name="T3" fmla="*/ 8 h 17"/>
                <a:gd name="T4" fmla="*/ 0 w 14"/>
                <a:gd name="T5" fmla="*/ 12 h 17"/>
                <a:gd name="T6" fmla="*/ 14 w 14"/>
                <a:gd name="T7" fmla="*/ 6 h 17"/>
                <a:gd name="T8" fmla="*/ 10 w 14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0" y="2"/>
                  </a:moveTo>
                  <a:cubicBezTo>
                    <a:pt x="10" y="2"/>
                    <a:pt x="8" y="2"/>
                    <a:pt x="5" y="8"/>
                  </a:cubicBezTo>
                  <a:cubicBezTo>
                    <a:pt x="5" y="8"/>
                    <a:pt x="3" y="12"/>
                    <a:pt x="0" y="12"/>
                  </a:cubicBezTo>
                  <a:cubicBezTo>
                    <a:pt x="0" y="12"/>
                    <a:pt x="10" y="17"/>
                    <a:pt x="14" y="6"/>
                  </a:cubicBezTo>
                  <a:cubicBezTo>
                    <a:pt x="14" y="6"/>
                    <a:pt x="14" y="0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2" name="Freeform 50"/>
            <p:cNvSpPr>
              <a:spLocks/>
            </p:cNvSpPr>
            <p:nvPr/>
          </p:nvSpPr>
          <p:spPr bwMode="auto">
            <a:xfrm>
              <a:off x="2390775" y="4862513"/>
              <a:ext cx="1233488" cy="1931988"/>
            </a:xfrm>
            <a:custGeom>
              <a:avLst/>
              <a:gdLst>
                <a:gd name="T0" fmla="*/ 104 w 356"/>
                <a:gd name="T1" fmla="*/ 557 h 557"/>
                <a:gd name="T2" fmla="*/ 85 w 356"/>
                <a:gd name="T3" fmla="*/ 538 h 557"/>
                <a:gd name="T4" fmla="*/ 48 w 356"/>
                <a:gd name="T5" fmla="*/ 492 h 557"/>
                <a:gd name="T6" fmla="*/ 25 w 356"/>
                <a:gd name="T7" fmla="*/ 468 h 557"/>
                <a:gd name="T8" fmla="*/ 1 w 356"/>
                <a:gd name="T9" fmla="*/ 421 h 557"/>
                <a:gd name="T10" fmla="*/ 12 w 356"/>
                <a:gd name="T11" fmla="*/ 343 h 557"/>
                <a:gd name="T12" fmla="*/ 44 w 356"/>
                <a:gd name="T13" fmla="*/ 256 h 557"/>
                <a:gd name="T14" fmla="*/ 101 w 356"/>
                <a:gd name="T15" fmla="*/ 163 h 557"/>
                <a:gd name="T16" fmla="*/ 166 w 356"/>
                <a:gd name="T17" fmla="*/ 83 h 557"/>
                <a:gd name="T18" fmla="*/ 238 w 356"/>
                <a:gd name="T19" fmla="*/ 28 h 557"/>
                <a:gd name="T20" fmla="*/ 304 w 356"/>
                <a:gd name="T21" fmla="*/ 5 h 557"/>
                <a:gd name="T22" fmla="*/ 356 w 356"/>
                <a:gd name="T23" fmla="*/ 3 h 557"/>
                <a:gd name="T24" fmla="*/ 272 w 356"/>
                <a:gd name="T25" fmla="*/ 22 h 557"/>
                <a:gd name="T26" fmla="*/ 197 w 356"/>
                <a:gd name="T27" fmla="*/ 70 h 557"/>
                <a:gd name="T28" fmla="*/ 132 w 356"/>
                <a:gd name="T29" fmla="*/ 139 h 557"/>
                <a:gd name="T30" fmla="*/ 89 w 356"/>
                <a:gd name="T31" fmla="*/ 200 h 557"/>
                <a:gd name="T32" fmla="*/ 46 w 356"/>
                <a:gd name="T33" fmla="*/ 273 h 557"/>
                <a:gd name="T34" fmla="*/ 24 w 356"/>
                <a:gd name="T35" fmla="*/ 327 h 557"/>
                <a:gd name="T36" fmla="*/ 16 w 356"/>
                <a:gd name="T37" fmla="*/ 372 h 557"/>
                <a:gd name="T38" fmla="*/ 14 w 356"/>
                <a:gd name="T39" fmla="*/ 410 h 557"/>
                <a:gd name="T40" fmla="*/ 28 w 356"/>
                <a:gd name="T41" fmla="*/ 454 h 557"/>
                <a:gd name="T42" fmla="*/ 40 w 356"/>
                <a:gd name="T43" fmla="*/ 474 h 557"/>
                <a:gd name="T44" fmla="*/ 59 w 356"/>
                <a:gd name="T45" fmla="*/ 499 h 557"/>
                <a:gd name="T46" fmla="*/ 88 w 356"/>
                <a:gd name="T47" fmla="*/ 529 h 557"/>
                <a:gd name="T48" fmla="*/ 104 w 356"/>
                <a:gd name="T49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6" h="557">
                  <a:moveTo>
                    <a:pt x="104" y="557"/>
                  </a:moveTo>
                  <a:cubicBezTo>
                    <a:pt x="104" y="557"/>
                    <a:pt x="99" y="554"/>
                    <a:pt x="85" y="538"/>
                  </a:cubicBezTo>
                  <a:cubicBezTo>
                    <a:pt x="85" y="538"/>
                    <a:pt x="64" y="516"/>
                    <a:pt x="48" y="492"/>
                  </a:cubicBezTo>
                  <a:cubicBezTo>
                    <a:pt x="48" y="492"/>
                    <a:pt x="34" y="476"/>
                    <a:pt x="25" y="468"/>
                  </a:cubicBezTo>
                  <a:cubicBezTo>
                    <a:pt x="25" y="468"/>
                    <a:pt x="2" y="436"/>
                    <a:pt x="1" y="421"/>
                  </a:cubicBezTo>
                  <a:cubicBezTo>
                    <a:pt x="1" y="421"/>
                    <a:pt x="0" y="381"/>
                    <a:pt x="12" y="343"/>
                  </a:cubicBezTo>
                  <a:cubicBezTo>
                    <a:pt x="12" y="343"/>
                    <a:pt x="27" y="291"/>
                    <a:pt x="44" y="256"/>
                  </a:cubicBezTo>
                  <a:cubicBezTo>
                    <a:pt x="44" y="256"/>
                    <a:pt x="84" y="181"/>
                    <a:pt x="101" y="163"/>
                  </a:cubicBezTo>
                  <a:cubicBezTo>
                    <a:pt x="101" y="163"/>
                    <a:pt x="152" y="94"/>
                    <a:pt x="166" y="83"/>
                  </a:cubicBezTo>
                  <a:cubicBezTo>
                    <a:pt x="166" y="83"/>
                    <a:pt x="211" y="41"/>
                    <a:pt x="238" y="28"/>
                  </a:cubicBezTo>
                  <a:cubicBezTo>
                    <a:pt x="238" y="28"/>
                    <a:pt x="272" y="8"/>
                    <a:pt x="304" y="5"/>
                  </a:cubicBezTo>
                  <a:cubicBezTo>
                    <a:pt x="304" y="5"/>
                    <a:pt x="335" y="0"/>
                    <a:pt x="356" y="3"/>
                  </a:cubicBezTo>
                  <a:cubicBezTo>
                    <a:pt x="356" y="3"/>
                    <a:pt x="287" y="13"/>
                    <a:pt x="272" y="22"/>
                  </a:cubicBezTo>
                  <a:cubicBezTo>
                    <a:pt x="272" y="22"/>
                    <a:pt x="214" y="49"/>
                    <a:pt x="197" y="70"/>
                  </a:cubicBezTo>
                  <a:cubicBezTo>
                    <a:pt x="197" y="70"/>
                    <a:pt x="151" y="110"/>
                    <a:pt x="132" y="139"/>
                  </a:cubicBezTo>
                  <a:cubicBezTo>
                    <a:pt x="132" y="139"/>
                    <a:pt x="103" y="178"/>
                    <a:pt x="89" y="200"/>
                  </a:cubicBezTo>
                  <a:cubicBezTo>
                    <a:pt x="89" y="200"/>
                    <a:pt x="59" y="243"/>
                    <a:pt x="46" y="273"/>
                  </a:cubicBezTo>
                  <a:cubicBezTo>
                    <a:pt x="46" y="273"/>
                    <a:pt x="27" y="314"/>
                    <a:pt x="24" y="327"/>
                  </a:cubicBezTo>
                  <a:cubicBezTo>
                    <a:pt x="24" y="327"/>
                    <a:pt x="19" y="349"/>
                    <a:pt x="16" y="372"/>
                  </a:cubicBezTo>
                  <a:cubicBezTo>
                    <a:pt x="16" y="372"/>
                    <a:pt x="12" y="396"/>
                    <a:pt x="14" y="410"/>
                  </a:cubicBezTo>
                  <a:cubicBezTo>
                    <a:pt x="14" y="410"/>
                    <a:pt x="19" y="436"/>
                    <a:pt x="28" y="454"/>
                  </a:cubicBezTo>
                  <a:cubicBezTo>
                    <a:pt x="28" y="454"/>
                    <a:pt x="30" y="457"/>
                    <a:pt x="40" y="474"/>
                  </a:cubicBezTo>
                  <a:cubicBezTo>
                    <a:pt x="40" y="474"/>
                    <a:pt x="53" y="494"/>
                    <a:pt x="59" y="499"/>
                  </a:cubicBezTo>
                  <a:cubicBezTo>
                    <a:pt x="59" y="499"/>
                    <a:pt x="82" y="524"/>
                    <a:pt x="88" y="529"/>
                  </a:cubicBezTo>
                  <a:cubicBezTo>
                    <a:pt x="88" y="529"/>
                    <a:pt x="116" y="547"/>
                    <a:pt x="104" y="5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3" name="Freeform 51"/>
            <p:cNvSpPr>
              <a:spLocks/>
            </p:cNvSpPr>
            <p:nvPr/>
          </p:nvSpPr>
          <p:spPr bwMode="auto">
            <a:xfrm>
              <a:off x="1666875" y="6256338"/>
              <a:ext cx="1128713" cy="582613"/>
            </a:xfrm>
            <a:custGeom>
              <a:avLst/>
              <a:gdLst>
                <a:gd name="T0" fmla="*/ 0 w 326"/>
                <a:gd name="T1" fmla="*/ 89 h 168"/>
                <a:gd name="T2" fmla="*/ 68 w 326"/>
                <a:gd name="T3" fmla="*/ 41 h 168"/>
                <a:gd name="T4" fmla="*/ 211 w 326"/>
                <a:gd name="T5" fmla="*/ 8 h 168"/>
                <a:gd name="T6" fmla="*/ 257 w 326"/>
                <a:gd name="T7" fmla="*/ 45 h 168"/>
                <a:gd name="T8" fmla="*/ 279 w 326"/>
                <a:gd name="T9" fmla="*/ 82 h 168"/>
                <a:gd name="T10" fmla="*/ 281 w 326"/>
                <a:gd name="T11" fmla="*/ 83 h 168"/>
                <a:gd name="T12" fmla="*/ 280 w 326"/>
                <a:gd name="T13" fmla="*/ 6 h 168"/>
                <a:gd name="T14" fmla="*/ 282 w 326"/>
                <a:gd name="T15" fmla="*/ 51 h 168"/>
                <a:gd name="T16" fmla="*/ 289 w 326"/>
                <a:gd name="T17" fmla="*/ 89 h 168"/>
                <a:gd name="T18" fmla="*/ 303 w 326"/>
                <a:gd name="T19" fmla="*/ 117 h 168"/>
                <a:gd name="T20" fmla="*/ 319 w 326"/>
                <a:gd name="T21" fmla="*/ 149 h 168"/>
                <a:gd name="T22" fmla="*/ 321 w 326"/>
                <a:gd name="T23" fmla="*/ 166 h 168"/>
                <a:gd name="T24" fmla="*/ 312 w 326"/>
                <a:gd name="T25" fmla="*/ 156 h 168"/>
                <a:gd name="T26" fmla="*/ 278 w 326"/>
                <a:gd name="T27" fmla="*/ 91 h 168"/>
                <a:gd name="T28" fmla="*/ 243 w 326"/>
                <a:gd name="T29" fmla="*/ 37 h 168"/>
                <a:gd name="T30" fmla="*/ 197 w 326"/>
                <a:gd name="T31" fmla="*/ 21 h 168"/>
                <a:gd name="T32" fmla="*/ 126 w 326"/>
                <a:gd name="T33" fmla="*/ 24 h 168"/>
                <a:gd name="T34" fmla="*/ 66 w 326"/>
                <a:gd name="T35" fmla="*/ 47 h 168"/>
                <a:gd name="T36" fmla="*/ 0 w 326"/>
                <a:gd name="T37" fmla="*/ 8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6" h="168">
                  <a:moveTo>
                    <a:pt x="0" y="89"/>
                  </a:moveTo>
                  <a:cubicBezTo>
                    <a:pt x="0" y="89"/>
                    <a:pt x="57" y="47"/>
                    <a:pt x="68" y="41"/>
                  </a:cubicBezTo>
                  <a:cubicBezTo>
                    <a:pt x="68" y="41"/>
                    <a:pt x="139" y="0"/>
                    <a:pt x="211" y="8"/>
                  </a:cubicBezTo>
                  <a:cubicBezTo>
                    <a:pt x="211" y="8"/>
                    <a:pt x="239" y="12"/>
                    <a:pt x="257" y="45"/>
                  </a:cubicBezTo>
                  <a:cubicBezTo>
                    <a:pt x="257" y="45"/>
                    <a:pt x="275" y="73"/>
                    <a:pt x="279" y="82"/>
                  </a:cubicBezTo>
                  <a:cubicBezTo>
                    <a:pt x="281" y="83"/>
                    <a:pt x="281" y="83"/>
                    <a:pt x="281" y="83"/>
                  </a:cubicBezTo>
                  <a:cubicBezTo>
                    <a:pt x="281" y="83"/>
                    <a:pt x="270" y="42"/>
                    <a:pt x="280" y="6"/>
                  </a:cubicBezTo>
                  <a:cubicBezTo>
                    <a:pt x="280" y="6"/>
                    <a:pt x="279" y="34"/>
                    <a:pt x="282" y="51"/>
                  </a:cubicBezTo>
                  <a:cubicBezTo>
                    <a:pt x="282" y="51"/>
                    <a:pt x="281" y="71"/>
                    <a:pt x="289" y="89"/>
                  </a:cubicBezTo>
                  <a:cubicBezTo>
                    <a:pt x="289" y="89"/>
                    <a:pt x="296" y="106"/>
                    <a:pt x="303" y="117"/>
                  </a:cubicBezTo>
                  <a:cubicBezTo>
                    <a:pt x="303" y="117"/>
                    <a:pt x="314" y="135"/>
                    <a:pt x="319" y="149"/>
                  </a:cubicBezTo>
                  <a:cubicBezTo>
                    <a:pt x="319" y="149"/>
                    <a:pt x="326" y="164"/>
                    <a:pt x="321" y="166"/>
                  </a:cubicBezTo>
                  <a:cubicBezTo>
                    <a:pt x="321" y="166"/>
                    <a:pt x="320" y="168"/>
                    <a:pt x="312" y="156"/>
                  </a:cubicBezTo>
                  <a:cubicBezTo>
                    <a:pt x="312" y="156"/>
                    <a:pt x="284" y="99"/>
                    <a:pt x="278" y="91"/>
                  </a:cubicBezTo>
                  <a:cubicBezTo>
                    <a:pt x="278" y="91"/>
                    <a:pt x="249" y="43"/>
                    <a:pt x="243" y="37"/>
                  </a:cubicBezTo>
                  <a:cubicBezTo>
                    <a:pt x="243" y="37"/>
                    <a:pt x="226" y="20"/>
                    <a:pt x="197" y="21"/>
                  </a:cubicBezTo>
                  <a:cubicBezTo>
                    <a:pt x="197" y="21"/>
                    <a:pt x="156" y="15"/>
                    <a:pt x="126" y="24"/>
                  </a:cubicBezTo>
                  <a:cubicBezTo>
                    <a:pt x="126" y="24"/>
                    <a:pt x="83" y="34"/>
                    <a:pt x="66" y="47"/>
                  </a:cubicBezTo>
                  <a:cubicBezTo>
                    <a:pt x="66" y="47"/>
                    <a:pt x="4" y="86"/>
                    <a:pt x="0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4" name="Freeform 52"/>
            <p:cNvSpPr>
              <a:spLocks/>
            </p:cNvSpPr>
            <p:nvPr/>
          </p:nvSpPr>
          <p:spPr bwMode="auto">
            <a:xfrm>
              <a:off x="1946275" y="6159500"/>
              <a:ext cx="69850" cy="73025"/>
            </a:xfrm>
            <a:custGeom>
              <a:avLst/>
              <a:gdLst>
                <a:gd name="T0" fmla="*/ 3 w 20"/>
                <a:gd name="T1" fmla="*/ 1 h 21"/>
                <a:gd name="T2" fmla="*/ 6 w 20"/>
                <a:gd name="T3" fmla="*/ 18 h 21"/>
                <a:gd name="T4" fmla="*/ 7 w 20"/>
                <a:gd name="T5" fmla="*/ 9 h 21"/>
                <a:gd name="T6" fmla="*/ 2 w 20"/>
                <a:gd name="T7" fmla="*/ 3 h 21"/>
                <a:gd name="T8" fmla="*/ 3 w 20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3" y="1"/>
                  </a:moveTo>
                  <a:cubicBezTo>
                    <a:pt x="3" y="1"/>
                    <a:pt x="20" y="7"/>
                    <a:pt x="6" y="18"/>
                  </a:cubicBezTo>
                  <a:cubicBezTo>
                    <a:pt x="6" y="18"/>
                    <a:pt x="3" y="21"/>
                    <a:pt x="7" y="9"/>
                  </a:cubicBezTo>
                  <a:cubicBezTo>
                    <a:pt x="7" y="9"/>
                    <a:pt x="4" y="5"/>
                    <a:pt x="2" y="3"/>
                  </a:cubicBezTo>
                  <a:cubicBezTo>
                    <a:pt x="2" y="3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937873" y="3856914"/>
            <a:ext cx="2259012" cy="2225675"/>
            <a:chOff x="1055688" y="2530475"/>
            <a:chExt cx="2259012" cy="2225675"/>
          </a:xfrm>
        </p:grpSpPr>
        <p:sp>
          <p:nvSpPr>
            <p:cNvPr id="21995" name="Freeform 53"/>
            <p:cNvSpPr>
              <a:spLocks/>
            </p:cNvSpPr>
            <p:nvPr/>
          </p:nvSpPr>
          <p:spPr bwMode="auto">
            <a:xfrm>
              <a:off x="2338388" y="3810000"/>
              <a:ext cx="217488" cy="200025"/>
            </a:xfrm>
            <a:custGeom>
              <a:avLst/>
              <a:gdLst>
                <a:gd name="T0" fmla="*/ 58 w 63"/>
                <a:gd name="T1" fmla="*/ 1 h 58"/>
                <a:gd name="T2" fmla="*/ 42 w 63"/>
                <a:gd name="T3" fmla="*/ 19 h 58"/>
                <a:gd name="T4" fmla="*/ 26 w 63"/>
                <a:gd name="T5" fmla="*/ 39 h 58"/>
                <a:gd name="T6" fmla="*/ 0 w 63"/>
                <a:gd name="T7" fmla="*/ 58 h 58"/>
                <a:gd name="T8" fmla="*/ 36 w 63"/>
                <a:gd name="T9" fmla="*/ 44 h 58"/>
                <a:gd name="T10" fmla="*/ 60 w 63"/>
                <a:gd name="T11" fmla="*/ 10 h 58"/>
                <a:gd name="T12" fmla="*/ 58 w 63"/>
                <a:gd name="T1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8">
                  <a:moveTo>
                    <a:pt x="58" y="1"/>
                  </a:moveTo>
                  <a:cubicBezTo>
                    <a:pt x="58" y="1"/>
                    <a:pt x="45" y="12"/>
                    <a:pt x="42" y="19"/>
                  </a:cubicBezTo>
                  <a:cubicBezTo>
                    <a:pt x="42" y="19"/>
                    <a:pt x="29" y="36"/>
                    <a:pt x="26" y="39"/>
                  </a:cubicBezTo>
                  <a:cubicBezTo>
                    <a:pt x="26" y="39"/>
                    <a:pt x="5" y="56"/>
                    <a:pt x="0" y="58"/>
                  </a:cubicBezTo>
                  <a:cubicBezTo>
                    <a:pt x="0" y="58"/>
                    <a:pt x="27" y="52"/>
                    <a:pt x="36" y="44"/>
                  </a:cubicBezTo>
                  <a:cubicBezTo>
                    <a:pt x="36" y="44"/>
                    <a:pt x="59" y="20"/>
                    <a:pt x="60" y="10"/>
                  </a:cubicBezTo>
                  <a:cubicBezTo>
                    <a:pt x="60" y="10"/>
                    <a:pt x="63" y="0"/>
                    <a:pt x="58" y="1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6" name="Freeform 54"/>
            <p:cNvSpPr>
              <a:spLocks/>
            </p:cNvSpPr>
            <p:nvPr/>
          </p:nvSpPr>
          <p:spPr bwMode="auto">
            <a:xfrm>
              <a:off x="1136650" y="4246563"/>
              <a:ext cx="220663" cy="466725"/>
            </a:xfrm>
            <a:custGeom>
              <a:avLst/>
              <a:gdLst>
                <a:gd name="T0" fmla="*/ 8 w 64"/>
                <a:gd name="T1" fmla="*/ 134 h 135"/>
                <a:gd name="T2" fmla="*/ 11 w 64"/>
                <a:gd name="T3" fmla="*/ 100 h 135"/>
                <a:gd name="T4" fmla="*/ 35 w 64"/>
                <a:gd name="T5" fmla="*/ 45 h 135"/>
                <a:gd name="T6" fmla="*/ 64 w 64"/>
                <a:gd name="T7" fmla="*/ 0 h 135"/>
                <a:gd name="T8" fmla="*/ 46 w 64"/>
                <a:gd name="T9" fmla="*/ 39 h 135"/>
                <a:gd name="T10" fmla="*/ 29 w 64"/>
                <a:gd name="T11" fmla="*/ 78 h 135"/>
                <a:gd name="T12" fmla="*/ 20 w 64"/>
                <a:gd name="T13" fmla="*/ 113 h 135"/>
                <a:gd name="T14" fmla="*/ 8 w 64"/>
                <a:gd name="T15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35">
                  <a:moveTo>
                    <a:pt x="8" y="134"/>
                  </a:moveTo>
                  <a:cubicBezTo>
                    <a:pt x="8" y="134"/>
                    <a:pt x="0" y="131"/>
                    <a:pt x="11" y="100"/>
                  </a:cubicBezTo>
                  <a:cubicBezTo>
                    <a:pt x="11" y="100"/>
                    <a:pt x="20" y="67"/>
                    <a:pt x="35" y="45"/>
                  </a:cubicBezTo>
                  <a:cubicBezTo>
                    <a:pt x="35" y="45"/>
                    <a:pt x="58" y="8"/>
                    <a:pt x="64" y="0"/>
                  </a:cubicBezTo>
                  <a:cubicBezTo>
                    <a:pt x="64" y="0"/>
                    <a:pt x="49" y="35"/>
                    <a:pt x="46" y="39"/>
                  </a:cubicBezTo>
                  <a:cubicBezTo>
                    <a:pt x="46" y="39"/>
                    <a:pt x="32" y="65"/>
                    <a:pt x="29" y="78"/>
                  </a:cubicBezTo>
                  <a:cubicBezTo>
                    <a:pt x="29" y="78"/>
                    <a:pt x="20" y="102"/>
                    <a:pt x="20" y="113"/>
                  </a:cubicBezTo>
                  <a:cubicBezTo>
                    <a:pt x="20" y="113"/>
                    <a:pt x="20" y="135"/>
                    <a:pt x="8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8" name="Freeform 55"/>
            <p:cNvSpPr>
              <a:spLocks/>
            </p:cNvSpPr>
            <p:nvPr/>
          </p:nvSpPr>
          <p:spPr bwMode="auto">
            <a:xfrm>
              <a:off x="1219200" y="3359150"/>
              <a:ext cx="554038" cy="1397000"/>
            </a:xfrm>
            <a:custGeom>
              <a:avLst/>
              <a:gdLst>
                <a:gd name="T0" fmla="*/ 107 w 160"/>
                <a:gd name="T1" fmla="*/ 246 h 403"/>
                <a:gd name="T2" fmla="*/ 137 w 160"/>
                <a:gd name="T3" fmla="*/ 170 h 403"/>
                <a:gd name="T4" fmla="*/ 155 w 160"/>
                <a:gd name="T5" fmla="*/ 74 h 403"/>
                <a:gd name="T6" fmla="*/ 156 w 160"/>
                <a:gd name="T7" fmla="*/ 0 h 403"/>
                <a:gd name="T8" fmla="*/ 145 w 160"/>
                <a:gd name="T9" fmla="*/ 109 h 403"/>
                <a:gd name="T10" fmla="*/ 121 w 160"/>
                <a:gd name="T11" fmla="*/ 178 h 403"/>
                <a:gd name="T12" fmla="*/ 95 w 160"/>
                <a:gd name="T13" fmla="*/ 241 h 403"/>
                <a:gd name="T14" fmla="*/ 64 w 160"/>
                <a:gd name="T15" fmla="*/ 297 h 403"/>
                <a:gd name="T16" fmla="*/ 38 w 160"/>
                <a:gd name="T17" fmla="*/ 339 h 403"/>
                <a:gd name="T18" fmla="*/ 17 w 160"/>
                <a:gd name="T19" fmla="*/ 367 h 403"/>
                <a:gd name="T20" fmla="*/ 0 w 160"/>
                <a:gd name="T21" fmla="*/ 394 h 403"/>
                <a:gd name="T22" fmla="*/ 13 w 160"/>
                <a:gd name="T23" fmla="*/ 389 h 403"/>
                <a:gd name="T24" fmla="*/ 29 w 160"/>
                <a:gd name="T25" fmla="*/ 358 h 403"/>
                <a:gd name="T26" fmla="*/ 62 w 160"/>
                <a:gd name="T27" fmla="*/ 316 h 403"/>
                <a:gd name="T28" fmla="*/ 107 w 160"/>
                <a:gd name="T29" fmla="*/ 24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403">
                  <a:moveTo>
                    <a:pt x="107" y="246"/>
                  </a:moveTo>
                  <a:cubicBezTo>
                    <a:pt x="107" y="246"/>
                    <a:pt x="127" y="206"/>
                    <a:pt x="137" y="170"/>
                  </a:cubicBezTo>
                  <a:cubicBezTo>
                    <a:pt x="137" y="170"/>
                    <a:pt x="152" y="113"/>
                    <a:pt x="155" y="74"/>
                  </a:cubicBezTo>
                  <a:cubicBezTo>
                    <a:pt x="155" y="74"/>
                    <a:pt x="160" y="25"/>
                    <a:pt x="156" y="0"/>
                  </a:cubicBezTo>
                  <a:cubicBezTo>
                    <a:pt x="156" y="0"/>
                    <a:pt x="157" y="73"/>
                    <a:pt x="145" y="109"/>
                  </a:cubicBezTo>
                  <a:cubicBezTo>
                    <a:pt x="145" y="109"/>
                    <a:pt x="125" y="169"/>
                    <a:pt x="121" y="178"/>
                  </a:cubicBezTo>
                  <a:cubicBezTo>
                    <a:pt x="121" y="178"/>
                    <a:pt x="101" y="228"/>
                    <a:pt x="95" y="241"/>
                  </a:cubicBezTo>
                  <a:cubicBezTo>
                    <a:pt x="95" y="241"/>
                    <a:pt x="70" y="285"/>
                    <a:pt x="64" y="297"/>
                  </a:cubicBezTo>
                  <a:cubicBezTo>
                    <a:pt x="38" y="339"/>
                    <a:pt x="38" y="339"/>
                    <a:pt x="38" y="339"/>
                  </a:cubicBezTo>
                  <a:cubicBezTo>
                    <a:pt x="38" y="339"/>
                    <a:pt x="23" y="359"/>
                    <a:pt x="17" y="367"/>
                  </a:cubicBezTo>
                  <a:cubicBezTo>
                    <a:pt x="17" y="367"/>
                    <a:pt x="0" y="387"/>
                    <a:pt x="0" y="394"/>
                  </a:cubicBezTo>
                  <a:cubicBezTo>
                    <a:pt x="0" y="394"/>
                    <a:pt x="3" y="403"/>
                    <a:pt x="13" y="389"/>
                  </a:cubicBezTo>
                  <a:cubicBezTo>
                    <a:pt x="13" y="389"/>
                    <a:pt x="22" y="372"/>
                    <a:pt x="29" y="358"/>
                  </a:cubicBezTo>
                  <a:cubicBezTo>
                    <a:pt x="29" y="358"/>
                    <a:pt x="52" y="325"/>
                    <a:pt x="62" y="316"/>
                  </a:cubicBezTo>
                  <a:cubicBezTo>
                    <a:pt x="62" y="316"/>
                    <a:pt x="104" y="253"/>
                    <a:pt x="107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9" name="Freeform 56"/>
            <p:cNvSpPr>
              <a:spLocks/>
            </p:cNvSpPr>
            <p:nvPr/>
          </p:nvSpPr>
          <p:spPr bwMode="auto">
            <a:xfrm>
              <a:off x="1377950" y="4200525"/>
              <a:ext cx="600075" cy="523875"/>
            </a:xfrm>
            <a:custGeom>
              <a:avLst/>
              <a:gdLst>
                <a:gd name="T0" fmla="*/ 7 w 173"/>
                <a:gd name="T1" fmla="*/ 146 h 151"/>
                <a:gd name="T2" fmla="*/ 21 w 173"/>
                <a:gd name="T3" fmla="*/ 123 h 151"/>
                <a:gd name="T4" fmla="*/ 81 w 173"/>
                <a:gd name="T5" fmla="*/ 67 h 151"/>
                <a:gd name="T6" fmla="*/ 173 w 173"/>
                <a:gd name="T7" fmla="*/ 0 h 151"/>
                <a:gd name="T8" fmla="*/ 89 w 173"/>
                <a:gd name="T9" fmla="*/ 67 h 151"/>
                <a:gd name="T10" fmla="*/ 62 w 173"/>
                <a:gd name="T11" fmla="*/ 91 h 151"/>
                <a:gd name="T12" fmla="*/ 28 w 173"/>
                <a:gd name="T13" fmla="*/ 126 h 151"/>
                <a:gd name="T14" fmla="*/ 18 w 173"/>
                <a:gd name="T15" fmla="*/ 142 h 151"/>
                <a:gd name="T16" fmla="*/ 7 w 173"/>
                <a:gd name="T17" fmla="*/ 14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51">
                  <a:moveTo>
                    <a:pt x="7" y="146"/>
                  </a:moveTo>
                  <a:cubicBezTo>
                    <a:pt x="7" y="146"/>
                    <a:pt x="0" y="140"/>
                    <a:pt x="21" y="123"/>
                  </a:cubicBezTo>
                  <a:cubicBezTo>
                    <a:pt x="21" y="123"/>
                    <a:pt x="65" y="83"/>
                    <a:pt x="81" y="67"/>
                  </a:cubicBezTo>
                  <a:cubicBezTo>
                    <a:pt x="81" y="67"/>
                    <a:pt x="157" y="5"/>
                    <a:pt x="173" y="0"/>
                  </a:cubicBezTo>
                  <a:cubicBezTo>
                    <a:pt x="173" y="0"/>
                    <a:pt x="114" y="40"/>
                    <a:pt x="89" y="67"/>
                  </a:cubicBezTo>
                  <a:cubicBezTo>
                    <a:pt x="89" y="67"/>
                    <a:pt x="70" y="83"/>
                    <a:pt x="62" y="91"/>
                  </a:cubicBezTo>
                  <a:cubicBezTo>
                    <a:pt x="62" y="91"/>
                    <a:pt x="37" y="112"/>
                    <a:pt x="28" y="126"/>
                  </a:cubicBezTo>
                  <a:cubicBezTo>
                    <a:pt x="28" y="126"/>
                    <a:pt x="22" y="138"/>
                    <a:pt x="18" y="142"/>
                  </a:cubicBezTo>
                  <a:cubicBezTo>
                    <a:pt x="18" y="142"/>
                    <a:pt x="10" y="151"/>
                    <a:pt x="7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0" name="Freeform 57"/>
            <p:cNvSpPr>
              <a:spLocks/>
            </p:cNvSpPr>
            <p:nvPr/>
          </p:nvSpPr>
          <p:spPr bwMode="auto">
            <a:xfrm>
              <a:off x="1395413" y="4446588"/>
              <a:ext cx="523875" cy="292100"/>
            </a:xfrm>
            <a:custGeom>
              <a:avLst/>
              <a:gdLst>
                <a:gd name="T0" fmla="*/ 12 w 151"/>
                <a:gd name="T1" fmla="*/ 81 h 84"/>
                <a:gd name="T2" fmla="*/ 44 w 151"/>
                <a:gd name="T3" fmla="*/ 67 h 84"/>
                <a:gd name="T4" fmla="*/ 112 w 151"/>
                <a:gd name="T5" fmla="*/ 25 h 84"/>
                <a:gd name="T6" fmla="*/ 151 w 151"/>
                <a:gd name="T7" fmla="*/ 0 h 84"/>
                <a:gd name="T8" fmla="*/ 106 w 151"/>
                <a:gd name="T9" fmla="*/ 23 h 84"/>
                <a:gd name="T10" fmla="*/ 104 w 151"/>
                <a:gd name="T11" fmla="*/ 23 h 84"/>
                <a:gd name="T12" fmla="*/ 49 w 151"/>
                <a:gd name="T13" fmla="*/ 56 h 84"/>
                <a:gd name="T14" fmla="*/ 30 w 151"/>
                <a:gd name="T15" fmla="*/ 66 h 84"/>
                <a:gd name="T16" fmla="*/ 16 w 151"/>
                <a:gd name="T17" fmla="*/ 69 h 84"/>
                <a:gd name="T18" fmla="*/ 12 w 151"/>
                <a:gd name="T1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84">
                  <a:moveTo>
                    <a:pt x="12" y="81"/>
                  </a:moveTo>
                  <a:cubicBezTo>
                    <a:pt x="12" y="81"/>
                    <a:pt x="23" y="84"/>
                    <a:pt x="44" y="67"/>
                  </a:cubicBezTo>
                  <a:cubicBezTo>
                    <a:pt x="44" y="67"/>
                    <a:pt x="100" y="31"/>
                    <a:pt x="112" y="25"/>
                  </a:cubicBezTo>
                  <a:cubicBezTo>
                    <a:pt x="112" y="25"/>
                    <a:pt x="146" y="5"/>
                    <a:pt x="151" y="0"/>
                  </a:cubicBezTo>
                  <a:cubicBezTo>
                    <a:pt x="151" y="0"/>
                    <a:pt x="114" y="19"/>
                    <a:pt x="106" y="23"/>
                  </a:cubicBezTo>
                  <a:cubicBezTo>
                    <a:pt x="98" y="28"/>
                    <a:pt x="104" y="23"/>
                    <a:pt x="104" y="23"/>
                  </a:cubicBezTo>
                  <a:cubicBezTo>
                    <a:pt x="104" y="23"/>
                    <a:pt x="53" y="53"/>
                    <a:pt x="49" y="56"/>
                  </a:cubicBezTo>
                  <a:cubicBezTo>
                    <a:pt x="49" y="56"/>
                    <a:pt x="39" y="65"/>
                    <a:pt x="30" y="66"/>
                  </a:cubicBezTo>
                  <a:cubicBezTo>
                    <a:pt x="30" y="66"/>
                    <a:pt x="21" y="67"/>
                    <a:pt x="16" y="69"/>
                  </a:cubicBezTo>
                  <a:cubicBezTo>
                    <a:pt x="16" y="69"/>
                    <a:pt x="0" y="72"/>
                    <a:pt x="12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2" name="Freeform 58"/>
            <p:cNvSpPr>
              <a:spLocks/>
            </p:cNvSpPr>
            <p:nvPr/>
          </p:nvSpPr>
          <p:spPr bwMode="auto">
            <a:xfrm>
              <a:off x="1136650" y="3857625"/>
              <a:ext cx="2178050" cy="887413"/>
            </a:xfrm>
            <a:custGeom>
              <a:avLst/>
              <a:gdLst>
                <a:gd name="T0" fmla="*/ 4 w 629"/>
                <a:gd name="T1" fmla="*/ 246 h 256"/>
                <a:gd name="T2" fmla="*/ 10 w 629"/>
                <a:gd name="T3" fmla="*/ 251 h 256"/>
                <a:gd name="T4" fmla="*/ 34 w 629"/>
                <a:gd name="T5" fmla="*/ 224 h 256"/>
                <a:gd name="T6" fmla="*/ 67 w 629"/>
                <a:gd name="T7" fmla="*/ 187 h 256"/>
                <a:gd name="T8" fmla="*/ 160 w 629"/>
                <a:gd name="T9" fmla="*/ 117 h 256"/>
                <a:gd name="T10" fmla="*/ 316 w 629"/>
                <a:gd name="T11" fmla="*/ 57 h 256"/>
                <a:gd name="T12" fmla="*/ 380 w 629"/>
                <a:gd name="T13" fmla="*/ 46 h 256"/>
                <a:gd name="T14" fmla="*/ 421 w 629"/>
                <a:gd name="T15" fmla="*/ 36 h 256"/>
                <a:gd name="T16" fmla="*/ 453 w 629"/>
                <a:gd name="T17" fmla="*/ 31 h 256"/>
                <a:gd name="T18" fmla="*/ 453 w 629"/>
                <a:gd name="T19" fmla="*/ 31 h 256"/>
                <a:gd name="T20" fmla="*/ 516 w 629"/>
                <a:gd name="T21" fmla="*/ 13 h 256"/>
                <a:gd name="T22" fmla="*/ 629 w 629"/>
                <a:gd name="T23" fmla="*/ 11 h 256"/>
                <a:gd name="T24" fmla="*/ 527 w 629"/>
                <a:gd name="T25" fmla="*/ 7 h 256"/>
                <a:gd name="T26" fmla="*/ 459 w 629"/>
                <a:gd name="T27" fmla="*/ 21 h 256"/>
                <a:gd name="T28" fmla="*/ 391 w 629"/>
                <a:gd name="T29" fmla="*/ 31 h 256"/>
                <a:gd name="T30" fmla="*/ 342 w 629"/>
                <a:gd name="T31" fmla="*/ 38 h 256"/>
                <a:gd name="T32" fmla="*/ 284 w 629"/>
                <a:gd name="T33" fmla="*/ 53 h 256"/>
                <a:gd name="T34" fmla="*/ 212 w 629"/>
                <a:gd name="T35" fmla="*/ 74 h 256"/>
                <a:gd name="T36" fmla="*/ 118 w 629"/>
                <a:gd name="T37" fmla="*/ 136 h 256"/>
                <a:gd name="T38" fmla="*/ 70 w 629"/>
                <a:gd name="T39" fmla="*/ 176 h 256"/>
                <a:gd name="T40" fmla="*/ 38 w 629"/>
                <a:gd name="T41" fmla="*/ 207 h 256"/>
                <a:gd name="T42" fmla="*/ 4 w 629"/>
                <a:gd name="T43" fmla="*/ 24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29" h="256">
                  <a:moveTo>
                    <a:pt x="4" y="246"/>
                  </a:moveTo>
                  <a:cubicBezTo>
                    <a:pt x="4" y="246"/>
                    <a:pt x="0" y="256"/>
                    <a:pt x="10" y="251"/>
                  </a:cubicBezTo>
                  <a:cubicBezTo>
                    <a:pt x="10" y="251"/>
                    <a:pt x="24" y="240"/>
                    <a:pt x="34" y="224"/>
                  </a:cubicBezTo>
                  <a:cubicBezTo>
                    <a:pt x="34" y="224"/>
                    <a:pt x="61" y="191"/>
                    <a:pt x="67" y="187"/>
                  </a:cubicBezTo>
                  <a:cubicBezTo>
                    <a:pt x="67" y="187"/>
                    <a:pt x="117" y="130"/>
                    <a:pt x="160" y="117"/>
                  </a:cubicBezTo>
                  <a:cubicBezTo>
                    <a:pt x="160" y="117"/>
                    <a:pt x="290" y="59"/>
                    <a:pt x="316" y="57"/>
                  </a:cubicBezTo>
                  <a:cubicBezTo>
                    <a:pt x="316" y="57"/>
                    <a:pt x="358" y="47"/>
                    <a:pt x="380" y="46"/>
                  </a:cubicBezTo>
                  <a:cubicBezTo>
                    <a:pt x="380" y="46"/>
                    <a:pt x="412" y="38"/>
                    <a:pt x="421" y="36"/>
                  </a:cubicBezTo>
                  <a:cubicBezTo>
                    <a:pt x="421" y="36"/>
                    <a:pt x="447" y="32"/>
                    <a:pt x="453" y="31"/>
                  </a:cubicBezTo>
                  <a:cubicBezTo>
                    <a:pt x="453" y="31"/>
                    <a:pt x="453" y="31"/>
                    <a:pt x="453" y="31"/>
                  </a:cubicBezTo>
                  <a:cubicBezTo>
                    <a:pt x="459" y="30"/>
                    <a:pt x="492" y="18"/>
                    <a:pt x="516" y="13"/>
                  </a:cubicBezTo>
                  <a:cubicBezTo>
                    <a:pt x="516" y="13"/>
                    <a:pt x="576" y="3"/>
                    <a:pt x="629" y="11"/>
                  </a:cubicBezTo>
                  <a:cubicBezTo>
                    <a:pt x="629" y="11"/>
                    <a:pt x="572" y="0"/>
                    <a:pt x="527" y="7"/>
                  </a:cubicBezTo>
                  <a:cubicBezTo>
                    <a:pt x="527" y="7"/>
                    <a:pt x="480" y="13"/>
                    <a:pt x="459" y="21"/>
                  </a:cubicBezTo>
                  <a:cubicBezTo>
                    <a:pt x="459" y="21"/>
                    <a:pt x="414" y="30"/>
                    <a:pt x="391" y="31"/>
                  </a:cubicBezTo>
                  <a:cubicBezTo>
                    <a:pt x="391" y="31"/>
                    <a:pt x="352" y="37"/>
                    <a:pt x="342" y="38"/>
                  </a:cubicBezTo>
                  <a:cubicBezTo>
                    <a:pt x="342" y="38"/>
                    <a:pt x="294" y="49"/>
                    <a:pt x="284" y="53"/>
                  </a:cubicBezTo>
                  <a:cubicBezTo>
                    <a:pt x="284" y="53"/>
                    <a:pt x="229" y="68"/>
                    <a:pt x="212" y="74"/>
                  </a:cubicBezTo>
                  <a:cubicBezTo>
                    <a:pt x="212" y="74"/>
                    <a:pt x="138" y="115"/>
                    <a:pt x="118" y="136"/>
                  </a:cubicBezTo>
                  <a:cubicBezTo>
                    <a:pt x="118" y="136"/>
                    <a:pt x="85" y="162"/>
                    <a:pt x="70" y="176"/>
                  </a:cubicBezTo>
                  <a:cubicBezTo>
                    <a:pt x="70" y="176"/>
                    <a:pt x="44" y="200"/>
                    <a:pt x="38" y="207"/>
                  </a:cubicBezTo>
                  <a:cubicBezTo>
                    <a:pt x="38" y="207"/>
                    <a:pt x="5" y="242"/>
                    <a:pt x="4" y="2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3" name="Freeform 59"/>
            <p:cNvSpPr>
              <a:spLocks/>
            </p:cNvSpPr>
            <p:nvPr/>
          </p:nvSpPr>
          <p:spPr bwMode="auto">
            <a:xfrm>
              <a:off x="1084263" y="4589463"/>
              <a:ext cx="44450" cy="120650"/>
            </a:xfrm>
            <a:custGeom>
              <a:avLst/>
              <a:gdLst>
                <a:gd name="T0" fmla="*/ 6 w 13"/>
                <a:gd name="T1" fmla="*/ 35 h 35"/>
                <a:gd name="T2" fmla="*/ 8 w 13"/>
                <a:gd name="T3" fmla="*/ 19 h 35"/>
                <a:gd name="T4" fmla="*/ 13 w 13"/>
                <a:gd name="T5" fmla="*/ 0 h 35"/>
                <a:gd name="T6" fmla="*/ 11 w 13"/>
                <a:gd name="T7" fmla="*/ 24 h 35"/>
                <a:gd name="T8" fmla="*/ 6 w 13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5">
                  <a:moveTo>
                    <a:pt x="6" y="35"/>
                  </a:moveTo>
                  <a:cubicBezTo>
                    <a:pt x="6" y="35"/>
                    <a:pt x="0" y="34"/>
                    <a:pt x="8" y="19"/>
                  </a:cubicBezTo>
                  <a:cubicBezTo>
                    <a:pt x="8" y="19"/>
                    <a:pt x="12" y="5"/>
                    <a:pt x="13" y="0"/>
                  </a:cubicBezTo>
                  <a:cubicBezTo>
                    <a:pt x="13" y="0"/>
                    <a:pt x="11" y="17"/>
                    <a:pt x="11" y="24"/>
                  </a:cubicBezTo>
                  <a:cubicBezTo>
                    <a:pt x="11" y="24"/>
                    <a:pt x="12" y="35"/>
                    <a:pt x="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4" name="Freeform 60"/>
            <p:cNvSpPr>
              <a:spLocks/>
            </p:cNvSpPr>
            <p:nvPr/>
          </p:nvSpPr>
          <p:spPr bwMode="auto">
            <a:xfrm>
              <a:off x="2417763" y="4349750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2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5" name="Freeform 61"/>
            <p:cNvSpPr>
              <a:spLocks/>
            </p:cNvSpPr>
            <p:nvPr/>
          </p:nvSpPr>
          <p:spPr bwMode="auto">
            <a:xfrm>
              <a:off x="2403475" y="4349750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6" name="Freeform 62"/>
            <p:cNvSpPr>
              <a:spLocks/>
            </p:cNvSpPr>
            <p:nvPr/>
          </p:nvSpPr>
          <p:spPr bwMode="auto">
            <a:xfrm>
              <a:off x="2382838" y="4349750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7" name="Freeform 63"/>
            <p:cNvSpPr>
              <a:spLocks/>
            </p:cNvSpPr>
            <p:nvPr/>
          </p:nvSpPr>
          <p:spPr bwMode="auto">
            <a:xfrm>
              <a:off x="2393950" y="4349750"/>
              <a:ext cx="9525" cy="3175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0 h 1"/>
                <a:gd name="T4" fmla="*/ 3 w 3"/>
                <a:gd name="T5" fmla="*/ 0 h 1"/>
                <a:gd name="T6" fmla="*/ 0 w 3"/>
                <a:gd name="T7" fmla="*/ 0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9" name="Freeform 64"/>
            <p:cNvSpPr>
              <a:spLocks/>
            </p:cNvSpPr>
            <p:nvPr/>
          </p:nvSpPr>
          <p:spPr bwMode="auto">
            <a:xfrm>
              <a:off x="2400300" y="4352925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1" name="Freeform 65"/>
            <p:cNvSpPr>
              <a:spLocks/>
            </p:cNvSpPr>
            <p:nvPr/>
          </p:nvSpPr>
          <p:spPr bwMode="auto">
            <a:xfrm>
              <a:off x="2303463" y="4367213"/>
              <a:ext cx="146050" cy="11113"/>
            </a:xfrm>
            <a:custGeom>
              <a:avLst/>
              <a:gdLst>
                <a:gd name="T0" fmla="*/ 26 w 42"/>
                <a:gd name="T1" fmla="*/ 2 h 3"/>
                <a:gd name="T2" fmla="*/ 25 w 42"/>
                <a:gd name="T3" fmla="*/ 1 h 3"/>
                <a:gd name="T4" fmla="*/ 16 w 42"/>
                <a:gd name="T5" fmla="*/ 2 h 3"/>
                <a:gd name="T6" fmla="*/ 11 w 42"/>
                <a:gd name="T7" fmla="*/ 0 h 3"/>
                <a:gd name="T8" fmla="*/ 5 w 42"/>
                <a:gd name="T9" fmla="*/ 3 h 3"/>
                <a:gd name="T10" fmla="*/ 23 w 42"/>
                <a:gd name="T11" fmla="*/ 3 h 3"/>
                <a:gd name="T12" fmla="*/ 38 w 42"/>
                <a:gd name="T13" fmla="*/ 1 h 3"/>
                <a:gd name="T14" fmla="*/ 42 w 42"/>
                <a:gd name="T15" fmla="*/ 2 h 3"/>
                <a:gd name="T16" fmla="*/ 36 w 42"/>
                <a:gd name="T17" fmla="*/ 1 h 3"/>
                <a:gd name="T18" fmla="*/ 26 w 42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3">
                  <a:moveTo>
                    <a:pt x="26" y="2"/>
                  </a:moveTo>
                  <a:cubicBezTo>
                    <a:pt x="26" y="2"/>
                    <a:pt x="26" y="1"/>
                    <a:pt x="25" y="1"/>
                  </a:cubicBezTo>
                  <a:cubicBezTo>
                    <a:pt x="21" y="1"/>
                    <a:pt x="19" y="2"/>
                    <a:pt x="16" y="2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8" y="1"/>
                    <a:pt x="0" y="3"/>
                    <a:pt x="5" y="3"/>
                  </a:cubicBezTo>
                  <a:cubicBezTo>
                    <a:pt x="12" y="3"/>
                    <a:pt x="16" y="3"/>
                    <a:pt x="23" y="3"/>
                  </a:cubicBezTo>
                  <a:cubicBezTo>
                    <a:pt x="28" y="2"/>
                    <a:pt x="33" y="2"/>
                    <a:pt x="38" y="1"/>
                  </a:cubicBezTo>
                  <a:cubicBezTo>
                    <a:pt x="39" y="2"/>
                    <a:pt x="41" y="2"/>
                    <a:pt x="42" y="2"/>
                  </a:cubicBezTo>
                  <a:cubicBezTo>
                    <a:pt x="40" y="2"/>
                    <a:pt x="38" y="1"/>
                    <a:pt x="36" y="1"/>
                  </a:cubicBezTo>
                  <a:cubicBezTo>
                    <a:pt x="34" y="0"/>
                    <a:pt x="30" y="2"/>
                    <a:pt x="2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2" name="Freeform 66"/>
            <p:cNvSpPr>
              <a:spLocks/>
            </p:cNvSpPr>
            <p:nvPr/>
          </p:nvSpPr>
          <p:spPr bwMode="auto">
            <a:xfrm>
              <a:off x="2490788" y="4364038"/>
              <a:ext cx="41275" cy="11113"/>
            </a:xfrm>
            <a:custGeom>
              <a:avLst/>
              <a:gdLst>
                <a:gd name="T0" fmla="*/ 11 w 12"/>
                <a:gd name="T1" fmla="*/ 2 h 3"/>
                <a:gd name="T2" fmla="*/ 9 w 12"/>
                <a:gd name="T3" fmla="*/ 2 h 3"/>
                <a:gd name="T4" fmla="*/ 0 w 12"/>
                <a:gd name="T5" fmla="*/ 0 h 3"/>
                <a:gd name="T6" fmla="*/ 1 w 12"/>
                <a:gd name="T7" fmla="*/ 1 h 3"/>
                <a:gd name="T8" fmla="*/ 1 w 12"/>
                <a:gd name="T9" fmla="*/ 0 h 3"/>
                <a:gd name="T10" fmla="*/ 12 w 12"/>
                <a:gd name="T11" fmla="*/ 3 h 3"/>
                <a:gd name="T12" fmla="*/ 11 w 1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1" y="2"/>
                  </a:moveTo>
                  <a:cubicBezTo>
                    <a:pt x="10" y="2"/>
                    <a:pt x="9" y="2"/>
                    <a:pt x="9" y="2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3" y="1"/>
                    <a:pt x="1" y="0"/>
                  </a:cubicBezTo>
                  <a:cubicBezTo>
                    <a:pt x="5" y="2"/>
                    <a:pt x="8" y="3"/>
                    <a:pt x="12" y="3"/>
                  </a:cubicBezTo>
                  <a:cubicBezTo>
                    <a:pt x="11" y="3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3" name="Freeform 67"/>
            <p:cNvSpPr>
              <a:spLocks/>
            </p:cNvSpPr>
            <p:nvPr/>
          </p:nvSpPr>
          <p:spPr bwMode="auto">
            <a:xfrm>
              <a:off x="2532063" y="4375150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4" name="Freeform 68"/>
            <p:cNvSpPr>
              <a:spLocks/>
            </p:cNvSpPr>
            <p:nvPr/>
          </p:nvSpPr>
          <p:spPr bwMode="auto">
            <a:xfrm>
              <a:off x="1263650" y="4343400"/>
              <a:ext cx="1092200" cy="290513"/>
            </a:xfrm>
            <a:custGeom>
              <a:avLst/>
              <a:gdLst>
                <a:gd name="T0" fmla="*/ 284 w 315"/>
                <a:gd name="T1" fmla="*/ 3 h 84"/>
                <a:gd name="T2" fmla="*/ 280 w 315"/>
                <a:gd name="T3" fmla="*/ 3 h 84"/>
                <a:gd name="T4" fmla="*/ 275 w 315"/>
                <a:gd name="T5" fmla="*/ 3 h 84"/>
                <a:gd name="T6" fmla="*/ 275 w 315"/>
                <a:gd name="T7" fmla="*/ 4 h 84"/>
                <a:gd name="T8" fmla="*/ 275 w 315"/>
                <a:gd name="T9" fmla="*/ 4 h 84"/>
                <a:gd name="T10" fmla="*/ 270 w 315"/>
                <a:gd name="T11" fmla="*/ 3 h 84"/>
                <a:gd name="T12" fmla="*/ 275 w 315"/>
                <a:gd name="T13" fmla="*/ 3 h 84"/>
                <a:gd name="T14" fmla="*/ 268 w 315"/>
                <a:gd name="T15" fmla="*/ 3 h 84"/>
                <a:gd name="T16" fmla="*/ 261 w 315"/>
                <a:gd name="T17" fmla="*/ 3 h 84"/>
                <a:gd name="T18" fmla="*/ 260 w 315"/>
                <a:gd name="T19" fmla="*/ 3 h 84"/>
                <a:gd name="T20" fmla="*/ 253 w 315"/>
                <a:gd name="T21" fmla="*/ 3 h 84"/>
                <a:gd name="T22" fmla="*/ 248 w 315"/>
                <a:gd name="T23" fmla="*/ 3 h 84"/>
                <a:gd name="T24" fmla="*/ 249 w 315"/>
                <a:gd name="T25" fmla="*/ 6 h 84"/>
                <a:gd name="T26" fmla="*/ 249 w 315"/>
                <a:gd name="T27" fmla="*/ 6 h 84"/>
                <a:gd name="T28" fmla="*/ 239 w 315"/>
                <a:gd name="T29" fmla="*/ 4 h 84"/>
                <a:gd name="T30" fmla="*/ 248 w 315"/>
                <a:gd name="T31" fmla="*/ 3 h 84"/>
                <a:gd name="T32" fmla="*/ 253 w 315"/>
                <a:gd name="T33" fmla="*/ 3 h 84"/>
                <a:gd name="T34" fmla="*/ 209 w 315"/>
                <a:gd name="T35" fmla="*/ 5 h 84"/>
                <a:gd name="T36" fmla="*/ 187 w 315"/>
                <a:gd name="T37" fmla="*/ 0 h 84"/>
                <a:gd name="T38" fmla="*/ 169 w 315"/>
                <a:gd name="T39" fmla="*/ 1 h 84"/>
                <a:gd name="T40" fmla="*/ 166 w 315"/>
                <a:gd name="T41" fmla="*/ 1 h 84"/>
                <a:gd name="T42" fmla="*/ 121 w 315"/>
                <a:gd name="T43" fmla="*/ 15 h 84"/>
                <a:gd name="T44" fmla="*/ 10 w 315"/>
                <a:gd name="T45" fmla="*/ 69 h 84"/>
                <a:gd name="T46" fmla="*/ 43 w 315"/>
                <a:gd name="T47" fmla="*/ 72 h 84"/>
                <a:gd name="T48" fmla="*/ 114 w 315"/>
                <a:gd name="T49" fmla="*/ 38 h 84"/>
                <a:gd name="T50" fmla="*/ 168 w 315"/>
                <a:gd name="T51" fmla="*/ 17 h 84"/>
                <a:gd name="T52" fmla="*/ 170 w 315"/>
                <a:gd name="T53" fmla="*/ 17 h 84"/>
                <a:gd name="T54" fmla="*/ 170 w 315"/>
                <a:gd name="T55" fmla="*/ 17 h 84"/>
                <a:gd name="T56" fmla="*/ 170 w 315"/>
                <a:gd name="T57" fmla="*/ 17 h 84"/>
                <a:gd name="T58" fmla="*/ 170 w 315"/>
                <a:gd name="T59" fmla="*/ 17 h 84"/>
                <a:gd name="T60" fmla="*/ 177 w 315"/>
                <a:gd name="T61" fmla="*/ 16 h 84"/>
                <a:gd name="T62" fmla="*/ 206 w 315"/>
                <a:gd name="T63" fmla="*/ 18 h 84"/>
                <a:gd name="T64" fmla="*/ 210 w 315"/>
                <a:gd name="T65" fmla="*/ 19 h 84"/>
                <a:gd name="T66" fmla="*/ 237 w 315"/>
                <a:gd name="T67" fmla="*/ 14 h 84"/>
                <a:gd name="T68" fmla="*/ 270 w 315"/>
                <a:gd name="T69" fmla="*/ 11 h 84"/>
                <a:gd name="T70" fmla="*/ 259 w 315"/>
                <a:gd name="T71" fmla="*/ 10 h 84"/>
                <a:gd name="T72" fmla="*/ 272 w 315"/>
                <a:gd name="T73" fmla="*/ 9 h 84"/>
                <a:gd name="T74" fmla="*/ 284 w 315"/>
                <a:gd name="T75" fmla="*/ 8 h 84"/>
                <a:gd name="T76" fmla="*/ 293 w 315"/>
                <a:gd name="T77" fmla="*/ 9 h 84"/>
                <a:gd name="T78" fmla="*/ 294 w 315"/>
                <a:gd name="T79" fmla="*/ 6 h 84"/>
                <a:gd name="T80" fmla="*/ 294 w 315"/>
                <a:gd name="T81" fmla="*/ 6 h 84"/>
                <a:gd name="T82" fmla="*/ 313 w 315"/>
                <a:gd name="T83" fmla="*/ 6 h 84"/>
                <a:gd name="T84" fmla="*/ 303 w 315"/>
                <a:gd name="T85" fmla="*/ 4 h 84"/>
                <a:gd name="T86" fmla="*/ 301 w 315"/>
                <a:gd name="T87" fmla="*/ 4 h 84"/>
                <a:gd name="T88" fmla="*/ 312 w 315"/>
                <a:gd name="T89" fmla="*/ 4 h 84"/>
                <a:gd name="T90" fmla="*/ 315 w 315"/>
                <a:gd name="T91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5" h="84">
                  <a:moveTo>
                    <a:pt x="309" y="3"/>
                  </a:moveTo>
                  <a:cubicBezTo>
                    <a:pt x="300" y="3"/>
                    <a:pt x="292" y="3"/>
                    <a:pt x="284" y="3"/>
                  </a:cubicBezTo>
                  <a:cubicBezTo>
                    <a:pt x="283" y="3"/>
                    <a:pt x="283" y="4"/>
                    <a:pt x="282" y="3"/>
                  </a:cubicBezTo>
                  <a:cubicBezTo>
                    <a:pt x="281" y="3"/>
                    <a:pt x="281" y="3"/>
                    <a:pt x="280" y="3"/>
                  </a:cubicBezTo>
                  <a:cubicBezTo>
                    <a:pt x="279" y="3"/>
                    <a:pt x="278" y="3"/>
                    <a:pt x="277" y="3"/>
                  </a:cubicBezTo>
                  <a:cubicBezTo>
                    <a:pt x="276" y="3"/>
                    <a:pt x="276" y="3"/>
                    <a:pt x="275" y="3"/>
                  </a:cubicBezTo>
                  <a:cubicBezTo>
                    <a:pt x="275" y="3"/>
                    <a:pt x="275" y="3"/>
                    <a:pt x="275" y="3"/>
                  </a:cubicBezTo>
                  <a:cubicBezTo>
                    <a:pt x="275" y="3"/>
                    <a:pt x="275" y="4"/>
                    <a:pt x="275" y="4"/>
                  </a:cubicBezTo>
                  <a:cubicBezTo>
                    <a:pt x="276" y="4"/>
                    <a:pt x="276" y="4"/>
                    <a:pt x="277" y="4"/>
                  </a:cubicBezTo>
                  <a:cubicBezTo>
                    <a:pt x="276" y="4"/>
                    <a:pt x="276" y="4"/>
                    <a:pt x="275" y="4"/>
                  </a:cubicBezTo>
                  <a:cubicBezTo>
                    <a:pt x="275" y="4"/>
                    <a:pt x="274" y="3"/>
                    <a:pt x="273" y="3"/>
                  </a:cubicBezTo>
                  <a:cubicBezTo>
                    <a:pt x="272" y="3"/>
                    <a:pt x="271" y="4"/>
                    <a:pt x="270" y="3"/>
                  </a:cubicBezTo>
                  <a:cubicBezTo>
                    <a:pt x="271" y="3"/>
                    <a:pt x="272" y="3"/>
                    <a:pt x="273" y="3"/>
                  </a:cubicBezTo>
                  <a:cubicBezTo>
                    <a:pt x="274" y="3"/>
                    <a:pt x="275" y="3"/>
                    <a:pt x="275" y="3"/>
                  </a:cubicBezTo>
                  <a:cubicBezTo>
                    <a:pt x="276" y="3"/>
                    <a:pt x="276" y="3"/>
                    <a:pt x="276" y="3"/>
                  </a:cubicBezTo>
                  <a:cubicBezTo>
                    <a:pt x="273" y="3"/>
                    <a:pt x="271" y="3"/>
                    <a:pt x="268" y="3"/>
                  </a:cubicBezTo>
                  <a:cubicBezTo>
                    <a:pt x="267" y="3"/>
                    <a:pt x="267" y="3"/>
                    <a:pt x="266" y="3"/>
                  </a:cubicBezTo>
                  <a:cubicBezTo>
                    <a:pt x="264" y="3"/>
                    <a:pt x="262" y="4"/>
                    <a:pt x="261" y="3"/>
                  </a:cubicBezTo>
                  <a:cubicBezTo>
                    <a:pt x="261" y="3"/>
                    <a:pt x="260" y="3"/>
                    <a:pt x="260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60" y="3"/>
                    <a:pt x="260" y="3"/>
                    <a:pt x="259" y="3"/>
                  </a:cubicBezTo>
                  <a:cubicBezTo>
                    <a:pt x="257" y="3"/>
                    <a:pt x="255" y="3"/>
                    <a:pt x="253" y="3"/>
                  </a:cubicBezTo>
                  <a:cubicBezTo>
                    <a:pt x="252" y="3"/>
                    <a:pt x="251" y="4"/>
                    <a:pt x="249" y="4"/>
                  </a:cubicBezTo>
                  <a:cubicBezTo>
                    <a:pt x="249" y="4"/>
                    <a:pt x="248" y="4"/>
                    <a:pt x="248" y="3"/>
                  </a:cubicBezTo>
                  <a:cubicBezTo>
                    <a:pt x="247" y="4"/>
                    <a:pt x="247" y="4"/>
                    <a:pt x="246" y="4"/>
                  </a:cubicBezTo>
                  <a:cubicBezTo>
                    <a:pt x="247" y="5"/>
                    <a:pt x="248" y="5"/>
                    <a:pt x="249" y="6"/>
                  </a:cubicBezTo>
                  <a:cubicBezTo>
                    <a:pt x="250" y="7"/>
                    <a:pt x="252" y="4"/>
                    <a:pt x="254" y="5"/>
                  </a:cubicBezTo>
                  <a:cubicBezTo>
                    <a:pt x="252" y="4"/>
                    <a:pt x="250" y="7"/>
                    <a:pt x="249" y="6"/>
                  </a:cubicBezTo>
                  <a:cubicBezTo>
                    <a:pt x="248" y="5"/>
                    <a:pt x="247" y="5"/>
                    <a:pt x="246" y="4"/>
                  </a:cubicBezTo>
                  <a:cubicBezTo>
                    <a:pt x="244" y="5"/>
                    <a:pt x="241" y="5"/>
                    <a:pt x="239" y="4"/>
                  </a:cubicBezTo>
                  <a:cubicBezTo>
                    <a:pt x="242" y="3"/>
                    <a:pt x="244" y="3"/>
                    <a:pt x="246" y="4"/>
                  </a:cubicBezTo>
                  <a:cubicBezTo>
                    <a:pt x="247" y="4"/>
                    <a:pt x="247" y="4"/>
                    <a:pt x="248" y="3"/>
                  </a:cubicBezTo>
                  <a:cubicBezTo>
                    <a:pt x="248" y="4"/>
                    <a:pt x="249" y="4"/>
                    <a:pt x="249" y="4"/>
                  </a:cubicBezTo>
                  <a:cubicBezTo>
                    <a:pt x="251" y="4"/>
                    <a:pt x="252" y="3"/>
                    <a:pt x="253" y="3"/>
                  </a:cubicBezTo>
                  <a:cubicBezTo>
                    <a:pt x="249" y="3"/>
                    <a:pt x="245" y="3"/>
                    <a:pt x="241" y="3"/>
                  </a:cubicBezTo>
                  <a:cubicBezTo>
                    <a:pt x="230" y="3"/>
                    <a:pt x="220" y="4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03" y="2"/>
                    <a:pt x="195" y="1"/>
                    <a:pt x="187" y="0"/>
                  </a:cubicBezTo>
                  <a:cubicBezTo>
                    <a:pt x="183" y="0"/>
                    <a:pt x="179" y="0"/>
                    <a:pt x="175" y="0"/>
                  </a:cubicBezTo>
                  <a:cubicBezTo>
                    <a:pt x="173" y="0"/>
                    <a:pt x="171" y="0"/>
                    <a:pt x="169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7" y="1"/>
                    <a:pt x="167" y="1"/>
                    <a:pt x="166" y="1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8" y="6"/>
                    <a:pt x="135" y="10"/>
                    <a:pt x="121" y="15"/>
                  </a:cubicBezTo>
                  <a:cubicBezTo>
                    <a:pt x="95" y="25"/>
                    <a:pt x="73" y="39"/>
                    <a:pt x="46" y="49"/>
                  </a:cubicBezTo>
                  <a:cubicBezTo>
                    <a:pt x="36" y="52"/>
                    <a:pt x="19" y="64"/>
                    <a:pt x="10" y="69"/>
                  </a:cubicBezTo>
                  <a:cubicBezTo>
                    <a:pt x="0" y="79"/>
                    <a:pt x="10" y="83"/>
                    <a:pt x="11" y="83"/>
                  </a:cubicBezTo>
                  <a:cubicBezTo>
                    <a:pt x="22" y="84"/>
                    <a:pt x="26" y="77"/>
                    <a:pt x="43" y="72"/>
                  </a:cubicBezTo>
                  <a:cubicBezTo>
                    <a:pt x="31" y="76"/>
                    <a:pt x="48" y="64"/>
                    <a:pt x="60" y="62"/>
                  </a:cubicBezTo>
                  <a:cubicBezTo>
                    <a:pt x="78" y="61"/>
                    <a:pt x="95" y="45"/>
                    <a:pt x="114" y="38"/>
                  </a:cubicBezTo>
                  <a:cubicBezTo>
                    <a:pt x="118" y="36"/>
                    <a:pt x="123" y="34"/>
                    <a:pt x="128" y="32"/>
                  </a:cubicBezTo>
                  <a:cubicBezTo>
                    <a:pt x="142" y="27"/>
                    <a:pt x="155" y="21"/>
                    <a:pt x="168" y="17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69" y="17"/>
                    <a:pt x="170" y="17"/>
                    <a:pt x="170" y="17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4" y="16"/>
                    <a:pt x="175" y="16"/>
                    <a:pt x="177" y="16"/>
                  </a:cubicBezTo>
                  <a:cubicBezTo>
                    <a:pt x="180" y="15"/>
                    <a:pt x="183" y="15"/>
                    <a:pt x="186" y="15"/>
                  </a:cubicBezTo>
                  <a:cubicBezTo>
                    <a:pt x="193" y="15"/>
                    <a:pt x="199" y="16"/>
                    <a:pt x="206" y="18"/>
                  </a:cubicBezTo>
                  <a:cubicBezTo>
                    <a:pt x="208" y="19"/>
                    <a:pt x="208" y="19"/>
                    <a:pt x="208" y="19"/>
                  </a:cubicBezTo>
                  <a:cubicBezTo>
                    <a:pt x="210" y="19"/>
                    <a:pt x="210" y="19"/>
                    <a:pt x="210" y="19"/>
                  </a:cubicBezTo>
                  <a:cubicBezTo>
                    <a:pt x="212" y="19"/>
                    <a:pt x="213" y="19"/>
                    <a:pt x="214" y="19"/>
                  </a:cubicBezTo>
                  <a:cubicBezTo>
                    <a:pt x="223" y="18"/>
                    <a:pt x="230" y="15"/>
                    <a:pt x="237" y="14"/>
                  </a:cubicBezTo>
                  <a:cubicBezTo>
                    <a:pt x="242" y="13"/>
                    <a:pt x="248" y="14"/>
                    <a:pt x="252" y="14"/>
                  </a:cubicBezTo>
                  <a:cubicBezTo>
                    <a:pt x="259" y="13"/>
                    <a:pt x="265" y="12"/>
                    <a:pt x="270" y="11"/>
                  </a:cubicBezTo>
                  <a:cubicBezTo>
                    <a:pt x="264" y="12"/>
                    <a:pt x="260" y="13"/>
                    <a:pt x="253" y="13"/>
                  </a:cubicBezTo>
                  <a:cubicBezTo>
                    <a:pt x="248" y="14"/>
                    <a:pt x="256" y="11"/>
                    <a:pt x="259" y="10"/>
                  </a:cubicBezTo>
                  <a:cubicBezTo>
                    <a:pt x="260" y="10"/>
                    <a:pt x="262" y="12"/>
                    <a:pt x="264" y="11"/>
                  </a:cubicBezTo>
                  <a:cubicBezTo>
                    <a:pt x="266" y="11"/>
                    <a:pt x="269" y="10"/>
                    <a:pt x="272" y="9"/>
                  </a:cubicBezTo>
                  <a:cubicBezTo>
                    <a:pt x="273" y="9"/>
                    <a:pt x="273" y="11"/>
                    <a:pt x="274" y="11"/>
                  </a:cubicBezTo>
                  <a:cubicBezTo>
                    <a:pt x="278" y="10"/>
                    <a:pt x="281" y="8"/>
                    <a:pt x="284" y="8"/>
                  </a:cubicBezTo>
                  <a:cubicBezTo>
                    <a:pt x="286" y="8"/>
                    <a:pt x="288" y="9"/>
                    <a:pt x="290" y="9"/>
                  </a:cubicBezTo>
                  <a:cubicBezTo>
                    <a:pt x="291" y="9"/>
                    <a:pt x="292" y="9"/>
                    <a:pt x="293" y="9"/>
                  </a:cubicBezTo>
                  <a:cubicBezTo>
                    <a:pt x="294" y="9"/>
                    <a:pt x="294" y="9"/>
                    <a:pt x="295" y="8"/>
                  </a:cubicBezTo>
                  <a:cubicBezTo>
                    <a:pt x="295" y="8"/>
                    <a:pt x="294" y="7"/>
                    <a:pt x="294" y="6"/>
                  </a:cubicBezTo>
                  <a:cubicBezTo>
                    <a:pt x="295" y="6"/>
                    <a:pt x="297" y="7"/>
                    <a:pt x="298" y="7"/>
                  </a:cubicBezTo>
                  <a:cubicBezTo>
                    <a:pt x="297" y="7"/>
                    <a:pt x="295" y="6"/>
                    <a:pt x="294" y="6"/>
                  </a:cubicBezTo>
                  <a:cubicBezTo>
                    <a:pt x="294" y="7"/>
                    <a:pt x="295" y="8"/>
                    <a:pt x="295" y="8"/>
                  </a:cubicBezTo>
                  <a:cubicBezTo>
                    <a:pt x="301" y="7"/>
                    <a:pt x="307" y="6"/>
                    <a:pt x="313" y="6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09" y="6"/>
                    <a:pt x="306" y="5"/>
                    <a:pt x="303" y="4"/>
                  </a:cubicBezTo>
                  <a:cubicBezTo>
                    <a:pt x="304" y="5"/>
                    <a:pt x="304" y="5"/>
                    <a:pt x="302" y="5"/>
                  </a:cubicBezTo>
                  <a:cubicBezTo>
                    <a:pt x="301" y="4"/>
                    <a:pt x="301" y="4"/>
                    <a:pt x="301" y="4"/>
                  </a:cubicBezTo>
                  <a:cubicBezTo>
                    <a:pt x="304" y="4"/>
                    <a:pt x="307" y="3"/>
                    <a:pt x="310" y="5"/>
                  </a:cubicBezTo>
                  <a:cubicBezTo>
                    <a:pt x="310" y="5"/>
                    <a:pt x="311" y="4"/>
                    <a:pt x="312" y="4"/>
                  </a:cubicBezTo>
                  <a:cubicBezTo>
                    <a:pt x="313" y="4"/>
                    <a:pt x="313" y="5"/>
                    <a:pt x="313" y="6"/>
                  </a:cubicBezTo>
                  <a:cubicBezTo>
                    <a:pt x="314" y="5"/>
                    <a:pt x="314" y="5"/>
                    <a:pt x="315" y="5"/>
                  </a:cubicBezTo>
                  <a:cubicBezTo>
                    <a:pt x="314" y="4"/>
                    <a:pt x="309" y="3"/>
                    <a:pt x="30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5" name="Freeform 69"/>
            <p:cNvSpPr>
              <a:spLocks/>
            </p:cNvSpPr>
            <p:nvPr/>
          </p:nvSpPr>
          <p:spPr bwMode="auto">
            <a:xfrm>
              <a:off x="2192338" y="4352925"/>
              <a:ext cx="25400" cy="4763"/>
            </a:xfrm>
            <a:custGeom>
              <a:avLst/>
              <a:gdLst>
                <a:gd name="T0" fmla="*/ 5 w 7"/>
                <a:gd name="T1" fmla="*/ 0 h 1"/>
                <a:gd name="T2" fmla="*/ 7 w 7"/>
                <a:gd name="T3" fmla="*/ 0 h 1"/>
                <a:gd name="T4" fmla="*/ 0 w 7"/>
                <a:gd name="T5" fmla="*/ 0 h 1"/>
                <a:gd name="T6" fmla="*/ 5 w 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5" y="0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4" name="Freeform 70"/>
            <p:cNvSpPr>
              <a:spLocks/>
            </p:cNvSpPr>
            <p:nvPr/>
          </p:nvSpPr>
          <p:spPr bwMode="auto">
            <a:xfrm>
              <a:off x="1322388" y="4416425"/>
              <a:ext cx="166688" cy="319088"/>
            </a:xfrm>
            <a:custGeom>
              <a:avLst/>
              <a:gdLst>
                <a:gd name="T0" fmla="*/ 2 w 48"/>
                <a:gd name="T1" fmla="*/ 90 h 92"/>
                <a:gd name="T2" fmla="*/ 13 w 48"/>
                <a:gd name="T3" fmla="*/ 84 h 92"/>
                <a:gd name="T4" fmla="*/ 23 w 48"/>
                <a:gd name="T5" fmla="*/ 59 h 92"/>
                <a:gd name="T6" fmla="*/ 48 w 48"/>
                <a:gd name="T7" fmla="*/ 0 h 92"/>
                <a:gd name="T8" fmla="*/ 31 w 48"/>
                <a:gd name="T9" fmla="*/ 36 h 92"/>
                <a:gd name="T10" fmla="*/ 16 w 48"/>
                <a:gd name="T11" fmla="*/ 68 h 92"/>
                <a:gd name="T12" fmla="*/ 9 w 48"/>
                <a:gd name="T13" fmla="*/ 81 h 92"/>
                <a:gd name="T14" fmla="*/ 2 w 48"/>
                <a:gd name="T15" fmla="*/ 9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92">
                  <a:moveTo>
                    <a:pt x="2" y="90"/>
                  </a:moveTo>
                  <a:cubicBezTo>
                    <a:pt x="2" y="90"/>
                    <a:pt x="10" y="92"/>
                    <a:pt x="13" y="84"/>
                  </a:cubicBezTo>
                  <a:cubicBezTo>
                    <a:pt x="13" y="84"/>
                    <a:pt x="21" y="64"/>
                    <a:pt x="23" y="59"/>
                  </a:cubicBezTo>
                  <a:cubicBezTo>
                    <a:pt x="23" y="59"/>
                    <a:pt x="47" y="8"/>
                    <a:pt x="48" y="0"/>
                  </a:cubicBezTo>
                  <a:cubicBezTo>
                    <a:pt x="48" y="0"/>
                    <a:pt x="36" y="28"/>
                    <a:pt x="31" y="36"/>
                  </a:cubicBezTo>
                  <a:cubicBezTo>
                    <a:pt x="31" y="36"/>
                    <a:pt x="18" y="63"/>
                    <a:pt x="16" y="68"/>
                  </a:cubicBezTo>
                  <a:cubicBezTo>
                    <a:pt x="16" y="68"/>
                    <a:pt x="10" y="80"/>
                    <a:pt x="9" y="81"/>
                  </a:cubicBezTo>
                  <a:cubicBezTo>
                    <a:pt x="9" y="81"/>
                    <a:pt x="0" y="86"/>
                    <a:pt x="2" y="9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5" name="Freeform 71"/>
            <p:cNvSpPr>
              <a:spLocks/>
            </p:cNvSpPr>
            <p:nvPr/>
          </p:nvSpPr>
          <p:spPr bwMode="auto">
            <a:xfrm>
              <a:off x="1055688" y="4522788"/>
              <a:ext cx="42863" cy="201613"/>
            </a:xfrm>
            <a:custGeom>
              <a:avLst/>
              <a:gdLst>
                <a:gd name="T0" fmla="*/ 9 w 12"/>
                <a:gd name="T1" fmla="*/ 58 h 58"/>
                <a:gd name="T2" fmla="*/ 1 w 12"/>
                <a:gd name="T3" fmla="*/ 0 h 58"/>
                <a:gd name="T4" fmla="*/ 4 w 12"/>
                <a:gd name="T5" fmla="*/ 27 h 58"/>
                <a:gd name="T6" fmla="*/ 8 w 12"/>
                <a:gd name="T7" fmla="*/ 49 h 58"/>
                <a:gd name="T8" fmla="*/ 9 w 12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8">
                  <a:moveTo>
                    <a:pt x="9" y="58"/>
                  </a:moveTo>
                  <a:cubicBezTo>
                    <a:pt x="9" y="58"/>
                    <a:pt x="0" y="56"/>
                    <a:pt x="1" y="0"/>
                  </a:cubicBezTo>
                  <a:cubicBezTo>
                    <a:pt x="1" y="0"/>
                    <a:pt x="4" y="14"/>
                    <a:pt x="4" y="27"/>
                  </a:cubicBezTo>
                  <a:cubicBezTo>
                    <a:pt x="4" y="27"/>
                    <a:pt x="6" y="41"/>
                    <a:pt x="8" y="49"/>
                  </a:cubicBezTo>
                  <a:cubicBezTo>
                    <a:pt x="8" y="49"/>
                    <a:pt x="12" y="58"/>
                    <a:pt x="9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6" name="Freeform 72"/>
            <p:cNvSpPr>
              <a:spLocks/>
            </p:cNvSpPr>
            <p:nvPr/>
          </p:nvSpPr>
          <p:spPr bwMode="auto">
            <a:xfrm>
              <a:off x="1492250" y="3927475"/>
              <a:ext cx="344488" cy="76200"/>
            </a:xfrm>
            <a:custGeom>
              <a:avLst/>
              <a:gdLst>
                <a:gd name="T0" fmla="*/ 0 w 99"/>
                <a:gd name="T1" fmla="*/ 5 h 22"/>
                <a:gd name="T2" fmla="*/ 38 w 99"/>
                <a:gd name="T3" fmla="*/ 18 h 22"/>
                <a:gd name="T4" fmla="*/ 75 w 99"/>
                <a:gd name="T5" fmla="*/ 16 h 22"/>
                <a:gd name="T6" fmla="*/ 90 w 99"/>
                <a:gd name="T7" fmla="*/ 9 h 22"/>
                <a:gd name="T8" fmla="*/ 99 w 99"/>
                <a:gd name="T9" fmla="*/ 7 h 22"/>
                <a:gd name="T10" fmla="*/ 85 w 99"/>
                <a:gd name="T11" fmla="*/ 4 h 22"/>
                <a:gd name="T12" fmla="*/ 64 w 99"/>
                <a:gd name="T13" fmla="*/ 6 h 22"/>
                <a:gd name="T14" fmla="*/ 34 w 99"/>
                <a:gd name="T15" fmla="*/ 4 h 22"/>
                <a:gd name="T16" fmla="*/ 7 w 99"/>
                <a:gd name="T17" fmla="*/ 1 h 22"/>
                <a:gd name="T18" fmla="*/ 0 w 99"/>
                <a:gd name="T1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22">
                  <a:moveTo>
                    <a:pt x="0" y="5"/>
                  </a:moveTo>
                  <a:cubicBezTo>
                    <a:pt x="0" y="5"/>
                    <a:pt x="18" y="17"/>
                    <a:pt x="38" y="18"/>
                  </a:cubicBezTo>
                  <a:cubicBezTo>
                    <a:pt x="38" y="18"/>
                    <a:pt x="60" y="22"/>
                    <a:pt x="75" y="16"/>
                  </a:cubicBezTo>
                  <a:cubicBezTo>
                    <a:pt x="75" y="16"/>
                    <a:pt x="86" y="12"/>
                    <a:pt x="90" y="9"/>
                  </a:cubicBezTo>
                  <a:cubicBezTo>
                    <a:pt x="90" y="9"/>
                    <a:pt x="95" y="7"/>
                    <a:pt x="99" y="7"/>
                  </a:cubicBezTo>
                  <a:cubicBezTo>
                    <a:pt x="99" y="7"/>
                    <a:pt x="93" y="4"/>
                    <a:pt x="85" y="4"/>
                  </a:cubicBezTo>
                  <a:cubicBezTo>
                    <a:pt x="85" y="4"/>
                    <a:pt x="70" y="4"/>
                    <a:pt x="64" y="6"/>
                  </a:cubicBezTo>
                  <a:cubicBezTo>
                    <a:pt x="64" y="6"/>
                    <a:pt x="39" y="6"/>
                    <a:pt x="34" y="4"/>
                  </a:cubicBezTo>
                  <a:cubicBezTo>
                    <a:pt x="34" y="4"/>
                    <a:pt x="15" y="0"/>
                    <a:pt x="7" y="1"/>
                  </a:cubicBezTo>
                  <a:cubicBezTo>
                    <a:pt x="7" y="1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7" name="Freeform 73"/>
            <p:cNvSpPr>
              <a:spLocks/>
            </p:cNvSpPr>
            <p:nvPr/>
          </p:nvSpPr>
          <p:spPr bwMode="auto">
            <a:xfrm>
              <a:off x="1874838" y="3643313"/>
              <a:ext cx="168275" cy="246063"/>
            </a:xfrm>
            <a:custGeom>
              <a:avLst/>
              <a:gdLst>
                <a:gd name="T0" fmla="*/ 37 w 49"/>
                <a:gd name="T1" fmla="*/ 9 h 71"/>
                <a:gd name="T2" fmla="*/ 43 w 49"/>
                <a:gd name="T3" fmla="*/ 8 h 71"/>
                <a:gd name="T4" fmla="*/ 41 w 49"/>
                <a:gd name="T5" fmla="*/ 39 h 71"/>
                <a:gd name="T6" fmla="*/ 17 w 49"/>
                <a:gd name="T7" fmla="*/ 64 h 71"/>
                <a:gd name="T8" fmla="*/ 3 w 49"/>
                <a:gd name="T9" fmla="*/ 70 h 71"/>
                <a:gd name="T10" fmla="*/ 0 w 49"/>
                <a:gd name="T11" fmla="*/ 71 h 71"/>
                <a:gd name="T12" fmla="*/ 6 w 49"/>
                <a:gd name="T13" fmla="*/ 60 h 71"/>
                <a:gd name="T14" fmla="*/ 21 w 49"/>
                <a:gd name="T15" fmla="*/ 38 h 71"/>
                <a:gd name="T16" fmla="*/ 37 w 49"/>
                <a:gd name="T17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1">
                  <a:moveTo>
                    <a:pt x="37" y="9"/>
                  </a:moveTo>
                  <a:cubicBezTo>
                    <a:pt x="37" y="9"/>
                    <a:pt x="39" y="0"/>
                    <a:pt x="43" y="8"/>
                  </a:cubicBezTo>
                  <a:cubicBezTo>
                    <a:pt x="43" y="8"/>
                    <a:pt x="49" y="23"/>
                    <a:pt x="41" y="39"/>
                  </a:cubicBezTo>
                  <a:cubicBezTo>
                    <a:pt x="41" y="39"/>
                    <a:pt x="30" y="58"/>
                    <a:pt x="17" y="64"/>
                  </a:cubicBezTo>
                  <a:cubicBezTo>
                    <a:pt x="17" y="64"/>
                    <a:pt x="4" y="69"/>
                    <a:pt x="3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2" y="66"/>
                    <a:pt x="6" y="60"/>
                  </a:cubicBezTo>
                  <a:cubicBezTo>
                    <a:pt x="6" y="60"/>
                    <a:pt x="17" y="43"/>
                    <a:pt x="21" y="38"/>
                  </a:cubicBezTo>
                  <a:cubicBezTo>
                    <a:pt x="21" y="38"/>
                    <a:pt x="37" y="12"/>
                    <a:pt x="37" y="9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8" name="Freeform 74"/>
            <p:cNvSpPr>
              <a:spLocks/>
            </p:cNvSpPr>
            <p:nvPr/>
          </p:nvSpPr>
          <p:spPr bwMode="auto">
            <a:xfrm>
              <a:off x="1670050" y="3614738"/>
              <a:ext cx="193675" cy="295275"/>
            </a:xfrm>
            <a:custGeom>
              <a:avLst/>
              <a:gdLst>
                <a:gd name="T0" fmla="*/ 8 w 56"/>
                <a:gd name="T1" fmla="*/ 0 h 85"/>
                <a:gd name="T2" fmla="*/ 20 w 56"/>
                <a:gd name="T3" fmla="*/ 6 h 85"/>
                <a:gd name="T4" fmla="*/ 37 w 56"/>
                <a:gd name="T5" fmla="*/ 22 h 85"/>
                <a:gd name="T6" fmla="*/ 56 w 56"/>
                <a:gd name="T7" fmla="*/ 69 h 85"/>
                <a:gd name="T8" fmla="*/ 53 w 56"/>
                <a:gd name="T9" fmla="*/ 84 h 85"/>
                <a:gd name="T10" fmla="*/ 53 w 56"/>
                <a:gd name="T11" fmla="*/ 77 h 85"/>
                <a:gd name="T12" fmla="*/ 46 w 56"/>
                <a:gd name="T13" fmla="*/ 60 h 85"/>
                <a:gd name="T14" fmla="*/ 23 w 56"/>
                <a:gd name="T15" fmla="*/ 29 h 85"/>
                <a:gd name="T16" fmla="*/ 8 w 56"/>
                <a:gd name="T17" fmla="*/ 18 h 85"/>
                <a:gd name="T18" fmla="*/ 4 w 56"/>
                <a:gd name="T19" fmla="*/ 5 h 85"/>
                <a:gd name="T20" fmla="*/ 8 w 56"/>
                <a:gd name="T2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5">
                  <a:moveTo>
                    <a:pt x="8" y="0"/>
                  </a:moveTo>
                  <a:cubicBezTo>
                    <a:pt x="8" y="0"/>
                    <a:pt x="15" y="4"/>
                    <a:pt x="20" y="6"/>
                  </a:cubicBezTo>
                  <a:cubicBezTo>
                    <a:pt x="20" y="6"/>
                    <a:pt x="30" y="11"/>
                    <a:pt x="37" y="22"/>
                  </a:cubicBezTo>
                  <a:cubicBezTo>
                    <a:pt x="37" y="22"/>
                    <a:pt x="50" y="35"/>
                    <a:pt x="56" y="69"/>
                  </a:cubicBezTo>
                  <a:cubicBezTo>
                    <a:pt x="56" y="69"/>
                    <a:pt x="56" y="81"/>
                    <a:pt x="53" y="84"/>
                  </a:cubicBezTo>
                  <a:cubicBezTo>
                    <a:pt x="53" y="84"/>
                    <a:pt x="51" y="85"/>
                    <a:pt x="53" y="77"/>
                  </a:cubicBezTo>
                  <a:cubicBezTo>
                    <a:pt x="53" y="77"/>
                    <a:pt x="52" y="69"/>
                    <a:pt x="46" y="60"/>
                  </a:cubicBezTo>
                  <a:cubicBezTo>
                    <a:pt x="46" y="60"/>
                    <a:pt x="30" y="34"/>
                    <a:pt x="23" y="29"/>
                  </a:cubicBezTo>
                  <a:cubicBezTo>
                    <a:pt x="23" y="29"/>
                    <a:pt x="12" y="19"/>
                    <a:pt x="8" y="18"/>
                  </a:cubicBezTo>
                  <a:cubicBezTo>
                    <a:pt x="8" y="18"/>
                    <a:pt x="0" y="11"/>
                    <a:pt x="4" y="5"/>
                  </a:cubicBezTo>
                  <a:cubicBezTo>
                    <a:pt x="4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9" name="Freeform 75"/>
            <p:cNvSpPr>
              <a:spLocks/>
            </p:cNvSpPr>
            <p:nvPr/>
          </p:nvSpPr>
          <p:spPr bwMode="auto">
            <a:xfrm>
              <a:off x="1755775" y="3784600"/>
              <a:ext cx="107950" cy="184150"/>
            </a:xfrm>
            <a:custGeom>
              <a:avLst/>
              <a:gdLst>
                <a:gd name="T0" fmla="*/ 0 w 31"/>
                <a:gd name="T1" fmla="*/ 0 h 53"/>
                <a:gd name="T2" fmla="*/ 3 w 31"/>
                <a:gd name="T3" fmla="*/ 30 h 53"/>
                <a:gd name="T4" fmla="*/ 13 w 31"/>
                <a:gd name="T5" fmla="*/ 37 h 53"/>
                <a:gd name="T6" fmla="*/ 22 w 31"/>
                <a:gd name="T7" fmla="*/ 44 h 53"/>
                <a:gd name="T8" fmla="*/ 31 w 31"/>
                <a:gd name="T9" fmla="*/ 39 h 53"/>
                <a:gd name="T10" fmla="*/ 28 w 31"/>
                <a:gd name="T11" fmla="*/ 42 h 53"/>
                <a:gd name="T12" fmla="*/ 16 w 31"/>
                <a:gd name="T13" fmla="*/ 28 h 53"/>
                <a:gd name="T14" fmla="*/ 0 w 31"/>
                <a:gd name="T1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0" y="0"/>
                    <a:pt x="2" y="25"/>
                    <a:pt x="3" y="30"/>
                  </a:cubicBezTo>
                  <a:cubicBezTo>
                    <a:pt x="3" y="30"/>
                    <a:pt x="5" y="33"/>
                    <a:pt x="13" y="37"/>
                  </a:cubicBezTo>
                  <a:cubicBezTo>
                    <a:pt x="13" y="37"/>
                    <a:pt x="20" y="42"/>
                    <a:pt x="22" y="44"/>
                  </a:cubicBezTo>
                  <a:cubicBezTo>
                    <a:pt x="22" y="44"/>
                    <a:pt x="30" y="53"/>
                    <a:pt x="31" y="39"/>
                  </a:cubicBezTo>
                  <a:cubicBezTo>
                    <a:pt x="31" y="39"/>
                    <a:pt x="30" y="34"/>
                    <a:pt x="28" y="42"/>
                  </a:cubicBezTo>
                  <a:cubicBezTo>
                    <a:pt x="28" y="42"/>
                    <a:pt x="24" y="43"/>
                    <a:pt x="16" y="28"/>
                  </a:cubicBezTo>
                  <a:cubicBezTo>
                    <a:pt x="16" y="28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0" name="Freeform 76"/>
            <p:cNvSpPr>
              <a:spLocks/>
            </p:cNvSpPr>
            <p:nvPr/>
          </p:nvSpPr>
          <p:spPr bwMode="auto">
            <a:xfrm>
              <a:off x="1846263" y="3754438"/>
              <a:ext cx="58738" cy="79375"/>
            </a:xfrm>
            <a:custGeom>
              <a:avLst/>
              <a:gdLst>
                <a:gd name="T0" fmla="*/ 2 w 17"/>
                <a:gd name="T1" fmla="*/ 5 h 23"/>
                <a:gd name="T2" fmla="*/ 5 w 17"/>
                <a:gd name="T3" fmla="*/ 10 h 23"/>
                <a:gd name="T4" fmla="*/ 0 w 17"/>
                <a:gd name="T5" fmla="*/ 23 h 23"/>
                <a:gd name="T6" fmla="*/ 11 w 17"/>
                <a:gd name="T7" fmla="*/ 14 h 23"/>
                <a:gd name="T8" fmla="*/ 10 w 17"/>
                <a:gd name="T9" fmla="*/ 5 h 23"/>
                <a:gd name="T10" fmla="*/ 2 w 17"/>
                <a:gd name="T1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3">
                  <a:moveTo>
                    <a:pt x="2" y="5"/>
                  </a:moveTo>
                  <a:cubicBezTo>
                    <a:pt x="2" y="5"/>
                    <a:pt x="1" y="7"/>
                    <a:pt x="5" y="10"/>
                  </a:cubicBezTo>
                  <a:cubicBezTo>
                    <a:pt x="5" y="10"/>
                    <a:pt x="7" y="18"/>
                    <a:pt x="0" y="23"/>
                  </a:cubicBezTo>
                  <a:cubicBezTo>
                    <a:pt x="0" y="23"/>
                    <a:pt x="6" y="20"/>
                    <a:pt x="11" y="14"/>
                  </a:cubicBezTo>
                  <a:cubicBezTo>
                    <a:pt x="11" y="14"/>
                    <a:pt x="17" y="9"/>
                    <a:pt x="10" y="5"/>
                  </a:cubicBezTo>
                  <a:cubicBezTo>
                    <a:pt x="10" y="5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1" name="Freeform 77"/>
            <p:cNvSpPr>
              <a:spLocks/>
            </p:cNvSpPr>
            <p:nvPr/>
          </p:nvSpPr>
          <p:spPr bwMode="auto">
            <a:xfrm>
              <a:off x="1801813" y="3813175"/>
              <a:ext cx="44450" cy="85725"/>
            </a:xfrm>
            <a:custGeom>
              <a:avLst/>
              <a:gdLst>
                <a:gd name="T0" fmla="*/ 0 w 13"/>
                <a:gd name="T1" fmla="*/ 13 h 25"/>
                <a:gd name="T2" fmla="*/ 10 w 13"/>
                <a:gd name="T3" fmla="*/ 11 h 25"/>
                <a:gd name="T4" fmla="*/ 9 w 13"/>
                <a:gd name="T5" fmla="*/ 20 h 25"/>
                <a:gd name="T6" fmla="*/ 0 w 13"/>
                <a:gd name="T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0" y="13"/>
                  </a:moveTo>
                  <a:cubicBezTo>
                    <a:pt x="0" y="13"/>
                    <a:pt x="4" y="0"/>
                    <a:pt x="10" y="11"/>
                  </a:cubicBezTo>
                  <a:cubicBezTo>
                    <a:pt x="10" y="11"/>
                    <a:pt x="13" y="19"/>
                    <a:pt x="9" y="20"/>
                  </a:cubicBezTo>
                  <a:cubicBezTo>
                    <a:pt x="9" y="20"/>
                    <a:pt x="2" y="25"/>
                    <a:pt x="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2" name="Freeform 78"/>
            <p:cNvSpPr>
              <a:spLocks/>
            </p:cNvSpPr>
            <p:nvPr/>
          </p:nvSpPr>
          <p:spPr bwMode="auto">
            <a:xfrm>
              <a:off x="1863725" y="3892550"/>
              <a:ext cx="82550" cy="58738"/>
            </a:xfrm>
            <a:custGeom>
              <a:avLst/>
              <a:gdLst>
                <a:gd name="T0" fmla="*/ 0 w 24"/>
                <a:gd name="T1" fmla="*/ 2 h 17"/>
                <a:gd name="T2" fmla="*/ 10 w 24"/>
                <a:gd name="T3" fmla="*/ 4 h 17"/>
                <a:gd name="T4" fmla="*/ 8 w 24"/>
                <a:gd name="T5" fmla="*/ 9 h 17"/>
                <a:gd name="T6" fmla="*/ 3 w 24"/>
                <a:gd name="T7" fmla="*/ 14 h 17"/>
                <a:gd name="T8" fmla="*/ 5 w 24"/>
                <a:gd name="T9" fmla="*/ 14 h 17"/>
                <a:gd name="T10" fmla="*/ 13 w 24"/>
                <a:gd name="T11" fmla="*/ 9 h 17"/>
                <a:gd name="T12" fmla="*/ 23 w 24"/>
                <a:gd name="T13" fmla="*/ 5 h 17"/>
                <a:gd name="T14" fmla="*/ 14 w 24"/>
                <a:gd name="T15" fmla="*/ 0 h 17"/>
                <a:gd name="T16" fmla="*/ 0 w 24"/>
                <a:gd name="T1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7">
                  <a:moveTo>
                    <a:pt x="0" y="2"/>
                  </a:moveTo>
                  <a:cubicBezTo>
                    <a:pt x="0" y="2"/>
                    <a:pt x="4" y="5"/>
                    <a:pt x="10" y="4"/>
                  </a:cubicBezTo>
                  <a:cubicBezTo>
                    <a:pt x="10" y="4"/>
                    <a:pt x="13" y="6"/>
                    <a:pt x="8" y="9"/>
                  </a:cubicBezTo>
                  <a:cubicBezTo>
                    <a:pt x="8" y="9"/>
                    <a:pt x="3" y="12"/>
                    <a:pt x="3" y="14"/>
                  </a:cubicBezTo>
                  <a:cubicBezTo>
                    <a:pt x="3" y="14"/>
                    <a:pt x="2" y="17"/>
                    <a:pt x="5" y="14"/>
                  </a:cubicBezTo>
                  <a:cubicBezTo>
                    <a:pt x="5" y="14"/>
                    <a:pt x="8" y="10"/>
                    <a:pt x="13" y="9"/>
                  </a:cubicBezTo>
                  <a:cubicBezTo>
                    <a:pt x="13" y="9"/>
                    <a:pt x="23" y="9"/>
                    <a:pt x="23" y="5"/>
                  </a:cubicBezTo>
                  <a:cubicBezTo>
                    <a:pt x="23" y="5"/>
                    <a:pt x="24" y="0"/>
                    <a:pt x="14" y="0"/>
                  </a:cubicBezTo>
                  <a:cubicBezTo>
                    <a:pt x="1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3" name="Freeform 79"/>
            <p:cNvSpPr>
              <a:spLocks/>
            </p:cNvSpPr>
            <p:nvPr/>
          </p:nvSpPr>
          <p:spPr bwMode="auto">
            <a:xfrm>
              <a:off x="1720850" y="3892550"/>
              <a:ext cx="157163" cy="273050"/>
            </a:xfrm>
            <a:custGeom>
              <a:avLst/>
              <a:gdLst>
                <a:gd name="T0" fmla="*/ 40 w 45"/>
                <a:gd name="T1" fmla="*/ 5 h 79"/>
                <a:gd name="T2" fmla="*/ 34 w 45"/>
                <a:gd name="T3" fmla="*/ 28 h 79"/>
                <a:gd name="T4" fmla="*/ 25 w 45"/>
                <a:gd name="T5" fmla="*/ 47 h 79"/>
                <a:gd name="T6" fmla="*/ 1 w 45"/>
                <a:gd name="T7" fmla="*/ 77 h 79"/>
                <a:gd name="T8" fmla="*/ 0 w 45"/>
                <a:gd name="T9" fmla="*/ 79 h 79"/>
                <a:gd name="T10" fmla="*/ 31 w 45"/>
                <a:gd name="T11" fmla="*/ 51 h 79"/>
                <a:gd name="T12" fmla="*/ 43 w 45"/>
                <a:gd name="T13" fmla="*/ 33 h 79"/>
                <a:gd name="T14" fmla="*/ 45 w 45"/>
                <a:gd name="T15" fmla="*/ 8 h 79"/>
                <a:gd name="T16" fmla="*/ 40 w 45"/>
                <a:gd name="T17" fmla="*/ 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79">
                  <a:moveTo>
                    <a:pt x="40" y="5"/>
                  </a:moveTo>
                  <a:cubicBezTo>
                    <a:pt x="40" y="5"/>
                    <a:pt x="38" y="7"/>
                    <a:pt x="34" y="28"/>
                  </a:cubicBezTo>
                  <a:cubicBezTo>
                    <a:pt x="34" y="28"/>
                    <a:pt x="31" y="40"/>
                    <a:pt x="25" y="47"/>
                  </a:cubicBezTo>
                  <a:cubicBezTo>
                    <a:pt x="25" y="47"/>
                    <a:pt x="9" y="70"/>
                    <a:pt x="1" y="77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25" y="57"/>
                    <a:pt x="31" y="51"/>
                  </a:cubicBezTo>
                  <a:cubicBezTo>
                    <a:pt x="31" y="51"/>
                    <a:pt x="41" y="43"/>
                    <a:pt x="43" y="33"/>
                  </a:cubicBezTo>
                  <a:cubicBezTo>
                    <a:pt x="43" y="33"/>
                    <a:pt x="45" y="14"/>
                    <a:pt x="45" y="8"/>
                  </a:cubicBezTo>
                  <a:cubicBezTo>
                    <a:pt x="45" y="8"/>
                    <a:pt x="44" y="0"/>
                    <a:pt x="4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4" name="Freeform 80"/>
            <p:cNvSpPr>
              <a:spLocks/>
            </p:cNvSpPr>
            <p:nvPr/>
          </p:nvSpPr>
          <p:spPr bwMode="auto">
            <a:xfrm>
              <a:off x="1670050" y="4038600"/>
              <a:ext cx="141288" cy="176213"/>
            </a:xfrm>
            <a:custGeom>
              <a:avLst/>
              <a:gdLst>
                <a:gd name="T0" fmla="*/ 37 w 41"/>
                <a:gd name="T1" fmla="*/ 0 h 51"/>
                <a:gd name="T2" fmla="*/ 3 w 41"/>
                <a:gd name="T3" fmla="*/ 47 h 51"/>
                <a:gd name="T4" fmla="*/ 0 w 41"/>
                <a:gd name="T5" fmla="*/ 51 h 51"/>
                <a:gd name="T6" fmla="*/ 22 w 41"/>
                <a:gd name="T7" fmla="*/ 22 h 51"/>
                <a:gd name="T8" fmla="*/ 36 w 41"/>
                <a:gd name="T9" fmla="*/ 9 h 51"/>
                <a:gd name="T10" fmla="*/ 37 w 41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51">
                  <a:moveTo>
                    <a:pt x="37" y="0"/>
                  </a:moveTo>
                  <a:cubicBezTo>
                    <a:pt x="37" y="0"/>
                    <a:pt x="14" y="18"/>
                    <a:pt x="3" y="4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15" y="29"/>
                    <a:pt x="22" y="22"/>
                  </a:cubicBezTo>
                  <a:cubicBezTo>
                    <a:pt x="22" y="22"/>
                    <a:pt x="36" y="11"/>
                    <a:pt x="36" y="9"/>
                  </a:cubicBezTo>
                  <a:cubicBezTo>
                    <a:pt x="36" y="9"/>
                    <a:pt x="41" y="2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85" name="Picture 81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9038" y="3228975"/>
              <a:ext cx="198438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15" name="Freeform 82"/>
            <p:cNvSpPr>
              <a:spLocks/>
            </p:cNvSpPr>
            <p:nvPr/>
          </p:nvSpPr>
          <p:spPr bwMode="auto">
            <a:xfrm>
              <a:off x="2268538" y="3576638"/>
              <a:ext cx="263525" cy="125413"/>
            </a:xfrm>
            <a:custGeom>
              <a:avLst/>
              <a:gdLst>
                <a:gd name="T0" fmla="*/ 13 w 76"/>
                <a:gd name="T1" fmla="*/ 12 h 36"/>
                <a:gd name="T2" fmla="*/ 40 w 76"/>
                <a:gd name="T3" fmla="*/ 24 h 36"/>
                <a:gd name="T4" fmla="*/ 61 w 76"/>
                <a:gd name="T5" fmla="*/ 27 h 36"/>
                <a:gd name="T6" fmla="*/ 74 w 76"/>
                <a:gd name="T7" fmla="*/ 15 h 36"/>
                <a:gd name="T8" fmla="*/ 49 w 76"/>
                <a:gd name="T9" fmla="*/ 11 h 36"/>
                <a:gd name="T10" fmla="*/ 30 w 76"/>
                <a:gd name="T11" fmla="*/ 9 h 36"/>
                <a:gd name="T12" fmla="*/ 13 w 76"/>
                <a:gd name="T13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36">
                  <a:moveTo>
                    <a:pt x="13" y="12"/>
                  </a:moveTo>
                  <a:cubicBezTo>
                    <a:pt x="13" y="12"/>
                    <a:pt x="36" y="21"/>
                    <a:pt x="40" y="24"/>
                  </a:cubicBezTo>
                  <a:cubicBezTo>
                    <a:pt x="40" y="24"/>
                    <a:pt x="54" y="36"/>
                    <a:pt x="61" y="27"/>
                  </a:cubicBezTo>
                  <a:cubicBezTo>
                    <a:pt x="61" y="27"/>
                    <a:pt x="68" y="19"/>
                    <a:pt x="74" y="15"/>
                  </a:cubicBezTo>
                  <a:cubicBezTo>
                    <a:pt x="74" y="15"/>
                    <a:pt x="76" y="10"/>
                    <a:pt x="49" y="11"/>
                  </a:cubicBezTo>
                  <a:cubicBezTo>
                    <a:pt x="49" y="11"/>
                    <a:pt x="38" y="12"/>
                    <a:pt x="30" y="9"/>
                  </a:cubicBezTo>
                  <a:cubicBezTo>
                    <a:pt x="30" y="9"/>
                    <a:pt x="0" y="0"/>
                    <a:pt x="13" y="12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87" name="Picture 83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3163" y="3349625"/>
              <a:ext cx="219075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16" name="Freeform 84"/>
            <p:cNvSpPr>
              <a:spLocks/>
            </p:cNvSpPr>
            <p:nvPr/>
          </p:nvSpPr>
          <p:spPr bwMode="auto">
            <a:xfrm>
              <a:off x="2463800" y="3365500"/>
              <a:ext cx="179388" cy="222250"/>
            </a:xfrm>
            <a:custGeom>
              <a:avLst/>
              <a:gdLst>
                <a:gd name="T0" fmla="*/ 13 w 52"/>
                <a:gd name="T1" fmla="*/ 7 h 64"/>
                <a:gd name="T2" fmla="*/ 14 w 52"/>
                <a:gd name="T3" fmla="*/ 37 h 64"/>
                <a:gd name="T4" fmla="*/ 44 w 52"/>
                <a:gd name="T5" fmla="*/ 64 h 64"/>
                <a:gd name="T6" fmla="*/ 41 w 52"/>
                <a:gd name="T7" fmla="*/ 57 h 64"/>
                <a:gd name="T8" fmla="*/ 26 w 52"/>
                <a:gd name="T9" fmla="*/ 33 h 64"/>
                <a:gd name="T10" fmla="*/ 24 w 52"/>
                <a:gd name="T11" fmla="*/ 21 h 64"/>
                <a:gd name="T12" fmla="*/ 24 w 52"/>
                <a:gd name="T13" fmla="*/ 9 h 64"/>
                <a:gd name="T14" fmla="*/ 13 w 52"/>
                <a:gd name="T15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4">
                  <a:moveTo>
                    <a:pt x="13" y="7"/>
                  </a:moveTo>
                  <a:cubicBezTo>
                    <a:pt x="13" y="7"/>
                    <a:pt x="0" y="16"/>
                    <a:pt x="14" y="37"/>
                  </a:cubicBezTo>
                  <a:cubicBezTo>
                    <a:pt x="14" y="37"/>
                    <a:pt x="29" y="63"/>
                    <a:pt x="44" y="64"/>
                  </a:cubicBezTo>
                  <a:cubicBezTo>
                    <a:pt x="44" y="64"/>
                    <a:pt x="52" y="64"/>
                    <a:pt x="41" y="57"/>
                  </a:cubicBezTo>
                  <a:cubicBezTo>
                    <a:pt x="41" y="57"/>
                    <a:pt x="32" y="44"/>
                    <a:pt x="26" y="33"/>
                  </a:cubicBezTo>
                  <a:cubicBezTo>
                    <a:pt x="26" y="33"/>
                    <a:pt x="19" y="27"/>
                    <a:pt x="24" y="21"/>
                  </a:cubicBezTo>
                  <a:cubicBezTo>
                    <a:pt x="24" y="21"/>
                    <a:pt x="33" y="17"/>
                    <a:pt x="24" y="9"/>
                  </a:cubicBezTo>
                  <a:cubicBezTo>
                    <a:pt x="24" y="9"/>
                    <a:pt x="18" y="0"/>
                    <a:pt x="13" y="7"/>
                  </a:cubicBezTo>
                  <a:close/>
                </a:path>
              </a:pathLst>
            </a:custGeom>
            <a:noFill/>
            <a:ln w="14288" cap="flat">
              <a:solidFill>
                <a:srgbClr val="9B9B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7" name="Freeform 85"/>
            <p:cNvSpPr>
              <a:spLocks/>
            </p:cNvSpPr>
            <p:nvPr/>
          </p:nvSpPr>
          <p:spPr bwMode="auto">
            <a:xfrm>
              <a:off x="1260475" y="4229100"/>
              <a:ext cx="73025" cy="187325"/>
            </a:xfrm>
            <a:custGeom>
              <a:avLst/>
              <a:gdLst>
                <a:gd name="T0" fmla="*/ 18 w 21"/>
                <a:gd name="T1" fmla="*/ 0 h 54"/>
                <a:gd name="T2" fmla="*/ 5 w 21"/>
                <a:gd name="T3" fmla="*/ 15 h 54"/>
                <a:gd name="T4" fmla="*/ 9 w 21"/>
                <a:gd name="T5" fmla="*/ 51 h 54"/>
                <a:gd name="T6" fmla="*/ 9 w 21"/>
                <a:gd name="T7" fmla="*/ 43 h 54"/>
                <a:gd name="T8" fmla="*/ 15 w 21"/>
                <a:gd name="T9" fmla="*/ 13 h 54"/>
                <a:gd name="T10" fmla="*/ 20 w 21"/>
                <a:gd name="T11" fmla="*/ 4 h 54"/>
                <a:gd name="T12" fmla="*/ 18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8" y="0"/>
                  </a:moveTo>
                  <a:cubicBezTo>
                    <a:pt x="18" y="0"/>
                    <a:pt x="7" y="7"/>
                    <a:pt x="5" y="15"/>
                  </a:cubicBezTo>
                  <a:cubicBezTo>
                    <a:pt x="5" y="15"/>
                    <a:pt x="0" y="36"/>
                    <a:pt x="9" y="51"/>
                  </a:cubicBezTo>
                  <a:cubicBezTo>
                    <a:pt x="9" y="51"/>
                    <a:pt x="11" y="54"/>
                    <a:pt x="9" y="43"/>
                  </a:cubicBezTo>
                  <a:cubicBezTo>
                    <a:pt x="9" y="43"/>
                    <a:pt x="10" y="20"/>
                    <a:pt x="15" y="13"/>
                  </a:cubicBezTo>
                  <a:cubicBezTo>
                    <a:pt x="15" y="13"/>
                    <a:pt x="20" y="6"/>
                    <a:pt x="20" y="4"/>
                  </a:cubicBezTo>
                  <a:cubicBezTo>
                    <a:pt x="20" y="4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8" name="Freeform 86"/>
            <p:cNvSpPr>
              <a:spLocks/>
            </p:cNvSpPr>
            <p:nvPr/>
          </p:nvSpPr>
          <p:spPr bwMode="auto">
            <a:xfrm>
              <a:off x="1146175" y="4360863"/>
              <a:ext cx="90488" cy="131763"/>
            </a:xfrm>
            <a:custGeom>
              <a:avLst/>
              <a:gdLst>
                <a:gd name="T0" fmla="*/ 7 w 26"/>
                <a:gd name="T1" fmla="*/ 0 h 38"/>
                <a:gd name="T2" fmla="*/ 8 w 26"/>
                <a:gd name="T3" fmla="*/ 22 h 38"/>
                <a:gd name="T4" fmla="*/ 23 w 26"/>
                <a:gd name="T5" fmla="*/ 37 h 38"/>
                <a:gd name="T6" fmla="*/ 23 w 26"/>
                <a:gd name="T7" fmla="*/ 35 h 38"/>
                <a:gd name="T8" fmla="*/ 13 w 26"/>
                <a:gd name="T9" fmla="*/ 24 h 38"/>
                <a:gd name="T10" fmla="*/ 9 w 26"/>
                <a:gd name="T11" fmla="*/ 7 h 38"/>
                <a:gd name="T12" fmla="*/ 7 w 26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8">
                  <a:moveTo>
                    <a:pt x="7" y="0"/>
                  </a:moveTo>
                  <a:cubicBezTo>
                    <a:pt x="7" y="0"/>
                    <a:pt x="0" y="9"/>
                    <a:pt x="8" y="22"/>
                  </a:cubicBezTo>
                  <a:cubicBezTo>
                    <a:pt x="8" y="22"/>
                    <a:pt x="15" y="33"/>
                    <a:pt x="23" y="37"/>
                  </a:cubicBezTo>
                  <a:cubicBezTo>
                    <a:pt x="23" y="37"/>
                    <a:pt x="26" y="38"/>
                    <a:pt x="23" y="35"/>
                  </a:cubicBezTo>
                  <a:cubicBezTo>
                    <a:pt x="23" y="35"/>
                    <a:pt x="16" y="28"/>
                    <a:pt x="13" y="24"/>
                  </a:cubicBezTo>
                  <a:cubicBezTo>
                    <a:pt x="13" y="24"/>
                    <a:pt x="8" y="14"/>
                    <a:pt x="9" y="7"/>
                  </a:cubicBezTo>
                  <a:cubicBezTo>
                    <a:pt x="9" y="7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9" name="Freeform 87"/>
            <p:cNvSpPr>
              <a:spLocks/>
            </p:cNvSpPr>
            <p:nvPr/>
          </p:nvSpPr>
          <p:spPr bwMode="auto">
            <a:xfrm>
              <a:off x="1322388" y="4305300"/>
              <a:ext cx="31750" cy="90488"/>
            </a:xfrm>
            <a:custGeom>
              <a:avLst/>
              <a:gdLst>
                <a:gd name="T0" fmla="*/ 4 w 9"/>
                <a:gd name="T1" fmla="*/ 1 h 26"/>
                <a:gd name="T2" fmla="*/ 4 w 9"/>
                <a:gd name="T3" fmla="*/ 13 h 26"/>
                <a:gd name="T4" fmla="*/ 0 w 9"/>
                <a:gd name="T5" fmla="*/ 26 h 26"/>
                <a:gd name="T6" fmla="*/ 6 w 9"/>
                <a:gd name="T7" fmla="*/ 17 h 26"/>
                <a:gd name="T8" fmla="*/ 6 w 9"/>
                <a:gd name="T9" fmla="*/ 17 h 26"/>
                <a:gd name="T10" fmla="*/ 4 w 9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6">
                  <a:moveTo>
                    <a:pt x="4" y="1"/>
                  </a:moveTo>
                  <a:cubicBezTo>
                    <a:pt x="4" y="1"/>
                    <a:pt x="2" y="3"/>
                    <a:pt x="4" y="13"/>
                  </a:cubicBezTo>
                  <a:cubicBezTo>
                    <a:pt x="4" y="13"/>
                    <a:pt x="4" y="22"/>
                    <a:pt x="0" y="26"/>
                  </a:cubicBezTo>
                  <a:cubicBezTo>
                    <a:pt x="0" y="26"/>
                    <a:pt x="5" y="24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0"/>
                    <a:pt x="9" y="0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0" name="Freeform 88"/>
            <p:cNvSpPr>
              <a:spLocks/>
            </p:cNvSpPr>
            <p:nvPr/>
          </p:nvSpPr>
          <p:spPr bwMode="auto">
            <a:xfrm>
              <a:off x="2525713" y="3587750"/>
              <a:ext cx="47625" cy="58738"/>
            </a:xfrm>
            <a:custGeom>
              <a:avLst/>
              <a:gdLst>
                <a:gd name="T0" fmla="*/ 0 w 14"/>
                <a:gd name="T1" fmla="*/ 1 h 17"/>
                <a:gd name="T2" fmla="*/ 1 w 14"/>
                <a:gd name="T3" fmla="*/ 10 h 17"/>
                <a:gd name="T4" fmla="*/ 8 w 14"/>
                <a:gd name="T5" fmla="*/ 16 h 17"/>
                <a:gd name="T6" fmla="*/ 9 w 14"/>
                <a:gd name="T7" fmla="*/ 11 h 17"/>
                <a:gd name="T8" fmla="*/ 14 w 14"/>
                <a:gd name="T9" fmla="*/ 2 h 17"/>
                <a:gd name="T10" fmla="*/ 6 w 14"/>
                <a:gd name="T11" fmla="*/ 7 h 17"/>
                <a:gd name="T12" fmla="*/ 0 w 14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0" y="1"/>
                  </a:moveTo>
                  <a:cubicBezTo>
                    <a:pt x="0" y="1"/>
                    <a:pt x="1" y="6"/>
                    <a:pt x="1" y="10"/>
                  </a:cubicBezTo>
                  <a:cubicBezTo>
                    <a:pt x="1" y="10"/>
                    <a:pt x="3" y="17"/>
                    <a:pt x="8" y="16"/>
                  </a:cubicBezTo>
                  <a:cubicBezTo>
                    <a:pt x="8" y="16"/>
                    <a:pt x="10" y="16"/>
                    <a:pt x="9" y="11"/>
                  </a:cubicBezTo>
                  <a:cubicBezTo>
                    <a:pt x="9" y="11"/>
                    <a:pt x="13" y="6"/>
                    <a:pt x="14" y="2"/>
                  </a:cubicBezTo>
                  <a:cubicBezTo>
                    <a:pt x="14" y="2"/>
                    <a:pt x="7" y="5"/>
                    <a:pt x="6" y="7"/>
                  </a:cubicBezTo>
                  <a:cubicBezTo>
                    <a:pt x="6" y="7"/>
                    <a:pt x="7" y="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1" name="Freeform 89"/>
            <p:cNvSpPr>
              <a:spLocks/>
            </p:cNvSpPr>
            <p:nvPr/>
          </p:nvSpPr>
          <p:spPr bwMode="auto">
            <a:xfrm>
              <a:off x="2563813" y="3497263"/>
              <a:ext cx="68263" cy="58738"/>
            </a:xfrm>
            <a:custGeom>
              <a:avLst/>
              <a:gdLst>
                <a:gd name="T0" fmla="*/ 5 w 20"/>
                <a:gd name="T1" fmla="*/ 3 h 17"/>
                <a:gd name="T2" fmla="*/ 10 w 20"/>
                <a:gd name="T3" fmla="*/ 6 h 17"/>
                <a:gd name="T4" fmla="*/ 18 w 20"/>
                <a:gd name="T5" fmla="*/ 3 h 17"/>
                <a:gd name="T6" fmla="*/ 12 w 20"/>
                <a:gd name="T7" fmla="*/ 14 h 17"/>
                <a:gd name="T8" fmla="*/ 2 w 20"/>
                <a:gd name="T9" fmla="*/ 8 h 17"/>
                <a:gd name="T10" fmla="*/ 5 w 20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5" y="3"/>
                  </a:moveTo>
                  <a:cubicBezTo>
                    <a:pt x="5" y="3"/>
                    <a:pt x="7" y="4"/>
                    <a:pt x="10" y="6"/>
                  </a:cubicBezTo>
                  <a:cubicBezTo>
                    <a:pt x="10" y="6"/>
                    <a:pt x="16" y="8"/>
                    <a:pt x="18" y="3"/>
                  </a:cubicBezTo>
                  <a:cubicBezTo>
                    <a:pt x="18" y="3"/>
                    <a:pt x="20" y="15"/>
                    <a:pt x="12" y="14"/>
                  </a:cubicBezTo>
                  <a:cubicBezTo>
                    <a:pt x="12" y="14"/>
                    <a:pt x="5" y="17"/>
                    <a:pt x="2" y="8"/>
                  </a:cubicBezTo>
                  <a:cubicBezTo>
                    <a:pt x="2" y="8"/>
                    <a:pt x="0" y="0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94" name="Picture 90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3325" y="3487738"/>
              <a:ext cx="21748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22" name="Freeform 91"/>
            <p:cNvSpPr>
              <a:spLocks/>
            </p:cNvSpPr>
            <p:nvPr/>
          </p:nvSpPr>
          <p:spPr bwMode="auto">
            <a:xfrm>
              <a:off x="2660650" y="3216275"/>
              <a:ext cx="196850" cy="325438"/>
            </a:xfrm>
            <a:custGeom>
              <a:avLst/>
              <a:gdLst>
                <a:gd name="T0" fmla="*/ 54 w 57"/>
                <a:gd name="T1" fmla="*/ 2 h 94"/>
                <a:gd name="T2" fmla="*/ 32 w 57"/>
                <a:gd name="T3" fmla="*/ 13 h 94"/>
                <a:gd name="T4" fmla="*/ 14 w 57"/>
                <a:gd name="T5" fmla="*/ 50 h 94"/>
                <a:gd name="T6" fmla="*/ 2 w 57"/>
                <a:gd name="T7" fmla="*/ 83 h 94"/>
                <a:gd name="T8" fmla="*/ 12 w 57"/>
                <a:gd name="T9" fmla="*/ 80 h 94"/>
                <a:gd name="T10" fmla="*/ 35 w 57"/>
                <a:gd name="T11" fmla="*/ 41 h 94"/>
                <a:gd name="T12" fmla="*/ 51 w 57"/>
                <a:gd name="T13" fmla="*/ 12 h 94"/>
                <a:gd name="T14" fmla="*/ 54 w 57"/>
                <a:gd name="T15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94">
                  <a:moveTo>
                    <a:pt x="54" y="2"/>
                  </a:moveTo>
                  <a:cubicBezTo>
                    <a:pt x="54" y="2"/>
                    <a:pt x="39" y="0"/>
                    <a:pt x="32" y="13"/>
                  </a:cubicBezTo>
                  <a:cubicBezTo>
                    <a:pt x="32" y="13"/>
                    <a:pt x="16" y="38"/>
                    <a:pt x="14" y="50"/>
                  </a:cubicBezTo>
                  <a:cubicBezTo>
                    <a:pt x="14" y="50"/>
                    <a:pt x="5" y="80"/>
                    <a:pt x="2" y="83"/>
                  </a:cubicBezTo>
                  <a:cubicBezTo>
                    <a:pt x="2" y="83"/>
                    <a:pt x="0" y="94"/>
                    <a:pt x="12" y="80"/>
                  </a:cubicBezTo>
                  <a:cubicBezTo>
                    <a:pt x="12" y="80"/>
                    <a:pt x="30" y="51"/>
                    <a:pt x="35" y="41"/>
                  </a:cubicBezTo>
                  <a:cubicBezTo>
                    <a:pt x="35" y="41"/>
                    <a:pt x="49" y="15"/>
                    <a:pt x="51" y="12"/>
                  </a:cubicBezTo>
                  <a:cubicBezTo>
                    <a:pt x="51" y="12"/>
                    <a:pt x="57" y="9"/>
                    <a:pt x="54" y="2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4" name="Freeform 92"/>
            <p:cNvSpPr>
              <a:spLocks/>
            </p:cNvSpPr>
            <p:nvPr/>
          </p:nvSpPr>
          <p:spPr bwMode="auto">
            <a:xfrm>
              <a:off x="2649538" y="3473450"/>
              <a:ext cx="73025" cy="96838"/>
            </a:xfrm>
            <a:custGeom>
              <a:avLst/>
              <a:gdLst>
                <a:gd name="T0" fmla="*/ 0 w 21"/>
                <a:gd name="T1" fmla="*/ 7 h 28"/>
                <a:gd name="T2" fmla="*/ 21 w 21"/>
                <a:gd name="T3" fmla="*/ 16 h 28"/>
                <a:gd name="T4" fmla="*/ 16 w 21"/>
                <a:gd name="T5" fmla="*/ 11 h 28"/>
                <a:gd name="T6" fmla="*/ 11 w 21"/>
                <a:gd name="T7" fmla="*/ 0 h 28"/>
                <a:gd name="T8" fmla="*/ 7 w 21"/>
                <a:gd name="T9" fmla="*/ 9 h 28"/>
                <a:gd name="T10" fmla="*/ 0 w 21"/>
                <a:gd name="T1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0" y="7"/>
                  </a:moveTo>
                  <a:cubicBezTo>
                    <a:pt x="0" y="7"/>
                    <a:pt x="4" y="28"/>
                    <a:pt x="21" y="16"/>
                  </a:cubicBezTo>
                  <a:cubicBezTo>
                    <a:pt x="21" y="16"/>
                    <a:pt x="21" y="14"/>
                    <a:pt x="16" y="11"/>
                  </a:cubicBezTo>
                  <a:cubicBezTo>
                    <a:pt x="16" y="11"/>
                    <a:pt x="11" y="6"/>
                    <a:pt x="11" y="0"/>
                  </a:cubicBezTo>
                  <a:cubicBezTo>
                    <a:pt x="11" y="0"/>
                    <a:pt x="7" y="5"/>
                    <a:pt x="7" y="9"/>
                  </a:cubicBezTo>
                  <a:cubicBezTo>
                    <a:pt x="7" y="9"/>
                    <a:pt x="7" y="16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5" name="Freeform 93"/>
            <p:cNvSpPr>
              <a:spLocks/>
            </p:cNvSpPr>
            <p:nvPr/>
          </p:nvSpPr>
          <p:spPr bwMode="auto">
            <a:xfrm>
              <a:off x="2643188" y="3470275"/>
              <a:ext cx="260350" cy="147638"/>
            </a:xfrm>
            <a:custGeom>
              <a:avLst/>
              <a:gdLst>
                <a:gd name="T0" fmla="*/ 71 w 75"/>
                <a:gd name="T1" fmla="*/ 0 h 43"/>
                <a:gd name="T2" fmla="*/ 49 w 75"/>
                <a:gd name="T3" fmla="*/ 32 h 43"/>
                <a:gd name="T4" fmla="*/ 2 w 75"/>
                <a:gd name="T5" fmla="*/ 35 h 43"/>
                <a:gd name="T6" fmla="*/ 0 w 75"/>
                <a:gd name="T7" fmla="*/ 31 h 43"/>
                <a:gd name="T8" fmla="*/ 23 w 75"/>
                <a:gd name="T9" fmla="*/ 29 h 43"/>
                <a:gd name="T10" fmla="*/ 55 w 75"/>
                <a:gd name="T11" fmla="*/ 10 h 43"/>
                <a:gd name="T12" fmla="*/ 71 w 75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3">
                  <a:moveTo>
                    <a:pt x="71" y="0"/>
                  </a:moveTo>
                  <a:cubicBezTo>
                    <a:pt x="71" y="0"/>
                    <a:pt x="75" y="18"/>
                    <a:pt x="49" y="32"/>
                  </a:cubicBezTo>
                  <a:cubicBezTo>
                    <a:pt x="49" y="32"/>
                    <a:pt x="30" y="43"/>
                    <a:pt x="2" y="35"/>
                  </a:cubicBezTo>
                  <a:cubicBezTo>
                    <a:pt x="2" y="35"/>
                    <a:pt x="0" y="35"/>
                    <a:pt x="0" y="31"/>
                  </a:cubicBezTo>
                  <a:cubicBezTo>
                    <a:pt x="0" y="31"/>
                    <a:pt x="11" y="33"/>
                    <a:pt x="23" y="29"/>
                  </a:cubicBezTo>
                  <a:cubicBezTo>
                    <a:pt x="23" y="29"/>
                    <a:pt x="44" y="20"/>
                    <a:pt x="55" y="10"/>
                  </a:cubicBezTo>
                  <a:cubicBezTo>
                    <a:pt x="55" y="10"/>
                    <a:pt x="64" y="0"/>
                    <a:pt x="71" y="0"/>
                  </a:cubicBez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98" name="Picture 94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7275" y="3678238"/>
              <a:ext cx="228600" cy="21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26" name="Freeform 95"/>
            <p:cNvSpPr>
              <a:spLocks/>
            </p:cNvSpPr>
            <p:nvPr/>
          </p:nvSpPr>
          <p:spPr bwMode="auto">
            <a:xfrm>
              <a:off x="2259013" y="3705225"/>
              <a:ext cx="103188" cy="307975"/>
            </a:xfrm>
            <a:custGeom>
              <a:avLst/>
              <a:gdLst>
                <a:gd name="T0" fmla="*/ 1 w 30"/>
                <a:gd name="T1" fmla="*/ 0 h 89"/>
                <a:gd name="T2" fmla="*/ 19 w 30"/>
                <a:gd name="T3" fmla="*/ 46 h 89"/>
                <a:gd name="T4" fmla="*/ 20 w 30"/>
                <a:gd name="T5" fmla="*/ 77 h 89"/>
                <a:gd name="T6" fmla="*/ 3 w 30"/>
                <a:gd name="T7" fmla="*/ 69 h 89"/>
                <a:gd name="T8" fmla="*/ 13 w 30"/>
                <a:gd name="T9" fmla="*/ 63 h 89"/>
                <a:gd name="T10" fmla="*/ 2 w 30"/>
                <a:gd name="T11" fmla="*/ 24 h 89"/>
                <a:gd name="T12" fmla="*/ 1 w 30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89">
                  <a:moveTo>
                    <a:pt x="1" y="0"/>
                  </a:moveTo>
                  <a:cubicBezTo>
                    <a:pt x="1" y="0"/>
                    <a:pt x="15" y="34"/>
                    <a:pt x="19" y="46"/>
                  </a:cubicBezTo>
                  <a:cubicBezTo>
                    <a:pt x="19" y="46"/>
                    <a:pt x="30" y="70"/>
                    <a:pt x="20" y="77"/>
                  </a:cubicBezTo>
                  <a:cubicBezTo>
                    <a:pt x="20" y="77"/>
                    <a:pt x="8" y="89"/>
                    <a:pt x="3" y="69"/>
                  </a:cubicBezTo>
                  <a:cubicBezTo>
                    <a:pt x="3" y="69"/>
                    <a:pt x="5" y="59"/>
                    <a:pt x="13" y="63"/>
                  </a:cubicBezTo>
                  <a:cubicBezTo>
                    <a:pt x="13" y="63"/>
                    <a:pt x="5" y="47"/>
                    <a:pt x="2" y="24"/>
                  </a:cubicBezTo>
                  <a:cubicBezTo>
                    <a:pt x="2" y="24"/>
                    <a:pt x="0" y="6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7" name="Freeform 96"/>
            <p:cNvSpPr>
              <a:spLocks/>
            </p:cNvSpPr>
            <p:nvPr/>
          </p:nvSpPr>
          <p:spPr bwMode="auto">
            <a:xfrm>
              <a:off x="2355850" y="4117975"/>
              <a:ext cx="246063" cy="93663"/>
            </a:xfrm>
            <a:custGeom>
              <a:avLst/>
              <a:gdLst>
                <a:gd name="T0" fmla="*/ 22 w 71"/>
                <a:gd name="T1" fmla="*/ 7 h 27"/>
                <a:gd name="T2" fmla="*/ 65 w 71"/>
                <a:gd name="T3" fmla="*/ 12 h 27"/>
                <a:gd name="T4" fmla="*/ 63 w 71"/>
                <a:gd name="T5" fmla="*/ 19 h 27"/>
                <a:gd name="T6" fmla="*/ 35 w 71"/>
                <a:gd name="T7" fmla="*/ 26 h 27"/>
                <a:gd name="T8" fmla="*/ 16 w 71"/>
                <a:gd name="T9" fmla="*/ 21 h 27"/>
                <a:gd name="T10" fmla="*/ 1 w 71"/>
                <a:gd name="T11" fmla="*/ 4 h 27"/>
                <a:gd name="T12" fmla="*/ 7 w 71"/>
                <a:gd name="T13" fmla="*/ 5 h 27"/>
                <a:gd name="T14" fmla="*/ 22 w 71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7">
                  <a:moveTo>
                    <a:pt x="22" y="7"/>
                  </a:moveTo>
                  <a:cubicBezTo>
                    <a:pt x="30" y="11"/>
                    <a:pt x="65" y="12"/>
                    <a:pt x="65" y="12"/>
                  </a:cubicBezTo>
                  <a:cubicBezTo>
                    <a:pt x="65" y="12"/>
                    <a:pt x="71" y="11"/>
                    <a:pt x="63" y="19"/>
                  </a:cubicBezTo>
                  <a:cubicBezTo>
                    <a:pt x="63" y="19"/>
                    <a:pt x="54" y="27"/>
                    <a:pt x="35" y="26"/>
                  </a:cubicBezTo>
                  <a:cubicBezTo>
                    <a:pt x="35" y="26"/>
                    <a:pt x="20" y="26"/>
                    <a:pt x="16" y="21"/>
                  </a:cubicBezTo>
                  <a:cubicBezTo>
                    <a:pt x="16" y="21"/>
                    <a:pt x="8" y="15"/>
                    <a:pt x="1" y="4"/>
                  </a:cubicBezTo>
                  <a:cubicBezTo>
                    <a:pt x="1" y="4"/>
                    <a:pt x="0" y="0"/>
                    <a:pt x="7" y="5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DF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601" name="Picture 97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2950" y="4105275"/>
              <a:ext cx="280988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29" name="Freeform 98"/>
            <p:cNvSpPr>
              <a:spLocks/>
            </p:cNvSpPr>
            <p:nvPr/>
          </p:nvSpPr>
          <p:spPr bwMode="auto">
            <a:xfrm>
              <a:off x="2355850" y="4044950"/>
              <a:ext cx="85725" cy="69850"/>
            </a:xfrm>
            <a:custGeom>
              <a:avLst/>
              <a:gdLst>
                <a:gd name="T0" fmla="*/ 16 w 25"/>
                <a:gd name="T1" fmla="*/ 6 h 20"/>
                <a:gd name="T2" fmla="*/ 15 w 25"/>
                <a:gd name="T3" fmla="*/ 12 h 20"/>
                <a:gd name="T4" fmla="*/ 0 w 25"/>
                <a:gd name="T5" fmla="*/ 20 h 20"/>
                <a:gd name="T6" fmla="*/ 18 w 25"/>
                <a:gd name="T7" fmla="*/ 17 h 20"/>
                <a:gd name="T8" fmla="*/ 25 w 25"/>
                <a:gd name="T9" fmla="*/ 14 h 20"/>
                <a:gd name="T10" fmla="*/ 16 w 25"/>
                <a:gd name="T11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0">
                  <a:moveTo>
                    <a:pt x="16" y="6"/>
                  </a:moveTo>
                  <a:cubicBezTo>
                    <a:pt x="16" y="6"/>
                    <a:pt x="18" y="11"/>
                    <a:pt x="15" y="12"/>
                  </a:cubicBezTo>
                  <a:cubicBezTo>
                    <a:pt x="15" y="12"/>
                    <a:pt x="8" y="19"/>
                    <a:pt x="0" y="20"/>
                  </a:cubicBezTo>
                  <a:cubicBezTo>
                    <a:pt x="0" y="20"/>
                    <a:pt x="13" y="17"/>
                    <a:pt x="18" y="17"/>
                  </a:cubicBezTo>
                  <a:cubicBezTo>
                    <a:pt x="18" y="17"/>
                    <a:pt x="24" y="18"/>
                    <a:pt x="25" y="14"/>
                  </a:cubicBezTo>
                  <a:cubicBezTo>
                    <a:pt x="25" y="14"/>
                    <a:pt x="22" y="0"/>
                    <a:pt x="1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0" name="Freeform 99"/>
            <p:cNvSpPr>
              <a:spLocks/>
            </p:cNvSpPr>
            <p:nvPr/>
          </p:nvSpPr>
          <p:spPr bwMode="auto">
            <a:xfrm>
              <a:off x="2189163" y="4044950"/>
              <a:ext cx="125413" cy="96838"/>
            </a:xfrm>
            <a:custGeom>
              <a:avLst/>
              <a:gdLst>
                <a:gd name="T0" fmla="*/ 28 w 36"/>
                <a:gd name="T1" fmla="*/ 0 h 28"/>
                <a:gd name="T2" fmla="*/ 1 w 36"/>
                <a:gd name="T3" fmla="*/ 26 h 28"/>
                <a:gd name="T4" fmla="*/ 2 w 36"/>
                <a:gd name="T5" fmla="*/ 28 h 28"/>
                <a:gd name="T6" fmla="*/ 16 w 36"/>
                <a:gd name="T7" fmla="*/ 13 h 28"/>
                <a:gd name="T8" fmla="*/ 28 w 3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8">
                  <a:moveTo>
                    <a:pt x="28" y="0"/>
                  </a:moveTo>
                  <a:cubicBezTo>
                    <a:pt x="28" y="0"/>
                    <a:pt x="7" y="6"/>
                    <a:pt x="1" y="26"/>
                  </a:cubicBezTo>
                  <a:cubicBezTo>
                    <a:pt x="1" y="26"/>
                    <a:pt x="0" y="28"/>
                    <a:pt x="2" y="28"/>
                  </a:cubicBezTo>
                  <a:cubicBezTo>
                    <a:pt x="2" y="28"/>
                    <a:pt x="10" y="16"/>
                    <a:pt x="16" y="13"/>
                  </a:cubicBezTo>
                  <a:cubicBezTo>
                    <a:pt x="16" y="13"/>
                    <a:pt x="36" y="2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1" name="Freeform 100"/>
            <p:cNvSpPr>
              <a:spLocks/>
            </p:cNvSpPr>
            <p:nvPr/>
          </p:nvSpPr>
          <p:spPr bwMode="auto">
            <a:xfrm>
              <a:off x="2162175" y="3979863"/>
              <a:ext cx="117475" cy="79375"/>
            </a:xfrm>
            <a:custGeom>
              <a:avLst/>
              <a:gdLst>
                <a:gd name="T0" fmla="*/ 0 w 34"/>
                <a:gd name="T1" fmla="*/ 0 h 23"/>
                <a:gd name="T2" fmla="*/ 34 w 34"/>
                <a:gd name="T3" fmla="*/ 11 h 23"/>
                <a:gd name="T4" fmla="*/ 0 w 34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3">
                  <a:moveTo>
                    <a:pt x="0" y="0"/>
                  </a:moveTo>
                  <a:cubicBezTo>
                    <a:pt x="0" y="0"/>
                    <a:pt x="21" y="14"/>
                    <a:pt x="34" y="11"/>
                  </a:cubicBezTo>
                  <a:cubicBezTo>
                    <a:pt x="34" y="11"/>
                    <a:pt x="17" y="2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2" name="Freeform 101"/>
            <p:cNvSpPr>
              <a:spLocks/>
            </p:cNvSpPr>
            <p:nvPr/>
          </p:nvSpPr>
          <p:spPr bwMode="auto">
            <a:xfrm>
              <a:off x="2238375" y="4041775"/>
              <a:ext cx="106363" cy="58738"/>
            </a:xfrm>
            <a:custGeom>
              <a:avLst/>
              <a:gdLst>
                <a:gd name="T0" fmla="*/ 4 w 31"/>
                <a:gd name="T1" fmla="*/ 12 h 17"/>
                <a:gd name="T2" fmla="*/ 14 w 31"/>
                <a:gd name="T3" fmla="*/ 15 h 17"/>
                <a:gd name="T4" fmla="*/ 18 w 31"/>
                <a:gd name="T5" fmla="*/ 9 h 17"/>
                <a:gd name="T6" fmla="*/ 31 w 31"/>
                <a:gd name="T7" fmla="*/ 0 h 17"/>
                <a:gd name="T8" fmla="*/ 13 w 31"/>
                <a:gd name="T9" fmla="*/ 3 h 17"/>
                <a:gd name="T10" fmla="*/ 4 w 31"/>
                <a:gd name="T1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7">
                  <a:moveTo>
                    <a:pt x="4" y="12"/>
                  </a:moveTo>
                  <a:cubicBezTo>
                    <a:pt x="4" y="12"/>
                    <a:pt x="9" y="12"/>
                    <a:pt x="14" y="15"/>
                  </a:cubicBezTo>
                  <a:cubicBezTo>
                    <a:pt x="14" y="15"/>
                    <a:pt x="16" y="17"/>
                    <a:pt x="18" y="9"/>
                  </a:cubicBezTo>
                  <a:cubicBezTo>
                    <a:pt x="18" y="9"/>
                    <a:pt x="21" y="4"/>
                    <a:pt x="31" y="0"/>
                  </a:cubicBezTo>
                  <a:cubicBezTo>
                    <a:pt x="31" y="0"/>
                    <a:pt x="18" y="4"/>
                    <a:pt x="13" y="3"/>
                  </a:cubicBezTo>
                  <a:cubicBezTo>
                    <a:pt x="13" y="3"/>
                    <a:pt x="0" y="8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3" name="Freeform 102"/>
            <p:cNvSpPr>
              <a:spLocks/>
            </p:cNvSpPr>
            <p:nvPr/>
          </p:nvSpPr>
          <p:spPr bwMode="auto">
            <a:xfrm>
              <a:off x="2314575" y="3992563"/>
              <a:ext cx="161925" cy="122238"/>
            </a:xfrm>
            <a:custGeom>
              <a:avLst/>
              <a:gdLst>
                <a:gd name="T0" fmla="*/ 0 w 47"/>
                <a:gd name="T1" fmla="*/ 26 h 35"/>
                <a:gd name="T2" fmla="*/ 24 w 47"/>
                <a:gd name="T3" fmla="*/ 22 h 35"/>
                <a:gd name="T4" fmla="*/ 47 w 47"/>
                <a:gd name="T5" fmla="*/ 3 h 35"/>
                <a:gd name="T6" fmla="*/ 21 w 47"/>
                <a:gd name="T7" fmla="*/ 3 h 35"/>
                <a:gd name="T8" fmla="*/ 0 w 47"/>
                <a:gd name="T9" fmla="*/ 2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5">
                  <a:moveTo>
                    <a:pt x="0" y="26"/>
                  </a:moveTo>
                  <a:cubicBezTo>
                    <a:pt x="0" y="26"/>
                    <a:pt x="17" y="35"/>
                    <a:pt x="24" y="22"/>
                  </a:cubicBezTo>
                  <a:cubicBezTo>
                    <a:pt x="24" y="22"/>
                    <a:pt x="33" y="10"/>
                    <a:pt x="47" y="3"/>
                  </a:cubicBezTo>
                  <a:cubicBezTo>
                    <a:pt x="47" y="3"/>
                    <a:pt x="40" y="0"/>
                    <a:pt x="21" y="3"/>
                  </a:cubicBezTo>
                  <a:cubicBezTo>
                    <a:pt x="21" y="3"/>
                    <a:pt x="2" y="16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4" name="Freeform 103"/>
            <p:cNvSpPr>
              <a:spLocks/>
            </p:cNvSpPr>
            <p:nvPr/>
          </p:nvSpPr>
          <p:spPr bwMode="auto">
            <a:xfrm>
              <a:off x="1289050" y="2530475"/>
              <a:ext cx="1662113" cy="2193925"/>
            </a:xfrm>
            <a:custGeom>
              <a:avLst/>
              <a:gdLst>
                <a:gd name="T0" fmla="*/ 8 w 480"/>
                <a:gd name="T1" fmla="*/ 631 h 633"/>
                <a:gd name="T2" fmla="*/ 15 w 480"/>
                <a:gd name="T3" fmla="*/ 622 h 633"/>
                <a:gd name="T4" fmla="*/ 56 w 480"/>
                <a:gd name="T5" fmla="*/ 577 h 633"/>
                <a:gd name="T6" fmla="*/ 94 w 480"/>
                <a:gd name="T7" fmla="*/ 537 h 633"/>
                <a:gd name="T8" fmla="*/ 155 w 480"/>
                <a:gd name="T9" fmla="*/ 488 h 633"/>
                <a:gd name="T10" fmla="*/ 224 w 480"/>
                <a:gd name="T11" fmla="*/ 432 h 633"/>
                <a:gd name="T12" fmla="*/ 302 w 480"/>
                <a:gd name="T13" fmla="*/ 366 h 633"/>
                <a:gd name="T14" fmla="*/ 339 w 480"/>
                <a:gd name="T15" fmla="*/ 327 h 633"/>
                <a:gd name="T16" fmla="*/ 377 w 480"/>
                <a:gd name="T17" fmla="*/ 273 h 633"/>
                <a:gd name="T18" fmla="*/ 428 w 480"/>
                <a:gd name="T19" fmla="*/ 201 h 633"/>
                <a:gd name="T20" fmla="*/ 450 w 480"/>
                <a:gd name="T21" fmla="*/ 164 h 633"/>
                <a:gd name="T22" fmla="*/ 469 w 480"/>
                <a:gd name="T23" fmla="*/ 101 h 633"/>
                <a:gd name="T24" fmla="*/ 474 w 480"/>
                <a:gd name="T25" fmla="*/ 66 h 633"/>
                <a:gd name="T26" fmla="*/ 475 w 480"/>
                <a:gd name="T27" fmla="*/ 0 h 633"/>
                <a:gd name="T28" fmla="*/ 468 w 480"/>
                <a:gd name="T29" fmla="*/ 70 h 633"/>
                <a:gd name="T30" fmla="*/ 453 w 480"/>
                <a:gd name="T31" fmla="*/ 133 h 633"/>
                <a:gd name="T32" fmla="*/ 424 w 480"/>
                <a:gd name="T33" fmla="*/ 192 h 633"/>
                <a:gd name="T34" fmla="*/ 376 w 480"/>
                <a:gd name="T35" fmla="*/ 261 h 633"/>
                <a:gd name="T36" fmla="*/ 323 w 480"/>
                <a:gd name="T37" fmla="*/ 313 h 633"/>
                <a:gd name="T38" fmla="*/ 257 w 480"/>
                <a:gd name="T39" fmla="*/ 377 h 633"/>
                <a:gd name="T40" fmla="*/ 189 w 480"/>
                <a:gd name="T41" fmla="*/ 433 h 633"/>
                <a:gd name="T42" fmla="*/ 140 w 480"/>
                <a:gd name="T43" fmla="*/ 471 h 633"/>
                <a:gd name="T44" fmla="*/ 100 w 480"/>
                <a:gd name="T45" fmla="*/ 517 h 633"/>
                <a:gd name="T46" fmla="*/ 68 w 480"/>
                <a:gd name="T47" fmla="*/ 552 h 633"/>
                <a:gd name="T48" fmla="*/ 48 w 480"/>
                <a:gd name="T49" fmla="*/ 574 h 633"/>
                <a:gd name="T50" fmla="*/ 26 w 480"/>
                <a:gd name="T51" fmla="*/ 603 h 633"/>
                <a:gd name="T52" fmla="*/ 14 w 480"/>
                <a:gd name="T53" fmla="*/ 615 h 633"/>
                <a:gd name="T54" fmla="*/ 8 w 480"/>
                <a:gd name="T55" fmla="*/ 620 h 633"/>
                <a:gd name="T56" fmla="*/ 8 w 480"/>
                <a:gd name="T57" fmla="*/ 631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0" h="633">
                  <a:moveTo>
                    <a:pt x="8" y="631"/>
                  </a:moveTo>
                  <a:cubicBezTo>
                    <a:pt x="8" y="631"/>
                    <a:pt x="16" y="633"/>
                    <a:pt x="15" y="622"/>
                  </a:cubicBezTo>
                  <a:cubicBezTo>
                    <a:pt x="15" y="622"/>
                    <a:pt x="53" y="584"/>
                    <a:pt x="56" y="577"/>
                  </a:cubicBezTo>
                  <a:cubicBezTo>
                    <a:pt x="56" y="577"/>
                    <a:pt x="87" y="543"/>
                    <a:pt x="94" y="537"/>
                  </a:cubicBezTo>
                  <a:cubicBezTo>
                    <a:pt x="94" y="537"/>
                    <a:pt x="126" y="505"/>
                    <a:pt x="155" y="488"/>
                  </a:cubicBezTo>
                  <a:cubicBezTo>
                    <a:pt x="155" y="488"/>
                    <a:pt x="215" y="441"/>
                    <a:pt x="224" y="432"/>
                  </a:cubicBezTo>
                  <a:cubicBezTo>
                    <a:pt x="224" y="432"/>
                    <a:pt x="281" y="389"/>
                    <a:pt x="302" y="366"/>
                  </a:cubicBezTo>
                  <a:cubicBezTo>
                    <a:pt x="302" y="366"/>
                    <a:pt x="329" y="338"/>
                    <a:pt x="339" y="327"/>
                  </a:cubicBezTo>
                  <a:cubicBezTo>
                    <a:pt x="339" y="327"/>
                    <a:pt x="367" y="286"/>
                    <a:pt x="377" y="273"/>
                  </a:cubicBezTo>
                  <a:cubicBezTo>
                    <a:pt x="377" y="273"/>
                    <a:pt x="423" y="214"/>
                    <a:pt x="428" y="201"/>
                  </a:cubicBezTo>
                  <a:cubicBezTo>
                    <a:pt x="428" y="201"/>
                    <a:pt x="444" y="170"/>
                    <a:pt x="450" y="164"/>
                  </a:cubicBezTo>
                  <a:cubicBezTo>
                    <a:pt x="450" y="164"/>
                    <a:pt x="465" y="138"/>
                    <a:pt x="469" y="101"/>
                  </a:cubicBezTo>
                  <a:cubicBezTo>
                    <a:pt x="469" y="101"/>
                    <a:pt x="474" y="73"/>
                    <a:pt x="474" y="66"/>
                  </a:cubicBezTo>
                  <a:cubicBezTo>
                    <a:pt x="474" y="66"/>
                    <a:pt x="480" y="22"/>
                    <a:pt x="475" y="0"/>
                  </a:cubicBezTo>
                  <a:cubicBezTo>
                    <a:pt x="475" y="0"/>
                    <a:pt x="478" y="43"/>
                    <a:pt x="468" y="70"/>
                  </a:cubicBezTo>
                  <a:cubicBezTo>
                    <a:pt x="468" y="70"/>
                    <a:pt x="460" y="118"/>
                    <a:pt x="453" y="133"/>
                  </a:cubicBezTo>
                  <a:cubicBezTo>
                    <a:pt x="453" y="133"/>
                    <a:pt x="432" y="181"/>
                    <a:pt x="424" y="192"/>
                  </a:cubicBezTo>
                  <a:cubicBezTo>
                    <a:pt x="424" y="192"/>
                    <a:pt x="390" y="250"/>
                    <a:pt x="376" y="261"/>
                  </a:cubicBezTo>
                  <a:cubicBezTo>
                    <a:pt x="376" y="261"/>
                    <a:pt x="342" y="302"/>
                    <a:pt x="323" y="313"/>
                  </a:cubicBezTo>
                  <a:cubicBezTo>
                    <a:pt x="323" y="313"/>
                    <a:pt x="275" y="363"/>
                    <a:pt x="257" y="377"/>
                  </a:cubicBezTo>
                  <a:cubicBezTo>
                    <a:pt x="257" y="377"/>
                    <a:pt x="200" y="427"/>
                    <a:pt x="189" y="433"/>
                  </a:cubicBezTo>
                  <a:cubicBezTo>
                    <a:pt x="189" y="433"/>
                    <a:pt x="146" y="467"/>
                    <a:pt x="140" y="471"/>
                  </a:cubicBezTo>
                  <a:cubicBezTo>
                    <a:pt x="140" y="471"/>
                    <a:pt x="106" y="511"/>
                    <a:pt x="100" y="517"/>
                  </a:cubicBezTo>
                  <a:cubicBezTo>
                    <a:pt x="100" y="517"/>
                    <a:pt x="75" y="543"/>
                    <a:pt x="68" y="552"/>
                  </a:cubicBezTo>
                  <a:cubicBezTo>
                    <a:pt x="68" y="552"/>
                    <a:pt x="52" y="571"/>
                    <a:pt x="48" y="574"/>
                  </a:cubicBezTo>
                  <a:cubicBezTo>
                    <a:pt x="48" y="574"/>
                    <a:pt x="28" y="601"/>
                    <a:pt x="26" y="603"/>
                  </a:cubicBezTo>
                  <a:cubicBezTo>
                    <a:pt x="26" y="603"/>
                    <a:pt x="17" y="613"/>
                    <a:pt x="14" y="615"/>
                  </a:cubicBezTo>
                  <a:cubicBezTo>
                    <a:pt x="14" y="615"/>
                    <a:pt x="11" y="619"/>
                    <a:pt x="8" y="620"/>
                  </a:cubicBezTo>
                  <a:cubicBezTo>
                    <a:pt x="8" y="620"/>
                    <a:pt x="0" y="626"/>
                    <a:pt x="8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547224" y="1087308"/>
            <a:ext cx="6847028" cy="1813380"/>
            <a:chOff x="6624638" y="5656263"/>
            <a:chExt cx="4465638" cy="1182688"/>
          </a:xfrm>
        </p:grpSpPr>
        <p:sp>
          <p:nvSpPr>
            <p:cNvPr id="808" name="Freeform 1014"/>
            <p:cNvSpPr>
              <a:spLocks/>
            </p:cNvSpPr>
            <p:nvPr/>
          </p:nvSpPr>
          <p:spPr bwMode="auto">
            <a:xfrm>
              <a:off x="8013701" y="5656263"/>
              <a:ext cx="665163" cy="649288"/>
            </a:xfrm>
            <a:custGeom>
              <a:avLst/>
              <a:gdLst>
                <a:gd name="T0" fmla="*/ 110 w 192"/>
                <a:gd name="T1" fmla="*/ 5 h 187"/>
                <a:gd name="T2" fmla="*/ 120 w 192"/>
                <a:gd name="T3" fmla="*/ 8 h 187"/>
                <a:gd name="T4" fmla="*/ 131 w 192"/>
                <a:gd name="T5" fmla="*/ 15 h 187"/>
                <a:gd name="T6" fmla="*/ 137 w 192"/>
                <a:gd name="T7" fmla="*/ 40 h 187"/>
                <a:gd name="T8" fmla="*/ 135 w 192"/>
                <a:gd name="T9" fmla="*/ 55 h 187"/>
                <a:gd name="T10" fmla="*/ 146 w 192"/>
                <a:gd name="T11" fmla="*/ 53 h 187"/>
                <a:gd name="T12" fmla="*/ 166 w 192"/>
                <a:gd name="T13" fmla="*/ 56 h 187"/>
                <a:gd name="T14" fmla="*/ 188 w 192"/>
                <a:gd name="T15" fmla="*/ 75 h 187"/>
                <a:gd name="T16" fmla="*/ 189 w 192"/>
                <a:gd name="T17" fmla="*/ 105 h 187"/>
                <a:gd name="T18" fmla="*/ 166 w 192"/>
                <a:gd name="T19" fmla="*/ 127 h 187"/>
                <a:gd name="T20" fmla="*/ 148 w 192"/>
                <a:gd name="T21" fmla="*/ 129 h 187"/>
                <a:gd name="T22" fmla="*/ 152 w 192"/>
                <a:gd name="T23" fmla="*/ 167 h 187"/>
                <a:gd name="T24" fmla="*/ 116 w 192"/>
                <a:gd name="T25" fmla="*/ 187 h 187"/>
                <a:gd name="T26" fmla="*/ 85 w 192"/>
                <a:gd name="T27" fmla="*/ 164 h 187"/>
                <a:gd name="T28" fmla="*/ 81 w 192"/>
                <a:gd name="T29" fmla="*/ 153 h 187"/>
                <a:gd name="T30" fmla="*/ 67 w 192"/>
                <a:gd name="T31" fmla="*/ 168 h 187"/>
                <a:gd name="T32" fmla="*/ 37 w 192"/>
                <a:gd name="T33" fmla="*/ 173 h 187"/>
                <a:gd name="T34" fmla="*/ 14 w 192"/>
                <a:gd name="T35" fmla="*/ 138 h 187"/>
                <a:gd name="T36" fmla="*/ 30 w 192"/>
                <a:gd name="T37" fmla="*/ 110 h 187"/>
                <a:gd name="T38" fmla="*/ 21 w 192"/>
                <a:gd name="T39" fmla="*/ 107 h 187"/>
                <a:gd name="T40" fmla="*/ 1 w 192"/>
                <a:gd name="T41" fmla="*/ 81 h 187"/>
                <a:gd name="T42" fmla="*/ 15 w 192"/>
                <a:gd name="T43" fmla="*/ 46 h 187"/>
                <a:gd name="T44" fmla="*/ 64 w 192"/>
                <a:gd name="T45" fmla="*/ 46 h 187"/>
                <a:gd name="T46" fmla="*/ 66 w 192"/>
                <a:gd name="T47" fmla="*/ 45 h 187"/>
                <a:gd name="T48" fmla="*/ 85 w 192"/>
                <a:gd name="T49" fmla="*/ 6 h 187"/>
                <a:gd name="T50" fmla="*/ 110 w 192"/>
                <a:gd name="T51" fmla="*/ 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2" h="187">
                  <a:moveTo>
                    <a:pt x="110" y="5"/>
                  </a:moveTo>
                  <a:cubicBezTo>
                    <a:pt x="113" y="4"/>
                    <a:pt x="117" y="6"/>
                    <a:pt x="120" y="8"/>
                  </a:cubicBezTo>
                  <a:cubicBezTo>
                    <a:pt x="125" y="6"/>
                    <a:pt x="127" y="13"/>
                    <a:pt x="131" y="15"/>
                  </a:cubicBezTo>
                  <a:cubicBezTo>
                    <a:pt x="136" y="22"/>
                    <a:pt x="139" y="32"/>
                    <a:pt x="137" y="40"/>
                  </a:cubicBezTo>
                  <a:cubicBezTo>
                    <a:pt x="137" y="45"/>
                    <a:pt x="135" y="50"/>
                    <a:pt x="135" y="55"/>
                  </a:cubicBezTo>
                  <a:cubicBezTo>
                    <a:pt x="138" y="55"/>
                    <a:pt x="142" y="53"/>
                    <a:pt x="146" y="53"/>
                  </a:cubicBezTo>
                  <a:cubicBezTo>
                    <a:pt x="153" y="53"/>
                    <a:pt x="160" y="53"/>
                    <a:pt x="166" y="56"/>
                  </a:cubicBezTo>
                  <a:cubicBezTo>
                    <a:pt x="176" y="59"/>
                    <a:pt x="184" y="67"/>
                    <a:pt x="188" y="75"/>
                  </a:cubicBezTo>
                  <a:cubicBezTo>
                    <a:pt x="192" y="85"/>
                    <a:pt x="190" y="95"/>
                    <a:pt x="189" y="105"/>
                  </a:cubicBezTo>
                  <a:cubicBezTo>
                    <a:pt x="187" y="116"/>
                    <a:pt x="176" y="123"/>
                    <a:pt x="166" y="127"/>
                  </a:cubicBezTo>
                  <a:cubicBezTo>
                    <a:pt x="160" y="129"/>
                    <a:pt x="154" y="127"/>
                    <a:pt x="148" y="129"/>
                  </a:cubicBezTo>
                  <a:cubicBezTo>
                    <a:pt x="154" y="141"/>
                    <a:pt x="155" y="155"/>
                    <a:pt x="152" y="167"/>
                  </a:cubicBezTo>
                  <a:cubicBezTo>
                    <a:pt x="146" y="181"/>
                    <a:pt x="130" y="187"/>
                    <a:pt x="116" y="187"/>
                  </a:cubicBezTo>
                  <a:cubicBezTo>
                    <a:pt x="102" y="186"/>
                    <a:pt x="90" y="176"/>
                    <a:pt x="85" y="164"/>
                  </a:cubicBezTo>
                  <a:cubicBezTo>
                    <a:pt x="83" y="160"/>
                    <a:pt x="83" y="157"/>
                    <a:pt x="81" y="153"/>
                  </a:cubicBezTo>
                  <a:cubicBezTo>
                    <a:pt x="76" y="158"/>
                    <a:pt x="73" y="165"/>
                    <a:pt x="67" y="168"/>
                  </a:cubicBezTo>
                  <a:cubicBezTo>
                    <a:pt x="59" y="174"/>
                    <a:pt x="48" y="176"/>
                    <a:pt x="37" y="173"/>
                  </a:cubicBezTo>
                  <a:cubicBezTo>
                    <a:pt x="22" y="168"/>
                    <a:pt x="15" y="152"/>
                    <a:pt x="14" y="138"/>
                  </a:cubicBezTo>
                  <a:cubicBezTo>
                    <a:pt x="16" y="128"/>
                    <a:pt x="21" y="118"/>
                    <a:pt x="30" y="110"/>
                  </a:cubicBezTo>
                  <a:cubicBezTo>
                    <a:pt x="27" y="109"/>
                    <a:pt x="24" y="108"/>
                    <a:pt x="21" y="107"/>
                  </a:cubicBezTo>
                  <a:cubicBezTo>
                    <a:pt x="12" y="102"/>
                    <a:pt x="3" y="92"/>
                    <a:pt x="1" y="81"/>
                  </a:cubicBezTo>
                  <a:cubicBezTo>
                    <a:pt x="0" y="68"/>
                    <a:pt x="2" y="53"/>
                    <a:pt x="15" y="46"/>
                  </a:cubicBezTo>
                  <a:cubicBezTo>
                    <a:pt x="29" y="36"/>
                    <a:pt x="50" y="39"/>
                    <a:pt x="64" y="46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3" y="29"/>
                    <a:pt x="71" y="14"/>
                    <a:pt x="85" y="6"/>
                  </a:cubicBezTo>
                  <a:cubicBezTo>
                    <a:pt x="92" y="3"/>
                    <a:pt x="101" y="0"/>
                    <a:pt x="11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1015"/>
            <p:cNvSpPr>
              <a:spLocks/>
            </p:cNvSpPr>
            <p:nvPr/>
          </p:nvSpPr>
          <p:spPr bwMode="auto">
            <a:xfrm>
              <a:off x="6915151" y="5678488"/>
              <a:ext cx="134938" cy="138113"/>
            </a:xfrm>
            <a:custGeom>
              <a:avLst/>
              <a:gdLst>
                <a:gd name="T0" fmla="*/ 33 w 39"/>
                <a:gd name="T1" fmla="*/ 7 h 40"/>
                <a:gd name="T2" fmla="*/ 36 w 39"/>
                <a:gd name="T3" fmla="*/ 32 h 40"/>
                <a:gd name="T4" fmla="*/ 25 w 39"/>
                <a:gd name="T5" fmla="*/ 38 h 40"/>
                <a:gd name="T6" fmla="*/ 17 w 39"/>
                <a:gd name="T7" fmla="*/ 35 h 40"/>
                <a:gd name="T8" fmla="*/ 8 w 39"/>
                <a:gd name="T9" fmla="*/ 37 h 40"/>
                <a:gd name="T10" fmla="*/ 0 w 39"/>
                <a:gd name="T11" fmla="*/ 19 h 40"/>
                <a:gd name="T12" fmla="*/ 12 w 39"/>
                <a:gd name="T13" fmla="*/ 2 h 40"/>
                <a:gd name="T14" fmla="*/ 33 w 39"/>
                <a:gd name="T1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0">
                  <a:moveTo>
                    <a:pt x="33" y="7"/>
                  </a:moveTo>
                  <a:cubicBezTo>
                    <a:pt x="39" y="14"/>
                    <a:pt x="39" y="24"/>
                    <a:pt x="36" y="32"/>
                  </a:cubicBezTo>
                  <a:cubicBezTo>
                    <a:pt x="33" y="35"/>
                    <a:pt x="30" y="39"/>
                    <a:pt x="25" y="38"/>
                  </a:cubicBezTo>
                  <a:cubicBezTo>
                    <a:pt x="22" y="39"/>
                    <a:pt x="21" y="33"/>
                    <a:pt x="17" y="35"/>
                  </a:cubicBezTo>
                  <a:cubicBezTo>
                    <a:pt x="15" y="38"/>
                    <a:pt x="11" y="40"/>
                    <a:pt x="8" y="37"/>
                  </a:cubicBezTo>
                  <a:cubicBezTo>
                    <a:pt x="1" y="34"/>
                    <a:pt x="0" y="26"/>
                    <a:pt x="0" y="19"/>
                  </a:cubicBezTo>
                  <a:cubicBezTo>
                    <a:pt x="0" y="12"/>
                    <a:pt x="5" y="4"/>
                    <a:pt x="12" y="2"/>
                  </a:cubicBezTo>
                  <a:cubicBezTo>
                    <a:pt x="19" y="1"/>
                    <a:pt x="29" y="0"/>
                    <a:pt x="3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016"/>
            <p:cNvSpPr>
              <a:spLocks/>
            </p:cNvSpPr>
            <p:nvPr/>
          </p:nvSpPr>
          <p:spPr bwMode="auto">
            <a:xfrm>
              <a:off x="7594601" y="5684838"/>
              <a:ext cx="307975" cy="152400"/>
            </a:xfrm>
            <a:custGeom>
              <a:avLst/>
              <a:gdLst>
                <a:gd name="T0" fmla="*/ 32 w 89"/>
                <a:gd name="T1" fmla="*/ 2 h 44"/>
                <a:gd name="T2" fmla="*/ 42 w 89"/>
                <a:gd name="T3" fmla="*/ 5 h 44"/>
                <a:gd name="T4" fmla="*/ 49 w 89"/>
                <a:gd name="T5" fmla="*/ 15 h 44"/>
                <a:gd name="T6" fmla="*/ 60 w 89"/>
                <a:gd name="T7" fmla="*/ 12 h 44"/>
                <a:gd name="T8" fmla="*/ 84 w 89"/>
                <a:gd name="T9" fmla="*/ 21 h 44"/>
                <a:gd name="T10" fmla="*/ 82 w 89"/>
                <a:gd name="T11" fmla="*/ 43 h 44"/>
                <a:gd name="T12" fmla="*/ 81 w 89"/>
                <a:gd name="T13" fmla="*/ 44 h 44"/>
                <a:gd name="T14" fmla="*/ 66 w 89"/>
                <a:gd name="T15" fmla="*/ 44 h 44"/>
                <a:gd name="T16" fmla="*/ 18 w 89"/>
                <a:gd name="T17" fmla="*/ 30 h 44"/>
                <a:gd name="T18" fmla="*/ 1 w 89"/>
                <a:gd name="T19" fmla="*/ 24 h 44"/>
                <a:gd name="T20" fmla="*/ 5 w 89"/>
                <a:gd name="T21" fmla="*/ 10 h 44"/>
                <a:gd name="T22" fmla="*/ 31 w 89"/>
                <a:gd name="T23" fmla="*/ 2 h 44"/>
                <a:gd name="T24" fmla="*/ 32 w 89"/>
                <a:gd name="T2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44">
                  <a:moveTo>
                    <a:pt x="32" y="2"/>
                  </a:moveTo>
                  <a:cubicBezTo>
                    <a:pt x="35" y="2"/>
                    <a:pt x="39" y="4"/>
                    <a:pt x="42" y="5"/>
                  </a:cubicBezTo>
                  <a:cubicBezTo>
                    <a:pt x="45" y="8"/>
                    <a:pt x="49" y="11"/>
                    <a:pt x="49" y="15"/>
                  </a:cubicBezTo>
                  <a:cubicBezTo>
                    <a:pt x="53" y="16"/>
                    <a:pt x="55" y="11"/>
                    <a:pt x="60" y="12"/>
                  </a:cubicBezTo>
                  <a:cubicBezTo>
                    <a:pt x="69" y="11"/>
                    <a:pt x="79" y="12"/>
                    <a:pt x="84" y="21"/>
                  </a:cubicBezTo>
                  <a:cubicBezTo>
                    <a:pt x="89" y="28"/>
                    <a:pt x="85" y="36"/>
                    <a:pt x="82" y="43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54" y="29"/>
                    <a:pt x="35" y="24"/>
                    <a:pt x="18" y="30"/>
                  </a:cubicBezTo>
                  <a:cubicBezTo>
                    <a:pt x="11" y="34"/>
                    <a:pt x="7" y="26"/>
                    <a:pt x="1" y="24"/>
                  </a:cubicBezTo>
                  <a:cubicBezTo>
                    <a:pt x="0" y="20"/>
                    <a:pt x="3" y="15"/>
                    <a:pt x="5" y="10"/>
                  </a:cubicBezTo>
                  <a:cubicBezTo>
                    <a:pt x="11" y="2"/>
                    <a:pt x="21" y="0"/>
                    <a:pt x="31" y="2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1017"/>
            <p:cNvSpPr>
              <a:spLocks/>
            </p:cNvSpPr>
            <p:nvPr/>
          </p:nvSpPr>
          <p:spPr bwMode="auto">
            <a:xfrm>
              <a:off x="6964363" y="5705475"/>
              <a:ext cx="23813" cy="69850"/>
            </a:xfrm>
            <a:custGeom>
              <a:avLst/>
              <a:gdLst>
                <a:gd name="T0" fmla="*/ 7 w 7"/>
                <a:gd name="T1" fmla="*/ 6 h 20"/>
                <a:gd name="T2" fmla="*/ 4 w 7"/>
                <a:gd name="T3" fmla="*/ 20 h 20"/>
                <a:gd name="T4" fmla="*/ 4 w 7"/>
                <a:gd name="T5" fmla="*/ 0 h 20"/>
                <a:gd name="T6" fmla="*/ 7 w 7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">
                  <a:moveTo>
                    <a:pt x="7" y="6"/>
                  </a:moveTo>
                  <a:cubicBezTo>
                    <a:pt x="7" y="11"/>
                    <a:pt x="6" y="16"/>
                    <a:pt x="4" y="20"/>
                  </a:cubicBezTo>
                  <a:cubicBezTo>
                    <a:pt x="1" y="14"/>
                    <a:pt x="0" y="7"/>
                    <a:pt x="4" y="0"/>
                  </a:cubicBezTo>
                  <a:cubicBezTo>
                    <a:pt x="7" y="1"/>
                    <a:pt x="6" y="5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018"/>
            <p:cNvSpPr>
              <a:spLocks/>
            </p:cNvSpPr>
            <p:nvPr/>
          </p:nvSpPr>
          <p:spPr bwMode="auto">
            <a:xfrm>
              <a:off x="7697788" y="5705475"/>
              <a:ext cx="17463" cy="52388"/>
            </a:xfrm>
            <a:custGeom>
              <a:avLst/>
              <a:gdLst>
                <a:gd name="T0" fmla="*/ 4 w 5"/>
                <a:gd name="T1" fmla="*/ 10 h 15"/>
                <a:gd name="T2" fmla="*/ 2 w 5"/>
                <a:gd name="T3" fmla="*/ 15 h 15"/>
                <a:gd name="T4" fmla="*/ 2 w 5"/>
                <a:gd name="T5" fmla="*/ 0 h 15"/>
                <a:gd name="T6" fmla="*/ 4 w 5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5">
                  <a:moveTo>
                    <a:pt x="4" y="10"/>
                  </a:moveTo>
                  <a:cubicBezTo>
                    <a:pt x="4" y="11"/>
                    <a:pt x="4" y="14"/>
                    <a:pt x="2" y="15"/>
                  </a:cubicBezTo>
                  <a:cubicBezTo>
                    <a:pt x="0" y="10"/>
                    <a:pt x="0" y="5"/>
                    <a:pt x="2" y="0"/>
                  </a:cubicBezTo>
                  <a:cubicBezTo>
                    <a:pt x="5" y="2"/>
                    <a:pt x="4" y="7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019"/>
            <p:cNvSpPr>
              <a:spLocks/>
            </p:cNvSpPr>
            <p:nvPr/>
          </p:nvSpPr>
          <p:spPr bwMode="auto">
            <a:xfrm>
              <a:off x="8312151" y="5705475"/>
              <a:ext cx="26988" cy="111125"/>
            </a:xfrm>
            <a:custGeom>
              <a:avLst/>
              <a:gdLst>
                <a:gd name="T0" fmla="*/ 6 w 8"/>
                <a:gd name="T1" fmla="*/ 28 h 32"/>
                <a:gd name="T2" fmla="*/ 5 w 8"/>
                <a:gd name="T3" fmla="*/ 32 h 32"/>
                <a:gd name="T4" fmla="*/ 3 w 8"/>
                <a:gd name="T5" fmla="*/ 31 h 32"/>
                <a:gd name="T6" fmla="*/ 3 w 8"/>
                <a:gd name="T7" fmla="*/ 7 h 32"/>
                <a:gd name="T8" fmla="*/ 5 w 8"/>
                <a:gd name="T9" fmla="*/ 0 h 32"/>
                <a:gd name="T10" fmla="*/ 6 w 8"/>
                <a:gd name="T1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2">
                  <a:moveTo>
                    <a:pt x="6" y="28"/>
                  </a:moveTo>
                  <a:cubicBezTo>
                    <a:pt x="5" y="32"/>
                    <a:pt x="5" y="32"/>
                    <a:pt x="5" y="3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" y="23"/>
                    <a:pt x="0" y="15"/>
                    <a:pt x="3" y="7"/>
                  </a:cubicBezTo>
                  <a:cubicBezTo>
                    <a:pt x="3" y="5"/>
                    <a:pt x="3" y="2"/>
                    <a:pt x="5" y="0"/>
                  </a:cubicBezTo>
                  <a:cubicBezTo>
                    <a:pt x="8" y="9"/>
                    <a:pt x="6" y="1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020"/>
            <p:cNvSpPr>
              <a:spLocks/>
            </p:cNvSpPr>
            <p:nvPr/>
          </p:nvSpPr>
          <p:spPr bwMode="auto">
            <a:xfrm>
              <a:off x="7677151" y="5711825"/>
              <a:ext cx="17463" cy="42863"/>
            </a:xfrm>
            <a:custGeom>
              <a:avLst/>
              <a:gdLst>
                <a:gd name="T0" fmla="*/ 4 w 5"/>
                <a:gd name="T1" fmla="*/ 12 h 12"/>
                <a:gd name="T2" fmla="*/ 1 w 5"/>
                <a:gd name="T3" fmla="*/ 8 h 12"/>
                <a:gd name="T4" fmla="*/ 2 w 5"/>
                <a:gd name="T5" fmla="*/ 0 h 12"/>
                <a:gd name="T6" fmla="*/ 4 w 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12"/>
                    <a:pt x="2" y="9"/>
                    <a:pt x="1" y="8"/>
                  </a:cubicBezTo>
                  <a:cubicBezTo>
                    <a:pt x="1" y="6"/>
                    <a:pt x="0" y="2"/>
                    <a:pt x="2" y="0"/>
                  </a:cubicBezTo>
                  <a:cubicBezTo>
                    <a:pt x="3" y="3"/>
                    <a:pt x="5" y="7"/>
                    <a:pt x="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021"/>
            <p:cNvSpPr>
              <a:spLocks/>
            </p:cNvSpPr>
            <p:nvPr/>
          </p:nvSpPr>
          <p:spPr bwMode="auto">
            <a:xfrm>
              <a:off x="7656513" y="5716588"/>
              <a:ext cx="17463" cy="38100"/>
            </a:xfrm>
            <a:custGeom>
              <a:avLst/>
              <a:gdLst>
                <a:gd name="T0" fmla="*/ 5 w 5"/>
                <a:gd name="T1" fmla="*/ 10 h 11"/>
                <a:gd name="T2" fmla="*/ 2 w 5"/>
                <a:gd name="T3" fmla="*/ 7 h 11"/>
                <a:gd name="T4" fmla="*/ 1 w 5"/>
                <a:gd name="T5" fmla="*/ 0 h 11"/>
                <a:gd name="T6" fmla="*/ 5 w 5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5" y="10"/>
                  </a:move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5" y="2"/>
                    <a:pt x="4" y="6"/>
                    <a:pt x="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022"/>
            <p:cNvSpPr>
              <a:spLocks/>
            </p:cNvSpPr>
            <p:nvPr/>
          </p:nvSpPr>
          <p:spPr bwMode="auto">
            <a:xfrm>
              <a:off x="8356601" y="5716588"/>
              <a:ext cx="28575" cy="103188"/>
            </a:xfrm>
            <a:custGeom>
              <a:avLst/>
              <a:gdLst>
                <a:gd name="T0" fmla="*/ 4 w 8"/>
                <a:gd name="T1" fmla="*/ 23 h 30"/>
                <a:gd name="T2" fmla="*/ 1 w 8"/>
                <a:gd name="T3" fmla="*/ 30 h 30"/>
                <a:gd name="T4" fmla="*/ 6 w 8"/>
                <a:gd name="T5" fmla="*/ 0 h 30"/>
                <a:gd name="T6" fmla="*/ 4 w 8"/>
                <a:gd name="T7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0">
                  <a:moveTo>
                    <a:pt x="4" y="23"/>
                  </a:moveTo>
                  <a:cubicBezTo>
                    <a:pt x="3" y="26"/>
                    <a:pt x="4" y="30"/>
                    <a:pt x="1" y="30"/>
                  </a:cubicBezTo>
                  <a:cubicBezTo>
                    <a:pt x="0" y="20"/>
                    <a:pt x="1" y="8"/>
                    <a:pt x="6" y="0"/>
                  </a:cubicBezTo>
                  <a:cubicBezTo>
                    <a:pt x="8" y="7"/>
                    <a:pt x="6" y="16"/>
                    <a:pt x="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1023"/>
            <p:cNvSpPr>
              <a:spLocks/>
            </p:cNvSpPr>
            <p:nvPr/>
          </p:nvSpPr>
          <p:spPr bwMode="auto">
            <a:xfrm>
              <a:off x="9012238" y="5702300"/>
              <a:ext cx="130175" cy="173038"/>
            </a:xfrm>
            <a:custGeom>
              <a:avLst/>
              <a:gdLst>
                <a:gd name="T0" fmla="*/ 38 w 38"/>
                <a:gd name="T1" fmla="*/ 10 h 50"/>
                <a:gd name="T2" fmla="*/ 20 w 38"/>
                <a:gd name="T3" fmla="*/ 31 h 50"/>
                <a:gd name="T4" fmla="*/ 21 w 38"/>
                <a:gd name="T5" fmla="*/ 49 h 50"/>
                <a:gd name="T6" fmla="*/ 20 w 38"/>
                <a:gd name="T7" fmla="*/ 50 h 50"/>
                <a:gd name="T8" fmla="*/ 4 w 38"/>
                <a:gd name="T9" fmla="*/ 28 h 50"/>
                <a:gd name="T10" fmla="*/ 6 w 38"/>
                <a:gd name="T11" fmla="*/ 8 h 50"/>
                <a:gd name="T12" fmla="*/ 38 w 38"/>
                <a:gd name="T13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0">
                  <a:moveTo>
                    <a:pt x="38" y="10"/>
                  </a:moveTo>
                  <a:cubicBezTo>
                    <a:pt x="29" y="13"/>
                    <a:pt x="23" y="22"/>
                    <a:pt x="20" y="31"/>
                  </a:cubicBezTo>
                  <a:cubicBezTo>
                    <a:pt x="20" y="36"/>
                    <a:pt x="19" y="43"/>
                    <a:pt x="21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2" y="45"/>
                    <a:pt x="9" y="36"/>
                    <a:pt x="4" y="28"/>
                  </a:cubicBezTo>
                  <a:cubicBezTo>
                    <a:pt x="1" y="21"/>
                    <a:pt x="0" y="13"/>
                    <a:pt x="6" y="8"/>
                  </a:cubicBezTo>
                  <a:cubicBezTo>
                    <a:pt x="16" y="0"/>
                    <a:pt x="28" y="6"/>
                    <a:pt x="3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024"/>
            <p:cNvSpPr>
              <a:spLocks/>
            </p:cNvSpPr>
            <p:nvPr/>
          </p:nvSpPr>
          <p:spPr bwMode="auto">
            <a:xfrm>
              <a:off x="6991351" y="5716588"/>
              <a:ext cx="31750" cy="50800"/>
            </a:xfrm>
            <a:custGeom>
              <a:avLst/>
              <a:gdLst>
                <a:gd name="T0" fmla="*/ 7 w 9"/>
                <a:gd name="T1" fmla="*/ 7 h 15"/>
                <a:gd name="T2" fmla="*/ 1 w 9"/>
                <a:gd name="T3" fmla="*/ 15 h 15"/>
                <a:gd name="T4" fmla="*/ 2 w 9"/>
                <a:gd name="T5" fmla="*/ 6 h 15"/>
                <a:gd name="T6" fmla="*/ 7 w 9"/>
                <a:gd name="T7" fmla="*/ 0 h 15"/>
                <a:gd name="T8" fmla="*/ 7 w 9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7" y="7"/>
                  </a:moveTo>
                  <a:cubicBezTo>
                    <a:pt x="6" y="10"/>
                    <a:pt x="4" y="13"/>
                    <a:pt x="1" y="15"/>
                  </a:cubicBezTo>
                  <a:cubicBezTo>
                    <a:pt x="0" y="13"/>
                    <a:pt x="2" y="9"/>
                    <a:pt x="2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2"/>
                    <a:pt x="8" y="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1025"/>
            <p:cNvSpPr>
              <a:spLocks/>
            </p:cNvSpPr>
            <p:nvPr/>
          </p:nvSpPr>
          <p:spPr bwMode="auto">
            <a:xfrm>
              <a:off x="6624638" y="5711825"/>
              <a:ext cx="1433513" cy="725488"/>
            </a:xfrm>
            <a:custGeom>
              <a:avLst/>
              <a:gdLst>
                <a:gd name="T0" fmla="*/ 194 w 414"/>
                <a:gd name="T1" fmla="*/ 13 h 209"/>
                <a:gd name="T2" fmla="*/ 241 w 414"/>
                <a:gd name="T3" fmla="*/ 40 h 209"/>
                <a:gd name="T4" fmla="*/ 296 w 414"/>
                <a:gd name="T5" fmla="*/ 56 h 209"/>
                <a:gd name="T6" fmla="*/ 307 w 414"/>
                <a:gd name="T7" fmla="*/ 55 h 209"/>
                <a:gd name="T8" fmla="*/ 315 w 414"/>
                <a:gd name="T9" fmla="*/ 56 h 209"/>
                <a:gd name="T10" fmla="*/ 345 w 414"/>
                <a:gd name="T11" fmla="*/ 70 h 209"/>
                <a:gd name="T12" fmla="*/ 398 w 414"/>
                <a:gd name="T13" fmla="*/ 73 h 209"/>
                <a:gd name="T14" fmla="*/ 405 w 414"/>
                <a:gd name="T15" fmla="*/ 81 h 209"/>
                <a:gd name="T16" fmla="*/ 414 w 414"/>
                <a:gd name="T17" fmla="*/ 92 h 209"/>
                <a:gd name="T18" fmla="*/ 410 w 414"/>
                <a:gd name="T19" fmla="*/ 94 h 209"/>
                <a:gd name="T20" fmla="*/ 350 w 414"/>
                <a:gd name="T21" fmla="*/ 99 h 209"/>
                <a:gd name="T22" fmla="*/ 325 w 414"/>
                <a:gd name="T23" fmla="*/ 105 h 209"/>
                <a:gd name="T24" fmla="*/ 316 w 414"/>
                <a:gd name="T25" fmla="*/ 109 h 209"/>
                <a:gd name="T26" fmla="*/ 312 w 414"/>
                <a:gd name="T27" fmla="*/ 115 h 209"/>
                <a:gd name="T28" fmla="*/ 304 w 414"/>
                <a:gd name="T29" fmla="*/ 112 h 209"/>
                <a:gd name="T30" fmla="*/ 260 w 414"/>
                <a:gd name="T31" fmla="*/ 130 h 209"/>
                <a:gd name="T32" fmla="*/ 245 w 414"/>
                <a:gd name="T33" fmla="*/ 138 h 209"/>
                <a:gd name="T34" fmla="*/ 246 w 414"/>
                <a:gd name="T35" fmla="*/ 135 h 209"/>
                <a:gd name="T36" fmla="*/ 339 w 414"/>
                <a:gd name="T37" fmla="*/ 90 h 209"/>
                <a:gd name="T38" fmla="*/ 340 w 414"/>
                <a:gd name="T39" fmla="*/ 87 h 209"/>
                <a:gd name="T40" fmla="*/ 313 w 414"/>
                <a:gd name="T41" fmla="*/ 80 h 209"/>
                <a:gd name="T42" fmla="*/ 288 w 414"/>
                <a:gd name="T43" fmla="*/ 75 h 209"/>
                <a:gd name="T44" fmla="*/ 272 w 414"/>
                <a:gd name="T45" fmla="*/ 65 h 209"/>
                <a:gd name="T46" fmla="*/ 220 w 414"/>
                <a:gd name="T47" fmla="*/ 53 h 209"/>
                <a:gd name="T48" fmla="*/ 211 w 414"/>
                <a:gd name="T49" fmla="*/ 61 h 209"/>
                <a:gd name="T50" fmla="*/ 207 w 414"/>
                <a:gd name="T51" fmla="*/ 63 h 209"/>
                <a:gd name="T52" fmla="*/ 200 w 414"/>
                <a:gd name="T53" fmla="*/ 53 h 209"/>
                <a:gd name="T54" fmla="*/ 170 w 414"/>
                <a:gd name="T55" fmla="*/ 58 h 209"/>
                <a:gd name="T56" fmla="*/ 74 w 414"/>
                <a:gd name="T57" fmla="*/ 131 h 209"/>
                <a:gd name="T58" fmla="*/ 69 w 414"/>
                <a:gd name="T59" fmla="*/ 140 h 209"/>
                <a:gd name="T60" fmla="*/ 50 w 414"/>
                <a:gd name="T61" fmla="*/ 175 h 209"/>
                <a:gd name="T62" fmla="*/ 40 w 414"/>
                <a:gd name="T63" fmla="*/ 207 h 209"/>
                <a:gd name="T64" fmla="*/ 36 w 414"/>
                <a:gd name="T65" fmla="*/ 209 h 209"/>
                <a:gd name="T66" fmla="*/ 42 w 414"/>
                <a:gd name="T67" fmla="*/ 185 h 209"/>
                <a:gd name="T68" fmla="*/ 43 w 414"/>
                <a:gd name="T69" fmla="*/ 174 h 209"/>
                <a:gd name="T70" fmla="*/ 46 w 414"/>
                <a:gd name="T71" fmla="*/ 171 h 209"/>
                <a:gd name="T72" fmla="*/ 58 w 414"/>
                <a:gd name="T73" fmla="*/ 148 h 209"/>
                <a:gd name="T74" fmla="*/ 99 w 414"/>
                <a:gd name="T75" fmla="*/ 91 h 209"/>
                <a:gd name="T76" fmla="*/ 141 w 414"/>
                <a:gd name="T77" fmla="*/ 60 h 209"/>
                <a:gd name="T78" fmla="*/ 161 w 414"/>
                <a:gd name="T79" fmla="*/ 52 h 209"/>
                <a:gd name="T80" fmla="*/ 162 w 414"/>
                <a:gd name="T81" fmla="*/ 50 h 209"/>
                <a:gd name="T82" fmla="*/ 124 w 414"/>
                <a:gd name="T83" fmla="*/ 47 h 209"/>
                <a:gd name="T84" fmla="*/ 74 w 414"/>
                <a:gd name="T85" fmla="*/ 46 h 209"/>
                <a:gd name="T86" fmla="*/ 63 w 414"/>
                <a:gd name="T87" fmla="*/ 49 h 209"/>
                <a:gd name="T88" fmla="*/ 61 w 414"/>
                <a:gd name="T89" fmla="*/ 48 h 209"/>
                <a:gd name="T90" fmla="*/ 2 w 414"/>
                <a:gd name="T91" fmla="*/ 59 h 209"/>
                <a:gd name="T92" fmla="*/ 0 w 414"/>
                <a:gd name="T93" fmla="*/ 51 h 209"/>
                <a:gd name="T94" fmla="*/ 65 w 414"/>
                <a:gd name="T95" fmla="*/ 35 h 209"/>
                <a:gd name="T96" fmla="*/ 96 w 414"/>
                <a:gd name="T97" fmla="*/ 32 h 209"/>
                <a:gd name="T98" fmla="*/ 104 w 414"/>
                <a:gd name="T99" fmla="*/ 27 h 209"/>
                <a:gd name="T100" fmla="*/ 109 w 414"/>
                <a:gd name="T101" fmla="*/ 32 h 209"/>
                <a:gd name="T102" fmla="*/ 133 w 414"/>
                <a:gd name="T103" fmla="*/ 31 h 209"/>
                <a:gd name="T104" fmla="*/ 149 w 414"/>
                <a:gd name="T105" fmla="*/ 27 h 209"/>
                <a:gd name="T106" fmla="*/ 170 w 414"/>
                <a:gd name="T107" fmla="*/ 36 h 209"/>
                <a:gd name="T108" fmla="*/ 204 w 414"/>
                <a:gd name="T109" fmla="*/ 36 h 209"/>
                <a:gd name="T110" fmla="*/ 205 w 414"/>
                <a:gd name="T111" fmla="*/ 32 h 209"/>
                <a:gd name="T112" fmla="*/ 175 w 414"/>
                <a:gd name="T113" fmla="*/ 2 h 209"/>
                <a:gd name="T114" fmla="*/ 194 w 414"/>
                <a:gd name="T115" fmla="*/ 1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4" h="209">
                  <a:moveTo>
                    <a:pt x="194" y="13"/>
                  </a:moveTo>
                  <a:cubicBezTo>
                    <a:pt x="207" y="27"/>
                    <a:pt x="223" y="37"/>
                    <a:pt x="241" y="40"/>
                  </a:cubicBezTo>
                  <a:cubicBezTo>
                    <a:pt x="259" y="46"/>
                    <a:pt x="278" y="51"/>
                    <a:pt x="296" y="56"/>
                  </a:cubicBezTo>
                  <a:cubicBezTo>
                    <a:pt x="300" y="56"/>
                    <a:pt x="304" y="58"/>
                    <a:pt x="307" y="55"/>
                  </a:cubicBezTo>
                  <a:cubicBezTo>
                    <a:pt x="315" y="56"/>
                    <a:pt x="315" y="56"/>
                    <a:pt x="315" y="56"/>
                  </a:cubicBezTo>
                  <a:cubicBezTo>
                    <a:pt x="322" y="65"/>
                    <a:pt x="334" y="66"/>
                    <a:pt x="345" y="70"/>
                  </a:cubicBezTo>
                  <a:cubicBezTo>
                    <a:pt x="362" y="75"/>
                    <a:pt x="380" y="74"/>
                    <a:pt x="398" y="73"/>
                  </a:cubicBezTo>
                  <a:cubicBezTo>
                    <a:pt x="402" y="74"/>
                    <a:pt x="402" y="79"/>
                    <a:pt x="405" y="81"/>
                  </a:cubicBezTo>
                  <a:cubicBezTo>
                    <a:pt x="408" y="85"/>
                    <a:pt x="410" y="88"/>
                    <a:pt x="414" y="92"/>
                  </a:cubicBezTo>
                  <a:cubicBezTo>
                    <a:pt x="414" y="93"/>
                    <a:pt x="412" y="93"/>
                    <a:pt x="410" y="94"/>
                  </a:cubicBezTo>
                  <a:cubicBezTo>
                    <a:pt x="390" y="96"/>
                    <a:pt x="370" y="92"/>
                    <a:pt x="350" y="99"/>
                  </a:cubicBezTo>
                  <a:cubicBezTo>
                    <a:pt x="342" y="101"/>
                    <a:pt x="333" y="103"/>
                    <a:pt x="325" y="105"/>
                  </a:cubicBezTo>
                  <a:cubicBezTo>
                    <a:pt x="322" y="106"/>
                    <a:pt x="319" y="107"/>
                    <a:pt x="316" y="109"/>
                  </a:cubicBezTo>
                  <a:cubicBezTo>
                    <a:pt x="316" y="111"/>
                    <a:pt x="315" y="114"/>
                    <a:pt x="312" y="115"/>
                  </a:cubicBezTo>
                  <a:cubicBezTo>
                    <a:pt x="309" y="116"/>
                    <a:pt x="307" y="112"/>
                    <a:pt x="304" y="112"/>
                  </a:cubicBezTo>
                  <a:cubicBezTo>
                    <a:pt x="288" y="116"/>
                    <a:pt x="274" y="122"/>
                    <a:pt x="260" y="130"/>
                  </a:cubicBezTo>
                  <a:cubicBezTo>
                    <a:pt x="254" y="131"/>
                    <a:pt x="251" y="136"/>
                    <a:pt x="245" y="138"/>
                  </a:cubicBezTo>
                  <a:cubicBezTo>
                    <a:pt x="245" y="137"/>
                    <a:pt x="245" y="136"/>
                    <a:pt x="246" y="135"/>
                  </a:cubicBezTo>
                  <a:cubicBezTo>
                    <a:pt x="273" y="111"/>
                    <a:pt x="307" y="103"/>
                    <a:pt x="339" y="90"/>
                  </a:cubicBezTo>
                  <a:cubicBezTo>
                    <a:pt x="339" y="89"/>
                    <a:pt x="341" y="88"/>
                    <a:pt x="340" y="87"/>
                  </a:cubicBezTo>
                  <a:cubicBezTo>
                    <a:pt x="331" y="83"/>
                    <a:pt x="322" y="83"/>
                    <a:pt x="313" y="80"/>
                  </a:cubicBezTo>
                  <a:cubicBezTo>
                    <a:pt x="305" y="79"/>
                    <a:pt x="296" y="78"/>
                    <a:pt x="288" y="75"/>
                  </a:cubicBezTo>
                  <a:cubicBezTo>
                    <a:pt x="286" y="67"/>
                    <a:pt x="277" y="69"/>
                    <a:pt x="272" y="65"/>
                  </a:cubicBezTo>
                  <a:cubicBezTo>
                    <a:pt x="255" y="60"/>
                    <a:pt x="238" y="55"/>
                    <a:pt x="220" y="53"/>
                  </a:cubicBezTo>
                  <a:cubicBezTo>
                    <a:pt x="215" y="53"/>
                    <a:pt x="213" y="57"/>
                    <a:pt x="211" y="61"/>
                  </a:cubicBezTo>
                  <a:cubicBezTo>
                    <a:pt x="211" y="63"/>
                    <a:pt x="209" y="63"/>
                    <a:pt x="207" y="63"/>
                  </a:cubicBezTo>
                  <a:cubicBezTo>
                    <a:pt x="202" y="62"/>
                    <a:pt x="207" y="55"/>
                    <a:pt x="200" y="53"/>
                  </a:cubicBezTo>
                  <a:cubicBezTo>
                    <a:pt x="190" y="54"/>
                    <a:pt x="180" y="56"/>
                    <a:pt x="170" y="58"/>
                  </a:cubicBezTo>
                  <a:cubicBezTo>
                    <a:pt x="131" y="71"/>
                    <a:pt x="97" y="95"/>
                    <a:pt x="74" y="131"/>
                  </a:cubicBezTo>
                  <a:cubicBezTo>
                    <a:pt x="72" y="134"/>
                    <a:pt x="71" y="137"/>
                    <a:pt x="69" y="140"/>
                  </a:cubicBezTo>
                  <a:cubicBezTo>
                    <a:pt x="62" y="151"/>
                    <a:pt x="56" y="163"/>
                    <a:pt x="50" y="175"/>
                  </a:cubicBezTo>
                  <a:cubicBezTo>
                    <a:pt x="48" y="186"/>
                    <a:pt x="43" y="196"/>
                    <a:pt x="40" y="207"/>
                  </a:cubicBezTo>
                  <a:cubicBezTo>
                    <a:pt x="39" y="208"/>
                    <a:pt x="38" y="209"/>
                    <a:pt x="36" y="209"/>
                  </a:cubicBezTo>
                  <a:cubicBezTo>
                    <a:pt x="35" y="201"/>
                    <a:pt x="40" y="193"/>
                    <a:pt x="42" y="185"/>
                  </a:cubicBezTo>
                  <a:cubicBezTo>
                    <a:pt x="42" y="181"/>
                    <a:pt x="46" y="178"/>
                    <a:pt x="43" y="174"/>
                  </a:cubicBezTo>
                  <a:cubicBezTo>
                    <a:pt x="43" y="172"/>
                    <a:pt x="45" y="172"/>
                    <a:pt x="46" y="171"/>
                  </a:cubicBezTo>
                  <a:cubicBezTo>
                    <a:pt x="50" y="164"/>
                    <a:pt x="53" y="155"/>
                    <a:pt x="58" y="148"/>
                  </a:cubicBezTo>
                  <a:cubicBezTo>
                    <a:pt x="69" y="128"/>
                    <a:pt x="80" y="106"/>
                    <a:pt x="99" y="91"/>
                  </a:cubicBezTo>
                  <a:cubicBezTo>
                    <a:pt x="111" y="78"/>
                    <a:pt x="126" y="68"/>
                    <a:pt x="141" y="60"/>
                  </a:cubicBezTo>
                  <a:cubicBezTo>
                    <a:pt x="148" y="58"/>
                    <a:pt x="154" y="55"/>
                    <a:pt x="161" y="52"/>
                  </a:cubicBezTo>
                  <a:cubicBezTo>
                    <a:pt x="162" y="52"/>
                    <a:pt x="162" y="51"/>
                    <a:pt x="162" y="50"/>
                  </a:cubicBezTo>
                  <a:cubicBezTo>
                    <a:pt x="150" y="49"/>
                    <a:pt x="137" y="48"/>
                    <a:pt x="124" y="47"/>
                  </a:cubicBezTo>
                  <a:cubicBezTo>
                    <a:pt x="108" y="44"/>
                    <a:pt x="91" y="46"/>
                    <a:pt x="74" y="46"/>
                  </a:cubicBezTo>
                  <a:cubicBezTo>
                    <a:pt x="69" y="46"/>
                    <a:pt x="66" y="59"/>
                    <a:pt x="63" y="49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41" y="49"/>
                    <a:pt x="21" y="54"/>
                    <a:pt x="2" y="59"/>
                  </a:cubicBezTo>
                  <a:cubicBezTo>
                    <a:pt x="0" y="58"/>
                    <a:pt x="1" y="55"/>
                    <a:pt x="0" y="51"/>
                  </a:cubicBezTo>
                  <a:cubicBezTo>
                    <a:pt x="20" y="43"/>
                    <a:pt x="42" y="38"/>
                    <a:pt x="65" y="35"/>
                  </a:cubicBezTo>
                  <a:cubicBezTo>
                    <a:pt x="75" y="34"/>
                    <a:pt x="85" y="32"/>
                    <a:pt x="96" y="32"/>
                  </a:cubicBezTo>
                  <a:cubicBezTo>
                    <a:pt x="100" y="32"/>
                    <a:pt x="99" y="25"/>
                    <a:pt x="104" y="27"/>
                  </a:cubicBezTo>
                  <a:cubicBezTo>
                    <a:pt x="105" y="29"/>
                    <a:pt x="106" y="32"/>
                    <a:pt x="109" y="32"/>
                  </a:cubicBezTo>
                  <a:cubicBezTo>
                    <a:pt x="117" y="33"/>
                    <a:pt x="126" y="34"/>
                    <a:pt x="133" y="31"/>
                  </a:cubicBezTo>
                  <a:cubicBezTo>
                    <a:pt x="138" y="27"/>
                    <a:pt x="144" y="29"/>
                    <a:pt x="149" y="27"/>
                  </a:cubicBezTo>
                  <a:cubicBezTo>
                    <a:pt x="153" y="35"/>
                    <a:pt x="162" y="34"/>
                    <a:pt x="170" y="36"/>
                  </a:cubicBezTo>
                  <a:cubicBezTo>
                    <a:pt x="181" y="36"/>
                    <a:pt x="194" y="37"/>
                    <a:pt x="204" y="36"/>
                  </a:cubicBezTo>
                  <a:cubicBezTo>
                    <a:pt x="206" y="35"/>
                    <a:pt x="206" y="33"/>
                    <a:pt x="205" y="32"/>
                  </a:cubicBezTo>
                  <a:cubicBezTo>
                    <a:pt x="193" y="24"/>
                    <a:pt x="183" y="14"/>
                    <a:pt x="175" y="2"/>
                  </a:cubicBezTo>
                  <a:cubicBezTo>
                    <a:pt x="184" y="0"/>
                    <a:pt x="187" y="10"/>
                    <a:pt x="19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026"/>
            <p:cNvSpPr>
              <a:spLocks/>
            </p:cNvSpPr>
            <p:nvPr/>
          </p:nvSpPr>
          <p:spPr bwMode="auto">
            <a:xfrm>
              <a:off x="6938963" y="5722938"/>
              <a:ext cx="25400" cy="47625"/>
            </a:xfrm>
            <a:custGeom>
              <a:avLst/>
              <a:gdLst>
                <a:gd name="T0" fmla="*/ 6 w 7"/>
                <a:gd name="T1" fmla="*/ 8 h 14"/>
                <a:gd name="T2" fmla="*/ 7 w 7"/>
                <a:gd name="T3" fmla="*/ 14 h 14"/>
                <a:gd name="T4" fmla="*/ 1 w 7"/>
                <a:gd name="T5" fmla="*/ 7 h 14"/>
                <a:gd name="T6" fmla="*/ 1 w 7"/>
                <a:gd name="T7" fmla="*/ 0 h 14"/>
                <a:gd name="T8" fmla="*/ 6 w 7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6" y="8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3"/>
                    <a:pt x="3" y="10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5" y="1"/>
                    <a:pt x="5" y="5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027"/>
            <p:cNvSpPr>
              <a:spLocks/>
            </p:cNvSpPr>
            <p:nvPr/>
          </p:nvSpPr>
          <p:spPr bwMode="auto">
            <a:xfrm>
              <a:off x="8391526" y="5719763"/>
              <a:ext cx="34925" cy="103188"/>
            </a:xfrm>
            <a:custGeom>
              <a:avLst/>
              <a:gdLst>
                <a:gd name="T0" fmla="*/ 10 w 10"/>
                <a:gd name="T1" fmla="*/ 4 h 30"/>
                <a:gd name="T2" fmla="*/ 0 w 10"/>
                <a:gd name="T3" fmla="*/ 30 h 30"/>
                <a:gd name="T4" fmla="*/ 0 w 10"/>
                <a:gd name="T5" fmla="*/ 30 h 30"/>
                <a:gd name="T6" fmla="*/ 9 w 10"/>
                <a:gd name="T7" fmla="*/ 1 h 30"/>
                <a:gd name="T8" fmla="*/ 10 w 10"/>
                <a:gd name="T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0">
                  <a:moveTo>
                    <a:pt x="10" y="4"/>
                  </a:moveTo>
                  <a:cubicBezTo>
                    <a:pt x="9" y="13"/>
                    <a:pt x="6" y="22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0"/>
                    <a:pt x="2" y="9"/>
                    <a:pt x="9" y="1"/>
                  </a:cubicBezTo>
                  <a:cubicBezTo>
                    <a:pt x="10" y="0"/>
                    <a:pt x="9" y="3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028"/>
            <p:cNvSpPr>
              <a:spLocks/>
            </p:cNvSpPr>
            <p:nvPr/>
          </p:nvSpPr>
          <p:spPr bwMode="auto">
            <a:xfrm>
              <a:off x="10155238" y="5711825"/>
              <a:ext cx="120650" cy="125413"/>
            </a:xfrm>
            <a:custGeom>
              <a:avLst/>
              <a:gdLst>
                <a:gd name="T0" fmla="*/ 32 w 35"/>
                <a:gd name="T1" fmla="*/ 10 h 36"/>
                <a:gd name="T2" fmla="*/ 31 w 35"/>
                <a:gd name="T3" fmla="*/ 29 h 36"/>
                <a:gd name="T4" fmla="*/ 22 w 35"/>
                <a:gd name="T5" fmla="*/ 33 h 36"/>
                <a:gd name="T6" fmla="*/ 12 w 35"/>
                <a:gd name="T7" fmla="*/ 33 h 36"/>
                <a:gd name="T8" fmla="*/ 2 w 35"/>
                <a:gd name="T9" fmla="*/ 24 h 36"/>
                <a:gd name="T10" fmla="*/ 3 w 35"/>
                <a:gd name="T11" fmla="*/ 10 h 36"/>
                <a:gd name="T12" fmla="*/ 21 w 35"/>
                <a:gd name="T13" fmla="*/ 3 h 36"/>
                <a:gd name="T14" fmla="*/ 32 w 35"/>
                <a:gd name="T15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6">
                  <a:moveTo>
                    <a:pt x="32" y="10"/>
                  </a:moveTo>
                  <a:cubicBezTo>
                    <a:pt x="35" y="16"/>
                    <a:pt x="33" y="23"/>
                    <a:pt x="31" y="29"/>
                  </a:cubicBezTo>
                  <a:cubicBezTo>
                    <a:pt x="28" y="30"/>
                    <a:pt x="24" y="28"/>
                    <a:pt x="22" y="33"/>
                  </a:cubicBezTo>
                  <a:cubicBezTo>
                    <a:pt x="19" y="36"/>
                    <a:pt x="16" y="33"/>
                    <a:pt x="12" y="33"/>
                  </a:cubicBezTo>
                  <a:cubicBezTo>
                    <a:pt x="8" y="32"/>
                    <a:pt x="4" y="29"/>
                    <a:pt x="2" y="24"/>
                  </a:cubicBezTo>
                  <a:cubicBezTo>
                    <a:pt x="0" y="20"/>
                    <a:pt x="1" y="14"/>
                    <a:pt x="3" y="10"/>
                  </a:cubicBezTo>
                  <a:cubicBezTo>
                    <a:pt x="7" y="5"/>
                    <a:pt x="14" y="0"/>
                    <a:pt x="21" y="3"/>
                  </a:cubicBezTo>
                  <a:cubicBezTo>
                    <a:pt x="25" y="5"/>
                    <a:pt x="30" y="6"/>
                    <a:pt x="3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029"/>
            <p:cNvSpPr>
              <a:spLocks/>
            </p:cNvSpPr>
            <p:nvPr/>
          </p:nvSpPr>
          <p:spPr bwMode="auto">
            <a:xfrm>
              <a:off x="7718426" y="5722938"/>
              <a:ext cx="17463" cy="34925"/>
            </a:xfrm>
            <a:custGeom>
              <a:avLst/>
              <a:gdLst>
                <a:gd name="T0" fmla="*/ 5 w 5"/>
                <a:gd name="T1" fmla="*/ 3 h 10"/>
                <a:gd name="T2" fmla="*/ 2 w 5"/>
                <a:gd name="T3" fmla="*/ 10 h 10"/>
                <a:gd name="T4" fmla="*/ 2 w 5"/>
                <a:gd name="T5" fmla="*/ 3 h 10"/>
                <a:gd name="T6" fmla="*/ 5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5" y="3"/>
                  </a:moveTo>
                  <a:cubicBezTo>
                    <a:pt x="5" y="6"/>
                    <a:pt x="4" y="8"/>
                    <a:pt x="2" y="10"/>
                  </a:cubicBezTo>
                  <a:cubicBezTo>
                    <a:pt x="0" y="9"/>
                    <a:pt x="1" y="6"/>
                    <a:pt x="2" y="3"/>
                  </a:cubicBezTo>
                  <a:cubicBezTo>
                    <a:pt x="2" y="1"/>
                    <a:pt x="5" y="0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030"/>
            <p:cNvSpPr>
              <a:spLocks/>
            </p:cNvSpPr>
            <p:nvPr/>
          </p:nvSpPr>
          <p:spPr bwMode="auto">
            <a:xfrm>
              <a:off x="7632701" y="5726113"/>
              <a:ext cx="23813" cy="317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1 h 9"/>
                <a:gd name="T4" fmla="*/ 1 w 7"/>
                <a:gd name="T5" fmla="*/ 0 h 9"/>
                <a:gd name="T6" fmla="*/ 7 w 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3" y="9"/>
                    <a:pt x="2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1"/>
                    <a:pt x="6" y="6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031"/>
            <p:cNvSpPr>
              <a:spLocks/>
            </p:cNvSpPr>
            <p:nvPr/>
          </p:nvSpPr>
          <p:spPr bwMode="auto">
            <a:xfrm>
              <a:off x="8274051" y="5729288"/>
              <a:ext cx="26988" cy="96838"/>
            </a:xfrm>
            <a:custGeom>
              <a:avLst/>
              <a:gdLst>
                <a:gd name="T0" fmla="*/ 5 w 8"/>
                <a:gd name="T1" fmla="*/ 0 h 28"/>
                <a:gd name="T2" fmla="*/ 7 w 8"/>
                <a:gd name="T3" fmla="*/ 28 h 28"/>
                <a:gd name="T4" fmla="*/ 1 w 8"/>
                <a:gd name="T5" fmla="*/ 18 h 28"/>
                <a:gd name="T6" fmla="*/ 4 w 8"/>
                <a:gd name="T7" fmla="*/ 0 h 28"/>
                <a:gd name="T8" fmla="*/ 5 w 8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8">
                  <a:moveTo>
                    <a:pt x="5" y="0"/>
                  </a:moveTo>
                  <a:cubicBezTo>
                    <a:pt x="8" y="9"/>
                    <a:pt x="8" y="19"/>
                    <a:pt x="7" y="28"/>
                  </a:cubicBezTo>
                  <a:cubicBezTo>
                    <a:pt x="4" y="26"/>
                    <a:pt x="2" y="22"/>
                    <a:pt x="1" y="18"/>
                  </a:cubicBezTo>
                  <a:cubicBezTo>
                    <a:pt x="2" y="13"/>
                    <a:pt x="0" y="5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032"/>
            <p:cNvSpPr>
              <a:spLocks/>
            </p:cNvSpPr>
            <p:nvPr/>
          </p:nvSpPr>
          <p:spPr bwMode="auto">
            <a:xfrm>
              <a:off x="10217151" y="5732463"/>
              <a:ext cx="28575" cy="55563"/>
            </a:xfrm>
            <a:custGeom>
              <a:avLst/>
              <a:gdLst>
                <a:gd name="T0" fmla="*/ 7 w 8"/>
                <a:gd name="T1" fmla="*/ 16 h 16"/>
                <a:gd name="T2" fmla="*/ 1 w 8"/>
                <a:gd name="T3" fmla="*/ 2 h 16"/>
                <a:gd name="T4" fmla="*/ 2 w 8"/>
                <a:gd name="T5" fmla="*/ 0 h 16"/>
                <a:gd name="T6" fmla="*/ 7 w 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16"/>
                  </a:moveTo>
                  <a:cubicBezTo>
                    <a:pt x="3" y="13"/>
                    <a:pt x="3" y="7"/>
                    <a:pt x="1" y="2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7" y="4"/>
                    <a:pt x="8" y="11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033"/>
            <p:cNvSpPr>
              <a:spLocks/>
            </p:cNvSpPr>
            <p:nvPr/>
          </p:nvSpPr>
          <p:spPr bwMode="auto">
            <a:xfrm>
              <a:off x="7799388" y="5737225"/>
              <a:ext cx="38100" cy="41275"/>
            </a:xfrm>
            <a:custGeom>
              <a:avLst/>
              <a:gdLst>
                <a:gd name="T0" fmla="*/ 4 w 11"/>
                <a:gd name="T1" fmla="*/ 11 h 12"/>
                <a:gd name="T2" fmla="*/ 1 w 11"/>
                <a:gd name="T3" fmla="*/ 12 h 12"/>
                <a:gd name="T4" fmla="*/ 8 w 11"/>
                <a:gd name="T5" fmla="*/ 1 h 12"/>
                <a:gd name="T6" fmla="*/ 11 w 11"/>
                <a:gd name="T7" fmla="*/ 1 h 12"/>
                <a:gd name="T8" fmla="*/ 4 w 11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4" y="11"/>
                  </a:moveTo>
                  <a:cubicBezTo>
                    <a:pt x="2" y="11"/>
                    <a:pt x="2" y="12"/>
                    <a:pt x="1" y="12"/>
                  </a:cubicBezTo>
                  <a:cubicBezTo>
                    <a:pt x="0" y="7"/>
                    <a:pt x="4" y="3"/>
                    <a:pt x="8" y="1"/>
                  </a:cubicBezTo>
                  <a:cubicBezTo>
                    <a:pt x="9" y="1"/>
                    <a:pt x="11" y="0"/>
                    <a:pt x="11" y="1"/>
                  </a:cubicBezTo>
                  <a:cubicBezTo>
                    <a:pt x="10" y="5"/>
                    <a:pt x="7" y="8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034"/>
            <p:cNvSpPr>
              <a:spLocks/>
            </p:cNvSpPr>
            <p:nvPr/>
          </p:nvSpPr>
          <p:spPr bwMode="auto">
            <a:xfrm>
              <a:off x="9039226" y="5740400"/>
              <a:ext cx="23813" cy="41275"/>
            </a:xfrm>
            <a:custGeom>
              <a:avLst/>
              <a:gdLst>
                <a:gd name="T0" fmla="*/ 7 w 7"/>
                <a:gd name="T1" fmla="*/ 1 h 12"/>
                <a:gd name="T2" fmla="*/ 5 w 7"/>
                <a:gd name="T3" fmla="*/ 5 h 12"/>
                <a:gd name="T4" fmla="*/ 1 w 7"/>
                <a:gd name="T5" fmla="*/ 12 h 12"/>
                <a:gd name="T6" fmla="*/ 0 w 7"/>
                <a:gd name="T7" fmla="*/ 6 h 12"/>
                <a:gd name="T8" fmla="*/ 7 w 7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7" y="1"/>
                  </a:moveTo>
                  <a:cubicBezTo>
                    <a:pt x="7" y="2"/>
                    <a:pt x="5" y="4"/>
                    <a:pt x="5" y="5"/>
                  </a:cubicBezTo>
                  <a:cubicBezTo>
                    <a:pt x="3" y="7"/>
                    <a:pt x="2" y="10"/>
                    <a:pt x="1" y="12"/>
                  </a:cubicBezTo>
                  <a:cubicBezTo>
                    <a:pt x="0" y="11"/>
                    <a:pt x="0" y="8"/>
                    <a:pt x="0" y="6"/>
                  </a:cubicBezTo>
                  <a:cubicBezTo>
                    <a:pt x="1" y="3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1035"/>
            <p:cNvSpPr>
              <a:spLocks/>
            </p:cNvSpPr>
            <p:nvPr/>
          </p:nvSpPr>
          <p:spPr bwMode="auto">
            <a:xfrm>
              <a:off x="10196513" y="5743575"/>
              <a:ext cx="26988" cy="52388"/>
            </a:xfrm>
            <a:custGeom>
              <a:avLst/>
              <a:gdLst>
                <a:gd name="T0" fmla="*/ 8 w 8"/>
                <a:gd name="T1" fmla="*/ 15 h 15"/>
                <a:gd name="T2" fmla="*/ 0 w 8"/>
                <a:gd name="T3" fmla="*/ 0 h 15"/>
                <a:gd name="T4" fmla="*/ 8 w 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8" y="15"/>
                  </a:moveTo>
                  <a:cubicBezTo>
                    <a:pt x="4" y="11"/>
                    <a:pt x="1" y="6"/>
                    <a:pt x="0" y="0"/>
                  </a:cubicBezTo>
                  <a:cubicBezTo>
                    <a:pt x="6" y="2"/>
                    <a:pt x="6" y="10"/>
                    <a:pt x="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036"/>
            <p:cNvSpPr>
              <a:spLocks/>
            </p:cNvSpPr>
            <p:nvPr/>
          </p:nvSpPr>
          <p:spPr bwMode="auto">
            <a:xfrm>
              <a:off x="9053513" y="5743575"/>
              <a:ext cx="38100" cy="69850"/>
            </a:xfrm>
            <a:custGeom>
              <a:avLst/>
              <a:gdLst>
                <a:gd name="T0" fmla="*/ 11 w 11"/>
                <a:gd name="T1" fmla="*/ 1 h 20"/>
                <a:gd name="T2" fmla="*/ 3 w 11"/>
                <a:gd name="T3" fmla="*/ 20 h 20"/>
                <a:gd name="T4" fmla="*/ 2 w 11"/>
                <a:gd name="T5" fmla="*/ 19 h 20"/>
                <a:gd name="T6" fmla="*/ 3 w 11"/>
                <a:gd name="T7" fmla="*/ 6 h 20"/>
                <a:gd name="T8" fmla="*/ 11 w 11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1" y="1"/>
                  </a:moveTo>
                  <a:cubicBezTo>
                    <a:pt x="7" y="7"/>
                    <a:pt x="4" y="13"/>
                    <a:pt x="3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5"/>
                    <a:pt x="1" y="10"/>
                    <a:pt x="3" y="6"/>
                  </a:cubicBezTo>
                  <a:cubicBezTo>
                    <a:pt x="5" y="4"/>
                    <a:pt x="8" y="0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1037"/>
            <p:cNvSpPr>
              <a:spLocks/>
            </p:cNvSpPr>
            <p:nvPr/>
          </p:nvSpPr>
          <p:spPr bwMode="auto">
            <a:xfrm>
              <a:off x="8405813" y="5746750"/>
              <a:ext cx="55563" cy="96838"/>
            </a:xfrm>
            <a:custGeom>
              <a:avLst/>
              <a:gdLst>
                <a:gd name="T0" fmla="*/ 12 w 16"/>
                <a:gd name="T1" fmla="*/ 10 h 28"/>
                <a:gd name="T2" fmla="*/ 2 w 16"/>
                <a:gd name="T3" fmla="*/ 28 h 28"/>
                <a:gd name="T4" fmla="*/ 2 w 16"/>
                <a:gd name="T5" fmla="*/ 26 h 28"/>
                <a:gd name="T6" fmla="*/ 15 w 16"/>
                <a:gd name="T7" fmla="*/ 0 h 28"/>
                <a:gd name="T8" fmla="*/ 12 w 16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2" y="10"/>
                  </a:moveTo>
                  <a:cubicBezTo>
                    <a:pt x="10" y="17"/>
                    <a:pt x="7" y="23"/>
                    <a:pt x="2" y="28"/>
                  </a:cubicBezTo>
                  <a:cubicBezTo>
                    <a:pt x="0" y="28"/>
                    <a:pt x="1" y="26"/>
                    <a:pt x="2" y="26"/>
                  </a:cubicBezTo>
                  <a:cubicBezTo>
                    <a:pt x="5" y="17"/>
                    <a:pt x="6" y="6"/>
                    <a:pt x="15" y="0"/>
                  </a:cubicBezTo>
                  <a:cubicBezTo>
                    <a:pt x="16" y="3"/>
                    <a:pt x="13" y="7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038"/>
            <p:cNvSpPr>
              <a:spLocks/>
            </p:cNvSpPr>
            <p:nvPr/>
          </p:nvSpPr>
          <p:spPr bwMode="auto">
            <a:xfrm>
              <a:off x="7820026" y="5749925"/>
              <a:ext cx="41275" cy="46038"/>
            </a:xfrm>
            <a:custGeom>
              <a:avLst/>
              <a:gdLst>
                <a:gd name="T0" fmla="*/ 12 w 12"/>
                <a:gd name="T1" fmla="*/ 1 h 13"/>
                <a:gd name="T2" fmla="*/ 1 w 12"/>
                <a:gd name="T3" fmla="*/ 13 h 13"/>
                <a:gd name="T4" fmla="*/ 0 w 12"/>
                <a:gd name="T5" fmla="*/ 11 h 13"/>
                <a:gd name="T6" fmla="*/ 11 w 12"/>
                <a:gd name="T7" fmla="*/ 0 h 13"/>
                <a:gd name="T8" fmla="*/ 12 w 12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1"/>
                  </a:moveTo>
                  <a:cubicBezTo>
                    <a:pt x="11" y="6"/>
                    <a:pt x="6" y="9"/>
                    <a:pt x="1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2" y="6"/>
                    <a:pt x="7" y="3"/>
                    <a:pt x="11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1039"/>
            <p:cNvSpPr>
              <a:spLocks/>
            </p:cNvSpPr>
            <p:nvPr/>
          </p:nvSpPr>
          <p:spPr bwMode="auto">
            <a:xfrm>
              <a:off x="9739313" y="5764213"/>
              <a:ext cx="636588" cy="342900"/>
            </a:xfrm>
            <a:custGeom>
              <a:avLst/>
              <a:gdLst>
                <a:gd name="T0" fmla="*/ 64 w 184"/>
                <a:gd name="T1" fmla="*/ 0 h 99"/>
                <a:gd name="T2" fmla="*/ 54 w 184"/>
                <a:gd name="T3" fmla="*/ 17 h 99"/>
                <a:gd name="T4" fmla="*/ 38 w 184"/>
                <a:gd name="T5" fmla="*/ 40 h 99"/>
                <a:gd name="T6" fmla="*/ 15 w 184"/>
                <a:gd name="T7" fmla="*/ 79 h 99"/>
                <a:gd name="T8" fmla="*/ 24 w 184"/>
                <a:gd name="T9" fmla="*/ 80 h 99"/>
                <a:gd name="T10" fmla="*/ 31 w 184"/>
                <a:gd name="T11" fmla="*/ 77 h 99"/>
                <a:gd name="T12" fmla="*/ 97 w 184"/>
                <a:gd name="T13" fmla="*/ 44 h 99"/>
                <a:gd name="T14" fmla="*/ 127 w 184"/>
                <a:gd name="T15" fmla="*/ 29 h 99"/>
                <a:gd name="T16" fmla="*/ 146 w 184"/>
                <a:gd name="T17" fmla="*/ 16 h 99"/>
                <a:gd name="T18" fmla="*/ 159 w 184"/>
                <a:gd name="T19" fmla="*/ 12 h 99"/>
                <a:gd name="T20" fmla="*/ 182 w 184"/>
                <a:gd name="T21" fmla="*/ 0 h 99"/>
                <a:gd name="T22" fmla="*/ 184 w 184"/>
                <a:gd name="T23" fmla="*/ 1 h 99"/>
                <a:gd name="T24" fmla="*/ 156 w 184"/>
                <a:gd name="T25" fmla="*/ 17 h 99"/>
                <a:gd name="T26" fmla="*/ 89 w 184"/>
                <a:gd name="T27" fmla="*/ 56 h 99"/>
                <a:gd name="T28" fmla="*/ 79 w 184"/>
                <a:gd name="T29" fmla="*/ 68 h 99"/>
                <a:gd name="T30" fmla="*/ 71 w 184"/>
                <a:gd name="T31" fmla="*/ 69 h 99"/>
                <a:gd name="T32" fmla="*/ 53 w 184"/>
                <a:gd name="T33" fmla="*/ 80 h 99"/>
                <a:gd name="T34" fmla="*/ 45 w 184"/>
                <a:gd name="T35" fmla="*/ 90 h 99"/>
                <a:gd name="T36" fmla="*/ 37 w 184"/>
                <a:gd name="T37" fmla="*/ 91 h 99"/>
                <a:gd name="T38" fmla="*/ 21 w 184"/>
                <a:gd name="T39" fmla="*/ 95 h 99"/>
                <a:gd name="T40" fmla="*/ 0 w 184"/>
                <a:gd name="T41" fmla="*/ 84 h 99"/>
                <a:gd name="T42" fmla="*/ 12 w 184"/>
                <a:gd name="T43" fmla="*/ 65 h 99"/>
                <a:gd name="T44" fmla="*/ 19 w 184"/>
                <a:gd name="T45" fmla="*/ 55 h 99"/>
                <a:gd name="T46" fmla="*/ 17 w 184"/>
                <a:gd name="T47" fmla="*/ 48 h 99"/>
                <a:gd name="T48" fmla="*/ 25 w 184"/>
                <a:gd name="T49" fmla="*/ 47 h 99"/>
                <a:gd name="T50" fmla="*/ 57 w 184"/>
                <a:gd name="T51" fmla="*/ 4 h 99"/>
                <a:gd name="T52" fmla="*/ 64 w 184"/>
                <a:gd name="T5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4" h="99">
                  <a:moveTo>
                    <a:pt x="64" y="0"/>
                  </a:moveTo>
                  <a:cubicBezTo>
                    <a:pt x="62" y="6"/>
                    <a:pt x="57" y="11"/>
                    <a:pt x="54" y="17"/>
                  </a:cubicBezTo>
                  <a:cubicBezTo>
                    <a:pt x="47" y="24"/>
                    <a:pt x="44" y="33"/>
                    <a:pt x="38" y="40"/>
                  </a:cubicBezTo>
                  <a:cubicBezTo>
                    <a:pt x="31" y="54"/>
                    <a:pt x="21" y="65"/>
                    <a:pt x="15" y="79"/>
                  </a:cubicBezTo>
                  <a:cubicBezTo>
                    <a:pt x="17" y="83"/>
                    <a:pt x="21" y="81"/>
                    <a:pt x="24" y="80"/>
                  </a:cubicBezTo>
                  <a:cubicBezTo>
                    <a:pt x="26" y="79"/>
                    <a:pt x="29" y="78"/>
                    <a:pt x="31" y="77"/>
                  </a:cubicBezTo>
                  <a:cubicBezTo>
                    <a:pt x="53" y="67"/>
                    <a:pt x="75" y="54"/>
                    <a:pt x="97" y="44"/>
                  </a:cubicBezTo>
                  <a:cubicBezTo>
                    <a:pt x="107" y="38"/>
                    <a:pt x="117" y="35"/>
                    <a:pt x="127" y="29"/>
                  </a:cubicBezTo>
                  <a:cubicBezTo>
                    <a:pt x="133" y="24"/>
                    <a:pt x="142" y="23"/>
                    <a:pt x="146" y="16"/>
                  </a:cubicBezTo>
                  <a:cubicBezTo>
                    <a:pt x="151" y="18"/>
                    <a:pt x="155" y="13"/>
                    <a:pt x="159" y="12"/>
                  </a:cubicBezTo>
                  <a:cubicBezTo>
                    <a:pt x="166" y="7"/>
                    <a:pt x="174" y="4"/>
                    <a:pt x="182" y="0"/>
                  </a:cubicBezTo>
                  <a:cubicBezTo>
                    <a:pt x="182" y="1"/>
                    <a:pt x="184" y="0"/>
                    <a:pt x="184" y="1"/>
                  </a:cubicBezTo>
                  <a:cubicBezTo>
                    <a:pt x="176" y="8"/>
                    <a:pt x="165" y="12"/>
                    <a:pt x="156" y="17"/>
                  </a:cubicBezTo>
                  <a:cubicBezTo>
                    <a:pt x="134" y="30"/>
                    <a:pt x="111" y="42"/>
                    <a:pt x="89" y="56"/>
                  </a:cubicBezTo>
                  <a:cubicBezTo>
                    <a:pt x="87" y="60"/>
                    <a:pt x="79" y="62"/>
                    <a:pt x="79" y="68"/>
                  </a:cubicBezTo>
                  <a:cubicBezTo>
                    <a:pt x="78" y="72"/>
                    <a:pt x="75" y="67"/>
                    <a:pt x="71" y="69"/>
                  </a:cubicBezTo>
                  <a:cubicBezTo>
                    <a:pt x="65" y="72"/>
                    <a:pt x="59" y="76"/>
                    <a:pt x="53" y="80"/>
                  </a:cubicBezTo>
                  <a:cubicBezTo>
                    <a:pt x="51" y="83"/>
                    <a:pt x="50" y="89"/>
                    <a:pt x="45" y="90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1" y="92"/>
                    <a:pt x="26" y="99"/>
                    <a:pt x="21" y="95"/>
                  </a:cubicBezTo>
                  <a:cubicBezTo>
                    <a:pt x="14" y="91"/>
                    <a:pt x="6" y="89"/>
                    <a:pt x="0" y="84"/>
                  </a:cubicBezTo>
                  <a:cubicBezTo>
                    <a:pt x="3" y="77"/>
                    <a:pt x="8" y="71"/>
                    <a:pt x="12" y="65"/>
                  </a:cubicBezTo>
                  <a:cubicBezTo>
                    <a:pt x="14" y="61"/>
                    <a:pt x="17" y="58"/>
                    <a:pt x="19" y="55"/>
                  </a:cubicBezTo>
                  <a:cubicBezTo>
                    <a:pt x="19" y="53"/>
                    <a:pt x="16" y="51"/>
                    <a:pt x="17" y="48"/>
                  </a:cubicBezTo>
                  <a:cubicBezTo>
                    <a:pt x="19" y="46"/>
                    <a:pt x="22" y="48"/>
                    <a:pt x="25" y="47"/>
                  </a:cubicBezTo>
                  <a:cubicBezTo>
                    <a:pt x="35" y="33"/>
                    <a:pt x="46" y="19"/>
                    <a:pt x="57" y="4"/>
                  </a:cubicBezTo>
                  <a:cubicBezTo>
                    <a:pt x="59" y="2"/>
                    <a:pt x="61" y="0"/>
                    <a:pt x="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040"/>
            <p:cNvSpPr>
              <a:spLocks/>
            </p:cNvSpPr>
            <p:nvPr/>
          </p:nvSpPr>
          <p:spPr bwMode="auto">
            <a:xfrm>
              <a:off x="9083676" y="5764213"/>
              <a:ext cx="187325" cy="193675"/>
            </a:xfrm>
            <a:custGeom>
              <a:avLst/>
              <a:gdLst>
                <a:gd name="T0" fmla="*/ 51 w 54"/>
                <a:gd name="T1" fmla="*/ 17 h 56"/>
                <a:gd name="T2" fmla="*/ 46 w 54"/>
                <a:gd name="T3" fmla="*/ 46 h 56"/>
                <a:gd name="T4" fmla="*/ 21 w 54"/>
                <a:gd name="T5" fmla="*/ 54 h 56"/>
                <a:gd name="T6" fmla="*/ 15 w 54"/>
                <a:gd name="T7" fmla="*/ 47 h 56"/>
                <a:gd name="T8" fmla="*/ 2 w 54"/>
                <a:gd name="T9" fmla="*/ 29 h 56"/>
                <a:gd name="T10" fmla="*/ 6 w 54"/>
                <a:gd name="T11" fmla="*/ 10 h 56"/>
                <a:gd name="T12" fmla="*/ 30 w 54"/>
                <a:gd name="T13" fmla="*/ 1 h 56"/>
                <a:gd name="T14" fmla="*/ 48 w 54"/>
                <a:gd name="T15" fmla="*/ 13 h 56"/>
                <a:gd name="T16" fmla="*/ 51 w 54"/>
                <a:gd name="T17" fmla="*/ 1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1" y="17"/>
                  </a:moveTo>
                  <a:cubicBezTo>
                    <a:pt x="54" y="26"/>
                    <a:pt x="53" y="38"/>
                    <a:pt x="46" y="46"/>
                  </a:cubicBezTo>
                  <a:cubicBezTo>
                    <a:pt x="40" y="54"/>
                    <a:pt x="31" y="56"/>
                    <a:pt x="21" y="54"/>
                  </a:cubicBezTo>
                  <a:cubicBezTo>
                    <a:pt x="18" y="53"/>
                    <a:pt x="17" y="49"/>
                    <a:pt x="15" y="47"/>
                  </a:cubicBezTo>
                  <a:cubicBezTo>
                    <a:pt x="8" y="43"/>
                    <a:pt x="4" y="36"/>
                    <a:pt x="2" y="29"/>
                  </a:cubicBezTo>
                  <a:cubicBezTo>
                    <a:pt x="0" y="23"/>
                    <a:pt x="1" y="15"/>
                    <a:pt x="6" y="10"/>
                  </a:cubicBezTo>
                  <a:cubicBezTo>
                    <a:pt x="11" y="2"/>
                    <a:pt x="21" y="0"/>
                    <a:pt x="30" y="1"/>
                  </a:cubicBezTo>
                  <a:cubicBezTo>
                    <a:pt x="37" y="3"/>
                    <a:pt x="44" y="7"/>
                    <a:pt x="48" y="13"/>
                  </a:cubicBezTo>
                  <a:lnTo>
                    <a:pt x="51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1041"/>
            <p:cNvSpPr>
              <a:spLocks/>
            </p:cNvSpPr>
            <p:nvPr/>
          </p:nvSpPr>
          <p:spPr bwMode="auto">
            <a:xfrm>
              <a:off x="10172701" y="5767388"/>
              <a:ext cx="38100" cy="38100"/>
            </a:xfrm>
            <a:custGeom>
              <a:avLst/>
              <a:gdLst>
                <a:gd name="T0" fmla="*/ 11 w 11"/>
                <a:gd name="T1" fmla="*/ 10 h 11"/>
                <a:gd name="T2" fmla="*/ 1 w 11"/>
                <a:gd name="T3" fmla="*/ 3 h 11"/>
                <a:gd name="T4" fmla="*/ 2 w 11"/>
                <a:gd name="T5" fmla="*/ 0 h 11"/>
                <a:gd name="T6" fmla="*/ 11 w 11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7" y="11"/>
                    <a:pt x="3" y="6"/>
                    <a:pt x="1" y="3"/>
                  </a:cubicBezTo>
                  <a:cubicBezTo>
                    <a:pt x="2" y="2"/>
                    <a:pt x="0" y="1"/>
                    <a:pt x="2" y="0"/>
                  </a:cubicBezTo>
                  <a:cubicBezTo>
                    <a:pt x="6" y="3"/>
                    <a:pt x="9" y="6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042"/>
            <p:cNvSpPr>
              <a:spLocks/>
            </p:cNvSpPr>
            <p:nvPr/>
          </p:nvSpPr>
          <p:spPr bwMode="auto">
            <a:xfrm>
              <a:off x="8523288" y="5770563"/>
              <a:ext cx="717550" cy="590550"/>
            </a:xfrm>
            <a:custGeom>
              <a:avLst/>
              <a:gdLst>
                <a:gd name="T0" fmla="*/ 142 w 207"/>
                <a:gd name="T1" fmla="*/ 10 h 170"/>
                <a:gd name="T2" fmla="*/ 155 w 207"/>
                <a:gd name="T3" fmla="*/ 33 h 170"/>
                <a:gd name="T4" fmla="*/ 176 w 207"/>
                <a:gd name="T5" fmla="*/ 46 h 170"/>
                <a:gd name="T6" fmla="*/ 178 w 207"/>
                <a:gd name="T7" fmla="*/ 63 h 170"/>
                <a:gd name="T8" fmla="*/ 196 w 207"/>
                <a:gd name="T9" fmla="*/ 103 h 170"/>
                <a:gd name="T10" fmla="*/ 203 w 207"/>
                <a:gd name="T11" fmla="*/ 126 h 170"/>
                <a:gd name="T12" fmla="*/ 207 w 207"/>
                <a:gd name="T13" fmla="*/ 131 h 170"/>
                <a:gd name="T14" fmla="*/ 177 w 207"/>
                <a:gd name="T15" fmla="*/ 125 h 170"/>
                <a:gd name="T16" fmla="*/ 173 w 207"/>
                <a:gd name="T17" fmla="*/ 128 h 170"/>
                <a:gd name="T18" fmla="*/ 170 w 207"/>
                <a:gd name="T19" fmla="*/ 135 h 170"/>
                <a:gd name="T20" fmla="*/ 168 w 207"/>
                <a:gd name="T21" fmla="*/ 136 h 170"/>
                <a:gd name="T22" fmla="*/ 131 w 207"/>
                <a:gd name="T23" fmla="*/ 135 h 170"/>
                <a:gd name="T24" fmla="*/ 127 w 207"/>
                <a:gd name="T25" fmla="*/ 137 h 170"/>
                <a:gd name="T26" fmla="*/ 135 w 207"/>
                <a:gd name="T27" fmla="*/ 147 h 170"/>
                <a:gd name="T28" fmla="*/ 134 w 207"/>
                <a:gd name="T29" fmla="*/ 163 h 170"/>
                <a:gd name="T30" fmla="*/ 128 w 207"/>
                <a:gd name="T31" fmla="*/ 169 h 170"/>
                <a:gd name="T32" fmla="*/ 98 w 207"/>
                <a:gd name="T33" fmla="*/ 137 h 170"/>
                <a:gd name="T34" fmla="*/ 73 w 207"/>
                <a:gd name="T35" fmla="*/ 138 h 170"/>
                <a:gd name="T36" fmla="*/ 57 w 207"/>
                <a:gd name="T37" fmla="*/ 157 h 170"/>
                <a:gd name="T38" fmla="*/ 31 w 207"/>
                <a:gd name="T39" fmla="*/ 156 h 170"/>
                <a:gd name="T40" fmla="*/ 23 w 207"/>
                <a:gd name="T41" fmla="*/ 148 h 170"/>
                <a:gd name="T42" fmla="*/ 0 w 207"/>
                <a:gd name="T43" fmla="*/ 149 h 170"/>
                <a:gd name="T44" fmla="*/ 0 w 207"/>
                <a:gd name="T45" fmla="*/ 148 h 170"/>
                <a:gd name="T46" fmla="*/ 11 w 207"/>
                <a:gd name="T47" fmla="*/ 129 h 170"/>
                <a:gd name="T48" fmla="*/ 12 w 207"/>
                <a:gd name="T49" fmla="*/ 114 h 170"/>
                <a:gd name="T50" fmla="*/ 40 w 207"/>
                <a:gd name="T51" fmla="*/ 118 h 170"/>
                <a:gd name="T52" fmla="*/ 81 w 207"/>
                <a:gd name="T53" fmla="*/ 116 h 170"/>
                <a:gd name="T54" fmla="*/ 93 w 207"/>
                <a:gd name="T55" fmla="*/ 109 h 170"/>
                <a:gd name="T56" fmla="*/ 99 w 207"/>
                <a:gd name="T57" fmla="*/ 107 h 170"/>
                <a:gd name="T58" fmla="*/ 106 w 207"/>
                <a:gd name="T59" fmla="*/ 113 h 170"/>
                <a:gd name="T60" fmla="*/ 142 w 207"/>
                <a:gd name="T61" fmla="*/ 102 h 170"/>
                <a:gd name="T62" fmla="*/ 154 w 207"/>
                <a:gd name="T63" fmla="*/ 71 h 170"/>
                <a:gd name="T64" fmla="*/ 92 w 207"/>
                <a:gd name="T65" fmla="*/ 27 h 170"/>
                <a:gd name="T66" fmla="*/ 43 w 207"/>
                <a:gd name="T67" fmla="*/ 27 h 170"/>
                <a:gd name="T68" fmla="*/ 14 w 207"/>
                <a:gd name="T69" fmla="*/ 17 h 170"/>
                <a:gd name="T70" fmla="*/ 14 w 207"/>
                <a:gd name="T71" fmla="*/ 17 h 170"/>
                <a:gd name="T72" fmla="*/ 32 w 207"/>
                <a:gd name="T73" fmla="*/ 12 h 170"/>
                <a:gd name="T74" fmla="*/ 57 w 207"/>
                <a:gd name="T75" fmla="*/ 3 h 170"/>
                <a:gd name="T76" fmla="*/ 81 w 207"/>
                <a:gd name="T77" fmla="*/ 9 h 170"/>
                <a:gd name="T78" fmla="*/ 118 w 207"/>
                <a:gd name="T79" fmla="*/ 2 h 170"/>
                <a:gd name="T80" fmla="*/ 142 w 207"/>
                <a:gd name="T81" fmla="*/ 1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7" h="170">
                  <a:moveTo>
                    <a:pt x="142" y="10"/>
                  </a:moveTo>
                  <a:cubicBezTo>
                    <a:pt x="145" y="19"/>
                    <a:pt x="150" y="26"/>
                    <a:pt x="155" y="33"/>
                  </a:cubicBezTo>
                  <a:cubicBezTo>
                    <a:pt x="161" y="40"/>
                    <a:pt x="168" y="43"/>
                    <a:pt x="176" y="46"/>
                  </a:cubicBezTo>
                  <a:cubicBezTo>
                    <a:pt x="179" y="52"/>
                    <a:pt x="176" y="58"/>
                    <a:pt x="178" y="63"/>
                  </a:cubicBezTo>
                  <a:cubicBezTo>
                    <a:pt x="178" y="80"/>
                    <a:pt x="182" y="94"/>
                    <a:pt x="196" y="103"/>
                  </a:cubicBezTo>
                  <a:cubicBezTo>
                    <a:pt x="196" y="111"/>
                    <a:pt x="200" y="119"/>
                    <a:pt x="203" y="126"/>
                  </a:cubicBezTo>
                  <a:cubicBezTo>
                    <a:pt x="205" y="127"/>
                    <a:pt x="206" y="129"/>
                    <a:pt x="207" y="131"/>
                  </a:cubicBezTo>
                  <a:cubicBezTo>
                    <a:pt x="196" y="131"/>
                    <a:pt x="187" y="124"/>
                    <a:pt x="177" y="125"/>
                  </a:cubicBezTo>
                  <a:cubicBezTo>
                    <a:pt x="175" y="125"/>
                    <a:pt x="173" y="126"/>
                    <a:pt x="173" y="128"/>
                  </a:cubicBezTo>
                  <a:cubicBezTo>
                    <a:pt x="174" y="131"/>
                    <a:pt x="174" y="135"/>
                    <a:pt x="170" y="135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57" y="132"/>
                    <a:pt x="143" y="131"/>
                    <a:pt x="131" y="135"/>
                  </a:cubicBezTo>
                  <a:cubicBezTo>
                    <a:pt x="129" y="135"/>
                    <a:pt x="128" y="136"/>
                    <a:pt x="127" y="137"/>
                  </a:cubicBezTo>
                  <a:cubicBezTo>
                    <a:pt x="127" y="142"/>
                    <a:pt x="133" y="144"/>
                    <a:pt x="135" y="147"/>
                  </a:cubicBezTo>
                  <a:cubicBezTo>
                    <a:pt x="128" y="151"/>
                    <a:pt x="136" y="157"/>
                    <a:pt x="134" y="163"/>
                  </a:cubicBezTo>
                  <a:cubicBezTo>
                    <a:pt x="132" y="165"/>
                    <a:pt x="131" y="170"/>
                    <a:pt x="128" y="169"/>
                  </a:cubicBezTo>
                  <a:cubicBezTo>
                    <a:pt x="124" y="155"/>
                    <a:pt x="113" y="140"/>
                    <a:pt x="98" y="137"/>
                  </a:cubicBezTo>
                  <a:cubicBezTo>
                    <a:pt x="90" y="133"/>
                    <a:pt x="81" y="136"/>
                    <a:pt x="73" y="138"/>
                  </a:cubicBezTo>
                  <a:cubicBezTo>
                    <a:pt x="66" y="143"/>
                    <a:pt x="68" y="156"/>
                    <a:pt x="57" y="157"/>
                  </a:cubicBezTo>
                  <a:cubicBezTo>
                    <a:pt x="49" y="158"/>
                    <a:pt x="38" y="161"/>
                    <a:pt x="31" y="156"/>
                  </a:cubicBezTo>
                  <a:cubicBezTo>
                    <a:pt x="29" y="152"/>
                    <a:pt x="26" y="149"/>
                    <a:pt x="23" y="148"/>
                  </a:cubicBezTo>
                  <a:cubicBezTo>
                    <a:pt x="15" y="146"/>
                    <a:pt x="8" y="148"/>
                    <a:pt x="0" y="1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5" y="142"/>
                    <a:pt x="9" y="136"/>
                    <a:pt x="11" y="129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21" y="113"/>
                    <a:pt x="31" y="117"/>
                    <a:pt x="40" y="118"/>
                  </a:cubicBezTo>
                  <a:cubicBezTo>
                    <a:pt x="55" y="120"/>
                    <a:pt x="68" y="117"/>
                    <a:pt x="81" y="116"/>
                  </a:cubicBezTo>
                  <a:cubicBezTo>
                    <a:pt x="85" y="115"/>
                    <a:pt x="91" y="115"/>
                    <a:pt x="93" y="109"/>
                  </a:cubicBezTo>
                  <a:cubicBezTo>
                    <a:pt x="94" y="107"/>
                    <a:pt x="97" y="106"/>
                    <a:pt x="99" y="107"/>
                  </a:cubicBezTo>
                  <a:cubicBezTo>
                    <a:pt x="100" y="111"/>
                    <a:pt x="104" y="111"/>
                    <a:pt x="106" y="113"/>
                  </a:cubicBezTo>
                  <a:cubicBezTo>
                    <a:pt x="120" y="113"/>
                    <a:pt x="131" y="108"/>
                    <a:pt x="142" y="102"/>
                  </a:cubicBezTo>
                  <a:cubicBezTo>
                    <a:pt x="152" y="95"/>
                    <a:pt x="156" y="82"/>
                    <a:pt x="154" y="71"/>
                  </a:cubicBezTo>
                  <a:cubicBezTo>
                    <a:pt x="147" y="44"/>
                    <a:pt x="118" y="30"/>
                    <a:pt x="92" y="27"/>
                  </a:cubicBezTo>
                  <a:cubicBezTo>
                    <a:pt x="76" y="24"/>
                    <a:pt x="59" y="25"/>
                    <a:pt x="43" y="27"/>
                  </a:cubicBezTo>
                  <a:cubicBezTo>
                    <a:pt x="32" y="29"/>
                    <a:pt x="25" y="19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9" y="14"/>
                    <a:pt x="26" y="14"/>
                    <a:pt x="32" y="12"/>
                  </a:cubicBezTo>
                  <a:cubicBezTo>
                    <a:pt x="42" y="12"/>
                    <a:pt x="51" y="10"/>
                    <a:pt x="57" y="3"/>
                  </a:cubicBezTo>
                  <a:cubicBezTo>
                    <a:pt x="66" y="0"/>
                    <a:pt x="72" y="9"/>
                    <a:pt x="81" y="9"/>
                  </a:cubicBezTo>
                  <a:cubicBezTo>
                    <a:pt x="94" y="10"/>
                    <a:pt x="108" y="11"/>
                    <a:pt x="118" y="2"/>
                  </a:cubicBezTo>
                  <a:cubicBezTo>
                    <a:pt x="127" y="3"/>
                    <a:pt x="136" y="4"/>
                    <a:pt x="14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1043"/>
            <p:cNvSpPr>
              <a:spLocks/>
            </p:cNvSpPr>
            <p:nvPr/>
          </p:nvSpPr>
          <p:spPr bwMode="auto">
            <a:xfrm>
              <a:off x="7518401" y="5770563"/>
              <a:ext cx="111125" cy="115888"/>
            </a:xfrm>
            <a:custGeom>
              <a:avLst/>
              <a:gdLst>
                <a:gd name="T0" fmla="*/ 32 w 32"/>
                <a:gd name="T1" fmla="*/ 9 h 33"/>
                <a:gd name="T2" fmla="*/ 27 w 32"/>
                <a:gd name="T3" fmla="*/ 30 h 33"/>
                <a:gd name="T4" fmla="*/ 28 w 32"/>
                <a:gd name="T5" fmla="*/ 33 h 33"/>
                <a:gd name="T6" fmla="*/ 12 w 32"/>
                <a:gd name="T7" fmla="*/ 29 h 33"/>
                <a:gd name="T8" fmla="*/ 1 w 32"/>
                <a:gd name="T9" fmla="*/ 17 h 33"/>
                <a:gd name="T10" fmla="*/ 6 w 32"/>
                <a:gd name="T11" fmla="*/ 5 h 33"/>
                <a:gd name="T12" fmla="*/ 32 w 32"/>
                <a:gd name="T1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3">
                  <a:moveTo>
                    <a:pt x="32" y="9"/>
                  </a:moveTo>
                  <a:cubicBezTo>
                    <a:pt x="29" y="16"/>
                    <a:pt x="21" y="23"/>
                    <a:pt x="27" y="30"/>
                  </a:cubicBezTo>
                  <a:cubicBezTo>
                    <a:pt x="28" y="31"/>
                    <a:pt x="29" y="32"/>
                    <a:pt x="28" y="33"/>
                  </a:cubicBezTo>
                  <a:cubicBezTo>
                    <a:pt x="23" y="33"/>
                    <a:pt x="17" y="30"/>
                    <a:pt x="12" y="29"/>
                  </a:cubicBezTo>
                  <a:cubicBezTo>
                    <a:pt x="8" y="26"/>
                    <a:pt x="2" y="23"/>
                    <a:pt x="1" y="17"/>
                  </a:cubicBezTo>
                  <a:cubicBezTo>
                    <a:pt x="0" y="13"/>
                    <a:pt x="2" y="7"/>
                    <a:pt x="6" y="5"/>
                  </a:cubicBezTo>
                  <a:cubicBezTo>
                    <a:pt x="15" y="0"/>
                    <a:pt x="26" y="3"/>
                    <a:pt x="3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044"/>
            <p:cNvSpPr>
              <a:spLocks/>
            </p:cNvSpPr>
            <p:nvPr/>
          </p:nvSpPr>
          <p:spPr bwMode="auto">
            <a:xfrm>
              <a:off x="7829551" y="5788025"/>
              <a:ext cx="46038" cy="25400"/>
            </a:xfrm>
            <a:custGeom>
              <a:avLst/>
              <a:gdLst>
                <a:gd name="T0" fmla="*/ 13 w 13"/>
                <a:gd name="T1" fmla="*/ 0 h 7"/>
                <a:gd name="T2" fmla="*/ 1 w 13"/>
                <a:gd name="T3" fmla="*/ 6 h 7"/>
                <a:gd name="T4" fmla="*/ 1 w 13"/>
                <a:gd name="T5" fmla="*/ 4 h 7"/>
                <a:gd name="T6" fmla="*/ 12 w 13"/>
                <a:gd name="T7" fmla="*/ 0 h 7"/>
                <a:gd name="T8" fmla="*/ 13 w 1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cubicBezTo>
                    <a:pt x="10" y="5"/>
                    <a:pt x="6" y="7"/>
                    <a:pt x="1" y="6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5" y="2"/>
                    <a:pt x="9" y="1"/>
                    <a:pt x="12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1045"/>
            <p:cNvSpPr>
              <a:spLocks/>
            </p:cNvSpPr>
            <p:nvPr/>
          </p:nvSpPr>
          <p:spPr bwMode="auto">
            <a:xfrm>
              <a:off x="7618413" y="5784850"/>
              <a:ext cx="201613" cy="146050"/>
            </a:xfrm>
            <a:custGeom>
              <a:avLst/>
              <a:gdLst>
                <a:gd name="T0" fmla="*/ 54 w 58"/>
                <a:gd name="T1" fmla="*/ 15 h 42"/>
                <a:gd name="T2" fmla="*/ 54 w 58"/>
                <a:gd name="T3" fmla="*/ 35 h 42"/>
                <a:gd name="T4" fmla="*/ 38 w 58"/>
                <a:gd name="T5" fmla="*/ 40 h 42"/>
                <a:gd name="T6" fmla="*/ 24 w 58"/>
                <a:gd name="T7" fmla="*/ 32 h 42"/>
                <a:gd name="T8" fmla="*/ 6 w 58"/>
                <a:gd name="T9" fmla="*/ 31 h 42"/>
                <a:gd name="T10" fmla="*/ 0 w 58"/>
                <a:gd name="T11" fmla="*/ 21 h 42"/>
                <a:gd name="T12" fmla="*/ 12 w 58"/>
                <a:gd name="T13" fmla="*/ 5 h 42"/>
                <a:gd name="T14" fmla="*/ 54 w 58"/>
                <a:gd name="T15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42">
                  <a:moveTo>
                    <a:pt x="54" y="15"/>
                  </a:moveTo>
                  <a:cubicBezTo>
                    <a:pt x="57" y="21"/>
                    <a:pt x="58" y="29"/>
                    <a:pt x="54" y="35"/>
                  </a:cubicBezTo>
                  <a:cubicBezTo>
                    <a:pt x="50" y="39"/>
                    <a:pt x="44" y="42"/>
                    <a:pt x="38" y="40"/>
                  </a:cubicBezTo>
                  <a:cubicBezTo>
                    <a:pt x="32" y="38"/>
                    <a:pt x="30" y="33"/>
                    <a:pt x="24" y="32"/>
                  </a:cubicBezTo>
                  <a:cubicBezTo>
                    <a:pt x="19" y="34"/>
                    <a:pt x="11" y="35"/>
                    <a:pt x="6" y="31"/>
                  </a:cubicBezTo>
                  <a:cubicBezTo>
                    <a:pt x="3" y="29"/>
                    <a:pt x="1" y="25"/>
                    <a:pt x="0" y="21"/>
                  </a:cubicBezTo>
                  <a:cubicBezTo>
                    <a:pt x="0" y="14"/>
                    <a:pt x="6" y="7"/>
                    <a:pt x="12" y="5"/>
                  </a:cubicBezTo>
                  <a:cubicBezTo>
                    <a:pt x="26" y="0"/>
                    <a:pt x="44" y="4"/>
                    <a:pt x="54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046"/>
            <p:cNvSpPr>
              <a:spLocks/>
            </p:cNvSpPr>
            <p:nvPr/>
          </p:nvSpPr>
          <p:spPr bwMode="auto">
            <a:xfrm>
              <a:off x="8893176" y="5795963"/>
              <a:ext cx="66675" cy="26988"/>
            </a:xfrm>
            <a:custGeom>
              <a:avLst/>
              <a:gdLst>
                <a:gd name="T0" fmla="*/ 19 w 19"/>
                <a:gd name="T1" fmla="*/ 0 h 8"/>
                <a:gd name="T2" fmla="*/ 13 w 19"/>
                <a:gd name="T3" fmla="*/ 6 h 8"/>
                <a:gd name="T4" fmla="*/ 0 w 19"/>
                <a:gd name="T5" fmla="*/ 6 h 8"/>
                <a:gd name="T6" fmla="*/ 19 w 1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cubicBezTo>
                    <a:pt x="19" y="3"/>
                    <a:pt x="15" y="4"/>
                    <a:pt x="13" y="6"/>
                  </a:cubicBezTo>
                  <a:cubicBezTo>
                    <a:pt x="9" y="8"/>
                    <a:pt x="4" y="8"/>
                    <a:pt x="0" y="6"/>
                  </a:cubicBezTo>
                  <a:cubicBezTo>
                    <a:pt x="6" y="4"/>
                    <a:pt x="12" y="1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1047"/>
            <p:cNvSpPr>
              <a:spLocks/>
            </p:cNvSpPr>
            <p:nvPr/>
          </p:nvSpPr>
          <p:spPr bwMode="auto">
            <a:xfrm>
              <a:off x="9132888" y="5799138"/>
              <a:ext cx="38100" cy="79375"/>
            </a:xfrm>
            <a:custGeom>
              <a:avLst/>
              <a:gdLst>
                <a:gd name="T0" fmla="*/ 11 w 11"/>
                <a:gd name="T1" fmla="*/ 0 h 23"/>
                <a:gd name="T2" fmla="*/ 1 w 11"/>
                <a:gd name="T3" fmla="*/ 23 h 23"/>
                <a:gd name="T4" fmla="*/ 0 w 11"/>
                <a:gd name="T5" fmla="*/ 21 h 23"/>
                <a:gd name="T6" fmla="*/ 10 w 11"/>
                <a:gd name="T7" fmla="*/ 0 h 23"/>
                <a:gd name="T8" fmla="*/ 11 w 11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8"/>
                    <a:pt x="4" y="15"/>
                    <a:pt x="1" y="2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13"/>
                    <a:pt x="4" y="6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048"/>
            <p:cNvSpPr>
              <a:spLocks/>
            </p:cNvSpPr>
            <p:nvPr/>
          </p:nvSpPr>
          <p:spPr bwMode="auto">
            <a:xfrm>
              <a:off x="9645651" y="5805488"/>
              <a:ext cx="176213" cy="174625"/>
            </a:xfrm>
            <a:custGeom>
              <a:avLst/>
              <a:gdLst>
                <a:gd name="T0" fmla="*/ 33 w 51"/>
                <a:gd name="T1" fmla="*/ 2 h 50"/>
                <a:gd name="T2" fmla="*/ 49 w 51"/>
                <a:gd name="T3" fmla="*/ 18 h 50"/>
                <a:gd name="T4" fmla="*/ 47 w 51"/>
                <a:gd name="T5" fmla="*/ 32 h 50"/>
                <a:gd name="T6" fmla="*/ 41 w 51"/>
                <a:gd name="T7" fmla="*/ 38 h 50"/>
                <a:gd name="T8" fmla="*/ 37 w 51"/>
                <a:gd name="T9" fmla="*/ 46 h 50"/>
                <a:gd name="T10" fmla="*/ 15 w 51"/>
                <a:gd name="T11" fmla="*/ 47 h 50"/>
                <a:gd name="T12" fmla="*/ 0 w 51"/>
                <a:gd name="T13" fmla="*/ 23 h 50"/>
                <a:gd name="T14" fmla="*/ 17 w 51"/>
                <a:gd name="T15" fmla="*/ 1 h 50"/>
                <a:gd name="T16" fmla="*/ 33 w 51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0">
                  <a:moveTo>
                    <a:pt x="33" y="2"/>
                  </a:moveTo>
                  <a:cubicBezTo>
                    <a:pt x="41" y="4"/>
                    <a:pt x="47" y="10"/>
                    <a:pt x="49" y="18"/>
                  </a:cubicBezTo>
                  <a:cubicBezTo>
                    <a:pt x="50" y="22"/>
                    <a:pt x="51" y="28"/>
                    <a:pt x="47" y="32"/>
                  </a:cubicBezTo>
                  <a:cubicBezTo>
                    <a:pt x="44" y="32"/>
                    <a:pt x="41" y="35"/>
                    <a:pt x="41" y="38"/>
                  </a:cubicBezTo>
                  <a:cubicBezTo>
                    <a:pt x="42" y="41"/>
                    <a:pt x="40" y="44"/>
                    <a:pt x="37" y="46"/>
                  </a:cubicBezTo>
                  <a:cubicBezTo>
                    <a:pt x="30" y="48"/>
                    <a:pt x="23" y="50"/>
                    <a:pt x="15" y="47"/>
                  </a:cubicBezTo>
                  <a:cubicBezTo>
                    <a:pt x="7" y="42"/>
                    <a:pt x="0" y="34"/>
                    <a:pt x="0" y="23"/>
                  </a:cubicBezTo>
                  <a:cubicBezTo>
                    <a:pt x="1" y="13"/>
                    <a:pt x="9" y="6"/>
                    <a:pt x="17" y="1"/>
                  </a:cubicBezTo>
                  <a:cubicBezTo>
                    <a:pt x="23" y="0"/>
                    <a:pt x="28" y="0"/>
                    <a:pt x="3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1049"/>
            <p:cNvSpPr>
              <a:spLocks/>
            </p:cNvSpPr>
            <p:nvPr/>
          </p:nvSpPr>
          <p:spPr bwMode="auto">
            <a:xfrm>
              <a:off x="8936038" y="5810250"/>
              <a:ext cx="47625" cy="30163"/>
            </a:xfrm>
            <a:custGeom>
              <a:avLst/>
              <a:gdLst>
                <a:gd name="T0" fmla="*/ 12 w 14"/>
                <a:gd name="T1" fmla="*/ 5 h 9"/>
                <a:gd name="T2" fmla="*/ 0 w 14"/>
                <a:gd name="T3" fmla="*/ 8 h 9"/>
                <a:gd name="T4" fmla="*/ 13 w 14"/>
                <a:gd name="T5" fmla="*/ 0 h 9"/>
                <a:gd name="T6" fmla="*/ 12 w 14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2" y="5"/>
                  </a:moveTo>
                  <a:cubicBezTo>
                    <a:pt x="9" y="7"/>
                    <a:pt x="4" y="9"/>
                    <a:pt x="0" y="8"/>
                  </a:cubicBezTo>
                  <a:cubicBezTo>
                    <a:pt x="4" y="5"/>
                    <a:pt x="9" y="2"/>
                    <a:pt x="13" y="0"/>
                  </a:cubicBezTo>
                  <a:cubicBezTo>
                    <a:pt x="14" y="1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050"/>
            <p:cNvSpPr>
              <a:spLocks/>
            </p:cNvSpPr>
            <p:nvPr/>
          </p:nvSpPr>
          <p:spPr bwMode="auto">
            <a:xfrm>
              <a:off x="9109076" y="5810250"/>
              <a:ext cx="20638" cy="58738"/>
            </a:xfrm>
            <a:custGeom>
              <a:avLst/>
              <a:gdLst>
                <a:gd name="T0" fmla="*/ 6 w 6"/>
                <a:gd name="T1" fmla="*/ 0 h 17"/>
                <a:gd name="T2" fmla="*/ 3 w 6"/>
                <a:gd name="T3" fmla="*/ 17 h 17"/>
                <a:gd name="T4" fmla="*/ 2 w 6"/>
                <a:gd name="T5" fmla="*/ 5 h 17"/>
                <a:gd name="T6" fmla="*/ 6 w 6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6" y="6"/>
                    <a:pt x="5" y="11"/>
                    <a:pt x="3" y="17"/>
                  </a:cubicBezTo>
                  <a:cubicBezTo>
                    <a:pt x="0" y="14"/>
                    <a:pt x="1" y="8"/>
                    <a:pt x="2" y="5"/>
                  </a:cubicBezTo>
                  <a:cubicBezTo>
                    <a:pt x="3" y="3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1051"/>
            <p:cNvSpPr>
              <a:spLocks/>
            </p:cNvSpPr>
            <p:nvPr/>
          </p:nvSpPr>
          <p:spPr bwMode="auto">
            <a:xfrm>
              <a:off x="7691438" y="5813425"/>
              <a:ext cx="26988" cy="61913"/>
            </a:xfrm>
            <a:custGeom>
              <a:avLst/>
              <a:gdLst>
                <a:gd name="T0" fmla="*/ 4 w 8"/>
                <a:gd name="T1" fmla="*/ 17 h 18"/>
                <a:gd name="T2" fmla="*/ 2 w 8"/>
                <a:gd name="T3" fmla="*/ 15 h 18"/>
                <a:gd name="T4" fmla="*/ 3 w 8"/>
                <a:gd name="T5" fmla="*/ 0 h 18"/>
                <a:gd name="T6" fmla="*/ 4 w 8"/>
                <a:gd name="T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4" y="17"/>
                  </a:moveTo>
                  <a:cubicBezTo>
                    <a:pt x="3" y="18"/>
                    <a:pt x="3" y="16"/>
                    <a:pt x="2" y="15"/>
                  </a:cubicBezTo>
                  <a:cubicBezTo>
                    <a:pt x="2" y="10"/>
                    <a:pt x="0" y="4"/>
                    <a:pt x="3" y="0"/>
                  </a:cubicBezTo>
                  <a:cubicBezTo>
                    <a:pt x="8" y="4"/>
                    <a:pt x="5" y="12"/>
                    <a:pt x="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052"/>
            <p:cNvSpPr>
              <a:spLocks/>
            </p:cNvSpPr>
            <p:nvPr/>
          </p:nvSpPr>
          <p:spPr bwMode="auto">
            <a:xfrm>
              <a:off x="7718426" y="5816600"/>
              <a:ext cx="28575" cy="58738"/>
            </a:xfrm>
            <a:custGeom>
              <a:avLst/>
              <a:gdLst>
                <a:gd name="T0" fmla="*/ 4 w 8"/>
                <a:gd name="T1" fmla="*/ 13 h 17"/>
                <a:gd name="T2" fmla="*/ 1 w 8"/>
                <a:gd name="T3" fmla="*/ 17 h 17"/>
                <a:gd name="T4" fmla="*/ 4 w 8"/>
                <a:gd name="T5" fmla="*/ 0 h 17"/>
                <a:gd name="T6" fmla="*/ 4 w 8"/>
                <a:gd name="T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4" y="13"/>
                  </a:moveTo>
                  <a:cubicBezTo>
                    <a:pt x="3" y="15"/>
                    <a:pt x="2" y="16"/>
                    <a:pt x="1" y="17"/>
                  </a:cubicBezTo>
                  <a:cubicBezTo>
                    <a:pt x="0" y="11"/>
                    <a:pt x="1" y="5"/>
                    <a:pt x="4" y="0"/>
                  </a:cubicBezTo>
                  <a:cubicBezTo>
                    <a:pt x="8" y="3"/>
                    <a:pt x="5" y="9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1053"/>
            <p:cNvSpPr>
              <a:spLocks/>
            </p:cNvSpPr>
            <p:nvPr/>
          </p:nvSpPr>
          <p:spPr bwMode="auto">
            <a:xfrm>
              <a:off x="9147176" y="5816600"/>
              <a:ext cx="68263" cy="76200"/>
            </a:xfrm>
            <a:custGeom>
              <a:avLst/>
              <a:gdLst>
                <a:gd name="T0" fmla="*/ 20 w 20"/>
                <a:gd name="T1" fmla="*/ 3 h 22"/>
                <a:gd name="T2" fmla="*/ 0 w 20"/>
                <a:gd name="T3" fmla="*/ 22 h 22"/>
                <a:gd name="T4" fmla="*/ 16 w 20"/>
                <a:gd name="T5" fmla="*/ 2 h 22"/>
                <a:gd name="T6" fmla="*/ 20 w 20"/>
                <a:gd name="T7" fmla="*/ 0 h 22"/>
                <a:gd name="T8" fmla="*/ 20 w 20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20" y="3"/>
                  </a:moveTo>
                  <a:cubicBezTo>
                    <a:pt x="14" y="9"/>
                    <a:pt x="9" y="19"/>
                    <a:pt x="0" y="22"/>
                  </a:cubicBezTo>
                  <a:cubicBezTo>
                    <a:pt x="3" y="14"/>
                    <a:pt x="10" y="8"/>
                    <a:pt x="16" y="2"/>
                  </a:cubicBezTo>
                  <a:cubicBezTo>
                    <a:pt x="17" y="1"/>
                    <a:pt x="19" y="0"/>
                    <a:pt x="20" y="0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054"/>
            <p:cNvSpPr>
              <a:spLocks/>
            </p:cNvSpPr>
            <p:nvPr/>
          </p:nvSpPr>
          <p:spPr bwMode="auto">
            <a:xfrm>
              <a:off x="7667626" y="5816600"/>
              <a:ext cx="20638" cy="55563"/>
            </a:xfrm>
            <a:custGeom>
              <a:avLst/>
              <a:gdLst>
                <a:gd name="T0" fmla="*/ 6 w 6"/>
                <a:gd name="T1" fmla="*/ 16 h 16"/>
                <a:gd name="T2" fmla="*/ 0 w 6"/>
                <a:gd name="T3" fmla="*/ 0 h 16"/>
                <a:gd name="T4" fmla="*/ 6 w 6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6" y="16"/>
                  </a:moveTo>
                  <a:cubicBezTo>
                    <a:pt x="1" y="13"/>
                    <a:pt x="0" y="6"/>
                    <a:pt x="0" y="0"/>
                  </a:cubicBezTo>
                  <a:cubicBezTo>
                    <a:pt x="5" y="4"/>
                    <a:pt x="5" y="1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055"/>
            <p:cNvSpPr>
              <a:spLocks/>
            </p:cNvSpPr>
            <p:nvPr/>
          </p:nvSpPr>
          <p:spPr bwMode="auto">
            <a:xfrm>
              <a:off x="9753601" y="5822950"/>
              <a:ext cx="26988" cy="66675"/>
            </a:xfrm>
            <a:custGeom>
              <a:avLst/>
              <a:gdLst>
                <a:gd name="T0" fmla="*/ 1 w 8"/>
                <a:gd name="T1" fmla="*/ 1 h 19"/>
                <a:gd name="T2" fmla="*/ 8 w 8"/>
                <a:gd name="T3" fmla="*/ 19 h 19"/>
                <a:gd name="T4" fmla="*/ 1 w 8"/>
                <a:gd name="T5" fmla="*/ 4 h 19"/>
                <a:gd name="T6" fmla="*/ 0 w 8"/>
                <a:gd name="T7" fmla="*/ 0 h 19"/>
                <a:gd name="T8" fmla="*/ 1 w 8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1" y="1"/>
                  </a:moveTo>
                  <a:cubicBezTo>
                    <a:pt x="6" y="6"/>
                    <a:pt x="8" y="12"/>
                    <a:pt x="8" y="19"/>
                  </a:cubicBezTo>
                  <a:cubicBezTo>
                    <a:pt x="6" y="14"/>
                    <a:pt x="2" y="9"/>
                    <a:pt x="1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056"/>
            <p:cNvSpPr>
              <a:spLocks/>
            </p:cNvSpPr>
            <p:nvPr/>
          </p:nvSpPr>
          <p:spPr bwMode="auto">
            <a:xfrm>
              <a:off x="8977313" y="5826125"/>
              <a:ext cx="26988" cy="31750"/>
            </a:xfrm>
            <a:custGeom>
              <a:avLst/>
              <a:gdLst>
                <a:gd name="T0" fmla="*/ 6 w 8"/>
                <a:gd name="T1" fmla="*/ 5 h 9"/>
                <a:gd name="T2" fmla="*/ 0 w 8"/>
                <a:gd name="T3" fmla="*/ 8 h 9"/>
                <a:gd name="T4" fmla="*/ 0 w 8"/>
                <a:gd name="T5" fmla="*/ 8 h 9"/>
                <a:gd name="T6" fmla="*/ 6 w 8"/>
                <a:gd name="T7" fmla="*/ 0 h 9"/>
                <a:gd name="T8" fmla="*/ 6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5"/>
                  </a:moveTo>
                  <a:cubicBezTo>
                    <a:pt x="5" y="7"/>
                    <a:pt x="3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6" y="3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057"/>
            <p:cNvSpPr>
              <a:spLocks/>
            </p:cNvSpPr>
            <p:nvPr/>
          </p:nvSpPr>
          <p:spPr bwMode="auto">
            <a:xfrm>
              <a:off x="8169276" y="5826125"/>
              <a:ext cx="55563" cy="52388"/>
            </a:xfrm>
            <a:custGeom>
              <a:avLst/>
              <a:gdLst>
                <a:gd name="T0" fmla="*/ 16 w 16"/>
                <a:gd name="T1" fmla="*/ 14 h 15"/>
                <a:gd name="T2" fmla="*/ 10 w 16"/>
                <a:gd name="T3" fmla="*/ 11 h 15"/>
                <a:gd name="T4" fmla="*/ 0 w 16"/>
                <a:gd name="T5" fmla="*/ 0 h 15"/>
                <a:gd name="T6" fmla="*/ 16 w 16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16" y="14"/>
                  </a:moveTo>
                  <a:cubicBezTo>
                    <a:pt x="13" y="15"/>
                    <a:pt x="12" y="12"/>
                    <a:pt x="10" y="11"/>
                  </a:cubicBezTo>
                  <a:cubicBezTo>
                    <a:pt x="7" y="7"/>
                    <a:pt x="2" y="5"/>
                    <a:pt x="0" y="0"/>
                  </a:cubicBezTo>
                  <a:cubicBezTo>
                    <a:pt x="7" y="1"/>
                    <a:pt x="14" y="7"/>
                    <a:pt x="1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058"/>
            <p:cNvSpPr>
              <a:spLocks/>
            </p:cNvSpPr>
            <p:nvPr/>
          </p:nvSpPr>
          <p:spPr bwMode="auto">
            <a:xfrm>
              <a:off x="7740651" y="5830888"/>
              <a:ext cx="38100" cy="47625"/>
            </a:xfrm>
            <a:custGeom>
              <a:avLst/>
              <a:gdLst>
                <a:gd name="T0" fmla="*/ 11 w 11"/>
                <a:gd name="T1" fmla="*/ 2 h 14"/>
                <a:gd name="T2" fmla="*/ 0 w 11"/>
                <a:gd name="T3" fmla="*/ 14 h 14"/>
                <a:gd name="T4" fmla="*/ 0 w 11"/>
                <a:gd name="T5" fmla="*/ 14 h 14"/>
                <a:gd name="T6" fmla="*/ 10 w 11"/>
                <a:gd name="T7" fmla="*/ 0 h 14"/>
                <a:gd name="T8" fmla="*/ 11 w 11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2"/>
                  </a:moveTo>
                  <a:cubicBezTo>
                    <a:pt x="9" y="8"/>
                    <a:pt x="5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9"/>
                    <a:pt x="5" y="3"/>
                    <a:pt x="10" y="0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1059"/>
            <p:cNvSpPr>
              <a:spLocks/>
            </p:cNvSpPr>
            <p:nvPr/>
          </p:nvSpPr>
          <p:spPr bwMode="auto">
            <a:xfrm>
              <a:off x="9707563" y="5834063"/>
              <a:ext cx="52388" cy="52388"/>
            </a:xfrm>
            <a:custGeom>
              <a:avLst/>
              <a:gdLst>
                <a:gd name="T0" fmla="*/ 15 w 15"/>
                <a:gd name="T1" fmla="*/ 15 h 15"/>
                <a:gd name="T2" fmla="*/ 0 w 15"/>
                <a:gd name="T3" fmla="*/ 2 h 15"/>
                <a:gd name="T4" fmla="*/ 6 w 15"/>
                <a:gd name="T5" fmla="*/ 3 h 15"/>
                <a:gd name="T6" fmla="*/ 15 w 15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5">
                  <a:moveTo>
                    <a:pt x="15" y="15"/>
                  </a:moveTo>
                  <a:cubicBezTo>
                    <a:pt x="9" y="13"/>
                    <a:pt x="5" y="7"/>
                    <a:pt x="0" y="2"/>
                  </a:cubicBezTo>
                  <a:cubicBezTo>
                    <a:pt x="2" y="0"/>
                    <a:pt x="4" y="3"/>
                    <a:pt x="6" y="3"/>
                  </a:cubicBezTo>
                  <a:cubicBezTo>
                    <a:pt x="9" y="7"/>
                    <a:pt x="14" y="10"/>
                    <a:pt x="1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060"/>
            <p:cNvSpPr>
              <a:spLocks/>
            </p:cNvSpPr>
            <p:nvPr/>
          </p:nvSpPr>
          <p:spPr bwMode="auto">
            <a:xfrm>
              <a:off x="8142288" y="5843588"/>
              <a:ext cx="61913" cy="52388"/>
            </a:xfrm>
            <a:custGeom>
              <a:avLst/>
              <a:gdLst>
                <a:gd name="T0" fmla="*/ 18 w 18"/>
                <a:gd name="T1" fmla="*/ 14 h 15"/>
                <a:gd name="T2" fmla="*/ 18 w 18"/>
                <a:gd name="T3" fmla="*/ 15 h 15"/>
                <a:gd name="T4" fmla="*/ 0 w 18"/>
                <a:gd name="T5" fmla="*/ 1 h 15"/>
                <a:gd name="T6" fmla="*/ 0 w 18"/>
                <a:gd name="T7" fmla="*/ 0 h 15"/>
                <a:gd name="T8" fmla="*/ 18 w 18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18" y="14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1" y="13"/>
                    <a:pt x="6" y="6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14" y="8"/>
                    <a:pt x="1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061"/>
            <p:cNvSpPr>
              <a:spLocks/>
            </p:cNvSpPr>
            <p:nvPr/>
          </p:nvSpPr>
          <p:spPr bwMode="auto">
            <a:xfrm>
              <a:off x="8189913" y="5840413"/>
              <a:ext cx="284163" cy="287338"/>
            </a:xfrm>
            <a:custGeom>
              <a:avLst/>
              <a:gdLst>
                <a:gd name="T0" fmla="*/ 75 w 82"/>
                <a:gd name="T1" fmla="*/ 21 h 83"/>
                <a:gd name="T2" fmla="*/ 78 w 82"/>
                <a:gd name="T3" fmla="*/ 53 h 83"/>
                <a:gd name="T4" fmla="*/ 72 w 82"/>
                <a:gd name="T5" fmla="*/ 65 h 83"/>
                <a:gd name="T6" fmla="*/ 32 w 82"/>
                <a:gd name="T7" fmla="*/ 79 h 83"/>
                <a:gd name="T8" fmla="*/ 3 w 82"/>
                <a:gd name="T9" fmla="*/ 51 h 83"/>
                <a:gd name="T10" fmla="*/ 5 w 82"/>
                <a:gd name="T11" fmla="*/ 27 h 83"/>
                <a:gd name="T12" fmla="*/ 17 w 82"/>
                <a:gd name="T13" fmla="*/ 10 h 83"/>
                <a:gd name="T14" fmla="*/ 35 w 82"/>
                <a:gd name="T15" fmla="*/ 2 h 83"/>
                <a:gd name="T16" fmla="*/ 38 w 82"/>
                <a:gd name="T17" fmla="*/ 2 h 83"/>
                <a:gd name="T18" fmla="*/ 53 w 82"/>
                <a:gd name="T19" fmla="*/ 3 h 83"/>
                <a:gd name="T20" fmla="*/ 75 w 82"/>
                <a:gd name="T2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83">
                  <a:moveTo>
                    <a:pt x="75" y="21"/>
                  </a:moveTo>
                  <a:cubicBezTo>
                    <a:pt x="81" y="30"/>
                    <a:pt x="82" y="43"/>
                    <a:pt x="78" y="53"/>
                  </a:cubicBezTo>
                  <a:cubicBezTo>
                    <a:pt x="78" y="57"/>
                    <a:pt x="74" y="61"/>
                    <a:pt x="72" y="65"/>
                  </a:cubicBezTo>
                  <a:cubicBezTo>
                    <a:pt x="63" y="77"/>
                    <a:pt x="48" y="83"/>
                    <a:pt x="32" y="79"/>
                  </a:cubicBezTo>
                  <a:cubicBezTo>
                    <a:pt x="18" y="77"/>
                    <a:pt x="8" y="64"/>
                    <a:pt x="3" y="51"/>
                  </a:cubicBezTo>
                  <a:cubicBezTo>
                    <a:pt x="2" y="43"/>
                    <a:pt x="0" y="34"/>
                    <a:pt x="5" y="27"/>
                  </a:cubicBezTo>
                  <a:cubicBezTo>
                    <a:pt x="7" y="20"/>
                    <a:pt x="12" y="15"/>
                    <a:pt x="17" y="10"/>
                  </a:cubicBezTo>
                  <a:cubicBezTo>
                    <a:pt x="22" y="6"/>
                    <a:pt x="28" y="2"/>
                    <a:pt x="35" y="2"/>
                  </a:cubicBezTo>
                  <a:cubicBezTo>
                    <a:pt x="35" y="0"/>
                    <a:pt x="37" y="2"/>
                    <a:pt x="38" y="2"/>
                  </a:cubicBezTo>
                  <a:cubicBezTo>
                    <a:pt x="43" y="0"/>
                    <a:pt x="48" y="3"/>
                    <a:pt x="53" y="3"/>
                  </a:cubicBezTo>
                  <a:cubicBezTo>
                    <a:pt x="61" y="7"/>
                    <a:pt x="71" y="12"/>
                    <a:pt x="7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062"/>
            <p:cNvSpPr>
              <a:spLocks/>
            </p:cNvSpPr>
            <p:nvPr/>
          </p:nvSpPr>
          <p:spPr bwMode="auto">
            <a:xfrm>
              <a:off x="7639051" y="5848350"/>
              <a:ext cx="34925" cy="30163"/>
            </a:xfrm>
            <a:custGeom>
              <a:avLst/>
              <a:gdLst>
                <a:gd name="T0" fmla="*/ 10 w 10"/>
                <a:gd name="T1" fmla="*/ 9 h 9"/>
                <a:gd name="T2" fmla="*/ 4 w 10"/>
                <a:gd name="T3" fmla="*/ 6 h 9"/>
                <a:gd name="T4" fmla="*/ 1 w 10"/>
                <a:gd name="T5" fmla="*/ 0 h 9"/>
                <a:gd name="T6" fmla="*/ 10 w 10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9"/>
                  </a:moveTo>
                  <a:cubicBezTo>
                    <a:pt x="8" y="9"/>
                    <a:pt x="6" y="7"/>
                    <a:pt x="4" y="6"/>
                  </a:cubicBezTo>
                  <a:cubicBezTo>
                    <a:pt x="3" y="4"/>
                    <a:pt x="0" y="3"/>
                    <a:pt x="1" y="0"/>
                  </a:cubicBezTo>
                  <a:cubicBezTo>
                    <a:pt x="5" y="1"/>
                    <a:pt x="8" y="5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063"/>
            <p:cNvSpPr>
              <a:spLocks/>
            </p:cNvSpPr>
            <p:nvPr/>
          </p:nvSpPr>
          <p:spPr bwMode="auto">
            <a:xfrm>
              <a:off x="7781926" y="5840413"/>
              <a:ext cx="141288" cy="107950"/>
            </a:xfrm>
            <a:custGeom>
              <a:avLst/>
              <a:gdLst>
                <a:gd name="T0" fmla="*/ 39 w 41"/>
                <a:gd name="T1" fmla="*/ 13 h 31"/>
                <a:gd name="T2" fmla="*/ 38 w 41"/>
                <a:gd name="T3" fmla="*/ 25 h 31"/>
                <a:gd name="T4" fmla="*/ 23 w 41"/>
                <a:gd name="T5" fmla="*/ 30 h 31"/>
                <a:gd name="T6" fmla="*/ 0 w 41"/>
                <a:gd name="T7" fmla="*/ 27 h 31"/>
                <a:gd name="T8" fmla="*/ 5 w 41"/>
                <a:gd name="T9" fmla="*/ 24 h 31"/>
                <a:gd name="T10" fmla="*/ 14 w 41"/>
                <a:gd name="T11" fmla="*/ 3 h 31"/>
                <a:gd name="T12" fmla="*/ 33 w 41"/>
                <a:gd name="T13" fmla="*/ 6 h 31"/>
                <a:gd name="T14" fmla="*/ 39 w 41"/>
                <a:gd name="T15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1">
                  <a:moveTo>
                    <a:pt x="39" y="13"/>
                  </a:moveTo>
                  <a:cubicBezTo>
                    <a:pt x="40" y="16"/>
                    <a:pt x="41" y="21"/>
                    <a:pt x="38" y="25"/>
                  </a:cubicBezTo>
                  <a:cubicBezTo>
                    <a:pt x="36" y="31"/>
                    <a:pt x="28" y="29"/>
                    <a:pt x="23" y="30"/>
                  </a:cubicBezTo>
                  <a:cubicBezTo>
                    <a:pt x="15" y="31"/>
                    <a:pt x="8" y="28"/>
                    <a:pt x="0" y="27"/>
                  </a:cubicBezTo>
                  <a:cubicBezTo>
                    <a:pt x="0" y="25"/>
                    <a:pt x="4" y="26"/>
                    <a:pt x="5" y="24"/>
                  </a:cubicBezTo>
                  <a:cubicBezTo>
                    <a:pt x="13" y="20"/>
                    <a:pt x="15" y="11"/>
                    <a:pt x="14" y="3"/>
                  </a:cubicBezTo>
                  <a:cubicBezTo>
                    <a:pt x="20" y="0"/>
                    <a:pt x="27" y="4"/>
                    <a:pt x="33" y="6"/>
                  </a:cubicBezTo>
                  <a:lnTo>
                    <a:pt x="39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064"/>
            <p:cNvSpPr>
              <a:spLocks/>
            </p:cNvSpPr>
            <p:nvPr/>
          </p:nvSpPr>
          <p:spPr bwMode="auto">
            <a:xfrm>
              <a:off x="9167813" y="5848350"/>
              <a:ext cx="76200" cy="53975"/>
            </a:xfrm>
            <a:custGeom>
              <a:avLst/>
              <a:gdLst>
                <a:gd name="T0" fmla="*/ 22 w 22"/>
                <a:gd name="T1" fmla="*/ 4 h 16"/>
                <a:gd name="T2" fmla="*/ 0 w 22"/>
                <a:gd name="T3" fmla="*/ 16 h 16"/>
                <a:gd name="T4" fmla="*/ 0 w 22"/>
                <a:gd name="T5" fmla="*/ 15 h 16"/>
                <a:gd name="T6" fmla="*/ 17 w 22"/>
                <a:gd name="T7" fmla="*/ 4 h 16"/>
                <a:gd name="T8" fmla="*/ 22 w 22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2" y="4"/>
                  </a:moveTo>
                  <a:cubicBezTo>
                    <a:pt x="16" y="10"/>
                    <a:pt x="9" y="15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0"/>
                    <a:pt x="10" y="6"/>
                    <a:pt x="17" y="4"/>
                  </a:cubicBezTo>
                  <a:cubicBezTo>
                    <a:pt x="18" y="3"/>
                    <a:pt x="22" y="0"/>
                    <a:pt x="2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065"/>
            <p:cNvSpPr>
              <a:spLocks/>
            </p:cNvSpPr>
            <p:nvPr/>
          </p:nvSpPr>
          <p:spPr bwMode="auto">
            <a:xfrm>
              <a:off x="8086726" y="5851525"/>
              <a:ext cx="96838" cy="61913"/>
            </a:xfrm>
            <a:custGeom>
              <a:avLst/>
              <a:gdLst>
                <a:gd name="T0" fmla="*/ 27 w 28"/>
                <a:gd name="T1" fmla="*/ 16 h 18"/>
                <a:gd name="T2" fmla="*/ 28 w 28"/>
                <a:gd name="T3" fmla="*/ 18 h 18"/>
                <a:gd name="T4" fmla="*/ 1 w 28"/>
                <a:gd name="T5" fmla="*/ 3 h 18"/>
                <a:gd name="T6" fmla="*/ 0 w 28"/>
                <a:gd name="T7" fmla="*/ 3 h 18"/>
                <a:gd name="T8" fmla="*/ 8 w 28"/>
                <a:gd name="T9" fmla="*/ 4 h 18"/>
                <a:gd name="T10" fmla="*/ 27 w 28"/>
                <a:gd name="T1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8">
                  <a:moveTo>
                    <a:pt x="27" y="16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18" y="14"/>
                    <a:pt x="9" y="1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6" y="3"/>
                    <a:pt x="8" y="4"/>
                  </a:cubicBezTo>
                  <a:cubicBezTo>
                    <a:pt x="15" y="7"/>
                    <a:pt x="21" y="11"/>
                    <a:pt x="2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066"/>
            <p:cNvSpPr>
              <a:spLocks/>
            </p:cNvSpPr>
            <p:nvPr/>
          </p:nvSpPr>
          <p:spPr bwMode="auto">
            <a:xfrm>
              <a:off x="8291513" y="5851525"/>
              <a:ext cx="47625" cy="41275"/>
            </a:xfrm>
            <a:custGeom>
              <a:avLst/>
              <a:gdLst>
                <a:gd name="T0" fmla="*/ 14 w 14"/>
                <a:gd name="T1" fmla="*/ 5 h 12"/>
                <a:gd name="T2" fmla="*/ 8 w 14"/>
                <a:gd name="T3" fmla="*/ 9 h 12"/>
                <a:gd name="T4" fmla="*/ 2 w 14"/>
                <a:gd name="T5" fmla="*/ 9 h 12"/>
                <a:gd name="T6" fmla="*/ 1 w 14"/>
                <a:gd name="T7" fmla="*/ 5 h 12"/>
                <a:gd name="T8" fmla="*/ 14 w 14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3" y="8"/>
                    <a:pt x="10" y="9"/>
                    <a:pt x="8" y="9"/>
                  </a:cubicBezTo>
                  <a:cubicBezTo>
                    <a:pt x="7" y="12"/>
                    <a:pt x="4" y="10"/>
                    <a:pt x="2" y="9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5" y="3"/>
                    <a:pt x="11" y="0"/>
                    <a:pt x="1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067"/>
            <p:cNvSpPr>
              <a:spLocks/>
            </p:cNvSpPr>
            <p:nvPr/>
          </p:nvSpPr>
          <p:spPr bwMode="auto">
            <a:xfrm>
              <a:off x="7756526" y="5861050"/>
              <a:ext cx="42863" cy="31750"/>
            </a:xfrm>
            <a:custGeom>
              <a:avLst/>
              <a:gdLst>
                <a:gd name="T0" fmla="*/ 12 w 12"/>
                <a:gd name="T1" fmla="*/ 0 h 9"/>
                <a:gd name="T2" fmla="*/ 0 w 12"/>
                <a:gd name="T3" fmla="*/ 8 h 9"/>
                <a:gd name="T4" fmla="*/ 12 w 1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cubicBezTo>
                    <a:pt x="9" y="5"/>
                    <a:pt x="5" y="9"/>
                    <a:pt x="0" y="8"/>
                  </a:cubicBezTo>
                  <a:cubicBezTo>
                    <a:pt x="1" y="4"/>
                    <a:pt x="7" y="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068"/>
            <p:cNvSpPr>
              <a:spLocks/>
            </p:cNvSpPr>
            <p:nvPr/>
          </p:nvSpPr>
          <p:spPr bwMode="auto">
            <a:xfrm>
              <a:off x="9686926" y="5861050"/>
              <a:ext cx="73025" cy="49213"/>
            </a:xfrm>
            <a:custGeom>
              <a:avLst/>
              <a:gdLst>
                <a:gd name="T0" fmla="*/ 21 w 21"/>
                <a:gd name="T1" fmla="*/ 14 h 14"/>
                <a:gd name="T2" fmla="*/ 0 w 21"/>
                <a:gd name="T3" fmla="*/ 2 h 14"/>
                <a:gd name="T4" fmla="*/ 0 w 21"/>
                <a:gd name="T5" fmla="*/ 0 h 14"/>
                <a:gd name="T6" fmla="*/ 21 w 2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4">
                  <a:moveTo>
                    <a:pt x="21" y="14"/>
                  </a:moveTo>
                  <a:cubicBezTo>
                    <a:pt x="13" y="12"/>
                    <a:pt x="5" y="9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2"/>
                    <a:pt x="15" y="8"/>
                    <a:pt x="2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069"/>
            <p:cNvSpPr>
              <a:spLocks/>
            </p:cNvSpPr>
            <p:nvPr/>
          </p:nvSpPr>
          <p:spPr bwMode="auto">
            <a:xfrm>
              <a:off x="8359776" y="5864225"/>
              <a:ext cx="38100" cy="28575"/>
            </a:xfrm>
            <a:custGeom>
              <a:avLst/>
              <a:gdLst>
                <a:gd name="T0" fmla="*/ 11 w 11"/>
                <a:gd name="T1" fmla="*/ 4 h 8"/>
                <a:gd name="T2" fmla="*/ 7 w 11"/>
                <a:gd name="T3" fmla="*/ 8 h 8"/>
                <a:gd name="T4" fmla="*/ 0 w 11"/>
                <a:gd name="T5" fmla="*/ 2 h 8"/>
                <a:gd name="T6" fmla="*/ 1 w 11"/>
                <a:gd name="T7" fmla="*/ 0 h 8"/>
                <a:gd name="T8" fmla="*/ 11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11" y="7"/>
                    <a:pt x="9" y="8"/>
                    <a:pt x="7" y="8"/>
                  </a:cubicBezTo>
                  <a:cubicBezTo>
                    <a:pt x="4" y="8"/>
                    <a:pt x="1" y="5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1"/>
                    <a:pt x="9" y="1"/>
                    <a:pt x="1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070"/>
            <p:cNvSpPr>
              <a:spLocks/>
            </p:cNvSpPr>
            <p:nvPr/>
          </p:nvSpPr>
          <p:spPr bwMode="auto">
            <a:xfrm>
              <a:off x="7829551" y="5864225"/>
              <a:ext cx="41275" cy="60325"/>
            </a:xfrm>
            <a:custGeom>
              <a:avLst/>
              <a:gdLst>
                <a:gd name="T0" fmla="*/ 12 w 12"/>
                <a:gd name="T1" fmla="*/ 4 h 17"/>
                <a:gd name="T2" fmla="*/ 4 w 12"/>
                <a:gd name="T3" fmla="*/ 15 h 17"/>
                <a:gd name="T4" fmla="*/ 0 w 12"/>
                <a:gd name="T5" fmla="*/ 16 h 17"/>
                <a:gd name="T6" fmla="*/ 10 w 12"/>
                <a:gd name="T7" fmla="*/ 1 h 17"/>
                <a:gd name="T8" fmla="*/ 12 w 12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2" y="4"/>
                  </a:moveTo>
                  <a:cubicBezTo>
                    <a:pt x="12" y="9"/>
                    <a:pt x="8" y="13"/>
                    <a:pt x="4" y="15"/>
                  </a:cubicBezTo>
                  <a:cubicBezTo>
                    <a:pt x="3" y="16"/>
                    <a:pt x="1" y="17"/>
                    <a:pt x="0" y="16"/>
                  </a:cubicBezTo>
                  <a:cubicBezTo>
                    <a:pt x="5" y="12"/>
                    <a:pt x="8" y="6"/>
                    <a:pt x="10" y="1"/>
                  </a:cubicBezTo>
                  <a:cubicBezTo>
                    <a:pt x="12" y="0"/>
                    <a:pt x="11" y="3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071"/>
            <p:cNvSpPr>
              <a:spLocks/>
            </p:cNvSpPr>
            <p:nvPr/>
          </p:nvSpPr>
          <p:spPr bwMode="auto">
            <a:xfrm>
              <a:off x="8248651" y="5875338"/>
              <a:ext cx="46038" cy="41275"/>
            </a:xfrm>
            <a:custGeom>
              <a:avLst/>
              <a:gdLst>
                <a:gd name="T0" fmla="*/ 13 w 13"/>
                <a:gd name="T1" fmla="*/ 6 h 12"/>
                <a:gd name="T2" fmla="*/ 13 w 13"/>
                <a:gd name="T3" fmla="*/ 7 h 12"/>
                <a:gd name="T4" fmla="*/ 5 w 13"/>
                <a:gd name="T5" fmla="*/ 12 h 12"/>
                <a:gd name="T6" fmla="*/ 0 w 13"/>
                <a:gd name="T7" fmla="*/ 6 h 12"/>
                <a:gd name="T8" fmla="*/ 6 w 13"/>
                <a:gd name="T9" fmla="*/ 0 h 12"/>
                <a:gd name="T10" fmla="*/ 13 w 13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4" y="2"/>
                    <a:pt x="6" y="0"/>
                  </a:cubicBezTo>
                  <a:cubicBezTo>
                    <a:pt x="10" y="0"/>
                    <a:pt x="11" y="4"/>
                    <a:pt x="1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072"/>
            <p:cNvSpPr>
              <a:spLocks/>
            </p:cNvSpPr>
            <p:nvPr/>
          </p:nvSpPr>
          <p:spPr bwMode="auto">
            <a:xfrm>
              <a:off x="8318501" y="5878513"/>
              <a:ext cx="49213" cy="41275"/>
            </a:xfrm>
            <a:custGeom>
              <a:avLst/>
              <a:gdLst>
                <a:gd name="T0" fmla="*/ 14 w 14"/>
                <a:gd name="T1" fmla="*/ 6 h 12"/>
                <a:gd name="T2" fmla="*/ 9 w 14"/>
                <a:gd name="T3" fmla="*/ 11 h 12"/>
                <a:gd name="T4" fmla="*/ 0 w 14"/>
                <a:gd name="T5" fmla="*/ 6 h 12"/>
                <a:gd name="T6" fmla="*/ 8 w 14"/>
                <a:gd name="T7" fmla="*/ 0 h 12"/>
                <a:gd name="T8" fmla="*/ 14 w 14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4" y="6"/>
                  </a:moveTo>
                  <a:cubicBezTo>
                    <a:pt x="14" y="9"/>
                    <a:pt x="10" y="10"/>
                    <a:pt x="9" y="11"/>
                  </a:cubicBezTo>
                  <a:cubicBezTo>
                    <a:pt x="5" y="12"/>
                    <a:pt x="2" y="9"/>
                    <a:pt x="0" y="6"/>
                  </a:cubicBezTo>
                  <a:cubicBezTo>
                    <a:pt x="0" y="2"/>
                    <a:pt x="5" y="2"/>
                    <a:pt x="8" y="0"/>
                  </a:cubicBezTo>
                  <a:cubicBezTo>
                    <a:pt x="10" y="1"/>
                    <a:pt x="12" y="4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073"/>
            <p:cNvSpPr>
              <a:spLocks/>
            </p:cNvSpPr>
            <p:nvPr/>
          </p:nvSpPr>
          <p:spPr bwMode="auto">
            <a:xfrm>
              <a:off x="8474076" y="5881688"/>
              <a:ext cx="111125" cy="42863"/>
            </a:xfrm>
            <a:custGeom>
              <a:avLst/>
              <a:gdLst>
                <a:gd name="T0" fmla="*/ 32 w 32"/>
                <a:gd name="T1" fmla="*/ 0 h 12"/>
                <a:gd name="T2" fmla="*/ 1 w 32"/>
                <a:gd name="T3" fmla="*/ 12 h 12"/>
                <a:gd name="T4" fmla="*/ 1 w 32"/>
                <a:gd name="T5" fmla="*/ 9 h 12"/>
                <a:gd name="T6" fmla="*/ 7 w 32"/>
                <a:gd name="T7" fmla="*/ 6 h 12"/>
                <a:gd name="T8" fmla="*/ 31 w 32"/>
                <a:gd name="T9" fmla="*/ 0 h 12"/>
                <a:gd name="T10" fmla="*/ 32 w 3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2">
                  <a:moveTo>
                    <a:pt x="32" y="0"/>
                  </a:moveTo>
                  <a:cubicBezTo>
                    <a:pt x="23" y="7"/>
                    <a:pt x="11" y="10"/>
                    <a:pt x="1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4" y="3"/>
                    <a:pt x="22" y="0"/>
                    <a:pt x="31" y="0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074"/>
            <p:cNvSpPr>
              <a:spLocks/>
            </p:cNvSpPr>
            <p:nvPr/>
          </p:nvSpPr>
          <p:spPr bwMode="auto">
            <a:xfrm>
              <a:off x="7864476" y="5881688"/>
              <a:ext cx="38100" cy="42863"/>
            </a:xfrm>
            <a:custGeom>
              <a:avLst/>
              <a:gdLst>
                <a:gd name="T0" fmla="*/ 10 w 11"/>
                <a:gd name="T1" fmla="*/ 6 h 12"/>
                <a:gd name="T2" fmla="*/ 1 w 11"/>
                <a:gd name="T3" fmla="*/ 12 h 12"/>
                <a:gd name="T4" fmla="*/ 0 w 11"/>
                <a:gd name="T5" fmla="*/ 12 h 12"/>
                <a:gd name="T6" fmla="*/ 8 w 11"/>
                <a:gd name="T7" fmla="*/ 1 h 12"/>
                <a:gd name="T8" fmla="*/ 9 w 11"/>
                <a:gd name="T9" fmla="*/ 0 h 12"/>
                <a:gd name="T10" fmla="*/ 10 w 11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0" y="6"/>
                  </a:moveTo>
                  <a:cubicBezTo>
                    <a:pt x="8" y="9"/>
                    <a:pt x="4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7" y="6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0" y="4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075"/>
            <p:cNvSpPr>
              <a:spLocks/>
            </p:cNvSpPr>
            <p:nvPr/>
          </p:nvSpPr>
          <p:spPr bwMode="auto">
            <a:xfrm>
              <a:off x="6786563" y="5881688"/>
              <a:ext cx="142875" cy="149225"/>
            </a:xfrm>
            <a:custGeom>
              <a:avLst/>
              <a:gdLst>
                <a:gd name="T0" fmla="*/ 39 w 41"/>
                <a:gd name="T1" fmla="*/ 10 h 43"/>
                <a:gd name="T2" fmla="*/ 41 w 41"/>
                <a:gd name="T3" fmla="*/ 18 h 43"/>
                <a:gd name="T4" fmla="*/ 41 w 41"/>
                <a:gd name="T5" fmla="*/ 28 h 43"/>
                <a:gd name="T6" fmla="*/ 26 w 41"/>
                <a:gd name="T7" fmla="*/ 42 h 43"/>
                <a:gd name="T8" fmla="*/ 8 w 41"/>
                <a:gd name="T9" fmla="*/ 38 h 43"/>
                <a:gd name="T10" fmla="*/ 0 w 41"/>
                <a:gd name="T11" fmla="*/ 21 h 43"/>
                <a:gd name="T12" fmla="*/ 11 w 41"/>
                <a:gd name="T13" fmla="*/ 3 h 43"/>
                <a:gd name="T14" fmla="*/ 24 w 41"/>
                <a:gd name="T15" fmla="*/ 5 h 43"/>
                <a:gd name="T16" fmla="*/ 29 w 41"/>
                <a:gd name="T17" fmla="*/ 2 h 43"/>
                <a:gd name="T18" fmla="*/ 39 w 41"/>
                <a:gd name="T19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43">
                  <a:moveTo>
                    <a:pt x="39" y="10"/>
                  </a:moveTo>
                  <a:cubicBezTo>
                    <a:pt x="37" y="13"/>
                    <a:pt x="41" y="15"/>
                    <a:pt x="41" y="1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8" y="34"/>
                    <a:pt x="33" y="40"/>
                    <a:pt x="26" y="42"/>
                  </a:cubicBezTo>
                  <a:cubicBezTo>
                    <a:pt x="20" y="43"/>
                    <a:pt x="13" y="42"/>
                    <a:pt x="8" y="38"/>
                  </a:cubicBezTo>
                  <a:cubicBezTo>
                    <a:pt x="3" y="33"/>
                    <a:pt x="0" y="27"/>
                    <a:pt x="0" y="21"/>
                  </a:cubicBezTo>
                  <a:cubicBezTo>
                    <a:pt x="1" y="14"/>
                    <a:pt x="3" y="6"/>
                    <a:pt x="11" y="3"/>
                  </a:cubicBezTo>
                  <a:cubicBezTo>
                    <a:pt x="15" y="3"/>
                    <a:pt x="19" y="9"/>
                    <a:pt x="24" y="5"/>
                  </a:cubicBezTo>
                  <a:cubicBezTo>
                    <a:pt x="25" y="4"/>
                    <a:pt x="26" y="0"/>
                    <a:pt x="29" y="2"/>
                  </a:cubicBezTo>
                  <a:cubicBezTo>
                    <a:pt x="33" y="3"/>
                    <a:pt x="36" y="7"/>
                    <a:pt x="39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076"/>
            <p:cNvSpPr>
              <a:spLocks/>
            </p:cNvSpPr>
            <p:nvPr/>
          </p:nvSpPr>
          <p:spPr bwMode="auto">
            <a:xfrm>
              <a:off x="8391526" y="5889625"/>
              <a:ext cx="47625" cy="38100"/>
            </a:xfrm>
            <a:custGeom>
              <a:avLst/>
              <a:gdLst>
                <a:gd name="T0" fmla="*/ 13 w 14"/>
                <a:gd name="T1" fmla="*/ 6 h 11"/>
                <a:gd name="T2" fmla="*/ 8 w 14"/>
                <a:gd name="T3" fmla="*/ 11 h 11"/>
                <a:gd name="T4" fmla="*/ 0 w 14"/>
                <a:gd name="T5" fmla="*/ 5 h 11"/>
                <a:gd name="T6" fmla="*/ 5 w 14"/>
                <a:gd name="T7" fmla="*/ 0 h 11"/>
                <a:gd name="T8" fmla="*/ 13 w 14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13" y="6"/>
                  </a:moveTo>
                  <a:cubicBezTo>
                    <a:pt x="14" y="10"/>
                    <a:pt x="10" y="11"/>
                    <a:pt x="8" y="11"/>
                  </a:cubicBezTo>
                  <a:cubicBezTo>
                    <a:pt x="4" y="11"/>
                    <a:pt x="2" y="7"/>
                    <a:pt x="0" y="5"/>
                  </a:cubicBezTo>
                  <a:cubicBezTo>
                    <a:pt x="0" y="3"/>
                    <a:pt x="3" y="1"/>
                    <a:pt x="5" y="0"/>
                  </a:cubicBezTo>
                  <a:cubicBezTo>
                    <a:pt x="9" y="0"/>
                    <a:pt x="10" y="4"/>
                    <a:pt x="1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077"/>
            <p:cNvSpPr>
              <a:spLocks/>
            </p:cNvSpPr>
            <p:nvPr/>
          </p:nvSpPr>
          <p:spPr bwMode="auto">
            <a:xfrm>
              <a:off x="9170988" y="5895975"/>
              <a:ext cx="69850" cy="31750"/>
            </a:xfrm>
            <a:custGeom>
              <a:avLst/>
              <a:gdLst>
                <a:gd name="T0" fmla="*/ 20 w 20"/>
                <a:gd name="T1" fmla="*/ 1 h 9"/>
                <a:gd name="T2" fmla="*/ 0 w 20"/>
                <a:gd name="T3" fmla="*/ 6 h 9"/>
                <a:gd name="T4" fmla="*/ 10 w 20"/>
                <a:gd name="T5" fmla="*/ 3 h 9"/>
                <a:gd name="T6" fmla="*/ 20 w 20"/>
                <a:gd name="T7" fmla="*/ 0 h 9"/>
                <a:gd name="T8" fmla="*/ 20 w 20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">
                  <a:moveTo>
                    <a:pt x="20" y="1"/>
                  </a:moveTo>
                  <a:cubicBezTo>
                    <a:pt x="15" y="6"/>
                    <a:pt x="7" y="9"/>
                    <a:pt x="0" y="6"/>
                  </a:cubicBezTo>
                  <a:cubicBezTo>
                    <a:pt x="3" y="5"/>
                    <a:pt x="7" y="4"/>
                    <a:pt x="10" y="3"/>
                  </a:cubicBezTo>
                  <a:cubicBezTo>
                    <a:pt x="13" y="1"/>
                    <a:pt x="16" y="0"/>
                    <a:pt x="20" y="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078"/>
            <p:cNvSpPr>
              <a:spLocks/>
            </p:cNvSpPr>
            <p:nvPr/>
          </p:nvSpPr>
          <p:spPr bwMode="auto">
            <a:xfrm>
              <a:off x="6689726" y="5899150"/>
              <a:ext cx="104775" cy="142875"/>
            </a:xfrm>
            <a:custGeom>
              <a:avLst/>
              <a:gdLst>
                <a:gd name="T0" fmla="*/ 30 w 30"/>
                <a:gd name="T1" fmla="*/ 0 h 41"/>
                <a:gd name="T2" fmla="*/ 24 w 30"/>
                <a:gd name="T3" fmla="*/ 10 h 41"/>
                <a:gd name="T4" fmla="*/ 23 w 30"/>
                <a:gd name="T5" fmla="*/ 32 h 41"/>
                <a:gd name="T6" fmla="*/ 30 w 30"/>
                <a:gd name="T7" fmla="*/ 39 h 41"/>
                <a:gd name="T8" fmla="*/ 21 w 30"/>
                <a:gd name="T9" fmla="*/ 40 h 41"/>
                <a:gd name="T10" fmla="*/ 3 w 30"/>
                <a:gd name="T11" fmla="*/ 30 h 41"/>
                <a:gd name="T12" fmla="*/ 4 w 30"/>
                <a:gd name="T13" fmla="*/ 15 h 41"/>
                <a:gd name="T14" fmla="*/ 30 w 30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1">
                  <a:moveTo>
                    <a:pt x="30" y="0"/>
                  </a:moveTo>
                  <a:cubicBezTo>
                    <a:pt x="30" y="4"/>
                    <a:pt x="25" y="6"/>
                    <a:pt x="24" y="10"/>
                  </a:cubicBezTo>
                  <a:cubicBezTo>
                    <a:pt x="21" y="16"/>
                    <a:pt x="19" y="25"/>
                    <a:pt x="23" y="32"/>
                  </a:cubicBezTo>
                  <a:cubicBezTo>
                    <a:pt x="24" y="35"/>
                    <a:pt x="27" y="37"/>
                    <a:pt x="30" y="39"/>
                  </a:cubicBezTo>
                  <a:cubicBezTo>
                    <a:pt x="28" y="41"/>
                    <a:pt x="24" y="40"/>
                    <a:pt x="21" y="40"/>
                  </a:cubicBezTo>
                  <a:cubicBezTo>
                    <a:pt x="14" y="38"/>
                    <a:pt x="7" y="36"/>
                    <a:pt x="3" y="30"/>
                  </a:cubicBezTo>
                  <a:cubicBezTo>
                    <a:pt x="1" y="26"/>
                    <a:pt x="0" y="19"/>
                    <a:pt x="4" y="15"/>
                  </a:cubicBezTo>
                  <a:cubicBezTo>
                    <a:pt x="10" y="7"/>
                    <a:pt x="20" y="3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079"/>
            <p:cNvSpPr>
              <a:spLocks/>
            </p:cNvSpPr>
            <p:nvPr/>
          </p:nvSpPr>
          <p:spPr bwMode="auto">
            <a:xfrm>
              <a:off x="9220201" y="5895975"/>
              <a:ext cx="615950" cy="596900"/>
            </a:xfrm>
            <a:custGeom>
              <a:avLst/>
              <a:gdLst>
                <a:gd name="T0" fmla="*/ 117 w 178"/>
                <a:gd name="T1" fmla="*/ 20 h 172"/>
                <a:gd name="T2" fmla="*/ 121 w 178"/>
                <a:gd name="T3" fmla="*/ 34 h 172"/>
                <a:gd name="T4" fmla="*/ 121 w 178"/>
                <a:gd name="T5" fmla="*/ 51 h 172"/>
                <a:gd name="T6" fmla="*/ 132 w 178"/>
                <a:gd name="T7" fmla="*/ 50 h 172"/>
                <a:gd name="T8" fmla="*/ 165 w 178"/>
                <a:gd name="T9" fmla="*/ 58 h 172"/>
                <a:gd name="T10" fmla="*/ 174 w 178"/>
                <a:gd name="T11" fmla="*/ 74 h 172"/>
                <a:gd name="T12" fmla="*/ 167 w 178"/>
                <a:gd name="T13" fmla="*/ 108 h 172"/>
                <a:gd name="T14" fmla="*/ 142 w 178"/>
                <a:gd name="T15" fmla="*/ 118 h 172"/>
                <a:gd name="T16" fmla="*/ 141 w 178"/>
                <a:gd name="T17" fmla="*/ 119 h 172"/>
                <a:gd name="T18" fmla="*/ 141 w 178"/>
                <a:gd name="T19" fmla="*/ 158 h 172"/>
                <a:gd name="T20" fmla="*/ 116 w 178"/>
                <a:gd name="T21" fmla="*/ 172 h 172"/>
                <a:gd name="T22" fmla="*/ 88 w 178"/>
                <a:gd name="T23" fmla="*/ 158 h 172"/>
                <a:gd name="T24" fmla="*/ 83 w 178"/>
                <a:gd name="T25" fmla="*/ 148 h 172"/>
                <a:gd name="T26" fmla="*/ 74 w 178"/>
                <a:gd name="T27" fmla="*/ 155 h 172"/>
                <a:gd name="T28" fmla="*/ 73 w 178"/>
                <a:gd name="T29" fmla="*/ 158 h 172"/>
                <a:gd name="T30" fmla="*/ 55 w 178"/>
                <a:gd name="T31" fmla="*/ 168 h 172"/>
                <a:gd name="T32" fmla="*/ 30 w 178"/>
                <a:gd name="T33" fmla="*/ 162 h 172"/>
                <a:gd name="T34" fmla="*/ 18 w 178"/>
                <a:gd name="T35" fmla="*/ 131 h 172"/>
                <a:gd name="T36" fmla="*/ 33 w 178"/>
                <a:gd name="T37" fmla="*/ 108 h 172"/>
                <a:gd name="T38" fmla="*/ 23 w 178"/>
                <a:gd name="T39" fmla="*/ 105 h 172"/>
                <a:gd name="T40" fmla="*/ 0 w 178"/>
                <a:gd name="T41" fmla="*/ 67 h 172"/>
                <a:gd name="T42" fmla="*/ 23 w 178"/>
                <a:gd name="T43" fmla="*/ 40 h 172"/>
                <a:gd name="T44" fmla="*/ 48 w 178"/>
                <a:gd name="T45" fmla="*/ 42 h 172"/>
                <a:gd name="T46" fmla="*/ 53 w 178"/>
                <a:gd name="T47" fmla="*/ 44 h 172"/>
                <a:gd name="T48" fmla="*/ 55 w 178"/>
                <a:gd name="T49" fmla="*/ 33 h 172"/>
                <a:gd name="T50" fmla="*/ 76 w 178"/>
                <a:gd name="T51" fmla="*/ 3 h 172"/>
                <a:gd name="T52" fmla="*/ 112 w 178"/>
                <a:gd name="T53" fmla="*/ 12 h 172"/>
                <a:gd name="T54" fmla="*/ 117 w 178"/>
                <a:gd name="T55" fmla="*/ 2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8" h="172">
                  <a:moveTo>
                    <a:pt x="117" y="20"/>
                  </a:moveTo>
                  <a:cubicBezTo>
                    <a:pt x="119" y="24"/>
                    <a:pt x="120" y="29"/>
                    <a:pt x="121" y="34"/>
                  </a:cubicBezTo>
                  <a:cubicBezTo>
                    <a:pt x="122" y="40"/>
                    <a:pt x="121" y="45"/>
                    <a:pt x="121" y="51"/>
                  </a:cubicBezTo>
                  <a:cubicBezTo>
                    <a:pt x="124" y="52"/>
                    <a:pt x="128" y="50"/>
                    <a:pt x="132" y="50"/>
                  </a:cubicBezTo>
                  <a:cubicBezTo>
                    <a:pt x="144" y="50"/>
                    <a:pt x="156" y="51"/>
                    <a:pt x="165" y="58"/>
                  </a:cubicBezTo>
                  <a:cubicBezTo>
                    <a:pt x="169" y="62"/>
                    <a:pt x="174" y="67"/>
                    <a:pt x="174" y="74"/>
                  </a:cubicBezTo>
                  <a:cubicBezTo>
                    <a:pt x="178" y="86"/>
                    <a:pt x="175" y="99"/>
                    <a:pt x="167" y="108"/>
                  </a:cubicBezTo>
                  <a:cubicBezTo>
                    <a:pt x="160" y="116"/>
                    <a:pt x="151" y="119"/>
                    <a:pt x="142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8" y="130"/>
                    <a:pt x="148" y="148"/>
                    <a:pt x="141" y="158"/>
                  </a:cubicBezTo>
                  <a:cubicBezTo>
                    <a:pt x="136" y="167"/>
                    <a:pt x="126" y="172"/>
                    <a:pt x="116" y="172"/>
                  </a:cubicBezTo>
                  <a:cubicBezTo>
                    <a:pt x="105" y="171"/>
                    <a:pt x="95" y="168"/>
                    <a:pt x="88" y="15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79" y="149"/>
                    <a:pt x="78" y="154"/>
                    <a:pt x="74" y="155"/>
                  </a:cubicBezTo>
                  <a:cubicBezTo>
                    <a:pt x="73" y="158"/>
                    <a:pt x="73" y="158"/>
                    <a:pt x="73" y="158"/>
                  </a:cubicBezTo>
                  <a:cubicBezTo>
                    <a:pt x="67" y="162"/>
                    <a:pt x="62" y="168"/>
                    <a:pt x="55" y="168"/>
                  </a:cubicBezTo>
                  <a:cubicBezTo>
                    <a:pt x="46" y="169"/>
                    <a:pt x="37" y="167"/>
                    <a:pt x="30" y="162"/>
                  </a:cubicBezTo>
                  <a:cubicBezTo>
                    <a:pt x="21" y="154"/>
                    <a:pt x="15" y="142"/>
                    <a:pt x="18" y="131"/>
                  </a:cubicBezTo>
                  <a:cubicBezTo>
                    <a:pt x="21" y="122"/>
                    <a:pt x="25" y="113"/>
                    <a:pt x="33" y="108"/>
                  </a:cubicBezTo>
                  <a:cubicBezTo>
                    <a:pt x="31" y="106"/>
                    <a:pt x="26" y="106"/>
                    <a:pt x="23" y="105"/>
                  </a:cubicBezTo>
                  <a:cubicBezTo>
                    <a:pt x="8" y="98"/>
                    <a:pt x="0" y="82"/>
                    <a:pt x="0" y="67"/>
                  </a:cubicBezTo>
                  <a:cubicBezTo>
                    <a:pt x="1" y="54"/>
                    <a:pt x="12" y="44"/>
                    <a:pt x="23" y="40"/>
                  </a:cubicBezTo>
                  <a:cubicBezTo>
                    <a:pt x="31" y="38"/>
                    <a:pt x="40" y="39"/>
                    <a:pt x="48" y="42"/>
                  </a:cubicBezTo>
                  <a:cubicBezTo>
                    <a:pt x="50" y="43"/>
                    <a:pt x="51" y="44"/>
                    <a:pt x="53" y="44"/>
                  </a:cubicBezTo>
                  <a:cubicBezTo>
                    <a:pt x="55" y="41"/>
                    <a:pt x="54" y="37"/>
                    <a:pt x="55" y="33"/>
                  </a:cubicBezTo>
                  <a:cubicBezTo>
                    <a:pt x="57" y="21"/>
                    <a:pt x="64" y="8"/>
                    <a:pt x="76" y="3"/>
                  </a:cubicBezTo>
                  <a:cubicBezTo>
                    <a:pt x="89" y="0"/>
                    <a:pt x="103" y="3"/>
                    <a:pt x="112" y="12"/>
                  </a:cubicBezTo>
                  <a:cubicBezTo>
                    <a:pt x="114" y="14"/>
                    <a:pt x="114" y="17"/>
                    <a:pt x="117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080"/>
            <p:cNvSpPr>
              <a:spLocks/>
            </p:cNvSpPr>
            <p:nvPr/>
          </p:nvSpPr>
          <p:spPr bwMode="auto">
            <a:xfrm>
              <a:off x="9672638" y="5899150"/>
              <a:ext cx="63500" cy="28575"/>
            </a:xfrm>
            <a:custGeom>
              <a:avLst/>
              <a:gdLst>
                <a:gd name="T0" fmla="*/ 18 w 18"/>
                <a:gd name="T1" fmla="*/ 6 h 8"/>
                <a:gd name="T2" fmla="*/ 0 w 18"/>
                <a:gd name="T3" fmla="*/ 2 h 8"/>
                <a:gd name="T4" fmla="*/ 5 w 18"/>
                <a:gd name="T5" fmla="*/ 1 h 8"/>
                <a:gd name="T6" fmla="*/ 18 w 1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8">
                  <a:moveTo>
                    <a:pt x="18" y="6"/>
                  </a:moveTo>
                  <a:cubicBezTo>
                    <a:pt x="12" y="8"/>
                    <a:pt x="4" y="6"/>
                    <a:pt x="0" y="2"/>
                  </a:cubicBezTo>
                  <a:cubicBezTo>
                    <a:pt x="0" y="0"/>
                    <a:pt x="3" y="1"/>
                    <a:pt x="5" y="1"/>
                  </a:cubicBezTo>
                  <a:cubicBezTo>
                    <a:pt x="9" y="3"/>
                    <a:pt x="14" y="3"/>
                    <a:pt x="1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081"/>
            <p:cNvSpPr>
              <a:spLocks/>
            </p:cNvSpPr>
            <p:nvPr/>
          </p:nvSpPr>
          <p:spPr bwMode="auto">
            <a:xfrm>
              <a:off x="8051801" y="5892800"/>
              <a:ext cx="128588" cy="44450"/>
            </a:xfrm>
            <a:custGeom>
              <a:avLst/>
              <a:gdLst>
                <a:gd name="T0" fmla="*/ 37 w 37"/>
                <a:gd name="T1" fmla="*/ 12 h 13"/>
                <a:gd name="T2" fmla="*/ 1 w 37"/>
                <a:gd name="T3" fmla="*/ 5 h 13"/>
                <a:gd name="T4" fmla="*/ 0 w 37"/>
                <a:gd name="T5" fmla="*/ 4 h 13"/>
                <a:gd name="T6" fmla="*/ 32 w 37"/>
                <a:gd name="T7" fmla="*/ 10 h 13"/>
                <a:gd name="T8" fmla="*/ 37 w 37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3">
                  <a:moveTo>
                    <a:pt x="37" y="12"/>
                  </a:moveTo>
                  <a:cubicBezTo>
                    <a:pt x="25" y="13"/>
                    <a:pt x="11" y="10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1" y="0"/>
                    <a:pt x="22" y="6"/>
                    <a:pt x="32" y="10"/>
                  </a:cubicBezTo>
                  <a:lnTo>
                    <a:pt x="3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082"/>
            <p:cNvSpPr>
              <a:spLocks/>
            </p:cNvSpPr>
            <p:nvPr/>
          </p:nvSpPr>
          <p:spPr bwMode="auto">
            <a:xfrm>
              <a:off x="9159876" y="5902325"/>
              <a:ext cx="163513" cy="131763"/>
            </a:xfrm>
            <a:custGeom>
              <a:avLst/>
              <a:gdLst>
                <a:gd name="T0" fmla="*/ 43 w 47"/>
                <a:gd name="T1" fmla="*/ 28 h 38"/>
                <a:gd name="T2" fmla="*/ 27 w 47"/>
                <a:gd name="T3" fmla="*/ 38 h 38"/>
                <a:gd name="T4" fmla="*/ 0 w 47"/>
                <a:gd name="T5" fmla="*/ 18 h 38"/>
                <a:gd name="T6" fmla="*/ 35 w 47"/>
                <a:gd name="T7" fmla="*/ 7 h 38"/>
                <a:gd name="T8" fmla="*/ 40 w 47"/>
                <a:gd name="T9" fmla="*/ 0 h 38"/>
                <a:gd name="T10" fmla="*/ 43 w 47"/>
                <a:gd name="T11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8">
                  <a:moveTo>
                    <a:pt x="43" y="28"/>
                  </a:moveTo>
                  <a:cubicBezTo>
                    <a:pt x="41" y="35"/>
                    <a:pt x="34" y="38"/>
                    <a:pt x="27" y="38"/>
                  </a:cubicBezTo>
                  <a:cubicBezTo>
                    <a:pt x="15" y="38"/>
                    <a:pt x="5" y="28"/>
                    <a:pt x="0" y="18"/>
                  </a:cubicBezTo>
                  <a:cubicBezTo>
                    <a:pt x="12" y="21"/>
                    <a:pt x="26" y="17"/>
                    <a:pt x="35" y="7"/>
                  </a:cubicBezTo>
                  <a:cubicBezTo>
                    <a:pt x="38" y="5"/>
                    <a:pt x="37" y="1"/>
                    <a:pt x="40" y="0"/>
                  </a:cubicBezTo>
                  <a:cubicBezTo>
                    <a:pt x="45" y="8"/>
                    <a:pt x="47" y="19"/>
                    <a:pt x="4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083"/>
            <p:cNvSpPr>
              <a:spLocks/>
            </p:cNvSpPr>
            <p:nvPr/>
          </p:nvSpPr>
          <p:spPr bwMode="auto">
            <a:xfrm>
              <a:off x="8274051" y="5902325"/>
              <a:ext cx="50800" cy="52388"/>
            </a:xfrm>
            <a:custGeom>
              <a:avLst/>
              <a:gdLst>
                <a:gd name="T0" fmla="*/ 15 w 15"/>
                <a:gd name="T1" fmla="*/ 8 h 15"/>
                <a:gd name="T2" fmla="*/ 5 w 15"/>
                <a:gd name="T3" fmla="*/ 12 h 15"/>
                <a:gd name="T4" fmla="*/ 1 w 15"/>
                <a:gd name="T5" fmla="*/ 5 h 15"/>
                <a:gd name="T6" fmla="*/ 10 w 15"/>
                <a:gd name="T7" fmla="*/ 1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2" y="10"/>
                    <a:pt x="9" y="15"/>
                    <a:pt x="5" y="12"/>
                  </a:cubicBezTo>
                  <a:cubicBezTo>
                    <a:pt x="4" y="9"/>
                    <a:pt x="0" y="8"/>
                    <a:pt x="1" y="5"/>
                  </a:cubicBezTo>
                  <a:cubicBezTo>
                    <a:pt x="4" y="3"/>
                    <a:pt x="7" y="0"/>
                    <a:pt x="10" y="1"/>
                  </a:cubicBezTo>
                  <a:cubicBezTo>
                    <a:pt x="12" y="3"/>
                    <a:pt x="15" y="6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084"/>
            <p:cNvSpPr>
              <a:spLocks/>
            </p:cNvSpPr>
            <p:nvPr/>
          </p:nvSpPr>
          <p:spPr bwMode="auto">
            <a:xfrm>
              <a:off x="9032876" y="5907088"/>
              <a:ext cx="68263" cy="50800"/>
            </a:xfrm>
            <a:custGeom>
              <a:avLst/>
              <a:gdLst>
                <a:gd name="T0" fmla="*/ 20 w 20"/>
                <a:gd name="T1" fmla="*/ 15 h 15"/>
                <a:gd name="T2" fmla="*/ 0 w 20"/>
                <a:gd name="T3" fmla="*/ 1 h 15"/>
                <a:gd name="T4" fmla="*/ 0 w 20"/>
                <a:gd name="T5" fmla="*/ 0 h 15"/>
                <a:gd name="T6" fmla="*/ 20 w 2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20" y="15"/>
                  </a:moveTo>
                  <a:cubicBezTo>
                    <a:pt x="13" y="13"/>
                    <a:pt x="7" y="6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3"/>
                    <a:pt x="15" y="7"/>
                    <a:pt x="2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085"/>
            <p:cNvSpPr>
              <a:spLocks/>
            </p:cNvSpPr>
            <p:nvPr/>
          </p:nvSpPr>
          <p:spPr bwMode="auto">
            <a:xfrm>
              <a:off x="7237413" y="5910263"/>
              <a:ext cx="187325" cy="169863"/>
            </a:xfrm>
            <a:custGeom>
              <a:avLst/>
              <a:gdLst>
                <a:gd name="T0" fmla="*/ 25 w 54"/>
                <a:gd name="T1" fmla="*/ 6 h 49"/>
                <a:gd name="T2" fmla="*/ 31 w 54"/>
                <a:gd name="T3" fmla="*/ 10 h 49"/>
                <a:gd name="T4" fmla="*/ 39 w 54"/>
                <a:gd name="T5" fmla="*/ 0 h 49"/>
                <a:gd name="T6" fmla="*/ 52 w 54"/>
                <a:gd name="T7" fmla="*/ 14 h 49"/>
                <a:gd name="T8" fmla="*/ 49 w 54"/>
                <a:gd name="T9" fmla="*/ 37 h 49"/>
                <a:gd name="T10" fmla="*/ 30 w 54"/>
                <a:gd name="T11" fmla="*/ 49 h 49"/>
                <a:gd name="T12" fmla="*/ 5 w 54"/>
                <a:gd name="T13" fmla="*/ 37 h 49"/>
                <a:gd name="T14" fmla="*/ 7 w 54"/>
                <a:gd name="T15" fmla="*/ 8 h 49"/>
                <a:gd name="T16" fmla="*/ 23 w 54"/>
                <a:gd name="T17" fmla="*/ 0 h 49"/>
                <a:gd name="T18" fmla="*/ 25 w 54"/>
                <a:gd name="T19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49">
                  <a:moveTo>
                    <a:pt x="25" y="6"/>
                  </a:moveTo>
                  <a:cubicBezTo>
                    <a:pt x="26" y="8"/>
                    <a:pt x="29" y="10"/>
                    <a:pt x="31" y="10"/>
                  </a:cubicBezTo>
                  <a:cubicBezTo>
                    <a:pt x="35" y="8"/>
                    <a:pt x="38" y="4"/>
                    <a:pt x="39" y="0"/>
                  </a:cubicBezTo>
                  <a:cubicBezTo>
                    <a:pt x="46" y="2"/>
                    <a:pt x="46" y="10"/>
                    <a:pt x="52" y="14"/>
                  </a:cubicBezTo>
                  <a:cubicBezTo>
                    <a:pt x="54" y="22"/>
                    <a:pt x="53" y="31"/>
                    <a:pt x="49" y="37"/>
                  </a:cubicBezTo>
                  <a:cubicBezTo>
                    <a:pt x="43" y="43"/>
                    <a:pt x="38" y="48"/>
                    <a:pt x="30" y="49"/>
                  </a:cubicBezTo>
                  <a:cubicBezTo>
                    <a:pt x="20" y="48"/>
                    <a:pt x="10" y="45"/>
                    <a:pt x="5" y="37"/>
                  </a:cubicBezTo>
                  <a:cubicBezTo>
                    <a:pt x="1" y="28"/>
                    <a:pt x="0" y="16"/>
                    <a:pt x="7" y="8"/>
                  </a:cubicBezTo>
                  <a:cubicBezTo>
                    <a:pt x="11" y="4"/>
                    <a:pt x="17" y="0"/>
                    <a:pt x="23" y="0"/>
                  </a:cubicBezTo>
                  <a:cubicBezTo>
                    <a:pt x="24" y="1"/>
                    <a:pt x="24" y="4"/>
                    <a:pt x="2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086"/>
            <p:cNvSpPr>
              <a:spLocks/>
            </p:cNvSpPr>
            <p:nvPr/>
          </p:nvSpPr>
          <p:spPr bwMode="auto">
            <a:xfrm>
              <a:off x="8218488" y="5910263"/>
              <a:ext cx="34925" cy="38100"/>
            </a:xfrm>
            <a:custGeom>
              <a:avLst/>
              <a:gdLst>
                <a:gd name="T0" fmla="*/ 10 w 10"/>
                <a:gd name="T1" fmla="*/ 3 h 11"/>
                <a:gd name="T2" fmla="*/ 10 w 10"/>
                <a:gd name="T3" fmla="*/ 4 h 11"/>
                <a:gd name="T4" fmla="*/ 0 w 10"/>
                <a:gd name="T5" fmla="*/ 9 h 11"/>
                <a:gd name="T6" fmla="*/ 5 w 10"/>
                <a:gd name="T7" fmla="*/ 0 h 11"/>
                <a:gd name="T8" fmla="*/ 10 w 1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3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6" y="6"/>
                    <a:pt x="4" y="11"/>
                    <a:pt x="0" y="9"/>
                  </a:cubicBezTo>
                  <a:cubicBezTo>
                    <a:pt x="1" y="6"/>
                    <a:pt x="3" y="2"/>
                    <a:pt x="5" y="0"/>
                  </a:cubicBezTo>
                  <a:cubicBezTo>
                    <a:pt x="7" y="0"/>
                    <a:pt x="8" y="1"/>
                    <a:pt x="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087"/>
            <p:cNvSpPr>
              <a:spLocks/>
            </p:cNvSpPr>
            <p:nvPr/>
          </p:nvSpPr>
          <p:spPr bwMode="auto">
            <a:xfrm>
              <a:off x="8350251" y="5910263"/>
              <a:ext cx="55563" cy="41275"/>
            </a:xfrm>
            <a:custGeom>
              <a:avLst/>
              <a:gdLst>
                <a:gd name="T0" fmla="*/ 9 w 16"/>
                <a:gd name="T1" fmla="*/ 1 h 12"/>
                <a:gd name="T2" fmla="*/ 15 w 16"/>
                <a:gd name="T3" fmla="*/ 8 h 12"/>
                <a:gd name="T4" fmla="*/ 7 w 16"/>
                <a:gd name="T5" fmla="*/ 12 h 12"/>
                <a:gd name="T6" fmla="*/ 1 w 16"/>
                <a:gd name="T7" fmla="*/ 4 h 12"/>
                <a:gd name="T8" fmla="*/ 9 w 1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9" y="1"/>
                  </a:moveTo>
                  <a:cubicBezTo>
                    <a:pt x="11" y="3"/>
                    <a:pt x="16" y="5"/>
                    <a:pt x="15" y="8"/>
                  </a:cubicBezTo>
                  <a:cubicBezTo>
                    <a:pt x="13" y="10"/>
                    <a:pt x="10" y="11"/>
                    <a:pt x="7" y="12"/>
                  </a:cubicBezTo>
                  <a:cubicBezTo>
                    <a:pt x="5" y="10"/>
                    <a:pt x="0" y="8"/>
                    <a:pt x="1" y="4"/>
                  </a:cubicBezTo>
                  <a:cubicBezTo>
                    <a:pt x="3" y="2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088"/>
            <p:cNvSpPr>
              <a:spLocks/>
            </p:cNvSpPr>
            <p:nvPr/>
          </p:nvSpPr>
          <p:spPr bwMode="auto">
            <a:xfrm>
              <a:off x="7553326" y="5916613"/>
              <a:ext cx="96838" cy="23813"/>
            </a:xfrm>
            <a:custGeom>
              <a:avLst/>
              <a:gdLst>
                <a:gd name="T0" fmla="*/ 28 w 28"/>
                <a:gd name="T1" fmla="*/ 5 h 7"/>
                <a:gd name="T2" fmla="*/ 7 w 28"/>
                <a:gd name="T3" fmla="*/ 4 h 7"/>
                <a:gd name="T4" fmla="*/ 0 w 28"/>
                <a:gd name="T5" fmla="*/ 0 h 7"/>
                <a:gd name="T6" fmla="*/ 0 w 28"/>
                <a:gd name="T7" fmla="*/ 0 h 7"/>
                <a:gd name="T8" fmla="*/ 28 w 2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28" y="5"/>
                  </a:moveTo>
                  <a:cubicBezTo>
                    <a:pt x="22" y="7"/>
                    <a:pt x="14" y="5"/>
                    <a:pt x="7" y="4"/>
                  </a:cubicBezTo>
                  <a:cubicBezTo>
                    <a:pt x="5" y="2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9" y="3"/>
                    <a:pt x="2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089"/>
            <p:cNvSpPr>
              <a:spLocks/>
            </p:cNvSpPr>
            <p:nvPr/>
          </p:nvSpPr>
          <p:spPr bwMode="auto">
            <a:xfrm>
              <a:off x="6877051" y="5916613"/>
              <a:ext cx="41275" cy="41275"/>
            </a:xfrm>
            <a:custGeom>
              <a:avLst/>
              <a:gdLst>
                <a:gd name="T0" fmla="*/ 12 w 12"/>
                <a:gd name="T1" fmla="*/ 12 h 12"/>
                <a:gd name="T2" fmla="*/ 4 w 12"/>
                <a:gd name="T3" fmla="*/ 6 h 12"/>
                <a:gd name="T4" fmla="*/ 1 w 12"/>
                <a:gd name="T5" fmla="*/ 0 h 12"/>
                <a:gd name="T6" fmla="*/ 12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8" y="12"/>
                    <a:pt x="6" y="8"/>
                    <a:pt x="4" y="6"/>
                  </a:cubicBezTo>
                  <a:cubicBezTo>
                    <a:pt x="2" y="4"/>
                    <a:pt x="0" y="2"/>
                    <a:pt x="1" y="0"/>
                  </a:cubicBezTo>
                  <a:cubicBezTo>
                    <a:pt x="6" y="3"/>
                    <a:pt x="11" y="7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090"/>
            <p:cNvSpPr>
              <a:spLocks/>
            </p:cNvSpPr>
            <p:nvPr/>
          </p:nvSpPr>
          <p:spPr bwMode="auto">
            <a:xfrm>
              <a:off x="6804026" y="5916613"/>
              <a:ext cx="28575" cy="55563"/>
            </a:xfrm>
            <a:custGeom>
              <a:avLst/>
              <a:gdLst>
                <a:gd name="T0" fmla="*/ 8 w 8"/>
                <a:gd name="T1" fmla="*/ 1 h 16"/>
                <a:gd name="T2" fmla="*/ 2 w 8"/>
                <a:gd name="T3" fmla="*/ 14 h 16"/>
                <a:gd name="T4" fmla="*/ 0 w 8"/>
                <a:gd name="T5" fmla="*/ 16 h 16"/>
                <a:gd name="T6" fmla="*/ 4 w 8"/>
                <a:gd name="T7" fmla="*/ 4 h 16"/>
                <a:gd name="T8" fmla="*/ 8 w 8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7" y="5"/>
                    <a:pt x="5" y="10"/>
                    <a:pt x="2" y="14"/>
                  </a:cubicBezTo>
                  <a:cubicBezTo>
                    <a:pt x="2" y="15"/>
                    <a:pt x="1" y="16"/>
                    <a:pt x="0" y="16"/>
                  </a:cubicBezTo>
                  <a:cubicBezTo>
                    <a:pt x="0" y="12"/>
                    <a:pt x="2" y="8"/>
                    <a:pt x="4" y="4"/>
                  </a:cubicBezTo>
                  <a:cubicBezTo>
                    <a:pt x="6" y="4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091"/>
            <p:cNvSpPr>
              <a:spLocks/>
            </p:cNvSpPr>
            <p:nvPr/>
          </p:nvSpPr>
          <p:spPr bwMode="auto">
            <a:xfrm>
              <a:off x="8491538" y="5916613"/>
              <a:ext cx="125413" cy="34925"/>
            </a:xfrm>
            <a:custGeom>
              <a:avLst/>
              <a:gdLst>
                <a:gd name="T0" fmla="*/ 36 w 36"/>
                <a:gd name="T1" fmla="*/ 3 h 10"/>
                <a:gd name="T2" fmla="*/ 33 w 36"/>
                <a:gd name="T3" fmla="*/ 5 h 10"/>
                <a:gd name="T4" fmla="*/ 0 w 36"/>
                <a:gd name="T5" fmla="*/ 9 h 10"/>
                <a:gd name="T6" fmla="*/ 36 w 3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0">
                  <a:moveTo>
                    <a:pt x="36" y="3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22" y="6"/>
                    <a:pt x="11" y="10"/>
                    <a:pt x="0" y="9"/>
                  </a:cubicBezTo>
                  <a:cubicBezTo>
                    <a:pt x="9" y="1"/>
                    <a:pt x="24" y="0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092"/>
            <p:cNvSpPr>
              <a:spLocks/>
            </p:cNvSpPr>
            <p:nvPr/>
          </p:nvSpPr>
          <p:spPr bwMode="auto">
            <a:xfrm>
              <a:off x="6845301" y="5927725"/>
              <a:ext cx="22225" cy="73025"/>
            </a:xfrm>
            <a:custGeom>
              <a:avLst/>
              <a:gdLst>
                <a:gd name="T0" fmla="*/ 6 w 6"/>
                <a:gd name="T1" fmla="*/ 14 h 21"/>
                <a:gd name="T2" fmla="*/ 4 w 6"/>
                <a:gd name="T3" fmla="*/ 21 h 21"/>
                <a:gd name="T4" fmla="*/ 2 w 6"/>
                <a:gd name="T5" fmla="*/ 0 h 21"/>
                <a:gd name="T6" fmla="*/ 6 w 6"/>
                <a:gd name="T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1">
                  <a:moveTo>
                    <a:pt x="6" y="14"/>
                  </a:moveTo>
                  <a:cubicBezTo>
                    <a:pt x="5" y="17"/>
                    <a:pt x="5" y="19"/>
                    <a:pt x="4" y="21"/>
                  </a:cubicBezTo>
                  <a:cubicBezTo>
                    <a:pt x="0" y="15"/>
                    <a:pt x="1" y="7"/>
                    <a:pt x="2" y="0"/>
                  </a:cubicBezTo>
                  <a:cubicBezTo>
                    <a:pt x="5" y="3"/>
                    <a:pt x="5" y="9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093"/>
            <p:cNvSpPr>
              <a:spLocks/>
            </p:cNvSpPr>
            <p:nvPr/>
          </p:nvSpPr>
          <p:spPr bwMode="auto">
            <a:xfrm>
              <a:off x="8423276" y="5913438"/>
              <a:ext cx="33338" cy="49213"/>
            </a:xfrm>
            <a:custGeom>
              <a:avLst/>
              <a:gdLst>
                <a:gd name="T0" fmla="*/ 10 w 10"/>
                <a:gd name="T1" fmla="*/ 12 h 14"/>
                <a:gd name="T2" fmla="*/ 6 w 10"/>
                <a:gd name="T3" fmla="*/ 13 h 14"/>
                <a:gd name="T4" fmla="*/ 2 w 10"/>
                <a:gd name="T5" fmla="*/ 7 h 14"/>
                <a:gd name="T6" fmla="*/ 10 w 10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12"/>
                  </a:moveTo>
                  <a:cubicBezTo>
                    <a:pt x="9" y="14"/>
                    <a:pt x="7" y="14"/>
                    <a:pt x="6" y="13"/>
                  </a:cubicBezTo>
                  <a:cubicBezTo>
                    <a:pt x="4" y="12"/>
                    <a:pt x="0" y="10"/>
                    <a:pt x="2" y="7"/>
                  </a:cubicBezTo>
                  <a:cubicBezTo>
                    <a:pt x="6" y="0"/>
                    <a:pt x="8" y="10"/>
                    <a:pt x="1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094"/>
            <p:cNvSpPr>
              <a:spLocks/>
            </p:cNvSpPr>
            <p:nvPr/>
          </p:nvSpPr>
          <p:spPr bwMode="auto">
            <a:xfrm>
              <a:off x="6870701" y="5927725"/>
              <a:ext cx="23813" cy="65088"/>
            </a:xfrm>
            <a:custGeom>
              <a:avLst/>
              <a:gdLst>
                <a:gd name="T0" fmla="*/ 7 w 7"/>
                <a:gd name="T1" fmla="*/ 19 h 19"/>
                <a:gd name="T2" fmla="*/ 2 w 7"/>
                <a:gd name="T3" fmla="*/ 11 h 19"/>
                <a:gd name="T4" fmla="*/ 0 w 7"/>
                <a:gd name="T5" fmla="*/ 0 h 19"/>
                <a:gd name="T6" fmla="*/ 7 w 7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7" y="19"/>
                  </a:moveTo>
                  <a:cubicBezTo>
                    <a:pt x="4" y="17"/>
                    <a:pt x="4" y="13"/>
                    <a:pt x="2" y="11"/>
                  </a:cubicBezTo>
                  <a:cubicBezTo>
                    <a:pt x="1" y="7"/>
                    <a:pt x="0" y="4"/>
                    <a:pt x="0" y="0"/>
                  </a:cubicBezTo>
                  <a:cubicBezTo>
                    <a:pt x="5" y="5"/>
                    <a:pt x="7" y="12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095"/>
            <p:cNvSpPr>
              <a:spLocks/>
            </p:cNvSpPr>
            <p:nvPr/>
          </p:nvSpPr>
          <p:spPr bwMode="auto">
            <a:xfrm>
              <a:off x="8231188" y="5930900"/>
              <a:ext cx="49213" cy="44450"/>
            </a:xfrm>
            <a:custGeom>
              <a:avLst/>
              <a:gdLst>
                <a:gd name="T0" fmla="*/ 14 w 14"/>
                <a:gd name="T1" fmla="*/ 6 h 13"/>
                <a:gd name="T2" fmla="*/ 8 w 14"/>
                <a:gd name="T3" fmla="*/ 13 h 13"/>
                <a:gd name="T4" fmla="*/ 0 w 14"/>
                <a:gd name="T5" fmla="*/ 7 h 13"/>
                <a:gd name="T6" fmla="*/ 0 w 14"/>
                <a:gd name="T7" fmla="*/ 5 h 13"/>
                <a:gd name="T8" fmla="*/ 9 w 14"/>
                <a:gd name="T9" fmla="*/ 0 h 13"/>
                <a:gd name="T10" fmla="*/ 14 w 14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14" y="6"/>
                  </a:moveTo>
                  <a:cubicBezTo>
                    <a:pt x="14" y="10"/>
                    <a:pt x="10" y="11"/>
                    <a:pt x="8" y="13"/>
                  </a:cubicBezTo>
                  <a:cubicBezTo>
                    <a:pt x="4" y="13"/>
                    <a:pt x="3" y="9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3" y="4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096"/>
            <p:cNvSpPr>
              <a:spLocks/>
            </p:cNvSpPr>
            <p:nvPr/>
          </p:nvSpPr>
          <p:spPr bwMode="auto">
            <a:xfrm>
              <a:off x="10047288" y="5927725"/>
              <a:ext cx="180975" cy="131763"/>
            </a:xfrm>
            <a:custGeom>
              <a:avLst/>
              <a:gdLst>
                <a:gd name="T0" fmla="*/ 45 w 52"/>
                <a:gd name="T1" fmla="*/ 6 h 38"/>
                <a:gd name="T2" fmla="*/ 49 w 52"/>
                <a:gd name="T3" fmla="*/ 25 h 38"/>
                <a:gd name="T4" fmla="*/ 37 w 52"/>
                <a:gd name="T5" fmla="*/ 38 h 38"/>
                <a:gd name="T6" fmla="*/ 21 w 52"/>
                <a:gd name="T7" fmla="*/ 18 h 38"/>
                <a:gd name="T8" fmla="*/ 1 w 52"/>
                <a:gd name="T9" fmla="*/ 15 h 38"/>
                <a:gd name="T10" fmla="*/ 0 w 52"/>
                <a:gd name="T11" fmla="*/ 15 h 38"/>
                <a:gd name="T12" fmla="*/ 12 w 52"/>
                <a:gd name="T13" fmla="*/ 6 h 38"/>
                <a:gd name="T14" fmla="*/ 20 w 52"/>
                <a:gd name="T15" fmla="*/ 3 h 38"/>
                <a:gd name="T16" fmla="*/ 45 w 52"/>
                <a:gd name="T17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8">
                  <a:moveTo>
                    <a:pt x="45" y="6"/>
                  </a:moveTo>
                  <a:cubicBezTo>
                    <a:pt x="50" y="11"/>
                    <a:pt x="52" y="19"/>
                    <a:pt x="49" y="25"/>
                  </a:cubicBezTo>
                  <a:cubicBezTo>
                    <a:pt x="47" y="30"/>
                    <a:pt x="42" y="35"/>
                    <a:pt x="37" y="38"/>
                  </a:cubicBezTo>
                  <a:cubicBezTo>
                    <a:pt x="35" y="30"/>
                    <a:pt x="29" y="23"/>
                    <a:pt x="21" y="18"/>
                  </a:cubicBezTo>
                  <a:cubicBezTo>
                    <a:pt x="16" y="15"/>
                    <a:pt x="7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1"/>
                    <a:pt x="9" y="10"/>
                    <a:pt x="12" y="6"/>
                  </a:cubicBezTo>
                  <a:cubicBezTo>
                    <a:pt x="15" y="6"/>
                    <a:pt x="17" y="3"/>
                    <a:pt x="20" y="3"/>
                  </a:cubicBezTo>
                  <a:cubicBezTo>
                    <a:pt x="28" y="1"/>
                    <a:pt x="38" y="0"/>
                    <a:pt x="4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097"/>
            <p:cNvSpPr>
              <a:spLocks/>
            </p:cNvSpPr>
            <p:nvPr/>
          </p:nvSpPr>
          <p:spPr bwMode="auto">
            <a:xfrm>
              <a:off x="6821488" y="5934075"/>
              <a:ext cx="20638" cy="58738"/>
            </a:xfrm>
            <a:custGeom>
              <a:avLst/>
              <a:gdLst>
                <a:gd name="T0" fmla="*/ 2 w 6"/>
                <a:gd name="T1" fmla="*/ 17 h 17"/>
                <a:gd name="T2" fmla="*/ 2 w 6"/>
                <a:gd name="T3" fmla="*/ 8 h 17"/>
                <a:gd name="T4" fmla="*/ 5 w 6"/>
                <a:gd name="T5" fmla="*/ 0 h 17"/>
                <a:gd name="T6" fmla="*/ 2 w 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7">
                  <a:moveTo>
                    <a:pt x="2" y="17"/>
                  </a:moveTo>
                  <a:cubicBezTo>
                    <a:pt x="0" y="15"/>
                    <a:pt x="1" y="11"/>
                    <a:pt x="2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6"/>
                    <a:pt x="6" y="12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098"/>
            <p:cNvSpPr>
              <a:spLocks/>
            </p:cNvSpPr>
            <p:nvPr/>
          </p:nvSpPr>
          <p:spPr bwMode="auto">
            <a:xfrm>
              <a:off x="9694863" y="5934075"/>
              <a:ext cx="50800" cy="14288"/>
            </a:xfrm>
            <a:custGeom>
              <a:avLst/>
              <a:gdLst>
                <a:gd name="T0" fmla="*/ 15 w 15"/>
                <a:gd name="T1" fmla="*/ 1 h 4"/>
                <a:gd name="T2" fmla="*/ 5 w 15"/>
                <a:gd name="T3" fmla="*/ 4 h 4"/>
                <a:gd name="T4" fmla="*/ 0 w 15"/>
                <a:gd name="T5" fmla="*/ 2 h 4"/>
                <a:gd name="T6" fmla="*/ 15 w 1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15" y="1"/>
                  </a:moveTo>
                  <a:cubicBezTo>
                    <a:pt x="13" y="3"/>
                    <a:pt x="8" y="3"/>
                    <a:pt x="5" y="4"/>
                  </a:cubicBezTo>
                  <a:cubicBezTo>
                    <a:pt x="3" y="4"/>
                    <a:pt x="1" y="3"/>
                    <a:pt x="0" y="2"/>
                  </a:cubicBezTo>
                  <a:cubicBezTo>
                    <a:pt x="4" y="0"/>
                    <a:pt x="10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099"/>
            <p:cNvSpPr>
              <a:spLocks/>
            </p:cNvSpPr>
            <p:nvPr/>
          </p:nvSpPr>
          <p:spPr bwMode="auto">
            <a:xfrm>
              <a:off x="9507538" y="5937250"/>
              <a:ext cx="33338" cy="104775"/>
            </a:xfrm>
            <a:custGeom>
              <a:avLst/>
              <a:gdLst>
                <a:gd name="T0" fmla="*/ 3 w 10"/>
                <a:gd name="T1" fmla="*/ 30 h 30"/>
                <a:gd name="T2" fmla="*/ 1 w 10"/>
                <a:gd name="T3" fmla="*/ 26 h 30"/>
                <a:gd name="T4" fmla="*/ 5 w 10"/>
                <a:gd name="T5" fmla="*/ 0 h 30"/>
                <a:gd name="T6" fmla="*/ 3 w 10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3" y="30"/>
                  </a:moveTo>
                  <a:cubicBezTo>
                    <a:pt x="2" y="30"/>
                    <a:pt x="2" y="27"/>
                    <a:pt x="1" y="26"/>
                  </a:cubicBezTo>
                  <a:cubicBezTo>
                    <a:pt x="0" y="17"/>
                    <a:pt x="2" y="8"/>
                    <a:pt x="5" y="0"/>
                  </a:cubicBezTo>
                  <a:cubicBezTo>
                    <a:pt x="10" y="10"/>
                    <a:pt x="6" y="21"/>
                    <a:pt x="3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100"/>
            <p:cNvSpPr>
              <a:spLocks/>
            </p:cNvSpPr>
            <p:nvPr/>
          </p:nvSpPr>
          <p:spPr bwMode="auto">
            <a:xfrm>
              <a:off x="8312151" y="5937250"/>
              <a:ext cx="47625" cy="49213"/>
            </a:xfrm>
            <a:custGeom>
              <a:avLst/>
              <a:gdLst>
                <a:gd name="T0" fmla="*/ 14 w 14"/>
                <a:gd name="T1" fmla="*/ 5 h 14"/>
                <a:gd name="T2" fmla="*/ 8 w 14"/>
                <a:gd name="T3" fmla="*/ 11 h 14"/>
                <a:gd name="T4" fmla="*/ 0 w 14"/>
                <a:gd name="T5" fmla="*/ 6 h 14"/>
                <a:gd name="T6" fmla="*/ 6 w 14"/>
                <a:gd name="T7" fmla="*/ 0 h 14"/>
                <a:gd name="T8" fmla="*/ 14 w 14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5"/>
                  </a:moveTo>
                  <a:cubicBezTo>
                    <a:pt x="14" y="8"/>
                    <a:pt x="11" y="10"/>
                    <a:pt x="8" y="11"/>
                  </a:cubicBezTo>
                  <a:cubicBezTo>
                    <a:pt x="3" y="14"/>
                    <a:pt x="2" y="8"/>
                    <a:pt x="0" y="6"/>
                  </a:cubicBezTo>
                  <a:cubicBezTo>
                    <a:pt x="1" y="4"/>
                    <a:pt x="3" y="0"/>
                    <a:pt x="6" y="0"/>
                  </a:cubicBezTo>
                  <a:cubicBezTo>
                    <a:pt x="9" y="0"/>
                    <a:pt x="12" y="3"/>
                    <a:pt x="1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101"/>
            <p:cNvSpPr>
              <a:spLocks/>
            </p:cNvSpPr>
            <p:nvPr/>
          </p:nvSpPr>
          <p:spPr bwMode="auto">
            <a:xfrm>
              <a:off x="8388351" y="5945188"/>
              <a:ext cx="47625" cy="41275"/>
            </a:xfrm>
            <a:custGeom>
              <a:avLst/>
              <a:gdLst>
                <a:gd name="T0" fmla="*/ 14 w 14"/>
                <a:gd name="T1" fmla="*/ 7 h 12"/>
                <a:gd name="T2" fmla="*/ 7 w 14"/>
                <a:gd name="T3" fmla="*/ 12 h 12"/>
                <a:gd name="T4" fmla="*/ 0 w 14"/>
                <a:gd name="T5" fmla="*/ 6 h 12"/>
                <a:gd name="T6" fmla="*/ 7 w 14"/>
                <a:gd name="T7" fmla="*/ 0 h 12"/>
                <a:gd name="T8" fmla="*/ 14 w 14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4" y="7"/>
                  </a:moveTo>
                  <a:cubicBezTo>
                    <a:pt x="13" y="9"/>
                    <a:pt x="10" y="10"/>
                    <a:pt x="7" y="12"/>
                  </a:cubicBezTo>
                  <a:cubicBezTo>
                    <a:pt x="3" y="12"/>
                    <a:pt x="2" y="8"/>
                    <a:pt x="0" y="6"/>
                  </a:cubicBezTo>
                  <a:cubicBezTo>
                    <a:pt x="0" y="3"/>
                    <a:pt x="4" y="2"/>
                    <a:pt x="7" y="0"/>
                  </a:cubicBezTo>
                  <a:cubicBezTo>
                    <a:pt x="10" y="1"/>
                    <a:pt x="12" y="4"/>
                    <a:pt x="1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1102"/>
            <p:cNvSpPr>
              <a:spLocks/>
            </p:cNvSpPr>
            <p:nvPr/>
          </p:nvSpPr>
          <p:spPr bwMode="auto">
            <a:xfrm>
              <a:off x="9472613" y="5948363"/>
              <a:ext cx="26988" cy="100013"/>
            </a:xfrm>
            <a:custGeom>
              <a:avLst/>
              <a:gdLst>
                <a:gd name="T0" fmla="*/ 4 w 8"/>
                <a:gd name="T1" fmla="*/ 0 h 29"/>
                <a:gd name="T2" fmla="*/ 7 w 8"/>
                <a:gd name="T3" fmla="*/ 28 h 29"/>
                <a:gd name="T4" fmla="*/ 6 w 8"/>
                <a:gd name="T5" fmla="*/ 29 h 29"/>
                <a:gd name="T6" fmla="*/ 3 w 8"/>
                <a:gd name="T7" fmla="*/ 0 h 29"/>
                <a:gd name="T8" fmla="*/ 4 w 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4" y="0"/>
                  </a:moveTo>
                  <a:cubicBezTo>
                    <a:pt x="7" y="9"/>
                    <a:pt x="8" y="18"/>
                    <a:pt x="7" y="28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0" y="20"/>
                    <a:pt x="1" y="9"/>
                    <a:pt x="3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1103"/>
            <p:cNvSpPr>
              <a:spLocks/>
            </p:cNvSpPr>
            <p:nvPr/>
          </p:nvSpPr>
          <p:spPr bwMode="auto">
            <a:xfrm>
              <a:off x="9059863" y="5948363"/>
              <a:ext cx="61913" cy="79375"/>
            </a:xfrm>
            <a:custGeom>
              <a:avLst/>
              <a:gdLst>
                <a:gd name="T0" fmla="*/ 18 w 18"/>
                <a:gd name="T1" fmla="*/ 22 h 23"/>
                <a:gd name="T2" fmla="*/ 18 w 18"/>
                <a:gd name="T3" fmla="*/ 23 h 23"/>
                <a:gd name="T4" fmla="*/ 0 w 18"/>
                <a:gd name="T5" fmla="*/ 2 h 23"/>
                <a:gd name="T6" fmla="*/ 0 w 18"/>
                <a:gd name="T7" fmla="*/ 0 h 23"/>
                <a:gd name="T8" fmla="*/ 18 w 18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8" y="22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0" y="18"/>
                    <a:pt x="6" y="9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5"/>
                    <a:pt x="16" y="13"/>
                    <a:pt x="1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1104"/>
            <p:cNvSpPr>
              <a:spLocks/>
            </p:cNvSpPr>
            <p:nvPr/>
          </p:nvSpPr>
          <p:spPr bwMode="auto">
            <a:xfrm>
              <a:off x="6731001" y="5948363"/>
              <a:ext cx="11113" cy="47625"/>
            </a:xfrm>
            <a:custGeom>
              <a:avLst/>
              <a:gdLst>
                <a:gd name="T0" fmla="*/ 3 w 3"/>
                <a:gd name="T1" fmla="*/ 0 h 14"/>
                <a:gd name="T2" fmla="*/ 3 w 3"/>
                <a:gd name="T3" fmla="*/ 14 h 14"/>
                <a:gd name="T4" fmla="*/ 1 w 3"/>
                <a:gd name="T5" fmla="*/ 2 h 14"/>
                <a:gd name="T6" fmla="*/ 3 w 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3" y="5"/>
                    <a:pt x="2" y="9"/>
                    <a:pt x="3" y="14"/>
                  </a:cubicBezTo>
                  <a:cubicBezTo>
                    <a:pt x="0" y="11"/>
                    <a:pt x="0" y="6"/>
                    <a:pt x="1" y="2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105"/>
            <p:cNvSpPr>
              <a:spLocks/>
            </p:cNvSpPr>
            <p:nvPr/>
          </p:nvSpPr>
          <p:spPr bwMode="auto">
            <a:xfrm>
              <a:off x="8066088" y="5948363"/>
              <a:ext cx="114300" cy="23813"/>
            </a:xfrm>
            <a:custGeom>
              <a:avLst/>
              <a:gdLst>
                <a:gd name="T0" fmla="*/ 33 w 33"/>
                <a:gd name="T1" fmla="*/ 4 h 7"/>
                <a:gd name="T2" fmla="*/ 29 w 33"/>
                <a:gd name="T3" fmla="*/ 6 h 7"/>
                <a:gd name="T4" fmla="*/ 0 w 33"/>
                <a:gd name="T5" fmla="*/ 2 h 7"/>
                <a:gd name="T6" fmla="*/ 1 w 33"/>
                <a:gd name="T7" fmla="*/ 1 h 7"/>
                <a:gd name="T8" fmla="*/ 33 w 33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">
                  <a:moveTo>
                    <a:pt x="33" y="4"/>
                  </a:moveTo>
                  <a:cubicBezTo>
                    <a:pt x="32" y="6"/>
                    <a:pt x="30" y="5"/>
                    <a:pt x="29" y="6"/>
                  </a:cubicBezTo>
                  <a:cubicBezTo>
                    <a:pt x="20" y="7"/>
                    <a:pt x="8" y="7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2" y="0"/>
                    <a:pt x="23" y="1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106"/>
            <p:cNvSpPr>
              <a:spLocks/>
            </p:cNvSpPr>
            <p:nvPr/>
          </p:nvSpPr>
          <p:spPr bwMode="auto">
            <a:xfrm>
              <a:off x="7659688" y="5948363"/>
              <a:ext cx="80963" cy="17463"/>
            </a:xfrm>
            <a:custGeom>
              <a:avLst/>
              <a:gdLst>
                <a:gd name="T0" fmla="*/ 23 w 23"/>
                <a:gd name="T1" fmla="*/ 3 h 5"/>
                <a:gd name="T2" fmla="*/ 12 w 23"/>
                <a:gd name="T3" fmla="*/ 4 h 5"/>
                <a:gd name="T4" fmla="*/ 0 w 23"/>
                <a:gd name="T5" fmla="*/ 2 h 5"/>
                <a:gd name="T6" fmla="*/ 23 w 2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">
                  <a:moveTo>
                    <a:pt x="23" y="3"/>
                  </a:moveTo>
                  <a:cubicBezTo>
                    <a:pt x="20" y="5"/>
                    <a:pt x="16" y="4"/>
                    <a:pt x="12" y="4"/>
                  </a:cubicBezTo>
                  <a:cubicBezTo>
                    <a:pt x="8" y="5"/>
                    <a:pt x="4" y="3"/>
                    <a:pt x="0" y="2"/>
                  </a:cubicBezTo>
                  <a:cubicBezTo>
                    <a:pt x="7" y="0"/>
                    <a:pt x="16" y="1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107"/>
            <p:cNvSpPr>
              <a:spLocks/>
            </p:cNvSpPr>
            <p:nvPr/>
          </p:nvSpPr>
          <p:spPr bwMode="auto">
            <a:xfrm>
              <a:off x="10134601" y="5951538"/>
              <a:ext cx="65088" cy="31750"/>
            </a:xfrm>
            <a:custGeom>
              <a:avLst/>
              <a:gdLst>
                <a:gd name="T0" fmla="*/ 18 w 19"/>
                <a:gd name="T1" fmla="*/ 5 h 9"/>
                <a:gd name="T2" fmla="*/ 18 w 19"/>
                <a:gd name="T3" fmla="*/ 9 h 9"/>
                <a:gd name="T4" fmla="*/ 3 w 19"/>
                <a:gd name="T5" fmla="*/ 1 h 9"/>
                <a:gd name="T6" fmla="*/ 0 w 19"/>
                <a:gd name="T7" fmla="*/ 1 h 9"/>
                <a:gd name="T8" fmla="*/ 5 w 19"/>
                <a:gd name="T9" fmla="*/ 0 h 9"/>
                <a:gd name="T10" fmla="*/ 18 w 19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18" y="5"/>
                  </a:moveTo>
                  <a:cubicBezTo>
                    <a:pt x="18" y="6"/>
                    <a:pt x="19" y="8"/>
                    <a:pt x="18" y="9"/>
                  </a:cubicBezTo>
                  <a:cubicBezTo>
                    <a:pt x="14" y="5"/>
                    <a:pt x="9" y="2"/>
                    <a:pt x="3" y="1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10" y="0"/>
                    <a:pt x="16" y="0"/>
                    <a:pt x="1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108"/>
            <p:cNvSpPr>
              <a:spLocks/>
            </p:cNvSpPr>
            <p:nvPr/>
          </p:nvSpPr>
          <p:spPr bwMode="auto">
            <a:xfrm>
              <a:off x="9537701" y="5951538"/>
              <a:ext cx="41275" cy="93663"/>
            </a:xfrm>
            <a:custGeom>
              <a:avLst/>
              <a:gdLst>
                <a:gd name="T0" fmla="*/ 10 w 12"/>
                <a:gd name="T1" fmla="*/ 0 h 27"/>
                <a:gd name="T2" fmla="*/ 2 w 12"/>
                <a:gd name="T3" fmla="*/ 26 h 27"/>
                <a:gd name="T4" fmla="*/ 0 w 12"/>
                <a:gd name="T5" fmla="*/ 27 h 27"/>
                <a:gd name="T6" fmla="*/ 0 w 12"/>
                <a:gd name="T7" fmla="*/ 26 h 27"/>
                <a:gd name="T8" fmla="*/ 9 w 12"/>
                <a:gd name="T9" fmla="*/ 0 h 27"/>
                <a:gd name="T10" fmla="*/ 10 w 12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7">
                  <a:moveTo>
                    <a:pt x="10" y="0"/>
                  </a:moveTo>
                  <a:cubicBezTo>
                    <a:pt x="12" y="10"/>
                    <a:pt x="7" y="18"/>
                    <a:pt x="2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6"/>
                    <a:pt x="4" y="8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109"/>
            <p:cNvSpPr>
              <a:spLocks/>
            </p:cNvSpPr>
            <p:nvPr/>
          </p:nvSpPr>
          <p:spPr bwMode="auto">
            <a:xfrm>
              <a:off x="6707188" y="5951538"/>
              <a:ext cx="17463" cy="44450"/>
            </a:xfrm>
            <a:custGeom>
              <a:avLst/>
              <a:gdLst>
                <a:gd name="T0" fmla="*/ 5 w 5"/>
                <a:gd name="T1" fmla="*/ 0 h 13"/>
                <a:gd name="T2" fmla="*/ 4 w 5"/>
                <a:gd name="T3" fmla="*/ 11 h 13"/>
                <a:gd name="T4" fmla="*/ 3 w 5"/>
                <a:gd name="T5" fmla="*/ 13 h 13"/>
                <a:gd name="T6" fmla="*/ 0 w 5"/>
                <a:gd name="T7" fmla="*/ 9 h 13"/>
                <a:gd name="T8" fmla="*/ 5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4"/>
                    <a:pt x="3" y="8"/>
                    <a:pt x="4" y="11"/>
                  </a:cubicBezTo>
                  <a:cubicBezTo>
                    <a:pt x="4" y="12"/>
                    <a:pt x="4" y="12"/>
                    <a:pt x="3" y="13"/>
                  </a:cubicBezTo>
                  <a:cubicBezTo>
                    <a:pt x="1" y="12"/>
                    <a:pt x="0" y="10"/>
                    <a:pt x="0" y="9"/>
                  </a:cubicBezTo>
                  <a:cubicBezTo>
                    <a:pt x="1" y="6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110"/>
            <p:cNvSpPr>
              <a:spLocks/>
            </p:cNvSpPr>
            <p:nvPr/>
          </p:nvSpPr>
          <p:spPr bwMode="auto">
            <a:xfrm>
              <a:off x="7265988" y="5954713"/>
              <a:ext cx="33338" cy="55563"/>
            </a:xfrm>
            <a:custGeom>
              <a:avLst/>
              <a:gdLst>
                <a:gd name="T0" fmla="*/ 10 w 10"/>
                <a:gd name="T1" fmla="*/ 0 h 16"/>
                <a:gd name="T2" fmla="*/ 1 w 10"/>
                <a:gd name="T3" fmla="*/ 16 h 16"/>
                <a:gd name="T4" fmla="*/ 0 w 10"/>
                <a:gd name="T5" fmla="*/ 16 h 16"/>
                <a:gd name="T6" fmla="*/ 10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8" y="6"/>
                    <a:pt x="5" y="11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0"/>
                    <a:pt x="5" y="4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111"/>
            <p:cNvSpPr>
              <a:spLocks/>
            </p:cNvSpPr>
            <p:nvPr/>
          </p:nvSpPr>
          <p:spPr bwMode="auto">
            <a:xfrm>
              <a:off x="8499476" y="5954713"/>
              <a:ext cx="138113" cy="31750"/>
            </a:xfrm>
            <a:custGeom>
              <a:avLst/>
              <a:gdLst>
                <a:gd name="T0" fmla="*/ 40 w 40"/>
                <a:gd name="T1" fmla="*/ 3 h 9"/>
                <a:gd name="T2" fmla="*/ 1 w 40"/>
                <a:gd name="T3" fmla="*/ 6 h 9"/>
                <a:gd name="T4" fmla="*/ 2 w 40"/>
                <a:gd name="T5" fmla="*/ 4 h 9"/>
                <a:gd name="T6" fmla="*/ 40 w 4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9">
                  <a:moveTo>
                    <a:pt x="40" y="3"/>
                  </a:moveTo>
                  <a:cubicBezTo>
                    <a:pt x="28" y="7"/>
                    <a:pt x="13" y="9"/>
                    <a:pt x="1" y="6"/>
                  </a:cubicBezTo>
                  <a:cubicBezTo>
                    <a:pt x="0" y="5"/>
                    <a:pt x="2" y="5"/>
                    <a:pt x="2" y="4"/>
                  </a:cubicBezTo>
                  <a:cubicBezTo>
                    <a:pt x="14" y="0"/>
                    <a:pt x="29" y="0"/>
                    <a:pt x="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112"/>
            <p:cNvSpPr>
              <a:spLocks/>
            </p:cNvSpPr>
            <p:nvPr/>
          </p:nvSpPr>
          <p:spPr bwMode="auto">
            <a:xfrm>
              <a:off x="9205913" y="5948363"/>
              <a:ext cx="85725" cy="47625"/>
            </a:xfrm>
            <a:custGeom>
              <a:avLst/>
              <a:gdLst>
                <a:gd name="T0" fmla="*/ 21 w 25"/>
                <a:gd name="T1" fmla="*/ 7 h 14"/>
                <a:gd name="T2" fmla="*/ 0 w 25"/>
                <a:gd name="T3" fmla="*/ 10 h 14"/>
                <a:gd name="T4" fmla="*/ 13 w 25"/>
                <a:gd name="T5" fmla="*/ 7 h 14"/>
                <a:gd name="T6" fmla="*/ 21 w 25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4">
                  <a:moveTo>
                    <a:pt x="21" y="7"/>
                  </a:moveTo>
                  <a:cubicBezTo>
                    <a:pt x="16" y="14"/>
                    <a:pt x="6" y="12"/>
                    <a:pt x="0" y="10"/>
                  </a:cubicBezTo>
                  <a:cubicBezTo>
                    <a:pt x="3" y="9"/>
                    <a:pt x="9" y="9"/>
                    <a:pt x="13" y="7"/>
                  </a:cubicBezTo>
                  <a:cubicBezTo>
                    <a:pt x="16" y="7"/>
                    <a:pt x="25" y="0"/>
                    <a:pt x="2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113"/>
            <p:cNvSpPr>
              <a:spLocks/>
            </p:cNvSpPr>
            <p:nvPr/>
          </p:nvSpPr>
          <p:spPr bwMode="auto">
            <a:xfrm>
              <a:off x="8210551" y="5965825"/>
              <a:ext cx="28575" cy="34925"/>
            </a:xfrm>
            <a:custGeom>
              <a:avLst/>
              <a:gdLst>
                <a:gd name="T0" fmla="*/ 8 w 8"/>
                <a:gd name="T1" fmla="*/ 5 h 10"/>
                <a:gd name="T2" fmla="*/ 2 w 8"/>
                <a:gd name="T3" fmla="*/ 9 h 10"/>
                <a:gd name="T4" fmla="*/ 0 w 8"/>
                <a:gd name="T5" fmla="*/ 5 h 10"/>
                <a:gd name="T6" fmla="*/ 1 w 8"/>
                <a:gd name="T7" fmla="*/ 0 h 10"/>
                <a:gd name="T8" fmla="*/ 8 w 8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5"/>
                  </a:moveTo>
                  <a:cubicBezTo>
                    <a:pt x="7" y="8"/>
                    <a:pt x="4" y="8"/>
                    <a:pt x="2" y="9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4" y="0"/>
                    <a:pt x="6" y="3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114"/>
            <p:cNvSpPr>
              <a:spLocks/>
            </p:cNvSpPr>
            <p:nvPr/>
          </p:nvSpPr>
          <p:spPr bwMode="auto">
            <a:xfrm>
              <a:off x="8262938" y="5957888"/>
              <a:ext cx="55563" cy="55563"/>
            </a:xfrm>
            <a:custGeom>
              <a:avLst/>
              <a:gdLst>
                <a:gd name="T0" fmla="*/ 16 w 16"/>
                <a:gd name="T1" fmla="*/ 8 h 16"/>
                <a:gd name="T2" fmla="*/ 16 w 16"/>
                <a:gd name="T3" fmla="*/ 9 h 16"/>
                <a:gd name="T4" fmla="*/ 4 w 16"/>
                <a:gd name="T5" fmla="*/ 12 h 16"/>
                <a:gd name="T6" fmla="*/ 0 w 16"/>
                <a:gd name="T7" fmla="*/ 7 h 16"/>
                <a:gd name="T8" fmla="*/ 10 w 16"/>
                <a:gd name="T9" fmla="*/ 2 h 16"/>
                <a:gd name="T10" fmla="*/ 16 w 16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2" y="10"/>
                    <a:pt x="8" y="16"/>
                    <a:pt x="4" y="12"/>
                  </a:cubicBezTo>
                  <a:cubicBezTo>
                    <a:pt x="3" y="11"/>
                    <a:pt x="0" y="10"/>
                    <a:pt x="0" y="7"/>
                  </a:cubicBezTo>
                  <a:cubicBezTo>
                    <a:pt x="2" y="5"/>
                    <a:pt x="6" y="0"/>
                    <a:pt x="10" y="2"/>
                  </a:cubicBezTo>
                  <a:lnTo>
                    <a:pt x="1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1115"/>
            <p:cNvSpPr>
              <a:spLocks/>
            </p:cNvSpPr>
            <p:nvPr/>
          </p:nvSpPr>
          <p:spPr bwMode="auto">
            <a:xfrm>
              <a:off x="7369176" y="5965825"/>
              <a:ext cx="26988" cy="52388"/>
            </a:xfrm>
            <a:custGeom>
              <a:avLst/>
              <a:gdLst>
                <a:gd name="T0" fmla="*/ 8 w 8"/>
                <a:gd name="T1" fmla="*/ 14 h 15"/>
                <a:gd name="T2" fmla="*/ 5 w 8"/>
                <a:gd name="T3" fmla="*/ 14 h 15"/>
                <a:gd name="T4" fmla="*/ 1 w 8"/>
                <a:gd name="T5" fmla="*/ 0 h 15"/>
                <a:gd name="T6" fmla="*/ 8 w 8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5">
                  <a:moveTo>
                    <a:pt x="8" y="14"/>
                  </a:moveTo>
                  <a:cubicBezTo>
                    <a:pt x="7" y="15"/>
                    <a:pt x="6" y="14"/>
                    <a:pt x="5" y="14"/>
                  </a:cubicBezTo>
                  <a:cubicBezTo>
                    <a:pt x="3" y="9"/>
                    <a:pt x="0" y="4"/>
                    <a:pt x="1" y="0"/>
                  </a:cubicBezTo>
                  <a:cubicBezTo>
                    <a:pt x="5" y="3"/>
                    <a:pt x="8" y="9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116"/>
            <p:cNvSpPr>
              <a:spLocks/>
            </p:cNvSpPr>
            <p:nvPr/>
          </p:nvSpPr>
          <p:spPr bwMode="auto">
            <a:xfrm>
              <a:off x="9440863" y="5969000"/>
              <a:ext cx="28575" cy="82550"/>
            </a:xfrm>
            <a:custGeom>
              <a:avLst/>
              <a:gdLst>
                <a:gd name="T0" fmla="*/ 3 w 8"/>
                <a:gd name="T1" fmla="*/ 0 h 24"/>
                <a:gd name="T2" fmla="*/ 7 w 8"/>
                <a:gd name="T3" fmla="*/ 24 h 24"/>
                <a:gd name="T4" fmla="*/ 1 w 8"/>
                <a:gd name="T5" fmla="*/ 0 h 24"/>
                <a:gd name="T6" fmla="*/ 3 w 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3" y="0"/>
                  </a:moveTo>
                  <a:cubicBezTo>
                    <a:pt x="5" y="8"/>
                    <a:pt x="8" y="16"/>
                    <a:pt x="7" y="24"/>
                  </a:cubicBezTo>
                  <a:cubicBezTo>
                    <a:pt x="1" y="18"/>
                    <a:pt x="0" y="8"/>
                    <a:pt x="1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117"/>
            <p:cNvSpPr>
              <a:spLocks/>
            </p:cNvSpPr>
            <p:nvPr/>
          </p:nvSpPr>
          <p:spPr bwMode="auto">
            <a:xfrm>
              <a:off x="7316788" y="5972175"/>
              <a:ext cx="28575" cy="79375"/>
            </a:xfrm>
            <a:custGeom>
              <a:avLst/>
              <a:gdLst>
                <a:gd name="T0" fmla="*/ 6 w 8"/>
                <a:gd name="T1" fmla="*/ 14 h 23"/>
                <a:gd name="T2" fmla="*/ 2 w 8"/>
                <a:gd name="T3" fmla="*/ 23 h 23"/>
                <a:gd name="T4" fmla="*/ 1 w 8"/>
                <a:gd name="T5" fmla="*/ 15 h 23"/>
                <a:gd name="T6" fmla="*/ 6 w 8"/>
                <a:gd name="T7" fmla="*/ 0 h 23"/>
                <a:gd name="T8" fmla="*/ 6 w 8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6" y="14"/>
                  </a:moveTo>
                  <a:cubicBezTo>
                    <a:pt x="4" y="17"/>
                    <a:pt x="5" y="21"/>
                    <a:pt x="2" y="23"/>
                  </a:cubicBezTo>
                  <a:cubicBezTo>
                    <a:pt x="0" y="21"/>
                    <a:pt x="2" y="18"/>
                    <a:pt x="1" y="15"/>
                  </a:cubicBezTo>
                  <a:cubicBezTo>
                    <a:pt x="1" y="9"/>
                    <a:pt x="3" y="4"/>
                    <a:pt x="6" y="0"/>
                  </a:cubicBezTo>
                  <a:cubicBezTo>
                    <a:pt x="8" y="4"/>
                    <a:pt x="6" y="9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118"/>
            <p:cNvSpPr>
              <a:spLocks/>
            </p:cNvSpPr>
            <p:nvPr/>
          </p:nvSpPr>
          <p:spPr bwMode="auto">
            <a:xfrm>
              <a:off x="7278688" y="5972175"/>
              <a:ext cx="38100" cy="69850"/>
            </a:xfrm>
            <a:custGeom>
              <a:avLst/>
              <a:gdLst>
                <a:gd name="T0" fmla="*/ 11 w 11"/>
                <a:gd name="T1" fmla="*/ 0 h 20"/>
                <a:gd name="T2" fmla="*/ 3 w 11"/>
                <a:gd name="T3" fmla="*/ 20 h 20"/>
                <a:gd name="T4" fmla="*/ 3 w 11"/>
                <a:gd name="T5" fmla="*/ 9 h 20"/>
                <a:gd name="T6" fmla="*/ 10 w 11"/>
                <a:gd name="T7" fmla="*/ 0 h 20"/>
                <a:gd name="T8" fmla="*/ 11 w 1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9" y="7"/>
                    <a:pt x="6" y="14"/>
                    <a:pt x="3" y="20"/>
                  </a:cubicBezTo>
                  <a:cubicBezTo>
                    <a:pt x="0" y="17"/>
                    <a:pt x="2" y="13"/>
                    <a:pt x="3" y="9"/>
                  </a:cubicBezTo>
                  <a:cubicBezTo>
                    <a:pt x="5" y="6"/>
                    <a:pt x="7" y="2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119"/>
            <p:cNvSpPr>
              <a:spLocks/>
            </p:cNvSpPr>
            <p:nvPr/>
          </p:nvSpPr>
          <p:spPr bwMode="auto">
            <a:xfrm>
              <a:off x="8342313" y="5972175"/>
              <a:ext cx="52388" cy="41275"/>
            </a:xfrm>
            <a:custGeom>
              <a:avLst/>
              <a:gdLst>
                <a:gd name="T0" fmla="*/ 15 w 15"/>
                <a:gd name="T1" fmla="*/ 5 h 12"/>
                <a:gd name="T2" fmla="*/ 6 w 15"/>
                <a:gd name="T3" fmla="*/ 12 h 12"/>
                <a:gd name="T4" fmla="*/ 0 w 15"/>
                <a:gd name="T5" fmla="*/ 5 h 12"/>
                <a:gd name="T6" fmla="*/ 10 w 15"/>
                <a:gd name="T7" fmla="*/ 0 h 12"/>
                <a:gd name="T8" fmla="*/ 15 w 15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cubicBezTo>
                    <a:pt x="13" y="9"/>
                    <a:pt x="9" y="11"/>
                    <a:pt x="6" y="12"/>
                  </a:cubicBezTo>
                  <a:cubicBezTo>
                    <a:pt x="3" y="10"/>
                    <a:pt x="1" y="8"/>
                    <a:pt x="0" y="5"/>
                  </a:cubicBezTo>
                  <a:cubicBezTo>
                    <a:pt x="3" y="2"/>
                    <a:pt x="6" y="0"/>
                    <a:pt x="10" y="0"/>
                  </a:cubicBezTo>
                  <a:cubicBezTo>
                    <a:pt x="11" y="1"/>
                    <a:pt x="14" y="3"/>
                    <a:pt x="1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120"/>
            <p:cNvSpPr>
              <a:spLocks/>
            </p:cNvSpPr>
            <p:nvPr/>
          </p:nvSpPr>
          <p:spPr bwMode="auto">
            <a:xfrm>
              <a:off x="10131426" y="5969000"/>
              <a:ext cx="58738" cy="41275"/>
            </a:xfrm>
            <a:custGeom>
              <a:avLst/>
              <a:gdLst>
                <a:gd name="T0" fmla="*/ 17 w 17"/>
                <a:gd name="T1" fmla="*/ 11 h 12"/>
                <a:gd name="T2" fmla="*/ 11 w 17"/>
                <a:gd name="T3" fmla="*/ 7 h 12"/>
                <a:gd name="T4" fmla="*/ 0 w 17"/>
                <a:gd name="T5" fmla="*/ 1 h 12"/>
                <a:gd name="T6" fmla="*/ 17 w 17"/>
                <a:gd name="T7" fmla="*/ 9 h 12"/>
                <a:gd name="T8" fmla="*/ 17 w 17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7" y="11"/>
                  </a:moveTo>
                  <a:cubicBezTo>
                    <a:pt x="14" y="12"/>
                    <a:pt x="13" y="7"/>
                    <a:pt x="11" y="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0"/>
                    <a:pt x="13" y="3"/>
                    <a:pt x="17" y="9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121"/>
            <p:cNvSpPr>
              <a:spLocks/>
            </p:cNvSpPr>
            <p:nvPr/>
          </p:nvSpPr>
          <p:spPr bwMode="auto">
            <a:xfrm>
              <a:off x="7354888" y="5972175"/>
              <a:ext cx="17463" cy="69850"/>
            </a:xfrm>
            <a:custGeom>
              <a:avLst/>
              <a:gdLst>
                <a:gd name="T0" fmla="*/ 4 w 5"/>
                <a:gd name="T1" fmla="*/ 20 h 20"/>
                <a:gd name="T2" fmla="*/ 0 w 5"/>
                <a:gd name="T3" fmla="*/ 7 h 20"/>
                <a:gd name="T4" fmla="*/ 1 w 5"/>
                <a:gd name="T5" fmla="*/ 0 h 20"/>
                <a:gd name="T6" fmla="*/ 4 w 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0">
                  <a:moveTo>
                    <a:pt x="4" y="20"/>
                  </a:moveTo>
                  <a:cubicBezTo>
                    <a:pt x="0" y="17"/>
                    <a:pt x="1" y="11"/>
                    <a:pt x="0" y="7"/>
                  </a:cubicBezTo>
                  <a:cubicBezTo>
                    <a:pt x="0" y="5"/>
                    <a:pt x="0" y="3"/>
                    <a:pt x="1" y="0"/>
                  </a:cubicBezTo>
                  <a:cubicBezTo>
                    <a:pt x="5" y="5"/>
                    <a:pt x="5" y="14"/>
                    <a:pt x="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1122"/>
            <p:cNvSpPr>
              <a:spLocks/>
            </p:cNvSpPr>
            <p:nvPr/>
          </p:nvSpPr>
          <p:spPr bwMode="auto">
            <a:xfrm>
              <a:off x="7747001" y="5969000"/>
              <a:ext cx="79375" cy="23813"/>
            </a:xfrm>
            <a:custGeom>
              <a:avLst/>
              <a:gdLst>
                <a:gd name="T0" fmla="*/ 23 w 23"/>
                <a:gd name="T1" fmla="*/ 4 h 7"/>
                <a:gd name="T2" fmla="*/ 0 w 23"/>
                <a:gd name="T3" fmla="*/ 4 h 7"/>
                <a:gd name="T4" fmla="*/ 0 w 23"/>
                <a:gd name="T5" fmla="*/ 3 h 7"/>
                <a:gd name="T6" fmla="*/ 23 w 23"/>
                <a:gd name="T7" fmla="*/ 3 h 7"/>
                <a:gd name="T8" fmla="*/ 23 w 23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3" y="4"/>
                  </a:moveTo>
                  <a:cubicBezTo>
                    <a:pt x="16" y="7"/>
                    <a:pt x="7" y="6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6" y="0"/>
                    <a:pt x="15" y="2"/>
                    <a:pt x="23" y="3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1123"/>
            <p:cNvSpPr>
              <a:spLocks/>
            </p:cNvSpPr>
            <p:nvPr/>
          </p:nvSpPr>
          <p:spPr bwMode="auto">
            <a:xfrm>
              <a:off x="10321926" y="5972175"/>
              <a:ext cx="176213" cy="184150"/>
            </a:xfrm>
            <a:custGeom>
              <a:avLst/>
              <a:gdLst>
                <a:gd name="T0" fmla="*/ 45 w 51"/>
                <a:gd name="T1" fmla="*/ 11 h 53"/>
                <a:gd name="T2" fmla="*/ 51 w 51"/>
                <a:gd name="T3" fmla="*/ 25 h 53"/>
                <a:gd name="T4" fmla="*/ 44 w 51"/>
                <a:gd name="T5" fmla="*/ 40 h 53"/>
                <a:gd name="T6" fmla="*/ 20 w 51"/>
                <a:gd name="T7" fmla="*/ 53 h 53"/>
                <a:gd name="T8" fmla="*/ 19 w 51"/>
                <a:gd name="T9" fmla="*/ 52 h 53"/>
                <a:gd name="T10" fmla="*/ 9 w 51"/>
                <a:gd name="T11" fmla="*/ 40 h 53"/>
                <a:gd name="T12" fmla="*/ 2 w 51"/>
                <a:gd name="T13" fmla="*/ 25 h 53"/>
                <a:gd name="T14" fmla="*/ 18 w 51"/>
                <a:gd name="T15" fmla="*/ 2 h 53"/>
                <a:gd name="T16" fmla="*/ 41 w 51"/>
                <a:gd name="T17" fmla="*/ 7 h 53"/>
                <a:gd name="T18" fmla="*/ 45 w 51"/>
                <a:gd name="T19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3">
                  <a:moveTo>
                    <a:pt x="45" y="11"/>
                  </a:moveTo>
                  <a:cubicBezTo>
                    <a:pt x="49" y="15"/>
                    <a:pt x="51" y="20"/>
                    <a:pt x="51" y="25"/>
                  </a:cubicBezTo>
                  <a:cubicBezTo>
                    <a:pt x="49" y="31"/>
                    <a:pt x="49" y="37"/>
                    <a:pt x="44" y="40"/>
                  </a:cubicBezTo>
                  <a:cubicBezTo>
                    <a:pt x="36" y="43"/>
                    <a:pt x="27" y="46"/>
                    <a:pt x="20" y="53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6" y="48"/>
                    <a:pt x="14" y="42"/>
                    <a:pt x="9" y="40"/>
                  </a:cubicBezTo>
                  <a:cubicBezTo>
                    <a:pt x="6" y="35"/>
                    <a:pt x="0" y="32"/>
                    <a:pt x="2" y="25"/>
                  </a:cubicBezTo>
                  <a:cubicBezTo>
                    <a:pt x="2" y="16"/>
                    <a:pt x="8" y="5"/>
                    <a:pt x="18" y="2"/>
                  </a:cubicBezTo>
                  <a:cubicBezTo>
                    <a:pt x="26" y="0"/>
                    <a:pt x="35" y="2"/>
                    <a:pt x="41" y="7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1124"/>
            <p:cNvSpPr>
              <a:spLocks/>
            </p:cNvSpPr>
            <p:nvPr/>
          </p:nvSpPr>
          <p:spPr bwMode="auto">
            <a:xfrm>
              <a:off x="8415338" y="5969000"/>
              <a:ext cx="41275" cy="52388"/>
            </a:xfrm>
            <a:custGeom>
              <a:avLst/>
              <a:gdLst>
                <a:gd name="T0" fmla="*/ 12 w 12"/>
                <a:gd name="T1" fmla="*/ 5 h 15"/>
                <a:gd name="T2" fmla="*/ 12 w 12"/>
                <a:gd name="T3" fmla="*/ 11 h 15"/>
                <a:gd name="T4" fmla="*/ 5 w 12"/>
                <a:gd name="T5" fmla="*/ 13 h 15"/>
                <a:gd name="T6" fmla="*/ 2 w 12"/>
                <a:gd name="T7" fmla="*/ 7 h 15"/>
                <a:gd name="T8" fmla="*/ 12 w 12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5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9" y="12"/>
                    <a:pt x="7" y="15"/>
                    <a:pt x="5" y="13"/>
                  </a:cubicBezTo>
                  <a:cubicBezTo>
                    <a:pt x="4" y="11"/>
                    <a:pt x="0" y="9"/>
                    <a:pt x="2" y="7"/>
                  </a:cubicBezTo>
                  <a:cubicBezTo>
                    <a:pt x="5" y="5"/>
                    <a:pt x="9" y="0"/>
                    <a:pt x="1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125"/>
            <p:cNvSpPr>
              <a:spLocks/>
            </p:cNvSpPr>
            <p:nvPr/>
          </p:nvSpPr>
          <p:spPr bwMode="auto">
            <a:xfrm>
              <a:off x="7920038" y="5980113"/>
              <a:ext cx="73025" cy="41275"/>
            </a:xfrm>
            <a:custGeom>
              <a:avLst/>
              <a:gdLst>
                <a:gd name="T0" fmla="*/ 21 w 21"/>
                <a:gd name="T1" fmla="*/ 0 h 12"/>
                <a:gd name="T2" fmla="*/ 5 w 21"/>
                <a:gd name="T3" fmla="*/ 12 h 12"/>
                <a:gd name="T4" fmla="*/ 0 w 21"/>
                <a:gd name="T5" fmla="*/ 12 h 12"/>
                <a:gd name="T6" fmla="*/ 0 w 21"/>
                <a:gd name="T7" fmla="*/ 11 h 12"/>
                <a:gd name="T8" fmla="*/ 21 w 2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19" y="6"/>
                    <a:pt x="11" y="10"/>
                    <a:pt x="5" y="12"/>
                  </a:cubicBezTo>
                  <a:cubicBezTo>
                    <a:pt x="3" y="12"/>
                    <a:pt x="1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6"/>
                    <a:pt x="12" y="1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1126"/>
            <p:cNvSpPr>
              <a:spLocks/>
            </p:cNvSpPr>
            <p:nvPr/>
          </p:nvSpPr>
          <p:spPr bwMode="auto">
            <a:xfrm>
              <a:off x="10498138" y="5980113"/>
              <a:ext cx="82550" cy="123825"/>
            </a:xfrm>
            <a:custGeom>
              <a:avLst/>
              <a:gdLst>
                <a:gd name="T0" fmla="*/ 23 w 24"/>
                <a:gd name="T1" fmla="*/ 12 h 36"/>
                <a:gd name="T2" fmla="*/ 10 w 24"/>
                <a:gd name="T3" fmla="*/ 32 h 36"/>
                <a:gd name="T4" fmla="*/ 1 w 24"/>
                <a:gd name="T5" fmla="*/ 36 h 36"/>
                <a:gd name="T6" fmla="*/ 0 w 24"/>
                <a:gd name="T7" fmla="*/ 35 h 36"/>
                <a:gd name="T8" fmla="*/ 2 w 24"/>
                <a:gd name="T9" fmla="*/ 2 h 36"/>
                <a:gd name="T10" fmla="*/ 8 w 24"/>
                <a:gd name="T11" fmla="*/ 1 h 36"/>
                <a:gd name="T12" fmla="*/ 23 w 24"/>
                <a:gd name="T13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6">
                  <a:moveTo>
                    <a:pt x="23" y="12"/>
                  </a:moveTo>
                  <a:cubicBezTo>
                    <a:pt x="24" y="21"/>
                    <a:pt x="17" y="28"/>
                    <a:pt x="10" y="32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25"/>
                    <a:pt x="7" y="13"/>
                    <a:pt x="2" y="2"/>
                  </a:cubicBezTo>
                  <a:cubicBezTo>
                    <a:pt x="3" y="0"/>
                    <a:pt x="6" y="2"/>
                    <a:pt x="8" y="1"/>
                  </a:cubicBezTo>
                  <a:cubicBezTo>
                    <a:pt x="14" y="2"/>
                    <a:pt x="21" y="5"/>
                    <a:pt x="2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1127"/>
            <p:cNvSpPr>
              <a:spLocks/>
            </p:cNvSpPr>
            <p:nvPr/>
          </p:nvSpPr>
          <p:spPr bwMode="auto">
            <a:xfrm>
              <a:off x="9569451" y="5983288"/>
              <a:ext cx="34925" cy="68263"/>
            </a:xfrm>
            <a:custGeom>
              <a:avLst/>
              <a:gdLst>
                <a:gd name="T0" fmla="*/ 8 w 10"/>
                <a:gd name="T1" fmla="*/ 0 h 20"/>
                <a:gd name="T2" fmla="*/ 1 w 10"/>
                <a:gd name="T3" fmla="*/ 20 h 20"/>
                <a:gd name="T4" fmla="*/ 0 w 10"/>
                <a:gd name="T5" fmla="*/ 20 h 20"/>
                <a:gd name="T6" fmla="*/ 8 w 10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10" y="8"/>
                    <a:pt x="6" y="15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3"/>
                    <a:pt x="4" y="5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128"/>
            <p:cNvSpPr>
              <a:spLocks/>
            </p:cNvSpPr>
            <p:nvPr/>
          </p:nvSpPr>
          <p:spPr bwMode="auto">
            <a:xfrm>
              <a:off x="7843838" y="5983288"/>
              <a:ext cx="87313" cy="26988"/>
            </a:xfrm>
            <a:custGeom>
              <a:avLst/>
              <a:gdLst>
                <a:gd name="T0" fmla="*/ 25 w 25"/>
                <a:gd name="T1" fmla="*/ 1 h 8"/>
                <a:gd name="T2" fmla="*/ 1 w 25"/>
                <a:gd name="T3" fmla="*/ 8 h 8"/>
                <a:gd name="T4" fmla="*/ 0 w 25"/>
                <a:gd name="T5" fmla="*/ 7 h 8"/>
                <a:gd name="T6" fmla="*/ 25 w 2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">
                  <a:moveTo>
                    <a:pt x="25" y="1"/>
                  </a:moveTo>
                  <a:cubicBezTo>
                    <a:pt x="18" y="6"/>
                    <a:pt x="9" y="7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1"/>
                    <a:pt x="16" y="0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129"/>
            <p:cNvSpPr>
              <a:spLocks/>
            </p:cNvSpPr>
            <p:nvPr/>
          </p:nvSpPr>
          <p:spPr bwMode="auto">
            <a:xfrm>
              <a:off x="9961563" y="5986463"/>
              <a:ext cx="179388" cy="169863"/>
            </a:xfrm>
            <a:custGeom>
              <a:avLst/>
              <a:gdLst>
                <a:gd name="T0" fmla="*/ 47 w 52"/>
                <a:gd name="T1" fmla="*/ 11 h 49"/>
                <a:gd name="T2" fmla="*/ 46 w 52"/>
                <a:gd name="T3" fmla="*/ 39 h 49"/>
                <a:gd name="T4" fmla="*/ 31 w 52"/>
                <a:gd name="T5" fmla="*/ 49 h 49"/>
                <a:gd name="T6" fmla="*/ 8 w 52"/>
                <a:gd name="T7" fmla="*/ 40 h 49"/>
                <a:gd name="T8" fmla="*/ 5 w 52"/>
                <a:gd name="T9" fmla="*/ 10 h 49"/>
                <a:gd name="T10" fmla="*/ 18 w 52"/>
                <a:gd name="T11" fmla="*/ 5 h 49"/>
                <a:gd name="T12" fmla="*/ 22 w 52"/>
                <a:gd name="T13" fmla="*/ 0 h 49"/>
                <a:gd name="T14" fmla="*/ 39 w 52"/>
                <a:gd name="T15" fmla="*/ 4 h 49"/>
                <a:gd name="T16" fmla="*/ 47 w 52"/>
                <a:gd name="T17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9">
                  <a:moveTo>
                    <a:pt x="47" y="11"/>
                  </a:moveTo>
                  <a:cubicBezTo>
                    <a:pt x="52" y="20"/>
                    <a:pt x="52" y="31"/>
                    <a:pt x="46" y="39"/>
                  </a:cubicBezTo>
                  <a:cubicBezTo>
                    <a:pt x="43" y="44"/>
                    <a:pt x="37" y="48"/>
                    <a:pt x="31" y="49"/>
                  </a:cubicBezTo>
                  <a:cubicBezTo>
                    <a:pt x="22" y="49"/>
                    <a:pt x="14" y="47"/>
                    <a:pt x="8" y="40"/>
                  </a:cubicBezTo>
                  <a:cubicBezTo>
                    <a:pt x="0" y="32"/>
                    <a:pt x="1" y="20"/>
                    <a:pt x="5" y="10"/>
                  </a:cubicBezTo>
                  <a:cubicBezTo>
                    <a:pt x="8" y="4"/>
                    <a:pt x="15" y="11"/>
                    <a:pt x="18" y="5"/>
                  </a:cubicBezTo>
                  <a:cubicBezTo>
                    <a:pt x="19" y="3"/>
                    <a:pt x="19" y="0"/>
                    <a:pt x="22" y="0"/>
                  </a:cubicBezTo>
                  <a:cubicBezTo>
                    <a:pt x="28" y="0"/>
                    <a:pt x="35" y="1"/>
                    <a:pt x="39" y="4"/>
                  </a:cubicBezTo>
                  <a:cubicBezTo>
                    <a:pt x="43" y="5"/>
                    <a:pt x="45" y="8"/>
                    <a:pt x="4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130"/>
            <p:cNvSpPr>
              <a:spLocks/>
            </p:cNvSpPr>
            <p:nvPr/>
          </p:nvSpPr>
          <p:spPr bwMode="auto">
            <a:xfrm>
              <a:off x="8078788" y="5986463"/>
              <a:ext cx="90488" cy="20638"/>
            </a:xfrm>
            <a:custGeom>
              <a:avLst/>
              <a:gdLst>
                <a:gd name="T0" fmla="*/ 26 w 26"/>
                <a:gd name="T1" fmla="*/ 2 h 6"/>
                <a:gd name="T2" fmla="*/ 0 w 26"/>
                <a:gd name="T3" fmla="*/ 3 h 6"/>
                <a:gd name="T4" fmla="*/ 10 w 26"/>
                <a:gd name="T5" fmla="*/ 0 h 6"/>
                <a:gd name="T6" fmla="*/ 26 w 26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6">
                  <a:moveTo>
                    <a:pt x="26" y="2"/>
                  </a:moveTo>
                  <a:cubicBezTo>
                    <a:pt x="19" y="5"/>
                    <a:pt x="9" y="6"/>
                    <a:pt x="0" y="3"/>
                  </a:cubicBezTo>
                  <a:cubicBezTo>
                    <a:pt x="3" y="1"/>
                    <a:pt x="7" y="1"/>
                    <a:pt x="10" y="0"/>
                  </a:cubicBezTo>
                  <a:cubicBezTo>
                    <a:pt x="15" y="0"/>
                    <a:pt x="21" y="1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131"/>
            <p:cNvSpPr>
              <a:spLocks/>
            </p:cNvSpPr>
            <p:nvPr/>
          </p:nvSpPr>
          <p:spPr bwMode="auto">
            <a:xfrm>
              <a:off x="8218488" y="5989638"/>
              <a:ext cx="50800" cy="44450"/>
            </a:xfrm>
            <a:custGeom>
              <a:avLst/>
              <a:gdLst>
                <a:gd name="T0" fmla="*/ 15 w 15"/>
                <a:gd name="T1" fmla="*/ 7 h 13"/>
                <a:gd name="T2" fmla="*/ 6 w 15"/>
                <a:gd name="T3" fmla="*/ 12 h 13"/>
                <a:gd name="T4" fmla="*/ 0 w 15"/>
                <a:gd name="T5" fmla="*/ 6 h 13"/>
                <a:gd name="T6" fmla="*/ 10 w 15"/>
                <a:gd name="T7" fmla="*/ 2 h 13"/>
                <a:gd name="T8" fmla="*/ 15 w 15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5" y="7"/>
                  </a:moveTo>
                  <a:cubicBezTo>
                    <a:pt x="13" y="10"/>
                    <a:pt x="9" y="13"/>
                    <a:pt x="6" y="1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3"/>
                    <a:pt x="6" y="0"/>
                    <a:pt x="10" y="2"/>
                  </a:cubicBezTo>
                  <a:cubicBezTo>
                    <a:pt x="12" y="3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132"/>
            <p:cNvSpPr>
              <a:spLocks/>
            </p:cNvSpPr>
            <p:nvPr/>
          </p:nvSpPr>
          <p:spPr bwMode="auto">
            <a:xfrm>
              <a:off x="8502651" y="5989638"/>
              <a:ext cx="120650" cy="31750"/>
            </a:xfrm>
            <a:custGeom>
              <a:avLst/>
              <a:gdLst>
                <a:gd name="T0" fmla="*/ 35 w 35"/>
                <a:gd name="T1" fmla="*/ 8 h 9"/>
                <a:gd name="T2" fmla="*/ 27 w 35"/>
                <a:gd name="T3" fmla="*/ 9 h 9"/>
                <a:gd name="T4" fmla="*/ 0 w 35"/>
                <a:gd name="T5" fmla="*/ 3 h 9"/>
                <a:gd name="T6" fmla="*/ 3 w 35"/>
                <a:gd name="T7" fmla="*/ 2 h 9"/>
                <a:gd name="T8" fmla="*/ 35 w 35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">
                  <a:moveTo>
                    <a:pt x="35" y="8"/>
                  </a:moveTo>
                  <a:cubicBezTo>
                    <a:pt x="32" y="9"/>
                    <a:pt x="30" y="8"/>
                    <a:pt x="27" y="9"/>
                  </a:cubicBezTo>
                  <a:cubicBezTo>
                    <a:pt x="17" y="9"/>
                    <a:pt x="8" y="8"/>
                    <a:pt x="0" y="3"/>
                  </a:cubicBezTo>
                  <a:cubicBezTo>
                    <a:pt x="0" y="2"/>
                    <a:pt x="2" y="2"/>
                    <a:pt x="3" y="2"/>
                  </a:cubicBezTo>
                  <a:cubicBezTo>
                    <a:pt x="13" y="3"/>
                    <a:pt x="26" y="0"/>
                    <a:pt x="3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133"/>
            <p:cNvSpPr>
              <a:spLocks/>
            </p:cNvSpPr>
            <p:nvPr/>
          </p:nvSpPr>
          <p:spPr bwMode="auto">
            <a:xfrm>
              <a:off x="8297863" y="5995988"/>
              <a:ext cx="55563" cy="49213"/>
            </a:xfrm>
            <a:custGeom>
              <a:avLst/>
              <a:gdLst>
                <a:gd name="T0" fmla="*/ 16 w 16"/>
                <a:gd name="T1" fmla="*/ 6 h 14"/>
                <a:gd name="T2" fmla="*/ 13 w 16"/>
                <a:gd name="T3" fmla="*/ 9 h 14"/>
                <a:gd name="T4" fmla="*/ 5 w 16"/>
                <a:gd name="T5" fmla="*/ 12 h 14"/>
                <a:gd name="T6" fmla="*/ 0 w 16"/>
                <a:gd name="T7" fmla="*/ 6 h 14"/>
                <a:gd name="T8" fmla="*/ 8 w 16"/>
                <a:gd name="T9" fmla="*/ 0 h 14"/>
                <a:gd name="T10" fmla="*/ 16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16" y="6"/>
                  </a:moveTo>
                  <a:cubicBezTo>
                    <a:pt x="16" y="7"/>
                    <a:pt x="15" y="9"/>
                    <a:pt x="13" y="9"/>
                  </a:cubicBezTo>
                  <a:cubicBezTo>
                    <a:pt x="10" y="10"/>
                    <a:pt x="8" y="14"/>
                    <a:pt x="5" y="12"/>
                  </a:cubicBezTo>
                  <a:cubicBezTo>
                    <a:pt x="3" y="10"/>
                    <a:pt x="0" y="9"/>
                    <a:pt x="0" y="6"/>
                  </a:cubicBezTo>
                  <a:cubicBezTo>
                    <a:pt x="2" y="4"/>
                    <a:pt x="5" y="2"/>
                    <a:pt x="8" y="0"/>
                  </a:cubicBezTo>
                  <a:cubicBezTo>
                    <a:pt x="11" y="1"/>
                    <a:pt x="13" y="5"/>
                    <a:pt x="1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134"/>
            <p:cNvSpPr>
              <a:spLocks/>
            </p:cNvSpPr>
            <p:nvPr/>
          </p:nvSpPr>
          <p:spPr bwMode="auto">
            <a:xfrm>
              <a:off x="9212263" y="6000750"/>
              <a:ext cx="66675" cy="20638"/>
            </a:xfrm>
            <a:custGeom>
              <a:avLst/>
              <a:gdLst>
                <a:gd name="T0" fmla="*/ 19 w 19"/>
                <a:gd name="T1" fmla="*/ 0 h 6"/>
                <a:gd name="T2" fmla="*/ 14 w 19"/>
                <a:gd name="T3" fmla="*/ 5 h 6"/>
                <a:gd name="T4" fmla="*/ 0 w 19"/>
                <a:gd name="T5" fmla="*/ 1 h 6"/>
                <a:gd name="T6" fmla="*/ 0 w 19"/>
                <a:gd name="T7" fmla="*/ 0 h 6"/>
                <a:gd name="T8" fmla="*/ 19 w 1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19" y="0"/>
                  </a:moveTo>
                  <a:cubicBezTo>
                    <a:pt x="19" y="3"/>
                    <a:pt x="16" y="5"/>
                    <a:pt x="14" y="5"/>
                  </a:cubicBezTo>
                  <a:cubicBezTo>
                    <a:pt x="9" y="6"/>
                    <a:pt x="4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"/>
                    <a:pt x="13" y="2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135"/>
            <p:cNvSpPr>
              <a:spLocks/>
            </p:cNvSpPr>
            <p:nvPr/>
          </p:nvSpPr>
          <p:spPr bwMode="auto">
            <a:xfrm>
              <a:off x="8374063" y="6000750"/>
              <a:ext cx="55563" cy="41275"/>
            </a:xfrm>
            <a:custGeom>
              <a:avLst/>
              <a:gdLst>
                <a:gd name="T0" fmla="*/ 16 w 16"/>
                <a:gd name="T1" fmla="*/ 8 h 12"/>
                <a:gd name="T2" fmla="*/ 5 w 16"/>
                <a:gd name="T3" fmla="*/ 12 h 12"/>
                <a:gd name="T4" fmla="*/ 0 w 16"/>
                <a:gd name="T5" fmla="*/ 7 h 12"/>
                <a:gd name="T6" fmla="*/ 9 w 16"/>
                <a:gd name="T7" fmla="*/ 0 h 12"/>
                <a:gd name="T8" fmla="*/ 16 w 16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6" y="8"/>
                  </a:moveTo>
                  <a:cubicBezTo>
                    <a:pt x="13" y="9"/>
                    <a:pt x="9" y="12"/>
                    <a:pt x="5" y="12"/>
                  </a:cubicBezTo>
                  <a:cubicBezTo>
                    <a:pt x="3" y="11"/>
                    <a:pt x="1" y="9"/>
                    <a:pt x="0" y="7"/>
                  </a:cubicBezTo>
                  <a:cubicBezTo>
                    <a:pt x="3" y="4"/>
                    <a:pt x="6" y="2"/>
                    <a:pt x="9" y="0"/>
                  </a:cubicBezTo>
                  <a:cubicBezTo>
                    <a:pt x="12" y="2"/>
                    <a:pt x="15" y="4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136"/>
            <p:cNvSpPr>
              <a:spLocks/>
            </p:cNvSpPr>
            <p:nvPr/>
          </p:nvSpPr>
          <p:spPr bwMode="auto">
            <a:xfrm>
              <a:off x="10529888" y="6007100"/>
              <a:ext cx="15875" cy="61913"/>
            </a:xfrm>
            <a:custGeom>
              <a:avLst/>
              <a:gdLst>
                <a:gd name="T0" fmla="*/ 5 w 5"/>
                <a:gd name="T1" fmla="*/ 7 h 18"/>
                <a:gd name="T2" fmla="*/ 1 w 5"/>
                <a:gd name="T3" fmla="*/ 17 h 18"/>
                <a:gd name="T4" fmla="*/ 0 w 5"/>
                <a:gd name="T5" fmla="*/ 18 h 18"/>
                <a:gd name="T6" fmla="*/ 0 w 5"/>
                <a:gd name="T7" fmla="*/ 17 h 18"/>
                <a:gd name="T8" fmla="*/ 1 w 5"/>
                <a:gd name="T9" fmla="*/ 3 h 18"/>
                <a:gd name="T10" fmla="*/ 3 w 5"/>
                <a:gd name="T11" fmla="*/ 0 h 18"/>
                <a:gd name="T12" fmla="*/ 5 w 5"/>
                <a:gd name="T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8">
                  <a:moveTo>
                    <a:pt x="5" y="7"/>
                  </a:moveTo>
                  <a:cubicBezTo>
                    <a:pt x="5" y="10"/>
                    <a:pt x="3" y="14"/>
                    <a:pt x="1" y="17"/>
                  </a:cubicBezTo>
                  <a:cubicBezTo>
                    <a:pt x="1" y="18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2"/>
                    <a:pt x="2" y="8"/>
                    <a:pt x="1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5"/>
                    <a:pt x="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137"/>
            <p:cNvSpPr>
              <a:spLocks/>
            </p:cNvSpPr>
            <p:nvPr/>
          </p:nvSpPr>
          <p:spPr bwMode="auto">
            <a:xfrm>
              <a:off x="10398126" y="6007100"/>
              <a:ext cx="30163" cy="100013"/>
            </a:xfrm>
            <a:custGeom>
              <a:avLst/>
              <a:gdLst>
                <a:gd name="T0" fmla="*/ 6 w 9"/>
                <a:gd name="T1" fmla="*/ 14 h 29"/>
                <a:gd name="T2" fmla="*/ 1 w 9"/>
                <a:gd name="T3" fmla="*/ 29 h 29"/>
                <a:gd name="T4" fmla="*/ 0 w 9"/>
                <a:gd name="T5" fmla="*/ 28 h 29"/>
                <a:gd name="T6" fmla="*/ 7 w 9"/>
                <a:gd name="T7" fmla="*/ 0 h 29"/>
                <a:gd name="T8" fmla="*/ 6 w 9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9">
                  <a:moveTo>
                    <a:pt x="6" y="14"/>
                  </a:moveTo>
                  <a:cubicBezTo>
                    <a:pt x="5" y="20"/>
                    <a:pt x="4" y="25"/>
                    <a:pt x="1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8"/>
                    <a:pt x="1" y="8"/>
                    <a:pt x="7" y="0"/>
                  </a:cubicBezTo>
                  <a:cubicBezTo>
                    <a:pt x="9" y="4"/>
                    <a:pt x="6" y="10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138"/>
            <p:cNvSpPr>
              <a:spLocks/>
            </p:cNvSpPr>
            <p:nvPr/>
          </p:nvSpPr>
          <p:spPr bwMode="auto">
            <a:xfrm>
              <a:off x="8928101" y="6010275"/>
              <a:ext cx="104775" cy="134938"/>
            </a:xfrm>
            <a:custGeom>
              <a:avLst/>
              <a:gdLst>
                <a:gd name="T0" fmla="*/ 28 w 30"/>
                <a:gd name="T1" fmla="*/ 9 h 39"/>
                <a:gd name="T2" fmla="*/ 29 w 30"/>
                <a:gd name="T3" fmla="*/ 18 h 39"/>
                <a:gd name="T4" fmla="*/ 13 w 30"/>
                <a:gd name="T5" fmla="*/ 33 h 39"/>
                <a:gd name="T6" fmla="*/ 0 w 30"/>
                <a:gd name="T7" fmla="*/ 39 h 39"/>
                <a:gd name="T8" fmla="*/ 1 w 30"/>
                <a:gd name="T9" fmla="*/ 35 h 39"/>
                <a:gd name="T10" fmla="*/ 9 w 30"/>
                <a:gd name="T11" fmla="*/ 14 h 39"/>
                <a:gd name="T12" fmla="*/ 5 w 30"/>
                <a:gd name="T13" fmla="*/ 1 h 39"/>
                <a:gd name="T14" fmla="*/ 6 w 30"/>
                <a:gd name="T15" fmla="*/ 0 h 39"/>
                <a:gd name="T16" fmla="*/ 28 w 30"/>
                <a:gd name="T1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9">
                  <a:moveTo>
                    <a:pt x="28" y="9"/>
                  </a:moveTo>
                  <a:cubicBezTo>
                    <a:pt x="29" y="11"/>
                    <a:pt x="30" y="15"/>
                    <a:pt x="29" y="18"/>
                  </a:cubicBezTo>
                  <a:cubicBezTo>
                    <a:pt x="26" y="25"/>
                    <a:pt x="19" y="31"/>
                    <a:pt x="13" y="33"/>
                  </a:cubicBezTo>
                  <a:cubicBezTo>
                    <a:pt x="10" y="37"/>
                    <a:pt x="4" y="36"/>
                    <a:pt x="0" y="39"/>
                  </a:cubicBezTo>
                  <a:cubicBezTo>
                    <a:pt x="0" y="38"/>
                    <a:pt x="0" y="36"/>
                    <a:pt x="1" y="35"/>
                  </a:cubicBezTo>
                  <a:cubicBezTo>
                    <a:pt x="7" y="30"/>
                    <a:pt x="10" y="21"/>
                    <a:pt x="9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4" y="0"/>
                    <a:pt x="22" y="3"/>
                    <a:pt x="28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139"/>
            <p:cNvSpPr>
              <a:spLocks/>
            </p:cNvSpPr>
            <p:nvPr/>
          </p:nvSpPr>
          <p:spPr bwMode="auto">
            <a:xfrm>
              <a:off x="8766176" y="6007100"/>
              <a:ext cx="169863" cy="155575"/>
            </a:xfrm>
            <a:custGeom>
              <a:avLst/>
              <a:gdLst>
                <a:gd name="T0" fmla="*/ 45 w 49"/>
                <a:gd name="T1" fmla="*/ 13 h 45"/>
                <a:gd name="T2" fmla="*/ 46 w 49"/>
                <a:gd name="T3" fmla="*/ 34 h 45"/>
                <a:gd name="T4" fmla="*/ 37 w 49"/>
                <a:gd name="T5" fmla="*/ 41 h 45"/>
                <a:gd name="T6" fmla="*/ 23 w 49"/>
                <a:gd name="T7" fmla="*/ 37 h 45"/>
                <a:gd name="T8" fmla="*/ 16 w 49"/>
                <a:gd name="T9" fmla="*/ 44 h 45"/>
                <a:gd name="T10" fmla="*/ 7 w 49"/>
                <a:gd name="T11" fmla="*/ 40 h 45"/>
                <a:gd name="T12" fmla="*/ 2 w 49"/>
                <a:gd name="T13" fmla="*/ 17 h 45"/>
                <a:gd name="T14" fmla="*/ 22 w 49"/>
                <a:gd name="T15" fmla="*/ 1 h 45"/>
                <a:gd name="T16" fmla="*/ 45 w 49"/>
                <a:gd name="T17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5">
                  <a:moveTo>
                    <a:pt x="45" y="13"/>
                  </a:moveTo>
                  <a:cubicBezTo>
                    <a:pt x="49" y="20"/>
                    <a:pt x="47" y="27"/>
                    <a:pt x="46" y="34"/>
                  </a:cubicBezTo>
                  <a:cubicBezTo>
                    <a:pt x="44" y="38"/>
                    <a:pt x="41" y="42"/>
                    <a:pt x="37" y="41"/>
                  </a:cubicBezTo>
                  <a:cubicBezTo>
                    <a:pt x="32" y="40"/>
                    <a:pt x="28" y="32"/>
                    <a:pt x="23" y="37"/>
                  </a:cubicBezTo>
                  <a:cubicBezTo>
                    <a:pt x="22" y="40"/>
                    <a:pt x="19" y="43"/>
                    <a:pt x="16" y="44"/>
                  </a:cubicBezTo>
                  <a:cubicBezTo>
                    <a:pt x="12" y="45"/>
                    <a:pt x="10" y="42"/>
                    <a:pt x="7" y="40"/>
                  </a:cubicBezTo>
                  <a:cubicBezTo>
                    <a:pt x="2" y="33"/>
                    <a:pt x="0" y="25"/>
                    <a:pt x="2" y="17"/>
                  </a:cubicBezTo>
                  <a:cubicBezTo>
                    <a:pt x="4" y="8"/>
                    <a:pt x="13" y="2"/>
                    <a:pt x="22" y="1"/>
                  </a:cubicBezTo>
                  <a:cubicBezTo>
                    <a:pt x="31" y="0"/>
                    <a:pt x="41" y="5"/>
                    <a:pt x="4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140"/>
            <p:cNvSpPr>
              <a:spLocks/>
            </p:cNvSpPr>
            <p:nvPr/>
          </p:nvSpPr>
          <p:spPr bwMode="auto">
            <a:xfrm>
              <a:off x="9080501" y="6010275"/>
              <a:ext cx="66675" cy="90488"/>
            </a:xfrm>
            <a:custGeom>
              <a:avLst/>
              <a:gdLst>
                <a:gd name="T0" fmla="*/ 19 w 19"/>
                <a:gd name="T1" fmla="*/ 26 h 26"/>
                <a:gd name="T2" fmla="*/ 18 w 19"/>
                <a:gd name="T3" fmla="*/ 26 h 26"/>
                <a:gd name="T4" fmla="*/ 0 w 19"/>
                <a:gd name="T5" fmla="*/ 0 h 26"/>
                <a:gd name="T6" fmla="*/ 19 w 1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6">
                  <a:moveTo>
                    <a:pt x="19" y="26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1" y="18"/>
                    <a:pt x="3" y="9"/>
                    <a:pt x="0" y="0"/>
                  </a:cubicBezTo>
                  <a:cubicBezTo>
                    <a:pt x="10" y="6"/>
                    <a:pt x="15" y="17"/>
                    <a:pt x="1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1141"/>
            <p:cNvSpPr>
              <a:spLocks/>
            </p:cNvSpPr>
            <p:nvPr/>
          </p:nvSpPr>
          <p:spPr bwMode="auto">
            <a:xfrm>
              <a:off x="10345738" y="6018213"/>
              <a:ext cx="20638" cy="61913"/>
            </a:xfrm>
            <a:custGeom>
              <a:avLst/>
              <a:gdLst>
                <a:gd name="T0" fmla="*/ 3 w 6"/>
                <a:gd name="T1" fmla="*/ 18 h 18"/>
                <a:gd name="T2" fmla="*/ 4 w 6"/>
                <a:gd name="T3" fmla="*/ 0 h 18"/>
                <a:gd name="T4" fmla="*/ 3 w 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8">
                  <a:moveTo>
                    <a:pt x="3" y="18"/>
                  </a:moveTo>
                  <a:cubicBezTo>
                    <a:pt x="1" y="12"/>
                    <a:pt x="0" y="5"/>
                    <a:pt x="4" y="0"/>
                  </a:cubicBezTo>
                  <a:cubicBezTo>
                    <a:pt x="6" y="5"/>
                    <a:pt x="5" y="13"/>
                    <a:pt x="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1142"/>
            <p:cNvSpPr>
              <a:spLocks/>
            </p:cNvSpPr>
            <p:nvPr/>
          </p:nvSpPr>
          <p:spPr bwMode="auto">
            <a:xfrm>
              <a:off x="10369551" y="6018213"/>
              <a:ext cx="23813" cy="65088"/>
            </a:xfrm>
            <a:custGeom>
              <a:avLst/>
              <a:gdLst>
                <a:gd name="T0" fmla="*/ 3 w 7"/>
                <a:gd name="T1" fmla="*/ 17 h 19"/>
                <a:gd name="T2" fmla="*/ 1 w 7"/>
                <a:gd name="T3" fmla="*/ 19 h 19"/>
                <a:gd name="T4" fmla="*/ 2 w 7"/>
                <a:gd name="T5" fmla="*/ 8 h 19"/>
                <a:gd name="T6" fmla="*/ 6 w 7"/>
                <a:gd name="T7" fmla="*/ 0 h 19"/>
                <a:gd name="T8" fmla="*/ 3 w 7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9">
                  <a:moveTo>
                    <a:pt x="3" y="17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0" y="16"/>
                    <a:pt x="1" y="12"/>
                    <a:pt x="2" y="8"/>
                  </a:cubicBezTo>
                  <a:cubicBezTo>
                    <a:pt x="3" y="5"/>
                    <a:pt x="3" y="2"/>
                    <a:pt x="6" y="0"/>
                  </a:cubicBezTo>
                  <a:cubicBezTo>
                    <a:pt x="7" y="5"/>
                    <a:pt x="4" y="11"/>
                    <a:pt x="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143"/>
            <p:cNvSpPr>
              <a:spLocks/>
            </p:cNvSpPr>
            <p:nvPr/>
          </p:nvSpPr>
          <p:spPr bwMode="auto">
            <a:xfrm>
              <a:off x="10050463" y="6021388"/>
              <a:ext cx="58738" cy="34925"/>
            </a:xfrm>
            <a:custGeom>
              <a:avLst/>
              <a:gdLst>
                <a:gd name="T0" fmla="*/ 17 w 17"/>
                <a:gd name="T1" fmla="*/ 10 h 10"/>
                <a:gd name="T2" fmla="*/ 14 w 17"/>
                <a:gd name="T3" fmla="*/ 9 h 10"/>
                <a:gd name="T4" fmla="*/ 0 w 17"/>
                <a:gd name="T5" fmla="*/ 0 h 10"/>
                <a:gd name="T6" fmla="*/ 17 w 1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">
                  <a:moveTo>
                    <a:pt x="17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"/>
                    <a:pt x="15" y="3"/>
                    <a:pt x="1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144"/>
            <p:cNvSpPr>
              <a:spLocks/>
            </p:cNvSpPr>
            <p:nvPr/>
          </p:nvSpPr>
          <p:spPr bwMode="auto">
            <a:xfrm>
              <a:off x="10550526" y="6021388"/>
              <a:ext cx="20638" cy="34925"/>
            </a:xfrm>
            <a:custGeom>
              <a:avLst/>
              <a:gdLst>
                <a:gd name="T0" fmla="*/ 4 w 6"/>
                <a:gd name="T1" fmla="*/ 7 h 10"/>
                <a:gd name="T2" fmla="*/ 1 w 6"/>
                <a:gd name="T3" fmla="*/ 10 h 10"/>
                <a:gd name="T4" fmla="*/ 2 w 6"/>
                <a:gd name="T5" fmla="*/ 4 h 10"/>
                <a:gd name="T6" fmla="*/ 3 w 6"/>
                <a:gd name="T7" fmla="*/ 0 h 10"/>
                <a:gd name="T8" fmla="*/ 4 w 6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4" y="7"/>
                  </a:moveTo>
                  <a:cubicBezTo>
                    <a:pt x="3" y="8"/>
                    <a:pt x="2" y="10"/>
                    <a:pt x="1" y="10"/>
                  </a:cubicBezTo>
                  <a:cubicBezTo>
                    <a:pt x="0" y="9"/>
                    <a:pt x="2" y="6"/>
                    <a:pt x="2" y="4"/>
                  </a:cubicBezTo>
                  <a:cubicBezTo>
                    <a:pt x="3" y="3"/>
                    <a:pt x="2" y="1"/>
                    <a:pt x="3" y="0"/>
                  </a:cubicBezTo>
                  <a:cubicBezTo>
                    <a:pt x="6" y="2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145"/>
            <p:cNvSpPr>
              <a:spLocks/>
            </p:cNvSpPr>
            <p:nvPr/>
          </p:nvSpPr>
          <p:spPr bwMode="auto">
            <a:xfrm>
              <a:off x="8499476" y="6024563"/>
              <a:ext cx="103188" cy="31750"/>
            </a:xfrm>
            <a:custGeom>
              <a:avLst/>
              <a:gdLst>
                <a:gd name="T0" fmla="*/ 30 w 30"/>
                <a:gd name="T1" fmla="*/ 6 h 9"/>
                <a:gd name="T2" fmla="*/ 2 w 30"/>
                <a:gd name="T3" fmla="*/ 3 h 9"/>
                <a:gd name="T4" fmla="*/ 0 w 30"/>
                <a:gd name="T5" fmla="*/ 1 h 9"/>
                <a:gd name="T6" fmla="*/ 0 w 30"/>
                <a:gd name="T7" fmla="*/ 0 h 9"/>
                <a:gd name="T8" fmla="*/ 30 w 30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">
                  <a:moveTo>
                    <a:pt x="30" y="6"/>
                  </a:moveTo>
                  <a:cubicBezTo>
                    <a:pt x="21" y="9"/>
                    <a:pt x="11" y="5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"/>
                    <a:pt x="20" y="3"/>
                    <a:pt x="3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146"/>
            <p:cNvSpPr>
              <a:spLocks/>
            </p:cNvSpPr>
            <p:nvPr/>
          </p:nvSpPr>
          <p:spPr bwMode="auto">
            <a:xfrm>
              <a:off x="8253413" y="6024563"/>
              <a:ext cx="55563" cy="38100"/>
            </a:xfrm>
            <a:custGeom>
              <a:avLst/>
              <a:gdLst>
                <a:gd name="T0" fmla="*/ 16 w 16"/>
                <a:gd name="T1" fmla="*/ 7 h 11"/>
                <a:gd name="T2" fmla="*/ 7 w 16"/>
                <a:gd name="T3" fmla="*/ 11 h 11"/>
                <a:gd name="T4" fmla="*/ 1 w 16"/>
                <a:gd name="T5" fmla="*/ 7 h 11"/>
                <a:gd name="T6" fmla="*/ 7 w 16"/>
                <a:gd name="T7" fmla="*/ 0 h 11"/>
                <a:gd name="T8" fmla="*/ 16 w 16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6" y="7"/>
                  </a:moveTo>
                  <a:cubicBezTo>
                    <a:pt x="14" y="10"/>
                    <a:pt x="10" y="10"/>
                    <a:pt x="7" y="11"/>
                  </a:cubicBezTo>
                  <a:cubicBezTo>
                    <a:pt x="4" y="11"/>
                    <a:pt x="2" y="9"/>
                    <a:pt x="1" y="7"/>
                  </a:cubicBezTo>
                  <a:cubicBezTo>
                    <a:pt x="0" y="2"/>
                    <a:pt x="5" y="3"/>
                    <a:pt x="7" y="0"/>
                  </a:cubicBezTo>
                  <a:cubicBezTo>
                    <a:pt x="11" y="1"/>
                    <a:pt x="13" y="4"/>
                    <a:pt x="1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147"/>
            <p:cNvSpPr>
              <a:spLocks/>
            </p:cNvSpPr>
            <p:nvPr/>
          </p:nvSpPr>
          <p:spPr bwMode="auto">
            <a:xfrm>
              <a:off x="10512426" y="6027738"/>
              <a:ext cx="165100" cy="96838"/>
            </a:xfrm>
            <a:custGeom>
              <a:avLst/>
              <a:gdLst>
                <a:gd name="T0" fmla="*/ 48 w 48"/>
                <a:gd name="T1" fmla="*/ 0 h 28"/>
                <a:gd name="T2" fmla="*/ 25 w 48"/>
                <a:gd name="T3" fmla="*/ 16 h 28"/>
                <a:gd name="T4" fmla="*/ 20 w 48"/>
                <a:gd name="T5" fmla="*/ 19 h 28"/>
                <a:gd name="T6" fmla="*/ 7 w 48"/>
                <a:gd name="T7" fmla="*/ 28 h 28"/>
                <a:gd name="T8" fmla="*/ 0 w 48"/>
                <a:gd name="T9" fmla="*/ 28 h 28"/>
                <a:gd name="T10" fmla="*/ 0 w 48"/>
                <a:gd name="T11" fmla="*/ 26 h 28"/>
                <a:gd name="T12" fmla="*/ 45 w 48"/>
                <a:gd name="T13" fmla="*/ 0 h 28"/>
                <a:gd name="T14" fmla="*/ 48 w 48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8">
                  <a:moveTo>
                    <a:pt x="48" y="0"/>
                  </a:moveTo>
                  <a:cubicBezTo>
                    <a:pt x="41" y="7"/>
                    <a:pt x="32" y="9"/>
                    <a:pt x="25" y="16"/>
                  </a:cubicBezTo>
                  <a:cubicBezTo>
                    <a:pt x="23" y="16"/>
                    <a:pt x="22" y="19"/>
                    <a:pt x="20" y="19"/>
                  </a:cubicBezTo>
                  <a:cubicBezTo>
                    <a:pt x="16" y="22"/>
                    <a:pt x="12" y="25"/>
                    <a:pt x="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5" y="17"/>
                    <a:pt x="29" y="8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148"/>
            <p:cNvSpPr>
              <a:spLocks/>
            </p:cNvSpPr>
            <p:nvPr/>
          </p:nvSpPr>
          <p:spPr bwMode="auto">
            <a:xfrm>
              <a:off x="8221663" y="6027738"/>
              <a:ext cx="9525" cy="20638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5 h 6"/>
                <a:gd name="T4" fmla="*/ 0 w 3"/>
                <a:gd name="T5" fmla="*/ 1 h 6"/>
                <a:gd name="T6" fmla="*/ 0 w 3"/>
                <a:gd name="T7" fmla="*/ 0 h 6"/>
                <a:gd name="T8" fmla="*/ 3 w 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1149"/>
            <p:cNvSpPr>
              <a:spLocks/>
            </p:cNvSpPr>
            <p:nvPr/>
          </p:nvSpPr>
          <p:spPr bwMode="auto">
            <a:xfrm>
              <a:off x="8332788" y="6027738"/>
              <a:ext cx="52388" cy="41275"/>
            </a:xfrm>
            <a:custGeom>
              <a:avLst/>
              <a:gdLst>
                <a:gd name="T0" fmla="*/ 15 w 15"/>
                <a:gd name="T1" fmla="*/ 6 h 12"/>
                <a:gd name="T2" fmla="*/ 7 w 15"/>
                <a:gd name="T3" fmla="*/ 12 h 12"/>
                <a:gd name="T4" fmla="*/ 0 w 15"/>
                <a:gd name="T5" fmla="*/ 6 h 12"/>
                <a:gd name="T6" fmla="*/ 8 w 15"/>
                <a:gd name="T7" fmla="*/ 0 h 12"/>
                <a:gd name="T8" fmla="*/ 15 w 15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5" y="6"/>
                  </a:moveTo>
                  <a:cubicBezTo>
                    <a:pt x="13" y="9"/>
                    <a:pt x="10" y="10"/>
                    <a:pt x="7" y="12"/>
                  </a:cubicBezTo>
                  <a:cubicBezTo>
                    <a:pt x="3" y="12"/>
                    <a:pt x="1" y="9"/>
                    <a:pt x="0" y="6"/>
                  </a:cubicBezTo>
                  <a:cubicBezTo>
                    <a:pt x="1" y="3"/>
                    <a:pt x="5" y="2"/>
                    <a:pt x="8" y="0"/>
                  </a:cubicBezTo>
                  <a:cubicBezTo>
                    <a:pt x="11" y="1"/>
                    <a:pt x="12" y="4"/>
                    <a:pt x="1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1150"/>
            <p:cNvSpPr>
              <a:spLocks/>
            </p:cNvSpPr>
            <p:nvPr/>
          </p:nvSpPr>
          <p:spPr bwMode="auto">
            <a:xfrm>
              <a:off x="10418763" y="6030913"/>
              <a:ext cx="30163" cy="76200"/>
            </a:xfrm>
            <a:custGeom>
              <a:avLst/>
              <a:gdLst>
                <a:gd name="T0" fmla="*/ 2 w 9"/>
                <a:gd name="T1" fmla="*/ 22 h 22"/>
                <a:gd name="T2" fmla="*/ 1 w 9"/>
                <a:gd name="T3" fmla="*/ 22 h 22"/>
                <a:gd name="T4" fmla="*/ 2 w 9"/>
                <a:gd name="T5" fmla="*/ 15 h 22"/>
                <a:gd name="T6" fmla="*/ 9 w 9"/>
                <a:gd name="T7" fmla="*/ 0 h 22"/>
                <a:gd name="T8" fmla="*/ 2 w 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0" y="19"/>
                    <a:pt x="3" y="18"/>
                    <a:pt x="2" y="15"/>
                  </a:cubicBezTo>
                  <a:cubicBezTo>
                    <a:pt x="4" y="10"/>
                    <a:pt x="5" y="4"/>
                    <a:pt x="9" y="0"/>
                  </a:cubicBezTo>
                  <a:cubicBezTo>
                    <a:pt x="9" y="8"/>
                    <a:pt x="6" y="15"/>
                    <a:pt x="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1151"/>
            <p:cNvSpPr>
              <a:spLocks/>
            </p:cNvSpPr>
            <p:nvPr/>
          </p:nvSpPr>
          <p:spPr bwMode="auto">
            <a:xfrm>
              <a:off x="8405813" y="6030913"/>
              <a:ext cx="38100" cy="38100"/>
            </a:xfrm>
            <a:custGeom>
              <a:avLst/>
              <a:gdLst>
                <a:gd name="T0" fmla="*/ 11 w 11"/>
                <a:gd name="T1" fmla="*/ 0 h 11"/>
                <a:gd name="T2" fmla="*/ 5 w 11"/>
                <a:gd name="T3" fmla="*/ 11 h 11"/>
                <a:gd name="T4" fmla="*/ 0 w 11"/>
                <a:gd name="T5" fmla="*/ 7 h 11"/>
                <a:gd name="T6" fmla="*/ 11 w 1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11" y="5"/>
                    <a:pt x="8" y="7"/>
                    <a:pt x="5" y="11"/>
                  </a:cubicBezTo>
                  <a:cubicBezTo>
                    <a:pt x="3" y="10"/>
                    <a:pt x="0" y="8"/>
                    <a:pt x="0" y="7"/>
                  </a:cubicBezTo>
                  <a:cubicBezTo>
                    <a:pt x="3" y="4"/>
                    <a:pt x="6" y="1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1152"/>
            <p:cNvSpPr>
              <a:spLocks/>
            </p:cNvSpPr>
            <p:nvPr/>
          </p:nvSpPr>
          <p:spPr bwMode="auto">
            <a:xfrm>
              <a:off x="8842376" y="6007100"/>
              <a:ext cx="20638" cy="82550"/>
            </a:xfrm>
            <a:custGeom>
              <a:avLst/>
              <a:gdLst>
                <a:gd name="T0" fmla="*/ 5 w 6"/>
                <a:gd name="T1" fmla="*/ 11 h 24"/>
                <a:gd name="T2" fmla="*/ 4 w 6"/>
                <a:gd name="T3" fmla="*/ 24 h 24"/>
                <a:gd name="T4" fmla="*/ 4 w 6"/>
                <a:gd name="T5" fmla="*/ 24 h 24"/>
                <a:gd name="T6" fmla="*/ 1 w 6"/>
                <a:gd name="T7" fmla="*/ 18 h 24"/>
                <a:gd name="T8" fmla="*/ 5 w 6"/>
                <a:gd name="T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4">
                  <a:moveTo>
                    <a:pt x="5" y="11"/>
                  </a:moveTo>
                  <a:cubicBezTo>
                    <a:pt x="6" y="15"/>
                    <a:pt x="6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2"/>
                    <a:pt x="3" y="20"/>
                    <a:pt x="1" y="18"/>
                  </a:cubicBezTo>
                  <a:cubicBezTo>
                    <a:pt x="1" y="15"/>
                    <a:pt x="0" y="0"/>
                    <a:pt x="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1153"/>
            <p:cNvSpPr>
              <a:spLocks/>
            </p:cNvSpPr>
            <p:nvPr/>
          </p:nvSpPr>
          <p:spPr bwMode="auto">
            <a:xfrm>
              <a:off x="9888538" y="6030913"/>
              <a:ext cx="20638" cy="14288"/>
            </a:xfrm>
            <a:custGeom>
              <a:avLst/>
              <a:gdLst>
                <a:gd name="T0" fmla="*/ 6 w 6"/>
                <a:gd name="T1" fmla="*/ 3 h 4"/>
                <a:gd name="T2" fmla="*/ 0 w 6"/>
                <a:gd name="T3" fmla="*/ 2 h 4"/>
                <a:gd name="T4" fmla="*/ 6 w 6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4" y="4"/>
                    <a:pt x="2" y="2"/>
                    <a:pt x="0" y="2"/>
                  </a:cubicBezTo>
                  <a:cubicBezTo>
                    <a:pt x="2" y="0"/>
                    <a:pt x="5" y="0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1154"/>
            <p:cNvSpPr>
              <a:spLocks/>
            </p:cNvSpPr>
            <p:nvPr/>
          </p:nvSpPr>
          <p:spPr bwMode="auto">
            <a:xfrm>
              <a:off x="10047288" y="6034088"/>
              <a:ext cx="55563" cy="66675"/>
            </a:xfrm>
            <a:custGeom>
              <a:avLst/>
              <a:gdLst>
                <a:gd name="T0" fmla="*/ 16 w 16"/>
                <a:gd name="T1" fmla="*/ 19 h 19"/>
                <a:gd name="T2" fmla="*/ 15 w 16"/>
                <a:gd name="T3" fmla="*/ 19 h 19"/>
                <a:gd name="T4" fmla="*/ 0 w 16"/>
                <a:gd name="T5" fmla="*/ 0 h 19"/>
                <a:gd name="T6" fmla="*/ 0 w 16"/>
                <a:gd name="T7" fmla="*/ 0 h 19"/>
                <a:gd name="T8" fmla="*/ 16 w 16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16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9" y="13"/>
                    <a:pt x="4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5"/>
                    <a:pt x="15" y="10"/>
                    <a:pt x="1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1155"/>
            <p:cNvSpPr>
              <a:spLocks/>
            </p:cNvSpPr>
            <p:nvPr/>
          </p:nvSpPr>
          <p:spPr bwMode="auto">
            <a:xfrm>
              <a:off x="8813801" y="6034088"/>
              <a:ext cx="28575" cy="63500"/>
            </a:xfrm>
            <a:custGeom>
              <a:avLst/>
              <a:gdLst>
                <a:gd name="T0" fmla="*/ 2 w 8"/>
                <a:gd name="T1" fmla="*/ 0 h 18"/>
                <a:gd name="T2" fmla="*/ 8 w 8"/>
                <a:gd name="T3" fmla="*/ 18 h 18"/>
                <a:gd name="T4" fmla="*/ 2 w 8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8">
                  <a:moveTo>
                    <a:pt x="2" y="0"/>
                  </a:moveTo>
                  <a:cubicBezTo>
                    <a:pt x="5" y="6"/>
                    <a:pt x="7" y="13"/>
                    <a:pt x="8" y="18"/>
                  </a:cubicBezTo>
                  <a:cubicBezTo>
                    <a:pt x="3" y="14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1156"/>
            <p:cNvSpPr>
              <a:spLocks/>
            </p:cNvSpPr>
            <p:nvPr/>
          </p:nvSpPr>
          <p:spPr bwMode="auto">
            <a:xfrm>
              <a:off x="9888538" y="6034088"/>
              <a:ext cx="111125" cy="160338"/>
            </a:xfrm>
            <a:custGeom>
              <a:avLst/>
              <a:gdLst>
                <a:gd name="T0" fmla="*/ 21 w 32"/>
                <a:gd name="T1" fmla="*/ 1 h 46"/>
                <a:gd name="T2" fmla="*/ 22 w 32"/>
                <a:gd name="T3" fmla="*/ 28 h 46"/>
                <a:gd name="T4" fmla="*/ 32 w 32"/>
                <a:gd name="T5" fmla="*/ 41 h 46"/>
                <a:gd name="T6" fmla="*/ 19 w 32"/>
                <a:gd name="T7" fmla="*/ 46 h 46"/>
                <a:gd name="T8" fmla="*/ 5 w 32"/>
                <a:gd name="T9" fmla="*/ 42 h 46"/>
                <a:gd name="T10" fmla="*/ 4 w 32"/>
                <a:gd name="T11" fmla="*/ 18 h 46"/>
                <a:gd name="T12" fmla="*/ 20 w 32"/>
                <a:gd name="T13" fmla="*/ 0 h 46"/>
                <a:gd name="T14" fmla="*/ 21 w 32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46">
                  <a:moveTo>
                    <a:pt x="21" y="1"/>
                  </a:moveTo>
                  <a:cubicBezTo>
                    <a:pt x="18" y="10"/>
                    <a:pt x="18" y="19"/>
                    <a:pt x="22" y="28"/>
                  </a:cubicBezTo>
                  <a:cubicBezTo>
                    <a:pt x="25" y="33"/>
                    <a:pt x="28" y="38"/>
                    <a:pt x="32" y="41"/>
                  </a:cubicBezTo>
                  <a:cubicBezTo>
                    <a:pt x="29" y="45"/>
                    <a:pt x="23" y="45"/>
                    <a:pt x="19" y="46"/>
                  </a:cubicBezTo>
                  <a:cubicBezTo>
                    <a:pt x="14" y="46"/>
                    <a:pt x="9" y="46"/>
                    <a:pt x="5" y="42"/>
                  </a:cubicBezTo>
                  <a:cubicBezTo>
                    <a:pt x="0" y="35"/>
                    <a:pt x="0" y="24"/>
                    <a:pt x="4" y="18"/>
                  </a:cubicBezTo>
                  <a:cubicBezTo>
                    <a:pt x="9" y="11"/>
                    <a:pt x="14" y="5"/>
                    <a:pt x="20" y="0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1157"/>
            <p:cNvSpPr>
              <a:spLocks/>
            </p:cNvSpPr>
            <p:nvPr/>
          </p:nvSpPr>
          <p:spPr bwMode="auto">
            <a:xfrm>
              <a:off x="10029826" y="6038850"/>
              <a:ext cx="49213" cy="79375"/>
            </a:xfrm>
            <a:custGeom>
              <a:avLst/>
              <a:gdLst>
                <a:gd name="T0" fmla="*/ 14 w 14"/>
                <a:gd name="T1" fmla="*/ 23 h 23"/>
                <a:gd name="T2" fmla="*/ 0 w 14"/>
                <a:gd name="T3" fmla="*/ 0 h 23"/>
                <a:gd name="T4" fmla="*/ 14 w 14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3">
                  <a:moveTo>
                    <a:pt x="14" y="23"/>
                  </a:moveTo>
                  <a:cubicBezTo>
                    <a:pt x="5" y="18"/>
                    <a:pt x="1" y="9"/>
                    <a:pt x="0" y="0"/>
                  </a:cubicBezTo>
                  <a:cubicBezTo>
                    <a:pt x="6" y="7"/>
                    <a:pt x="12" y="14"/>
                    <a:pt x="1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1158"/>
            <p:cNvSpPr>
              <a:spLocks/>
            </p:cNvSpPr>
            <p:nvPr/>
          </p:nvSpPr>
          <p:spPr bwMode="auto">
            <a:xfrm>
              <a:off x="10445751" y="6042025"/>
              <a:ext cx="28575" cy="61913"/>
            </a:xfrm>
            <a:custGeom>
              <a:avLst/>
              <a:gdLst>
                <a:gd name="T0" fmla="*/ 0 w 8"/>
                <a:gd name="T1" fmla="*/ 18 h 18"/>
                <a:gd name="T2" fmla="*/ 7 w 8"/>
                <a:gd name="T3" fmla="*/ 0 h 18"/>
                <a:gd name="T4" fmla="*/ 0 w 8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8">
                  <a:moveTo>
                    <a:pt x="0" y="18"/>
                  </a:moveTo>
                  <a:cubicBezTo>
                    <a:pt x="1" y="11"/>
                    <a:pt x="3" y="5"/>
                    <a:pt x="7" y="0"/>
                  </a:cubicBezTo>
                  <a:cubicBezTo>
                    <a:pt x="8" y="6"/>
                    <a:pt x="5" y="13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1159"/>
            <p:cNvSpPr>
              <a:spLocks/>
            </p:cNvSpPr>
            <p:nvPr/>
          </p:nvSpPr>
          <p:spPr bwMode="auto">
            <a:xfrm>
              <a:off x="9991726" y="6042025"/>
              <a:ext cx="17463" cy="55563"/>
            </a:xfrm>
            <a:custGeom>
              <a:avLst/>
              <a:gdLst>
                <a:gd name="T0" fmla="*/ 2 w 5"/>
                <a:gd name="T1" fmla="*/ 16 h 16"/>
                <a:gd name="T2" fmla="*/ 2 w 5"/>
                <a:gd name="T3" fmla="*/ 4 h 16"/>
                <a:gd name="T4" fmla="*/ 4 w 5"/>
                <a:gd name="T5" fmla="*/ 0 h 16"/>
                <a:gd name="T6" fmla="*/ 2 w 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16"/>
                  </a:moveTo>
                  <a:cubicBezTo>
                    <a:pt x="0" y="13"/>
                    <a:pt x="2" y="8"/>
                    <a:pt x="2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6"/>
                    <a:pt x="4" y="11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1160"/>
            <p:cNvSpPr>
              <a:spLocks/>
            </p:cNvSpPr>
            <p:nvPr/>
          </p:nvSpPr>
          <p:spPr bwMode="auto">
            <a:xfrm>
              <a:off x="8872538" y="6045200"/>
              <a:ext cx="31750" cy="58738"/>
            </a:xfrm>
            <a:custGeom>
              <a:avLst/>
              <a:gdLst>
                <a:gd name="T0" fmla="*/ 4 w 9"/>
                <a:gd name="T1" fmla="*/ 14 h 17"/>
                <a:gd name="T2" fmla="*/ 0 w 9"/>
                <a:gd name="T3" fmla="*/ 17 h 17"/>
                <a:gd name="T4" fmla="*/ 4 w 9"/>
                <a:gd name="T5" fmla="*/ 1 h 17"/>
                <a:gd name="T6" fmla="*/ 5 w 9"/>
                <a:gd name="T7" fmla="*/ 0 h 17"/>
                <a:gd name="T8" fmla="*/ 4 w 9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4" y="14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4" y="6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4"/>
                    <a:pt x="6" y="10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1161"/>
            <p:cNvSpPr>
              <a:spLocks/>
            </p:cNvSpPr>
            <p:nvPr/>
          </p:nvSpPr>
          <p:spPr bwMode="auto">
            <a:xfrm>
              <a:off x="8974138" y="6045200"/>
              <a:ext cx="15875" cy="38100"/>
            </a:xfrm>
            <a:custGeom>
              <a:avLst/>
              <a:gdLst>
                <a:gd name="T0" fmla="*/ 4 w 5"/>
                <a:gd name="T1" fmla="*/ 0 h 11"/>
                <a:gd name="T2" fmla="*/ 1 w 5"/>
                <a:gd name="T3" fmla="*/ 11 h 11"/>
                <a:gd name="T4" fmla="*/ 4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5" y="4"/>
                    <a:pt x="4" y="9"/>
                    <a:pt x="1" y="11"/>
                  </a:cubicBezTo>
                  <a:cubicBezTo>
                    <a:pt x="0" y="8"/>
                    <a:pt x="1" y="3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1162"/>
            <p:cNvSpPr>
              <a:spLocks/>
            </p:cNvSpPr>
            <p:nvPr/>
          </p:nvSpPr>
          <p:spPr bwMode="auto">
            <a:xfrm>
              <a:off x="9871076" y="6045200"/>
              <a:ext cx="26988" cy="14288"/>
            </a:xfrm>
            <a:custGeom>
              <a:avLst/>
              <a:gdLst>
                <a:gd name="T0" fmla="*/ 7 w 8"/>
                <a:gd name="T1" fmla="*/ 2 h 4"/>
                <a:gd name="T2" fmla="*/ 6 w 8"/>
                <a:gd name="T3" fmla="*/ 4 h 4"/>
                <a:gd name="T4" fmla="*/ 0 w 8"/>
                <a:gd name="T5" fmla="*/ 2 h 4"/>
                <a:gd name="T6" fmla="*/ 7 w 8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cubicBezTo>
                    <a:pt x="8" y="3"/>
                    <a:pt x="7" y="4"/>
                    <a:pt x="6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1163"/>
            <p:cNvSpPr>
              <a:spLocks/>
            </p:cNvSpPr>
            <p:nvPr/>
          </p:nvSpPr>
          <p:spPr bwMode="auto">
            <a:xfrm>
              <a:off x="8235951" y="6048375"/>
              <a:ext cx="33338" cy="31750"/>
            </a:xfrm>
            <a:custGeom>
              <a:avLst/>
              <a:gdLst>
                <a:gd name="T0" fmla="*/ 9 w 10"/>
                <a:gd name="T1" fmla="*/ 6 h 9"/>
                <a:gd name="T2" fmla="*/ 6 w 10"/>
                <a:gd name="T3" fmla="*/ 9 h 9"/>
                <a:gd name="T4" fmla="*/ 0 w 10"/>
                <a:gd name="T5" fmla="*/ 3 h 9"/>
                <a:gd name="T6" fmla="*/ 1 w 10"/>
                <a:gd name="T7" fmla="*/ 0 h 9"/>
                <a:gd name="T8" fmla="*/ 9 w 10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9" y="6"/>
                  </a:moveTo>
                  <a:cubicBezTo>
                    <a:pt x="10" y="8"/>
                    <a:pt x="7" y="8"/>
                    <a:pt x="6" y="9"/>
                  </a:cubicBezTo>
                  <a:cubicBezTo>
                    <a:pt x="3" y="8"/>
                    <a:pt x="2" y="5"/>
                    <a:pt x="0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1"/>
                    <a:pt x="6" y="4"/>
                    <a:pt x="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1164"/>
            <p:cNvSpPr>
              <a:spLocks/>
            </p:cNvSpPr>
            <p:nvPr/>
          </p:nvSpPr>
          <p:spPr bwMode="auto">
            <a:xfrm>
              <a:off x="9080501" y="6056313"/>
              <a:ext cx="76200" cy="109538"/>
            </a:xfrm>
            <a:custGeom>
              <a:avLst/>
              <a:gdLst>
                <a:gd name="T0" fmla="*/ 22 w 22"/>
                <a:gd name="T1" fmla="*/ 31 h 32"/>
                <a:gd name="T2" fmla="*/ 20 w 22"/>
                <a:gd name="T3" fmla="*/ 32 h 32"/>
                <a:gd name="T4" fmla="*/ 0 w 22"/>
                <a:gd name="T5" fmla="*/ 0 h 32"/>
                <a:gd name="T6" fmla="*/ 22 w 22"/>
                <a:gd name="T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2">
                  <a:moveTo>
                    <a:pt x="22" y="31"/>
                  </a:moveTo>
                  <a:cubicBezTo>
                    <a:pt x="22" y="32"/>
                    <a:pt x="21" y="32"/>
                    <a:pt x="20" y="32"/>
                  </a:cubicBezTo>
                  <a:cubicBezTo>
                    <a:pt x="9" y="24"/>
                    <a:pt x="1" y="13"/>
                    <a:pt x="0" y="0"/>
                  </a:cubicBezTo>
                  <a:cubicBezTo>
                    <a:pt x="9" y="9"/>
                    <a:pt x="15" y="20"/>
                    <a:pt x="22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1165"/>
            <p:cNvSpPr>
              <a:spLocks/>
            </p:cNvSpPr>
            <p:nvPr/>
          </p:nvSpPr>
          <p:spPr bwMode="auto">
            <a:xfrm>
              <a:off x="8983663" y="6042025"/>
              <a:ext cx="28575" cy="58738"/>
            </a:xfrm>
            <a:custGeom>
              <a:avLst/>
              <a:gdLst>
                <a:gd name="T0" fmla="*/ 8 w 8"/>
                <a:gd name="T1" fmla="*/ 6 h 17"/>
                <a:gd name="T2" fmla="*/ 0 w 8"/>
                <a:gd name="T3" fmla="*/ 17 h 17"/>
                <a:gd name="T4" fmla="*/ 4 w 8"/>
                <a:gd name="T5" fmla="*/ 9 h 17"/>
                <a:gd name="T6" fmla="*/ 8 w 8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8" y="6"/>
                  </a:moveTo>
                  <a:cubicBezTo>
                    <a:pt x="6" y="10"/>
                    <a:pt x="4" y="15"/>
                    <a:pt x="0" y="17"/>
                  </a:cubicBezTo>
                  <a:cubicBezTo>
                    <a:pt x="1" y="14"/>
                    <a:pt x="3" y="12"/>
                    <a:pt x="4" y="9"/>
                  </a:cubicBezTo>
                  <a:cubicBezTo>
                    <a:pt x="5" y="8"/>
                    <a:pt x="7" y="0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1166"/>
            <p:cNvSpPr>
              <a:spLocks/>
            </p:cNvSpPr>
            <p:nvPr/>
          </p:nvSpPr>
          <p:spPr bwMode="auto">
            <a:xfrm>
              <a:off x="8286751" y="6056313"/>
              <a:ext cx="52388" cy="41275"/>
            </a:xfrm>
            <a:custGeom>
              <a:avLst/>
              <a:gdLst>
                <a:gd name="T0" fmla="*/ 15 w 15"/>
                <a:gd name="T1" fmla="*/ 7 h 12"/>
                <a:gd name="T2" fmla="*/ 14 w 15"/>
                <a:gd name="T3" fmla="*/ 8 h 12"/>
                <a:gd name="T4" fmla="*/ 6 w 15"/>
                <a:gd name="T5" fmla="*/ 12 h 12"/>
                <a:gd name="T6" fmla="*/ 0 w 15"/>
                <a:gd name="T7" fmla="*/ 6 h 12"/>
                <a:gd name="T8" fmla="*/ 7 w 15"/>
                <a:gd name="T9" fmla="*/ 0 h 12"/>
                <a:gd name="T10" fmla="*/ 15 w 15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2">
                  <a:moveTo>
                    <a:pt x="15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1"/>
                    <a:pt x="1" y="9"/>
                    <a:pt x="0" y="6"/>
                  </a:cubicBezTo>
                  <a:cubicBezTo>
                    <a:pt x="1" y="2"/>
                    <a:pt x="5" y="2"/>
                    <a:pt x="7" y="0"/>
                  </a:cubicBezTo>
                  <a:cubicBezTo>
                    <a:pt x="10" y="2"/>
                    <a:pt x="13" y="5"/>
                    <a:pt x="1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1167"/>
            <p:cNvSpPr>
              <a:spLocks/>
            </p:cNvSpPr>
            <p:nvPr/>
          </p:nvSpPr>
          <p:spPr bwMode="auto">
            <a:xfrm>
              <a:off x="9364663" y="6051550"/>
              <a:ext cx="298450" cy="295275"/>
            </a:xfrm>
            <a:custGeom>
              <a:avLst/>
              <a:gdLst>
                <a:gd name="T0" fmla="*/ 79 w 86"/>
                <a:gd name="T1" fmla="*/ 22 h 85"/>
                <a:gd name="T2" fmla="*/ 78 w 86"/>
                <a:gd name="T3" fmla="*/ 64 h 85"/>
                <a:gd name="T4" fmla="*/ 37 w 86"/>
                <a:gd name="T5" fmla="*/ 84 h 85"/>
                <a:gd name="T6" fmla="*/ 18 w 86"/>
                <a:gd name="T7" fmla="*/ 76 h 85"/>
                <a:gd name="T8" fmla="*/ 2 w 86"/>
                <a:gd name="T9" fmla="*/ 51 h 85"/>
                <a:gd name="T10" fmla="*/ 15 w 86"/>
                <a:gd name="T11" fmla="*/ 12 h 85"/>
                <a:gd name="T12" fmla="*/ 53 w 86"/>
                <a:gd name="T13" fmla="*/ 3 h 85"/>
                <a:gd name="T14" fmla="*/ 79 w 86"/>
                <a:gd name="T15" fmla="*/ 2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85">
                  <a:moveTo>
                    <a:pt x="79" y="22"/>
                  </a:moveTo>
                  <a:cubicBezTo>
                    <a:pt x="86" y="35"/>
                    <a:pt x="86" y="51"/>
                    <a:pt x="78" y="64"/>
                  </a:cubicBezTo>
                  <a:cubicBezTo>
                    <a:pt x="69" y="78"/>
                    <a:pt x="53" y="85"/>
                    <a:pt x="37" y="84"/>
                  </a:cubicBezTo>
                  <a:cubicBezTo>
                    <a:pt x="31" y="82"/>
                    <a:pt x="24" y="80"/>
                    <a:pt x="18" y="76"/>
                  </a:cubicBezTo>
                  <a:cubicBezTo>
                    <a:pt x="9" y="70"/>
                    <a:pt x="5" y="61"/>
                    <a:pt x="2" y="51"/>
                  </a:cubicBezTo>
                  <a:cubicBezTo>
                    <a:pt x="0" y="37"/>
                    <a:pt x="4" y="22"/>
                    <a:pt x="15" y="12"/>
                  </a:cubicBezTo>
                  <a:cubicBezTo>
                    <a:pt x="26" y="2"/>
                    <a:pt x="40" y="0"/>
                    <a:pt x="53" y="3"/>
                  </a:cubicBezTo>
                  <a:cubicBezTo>
                    <a:pt x="63" y="6"/>
                    <a:pt x="73" y="12"/>
                    <a:pt x="7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1168"/>
            <p:cNvSpPr>
              <a:spLocks/>
            </p:cNvSpPr>
            <p:nvPr/>
          </p:nvSpPr>
          <p:spPr bwMode="auto">
            <a:xfrm>
              <a:off x="10012363" y="6059488"/>
              <a:ext cx="20638" cy="61913"/>
            </a:xfrm>
            <a:custGeom>
              <a:avLst/>
              <a:gdLst>
                <a:gd name="T0" fmla="*/ 5 w 6"/>
                <a:gd name="T1" fmla="*/ 18 h 18"/>
                <a:gd name="T2" fmla="*/ 2 w 6"/>
                <a:gd name="T3" fmla="*/ 12 h 18"/>
                <a:gd name="T4" fmla="*/ 1 w 6"/>
                <a:gd name="T5" fmla="*/ 0 h 18"/>
                <a:gd name="T6" fmla="*/ 5 w 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8">
                  <a:moveTo>
                    <a:pt x="5" y="18"/>
                  </a:moveTo>
                  <a:cubicBezTo>
                    <a:pt x="4" y="17"/>
                    <a:pt x="3" y="14"/>
                    <a:pt x="2" y="12"/>
                  </a:cubicBezTo>
                  <a:cubicBezTo>
                    <a:pt x="0" y="8"/>
                    <a:pt x="1" y="4"/>
                    <a:pt x="1" y="0"/>
                  </a:cubicBezTo>
                  <a:cubicBezTo>
                    <a:pt x="5" y="5"/>
                    <a:pt x="6" y="11"/>
                    <a:pt x="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1169"/>
            <p:cNvSpPr>
              <a:spLocks/>
            </p:cNvSpPr>
            <p:nvPr/>
          </p:nvSpPr>
          <p:spPr bwMode="auto">
            <a:xfrm>
              <a:off x="8362951" y="6059488"/>
              <a:ext cx="46038" cy="38100"/>
            </a:xfrm>
            <a:custGeom>
              <a:avLst/>
              <a:gdLst>
                <a:gd name="T0" fmla="*/ 13 w 13"/>
                <a:gd name="T1" fmla="*/ 5 h 11"/>
                <a:gd name="T2" fmla="*/ 5 w 13"/>
                <a:gd name="T3" fmla="*/ 11 h 11"/>
                <a:gd name="T4" fmla="*/ 0 w 13"/>
                <a:gd name="T5" fmla="*/ 7 h 11"/>
                <a:gd name="T6" fmla="*/ 8 w 13"/>
                <a:gd name="T7" fmla="*/ 0 h 11"/>
                <a:gd name="T8" fmla="*/ 13 w 1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12" y="8"/>
                    <a:pt x="8" y="10"/>
                    <a:pt x="5" y="11"/>
                  </a:cubicBezTo>
                  <a:cubicBezTo>
                    <a:pt x="3" y="10"/>
                    <a:pt x="1" y="8"/>
                    <a:pt x="0" y="7"/>
                  </a:cubicBezTo>
                  <a:cubicBezTo>
                    <a:pt x="1" y="3"/>
                    <a:pt x="5" y="1"/>
                    <a:pt x="8" y="0"/>
                  </a:cubicBezTo>
                  <a:cubicBezTo>
                    <a:pt x="11" y="0"/>
                    <a:pt x="11" y="3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1170"/>
            <p:cNvSpPr>
              <a:spLocks/>
            </p:cNvSpPr>
            <p:nvPr/>
          </p:nvSpPr>
          <p:spPr bwMode="auto">
            <a:xfrm>
              <a:off x="9832976" y="6059488"/>
              <a:ext cx="34925" cy="9525"/>
            </a:xfrm>
            <a:custGeom>
              <a:avLst/>
              <a:gdLst>
                <a:gd name="T0" fmla="*/ 10 w 10"/>
                <a:gd name="T1" fmla="*/ 2 h 3"/>
                <a:gd name="T2" fmla="*/ 0 w 10"/>
                <a:gd name="T3" fmla="*/ 1 h 3"/>
                <a:gd name="T4" fmla="*/ 10 w 10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2"/>
                  </a:moveTo>
                  <a:cubicBezTo>
                    <a:pt x="7" y="3"/>
                    <a:pt x="3" y="3"/>
                    <a:pt x="0" y="1"/>
                  </a:cubicBezTo>
                  <a:cubicBezTo>
                    <a:pt x="3" y="1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1171"/>
            <p:cNvSpPr>
              <a:spLocks/>
            </p:cNvSpPr>
            <p:nvPr/>
          </p:nvSpPr>
          <p:spPr bwMode="auto">
            <a:xfrm>
              <a:off x="8793163" y="6065838"/>
              <a:ext cx="28575" cy="49213"/>
            </a:xfrm>
            <a:custGeom>
              <a:avLst/>
              <a:gdLst>
                <a:gd name="T0" fmla="*/ 8 w 8"/>
                <a:gd name="T1" fmla="*/ 12 h 14"/>
                <a:gd name="T2" fmla="*/ 4 w 8"/>
                <a:gd name="T3" fmla="*/ 11 h 14"/>
                <a:gd name="T4" fmla="*/ 0 w 8"/>
                <a:gd name="T5" fmla="*/ 0 h 14"/>
                <a:gd name="T6" fmla="*/ 8 w 8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8" y="12"/>
                  </a:moveTo>
                  <a:cubicBezTo>
                    <a:pt x="7" y="14"/>
                    <a:pt x="6" y="11"/>
                    <a:pt x="4" y="11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4" y="3"/>
                    <a:pt x="6" y="8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1172"/>
            <p:cNvSpPr>
              <a:spLocks/>
            </p:cNvSpPr>
            <p:nvPr/>
          </p:nvSpPr>
          <p:spPr bwMode="auto">
            <a:xfrm>
              <a:off x="9299576" y="6065838"/>
              <a:ext cx="76200" cy="55563"/>
            </a:xfrm>
            <a:custGeom>
              <a:avLst/>
              <a:gdLst>
                <a:gd name="T0" fmla="*/ 22 w 22"/>
                <a:gd name="T1" fmla="*/ 16 h 16"/>
                <a:gd name="T2" fmla="*/ 22 w 22"/>
                <a:gd name="T3" fmla="*/ 16 h 16"/>
                <a:gd name="T4" fmla="*/ 1 w 22"/>
                <a:gd name="T5" fmla="*/ 2 h 16"/>
                <a:gd name="T6" fmla="*/ 0 w 22"/>
                <a:gd name="T7" fmla="*/ 0 h 16"/>
                <a:gd name="T8" fmla="*/ 22 w 2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14" y="14"/>
                    <a:pt x="8" y="8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9"/>
                    <a:pt x="2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1173"/>
            <p:cNvSpPr>
              <a:spLocks/>
            </p:cNvSpPr>
            <p:nvPr/>
          </p:nvSpPr>
          <p:spPr bwMode="auto">
            <a:xfrm>
              <a:off x="9496426" y="6062663"/>
              <a:ext cx="44450" cy="38100"/>
            </a:xfrm>
            <a:custGeom>
              <a:avLst/>
              <a:gdLst>
                <a:gd name="T0" fmla="*/ 13 w 13"/>
                <a:gd name="T1" fmla="*/ 5 h 11"/>
                <a:gd name="T2" fmla="*/ 7 w 13"/>
                <a:gd name="T3" fmla="*/ 11 h 11"/>
                <a:gd name="T4" fmla="*/ 0 w 13"/>
                <a:gd name="T5" fmla="*/ 5 h 11"/>
                <a:gd name="T6" fmla="*/ 11 w 13"/>
                <a:gd name="T7" fmla="*/ 3 h 11"/>
                <a:gd name="T8" fmla="*/ 13 w 1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cubicBezTo>
                    <a:pt x="11" y="7"/>
                    <a:pt x="9" y="11"/>
                    <a:pt x="7" y="11"/>
                  </a:cubicBezTo>
                  <a:cubicBezTo>
                    <a:pt x="4" y="10"/>
                    <a:pt x="1" y="8"/>
                    <a:pt x="0" y="5"/>
                  </a:cubicBezTo>
                  <a:cubicBezTo>
                    <a:pt x="2" y="0"/>
                    <a:pt x="7" y="4"/>
                    <a:pt x="11" y="3"/>
                  </a:cubicBezTo>
                  <a:lnTo>
                    <a:pt x="1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1174"/>
            <p:cNvSpPr>
              <a:spLocks/>
            </p:cNvSpPr>
            <p:nvPr/>
          </p:nvSpPr>
          <p:spPr bwMode="auto">
            <a:xfrm>
              <a:off x="7764463" y="6056313"/>
              <a:ext cx="166688" cy="155575"/>
            </a:xfrm>
            <a:custGeom>
              <a:avLst/>
              <a:gdLst>
                <a:gd name="T0" fmla="*/ 44 w 48"/>
                <a:gd name="T1" fmla="*/ 16 h 45"/>
                <a:gd name="T2" fmla="*/ 38 w 48"/>
                <a:gd name="T3" fmla="*/ 39 h 45"/>
                <a:gd name="T4" fmla="*/ 19 w 48"/>
                <a:gd name="T5" fmla="*/ 45 h 45"/>
                <a:gd name="T6" fmla="*/ 19 w 48"/>
                <a:gd name="T7" fmla="*/ 33 h 45"/>
                <a:gd name="T8" fmla="*/ 0 w 48"/>
                <a:gd name="T9" fmla="*/ 10 h 45"/>
                <a:gd name="T10" fmla="*/ 0 w 48"/>
                <a:gd name="T11" fmla="*/ 9 h 45"/>
                <a:gd name="T12" fmla="*/ 44 w 48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5">
                  <a:moveTo>
                    <a:pt x="44" y="16"/>
                  </a:moveTo>
                  <a:cubicBezTo>
                    <a:pt x="48" y="24"/>
                    <a:pt x="44" y="33"/>
                    <a:pt x="38" y="39"/>
                  </a:cubicBezTo>
                  <a:cubicBezTo>
                    <a:pt x="33" y="43"/>
                    <a:pt x="26" y="45"/>
                    <a:pt x="19" y="45"/>
                  </a:cubicBezTo>
                  <a:cubicBezTo>
                    <a:pt x="16" y="42"/>
                    <a:pt x="20" y="36"/>
                    <a:pt x="19" y="33"/>
                  </a:cubicBezTo>
                  <a:cubicBezTo>
                    <a:pt x="19" y="23"/>
                    <a:pt x="9" y="13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4" y="5"/>
                    <a:pt x="35" y="0"/>
                    <a:pt x="4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1175"/>
            <p:cNvSpPr>
              <a:spLocks/>
            </p:cNvSpPr>
            <p:nvPr/>
          </p:nvSpPr>
          <p:spPr bwMode="auto">
            <a:xfrm>
              <a:off x="8107363" y="6072188"/>
              <a:ext cx="93663" cy="31750"/>
            </a:xfrm>
            <a:custGeom>
              <a:avLst/>
              <a:gdLst>
                <a:gd name="T0" fmla="*/ 27 w 27"/>
                <a:gd name="T1" fmla="*/ 1 h 9"/>
                <a:gd name="T2" fmla="*/ 0 w 27"/>
                <a:gd name="T3" fmla="*/ 9 h 9"/>
                <a:gd name="T4" fmla="*/ 23 w 27"/>
                <a:gd name="T5" fmla="*/ 0 h 9"/>
                <a:gd name="T6" fmla="*/ 27 w 27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">
                  <a:moveTo>
                    <a:pt x="27" y="1"/>
                  </a:moveTo>
                  <a:cubicBezTo>
                    <a:pt x="19" y="4"/>
                    <a:pt x="10" y="8"/>
                    <a:pt x="0" y="9"/>
                  </a:cubicBezTo>
                  <a:cubicBezTo>
                    <a:pt x="6" y="3"/>
                    <a:pt x="15" y="1"/>
                    <a:pt x="23" y="0"/>
                  </a:cubicBezTo>
                  <a:cubicBezTo>
                    <a:pt x="25" y="0"/>
                    <a:pt x="26" y="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1176"/>
            <p:cNvSpPr>
              <a:spLocks/>
            </p:cNvSpPr>
            <p:nvPr/>
          </p:nvSpPr>
          <p:spPr bwMode="auto">
            <a:xfrm>
              <a:off x="9977438" y="6072188"/>
              <a:ext cx="649288" cy="614363"/>
            </a:xfrm>
            <a:custGeom>
              <a:avLst/>
              <a:gdLst>
                <a:gd name="T0" fmla="*/ 96 w 187"/>
                <a:gd name="T1" fmla="*/ 5 h 177"/>
                <a:gd name="T2" fmla="*/ 117 w 187"/>
                <a:gd name="T3" fmla="*/ 31 h 177"/>
                <a:gd name="T4" fmla="*/ 129 w 187"/>
                <a:gd name="T5" fmla="*/ 22 h 177"/>
                <a:gd name="T6" fmla="*/ 168 w 187"/>
                <a:gd name="T7" fmla="*/ 22 h 177"/>
                <a:gd name="T8" fmla="*/ 180 w 187"/>
                <a:gd name="T9" fmla="*/ 34 h 177"/>
                <a:gd name="T10" fmla="*/ 185 w 187"/>
                <a:gd name="T11" fmla="*/ 46 h 177"/>
                <a:gd name="T12" fmla="*/ 183 w 187"/>
                <a:gd name="T13" fmla="*/ 65 h 177"/>
                <a:gd name="T14" fmla="*/ 161 w 187"/>
                <a:gd name="T15" fmla="*/ 83 h 177"/>
                <a:gd name="T16" fmla="*/ 162 w 187"/>
                <a:gd name="T17" fmla="*/ 85 h 177"/>
                <a:gd name="T18" fmla="*/ 183 w 187"/>
                <a:gd name="T19" fmla="*/ 101 h 177"/>
                <a:gd name="T20" fmla="*/ 185 w 187"/>
                <a:gd name="T21" fmla="*/ 119 h 177"/>
                <a:gd name="T22" fmla="*/ 183 w 187"/>
                <a:gd name="T23" fmla="*/ 130 h 177"/>
                <a:gd name="T24" fmla="*/ 164 w 187"/>
                <a:gd name="T25" fmla="*/ 150 h 177"/>
                <a:gd name="T26" fmla="*/ 117 w 187"/>
                <a:gd name="T27" fmla="*/ 135 h 177"/>
                <a:gd name="T28" fmla="*/ 112 w 187"/>
                <a:gd name="T29" fmla="*/ 147 h 177"/>
                <a:gd name="T30" fmla="*/ 95 w 187"/>
                <a:gd name="T31" fmla="*/ 170 h 177"/>
                <a:gd name="T32" fmla="*/ 51 w 187"/>
                <a:gd name="T33" fmla="*/ 166 h 177"/>
                <a:gd name="T34" fmla="*/ 40 w 187"/>
                <a:gd name="T35" fmla="*/ 141 h 177"/>
                <a:gd name="T36" fmla="*/ 47 w 187"/>
                <a:gd name="T37" fmla="*/ 120 h 177"/>
                <a:gd name="T38" fmla="*/ 46 w 187"/>
                <a:gd name="T39" fmla="*/ 120 h 177"/>
                <a:gd name="T40" fmla="*/ 16 w 187"/>
                <a:gd name="T41" fmla="*/ 118 h 177"/>
                <a:gd name="T42" fmla="*/ 0 w 187"/>
                <a:gd name="T43" fmla="*/ 88 h 177"/>
                <a:gd name="T44" fmla="*/ 18 w 187"/>
                <a:gd name="T45" fmla="*/ 57 h 177"/>
                <a:gd name="T46" fmla="*/ 47 w 187"/>
                <a:gd name="T47" fmla="*/ 54 h 177"/>
                <a:gd name="T48" fmla="*/ 49 w 187"/>
                <a:gd name="T49" fmla="*/ 52 h 177"/>
                <a:gd name="T50" fmla="*/ 49 w 187"/>
                <a:gd name="T51" fmla="*/ 16 h 177"/>
                <a:gd name="T52" fmla="*/ 80 w 187"/>
                <a:gd name="T53" fmla="*/ 0 h 177"/>
                <a:gd name="T54" fmla="*/ 96 w 187"/>
                <a:gd name="T55" fmla="*/ 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7" h="177">
                  <a:moveTo>
                    <a:pt x="96" y="5"/>
                  </a:moveTo>
                  <a:cubicBezTo>
                    <a:pt x="106" y="10"/>
                    <a:pt x="112" y="21"/>
                    <a:pt x="117" y="31"/>
                  </a:cubicBezTo>
                  <a:cubicBezTo>
                    <a:pt x="121" y="28"/>
                    <a:pt x="124" y="25"/>
                    <a:pt x="129" y="22"/>
                  </a:cubicBezTo>
                  <a:cubicBezTo>
                    <a:pt x="141" y="15"/>
                    <a:pt x="156" y="15"/>
                    <a:pt x="168" y="22"/>
                  </a:cubicBezTo>
                  <a:cubicBezTo>
                    <a:pt x="172" y="26"/>
                    <a:pt x="176" y="30"/>
                    <a:pt x="180" y="34"/>
                  </a:cubicBezTo>
                  <a:cubicBezTo>
                    <a:pt x="181" y="38"/>
                    <a:pt x="184" y="42"/>
                    <a:pt x="185" y="46"/>
                  </a:cubicBezTo>
                  <a:cubicBezTo>
                    <a:pt x="186" y="52"/>
                    <a:pt x="187" y="59"/>
                    <a:pt x="183" y="65"/>
                  </a:cubicBezTo>
                  <a:cubicBezTo>
                    <a:pt x="179" y="75"/>
                    <a:pt x="170" y="80"/>
                    <a:pt x="161" y="83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71" y="86"/>
                    <a:pt x="177" y="94"/>
                    <a:pt x="183" y="101"/>
                  </a:cubicBezTo>
                  <a:cubicBezTo>
                    <a:pt x="184" y="106"/>
                    <a:pt x="187" y="113"/>
                    <a:pt x="185" y="119"/>
                  </a:cubicBezTo>
                  <a:cubicBezTo>
                    <a:pt x="187" y="123"/>
                    <a:pt x="183" y="126"/>
                    <a:pt x="183" y="130"/>
                  </a:cubicBezTo>
                  <a:cubicBezTo>
                    <a:pt x="179" y="138"/>
                    <a:pt x="172" y="146"/>
                    <a:pt x="164" y="150"/>
                  </a:cubicBezTo>
                  <a:cubicBezTo>
                    <a:pt x="146" y="157"/>
                    <a:pt x="129" y="147"/>
                    <a:pt x="117" y="135"/>
                  </a:cubicBezTo>
                  <a:cubicBezTo>
                    <a:pt x="113" y="137"/>
                    <a:pt x="116" y="143"/>
                    <a:pt x="112" y="147"/>
                  </a:cubicBezTo>
                  <a:cubicBezTo>
                    <a:pt x="111" y="156"/>
                    <a:pt x="104" y="165"/>
                    <a:pt x="95" y="170"/>
                  </a:cubicBezTo>
                  <a:cubicBezTo>
                    <a:pt x="82" y="177"/>
                    <a:pt x="64" y="176"/>
                    <a:pt x="51" y="166"/>
                  </a:cubicBezTo>
                  <a:cubicBezTo>
                    <a:pt x="44" y="160"/>
                    <a:pt x="40" y="152"/>
                    <a:pt x="40" y="141"/>
                  </a:cubicBezTo>
                  <a:cubicBezTo>
                    <a:pt x="41" y="134"/>
                    <a:pt x="44" y="127"/>
                    <a:pt x="47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37" y="123"/>
                    <a:pt x="25" y="124"/>
                    <a:pt x="16" y="118"/>
                  </a:cubicBezTo>
                  <a:cubicBezTo>
                    <a:pt x="6" y="111"/>
                    <a:pt x="0" y="99"/>
                    <a:pt x="0" y="88"/>
                  </a:cubicBezTo>
                  <a:cubicBezTo>
                    <a:pt x="1" y="75"/>
                    <a:pt x="9" y="65"/>
                    <a:pt x="18" y="57"/>
                  </a:cubicBezTo>
                  <a:cubicBezTo>
                    <a:pt x="26" y="54"/>
                    <a:pt x="38" y="51"/>
                    <a:pt x="47" y="54"/>
                  </a:cubicBezTo>
                  <a:cubicBezTo>
                    <a:pt x="49" y="54"/>
                    <a:pt x="49" y="53"/>
                    <a:pt x="49" y="52"/>
                  </a:cubicBezTo>
                  <a:cubicBezTo>
                    <a:pt x="44" y="42"/>
                    <a:pt x="43" y="26"/>
                    <a:pt x="49" y="16"/>
                  </a:cubicBezTo>
                  <a:cubicBezTo>
                    <a:pt x="55" y="4"/>
                    <a:pt x="68" y="1"/>
                    <a:pt x="80" y="0"/>
                  </a:cubicBezTo>
                  <a:cubicBezTo>
                    <a:pt x="85" y="1"/>
                    <a:pt x="90" y="2"/>
                    <a:pt x="9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1177"/>
            <p:cNvSpPr>
              <a:spLocks/>
            </p:cNvSpPr>
            <p:nvPr/>
          </p:nvSpPr>
          <p:spPr bwMode="auto">
            <a:xfrm>
              <a:off x="9434513" y="6076950"/>
              <a:ext cx="44450" cy="41275"/>
            </a:xfrm>
            <a:custGeom>
              <a:avLst/>
              <a:gdLst>
                <a:gd name="T0" fmla="*/ 13 w 13"/>
                <a:gd name="T1" fmla="*/ 2 h 12"/>
                <a:gd name="T2" fmla="*/ 5 w 13"/>
                <a:gd name="T3" fmla="*/ 12 h 12"/>
                <a:gd name="T4" fmla="*/ 0 w 13"/>
                <a:gd name="T5" fmla="*/ 7 h 12"/>
                <a:gd name="T6" fmla="*/ 12 w 13"/>
                <a:gd name="T7" fmla="*/ 1 h 12"/>
                <a:gd name="T8" fmla="*/ 13 w 1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2"/>
                  </a:moveTo>
                  <a:cubicBezTo>
                    <a:pt x="11" y="5"/>
                    <a:pt x="8" y="9"/>
                    <a:pt x="5" y="12"/>
                  </a:cubicBezTo>
                  <a:cubicBezTo>
                    <a:pt x="3" y="11"/>
                    <a:pt x="0" y="10"/>
                    <a:pt x="0" y="7"/>
                  </a:cubicBezTo>
                  <a:cubicBezTo>
                    <a:pt x="4" y="3"/>
                    <a:pt x="8" y="0"/>
                    <a:pt x="12" y="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1178"/>
            <p:cNvSpPr>
              <a:spLocks/>
            </p:cNvSpPr>
            <p:nvPr/>
          </p:nvSpPr>
          <p:spPr bwMode="auto">
            <a:xfrm>
              <a:off x="9534526" y="6083300"/>
              <a:ext cx="49213" cy="49213"/>
            </a:xfrm>
            <a:custGeom>
              <a:avLst/>
              <a:gdLst>
                <a:gd name="T0" fmla="*/ 14 w 14"/>
                <a:gd name="T1" fmla="*/ 4 h 14"/>
                <a:gd name="T2" fmla="*/ 7 w 14"/>
                <a:gd name="T3" fmla="*/ 14 h 14"/>
                <a:gd name="T4" fmla="*/ 0 w 14"/>
                <a:gd name="T5" fmla="*/ 9 h 14"/>
                <a:gd name="T6" fmla="*/ 0 w 14"/>
                <a:gd name="T7" fmla="*/ 7 h 14"/>
                <a:gd name="T8" fmla="*/ 7 w 14"/>
                <a:gd name="T9" fmla="*/ 0 h 14"/>
                <a:gd name="T10" fmla="*/ 14 w 14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14" y="4"/>
                  </a:moveTo>
                  <a:cubicBezTo>
                    <a:pt x="14" y="8"/>
                    <a:pt x="10" y="12"/>
                    <a:pt x="7" y="14"/>
                  </a:cubicBezTo>
                  <a:cubicBezTo>
                    <a:pt x="4" y="14"/>
                    <a:pt x="2" y="11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2" y="1"/>
                    <a:pt x="1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1179"/>
            <p:cNvSpPr>
              <a:spLocks/>
            </p:cNvSpPr>
            <p:nvPr/>
          </p:nvSpPr>
          <p:spPr bwMode="auto">
            <a:xfrm>
              <a:off x="8274051" y="6080125"/>
              <a:ext cx="12700" cy="14288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0 w 4"/>
                <a:gd name="T5" fmla="*/ 3 h 4"/>
                <a:gd name="T6" fmla="*/ 4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0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1180"/>
            <p:cNvSpPr>
              <a:spLocks/>
            </p:cNvSpPr>
            <p:nvPr/>
          </p:nvSpPr>
          <p:spPr bwMode="auto">
            <a:xfrm>
              <a:off x="8321676" y="6086475"/>
              <a:ext cx="38100" cy="20638"/>
            </a:xfrm>
            <a:custGeom>
              <a:avLst/>
              <a:gdLst>
                <a:gd name="T0" fmla="*/ 11 w 11"/>
                <a:gd name="T1" fmla="*/ 4 h 6"/>
                <a:gd name="T2" fmla="*/ 0 w 11"/>
                <a:gd name="T3" fmla="*/ 5 h 6"/>
                <a:gd name="T4" fmla="*/ 6 w 11"/>
                <a:gd name="T5" fmla="*/ 0 h 6"/>
                <a:gd name="T6" fmla="*/ 11 w 11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4"/>
                  </a:moveTo>
                  <a:cubicBezTo>
                    <a:pt x="8" y="6"/>
                    <a:pt x="3" y="6"/>
                    <a:pt x="0" y="5"/>
                  </a:cubicBezTo>
                  <a:cubicBezTo>
                    <a:pt x="0" y="2"/>
                    <a:pt x="4" y="1"/>
                    <a:pt x="6" y="0"/>
                  </a:cubicBezTo>
                  <a:cubicBezTo>
                    <a:pt x="9" y="0"/>
                    <a:pt x="10" y="2"/>
                    <a:pt x="1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1181"/>
            <p:cNvSpPr>
              <a:spLocks/>
            </p:cNvSpPr>
            <p:nvPr/>
          </p:nvSpPr>
          <p:spPr bwMode="auto">
            <a:xfrm>
              <a:off x="9926638" y="6086475"/>
              <a:ext cx="20638" cy="69850"/>
            </a:xfrm>
            <a:custGeom>
              <a:avLst/>
              <a:gdLst>
                <a:gd name="T0" fmla="*/ 6 w 6"/>
                <a:gd name="T1" fmla="*/ 19 h 20"/>
                <a:gd name="T2" fmla="*/ 2 w 6"/>
                <a:gd name="T3" fmla="*/ 16 h 20"/>
                <a:gd name="T4" fmla="*/ 4 w 6"/>
                <a:gd name="T5" fmla="*/ 0 h 20"/>
                <a:gd name="T6" fmla="*/ 6 w 6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0">
                  <a:moveTo>
                    <a:pt x="6" y="19"/>
                  </a:moveTo>
                  <a:cubicBezTo>
                    <a:pt x="4" y="20"/>
                    <a:pt x="3" y="17"/>
                    <a:pt x="2" y="16"/>
                  </a:cubicBezTo>
                  <a:cubicBezTo>
                    <a:pt x="0" y="10"/>
                    <a:pt x="2" y="5"/>
                    <a:pt x="4" y="0"/>
                  </a:cubicBezTo>
                  <a:cubicBezTo>
                    <a:pt x="3" y="6"/>
                    <a:pt x="4" y="13"/>
                    <a:pt x="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1182"/>
            <p:cNvSpPr>
              <a:spLocks/>
            </p:cNvSpPr>
            <p:nvPr/>
          </p:nvSpPr>
          <p:spPr bwMode="auto">
            <a:xfrm>
              <a:off x="7840663" y="6089650"/>
              <a:ext cx="47625" cy="49213"/>
            </a:xfrm>
            <a:custGeom>
              <a:avLst/>
              <a:gdLst>
                <a:gd name="T0" fmla="*/ 14 w 14"/>
                <a:gd name="T1" fmla="*/ 9 h 14"/>
                <a:gd name="T2" fmla="*/ 13 w 14"/>
                <a:gd name="T3" fmla="*/ 14 h 14"/>
                <a:gd name="T4" fmla="*/ 12 w 14"/>
                <a:gd name="T5" fmla="*/ 14 h 14"/>
                <a:gd name="T6" fmla="*/ 0 w 14"/>
                <a:gd name="T7" fmla="*/ 1 h 14"/>
                <a:gd name="T8" fmla="*/ 0 w 14"/>
                <a:gd name="T9" fmla="*/ 0 h 14"/>
                <a:gd name="T10" fmla="*/ 14 w 14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14" y="9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9" y="8"/>
                    <a:pt x="4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"/>
                    <a:pt x="12" y="2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1183"/>
            <p:cNvSpPr>
              <a:spLocks/>
            </p:cNvSpPr>
            <p:nvPr/>
          </p:nvSpPr>
          <p:spPr bwMode="auto">
            <a:xfrm>
              <a:off x="7639051" y="6083300"/>
              <a:ext cx="173038" cy="184150"/>
            </a:xfrm>
            <a:custGeom>
              <a:avLst/>
              <a:gdLst>
                <a:gd name="T0" fmla="*/ 46 w 50"/>
                <a:gd name="T1" fmla="*/ 16 h 53"/>
                <a:gd name="T2" fmla="*/ 47 w 50"/>
                <a:gd name="T3" fmla="*/ 37 h 53"/>
                <a:gd name="T4" fmla="*/ 41 w 50"/>
                <a:gd name="T5" fmla="*/ 46 h 53"/>
                <a:gd name="T6" fmla="*/ 16 w 50"/>
                <a:gd name="T7" fmla="*/ 51 h 53"/>
                <a:gd name="T8" fmla="*/ 1 w 50"/>
                <a:gd name="T9" fmla="*/ 34 h 53"/>
                <a:gd name="T10" fmla="*/ 5 w 50"/>
                <a:gd name="T11" fmla="*/ 12 h 53"/>
                <a:gd name="T12" fmla="*/ 22 w 50"/>
                <a:gd name="T13" fmla="*/ 11 h 53"/>
                <a:gd name="T14" fmla="*/ 33 w 50"/>
                <a:gd name="T15" fmla="*/ 4 h 53"/>
                <a:gd name="T16" fmla="*/ 46 w 50"/>
                <a:gd name="T17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53">
                  <a:moveTo>
                    <a:pt x="46" y="16"/>
                  </a:moveTo>
                  <a:cubicBezTo>
                    <a:pt x="50" y="22"/>
                    <a:pt x="49" y="31"/>
                    <a:pt x="47" y="37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34" y="51"/>
                    <a:pt x="25" y="53"/>
                    <a:pt x="16" y="51"/>
                  </a:cubicBezTo>
                  <a:cubicBezTo>
                    <a:pt x="8" y="48"/>
                    <a:pt x="3" y="41"/>
                    <a:pt x="1" y="34"/>
                  </a:cubicBezTo>
                  <a:cubicBezTo>
                    <a:pt x="0" y="25"/>
                    <a:pt x="0" y="18"/>
                    <a:pt x="5" y="12"/>
                  </a:cubicBezTo>
                  <a:cubicBezTo>
                    <a:pt x="10" y="6"/>
                    <a:pt x="16" y="15"/>
                    <a:pt x="22" y="11"/>
                  </a:cubicBezTo>
                  <a:cubicBezTo>
                    <a:pt x="27" y="10"/>
                    <a:pt x="26" y="0"/>
                    <a:pt x="33" y="4"/>
                  </a:cubicBezTo>
                  <a:cubicBezTo>
                    <a:pt x="40" y="5"/>
                    <a:pt x="43" y="11"/>
                    <a:pt x="4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1184"/>
            <p:cNvSpPr>
              <a:spLocks/>
            </p:cNvSpPr>
            <p:nvPr/>
          </p:nvSpPr>
          <p:spPr bwMode="auto">
            <a:xfrm>
              <a:off x="7812088" y="6094413"/>
              <a:ext cx="49213" cy="68263"/>
            </a:xfrm>
            <a:custGeom>
              <a:avLst/>
              <a:gdLst>
                <a:gd name="T0" fmla="*/ 14 w 14"/>
                <a:gd name="T1" fmla="*/ 14 h 20"/>
                <a:gd name="T2" fmla="*/ 13 w 14"/>
                <a:gd name="T3" fmla="*/ 20 h 20"/>
                <a:gd name="T4" fmla="*/ 8 w 14"/>
                <a:gd name="T5" fmla="*/ 10 h 20"/>
                <a:gd name="T6" fmla="*/ 0 w 14"/>
                <a:gd name="T7" fmla="*/ 0 h 20"/>
                <a:gd name="T8" fmla="*/ 14 w 14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4" y="14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0" y="18"/>
                    <a:pt x="10" y="13"/>
                    <a:pt x="8" y="10"/>
                  </a:cubicBezTo>
                  <a:cubicBezTo>
                    <a:pt x="5" y="7"/>
                    <a:pt x="2" y="3"/>
                    <a:pt x="0" y="0"/>
                  </a:cubicBezTo>
                  <a:cubicBezTo>
                    <a:pt x="6" y="2"/>
                    <a:pt x="12" y="7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185"/>
            <p:cNvSpPr>
              <a:spLocks/>
            </p:cNvSpPr>
            <p:nvPr/>
          </p:nvSpPr>
          <p:spPr bwMode="auto">
            <a:xfrm>
              <a:off x="9282113" y="6097588"/>
              <a:ext cx="79375" cy="44450"/>
            </a:xfrm>
            <a:custGeom>
              <a:avLst/>
              <a:gdLst>
                <a:gd name="T0" fmla="*/ 23 w 23"/>
                <a:gd name="T1" fmla="*/ 13 h 13"/>
                <a:gd name="T2" fmla="*/ 0 w 23"/>
                <a:gd name="T3" fmla="*/ 1 h 13"/>
                <a:gd name="T4" fmla="*/ 0 w 23"/>
                <a:gd name="T5" fmla="*/ 0 h 13"/>
                <a:gd name="T6" fmla="*/ 18 w 23"/>
                <a:gd name="T7" fmla="*/ 7 h 13"/>
                <a:gd name="T8" fmla="*/ 23 w 2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23" y="13"/>
                  </a:moveTo>
                  <a:cubicBezTo>
                    <a:pt x="15" y="11"/>
                    <a:pt x="7" y="6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3" y="4"/>
                    <a:pt x="18" y="7"/>
                  </a:cubicBezTo>
                  <a:cubicBezTo>
                    <a:pt x="20" y="10"/>
                    <a:pt x="22" y="10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186"/>
            <p:cNvSpPr>
              <a:spLocks/>
            </p:cNvSpPr>
            <p:nvPr/>
          </p:nvSpPr>
          <p:spPr bwMode="auto">
            <a:xfrm>
              <a:off x="9464676" y="6097588"/>
              <a:ext cx="49213" cy="47625"/>
            </a:xfrm>
            <a:custGeom>
              <a:avLst/>
              <a:gdLst>
                <a:gd name="T0" fmla="*/ 13 w 14"/>
                <a:gd name="T1" fmla="*/ 3 h 14"/>
                <a:gd name="T2" fmla="*/ 7 w 14"/>
                <a:gd name="T3" fmla="*/ 14 h 14"/>
                <a:gd name="T4" fmla="*/ 0 w 14"/>
                <a:gd name="T5" fmla="*/ 8 h 14"/>
                <a:gd name="T6" fmla="*/ 8 w 14"/>
                <a:gd name="T7" fmla="*/ 0 h 14"/>
                <a:gd name="T8" fmla="*/ 13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3"/>
                  </a:moveTo>
                  <a:cubicBezTo>
                    <a:pt x="14" y="8"/>
                    <a:pt x="9" y="11"/>
                    <a:pt x="7" y="14"/>
                  </a:cubicBezTo>
                  <a:cubicBezTo>
                    <a:pt x="4" y="13"/>
                    <a:pt x="2" y="11"/>
                    <a:pt x="0" y="8"/>
                  </a:cubicBezTo>
                  <a:cubicBezTo>
                    <a:pt x="1" y="5"/>
                    <a:pt x="3" y="0"/>
                    <a:pt x="8" y="0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187"/>
            <p:cNvSpPr>
              <a:spLocks/>
            </p:cNvSpPr>
            <p:nvPr/>
          </p:nvSpPr>
          <p:spPr bwMode="auto">
            <a:xfrm>
              <a:off x="8443913" y="6097588"/>
              <a:ext cx="76200" cy="93663"/>
            </a:xfrm>
            <a:custGeom>
              <a:avLst/>
              <a:gdLst>
                <a:gd name="T0" fmla="*/ 22 w 22"/>
                <a:gd name="T1" fmla="*/ 27 h 27"/>
                <a:gd name="T2" fmla="*/ 12 w 22"/>
                <a:gd name="T3" fmla="*/ 20 h 27"/>
                <a:gd name="T4" fmla="*/ 0 w 22"/>
                <a:gd name="T5" fmla="*/ 0 h 27"/>
                <a:gd name="T6" fmla="*/ 22 w 22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7">
                  <a:moveTo>
                    <a:pt x="22" y="27"/>
                  </a:moveTo>
                  <a:cubicBezTo>
                    <a:pt x="18" y="26"/>
                    <a:pt x="16" y="23"/>
                    <a:pt x="12" y="20"/>
                  </a:cubicBezTo>
                  <a:cubicBezTo>
                    <a:pt x="8" y="14"/>
                    <a:pt x="2" y="8"/>
                    <a:pt x="0" y="0"/>
                  </a:cubicBezTo>
                  <a:cubicBezTo>
                    <a:pt x="12" y="3"/>
                    <a:pt x="19" y="16"/>
                    <a:pt x="2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188"/>
            <p:cNvSpPr>
              <a:spLocks/>
            </p:cNvSpPr>
            <p:nvPr/>
          </p:nvSpPr>
          <p:spPr bwMode="auto">
            <a:xfrm>
              <a:off x="8124826" y="6097588"/>
              <a:ext cx="90488" cy="55563"/>
            </a:xfrm>
            <a:custGeom>
              <a:avLst/>
              <a:gdLst>
                <a:gd name="T0" fmla="*/ 26 w 26"/>
                <a:gd name="T1" fmla="*/ 1 h 16"/>
                <a:gd name="T2" fmla="*/ 3 w 26"/>
                <a:gd name="T3" fmla="*/ 15 h 16"/>
                <a:gd name="T4" fmla="*/ 0 w 26"/>
                <a:gd name="T5" fmla="*/ 16 h 16"/>
                <a:gd name="T6" fmla="*/ 8 w 26"/>
                <a:gd name="T7" fmla="*/ 6 h 16"/>
                <a:gd name="T8" fmla="*/ 26 w 26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26" y="1"/>
                  </a:moveTo>
                  <a:cubicBezTo>
                    <a:pt x="19" y="6"/>
                    <a:pt x="11" y="11"/>
                    <a:pt x="3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"/>
                    <a:pt x="6" y="10"/>
                    <a:pt x="8" y="6"/>
                  </a:cubicBezTo>
                  <a:cubicBezTo>
                    <a:pt x="14" y="5"/>
                    <a:pt x="20" y="0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189"/>
            <p:cNvSpPr>
              <a:spLocks/>
            </p:cNvSpPr>
            <p:nvPr/>
          </p:nvSpPr>
          <p:spPr bwMode="auto">
            <a:xfrm>
              <a:off x="9909176" y="6103938"/>
              <a:ext cx="17463" cy="52388"/>
            </a:xfrm>
            <a:custGeom>
              <a:avLst/>
              <a:gdLst>
                <a:gd name="T0" fmla="*/ 5 w 5"/>
                <a:gd name="T1" fmla="*/ 15 h 15"/>
                <a:gd name="T2" fmla="*/ 1 w 5"/>
                <a:gd name="T3" fmla="*/ 11 h 15"/>
                <a:gd name="T4" fmla="*/ 3 w 5"/>
                <a:gd name="T5" fmla="*/ 0 h 15"/>
                <a:gd name="T6" fmla="*/ 5 w 5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5">
                  <a:moveTo>
                    <a:pt x="5" y="15"/>
                  </a:moveTo>
                  <a:cubicBezTo>
                    <a:pt x="3" y="14"/>
                    <a:pt x="1" y="12"/>
                    <a:pt x="1" y="11"/>
                  </a:cubicBezTo>
                  <a:cubicBezTo>
                    <a:pt x="0" y="7"/>
                    <a:pt x="1" y="3"/>
                    <a:pt x="3" y="0"/>
                  </a:cubicBezTo>
                  <a:cubicBezTo>
                    <a:pt x="4" y="4"/>
                    <a:pt x="2" y="10"/>
                    <a:pt x="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190"/>
            <p:cNvSpPr>
              <a:spLocks/>
            </p:cNvSpPr>
            <p:nvPr/>
          </p:nvSpPr>
          <p:spPr bwMode="auto">
            <a:xfrm>
              <a:off x="8145463" y="6110288"/>
              <a:ext cx="90488" cy="87313"/>
            </a:xfrm>
            <a:custGeom>
              <a:avLst/>
              <a:gdLst>
                <a:gd name="T0" fmla="*/ 26 w 26"/>
                <a:gd name="T1" fmla="*/ 0 h 25"/>
                <a:gd name="T2" fmla="*/ 1 w 26"/>
                <a:gd name="T3" fmla="*/ 25 h 25"/>
                <a:gd name="T4" fmla="*/ 0 w 26"/>
                <a:gd name="T5" fmla="*/ 25 h 25"/>
                <a:gd name="T6" fmla="*/ 9 w 26"/>
                <a:gd name="T7" fmla="*/ 12 h 25"/>
                <a:gd name="T8" fmla="*/ 26 w 2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6" y="0"/>
                  </a:moveTo>
                  <a:cubicBezTo>
                    <a:pt x="19" y="9"/>
                    <a:pt x="12" y="20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0"/>
                    <a:pt x="5" y="16"/>
                    <a:pt x="9" y="12"/>
                  </a:cubicBezTo>
                  <a:cubicBezTo>
                    <a:pt x="14" y="7"/>
                    <a:pt x="19" y="1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191"/>
            <p:cNvSpPr>
              <a:spLocks/>
            </p:cNvSpPr>
            <p:nvPr/>
          </p:nvSpPr>
          <p:spPr bwMode="auto">
            <a:xfrm>
              <a:off x="9399588" y="6110288"/>
              <a:ext cx="41275" cy="49213"/>
            </a:xfrm>
            <a:custGeom>
              <a:avLst/>
              <a:gdLst>
                <a:gd name="T0" fmla="*/ 12 w 12"/>
                <a:gd name="T1" fmla="*/ 4 h 14"/>
                <a:gd name="T2" fmla="*/ 5 w 12"/>
                <a:gd name="T3" fmla="*/ 14 h 14"/>
                <a:gd name="T4" fmla="*/ 0 w 12"/>
                <a:gd name="T5" fmla="*/ 10 h 14"/>
                <a:gd name="T6" fmla="*/ 6 w 12"/>
                <a:gd name="T7" fmla="*/ 0 h 14"/>
                <a:gd name="T8" fmla="*/ 12 w 12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2" y="4"/>
                  </a:moveTo>
                  <a:cubicBezTo>
                    <a:pt x="11" y="8"/>
                    <a:pt x="8" y="11"/>
                    <a:pt x="5" y="14"/>
                  </a:cubicBezTo>
                  <a:cubicBezTo>
                    <a:pt x="2" y="14"/>
                    <a:pt x="1" y="12"/>
                    <a:pt x="0" y="10"/>
                  </a:cubicBezTo>
                  <a:cubicBezTo>
                    <a:pt x="0" y="6"/>
                    <a:pt x="5" y="3"/>
                    <a:pt x="6" y="0"/>
                  </a:cubicBezTo>
                  <a:cubicBezTo>
                    <a:pt x="9" y="1"/>
                    <a:pt x="11" y="2"/>
                    <a:pt x="1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1192"/>
            <p:cNvSpPr>
              <a:spLocks/>
            </p:cNvSpPr>
            <p:nvPr/>
          </p:nvSpPr>
          <p:spPr bwMode="auto">
            <a:xfrm>
              <a:off x="9656763" y="6110288"/>
              <a:ext cx="100013" cy="28575"/>
            </a:xfrm>
            <a:custGeom>
              <a:avLst/>
              <a:gdLst>
                <a:gd name="T0" fmla="*/ 29 w 29"/>
                <a:gd name="T1" fmla="*/ 1 h 8"/>
                <a:gd name="T2" fmla="*/ 1 w 29"/>
                <a:gd name="T3" fmla="*/ 8 h 8"/>
                <a:gd name="T4" fmla="*/ 1 w 29"/>
                <a:gd name="T5" fmla="*/ 6 h 8"/>
                <a:gd name="T6" fmla="*/ 28 w 29"/>
                <a:gd name="T7" fmla="*/ 1 h 8"/>
                <a:gd name="T8" fmla="*/ 29 w 2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8">
                  <a:moveTo>
                    <a:pt x="29" y="1"/>
                  </a:moveTo>
                  <a:cubicBezTo>
                    <a:pt x="21" y="6"/>
                    <a:pt x="11" y="7"/>
                    <a:pt x="1" y="8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8" y="0"/>
                    <a:pt x="19" y="0"/>
                    <a:pt x="28" y="1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1193"/>
            <p:cNvSpPr>
              <a:spLocks/>
            </p:cNvSpPr>
            <p:nvPr/>
          </p:nvSpPr>
          <p:spPr bwMode="auto">
            <a:xfrm>
              <a:off x="9569451" y="6103938"/>
              <a:ext cx="52388" cy="58738"/>
            </a:xfrm>
            <a:custGeom>
              <a:avLst/>
              <a:gdLst>
                <a:gd name="T0" fmla="*/ 15 w 15"/>
                <a:gd name="T1" fmla="*/ 8 h 17"/>
                <a:gd name="T2" fmla="*/ 10 w 15"/>
                <a:gd name="T3" fmla="*/ 17 h 17"/>
                <a:gd name="T4" fmla="*/ 2 w 15"/>
                <a:gd name="T5" fmla="*/ 13 h 17"/>
                <a:gd name="T6" fmla="*/ 8 w 15"/>
                <a:gd name="T7" fmla="*/ 3 h 17"/>
                <a:gd name="T8" fmla="*/ 15 w 15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5" y="8"/>
                  </a:moveTo>
                  <a:cubicBezTo>
                    <a:pt x="15" y="11"/>
                    <a:pt x="11" y="13"/>
                    <a:pt x="10" y="17"/>
                  </a:cubicBezTo>
                  <a:cubicBezTo>
                    <a:pt x="7" y="17"/>
                    <a:pt x="5" y="15"/>
                    <a:pt x="2" y="13"/>
                  </a:cubicBezTo>
                  <a:cubicBezTo>
                    <a:pt x="0" y="9"/>
                    <a:pt x="6" y="6"/>
                    <a:pt x="8" y="3"/>
                  </a:cubicBezTo>
                  <a:cubicBezTo>
                    <a:pt x="11" y="0"/>
                    <a:pt x="12" y="6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1194"/>
            <p:cNvSpPr>
              <a:spLocks/>
            </p:cNvSpPr>
            <p:nvPr/>
          </p:nvSpPr>
          <p:spPr bwMode="auto">
            <a:xfrm>
              <a:off x="10744201" y="6107113"/>
              <a:ext cx="158750" cy="160338"/>
            </a:xfrm>
            <a:custGeom>
              <a:avLst/>
              <a:gdLst>
                <a:gd name="T0" fmla="*/ 37 w 46"/>
                <a:gd name="T1" fmla="*/ 7 h 46"/>
                <a:gd name="T2" fmla="*/ 46 w 46"/>
                <a:gd name="T3" fmla="*/ 27 h 46"/>
                <a:gd name="T4" fmla="*/ 37 w 46"/>
                <a:gd name="T5" fmla="*/ 42 h 46"/>
                <a:gd name="T6" fmla="*/ 30 w 46"/>
                <a:gd name="T7" fmla="*/ 44 h 46"/>
                <a:gd name="T8" fmla="*/ 25 w 46"/>
                <a:gd name="T9" fmla="*/ 38 h 46"/>
                <a:gd name="T10" fmla="*/ 20 w 46"/>
                <a:gd name="T11" fmla="*/ 41 h 46"/>
                <a:gd name="T12" fmla="*/ 18 w 46"/>
                <a:gd name="T13" fmla="*/ 46 h 46"/>
                <a:gd name="T14" fmla="*/ 3 w 46"/>
                <a:gd name="T15" fmla="*/ 35 h 46"/>
                <a:gd name="T16" fmla="*/ 5 w 46"/>
                <a:gd name="T17" fmla="*/ 10 h 46"/>
                <a:gd name="T18" fmla="*/ 28 w 46"/>
                <a:gd name="T19" fmla="*/ 2 h 46"/>
                <a:gd name="T20" fmla="*/ 37 w 46"/>
                <a:gd name="T2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46">
                  <a:moveTo>
                    <a:pt x="37" y="7"/>
                  </a:moveTo>
                  <a:cubicBezTo>
                    <a:pt x="42" y="12"/>
                    <a:pt x="45" y="20"/>
                    <a:pt x="46" y="27"/>
                  </a:cubicBezTo>
                  <a:cubicBezTo>
                    <a:pt x="44" y="33"/>
                    <a:pt x="42" y="39"/>
                    <a:pt x="37" y="42"/>
                  </a:cubicBezTo>
                  <a:cubicBezTo>
                    <a:pt x="35" y="42"/>
                    <a:pt x="32" y="46"/>
                    <a:pt x="30" y="44"/>
                  </a:cubicBezTo>
                  <a:cubicBezTo>
                    <a:pt x="29" y="42"/>
                    <a:pt x="28" y="38"/>
                    <a:pt x="25" y="38"/>
                  </a:cubicBezTo>
                  <a:cubicBezTo>
                    <a:pt x="23" y="38"/>
                    <a:pt x="20" y="39"/>
                    <a:pt x="20" y="41"/>
                  </a:cubicBezTo>
                  <a:cubicBezTo>
                    <a:pt x="20" y="43"/>
                    <a:pt x="19" y="45"/>
                    <a:pt x="18" y="46"/>
                  </a:cubicBezTo>
                  <a:cubicBezTo>
                    <a:pt x="11" y="45"/>
                    <a:pt x="6" y="41"/>
                    <a:pt x="3" y="35"/>
                  </a:cubicBezTo>
                  <a:cubicBezTo>
                    <a:pt x="0" y="28"/>
                    <a:pt x="0" y="17"/>
                    <a:pt x="5" y="10"/>
                  </a:cubicBezTo>
                  <a:cubicBezTo>
                    <a:pt x="10" y="2"/>
                    <a:pt x="20" y="0"/>
                    <a:pt x="28" y="2"/>
                  </a:cubicBezTo>
                  <a:cubicBezTo>
                    <a:pt x="32" y="2"/>
                    <a:pt x="34" y="5"/>
                    <a:pt x="3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1195"/>
            <p:cNvSpPr>
              <a:spLocks/>
            </p:cNvSpPr>
            <p:nvPr/>
          </p:nvSpPr>
          <p:spPr bwMode="auto">
            <a:xfrm>
              <a:off x="8197851" y="6118225"/>
              <a:ext cx="55563" cy="85725"/>
            </a:xfrm>
            <a:custGeom>
              <a:avLst/>
              <a:gdLst>
                <a:gd name="T0" fmla="*/ 16 w 16"/>
                <a:gd name="T1" fmla="*/ 0 h 25"/>
                <a:gd name="T2" fmla="*/ 1 w 16"/>
                <a:gd name="T3" fmla="*/ 25 h 25"/>
                <a:gd name="T4" fmla="*/ 0 w 16"/>
                <a:gd name="T5" fmla="*/ 24 h 25"/>
                <a:gd name="T6" fmla="*/ 6 w 16"/>
                <a:gd name="T7" fmla="*/ 11 h 25"/>
                <a:gd name="T8" fmla="*/ 16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14" y="9"/>
                    <a:pt x="9" y="19"/>
                    <a:pt x="1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19"/>
                    <a:pt x="3" y="15"/>
                    <a:pt x="6" y="11"/>
                  </a:cubicBezTo>
                  <a:cubicBezTo>
                    <a:pt x="9" y="7"/>
                    <a:pt x="12" y="2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1196"/>
            <p:cNvSpPr>
              <a:spLocks/>
            </p:cNvSpPr>
            <p:nvPr/>
          </p:nvSpPr>
          <p:spPr bwMode="auto">
            <a:xfrm>
              <a:off x="8426451" y="6118225"/>
              <a:ext cx="55563" cy="111125"/>
            </a:xfrm>
            <a:custGeom>
              <a:avLst/>
              <a:gdLst>
                <a:gd name="T0" fmla="*/ 16 w 16"/>
                <a:gd name="T1" fmla="*/ 30 h 32"/>
                <a:gd name="T2" fmla="*/ 16 w 16"/>
                <a:gd name="T3" fmla="*/ 32 h 32"/>
                <a:gd name="T4" fmla="*/ 6 w 16"/>
                <a:gd name="T5" fmla="*/ 18 h 32"/>
                <a:gd name="T6" fmla="*/ 0 w 16"/>
                <a:gd name="T7" fmla="*/ 1 h 32"/>
                <a:gd name="T8" fmla="*/ 0 w 16"/>
                <a:gd name="T9" fmla="*/ 0 h 32"/>
                <a:gd name="T10" fmla="*/ 16 w 16"/>
                <a:gd name="T11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32">
                  <a:moveTo>
                    <a:pt x="16" y="30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1" y="28"/>
                    <a:pt x="10" y="22"/>
                    <a:pt x="6" y="18"/>
                  </a:cubicBezTo>
                  <a:cubicBezTo>
                    <a:pt x="4" y="12"/>
                    <a:pt x="2" y="7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7"/>
                    <a:pt x="15" y="18"/>
                    <a:pt x="16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1197"/>
            <p:cNvSpPr>
              <a:spLocks/>
            </p:cNvSpPr>
            <p:nvPr/>
          </p:nvSpPr>
          <p:spPr bwMode="auto">
            <a:xfrm>
              <a:off x="9499601" y="6115050"/>
              <a:ext cx="52388" cy="65088"/>
            </a:xfrm>
            <a:custGeom>
              <a:avLst/>
              <a:gdLst>
                <a:gd name="T0" fmla="*/ 14 w 15"/>
                <a:gd name="T1" fmla="*/ 8 h 19"/>
                <a:gd name="T2" fmla="*/ 9 w 15"/>
                <a:gd name="T3" fmla="*/ 17 h 19"/>
                <a:gd name="T4" fmla="*/ 0 w 15"/>
                <a:gd name="T5" fmla="*/ 13 h 19"/>
                <a:gd name="T6" fmla="*/ 0 w 15"/>
                <a:gd name="T7" fmla="*/ 11 h 19"/>
                <a:gd name="T8" fmla="*/ 10 w 15"/>
                <a:gd name="T9" fmla="*/ 4 h 19"/>
                <a:gd name="T10" fmla="*/ 14 w 15"/>
                <a:gd name="T11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14" y="8"/>
                  </a:moveTo>
                  <a:cubicBezTo>
                    <a:pt x="15" y="12"/>
                    <a:pt x="11" y="14"/>
                    <a:pt x="9" y="17"/>
                  </a:cubicBezTo>
                  <a:cubicBezTo>
                    <a:pt x="5" y="19"/>
                    <a:pt x="3" y="15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5" y="0"/>
                    <a:pt x="10" y="4"/>
                  </a:cubicBezTo>
                  <a:cubicBezTo>
                    <a:pt x="11" y="6"/>
                    <a:pt x="13" y="6"/>
                    <a:pt x="1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1198"/>
            <p:cNvSpPr>
              <a:spLocks/>
            </p:cNvSpPr>
            <p:nvPr/>
          </p:nvSpPr>
          <p:spPr bwMode="auto">
            <a:xfrm>
              <a:off x="10240963" y="6124575"/>
              <a:ext cx="25400" cy="96838"/>
            </a:xfrm>
            <a:custGeom>
              <a:avLst/>
              <a:gdLst>
                <a:gd name="T0" fmla="*/ 5 w 7"/>
                <a:gd name="T1" fmla="*/ 28 h 28"/>
                <a:gd name="T2" fmla="*/ 0 w 7"/>
                <a:gd name="T3" fmla="*/ 6 h 28"/>
                <a:gd name="T4" fmla="*/ 0 w 7"/>
                <a:gd name="T5" fmla="*/ 0 h 28"/>
                <a:gd name="T6" fmla="*/ 5 w 7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0" y="22"/>
                    <a:pt x="1" y="14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7"/>
                    <a:pt x="7" y="19"/>
                    <a:pt x="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1199"/>
            <p:cNvSpPr>
              <a:spLocks/>
            </p:cNvSpPr>
            <p:nvPr/>
          </p:nvSpPr>
          <p:spPr bwMode="auto">
            <a:xfrm>
              <a:off x="10269538" y="6124575"/>
              <a:ext cx="26988" cy="87313"/>
            </a:xfrm>
            <a:custGeom>
              <a:avLst/>
              <a:gdLst>
                <a:gd name="T0" fmla="*/ 5 w 8"/>
                <a:gd name="T1" fmla="*/ 24 h 25"/>
                <a:gd name="T2" fmla="*/ 4 w 8"/>
                <a:gd name="T3" fmla="*/ 25 h 25"/>
                <a:gd name="T4" fmla="*/ 3 w 8"/>
                <a:gd name="T5" fmla="*/ 23 h 25"/>
                <a:gd name="T6" fmla="*/ 3 w 8"/>
                <a:gd name="T7" fmla="*/ 0 h 25"/>
                <a:gd name="T8" fmla="*/ 5 w 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5" y="24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5"/>
                    <a:pt x="0" y="8"/>
                    <a:pt x="3" y="0"/>
                  </a:cubicBezTo>
                  <a:cubicBezTo>
                    <a:pt x="7" y="7"/>
                    <a:pt x="8" y="1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1200"/>
            <p:cNvSpPr>
              <a:spLocks/>
            </p:cNvSpPr>
            <p:nvPr/>
          </p:nvSpPr>
          <p:spPr bwMode="auto">
            <a:xfrm>
              <a:off x="9261476" y="6127750"/>
              <a:ext cx="96838" cy="42863"/>
            </a:xfrm>
            <a:custGeom>
              <a:avLst/>
              <a:gdLst>
                <a:gd name="T0" fmla="*/ 28 w 28"/>
                <a:gd name="T1" fmla="*/ 11 h 12"/>
                <a:gd name="T2" fmla="*/ 8 w 28"/>
                <a:gd name="T3" fmla="*/ 6 h 12"/>
                <a:gd name="T4" fmla="*/ 0 w 28"/>
                <a:gd name="T5" fmla="*/ 0 h 12"/>
                <a:gd name="T6" fmla="*/ 0 w 28"/>
                <a:gd name="T7" fmla="*/ 0 h 12"/>
                <a:gd name="T8" fmla="*/ 28 w 2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">
                  <a:moveTo>
                    <a:pt x="28" y="11"/>
                  </a:moveTo>
                  <a:cubicBezTo>
                    <a:pt x="21" y="12"/>
                    <a:pt x="14" y="8"/>
                    <a:pt x="8" y="6"/>
                  </a:cubicBezTo>
                  <a:cubicBezTo>
                    <a:pt x="5" y="3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0"/>
                    <a:pt x="21" y="4"/>
                    <a:pt x="2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1201"/>
            <p:cNvSpPr>
              <a:spLocks/>
            </p:cNvSpPr>
            <p:nvPr/>
          </p:nvSpPr>
          <p:spPr bwMode="auto">
            <a:xfrm>
              <a:off x="8235951" y="6127750"/>
              <a:ext cx="38100" cy="84138"/>
            </a:xfrm>
            <a:custGeom>
              <a:avLst/>
              <a:gdLst>
                <a:gd name="T0" fmla="*/ 7 w 11"/>
                <a:gd name="T1" fmla="*/ 16 h 24"/>
                <a:gd name="T2" fmla="*/ 1 w 11"/>
                <a:gd name="T3" fmla="*/ 24 h 24"/>
                <a:gd name="T4" fmla="*/ 4 w 11"/>
                <a:gd name="T5" fmla="*/ 12 h 24"/>
                <a:gd name="T6" fmla="*/ 9 w 11"/>
                <a:gd name="T7" fmla="*/ 0 h 24"/>
                <a:gd name="T8" fmla="*/ 7 w 11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4">
                  <a:moveTo>
                    <a:pt x="7" y="16"/>
                  </a:moveTo>
                  <a:cubicBezTo>
                    <a:pt x="5" y="19"/>
                    <a:pt x="4" y="23"/>
                    <a:pt x="1" y="24"/>
                  </a:cubicBezTo>
                  <a:cubicBezTo>
                    <a:pt x="2" y="20"/>
                    <a:pt x="0" y="16"/>
                    <a:pt x="4" y="12"/>
                  </a:cubicBezTo>
                  <a:cubicBezTo>
                    <a:pt x="5" y="8"/>
                    <a:pt x="6" y="4"/>
                    <a:pt x="9" y="0"/>
                  </a:cubicBezTo>
                  <a:cubicBezTo>
                    <a:pt x="11" y="6"/>
                    <a:pt x="7" y="11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1202"/>
            <p:cNvSpPr>
              <a:spLocks/>
            </p:cNvSpPr>
            <p:nvPr/>
          </p:nvSpPr>
          <p:spPr bwMode="auto">
            <a:xfrm>
              <a:off x="7756526" y="6127750"/>
              <a:ext cx="34925" cy="52388"/>
            </a:xfrm>
            <a:custGeom>
              <a:avLst/>
              <a:gdLst>
                <a:gd name="T0" fmla="*/ 10 w 10"/>
                <a:gd name="T1" fmla="*/ 15 h 15"/>
                <a:gd name="T2" fmla="*/ 10 w 10"/>
                <a:gd name="T3" fmla="*/ 15 h 15"/>
                <a:gd name="T4" fmla="*/ 0 w 10"/>
                <a:gd name="T5" fmla="*/ 1 h 15"/>
                <a:gd name="T6" fmla="*/ 3 w 10"/>
                <a:gd name="T7" fmla="*/ 2 h 15"/>
                <a:gd name="T8" fmla="*/ 10 w 1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5" y="12"/>
                    <a:pt x="2" y="6"/>
                    <a:pt x="0" y="1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6" y="6"/>
                    <a:pt x="10" y="10"/>
                    <a:pt x="1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1203"/>
            <p:cNvSpPr>
              <a:spLocks/>
            </p:cNvSpPr>
            <p:nvPr/>
          </p:nvSpPr>
          <p:spPr bwMode="auto">
            <a:xfrm>
              <a:off x="10207626" y="6132513"/>
              <a:ext cx="26988" cy="103188"/>
            </a:xfrm>
            <a:custGeom>
              <a:avLst/>
              <a:gdLst>
                <a:gd name="T0" fmla="*/ 8 w 8"/>
                <a:gd name="T1" fmla="*/ 30 h 30"/>
                <a:gd name="T2" fmla="*/ 3 w 8"/>
                <a:gd name="T3" fmla="*/ 20 h 30"/>
                <a:gd name="T4" fmla="*/ 1 w 8"/>
                <a:gd name="T5" fmla="*/ 0 h 30"/>
                <a:gd name="T6" fmla="*/ 8 w 8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0">
                  <a:moveTo>
                    <a:pt x="8" y="30"/>
                  </a:moveTo>
                  <a:cubicBezTo>
                    <a:pt x="5" y="28"/>
                    <a:pt x="4" y="24"/>
                    <a:pt x="3" y="20"/>
                  </a:cubicBezTo>
                  <a:cubicBezTo>
                    <a:pt x="2" y="14"/>
                    <a:pt x="0" y="7"/>
                    <a:pt x="1" y="0"/>
                  </a:cubicBezTo>
                  <a:cubicBezTo>
                    <a:pt x="8" y="8"/>
                    <a:pt x="7" y="20"/>
                    <a:pt x="8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1204"/>
            <p:cNvSpPr>
              <a:spLocks/>
            </p:cNvSpPr>
            <p:nvPr/>
          </p:nvSpPr>
          <p:spPr bwMode="auto">
            <a:xfrm>
              <a:off x="8394701" y="6135688"/>
              <a:ext cx="52388" cy="114300"/>
            </a:xfrm>
            <a:custGeom>
              <a:avLst/>
              <a:gdLst>
                <a:gd name="T0" fmla="*/ 14 w 15"/>
                <a:gd name="T1" fmla="*/ 21 h 33"/>
                <a:gd name="T2" fmla="*/ 15 w 15"/>
                <a:gd name="T3" fmla="*/ 33 h 33"/>
                <a:gd name="T4" fmla="*/ 14 w 15"/>
                <a:gd name="T5" fmla="*/ 33 h 33"/>
                <a:gd name="T6" fmla="*/ 0 w 15"/>
                <a:gd name="T7" fmla="*/ 3 h 33"/>
                <a:gd name="T8" fmla="*/ 0 w 15"/>
                <a:gd name="T9" fmla="*/ 0 h 33"/>
                <a:gd name="T10" fmla="*/ 14 w 15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3">
                  <a:moveTo>
                    <a:pt x="14" y="21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7" y="25"/>
                    <a:pt x="3" y="1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6"/>
                    <a:pt x="9" y="13"/>
                    <a:pt x="1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1205"/>
            <p:cNvSpPr>
              <a:spLocks/>
            </p:cNvSpPr>
            <p:nvPr/>
          </p:nvSpPr>
          <p:spPr bwMode="auto">
            <a:xfrm>
              <a:off x="10304463" y="6135688"/>
              <a:ext cx="20638" cy="68263"/>
            </a:xfrm>
            <a:custGeom>
              <a:avLst/>
              <a:gdLst>
                <a:gd name="T0" fmla="*/ 6 w 6"/>
                <a:gd name="T1" fmla="*/ 8 h 20"/>
                <a:gd name="T2" fmla="*/ 4 w 6"/>
                <a:gd name="T3" fmla="*/ 20 h 20"/>
                <a:gd name="T4" fmla="*/ 2 w 6"/>
                <a:gd name="T5" fmla="*/ 0 h 20"/>
                <a:gd name="T6" fmla="*/ 6 w 6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0">
                  <a:moveTo>
                    <a:pt x="6" y="8"/>
                  </a:moveTo>
                  <a:cubicBezTo>
                    <a:pt x="6" y="12"/>
                    <a:pt x="6" y="17"/>
                    <a:pt x="4" y="20"/>
                  </a:cubicBezTo>
                  <a:cubicBezTo>
                    <a:pt x="0" y="14"/>
                    <a:pt x="2" y="7"/>
                    <a:pt x="2" y="0"/>
                  </a:cubicBezTo>
                  <a:cubicBezTo>
                    <a:pt x="6" y="1"/>
                    <a:pt x="5" y="6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1206"/>
            <p:cNvSpPr>
              <a:spLocks/>
            </p:cNvSpPr>
            <p:nvPr/>
          </p:nvSpPr>
          <p:spPr bwMode="auto">
            <a:xfrm>
              <a:off x="9431338" y="6135688"/>
              <a:ext cx="47625" cy="55563"/>
            </a:xfrm>
            <a:custGeom>
              <a:avLst/>
              <a:gdLst>
                <a:gd name="T0" fmla="*/ 14 w 14"/>
                <a:gd name="T1" fmla="*/ 6 h 16"/>
                <a:gd name="T2" fmla="*/ 8 w 14"/>
                <a:gd name="T3" fmla="*/ 16 h 16"/>
                <a:gd name="T4" fmla="*/ 0 w 14"/>
                <a:gd name="T5" fmla="*/ 10 h 16"/>
                <a:gd name="T6" fmla="*/ 7 w 14"/>
                <a:gd name="T7" fmla="*/ 0 h 16"/>
                <a:gd name="T8" fmla="*/ 14 w 14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4" y="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1" y="13"/>
                    <a:pt x="0" y="10"/>
                  </a:cubicBezTo>
                  <a:cubicBezTo>
                    <a:pt x="2" y="7"/>
                    <a:pt x="4" y="3"/>
                    <a:pt x="7" y="0"/>
                  </a:cubicBezTo>
                  <a:cubicBezTo>
                    <a:pt x="10" y="2"/>
                    <a:pt x="12" y="5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1207"/>
            <p:cNvSpPr>
              <a:spLocks/>
            </p:cNvSpPr>
            <p:nvPr/>
          </p:nvSpPr>
          <p:spPr bwMode="auto">
            <a:xfrm>
              <a:off x="10809288" y="6135688"/>
              <a:ext cx="25400" cy="82550"/>
            </a:xfrm>
            <a:custGeom>
              <a:avLst/>
              <a:gdLst>
                <a:gd name="T0" fmla="*/ 3 w 7"/>
                <a:gd name="T1" fmla="*/ 1 h 24"/>
                <a:gd name="T2" fmla="*/ 5 w 7"/>
                <a:gd name="T3" fmla="*/ 24 h 24"/>
                <a:gd name="T4" fmla="*/ 4 w 7"/>
                <a:gd name="T5" fmla="*/ 24 h 24"/>
                <a:gd name="T6" fmla="*/ 1 w 7"/>
                <a:gd name="T7" fmla="*/ 3 h 24"/>
                <a:gd name="T8" fmla="*/ 3 w 7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3" y="1"/>
                  </a:moveTo>
                  <a:cubicBezTo>
                    <a:pt x="6" y="8"/>
                    <a:pt x="7" y="16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18"/>
                    <a:pt x="1" y="10"/>
                    <a:pt x="1" y="3"/>
                  </a:cubicBezTo>
                  <a:cubicBezTo>
                    <a:pt x="1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1208"/>
            <p:cNvSpPr>
              <a:spLocks/>
            </p:cNvSpPr>
            <p:nvPr/>
          </p:nvSpPr>
          <p:spPr bwMode="auto">
            <a:xfrm>
              <a:off x="10837863" y="6138863"/>
              <a:ext cx="26988" cy="79375"/>
            </a:xfrm>
            <a:custGeom>
              <a:avLst/>
              <a:gdLst>
                <a:gd name="T0" fmla="*/ 6 w 8"/>
                <a:gd name="T1" fmla="*/ 13 h 23"/>
                <a:gd name="T2" fmla="*/ 1 w 8"/>
                <a:gd name="T3" fmla="*/ 23 h 23"/>
                <a:gd name="T4" fmla="*/ 3 w 8"/>
                <a:gd name="T5" fmla="*/ 4 h 23"/>
                <a:gd name="T6" fmla="*/ 6 w 8"/>
                <a:gd name="T7" fmla="*/ 1 h 23"/>
                <a:gd name="T8" fmla="*/ 6 w 8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3">
                  <a:moveTo>
                    <a:pt x="6" y="13"/>
                  </a:moveTo>
                  <a:cubicBezTo>
                    <a:pt x="4" y="16"/>
                    <a:pt x="3" y="20"/>
                    <a:pt x="1" y="23"/>
                  </a:cubicBezTo>
                  <a:cubicBezTo>
                    <a:pt x="0" y="17"/>
                    <a:pt x="2" y="10"/>
                    <a:pt x="3" y="4"/>
                  </a:cubicBezTo>
                  <a:cubicBezTo>
                    <a:pt x="4" y="3"/>
                    <a:pt x="4" y="0"/>
                    <a:pt x="6" y="1"/>
                  </a:cubicBezTo>
                  <a:cubicBezTo>
                    <a:pt x="8" y="5"/>
                    <a:pt x="7" y="9"/>
                    <a:pt x="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1209"/>
            <p:cNvSpPr>
              <a:spLocks/>
            </p:cNvSpPr>
            <p:nvPr/>
          </p:nvSpPr>
          <p:spPr bwMode="auto">
            <a:xfrm>
              <a:off x="8347076" y="6142038"/>
              <a:ext cx="23813" cy="111125"/>
            </a:xfrm>
            <a:custGeom>
              <a:avLst/>
              <a:gdLst>
                <a:gd name="T0" fmla="*/ 7 w 7"/>
                <a:gd name="T1" fmla="*/ 16 h 32"/>
                <a:gd name="T2" fmla="*/ 5 w 7"/>
                <a:gd name="T3" fmla="*/ 32 h 32"/>
                <a:gd name="T4" fmla="*/ 0 w 7"/>
                <a:gd name="T5" fmla="*/ 13 h 32"/>
                <a:gd name="T6" fmla="*/ 0 w 7"/>
                <a:gd name="T7" fmla="*/ 10 h 32"/>
                <a:gd name="T8" fmla="*/ 2 w 7"/>
                <a:gd name="T9" fmla="*/ 0 h 32"/>
                <a:gd name="T10" fmla="*/ 7 w 7"/>
                <a:gd name="T11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2">
                  <a:moveTo>
                    <a:pt x="7" y="16"/>
                  </a:moveTo>
                  <a:cubicBezTo>
                    <a:pt x="7" y="22"/>
                    <a:pt x="7" y="28"/>
                    <a:pt x="5" y="32"/>
                  </a:cubicBezTo>
                  <a:cubicBezTo>
                    <a:pt x="1" y="28"/>
                    <a:pt x="2" y="20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3"/>
                    <a:pt x="2" y="0"/>
                  </a:cubicBezTo>
                  <a:cubicBezTo>
                    <a:pt x="4" y="5"/>
                    <a:pt x="5" y="11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211"/>
            <p:cNvSpPr>
              <a:spLocks/>
            </p:cNvSpPr>
            <p:nvPr/>
          </p:nvSpPr>
          <p:spPr bwMode="auto">
            <a:xfrm>
              <a:off x="7740650" y="6142038"/>
              <a:ext cx="33338" cy="76200"/>
            </a:xfrm>
            <a:custGeom>
              <a:avLst/>
              <a:gdLst>
                <a:gd name="T0" fmla="*/ 8 w 10"/>
                <a:gd name="T1" fmla="*/ 11 h 22"/>
                <a:gd name="T2" fmla="*/ 8 w 10"/>
                <a:gd name="T3" fmla="*/ 22 h 22"/>
                <a:gd name="T4" fmla="*/ 0 w 10"/>
                <a:gd name="T5" fmla="*/ 1 h 22"/>
                <a:gd name="T6" fmla="*/ 3 w 10"/>
                <a:gd name="T7" fmla="*/ 2 h 22"/>
                <a:gd name="T8" fmla="*/ 8 w 10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2">
                  <a:moveTo>
                    <a:pt x="8" y="11"/>
                  </a:moveTo>
                  <a:cubicBezTo>
                    <a:pt x="9" y="14"/>
                    <a:pt x="10" y="19"/>
                    <a:pt x="8" y="22"/>
                  </a:cubicBezTo>
                  <a:cubicBezTo>
                    <a:pt x="4" y="16"/>
                    <a:pt x="2" y="8"/>
                    <a:pt x="0" y="1"/>
                  </a:cubicBezTo>
                  <a:cubicBezTo>
                    <a:pt x="1" y="0"/>
                    <a:pt x="2" y="2"/>
                    <a:pt x="3" y="2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212"/>
            <p:cNvSpPr>
              <a:spLocks/>
            </p:cNvSpPr>
            <p:nvPr/>
          </p:nvSpPr>
          <p:spPr bwMode="auto">
            <a:xfrm>
              <a:off x="6956425" y="6145213"/>
              <a:ext cx="2322513" cy="590550"/>
            </a:xfrm>
            <a:custGeom>
              <a:avLst/>
              <a:gdLst>
                <a:gd name="T0" fmla="*/ 324 w 670"/>
                <a:gd name="T1" fmla="*/ 26 h 170"/>
                <a:gd name="T2" fmla="*/ 326 w 670"/>
                <a:gd name="T3" fmla="*/ 41 h 170"/>
                <a:gd name="T4" fmla="*/ 322 w 670"/>
                <a:gd name="T5" fmla="*/ 65 h 170"/>
                <a:gd name="T6" fmla="*/ 312 w 670"/>
                <a:gd name="T7" fmla="*/ 78 h 170"/>
                <a:gd name="T8" fmla="*/ 342 w 670"/>
                <a:gd name="T9" fmla="*/ 97 h 170"/>
                <a:gd name="T10" fmla="*/ 398 w 670"/>
                <a:gd name="T11" fmla="*/ 116 h 170"/>
                <a:gd name="T12" fmla="*/ 485 w 670"/>
                <a:gd name="T13" fmla="*/ 138 h 170"/>
                <a:gd name="T14" fmla="*/ 544 w 670"/>
                <a:gd name="T15" fmla="*/ 135 h 170"/>
                <a:gd name="T16" fmla="*/ 636 w 670"/>
                <a:gd name="T17" fmla="*/ 97 h 170"/>
                <a:gd name="T18" fmla="*/ 647 w 670"/>
                <a:gd name="T19" fmla="*/ 88 h 170"/>
                <a:gd name="T20" fmla="*/ 668 w 670"/>
                <a:gd name="T21" fmla="*/ 76 h 170"/>
                <a:gd name="T22" fmla="*/ 631 w 670"/>
                <a:gd name="T23" fmla="*/ 119 h 170"/>
                <a:gd name="T24" fmla="*/ 630 w 670"/>
                <a:gd name="T25" fmla="*/ 129 h 170"/>
                <a:gd name="T26" fmla="*/ 656 w 670"/>
                <a:gd name="T27" fmla="*/ 133 h 170"/>
                <a:gd name="T28" fmla="*/ 635 w 670"/>
                <a:gd name="T29" fmla="*/ 170 h 170"/>
                <a:gd name="T30" fmla="*/ 615 w 670"/>
                <a:gd name="T31" fmla="*/ 137 h 170"/>
                <a:gd name="T32" fmla="*/ 624 w 670"/>
                <a:gd name="T33" fmla="*/ 128 h 170"/>
                <a:gd name="T34" fmla="*/ 574 w 670"/>
                <a:gd name="T35" fmla="*/ 146 h 170"/>
                <a:gd name="T36" fmla="*/ 543 w 670"/>
                <a:gd name="T37" fmla="*/ 152 h 170"/>
                <a:gd name="T38" fmla="*/ 472 w 670"/>
                <a:gd name="T39" fmla="*/ 162 h 170"/>
                <a:gd name="T40" fmla="*/ 445 w 670"/>
                <a:gd name="T41" fmla="*/ 169 h 170"/>
                <a:gd name="T42" fmla="*/ 432 w 670"/>
                <a:gd name="T43" fmla="*/ 167 h 170"/>
                <a:gd name="T44" fmla="*/ 408 w 670"/>
                <a:gd name="T45" fmla="*/ 144 h 170"/>
                <a:gd name="T46" fmla="*/ 392 w 670"/>
                <a:gd name="T47" fmla="*/ 155 h 170"/>
                <a:gd name="T48" fmla="*/ 360 w 670"/>
                <a:gd name="T49" fmla="*/ 150 h 170"/>
                <a:gd name="T50" fmla="*/ 300 w 670"/>
                <a:gd name="T51" fmla="*/ 106 h 170"/>
                <a:gd name="T52" fmla="*/ 281 w 670"/>
                <a:gd name="T53" fmla="*/ 125 h 170"/>
                <a:gd name="T54" fmla="*/ 260 w 670"/>
                <a:gd name="T55" fmla="*/ 137 h 170"/>
                <a:gd name="T56" fmla="*/ 156 w 670"/>
                <a:gd name="T57" fmla="*/ 152 h 170"/>
                <a:gd name="T58" fmla="*/ 147 w 670"/>
                <a:gd name="T59" fmla="*/ 147 h 170"/>
                <a:gd name="T60" fmla="*/ 227 w 670"/>
                <a:gd name="T61" fmla="*/ 126 h 170"/>
                <a:gd name="T62" fmla="*/ 277 w 670"/>
                <a:gd name="T63" fmla="*/ 107 h 170"/>
                <a:gd name="T64" fmla="*/ 268 w 670"/>
                <a:gd name="T65" fmla="*/ 88 h 170"/>
                <a:gd name="T66" fmla="*/ 285 w 670"/>
                <a:gd name="T67" fmla="*/ 79 h 170"/>
                <a:gd name="T68" fmla="*/ 244 w 670"/>
                <a:gd name="T69" fmla="*/ 88 h 170"/>
                <a:gd name="T70" fmla="*/ 191 w 670"/>
                <a:gd name="T71" fmla="*/ 88 h 170"/>
                <a:gd name="T72" fmla="*/ 145 w 670"/>
                <a:gd name="T73" fmla="*/ 110 h 170"/>
                <a:gd name="T74" fmla="*/ 99 w 670"/>
                <a:gd name="T75" fmla="*/ 90 h 170"/>
                <a:gd name="T76" fmla="*/ 53 w 670"/>
                <a:gd name="T77" fmla="*/ 102 h 170"/>
                <a:gd name="T78" fmla="*/ 1 w 670"/>
                <a:gd name="T79" fmla="*/ 72 h 170"/>
                <a:gd name="T80" fmla="*/ 35 w 670"/>
                <a:gd name="T81" fmla="*/ 69 h 170"/>
                <a:gd name="T82" fmla="*/ 83 w 670"/>
                <a:gd name="T83" fmla="*/ 51 h 170"/>
                <a:gd name="T84" fmla="*/ 117 w 670"/>
                <a:gd name="T85" fmla="*/ 52 h 170"/>
                <a:gd name="T86" fmla="*/ 139 w 670"/>
                <a:gd name="T87" fmla="*/ 46 h 170"/>
                <a:gd name="T88" fmla="*/ 250 w 670"/>
                <a:gd name="T89" fmla="*/ 39 h 170"/>
                <a:gd name="T90" fmla="*/ 314 w 670"/>
                <a:gd name="T9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70" h="170">
                  <a:moveTo>
                    <a:pt x="314" y="0"/>
                  </a:moveTo>
                  <a:cubicBezTo>
                    <a:pt x="315" y="10"/>
                    <a:pt x="319" y="18"/>
                    <a:pt x="324" y="26"/>
                  </a:cubicBezTo>
                  <a:cubicBezTo>
                    <a:pt x="327" y="28"/>
                    <a:pt x="331" y="30"/>
                    <a:pt x="334" y="33"/>
                  </a:cubicBezTo>
                  <a:cubicBezTo>
                    <a:pt x="332" y="37"/>
                    <a:pt x="329" y="37"/>
                    <a:pt x="326" y="41"/>
                  </a:cubicBezTo>
                  <a:cubicBezTo>
                    <a:pt x="321" y="43"/>
                    <a:pt x="322" y="49"/>
                    <a:pt x="322" y="55"/>
                  </a:cubicBezTo>
                  <a:cubicBezTo>
                    <a:pt x="321" y="58"/>
                    <a:pt x="329" y="62"/>
                    <a:pt x="322" y="65"/>
                  </a:cubicBezTo>
                  <a:cubicBezTo>
                    <a:pt x="318" y="66"/>
                    <a:pt x="314" y="69"/>
                    <a:pt x="310" y="71"/>
                  </a:cubicBezTo>
                  <a:cubicBezTo>
                    <a:pt x="309" y="73"/>
                    <a:pt x="311" y="76"/>
                    <a:pt x="312" y="78"/>
                  </a:cubicBezTo>
                  <a:cubicBezTo>
                    <a:pt x="321" y="81"/>
                    <a:pt x="327" y="96"/>
                    <a:pt x="339" y="88"/>
                  </a:cubicBezTo>
                  <a:cubicBezTo>
                    <a:pt x="344" y="88"/>
                    <a:pt x="340" y="95"/>
                    <a:pt x="342" y="97"/>
                  </a:cubicBezTo>
                  <a:cubicBezTo>
                    <a:pt x="354" y="107"/>
                    <a:pt x="369" y="111"/>
                    <a:pt x="384" y="116"/>
                  </a:cubicBezTo>
                  <a:cubicBezTo>
                    <a:pt x="388" y="117"/>
                    <a:pt x="393" y="114"/>
                    <a:pt x="398" y="116"/>
                  </a:cubicBezTo>
                  <a:cubicBezTo>
                    <a:pt x="404" y="117"/>
                    <a:pt x="409" y="119"/>
                    <a:pt x="413" y="124"/>
                  </a:cubicBezTo>
                  <a:cubicBezTo>
                    <a:pt x="436" y="130"/>
                    <a:pt x="460" y="136"/>
                    <a:pt x="485" y="138"/>
                  </a:cubicBezTo>
                  <a:cubicBezTo>
                    <a:pt x="503" y="138"/>
                    <a:pt x="522" y="143"/>
                    <a:pt x="537" y="132"/>
                  </a:cubicBezTo>
                  <a:cubicBezTo>
                    <a:pt x="540" y="131"/>
                    <a:pt x="541" y="134"/>
                    <a:pt x="544" y="135"/>
                  </a:cubicBezTo>
                  <a:cubicBezTo>
                    <a:pt x="557" y="138"/>
                    <a:pt x="567" y="131"/>
                    <a:pt x="579" y="128"/>
                  </a:cubicBezTo>
                  <a:cubicBezTo>
                    <a:pt x="599" y="121"/>
                    <a:pt x="619" y="110"/>
                    <a:pt x="636" y="97"/>
                  </a:cubicBezTo>
                  <a:cubicBezTo>
                    <a:pt x="637" y="93"/>
                    <a:pt x="631" y="89"/>
                    <a:pt x="637" y="86"/>
                  </a:cubicBezTo>
                  <a:cubicBezTo>
                    <a:pt x="640" y="87"/>
                    <a:pt x="643" y="90"/>
                    <a:pt x="647" y="88"/>
                  </a:cubicBezTo>
                  <a:cubicBezTo>
                    <a:pt x="653" y="80"/>
                    <a:pt x="659" y="73"/>
                    <a:pt x="665" y="65"/>
                  </a:cubicBezTo>
                  <a:cubicBezTo>
                    <a:pt x="667" y="68"/>
                    <a:pt x="667" y="73"/>
                    <a:pt x="668" y="76"/>
                  </a:cubicBezTo>
                  <a:cubicBezTo>
                    <a:pt x="670" y="81"/>
                    <a:pt x="670" y="81"/>
                    <a:pt x="670" y="81"/>
                  </a:cubicBezTo>
                  <a:cubicBezTo>
                    <a:pt x="660" y="96"/>
                    <a:pt x="645" y="108"/>
                    <a:pt x="631" y="119"/>
                  </a:cubicBezTo>
                  <a:cubicBezTo>
                    <a:pt x="628" y="122"/>
                    <a:pt x="630" y="126"/>
                    <a:pt x="628" y="129"/>
                  </a:cubicBezTo>
                  <a:cubicBezTo>
                    <a:pt x="628" y="131"/>
                    <a:pt x="629" y="129"/>
                    <a:pt x="630" y="129"/>
                  </a:cubicBezTo>
                  <a:cubicBezTo>
                    <a:pt x="630" y="124"/>
                    <a:pt x="634" y="122"/>
                    <a:pt x="638" y="122"/>
                  </a:cubicBezTo>
                  <a:cubicBezTo>
                    <a:pt x="646" y="122"/>
                    <a:pt x="653" y="127"/>
                    <a:pt x="656" y="133"/>
                  </a:cubicBezTo>
                  <a:cubicBezTo>
                    <a:pt x="661" y="141"/>
                    <a:pt x="662" y="151"/>
                    <a:pt x="658" y="159"/>
                  </a:cubicBezTo>
                  <a:cubicBezTo>
                    <a:pt x="653" y="168"/>
                    <a:pt x="644" y="169"/>
                    <a:pt x="635" y="170"/>
                  </a:cubicBezTo>
                  <a:cubicBezTo>
                    <a:pt x="629" y="170"/>
                    <a:pt x="625" y="166"/>
                    <a:pt x="620" y="162"/>
                  </a:cubicBezTo>
                  <a:cubicBezTo>
                    <a:pt x="615" y="156"/>
                    <a:pt x="612" y="146"/>
                    <a:pt x="615" y="137"/>
                  </a:cubicBezTo>
                  <a:cubicBezTo>
                    <a:pt x="616" y="135"/>
                    <a:pt x="618" y="132"/>
                    <a:pt x="619" y="130"/>
                  </a:cubicBezTo>
                  <a:cubicBezTo>
                    <a:pt x="624" y="128"/>
                    <a:pt x="624" y="128"/>
                    <a:pt x="624" y="128"/>
                  </a:cubicBezTo>
                  <a:cubicBezTo>
                    <a:pt x="615" y="123"/>
                    <a:pt x="608" y="132"/>
                    <a:pt x="600" y="134"/>
                  </a:cubicBezTo>
                  <a:cubicBezTo>
                    <a:pt x="591" y="137"/>
                    <a:pt x="582" y="142"/>
                    <a:pt x="574" y="146"/>
                  </a:cubicBezTo>
                  <a:cubicBezTo>
                    <a:pt x="570" y="150"/>
                    <a:pt x="565" y="153"/>
                    <a:pt x="560" y="154"/>
                  </a:cubicBezTo>
                  <a:cubicBezTo>
                    <a:pt x="555" y="151"/>
                    <a:pt x="549" y="151"/>
                    <a:pt x="543" y="152"/>
                  </a:cubicBezTo>
                  <a:cubicBezTo>
                    <a:pt x="524" y="154"/>
                    <a:pt x="503" y="156"/>
                    <a:pt x="484" y="156"/>
                  </a:cubicBezTo>
                  <a:cubicBezTo>
                    <a:pt x="478" y="156"/>
                    <a:pt x="479" y="167"/>
                    <a:pt x="472" y="162"/>
                  </a:cubicBezTo>
                  <a:cubicBezTo>
                    <a:pt x="471" y="160"/>
                    <a:pt x="470" y="156"/>
                    <a:pt x="467" y="156"/>
                  </a:cubicBezTo>
                  <a:cubicBezTo>
                    <a:pt x="458" y="156"/>
                    <a:pt x="452" y="164"/>
                    <a:pt x="445" y="169"/>
                  </a:cubicBezTo>
                  <a:cubicBezTo>
                    <a:pt x="441" y="168"/>
                    <a:pt x="444" y="163"/>
                    <a:pt x="441" y="162"/>
                  </a:cubicBezTo>
                  <a:cubicBezTo>
                    <a:pt x="438" y="163"/>
                    <a:pt x="435" y="164"/>
                    <a:pt x="432" y="167"/>
                  </a:cubicBezTo>
                  <a:cubicBezTo>
                    <a:pt x="427" y="165"/>
                    <a:pt x="420" y="166"/>
                    <a:pt x="417" y="160"/>
                  </a:cubicBezTo>
                  <a:cubicBezTo>
                    <a:pt x="415" y="154"/>
                    <a:pt x="414" y="147"/>
                    <a:pt x="408" y="144"/>
                  </a:cubicBezTo>
                  <a:cubicBezTo>
                    <a:pt x="403" y="141"/>
                    <a:pt x="396" y="141"/>
                    <a:pt x="392" y="146"/>
                  </a:cubicBezTo>
                  <a:cubicBezTo>
                    <a:pt x="390" y="148"/>
                    <a:pt x="392" y="152"/>
                    <a:pt x="392" y="155"/>
                  </a:cubicBezTo>
                  <a:cubicBezTo>
                    <a:pt x="390" y="157"/>
                    <a:pt x="391" y="161"/>
                    <a:pt x="388" y="161"/>
                  </a:cubicBezTo>
                  <a:cubicBezTo>
                    <a:pt x="378" y="160"/>
                    <a:pt x="367" y="158"/>
                    <a:pt x="360" y="150"/>
                  </a:cubicBezTo>
                  <a:cubicBezTo>
                    <a:pt x="357" y="127"/>
                    <a:pt x="335" y="110"/>
                    <a:pt x="314" y="105"/>
                  </a:cubicBezTo>
                  <a:cubicBezTo>
                    <a:pt x="310" y="104"/>
                    <a:pt x="304" y="104"/>
                    <a:pt x="300" y="106"/>
                  </a:cubicBezTo>
                  <a:cubicBezTo>
                    <a:pt x="297" y="110"/>
                    <a:pt x="294" y="114"/>
                    <a:pt x="290" y="118"/>
                  </a:cubicBezTo>
                  <a:cubicBezTo>
                    <a:pt x="287" y="120"/>
                    <a:pt x="284" y="123"/>
                    <a:pt x="281" y="125"/>
                  </a:cubicBezTo>
                  <a:cubicBezTo>
                    <a:pt x="275" y="127"/>
                    <a:pt x="273" y="134"/>
                    <a:pt x="272" y="139"/>
                  </a:cubicBezTo>
                  <a:cubicBezTo>
                    <a:pt x="268" y="145"/>
                    <a:pt x="265" y="137"/>
                    <a:pt x="260" y="137"/>
                  </a:cubicBezTo>
                  <a:cubicBezTo>
                    <a:pt x="250" y="136"/>
                    <a:pt x="242" y="140"/>
                    <a:pt x="233" y="141"/>
                  </a:cubicBezTo>
                  <a:cubicBezTo>
                    <a:pt x="207" y="144"/>
                    <a:pt x="183" y="150"/>
                    <a:pt x="156" y="152"/>
                  </a:cubicBezTo>
                  <a:cubicBezTo>
                    <a:pt x="153" y="151"/>
                    <a:pt x="149" y="150"/>
                    <a:pt x="146" y="148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70" y="142"/>
                    <a:pt x="192" y="138"/>
                    <a:pt x="215" y="135"/>
                  </a:cubicBezTo>
                  <a:cubicBezTo>
                    <a:pt x="220" y="134"/>
                    <a:pt x="225" y="130"/>
                    <a:pt x="227" y="126"/>
                  </a:cubicBezTo>
                  <a:cubicBezTo>
                    <a:pt x="233" y="125"/>
                    <a:pt x="240" y="125"/>
                    <a:pt x="246" y="127"/>
                  </a:cubicBezTo>
                  <a:cubicBezTo>
                    <a:pt x="258" y="124"/>
                    <a:pt x="274" y="121"/>
                    <a:pt x="277" y="107"/>
                  </a:cubicBezTo>
                  <a:cubicBezTo>
                    <a:pt x="276" y="100"/>
                    <a:pt x="274" y="93"/>
                    <a:pt x="266" y="90"/>
                  </a:cubicBezTo>
                  <a:cubicBezTo>
                    <a:pt x="265" y="89"/>
                    <a:pt x="268" y="89"/>
                    <a:pt x="268" y="88"/>
                  </a:cubicBezTo>
                  <a:cubicBezTo>
                    <a:pt x="278" y="85"/>
                    <a:pt x="289" y="83"/>
                    <a:pt x="297" y="76"/>
                  </a:cubicBezTo>
                  <a:cubicBezTo>
                    <a:pt x="292" y="75"/>
                    <a:pt x="289" y="79"/>
                    <a:pt x="285" y="79"/>
                  </a:cubicBezTo>
                  <a:cubicBezTo>
                    <a:pt x="281" y="80"/>
                    <a:pt x="276" y="82"/>
                    <a:pt x="272" y="82"/>
                  </a:cubicBezTo>
                  <a:cubicBezTo>
                    <a:pt x="263" y="85"/>
                    <a:pt x="253" y="86"/>
                    <a:pt x="244" y="88"/>
                  </a:cubicBezTo>
                  <a:cubicBezTo>
                    <a:pt x="238" y="88"/>
                    <a:pt x="234" y="84"/>
                    <a:pt x="229" y="83"/>
                  </a:cubicBezTo>
                  <a:cubicBezTo>
                    <a:pt x="216" y="81"/>
                    <a:pt x="203" y="85"/>
                    <a:pt x="191" y="88"/>
                  </a:cubicBezTo>
                  <a:cubicBezTo>
                    <a:pt x="183" y="90"/>
                    <a:pt x="178" y="98"/>
                    <a:pt x="171" y="102"/>
                  </a:cubicBezTo>
                  <a:cubicBezTo>
                    <a:pt x="163" y="107"/>
                    <a:pt x="154" y="109"/>
                    <a:pt x="145" y="110"/>
                  </a:cubicBezTo>
                  <a:cubicBezTo>
                    <a:pt x="141" y="110"/>
                    <a:pt x="140" y="105"/>
                    <a:pt x="136" y="104"/>
                  </a:cubicBezTo>
                  <a:cubicBezTo>
                    <a:pt x="126" y="94"/>
                    <a:pt x="113" y="91"/>
                    <a:pt x="99" y="90"/>
                  </a:cubicBezTo>
                  <a:cubicBezTo>
                    <a:pt x="91" y="90"/>
                    <a:pt x="85" y="92"/>
                    <a:pt x="77" y="92"/>
                  </a:cubicBezTo>
                  <a:cubicBezTo>
                    <a:pt x="69" y="95"/>
                    <a:pt x="61" y="99"/>
                    <a:pt x="53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39" y="84"/>
                    <a:pt x="19" y="78"/>
                    <a:pt x="1" y="72"/>
                  </a:cubicBezTo>
                  <a:cubicBezTo>
                    <a:pt x="0" y="71"/>
                    <a:pt x="0" y="71"/>
                    <a:pt x="0" y="70"/>
                  </a:cubicBezTo>
                  <a:cubicBezTo>
                    <a:pt x="12" y="69"/>
                    <a:pt x="23" y="71"/>
                    <a:pt x="35" y="69"/>
                  </a:cubicBezTo>
                  <a:cubicBezTo>
                    <a:pt x="50" y="66"/>
                    <a:pt x="70" y="67"/>
                    <a:pt x="77" y="51"/>
                  </a:cubicBezTo>
                  <a:cubicBezTo>
                    <a:pt x="79" y="48"/>
                    <a:pt x="81" y="52"/>
                    <a:pt x="83" y="51"/>
                  </a:cubicBezTo>
                  <a:cubicBezTo>
                    <a:pt x="87" y="54"/>
                    <a:pt x="93" y="51"/>
                    <a:pt x="98" y="53"/>
                  </a:cubicBezTo>
                  <a:cubicBezTo>
                    <a:pt x="104" y="53"/>
                    <a:pt x="111" y="56"/>
                    <a:pt x="117" y="52"/>
                  </a:cubicBezTo>
                  <a:cubicBezTo>
                    <a:pt x="122" y="49"/>
                    <a:pt x="124" y="44"/>
                    <a:pt x="129" y="40"/>
                  </a:cubicBezTo>
                  <a:cubicBezTo>
                    <a:pt x="133" y="39"/>
                    <a:pt x="135" y="44"/>
                    <a:pt x="139" y="46"/>
                  </a:cubicBezTo>
                  <a:cubicBezTo>
                    <a:pt x="145" y="49"/>
                    <a:pt x="151" y="53"/>
                    <a:pt x="159" y="54"/>
                  </a:cubicBezTo>
                  <a:cubicBezTo>
                    <a:pt x="190" y="50"/>
                    <a:pt x="221" y="49"/>
                    <a:pt x="250" y="39"/>
                  </a:cubicBezTo>
                  <a:cubicBezTo>
                    <a:pt x="273" y="31"/>
                    <a:pt x="297" y="21"/>
                    <a:pt x="313" y="0"/>
                  </a:cubicBezTo>
                  <a:lnTo>
                    <a:pt x="3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213"/>
            <p:cNvSpPr>
              <a:spLocks/>
            </p:cNvSpPr>
            <p:nvPr/>
          </p:nvSpPr>
          <p:spPr bwMode="auto">
            <a:xfrm>
              <a:off x="9666288" y="6142038"/>
              <a:ext cx="111125" cy="23813"/>
            </a:xfrm>
            <a:custGeom>
              <a:avLst/>
              <a:gdLst>
                <a:gd name="T0" fmla="*/ 31 w 32"/>
                <a:gd name="T1" fmla="*/ 2 h 7"/>
                <a:gd name="T2" fmla="*/ 29 w 32"/>
                <a:gd name="T3" fmla="*/ 5 h 7"/>
                <a:gd name="T4" fmla="*/ 1 w 32"/>
                <a:gd name="T5" fmla="*/ 7 h 7"/>
                <a:gd name="T6" fmla="*/ 2 w 32"/>
                <a:gd name="T7" fmla="*/ 5 h 7"/>
                <a:gd name="T8" fmla="*/ 31 w 32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31" y="2"/>
                  </a:moveTo>
                  <a:cubicBezTo>
                    <a:pt x="32" y="4"/>
                    <a:pt x="30" y="4"/>
                    <a:pt x="29" y="5"/>
                  </a:cubicBezTo>
                  <a:cubicBezTo>
                    <a:pt x="20" y="7"/>
                    <a:pt x="11" y="7"/>
                    <a:pt x="1" y="7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11" y="0"/>
                    <a:pt x="21" y="2"/>
                    <a:pt x="3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214"/>
            <p:cNvSpPr>
              <a:spLocks/>
            </p:cNvSpPr>
            <p:nvPr/>
          </p:nvSpPr>
          <p:spPr bwMode="auto">
            <a:xfrm>
              <a:off x="7712075" y="6145213"/>
              <a:ext cx="34925" cy="93663"/>
            </a:xfrm>
            <a:custGeom>
              <a:avLst/>
              <a:gdLst>
                <a:gd name="T0" fmla="*/ 9 w 10"/>
                <a:gd name="T1" fmla="*/ 27 h 27"/>
                <a:gd name="T2" fmla="*/ 8 w 10"/>
                <a:gd name="T3" fmla="*/ 27 h 27"/>
                <a:gd name="T4" fmla="*/ 2 w 10"/>
                <a:gd name="T5" fmla="*/ 7 h 27"/>
                <a:gd name="T6" fmla="*/ 2 w 10"/>
                <a:gd name="T7" fmla="*/ 0 h 27"/>
                <a:gd name="T8" fmla="*/ 9 w 10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7">
                  <a:moveTo>
                    <a:pt x="9" y="27"/>
                  </a:moveTo>
                  <a:cubicBezTo>
                    <a:pt x="9" y="27"/>
                    <a:pt x="8" y="27"/>
                    <a:pt x="8" y="27"/>
                  </a:cubicBezTo>
                  <a:cubicBezTo>
                    <a:pt x="4" y="21"/>
                    <a:pt x="2" y="14"/>
                    <a:pt x="2" y="7"/>
                  </a:cubicBezTo>
                  <a:cubicBezTo>
                    <a:pt x="1" y="5"/>
                    <a:pt x="0" y="2"/>
                    <a:pt x="2" y="0"/>
                  </a:cubicBezTo>
                  <a:cubicBezTo>
                    <a:pt x="8" y="7"/>
                    <a:pt x="10" y="17"/>
                    <a:pt x="9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215"/>
            <p:cNvSpPr>
              <a:spLocks/>
            </p:cNvSpPr>
            <p:nvPr/>
          </p:nvSpPr>
          <p:spPr bwMode="auto">
            <a:xfrm>
              <a:off x="8377238" y="6145213"/>
              <a:ext cx="34925" cy="114300"/>
            </a:xfrm>
            <a:custGeom>
              <a:avLst/>
              <a:gdLst>
                <a:gd name="T0" fmla="*/ 2 w 10"/>
                <a:gd name="T1" fmla="*/ 3 h 33"/>
                <a:gd name="T2" fmla="*/ 7 w 10"/>
                <a:gd name="T3" fmla="*/ 33 h 33"/>
                <a:gd name="T4" fmla="*/ 2 w 10"/>
                <a:gd name="T5" fmla="*/ 17 h 33"/>
                <a:gd name="T6" fmla="*/ 0 w 10"/>
                <a:gd name="T7" fmla="*/ 0 h 33"/>
                <a:gd name="T8" fmla="*/ 2 w 10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3"/>
                  </a:moveTo>
                  <a:cubicBezTo>
                    <a:pt x="5" y="12"/>
                    <a:pt x="10" y="22"/>
                    <a:pt x="7" y="33"/>
                  </a:cubicBezTo>
                  <a:cubicBezTo>
                    <a:pt x="4" y="29"/>
                    <a:pt x="4" y="22"/>
                    <a:pt x="2" y="17"/>
                  </a:cubicBezTo>
                  <a:cubicBezTo>
                    <a:pt x="0" y="12"/>
                    <a:pt x="0" y="6"/>
                    <a:pt x="0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216"/>
            <p:cNvSpPr>
              <a:spLocks/>
            </p:cNvSpPr>
            <p:nvPr/>
          </p:nvSpPr>
          <p:spPr bwMode="auto">
            <a:xfrm>
              <a:off x="9540875" y="6159501"/>
              <a:ext cx="52388" cy="52388"/>
            </a:xfrm>
            <a:custGeom>
              <a:avLst/>
              <a:gdLst>
                <a:gd name="T0" fmla="*/ 13 w 15"/>
                <a:gd name="T1" fmla="*/ 3 h 15"/>
                <a:gd name="T2" fmla="*/ 12 w 15"/>
                <a:gd name="T3" fmla="*/ 7 h 15"/>
                <a:gd name="T4" fmla="*/ 5 w 15"/>
                <a:gd name="T5" fmla="*/ 13 h 15"/>
                <a:gd name="T6" fmla="*/ 0 w 15"/>
                <a:gd name="T7" fmla="*/ 9 h 15"/>
                <a:gd name="T8" fmla="*/ 7 w 15"/>
                <a:gd name="T9" fmla="*/ 0 h 15"/>
                <a:gd name="T10" fmla="*/ 13 w 15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3" y="3"/>
                  </a:moveTo>
                  <a:cubicBezTo>
                    <a:pt x="15" y="5"/>
                    <a:pt x="14" y="7"/>
                    <a:pt x="12" y="7"/>
                  </a:cubicBezTo>
                  <a:cubicBezTo>
                    <a:pt x="10" y="10"/>
                    <a:pt x="9" y="15"/>
                    <a:pt x="5" y="13"/>
                  </a:cubicBezTo>
                  <a:cubicBezTo>
                    <a:pt x="3" y="13"/>
                    <a:pt x="1" y="11"/>
                    <a:pt x="0" y="9"/>
                  </a:cubicBezTo>
                  <a:cubicBezTo>
                    <a:pt x="0" y="5"/>
                    <a:pt x="5" y="3"/>
                    <a:pt x="7" y="0"/>
                  </a:cubicBezTo>
                  <a:cubicBezTo>
                    <a:pt x="10" y="0"/>
                    <a:pt x="11" y="2"/>
                    <a:pt x="1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217"/>
            <p:cNvSpPr>
              <a:spLocks/>
            </p:cNvSpPr>
            <p:nvPr/>
          </p:nvSpPr>
          <p:spPr bwMode="auto">
            <a:xfrm>
              <a:off x="7659688" y="6159501"/>
              <a:ext cx="20638" cy="61913"/>
            </a:xfrm>
            <a:custGeom>
              <a:avLst/>
              <a:gdLst>
                <a:gd name="T0" fmla="*/ 6 w 6"/>
                <a:gd name="T1" fmla="*/ 0 h 18"/>
                <a:gd name="T2" fmla="*/ 4 w 6"/>
                <a:gd name="T3" fmla="*/ 18 h 18"/>
                <a:gd name="T4" fmla="*/ 2 w 6"/>
                <a:gd name="T5" fmla="*/ 8 h 18"/>
                <a:gd name="T6" fmla="*/ 5 w 6"/>
                <a:gd name="T7" fmla="*/ 0 h 18"/>
                <a:gd name="T8" fmla="*/ 6 w 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6" y="6"/>
                    <a:pt x="5" y="12"/>
                    <a:pt x="4" y="18"/>
                  </a:cubicBezTo>
                  <a:cubicBezTo>
                    <a:pt x="0" y="15"/>
                    <a:pt x="2" y="11"/>
                    <a:pt x="2" y="8"/>
                  </a:cubicBezTo>
                  <a:cubicBezTo>
                    <a:pt x="2" y="5"/>
                    <a:pt x="3" y="2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218"/>
            <p:cNvSpPr>
              <a:spLocks/>
            </p:cNvSpPr>
            <p:nvPr/>
          </p:nvSpPr>
          <p:spPr bwMode="auto">
            <a:xfrm>
              <a:off x="9610725" y="6156326"/>
              <a:ext cx="28575" cy="44450"/>
            </a:xfrm>
            <a:custGeom>
              <a:avLst/>
              <a:gdLst>
                <a:gd name="T0" fmla="*/ 8 w 8"/>
                <a:gd name="T1" fmla="*/ 10 h 13"/>
                <a:gd name="T2" fmla="*/ 2 w 8"/>
                <a:gd name="T3" fmla="*/ 8 h 13"/>
                <a:gd name="T4" fmla="*/ 1 w 8"/>
                <a:gd name="T5" fmla="*/ 4 h 13"/>
                <a:gd name="T6" fmla="*/ 6 w 8"/>
                <a:gd name="T7" fmla="*/ 1 h 13"/>
                <a:gd name="T8" fmla="*/ 8 w 8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8" y="10"/>
                  </a:moveTo>
                  <a:cubicBezTo>
                    <a:pt x="6" y="13"/>
                    <a:pt x="4" y="9"/>
                    <a:pt x="2" y="8"/>
                  </a:cubicBezTo>
                  <a:cubicBezTo>
                    <a:pt x="1" y="7"/>
                    <a:pt x="0" y="6"/>
                    <a:pt x="1" y="4"/>
                  </a:cubicBezTo>
                  <a:cubicBezTo>
                    <a:pt x="2" y="3"/>
                    <a:pt x="3" y="0"/>
                    <a:pt x="6" y="1"/>
                  </a:cubicBezTo>
                  <a:cubicBezTo>
                    <a:pt x="8" y="3"/>
                    <a:pt x="7" y="7"/>
                    <a:pt x="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219"/>
            <p:cNvSpPr>
              <a:spLocks/>
            </p:cNvSpPr>
            <p:nvPr/>
          </p:nvSpPr>
          <p:spPr bwMode="auto">
            <a:xfrm>
              <a:off x="10782300" y="6159501"/>
              <a:ext cx="30163" cy="61913"/>
            </a:xfrm>
            <a:custGeom>
              <a:avLst/>
              <a:gdLst>
                <a:gd name="T0" fmla="*/ 9 w 9"/>
                <a:gd name="T1" fmla="*/ 18 h 18"/>
                <a:gd name="T2" fmla="*/ 0 w 9"/>
                <a:gd name="T3" fmla="*/ 2 h 18"/>
                <a:gd name="T4" fmla="*/ 1 w 9"/>
                <a:gd name="T5" fmla="*/ 0 h 18"/>
                <a:gd name="T6" fmla="*/ 9 w 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3" y="14"/>
                    <a:pt x="1" y="8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4"/>
                    <a:pt x="7" y="11"/>
                    <a:pt x="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220"/>
            <p:cNvSpPr>
              <a:spLocks/>
            </p:cNvSpPr>
            <p:nvPr/>
          </p:nvSpPr>
          <p:spPr bwMode="auto">
            <a:xfrm>
              <a:off x="7685088" y="6159501"/>
              <a:ext cx="30163" cy="79375"/>
            </a:xfrm>
            <a:custGeom>
              <a:avLst/>
              <a:gdLst>
                <a:gd name="T0" fmla="*/ 7 w 9"/>
                <a:gd name="T1" fmla="*/ 17 h 23"/>
                <a:gd name="T2" fmla="*/ 7 w 9"/>
                <a:gd name="T3" fmla="*/ 22 h 23"/>
                <a:gd name="T4" fmla="*/ 3 w 9"/>
                <a:gd name="T5" fmla="*/ 19 h 23"/>
                <a:gd name="T6" fmla="*/ 3 w 9"/>
                <a:gd name="T7" fmla="*/ 8 h 23"/>
                <a:gd name="T8" fmla="*/ 4 w 9"/>
                <a:gd name="T9" fmla="*/ 0 h 23"/>
                <a:gd name="T10" fmla="*/ 7 w 9"/>
                <a:gd name="T11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3">
                  <a:moveTo>
                    <a:pt x="7" y="17"/>
                  </a:moveTo>
                  <a:cubicBezTo>
                    <a:pt x="9" y="19"/>
                    <a:pt x="7" y="20"/>
                    <a:pt x="7" y="22"/>
                  </a:cubicBezTo>
                  <a:cubicBezTo>
                    <a:pt x="5" y="23"/>
                    <a:pt x="4" y="20"/>
                    <a:pt x="3" y="19"/>
                  </a:cubicBezTo>
                  <a:cubicBezTo>
                    <a:pt x="4" y="15"/>
                    <a:pt x="0" y="12"/>
                    <a:pt x="3" y="8"/>
                  </a:cubicBezTo>
                  <a:cubicBezTo>
                    <a:pt x="2" y="6"/>
                    <a:pt x="3" y="2"/>
                    <a:pt x="4" y="0"/>
                  </a:cubicBezTo>
                  <a:cubicBezTo>
                    <a:pt x="8" y="4"/>
                    <a:pt x="6" y="12"/>
                    <a:pt x="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1221"/>
            <p:cNvSpPr>
              <a:spLocks/>
            </p:cNvSpPr>
            <p:nvPr/>
          </p:nvSpPr>
          <p:spPr bwMode="auto">
            <a:xfrm>
              <a:off x="9378950" y="6159501"/>
              <a:ext cx="31750" cy="41275"/>
            </a:xfrm>
            <a:custGeom>
              <a:avLst/>
              <a:gdLst>
                <a:gd name="T0" fmla="*/ 9 w 9"/>
                <a:gd name="T1" fmla="*/ 4 h 12"/>
                <a:gd name="T2" fmla="*/ 3 w 9"/>
                <a:gd name="T3" fmla="*/ 12 h 12"/>
                <a:gd name="T4" fmla="*/ 3 w 9"/>
                <a:gd name="T5" fmla="*/ 2 h 12"/>
                <a:gd name="T6" fmla="*/ 9 w 9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4"/>
                  </a:moveTo>
                  <a:cubicBezTo>
                    <a:pt x="7" y="7"/>
                    <a:pt x="5" y="9"/>
                    <a:pt x="3" y="12"/>
                  </a:cubicBezTo>
                  <a:cubicBezTo>
                    <a:pt x="0" y="9"/>
                    <a:pt x="4" y="5"/>
                    <a:pt x="3" y="2"/>
                  </a:cubicBezTo>
                  <a:cubicBezTo>
                    <a:pt x="5" y="0"/>
                    <a:pt x="8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222"/>
            <p:cNvSpPr>
              <a:spLocks/>
            </p:cNvSpPr>
            <p:nvPr/>
          </p:nvSpPr>
          <p:spPr bwMode="auto">
            <a:xfrm>
              <a:off x="10169525" y="6162676"/>
              <a:ext cx="33338" cy="63500"/>
            </a:xfrm>
            <a:custGeom>
              <a:avLst/>
              <a:gdLst>
                <a:gd name="T0" fmla="*/ 4 w 10"/>
                <a:gd name="T1" fmla="*/ 1 h 18"/>
                <a:gd name="T2" fmla="*/ 10 w 10"/>
                <a:gd name="T3" fmla="*/ 18 h 18"/>
                <a:gd name="T4" fmla="*/ 3 w 10"/>
                <a:gd name="T5" fmla="*/ 0 h 18"/>
                <a:gd name="T6" fmla="*/ 4 w 10"/>
                <a:gd name="T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4" y="1"/>
                  </a:moveTo>
                  <a:cubicBezTo>
                    <a:pt x="7" y="6"/>
                    <a:pt x="9" y="12"/>
                    <a:pt x="10" y="18"/>
                  </a:cubicBezTo>
                  <a:cubicBezTo>
                    <a:pt x="5" y="13"/>
                    <a:pt x="0" y="6"/>
                    <a:pt x="3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1223"/>
            <p:cNvSpPr>
              <a:spLocks/>
            </p:cNvSpPr>
            <p:nvPr/>
          </p:nvSpPr>
          <p:spPr bwMode="auto">
            <a:xfrm>
              <a:off x="8969375" y="6162676"/>
              <a:ext cx="93663" cy="28575"/>
            </a:xfrm>
            <a:custGeom>
              <a:avLst/>
              <a:gdLst>
                <a:gd name="T0" fmla="*/ 27 w 27"/>
                <a:gd name="T1" fmla="*/ 7 h 8"/>
                <a:gd name="T2" fmla="*/ 0 w 27"/>
                <a:gd name="T3" fmla="*/ 2 h 8"/>
                <a:gd name="T4" fmla="*/ 18 w 27"/>
                <a:gd name="T5" fmla="*/ 2 h 8"/>
                <a:gd name="T6" fmla="*/ 27 w 27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8">
                  <a:moveTo>
                    <a:pt x="27" y="7"/>
                  </a:moveTo>
                  <a:cubicBezTo>
                    <a:pt x="17" y="8"/>
                    <a:pt x="8" y="5"/>
                    <a:pt x="0" y="2"/>
                  </a:cubicBezTo>
                  <a:cubicBezTo>
                    <a:pt x="6" y="0"/>
                    <a:pt x="12" y="2"/>
                    <a:pt x="18" y="2"/>
                  </a:cubicBezTo>
                  <a:cubicBezTo>
                    <a:pt x="21" y="3"/>
                    <a:pt x="25" y="4"/>
                    <a:pt x="2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224"/>
            <p:cNvSpPr>
              <a:spLocks/>
            </p:cNvSpPr>
            <p:nvPr/>
          </p:nvSpPr>
          <p:spPr bwMode="auto">
            <a:xfrm>
              <a:off x="9261475" y="6165851"/>
              <a:ext cx="85725" cy="31750"/>
            </a:xfrm>
            <a:custGeom>
              <a:avLst/>
              <a:gdLst>
                <a:gd name="T0" fmla="*/ 25 w 25"/>
                <a:gd name="T1" fmla="*/ 6 h 9"/>
                <a:gd name="T2" fmla="*/ 1 w 25"/>
                <a:gd name="T3" fmla="*/ 1 h 9"/>
                <a:gd name="T4" fmla="*/ 3 w 25"/>
                <a:gd name="T5" fmla="*/ 0 h 9"/>
                <a:gd name="T6" fmla="*/ 25 w 25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9">
                  <a:moveTo>
                    <a:pt x="25" y="6"/>
                  </a:moveTo>
                  <a:cubicBezTo>
                    <a:pt x="17" y="9"/>
                    <a:pt x="8" y="6"/>
                    <a:pt x="1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11" y="0"/>
                    <a:pt x="19" y="3"/>
                    <a:pt x="2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1225"/>
            <p:cNvSpPr>
              <a:spLocks/>
            </p:cNvSpPr>
            <p:nvPr/>
          </p:nvSpPr>
          <p:spPr bwMode="auto">
            <a:xfrm>
              <a:off x="9464675" y="6170613"/>
              <a:ext cx="52388" cy="50800"/>
            </a:xfrm>
            <a:custGeom>
              <a:avLst/>
              <a:gdLst>
                <a:gd name="T0" fmla="*/ 15 w 15"/>
                <a:gd name="T1" fmla="*/ 6 h 15"/>
                <a:gd name="T2" fmla="*/ 8 w 15"/>
                <a:gd name="T3" fmla="*/ 15 h 15"/>
                <a:gd name="T4" fmla="*/ 1 w 15"/>
                <a:gd name="T5" fmla="*/ 10 h 15"/>
                <a:gd name="T6" fmla="*/ 6 w 15"/>
                <a:gd name="T7" fmla="*/ 0 h 15"/>
                <a:gd name="T8" fmla="*/ 15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6"/>
                  </a:moveTo>
                  <a:cubicBezTo>
                    <a:pt x="15" y="10"/>
                    <a:pt x="10" y="13"/>
                    <a:pt x="8" y="15"/>
                  </a:cubicBezTo>
                  <a:cubicBezTo>
                    <a:pt x="5" y="14"/>
                    <a:pt x="3" y="12"/>
                    <a:pt x="1" y="10"/>
                  </a:cubicBezTo>
                  <a:cubicBezTo>
                    <a:pt x="0" y="5"/>
                    <a:pt x="5" y="3"/>
                    <a:pt x="6" y="0"/>
                  </a:cubicBezTo>
                  <a:cubicBezTo>
                    <a:pt x="10" y="0"/>
                    <a:pt x="13" y="3"/>
                    <a:pt x="1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1226"/>
            <p:cNvSpPr>
              <a:spLocks/>
            </p:cNvSpPr>
            <p:nvPr/>
          </p:nvSpPr>
          <p:spPr bwMode="auto">
            <a:xfrm>
              <a:off x="10410825" y="6170613"/>
              <a:ext cx="41275" cy="61913"/>
            </a:xfrm>
            <a:custGeom>
              <a:avLst/>
              <a:gdLst>
                <a:gd name="T0" fmla="*/ 1 w 12"/>
                <a:gd name="T1" fmla="*/ 18 h 18"/>
                <a:gd name="T2" fmla="*/ 4 w 12"/>
                <a:gd name="T3" fmla="*/ 7 h 18"/>
                <a:gd name="T4" fmla="*/ 12 w 12"/>
                <a:gd name="T5" fmla="*/ 0 h 18"/>
                <a:gd name="T6" fmla="*/ 1 w 1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1" y="18"/>
                  </a:moveTo>
                  <a:cubicBezTo>
                    <a:pt x="0" y="14"/>
                    <a:pt x="3" y="11"/>
                    <a:pt x="4" y="7"/>
                  </a:cubicBezTo>
                  <a:cubicBezTo>
                    <a:pt x="7" y="5"/>
                    <a:pt x="8" y="1"/>
                    <a:pt x="12" y="0"/>
                  </a:cubicBezTo>
                  <a:cubicBezTo>
                    <a:pt x="11" y="6"/>
                    <a:pt x="6" y="13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1227"/>
            <p:cNvSpPr>
              <a:spLocks/>
            </p:cNvSpPr>
            <p:nvPr/>
          </p:nvSpPr>
          <p:spPr bwMode="auto">
            <a:xfrm>
              <a:off x="10431463" y="6170613"/>
              <a:ext cx="84138" cy="79375"/>
            </a:xfrm>
            <a:custGeom>
              <a:avLst/>
              <a:gdLst>
                <a:gd name="T0" fmla="*/ 23 w 24"/>
                <a:gd name="T1" fmla="*/ 2 h 23"/>
                <a:gd name="T2" fmla="*/ 0 w 24"/>
                <a:gd name="T3" fmla="*/ 23 h 23"/>
                <a:gd name="T4" fmla="*/ 15 w 24"/>
                <a:gd name="T5" fmla="*/ 4 h 23"/>
                <a:gd name="T6" fmla="*/ 24 w 24"/>
                <a:gd name="T7" fmla="*/ 0 h 23"/>
                <a:gd name="T8" fmla="*/ 23 w 24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3" y="2"/>
                  </a:moveTo>
                  <a:cubicBezTo>
                    <a:pt x="17" y="10"/>
                    <a:pt x="9" y="17"/>
                    <a:pt x="0" y="23"/>
                  </a:cubicBezTo>
                  <a:cubicBezTo>
                    <a:pt x="1" y="16"/>
                    <a:pt x="9" y="8"/>
                    <a:pt x="15" y="4"/>
                  </a:cubicBezTo>
                  <a:cubicBezTo>
                    <a:pt x="18" y="2"/>
                    <a:pt x="20" y="0"/>
                    <a:pt x="24" y="0"/>
                  </a:cubicBezTo>
                  <a:lnTo>
                    <a:pt x="2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1228"/>
            <p:cNvSpPr>
              <a:spLocks/>
            </p:cNvSpPr>
            <p:nvPr/>
          </p:nvSpPr>
          <p:spPr bwMode="auto">
            <a:xfrm>
              <a:off x="10861675" y="6170613"/>
              <a:ext cx="20638" cy="44450"/>
            </a:xfrm>
            <a:custGeom>
              <a:avLst/>
              <a:gdLst>
                <a:gd name="T0" fmla="*/ 5 w 6"/>
                <a:gd name="T1" fmla="*/ 6 h 13"/>
                <a:gd name="T2" fmla="*/ 0 w 6"/>
                <a:gd name="T3" fmla="*/ 13 h 13"/>
                <a:gd name="T4" fmla="*/ 5 w 6"/>
                <a:gd name="T5" fmla="*/ 0 h 13"/>
                <a:gd name="T6" fmla="*/ 5 w 6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5" y="6"/>
                  </a:moveTo>
                  <a:cubicBezTo>
                    <a:pt x="4" y="9"/>
                    <a:pt x="2" y="11"/>
                    <a:pt x="0" y="13"/>
                  </a:cubicBezTo>
                  <a:cubicBezTo>
                    <a:pt x="0" y="9"/>
                    <a:pt x="3" y="4"/>
                    <a:pt x="5" y="0"/>
                  </a:cubicBezTo>
                  <a:cubicBezTo>
                    <a:pt x="6" y="2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229"/>
            <p:cNvSpPr>
              <a:spLocks/>
            </p:cNvSpPr>
            <p:nvPr/>
          </p:nvSpPr>
          <p:spPr bwMode="auto">
            <a:xfrm>
              <a:off x="7116763" y="6165851"/>
              <a:ext cx="173038" cy="169863"/>
            </a:xfrm>
            <a:custGeom>
              <a:avLst/>
              <a:gdLst>
                <a:gd name="T0" fmla="*/ 38 w 50"/>
                <a:gd name="T1" fmla="*/ 5 h 49"/>
                <a:gd name="T2" fmla="*/ 49 w 50"/>
                <a:gd name="T3" fmla="*/ 22 h 49"/>
                <a:gd name="T4" fmla="*/ 45 w 50"/>
                <a:gd name="T5" fmla="*/ 39 h 49"/>
                <a:gd name="T6" fmla="*/ 29 w 50"/>
                <a:gd name="T7" fmla="*/ 43 h 49"/>
                <a:gd name="T8" fmla="*/ 17 w 50"/>
                <a:gd name="T9" fmla="*/ 49 h 49"/>
                <a:gd name="T10" fmla="*/ 2 w 50"/>
                <a:gd name="T11" fmla="*/ 32 h 49"/>
                <a:gd name="T12" fmla="*/ 8 w 50"/>
                <a:gd name="T13" fmla="*/ 9 h 49"/>
                <a:gd name="T14" fmla="*/ 34 w 50"/>
                <a:gd name="T15" fmla="*/ 4 h 49"/>
                <a:gd name="T16" fmla="*/ 38 w 50"/>
                <a:gd name="T1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9">
                  <a:moveTo>
                    <a:pt x="38" y="5"/>
                  </a:moveTo>
                  <a:cubicBezTo>
                    <a:pt x="44" y="9"/>
                    <a:pt x="48" y="16"/>
                    <a:pt x="49" y="22"/>
                  </a:cubicBezTo>
                  <a:cubicBezTo>
                    <a:pt x="50" y="29"/>
                    <a:pt x="48" y="34"/>
                    <a:pt x="45" y="39"/>
                  </a:cubicBezTo>
                  <a:cubicBezTo>
                    <a:pt x="41" y="44"/>
                    <a:pt x="34" y="41"/>
                    <a:pt x="29" y="43"/>
                  </a:cubicBezTo>
                  <a:cubicBezTo>
                    <a:pt x="27" y="47"/>
                    <a:pt x="22" y="49"/>
                    <a:pt x="17" y="49"/>
                  </a:cubicBezTo>
                  <a:cubicBezTo>
                    <a:pt x="9" y="47"/>
                    <a:pt x="3" y="40"/>
                    <a:pt x="2" y="32"/>
                  </a:cubicBezTo>
                  <a:cubicBezTo>
                    <a:pt x="0" y="24"/>
                    <a:pt x="1" y="15"/>
                    <a:pt x="8" y="9"/>
                  </a:cubicBezTo>
                  <a:cubicBezTo>
                    <a:pt x="15" y="3"/>
                    <a:pt x="25" y="0"/>
                    <a:pt x="34" y="4"/>
                  </a:cubicBezTo>
                  <a:cubicBezTo>
                    <a:pt x="35" y="5"/>
                    <a:pt x="37" y="5"/>
                    <a:pt x="3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1230"/>
            <p:cNvSpPr>
              <a:spLocks/>
            </p:cNvSpPr>
            <p:nvPr/>
          </p:nvSpPr>
          <p:spPr bwMode="auto">
            <a:xfrm>
              <a:off x="8936038" y="6180138"/>
              <a:ext cx="71438" cy="23813"/>
            </a:xfrm>
            <a:custGeom>
              <a:avLst/>
              <a:gdLst>
                <a:gd name="T0" fmla="*/ 21 w 21"/>
                <a:gd name="T1" fmla="*/ 6 h 7"/>
                <a:gd name="T2" fmla="*/ 21 w 21"/>
                <a:gd name="T3" fmla="*/ 7 h 7"/>
                <a:gd name="T4" fmla="*/ 0 w 21"/>
                <a:gd name="T5" fmla="*/ 1 h 7"/>
                <a:gd name="T6" fmla="*/ 0 w 21"/>
                <a:gd name="T7" fmla="*/ 0 h 7"/>
                <a:gd name="T8" fmla="*/ 21 w 2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7">
                  <a:moveTo>
                    <a:pt x="21" y="6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14" y="7"/>
                    <a:pt x="6" y="5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5" y="3"/>
                    <a:pt x="2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231"/>
            <p:cNvSpPr>
              <a:spLocks/>
            </p:cNvSpPr>
            <p:nvPr/>
          </p:nvSpPr>
          <p:spPr bwMode="auto">
            <a:xfrm>
              <a:off x="9669463" y="6180138"/>
              <a:ext cx="117475" cy="28575"/>
            </a:xfrm>
            <a:custGeom>
              <a:avLst/>
              <a:gdLst>
                <a:gd name="T0" fmla="*/ 34 w 34"/>
                <a:gd name="T1" fmla="*/ 3 h 8"/>
                <a:gd name="T2" fmla="*/ 33 w 34"/>
                <a:gd name="T3" fmla="*/ 4 h 8"/>
                <a:gd name="T4" fmla="*/ 0 w 34"/>
                <a:gd name="T5" fmla="*/ 3 h 8"/>
                <a:gd name="T6" fmla="*/ 7 w 34"/>
                <a:gd name="T7" fmla="*/ 1 h 8"/>
                <a:gd name="T8" fmla="*/ 34 w 34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8">
                  <a:moveTo>
                    <a:pt x="34" y="3"/>
                  </a:moveTo>
                  <a:cubicBezTo>
                    <a:pt x="33" y="4"/>
                    <a:pt x="33" y="4"/>
                    <a:pt x="33" y="4"/>
                  </a:cubicBezTo>
                  <a:cubicBezTo>
                    <a:pt x="23" y="7"/>
                    <a:pt x="10" y="8"/>
                    <a:pt x="0" y="3"/>
                  </a:cubicBezTo>
                  <a:cubicBezTo>
                    <a:pt x="1" y="2"/>
                    <a:pt x="5" y="2"/>
                    <a:pt x="7" y="1"/>
                  </a:cubicBezTo>
                  <a:cubicBezTo>
                    <a:pt x="16" y="0"/>
                    <a:pt x="26" y="0"/>
                    <a:pt x="3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1232"/>
            <p:cNvSpPr>
              <a:spLocks/>
            </p:cNvSpPr>
            <p:nvPr/>
          </p:nvSpPr>
          <p:spPr bwMode="auto">
            <a:xfrm>
              <a:off x="10761663" y="6183313"/>
              <a:ext cx="30163" cy="49213"/>
            </a:xfrm>
            <a:custGeom>
              <a:avLst/>
              <a:gdLst>
                <a:gd name="T0" fmla="*/ 9 w 9"/>
                <a:gd name="T1" fmla="*/ 14 h 14"/>
                <a:gd name="T2" fmla="*/ 0 w 9"/>
                <a:gd name="T3" fmla="*/ 0 h 14"/>
                <a:gd name="T4" fmla="*/ 9 w 9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4" y="12"/>
                    <a:pt x="1" y="5"/>
                    <a:pt x="0" y="0"/>
                  </a:cubicBezTo>
                  <a:cubicBezTo>
                    <a:pt x="5" y="3"/>
                    <a:pt x="7" y="8"/>
                    <a:pt x="9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233"/>
            <p:cNvSpPr>
              <a:spLocks/>
            </p:cNvSpPr>
            <p:nvPr/>
          </p:nvSpPr>
          <p:spPr bwMode="auto">
            <a:xfrm>
              <a:off x="9399588" y="6176963"/>
              <a:ext cx="44450" cy="55563"/>
            </a:xfrm>
            <a:custGeom>
              <a:avLst/>
              <a:gdLst>
                <a:gd name="T0" fmla="*/ 13 w 13"/>
                <a:gd name="T1" fmla="*/ 6 h 16"/>
                <a:gd name="T2" fmla="*/ 7 w 13"/>
                <a:gd name="T3" fmla="*/ 16 h 16"/>
                <a:gd name="T4" fmla="*/ 0 w 13"/>
                <a:gd name="T5" fmla="*/ 9 h 16"/>
                <a:gd name="T6" fmla="*/ 0 w 13"/>
                <a:gd name="T7" fmla="*/ 8 h 16"/>
                <a:gd name="T8" fmla="*/ 8 w 13"/>
                <a:gd name="T9" fmla="*/ 3 h 16"/>
                <a:gd name="T10" fmla="*/ 13 w 13"/>
                <a:gd name="T1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13" y="6"/>
                  </a:moveTo>
                  <a:cubicBezTo>
                    <a:pt x="13" y="10"/>
                    <a:pt x="10" y="13"/>
                    <a:pt x="7" y="16"/>
                  </a:cubicBezTo>
                  <a:cubicBezTo>
                    <a:pt x="4" y="14"/>
                    <a:pt x="0" y="1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6"/>
                    <a:pt x="4" y="0"/>
                    <a:pt x="8" y="3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1234"/>
            <p:cNvSpPr>
              <a:spLocks/>
            </p:cNvSpPr>
            <p:nvPr/>
          </p:nvSpPr>
          <p:spPr bwMode="auto">
            <a:xfrm>
              <a:off x="9575800" y="6188076"/>
              <a:ext cx="58738" cy="50800"/>
            </a:xfrm>
            <a:custGeom>
              <a:avLst/>
              <a:gdLst>
                <a:gd name="T0" fmla="*/ 14 w 17"/>
                <a:gd name="T1" fmla="*/ 9 h 15"/>
                <a:gd name="T2" fmla="*/ 9 w 17"/>
                <a:gd name="T3" fmla="*/ 15 h 15"/>
                <a:gd name="T4" fmla="*/ 0 w 17"/>
                <a:gd name="T5" fmla="*/ 9 h 15"/>
                <a:gd name="T6" fmla="*/ 4 w 17"/>
                <a:gd name="T7" fmla="*/ 4 h 15"/>
                <a:gd name="T8" fmla="*/ 8 w 17"/>
                <a:gd name="T9" fmla="*/ 0 h 15"/>
                <a:gd name="T10" fmla="*/ 14 w 17"/>
                <a:gd name="T1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5">
                  <a:moveTo>
                    <a:pt x="14" y="9"/>
                  </a:moveTo>
                  <a:cubicBezTo>
                    <a:pt x="12" y="10"/>
                    <a:pt x="12" y="14"/>
                    <a:pt x="9" y="15"/>
                  </a:cubicBezTo>
                  <a:cubicBezTo>
                    <a:pt x="6" y="14"/>
                    <a:pt x="3" y="10"/>
                    <a:pt x="0" y="9"/>
                  </a:cubicBezTo>
                  <a:cubicBezTo>
                    <a:pt x="0" y="7"/>
                    <a:pt x="3" y="6"/>
                    <a:pt x="4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3"/>
                    <a:pt x="17" y="4"/>
                    <a:pt x="1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1235"/>
            <p:cNvSpPr>
              <a:spLocks/>
            </p:cNvSpPr>
            <p:nvPr/>
          </p:nvSpPr>
          <p:spPr bwMode="auto">
            <a:xfrm>
              <a:off x="8828088" y="6188076"/>
              <a:ext cx="76200" cy="38100"/>
            </a:xfrm>
            <a:custGeom>
              <a:avLst/>
              <a:gdLst>
                <a:gd name="T0" fmla="*/ 22 w 22"/>
                <a:gd name="T1" fmla="*/ 11 h 11"/>
                <a:gd name="T2" fmla="*/ 4 w 22"/>
                <a:gd name="T3" fmla="*/ 4 h 11"/>
                <a:gd name="T4" fmla="*/ 0 w 22"/>
                <a:gd name="T5" fmla="*/ 1 h 11"/>
                <a:gd name="T6" fmla="*/ 11 w 22"/>
                <a:gd name="T7" fmla="*/ 3 h 11"/>
                <a:gd name="T8" fmla="*/ 22 w 2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1">
                  <a:moveTo>
                    <a:pt x="22" y="11"/>
                  </a:moveTo>
                  <a:cubicBezTo>
                    <a:pt x="16" y="11"/>
                    <a:pt x="10" y="7"/>
                    <a:pt x="4" y="4"/>
                  </a:cubicBezTo>
                  <a:cubicBezTo>
                    <a:pt x="4" y="2"/>
                    <a:pt x="1" y="3"/>
                    <a:pt x="0" y="1"/>
                  </a:cubicBezTo>
                  <a:cubicBezTo>
                    <a:pt x="3" y="0"/>
                    <a:pt x="8" y="2"/>
                    <a:pt x="11" y="3"/>
                  </a:cubicBezTo>
                  <a:cubicBezTo>
                    <a:pt x="15" y="5"/>
                    <a:pt x="19" y="7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236"/>
            <p:cNvSpPr>
              <a:spLocks/>
            </p:cNvSpPr>
            <p:nvPr/>
          </p:nvSpPr>
          <p:spPr bwMode="auto">
            <a:xfrm>
              <a:off x="8886825" y="6191251"/>
              <a:ext cx="69850" cy="26988"/>
            </a:xfrm>
            <a:custGeom>
              <a:avLst/>
              <a:gdLst>
                <a:gd name="T0" fmla="*/ 20 w 20"/>
                <a:gd name="T1" fmla="*/ 8 h 8"/>
                <a:gd name="T2" fmla="*/ 10 w 20"/>
                <a:gd name="T3" fmla="*/ 5 h 8"/>
                <a:gd name="T4" fmla="*/ 0 w 20"/>
                <a:gd name="T5" fmla="*/ 0 h 8"/>
                <a:gd name="T6" fmla="*/ 1 w 20"/>
                <a:gd name="T7" fmla="*/ 0 h 8"/>
                <a:gd name="T8" fmla="*/ 20 w 2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20" y="8"/>
                  </a:moveTo>
                  <a:cubicBezTo>
                    <a:pt x="16" y="8"/>
                    <a:pt x="13" y="6"/>
                    <a:pt x="10" y="5"/>
                  </a:cubicBezTo>
                  <a:cubicBezTo>
                    <a:pt x="6" y="5"/>
                    <a:pt x="3" y="2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15" y="2"/>
                    <a:pt x="2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237"/>
            <p:cNvSpPr>
              <a:spLocks/>
            </p:cNvSpPr>
            <p:nvPr/>
          </p:nvSpPr>
          <p:spPr bwMode="auto">
            <a:xfrm>
              <a:off x="7105650" y="6194426"/>
              <a:ext cx="14288" cy="14288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4 h 4"/>
                <a:gd name="T4" fmla="*/ 3 w 4"/>
                <a:gd name="T5" fmla="*/ 0 h 4"/>
                <a:gd name="T6" fmla="*/ 1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2" y="3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1238"/>
            <p:cNvSpPr>
              <a:spLocks/>
            </p:cNvSpPr>
            <p:nvPr/>
          </p:nvSpPr>
          <p:spPr bwMode="auto">
            <a:xfrm>
              <a:off x="8793163" y="6194426"/>
              <a:ext cx="58738" cy="31750"/>
            </a:xfrm>
            <a:custGeom>
              <a:avLst/>
              <a:gdLst>
                <a:gd name="T0" fmla="*/ 17 w 17"/>
                <a:gd name="T1" fmla="*/ 9 h 9"/>
                <a:gd name="T2" fmla="*/ 16 w 17"/>
                <a:gd name="T3" fmla="*/ 9 h 9"/>
                <a:gd name="T4" fmla="*/ 1 w 17"/>
                <a:gd name="T5" fmla="*/ 2 h 9"/>
                <a:gd name="T6" fmla="*/ 2 w 17"/>
                <a:gd name="T7" fmla="*/ 0 h 9"/>
                <a:gd name="T8" fmla="*/ 17 w 1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1" y="8"/>
                    <a:pt x="5" y="5"/>
                    <a:pt x="1" y="2"/>
                  </a:cubicBezTo>
                  <a:cubicBezTo>
                    <a:pt x="0" y="1"/>
                    <a:pt x="2" y="1"/>
                    <a:pt x="2" y="0"/>
                  </a:cubicBezTo>
                  <a:cubicBezTo>
                    <a:pt x="8" y="2"/>
                    <a:pt x="13" y="5"/>
                    <a:pt x="1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239"/>
            <p:cNvSpPr>
              <a:spLocks/>
            </p:cNvSpPr>
            <p:nvPr/>
          </p:nvSpPr>
          <p:spPr bwMode="auto">
            <a:xfrm>
              <a:off x="8710613" y="6194426"/>
              <a:ext cx="93663" cy="44450"/>
            </a:xfrm>
            <a:custGeom>
              <a:avLst/>
              <a:gdLst>
                <a:gd name="T0" fmla="*/ 27 w 27"/>
                <a:gd name="T1" fmla="*/ 10 h 13"/>
                <a:gd name="T2" fmla="*/ 12 w 27"/>
                <a:gd name="T3" fmla="*/ 6 h 13"/>
                <a:gd name="T4" fmla="*/ 0 w 27"/>
                <a:gd name="T5" fmla="*/ 2 h 13"/>
                <a:gd name="T6" fmla="*/ 27 w 27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10"/>
                  </a:moveTo>
                  <a:cubicBezTo>
                    <a:pt x="21" y="13"/>
                    <a:pt x="17" y="7"/>
                    <a:pt x="12" y="6"/>
                  </a:cubicBezTo>
                  <a:cubicBezTo>
                    <a:pt x="8" y="5"/>
                    <a:pt x="3" y="4"/>
                    <a:pt x="0" y="2"/>
                  </a:cubicBezTo>
                  <a:cubicBezTo>
                    <a:pt x="9" y="0"/>
                    <a:pt x="20" y="3"/>
                    <a:pt x="2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1240"/>
            <p:cNvSpPr>
              <a:spLocks/>
            </p:cNvSpPr>
            <p:nvPr/>
          </p:nvSpPr>
          <p:spPr bwMode="auto">
            <a:xfrm>
              <a:off x="7210425" y="6200776"/>
              <a:ext cx="26988" cy="87313"/>
            </a:xfrm>
            <a:custGeom>
              <a:avLst/>
              <a:gdLst>
                <a:gd name="T0" fmla="*/ 5 w 8"/>
                <a:gd name="T1" fmla="*/ 25 h 25"/>
                <a:gd name="T2" fmla="*/ 4 w 8"/>
                <a:gd name="T3" fmla="*/ 25 h 25"/>
                <a:gd name="T4" fmla="*/ 0 w 8"/>
                <a:gd name="T5" fmla="*/ 0 h 25"/>
                <a:gd name="T6" fmla="*/ 5 w 8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5">
                  <a:moveTo>
                    <a:pt x="5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2" y="17"/>
                    <a:pt x="0" y="8"/>
                    <a:pt x="0" y="0"/>
                  </a:cubicBezTo>
                  <a:cubicBezTo>
                    <a:pt x="8" y="5"/>
                    <a:pt x="6" y="17"/>
                    <a:pt x="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241"/>
            <p:cNvSpPr>
              <a:spLocks/>
            </p:cNvSpPr>
            <p:nvPr/>
          </p:nvSpPr>
          <p:spPr bwMode="auto">
            <a:xfrm>
              <a:off x="9507538" y="6200776"/>
              <a:ext cx="47625" cy="49213"/>
            </a:xfrm>
            <a:custGeom>
              <a:avLst/>
              <a:gdLst>
                <a:gd name="T0" fmla="*/ 14 w 14"/>
                <a:gd name="T1" fmla="*/ 5 h 14"/>
                <a:gd name="T2" fmla="*/ 7 w 14"/>
                <a:gd name="T3" fmla="*/ 14 h 14"/>
                <a:gd name="T4" fmla="*/ 0 w 14"/>
                <a:gd name="T5" fmla="*/ 10 h 14"/>
                <a:gd name="T6" fmla="*/ 7 w 14"/>
                <a:gd name="T7" fmla="*/ 0 h 14"/>
                <a:gd name="T8" fmla="*/ 14 w 14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5"/>
                  </a:moveTo>
                  <a:cubicBezTo>
                    <a:pt x="12" y="9"/>
                    <a:pt x="10" y="13"/>
                    <a:pt x="7" y="14"/>
                  </a:cubicBezTo>
                  <a:cubicBezTo>
                    <a:pt x="4" y="14"/>
                    <a:pt x="3" y="11"/>
                    <a:pt x="0" y="10"/>
                  </a:cubicBezTo>
                  <a:cubicBezTo>
                    <a:pt x="2" y="6"/>
                    <a:pt x="4" y="2"/>
                    <a:pt x="7" y="0"/>
                  </a:cubicBezTo>
                  <a:cubicBezTo>
                    <a:pt x="10" y="1"/>
                    <a:pt x="12" y="3"/>
                    <a:pt x="1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1242"/>
            <p:cNvSpPr>
              <a:spLocks/>
            </p:cNvSpPr>
            <p:nvPr/>
          </p:nvSpPr>
          <p:spPr bwMode="auto">
            <a:xfrm>
              <a:off x="10452100" y="6200776"/>
              <a:ext cx="93663" cy="73025"/>
            </a:xfrm>
            <a:custGeom>
              <a:avLst/>
              <a:gdLst>
                <a:gd name="T0" fmla="*/ 27 w 27"/>
                <a:gd name="T1" fmla="*/ 1 h 21"/>
                <a:gd name="T2" fmla="*/ 0 w 27"/>
                <a:gd name="T3" fmla="*/ 21 h 21"/>
                <a:gd name="T4" fmla="*/ 0 w 27"/>
                <a:gd name="T5" fmla="*/ 21 h 21"/>
                <a:gd name="T6" fmla="*/ 11 w 27"/>
                <a:gd name="T7" fmla="*/ 7 h 21"/>
                <a:gd name="T8" fmla="*/ 27 w 27"/>
                <a:gd name="T9" fmla="*/ 0 h 21"/>
                <a:gd name="T10" fmla="*/ 27 w 27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27" y="1"/>
                  </a:moveTo>
                  <a:cubicBezTo>
                    <a:pt x="19" y="9"/>
                    <a:pt x="10" y="17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15"/>
                    <a:pt x="7" y="11"/>
                    <a:pt x="11" y="7"/>
                  </a:cubicBezTo>
                  <a:cubicBezTo>
                    <a:pt x="16" y="3"/>
                    <a:pt x="21" y="1"/>
                    <a:pt x="27" y="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1243"/>
            <p:cNvSpPr>
              <a:spLocks/>
            </p:cNvSpPr>
            <p:nvPr/>
          </p:nvSpPr>
          <p:spPr bwMode="auto">
            <a:xfrm>
              <a:off x="9267825" y="6200776"/>
              <a:ext cx="87313" cy="25400"/>
            </a:xfrm>
            <a:custGeom>
              <a:avLst/>
              <a:gdLst>
                <a:gd name="T0" fmla="*/ 25 w 25"/>
                <a:gd name="T1" fmla="*/ 5 h 7"/>
                <a:gd name="T2" fmla="*/ 24 w 25"/>
                <a:gd name="T3" fmla="*/ 6 h 7"/>
                <a:gd name="T4" fmla="*/ 0 w 25"/>
                <a:gd name="T5" fmla="*/ 2 h 7"/>
                <a:gd name="T6" fmla="*/ 5 w 25"/>
                <a:gd name="T7" fmla="*/ 0 h 7"/>
                <a:gd name="T8" fmla="*/ 25 w 25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7">
                  <a:moveTo>
                    <a:pt x="25" y="5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16" y="6"/>
                    <a:pt x="6" y="7"/>
                    <a:pt x="0" y="2"/>
                  </a:cubicBezTo>
                  <a:cubicBezTo>
                    <a:pt x="1" y="0"/>
                    <a:pt x="4" y="1"/>
                    <a:pt x="5" y="0"/>
                  </a:cubicBezTo>
                  <a:cubicBezTo>
                    <a:pt x="12" y="0"/>
                    <a:pt x="19" y="1"/>
                    <a:pt x="2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244"/>
            <p:cNvSpPr>
              <a:spLocks/>
            </p:cNvSpPr>
            <p:nvPr/>
          </p:nvSpPr>
          <p:spPr bwMode="auto">
            <a:xfrm>
              <a:off x="7172325" y="6211888"/>
              <a:ext cx="33338" cy="73025"/>
            </a:xfrm>
            <a:custGeom>
              <a:avLst/>
              <a:gdLst>
                <a:gd name="T0" fmla="*/ 2 w 10"/>
                <a:gd name="T1" fmla="*/ 0 h 21"/>
                <a:gd name="T2" fmla="*/ 10 w 10"/>
                <a:gd name="T3" fmla="*/ 20 h 21"/>
                <a:gd name="T4" fmla="*/ 8 w 10"/>
                <a:gd name="T5" fmla="*/ 20 h 21"/>
                <a:gd name="T6" fmla="*/ 1 w 10"/>
                <a:gd name="T7" fmla="*/ 0 h 21"/>
                <a:gd name="T8" fmla="*/ 2 w 1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2" y="0"/>
                  </a:moveTo>
                  <a:cubicBezTo>
                    <a:pt x="7" y="5"/>
                    <a:pt x="10" y="12"/>
                    <a:pt x="10" y="20"/>
                  </a:cubicBezTo>
                  <a:cubicBezTo>
                    <a:pt x="10" y="21"/>
                    <a:pt x="8" y="20"/>
                    <a:pt x="8" y="20"/>
                  </a:cubicBezTo>
                  <a:cubicBezTo>
                    <a:pt x="4" y="14"/>
                    <a:pt x="0" y="7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245"/>
            <p:cNvSpPr>
              <a:spLocks/>
            </p:cNvSpPr>
            <p:nvPr/>
          </p:nvSpPr>
          <p:spPr bwMode="auto">
            <a:xfrm>
              <a:off x="9434513" y="6215063"/>
              <a:ext cx="52388" cy="49213"/>
            </a:xfrm>
            <a:custGeom>
              <a:avLst/>
              <a:gdLst>
                <a:gd name="T0" fmla="*/ 15 w 15"/>
                <a:gd name="T1" fmla="*/ 5 h 14"/>
                <a:gd name="T2" fmla="*/ 8 w 15"/>
                <a:gd name="T3" fmla="*/ 14 h 14"/>
                <a:gd name="T4" fmla="*/ 0 w 15"/>
                <a:gd name="T5" fmla="*/ 8 h 14"/>
                <a:gd name="T6" fmla="*/ 6 w 15"/>
                <a:gd name="T7" fmla="*/ 0 h 14"/>
                <a:gd name="T8" fmla="*/ 15 w 15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5" y="5"/>
                  </a:moveTo>
                  <a:cubicBezTo>
                    <a:pt x="13" y="8"/>
                    <a:pt x="11" y="12"/>
                    <a:pt x="8" y="14"/>
                  </a:cubicBezTo>
                  <a:cubicBezTo>
                    <a:pt x="5" y="13"/>
                    <a:pt x="2" y="10"/>
                    <a:pt x="0" y="8"/>
                  </a:cubicBezTo>
                  <a:cubicBezTo>
                    <a:pt x="1" y="5"/>
                    <a:pt x="4" y="2"/>
                    <a:pt x="6" y="0"/>
                  </a:cubicBezTo>
                  <a:cubicBezTo>
                    <a:pt x="9" y="1"/>
                    <a:pt x="13" y="2"/>
                    <a:pt x="1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1246"/>
            <p:cNvSpPr>
              <a:spLocks/>
            </p:cNvSpPr>
            <p:nvPr/>
          </p:nvSpPr>
          <p:spPr bwMode="auto">
            <a:xfrm>
              <a:off x="9686925" y="6211888"/>
              <a:ext cx="104775" cy="30163"/>
            </a:xfrm>
            <a:custGeom>
              <a:avLst/>
              <a:gdLst>
                <a:gd name="T0" fmla="*/ 29 w 30"/>
                <a:gd name="T1" fmla="*/ 5 h 9"/>
                <a:gd name="T2" fmla="*/ 29 w 30"/>
                <a:gd name="T3" fmla="*/ 7 h 9"/>
                <a:gd name="T4" fmla="*/ 12 w 30"/>
                <a:gd name="T5" fmla="*/ 8 h 9"/>
                <a:gd name="T6" fmla="*/ 0 w 30"/>
                <a:gd name="T7" fmla="*/ 3 h 9"/>
                <a:gd name="T8" fmla="*/ 23 w 30"/>
                <a:gd name="T9" fmla="*/ 4 h 9"/>
                <a:gd name="T10" fmla="*/ 29 w 30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">
                  <a:moveTo>
                    <a:pt x="29" y="5"/>
                  </a:moveTo>
                  <a:cubicBezTo>
                    <a:pt x="29" y="6"/>
                    <a:pt x="30" y="6"/>
                    <a:pt x="29" y="7"/>
                  </a:cubicBezTo>
                  <a:cubicBezTo>
                    <a:pt x="24" y="9"/>
                    <a:pt x="18" y="9"/>
                    <a:pt x="12" y="8"/>
                  </a:cubicBezTo>
                  <a:cubicBezTo>
                    <a:pt x="7" y="8"/>
                    <a:pt x="3" y="5"/>
                    <a:pt x="0" y="3"/>
                  </a:cubicBezTo>
                  <a:cubicBezTo>
                    <a:pt x="7" y="0"/>
                    <a:pt x="15" y="3"/>
                    <a:pt x="23" y="4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247"/>
            <p:cNvSpPr>
              <a:spLocks/>
            </p:cNvSpPr>
            <p:nvPr/>
          </p:nvSpPr>
          <p:spPr bwMode="auto">
            <a:xfrm>
              <a:off x="7237413" y="6218238"/>
              <a:ext cx="20638" cy="66675"/>
            </a:xfrm>
            <a:custGeom>
              <a:avLst/>
              <a:gdLst>
                <a:gd name="T0" fmla="*/ 5 w 6"/>
                <a:gd name="T1" fmla="*/ 12 h 19"/>
                <a:gd name="T2" fmla="*/ 2 w 6"/>
                <a:gd name="T3" fmla="*/ 19 h 19"/>
                <a:gd name="T4" fmla="*/ 2 w 6"/>
                <a:gd name="T5" fmla="*/ 6 h 19"/>
                <a:gd name="T6" fmla="*/ 3 w 6"/>
                <a:gd name="T7" fmla="*/ 0 h 19"/>
                <a:gd name="T8" fmla="*/ 5 w 6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5" y="12"/>
                  </a:moveTo>
                  <a:cubicBezTo>
                    <a:pt x="4" y="14"/>
                    <a:pt x="4" y="16"/>
                    <a:pt x="2" y="19"/>
                  </a:cubicBezTo>
                  <a:cubicBezTo>
                    <a:pt x="0" y="15"/>
                    <a:pt x="1" y="10"/>
                    <a:pt x="2" y="6"/>
                  </a:cubicBezTo>
                  <a:cubicBezTo>
                    <a:pt x="1" y="4"/>
                    <a:pt x="1" y="1"/>
                    <a:pt x="3" y="0"/>
                  </a:cubicBezTo>
                  <a:cubicBezTo>
                    <a:pt x="6" y="3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248"/>
            <p:cNvSpPr>
              <a:spLocks/>
            </p:cNvSpPr>
            <p:nvPr/>
          </p:nvSpPr>
          <p:spPr bwMode="auto">
            <a:xfrm>
              <a:off x="6638925" y="6218238"/>
              <a:ext cx="147638" cy="139700"/>
            </a:xfrm>
            <a:custGeom>
              <a:avLst/>
              <a:gdLst>
                <a:gd name="T0" fmla="*/ 34 w 43"/>
                <a:gd name="T1" fmla="*/ 4 h 40"/>
                <a:gd name="T2" fmla="*/ 39 w 43"/>
                <a:gd name="T3" fmla="*/ 10 h 40"/>
                <a:gd name="T4" fmla="*/ 40 w 43"/>
                <a:gd name="T5" fmla="*/ 23 h 40"/>
                <a:gd name="T6" fmla="*/ 36 w 43"/>
                <a:gd name="T7" fmla="*/ 26 h 40"/>
                <a:gd name="T8" fmla="*/ 36 w 43"/>
                <a:gd name="T9" fmla="*/ 33 h 40"/>
                <a:gd name="T10" fmla="*/ 21 w 43"/>
                <a:gd name="T11" fmla="*/ 40 h 40"/>
                <a:gd name="T12" fmla="*/ 4 w 43"/>
                <a:gd name="T13" fmla="*/ 26 h 40"/>
                <a:gd name="T14" fmla="*/ 4 w 43"/>
                <a:gd name="T15" fmla="*/ 12 h 40"/>
                <a:gd name="T16" fmla="*/ 20 w 43"/>
                <a:gd name="T17" fmla="*/ 0 h 40"/>
                <a:gd name="T18" fmla="*/ 34 w 43"/>
                <a:gd name="T19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0">
                  <a:moveTo>
                    <a:pt x="34" y="4"/>
                  </a:moveTo>
                  <a:cubicBezTo>
                    <a:pt x="34" y="7"/>
                    <a:pt x="38" y="8"/>
                    <a:pt x="39" y="10"/>
                  </a:cubicBezTo>
                  <a:cubicBezTo>
                    <a:pt x="40" y="14"/>
                    <a:pt x="43" y="19"/>
                    <a:pt x="40" y="23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8"/>
                    <a:pt x="38" y="32"/>
                    <a:pt x="36" y="33"/>
                  </a:cubicBezTo>
                  <a:cubicBezTo>
                    <a:pt x="32" y="37"/>
                    <a:pt x="26" y="38"/>
                    <a:pt x="21" y="40"/>
                  </a:cubicBezTo>
                  <a:cubicBezTo>
                    <a:pt x="14" y="39"/>
                    <a:pt x="6" y="34"/>
                    <a:pt x="4" y="26"/>
                  </a:cubicBezTo>
                  <a:cubicBezTo>
                    <a:pt x="0" y="22"/>
                    <a:pt x="3" y="17"/>
                    <a:pt x="4" y="12"/>
                  </a:cubicBezTo>
                  <a:cubicBezTo>
                    <a:pt x="8" y="6"/>
                    <a:pt x="13" y="1"/>
                    <a:pt x="20" y="0"/>
                  </a:cubicBezTo>
                  <a:cubicBezTo>
                    <a:pt x="25" y="0"/>
                    <a:pt x="30" y="1"/>
                    <a:pt x="3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249"/>
            <p:cNvSpPr>
              <a:spLocks/>
            </p:cNvSpPr>
            <p:nvPr/>
          </p:nvSpPr>
          <p:spPr bwMode="auto">
            <a:xfrm>
              <a:off x="9613900" y="6218238"/>
              <a:ext cx="28575" cy="31750"/>
            </a:xfrm>
            <a:custGeom>
              <a:avLst/>
              <a:gdLst>
                <a:gd name="T0" fmla="*/ 4 w 8"/>
                <a:gd name="T1" fmla="*/ 8 h 9"/>
                <a:gd name="T2" fmla="*/ 2 w 8"/>
                <a:gd name="T3" fmla="*/ 9 h 9"/>
                <a:gd name="T4" fmla="*/ 6 w 8"/>
                <a:gd name="T5" fmla="*/ 0 h 9"/>
                <a:gd name="T6" fmla="*/ 4 w 8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4" y="8"/>
                  </a:moveTo>
                  <a:cubicBezTo>
                    <a:pt x="4" y="9"/>
                    <a:pt x="2" y="9"/>
                    <a:pt x="2" y="9"/>
                  </a:cubicBezTo>
                  <a:cubicBezTo>
                    <a:pt x="0" y="5"/>
                    <a:pt x="6" y="4"/>
                    <a:pt x="6" y="0"/>
                  </a:cubicBezTo>
                  <a:cubicBezTo>
                    <a:pt x="8" y="2"/>
                    <a:pt x="5" y="6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250"/>
            <p:cNvSpPr>
              <a:spLocks/>
            </p:cNvSpPr>
            <p:nvPr/>
          </p:nvSpPr>
          <p:spPr bwMode="auto">
            <a:xfrm>
              <a:off x="8702675" y="6218238"/>
              <a:ext cx="55563" cy="23813"/>
            </a:xfrm>
            <a:custGeom>
              <a:avLst/>
              <a:gdLst>
                <a:gd name="T0" fmla="*/ 16 w 16"/>
                <a:gd name="T1" fmla="*/ 6 h 7"/>
                <a:gd name="T2" fmla="*/ 9 w 16"/>
                <a:gd name="T3" fmla="*/ 5 h 7"/>
                <a:gd name="T4" fmla="*/ 0 w 16"/>
                <a:gd name="T5" fmla="*/ 2 h 7"/>
                <a:gd name="T6" fmla="*/ 15 w 16"/>
                <a:gd name="T7" fmla="*/ 5 h 7"/>
                <a:gd name="T8" fmla="*/ 16 w 1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5" y="7"/>
                    <a:pt x="11" y="6"/>
                    <a:pt x="9" y="5"/>
                  </a:cubicBezTo>
                  <a:cubicBezTo>
                    <a:pt x="6" y="4"/>
                    <a:pt x="3" y="3"/>
                    <a:pt x="0" y="2"/>
                  </a:cubicBezTo>
                  <a:cubicBezTo>
                    <a:pt x="5" y="0"/>
                    <a:pt x="10" y="4"/>
                    <a:pt x="15" y="5"/>
                  </a:cubicBezTo>
                  <a:lnTo>
                    <a:pt x="1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251"/>
            <p:cNvSpPr>
              <a:spLocks/>
            </p:cNvSpPr>
            <p:nvPr/>
          </p:nvSpPr>
          <p:spPr bwMode="auto">
            <a:xfrm>
              <a:off x="9388475" y="6221413"/>
              <a:ext cx="28575" cy="38100"/>
            </a:xfrm>
            <a:custGeom>
              <a:avLst/>
              <a:gdLst>
                <a:gd name="T0" fmla="*/ 8 w 8"/>
                <a:gd name="T1" fmla="*/ 6 h 11"/>
                <a:gd name="T2" fmla="*/ 3 w 8"/>
                <a:gd name="T3" fmla="*/ 9 h 11"/>
                <a:gd name="T4" fmla="*/ 1 w 8"/>
                <a:gd name="T5" fmla="*/ 2 h 11"/>
                <a:gd name="T6" fmla="*/ 8 w 8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6"/>
                  </a:moveTo>
                  <a:cubicBezTo>
                    <a:pt x="6" y="7"/>
                    <a:pt x="6" y="11"/>
                    <a:pt x="3" y="9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4" y="0"/>
                    <a:pt x="6" y="4"/>
                    <a:pt x="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252"/>
            <p:cNvSpPr>
              <a:spLocks/>
            </p:cNvSpPr>
            <p:nvPr/>
          </p:nvSpPr>
          <p:spPr bwMode="auto">
            <a:xfrm>
              <a:off x="9545638" y="6229351"/>
              <a:ext cx="50800" cy="50800"/>
            </a:xfrm>
            <a:custGeom>
              <a:avLst/>
              <a:gdLst>
                <a:gd name="T0" fmla="*/ 15 w 15"/>
                <a:gd name="T1" fmla="*/ 6 h 15"/>
                <a:gd name="T2" fmla="*/ 8 w 15"/>
                <a:gd name="T3" fmla="*/ 15 h 15"/>
                <a:gd name="T4" fmla="*/ 0 w 15"/>
                <a:gd name="T5" fmla="*/ 10 h 15"/>
                <a:gd name="T6" fmla="*/ 7 w 15"/>
                <a:gd name="T7" fmla="*/ 0 h 15"/>
                <a:gd name="T8" fmla="*/ 15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6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5" y="14"/>
                    <a:pt x="2" y="13"/>
                    <a:pt x="0" y="10"/>
                  </a:cubicBezTo>
                  <a:cubicBezTo>
                    <a:pt x="2" y="6"/>
                    <a:pt x="5" y="4"/>
                    <a:pt x="7" y="0"/>
                  </a:cubicBezTo>
                  <a:cubicBezTo>
                    <a:pt x="10" y="2"/>
                    <a:pt x="13" y="3"/>
                    <a:pt x="1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253"/>
            <p:cNvSpPr>
              <a:spLocks/>
            </p:cNvSpPr>
            <p:nvPr/>
          </p:nvSpPr>
          <p:spPr bwMode="auto">
            <a:xfrm>
              <a:off x="8924925" y="622935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254"/>
            <p:cNvSpPr>
              <a:spLocks/>
            </p:cNvSpPr>
            <p:nvPr/>
          </p:nvSpPr>
          <p:spPr bwMode="auto">
            <a:xfrm>
              <a:off x="7146925" y="6232526"/>
              <a:ext cx="49213" cy="61913"/>
            </a:xfrm>
            <a:custGeom>
              <a:avLst/>
              <a:gdLst>
                <a:gd name="T0" fmla="*/ 14 w 14"/>
                <a:gd name="T1" fmla="*/ 18 h 18"/>
                <a:gd name="T2" fmla="*/ 9 w 14"/>
                <a:gd name="T3" fmla="*/ 16 h 18"/>
                <a:gd name="T4" fmla="*/ 0 w 14"/>
                <a:gd name="T5" fmla="*/ 1 h 18"/>
                <a:gd name="T6" fmla="*/ 1 w 14"/>
                <a:gd name="T7" fmla="*/ 0 h 18"/>
                <a:gd name="T8" fmla="*/ 14 w 1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14" y="18"/>
                  </a:moveTo>
                  <a:cubicBezTo>
                    <a:pt x="12" y="18"/>
                    <a:pt x="11" y="17"/>
                    <a:pt x="9" y="16"/>
                  </a:cubicBezTo>
                  <a:cubicBezTo>
                    <a:pt x="5" y="12"/>
                    <a:pt x="1" y="8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6"/>
                    <a:pt x="10" y="12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255"/>
            <p:cNvSpPr>
              <a:spLocks/>
            </p:cNvSpPr>
            <p:nvPr/>
          </p:nvSpPr>
          <p:spPr bwMode="auto">
            <a:xfrm>
              <a:off x="10179050" y="6229351"/>
              <a:ext cx="287338" cy="293688"/>
            </a:xfrm>
            <a:custGeom>
              <a:avLst/>
              <a:gdLst>
                <a:gd name="T0" fmla="*/ 77 w 83"/>
                <a:gd name="T1" fmla="*/ 24 h 85"/>
                <a:gd name="T2" fmla="*/ 76 w 83"/>
                <a:gd name="T3" fmla="*/ 64 h 85"/>
                <a:gd name="T4" fmla="*/ 31 w 83"/>
                <a:gd name="T5" fmla="*/ 81 h 85"/>
                <a:gd name="T6" fmla="*/ 19 w 83"/>
                <a:gd name="T7" fmla="*/ 77 h 85"/>
                <a:gd name="T8" fmla="*/ 1 w 83"/>
                <a:gd name="T9" fmla="*/ 46 h 85"/>
                <a:gd name="T10" fmla="*/ 4 w 83"/>
                <a:gd name="T11" fmla="*/ 28 h 85"/>
                <a:gd name="T12" fmla="*/ 14 w 83"/>
                <a:gd name="T13" fmla="*/ 13 h 85"/>
                <a:gd name="T14" fmla="*/ 54 w 83"/>
                <a:gd name="T15" fmla="*/ 5 h 85"/>
                <a:gd name="T16" fmla="*/ 77 w 83"/>
                <a:gd name="T17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5">
                  <a:moveTo>
                    <a:pt x="77" y="24"/>
                  </a:moveTo>
                  <a:cubicBezTo>
                    <a:pt x="83" y="36"/>
                    <a:pt x="82" y="52"/>
                    <a:pt x="76" y="64"/>
                  </a:cubicBezTo>
                  <a:cubicBezTo>
                    <a:pt x="66" y="79"/>
                    <a:pt x="49" y="85"/>
                    <a:pt x="31" y="81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9" y="70"/>
                    <a:pt x="3" y="58"/>
                    <a:pt x="1" y="46"/>
                  </a:cubicBezTo>
                  <a:cubicBezTo>
                    <a:pt x="0" y="40"/>
                    <a:pt x="2" y="34"/>
                    <a:pt x="4" y="28"/>
                  </a:cubicBezTo>
                  <a:cubicBezTo>
                    <a:pt x="6" y="22"/>
                    <a:pt x="10" y="16"/>
                    <a:pt x="14" y="13"/>
                  </a:cubicBezTo>
                  <a:cubicBezTo>
                    <a:pt x="25" y="3"/>
                    <a:pt x="41" y="0"/>
                    <a:pt x="54" y="5"/>
                  </a:cubicBezTo>
                  <a:cubicBezTo>
                    <a:pt x="63" y="9"/>
                    <a:pt x="72" y="15"/>
                    <a:pt x="7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256"/>
            <p:cNvSpPr>
              <a:spLocks/>
            </p:cNvSpPr>
            <p:nvPr/>
          </p:nvSpPr>
          <p:spPr bwMode="auto">
            <a:xfrm>
              <a:off x="9672638" y="6242051"/>
              <a:ext cx="90488" cy="34925"/>
            </a:xfrm>
            <a:custGeom>
              <a:avLst/>
              <a:gdLst>
                <a:gd name="T0" fmla="*/ 26 w 26"/>
                <a:gd name="T1" fmla="*/ 8 h 10"/>
                <a:gd name="T2" fmla="*/ 22 w 26"/>
                <a:gd name="T3" fmla="*/ 10 h 10"/>
                <a:gd name="T4" fmla="*/ 0 w 26"/>
                <a:gd name="T5" fmla="*/ 1 h 10"/>
                <a:gd name="T6" fmla="*/ 0 w 26"/>
                <a:gd name="T7" fmla="*/ 0 h 10"/>
                <a:gd name="T8" fmla="*/ 26 w 26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">
                  <a:moveTo>
                    <a:pt x="26" y="8"/>
                  </a:moveTo>
                  <a:cubicBezTo>
                    <a:pt x="26" y="10"/>
                    <a:pt x="24" y="10"/>
                    <a:pt x="22" y="10"/>
                  </a:cubicBezTo>
                  <a:cubicBezTo>
                    <a:pt x="14" y="10"/>
                    <a:pt x="5" y="7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9" y="3"/>
                    <a:pt x="2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257"/>
            <p:cNvSpPr>
              <a:spLocks/>
            </p:cNvSpPr>
            <p:nvPr/>
          </p:nvSpPr>
          <p:spPr bwMode="auto">
            <a:xfrm>
              <a:off x="9475788" y="6242051"/>
              <a:ext cx="49213" cy="49213"/>
            </a:xfrm>
            <a:custGeom>
              <a:avLst/>
              <a:gdLst>
                <a:gd name="T0" fmla="*/ 12 w 14"/>
                <a:gd name="T1" fmla="*/ 5 h 14"/>
                <a:gd name="T2" fmla="*/ 14 w 14"/>
                <a:gd name="T3" fmla="*/ 6 h 14"/>
                <a:gd name="T4" fmla="*/ 7 w 14"/>
                <a:gd name="T5" fmla="*/ 14 h 14"/>
                <a:gd name="T6" fmla="*/ 0 w 14"/>
                <a:gd name="T7" fmla="*/ 9 h 14"/>
                <a:gd name="T8" fmla="*/ 6 w 14"/>
                <a:gd name="T9" fmla="*/ 0 h 14"/>
                <a:gd name="T10" fmla="*/ 12 w 14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12" y="5"/>
                  </a:moveTo>
                  <a:cubicBezTo>
                    <a:pt x="13" y="5"/>
                    <a:pt x="14" y="5"/>
                    <a:pt x="14" y="6"/>
                  </a:cubicBezTo>
                  <a:cubicBezTo>
                    <a:pt x="12" y="9"/>
                    <a:pt x="10" y="12"/>
                    <a:pt x="7" y="14"/>
                  </a:cubicBezTo>
                  <a:cubicBezTo>
                    <a:pt x="4" y="14"/>
                    <a:pt x="2" y="11"/>
                    <a:pt x="0" y="9"/>
                  </a:cubicBezTo>
                  <a:cubicBezTo>
                    <a:pt x="0" y="6"/>
                    <a:pt x="4" y="3"/>
                    <a:pt x="6" y="0"/>
                  </a:cubicBezTo>
                  <a:cubicBezTo>
                    <a:pt x="8" y="1"/>
                    <a:pt x="10" y="3"/>
                    <a:pt x="1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258"/>
            <p:cNvSpPr>
              <a:spLocks/>
            </p:cNvSpPr>
            <p:nvPr/>
          </p:nvSpPr>
          <p:spPr bwMode="auto">
            <a:xfrm>
              <a:off x="10469563" y="6242051"/>
              <a:ext cx="101600" cy="49213"/>
            </a:xfrm>
            <a:custGeom>
              <a:avLst/>
              <a:gdLst>
                <a:gd name="T0" fmla="*/ 19 w 29"/>
                <a:gd name="T1" fmla="*/ 8 h 14"/>
                <a:gd name="T2" fmla="*/ 0 w 29"/>
                <a:gd name="T3" fmla="*/ 13 h 14"/>
                <a:gd name="T4" fmla="*/ 8 w 29"/>
                <a:gd name="T5" fmla="*/ 7 h 14"/>
                <a:gd name="T6" fmla="*/ 29 w 29"/>
                <a:gd name="T7" fmla="*/ 0 h 14"/>
                <a:gd name="T8" fmla="*/ 19 w 29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19" y="8"/>
                  </a:moveTo>
                  <a:cubicBezTo>
                    <a:pt x="13" y="10"/>
                    <a:pt x="7" y="14"/>
                    <a:pt x="0" y="13"/>
                  </a:cubicBezTo>
                  <a:cubicBezTo>
                    <a:pt x="1" y="10"/>
                    <a:pt x="5" y="9"/>
                    <a:pt x="8" y="7"/>
                  </a:cubicBezTo>
                  <a:cubicBezTo>
                    <a:pt x="15" y="4"/>
                    <a:pt x="22" y="1"/>
                    <a:pt x="29" y="0"/>
                  </a:cubicBezTo>
                  <a:cubicBezTo>
                    <a:pt x="28" y="4"/>
                    <a:pt x="22" y="6"/>
                    <a:pt x="1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259"/>
            <p:cNvSpPr>
              <a:spLocks/>
            </p:cNvSpPr>
            <p:nvPr/>
          </p:nvSpPr>
          <p:spPr bwMode="auto">
            <a:xfrm>
              <a:off x="6704013" y="6242051"/>
              <a:ext cx="52388" cy="46038"/>
            </a:xfrm>
            <a:custGeom>
              <a:avLst/>
              <a:gdLst>
                <a:gd name="T0" fmla="*/ 15 w 15"/>
                <a:gd name="T1" fmla="*/ 12 h 13"/>
                <a:gd name="T2" fmla="*/ 15 w 15"/>
                <a:gd name="T3" fmla="*/ 13 h 13"/>
                <a:gd name="T4" fmla="*/ 0 w 15"/>
                <a:gd name="T5" fmla="*/ 1 h 13"/>
                <a:gd name="T6" fmla="*/ 4 w 15"/>
                <a:gd name="T7" fmla="*/ 1 h 13"/>
                <a:gd name="T8" fmla="*/ 15 w 15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9" y="11"/>
                    <a:pt x="4" y="6"/>
                    <a:pt x="0" y="1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9" y="3"/>
                    <a:pt x="12" y="7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260"/>
            <p:cNvSpPr>
              <a:spLocks/>
            </p:cNvSpPr>
            <p:nvPr/>
          </p:nvSpPr>
          <p:spPr bwMode="auto">
            <a:xfrm>
              <a:off x="10580688" y="6229351"/>
              <a:ext cx="509588" cy="149225"/>
            </a:xfrm>
            <a:custGeom>
              <a:avLst/>
              <a:gdLst>
                <a:gd name="T0" fmla="*/ 74 w 147"/>
                <a:gd name="T1" fmla="*/ 8 h 43"/>
                <a:gd name="T2" fmla="*/ 78 w 147"/>
                <a:gd name="T3" fmla="*/ 12 h 43"/>
                <a:gd name="T4" fmla="*/ 142 w 147"/>
                <a:gd name="T5" fmla="*/ 7 h 43"/>
                <a:gd name="T6" fmla="*/ 147 w 147"/>
                <a:gd name="T7" fmla="*/ 9 h 43"/>
                <a:gd name="T8" fmla="*/ 144 w 147"/>
                <a:gd name="T9" fmla="*/ 11 h 43"/>
                <a:gd name="T10" fmla="*/ 27 w 147"/>
                <a:gd name="T11" fmla="*/ 31 h 43"/>
                <a:gd name="T12" fmla="*/ 15 w 147"/>
                <a:gd name="T13" fmla="*/ 37 h 43"/>
                <a:gd name="T14" fmla="*/ 12 w 147"/>
                <a:gd name="T15" fmla="*/ 42 h 43"/>
                <a:gd name="T16" fmla="*/ 6 w 147"/>
                <a:gd name="T17" fmla="*/ 37 h 43"/>
                <a:gd name="T18" fmla="*/ 0 w 147"/>
                <a:gd name="T19" fmla="*/ 36 h 43"/>
                <a:gd name="T20" fmla="*/ 13 w 147"/>
                <a:gd name="T21" fmla="*/ 25 h 43"/>
                <a:gd name="T22" fmla="*/ 24 w 147"/>
                <a:gd name="T23" fmla="*/ 22 h 43"/>
                <a:gd name="T24" fmla="*/ 66 w 147"/>
                <a:gd name="T25" fmla="*/ 14 h 43"/>
                <a:gd name="T26" fmla="*/ 74 w 147"/>
                <a:gd name="T27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43">
                  <a:moveTo>
                    <a:pt x="74" y="8"/>
                  </a:moveTo>
                  <a:cubicBezTo>
                    <a:pt x="73" y="10"/>
                    <a:pt x="76" y="12"/>
                    <a:pt x="78" y="12"/>
                  </a:cubicBezTo>
                  <a:cubicBezTo>
                    <a:pt x="99" y="11"/>
                    <a:pt x="120" y="7"/>
                    <a:pt x="142" y="7"/>
                  </a:cubicBezTo>
                  <a:cubicBezTo>
                    <a:pt x="144" y="7"/>
                    <a:pt x="146" y="7"/>
                    <a:pt x="147" y="9"/>
                  </a:cubicBezTo>
                  <a:cubicBezTo>
                    <a:pt x="147" y="10"/>
                    <a:pt x="145" y="11"/>
                    <a:pt x="144" y="11"/>
                  </a:cubicBezTo>
                  <a:cubicBezTo>
                    <a:pt x="104" y="15"/>
                    <a:pt x="66" y="25"/>
                    <a:pt x="27" y="31"/>
                  </a:cubicBezTo>
                  <a:cubicBezTo>
                    <a:pt x="23" y="34"/>
                    <a:pt x="17" y="32"/>
                    <a:pt x="15" y="37"/>
                  </a:cubicBezTo>
                  <a:cubicBezTo>
                    <a:pt x="14" y="38"/>
                    <a:pt x="15" y="42"/>
                    <a:pt x="12" y="42"/>
                  </a:cubicBezTo>
                  <a:cubicBezTo>
                    <a:pt x="7" y="43"/>
                    <a:pt x="10" y="37"/>
                    <a:pt x="6" y="37"/>
                  </a:cubicBezTo>
                  <a:cubicBezTo>
                    <a:pt x="4" y="36"/>
                    <a:pt x="1" y="39"/>
                    <a:pt x="0" y="36"/>
                  </a:cubicBezTo>
                  <a:cubicBezTo>
                    <a:pt x="4" y="32"/>
                    <a:pt x="9" y="29"/>
                    <a:pt x="13" y="25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38" y="19"/>
                    <a:pt x="52" y="17"/>
                    <a:pt x="66" y="14"/>
                  </a:cubicBezTo>
                  <a:cubicBezTo>
                    <a:pt x="70" y="12"/>
                    <a:pt x="68" y="0"/>
                    <a:pt x="7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261"/>
            <p:cNvSpPr>
              <a:spLocks/>
            </p:cNvSpPr>
            <p:nvPr/>
          </p:nvSpPr>
          <p:spPr bwMode="auto">
            <a:xfrm>
              <a:off x="8637588" y="6249988"/>
              <a:ext cx="79375" cy="26988"/>
            </a:xfrm>
            <a:custGeom>
              <a:avLst/>
              <a:gdLst>
                <a:gd name="T0" fmla="*/ 23 w 23"/>
                <a:gd name="T1" fmla="*/ 2 h 8"/>
                <a:gd name="T2" fmla="*/ 0 w 23"/>
                <a:gd name="T3" fmla="*/ 7 h 8"/>
                <a:gd name="T4" fmla="*/ 0 w 23"/>
                <a:gd name="T5" fmla="*/ 6 h 8"/>
                <a:gd name="T6" fmla="*/ 23 w 23"/>
                <a:gd name="T7" fmla="*/ 1 h 8"/>
                <a:gd name="T8" fmla="*/ 23 w 23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2"/>
                  </a:moveTo>
                  <a:cubicBezTo>
                    <a:pt x="16" y="6"/>
                    <a:pt x="8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1"/>
                    <a:pt x="15" y="0"/>
                    <a:pt x="23" y="1"/>
                  </a:cubicBezTo>
                  <a:lnTo>
                    <a:pt x="2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262"/>
            <p:cNvSpPr>
              <a:spLocks/>
            </p:cNvSpPr>
            <p:nvPr/>
          </p:nvSpPr>
          <p:spPr bwMode="auto">
            <a:xfrm>
              <a:off x="10317163" y="6249988"/>
              <a:ext cx="46038" cy="26988"/>
            </a:xfrm>
            <a:custGeom>
              <a:avLst/>
              <a:gdLst>
                <a:gd name="T0" fmla="*/ 11 w 13"/>
                <a:gd name="T1" fmla="*/ 2 h 8"/>
                <a:gd name="T2" fmla="*/ 10 w 13"/>
                <a:gd name="T3" fmla="*/ 6 h 8"/>
                <a:gd name="T4" fmla="*/ 0 w 13"/>
                <a:gd name="T5" fmla="*/ 2 h 8"/>
                <a:gd name="T6" fmla="*/ 1 w 13"/>
                <a:gd name="T7" fmla="*/ 0 h 8"/>
                <a:gd name="T8" fmla="*/ 11 w 13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1" y="2"/>
                  </a:moveTo>
                  <a:cubicBezTo>
                    <a:pt x="13" y="4"/>
                    <a:pt x="10" y="5"/>
                    <a:pt x="10" y="6"/>
                  </a:cubicBezTo>
                  <a:cubicBezTo>
                    <a:pt x="7" y="8"/>
                    <a:pt x="3" y="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263"/>
            <p:cNvSpPr>
              <a:spLocks/>
            </p:cNvSpPr>
            <p:nvPr/>
          </p:nvSpPr>
          <p:spPr bwMode="auto">
            <a:xfrm>
              <a:off x="9413875" y="6246813"/>
              <a:ext cx="41275" cy="50800"/>
            </a:xfrm>
            <a:custGeom>
              <a:avLst/>
              <a:gdLst>
                <a:gd name="T0" fmla="*/ 11 w 12"/>
                <a:gd name="T1" fmla="*/ 6 h 15"/>
                <a:gd name="T2" fmla="*/ 6 w 12"/>
                <a:gd name="T3" fmla="*/ 15 h 15"/>
                <a:gd name="T4" fmla="*/ 0 w 12"/>
                <a:gd name="T5" fmla="*/ 9 h 15"/>
                <a:gd name="T6" fmla="*/ 3 w 12"/>
                <a:gd name="T7" fmla="*/ 2 h 15"/>
                <a:gd name="T8" fmla="*/ 11 w 12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6"/>
                  </a:moveTo>
                  <a:cubicBezTo>
                    <a:pt x="12" y="10"/>
                    <a:pt x="8" y="13"/>
                    <a:pt x="6" y="15"/>
                  </a:cubicBezTo>
                  <a:cubicBezTo>
                    <a:pt x="3" y="14"/>
                    <a:pt x="2" y="11"/>
                    <a:pt x="0" y="9"/>
                  </a:cubicBezTo>
                  <a:cubicBezTo>
                    <a:pt x="0" y="6"/>
                    <a:pt x="1" y="4"/>
                    <a:pt x="3" y="2"/>
                  </a:cubicBezTo>
                  <a:cubicBezTo>
                    <a:pt x="7" y="0"/>
                    <a:pt x="7" y="6"/>
                    <a:pt x="1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1264"/>
            <p:cNvSpPr>
              <a:spLocks/>
            </p:cNvSpPr>
            <p:nvPr/>
          </p:nvSpPr>
          <p:spPr bwMode="auto">
            <a:xfrm>
              <a:off x="10252075" y="6249988"/>
              <a:ext cx="47625" cy="52388"/>
            </a:xfrm>
            <a:custGeom>
              <a:avLst/>
              <a:gdLst>
                <a:gd name="T0" fmla="*/ 14 w 14"/>
                <a:gd name="T1" fmla="*/ 3 h 15"/>
                <a:gd name="T2" fmla="*/ 2 w 14"/>
                <a:gd name="T3" fmla="*/ 10 h 15"/>
                <a:gd name="T4" fmla="*/ 1 w 14"/>
                <a:gd name="T5" fmla="*/ 7 h 15"/>
                <a:gd name="T6" fmla="*/ 14 w 14"/>
                <a:gd name="T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4" y="3"/>
                  </a:moveTo>
                  <a:cubicBezTo>
                    <a:pt x="10" y="5"/>
                    <a:pt x="8" y="15"/>
                    <a:pt x="2" y="10"/>
                  </a:cubicBezTo>
                  <a:cubicBezTo>
                    <a:pt x="1" y="9"/>
                    <a:pt x="0" y="8"/>
                    <a:pt x="1" y="7"/>
                  </a:cubicBezTo>
                  <a:cubicBezTo>
                    <a:pt x="4" y="4"/>
                    <a:pt x="9" y="0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265"/>
            <p:cNvSpPr>
              <a:spLocks/>
            </p:cNvSpPr>
            <p:nvPr/>
          </p:nvSpPr>
          <p:spPr bwMode="auto">
            <a:xfrm>
              <a:off x="9583738" y="6256338"/>
              <a:ext cx="34925" cy="41275"/>
            </a:xfrm>
            <a:custGeom>
              <a:avLst/>
              <a:gdLst>
                <a:gd name="T0" fmla="*/ 10 w 10"/>
                <a:gd name="T1" fmla="*/ 3 h 12"/>
                <a:gd name="T2" fmla="*/ 3 w 10"/>
                <a:gd name="T3" fmla="*/ 11 h 12"/>
                <a:gd name="T4" fmla="*/ 0 w 10"/>
                <a:gd name="T5" fmla="*/ 10 h 12"/>
                <a:gd name="T6" fmla="*/ 7 w 10"/>
                <a:gd name="T7" fmla="*/ 0 h 12"/>
                <a:gd name="T8" fmla="*/ 10 w 10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10" y="3"/>
                  </a:moveTo>
                  <a:cubicBezTo>
                    <a:pt x="8" y="6"/>
                    <a:pt x="6" y="9"/>
                    <a:pt x="3" y="11"/>
                  </a:cubicBezTo>
                  <a:cubicBezTo>
                    <a:pt x="2" y="12"/>
                    <a:pt x="1" y="11"/>
                    <a:pt x="0" y="10"/>
                  </a:cubicBezTo>
                  <a:cubicBezTo>
                    <a:pt x="2" y="7"/>
                    <a:pt x="4" y="3"/>
                    <a:pt x="7" y="0"/>
                  </a:cubicBezTo>
                  <a:cubicBezTo>
                    <a:pt x="9" y="0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266"/>
            <p:cNvSpPr>
              <a:spLocks/>
            </p:cNvSpPr>
            <p:nvPr/>
          </p:nvSpPr>
          <p:spPr bwMode="auto">
            <a:xfrm>
              <a:off x="7916863" y="6259513"/>
              <a:ext cx="155575" cy="28575"/>
            </a:xfrm>
            <a:custGeom>
              <a:avLst/>
              <a:gdLst>
                <a:gd name="T0" fmla="*/ 44 w 45"/>
                <a:gd name="T1" fmla="*/ 3 h 8"/>
                <a:gd name="T2" fmla="*/ 43 w 45"/>
                <a:gd name="T3" fmla="*/ 8 h 8"/>
                <a:gd name="T4" fmla="*/ 31 w 45"/>
                <a:gd name="T5" fmla="*/ 6 h 8"/>
                <a:gd name="T6" fmla="*/ 0 w 45"/>
                <a:gd name="T7" fmla="*/ 8 h 8"/>
                <a:gd name="T8" fmla="*/ 43 w 45"/>
                <a:gd name="T9" fmla="*/ 2 h 8"/>
                <a:gd name="T10" fmla="*/ 44 w 45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8">
                  <a:moveTo>
                    <a:pt x="44" y="3"/>
                  </a:moveTo>
                  <a:cubicBezTo>
                    <a:pt x="45" y="4"/>
                    <a:pt x="43" y="6"/>
                    <a:pt x="43" y="8"/>
                  </a:cubicBezTo>
                  <a:cubicBezTo>
                    <a:pt x="39" y="8"/>
                    <a:pt x="36" y="6"/>
                    <a:pt x="31" y="6"/>
                  </a:cubicBezTo>
                  <a:cubicBezTo>
                    <a:pt x="21" y="4"/>
                    <a:pt x="10" y="6"/>
                    <a:pt x="0" y="8"/>
                  </a:cubicBezTo>
                  <a:cubicBezTo>
                    <a:pt x="13" y="1"/>
                    <a:pt x="30" y="0"/>
                    <a:pt x="43" y="2"/>
                  </a:cubicBezTo>
                  <a:lnTo>
                    <a:pt x="4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267"/>
            <p:cNvSpPr>
              <a:spLocks/>
            </p:cNvSpPr>
            <p:nvPr/>
          </p:nvSpPr>
          <p:spPr bwMode="auto">
            <a:xfrm>
              <a:off x="6677025" y="6259513"/>
              <a:ext cx="68263" cy="46038"/>
            </a:xfrm>
            <a:custGeom>
              <a:avLst/>
              <a:gdLst>
                <a:gd name="T0" fmla="*/ 20 w 20"/>
                <a:gd name="T1" fmla="*/ 12 h 13"/>
                <a:gd name="T2" fmla="*/ 12 w 20"/>
                <a:gd name="T3" fmla="*/ 10 h 13"/>
                <a:gd name="T4" fmla="*/ 0 w 20"/>
                <a:gd name="T5" fmla="*/ 3 h 13"/>
                <a:gd name="T6" fmla="*/ 13 w 20"/>
                <a:gd name="T7" fmla="*/ 5 h 13"/>
                <a:gd name="T8" fmla="*/ 20 w 20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3">
                  <a:moveTo>
                    <a:pt x="20" y="12"/>
                  </a:moveTo>
                  <a:cubicBezTo>
                    <a:pt x="18" y="13"/>
                    <a:pt x="15" y="11"/>
                    <a:pt x="12" y="10"/>
                  </a:cubicBezTo>
                  <a:cubicBezTo>
                    <a:pt x="8" y="8"/>
                    <a:pt x="4" y="6"/>
                    <a:pt x="0" y="3"/>
                  </a:cubicBezTo>
                  <a:cubicBezTo>
                    <a:pt x="4" y="0"/>
                    <a:pt x="8" y="4"/>
                    <a:pt x="13" y="5"/>
                  </a:cubicBezTo>
                  <a:cubicBezTo>
                    <a:pt x="15" y="7"/>
                    <a:pt x="18" y="9"/>
                    <a:pt x="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268"/>
            <p:cNvSpPr>
              <a:spLocks/>
            </p:cNvSpPr>
            <p:nvPr/>
          </p:nvSpPr>
          <p:spPr bwMode="auto">
            <a:xfrm>
              <a:off x="7137400" y="6267451"/>
              <a:ext cx="41275" cy="38100"/>
            </a:xfrm>
            <a:custGeom>
              <a:avLst/>
              <a:gdLst>
                <a:gd name="T0" fmla="*/ 12 w 12"/>
                <a:gd name="T1" fmla="*/ 10 h 11"/>
                <a:gd name="T2" fmla="*/ 3 w 12"/>
                <a:gd name="T3" fmla="*/ 8 h 11"/>
                <a:gd name="T4" fmla="*/ 0 w 12"/>
                <a:gd name="T5" fmla="*/ 0 h 11"/>
                <a:gd name="T6" fmla="*/ 12 w 12"/>
                <a:gd name="T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12" y="10"/>
                  </a:moveTo>
                  <a:cubicBezTo>
                    <a:pt x="9" y="11"/>
                    <a:pt x="6" y="9"/>
                    <a:pt x="3" y="8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4" y="3"/>
                    <a:pt x="9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269"/>
            <p:cNvSpPr>
              <a:spLocks/>
            </p:cNvSpPr>
            <p:nvPr/>
          </p:nvSpPr>
          <p:spPr bwMode="auto">
            <a:xfrm>
              <a:off x="10360025" y="6267451"/>
              <a:ext cx="44450" cy="41275"/>
            </a:xfrm>
            <a:custGeom>
              <a:avLst/>
              <a:gdLst>
                <a:gd name="T0" fmla="*/ 13 w 13"/>
                <a:gd name="T1" fmla="*/ 6 h 12"/>
                <a:gd name="T2" fmla="*/ 6 w 13"/>
                <a:gd name="T3" fmla="*/ 11 h 12"/>
                <a:gd name="T4" fmla="*/ 0 w 13"/>
                <a:gd name="T5" fmla="*/ 5 h 12"/>
                <a:gd name="T6" fmla="*/ 4 w 13"/>
                <a:gd name="T7" fmla="*/ 0 h 12"/>
                <a:gd name="T8" fmla="*/ 13 w 13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1" y="8"/>
                    <a:pt x="9" y="12"/>
                    <a:pt x="6" y="11"/>
                  </a:cubicBezTo>
                  <a:cubicBezTo>
                    <a:pt x="4" y="8"/>
                    <a:pt x="1" y="8"/>
                    <a:pt x="0" y="5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8" y="1"/>
                    <a:pt x="11" y="3"/>
                    <a:pt x="1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270"/>
            <p:cNvSpPr>
              <a:spLocks/>
            </p:cNvSpPr>
            <p:nvPr/>
          </p:nvSpPr>
          <p:spPr bwMode="auto">
            <a:xfrm>
              <a:off x="10283825" y="6270626"/>
              <a:ext cx="53975" cy="52388"/>
            </a:xfrm>
            <a:custGeom>
              <a:avLst/>
              <a:gdLst>
                <a:gd name="T0" fmla="*/ 16 w 16"/>
                <a:gd name="T1" fmla="*/ 5 h 15"/>
                <a:gd name="T2" fmla="*/ 5 w 16"/>
                <a:gd name="T3" fmla="*/ 12 h 15"/>
                <a:gd name="T4" fmla="*/ 0 w 16"/>
                <a:gd name="T5" fmla="*/ 8 h 15"/>
                <a:gd name="T6" fmla="*/ 9 w 16"/>
                <a:gd name="T7" fmla="*/ 0 h 15"/>
                <a:gd name="T8" fmla="*/ 16 w 16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2" y="8"/>
                    <a:pt x="10" y="15"/>
                    <a:pt x="5" y="12"/>
                  </a:cubicBezTo>
                  <a:cubicBezTo>
                    <a:pt x="3" y="11"/>
                    <a:pt x="1" y="11"/>
                    <a:pt x="0" y="8"/>
                  </a:cubicBezTo>
                  <a:cubicBezTo>
                    <a:pt x="2" y="5"/>
                    <a:pt x="5" y="1"/>
                    <a:pt x="9" y="0"/>
                  </a:cubicBezTo>
                  <a:cubicBezTo>
                    <a:pt x="12" y="1"/>
                    <a:pt x="14" y="3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271"/>
            <p:cNvSpPr>
              <a:spLocks/>
            </p:cNvSpPr>
            <p:nvPr/>
          </p:nvSpPr>
          <p:spPr bwMode="auto">
            <a:xfrm>
              <a:off x="9513888" y="6273801"/>
              <a:ext cx="44450" cy="44450"/>
            </a:xfrm>
            <a:custGeom>
              <a:avLst/>
              <a:gdLst>
                <a:gd name="T0" fmla="*/ 13 w 13"/>
                <a:gd name="T1" fmla="*/ 6 h 13"/>
                <a:gd name="T2" fmla="*/ 6 w 13"/>
                <a:gd name="T3" fmla="*/ 13 h 13"/>
                <a:gd name="T4" fmla="*/ 0 w 13"/>
                <a:gd name="T5" fmla="*/ 7 h 13"/>
                <a:gd name="T6" fmla="*/ 8 w 13"/>
                <a:gd name="T7" fmla="*/ 0 h 13"/>
                <a:gd name="T8" fmla="*/ 13 w 13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0" y="12"/>
                    <a:pt x="6" y="13"/>
                  </a:cubicBezTo>
                  <a:cubicBezTo>
                    <a:pt x="4" y="12"/>
                    <a:pt x="0" y="11"/>
                    <a:pt x="0" y="7"/>
                  </a:cubicBezTo>
                  <a:cubicBezTo>
                    <a:pt x="3" y="5"/>
                    <a:pt x="4" y="0"/>
                    <a:pt x="8" y="0"/>
                  </a:cubicBezTo>
                  <a:cubicBezTo>
                    <a:pt x="9" y="3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272"/>
            <p:cNvSpPr>
              <a:spLocks/>
            </p:cNvSpPr>
            <p:nvPr/>
          </p:nvSpPr>
          <p:spPr bwMode="auto">
            <a:xfrm>
              <a:off x="8661400" y="6273801"/>
              <a:ext cx="76200" cy="28575"/>
            </a:xfrm>
            <a:custGeom>
              <a:avLst/>
              <a:gdLst>
                <a:gd name="T0" fmla="*/ 22 w 22"/>
                <a:gd name="T1" fmla="*/ 2 h 8"/>
                <a:gd name="T2" fmla="*/ 9 w 22"/>
                <a:gd name="T3" fmla="*/ 8 h 8"/>
                <a:gd name="T4" fmla="*/ 0 w 22"/>
                <a:gd name="T5" fmla="*/ 6 h 8"/>
                <a:gd name="T6" fmla="*/ 2 w 22"/>
                <a:gd name="T7" fmla="*/ 4 h 8"/>
                <a:gd name="T8" fmla="*/ 22 w 22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22" y="2"/>
                  </a:moveTo>
                  <a:cubicBezTo>
                    <a:pt x="20" y="7"/>
                    <a:pt x="14" y="7"/>
                    <a:pt x="9" y="8"/>
                  </a:cubicBezTo>
                  <a:cubicBezTo>
                    <a:pt x="6" y="7"/>
                    <a:pt x="2" y="8"/>
                    <a:pt x="0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9" y="3"/>
                    <a:pt x="16" y="0"/>
                    <a:pt x="2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273"/>
            <p:cNvSpPr>
              <a:spLocks/>
            </p:cNvSpPr>
            <p:nvPr/>
          </p:nvSpPr>
          <p:spPr bwMode="auto">
            <a:xfrm>
              <a:off x="9448800" y="6284913"/>
              <a:ext cx="44450" cy="38100"/>
            </a:xfrm>
            <a:custGeom>
              <a:avLst/>
              <a:gdLst>
                <a:gd name="T0" fmla="*/ 12 w 13"/>
                <a:gd name="T1" fmla="*/ 5 h 11"/>
                <a:gd name="T2" fmla="*/ 8 w 13"/>
                <a:gd name="T3" fmla="*/ 11 h 11"/>
                <a:gd name="T4" fmla="*/ 0 w 13"/>
                <a:gd name="T5" fmla="*/ 7 h 11"/>
                <a:gd name="T6" fmla="*/ 5 w 13"/>
                <a:gd name="T7" fmla="*/ 0 h 11"/>
                <a:gd name="T8" fmla="*/ 12 w 13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5"/>
                  </a:moveTo>
                  <a:cubicBezTo>
                    <a:pt x="13" y="8"/>
                    <a:pt x="9" y="9"/>
                    <a:pt x="8" y="11"/>
                  </a:cubicBezTo>
                  <a:cubicBezTo>
                    <a:pt x="5" y="10"/>
                    <a:pt x="2" y="9"/>
                    <a:pt x="0" y="7"/>
                  </a:cubicBezTo>
                  <a:cubicBezTo>
                    <a:pt x="1" y="4"/>
                    <a:pt x="3" y="2"/>
                    <a:pt x="5" y="0"/>
                  </a:cubicBezTo>
                  <a:cubicBezTo>
                    <a:pt x="8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274"/>
            <p:cNvSpPr>
              <a:spLocks/>
            </p:cNvSpPr>
            <p:nvPr/>
          </p:nvSpPr>
          <p:spPr bwMode="auto">
            <a:xfrm>
              <a:off x="10483850" y="6284913"/>
              <a:ext cx="96838" cy="26988"/>
            </a:xfrm>
            <a:custGeom>
              <a:avLst/>
              <a:gdLst>
                <a:gd name="T0" fmla="*/ 28 w 28"/>
                <a:gd name="T1" fmla="*/ 0 h 8"/>
                <a:gd name="T2" fmla="*/ 9 w 28"/>
                <a:gd name="T3" fmla="*/ 8 h 8"/>
                <a:gd name="T4" fmla="*/ 0 w 28"/>
                <a:gd name="T5" fmla="*/ 7 h 8"/>
                <a:gd name="T6" fmla="*/ 24 w 28"/>
                <a:gd name="T7" fmla="*/ 0 h 8"/>
                <a:gd name="T8" fmla="*/ 28 w 2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">
                  <a:moveTo>
                    <a:pt x="28" y="0"/>
                  </a:moveTo>
                  <a:cubicBezTo>
                    <a:pt x="24" y="6"/>
                    <a:pt x="16" y="7"/>
                    <a:pt x="9" y="8"/>
                  </a:cubicBezTo>
                  <a:cubicBezTo>
                    <a:pt x="6" y="8"/>
                    <a:pt x="3" y="8"/>
                    <a:pt x="0" y="7"/>
                  </a:cubicBezTo>
                  <a:cubicBezTo>
                    <a:pt x="7" y="2"/>
                    <a:pt x="16" y="3"/>
                    <a:pt x="24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275"/>
            <p:cNvSpPr>
              <a:spLocks/>
            </p:cNvSpPr>
            <p:nvPr/>
          </p:nvSpPr>
          <p:spPr bwMode="auto">
            <a:xfrm>
              <a:off x="10210800" y="6288088"/>
              <a:ext cx="47625" cy="47625"/>
            </a:xfrm>
            <a:custGeom>
              <a:avLst/>
              <a:gdLst>
                <a:gd name="T0" fmla="*/ 14 w 14"/>
                <a:gd name="T1" fmla="*/ 4 h 14"/>
                <a:gd name="T2" fmla="*/ 6 w 14"/>
                <a:gd name="T3" fmla="*/ 13 h 14"/>
                <a:gd name="T4" fmla="*/ 1 w 14"/>
                <a:gd name="T5" fmla="*/ 11 h 14"/>
                <a:gd name="T6" fmla="*/ 8 w 14"/>
                <a:gd name="T7" fmla="*/ 0 h 14"/>
                <a:gd name="T8" fmla="*/ 14 w 14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4"/>
                  </a:moveTo>
                  <a:cubicBezTo>
                    <a:pt x="13" y="8"/>
                    <a:pt x="8" y="9"/>
                    <a:pt x="6" y="13"/>
                  </a:cubicBezTo>
                  <a:cubicBezTo>
                    <a:pt x="4" y="14"/>
                    <a:pt x="3" y="12"/>
                    <a:pt x="1" y="11"/>
                  </a:cubicBezTo>
                  <a:cubicBezTo>
                    <a:pt x="0" y="6"/>
                    <a:pt x="5" y="3"/>
                    <a:pt x="8" y="0"/>
                  </a:cubicBezTo>
                  <a:cubicBezTo>
                    <a:pt x="10" y="1"/>
                    <a:pt x="13" y="2"/>
                    <a:pt x="1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276"/>
            <p:cNvSpPr>
              <a:spLocks/>
            </p:cNvSpPr>
            <p:nvPr/>
          </p:nvSpPr>
          <p:spPr bwMode="auto">
            <a:xfrm>
              <a:off x="9320213" y="6291263"/>
              <a:ext cx="65088" cy="58738"/>
            </a:xfrm>
            <a:custGeom>
              <a:avLst/>
              <a:gdLst>
                <a:gd name="T0" fmla="*/ 19 w 19"/>
                <a:gd name="T1" fmla="*/ 1 h 17"/>
                <a:gd name="T2" fmla="*/ 1 w 19"/>
                <a:gd name="T3" fmla="*/ 17 h 17"/>
                <a:gd name="T4" fmla="*/ 8 w 19"/>
                <a:gd name="T5" fmla="*/ 6 h 17"/>
                <a:gd name="T6" fmla="*/ 19 w 19"/>
                <a:gd name="T7" fmla="*/ 0 h 17"/>
                <a:gd name="T8" fmla="*/ 19 w 19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9" y="1"/>
                  </a:moveTo>
                  <a:cubicBezTo>
                    <a:pt x="14" y="7"/>
                    <a:pt x="8" y="13"/>
                    <a:pt x="1" y="17"/>
                  </a:cubicBezTo>
                  <a:cubicBezTo>
                    <a:pt x="0" y="13"/>
                    <a:pt x="5" y="8"/>
                    <a:pt x="8" y="6"/>
                  </a:cubicBezTo>
                  <a:cubicBezTo>
                    <a:pt x="11" y="3"/>
                    <a:pt x="14" y="1"/>
                    <a:pt x="19" y="0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277"/>
            <p:cNvSpPr>
              <a:spLocks/>
            </p:cNvSpPr>
            <p:nvPr/>
          </p:nvSpPr>
          <p:spPr bwMode="auto">
            <a:xfrm>
              <a:off x="8745538" y="6284913"/>
              <a:ext cx="158750" cy="176213"/>
            </a:xfrm>
            <a:custGeom>
              <a:avLst/>
              <a:gdLst>
                <a:gd name="T0" fmla="*/ 43 w 46"/>
                <a:gd name="T1" fmla="*/ 15 h 51"/>
                <a:gd name="T2" fmla="*/ 46 w 46"/>
                <a:gd name="T3" fmla="*/ 16 h 51"/>
                <a:gd name="T4" fmla="*/ 43 w 46"/>
                <a:gd name="T5" fmla="*/ 27 h 51"/>
                <a:gd name="T6" fmla="*/ 32 w 46"/>
                <a:gd name="T7" fmla="*/ 46 h 51"/>
                <a:gd name="T8" fmla="*/ 23 w 46"/>
                <a:gd name="T9" fmla="*/ 51 h 51"/>
                <a:gd name="T10" fmla="*/ 22 w 46"/>
                <a:gd name="T11" fmla="*/ 44 h 51"/>
                <a:gd name="T12" fmla="*/ 0 w 46"/>
                <a:gd name="T13" fmla="*/ 10 h 51"/>
                <a:gd name="T14" fmla="*/ 5 w 46"/>
                <a:gd name="T15" fmla="*/ 5 h 51"/>
                <a:gd name="T16" fmla="*/ 43 w 46"/>
                <a:gd name="T17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51">
                  <a:moveTo>
                    <a:pt x="43" y="15"/>
                  </a:moveTo>
                  <a:cubicBezTo>
                    <a:pt x="44" y="16"/>
                    <a:pt x="45" y="14"/>
                    <a:pt x="46" y="16"/>
                  </a:cubicBezTo>
                  <a:cubicBezTo>
                    <a:pt x="41" y="18"/>
                    <a:pt x="45" y="24"/>
                    <a:pt x="43" y="27"/>
                  </a:cubicBezTo>
                  <a:cubicBezTo>
                    <a:pt x="44" y="36"/>
                    <a:pt x="36" y="40"/>
                    <a:pt x="32" y="46"/>
                  </a:cubicBezTo>
                  <a:cubicBezTo>
                    <a:pt x="29" y="49"/>
                    <a:pt x="26" y="50"/>
                    <a:pt x="23" y="51"/>
                  </a:cubicBezTo>
                  <a:cubicBezTo>
                    <a:pt x="22" y="49"/>
                    <a:pt x="23" y="46"/>
                    <a:pt x="22" y="44"/>
                  </a:cubicBezTo>
                  <a:cubicBezTo>
                    <a:pt x="21" y="31"/>
                    <a:pt x="13" y="18"/>
                    <a:pt x="0" y="1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8" y="0"/>
                    <a:pt x="35" y="2"/>
                    <a:pt x="43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278"/>
            <p:cNvSpPr>
              <a:spLocks/>
            </p:cNvSpPr>
            <p:nvPr/>
          </p:nvSpPr>
          <p:spPr bwMode="auto">
            <a:xfrm>
              <a:off x="10055225" y="6291263"/>
              <a:ext cx="103188" cy="38100"/>
            </a:xfrm>
            <a:custGeom>
              <a:avLst/>
              <a:gdLst>
                <a:gd name="T0" fmla="*/ 30 w 30"/>
                <a:gd name="T1" fmla="*/ 10 h 11"/>
                <a:gd name="T2" fmla="*/ 2 w 30"/>
                <a:gd name="T3" fmla="*/ 4 h 11"/>
                <a:gd name="T4" fmla="*/ 0 w 30"/>
                <a:gd name="T5" fmla="*/ 2 h 11"/>
                <a:gd name="T6" fmla="*/ 18 w 30"/>
                <a:gd name="T7" fmla="*/ 3 h 11"/>
                <a:gd name="T8" fmla="*/ 30 w 3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1">
                  <a:moveTo>
                    <a:pt x="30" y="10"/>
                  </a:moveTo>
                  <a:cubicBezTo>
                    <a:pt x="21" y="11"/>
                    <a:pt x="11" y="6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6" y="0"/>
                    <a:pt x="12" y="2"/>
                    <a:pt x="18" y="3"/>
                  </a:cubicBezTo>
                  <a:cubicBezTo>
                    <a:pt x="23" y="5"/>
                    <a:pt x="27" y="6"/>
                    <a:pt x="3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279"/>
            <p:cNvSpPr>
              <a:spLocks/>
            </p:cNvSpPr>
            <p:nvPr/>
          </p:nvSpPr>
          <p:spPr bwMode="auto">
            <a:xfrm>
              <a:off x="7923213" y="6291263"/>
              <a:ext cx="134938" cy="34925"/>
            </a:xfrm>
            <a:custGeom>
              <a:avLst/>
              <a:gdLst>
                <a:gd name="T0" fmla="*/ 39 w 39"/>
                <a:gd name="T1" fmla="*/ 3 h 10"/>
                <a:gd name="T2" fmla="*/ 39 w 39"/>
                <a:gd name="T3" fmla="*/ 9 h 10"/>
                <a:gd name="T4" fmla="*/ 17 w 39"/>
                <a:gd name="T5" fmla="*/ 5 h 10"/>
                <a:gd name="T6" fmla="*/ 0 w 39"/>
                <a:gd name="T7" fmla="*/ 3 h 10"/>
                <a:gd name="T8" fmla="*/ 39 w 39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0">
                  <a:moveTo>
                    <a:pt x="39" y="3"/>
                  </a:moveTo>
                  <a:cubicBezTo>
                    <a:pt x="39" y="5"/>
                    <a:pt x="39" y="7"/>
                    <a:pt x="39" y="9"/>
                  </a:cubicBezTo>
                  <a:cubicBezTo>
                    <a:pt x="31" y="10"/>
                    <a:pt x="25" y="5"/>
                    <a:pt x="17" y="5"/>
                  </a:cubicBezTo>
                  <a:cubicBezTo>
                    <a:pt x="11" y="4"/>
                    <a:pt x="6" y="4"/>
                    <a:pt x="0" y="3"/>
                  </a:cubicBezTo>
                  <a:cubicBezTo>
                    <a:pt x="12" y="0"/>
                    <a:pt x="26" y="1"/>
                    <a:pt x="3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280"/>
            <p:cNvSpPr>
              <a:spLocks/>
            </p:cNvSpPr>
            <p:nvPr/>
          </p:nvSpPr>
          <p:spPr bwMode="auto">
            <a:xfrm>
              <a:off x="6677025" y="6297613"/>
              <a:ext cx="68263" cy="28575"/>
            </a:xfrm>
            <a:custGeom>
              <a:avLst/>
              <a:gdLst>
                <a:gd name="T0" fmla="*/ 19 w 20"/>
                <a:gd name="T1" fmla="*/ 5 h 8"/>
                <a:gd name="T2" fmla="*/ 19 w 20"/>
                <a:gd name="T3" fmla="*/ 6 h 8"/>
                <a:gd name="T4" fmla="*/ 0 w 20"/>
                <a:gd name="T5" fmla="*/ 0 h 8"/>
                <a:gd name="T6" fmla="*/ 1 w 20"/>
                <a:gd name="T7" fmla="*/ 0 h 8"/>
                <a:gd name="T8" fmla="*/ 19 w 20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19" y="5"/>
                  </a:moveTo>
                  <a:cubicBezTo>
                    <a:pt x="19" y="5"/>
                    <a:pt x="20" y="6"/>
                    <a:pt x="19" y="6"/>
                  </a:cubicBezTo>
                  <a:cubicBezTo>
                    <a:pt x="13" y="8"/>
                    <a:pt x="5" y="5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1"/>
                    <a:pt x="13" y="2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281"/>
            <p:cNvSpPr>
              <a:spLocks/>
            </p:cNvSpPr>
            <p:nvPr/>
          </p:nvSpPr>
          <p:spPr bwMode="auto">
            <a:xfrm>
              <a:off x="10398125" y="6291263"/>
              <a:ext cx="33338" cy="41275"/>
            </a:xfrm>
            <a:custGeom>
              <a:avLst/>
              <a:gdLst>
                <a:gd name="T0" fmla="*/ 10 w 10"/>
                <a:gd name="T1" fmla="*/ 8 h 12"/>
                <a:gd name="T2" fmla="*/ 7 w 10"/>
                <a:gd name="T3" fmla="*/ 12 h 12"/>
                <a:gd name="T4" fmla="*/ 0 w 10"/>
                <a:gd name="T5" fmla="*/ 6 h 12"/>
                <a:gd name="T6" fmla="*/ 6 w 10"/>
                <a:gd name="T7" fmla="*/ 2 h 12"/>
                <a:gd name="T8" fmla="*/ 10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10" y="8"/>
                  </a:moveTo>
                  <a:cubicBezTo>
                    <a:pt x="10" y="10"/>
                    <a:pt x="8" y="11"/>
                    <a:pt x="7" y="12"/>
                  </a:cubicBezTo>
                  <a:cubicBezTo>
                    <a:pt x="4" y="11"/>
                    <a:pt x="0" y="9"/>
                    <a:pt x="0" y="6"/>
                  </a:cubicBezTo>
                  <a:cubicBezTo>
                    <a:pt x="2" y="5"/>
                    <a:pt x="3" y="0"/>
                    <a:pt x="6" y="2"/>
                  </a:cubicBez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282"/>
            <p:cNvSpPr>
              <a:spLocks/>
            </p:cNvSpPr>
            <p:nvPr/>
          </p:nvSpPr>
          <p:spPr bwMode="auto">
            <a:xfrm>
              <a:off x="10321925" y="6297613"/>
              <a:ext cx="50800" cy="52388"/>
            </a:xfrm>
            <a:custGeom>
              <a:avLst/>
              <a:gdLst>
                <a:gd name="T0" fmla="*/ 15 w 15"/>
                <a:gd name="T1" fmla="*/ 4 h 15"/>
                <a:gd name="T2" fmla="*/ 8 w 15"/>
                <a:gd name="T3" fmla="*/ 14 h 15"/>
                <a:gd name="T4" fmla="*/ 1 w 15"/>
                <a:gd name="T5" fmla="*/ 10 h 15"/>
                <a:gd name="T6" fmla="*/ 7 w 15"/>
                <a:gd name="T7" fmla="*/ 0 h 15"/>
                <a:gd name="T8" fmla="*/ 15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4"/>
                  </a:moveTo>
                  <a:cubicBezTo>
                    <a:pt x="14" y="9"/>
                    <a:pt x="11" y="11"/>
                    <a:pt x="8" y="14"/>
                  </a:cubicBezTo>
                  <a:cubicBezTo>
                    <a:pt x="5" y="15"/>
                    <a:pt x="3" y="11"/>
                    <a:pt x="1" y="10"/>
                  </a:cubicBezTo>
                  <a:cubicBezTo>
                    <a:pt x="0" y="5"/>
                    <a:pt x="5" y="3"/>
                    <a:pt x="7" y="0"/>
                  </a:cubicBezTo>
                  <a:cubicBezTo>
                    <a:pt x="11" y="0"/>
                    <a:pt x="12" y="3"/>
                    <a:pt x="1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283"/>
            <p:cNvSpPr>
              <a:spLocks/>
            </p:cNvSpPr>
            <p:nvPr/>
          </p:nvSpPr>
          <p:spPr bwMode="auto">
            <a:xfrm>
              <a:off x="9558338" y="6302376"/>
              <a:ext cx="17463" cy="12700"/>
            </a:xfrm>
            <a:custGeom>
              <a:avLst/>
              <a:gdLst>
                <a:gd name="T0" fmla="*/ 5 w 5"/>
                <a:gd name="T1" fmla="*/ 1 h 4"/>
                <a:gd name="T2" fmla="*/ 1 w 5"/>
                <a:gd name="T3" fmla="*/ 4 h 4"/>
                <a:gd name="T4" fmla="*/ 0 w 5"/>
                <a:gd name="T5" fmla="*/ 4 h 4"/>
                <a:gd name="T6" fmla="*/ 3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3"/>
                    <a:pt x="2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284"/>
            <p:cNvSpPr>
              <a:spLocks/>
            </p:cNvSpPr>
            <p:nvPr/>
          </p:nvSpPr>
          <p:spPr bwMode="auto">
            <a:xfrm>
              <a:off x="8443913" y="6297613"/>
              <a:ext cx="179388" cy="169863"/>
            </a:xfrm>
            <a:custGeom>
              <a:avLst/>
              <a:gdLst>
                <a:gd name="T0" fmla="*/ 52 w 52"/>
                <a:gd name="T1" fmla="*/ 6 h 49"/>
                <a:gd name="T2" fmla="*/ 52 w 52"/>
                <a:gd name="T3" fmla="*/ 8 h 49"/>
                <a:gd name="T4" fmla="*/ 32 w 52"/>
                <a:gd name="T5" fmla="*/ 47 h 49"/>
                <a:gd name="T6" fmla="*/ 31 w 52"/>
                <a:gd name="T7" fmla="*/ 49 h 49"/>
                <a:gd name="T8" fmla="*/ 2 w 52"/>
                <a:gd name="T9" fmla="*/ 31 h 49"/>
                <a:gd name="T10" fmla="*/ 6 w 52"/>
                <a:gd name="T11" fmla="*/ 13 h 49"/>
                <a:gd name="T12" fmla="*/ 46 w 52"/>
                <a:gd name="T13" fmla="*/ 4 h 49"/>
                <a:gd name="T14" fmla="*/ 52 w 52"/>
                <a:gd name="T15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9">
                  <a:moveTo>
                    <a:pt x="52" y="6"/>
                  </a:moveTo>
                  <a:cubicBezTo>
                    <a:pt x="52" y="8"/>
                    <a:pt x="52" y="8"/>
                    <a:pt x="52" y="8"/>
                  </a:cubicBezTo>
                  <a:cubicBezTo>
                    <a:pt x="40" y="18"/>
                    <a:pt x="27" y="31"/>
                    <a:pt x="32" y="47"/>
                  </a:cubicBezTo>
                  <a:cubicBezTo>
                    <a:pt x="32" y="48"/>
                    <a:pt x="32" y="49"/>
                    <a:pt x="31" y="49"/>
                  </a:cubicBezTo>
                  <a:cubicBezTo>
                    <a:pt x="19" y="48"/>
                    <a:pt x="7" y="42"/>
                    <a:pt x="2" y="31"/>
                  </a:cubicBezTo>
                  <a:cubicBezTo>
                    <a:pt x="0" y="24"/>
                    <a:pt x="2" y="18"/>
                    <a:pt x="6" y="13"/>
                  </a:cubicBezTo>
                  <a:cubicBezTo>
                    <a:pt x="16" y="1"/>
                    <a:pt x="32" y="0"/>
                    <a:pt x="46" y="4"/>
                  </a:cubicBezTo>
                  <a:cubicBezTo>
                    <a:pt x="48" y="5"/>
                    <a:pt x="50" y="5"/>
                    <a:pt x="5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285"/>
            <p:cNvSpPr>
              <a:spLocks/>
            </p:cNvSpPr>
            <p:nvPr/>
          </p:nvSpPr>
          <p:spPr bwMode="auto">
            <a:xfrm>
              <a:off x="9639300" y="6305551"/>
              <a:ext cx="61913" cy="82550"/>
            </a:xfrm>
            <a:custGeom>
              <a:avLst/>
              <a:gdLst>
                <a:gd name="T0" fmla="*/ 18 w 18"/>
                <a:gd name="T1" fmla="*/ 23 h 24"/>
                <a:gd name="T2" fmla="*/ 15 w 18"/>
                <a:gd name="T3" fmla="*/ 22 h 24"/>
                <a:gd name="T4" fmla="*/ 0 w 18"/>
                <a:gd name="T5" fmla="*/ 0 h 24"/>
                <a:gd name="T6" fmla="*/ 18 w 18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18" y="23"/>
                  </a:moveTo>
                  <a:cubicBezTo>
                    <a:pt x="17" y="24"/>
                    <a:pt x="16" y="22"/>
                    <a:pt x="15" y="22"/>
                  </a:cubicBezTo>
                  <a:cubicBezTo>
                    <a:pt x="9" y="15"/>
                    <a:pt x="4" y="8"/>
                    <a:pt x="0" y="0"/>
                  </a:cubicBezTo>
                  <a:cubicBezTo>
                    <a:pt x="9" y="4"/>
                    <a:pt x="16" y="14"/>
                    <a:pt x="18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286"/>
            <p:cNvSpPr>
              <a:spLocks/>
            </p:cNvSpPr>
            <p:nvPr/>
          </p:nvSpPr>
          <p:spPr bwMode="auto">
            <a:xfrm>
              <a:off x="10240963" y="6311901"/>
              <a:ext cx="55563" cy="52388"/>
            </a:xfrm>
            <a:custGeom>
              <a:avLst/>
              <a:gdLst>
                <a:gd name="T0" fmla="*/ 15 w 16"/>
                <a:gd name="T1" fmla="*/ 5 h 15"/>
                <a:gd name="T2" fmla="*/ 8 w 16"/>
                <a:gd name="T3" fmla="*/ 15 h 15"/>
                <a:gd name="T4" fmla="*/ 0 w 16"/>
                <a:gd name="T5" fmla="*/ 10 h 15"/>
                <a:gd name="T6" fmla="*/ 8 w 16"/>
                <a:gd name="T7" fmla="*/ 0 h 15"/>
                <a:gd name="T8" fmla="*/ 15 w 16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15" y="5"/>
                  </a:moveTo>
                  <a:cubicBezTo>
                    <a:pt x="16" y="9"/>
                    <a:pt x="10" y="11"/>
                    <a:pt x="8" y="15"/>
                  </a:cubicBezTo>
                  <a:cubicBezTo>
                    <a:pt x="5" y="14"/>
                    <a:pt x="2" y="12"/>
                    <a:pt x="0" y="10"/>
                  </a:cubicBezTo>
                  <a:cubicBezTo>
                    <a:pt x="2" y="6"/>
                    <a:pt x="6" y="3"/>
                    <a:pt x="8" y="0"/>
                  </a:cubicBezTo>
                  <a:cubicBezTo>
                    <a:pt x="11" y="1"/>
                    <a:pt x="13" y="3"/>
                    <a:pt x="1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287"/>
            <p:cNvSpPr>
              <a:spLocks/>
            </p:cNvSpPr>
            <p:nvPr/>
          </p:nvSpPr>
          <p:spPr bwMode="auto">
            <a:xfrm>
              <a:off x="8807450" y="6311901"/>
              <a:ext cx="65088" cy="58738"/>
            </a:xfrm>
            <a:custGeom>
              <a:avLst/>
              <a:gdLst>
                <a:gd name="T0" fmla="*/ 18 w 19"/>
                <a:gd name="T1" fmla="*/ 9 h 17"/>
                <a:gd name="T2" fmla="*/ 18 w 19"/>
                <a:gd name="T3" fmla="*/ 17 h 17"/>
                <a:gd name="T4" fmla="*/ 0 w 19"/>
                <a:gd name="T5" fmla="*/ 1 h 17"/>
                <a:gd name="T6" fmla="*/ 1 w 19"/>
                <a:gd name="T7" fmla="*/ 0 h 17"/>
                <a:gd name="T8" fmla="*/ 18 w 19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8" y="9"/>
                  </a:moveTo>
                  <a:cubicBezTo>
                    <a:pt x="19" y="12"/>
                    <a:pt x="19" y="15"/>
                    <a:pt x="18" y="17"/>
                  </a:cubicBezTo>
                  <a:cubicBezTo>
                    <a:pt x="14" y="11"/>
                    <a:pt x="8" y="4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2"/>
                    <a:pt x="14" y="3"/>
                    <a:pt x="1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288"/>
            <p:cNvSpPr>
              <a:spLocks/>
            </p:cNvSpPr>
            <p:nvPr/>
          </p:nvSpPr>
          <p:spPr bwMode="auto">
            <a:xfrm>
              <a:off x="9499600" y="6311901"/>
              <a:ext cx="17463" cy="17463"/>
            </a:xfrm>
            <a:custGeom>
              <a:avLst/>
              <a:gdLst>
                <a:gd name="T0" fmla="*/ 5 w 5"/>
                <a:gd name="T1" fmla="*/ 4 h 5"/>
                <a:gd name="T2" fmla="*/ 0 w 5"/>
                <a:gd name="T3" fmla="*/ 4 h 5"/>
                <a:gd name="T4" fmla="*/ 2 w 5"/>
                <a:gd name="T5" fmla="*/ 0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3" y="5"/>
                    <a:pt x="1" y="5"/>
                    <a:pt x="0" y="4"/>
                  </a:cubicBezTo>
                  <a:cubicBezTo>
                    <a:pt x="1" y="3"/>
                    <a:pt x="1" y="0"/>
                    <a:pt x="2" y="0"/>
                  </a:cubicBezTo>
                  <a:cubicBezTo>
                    <a:pt x="3" y="2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289"/>
            <p:cNvSpPr>
              <a:spLocks/>
            </p:cNvSpPr>
            <p:nvPr/>
          </p:nvSpPr>
          <p:spPr bwMode="auto">
            <a:xfrm>
              <a:off x="9317038" y="6315076"/>
              <a:ext cx="82550" cy="80963"/>
            </a:xfrm>
            <a:custGeom>
              <a:avLst/>
              <a:gdLst>
                <a:gd name="T0" fmla="*/ 24 w 24"/>
                <a:gd name="T1" fmla="*/ 0 h 23"/>
                <a:gd name="T2" fmla="*/ 3 w 24"/>
                <a:gd name="T3" fmla="*/ 22 h 23"/>
                <a:gd name="T4" fmla="*/ 1 w 24"/>
                <a:gd name="T5" fmla="*/ 19 h 23"/>
                <a:gd name="T6" fmla="*/ 23 w 24"/>
                <a:gd name="T7" fmla="*/ 0 h 23"/>
                <a:gd name="T8" fmla="*/ 24 w 2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21" y="10"/>
                    <a:pt x="12" y="17"/>
                    <a:pt x="3" y="22"/>
                  </a:cubicBezTo>
                  <a:cubicBezTo>
                    <a:pt x="2" y="23"/>
                    <a:pt x="0" y="21"/>
                    <a:pt x="1" y="19"/>
                  </a:cubicBezTo>
                  <a:cubicBezTo>
                    <a:pt x="7" y="11"/>
                    <a:pt x="14" y="4"/>
                    <a:pt x="23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290"/>
            <p:cNvSpPr>
              <a:spLocks/>
            </p:cNvSpPr>
            <p:nvPr/>
          </p:nvSpPr>
          <p:spPr bwMode="auto">
            <a:xfrm>
              <a:off x="8083550" y="6318251"/>
              <a:ext cx="173038" cy="169863"/>
            </a:xfrm>
            <a:custGeom>
              <a:avLst/>
              <a:gdLst>
                <a:gd name="T0" fmla="*/ 48 w 50"/>
                <a:gd name="T1" fmla="*/ 15 h 49"/>
                <a:gd name="T2" fmla="*/ 45 w 50"/>
                <a:gd name="T3" fmla="*/ 37 h 49"/>
                <a:gd name="T4" fmla="*/ 25 w 50"/>
                <a:gd name="T5" fmla="*/ 48 h 49"/>
                <a:gd name="T6" fmla="*/ 19 w 50"/>
                <a:gd name="T7" fmla="*/ 42 h 49"/>
                <a:gd name="T8" fmla="*/ 17 w 50"/>
                <a:gd name="T9" fmla="*/ 34 h 49"/>
                <a:gd name="T10" fmla="*/ 4 w 50"/>
                <a:gd name="T11" fmla="*/ 36 h 49"/>
                <a:gd name="T12" fmla="*/ 3 w 50"/>
                <a:gd name="T13" fmla="*/ 15 h 49"/>
                <a:gd name="T14" fmla="*/ 27 w 50"/>
                <a:gd name="T15" fmla="*/ 0 h 49"/>
                <a:gd name="T16" fmla="*/ 48 w 50"/>
                <a:gd name="T17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9">
                  <a:moveTo>
                    <a:pt x="48" y="15"/>
                  </a:moveTo>
                  <a:cubicBezTo>
                    <a:pt x="49" y="22"/>
                    <a:pt x="50" y="31"/>
                    <a:pt x="45" y="37"/>
                  </a:cubicBezTo>
                  <a:cubicBezTo>
                    <a:pt x="40" y="44"/>
                    <a:pt x="34" y="49"/>
                    <a:pt x="25" y="48"/>
                  </a:cubicBezTo>
                  <a:cubicBezTo>
                    <a:pt x="22" y="48"/>
                    <a:pt x="20" y="45"/>
                    <a:pt x="19" y="42"/>
                  </a:cubicBezTo>
                  <a:cubicBezTo>
                    <a:pt x="20" y="40"/>
                    <a:pt x="20" y="36"/>
                    <a:pt x="17" y="34"/>
                  </a:cubicBezTo>
                  <a:cubicBezTo>
                    <a:pt x="13" y="34"/>
                    <a:pt x="9" y="37"/>
                    <a:pt x="4" y="36"/>
                  </a:cubicBezTo>
                  <a:cubicBezTo>
                    <a:pt x="0" y="30"/>
                    <a:pt x="1" y="22"/>
                    <a:pt x="3" y="15"/>
                  </a:cubicBezTo>
                  <a:cubicBezTo>
                    <a:pt x="6" y="6"/>
                    <a:pt x="17" y="0"/>
                    <a:pt x="27" y="0"/>
                  </a:cubicBezTo>
                  <a:cubicBezTo>
                    <a:pt x="36" y="1"/>
                    <a:pt x="44" y="6"/>
                    <a:pt x="4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291"/>
            <p:cNvSpPr>
              <a:spLocks/>
            </p:cNvSpPr>
            <p:nvPr/>
          </p:nvSpPr>
          <p:spPr bwMode="auto">
            <a:xfrm>
              <a:off x="7664450" y="6323013"/>
              <a:ext cx="117475" cy="85725"/>
            </a:xfrm>
            <a:custGeom>
              <a:avLst/>
              <a:gdLst>
                <a:gd name="T0" fmla="*/ 8 w 34"/>
                <a:gd name="T1" fmla="*/ 24 h 25"/>
                <a:gd name="T2" fmla="*/ 0 w 34"/>
                <a:gd name="T3" fmla="*/ 25 h 25"/>
                <a:gd name="T4" fmla="*/ 18 w 34"/>
                <a:gd name="T5" fmla="*/ 8 h 25"/>
                <a:gd name="T6" fmla="*/ 34 w 34"/>
                <a:gd name="T7" fmla="*/ 0 h 25"/>
                <a:gd name="T8" fmla="*/ 8 w 34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8" y="24"/>
                  </a:moveTo>
                  <a:cubicBezTo>
                    <a:pt x="5" y="25"/>
                    <a:pt x="2" y="25"/>
                    <a:pt x="0" y="25"/>
                  </a:cubicBezTo>
                  <a:cubicBezTo>
                    <a:pt x="5" y="19"/>
                    <a:pt x="12" y="13"/>
                    <a:pt x="18" y="8"/>
                  </a:cubicBezTo>
                  <a:cubicBezTo>
                    <a:pt x="24" y="5"/>
                    <a:pt x="29" y="2"/>
                    <a:pt x="34" y="0"/>
                  </a:cubicBezTo>
                  <a:cubicBezTo>
                    <a:pt x="24" y="7"/>
                    <a:pt x="15" y="14"/>
                    <a:pt x="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292"/>
            <p:cNvSpPr>
              <a:spLocks/>
            </p:cNvSpPr>
            <p:nvPr/>
          </p:nvSpPr>
          <p:spPr bwMode="auto">
            <a:xfrm>
              <a:off x="7600950" y="6326188"/>
              <a:ext cx="131763" cy="107950"/>
            </a:xfrm>
            <a:custGeom>
              <a:avLst/>
              <a:gdLst>
                <a:gd name="T0" fmla="*/ 38 w 38"/>
                <a:gd name="T1" fmla="*/ 0 h 31"/>
                <a:gd name="T2" fmla="*/ 7 w 38"/>
                <a:gd name="T3" fmla="*/ 28 h 31"/>
                <a:gd name="T4" fmla="*/ 0 w 38"/>
                <a:gd name="T5" fmla="*/ 30 h 31"/>
                <a:gd name="T6" fmla="*/ 25 w 38"/>
                <a:gd name="T7" fmla="*/ 6 h 31"/>
                <a:gd name="T8" fmla="*/ 29 w 38"/>
                <a:gd name="T9" fmla="*/ 3 h 31"/>
                <a:gd name="T10" fmla="*/ 38 w 38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1">
                  <a:moveTo>
                    <a:pt x="38" y="0"/>
                  </a:moveTo>
                  <a:cubicBezTo>
                    <a:pt x="27" y="7"/>
                    <a:pt x="16" y="18"/>
                    <a:pt x="7" y="28"/>
                  </a:cubicBezTo>
                  <a:cubicBezTo>
                    <a:pt x="4" y="28"/>
                    <a:pt x="2" y="31"/>
                    <a:pt x="0" y="30"/>
                  </a:cubicBezTo>
                  <a:cubicBezTo>
                    <a:pt x="6" y="19"/>
                    <a:pt x="16" y="12"/>
                    <a:pt x="25" y="6"/>
                  </a:cubicBezTo>
                  <a:cubicBezTo>
                    <a:pt x="27" y="6"/>
                    <a:pt x="28" y="4"/>
                    <a:pt x="29" y="3"/>
                  </a:cubicBezTo>
                  <a:cubicBezTo>
                    <a:pt x="32" y="2"/>
                    <a:pt x="35" y="1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293"/>
            <p:cNvSpPr>
              <a:spLocks/>
            </p:cNvSpPr>
            <p:nvPr/>
          </p:nvSpPr>
          <p:spPr bwMode="auto">
            <a:xfrm>
              <a:off x="10360025" y="6326188"/>
              <a:ext cx="47625" cy="47625"/>
            </a:xfrm>
            <a:custGeom>
              <a:avLst/>
              <a:gdLst>
                <a:gd name="T0" fmla="*/ 14 w 14"/>
                <a:gd name="T1" fmla="*/ 5 h 14"/>
                <a:gd name="T2" fmla="*/ 7 w 14"/>
                <a:gd name="T3" fmla="*/ 13 h 14"/>
                <a:gd name="T4" fmla="*/ 0 w 14"/>
                <a:gd name="T5" fmla="*/ 10 h 14"/>
                <a:gd name="T6" fmla="*/ 8 w 14"/>
                <a:gd name="T7" fmla="*/ 0 h 14"/>
                <a:gd name="T8" fmla="*/ 14 w 14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5"/>
                  </a:moveTo>
                  <a:cubicBezTo>
                    <a:pt x="13" y="8"/>
                    <a:pt x="10" y="12"/>
                    <a:pt x="7" y="13"/>
                  </a:cubicBezTo>
                  <a:cubicBezTo>
                    <a:pt x="4" y="14"/>
                    <a:pt x="2" y="11"/>
                    <a:pt x="0" y="10"/>
                  </a:cubicBezTo>
                  <a:cubicBezTo>
                    <a:pt x="0" y="6"/>
                    <a:pt x="5" y="2"/>
                    <a:pt x="8" y="0"/>
                  </a:cubicBezTo>
                  <a:cubicBezTo>
                    <a:pt x="11" y="0"/>
                    <a:pt x="13" y="4"/>
                    <a:pt x="1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294"/>
            <p:cNvSpPr>
              <a:spLocks/>
            </p:cNvSpPr>
            <p:nvPr/>
          </p:nvSpPr>
          <p:spPr bwMode="auto">
            <a:xfrm>
              <a:off x="8585200" y="6329363"/>
              <a:ext cx="201613" cy="187325"/>
            </a:xfrm>
            <a:custGeom>
              <a:avLst/>
              <a:gdLst>
                <a:gd name="T0" fmla="*/ 55 w 58"/>
                <a:gd name="T1" fmla="*/ 13 h 54"/>
                <a:gd name="T2" fmla="*/ 55 w 58"/>
                <a:gd name="T3" fmla="*/ 36 h 54"/>
                <a:gd name="T4" fmla="*/ 40 w 58"/>
                <a:gd name="T5" fmla="*/ 50 h 54"/>
                <a:gd name="T6" fmla="*/ 9 w 58"/>
                <a:gd name="T7" fmla="*/ 45 h 54"/>
                <a:gd name="T8" fmla="*/ 0 w 58"/>
                <a:gd name="T9" fmla="*/ 26 h 54"/>
                <a:gd name="T10" fmla="*/ 8 w 58"/>
                <a:gd name="T11" fmla="*/ 7 h 54"/>
                <a:gd name="T12" fmla="*/ 14 w 58"/>
                <a:gd name="T13" fmla="*/ 1 h 54"/>
                <a:gd name="T14" fmla="*/ 38 w 58"/>
                <a:gd name="T15" fmla="*/ 0 h 54"/>
                <a:gd name="T16" fmla="*/ 55 w 58"/>
                <a:gd name="T17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54">
                  <a:moveTo>
                    <a:pt x="55" y="13"/>
                  </a:moveTo>
                  <a:cubicBezTo>
                    <a:pt x="57" y="21"/>
                    <a:pt x="58" y="28"/>
                    <a:pt x="55" y="36"/>
                  </a:cubicBezTo>
                  <a:cubicBezTo>
                    <a:pt x="51" y="41"/>
                    <a:pt x="47" y="48"/>
                    <a:pt x="40" y="50"/>
                  </a:cubicBezTo>
                  <a:cubicBezTo>
                    <a:pt x="30" y="54"/>
                    <a:pt x="17" y="51"/>
                    <a:pt x="9" y="45"/>
                  </a:cubicBezTo>
                  <a:cubicBezTo>
                    <a:pt x="2" y="41"/>
                    <a:pt x="1" y="32"/>
                    <a:pt x="0" y="26"/>
                  </a:cubicBezTo>
                  <a:cubicBezTo>
                    <a:pt x="2" y="19"/>
                    <a:pt x="3" y="12"/>
                    <a:pt x="8" y="7"/>
                  </a:cubicBezTo>
                  <a:cubicBezTo>
                    <a:pt x="11" y="6"/>
                    <a:pt x="11" y="2"/>
                    <a:pt x="14" y="1"/>
                  </a:cubicBezTo>
                  <a:cubicBezTo>
                    <a:pt x="22" y="1"/>
                    <a:pt x="30" y="2"/>
                    <a:pt x="38" y="0"/>
                  </a:cubicBezTo>
                  <a:cubicBezTo>
                    <a:pt x="45" y="1"/>
                    <a:pt x="52" y="7"/>
                    <a:pt x="5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295"/>
            <p:cNvSpPr>
              <a:spLocks/>
            </p:cNvSpPr>
            <p:nvPr/>
          </p:nvSpPr>
          <p:spPr bwMode="auto">
            <a:xfrm>
              <a:off x="9628188" y="6329363"/>
              <a:ext cx="44450" cy="90488"/>
            </a:xfrm>
            <a:custGeom>
              <a:avLst/>
              <a:gdLst>
                <a:gd name="T0" fmla="*/ 13 w 13"/>
                <a:gd name="T1" fmla="*/ 26 h 26"/>
                <a:gd name="T2" fmla="*/ 5 w 13"/>
                <a:gd name="T3" fmla="*/ 13 h 26"/>
                <a:gd name="T4" fmla="*/ 0 w 13"/>
                <a:gd name="T5" fmla="*/ 0 h 26"/>
                <a:gd name="T6" fmla="*/ 13 w 13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6">
                  <a:moveTo>
                    <a:pt x="13" y="26"/>
                  </a:moveTo>
                  <a:cubicBezTo>
                    <a:pt x="9" y="23"/>
                    <a:pt x="7" y="18"/>
                    <a:pt x="5" y="13"/>
                  </a:cubicBezTo>
                  <a:cubicBezTo>
                    <a:pt x="3" y="9"/>
                    <a:pt x="1" y="4"/>
                    <a:pt x="0" y="0"/>
                  </a:cubicBezTo>
                  <a:cubicBezTo>
                    <a:pt x="8" y="6"/>
                    <a:pt x="12" y="17"/>
                    <a:pt x="13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296"/>
            <p:cNvSpPr>
              <a:spLocks/>
            </p:cNvSpPr>
            <p:nvPr/>
          </p:nvSpPr>
          <p:spPr bwMode="auto">
            <a:xfrm>
              <a:off x="10040938" y="6326188"/>
              <a:ext cx="103188" cy="26988"/>
            </a:xfrm>
            <a:custGeom>
              <a:avLst/>
              <a:gdLst>
                <a:gd name="T0" fmla="*/ 29 w 30"/>
                <a:gd name="T1" fmla="*/ 6 h 8"/>
                <a:gd name="T2" fmla="*/ 30 w 30"/>
                <a:gd name="T3" fmla="*/ 7 h 8"/>
                <a:gd name="T4" fmla="*/ 23 w 30"/>
                <a:gd name="T5" fmla="*/ 8 h 8"/>
                <a:gd name="T6" fmla="*/ 0 w 30"/>
                <a:gd name="T7" fmla="*/ 2 h 8"/>
                <a:gd name="T8" fmla="*/ 16 w 30"/>
                <a:gd name="T9" fmla="*/ 2 h 8"/>
                <a:gd name="T10" fmla="*/ 29 w 30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">
                  <a:moveTo>
                    <a:pt x="29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28" y="8"/>
                    <a:pt x="26" y="7"/>
                    <a:pt x="23" y="8"/>
                  </a:cubicBezTo>
                  <a:cubicBezTo>
                    <a:pt x="15" y="8"/>
                    <a:pt x="7" y="7"/>
                    <a:pt x="0" y="2"/>
                  </a:cubicBezTo>
                  <a:cubicBezTo>
                    <a:pt x="4" y="0"/>
                    <a:pt x="11" y="2"/>
                    <a:pt x="16" y="2"/>
                  </a:cubicBezTo>
                  <a:lnTo>
                    <a:pt x="29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297"/>
            <p:cNvSpPr>
              <a:spLocks/>
            </p:cNvSpPr>
            <p:nvPr/>
          </p:nvSpPr>
          <p:spPr bwMode="auto">
            <a:xfrm>
              <a:off x="7726363" y="6329363"/>
              <a:ext cx="114300" cy="76200"/>
            </a:xfrm>
            <a:custGeom>
              <a:avLst/>
              <a:gdLst>
                <a:gd name="T0" fmla="*/ 33 w 33"/>
                <a:gd name="T1" fmla="*/ 0 h 22"/>
                <a:gd name="T2" fmla="*/ 3 w 33"/>
                <a:gd name="T3" fmla="*/ 21 h 22"/>
                <a:gd name="T4" fmla="*/ 0 w 33"/>
                <a:gd name="T5" fmla="*/ 22 h 22"/>
                <a:gd name="T6" fmla="*/ 5 w 33"/>
                <a:gd name="T7" fmla="*/ 15 h 22"/>
                <a:gd name="T8" fmla="*/ 33 w 3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2">
                  <a:moveTo>
                    <a:pt x="33" y="0"/>
                  </a:moveTo>
                  <a:cubicBezTo>
                    <a:pt x="23" y="6"/>
                    <a:pt x="12" y="14"/>
                    <a:pt x="3" y="21"/>
                  </a:cubicBezTo>
                  <a:cubicBezTo>
                    <a:pt x="2" y="22"/>
                    <a:pt x="0" y="22"/>
                    <a:pt x="0" y="22"/>
                  </a:cubicBezTo>
                  <a:cubicBezTo>
                    <a:pt x="0" y="19"/>
                    <a:pt x="3" y="17"/>
                    <a:pt x="5" y="15"/>
                  </a:cubicBezTo>
                  <a:cubicBezTo>
                    <a:pt x="13" y="8"/>
                    <a:pt x="23" y="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298"/>
            <p:cNvSpPr>
              <a:spLocks/>
            </p:cNvSpPr>
            <p:nvPr/>
          </p:nvSpPr>
          <p:spPr bwMode="auto">
            <a:xfrm>
              <a:off x="8488363" y="6329363"/>
              <a:ext cx="58738" cy="66675"/>
            </a:xfrm>
            <a:custGeom>
              <a:avLst/>
              <a:gdLst>
                <a:gd name="T0" fmla="*/ 17 w 17"/>
                <a:gd name="T1" fmla="*/ 0 h 19"/>
                <a:gd name="T2" fmla="*/ 12 w 17"/>
                <a:gd name="T3" fmla="*/ 5 h 19"/>
                <a:gd name="T4" fmla="*/ 2 w 17"/>
                <a:gd name="T5" fmla="*/ 19 h 19"/>
                <a:gd name="T6" fmla="*/ 2 w 17"/>
                <a:gd name="T7" fmla="*/ 10 h 19"/>
                <a:gd name="T8" fmla="*/ 17 w 1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6" y="2"/>
                    <a:pt x="13" y="3"/>
                    <a:pt x="12" y="5"/>
                  </a:cubicBezTo>
                  <a:cubicBezTo>
                    <a:pt x="8" y="10"/>
                    <a:pt x="4" y="14"/>
                    <a:pt x="2" y="19"/>
                  </a:cubicBezTo>
                  <a:cubicBezTo>
                    <a:pt x="0" y="17"/>
                    <a:pt x="1" y="13"/>
                    <a:pt x="2" y="10"/>
                  </a:cubicBezTo>
                  <a:cubicBezTo>
                    <a:pt x="6" y="6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299"/>
            <p:cNvSpPr>
              <a:spLocks/>
            </p:cNvSpPr>
            <p:nvPr/>
          </p:nvSpPr>
          <p:spPr bwMode="auto">
            <a:xfrm>
              <a:off x="7812088" y="6332538"/>
              <a:ext cx="215900" cy="73025"/>
            </a:xfrm>
            <a:custGeom>
              <a:avLst/>
              <a:gdLst>
                <a:gd name="T0" fmla="*/ 62 w 62"/>
                <a:gd name="T1" fmla="*/ 1 h 21"/>
                <a:gd name="T2" fmla="*/ 0 w 62"/>
                <a:gd name="T3" fmla="*/ 21 h 21"/>
                <a:gd name="T4" fmla="*/ 30 w 62"/>
                <a:gd name="T5" fmla="*/ 3 h 21"/>
                <a:gd name="T6" fmla="*/ 48 w 62"/>
                <a:gd name="T7" fmla="*/ 0 h 21"/>
                <a:gd name="T8" fmla="*/ 62 w 62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1">
                  <a:moveTo>
                    <a:pt x="62" y="1"/>
                  </a:moveTo>
                  <a:cubicBezTo>
                    <a:pt x="40" y="5"/>
                    <a:pt x="19" y="11"/>
                    <a:pt x="0" y="21"/>
                  </a:cubicBezTo>
                  <a:cubicBezTo>
                    <a:pt x="8" y="13"/>
                    <a:pt x="19" y="7"/>
                    <a:pt x="30" y="3"/>
                  </a:cubicBezTo>
                  <a:cubicBezTo>
                    <a:pt x="36" y="1"/>
                    <a:pt x="42" y="1"/>
                    <a:pt x="48" y="0"/>
                  </a:cubicBezTo>
                  <a:cubicBezTo>
                    <a:pt x="52" y="0"/>
                    <a:pt x="57" y="0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300"/>
            <p:cNvSpPr>
              <a:spLocks/>
            </p:cNvSpPr>
            <p:nvPr/>
          </p:nvSpPr>
          <p:spPr bwMode="auto">
            <a:xfrm>
              <a:off x="8786813" y="6332538"/>
              <a:ext cx="61913" cy="69850"/>
            </a:xfrm>
            <a:custGeom>
              <a:avLst/>
              <a:gdLst>
                <a:gd name="T0" fmla="*/ 12 w 18"/>
                <a:gd name="T1" fmla="*/ 5 h 20"/>
                <a:gd name="T2" fmla="*/ 16 w 18"/>
                <a:gd name="T3" fmla="*/ 20 h 20"/>
                <a:gd name="T4" fmla="*/ 10 w 18"/>
                <a:gd name="T5" fmla="*/ 11 h 20"/>
                <a:gd name="T6" fmla="*/ 0 w 18"/>
                <a:gd name="T7" fmla="*/ 0 h 20"/>
                <a:gd name="T8" fmla="*/ 12 w 18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12" y="5"/>
                  </a:moveTo>
                  <a:cubicBezTo>
                    <a:pt x="15" y="10"/>
                    <a:pt x="18" y="15"/>
                    <a:pt x="16" y="20"/>
                  </a:cubicBezTo>
                  <a:cubicBezTo>
                    <a:pt x="12" y="19"/>
                    <a:pt x="12" y="13"/>
                    <a:pt x="1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1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301"/>
            <p:cNvSpPr>
              <a:spLocks/>
            </p:cNvSpPr>
            <p:nvPr/>
          </p:nvSpPr>
          <p:spPr bwMode="auto">
            <a:xfrm>
              <a:off x="8520113" y="6332538"/>
              <a:ext cx="58738" cy="84138"/>
            </a:xfrm>
            <a:custGeom>
              <a:avLst/>
              <a:gdLst>
                <a:gd name="T0" fmla="*/ 17 w 17"/>
                <a:gd name="T1" fmla="*/ 2 h 24"/>
                <a:gd name="T2" fmla="*/ 3 w 17"/>
                <a:gd name="T3" fmla="*/ 24 h 24"/>
                <a:gd name="T4" fmla="*/ 1 w 17"/>
                <a:gd name="T5" fmla="*/ 15 h 24"/>
                <a:gd name="T6" fmla="*/ 17 w 17"/>
                <a:gd name="T7" fmla="*/ 0 h 24"/>
                <a:gd name="T8" fmla="*/ 17 w 17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17" y="2"/>
                  </a:moveTo>
                  <a:cubicBezTo>
                    <a:pt x="10" y="8"/>
                    <a:pt x="6" y="16"/>
                    <a:pt x="3" y="24"/>
                  </a:cubicBezTo>
                  <a:cubicBezTo>
                    <a:pt x="0" y="22"/>
                    <a:pt x="1" y="18"/>
                    <a:pt x="1" y="15"/>
                  </a:cubicBezTo>
                  <a:cubicBezTo>
                    <a:pt x="4" y="10"/>
                    <a:pt x="10" y="2"/>
                    <a:pt x="17" y="0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302"/>
            <p:cNvSpPr>
              <a:spLocks/>
            </p:cNvSpPr>
            <p:nvPr/>
          </p:nvSpPr>
          <p:spPr bwMode="auto">
            <a:xfrm>
              <a:off x="7535863" y="6335713"/>
              <a:ext cx="131763" cy="142875"/>
            </a:xfrm>
            <a:custGeom>
              <a:avLst/>
              <a:gdLst>
                <a:gd name="T0" fmla="*/ 38 w 38"/>
                <a:gd name="T1" fmla="*/ 0 h 41"/>
                <a:gd name="T2" fmla="*/ 28 w 38"/>
                <a:gd name="T3" fmla="*/ 9 h 41"/>
                <a:gd name="T4" fmla="*/ 9 w 38"/>
                <a:gd name="T5" fmla="*/ 36 h 41"/>
                <a:gd name="T6" fmla="*/ 0 w 38"/>
                <a:gd name="T7" fmla="*/ 41 h 41"/>
                <a:gd name="T8" fmla="*/ 3 w 38"/>
                <a:gd name="T9" fmla="*/ 34 h 41"/>
                <a:gd name="T10" fmla="*/ 38 w 38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1">
                  <a:moveTo>
                    <a:pt x="38" y="0"/>
                  </a:moveTo>
                  <a:cubicBezTo>
                    <a:pt x="36" y="3"/>
                    <a:pt x="30" y="5"/>
                    <a:pt x="28" y="9"/>
                  </a:cubicBezTo>
                  <a:cubicBezTo>
                    <a:pt x="20" y="17"/>
                    <a:pt x="13" y="26"/>
                    <a:pt x="9" y="36"/>
                  </a:cubicBezTo>
                  <a:cubicBezTo>
                    <a:pt x="6" y="38"/>
                    <a:pt x="4" y="40"/>
                    <a:pt x="0" y="41"/>
                  </a:cubicBezTo>
                  <a:cubicBezTo>
                    <a:pt x="0" y="39"/>
                    <a:pt x="1" y="36"/>
                    <a:pt x="3" y="34"/>
                  </a:cubicBezTo>
                  <a:cubicBezTo>
                    <a:pt x="11" y="20"/>
                    <a:pt x="22" y="7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303"/>
            <p:cNvSpPr>
              <a:spLocks/>
            </p:cNvSpPr>
            <p:nvPr/>
          </p:nvSpPr>
          <p:spPr bwMode="auto">
            <a:xfrm>
              <a:off x="9053513" y="6329363"/>
              <a:ext cx="155575" cy="155575"/>
            </a:xfrm>
            <a:custGeom>
              <a:avLst/>
              <a:gdLst>
                <a:gd name="T0" fmla="*/ 38 w 45"/>
                <a:gd name="T1" fmla="*/ 8 h 45"/>
                <a:gd name="T2" fmla="*/ 41 w 45"/>
                <a:gd name="T3" fmla="*/ 26 h 45"/>
                <a:gd name="T4" fmla="*/ 38 w 45"/>
                <a:gd name="T5" fmla="*/ 33 h 45"/>
                <a:gd name="T6" fmla="*/ 27 w 45"/>
                <a:gd name="T7" fmla="*/ 34 h 45"/>
                <a:gd name="T8" fmla="*/ 29 w 45"/>
                <a:gd name="T9" fmla="*/ 42 h 45"/>
                <a:gd name="T10" fmla="*/ 18 w 45"/>
                <a:gd name="T11" fmla="*/ 44 h 45"/>
                <a:gd name="T12" fmla="*/ 1 w 45"/>
                <a:gd name="T13" fmla="*/ 30 h 45"/>
                <a:gd name="T14" fmla="*/ 11 w 45"/>
                <a:gd name="T15" fmla="*/ 4 h 45"/>
                <a:gd name="T16" fmla="*/ 38 w 45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5">
                  <a:moveTo>
                    <a:pt x="38" y="8"/>
                  </a:moveTo>
                  <a:cubicBezTo>
                    <a:pt x="41" y="13"/>
                    <a:pt x="45" y="20"/>
                    <a:pt x="41" y="26"/>
                  </a:cubicBezTo>
                  <a:cubicBezTo>
                    <a:pt x="41" y="29"/>
                    <a:pt x="40" y="32"/>
                    <a:pt x="38" y="33"/>
                  </a:cubicBezTo>
                  <a:cubicBezTo>
                    <a:pt x="34" y="31"/>
                    <a:pt x="30" y="30"/>
                    <a:pt x="27" y="34"/>
                  </a:cubicBezTo>
                  <a:cubicBezTo>
                    <a:pt x="25" y="37"/>
                    <a:pt x="27" y="39"/>
                    <a:pt x="29" y="42"/>
                  </a:cubicBezTo>
                  <a:cubicBezTo>
                    <a:pt x="26" y="45"/>
                    <a:pt x="21" y="43"/>
                    <a:pt x="18" y="44"/>
                  </a:cubicBezTo>
                  <a:cubicBezTo>
                    <a:pt x="11" y="43"/>
                    <a:pt x="3" y="38"/>
                    <a:pt x="1" y="30"/>
                  </a:cubicBezTo>
                  <a:cubicBezTo>
                    <a:pt x="0" y="19"/>
                    <a:pt x="4" y="11"/>
                    <a:pt x="11" y="4"/>
                  </a:cubicBezTo>
                  <a:cubicBezTo>
                    <a:pt x="20" y="1"/>
                    <a:pt x="31" y="0"/>
                    <a:pt x="3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304"/>
            <p:cNvSpPr>
              <a:spLocks/>
            </p:cNvSpPr>
            <p:nvPr/>
          </p:nvSpPr>
          <p:spPr bwMode="auto">
            <a:xfrm>
              <a:off x="9358313" y="6335713"/>
              <a:ext cx="68263" cy="93663"/>
            </a:xfrm>
            <a:custGeom>
              <a:avLst/>
              <a:gdLst>
                <a:gd name="T0" fmla="*/ 17 w 20"/>
                <a:gd name="T1" fmla="*/ 9 h 27"/>
                <a:gd name="T2" fmla="*/ 2 w 20"/>
                <a:gd name="T3" fmla="*/ 26 h 27"/>
                <a:gd name="T4" fmla="*/ 0 w 20"/>
                <a:gd name="T5" fmla="*/ 24 h 27"/>
                <a:gd name="T6" fmla="*/ 13 w 20"/>
                <a:gd name="T7" fmla="*/ 4 h 27"/>
                <a:gd name="T8" fmla="*/ 18 w 20"/>
                <a:gd name="T9" fmla="*/ 0 h 27"/>
                <a:gd name="T10" fmla="*/ 17 w 20"/>
                <a:gd name="T11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7">
                  <a:moveTo>
                    <a:pt x="17" y="9"/>
                  </a:moveTo>
                  <a:cubicBezTo>
                    <a:pt x="14" y="17"/>
                    <a:pt x="8" y="21"/>
                    <a:pt x="2" y="26"/>
                  </a:cubicBezTo>
                  <a:cubicBezTo>
                    <a:pt x="0" y="27"/>
                    <a:pt x="0" y="25"/>
                    <a:pt x="0" y="24"/>
                  </a:cubicBezTo>
                  <a:cubicBezTo>
                    <a:pt x="2" y="16"/>
                    <a:pt x="8" y="10"/>
                    <a:pt x="13" y="4"/>
                  </a:cubicBezTo>
                  <a:cubicBezTo>
                    <a:pt x="14" y="3"/>
                    <a:pt x="16" y="1"/>
                    <a:pt x="18" y="0"/>
                  </a:cubicBezTo>
                  <a:cubicBezTo>
                    <a:pt x="20" y="3"/>
                    <a:pt x="17" y="6"/>
                    <a:pt x="17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305"/>
            <p:cNvSpPr>
              <a:spLocks/>
            </p:cNvSpPr>
            <p:nvPr/>
          </p:nvSpPr>
          <p:spPr bwMode="auto">
            <a:xfrm>
              <a:off x="10196513" y="6335713"/>
              <a:ext cx="20638" cy="28575"/>
            </a:xfrm>
            <a:custGeom>
              <a:avLst/>
              <a:gdLst>
                <a:gd name="T0" fmla="*/ 6 w 6"/>
                <a:gd name="T1" fmla="*/ 3 h 8"/>
                <a:gd name="T2" fmla="*/ 1 w 6"/>
                <a:gd name="T3" fmla="*/ 8 h 8"/>
                <a:gd name="T4" fmla="*/ 1 w 6"/>
                <a:gd name="T5" fmla="*/ 1 h 8"/>
                <a:gd name="T6" fmla="*/ 6 w 6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5"/>
                    <a:pt x="3" y="8"/>
                    <a:pt x="1" y="8"/>
                  </a:cubicBezTo>
                  <a:cubicBezTo>
                    <a:pt x="0" y="6"/>
                    <a:pt x="1" y="4"/>
                    <a:pt x="1" y="1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306"/>
            <p:cNvSpPr>
              <a:spLocks/>
            </p:cNvSpPr>
            <p:nvPr/>
          </p:nvSpPr>
          <p:spPr bwMode="auto">
            <a:xfrm>
              <a:off x="10431463" y="6335713"/>
              <a:ext cx="14288" cy="17463"/>
            </a:xfrm>
            <a:custGeom>
              <a:avLst/>
              <a:gdLst>
                <a:gd name="T0" fmla="*/ 4 w 4"/>
                <a:gd name="T1" fmla="*/ 4 h 5"/>
                <a:gd name="T2" fmla="*/ 3 w 4"/>
                <a:gd name="T3" fmla="*/ 5 h 5"/>
                <a:gd name="T4" fmla="*/ 0 w 4"/>
                <a:gd name="T5" fmla="*/ 2 h 5"/>
                <a:gd name="T6" fmla="*/ 1 w 4"/>
                <a:gd name="T7" fmla="*/ 0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4"/>
                    <a:pt x="4" y="5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2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307"/>
            <p:cNvSpPr>
              <a:spLocks/>
            </p:cNvSpPr>
            <p:nvPr/>
          </p:nvSpPr>
          <p:spPr bwMode="auto">
            <a:xfrm>
              <a:off x="10269538" y="6340476"/>
              <a:ext cx="61913" cy="58738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13 h 17"/>
                <a:gd name="T4" fmla="*/ 4 w 18"/>
                <a:gd name="T5" fmla="*/ 12 h 17"/>
                <a:gd name="T6" fmla="*/ 10 w 18"/>
                <a:gd name="T7" fmla="*/ 0 h 17"/>
                <a:gd name="T8" fmla="*/ 18 w 18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9"/>
                    <a:pt x="14" y="10"/>
                    <a:pt x="13" y="13"/>
                  </a:cubicBezTo>
                  <a:cubicBezTo>
                    <a:pt x="11" y="17"/>
                    <a:pt x="7" y="13"/>
                    <a:pt x="4" y="12"/>
                  </a:cubicBezTo>
                  <a:cubicBezTo>
                    <a:pt x="0" y="7"/>
                    <a:pt x="9" y="4"/>
                    <a:pt x="10" y="0"/>
                  </a:cubicBezTo>
                  <a:cubicBezTo>
                    <a:pt x="14" y="0"/>
                    <a:pt x="16" y="4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308"/>
            <p:cNvSpPr>
              <a:spLocks/>
            </p:cNvSpPr>
            <p:nvPr/>
          </p:nvSpPr>
          <p:spPr bwMode="auto">
            <a:xfrm>
              <a:off x="7486650" y="6340476"/>
              <a:ext cx="134938" cy="161925"/>
            </a:xfrm>
            <a:custGeom>
              <a:avLst/>
              <a:gdLst>
                <a:gd name="T0" fmla="*/ 39 w 39"/>
                <a:gd name="T1" fmla="*/ 0 h 47"/>
                <a:gd name="T2" fmla="*/ 29 w 39"/>
                <a:gd name="T3" fmla="*/ 9 h 47"/>
                <a:gd name="T4" fmla="*/ 7 w 39"/>
                <a:gd name="T5" fmla="*/ 45 h 47"/>
                <a:gd name="T6" fmla="*/ 1 w 39"/>
                <a:gd name="T7" fmla="*/ 47 h 47"/>
                <a:gd name="T8" fmla="*/ 7 w 39"/>
                <a:gd name="T9" fmla="*/ 29 h 47"/>
                <a:gd name="T10" fmla="*/ 37 w 39"/>
                <a:gd name="T11" fmla="*/ 0 h 47"/>
                <a:gd name="T12" fmla="*/ 39 w 39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47">
                  <a:moveTo>
                    <a:pt x="39" y="0"/>
                  </a:moveTo>
                  <a:cubicBezTo>
                    <a:pt x="36" y="4"/>
                    <a:pt x="32" y="5"/>
                    <a:pt x="29" y="9"/>
                  </a:cubicBezTo>
                  <a:cubicBezTo>
                    <a:pt x="18" y="18"/>
                    <a:pt x="11" y="32"/>
                    <a:pt x="7" y="45"/>
                  </a:cubicBezTo>
                  <a:cubicBezTo>
                    <a:pt x="5" y="46"/>
                    <a:pt x="3" y="47"/>
                    <a:pt x="1" y="47"/>
                  </a:cubicBezTo>
                  <a:cubicBezTo>
                    <a:pt x="0" y="41"/>
                    <a:pt x="5" y="35"/>
                    <a:pt x="7" y="29"/>
                  </a:cubicBezTo>
                  <a:cubicBezTo>
                    <a:pt x="14" y="17"/>
                    <a:pt x="25" y="6"/>
                    <a:pt x="37" y="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309"/>
            <p:cNvSpPr>
              <a:spLocks/>
            </p:cNvSpPr>
            <p:nvPr/>
          </p:nvSpPr>
          <p:spPr bwMode="auto">
            <a:xfrm>
              <a:off x="9601200" y="6335713"/>
              <a:ext cx="47625" cy="114300"/>
            </a:xfrm>
            <a:custGeom>
              <a:avLst/>
              <a:gdLst>
                <a:gd name="T0" fmla="*/ 12 w 14"/>
                <a:gd name="T1" fmla="*/ 22 h 33"/>
                <a:gd name="T2" fmla="*/ 14 w 14"/>
                <a:gd name="T3" fmla="*/ 33 h 33"/>
                <a:gd name="T4" fmla="*/ 0 w 14"/>
                <a:gd name="T5" fmla="*/ 2 h 33"/>
                <a:gd name="T6" fmla="*/ 2 w 14"/>
                <a:gd name="T7" fmla="*/ 3 h 33"/>
                <a:gd name="T8" fmla="*/ 12 w 14"/>
                <a:gd name="T9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12" y="22"/>
                  </a:moveTo>
                  <a:cubicBezTo>
                    <a:pt x="12" y="26"/>
                    <a:pt x="14" y="29"/>
                    <a:pt x="14" y="33"/>
                  </a:cubicBezTo>
                  <a:cubicBezTo>
                    <a:pt x="5" y="25"/>
                    <a:pt x="0" y="14"/>
                    <a:pt x="0" y="2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8" y="8"/>
                    <a:pt x="9" y="16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310"/>
            <p:cNvSpPr>
              <a:spLocks/>
            </p:cNvSpPr>
            <p:nvPr/>
          </p:nvSpPr>
          <p:spPr bwMode="auto">
            <a:xfrm>
              <a:off x="9399588" y="6346826"/>
              <a:ext cx="52388" cy="96838"/>
            </a:xfrm>
            <a:custGeom>
              <a:avLst/>
              <a:gdLst>
                <a:gd name="T0" fmla="*/ 14 w 15"/>
                <a:gd name="T1" fmla="*/ 0 h 28"/>
                <a:gd name="T2" fmla="*/ 1 w 15"/>
                <a:gd name="T3" fmla="*/ 28 h 28"/>
                <a:gd name="T4" fmla="*/ 0 w 15"/>
                <a:gd name="T5" fmla="*/ 28 h 28"/>
                <a:gd name="T6" fmla="*/ 10 w 15"/>
                <a:gd name="T7" fmla="*/ 4 h 28"/>
                <a:gd name="T8" fmla="*/ 14 w 15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8">
                  <a:moveTo>
                    <a:pt x="14" y="0"/>
                  </a:moveTo>
                  <a:cubicBezTo>
                    <a:pt x="15" y="10"/>
                    <a:pt x="9" y="21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0"/>
                    <a:pt x="6" y="12"/>
                    <a:pt x="10" y="4"/>
                  </a:cubicBezTo>
                  <a:cubicBezTo>
                    <a:pt x="11" y="3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311"/>
            <p:cNvSpPr>
              <a:spLocks/>
            </p:cNvSpPr>
            <p:nvPr/>
          </p:nvSpPr>
          <p:spPr bwMode="auto">
            <a:xfrm>
              <a:off x="10660063" y="6343651"/>
              <a:ext cx="131763" cy="134938"/>
            </a:xfrm>
            <a:custGeom>
              <a:avLst/>
              <a:gdLst>
                <a:gd name="T0" fmla="*/ 35 w 38"/>
                <a:gd name="T1" fmla="*/ 9 h 39"/>
                <a:gd name="T2" fmla="*/ 38 w 38"/>
                <a:gd name="T3" fmla="*/ 18 h 39"/>
                <a:gd name="T4" fmla="*/ 33 w 38"/>
                <a:gd name="T5" fmla="*/ 32 h 39"/>
                <a:gd name="T6" fmla="*/ 16 w 38"/>
                <a:gd name="T7" fmla="*/ 39 h 39"/>
                <a:gd name="T8" fmla="*/ 18 w 38"/>
                <a:gd name="T9" fmla="*/ 33 h 39"/>
                <a:gd name="T10" fmla="*/ 14 w 38"/>
                <a:gd name="T11" fmla="*/ 14 h 39"/>
                <a:gd name="T12" fmla="*/ 0 w 38"/>
                <a:gd name="T13" fmla="*/ 3 h 39"/>
                <a:gd name="T14" fmla="*/ 2 w 38"/>
                <a:gd name="T15" fmla="*/ 2 h 39"/>
                <a:gd name="T16" fmla="*/ 32 w 38"/>
                <a:gd name="T17" fmla="*/ 6 h 39"/>
                <a:gd name="T18" fmla="*/ 35 w 38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9">
                  <a:moveTo>
                    <a:pt x="35" y="9"/>
                  </a:moveTo>
                  <a:cubicBezTo>
                    <a:pt x="38" y="11"/>
                    <a:pt x="38" y="15"/>
                    <a:pt x="38" y="18"/>
                  </a:cubicBezTo>
                  <a:cubicBezTo>
                    <a:pt x="38" y="23"/>
                    <a:pt x="38" y="28"/>
                    <a:pt x="33" y="32"/>
                  </a:cubicBezTo>
                  <a:cubicBezTo>
                    <a:pt x="29" y="36"/>
                    <a:pt x="23" y="38"/>
                    <a:pt x="16" y="39"/>
                  </a:cubicBezTo>
                  <a:cubicBezTo>
                    <a:pt x="15" y="37"/>
                    <a:pt x="17" y="35"/>
                    <a:pt x="18" y="33"/>
                  </a:cubicBezTo>
                  <a:cubicBezTo>
                    <a:pt x="20" y="27"/>
                    <a:pt x="19" y="19"/>
                    <a:pt x="14" y="14"/>
                  </a:cubicBezTo>
                  <a:cubicBezTo>
                    <a:pt x="11" y="8"/>
                    <a:pt x="4" y="7"/>
                    <a:pt x="0" y="3"/>
                  </a:cubicBezTo>
                  <a:cubicBezTo>
                    <a:pt x="0" y="1"/>
                    <a:pt x="1" y="3"/>
                    <a:pt x="2" y="2"/>
                  </a:cubicBezTo>
                  <a:cubicBezTo>
                    <a:pt x="12" y="0"/>
                    <a:pt x="24" y="1"/>
                    <a:pt x="32" y="6"/>
                  </a:cubicBezTo>
                  <a:lnTo>
                    <a:pt x="3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312"/>
            <p:cNvSpPr>
              <a:spLocks/>
            </p:cNvSpPr>
            <p:nvPr/>
          </p:nvSpPr>
          <p:spPr bwMode="auto">
            <a:xfrm>
              <a:off x="8128000" y="6350001"/>
              <a:ext cx="38100" cy="66675"/>
            </a:xfrm>
            <a:custGeom>
              <a:avLst/>
              <a:gdLst>
                <a:gd name="T0" fmla="*/ 11 w 11"/>
                <a:gd name="T1" fmla="*/ 0 h 19"/>
                <a:gd name="T2" fmla="*/ 3 w 11"/>
                <a:gd name="T3" fmla="*/ 18 h 19"/>
                <a:gd name="T4" fmla="*/ 0 w 11"/>
                <a:gd name="T5" fmla="*/ 17 h 19"/>
                <a:gd name="T6" fmla="*/ 10 w 11"/>
                <a:gd name="T7" fmla="*/ 0 h 19"/>
                <a:gd name="T8" fmla="*/ 11 w 1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11" y="0"/>
                  </a:moveTo>
                  <a:cubicBezTo>
                    <a:pt x="10" y="7"/>
                    <a:pt x="5" y="12"/>
                    <a:pt x="3" y="18"/>
                  </a:cubicBezTo>
                  <a:cubicBezTo>
                    <a:pt x="2" y="18"/>
                    <a:pt x="0" y="19"/>
                    <a:pt x="0" y="17"/>
                  </a:cubicBezTo>
                  <a:cubicBezTo>
                    <a:pt x="2" y="11"/>
                    <a:pt x="3" y="2"/>
                    <a:pt x="10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313"/>
            <p:cNvSpPr>
              <a:spLocks/>
            </p:cNvSpPr>
            <p:nvPr/>
          </p:nvSpPr>
          <p:spPr bwMode="auto">
            <a:xfrm>
              <a:off x="9126538" y="6350001"/>
              <a:ext cx="30163" cy="61913"/>
            </a:xfrm>
            <a:custGeom>
              <a:avLst/>
              <a:gdLst>
                <a:gd name="T0" fmla="*/ 9 w 9"/>
                <a:gd name="T1" fmla="*/ 12 h 18"/>
                <a:gd name="T2" fmla="*/ 8 w 9"/>
                <a:gd name="T3" fmla="*/ 18 h 18"/>
                <a:gd name="T4" fmla="*/ 1 w 9"/>
                <a:gd name="T5" fmla="*/ 2 h 18"/>
                <a:gd name="T6" fmla="*/ 0 w 9"/>
                <a:gd name="T7" fmla="*/ 0 h 18"/>
                <a:gd name="T8" fmla="*/ 9 w 9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9" y="12"/>
                  </a:moveTo>
                  <a:cubicBezTo>
                    <a:pt x="9" y="14"/>
                    <a:pt x="9" y="17"/>
                    <a:pt x="8" y="18"/>
                  </a:cubicBezTo>
                  <a:cubicBezTo>
                    <a:pt x="3" y="14"/>
                    <a:pt x="3" y="7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"/>
                    <a:pt x="8" y="7"/>
                    <a:pt x="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314"/>
            <p:cNvSpPr>
              <a:spLocks/>
            </p:cNvSpPr>
            <p:nvPr/>
          </p:nvSpPr>
          <p:spPr bwMode="auto">
            <a:xfrm>
              <a:off x="9540875" y="6350001"/>
              <a:ext cx="28575" cy="100013"/>
            </a:xfrm>
            <a:custGeom>
              <a:avLst/>
              <a:gdLst>
                <a:gd name="T0" fmla="*/ 2 w 8"/>
                <a:gd name="T1" fmla="*/ 1 h 29"/>
                <a:gd name="T2" fmla="*/ 8 w 8"/>
                <a:gd name="T3" fmla="*/ 29 h 29"/>
                <a:gd name="T4" fmla="*/ 4 w 8"/>
                <a:gd name="T5" fmla="*/ 24 h 29"/>
                <a:gd name="T6" fmla="*/ 0 w 8"/>
                <a:gd name="T7" fmla="*/ 1 h 29"/>
                <a:gd name="T8" fmla="*/ 2 w 8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2" y="1"/>
                  </a:moveTo>
                  <a:cubicBezTo>
                    <a:pt x="6" y="10"/>
                    <a:pt x="7" y="19"/>
                    <a:pt x="8" y="29"/>
                  </a:cubicBezTo>
                  <a:cubicBezTo>
                    <a:pt x="6" y="29"/>
                    <a:pt x="5" y="26"/>
                    <a:pt x="4" y="24"/>
                  </a:cubicBezTo>
                  <a:cubicBezTo>
                    <a:pt x="1" y="17"/>
                    <a:pt x="0" y="8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315"/>
            <p:cNvSpPr>
              <a:spLocks/>
            </p:cNvSpPr>
            <p:nvPr/>
          </p:nvSpPr>
          <p:spPr bwMode="auto">
            <a:xfrm>
              <a:off x="9569450" y="6353176"/>
              <a:ext cx="38100" cy="104775"/>
            </a:xfrm>
            <a:custGeom>
              <a:avLst/>
              <a:gdLst>
                <a:gd name="T0" fmla="*/ 11 w 11"/>
                <a:gd name="T1" fmla="*/ 30 h 30"/>
                <a:gd name="T2" fmla="*/ 9 w 11"/>
                <a:gd name="T3" fmla="*/ 30 h 30"/>
                <a:gd name="T4" fmla="*/ 0 w 11"/>
                <a:gd name="T5" fmla="*/ 1 h 30"/>
                <a:gd name="T6" fmla="*/ 1 w 11"/>
                <a:gd name="T7" fmla="*/ 0 h 30"/>
                <a:gd name="T8" fmla="*/ 11 w 11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0">
                  <a:moveTo>
                    <a:pt x="11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3" y="22"/>
                    <a:pt x="2" y="1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8"/>
                    <a:pt x="10" y="19"/>
                    <a:pt x="11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316"/>
            <p:cNvSpPr>
              <a:spLocks/>
            </p:cNvSpPr>
            <p:nvPr/>
          </p:nvSpPr>
          <p:spPr bwMode="auto">
            <a:xfrm>
              <a:off x="7362825" y="6353176"/>
              <a:ext cx="12700" cy="7938"/>
            </a:xfrm>
            <a:custGeom>
              <a:avLst/>
              <a:gdLst>
                <a:gd name="T0" fmla="*/ 1 w 4"/>
                <a:gd name="T1" fmla="*/ 2 h 2"/>
                <a:gd name="T2" fmla="*/ 1 w 4"/>
                <a:gd name="T3" fmla="*/ 1 h 2"/>
                <a:gd name="T4" fmla="*/ 4 w 4"/>
                <a:gd name="T5" fmla="*/ 0 h 2"/>
                <a:gd name="T6" fmla="*/ 1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317"/>
            <p:cNvSpPr>
              <a:spLocks/>
            </p:cNvSpPr>
            <p:nvPr/>
          </p:nvSpPr>
          <p:spPr bwMode="auto">
            <a:xfrm>
              <a:off x="10398125" y="6353176"/>
              <a:ext cx="44450" cy="46038"/>
            </a:xfrm>
            <a:custGeom>
              <a:avLst/>
              <a:gdLst>
                <a:gd name="T0" fmla="*/ 13 w 13"/>
                <a:gd name="T1" fmla="*/ 3 h 13"/>
                <a:gd name="T2" fmla="*/ 6 w 13"/>
                <a:gd name="T3" fmla="*/ 13 h 13"/>
                <a:gd name="T4" fmla="*/ 0 w 13"/>
                <a:gd name="T5" fmla="*/ 8 h 13"/>
                <a:gd name="T6" fmla="*/ 7 w 13"/>
                <a:gd name="T7" fmla="*/ 0 h 13"/>
                <a:gd name="T8" fmla="*/ 13 w 13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3"/>
                  </a:moveTo>
                  <a:cubicBezTo>
                    <a:pt x="13" y="7"/>
                    <a:pt x="9" y="11"/>
                    <a:pt x="6" y="13"/>
                  </a:cubicBezTo>
                  <a:cubicBezTo>
                    <a:pt x="3" y="12"/>
                    <a:pt x="1" y="11"/>
                    <a:pt x="0" y="8"/>
                  </a:cubicBezTo>
                  <a:cubicBezTo>
                    <a:pt x="1" y="5"/>
                    <a:pt x="5" y="3"/>
                    <a:pt x="7" y="0"/>
                  </a:cubicBezTo>
                  <a:cubicBezTo>
                    <a:pt x="9" y="0"/>
                    <a:pt x="11" y="2"/>
                    <a:pt x="1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318"/>
            <p:cNvSpPr>
              <a:spLocks/>
            </p:cNvSpPr>
            <p:nvPr/>
          </p:nvSpPr>
          <p:spPr bwMode="auto">
            <a:xfrm>
              <a:off x="9444038" y="6353176"/>
              <a:ext cx="31750" cy="80963"/>
            </a:xfrm>
            <a:custGeom>
              <a:avLst/>
              <a:gdLst>
                <a:gd name="T0" fmla="*/ 9 w 9"/>
                <a:gd name="T1" fmla="*/ 2 h 23"/>
                <a:gd name="T2" fmla="*/ 0 w 9"/>
                <a:gd name="T3" fmla="*/ 23 h 23"/>
                <a:gd name="T4" fmla="*/ 3 w 9"/>
                <a:gd name="T5" fmla="*/ 8 h 23"/>
                <a:gd name="T6" fmla="*/ 8 w 9"/>
                <a:gd name="T7" fmla="*/ 0 h 23"/>
                <a:gd name="T8" fmla="*/ 9 w 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3">
                  <a:moveTo>
                    <a:pt x="9" y="2"/>
                  </a:moveTo>
                  <a:cubicBezTo>
                    <a:pt x="8" y="10"/>
                    <a:pt x="5" y="18"/>
                    <a:pt x="0" y="23"/>
                  </a:cubicBezTo>
                  <a:cubicBezTo>
                    <a:pt x="0" y="18"/>
                    <a:pt x="1" y="13"/>
                    <a:pt x="3" y="8"/>
                  </a:cubicBezTo>
                  <a:cubicBezTo>
                    <a:pt x="4" y="5"/>
                    <a:pt x="6" y="2"/>
                    <a:pt x="8" y="0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319"/>
            <p:cNvSpPr>
              <a:spLocks/>
            </p:cNvSpPr>
            <p:nvPr/>
          </p:nvSpPr>
          <p:spPr bwMode="auto">
            <a:xfrm>
              <a:off x="7448550" y="63579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320"/>
            <p:cNvSpPr>
              <a:spLocks/>
            </p:cNvSpPr>
            <p:nvPr/>
          </p:nvSpPr>
          <p:spPr bwMode="auto">
            <a:xfrm>
              <a:off x="8734425" y="6357938"/>
              <a:ext cx="26988" cy="61913"/>
            </a:xfrm>
            <a:custGeom>
              <a:avLst/>
              <a:gdLst>
                <a:gd name="T0" fmla="*/ 8 w 8"/>
                <a:gd name="T1" fmla="*/ 15 h 18"/>
                <a:gd name="T2" fmla="*/ 7 w 8"/>
                <a:gd name="T3" fmla="*/ 18 h 18"/>
                <a:gd name="T4" fmla="*/ 0 w 8"/>
                <a:gd name="T5" fmla="*/ 2 h 18"/>
                <a:gd name="T6" fmla="*/ 0 w 8"/>
                <a:gd name="T7" fmla="*/ 0 h 18"/>
                <a:gd name="T8" fmla="*/ 8 w 8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8" y="15"/>
                  </a:moveTo>
                  <a:cubicBezTo>
                    <a:pt x="8" y="16"/>
                    <a:pt x="8" y="17"/>
                    <a:pt x="7" y="18"/>
                  </a:cubicBezTo>
                  <a:cubicBezTo>
                    <a:pt x="3" y="13"/>
                    <a:pt x="2" y="7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8" y="9"/>
                    <a:pt x="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321"/>
            <p:cNvSpPr>
              <a:spLocks/>
            </p:cNvSpPr>
            <p:nvPr/>
          </p:nvSpPr>
          <p:spPr bwMode="auto">
            <a:xfrm>
              <a:off x="8672513" y="6357938"/>
              <a:ext cx="26988" cy="117475"/>
            </a:xfrm>
            <a:custGeom>
              <a:avLst/>
              <a:gdLst>
                <a:gd name="T0" fmla="*/ 3 w 8"/>
                <a:gd name="T1" fmla="*/ 0 h 34"/>
                <a:gd name="T2" fmla="*/ 5 w 8"/>
                <a:gd name="T3" fmla="*/ 34 h 34"/>
                <a:gd name="T4" fmla="*/ 3 w 8"/>
                <a:gd name="T5" fmla="*/ 33 h 34"/>
                <a:gd name="T6" fmla="*/ 3 w 8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8" y="10"/>
                    <a:pt x="8" y="23"/>
                    <a:pt x="5" y="34"/>
                  </a:cubicBezTo>
                  <a:cubicBezTo>
                    <a:pt x="5" y="34"/>
                    <a:pt x="3" y="33"/>
                    <a:pt x="3" y="33"/>
                  </a:cubicBezTo>
                  <a:cubicBezTo>
                    <a:pt x="0" y="23"/>
                    <a:pt x="1" y="1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322"/>
            <p:cNvSpPr>
              <a:spLocks/>
            </p:cNvSpPr>
            <p:nvPr/>
          </p:nvSpPr>
          <p:spPr bwMode="auto">
            <a:xfrm>
              <a:off x="9164638" y="6350001"/>
              <a:ext cx="17463" cy="58738"/>
            </a:xfrm>
            <a:custGeom>
              <a:avLst/>
              <a:gdLst>
                <a:gd name="T0" fmla="*/ 4 w 5"/>
                <a:gd name="T1" fmla="*/ 7 h 17"/>
                <a:gd name="T2" fmla="*/ 2 w 5"/>
                <a:gd name="T3" fmla="*/ 17 h 17"/>
                <a:gd name="T4" fmla="*/ 1 w 5"/>
                <a:gd name="T5" fmla="*/ 15 h 17"/>
                <a:gd name="T6" fmla="*/ 0 w 5"/>
                <a:gd name="T7" fmla="*/ 3 h 17"/>
                <a:gd name="T8" fmla="*/ 4 w 5"/>
                <a:gd name="T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">
                  <a:moveTo>
                    <a:pt x="4" y="7"/>
                  </a:moveTo>
                  <a:cubicBezTo>
                    <a:pt x="5" y="11"/>
                    <a:pt x="4" y="14"/>
                    <a:pt x="2" y="17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3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323"/>
            <p:cNvSpPr>
              <a:spLocks/>
            </p:cNvSpPr>
            <p:nvPr/>
          </p:nvSpPr>
          <p:spPr bwMode="auto">
            <a:xfrm>
              <a:off x="10202863" y="6357938"/>
              <a:ext cx="52388" cy="47625"/>
            </a:xfrm>
            <a:custGeom>
              <a:avLst/>
              <a:gdLst>
                <a:gd name="T0" fmla="*/ 15 w 15"/>
                <a:gd name="T1" fmla="*/ 5 h 14"/>
                <a:gd name="T2" fmla="*/ 11 w 15"/>
                <a:gd name="T3" fmla="*/ 10 h 14"/>
                <a:gd name="T4" fmla="*/ 6 w 15"/>
                <a:gd name="T5" fmla="*/ 13 h 14"/>
                <a:gd name="T6" fmla="*/ 0 w 15"/>
                <a:gd name="T7" fmla="*/ 8 h 14"/>
                <a:gd name="T8" fmla="*/ 10 w 15"/>
                <a:gd name="T9" fmla="*/ 1 h 14"/>
                <a:gd name="T10" fmla="*/ 15 w 15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4">
                  <a:moveTo>
                    <a:pt x="15" y="5"/>
                  </a:moveTo>
                  <a:cubicBezTo>
                    <a:pt x="15" y="7"/>
                    <a:pt x="12" y="8"/>
                    <a:pt x="11" y="10"/>
                  </a:cubicBezTo>
                  <a:cubicBezTo>
                    <a:pt x="10" y="11"/>
                    <a:pt x="8" y="14"/>
                    <a:pt x="6" y="13"/>
                  </a:cubicBezTo>
                  <a:cubicBezTo>
                    <a:pt x="4" y="12"/>
                    <a:pt x="1" y="10"/>
                    <a:pt x="0" y="8"/>
                  </a:cubicBezTo>
                  <a:cubicBezTo>
                    <a:pt x="3" y="5"/>
                    <a:pt x="5" y="0"/>
                    <a:pt x="10" y="1"/>
                  </a:cubicBez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324"/>
            <p:cNvSpPr>
              <a:spLocks/>
            </p:cNvSpPr>
            <p:nvPr/>
          </p:nvSpPr>
          <p:spPr bwMode="auto">
            <a:xfrm>
              <a:off x="7767638" y="6357938"/>
              <a:ext cx="73025" cy="47625"/>
            </a:xfrm>
            <a:custGeom>
              <a:avLst/>
              <a:gdLst>
                <a:gd name="T0" fmla="*/ 5 w 21"/>
                <a:gd name="T1" fmla="*/ 13 h 14"/>
                <a:gd name="T2" fmla="*/ 0 w 21"/>
                <a:gd name="T3" fmla="*/ 13 h 14"/>
                <a:gd name="T4" fmla="*/ 21 w 21"/>
                <a:gd name="T5" fmla="*/ 0 h 14"/>
                <a:gd name="T6" fmla="*/ 5 w 21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4">
                  <a:moveTo>
                    <a:pt x="5" y="13"/>
                  </a:moveTo>
                  <a:cubicBezTo>
                    <a:pt x="3" y="14"/>
                    <a:pt x="1" y="14"/>
                    <a:pt x="0" y="13"/>
                  </a:cubicBezTo>
                  <a:cubicBezTo>
                    <a:pt x="5" y="7"/>
                    <a:pt x="13" y="3"/>
                    <a:pt x="21" y="0"/>
                  </a:cubicBezTo>
                  <a:lnTo>
                    <a:pt x="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325"/>
            <p:cNvSpPr>
              <a:spLocks/>
            </p:cNvSpPr>
            <p:nvPr/>
          </p:nvSpPr>
          <p:spPr bwMode="auto">
            <a:xfrm>
              <a:off x="7816850" y="6357938"/>
              <a:ext cx="203200" cy="65088"/>
            </a:xfrm>
            <a:custGeom>
              <a:avLst/>
              <a:gdLst>
                <a:gd name="T0" fmla="*/ 59 w 59"/>
                <a:gd name="T1" fmla="*/ 1 h 19"/>
                <a:gd name="T2" fmla="*/ 50 w 59"/>
                <a:gd name="T3" fmla="*/ 6 h 19"/>
                <a:gd name="T4" fmla="*/ 0 w 59"/>
                <a:gd name="T5" fmla="*/ 19 h 19"/>
                <a:gd name="T6" fmla="*/ 34 w 59"/>
                <a:gd name="T7" fmla="*/ 5 h 19"/>
                <a:gd name="T8" fmla="*/ 54 w 59"/>
                <a:gd name="T9" fmla="*/ 0 h 19"/>
                <a:gd name="T10" fmla="*/ 59 w 59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9">
                  <a:moveTo>
                    <a:pt x="59" y="1"/>
                  </a:moveTo>
                  <a:cubicBezTo>
                    <a:pt x="58" y="5"/>
                    <a:pt x="53" y="4"/>
                    <a:pt x="50" y="6"/>
                  </a:cubicBezTo>
                  <a:cubicBezTo>
                    <a:pt x="33" y="12"/>
                    <a:pt x="17" y="18"/>
                    <a:pt x="0" y="19"/>
                  </a:cubicBezTo>
                  <a:cubicBezTo>
                    <a:pt x="10" y="12"/>
                    <a:pt x="22" y="10"/>
                    <a:pt x="34" y="5"/>
                  </a:cubicBezTo>
                  <a:cubicBezTo>
                    <a:pt x="40" y="3"/>
                    <a:pt x="48" y="3"/>
                    <a:pt x="54" y="0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326"/>
            <p:cNvSpPr>
              <a:spLocks/>
            </p:cNvSpPr>
            <p:nvPr/>
          </p:nvSpPr>
          <p:spPr bwMode="auto">
            <a:xfrm>
              <a:off x="10588625" y="6361113"/>
              <a:ext cx="117475" cy="149225"/>
            </a:xfrm>
            <a:custGeom>
              <a:avLst/>
              <a:gdLst>
                <a:gd name="T0" fmla="*/ 32 w 34"/>
                <a:gd name="T1" fmla="*/ 14 h 43"/>
                <a:gd name="T2" fmla="*/ 33 w 34"/>
                <a:gd name="T3" fmla="*/ 29 h 43"/>
                <a:gd name="T4" fmla="*/ 25 w 34"/>
                <a:gd name="T5" fmla="*/ 39 h 43"/>
                <a:gd name="T6" fmla="*/ 13 w 34"/>
                <a:gd name="T7" fmla="*/ 43 h 43"/>
                <a:gd name="T8" fmla="*/ 13 w 34"/>
                <a:gd name="T9" fmla="*/ 24 h 43"/>
                <a:gd name="T10" fmla="*/ 0 w 34"/>
                <a:gd name="T11" fmla="*/ 5 h 43"/>
                <a:gd name="T12" fmla="*/ 2 w 34"/>
                <a:gd name="T13" fmla="*/ 3 h 43"/>
                <a:gd name="T14" fmla="*/ 13 w 34"/>
                <a:gd name="T15" fmla="*/ 6 h 43"/>
                <a:gd name="T16" fmla="*/ 18 w 34"/>
                <a:gd name="T17" fmla="*/ 0 h 43"/>
                <a:gd name="T18" fmla="*/ 32 w 34"/>
                <a:gd name="T1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3">
                  <a:moveTo>
                    <a:pt x="32" y="14"/>
                  </a:moveTo>
                  <a:cubicBezTo>
                    <a:pt x="33" y="18"/>
                    <a:pt x="34" y="24"/>
                    <a:pt x="33" y="29"/>
                  </a:cubicBezTo>
                  <a:cubicBezTo>
                    <a:pt x="30" y="33"/>
                    <a:pt x="28" y="36"/>
                    <a:pt x="25" y="39"/>
                  </a:cubicBezTo>
                  <a:cubicBezTo>
                    <a:pt x="22" y="42"/>
                    <a:pt x="17" y="43"/>
                    <a:pt x="13" y="43"/>
                  </a:cubicBezTo>
                  <a:cubicBezTo>
                    <a:pt x="12" y="37"/>
                    <a:pt x="15" y="30"/>
                    <a:pt x="13" y="24"/>
                  </a:cubicBezTo>
                  <a:cubicBezTo>
                    <a:pt x="11" y="17"/>
                    <a:pt x="5" y="10"/>
                    <a:pt x="0" y="5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5" y="5"/>
                    <a:pt x="9" y="8"/>
                    <a:pt x="13" y="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3"/>
                    <a:pt x="29" y="8"/>
                    <a:pt x="3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327"/>
            <p:cNvSpPr>
              <a:spLocks/>
            </p:cNvSpPr>
            <p:nvPr/>
          </p:nvSpPr>
          <p:spPr bwMode="auto">
            <a:xfrm>
              <a:off x="8626475" y="6361113"/>
              <a:ext cx="41275" cy="100013"/>
            </a:xfrm>
            <a:custGeom>
              <a:avLst/>
              <a:gdLst>
                <a:gd name="T0" fmla="*/ 10 w 12"/>
                <a:gd name="T1" fmla="*/ 9 h 29"/>
                <a:gd name="T2" fmla="*/ 3 w 12"/>
                <a:gd name="T3" fmla="*/ 29 h 29"/>
                <a:gd name="T4" fmla="*/ 8 w 12"/>
                <a:gd name="T5" fmla="*/ 1 h 29"/>
                <a:gd name="T6" fmla="*/ 9 w 12"/>
                <a:gd name="T7" fmla="*/ 0 h 29"/>
                <a:gd name="T8" fmla="*/ 10 w 12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9">
                  <a:moveTo>
                    <a:pt x="10" y="9"/>
                  </a:moveTo>
                  <a:cubicBezTo>
                    <a:pt x="9" y="16"/>
                    <a:pt x="7" y="23"/>
                    <a:pt x="3" y="29"/>
                  </a:cubicBezTo>
                  <a:cubicBezTo>
                    <a:pt x="0" y="20"/>
                    <a:pt x="5" y="10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2"/>
                    <a:pt x="10" y="6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328"/>
            <p:cNvSpPr>
              <a:spLocks/>
            </p:cNvSpPr>
            <p:nvPr/>
          </p:nvSpPr>
          <p:spPr bwMode="auto">
            <a:xfrm>
              <a:off x="7466013" y="6357938"/>
              <a:ext cx="84138" cy="103188"/>
            </a:xfrm>
            <a:custGeom>
              <a:avLst/>
              <a:gdLst>
                <a:gd name="T0" fmla="*/ 24 w 24"/>
                <a:gd name="T1" fmla="*/ 1 h 30"/>
                <a:gd name="T2" fmla="*/ 3 w 24"/>
                <a:gd name="T3" fmla="*/ 30 h 30"/>
                <a:gd name="T4" fmla="*/ 0 w 24"/>
                <a:gd name="T5" fmla="*/ 24 h 30"/>
                <a:gd name="T6" fmla="*/ 10 w 24"/>
                <a:gd name="T7" fmla="*/ 9 h 30"/>
                <a:gd name="T8" fmla="*/ 18 w 24"/>
                <a:gd name="T9" fmla="*/ 4 h 30"/>
                <a:gd name="T10" fmla="*/ 24 w 24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0">
                  <a:moveTo>
                    <a:pt x="24" y="1"/>
                  </a:moveTo>
                  <a:cubicBezTo>
                    <a:pt x="15" y="10"/>
                    <a:pt x="8" y="19"/>
                    <a:pt x="3" y="30"/>
                  </a:cubicBezTo>
                  <a:cubicBezTo>
                    <a:pt x="1" y="30"/>
                    <a:pt x="0" y="27"/>
                    <a:pt x="0" y="24"/>
                  </a:cubicBezTo>
                  <a:cubicBezTo>
                    <a:pt x="1" y="18"/>
                    <a:pt x="7" y="14"/>
                    <a:pt x="10" y="9"/>
                  </a:cubicBezTo>
                  <a:cubicBezTo>
                    <a:pt x="13" y="8"/>
                    <a:pt x="15" y="5"/>
                    <a:pt x="18" y="4"/>
                  </a:cubicBezTo>
                  <a:cubicBezTo>
                    <a:pt x="20" y="4"/>
                    <a:pt x="21" y="0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329"/>
            <p:cNvSpPr>
              <a:spLocks/>
            </p:cNvSpPr>
            <p:nvPr/>
          </p:nvSpPr>
          <p:spPr bwMode="auto">
            <a:xfrm>
              <a:off x="9094788" y="6361113"/>
              <a:ext cx="41275" cy="58738"/>
            </a:xfrm>
            <a:custGeom>
              <a:avLst/>
              <a:gdLst>
                <a:gd name="T0" fmla="*/ 9 w 12"/>
                <a:gd name="T1" fmla="*/ 10 h 17"/>
                <a:gd name="T2" fmla="*/ 11 w 12"/>
                <a:gd name="T3" fmla="*/ 17 h 17"/>
                <a:gd name="T4" fmla="*/ 1 w 12"/>
                <a:gd name="T5" fmla="*/ 6 h 17"/>
                <a:gd name="T6" fmla="*/ 1 w 12"/>
                <a:gd name="T7" fmla="*/ 0 h 17"/>
                <a:gd name="T8" fmla="*/ 9 w 12"/>
                <a:gd name="T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9" y="10"/>
                  </a:moveTo>
                  <a:cubicBezTo>
                    <a:pt x="10" y="12"/>
                    <a:pt x="12" y="15"/>
                    <a:pt x="11" y="17"/>
                  </a:cubicBezTo>
                  <a:cubicBezTo>
                    <a:pt x="6" y="15"/>
                    <a:pt x="3" y="11"/>
                    <a:pt x="1" y="6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6" y="1"/>
                    <a:pt x="7" y="6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330"/>
            <p:cNvSpPr>
              <a:spLocks/>
            </p:cNvSpPr>
            <p:nvPr/>
          </p:nvSpPr>
          <p:spPr bwMode="auto">
            <a:xfrm>
              <a:off x="8696325" y="6367463"/>
              <a:ext cx="41275" cy="93663"/>
            </a:xfrm>
            <a:custGeom>
              <a:avLst/>
              <a:gdLst>
                <a:gd name="T0" fmla="*/ 11 w 12"/>
                <a:gd name="T1" fmla="*/ 27 h 27"/>
                <a:gd name="T2" fmla="*/ 10 w 12"/>
                <a:gd name="T3" fmla="*/ 27 h 27"/>
                <a:gd name="T4" fmla="*/ 4 w 12"/>
                <a:gd name="T5" fmla="*/ 6 h 27"/>
                <a:gd name="T6" fmla="*/ 4 w 12"/>
                <a:gd name="T7" fmla="*/ 0 h 27"/>
                <a:gd name="T8" fmla="*/ 11 w 1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7" y="21"/>
                    <a:pt x="5" y="13"/>
                    <a:pt x="4" y="6"/>
                  </a:cubicBezTo>
                  <a:cubicBezTo>
                    <a:pt x="0" y="4"/>
                    <a:pt x="4" y="2"/>
                    <a:pt x="4" y="0"/>
                  </a:cubicBezTo>
                  <a:cubicBezTo>
                    <a:pt x="12" y="6"/>
                    <a:pt x="12" y="18"/>
                    <a:pt x="1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331"/>
            <p:cNvSpPr>
              <a:spLocks/>
            </p:cNvSpPr>
            <p:nvPr/>
          </p:nvSpPr>
          <p:spPr bwMode="auto">
            <a:xfrm>
              <a:off x="10712450" y="6367463"/>
              <a:ext cx="49213" cy="66675"/>
            </a:xfrm>
            <a:custGeom>
              <a:avLst/>
              <a:gdLst>
                <a:gd name="T0" fmla="*/ 13 w 14"/>
                <a:gd name="T1" fmla="*/ 14 h 19"/>
                <a:gd name="T2" fmla="*/ 11 w 14"/>
                <a:gd name="T3" fmla="*/ 19 h 19"/>
                <a:gd name="T4" fmla="*/ 10 w 14"/>
                <a:gd name="T5" fmla="*/ 19 h 19"/>
                <a:gd name="T6" fmla="*/ 0 w 14"/>
                <a:gd name="T7" fmla="*/ 0 h 19"/>
                <a:gd name="T8" fmla="*/ 13 w 14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13" y="14"/>
                  </a:moveTo>
                  <a:cubicBezTo>
                    <a:pt x="14" y="15"/>
                    <a:pt x="12" y="18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1"/>
                    <a:pt x="5" y="4"/>
                    <a:pt x="0" y="0"/>
                  </a:cubicBezTo>
                  <a:cubicBezTo>
                    <a:pt x="6" y="2"/>
                    <a:pt x="12" y="7"/>
                    <a:pt x="1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332"/>
            <p:cNvSpPr>
              <a:spLocks/>
            </p:cNvSpPr>
            <p:nvPr/>
          </p:nvSpPr>
          <p:spPr bwMode="auto">
            <a:xfrm>
              <a:off x="8151813" y="6367463"/>
              <a:ext cx="46038" cy="52388"/>
            </a:xfrm>
            <a:custGeom>
              <a:avLst/>
              <a:gdLst>
                <a:gd name="T0" fmla="*/ 13 w 13"/>
                <a:gd name="T1" fmla="*/ 0 h 15"/>
                <a:gd name="T2" fmla="*/ 0 w 13"/>
                <a:gd name="T3" fmla="*/ 15 h 15"/>
                <a:gd name="T4" fmla="*/ 13 w 13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10" y="6"/>
                    <a:pt x="7" y="13"/>
                    <a:pt x="0" y="15"/>
                  </a:cubicBezTo>
                  <a:cubicBezTo>
                    <a:pt x="1" y="9"/>
                    <a:pt x="6" y="2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333"/>
            <p:cNvSpPr>
              <a:spLocks/>
            </p:cNvSpPr>
            <p:nvPr/>
          </p:nvSpPr>
          <p:spPr bwMode="auto">
            <a:xfrm>
              <a:off x="10029825" y="6367463"/>
              <a:ext cx="111125" cy="23813"/>
            </a:xfrm>
            <a:custGeom>
              <a:avLst/>
              <a:gdLst>
                <a:gd name="T0" fmla="*/ 32 w 32"/>
                <a:gd name="T1" fmla="*/ 2 h 7"/>
                <a:gd name="T2" fmla="*/ 32 w 32"/>
                <a:gd name="T3" fmla="*/ 3 h 7"/>
                <a:gd name="T4" fmla="*/ 0 w 32"/>
                <a:gd name="T5" fmla="*/ 3 h 7"/>
                <a:gd name="T6" fmla="*/ 12 w 32"/>
                <a:gd name="T7" fmla="*/ 0 h 7"/>
                <a:gd name="T8" fmla="*/ 32 w 32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">
                  <a:moveTo>
                    <a:pt x="32" y="2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22" y="7"/>
                    <a:pt x="9" y="7"/>
                    <a:pt x="0" y="3"/>
                  </a:cubicBezTo>
                  <a:cubicBezTo>
                    <a:pt x="3" y="0"/>
                    <a:pt x="8" y="1"/>
                    <a:pt x="12" y="0"/>
                  </a:cubicBezTo>
                  <a:cubicBezTo>
                    <a:pt x="19" y="0"/>
                    <a:pt x="26" y="0"/>
                    <a:pt x="3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334"/>
            <p:cNvSpPr>
              <a:spLocks/>
            </p:cNvSpPr>
            <p:nvPr/>
          </p:nvSpPr>
          <p:spPr bwMode="auto">
            <a:xfrm>
              <a:off x="8609013" y="6370638"/>
              <a:ext cx="28575" cy="58738"/>
            </a:xfrm>
            <a:custGeom>
              <a:avLst/>
              <a:gdLst>
                <a:gd name="T0" fmla="*/ 0 w 8"/>
                <a:gd name="T1" fmla="*/ 17 h 17"/>
                <a:gd name="T2" fmla="*/ 8 w 8"/>
                <a:gd name="T3" fmla="*/ 0 h 17"/>
                <a:gd name="T4" fmla="*/ 0 w 8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7">
                  <a:moveTo>
                    <a:pt x="0" y="17"/>
                  </a:moveTo>
                  <a:cubicBezTo>
                    <a:pt x="0" y="10"/>
                    <a:pt x="2" y="3"/>
                    <a:pt x="8" y="0"/>
                  </a:cubicBezTo>
                  <a:cubicBezTo>
                    <a:pt x="7" y="6"/>
                    <a:pt x="4" y="12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335"/>
            <p:cNvSpPr>
              <a:spLocks/>
            </p:cNvSpPr>
            <p:nvPr/>
          </p:nvSpPr>
          <p:spPr bwMode="auto">
            <a:xfrm>
              <a:off x="10313988" y="6370638"/>
              <a:ext cx="55563" cy="49213"/>
            </a:xfrm>
            <a:custGeom>
              <a:avLst/>
              <a:gdLst>
                <a:gd name="T0" fmla="*/ 16 w 16"/>
                <a:gd name="T1" fmla="*/ 4 h 14"/>
                <a:gd name="T2" fmla="*/ 8 w 16"/>
                <a:gd name="T3" fmla="*/ 14 h 14"/>
                <a:gd name="T4" fmla="*/ 2 w 16"/>
                <a:gd name="T5" fmla="*/ 11 h 14"/>
                <a:gd name="T6" fmla="*/ 9 w 16"/>
                <a:gd name="T7" fmla="*/ 0 h 14"/>
                <a:gd name="T8" fmla="*/ 16 w 16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cubicBezTo>
                    <a:pt x="15" y="8"/>
                    <a:pt x="10" y="11"/>
                    <a:pt x="8" y="14"/>
                  </a:cubicBezTo>
                  <a:cubicBezTo>
                    <a:pt x="5" y="14"/>
                    <a:pt x="4" y="12"/>
                    <a:pt x="2" y="11"/>
                  </a:cubicBezTo>
                  <a:cubicBezTo>
                    <a:pt x="0" y="6"/>
                    <a:pt x="6" y="3"/>
                    <a:pt x="9" y="0"/>
                  </a:cubicBezTo>
                  <a:cubicBezTo>
                    <a:pt x="12" y="0"/>
                    <a:pt x="14" y="2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336"/>
            <p:cNvSpPr>
              <a:spLocks/>
            </p:cNvSpPr>
            <p:nvPr/>
          </p:nvSpPr>
          <p:spPr bwMode="auto">
            <a:xfrm>
              <a:off x="10744200" y="6370638"/>
              <a:ext cx="30163" cy="49213"/>
            </a:xfrm>
            <a:custGeom>
              <a:avLst/>
              <a:gdLst>
                <a:gd name="T0" fmla="*/ 9 w 9"/>
                <a:gd name="T1" fmla="*/ 9 h 14"/>
                <a:gd name="T2" fmla="*/ 8 w 9"/>
                <a:gd name="T3" fmla="*/ 14 h 14"/>
                <a:gd name="T4" fmla="*/ 0 w 9"/>
                <a:gd name="T5" fmla="*/ 0 h 14"/>
                <a:gd name="T6" fmla="*/ 9 w 9"/>
                <a:gd name="T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9" y="9"/>
                  </a:moveTo>
                  <a:cubicBezTo>
                    <a:pt x="9" y="10"/>
                    <a:pt x="9" y="13"/>
                    <a:pt x="8" y="14"/>
                  </a:cubicBezTo>
                  <a:cubicBezTo>
                    <a:pt x="6" y="9"/>
                    <a:pt x="4" y="3"/>
                    <a:pt x="0" y="0"/>
                  </a:cubicBezTo>
                  <a:cubicBezTo>
                    <a:pt x="4" y="1"/>
                    <a:pt x="8" y="4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337"/>
            <p:cNvSpPr>
              <a:spLocks/>
            </p:cNvSpPr>
            <p:nvPr/>
          </p:nvSpPr>
          <p:spPr bwMode="auto">
            <a:xfrm>
              <a:off x="10240963" y="6384926"/>
              <a:ext cx="58738" cy="58738"/>
            </a:xfrm>
            <a:custGeom>
              <a:avLst/>
              <a:gdLst>
                <a:gd name="T0" fmla="*/ 14 w 17"/>
                <a:gd name="T1" fmla="*/ 4 h 17"/>
                <a:gd name="T2" fmla="*/ 13 w 17"/>
                <a:gd name="T3" fmla="*/ 9 h 17"/>
                <a:gd name="T4" fmla="*/ 5 w 17"/>
                <a:gd name="T5" fmla="*/ 13 h 17"/>
                <a:gd name="T6" fmla="*/ 0 w 17"/>
                <a:gd name="T7" fmla="*/ 8 h 17"/>
                <a:gd name="T8" fmla="*/ 7 w 17"/>
                <a:gd name="T9" fmla="*/ 0 h 17"/>
                <a:gd name="T10" fmla="*/ 14 w 17"/>
                <a:gd name="T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14" y="4"/>
                  </a:moveTo>
                  <a:cubicBezTo>
                    <a:pt x="17" y="5"/>
                    <a:pt x="14" y="7"/>
                    <a:pt x="13" y="9"/>
                  </a:cubicBezTo>
                  <a:cubicBezTo>
                    <a:pt x="10" y="10"/>
                    <a:pt x="10" y="17"/>
                    <a:pt x="5" y="13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1" y="4"/>
                    <a:pt x="5" y="3"/>
                    <a:pt x="7" y="0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338"/>
            <p:cNvSpPr>
              <a:spLocks/>
            </p:cNvSpPr>
            <p:nvPr/>
          </p:nvSpPr>
          <p:spPr bwMode="auto">
            <a:xfrm>
              <a:off x="9759950" y="6391276"/>
              <a:ext cx="190500" cy="152400"/>
            </a:xfrm>
            <a:custGeom>
              <a:avLst/>
              <a:gdLst>
                <a:gd name="T0" fmla="*/ 48 w 55"/>
                <a:gd name="T1" fmla="*/ 10 h 44"/>
                <a:gd name="T2" fmla="*/ 50 w 55"/>
                <a:gd name="T3" fmla="*/ 32 h 44"/>
                <a:gd name="T4" fmla="*/ 42 w 55"/>
                <a:gd name="T5" fmla="*/ 39 h 44"/>
                <a:gd name="T6" fmla="*/ 30 w 55"/>
                <a:gd name="T7" fmla="*/ 36 h 44"/>
                <a:gd name="T8" fmla="*/ 26 w 55"/>
                <a:gd name="T9" fmla="*/ 42 h 44"/>
                <a:gd name="T10" fmla="*/ 21 w 55"/>
                <a:gd name="T11" fmla="*/ 44 h 44"/>
                <a:gd name="T12" fmla="*/ 4 w 55"/>
                <a:gd name="T13" fmla="*/ 32 h 44"/>
                <a:gd name="T14" fmla="*/ 10 w 55"/>
                <a:gd name="T15" fmla="*/ 6 h 44"/>
                <a:gd name="T16" fmla="*/ 34 w 55"/>
                <a:gd name="T17" fmla="*/ 1 h 44"/>
                <a:gd name="T18" fmla="*/ 48 w 55"/>
                <a:gd name="T1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4">
                  <a:moveTo>
                    <a:pt x="48" y="10"/>
                  </a:moveTo>
                  <a:cubicBezTo>
                    <a:pt x="52" y="16"/>
                    <a:pt x="55" y="25"/>
                    <a:pt x="50" y="32"/>
                  </a:cubicBezTo>
                  <a:cubicBezTo>
                    <a:pt x="48" y="35"/>
                    <a:pt x="45" y="37"/>
                    <a:pt x="42" y="39"/>
                  </a:cubicBezTo>
                  <a:cubicBezTo>
                    <a:pt x="38" y="38"/>
                    <a:pt x="35" y="34"/>
                    <a:pt x="30" y="36"/>
                  </a:cubicBezTo>
                  <a:cubicBezTo>
                    <a:pt x="29" y="38"/>
                    <a:pt x="28" y="41"/>
                    <a:pt x="26" y="42"/>
                  </a:cubicBezTo>
                  <a:cubicBezTo>
                    <a:pt x="25" y="44"/>
                    <a:pt x="23" y="44"/>
                    <a:pt x="21" y="44"/>
                  </a:cubicBezTo>
                  <a:cubicBezTo>
                    <a:pt x="14" y="43"/>
                    <a:pt x="7" y="38"/>
                    <a:pt x="4" y="32"/>
                  </a:cubicBezTo>
                  <a:cubicBezTo>
                    <a:pt x="0" y="23"/>
                    <a:pt x="5" y="13"/>
                    <a:pt x="10" y="6"/>
                  </a:cubicBezTo>
                  <a:cubicBezTo>
                    <a:pt x="17" y="0"/>
                    <a:pt x="27" y="0"/>
                    <a:pt x="34" y="1"/>
                  </a:cubicBezTo>
                  <a:cubicBezTo>
                    <a:pt x="39" y="2"/>
                    <a:pt x="45" y="5"/>
                    <a:pt x="4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339"/>
            <p:cNvSpPr>
              <a:spLocks/>
            </p:cNvSpPr>
            <p:nvPr/>
          </p:nvSpPr>
          <p:spPr bwMode="auto">
            <a:xfrm>
              <a:off x="8169275" y="6391276"/>
              <a:ext cx="52388" cy="38100"/>
            </a:xfrm>
            <a:custGeom>
              <a:avLst/>
              <a:gdLst>
                <a:gd name="T0" fmla="*/ 15 w 15"/>
                <a:gd name="T1" fmla="*/ 0 h 11"/>
                <a:gd name="T2" fmla="*/ 0 w 15"/>
                <a:gd name="T3" fmla="*/ 11 h 11"/>
                <a:gd name="T4" fmla="*/ 5 w 15"/>
                <a:gd name="T5" fmla="*/ 5 h 11"/>
                <a:gd name="T6" fmla="*/ 15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13" y="7"/>
                    <a:pt x="7" y="11"/>
                    <a:pt x="0" y="11"/>
                  </a:cubicBezTo>
                  <a:cubicBezTo>
                    <a:pt x="0" y="8"/>
                    <a:pt x="4" y="8"/>
                    <a:pt x="5" y="5"/>
                  </a:cubicBezTo>
                  <a:cubicBezTo>
                    <a:pt x="7" y="2"/>
                    <a:pt x="12" y="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340"/>
            <p:cNvSpPr>
              <a:spLocks/>
            </p:cNvSpPr>
            <p:nvPr/>
          </p:nvSpPr>
          <p:spPr bwMode="auto">
            <a:xfrm>
              <a:off x="9074150" y="6396038"/>
              <a:ext cx="47625" cy="38100"/>
            </a:xfrm>
            <a:custGeom>
              <a:avLst/>
              <a:gdLst>
                <a:gd name="T0" fmla="*/ 14 w 14"/>
                <a:gd name="T1" fmla="*/ 10 h 11"/>
                <a:gd name="T2" fmla="*/ 14 w 14"/>
                <a:gd name="T3" fmla="*/ 10 h 11"/>
                <a:gd name="T4" fmla="*/ 3 w 14"/>
                <a:gd name="T5" fmla="*/ 6 h 11"/>
                <a:gd name="T6" fmla="*/ 0 w 14"/>
                <a:gd name="T7" fmla="*/ 0 h 11"/>
                <a:gd name="T8" fmla="*/ 14 w 14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0" y="11"/>
                    <a:pt x="6" y="8"/>
                    <a:pt x="3" y="6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6" y="2"/>
                    <a:pt x="10" y="6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341"/>
            <p:cNvSpPr>
              <a:spLocks/>
            </p:cNvSpPr>
            <p:nvPr/>
          </p:nvSpPr>
          <p:spPr bwMode="auto">
            <a:xfrm>
              <a:off x="10352088" y="6396038"/>
              <a:ext cx="52388" cy="47625"/>
            </a:xfrm>
            <a:custGeom>
              <a:avLst/>
              <a:gdLst>
                <a:gd name="T0" fmla="*/ 15 w 15"/>
                <a:gd name="T1" fmla="*/ 6 h 14"/>
                <a:gd name="T2" fmla="*/ 7 w 15"/>
                <a:gd name="T3" fmla="*/ 14 h 14"/>
                <a:gd name="T4" fmla="*/ 0 w 15"/>
                <a:gd name="T5" fmla="*/ 10 h 14"/>
                <a:gd name="T6" fmla="*/ 0 w 15"/>
                <a:gd name="T7" fmla="*/ 8 h 14"/>
                <a:gd name="T8" fmla="*/ 8 w 15"/>
                <a:gd name="T9" fmla="*/ 0 h 14"/>
                <a:gd name="T10" fmla="*/ 15 w 15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4">
                  <a:moveTo>
                    <a:pt x="15" y="6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1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6"/>
                    <a:pt x="6" y="2"/>
                    <a:pt x="8" y="0"/>
                  </a:cubicBezTo>
                  <a:cubicBezTo>
                    <a:pt x="11" y="2"/>
                    <a:pt x="15" y="2"/>
                    <a:pt x="1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342"/>
            <p:cNvSpPr>
              <a:spLocks/>
            </p:cNvSpPr>
            <p:nvPr/>
          </p:nvSpPr>
          <p:spPr bwMode="auto">
            <a:xfrm>
              <a:off x="10431463" y="6399213"/>
              <a:ext cx="14288" cy="12700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3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3" y="3"/>
                    <a:pt x="3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343"/>
            <p:cNvSpPr>
              <a:spLocks/>
            </p:cNvSpPr>
            <p:nvPr/>
          </p:nvSpPr>
          <p:spPr bwMode="auto">
            <a:xfrm>
              <a:off x="7081838" y="6402388"/>
              <a:ext cx="73025" cy="20638"/>
            </a:xfrm>
            <a:custGeom>
              <a:avLst/>
              <a:gdLst>
                <a:gd name="T0" fmla="*/ 21 w 21"/>
                <a:gd name="T1" fmla="*/ 0 h 6"/>
                <a:gd name="T2" fmla="*/ 0 w 21"/>
                <a:gd name="T3" fmla="*/ 6 h 6"/>
                <a:gd name="T4" fmla="*/ 0 w 21"/>
                <a:gd name="T5" fmla="*/ 5 h 6"/>
                <a:gd name="T6" fmla="*/ 21 w 2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">
                  <a:moveTo>
                    <a:pt x="21" y="0"/>
                  </a:moveTo>
                  <a:cubicBezTo>
                    <a:pt x="16" y="5"/>
                    <a:pt x="7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6" y="2"/>
                    <a:pt x="14" y="2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344"/>
            <p:cNvSpPr>
              <a:spLocks/>
            </p:cNvSpPr>
            <p:nvPr/>
          </p:nvSpPr>
          <p:spPr bwMode="auto">
            <a:xfrm>
              <a:off x="7296150" y="6402388"/>
              <a:ext cx="20638" cy="17463"/>
            </a:xfrm>
            <a:custGeom>
              <a:avLst/>
              <a:gdLst>
                <a:gd name="T0" fmla="*/ 5 w 6"/>
                <a:gd name="T1" fmla="*/ 0 h 5"/>
                <a:gd name="T2" fmla="*/ 3 w 6"/>
                <a:gd name="T3" fmla="*/ 5 h 5"/>
                <a:gd name="T4" fmla="*/ 1 w 6"/>
                <a:gd name="T5" fmla="*/ 1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5" y="2"/>
                    <a:pt x="6" y="5"/>
                    <a:pt x="3" y="5"/>
                  </a:cubicBezTo>
                  <a:cubicBezTo>
                    <a:pt x="0" y="5"/>
                    <a:pt x="2" y="3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345"/>
            <p:cNvSpPr>
              <a:spLocks/>
            </p:cNvSpPr>
            <p:nvPr/>
          </p:nvSpPr>
          <p:spPr bwMode="auto">
            <a:xfrm>
              <a:off x="10647363" y="6402388"/>
              <a:ext cx="38100" cy="44450"/>
            </a:xfrm>
            <a:custGeom>
              <a:avLst/>
              <a:gdLst>
                <a:gd name="T0" fmla="*/ 11 w 11"/>
                <a:gd name="T1" fmla="*/ 12 h 13"/>
                <a:gd name="T2" fmla="*/ 5 w 11"/>
                <a:gd name="T3" fmla="*/ 9 h 13"/>
                <a:gd name="T4" fmla="*/ 0 w 11"/>
                <a:gd name="T5" fmla="*/ 0 h 13"/>
                <a:gd name="T6" fmla="*/ 11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11" y="12"/>
                  </a:moveTo>
                  <a:cubicBezTo>
                    <a:pt x="8" y="13"/>
                    <a:pt x="6" y="10"/>
                    <a:pt x="5" y="9"/>
                  </a:cubicBezTo>
                  <a:cubicBezTo>
                    <a:pt x="4" y="6"/>
                    <a:pt x="0" y="3"/>
                    <a:pt x="0" y="0"/>
                  </a:cubicBezTo>
                  <a:cubicBezTo>
                    <a:pt x="6" y="2"/>
                    <a:pt x="10" y="7"/>
                    <a:pt x="1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346"/>
            <p:cNvSpPr>
              <a:spLocks/>
            </p:cNvSpPr>
            <p:nvPr/>
          </p:nvSpPr>
          <p:spPr bwMode="auto">
            <a:xfrm>
              <a:off x="10040938" y="6399213"/>
              <a:ext cx="111125" cy="26988"/>
            </a:xfrm>
            <a:custGeom>
              <a:avLst/>
              <a:gdLst>
                <a:gd name="T0" fmla="*/ 32 w 32"/>
                <a:gd name="T1" fmla="*/ 3 h 8"/>
                <a:gd name="T2" fmla="*/ 1 w 32"/>
                <a:gd name="T3" fmla="*/ 7 h 8"/>
                <a:gd name="T4" fmla="*/ 0 w 32"/>
                <a:gd name="T5" fmla="*/ 7 h 8"/>
                <a:gd name="T6" fmla="*/ 32 w 32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">
                  <a:moveTo>
                    <a:pt x="32" y="3"/>
                  </a:moveTo>
                  <a:cubicBezTo>
                    <a:pt x="23" y="8"/>
                    <a:pt x="11" y="8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9" y="0"/>
                    <a:pt x="22" y="1"/>
                    <a:pt x="3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347"/>
            <p:cNvSpPr>
              <a:spLocks/>
            </p:cNvSpPr>
            <p:nvPr/>
          </p:nvSpPr>
          <p:spPr bwMode="auto">
            <a:xfrm>
              <a:off x="10199688" y="6402388"/>
              <a:ext cx="20638" cy="23813"/>
            </a:xfrm>
            <a:custGeom>
              <a:avLst/>
              <a:gdLst>
                <a:gd name="T0" fmla="*/ 6 w 6"/>
                <a:gd name="T1" fmla="*/ 4 h 7"/>
                <a:gd name="T2" fmla="*/ 4 w 6"/>
                <a:gd name="T3" fmla="*/ 7 h 7"/>
                <a:gd name="T4" fmla="*/ 0 w 6"/>
                <a:gd name="T5" fmla="*/ 3 h 7"/>
                <a:gd name="T6" fmla="*/ 1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5" y="5"/>
                    <a:pt x="5" y="6"/>
                    <a:pt x="4" y="7"/>
                  </a:cubicBezTo>
                  <a:cubicBezTo>
                    <a:pt x="1" y="7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4" y="0"/>
                    <a:pt x="4" y="3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348"/>
            <p:cNvSpPr>
              <a:spLocks/>
            </p:cNvSpPr>
            <p:nvPr/>
          </p:nvSpPr>
          <p:spPr bwMode="auto">
            <a:xfrm>
              <a:off x="8189913" y="6405563"/>
              <a:ext cx="146050" cy="122238"/>
            </a:xfrm>
            <a:custGeom>
              <a:avLst/>
              <a:gdLst>
                <a:gd name="T0" fmla="*/ 42 w 42"/>
                <a:gd name="T1" fmla="*/ 22 h 35"/>
                <a:gd name="T2" fmla="*/ 35 w 42"/>
                <a:gd name="T3" fmla="*/ 30 h 35"/>
                <a:gd name="T4" fmla="*/ 0 w 42"/>
                <a:gd name="T5" fmla="*/ 25 h 35"/>
                <a:gd name="T6" fmla="*/ 0 w 42"/>
                <a:gd name="T7" fmla="*/ 25 h 35"/>
                <a:gd name="T8" fmla="*/ 31 w 42"/>
                <a:gd name="T9" fmla="*/ 0 h 35"/>
                <a:gd name="T10" fmla="*/ 42 w 42"/>
                <a:gd name="T11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42" y="22"/>
                  </a:moveTo>
                  <a:cubicBezTo>
                    <a:pt x="41" y="26"/>
                    <a:pt x="38" y="28"/>
                    <a:pt x="35" y="30"/>
                  </a:cubicBezTo>
                  <a:cubicBezTo>
                    <a:pt x="23" y="35"/>
                    <a:pt x="10" y="30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3"/>
                    <a:pt x="26" y="12"/>
                    <a:pt x="31" y="0"/>
                  </a:cubicBezTo>
                  <a:cubicBezTo>
                    <a:pt x="39" y="5"/>
                    <a:pt x="42" y="14"/>
                    <a:pt x="42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349"/>
            <p:cNvSpPr>
              <a:spLocks/>
            </p:cNvSpPr>
            <p:nvPr/>
          </p:nvSpPr>
          <p:spPr bwMode="auto">
            <a:xfrm>
              <a:off x="7254875" y="6399213"/>
              <a:ext cx="26988" cy="34925"/>
            </a:xfrm>
            <a:custGeom>
              <a:avLst/>
              <a:gdLst>
                <a:gd name="T0" fmla="*/ 8 w 8"/>
                <a:gd name="T1" fmla="*/ 4 h 10"/>
                <a:gd name="T2" fmla="*/ 1 w 8"/>
                <a:gd name="T3" fmla="*/ 10 h 10"/>
                <a:gd name="T4" fmla="*/ 2 w 8"/>
                <a:gd name="T5" fmla="*/ 4 h 10"/>
                <a:gd name="T6" fmla="*/ 8 w 8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4"/>
                  </a:moveTo>
                  <a:cubicBezTo>
                    <a:pt x="6" y="6"/>
                    <a:pt x="5" y="10"/>
                    <a:pt x="1" y="10"/>
                  </a:cubicBezTo>
                  <a:cubicBezTo>
                    <a:pt x="0" y="8"/>
                    <a:pt x="2" y="6"/>
                    <a:pt x="2" y="4"/>
                  </a:cubicBezTo>
                  <a:cubicBezTo>
                    <a:pt x="3" y="3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350"/>
            <p:cNvSpPr>
              <a:spLocks/>
            </p:cNvSpPr>
            <p:nvPr/>
          </p:nvSpPr>
          <p:spPr bwMode="auto">
            <a:xfrm>
              <a:off x="7123113" y="6405563"/>
              <a:ext cx="76200" cy="41275"/>
            </a:xfrm>
            <a:custGeom>
              <a:avLst/>
              <a:gdLst>
                <a:gd name="T0" fmla="*/ 22 w 22"/>
                <a:gd name="T1" fmla="*/ 1 h 12"/>
                <a:gd name="T2" fmla="*/ 16 w 22"/>
                <a:gd name="T3" fmla="*/ 7 h 12"/>
                <a:gd name="T4" fmla="*/ 0 w 22"/>
                <a:gd name="T5" fmla="*/ 10 h 12"/>
                <a:gd name="T6" fmla="*/ 0 w 22"/>
                <a:gd name="T7" fmla="*/ 9 h 12"/>
                <a:gd name="T8" fmla="*/ 19 w 22"/>
                <a:gd name="T9" fmla="*/ 0 h 12"/>
                <a:gd name="T10" fmla="*/ 22 w 2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22" y="1"/>
                  </a:moveTo>
                  <a:cubicBezTo>
                    <a:pt x="21" y="4"/>
                    <a:pt x="18" y="5"/>
                    <a:pt x="16" y="7"/>
                  </a:cubicBezTo>
                  <a:cubicBezTo>
                    <a:pt x="12" y="10"/>
                    <a:pt x="5" y="12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8"/>
                    <a:pt x="13" y="5"/>
                    <a:pt x="19" y="0"/>
                  </a:cubicBezTo>
                  <a:cubicBezTo>
                    <a:pt x="21" y="0"/>
                    <a:pt x="22" y="0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351"/>
            <p:cNvSpPr>
              <a:spLocks/>
            </p:cNvSpPr>
            <p:nvPr/>
          </p:nvSpPr>
          <p:spPr bwMode="auto">
            <a:xfrm>
              <a:off x="7199313" y="6408738"/>
              <a:ext cx="38100" cy="34925"/>
            </a:xfrm>
            <a:custGeom>
              <a:avLst/>
              <a:gdLst>
                <a:gd name="T0" fmla="*/ 11 w 11"/>
                <a:gd name="T1" fmla="*/ 1 h 10"/>
                <a:gd name="T2" fmla="*/ 1 w 11"/>
                <a:gd name="T3" fmla="*/ 10 h 10"/>
                <a:gd name="T4" fmla="*/ 0 w 11"/>
                <a:gd name="T5" fmla="*/ 10 h 10"/>
                <a:gd name="T6" fmla="*/ 10 w 11"/>
                <a:gd name="T7" fmla="*/ 0 h 10"/>
                <a:gd name="T8" fmla="*/ 11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1"/>
                  </a:moveTo>
                  <a:cubicBezTo>
                    <a:pt x="10" y="4"/>
                    <a:pt x="6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6"/>
                    <a:pt x="4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352"/>
            <p:cNvSpPr>
              <a:spLocks/>
            </p:cNvSpPr>
            <p:nvPr/>
          </p:nvSpPr>
          <p:spPr bwMode="auto">
            <a:xfrm>
              <a:off x="10636250" y="6408738"/>
              <a:ext cx="23813" cy="63500"/>
            </a:xfrm>
            <a:custGeom>
              <a:avLst/>
              <a:gdLst>
                <a:gd name="T0" fmla="*/ 7 w 7"/>
                <a:gd name="T1" fmla="*/ 18 h 18"/>
                <a:gd name="T2" fmla="*/ 6 w 7"/>
                <a:gd name="T3" fmla="*/ 18 h 18"/>
                <a:gd name="T4" fmla="*/ 0 w 7"/>
                <a:gd name="T5" fmla="*/ 0 h 18"/>
                <a:gd name="T6" fmla="*/ 7 w 7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7" y="18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2" y="13"/>
                    <a:pt x="0" y="6"/>
                    <a:pt x="0" y="0"/>
                  </a:cubicBezTo>
                  <a:cubicBezTo>
                    <a:pt x="5" y="4"/>
                    <a:pt x="6" y="12"/>
                    <a:pt x="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353"/>
            <p:cNvSpPr>
              <a:spLocks/>
            </p:cNvSpPr>
            <p:nvPr/>
          </p:nvSpPr>
          <p:spPr bwMode="auto">
            <a:xfrm>
              <a:off x="10494963" y="6411913"/>
              <a:ext cx="93663" cy="38100"/>
            </a:xfrm>
            <a:custGeom>
              <a:avLst/>
              <a:gdLst>
                <a:gd name="T0" fmla="*/ 27 w 27"/>
                <a:gd name="T1" fmla="*/ 11 h 11"/>
                <a:gd name="T2" fmla="*/ 0 w 27"/>
                <a:gd name="T3" fmla="*/ 1 h 11"/>
                <a:gd name="T4" fmla="*/ 0 w 27"/>
                <a:gd name="T5" fmla="*/ 0 h 11"/>
                <a:gd name="T6" fmla="*/ 27 w 2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1">
                  <a:moveTo>
                    <a:pt x="27" y="11"/>
                  </a:moveTo>
                  <a:cubicBezTo>
                    <a:pt x="18" y="9"/>
                    <a:pt x="8" y="7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"/>
                    <a:pt x="20" y="3"/>
                    <a:pt x="2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354"/>
            <p:cNvSpPr>
              <a:spLocks/>
            </p:cNvSpPr>
            <p:nvPr/>
          </p:nvSpPr>
          <p:spPr bwMode="auto">
            <a:xfrm>
              <a:off x="10275888" y="6402388"/>
              <a:ext cx="55563" cy="65088"/>
            </a:xfrm>
            <a:custGeom>
              <a:avLst/>
              <a:gdLst>
                <a:gd name="T0" fmla="*/ 16 w 16"/>
                <a:gd name="T1" fmla="*/ 9 h 19"/>
                <a:gd name="T2" fmla="*/ 15 w 16"/>
                <a:gd name="T3" fmla="*/ 10 h 19"/>
                <a:gd name="T4" fmla="*/ 5 w 16"/>
                <a:gd name="T5" fmla="*/ 16 h 19"/>
                <a:gd name="T6" fmla="*/ 1 w 16"/>
                <a:gd name="T7" fmla="*/ 10 h 19"/>
                <a:gd name="T8" fmla="*/ 12 w 16"/>
                <a:gd name="T9" fmla="*/ 5 h 19"/>
                <a:gd name="T10" fmla="*/ 16 w 16"/>
                <a:gd name="T1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6" y="9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1" y="11"/>
                    <a:pt x="10" y="19"/>
                    <a:pt x="5" y="16"/>
                  </a:cubicBezTo>
                  <a:cubicBezTo>
                    <a:pt x="4" y="14"/>
                    <a:pt x="0" y="14"/>
                    <a:pt x="1" y="10"/>
                  </a:cubicBezTo>
                  <a:cubicBezTo>
                    <a:pt x="4" y="8"/>
                    <a:pt x="8" y="0"/>
                    <a:pt x="12" y="5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355"/>
            <p:cNvSpPr>
              <a:spLocks/>
            </p:cNvSpPr>
            <p:nvPr/>
          </p:nvSpPr>
          <p:spPr bwMode="auto">
            <a:xfrm>
              <a:off x="9836150" y="6419851"/>
              <a:ext cx="31750" cy="65088"/>
            </a:xfrm>
            <a:custGeom>
              <a:avLst/>
              <a:gdLst>
                <a:gd name="T0" fmla="*/ 2 w 9"/>
                <a:gd name="T1" fmla="*/ 0 h 19"/>
                <a:gd name="T2" fmla="*/ 7 w 9"/>
                <a:gd name="T3" fmla="*/ 19 h 19"/>
                <a:gd name="T4" fmla="*/ 1 w 9"/>
                <a:gd name="T5" fmla="*/ 4 h 19"/>
                <a:gd name="T6" fmla="*/ 2 w 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9">
                  <a:moveTo>
                    <a:pt x="2" y="0"/>
                  </a:moveTo>
                  <a:cubicBezTo>
                    <a:pt x="6" y="6"/>
                    <a:pt x="9" y="12"/>
                    <a:pt x="7" y="19"/>
                  </a:cubicBezTo>
                  <a:cubicBezTo>
                    <a:pt x="4" y="15"/>
                    <a:pt x="1" y="9"/>
                    <a:pt x="1" y="4"/>
                  </a:cubicBezTo>
                  <a:cubicBezTo>
                    <a:pt x="1" y="3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356"/>
            <p:cNvSpPr>
              <a:spLocks/>
            </p:cNvSpPr>
            <p:nvPr/>
          </p:nvSpPr>
          <p:spPr bwMode="auto">
            <a:xfrm>
              <a:off x="10390188" y="6402388"/>
              <a:ext cx="38100" cy="69850"/>
            </a:xfrm>
            <a:custGeom>
              <a:avLst/>
              <a:gdLst>
                <a:gd name="T0" fmla="*/ 11 w 11"/>
                <a:gd name="T1" fmla="*/ 11 h 20"/>
                <a:gd name="T2" fmla="*/ 2 w 11"/>
                <a:gd name="T3" fmla="*/ 18 h 20"/>
                <a:gd name="T4" fmla="*/ 1 w 11"/>
                <a:gd name="T5" fmla="*/ 14 h 20"/>
                <a:gd name="T6" fmla="*/ 11 w 11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1" y="11"/>
                  </a:moveTo>
                  <a:cubicBezTo>
                    <a:pt x="7" y="13"/>
                    <a:pt x="7" y="20"/>
                    <a:pt x="2" y="18"/>
                  </a:cubicBezTo>
                  <a:cubicBezTo>
                    <a:pt x="1" y="17"/>
                    <a:pt x="0" y="16"/>
                    <a:pt x="1" y="14"/>
                  </a:cubicBezTo>
                  <a:cubicBezTo>
                    <a:pt x="3" y="11"/>
                    <a:pt x="11" y="0"/>
                    <a:pt x="11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357"/>
            <p:cNvSpPr>
              <a:spLocks/>
            </p:cNvSpPr>
            <p:nvPr/>
          </p:nvSpPr>
          <p:spPr bwMode="auto">
            <a:xfrm>
              <a:off x="10217150" y="6423026"/>
              <a:ext cx="44450" cy="49213"/>
            </a:xfrm>
            <a:custGeom>
              <a:avLst/>
              <a:gdLst>
                <a:gd name="T0" fmla="*/ 11 w 13"/>
                <a:gd name="T1" fmla="*/ 5 h 14"/>
                <a:gd name="T2" fmla="*/ 7 w 13"/>
                <a:gd name="T3" fmla="*/ 12 h 14"/>
                <a:gd name="T4" fmla="*/ 0 w 13"/>
                <a:gd name="T5" fmla="*/ 6 h 14"/>
                <a:gd name="T6" fmla="*/ 3 w 13"/>
                <a:gd name="T7" fmla="*/ 0 h 14"/>
                <a:gd name="T8" fmla="*/ 11 w 13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5"/>
                  </a:moveTo>
                  <a:cubicBezTo>
                    <a:pt x="13" y="9"/>
                    <a:pt x="7" y="9"/>
                    <a:pt x="7" y="12"/>
                  </a:cubicBezTo>
                  <a:cubicBezTo>
                    <a:pt x="4" y="14"/>
                    <a:pt x="2" y="8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7" y="0"/>
                    <a:pt x="9" y="4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358"/>
            <p:cNvSpPr>
              <a:spLocks/>
            </p:cNvSpPr>
            <p:nvPr/>
          </p:nvSpPr>
          <p:spPr bwMode="auto">
            <a:xfrm>
              <a:off x="9877425" y="6423026"/>
              <a:ext cx="17463" cy="58738"/>
            </a:xfrm>
            <a:custGeom>
              <a:avLst/>
              <a:gdLst>
                <a:gd name="T0" fmla="*/ 4 w 5"/>
                <a:gd name="T1" fmla="*/ 4 h 17"/>
                <a:gd name="T2" fmla="*/ 1 w 5"/>
                <a:gd name="T3" fmla="*/ 17 h 17"/>
                <a:gd name="T4" fmla="*/ 1 w 5"/>
                <a:gd name="T5" fmla="*/ 3 h 17"/>
                <a:gd name="T6" fmla="*/ 4 w 5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4" y="4"/>
                  </a:moveTo>
                  <a:cubicBezTo>
                    <a:pt x="4" y="8"/>
                    <a:pt x="5" y="14"/>
                    <a:pt x="1" y="17"/>
                  </a:cubicBezTo>
                  <a:cubicBezTo>
                    <a:pt x="0" y="12"/>
                    <a:pt x="1" y="8"/>
                    <a:pt x="1" y="3"/>
                  </a:cubicBezTo>
                  <a:cubicBezTo>
                    <a:pt x="2" y="0"/>
                    <a:pt x="5" y="2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359"/>
            <p:cNvSpPr>
              <a:spLocks/>
            </p:cNvSpPr>
            <p:nvPr/>
          </p:nvSpPr>
          <p:spPr bwMode="auto">
            <a:xfrm>
              <a:off x="9809163" y="6434138"/>
              <a:ext cx="38100" cy="61913"/>
            </a:xfrm>
            <a:custGeom>
              <a:avLst/>
              <a:gdLst>
                <a:gd name="T0" fmla="*/ 11 w 11"/>
                <a:gd name="T1" fmla="*/ 18 h 18"/>
                <a:gd name="T2" fmla="*/ 10 w 11"/>
                <a:gd name="T3" fmla="*/ 18 h 18"/>
                <a:gd name="T4" fmla="*/ 0 w 11"/>
                <a:gd name="T5" fmla="*/ 0 h 18"/>
                <a:gd name="T6" fmla="*/ 3 w 11"/>
                <a:gd name="T7" fmla="*/ 2 h 18"/>
                <a:gd name="T8" fmla="*/ 11 w 1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11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4" y="14"/>
                    <a:pt x="0" y="8"/>
                    <a:pt x="0" y="0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6" y="7"/>
                    <a:pt x="10" y="12"/>
                    <a:pt x="1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360"/>
            <p:cNvSpPr>
              <a:spLocks/>
            </p:cNvSpPr>
            <p:nvPr/>
          </p:nvSpPr>
          <p:spPr bwMode="auto">
            <a:xfrm>
              <a:off x="10071100" y="6437313"/>
              <a:ext cx="73025" cy="23813"/>
            </a:xfrm>
            <a:custGeom>
              <a:avLst/>
              <a:gdLst>
                <a:gd name="T0" fmla="*/ 21 w 21"/>
                <a:gd name="T1" fmla="*/ 0 h 7"/>
                <a:gd name="T2" fmla="*/ 1 w 21"/>
                <a:gd name="T3" fmla="*/ 7 h 7"/>
                <a:gd name="T4" fmla="*/ 4 w 21"/>
                <a:gd name="T5" fmla="*/ 3 h 7"/>
                <a:gd name="T6" fmla="*/ 20 w 21"/>
                <a:gd name="T7" fmla="*/ 0 h 7"/>
                <a:gd name="T8" fmla="*/ 21 w 2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cubicBezTo>
                    <a:pt x="16" y="5"/>
                    <a:pt x="8" y="7"/>
                    <a:pt x="1" y="7"/>
                  </a:cubicBezTo>
                  <a:cubicBezTo>
                    <a:pt x="0" y="5"/>
                    <a:pt x="3" y="4"/>
                    <a:pt x="4" y="3"/>
                  </a:cubicBezTo>
                  <a:cubicBezTo>
                    <a:pt x="9" y="1"/>
                    <a:pt x="14" y="0"/>
                    <a:pt x="20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361"/>
            <p:cNvSpPr>
              <a:spLocks/>
            </p:cNvSpPr>
            <p:nvPr/>
          </p:nvSpPr>
          <p:spPr bwMode="auto">
            <a:xfrm>
              <a:off x="9074150" y="6434138"/>
              <a:ext cx="55563" cy="20638"/>
            </a:xfrm>
            <a:custGeom>
              <a:avLst/>
              <a:gdLst>
                <a:gd name="T0" fmla="*/ 16 w 16"/>
                <a:gd name="T1" fmla="*/ 4 h 6"/>
                <a:gd name="T2" fmla="*/ 6 w 16"/>
                <a:gd name="T3" fmla="*/ 5 h 6"/>
                <a:gd name="T4" fmla="*/ 0 w 16"/>
                <a:gd name="T5" fmla="*/ 2 h 6"/>
                <a:gd name="T6" fmla="*/ 15 w 16"/>
                <a:gd name="T7" fmla="*/ 3 h 6"/>
                <a:gd name="T8" fmla="*/ 16 w 1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6">
                  <a:moveTo>
                    <a:pt x="16" y="4"/>
                  </a:moveTo>
                  <a:cubicBezTo>
                    <a:pt x="14" y="6"/>
                    <a:pt x="9" y="6"/>
                    <a:pt x="6" y="5"/>
                  </a:cubicBezTo>
                  <a:cubicBezTo>
                    <a:pt x="4" y="5"/>
                    <a:pt x="1" y="5"/>
                    <a:pt x="0" y="2"/>
                  </a:cubicBezTo>
                  <a:cubicBezTo>
                    <a:pt x="5" y="0"/>
                    <a:pt x="11" y="3"/>
                    <a:pt x="15" y="3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362"/>
            <p:cNvSpPr>
              <a:spLocks/>
            </p:cNvSpPr>
            <p:nvPr/>
          </p:nvSpPr>
          <p:spPr bwMode="auto">
            <a:xfrm>
              <a:off x="10313988" y="6440488"/>
              <a:ext cx="52388" cy="44450"/>
            </a:xfrm>
            <a:custGeom>
              <a:avLst/>
              <a:gdLst>
                <a:gd name="T0" fmla="*/ 14 w 15"/>
                <a:gd name="T1" fmla="*/ 6 h 13"/>
                <a:gd name="T2" fmla="*/ 5 w 15"/>
                <a:gd name="T3" fmla="*/ 13 h 13"/>
                <a:gd name="T4" fmla="*/ 0 w 15"/>
                <a:gd name="T5" fmla="*/ 9 h 13"/>
                <a:gd name="T6" fmla="*/ 7 w 15"/>
                <a:gd name="T7" fmla="*/ 0 h 13"/>
                <a:gd name="T8" fmla="*/ 14 w 15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14" y="6"/>
                  </a:moveTo>
                  <a:cubicBezTo>
                    <a:pt x="10" y="8"/>
                    <a:pt x="9" y="13"/>
                    <a:pt x="5" y="13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1" y="5"/>
                    <a:pt x="5" y="3"/>
                    <a:pt x="7" y="0"/>
                  </a:cubicBezTo>
                  <a:cubicBezTo>
                    <a:pt x="10" y="0"/>
                    <a:pt x="15" y="3"/>
                    <a:pt x="1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363"/>
            <p:cNvSpPr>
              <a:spLocks/>
            </p:cNvSpPr>
            <p:nvPr/>
          </p:nvSpPr>
          <p:spPr bwMode="auto">
            <a:xfrm>
              <a:off x="10494963" y="6446838"/>
              <a:ext cx="79375" cy="46038"/>
            </a:xfrm>
            <a:custGeom>
              <a:avLst/>
              <a:gdLst>
                <a:gd name="T0" fmla="*/ 23 w 23"/>
                <a:gd name="T1" fmla="*/ 12 h 13"/>
                <a:gd name="T2" fmla="*/ 6 w 23"/>
                <a:gd name="T3" fmla="*/ 6 h 13"/>
                <a:gd name="T4" fmla="*/ 0 w 23"/>
                <a:gd name="T5" fmla="*/ 1 h 13"/>
                <a:gd name="T6" fmla="*/ 8 w 23"/>
                <a:gd name="T7" fmla="*/ 1 h 13"/>
                <a:gd name="T8" fmla="*/ 23 w 23"/>
                <a:gd name="T9" fmla="*/ 11 h 13"/>
                <a:gd name="T10" fmla="*/ 23 w 23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3">
                  <a:moveTo>
                    <a:pt x="23" y="12"/>
                  </a:moveTo>
                  <a:cubicBezTo>
                    <a:pt x="17" y="13"/>
                    <a:pt x="12" y="7"/>
                    <a:pt x="6" y="6"/>
                  </a:cubicBezTo>
                  <a:cubicBezTo>
                    <a:pt x="5" y="4"/>
                    <a:pt x="2" y="3"/>
                    <a:pt x="0" y="1"/>
                  </a:cubicBezTo>
                  <a:cubicBezTo>
                    <a:pt x="2" y="0"/>
                    <a:pt x="5" y="0"/>
                    <a:pt x="8" y="1"/>
                  </a:cubicBezTo>
                  <a:cubicBezTo>
                    <a:pt x="13" y="3"/>
                    <a:pt x="19" y="7"/>
                    <a:pt x="23" y="11"/>
                  </a:cubicBezTo>
                  <a:lnTo>
                    <a:pt x="23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364"/>
            <p:cNvSpPr>
              <a:spLocks/>
            </p:cNvSpPr>
            <p:nvPr/>
          </p:nvSpPr>
          <p:spPr bwMode="auto">
            <a:xfrm>
              <a:off x="8242300" y="6454776"/>
              <a:ext cx="52388" cy="33338"/>
            </a:xfrm>
            <a:custGeom>
              <a:avLst/>
              <a:gdLst>
                <a:gd name="T0" fmla="*/ 15 w 15"/>
                <a:gd name="T1" fmla="*/ 0 h 10"/>
                <a:gd name="T2" fmla="*/ 2 w 15"/>
                <a:gd name="T3" fmla="*/ 10 h 10"/>
                <a:gd name="T4" fmla="*/ 0 w 15"/>
                <a:gd name="T5" fmla="*/ 10 h 10"/>
                <a:gd name="T6" fmla="*/ 15 w 1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14" y="5"/>
                    <a:pt x="7" y="9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7"/>
                    <a:pt x="11" y="4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365"/>
            <p:cNvSpPr>
              <a:spLocks/>
            </p:cNvSpPr>
            <p:nvPr/>
          </p:nvSpPr>
          <p:spPr bwMode="auto">
            <a:xfrm>
              <a:off x="10248900" y="6454776"/>
              <a:ext cx="44450" cy="33338"/>
            </a:xfrm>
            <a:custGeom>
              <a:avLst/>
              <a:gdLst>
                <a:gd name="T0" fmla="*/ 13 w 13"/>
                <a:gd name="T1" fmla="*/ 5 h 10"/>
                <a:gd name="T2" fmla="*/ 9 w 13"/>
                <a:gd name="T3" fmla="*/ 10 h 10"/>
                <a:gd name="T4" fmla="*/ 0 w 13"/>
                <a:gd name="T5" fmla="*/ 6 h 10"/>
                <a:gd name="T6" fmla="*/ 5 w 13"/>
                <a:gd name="T7" fmla="*/ 0 h 10"/>
                <a:gd name="T8" fmla="*/ 13 w 13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5"/>
                  </a:moveTo>
                  <a:cubicBezTo>
                    <a:pt x="13" y="7"/>
                    <a:pt x="11" y="9"/>
                    <a:pt x="9" y="10"/>
                  </a:cubicBezTo>
                  <a:cubicBezTo>
                    <a:pt x="5" y="10"/>
                    <a:pt x="2" y="9"/>
                    <a:pt x="0" y="6"/>
                  </a:cubicBezTo>
                  <a:cubicBezTo>
                    <a:pt x="1" y="4"/>
                    <a:pt x="3" y="1"/>
                    <a:pt x="5" y="0"/>
                  </a:cubicBezTo>
                  <a:cubicBezTo>
                    <a:pt x="8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366"/>
            <p:cNvSpPr>
              <a:spLocks/>
            </p:cNvSpPr>
            <p:nvPr/>
          </p:nvSpPr>
          <p:spPr bwMode="auto">
            <a:xfrm>
              <a:off x="9894888" y="6454776"/>
              <a:ext cx="28575" cy="44450"/>
            </a:xfrm>
            <a:custGeom>
              <a:avLst/>
              <a:gdLst>
                <a:gd name="T0" fmla="*/ 4 w 8"/>
                <a:gd name="T1" fmla="*/ 10 h 13"/>
                <a:gd name="T2" fmla="*/ 1 w 8"/>
                <a:gd name="T3" fmla="*/ 13 h 13"/>
                <a:gd name="T4" fmla="*/ 0 w 8"/>
                <a:gd name="T5" fmla="*/ 11 h 13"/>
                <a:gd name="T6" fmla="*/ 7 w 8"/>
                <a:gd name="T7" fmla="*/ 0 h 13"/>
                <a:gd name="T8" fmla="*/ 4 w 8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0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7"/>
                    <a:pt x="4" y="3"/>
                    <a:pt x="7" y="0"/>
                  </a:cubicBezTo>
                  <a:cubicBezTo>
                    <a:pt x="8" y="3"/>
                    <a:pt x="7" y="7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367"/>
            <p:cNvSpPr>
              <a:spLocks/>
            </p:cNvSpPr>
            <p:nvPr/>
          </p:nvSpPr>
          <p:spPr bwMode="auto">
            <a:xfrm>
              <a:off x="9780588" y="6464301"/>
              <a:ext cx="52388" cy="41275"/>
            </a:xfrm>
            <a:custGeom>
              <a:avLst/>
              <a:gdLst>
                <a:gd name="T0" fmla="*/ 15 w 15"/>
                <a:gd name="T1" fmla="*/ 12 h 12"/>
                <a:gd name="T2" fmla="*/ 4 w 15"/>
                <a:gd name="T3" fmla="*/ 7 h 12"/>
                <a:gd name="T4" fmla="*/ 2 w 15"/>
                <a:gd name="T5" fmla="*/ 0 h 12"/>
                <a:gd name="T6" fmla="*/ 15 w 1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5" y="12"/>
                  </a:moveTo>
                  <a:cubicBezTo>
                    <a:pt x="11" y="12"/>
                    <a:pt x="8" y="9"/>
                    <a:pt x="4" y="7"/>
                  </a:cubicBezTo>
                  <a:cubicBezTo>
                    <a:pt x="3" y="5"/>
                    <a:pt x="0" y="4"/>
                    <a:pt x="2" y="0"/>
                  </a:cubicBezTo>
                  <a:cubicBezTo>
                    <a:pt x="7" y="2"/>
                    <a:pt x="12" y="8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368"/>
            <p:cNvSpPr>
              <a:spLocks/>
            </p:cNvSpPr>
            <p:nvPr/>
          </p:nvSpPr>
          <p:spPr bwMode="auto">
            <a:xfrm>
              <a:off x="10355263" y="6464301"/>
              <a:ext cx="31750" cy="28575"/>
            </a:xfrm>
            <a:custGeom>
              <a:avLst/>
              <a:gdLst>
                <a:gd name="T0" fmla="*/ 9 w 9"/>
                <a:gd name="T1" fmla="*/ 4 h 8"/>
                <a:gd name="T2" fmla="*/ 2 w 9"/>
                <a:gd name="T3" fmla="*/ 8 h 8"/>
                <a:gd name="T4" fmla="*/ 6 w 9"/>
                <a:gd name="T5" fmla="*/ 1 h 8"/>
                <a:gd name="T6" fmla="*/ 9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8" y="6"/>
                    <a:pt x="4" y="7"/>
                    <a:pt x="2" y="8"/>
                  </a:cubicBezTo>
                  <a:cubicBezTo>
                    <a:pt x="0" y="5"/>
                    <a:pt x="4" y="3"/>
                    <a:pt x="6" y="1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369"/>
            <p:cNvSpPr>
              <a:spLocks/>
            </p:cNvSpPr>
            <p:nvPr/>
          </p:nvSpPr>
          <p:spPr bwMode="auto">
            <a:xfrm>
              <a:off x="9402763" y="6472238"/>
              <a:ext cx="644525" cy="207963"/>
            </a:xfrm>
            <a:custGeom>
              <a:avLst/>
              <a:gdLst>
                <a:gd name="T0" fmla="*/ 15 w 186"/>
                <a:gd name="T1" fmla="*/ 2 h 60"/>
                <a:gd name="T2" fmla="*/ 63 w 186"/>
                <a:gd name="T3" fmla="*/ 29 h 60"/>
                <a:gd name="T4" fmla="*/ 102 w 186"/>
                <a:gd name="T5" fmla="*/ 30 h 60"/>
                <a:gd name="T6" fmla="*/ 126 w 186"/>
                <a:gd name="T7" fmla="*/ 25 h 60"/>
                <a:gd name="T8" fmla="*/ 136 w 186"/>
                <a:gd name="T9" fmla="*/ 16 h 60"/>
                <a:gd name="T10" fmla="*/ 149 w 186"/>
                <a:gd name="T11" fmla="*/ 18 h 60"/>
                <a:gd name="T12" fmla="*/ 177 w 186"/>
                <a:gd name="T13" fmla="*/ 5 h 60"/>
                <a:gd name="T14" fmla="*/ 186 w 186"/>
                <a:gd name="T15" fmla="*/ 10 h 60"/>
                <a:gd name="T16" fmla="*/ 186 w 186"/>
                <a:gd name="T17" fmla="*/ 11 h 60"/>
                <a:gd name="T18" fmla="*/ 159 w 186"/>
                <a:gd name="T19" fmla="*/ 27 h 60"/>
                <a:gd name="T20" fmla="*/ 156 w 186"/>
                <a:gd name="T21" fmla="*/ 38 h 60"/>
                <a:gd name="T22" fmla="*/ 154 w 186"/>
                <a:gd name="T23" fmla="*/ 39 h 60"/>
                <a:gd name="T24" fmla="*/ 81 w 186"/>
                <a:gd name="T25" fmla="*/ 46 h 60"/>
                <a:gd name="T26" fmla="*/ 74 w 186"/>
                <a:gd name="T27" fmla="*/ 51 h 60"/>
                <a:gd name="T28" fmla="*/ 62 w 186"/>
                <a:gd name="T29" fmla="*/ 46 h 60"/>
                <a:gd name="T30" fmla="*/ 36 w 186"/>
                <a:gd name="T31" fmla="*/ 59 h 60"/>
                <a:gd name="T32" fmla="*/ 17 w 186"/>
                <a:gd name="T33" fmla="*/ 51 h 60"/>
                <a:gd name="T34" fmla="*/ 15 w 186"/>
                <a:gd name="T35" fmla="*/ 29 h 60"/>
                <a:gd name="T36" fmla="*/ 0 w 186"/>
                <a:gd name="T37" fmla="*/ 6 h 60"/>
                <a:gd name="T38" fmla="*/ 8 w 186"/>
                <a:gd name="T39" fmla="*/ 4 h 60"/>
                <a:gd name="T40" fmla="*/ 15 w 186"/>
                <a:gd name="T41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60">
                  <a:moveTo>
                    <a:pt x="15" y="2"/>
                  </a:moveTo>
                  <a:cubicBezTo>
                    <a:pt x="25" y="20"/>
                    <a:pt x="46" y="25"/>
                    <a:pt x="63" y="29"/>
                  </a:cubicBezTo>
                  <a:cubicBezTo>
                    <a:pt x="76" y="31"/>
                    <a:pt x="89" y="33"/>
                    <a:pt x="102" y="30"/>
                  </a:cubicBezTo>
                  <a:cubicBezTo>
                    <a:pt x="110" y="29"/>
                    <a:pt x="118" y="27"/>
                    <a:pt x="126" y="25"/>
                  </a:cubicBezTo>
                  <a:cubicBezTo>
                    <a:pt x="132" y="26"/>
                    <a:pt x="131" y="18"/>
                    <a:pt x="136" y="16"/>
                  </a:cubicBezTo>
                  <a:cubicBezTo>
                    <a:pt x="140" y="16"/>
                    <a:pt x="144" y="20"/>
                    <a:pt x="149" y="18"/>
                  </a:cubicBezTo>
                  <a:cubicBezTo>
                    <a:pt x="159" y="14"/>
                    <a:pt x="168" y="9"/>
                    <a:pt x="177" y="5"/>
                  </a:cubicBezTo>
                  <a:cubicBezTo>
                    <a:pt x="181" y="6"/>
                    <a:pt x="184" y="8"/>
                    <a:pt x="186" y="10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77" y="17"/>
                    <a:pt x="168" y="21"/>
                    <a:pt x="159" y="27"/>
                  </a:cubicBezTo>
                  <a:cubicBezTo>
                    <a:pt x="157" y="31"/>
                    <a:pt x="155" y="34"/>
                    <a:pt x="156" y="38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29" y="40"/>
                    <a:pt x="106" y="46"/>
                    <a:pt x="81" y="46"/>
                  </a:cubicBezTo>
                  <a:cubicBezTo>
                    <a:pt x="78" y="49"/>
                    <a:pt x="75" y="47"/>
                    <a:pt x="74" y="51"/>
                  </a:cubicBezTo>
                  <a:cubicBezTo>
                    <a:pt x="69" y="51"/>
                    <a:pt x="66" y="46"/>
                    <a:pt x="62" y="46"/>
                  </a:cubicBezTo>
                  <a:cubicBezTo>
                    <a:pt x="51" y="47"/>
                    <a:pt x="42" y="52"/>
                    <a:pt x="36" y="59"/>
                  </a:cubicBezTo>
                  <a:cubicBezTo>
                    <a:pt x="28" y="60"/>
                    <a:pt x="22" y="56"/>
                    <a:pt x="17" y="51"/>
                  </a:cubicBezTo>
                  <a:cubicBezTo>
                    <a:pt x="15" y="44"/>
                    <a:pt x="18" y="36"/>
                    <a:pt x="15" y="29"/>
                  </a:cubicBezTo>
                  <a:cubicBezTo>
                    <a:pt x="11" y="21"/>
                    <a:pt x="5" y="14"/>
                    <a:pt x="0" y="6"/>
                  </a:cubicBezTo>
                  <a:cubicBezTo>
                    <a:pt x="2" y="5"/>
                    <a:pt x="5" y="5"/>
                    <a:pt x="8" y="4"/>
                  </a:cubicBezTo>
                  <a:cubicBezTo>
                    <a:pt x="10" y="3"/>
                    <a:pt x="12" y="0"/>
                    <a:pt x="1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370"/>
            <p:cNvSpPr>
              <a:spLocks/>
            </p:cNvSpPr>
            <p:nvPr/>
          </p:nvSpPr>
          <p:spPr bwMode="auto">
            <a:xfrm>
              <a:off x="8256588" y="6478588"/>
              <a:ext cx="47625" cy="23813"/>
            </a:xfrm>
            <a:custGeom>
              <a:avLst/>
              <a:gdLst>
                <a:gd name="T0" fmla="*/ 10 w 14"/>
                <a:gd name="T1" fmla="*/ 5 h 7"/>
                <a:gd name="T2" fmla="*/ 0 w 14"/>
                <a:gd name="T3" fmla="*/ 6 h 7"/>
                <a:gd name="T4" fmla="*/ 13 w 14"/>
                <a:gd name="T5" fmla="*/ 0 h 7"/>
                <a:gd name="T6" fmla="*/ 10 w 14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7">
                  <a:moveTo>
                    <a:pt x="10" y="5"/>
                  </a:moveTo>
                  <a:cubicBezTo>
                    <a:pt x="7" y="7"/>
                    <a:pt x="3" y="7"/>
                    <a:pt x="0" y="6"/>
                  </a:cubicBezTo>
                  <a:cubicBezTo>
                    <a:pt x="4" y="3"/>
                    <a:pt x="9" y="2"/>
                    <a:pt x="13" y="0"/>
                  </a:cubicBezTo>
                  <a:cubicBezTo>
                    <a:pt x="14" y="2"/>
                    <a:pt x="11" y="4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371"/>
            <p:cNvSpPr>
              <a:spLocks/>
            </p:cNvSpPr>
            <p:nvPr/>
          </p:nvSpPr>
          <p:spPr bwMode="auto">
            <a:xfrm>
              <a:off x="10293350" y="6475413"/>
              <a:ext cx="31750" cy="26988"/>
            </a:xfrm>
            <a:custGeom>
              <a:avLst/>
              <a:gdLst>
                <a:gd name="T0" fmla="*/ 9 w 9"/>
                <a:gd name="T1" fmla="*/ 6 h 8"/>
                <a:gd name="T2" fmla="*/ 1 w 9"/>
                <a:gd name="T3" fmla="*/ 7 h 8"/>
                <a:gd name="T4" fmla="*/ 0 w 9"/>
                <a:gd name="T5" fmla="*/ 4 h 8"/>
                <a:gd name="T6" fmla="*/ 5 w 9"/>
                <a:gd name="T7" fmla="*/ 2 h 8"/>
                <a:gd name="T8" fmla="*/ 9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cubicBezTo>
                    <a:pt x="7" y="8"/>
                    <a:pt x="4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2" y="3"/>
                    <a:pt x="3" y="0"/>
                    <a:pt x="5" y="2"/>
                  </a:cubicBezTo>
                  <a:cubicBezTo>
                    <a:pt x="7" y="4"/>
                    <a:pt x="9" y="4"/>
                    <a:pt x="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372"/>
            <p:cNvSpPr>
              <a:spLocks/>
            </p:cNvSpPr>
            <p:nvPr/>
          </p:nvSpPr>
          <p:spPr bwMode="auto">
            <a:xfrm>
              <a:off x="10477500" y="6481763"/>
              <a:ext cx="90488" cy="41275"/>
            </a:xfrm>
            <a:custGeom>
              <a:avLst/>
              <a:gdLst>
                <a:gd name="T0" fmla="*/ 26 w 26"/>
                <a:gd name="T1" fmla="*/ 10 h 12"/>
                <a:gd name="T2" fmla="*/ 4 w 26"/>
                <a:gd name="T3" fmla="*/ 3 h 12"/>
                <a:gd name="T4" fmla="*/ 0 w 26"/>
                <a:gd name="T5" fmla="*/ 0 h 12"/>
                <a:gd name="T6" fmla="*/ 26 w 26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26" y="10"/>
                  </a:moveTo>
                  <a:cubicBezTo>
                    <a:pt x="18" y="12"/>
                    <a:pt x="11" y="6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8" y="5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373"/>
            <p:cNvSpPr>
              <a:spLocks/>
            </p:cNvSpPr>
            <p:nvPr/>
          </p:nvSpPr>
          <p:spPr bwMode="auto">
            <a:xfrm>
              <a:off x="8745538" y="6478588"/>
              <a:ext cx="138113" cy="141288"/>
            </a:xfrm>
            <a:custGeom>
              <a:avLst/>
              <a:gdLst>
                <a:gd name="T0" fmla="*/ 39 w 40"/>
                <a:gd name="T1" fmla="*/ 14 h 41"/>
                <a:gd name="T2" fmla="*/ 35 w 40"/>
                <a:gd name="T3" fmla="*/ 35 h 41"/>
                <a:gd name="T4" fmla="*/ 23 w 40"/>
                <a:gd name="T5" fmla="*/ 34 h 41"/>
                <a:gd name="T6" fmla="*/ 12 w 40"/>
                <a:gd name="T7" fmla="*/ 37 h 41"/>
                <a:gd name="T8" fmla="*/ 2 w 40"/>
                <a:gd name="T9" fmla="*/ 25 h 41"/>
                <a:gd name="T10" fmla="*/ 6 w 40"/>
                <a:gd name="T11" fmla="*/ 8 h 41"/>
                <a:gd name="T12" fmla="*/ 28 w 40"/>
                <a:gd name="T13" fmla="*/ 3 h 41"/>
                <a:gd name="T14" fmla="*/ 39 w 40"/>
                <a:gd name="T15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39" y="14"/>
                  </a:moveTo>
                  <a:cubicBezTo>
                    <a:pt x="40" y="21"/>
                    <a:pt x="39" y="30"/>
                    <a:pt x="35" y="35"/>
                  </a:cubicBezTo>
                  <a:cubicBezTo>
                    <a:pt x="31" y="41"/>
                    <a:pt x="27" y="34"/>
                    <a:pt x="23" y="34"/>
                  </a:cubicBezTo>
                  <a:cubicBezTo>
                    <a:pt x="19" y="35"/>
                    <a:pt x="16" y="39"/>
                    <a:pt x="12" y="37"/>
                  </a:cubicBezTo>
                  <a:cubicBezTo>
                    <a:pt x="7" y="35"/>
                    <a:pt x="3" y="31"/>
                    <a:pt x="2" y="25"/>
                  </a:cubicBezTo>
                  <a:cubicBezTo>
                    <a:pt x="0" y="19"/>
                    <a:pt x="2" y="13"/>
                    <a:pt x="6" y="8"/>
                  </a:cubicBezTo>
                  <a:cubicBezTo>
                    <a:pt x="12" y="3"/>
                    <a:pt x="20" y="0"/>
                    <a:pt x="28" y="3"/>
                  </a:cubicBezTo>
                  <a:cubicBezTo>
                    <a:pt x="33" y="5"/>
                    <a:pt x="37" y="9"/>
                    <a:pt x="3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374"/>
            <p:cNvSpPr>
              <a:spLocks/>
            </p:cNvSpPr>
            <p:nvPr/>
          </p:nvSpPr>
          <p:spPr bwMode="auto">
            <a:xfrm>
              <a:off x="8875713" y="6488113"/>
              <a:ext cx="90488" cy="119063"/>
            </a:xfrm>
            <a:custGeom>
              <a:avLst/>
              <a:gdLst>
                <a:gd name="T0" fmla="*/ 23 w 26"/>
                <a:gd name="T1" fmla="*/ 9 h 34"/>
                <a:gd name="T2" fmla="*/ 23 w 26"/>
                <a:gd name="T3" fmla="*/ 21 h 34"/>
                <a:gd name="T4" fmla="*/ 1 w 26"/>
                <a:gd name="T5" fmla="*/ 34 h 34"/>
                <a:gd name="T6" fmla="*/ 0 w 26"/>
                <a:gd name="T7" fmla="*/ 33 h 34"/>
                <a:gd name="T8" fmla="*/ 6 w 26"/>
                <a:gd name="T9" fmla="*/ 2 h 34"/>
                <a:gd name="T10" fmla="*/ 14 w 26"/>
                <a:gd name="T11" fmla="*/ 2 h 34"/>
                <a:gd name="T12" fmla="*/ 23 w 26"/>
                <a:gd name="T13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4">
                  <a:moveTo>
                    <a:pt x="23" y="9"/>
                  </a:moveTo>
                  <a:cubicBezTo>
                    <a:pt x="25" y="13"/>
                    <a:pt x="26" y="17"/>
                    <a:pt x="23" y="21"/>
                  </a:cubicBezTo>
                  <a:cubicBezTo>
                    <a:pt x="18" y="28"/>
                    <a:pt x="9" y="30"/>
                    <a:pt x="1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9" y="25"/>
                    <a:pt x="8" y="13"/>
                    <a:pt x="6" y="2"/>
                  </a:cubicBezTo>
                  <a:cubicBezTo>
                    <a:pt x="8" y="0"/>
                    <a:pt x="11" y="2"/>
                    <a:pt x="14" y="2"/>
                  </a:cubicBezTo>
                  <a:cubicBezTo>
                    <a:pt x="17" y="3"/>
                    <a:pt x="21" y="6"/>
                    <a:pt x="2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375"/>
            <p:cNvSpPr>
              <a:spLocks/>
            </p:cNvSpPr>
            <p:nvPr/>
          </p:nvSpPr>
          <p:spPr bwMode="auto">
            <a:xfrm>
              <a:off x="10466388" y="6502401"/>
              <a:ext cx="55563" cy="41275"/>
            </a:xfrm>
            <a:custGeom>
              <a:avLst/>
              <a:gdLst>
                <a:gd name="T0" fmla="*/ 16 w 16"/>
                <a:gd name="T1" fmla="*/ 12 h 12"/>
                <a:gd name="T2" fmla="*/ 8 w 16"/>
                <a:gd name="T3" fmla="*/ 7 h 12"/>
                <a:gd name="T4" fmla="*/ 0 w 16"/>
                <a:gd name="T5" fmla="*/ 1 h 12"/>
                <a:gd name="T6" fmla="*/ 1 w 16"/>
                <a:gd name="T7" fmla="*/ 0 h 12"/>
                <a:gd name="T8" fmla="*/ 16 w 1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3" y="12"/>
                    <a:pt x="10" y="9"/>
                    <a:pt x="8" y="7"/>
                  </a:cubicBezTo>
                  <a:cubicBezTo>
                    <a:pt x="5" y="6"/>
                    <a:pt x="3" y="3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2"/>
                    <a:pt x="13" y="6"/>
                    <a:pt x="1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376"/>
            <p:cNvSpPr>
              <a:spLocks/>
            </p:cNvSpPr>
            <p:nvPr/>
          </p:nvSpPr>
          <p:spPr bwMode="auto">
            <a:xfrm>
              <a:off x="8810625" y="6505576"/>
              <a:ext cx="17463" cy="66675"/>
            </a:xfrm>
            <a:custGeom>
              <a:avLst/>
              <a:gdLst>
                <a:gd name="T0" fmla="*/ 4 w 5"/>
                <a:gd name="T1" fmla="*/ 19 h 19"/>
                <a:gd name="T2" fmla="*/ 1 w 5"/>
                <a:gd name="T3" fmla="*/ 11 h 19"/>
                <a:gd name="T4" fmla="*/ 2 w 5"/>
                <a:gd name="T5" fmla="*/ 0 h 19"/>
                <a:gd name="T6" fmla="*/ 4 w 5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9">
                  <a:moveTo>
                    <a:pt x="4" y="19"/>
                  </a:moveTo>
                  <a:cubicBezTo>
                    <a:pt x="2" y="18"/>
                    <a:pt x="1" y="14"/>
                    <a:pt x="1" y="11"/>
                  </a:cubicBezTo>
                  <a:cubicBezTo>
                    <a:pt x="1" y="7"/>
                    <a:pt x="0" y="3"/>
                    <a:pt x="2" y="0"/>
                  </a:cubicBezTo>
                  <a:cubicBezTo>
                    <a:pt x="5" y="6"/>
                    <a:pt x="5" y="13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377"/>
            <p:cNvSpPr>
              <a:spLocks/>
            </p:cNvSpPr>
            <p:nvPr/>
          </p:nvSpPr>
          <p:spPr bwMode="auto">
            <a:xfrm>
              <a:off x="10137775" y="6513513"/>
              <a:ext cx="61913" cy="58738"/>
            </a:xfrm>
            <a:custGeom>
              <a:avLst/>
              <a:gdLst>
                <a:gd name="T0" fmla="*/ 18 w 18"/>
                <a:gd name="T1" fmla="*/ 0 h 17"/>
                <a:gd name="T2" fmla="*/ 1 w 18"/>
                <a:gd name="T3" fmla="*/ 17 h 17"/>
                <a:gd name="T4" fmla="*/ 0 w 18"/>
                <a:gd name="T5" fmla="*/ 17 h 17"/>
                <a:gd name="T6" fmla="*/ 7 w 18"/>
                <a:gd name="T7" fmla="*/ 4 h 17"/>
                <a:gd name="T8" fmla="*/ 18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6" y="8"/>
                    <a:pt x="8" y="13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4" y="8"/>
                    <a:pt x="7" y="4"/>
                  </a:cubicBezTo>
                  <a:cubicBezTo>
                    <a:pt x="11" y="2"/>
                    <a:pt x="15" y="1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378"/>
            <p:cNvSpPr>
              <a:spLocks/>
            </p:cNvSpPr>
            <p:nvPr/>
          </p:nvSpPr>
          <p:spPr bwMode="auto">
            <a:xfrm>
              <a:off x="9694863" y="6513513"/>
              <a:ext cx="6350" cy="6350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1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379"/>
            <p:cNvSpPr>
              <a:spLocks/>
            </p:cNvSpPr>
            <p:nvPr/>
          </p:nvSpPr>
          <p:spPr bwMode="auto">
            <a:xfrm>
              <a:off x="8913813" y="6516688"/>
              <a:ext cx="17463" cy="49213"/>
            </a:xfrm>
            <a:custGeom>
              <a:avLst/>
              <a:gdLst>
                <a:gd name="T0" fmla="*/ 5 w 5"/>
                <a:gd name="T1" fmla="*/ 2 h 14"/>
                <a:gd name="T2" fmla="*/ 0 w 5"/>
                <a:gd name="T3" fmla="*/ 14 h 14"/>
                <a:gd name="T4" fmla="*/ 2 w 5"/>
                <a:gd name="T5" fmla="*/ 0 h 14"/>
                <a:gd name="T6" fmla="*/ 5 w 5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4">
                  <a:moveTo>
                    <a:pt x="5" y="2"/>
                  </a:moveTo>
                  <a:cubicBezTo>
                    <a:pt x="5" y="6"/>
                    <a:pt x="3" y="10"/>
                    <a:pt x="0" y="14"/>
                  </a:cubicBezTo>
                  <a:cubicBezTo>
                    <a:pt x="0" y="9"/>
                    <a:pt x="3" y="5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380"/>
            <p:cNvSpPr>
              <a:spLocks/>
            </p:cNvSpPr>
            <p:nvPr/>
          </p:nvSpPr>
          <p:spPr bwMode="auto">
            <a:xfrm>
              <a:off x="9159875" y="6502401"/>
              <a:ext cx="180975" cy="146050"/>
            </a:xfrm>
            <a:custGeom>
              <a:avLst/>
              <a:gdLst>
                <a:gd name="T0" fmla="*/ 49 w 52"/>
                <a:gd name="T1" fmla="*/ 14 h 42"/>
                <a:gd name="T2" fmla="*/ 37 w 52"/>
                <a:gd name="T3" fmla="*/ 42 h 42"/>
                <a:gd name="T4" fmla="*/ 36 w 52"/>
                <a:gd name="T5" fmla="*/ 42 h 42"/>
                <a:gd name="T6" fmla="*/ 15 w 52"/>
                <a:gd name="T7" fmla="*/ 18 h 42"/>
                <a:gd name="T8" fmla="*/ 1 w 52"/>
                <a:gd name="T9" fmla="*/ 16 h 42"/>
                <a:gd name="T10" fmla="*/ 4 w 52"/>
                <a:gd name="T11" fmla="*/ 13 h 42"/>
                <a:gd name="T12" fmla="*/ 42 w 52"/>
                <a:gd name="T13" fmla="*/ 7 h 42"/>
                <a:gd name="T14" fmla="*/ 49 w 52"/>
                <a:gd name="T15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2">
                  <a:moveTo>
                    <a:pt x="49" y="14"/>
                  </a:moveTo>
                  <a:cubicBezTo>
                    <a:pt x="52" y="26"/>
                    <a:pt x="46" y="36"/>
                    <a:pt x="37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4" y="31"/>
                    <a:pt x="25" y="23"/>
                    <a:pt x="15" y="18"/>
                  </a:cubicBezTo>
                  <a:cubicBezTo>
                    <a:pt x="11" y="18"/>
                    <a:pt x="6" y="16"/>
                    <a:pt x="1" y="16"/>
                  </a:cubicBezTo>
                  <a:cubicBezTo>
                    <a:pt x="0" y="14"/>
                    <a:pt x="3" y="14"/>
                    <a:pt x="4" y="13"/>
                  </a:cubicBezTo>
                  <a:cubicBezTo>
                    <a:pt x="15" y="7"/>
                    <a:pt x="30" y="0"/>
                    <a:pt x="42" y="7"/>
                  </a:cubicBezTo>
                  <a:cubicBezTo>
                    <a:pt x="45" y="9"/>
                    <a:pt x="48" y="11"/>
                    <a:pt x="4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381"/>
            <p:cNvSpPr>
              <a:spLocks/>
            </p:cNvSpPr>
            <p:nvPr/>
          </p:nvSpPr>
          <p:spPr bwMode="auto">
            <a:xfrm>
              <a:off x="10439400" y="6516688"/>
              <a:ext cx="58738" cy="49213"/>
            </a:xfrm>
            <a:custGeom>
              <a:avLst/>
              <a:gdLst>
                <a:gd name="T0" fmla="*/ 17 w 17"/>
                <a:gd name="T1" fmla="*/ 13 h 14"/>
                <a:gd name="T2" fmla="*/ 8 w 17"/>
                <a:gd name="T3" fmla="*/ 8 h 14"/>
                <a:gd name="T4" fmla="*/ 0 w 17"/>
                <a:gd name="T5" fmla="*/ 0 h 14"/>
                <a:gd name="T6" fmla="*/ 4 w 17"/>
                <a:gd name="T7" fmla="*/ 1 h 14"/>
                <a:gd name="T8" fmla="*/ 17 w 17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13"/>
                  </a:moveTo>
                  <a:cubicBezTo>
                    <a:pt x="14" y="14"/>
                    <a:pt x="10" y="11"/>
                    <a:pt x="8" y="8"/>
                  </a:cubicBezTo>
                  <a:cubicBezTo>
                    <a:pt x="5" y="7"/>
                    <a:pt x="2" y="3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9" y="3"/>
                    <a:pt x="14" y="9"/>
                    <a:pt x="1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382"/>
            <p:cNvSpPr>
              <a:spLocks/>
            </p:cNvSpPr>
            <p:nvPr/>
          </p:nvSpPr>
          <p:spPr bwMode="auto">
            <a:xfrm>
              <a:off x="8658225" y="6516688"/>
              <a:ext cx="114300" cy="107950"/>
            </a:xfrm>
            <a:custGeom>
              <a:avLst/>
              <a:gdLst>
                <a:gd name="T0" fmla="*/ 21 w 33"/>
                <a:gd name="T1" fmla="*/ 2 h 31"/>
                <a:gd name="T2" fmla="*/ 29 w 33"/>
                <a:gd name="T3" fmla="*/ 25 h 31"/>
                <a:gd name="T4" fmla="*/ 32 w 33"/>
                <a:gd name="T5" fmla="*/ 28 h 31"/>
                <a:gd name="T6" fmla="*/ 6 w 33"/>
                <a:gd name="T7" fmla="*/ 23 h 31"/>
                <a:gd name="T8" fmla="*/ 2 w 33"/>
                <a:gd name="T9" fmla="*/ 2 h 31"/>
                <a:gd name="T10" fmla="*/ 20 w 33"/>
                <a:gd name="T11" fmla="*/ 1 h 31"/>
                <a:gd name="T12" fmla="*/ 21 w 33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1">
                  <a:moveTo>
                    <a:pt x="21" y="2"/>
                  </a:moveTo>
                  <a:cubicBezTo>
                    <a:pt x="18" y="10"/>
                    <a:pt x="23" y="19"/>
                    <a:pt x="29" y="25"/>
                  </a:cubicBezTo>
                  <a:cubicBezTo>
                    <a:pt x="30" y="26"/>
                    <a:pt x="33" y="25"/>
                    <a:pt x="32" y="28"/>
                  </a:cubicBezTo>
                  <a:cubicBezTo>
                    <a:pt x="23" y="31"/>
                    <a:pt x="13" y="28"/>
                    <a:pt x="6" y="23"/>
                  </a:cubicBezTo>
                  <a:cubicBezTo>
                    <a:pt x="1" y="18"/>
                    <a:pt x="0" y="9"/>
                    <a:pt x="2" y="2"/>
                  </a:cubicBezTo>
                  <a:cubicBezTo>
                    <a:pt x="8" y="0"/>
                    <a:pt x="14" y="1"/>
                    <a:pt x="20" y="1"/>
                  </a:cubicBezTo>
                  <a:lnTo>
                    <a:pt x="2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383"/>
            <p:cNvSpPr>
              <a:spLocks/>
            </p:cNvSpPr>
            <p:nvPr/>
          </p:nvSpPr>
          <p:spPr bwMode="auto">
            <a:xfrm>
              <a:off x="8831263" y="6519863"/>
              <a:ext cx="34925" cy="55563"/>
            </a:xfrm>
            <a:custGeom>
              <a:avLst/>
              <a:gdLst>
                <a:gd name="T0" fmla="*/ 3 w 10"/>
                <a:gd name="T1" fmla="*/ 15 h 16"/>
                <a:gd name="T2" fmla="*/ 2 w 10"/>
                <a:gd name="T3" fmla="*/ 16 h 16"/>
                <a:gd name="T4" fmla="*/ 5 w 10"/>
                <a:gd name="T5" fmla="*/ 1 h 16"/>
                <a:gd name="T6" fmla="*/ 7 w 10"/>
                <a:gd name="T7" fmla="*/ 1 h 16"/>
                <a:gd name="T8" fmla="*/ 3 w 10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3" y="15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0" y="11"/>
                    <a:pt x="5" y="6"/>
                    <a:pt x="5" y="1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10" y="6"/>
                    <a:pt x="5" y="11"/>
                    <a:pt x="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384"/>
            <p:cNvSpPr>
              <a:spLocks/>
            </p:cNvSpPr>
            <p:nvPr/>
          </p:nvSpPr>
          <p:spPr bwMode="auto">
            <a:xfrm>
              <a:off x="8783638" y="6523038"/>
              <a:ext cx="23813" cy="52388"/>
            </a:xfrm>
            <a:custGeom>
              <a:avLst/>
              <a:gdLst>
                <a:gd name="T0" fmla="*/ 7 w 7"/>
                <a:gd name="T1" fmla="*/ 15 h 15"/>
                <a:gd name="T2" fmla="*/ 1 w 7"/>
                <a:gd name="T3" fmla="*/ 0 h 15"/>
                <a:gd name="T4" fmla="*/ 1 w 7"/>
                <a:gd name="T5" fmla="*/ 0 h 15"/>
                <a:gd name="T6" fmla="*/ 7 w 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7" y="15"/>
                  </a:moveTo>
                  <a:cubicBezTo>
                    <a:pt x="3" y="11"/>
                    <a:pt x="0" y="5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4"/>
                    <a:pt x="7" y="10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Rectangle 1385"/>
            <p:cNvSpPr>
              <a:spLocks noChangeArrowheads="1"/>
            </p:cNvSpPr>
            <p:nvPr/>
          </p:nvSpPr>
          <p:spPr bwMode="auto">
            <a:xfrm>
              <a:off x="7940675" y="6530976"/>
              <a:ext cx="1588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1386"/>
            <p:cNvSpPr>
              <a:spLocks/>
            </p:cNvSpPr>
            <p:nvPr/>
          </p:nvSpPr>
          <p:spPr bwMode="auto">
            <a:xfrm>
              <a:off x="10158413" y="6530976"/>
              <a:ext cx="76200" cy="82550"/>
            </a:xfrm>
            <a:custGeom>
              <a:avLst/>
              <a:gdLst>
                <a:gd name="T0" fmla="*/ 22 w 22"/>
                <a:gd name="T1" fmla="*/ 0 h 24"/>
                <a:gd name="T2" fmla="*/ 9 w 22"/>
                <a:gd name="T3" fmla="*/ 17 h 24"/>
                <a:gd name="T4" fmla="*/ 0 w 22"/>
                <a:gd name="T5" fmla="*/ 24 h 24"/>
                <a:gd name="T6" fmla="*/ 0 w 22"/>
                <a:gd name="T7" fmla="*/ 23 h 24"/>
                <a:gd name="T8" fmla="*/ 22 w 2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20" y="6"/>
                    <a:pt x="14" y="13"/>
                    <a:pt x="9" y="17"/>
                  </a:cubicBezTo>
                  <a:cubicBezTo>
                    <a:pt x="6" y="20"/>
                    <a:pt x="4" y="22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4"/>
                    <a:pt x="11" y="3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387"/>
            <p:cNvSpPr>
              <a:spLocks/>
            </p:cNvSpPr>
            <p:nvPr/>
          </p:nvSpPr>
          <p:spPr bwMode="auto">
            <a:xfrm>
              <a:off x="8921750" y="6530976"/>
              <a:ext cx="30163" cy="44450"/>
            </a:xfrm>
            <a:custGeom>
              <a:avLst/>
              <a:gdLst>
                <a:gd name="T0" fmla="*/ 7 w 9"/>
                <a:gd name="T1" fmla="*/ 7 h 13"/>
                <a:gd name="T2" fmla="*/ 0 w 9"/>
                <a:gd name="T3" fmla="*/ 13 h 13"/>
                <a:gd name="T4" fmla="*/ 5 w 9"/>
                <a:gd name="T5" fmla="*/ 2 h 13"/>
                <a:gd name="T6" fmla="*/ 7 w 9"/>
                <a:gd name="T7" fmla="*/ 0 h 13"/>
                <a:gd name="T8" fmla="*/ 7 w 9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7" y="7"/>
                  </a:moveTo>
                  <a:cubicBezTo>
                    <a:pt x="5" y="9"/>
                    <a:pt x="3" y="13"/>
                    <a:pt x="0" y="13"/>
                  </a:cubicBezTo>
                  <a:cubicBezTo>
                    <a:pt x="1" y="9"/>
                    <a:pt x="5" y="6"/>
                    <a:pt x="5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8" y="5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1388"/>
            <p:cNvSpPr>
              <a:spLocks/>
            </p:cNvSpPr>
            <p:nvPr/>
          </p:nvSpPr>
          <p:spPr bwMode="auto">
            <a:xfrm>
              <a:off x="9244013" y="6534151"/>
              <a:ext cx="58738" cy="31750"/>
            </a:xfrm>
            <a:custGeom>
              <a:avLst/>
              <a:gdLst>
                <a:gd name="T0" fmla="*/ 17 w 17"/>
                <a:gd name="T1" fmla="*/ 7 h 9"/>
                <a:gd name="T2" fmla="*/ 17 w 17"/>
                <a:gd name="T3" fmla="*/ 9 h 9"/>
                <a:gd name="T4" fmla="*/ 0 w 17"/>
                <a:gd name="T5" fmla="*/ 2 h 9"/>
                <a:gd name="T6" fmla="*/ 0 w 17"/>
                <a:gd name="T7" fmla="*/ 1 h 9"/>
                <a:gd name="T8" fmla="*/ 17 w 17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7"/>
                  </a:moveTo>
                  <a:cubicBezTo>
                    <a:pt x="17" y="8"/>
                    <a:pt x="17" y="8"/>
                    <a:pt x="17" y="9"/>
                  </a:cubicBezTo>
                  <a:cubicBezTo>
                    <a:pt x="12" y="6"/>
                    <a:pt x="6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0"/>
                    <a:pt x="14" y="0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389"/>
            <p:cNvSpPr>
              <a:spLocks/>
            </p:cNvSpPr>
            <p:nvPr/>
          </p:nvSpPr>
          <p:spPr bwMode="auto">
            <a:xfrm>
              <a:off x="10207625" y="6537326"/>
              <a:ext cx="58738" cy="96838"/>
            </a:xfrm>
            <a:custGeom>
              <a:avLst/>
              <a:gdLst>
                <a:gd name="T0" fmla="*/ 17 w 17"/>
                <a:gd name="T1" fmla="*/ 0 h 28"/>
                <a:gd name="T2" fmla="*/ 9 w 17"/>
                <a:gd name="T3" fmla="*/ 20 h 28"/>
                <a:gd name="T4" fmla="*/ 0 w 17"/>
                <a:gd name="T5" fmla="*/ 28 h 28"/>
                <a:gd name="T6" fmla="*/ 0 w 17"/>
                <a:gd name="T7" fmla="*/ 27 h 28"/>
                <a:gd name="T8" fmla="*/ 16 w 17"/>
                <a:gd name="T9" fmla="*/ 0 h 28"/>
                <a:gd name="T10" fmla="*/ 17 w 17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8">
                  <a:moveTo>
                    <a:pt x="17" y="0"/>
                  </a:moveTo>
                  <a:cubicBezTo>
                    <a:pt x="16" y="7"/>
                    <a:pt x="12" y="13"/>
                    <a:pt x="9" y="20"/>
                  </a:cubicBezTo>
                  <a:cubicBezTo>
                    <a:pt x="6" y="22"/>
                    <a:pt x="4" y="26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16"/>
                    <a:pt x="8" y="8"/>
                    <a:pt x="16" y="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1390"/>
            <p:cNvSpPr>
              <a:spLocks/>
            </p:cNvSpPr>
            <p:nvPr/>
          </p:nvSpPr>
          <p:spPr bwMode="auto">
            <a:xfrm>
              <a:off x="10296525" y="6543676"/>
              <a:ext cx="25400" cy="69850"/>
            </a:xfrm>
            <a:custGeom>
              <a:avLst/>
              <a:gdLst>
                <a:gd name="T0" fmla="*/ 7 w 7"/>
                <a:gd name="T1" fmla="*/ 15 h 20"/>
                <a:gd name="T2" fmla="*/ 5 w 7"/>
                <a:gd name="T3" fmla="*/ 20 h 20"/>
                <a:gd name="T4" fmla="*/ 1 w 7"/>
                <a:gd name="T5" fmla="*/ 7 h 20"/>
                <a:gd name="T6" fmla="*/ 1 w 7"/>
                <a:gd name="T7" fmla="*/ 0 h 20"/>
                <a:gd name="T8" fmla="*/ 7 w 7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7" y="15"/>
                  </a:moveTo>
                  <a:cubicBezTo>
                    <a:pt x="7" y="17"/>
                    <a:pt x="6" y="19"/>
                    <a:pt x="5" y="20"/>
                  </a:cubicBezTo>
                  <a:cubicBezTo>
                    <a:pt x="3" y="16"/>
                    <a:pt x="3" y="11"/>
                    <a:pt x="1" y="7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7" y="2"/>
                    <a:pt x="7" y="10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391"/>
            <p:cNvSpPr>
              <a:spLocks/>
            </p:cNvSpPr>
            <p:nvPr/>
          </p:nvSpPr>
          <p:spPr bwMode="auto">
            <a:xfrm>
              <a:off x="9215438" y="6543676"/>
              <a:ext cx="73025" cy="60325"/>
            </a:xfrm>
            <a:custGeom>
              <a:avLst/>
              <a:gdLst>
                <a:gd name="T0" fmla="*/ 16 w 21"/>
                <a:gd name="T1" fmla="*/ 5 h 17"/>
                <a:gd name="T2" fmla="*/ 21 w 21"/>
                <a:gd name="T3" fmla="*/ 17 h 17"/>
                <a:gd name="T4" fmla="*/ 20 w 21"/>
                <a:gd name="T5" fmla="*/ 17 h 17"/>
                <a:gd name="T6" fmla="*/ 0 w 21"/>
                <a:gd name="T7" fmla="*/ 2 h 17"/>
                <a:gd name="T8" fmla="*/ 16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6" y="5"/>
                  </a:moveTo>
                  <a:cubicBezTo>
                    <a:pt x="19" y="8"/>
                    <a:pt x="20" y="12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5" y="11"/>
                    <a:pt x="8" y="4"/>
                    <a:pt x="0" y="2"/>
                  </a:cubicBezTo>
                  <a:cubicBezTo>
                    <a:pt x="5" y="0"/>
                    <a:pt x="12" y="2"/>
                    <a:pt x="1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1392"/>
            <p:cNvSpPr>
              <a:spLocks/>
            </p:cNvSpPr>
            <p:nvPr/>
          </p:nvSpPr>
          <p:spPr bwMode="auto">
            <a:xfrm>
              <a:off x="8699500" y="6551613"/>
              <a:ext cx="28575" cy="38100"/>
            </a:xfrm>
            <a:custGeom>
              <a:avLst/>
              <a:gdLst>
                <a:gd name="T0" fmla="*/ 8 w 8"/>
                <a:gd name="T1" fmla="*/ 11 h 11"/>
                <a:gd name="T2" fmla="*/ 2 w 8"/>
                <a:gd name="T3" fmla="*/ 5 h 11"/>
                <a:gd name="T4" fmla="*/ 3 w 8"/>
                <a:gd name="T5" fmla="*/ 0 h 11"/>
                <a:gd name="T6" fmla="*/ 8 w 8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11"/>
                  </a:moveTo>
                  <a:cubicBezTo>
                    <a:pt x="5" y="10"/>
                    <a:pt x="3" y="8"/>
                    <a:pt x="2" y="5"/>
                  </a:cubicBezTo>
                  <a:cubicBezTo>
                    <a:pt x="2" y="3"/>
                    <a:pt x="0" y="1"/>
                    <a:pt x="3" y="0"/>
                  </a:cubicBezTo>
                  <a:cubicBezTo>
                    <a:pt x="5" y="3"/>
                    <a:pt x="6" y="8"/>
                    <a:pt x="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393"/>
            <p:cNvSpPr>
              <a:spLocks/>
            </p:cNvSpPr>
            <p:nvPr/>
          </p:nvSpPr>
          <p:spPr bwMode="auto">
            <a:xfrm>
              <a:off x="10258425" y="6554788"/>
              <a:ext cx="34925" cy="87313"/>
            </a:xfrm>
            <a:custGeom>
              <a:avLst/>
              <a:gdLst>
                <a:gd name="T0" fmla="*/ 5 w 10"/>
                <a:gd name="T1" fmla="*/ 25 h 25"/>
                <a:gd name="T2" fmla="*/ 4 w 10"/>
                <a:gd name="T3" fmla="*/ 5 h 25"/>
                <a:gd name="T4" fmla="*/ 6 w 10"/>
                <a:gd name="T5" fmla="*/ 0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cubicBezTo>
                    <a:pt x="0" y="20"/>
                    <a:pt x="3" y="12"/>
                    <a:pt x="4" y="5"/>
                  </a:cubicBezTo>
                  <a:cubicBezTo>
                    <a:pt x="6" y="4"/>
                    <a:pt x="5" y="2"/>
                    <a:pt x="6" y="0"/>
                  </a:cubicBezTo>
                  <a:cubicBezTo>
                    <a:pt x="10" y="8"/>
                    <a:pt x="10" y="19"/>
                    <a:pt x="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1394"/>
            <p:cNvSpPr>
              <a:spLocks/>
            </p:cNvSpPr>
            <p:nvPr/>
          </p:nvSpPr>
          <p:spPr bwMode="auto">
            <a:xfrm>
              <a:off x="9926638" y="6557963"/>
              <a:ext cx="12700" cy="14288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2 h 4"/>
                <a:gd name="T4" fmla="*/ 0 w 4"/>
                <a:gd name="T5" fmla="*/ 1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4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395"/>
            <p:cNvSpPr>
              <a:spLocks/>
            </p:cNvSpPr>
            <p:nvPr/>
          </p:nvSpPr>
          <p:spPr bwMode="auto">
            <a:xfrm>
              <a:off x="8678863" y="6561138"/>
              <a:ext cx="23813" cy="2857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1 h 8"/>
                <a:gd name="T4" fmla="*/ 1 w 7"/>
                <a:gd name="T5" fmla="*/ 0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4" y="8"/>
                    <a:pt x="1" y="5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4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1396"/>
            <p:cNvSpPr>
              <a:spLocks/>
            </p:cNvSpPr>
            <p:nvPr/>
          </p:nvSpPr>
          <p:spPr bwMode="auto">
            <a:xfrm>
              <a:off x="7937500" y="6551613"/>
              <a:ext cx="222250" cy="184150"/>
            </a:xfrm>
            <a:custGeom>
              <a:avLst/>
              <a:gdLst>
                <a:gd name="T0" fmla="*/ 59 w 64"/>
                <a:gd name="T1" fmla="*/ 17 h 53"/>
                <a:gd name="T2" fmla="*/ 60 w 64"/>
                <a:gd name="T3" fmla="*/ 39 h 53"/>
                <a:gd name="T4" fmla="*/ 38 w 64"/>
                <a:gd name="T5" fmla="*/ 53 h 53"/>
                <a:gd name="T6" fmla="*/ 19 w 64"/>
                <a:gd name="T7" fmla="*/ 22 h 53"/>
                <a:gd name="T8" fmla="*/ 1 w 64"/>
                <a:gd name="T9" fmla="*/ 16 h 53"/>
                <a:gd name="T10" fmla="*/ 1 w 64"/>
                <a:gd name="T11" fmla="*/ 14 h 53"/>
                <a:gd name="T12" fmla="*/ 59 w 64"/>
                <a:gd name="T1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3">
                  <a:moveTo>
                    <a:pt x="59" y="17"/>
                  </a:moveTo>
                  <a:cubicBezTo>
                    <a:pt x="64" y="23"/>
                    <a:pt x="64" y="33"/>
                    <a:pt x="60" y="39"/>
                  </a:cubicBezTo>
                  <a:cubicBezTo>
                    <a:pt x="55" y="47"/>
                    <a:pt x="47" y="52"/>
                    <a:pt x="38" y="53"/>
                  </a:cubicBezTo>
                  <a:cubicBezTo>
                    <a:pt x="34" y="41"/>
                    <a:pt x="30" y="29"/>
                    <a:pt x="19" y="22"/>
                  </a:cubicBezTo>
                  <a:cubicBezTo>
                    <a:pt x="14" y="18"/>
                    <a:pt x="7" y="17"/>
                    <a:pt x="1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8" y="6"/>
                    <a:pt x="45" y="0"/>
                    <a:pt x="59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397"/>
            <p:cNvSpPr>
              <a:spLocks/>
            </p:cNvSpPr>
            <p:nvPr/>
          </p:nvSpPr>
          <p:spPr bwMode="auto">
            <a:xfrm>
              <a:off x="9915525" y="6572251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2 h 4"/>
                <a:gd name="T4" fmla="*/ 0 w 3"/>
                <a:gd name="T5" fmla="*/ 0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4"/>
                    <a:pt x="1" y="2"/>
                    <a:pt x="0" y="2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1398"/>
            <p:cNvSpPr>
              <a:spLocks/>
            </p:cNvSpPr>
            <p:nvPr/>
          </p:nvSpPr>
          <p:spPr bwMode="auto">
            <a:xfrm>
              <a:off x="9863138" y="6578601"/>
              <a:ext cx="42863" cy="14288"/>
            </a:xfrm>
            <a:custGeom>
              <a:avLst/>
              <a:gdLst>
                <a:gd name="T0" fmla="*/ 12 w 12"/>
                <a:gd name="T1" fmla="*/ 3 h 4"/>
                <a:gd name="T2" fmla="*/ 0 w 12"/>
                <a:gd name="T3" fmla="*/ 2 h 4"/>
                <a:gd name="T4" fmla="*/ 12 w 1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3"/>
                  </a:moveTo>
                  <a:cubicBezTo>
                    <a:pt x="9" y="4"/>
                    <a:pt x="4" y="3"/>
                    <a:pt x="0" y="2"/>
                  </a:cubicBezTo>
                  <a:cubicBezTo>
                    <a:pt x="4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399"/>
            <p:cNvSpPr>
              <a:spLocks/>
            </p:cNvSpPr>
            <p:nvPr/>
          </p:nvSpPr>
          <p:spPr bwMode="auto">
            <a:xfrm>
              <a:off x="8037513" y="6589713"/>
              <a:ext cx="79375" cy="55563"/>
            </a:xfrm>
            <a:custGeom>
              <a:avLst/>
              <a:gdLst>
                <a:gd name="T0" fmla="*/ 20 w 23"/>
                <a:gd name="T1" fmla="*/ 9 h 16"/>
                <a:gd name="T2" fmla="*/ 23 w 23"/>
                <a:gd name="T3" fmla="*/ 16 h 16"/>
                <a:gd name="T4" fmla="*/ 11 w 23"/>
                <a:gd name="T5" fmla="*/ 6 h 16"/>
                <a:gd name="T6" fmla="*/ 0 w 23"/>
                <a:gd name="T7" fmla="*/ 0 h 16"/>
                <a:gd name="T8" fmla="*/ 20 w 23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20" y="9"/>
                  </a:moveTo>
                  <a:cubicBezTo>
                    <a:pt x="21" y="11"/>
                    <a:pt x="23" y="13"/>
                    <a:pt x="23" y="16"/>
                  </a:cubicBezTo>
                  <a:cubicBezTo>
                    <a:pt x="18" y="15"/>
                    <a:pt x="15" y="9"/>
                    <a:pt x="11" y="6"/>
                  </a:cubicBezTo>
                  <a:cubicBezTo>
                    <a:pt x="7" y="4"/>
                    <a:pt x="3" y="3"/>
                    <a:pt x="0" y="0"/>
                  </a:cubicBezTo>
                  <a:cubicBezTo>
                    <a:pt x="7" y="0"/>
                    <a:pt x="15" y="2"/>
                    <a:pt x="2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1400"/>
            <p:cNvSpPr>
              <a:spLocks/>
            </p:cNvSpPr>
            <p:nvPr/>
          </p:nvSpPr>
          <p:spPr bwMode="auto">
            <a:xfrm>
              <a:off x="8204200" y="6589713"/>
              <a:ext cx="38100" cy="26988"/>
            </a:xfrm>
            <a:custGeom>
              <a:avLst/>
              <a:gdLst>
                <a:gd name="T0" fmla="*/ 11 w 11"/>
                <a:gd name="T1" fmla="*/ 5 h 8"/>
                <a:gd name="T2" fmla="*/ 0 w 11"/>
                <a:gd name="T3" fmla="*/ 2 h 8"/>
                <a:gd name="T4" fmla="*/ 11 w 11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5"/>
                  </a:moveTo>
                  <a:cubicBezTo>
                    <a:pt x="8" y="3"/>
                    <a:pt x="0" y="8"/>
                    <a:pt x="0" y="2"/>
                  </a:cubicBezTo>
                  <a:cubicBezTo>
                    <a:pt x="3" y="0"/>
                    <a:pt x="8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401"/>
            <p:cNvSpPr>
              <a:spLocks/>
            </p:cNvSpPr>
            <p:nvPr/>
          </p:nvSpPr>
          <p:spPr bwMode="auto">
            <a:xfrm>
              <a:off x="8007350" y="6596063"/>
              <a:ext cx="79375" cy="69850"/>
            </a:xfrm>
            <a:custGeom>
              <a:avLst/>
              <a:gdLst>
                <a:gd name="T0" fmla="*/ 21 w 23"/>
                <a:gd name="T1" fmla="*/ 13 h 20"/>
                <a:gd name="T2" fmla="*/ 23 w 23"/>
                <a:gd name="T3" fmla="*/ 20 h 20"/>
                <a:gd name="T4" fmla="*/ 21 w 23"/>
                <a:gd name="T5" fmla="*/ 20 h 20"/>
                <a:gd name="T6" fmla="*/ 1 w 23"/>
                <a:gd name="T7" fmla="*/ 1 h 20"/>
                <a:gd name="T8" fmla="*/ 0 w 23"/>
                <a:gd name="T9" fmla="*/ 0 h 20"/>
                <a:gd name="T10" fmla="*/ 21 w 23"/>
                <a:gd name="T1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21" y="13"/>
                  </a:moveTo>
                  <a:cubicBezTo>
                    <a:pt x="23" y="20"/>
                    <a:pt x="23" y="20"/>
                    <a:pt x="23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6" y="13"/>
                    <a:pt x="9" y="5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2"/>
                    <a:pt x="16" y="5"/>
                    <a:pt x="2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1402"/>
            <p:cNvSpPr>
              <a:spLocks/>
            </p:cNvSpPr>
            <p:nvPr/>
          </p:nvSpPr>
          <p:spPr bwMode="auto">
            <a:xfrm>
              <a:off x="9170988" y="6596063"/>
              <a:ext cx="49213" cy="31750"/>
            </a:xfrm>
            <a:custGeom>
              <a:avLst/>
              <a:gdLst>
                <a:gd name="T0" fmla="*/ 14 w 14"/>
                <a:gd name="T1" fmla="*/ 9 h 9"/>
                <a:gd name="T2" fmla="*/ 10 w 14"/>
                <a:gd name="T3" fmla="*/ 8 h 9"/>
                <a:gd name="T4" fmla="*/ 0 w 14"/>
                <a:gd name="T5" fmla="*/ 1 h 9"/>
                <a:gd name="T6" fmla="*/ 1 w 14"/>
                <a:gd name="T7" fmla="*/ 0 h 9"/>
                <a:gd name="T8" fmla="*/ 14 w 1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cubicBezTo>
                    <a:pt x="13" y="9"/>
                    <a:pt x="11" y="8"/>
                    <a:pt x="1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11" y="4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403"/>
            <p:cNvSpPr>
              <a:spLocks/>
            </p:cNvSpPr>
            <p:nvPr/>
          </p:nvSpPr>
          <p:spPr bwMode="auto">
            <a:xfrm>
              <a:off x="9502775" y="6599238"/>
              <a:ext cx="17463" cy="52388"/>
            </a:xfrm>
            <a:custGeom>
              <a:avLst/>
              <a:gdLst>
                <a:gd name="T0" fmla="*/ 3 w 5"/>
                <a:gd name="T1" fmla="*/ 14 h 15"/>
                <a:gd name="T2" fmla="*/ 1 w 5"/>
                <a:gd name="T3" fmla="*/ 14 h 15"/>
                <a:gd name="T4" fmla="*/ 2 w 5"/>
                <a:gd name="T5" fmla="*/ 0 h 15"/>
                <a:gd name="T6" fmla="*/ 3 w 5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5">
                  <a:moveTo>
                    <a:pt x="3" y="14"/>
                  </a:moveTo>
                  <a:cubicBezTo>
                    <a:pt x="2" y="15"/>
                    <a:pt x="1" y="15"/>
                    <a:pt x="1" y="14"/>
                  </a:cubicBezTo>
                  <a:cubicBezTo>
                    <a:pt x="1" y="10"/>
                    <a:pt x="0" y="4"/>
                    <a:pt x="2" y="0"/>
                  </a:cubicBezTo>
                  <a:cubicBezTo>
                    <a:pt x="5" y="3"/>
                    <a:pt x="5" y="10"/>
                    <a:pt x="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1404"/>
            <p:cNvSpPr>
              <a:spLocks/>
            </p:cNvSpPr>
            <p:nvPr/>
          </p:nvSpPr>
          <p:spPr bwMode="auto">
            <a:xfrm>
              <a:off x="9528175" y="6599238"/>
              <a:ext cx="20638" cy="38100"/>
            </a:xfrm>
            <a:custGeom>
              <a:avLst/>
              <a:gdLst>
                <a:gd name="T0" fmla="*/ 5 w 6"/>
                <a:gd name="T1" fmla="*/ 9 h 11"/>
                <a:gd name="T2" fmla="*/ 3 w 6"/>
                <a:gd name="T3" fmla="*/ 11 h 11"/>
                <a:gd name="T4" fmla="*/ 1 w 6"/>
                <a:gd name="T5" fmla="*/ 0 h 11"/>
                <a:gd name="T6" fmla="*/ 5 w 6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5" y="9"/>
                  </a:moveTo>
                  <a:cubicBezTo>
                    <a:pt x="5" y="10"/>
                    <a:pt x="4" y="11"/>
                    <a:pt x="3" y="11"/>
                  </a:cubicBezTo>
                  <a:cubicBezTo>
                    <a:pt x="2" y="7"/>
                    <a:pt x="0" y="4"/>
                    <a:pt x="1" y="0"/>
                  </a:cubicBezTo>
                  <a:cubicBezTo>
                    <a:pt x="3" y="2"/>
                    <a:pt x="6" y="6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405"/>
            <p:cNvSpPr>
              <a:spLocks/>
            </p:cNvSpPr>
            <p:nvPr/>
          </p:nvSpPr>
          <p:spPr bwMode="auto">
            <a:xfrm>
              <a:off x="9475788" y="6599238"/>
              <a:ext cx="17463" cy="46038"/>
            </a:xfrm>
            <a:custGeom>
              <a:avLst/>
              <a:gdLst>
                <a:gd name="T0" fmla="*/ 3 w 5"/>
                <a:gd name="T1" fmla="*/ 12 h 13"/>
                <a:gd name="T2" fmla="*/ 0 w 5"/>
                <a:gd name="T3" fmla="*/ 11 h 13"/>
                <a:gd name="T4" fmla="*/ 3 w 5"/>
                <a:gd name="T5" fmla="*/ 0 h 13"/>
                <a:gd name="T6" fmla="*/ 3 w 5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3" y="12"/>
                  </a:moveTo>
                  <a:cubicBezTo>
                    <a:pt x="2" y="13"/>
                    <a:pt x="1" y="12"/>
                    <a:pt x="0" y="11"/>
                  </a:cubicBezTo>
                  <a:cubicBezTo>
                    <a:pt x="0" y="7"/>
                    <a:pt x="2" y="3"/>
                    <a:pt x="3" y="0"/>
                  </a:cubicBezTo>
                  <a:cubicBezTo>
                    <a:pt x="5" y="4"/>
                    <a:pt x="5" y="8"/>
                    <a:pt x="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1406"/>
            <p:cNvSpPr>
              <a:spLocks/>
            </p:cNvSpPr>
            <p:nvPr/>
          </p:nvSpPr>
          <p:spPr bwMode="auto">
            <a:xfrm>
              <a:off x="8990013" y="6604001"/>
              <a:ext cx="136525" cy="185738"/>
            </a:xfrm>
            <a:custGeom>
              <a:avLst/>
              <a:gdLst>
                <a:gd name="T0" fmla="*/ 26 w 39"/>
                <a:gd name="T1" fmla="*/ 0 h 54"/>
                <a:gd name="T2" fmla="*/ 22 w 39"/>
                <a:gd name="T3" fmla="*/ 21 h 54"/>
                <a:gd name="T4" fmla="*/ 35 w 39"/>
                <a:gd name="T5" fmla="*/ 42 h 54"/>
                <a:gd name="T6" fmla="*/ 39 w 39"/>
                <a:gd name="T7" fmla="*/ 44 h 54"/>
                <a:gd name="T8" fmla="*/ 31 w 39"/>
                <a:gd name="T9" fmla="*/ 51 h 54"/>
                <a:gd name="T10" fmla="*/ 6 w 39"/>
                <a:gd name="T11" fmla="*/ 47 h 54"/>
                <a:gd name="T12" fmla="*/ 2 w 39"/>
                <a:gd name="T13" fmla="*/ 23 h 54"/>
                <a:gd name="T14" fmla="*/ 25 w 39"/>
                <a:gd name="T15" fmla="*/ 0 h 54"/>
                <a:gd name="T16" fmla="*/ 26 w 39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54">
                  <a:moveTo>
                    <a:pt x="26" y="0"/>
                  </a:moveTo>
                  <a:cubicBezTo>
                    <a:pt x="26" y="8"/>
                    <a:pt x="20" y="14"/>
                    <a:pt x="22" y="21"/>
                  </a:cubicBezTo>
                  <a:cubicBezTo>
                    <a:pt x="22" y="30"/>
                    <a:pt x="26" y="39"/>
                    <a:pt x="35" y="42"/>
                  </a:cubicBezTo>
                  <a:cubicBezTo>
                    <a:pt x="37" y="43"/>
                    <a:pt x="38" y="43"/>
                    <a:pt x="39" y="44"/>
                  </a:cubicBezTo>
                  <a:cubicBezTo>
                    <a:pt x="38" y="48"/>
                    <a:pt x="33" y="49"/>
                    <a:pt x="31" y="51"/>
                  </a:cubicBezTo>
                  <a:cubicBezTo>
                    <a:pt x="23" y="53"/>
                    <a:pt x="12" y="54"/>
                    <a:pt x="6" y="47"/>
                  </a:cubicBezTo>
                  <a:cubicBezTo>
                    <a:pt x="0" y="40"/>
                    <a:pt x="0" y="31"/>
                    <a:pt x="2" y="23"/>
                  </a:cubicBezTo>
                  <a:cubicBezTo>
                    <a:pt x="5" y="12"/>
                    <a:pt x="15" y="5"/>
                    <a:pt x="25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407"/>
            <p:cNvSpPr>
              <a:spLocks/>
            </p:cNvSpPr>
            <p:nvPr/>
          </p:nvSpPr>
          <p:spPr bwMode="auto">
            <a:xfrm>
              <a:off x="9164638" y="6607176"/>
              <a:ext cx="58738" cy="65088"/>
            </a:xfrm>
            <a:custGeom>
              <a:avLst/>
              <a:gdLst>
                <a:gd name="T0" fmla="*/ 17 w 17"/>
                <a:gd name="T1" fmla="*/ 19 h 19"/>
                <a:gd name="T2" fmla="*/ 4 w 17"/>
                <a:gd name="T3" fmla="*/ 7 h 19"/>
                <a:gd name="T4" fmla="*/ 0 w 17"/>
                <a:gd name="T5" fmla="*/ 0 h 19"/>
                <a:gd name="T6" fmla="*/ 17 w 17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">
                  <a:moveTo>
                    <a:pt x="17" y="19"/>
                  </a:moveTo>
                  <a:cubicBezTo>
                    <a:pt x="11" y="17"/>
                    <a:pt x="8" y="12"/>
                    <a:pt x="4" y="7"/>
                  </a:cubicBezTo>
                  <a:cubicBezTo>
                    <a:pt x="3" y="5"/>
                    <a:pt x="0" y="3"/>
                    <a:pt x="0" y="0"/>
                  </a:cubicBezTo>
                  <a:cubicBezTo>
                    <a:pt x="7" y="4"/>
                    <a:pt x="15" y="11"/>
                    <a:pt x="1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1408"/>
            <p:cNvSpPr>
              <a:spLocks/>
            </p:cNvSpPr>
            <p:nvPr/>
          </p:nvSpPr>
          <p:spPr bwMode="auto">
            <a:xfrm>
              <a:off x="7823200" y="6616701"/>
              <a:ext cx="204788" cy="198438"/>
            </a:xfrm>
            <a:custGeom>
              <a:avLst/>
              <a:gdLst>
                <a:gd name="T0" fmla="*/ 55 w 59"/>
                <a:gd name="T1" fmla="*/ 15 h 57"/>
                <a:gd name="T2" fmla="*/ 59 w 59"/>
                <a:gd name="T3" fmla="*/ 30 h 57"/>
                <a:gd name="T4" fmla="*/ 52 w 59"/>
                <a:gd name="T5" fmla="*/ 46 h 57"/>
                <a:gd name="T6" fmla="*/ 18 w 59"/>
                <a:gd name="T7" fmla="*/ 54 h 57"/>
                <a:gd name="T8" fmla="*/ 1 w 59"/>
                <a:gd name="T9" fmla="*/ 34 h 57"/>
                <a:gd name="T10" fmla="*/ 12 w 59"/>
                <a:gd name="T11" fmla="*/ 6 h 57"/>
                <a:gd name="T12" fmla="*/ 22 w 59"/>
                <a:gd name="T13" fmla="*/ 8 h 57"/>
                <a:gd name="T14" fmla="*/ 30 w 59"/>
                <a:gd name="T15" fmla="*/ 0 h 57"/>
                <a:gd name="T16" fmla="*/ 55 w 59"/>
                <a:gd name="T17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7">
                  <a:moveTo>
                    <a:pt x="55" y="15"/>
                  </a:moveTo>
                  <a:cubicBezTo>
                    <a:pt x="58" y="19"/>
                    <a:pt x="58" y="25"/>
                    <a:pt x="59" y="30"/>
                  </a:cubicBezTo>
                  <a:cubicBezTo>
                    <a:pt x="56" y="35"/>
                    <a:pt x="57" y="41"/>
                    <a:pt x="52" y="46"/>
                  </a:cubicBezTo>
                  <a:cubicBezTo>
                    <a:pt x="44" y="56"/>
                    <a:pt x="30" y="57"/>
                    <a:pt x="18" y="54"/>
                  </a:cubicBezTo>
                  <a:cubicBezTo>
                    <a:pt x="9" y="51"/>
                    <a:pt x="2" y="42"/>
                    <a:pt x="1" y="34"/>
                  </a:cubicBezTo>
                  <a:cubicBezTo>
                    <a:pt x="0" y="23"/>
                    <a:pt x="2" y="12"/>
                    <a:pt x="12" y="6"/>
                  </a:cubicBezTo>
                  <a:cubicBezTo>
                    <a:pt x="15" y="6"/>
                    <a:pt x="19" y="10"/>
                    <a:pt x="22" y="8"/>
                  </a:cubicBezTo>
                  <a:cubicBezTo>
                    <a:pt x="26" y="5"/>
                    <a:pt x="25" y="0"/>
                    <a:pt x="30" y="0"/>
                  </a:cubicBezTo>
                  <a:cubicBezTo>
                    <a:pt x="40" y="0"/>
                    <a:pt x="51" y="5"/>
                    <a:pt x="55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409"/>
            <p:cNvSpPr>
              <a:spLocks/>
            </p:cNvSpPr>
            <p:nvPr/>
          </p:nvSpPr>
          <p:spPr bwMode="auto">
            <a:xfrm>
              <a:off x="8210550" y="6610351"/>
              <a:ext cx="46038" cy="20638"/>
            </a:xfrm>
            <a:custGeom>
              <a:avLst/>
              <a:gdLst>
                <a:gd name="T0" fmla="*/ 13 w 13"/>
                <a:gd name="T1" fmla="*/ 3 h 6"/>
                <a:gd name="T2" fmla="*/ 2 w 13"/>
                <a:gd name="T3" fmla="*/ 6 h 6"/>
                <a:gd name="T4" fmla="*/ 0 w 13"/>
                <a:gd name="T5" fmla="*/ 4 h 6"/>
                <a:gd name="T6" fmla="*/ 13 w 1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0" y="5"/>
                    <a:pt x="5" y="4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3" y="0"/>
                    <a:pt x="9" y="3"/>
                    <a:pt x="1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1410"/>
            <p:cNvSpPr>
              <a:spLocks/>
            </p:cNvSpPr>
            <p:nvPr/>
          </p:nvSpPr>
          <p:spPr bwMode="auto">
            <a:xfrm>
              <a:off x="9097963" y="6613526"/>
              <a:ext cx="23813" cy="69850"/>
            </a:xfrm>
            <a:custGeom>
              <a:avLst/>
              <a:gdLst>
                <a:gd name="T0" fmla="*/ 6 w 7"/>
                <a:gd name="T1" fmla="*/ 5 h 20"/>
                <a:gd name="T2" fmla="*/ 5 w 7"/>
                <a:gd name="T3" fmla="*/ 20 h 20"/>
                <a:gd name="T4" fmla="*/ 1 w 7"/>
                <a:gd name="T5" fmla="*/ 18 h 20"/>
                <a:gd name="T6" fmla="*/ 4 w 7"/>
                <a:gd name="T7" fmla="*/ 3 h 20"/>
                <a:gd name="T8" fmla="*/ 6 w 7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6" y="5"/>
                  </a:moveTo>
                  <a:cubicBezTo>
                    <a:pt x="6" y="10"/>
                    <a:pt x="7" y="16"/>
                    <a:pt x="5" y="20"/>
                  </a:cubicBezTo>
                  <a:cubicBezTo>
                    <a:pt x="4" y="19"/>
                    <a:pt x="2" y="19"/>
                    <a:pt x="1" y="18"/>
                  </a:cubicBezTo>
                  <a:cubicBezTo>
                    <a:pt x="2" y="13"/>
                    <a:pt x="0" y="8"/>
                    <a:pt x="4" y="3"/>
                  </a:cubicBezTo>
                  <a:cubicBezTo>
                    <a:pt x="5" y="0"/>
                    <a:pt x="7" y="4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412"/>
            <p:cNvSpPr>
              <a:spLocks/>
            </p:cNvSpPr>
            <p:nvPr/>
          </p:nvSpPr>
          <p:spPr bwMode="auto">
            <a:xfrm>
              <a:off x="9150351" y="6619876"/>
              <a:ext cx="47625" cy="87313"/>
            </a:xfrm>
            <a:custGeom>
              <a:avLst/>
              <a:gdLst>
                <a:gd name="T0" fmla="*/ 1 w 14"/>
                <a:gd name="T1" fmla="*/ 0 h 25"/>
                <a:gd name="T2" fmla="*/ 14 w 14"/>
                <a:gd name="T3" fmla="*/ 21 h 25"/>
                <a:gd name="T4" fmla="*/ 14 w 14"/>
                <a:gd name="T5" fmla="*/ 25 h 25"/>
                <a:gd name="T6" fmla="*/ 10 w 14"/>
                <a:gd name="T7" fmla="*/ 21 h 25"/>
                <a:gd name="T8" fmla="*/ 0 w 14"/>
                <a:gd name="T9" fmla="*/ 0 h 25"/>
                <a:gd name="T10" fmla="*/ 1 w 14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1" y="0"/>
                  </a:moveTo>
                  <a:cubicBezTo>
                    <a:pt x="7" y="6"/>
                    <a:pt x="11" y="13"/>
                    <a:pt x="14" y="21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2" y="24"/>
                    <a:pt x="11" y="22"/>
                    <a:pt x="10" y="21"/>
                  </a:cubicBezTo>
                  <a:cubicBezTo>
                    <a:pt x="4" y="15"/>
                    <a:pt x="1" y="8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413"/>
            <p:cNvSpPr>
              <a:spLocks/>
            </p:cNvSpPr>
            <p:nvPr/>
          </p:nvSpPr>
          <p:spPr bwMode="auto">
            <a:xfrm>
              <a:off x="9126538" y="6624638"/>
              <a:ext cx="26988" cy="85725"/>
            </a:xfrm>
            <a:custGeom>
              <a:avLst/>
              <a:gdLst>
                <a:gd name="T0" fmla="*/ 8 w 8"/>
                <a:gd name="T1" fmla="*/ 25 h 25"/>
                <a:gd name="T2" fmla="*/ 3 w 8"/>
                <a:gd name="T3" fmla="*/ 18 h 25"/>
                <a:gd name="T4" fmla="*/ 2 w 8"/>
                <a:gd name="T5" fmla="*/ 0 h 25"/>
                <a:gd name="T6" fmla="*/ 8 w 8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5">
                  <a:moveTo>
                    <a:pt x="8" y="25"/>
                  </a:moveTo>
                  <a:cubicBezTo>
                    <a:pt x="5" y="24"/>
                    <a:pt x="5" y="20"/>
                    <a:pt x="3" y="18"/>
                  </a:cubicBezTo>
                  <a:cubicBezTo>
                    <a:pt x="2" y="13"/>
                    <a:pt x="0" y="6"/>
                    <a:pt x="2" y="0"/>
                  </a:cubicBezTo>
                  <a:cubicBezTo>
                    <a:pt x="6" y="7"/>
                    <a:pt x="8" y="16"/>
                    <a:pt x="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414"/>
            <p:cNvSpPr>
              <a:spLocks/>
            </p:cNvSpPr>
            <p:nvPr/>
          </p:nvSpPr>
          <p:spPr bwMode="auto">
            <a:xfrm>
              <a:off x="8218488" y="6634163"/>
              <a:ext cx="47625" cy="17463"/>
            </a:xfrm>
            <a:custGeom>
              <a:avLst/>
              <a:gdLst>
                <a:gd name="T0" fmla="*/ 14 w 14"/>
                <a:gd name="T1" fmla="*/ 0 h 5"/>
                <a:gd name="T2" fmla="*/ 1 w 14"/>
                <a:gd name="T3" fmla="*/ 5 h 5"/>
                <a:gd name="T4" fmla="*/ 0 w 14"/>
                <a:gd name="T5" fmla="*/ 2 h 5"/>
                <a:gd name="T6" fmla="*/ 11 w 14"/>
                <a:gd name="T7" fmla="*/ 0 h 5"/>
                <a:gd name="T8" fmla="*/ 14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3" y="0"/>
                    <a:pt x="8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415"/>
            <p:cNvSpPr>
              <a:spLocks/>
            </p:cNvSpPr>
            <p:nvPr/>
          </p:nvSpPr>
          <p:spPr bwMode="auto">
            <a:xfrm>
              <a:off x="9032876" y="6634163"/>
              <a:ext cx="26988" cy="90488"/>
            </a:xfrm>
            <a:custGeom>
              <a:avLst/>
              <a:gdLst>
                <a:gd name="T0" fmla="*/ 8 w 8"/>
                <a:gd name="T1" fmla="*/ 1 h 26"/>
                <a:gd name="T2" fmla="*/ 7 w 8"/>
                <a:gd name="T3" fmla="*/ 25 h 26"/>
                <a:gd name="T4" fmla="*/ 6 w 8"/>
                <a:gd name="T5" fmla="*/ 26 h 26"/>
                <a:gd name="T6" fmla="*/ 4 w 8"/>
                <a:gd name="T7" fmla="*/ 6 h 26"/>
                <a:gd name="T8" fmla="*/ 7 w 8"/>
                <a:gd name="T9" fmla="*/ 0 h 26"/>
                <a:gd name="T10" fmla="*/ 8 w 8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6">
                  <a:moveTo>
                    <a:pt x="8" y="1"/>
                  </a:moveTo>
                  <a:cubicBezTo>
                    <a:pt x="5" y="9"/>
                    <a:pt x="5" y="17"/>
                    <a:pt x="7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0" y="22"/>
                    <a:pt x="2" y="12"/>
                    <a:pt x="4" y="6"/>
                  </a:cubicBezTo>
                  <a:cubicBezTo>
                    <a:pt x="5" y="4"/>
                    <a:pt x="5" y="2"/>
                    <a:pt x="7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416"/>
            <p:cNvSpPr>
              <a:spLocks/>
            </p:cNvSpPr>
            <p:nvPr/>
          </p:nvSpPr>
          <p:spPr bwMode="auto">
            <a:xfrm>
              <a:off x="9710738" y="6642101"/>
              <a:ext cx="136525" cy="138113"/>
            </a:xfrm>
            <a:custGeom>
              <a:avLst/>
              <a:gdLst>
                <a:gd name="T0" fmla="*/ 35 w 39"/>
                <a:gd name="T1" fmla="*/ 10 h 40"/>
                <a:gd name="T2" fmla="*/ 33 w 39"/>
                <a:gd name="T3" fmla="*/ 31 h 40"/>
                <a:gd name="T4" fmla="*/ 13 w 39"/>
                <a:gd name="T5" fmla="*/ 40 h 40"/>
                <a:gd name="T6" fmla="*/ 0 w 39"/>
                <a:gd name="T7" fmla="*/ 1 h 40"/>
                <a:gd name="T8" fmla="*/ 1 w 39"/>
                <a:gd name="T9" fmla="*/ 0 h 40"/>
                <a:gd name="T10" fmla="*/ 35 w 39"/>
                <a:gd name="T11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0">
                  <a:moveTo>
                    <a:pt x="35" y="10"/>
                  </a:moveTo>
                  <a:cubicBezTo>
                    <a:pt x="38" y="17"/>
                    <a:pt x="39" y="26"/>
                    <a:pt x="33" y="31"/>
                  </a:cubicBezTo>
                  <a:cubicBezTo>
                    <a:pt x="28" y="36"/>
                    <a:pt x="21" y="40"/>
                    <a:pt x="13" y="40"/>
                  </a:cubicBezTo>
                  <a:cubicBezTo>
                    <a:pt x="14" y="26"/>
                    <a:pt x="14" y="9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3" y="0"/>
                    <a:pt x="26" y="2"/>
                    <a:pt x="3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417"/>
            <p:cNvSpPr>
              <a:spLocks/>
            </p:cNvSpPr>
            <p:nvPr/>
          </p:nvSpPr>
          <p:spPr bwMode="auto">
            <a:xfrm>
              <a:off x="7697788" y="6645276"/>
              <a:ext cx="139700" cy="166688"/>
            </a:xfrm>
            <a:custGeom>
              <a:avLst/>
              <a:gdLst>
                <a:gd name="T0" fmla="*/ 40 w 40"/>
                <a:gd name="T1" fmla="*/ 0 h 48"/>
                <a:gd name="T2" fmla="*/ 30 w 40"/>
                <a:gd name="T3" fmla="*/ 25 h 48"/>
                <a:gd name="T4" fmla="*/ 31 w 40"/>
                <a:gd name="T5" fmla="*/ 36 h 48"/>
                <a:gd name="T6" fmla="*/ 27 w 40"/>
                <a:gd name="T7" fmla="*/ 39 h 48"/>
                <a:gd name="T8" fmla="*/ 31 w 40"/>
                <a:gd name="T9" fmla="*/ 42 h 48"/>
                <a:gd name="T10" fmla="*/ 35 w 40"/>
                <a:gd name="T11" fmla="*/ 43 h 48"/>
                <a:gd name="T12" fmla="*/ 33 w 40"/>
                <a:gd name="T13" fmla="*/ 46 h 48"/>
                <a:gd name="T14" fmla="*/ 6 w 40"/>
                <a:gd name="T15" fmla="*/ 40 h 48"/>
                <a:gd name="T16" fmla="*/ 2 w 40"/>
                <a:gd name="T17" fmla="*/ 19 h 48"/>
                <a:gd name="T18" fmla="*/ 32 w 40"/>
                <a:gd name="T19" fmla="*/ 0 h 48"/>
                <a:gd name="T20" fmla="*/ 40 w 4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8">
                  <a:moveTo>
                    <a:pt x="40" y="0"/>
                  </a:moveTo>
                  <a:cubicBezTo>
                    <a:pt x="35" y="8"/>
                    <a:pt x="30" y="16"/>
                    <a:pt x="30" y="25"/>
                  </a:cubicBezTo>
                  <a:cubicBezTo>
                    <a:pt x="30" y="28"/>
                    <a:pt x="29" y="33"/>
                    <a:pt x="31" y="36"/>
                  </a:cubicBezTo>
                  <a:cubicBezTo>
                    <a:pt x="31" y="38"/>
                    <a:pt x="27" y="37"/>
                    <a:pt x="27" y="39"/>
                  </a:cubicBezTo>
                  <a:cubicBezTo>
                    <a:pt x="27" y="41"/>
                    <a:pt x="30" y="41"/>
                    <a:pt x="31" y="42"/>
                  </a:cubicBezTo>
                  <a:cubicBezTo>
                    <a:pt x="32" y="41"/>
                    <a:pt x="34" y="42"/>
                    <a:pt x="35" y="43"/>
                  </a:cubicBezTo>
                  <a:cubicBezTo>
                    <a:pt x="35" y="44"/>
                    <a:pt x="34" y="46"/>
                    <a:pt x="33" y="46"/>
                  </a:cubicBezTo>
                  <a:cubicBezTo>
                    <a:pt x="24" y="48"/>
                    <a:pt x="13" y="47"/>
                    <a:pt x="6" y="40"/>
                  </a:cubicBezTo>
                  <a:cubicBezTo>
                    <a:pt x="1" y="35"/>
                    <a:pt x="0" y="26"/>
                    <a:pt x="2" y="19"/>
                  </a:cubicBezTo>
                  <a:cubicBezTo>
                    <a:pt x="7" y="7"/>
                    <a:pt x="20" y="2"/>
                    <a:pt x="32" y="0"/>
                  </a:cubicBezTo>
                  <a:cubicBezTo>
                    <a:pt x="35" y="0"/>
                    <a:pt x="38" y="0"/>
                    <a:pt x="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418"/>
            <p:cNvSpPr>
              <a:spLocks/>
            </p:cNvSpPr>
            <p:nvPr/>
          </p:nvSpPr>
          <p:spPr bwMode="auto">
            <a:xfrm>
              <a:off x="9569451" y="6637338"/>
              <a:ext cx="166688" cy="174625"/>
            </a:xfrm>
            <a:custGeom>
              <a:avLst/>
              <a:gdLst>
                <a:gd name="T0" fmla="*/ 27 w 48"/>
                <a:gd name="T1" fmla="*/ 4 h 50"/>
                <a:gd name="T2" fmla="*/ 36 w 48"/>
                <a:gd name="T3" fmla="*/ 3 h 50"/>
                <a:gd name="T4" fmla="*/ 47 w 48"/>
                <a:gd name="T5" fmla="*/ 21 h 50"/>
                <a:gd name="T6" fmla="*/ 42 w 48"/>
                <a:gd name="T7" fmla="*/ 39 h 50"/>
                <a:gd name="T8" fmla="*/ 19 w 48"/>
                <a:gd name="T9" fmla="*/ 48 h 50"/>
                <a:gd name="T10" fmla="*/ 2 w 48"/>
                <a:gd name="T11" fmla="*/ 33 h 50"/>
                <a:gd name="T12" fmla="*/ 6 w 48"/>
                <a:gd name="T13" fmla="*/ 9 h 50"/>
                <a:gd name="T14" fmla="*/ 21 w 48"/>
                <a:gd name="T15" fmla="*/ 2 h 50"/>
                <a:gd name="T16" fmla="*/ 27 w 48"/>
                <a:gd name="T17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27" y="4"/>
                  </a:moveTo>
                  <a:cubicBezTo>
                    <a:pt x="29" y="1"/>
                    <a:pt x="33" y="2"/>
                    <a:pt x="36" y="3"/>
                  </a:cubicBezTo>
                  <a:cubicBezTo>
                    <a:pt x="42" y="7"/>
                    <a:pt x="48" y="13"/>
                    <a:pt x="47" y="21"/>
                  </a:cubicBezTo>
                  <a:cubicBezTo>
                    <a:pt x="47" y="28"/>
                    <a:pt x="45" y="34"/>
                    <a:pt x="42" y="39"/>
                  </a:cubicBezTo>
                  <a:cubicBezTo>
                    <a:pt x="36" y="46"/>
                    <a:pt x="28" y="50"/>
                    <a:pt x="19" y="48"/>
                  </a:cubicBezTo>
                  <a:cubicBezTo>
                    <a:pt x="11" y="46"/>
                    <a:pt x="5" y="40"/>
                    <a:pt x="2" y="33"/>
                  </a:cubicBezTo>
                  <a:cubicBezTo>
                    <a:pt x="0" y="24"/>
                    <a:pt x="2" y="16"/>
                    <a:pt x="6" y="9"/>
                  </a:cubicBezTo>
                  <a:cubicBezTo>
                    <a:pt x="11" y="7"/>
                    <a:pt x="14" y="0"/>
                    <a:pt x="21" y="2"/>
                  </a:cubicBezTo>
                  <a:cubicBezTo>
                    <a:pt x="22" y="4"/>
                    <a:pt x="25" y="5"/>
                    <a:pt x="2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419"/>
            <p:cNvSpPr>
              <a:spLocks/>
            </p:cNvSpPr>
            <p:nvPr/>
          </p:nvSpPr>
          <p:spPr bwMode="auto">
            <a:xfrm>
              <a:off x="9012238" y="6651626"/>
              <a:ext cx="23813" cy="87313"/>
            </a:xfrm>
            <a:custGeom>
              <a:avLst/>
              <a:gdLst>
                <a:gd name="T0" fmla="*/ 7 w 7"/>
                <a:gd name="T1" fmla="*/ 0 h 25"/>
                <a:gd name="T2" fmla="*/ 5 w 7"/>
                <a:gd name="T3" fmla="*/ 17 h 25"/>
                <a:gd name="T4" fmla="*/ 4 w 7"/>
                <a:gd name="T5" fmla="*/ 25 h 25"/>
                <a:gd name="T6" fmla="*/ 0 w 7"/>
                <a:gd name="T7" fmla="*/ 19 h 25"/>
                <a:gd name="T8" fmla="*/ 6 w 7"/>
                <a:gd name="T9" fmla="*/ 0 h 25"/>
                <a:gd name="T10" fmla="*/ 7 w 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6" y="5"/>
                    <a:pt x="4" y="12"/>
                    <a:pt x="5" y="1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" y="24"/>
                    <a:pt x="1" y="21"/>
                    <a:pt x="0" y="19"/>
                  </a:cubicBezTo>
                  <a:cubicBezTo>
                    <a:pt x="0" y="12"/>
                    <a:pt x="1" y="5"/>
                    <a:pt x="6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420"/>
            <p:cNvSpPr>
              <a:spLocks/>
            </p:cNvSpPr>
            <p:nvPr/>
          </p:nvSpPr>
          <p:spPr bwMode="auto">
            <a:xfrm>
              <a:off x="7948613" y="6654801"/>
              <a:ext cx="50800" cy="55563"/>
            </a:xfrm>
            <a:custGeom>
              <a:avLst/>
              <a:gdLst>
                <a:gd name="T0" fmla="*/ 15 w 15"/>
                <a:gd name="T1" fmla="*/ 16 h 16"/>
                <a:gd name="T2" fmla="*/ 0 w 15"/>
                <a:gd name="T3" fmla="*/ 1 h 16"/>
                <a:gd name="T4" fmla="*/ 1 w 15"/>
                <a:gd name="T5" fmla="*/ 0 h 16"/>
                <a:gd name="T6" fmla="*/ 15 w 1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8" y="12"/>
                    <a:pt x="4" y="6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2"/>
                    <a:pt x="13" y="8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421"/>
            <p:cNvSpPr>
              <a:spLocks/>
            </p:cNvSpPr>
            <p:nvPr/>
          </p:nvSpPr>
          <p:spPr bwMode="auto">
            <a:xfrm>
              <a:off x="8235951" y="6657976"/>
              <a:ext cx="55563" cy="17463"/>
            </a:xfrm>
            <a:custGeom>
              <a:avLst/>
              <a:gdLst>
                <a:gd name="T0" fmla="*/ 16 w 16"/>
                <a:gd name="T1" fmla="*/ 3 h 5"/>
                <a:gd name="T2" fmla="*/ 13 w 16"/>
                <a:gd name="T3" fmla="*/ 5 h 5"/>
                <a:gd name="T4" fmla="*/ 0 w 16"/>
                <a:gd name="T5" fmla="*/ 3 h 5"/>
                <a:gd name="T6" fmla="*/ 14 w 16"/>
                <a:gd name="T7" fmla="*/ 2 h 5"/>
                <a:gd name="T8" fmla="*/ 16 w 1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6" y="3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9" y="4"/>
                    <a:pt x="4" y="5"/>
                    <a:pt x="0" y="3"/>
                  </a:cubicBezTo>
                  <a:cubicBezTo>
                    <a:pt x="5" y="1"/>
                    <a:pt x="10" y="0"/>
                    <a:pt x="14" y="2"/>
                  </a:cubicBezTo>
                  <a:lnTo>
                    <a:pt x="1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422"/>
            <p:cNvSpPr>
              <a:spLocks/>
            </p:cNvSpPr>
            <p:nvPr/>
          </p:nvSpPr>
          <p:spPr bwMode="auto">
            <a:xfrm>
              <a:off x="7931151" y="6665913"/>
              <a:ext cx="61913" cy="90488"/>
            </a:xfrm>
            <a:custGeom>
              <a:avLst/>
              <a:gdLst>
                <a:gd name="T0" fmla="*/ 18 w 18"/>
                <a:gd name="T1" fmla="*/ 25 h 26"/>
                <a:gd name="T2" fmla="*/ 12 w 18"/>
                <a:gd name="T3" fmla="*/ 21 h 26"/>
                <a:gd name="T4" fmla="*/ 0 w 18"/>
                <a:gd name="T5" fmla="*/ 2 h 26"/>
                <a:gd name="T6" fmla="*/ 0 w 18"/>
                <a:gd name="T7" fmla="*/ 0 h 26"/>
                <a:gd name="T8" fmla="*/ 18 w 18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8" y="25"/>
                  </a:moveTo>
                  <a:cubicBezTo>
                    <a:pt x="15" y="26"/>
                    <a:pt x="14" y="22"/>
                    <a:pt x="12" y="21"/>
                  </a:cubicBezTo>
                  <a:cubicBezTo>
                    <a:pt x="6" y="15"/>
                    <a:pt x="3" y="8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6"/>
                    <a:pt x="15" y="15"/>
                    <a:pt x="1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423"/>
            <p:cNvSpPr>
              <a:spLocks/>
            </p:cNvSpPr>
            <p:nvPr/>
          </p:nvSpPr>
          <p:spPr bwMode="auto">
            <a:xfrm>
              <a:off x="9780588" y="6669088"/>
              <a:ext cx="44450" cy="55563"/>
            </a:xfrm>
            <a:custGeom>
              <a:avLst/>
              <a:gdLst>
                <a:gd name="T0" fmla="*/ 11 w 13"/>
                <a:gd name="T1" fmla="*/ 7 h 16"/>
                <a:gd name="T2" fmla="*/ 11 w 13"/>
                <a:gd name="T3" fmla="*/ 16 h 16"/>
                <a:gd name="T4" fmla="*/ 9 w 13"/>
                <a:gd name="T5" fmla="*/ 11 h 16"/>
                <a:gd name="T6" fmla="*/ 0 w 13"/>
                <a:gd name="T7" fmla="*/ 0 h 16"/>
                <a:gd name="T8" fmla="*/ 11 w 13"/>
                <a:gd name="T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1" y="7"/>
                  </a:moveTo>
                  <a:cubicBezTo>
                    <a:pt x="13" y="10"/>
                    <a:pt x="12" y="13"/>
                    <a:pt x="11" y="16"/>
                  </a:cubicBezTo>
                  <a:cubicBezTo>
                    <a:pt x="9" y="15"/>
                    <a:pt x="9" y="12"/>
                    <a:pt x="9" y="11"/>
                  </a:cubicBezTo>
                  <a:cubicBezTo>
                    <a:pt x="7" y="6"/>
                    <a:pt x="3" y="3"/>
                    <a:pt x="0" y="0"/>
                  </a:cubicBezTo>
                  <a:cubicBezTo>
                    <a:pt x="5" y="1"/>
                    <a:pt x="9" y="3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424"/>
            <p:cNvSpPr>
              <a:spLocks/>
            </p:cNvSpPr>
            <p:nvPr/>
          </p:nvSpPr>
          <p:spPr bwMode="auto">
            <a:xfrm>
              <a:off x="7761288" y="6672263"/>
              <a:ext cx="38100" cy="87313"/>
            </a:xfrm>
            <a:custGeom>
              <a:avLst/>
              <a:gdLst>
                <a:gd name="T0" fmla="*/ 5 w 11"/>
                <a:gd name="T1" fmla="*/ 24 h 25"/>
                <a:gd name="T2" fmla="*/ 4 w 11"/>
                <a:gd name="T3" fmla="*/ 25 h 25"/>
                <a:gd name="T4" fmla="*/ 4 w 11"/>
                <a:gd name="T5" fmla="*/ 7 h 25"/>
                <a:gd name="T6" fmla="*/ 11 w 11"/>
                <a:gd name="T7" fmla="*/ 0 h 25"/>
                <a:gd name="T8" fmla="*/ 5 w 11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5">
                  <a:moveTo>
                    <a:pt x="5" y="24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0" y="20"/>
                    <a:pt x="2" y="12"/>
                    <a:pt x="4" y="7"/>
                  </a:cubicBezTo>
                  <a:cubicBezTo>
                    <a:pt x="6" y="4"/>
                    <a:pt x="8" y="2"/>
                    <a:pt x="11" y="0"/>
                  </a:cubicBezTo>
                  <a:cubicBezTo>
                    <a:pt x="8" y="8"/>
                    <a:pt x="5" y="16"/>
                    <a:pt x="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425"/>
            <p:cNvSpPr>
              <a:spLocks/>
            </p:cNvSpPr>
            <p:nvPr/>
          </p:nvSpPr>
          <p:spPr bwMode="auto">
            <a:xfrm>
              <a:off x="7905751" y="6672263"/>
              <a:ext cx="52388" cy="107950"/>
            </a:xfrm>
            <a:custGeom>
              <a:avLst/>
              <a:gdLst>
                <a:gd name="T0" fmla="*/ 15 w 15"/>
                <a:gd name="T1" fmla="*/ 31 h 31"/>
                <a:gd name="T2" fmla="*/ 4 w 15"/>
                <a:gd name="T3" fmla="*/ 14 h 31"/>
                <a:gd name="T4" fmla="*/ 0 w 15"/>
                <a:gd name="T5" fmla="*/ 1 h 31"/>
                <a:gd name="T6" fmla="*/ 1 w 15"/>
                <a:gd name="T7" fmla="*/ 0 h 31"/>
                <a:gd name="T8" fmla="*/ 15 w 15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1">
                  <a:moveTo>
                    <a:pt x="15" y="31"/>
                  </a:moveTo>
                  <a:cubicBezTo>
                    <a:pt x="9" y="28"/>
                    <a:pt x="7" y="20"/>
                    <a:pt x="4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9"/>
                    <a:pt x="13" y="19"/>
                    <a:pt x="15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426"/>
            <p:cNvSpPr>
              <a:spLocks/>
            </p:cNvSpPr>
            <p:nvPr/>
          </p:nvSpPr>
          <p:spPr bwMode="auto">
            <a:xfrm>
              <a:off x="9766301" y="6675438"/>
              <a:ext cx="28575" cy="66675"/>
            </a:xfrm>
            <a:custGeom>
              <a:avLst/>
              <a:gdLst>
                <a:gd name="T0" fmla="*/ 8 w 8"/>
                <a:gd name="T1" fmla="*/ 13 h 19"/>
                <a:gd name="T2" fmla="*/ 5 w 8"/>
                <a:gd name="T3" fmla="*/ 19 h 19"/>
                <a:gd name="T4" fmla="*/ 0 w 8"/>
                <a:gd name="T5" fmla="*/ 1 h 19"/>
                <a:gd name="T6" fmla="*/ 0 w 8"/>
                <a:gd name="T7" fmla="*/ 0 h 19"/>
                <a:gd name="T8" fmla="*/ 8 w 8"/>
                <a:gd name="T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8" y="13"/>
                  </a:moveTo>
                  <a:cubicBezTo>
                    <a:pt x="7" y="15"/>
                    <a:pt x="8" y="18"/>
                    <a:pt x="5" y="19"/>
                  </a:cubicBezTo>
                  <a:cubicBezTo>
                    <a:pt x="5" y="13"/>
                    <a:pt x="4" y="6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8" y="7"/>
                    <a:pt x="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427"/>
            <p:cNvSpPr>
              <a:spLocks/>
            </p:cNvSpPr>
            <p:nvPr/>
          </p:nvSpPr>
          <p:spPr bwMode="auto">
            <a:xfrm>
              <a:off x="9639301" y="6675438"/>
              <a:ext cx="23813" cy="98425"/>
            </a:xfrm>
            <a:custGeom>
              <a:avLst/>
              <a:gdLst>
                <a:gd name="T0" fmla="*/ 5 w 7"/>
                <a:gd name="T1" fmla="*/ 2 h 28"/>
                <a:gd name="T2" fmla="*/ 4 w 7"/>
                <a:gd name="T3" fmla="*/ 28 h 28"/>
                <a:gd name="T4" fmla="*/ 3 w 7"/>
                <a:gd name="T5" fmla="*/ 28 h 28"/>
                <a:gd name="T6" fmla="*/ 0 w 7"/>
                <a:gd name="T7" fmla="*/ 18 h 28"/>
                <a:gd name="T8" fmla="*/ 3 w 7"/>
                <a:gd name="T9" fmla="*/ 0 h 28"/>
                <a:gd name="T10" fmla="*/ 5 w 7"/>
                <a:gd name="T1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8">
                  <a:moveTo>
                    <a:pt x="5" y="2"/>
                  </a:moveTo>
                  <a:cubicBezTo>
                    <a:pt x="6" y="11"/>
                    <a:pt x="7" y="20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0" y="5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428"/>
            <p:cNvSpPr>
              <a:spLocks/>
            </p:cNvSpPr>
            <p:nvPr/>
          </p:nvSpPr>
          <p:spPr bwMode="auto">
            <a:xfrm>
              <a:off x="7732713" y="6680201"/>
              <a:ext cx="41275" cy="71438"/>
            </a:xfrm>
            <a:custGeom>
              <a:avLst/>
              <a:gdLst>
                <a:gd name="T0" fmla="*/ 3 w 12"/>
                <a:gd name="T1" fmla="*/ 20 h 21"/>
                <a:gd name="T2" fmla="*/ 2 w 12"/>
                <a:gd name="T3" fmla="*/ 21 h 21"/>
                <a:gd name="T4" fmla="*/ 1 w 12"/>
                <a:gd name="T5" fmla="*/ 10 h 21"/>
                <a:gd name="T6" fmla="*/ 12 w 12"/>
                <a:gd name="T7" fmla="*/ 0 h 21"/>
                <a:gd name="T8" fmla="*/ 3 w 12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3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17"/>
                    <a:pt x="1" y="14"/>
                    <a:pt x="1" y="10"/>
                  </a:cubicBezTo>
                  <a:cubicBezTo>
                    <a:pt x="3" y="5"/>
                    <a:pt x="8" y="3"/>
                    <a:pt x="12" y="0"/>
                  </a:cubicBezTo>
                  <a:cubicBezTo>
                    <a:pt x="8" y="5"/>
                    <a:pt x="4" y="12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429"/>
            <p:cNvSpPr>
              <a:spLocks/>
            </p:cNvSpPr>
            <p:nvPr/>
          </p:nvSpPr>
          <p:spPr bwMode="auto">
            <a:xfrm>
              <a:off x="9596438" y="6680201"/>
              <a:ext cx="34925" cy="82550"/>
            </a:xfrm>
            <a:custGeom>
              <a:avLst/>
              <a:gdLst>
                <a:gd name="T0" fmla="*/ 10 w 10"/>
                <a:gd name="T1" fmla="*/ 1 h 24"/>
                <a:gd name="T2" fmla="*/ 2 w 10"/>
                <a:gd name="T3" fmla="*/ 23 h 24"/>
                <a:gd name="T4" fmla="*/ 0 w 10"/>
                <a:gd name="T5" fmla="*/ 23 h 24"/>
                <a:gd name="T6" fmla="*/ 8 w 10"/>
                <a:gd name="T7" fmla="*/ 1 h 24"/>
                <a:gd name="T8" fmla="*/ 10 w 10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10" y="1"/>
                  </a:moveTo>
                  <a:cubicBezTo>
                    <a:pt x="10" y="9"/>
                    <a:pt x="6" y="16"/>
                    <a:pt x="2" y="23"/>
                  </a:cubicBezTo>
                  <a:cubicBezTo>
                    <a:pt x="1" y="24"/>
                    <a:pt x="1" y="23"/>
                    <a:pt x="0" y="23"/>
                  </a:cubicBezTo>
                  <a:cubicBezTo>
                    <a:pt x="0" y="15"/>
                    <a:pt x="4" y="8"/>
                    <a:pt x="8" y="1"/>
                  </a:cubicBezTo>
                  <a:cubicBezTo>
                    <a:pt x="8" y="1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430"/>
            <p:cNvSpPr>
              <a:spLocks/>
            </p:cNvSpPr>
            <p:nvPr/>
          </p:nvSpPr>
          <p:spPr bwMode="auto">
            <a:xfrm>
              <a:off x="9666288" y="6683376"/>
              <a:ext cx="23813" cy="82550"/>
            </a:xfrm>
            <a:custGeom>
              <a:avLst/>
              <a:gdLst>
                <a:gd name="T0" fmla="*/ 7 w 7"/>
                <a:gd name="T1" fmla="*/ 11 h 24"/>
                <a:gd name="T2" fmla="*/ 6 w 7"/>
                <a:gd name="T3" fmla="*/ 23 h 24"/>
                <a:gd name="T4" fmla="*/ 3 w 7"/>
                <a:gd name="T5" fmla="*/ 20 h 24"/>
                <a:gd name="T6" fmla="*/ 2 w 7"/>
                <a:gd name="T7" fmla="*/ 0 h 24"/>
                <a:gd name="T8" fmla="*/ 7 w 7"/>
                <a:gd name="T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7" y="11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4" y="22"/>
                    <a:pt x="3" y="20"/>
                  </a:cubicBezTo>
                  <a:cubicBezTo>
                    <a:pt x="2" y="14"/>
                    <a:pt x="0" y="7"/>
                    <a:pt x="2" y="0"/>
                  </a:cubicBezTo>
                  <a:cubicBezTo>
                    <a:pt x="5" y="2"/>
                    <a:pt x="6" y="7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431"/>
            <p:cNvSpPr>
              <a:spLocks/>
            </p:cNvSpPr>
            <p:nvPr/>
          </p:nvSpPr>
          <p:spPr bwMode="auto">
            <a:xfrm>
              <a:off x="7888288" y="6686551"/>
              <a:ext cx="31750" cy="111125"/>
            </a:xfrm>
            <a:custGeom>
              <a:avLst/>
              <a:gdLst>
                <a:gd name="T0" fmla="*/ 8 w 9"/>
                <a:gd name="T1" fmla="*/ 32 h 32"/>
                <a:gd name="T2" fmla="*/ 0 w 9"/>
                <a:gd name="T3" fmla="*/ 3 h 32"/>
                <a:gd name="T4" fmla="*/ 0 w 9"/>
                <a:gd name="T5" fmla="*/ 0 h 32"/>
                <a:gd name="T6" fmla="*/ 8 w 9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2">
                  <a:moveTo>
                    <a:pt x="8" y="32"/>
                  </a:moveTo>
                  <a:cubicBezTo>
                    <a:pt x="1" y="24"/>
                    <a:pt x="1" y="1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9" y="21"/>
                    <a:pt x="8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432"/>
            <p:cNvSpPr>
              <a:spLocks/>
            </p:cNvSpPr>
            <p:nvPr/>
          </p:nvSpPr>
          <p:spPr bwMode="auto">
            <a:xfrm>
              <a:off x="7858126" y="6686551"/>
              <a:ext cx="23813" cy="87313"/>
            </a:xfrm>
            <a:custGeom>
              <a:avLst/>
              <a:gdLst>
                <a:gd name="T0" fmla="*/ 5 w 7"/>
                <a:gd name="T1" fmla="*/ 10 h 25"/>
                <a:gd name="T2" fmla="*/ 4 w 7"/>
                <a:gd name="T3" fmla="*/ 25 h 25"/>
                <a:gd name="T4" fmla="*/ 4 w 7"/>
                <a:gd name="T5" fmla="*/ 0 h 25"/>
                <a:gd name="T6" fmla="*/ 5 w 7"/>
                <a:gd name="T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5">
                  <a:moveTo>
                    <a:pt x="5" y="10"/>
                  </a:moveTo>
                  <a:cubicBezTo>
                    <a:pt x="5" y="15"/>
                    <a:pt x="5" y="20"/>
                    <a:pt x="4" y="25"/>
                  </a:cubicBezTo>
                  <a:cubicBezTo>
                    <a:pt x="0" y="18"/>
                    <a:pt x="0" y="8"/>
                    <a:pt x="4" y="0"/>
                  </a:cubicBezTo>
                  <a:cubicBezTo>
                    <a:pt x="7" y="2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433"/>
            <p:cNvSpPr>
              <a:spLocks/>
            </p:cNvSpPr>
            <p:nvPr/>
          </p:nvSpPr>
          <p:spPr bwMode="auto">
            <a:xfrm>
              <a:off x="8678863" y="6680201"/>
              <a:ext cx="131763" cy="144463"/>
            </a:xfrm>
            <a:custGeom>
              <a:avLst/>
              <a:gdLst>
                <a:gd name="T0" fmla="*/ 35 w 38"/>
                <a:gd name="T1" fmla="*/ 11 h 42"/>
                <a:gd name="T2" fmla="*/ 36 w 38"/>
                <a:gd name="T3" fmla="*/ 26 h 42"/>
                <a:gd name="T4" fmla="*/ 25 w 38"/>
                <a:gd name="T5" fmla="*/ 36 h 42"/>
                <a:gd name="T6" fmla="*/ 5 w 38"/>
                <a:gd name="T7" fmla="*/ 41 h 42"/>
                <a:gd name="T8" fmla="*/ 7 w 38"/>
                <a:gd name="T9" fmla="*/ 23 h 42"/>
                <a:gd name="T10" fmla="*/ 5 w 38"/>
                <a:gd name="T11" fmla="*/ 13 h 42"/>
                <a:gd name="T12" fmla="*/ 0 w 38"/>
                <a:gd name="T13" fmla="*/ 5 h 42"/>
                <a:gd name="T14" fmla="*/ 35 w 38"/>
                <a:gd name="T15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2">
                  <a:moveTo>
                    <a:pt x="35" y="11"/>
                  </a:moveTo>
                  <a:cubicBezTo>
                    <a:pt x="38" y="15"/>
                    <a:pt x="35" y="21"/>
                    <a:pt x="36" y="26"/>
                  </a:cubicBezTo>
                  <a:cubicBezTo>
                    <a:pt x="34" y="30"/>
                    <a:pt x="30" y="35"/>
                    <a:pt x="25" y="36"/>
                  </a:cubicBezTo>
                  <a:cubicBezTo>
                    <a:pt x="19" y="40"/>
                    <a:pt x="12" y="42"/>
                    <a:pt x="5" y="41"/>
                  </a:cubicBezTo>
                  <a:cubicBezTo>
                    <a:pt x="6" y="35"/>
                    <a:pt x="6" y="29"/>
                    <a:pt x="7" y="2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0"/>
                    <a:pt x="0" y="8"/>
                    <a:pt x="0" y="5"/>
                  </a:cubicBezTo>
                  <a:cubicBezTo>
                    <a:pt x="12" y="6"/>
                    <a:pt x="27" y="0"/>
                    <a:pt x="3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434"/>
            <p:cNvSpPr>
              <a:spLocks/>
            </p:cNvSpPr>
            <p:nvPr/>
          </p:nvSpPr>
          <p:spPr bwMode="auto">
            <a:xfrm>
              <a:off x="8515351" y="6692901"/>
              <a:ext cx="174625" cy="146050"/>
            </a:xfrm>
            <a:custGeom>
              <a:avLst/>
              <a:gdLst>
                <a:gd name="T0" fmla="*/ 47 w 50"/>
                <a:gd name="T1" fmla="*/ 8 h 42"/>
                <a:gd name="T2" fmla="*/ 48 w 50"/>
                <a:gd name="T3" fmla="*/ 26 h 42"/>
                <a:gd name="T4" fmla="*/ 32 w 50"/>
                <a:gd name="T5" fmla="*/ 40 h 42"/>
                <a:gd name="T6" fmla="*/ 8 w 50"/>
                <a:gd name="T7" fmla="*/ 34 h 42"/>
                <a:gd name="T8" fmla="*/ 2 w 50"/>
                <a:gd name="T9" fmla="*/ 14 h 42"/>
                <a:gd name="T10" fmla="*/ 16 w 50"/>
                <a:gd name="T11" fmla="*/ 1 h 42"/>
                <a:gd name="T12" fmla="*/ 22 w 50"/>
                <a:gd name="T13" fmla="*/ 7 h 42"/>
                <a:gd name="T14" fmla="*/ 35 w 50"/>
                <a:gd name="T15" fmla="*/ 1 h 42"/>
                <a:gd name="T16" fmla="*/ 47 w 50"/>
                <a:gd name="T17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2">
                  <a:moveTo>
                    <a:pt x="47" y="8"/>
                  </a:moveTo>
                  <a:cubicBezTo>
                    <a:pt x="50" y="13"/>
                    <a:pt x="50" y="21"/>
                    <a:pt x="48" y="26"/>
                  </a:cubicBezTo>
                  <a:cubicBezTo>
                    <a:pt x="46" y="34"/>
                    <a:pt x="39" y="38"/>
                    <a:pt x="32" y="40"/>
                  </a:cubicBezTo>
                  <a:cubicBezTo>
                    <a:pt x="23" y="42"/>
                    <a:pt x="14" y="40"/>
                    <a:pt x="8" y="34"/>
                  </a:cubicBezTo>
                  <a:cubicBezTo>
                    <a:pt x="3" y="29"/>
                    <a:pt x="0" y="21"/>
                    <a:pt x="2" y="14"/>
                  </a:cubicBezTo>
                  <a:cubicBezTo>
                    <a:pt x="4" y="8"/>
                    <a:pt x="9" y="2"/>
                    <a:pt x="16" y="1"/>
                  </a:cubicBezTo>
                  <a:cubicBezTo>
                    <a:pt x="19" y="2"/>
                    <a:pt x="19" y="6"/>
                    <a:pt x="22" y="7"/>
                  </a:cubicBezTo>
                  <a:cubicBezTo>
                    <a:pt x="28" y="10"/>
                    <a:pt x="31" y="2"/>
                    <a:pt x="35" y="1"/>
                  </a:cubicBezTo>
                  <a:cubicBezTo>
                    <a:pt x="41" y="0"/>
                    <a:pt x="44" y="6"/>
                    <a:pt x="4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435"/>
            <p:cNvSpPr>
              <a:spLocks/>
            </p:cNvSpPr>
            <p:nvPr/>
          </p:nvSpPr>
          <p:spPr bwMode="auto">
            <a:xfrm>
              <a:off x="8751888" y="6713538"/>
              <a:ext cx="31750" cy="55563"/>
            </a:xfrm>
            <a:custGeom>
              <a:avLst/>
              <a:gdLst>
                <a:gd name="T0" fmla="*/ 7 w 9"/>
                <a:gd name="T1" fmla="*/ 6 h 16"/>
                <a:gd name="T2" fmla="*/ 7 w 9"/>
                <a:gd name="T3" fmla="*/ 16 h 16"/>
                <a:gd name="T4" fmla="*/ 5 w 9"/>
                <a:gd name="T5" fmla="*/ 16 h 16"/>
                <a:gd name="T6" fmla="*/ 0 w 9"/>
                <a:gd name="T7" fmla="*/ 1 h 16"/>
                <a:gd name="T8" fmla="*/ 0 w 9"/>
                <a:gd name="T9" fmla="*/ 0 h 16"/>
                <a:gd name="T10" fmla="*/ 7 w 9"/>
                <a:gd name="T1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7" y="6"/>
                  </a:moveTo>
                  <a:cubicBezTo>
                    <a:pt x="8" y="9"/>
                    <a:pt x="9" y="13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1"/>
                    <a:pt x="3" y="5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3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436"/>
            <p:cNvSpPr>
              <a:spLocks/>
            </p:cNvSpPr>
            <p:nvPr/>
          </p:nvSpPr>
          <p:spPr bwMode="auto">
            <a:xfrm>
              <a:off x="8720138" y="6718301"/>
              <a:ext cx="28575" cy="71438"/>
            </a:xfrm>
            <a:custGeom>
              <a:avLst/>
              <a:gdLst>
                <a:gd name="T0" fmla="*/ 6 w 8"/>
                <a:gd name="T1" fmla="*/ 6 h 21"/>
                <a:gd name="T2" fmla="*/ 5 w 8"/>
                <a:gd name="T3" fmla="*/ 20 h 21"/>
                <a:gd name="T4" fmla="*/ 4 w 8"/>
                <a:gd name="T5" fmla="*/ 21 h 21"/>
                <a:gd name="T6" fmla="*/ 4 w 8"/>
                <a:gd name="T7" fmla="*/ 10 h 21"/>
                <a:gd name="T8" fmla="*/ 0 w 8"/>
                <a:gd name="T9" fmla="*/ 0 h 21"/>
                <a:gd name="T10" fmla="*/ 6 w 8"/>
                <a:gd name="T1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6" y="6"/>
                  </a:moveTo>
                  <a:cubicBezTo>
                    <a:pt x="8" y="10"/>
                    <a:pt x="8" y="17"/>
                    <a:pt x="5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17"/>
                    <a:pt x="4" y="14"/>
                    <a:pt x="4" y="10"/>
                  </a:cubicBezTo>
                  <a:cubicBezTo>
                    <a:pt x="4" y="6"/>
                    <a:pt x="0" y="3"/>
                    <a:pt x="0" y="0"/>
                  </a:cubicBezTo>
                  <a:cubicBezTo>
                    <a:pt x="3" y="0"/>
                    <a:pt x="5" y="3"/>
                    <a:pt x="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437"/>
            <p:cNvSpPr>
              <a:spLocks/>
            </p:cNvSpPr>
            <p:nvPr/>
          </p:nvSpPr>
          <p:spPr bwMode="auto">
            <a:xfrm>
              <a:off x="8537576" y="6727826"/>
              <a:ext cx="30163" cy="31750"/>
            </a:xfrm>
            <a:custGeom>
              <a:avLst/>
              <a:gdLst>
                <a:gd name="T0" fmla="*/ 9 w 9"/>
                <a:gd name="T1" fmla="*/ 0 h 9"/>
                <a:gd name="T2" fmla="*/ 2 w 9"/>
                <a:gd name="T3" fmla="*/ 8 h 9"/>
                <a:gd name="T4" fmla="*/ 1 w 9"/>
                <a:gd name="T5" fmla="*/ 9 h 9"/>
                <a:gd name="T6" fmla="*/ 2 w 9"/>
                <a:gd name="T7" fmla="*/ 5 h 9"/>
                <a:gd name="T8" fmla="*/ 9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7" y="2"/>
                    <a:pt x="5" y="6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4" y="2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438"/>
            <p:cNvSpPr>
              <a:spLocks/>
            </p:cNvSpPr>
            <p:nvPr/>
          </p:nvSpPr>
          <p:spPr bwMode="auto">
            <a:xfrm>
              <a:off x="8629651" y="6727826"/>
              <a:ext cx="25400" cy="52388"/>
            </a:xfrm>
            <a:custGeom>
              <a:avLst/>
              <a:gdLst>
                <a:gd name="T0" fmla="*/ 6 w 7"/>
                <a:gd name="T1" fmla="*/ 15 h 15"/>
                <a:gd name="T2" fmla="*/ 6 w 7"/>
                <a:gd name="T3" fmla="*/ 15 h 15"/>
                <a:gd name="T4" fmla="*/ 0 w 7"/>
                <a:gd name="T5" fmla="*/ 0 h 15"/>
                <a:gd name="T6" fmla="*/ 6 w 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3" y="11"/>
                    <a:pt x="0" y="6"/>
                    <a:pt x="0" y="0"/>
                  </a:cubicBezTo>
                  <a:cubicBezTo>
                    <a:pt x="5" y="3"/>
                    <a:pt x="7" y="9"/>
                    <a:pt x="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439"/>
            <p:cNvSpPr>
              <a:spLocks/>
            </p:cNvSpPr>
            <p:nvPr/>
          </p:nvSpPr>
          <p:spPr bwMode="auto">
            <a:xfrm>
              <a:off x="8553451" y="6731001"/>
              <a:ext cx="34925" cy="52388"/>
            </a:xfrm>
            <a:custGeom>
              <a:avLst/>
              <a:gdLst>
                <a:gd name="T0" fmla="*/ 8 w 10"/>
                <a:gd name="T1" fmla="*/ 7 h 15"/>
                <a:gd name="T2" fmla="*/ 2 w 10"/>
                <a:gd name="T3" fmla="*/ 15 h 15"/>
                <a:gd name="T4" fmla="*/ 2 w 10"/>
                <a:gd name="T5" fmla="*/ 9 h 15"/>
                <a:gd name="T6" fmla="*/ 9 w 10"/>
                <a:gd name="T7" fmla="*/ 0 h 15"/>
                <a:gd name="T8" fmla="*/ 8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8" y="7"/>
                  </a:moveTo>
                  <a:cubicBezTo>
                    <a:pt x="6" y="10"/>
                    <a:pt x="5" y="14"/>
                    <a:pt x="2" y="15"/>
                  </a:cubicBezTo>
                  <a:cubicBezTo>
                    <a:pt x="0" y="14"/>
                    <a:pt x="1" y="11"/>
                    <a:pt x="2" y="9"/>
                  </a:cubicBezTo>
                  <a:cubicBezTo>
                    <a:pt x="4" y="6"/>
                    <a:pt x="5" y="2"/>
                    <a:pt x="9" y="0"/>
                  </a:cubicBezTo>
                  <a:cubicBezTo>
                    <a:pt x="10" y="2"/>
                    <a:pt x="8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440"/>
            <p:cNvSpPr>
              <a:spLocks/>
            </p:cNvSpPr>
            <p:nvPr/>
          </p:nvSpPr>
          <p:spPr bwMode="auto">
            <a:xfrm>
              <a:off x="8588376" y="6735763"/>
              <a:ext cx="20638" cy="76200"/>
            </a:xfrm>
            <a:custGeom>
              <a:avLst/>
              <a:gdLst>
                <a:gd name="T0" fmla="*/ 5 w 6"/>
                <a:gd name="T1" fmla="*/ 6 h 22"/>
                <a:gd name="T2" fmla="*/ 4 w 6"/>
                <a:gd name="T3" fmla="*/ 22 h 22"/>
                <a:gd name="T4" fmla="*/ 3 w 6"/>
                <a:gd name="T5" fmla="*/ 0 h 22"/>
                <a:gd name="T6" fmla="*/ 5 w 6"/>
                <a:gd name="T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2">
                  <a:moveTo>
                    <a:pt x="5" y="6"/>
                  </a:moveTo>
                  <a:cubicBezTo>
                    <a:pt x="5" y="11"/>
                    <a:pt x="6" y="17"/>
                    <a:pt x="4" y="22"/>
                  </a:cubicBezTo>
                  <a:cubicBezTo>
                    <a:pt x="1" y="14"/>
                    <a:pt x="0" y="7"/>
                    <a:pt x="3" y="0"/>
                  </a:cubicBezTo>
                  <a:cubicBezTo>
                    <a:pt x="5" y="1"/>
                    <a:pt x="5" y="4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441"/>
            <p:cNvSpPr>
              <a:spLocks/>
            </p:cNvSpPr>
            <p:nvPr/>
          </p:nvSpPr>
          <p:spPr bwMode="auto">
            <a:xfrm>
              <a:off x="8613776" y="6742113"/>
              <a:ext cx="20638" cy="58738"/>
            </a:xfrm>
            <a:custGeom>
              <a:avLst/>
              <a:gdLst>
                <a:gd name="T0" fmla="*/ 5 w 6"/>
                <a:gd name="T1" fmla="*/ 17 h 17"/>
                <a:gd name="T2" fmla="*/ 5 w 6"/>
                <a:gd name="T3" fmla="*/ 17 h 17"/>
                <a:gd name="T4" fmla="*/ 1 w 6"/>
                <a:gd name="T5" fmla="*/ 0 h 17"/>
                <a:gd name="T6" fmla="*/ 5 w 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7"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1" y="12"/>
                    <a:pt x="0" y="6"/>
                    <a:pt x="1" y="0"/>
                  </a:cubicBezTo>
                  <a:cubicBezTo>
                    <a:pt x="6" y="4"/>
                    <a:pt x="5" y="11"/>
                    <a:pt x="5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747704" y="380147"/>
            <a:ext cx="5434772" cy="2813232"/>
            <a:chOff x="3294063" y="2803526"/>
            <a:chExt cx="3330576" cy="1724025"/>
          </a:xfrm>
        </p:grpSpPr>
        <p:sp>
          <p:nvSpPr>
            <p:cNvPr id="434" name="Freeform 1442"/>
            <p:cNvSpPr>
              <a:spLocks/>
            </p:cNvSpPr>
            <p:nvPr/>
          </p:nvSpPr>
          <p:spPr bwMode="auto">
            <a:xfrm>
              <a:off x="3683001" y="2803526"/>
              <a:ext cx="2941638" cy="1724025"/>
            </a:xfrm>
            <a:custGeom>
              <a:avLst/>
              <a:gdLst>
                <a:gd name="T0" fmla="*/ 845 w 849"/>
                <a:gd name="T1" fmla="*/ 425 h 497"/>
                <a:gd name="T2" fmla="*/ 738 w 849"/>
                <a:gd name="T3" fmla="*/ 345 h 497"/>
                <a:gd name="T4" fmla="*/ 705 w 849"/>
                <a:gd name="T5" fmla="*/ 329 h 497"/>
                <a:gd name="T6" fmla="*/ 678 w 849"/>
                <a:gd name="T7" fmla="*/ 320 h 497"/>
                <a:gd name="T8" fmla="*/ 640 w 849"/>
                <a:gd name="T9" fmla="*/ 314 h 497"/>
                <a:gd name="T10" fmla="*/ 554 w 849"/>
                <a:gd name="T11" fmla="*/ 235 h 497"/>
                <a:gd name="T12" fmla="*/ 504 w 849"/>
                <a:gd name="T13" fmla="*/ 191 h 497"/>
                <a:gd name="T14" fmla="*/ 474 w 849"/>
                <a:gd name="T15" fmla="*/ 184 h 497"/>
                <a:gd name="T16" fmla="*/ 432 w 849"/>
                <a:gd name="T17" fmla="*/ 188 h 497"/>
                <a:gd name="T18" fmla="*/ 422 w 849"/>
                <a:gd name="T19" fmla="*/ 178 h 497"/>
                <a:gd name="T20" fmla="*/ 354 w 849"/>
                <a:gd name="T21" fmla="*/ 159 h 497"/>
                <a:gd name="T22" fmla="*/ 272 w 849"/>
                <a:gd name="T23" fmla="*/ 73 h 497"/>
                <a:gd name="T24" fmla="*/ 207 w 849"/>
                <a:gd name="T25" fmla="*/ 13 h 497"/>
                <a:gd name="T26" fmla="*/ 187 w 849"/>
                <a:gd name="T27" fmla="*/ 0 h 497"/>
                <a:gd name="T28" fmla="*/ 223 w 849"/>
                <a:gd name="T29" fmla="*/ 36 h 497"/>
                <a:gd name="T30" fmla="*/ 190 w 849"/>
                <a:gd name="T31" fmla="*/ 56 h 497"/>
                <a:gd name="T32" fmla="*/ 234 w 849"/>
                <a:gd name="T33" fmla="*/ 59 h 497"/>
                <a:gd name="T34" fmla="*/ 288 w 849"/>
                <a:gd name="T35" fmla="*/ 104 h 497"/>
                <a:gd name="T36" fmla="*/ 309 w 849"/>
                <a:gd name="T37" fmla="*/ 124 h 497"/>
                <a:gd name="T38" fmla="*/ 318 w 849"/>
                <a:gd name="T39" fmla="*/ 163 h 497"/>
                <a:gd name="T40" fmla="*/ 322 w 849"/>
                <a:gd name="T41" fmla="*/ 179 h 497"/>
                <a:gd name="T42" fmla="*/ 324 w 849"/>
                <a:gd name="T43" fmla="*/ 183 h 497"/>
                <a:gd name="T44" fmla="*/ 340 w 849"/>
                <a:gd name="T45" fmla="*/ 190 h 497"/>
                <a:gd name="T46" fmla="*/ 405 w 849"/>
                <a:gd name="T47" fmla="*/ 207 h 497"/>
                <a:gd name="T48" fmla="*/ 463 w 849"/>
                <a:gd name="T49" fmla="*/ 220 h 497"/>
                <a:gd name="T50" fmla="*/ 487 w 849"/>
                <a:gd name="T51" fmla="*/ 228 h 497"/>
                <a:gd name="T52" fmla="*/ 506 w 849"/>
                <a:gd name="T53" fmla="*/ 251 h 497"/>
                <a:gd name="T54" fmla="*/ 421 w 849"/>
                <a:gd name="T55" fmla="*/ 265 h 497"/>
                <a:gd name="T56" fmla="*/ 318 w 849"/>
                <a:gd name="T57" fmla="*/ 253 h 497"/>
                <a:gd name="T58" fmla="*/ 240 w 849"/>
                <a:gd name="T59" fmla="*/ 242 h 497"/>
                <a:gd name="T60" fmla="*/ 157 w 849"/>
                <a:gd name="T61" fmla="*/ 261 h 497"/>
                <a:gd name="T62" fmla="*/ 15 w 849"/>
                <a:gd name="T63" fmla="*/ 261 h 497"/>
                <a:gd name="T64" fmla="*/ 252 w 849"/>
                <a:gd name="T65" fmla="*/ 255 h 497"/>
                <a:gd name="T66" fmla="*/ 392 w 849"/>
                <a:gd name="T67" fmla="*/ 289 h 497"/>
                <a:gd name="T68" fmla="*/ 404 w 849"/>
                <a:gd name="T69" fmla="*/ 300 h 497"/>
                <a:gd name="T70" fmla="*/ 417 w 849"/>
                <a:gd name="T71" fmla="*/ 288 h 497"/>
                <a:gd name="T72" fmla="*/ 421 w 849"/>
                <a:gd name="T73" fmla="*/ 274 h 497"/>
                <a:gd name="T74" fmla="*/ 523 w 849"/>
                <a:gd name="T75" fmla="*/ 270 h 497"/>
                <a:gd name="T76" fmla="*/ 550 w 849"/>
                <a:gd name="T77" fmla="*/ 289 h 497"/>
                <a:gd name="T78" fmla="*/ 559 w 849"/>
                <a:gd name="T79" fmla="*/ 316 h 497"/>
                <a:gd name="T80" fmla="*/ 579 w 849"/>
                <a:gd name="T81" fmla="*/ 335 h 497"/>
                <a:gd name="T82" fmla="*/ 595 w 849"/>
                <a:gd name="T83" fmla="*/ 369 h 497"/>
                <a:gd name="T84" fmla="*/ 630 w 849"/>
                <a:gd name="T85" fmla="*/ 369 h 497"/>
                <a:gd name="T86" fmla="*/ 675 w 849"/>
                <a:gd name="T87" fmla="*/ 383 h 497"/>
                <a:gd name="T88" fmla="*/ 701 w 849"/>
                <a:gd name="T89" fmla="*/ 386 h 497"/>
                <a:gd name="T90" fmla="*/ 724 w 849"/>
                <a:gd name="T91" fmla="*/ 414 h 497"/>
                <a:gd name="T92" fmla="*/ 736 w 849"/>
                <a:gd name="T93" fmla="*/ 419 h 497"/>
                <a:gd name="T94" fmla="*/ 782 w 849"/>
                <a:gd name="T95" fmla="*/ 457 h 497"/>
                <a:gd name="T96" fmla="*/ 822 w 849"/>
                <a:gd name="T97" fmla="*/ 473 h 497"/>
                <a:gd name="T98" fmla="*/ 840 w 849"/>
                <a:gd name="T99" fmla="*/ 49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49" h="497">
                  <a:moveTo>
                    <a:pt x="849" y="494"/>
                  </a:moveTo>
                  <a:cubicBezTo>
                    <a:pt x="849" y="428"/>
                    <a:pt x="849" y="428"/>
                    <a:pt x="849" y="428"/>
                  </a:cubicBezTo>
                  <a:cubicBezTo>
                    <a:pt x="846" y="428"/>
                    <a:pt x="846" y="428"/>
                    <a:pt x="846" y="428"/>
                  </a:cubicBezTo>
                  <a:cubicBezTo>
                    <a:pt x="845" y="425"/>
                    <a:pt x="845" y="425"/>
                    <a:pt x="845" y="425"/>
                  </a:cubicBezTo>
                  <a:cubicBezTo>
                    <a:pt x="845" y="425"/>
                    <a:pt x="835" y="426"/>
                    <a:pt x="812" y="414"/>
                  </a:cubicBezTo>
                  <a:cubicBezTo>
                    <a:pt x="812" y="414"/>
                    <a:pt x="798" y="411"/>
                    <a:pt x="791" y="398"/>
                  </a:cubicBezTo>
                  <a:cubicBezTo>
                    <a:pt x="791" y="398"/>
                    <a:pt x="765" y="362"/>
                    <a:pt x="741" y="351"/>
                  </a:cubicBezTo>
                  <a:cubicBezTo>
                    <a:pt x="738" y="345"/>
                    <a:pt x="738" y="345"/>
                    <a:pt x="738" y="345"/>
                  </a:cubicBezTo>
                  <a:cubicBezTo>
                    <a:pt x="731" y="342"/>
                    <a:pt x="731" y="342"/>
                    <a:pt x="731" y="342"/>
                  </a:cubicBezTo>
                  <a:cubicBezTo>
                    <a:pt x="731" y="342"/>
                    <a:pt x="720" y="339"/>
                    <a:pt x="716" y="333"/>
                  </a:cubicBezTo>
                  <a:cubicBezTo>
                    <a:pt x="707" y="331"/>
                    <a:pt x="707" y="331"/>
                    <a:pt x="707" y="331"/>
                  </a:cubicBezTo>
                  <a:cubicBezTo>
                    <a:pt x="705" y="329"/>
                    <a:pt x="705" y="329"/>
                    <a:pt x="705" y="329"/>
                  </a:cubicBezTo>
                  <a:cubicBezTo>
                    <a:pt x="705" y="329"/>
                    <a:pt x="697" y="327"/>
                    <a:pt x="693" y="327"/>
                  </a:cubicBezTo>
                  <a:cubicBezTo>
                    <a:pt x="693" y="327"/>
                    <a:pt x="688" y="319"/>
                    <a:pt x="671" y="324"/>
                  </a:cubicBezTo>
                  <a:cubicBezTo>
                    <a:pt x="671" y="324"/>
                    <a:pt x="663" y="325"/>
                    <a:pt x="669" y="321"/>
                  </a:cubicBezTo>
                  <a:cubicBezTo>
                    <a:pt x="669" y="321"/>
                    <a:pt x="675" y="314"/>
                    <a:pt x="678" y="320"/>
                  </a:cubicBezTo>
                  <a:cubicBezTo>
                    <a:pt x="678" y="320"/>
                    <a:pt x="683" y="322"/>
                    <a:pt x="683" y="315"/>
                  </a:cubicBezTo>
                  <a:cubicBezTo>
                    <a:pt x="683" y="315"/>
                    <a:pt x="680" y="306"/>
                    <a:pt x="674" y="306"/>
                  </a:cubicBezTo>
                  <a:cubicBezTo>
                    <a:pt x="674" y="306"/>
                    <a:pt x="666" y="303"/>
                    <a:pt x="660" y="317"/>
                  </a:cubicBezTo>
                  <a:cubicBezTo>
                    <a:pt x="660" y="317"/>
                    <a:pt x="640" y="314"/>
                    <a:pt x="640" y="314"/>
                  </a:cubicBezTo>
                  <a:cubicBezTo>
                    <a:pt x="640" y="314"/>
                    <a:pt x="630" y="311"/>
                    <a:pt x="624" y="303"/>
                  </a:cubicBezTo>
                  <a:cubicBezTo>
                    <a:pt x="624" y="303"/>
                    <a:pt x="603" y="280"/>
                    <a:pt x="591" y="273"/>
                  </a:cubicBezTo>
                  <a:cubicBezTo>
                    <a:pt x="591" y="273"/>
                    <a:pt x="568" y="251"/>
                    <a:pt x="563" y="244"/>
                  </a:cubicBezTo>
                  <a:cubicBezTo>
                    <a:pt x="554" y="235"/>
                    <a:pt x="554" y="235"/>
                    <a:pt x="554" y="235"/>
                  </a:cubicBezTo>
                  <a:cubicBezTo>
                    <a:pt x="548" y="230"/>
                    <a:pt x="548" y="230"/>
                    <a:pt x="548" y="230"/>
                  </a:cubicBezTo>
                  <a:cubicBezTo>
                    <a:pt x="536" y="220"/>
                    <a:pt x="536" y="220"/>
                    <a:pt x="536" y="220"/>
                  </a:cubicBezTo>
                  <a:cubicBezTo>
                    <a:pt x="529" y="213"/>
                    <a:pt x="529" y="213"/>
                    <a:pt x="529" y="213"/>
                  </a:cubicBezTo>
                  <a:cubicBezTo>
                    <a:pt x="529" y="213"/>
                    <a:pt x="513" y="207"/>
                    <a:pt x="504" y="191"/>
                  </a:cubicBezTo>
                  <a:cubicBezTo>
                    <a:pt x="504" y="191"/>
                    <a:pt x="505" y="183"/>
                    <a:pt x="498" y="178"/>
                  </a:cubicBezTo>
                  <a:cubicBezTo>
                    <a:pt x="498" y="178"/>
                    <a:pt x="491" y="176"/>
                    <a:pt x="489" y="181"/>
                  </a:cubicBezTo>
                  <a:cubicBezTo>
                    <a:pt x="489" y="181"/>
                    <a:pt x="484" y="188"/>
                    <a:pt x="481" y="188"/>
                  </a:cubicBezTo>
                  <a:cubicBezTo>
                    <a:pt x="481" y="188"/>
                    <a:pt x="475" y="187"/>
                    <a:pt x="474" y="184"/>
                  </a:cubicBezTo>
                  <a:cubicBezTo>
                    <a:pt x="474" y="184"/>
                    <a:pt x="469" y="183"/>
                    <a:pt x="469" y="188"/>
                  </a:cubicBezTo>
                  <a:cubicBezTo>
                    <a:pt x="469" y="188"/>
                    <a:pt x="461" y="188"/>
                    <a:pt x="459" y="190"/>
                  </a:cubicBezTo>
                  <a:cubicBezTo>
                    <a:pt x="454" y="194"/>
                    <a:pt x="454" y="194"/>
                    <a:pt x="454" y="194"/>
                  </a:cubicBezTo>
                  <a:cubicBezTo>
                    <a:pt x="454" y="194"/>
                    <a:pt x="438" y="193"/>
                    <a:pt x="432" y="188"/>
                  </a:cubicBezTo>
                  <a:cubicBezTo>
                    <a:pt x="432" y="188"/>
                    <a:pt x="426" y="187"/>
                    <a:pt x="431" y="181"/>
                  </a:cubicBezTo>
                  <a:cubicBezTo>
                    <a:pt x="431" y="181"/>
                    <a:pt x="435" y="176"/>
                    <a:pt x="433" y="171"/>
                  </a:cubicBezTo>
                  <a:cubicBezTo>
                    <a:pt x="422" y="171"/>
                    <a:pt x="422" y="171"/>
                    <a:pt x="422" y="171"/>
                  </a:cubicBezTo>
                  <a:cubicBezTo>
                    <a:pt x="422" y="178"/>
                    <a:pt x="422" y="178"/>
                    <a:pt x="422" y="178"/>
                  </a:cubicBezTo>
                  <a:cubicBezTo>
                    <a:pt x="418" y="184"/>
                    <a:pt x="418" y="184"/>
                    <a:pt x="418" y="184"/>
                  </a:cubicBezTo>
                  <a:cubicBezTo>
                    <a:pt x="418" y="184"/>
                    <a:pt x="406" y="178"/>
                    <a:pt x="386" y="177"/>
                  </a:cubicBezTo>
                  <a:cubicBezTo>
                    <a:pt x="366" y="174"/>
                    <a:pt x="366" y="174"/>
                    <a:pt x="366" y="174"/>
                  </a:cubicBezTo>
                  <a:cubicBezTo>
                    <a:pt x="354" y="159"/>
                    <a:pt x="354" y="159"/>
                    <a:pt x="354" y="159"/>
                  </a:cubicBezTo>
                  <a:cubicBezTo>
                    <a:pt x="354" y="159"/>
                    <a:pt x="352" y="148"/>
                    <a:pt x="340" y="143"/>
                  </a:cubicBezTo>
                  <a:cubicBezTo>
                    <a:pt x="340" y="143"/>
                    <a:pt x="318" y="116"/>
                    <a:pt x="310" y="109"/>
                  </a:cubicBezTo>
                  <a:cubicBezTo>
                    <a:pt x="310" y="109"/>
                    <a:pt x="309" y="104"/>
                    <a:pt x="303" y="103"/>
                  </a:cubicBezTo>
                  <a:cubicBezTo>
                    <a:pt x="303" y="103"/>
                    <a:pt x="275" y="76"/>
                    <a:pt x="272" y="73"/>
                  </a:cubicBezTo>
                  <a:cubicBezTo>
                    <a:pt x="272" y="73"/>
                    <a:pt x="271" y="62"/>
                    <a:pt x="261" y="61"/>
                  </a:cubicBezTo>
                  <a:cubicBezTo>
                    <a:pt x="261" y="61"/>
                    <a:pt x="240" y="45"/>
                    <a:pt x="229" y="34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5" y="21"/>
                    <a:pt x="212" y="14"/>
                    <a:pt x="207" y="13"/>
                  </a:cubicBezTo>
                  <a:cubicBezTo>
                    <a:pt x="207" y="13"/>
                    <a:pt x="206" y="11"/>
                    <a:pt x="207" y="6"/>
                  </a:cubicBezTo>
                  <a:cubicBezTo>
                    <a:pt x="207" y="6"/>
                    <a:pt x="206" y="1"/>
                    <a:pt x="199" y="5"/>
                  </a:cubicBezTo>
                  <a:cubicBezTo>
                    <a:pt x="199" y="5"/>
                    <a:pt x="195" y="3"/>
                    <a:pt x="190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206" y="19"/>
                    <a:pt x="210" y="23"/>
                  </a:cubicBezTo>
                  <a:cubicBezTo>
                    <a:pt x="210" y="23"/>
                    <a:pt x="214" y="25"/>
                    <a:pt x="215" y="28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5" y="40"/>
                    <a:pt x="225" y="40"/>
                    <a:pt x="225" y="40"/>
                  </a:cubicBezTo>
                  <a:cubicBezTo>
                    <a:pt x="225" y="40"/>
                    <a:pt x="225" y="39"/>
                    <a:pt x="231" y="43"/>
                  </a:cubicBezTo>
                  <a:cubicBezTo>
                    <a:pt x="231" y="43"/>
                    <a:pt x="228" y="46"/>
                    <a:pt x="214" y="50"/>
                  </a:cubicBezTo>
                  <a:cubicBezTo>
                    <a:pt x="214" y="50"/>
                    <a:pt x="208" y="55"/>
                    <a:pt x="190" y="56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209" y="62"/>
                    <a:pt x="209" y="62"/>
                    <a:pt x="209" y="62"/>
                  </a:cubicBezTo>
                  <a:cubicBezTo>
                    <a:pt x="209" y="62"/>
                    <a:pt x="228" y="64"/>
                    <a:pt x="234" y="59"/>
                  </a:cubicBezTo>
                  <a:cubicBezTo>
                    <a:pt x="234" y="59"/>
                    <a:pt x="236" y="52"/>
                    <a:pt x="241" y="59"/>
                  </a:cubicBezTo>
                  <a:cubicBezTo>
                    <a:pt x="241" y="59"/>
                    <a:pt x="247" y="64"/>
                    <a:pt x="249" y="67"/>
                  </a:cubicBezTo>
                  <a:cubicBezTo>
                    <a:pt x="249" y="67"/>
                    <a:pt x="250" y="72"/>
                    <a:pt x="256" y="76"/>
                  </a:cubicBezTo>
                  <a:cubicBezTo>
                    <a:pt x="256" y="76"/>
                    <a:pt x="276" y="94"/>
                    <a:pt x="288" y="104"/>
                  </a:cubicBezTo>
                  <a:cubicBezTo>
                    <a:pt x="288" y="104"/>
                    <a:pt x="296" y="108"/>
                    <a:pt x="295" y="112"/>
                  </a:cubicBezTo>
                  <a:cubicBezTo>
                    <a:pt x="295" y="112"/>
                    <a:pt x="296" y="115"/>
                    <a:pt x="300" y="118"/>
                  </a:cubicBezTo>
                  <a:cubicBezTo>
                    <a:pt x="303" y="121"/>
                    <a:pt x="303" y="121"/>
                    <a:pt x="303" y="121"/>
                  </a:cubicBezTo>
                  <a:cubicBezTo>
                    <a:pt x="303" y="121"/>
                    <a:pt x="308" y="120"/>
                    <a:pt x="309" y="124"/>
                  </a:cubicBezTo>
                  <a:cubicBezTo>
                    <a:pt x="310" y="134"/>
                    <a:pt x="310" y="134"/>
                    <a:pt x="310" y="134"/>
                  </a:cubicBezTo>
                  <a:cubicBezTo>
                    <a:pt x="310" y="134"/>
                    <a:pt x="314" y="139"/>
                    <a:pt x="317" y="145"/>
                  </a:cubicBezTo>
                  <a:cubicBezTo>
                    <a:pt x="317" y="145"/>
                    <a:pt x="320" y="154"/>
                    <a:pt x="324" y="160"/>
                  </a:cubicBezTo>
                  <a:cubicBezTo>
                    <a:pt x="324" y="160"/>
                    <a:pt x="325" y="167"/>
                    <a:pt x="318" y="163"/>
                  </a:cubicBezTo>
                  <a:cubicBezTo>
                    <a:pt x="312" y="165"/>
                    <a:pt x="312" y="165"/>
                    <a:pt x="312" y="165"/>
                  </a:cubicBezTo>
                  <a:cubicBezTo>
                    <a:pt x="316" y="171"/>
                    <a:pt x="316" y="171"/>
                    <a:pt x="316" y="171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22" y="179"/>
                    <a:pt x="322" y="179"/>
                    <a:pt x="322" y="179"/>
                  </a:cubicBezTo>
                  <a:cubicBezTo>
                    <a:pt x="329" y="178"/>
                    <a:pt x="329" y="178"/>
                    <a:pt x="329" y="178"/>
                  </a:cubicBezTo>
                  <a:cubicBezTo>
                    <a:pt x="329" y="178"/>
                    <a:pt x="334" y="176"/>
                    <a:pt x="334" y="178"/>
                  </a:cubicBezTo>
                  <a:cubicBezTo>
                    <a:pt x="334" y="178"/>
                    <a:pt x="337" y="187"/>
                    <a:pt x="328" y="182"/>
                  </a:cubicBezTo>
                  <a:cubicBezTo>
                    <a:pt x="324" y="183"/>
                    <a:pt x="324" y="183"/>
                    <a:pt x="324" y="183"/>
                  </a:cubicBezTo>
                  <a:cubicBezTo>
                    <a:pt x="321" y="184"/>
                    <a:pt x="321" y="184"/>
                    <a:pt x="321" y="184"/>
                  </a:cubicBezTo>
                  <a:cubicBezTo>
                    <a:pt x="326" y="187"/>
                    <a:pt x="326" y="187"/>
                    <a:pt x="326" y="187"/>
                  </a:cubicBezTo>
                  <a:cubicBezTo>
                    <a:pt x="330" y="191"/>
                    <a:pt x="330" y="191"/>
                    <a:pt x="330" y="191"/>
                  </a:cubicBezTo>
                  <a:cubicBezTo>
                    <a:pt x="330" y="191"/>
                    <a:pt x="335" y="190"/>
                    <a:pt x="340" y="19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62" y="193"/>
                    <a:pt x="373" y="197"/>
                  </a:cubicBezTo>
                  <a:cubicBezTo>
                    <a:pt x="373" y="197"/>
                    <a:pt x="395" y="201"/>
                    <a:pt x="405" y="207"/>
                  </a:cubicBezTo>
                  <a:cubicBezTo>
                    <a:pt x="411" y="211"/>
                    <a:pt x="411" y="211"/>
                    <a:pt x="411" y="211"/>
                  </a:cubicBezTo>
                  <a:cubicBezTo>
                    <a:pt x="411" y="211"/>
                    <a:pt x="435" y="211"/>
                    <a:pt x="447" y="217"/>
                  </a:cubicBezTo>
                  <a:cubicBezTo>
                    <a:pt x="447" y="217"/>
                    <a:pt x="456" y="220"/>
                    <a:pt x="458" y="216"/>
                  </a:cubicBezTo>
                  <a:cubicBezTo>
                    <a:pt x="458" y="216"/>
                    <a:pt x="459" y="211"/>
                    <a:pt x="463" y="220"/>
                  </a:cubicBezTo>
                  <a:cubicBezTo>
                    <a:pt x="463" y="220"/>
                    <a:pt x="473" y="219"/>
                    <a:pt x="477" y="222"/>
                  </a:cubicBezTo>
                  <a:cubicBezTo>
                    <a:pt x="477" y="222"/>
                    <a:pt x="483" y="226"/>
                    <a:pt x="485" y="218"/>
                  </a:cubicBezTo>
                  <a:cubicBezTo>
                    <a:pt x="485" y="218"/>
                    <a:pt x="486" y="214"/>
                    <a:pt x="488" y="222"/>
                  </a:cubicBezTo>
                  <a:cubicBezTo>
                    <a:pt x="488" y="222"/>
                    <a:pt x="489" y="225"/>
                    <a:pt x="487" y="228"/>
                  </a:cubicBezTo>
                  <a:cubicBezTo>
                    <a:pt x="487" y="228"/>
                    <a:pt x="488" y="230"/>
                    <a:pt x="493" y="230"/>
                  </a:cubicBezTo>
                  <a:cubicBezTo>
                    <a:pt x="493" y="230"/>
                    <a:pt x="499" y="226"/>
                    <a:pt x="506" y="240"/>
                  </a:cubicBezTo>
                  <a:cubicBezTo>
                    <a:pt x="506" y="240"/>
                    <a:pt x="509" y="247"/>
                    <a:pt x="513" y="249"/>
                  </a:cubicBezTo>
                  <a:cubicBezTo>
                    <a:pt x="513" y="249"/>
                    <a:pt x="514" y="252"/>
                    <a:pt x="506" y="251"/>
                  </a:cubicBezTo>
                  <a:cubicBezTo>
                    <a:pt x="506" y="251"/>
                    <a:pt x="500" y="252"/>
                    <a:pt x="495" y="259"/>
                  </a:cubicBezTo>
                  <a:cubicBezTo>
                    <a:pt x="495" y="259"/>
                    <a:pt x="489" y="259"/>
                    <a:pt x="482" y="262"/>
                  </a:cubicBezTo>
                  <a:cubicBezTo>
                    <a:pt x="441" y="263"/>
                    <a:pt x="441" y="263"/>
                    <a:pt x="441" y="263"/>
                  </a:cubicBezTo>
                  <a:cubicBezTo>
                    <a:pt x="421" y="265"/>
                    <a:pt x="421" y="265"/>
                    <a:pt x="421" y="265"/>
                  </a:cubicBezTo>
                  <a:cubicBezTo>
                    <a:pt x="421" y="265"/>
                    <a:pt x="411" y="261"/>
                    <a:pt x="401" y="261"/>
                  </a:cubicBezTo>
                  <a:cubicBezTo>
                    <a:pt x="401" y="261"/>
                    <a:pt x="393" y="260"/>
                    <a:pt x="387" y="255"/>
                  </a:cubicBezTo>
                  <a:cubicBezTo>
                    <a:pt x="387" y="255"/>
                    <a:pt x="377" y="253"/>
                    <a:pt x="368" y="258"/>
                  </a:cubicBezTo>
                  <a:cubicBezTo>
                    <a:pt x="368" y="258"/>
                    <a:pt x="336" y="257"/>
                    <a:pt x="318" y="253"/>
                  </a:cubicBezTo>
                  <a:cubicBezTo>
                    <a:pt x="318" y="253"/>
                    <a:pt x="309" y="253"/>
                    <a:pt x="304" y="248"/>
                  </a:cubicBezTo>
                  <a:cubicBezTo>
                    <a:pt x="296" y="248"/>
                    <a:pt x="296" y="248"/>
                    <a:pt x="296" y="248"/>
                  </a:cubicBezTo>
                  <a:cubicBezTo>
                    <a:pt x="296" y="248"/>
                    <a:pt x="265" y="244"/>
                    <a:pt x="251" y="239"/>
                  </a:cubicBezTo>
                  <a:cubicBezTo>
                    <a:pt x="251" y="239"/>
                    <a:pt x="240" y="236"/>
                    <a:pt x="240" y="242"/>
                  </a:cubicBezTo>
                  <a:cubicBezTo>
                    <a:pt x="244" y="243"/>
                    <a:pt x="244" y="243"/>
                    <a:pt x="244" y="243"/>
                  </a:cubicBezTo>
                  <a:cubicBezTo>
                    <a:pt x="234" y="251"/>
                    <a:pt x="234" y="251"/>
                    <a:pt x="234" y="251"/>
                  </a:cubicBezTo>
                  <a:cubicBezTo>
                    <a:pt x="234" y="251"/>
                    <a:pt x="196" y="258"/>
                    <a:pt x="183" y="258"/>
                  </a:cubicBezTo>
                  <a:cubicBezTo>
                    <a:pt x="183" y="258"/>
                    <a:pt x="163" y="261"/>
                    <a:pt x="157" y="261"/>
                  </a:cubicBezTo>
                  <a:cubicBezTo>
                    <a:pt x="157" y="261"/>
                    <a:pt x="93" y="265"/>
                    <a:pt x="66" y="263"/>
                  </a:cubicBezTo>
                  <a:cubicBezTo>
                    <a:pt x="66" y="263"/>
                    <a:pt x="11" y="257"/>
                    <a:pt x="0" y="252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5" y="261"/>
                    <a:pt x="58" y="268"/>
                    <a:pt x="87" y="270"/>
                  </a:cubicBezTo>
                  <a:cubicBezTo>
                    <a:pt x="87" y="270"/>
                    <a:pt x="179" y="267"/>
                    <a:pt x="196" y="266"/>
                  </a:cubicBezTo>
                  <a:cubicBezTo>
                    <a:pt x="196" y="266"/>
                    <a:pt x="221" y="262"/>
                    <a:pt x="230" y="265"/>
                  </a:cubicBezTo>
                  <a:cubicBezTo>
                    <a:pt x="230" y="265"/>
                    <a:pt x="247" y="257"/>
                    <a:pt x="252" y="255"/>
                  </a:cubicBezTo>
                  <a:cubicBezTo>
                    <a:pt x="252" y="255"/>
                    <a:pt x="254" y="251"/>
                    <a:pt x="263" y="257"/>
                  </a:cubicBezTo>
                  <a:cubicBezTo>
                    <a:pt x="263" y="257"/>
                    <a:pt x="334" y="270"/>
                    <a:pt x="367" y="270"/>
                  </a:cubicBezTo>
                  <a:cubicBezTo>
                    <a:pt x="367" y="270"/>
                    <a:pt x="390" y="269"/>
                    <a:pt x="393" y="275"/>
                  </a:cubicBezTo>
                  <a:cubicBezTo>
                    <a:pt x="393" y="275"/>
                    <a:pt x="398" y="282"/>
                    <a:pt x="392" y="289"/>
                  </a:cubicBezTo>
                  <a:cubicBezTo>
                    <a:pt x="390" y="297"/>
                    <a:pt x="390" y="297"/>
                    <a:pt x="390" y="297"/>
                  </a:cubicBezTo>
                  <a:cubicBezTo>
                    <a:pt x="396" y="295"/>
                    <a:pt x="396" y="295"/>
                    <a:pt x="396" y="295"/>
                  </a:cubicBezTo>
                  <a:cubicBezTo>
                    <a:pt x="398" y="301"/>
                    <a:pt x="398" y="301"/>
                    <a:pt x="398" y="301"/>
                  </a:cubicBezTo>
                  <a:cubicBezTo>
                    <a:pt x="404" y="300"/>
                    <a:pt x="404" y="300"/>
                    <a:pt x="404" y="300"/>
                  </a:cubicBezTo>
                  <a:cubicBezTo>
                    <a:pt x="406" y="297"/>
                    <a:pt x="406" y="297"/>
                    <a:pt x="406" y="297"/>
                  </a:cubicBezTo>
                  <a:cubicBezTo>
                    <a:pt x="410" y="297"/>
                    <a:pt x="410" y="297"/>
                    <a:pt x="410" y="297"/>
                  </a:cubicBezTo>
                  <a:cubicBezTo>
                    <a:pt x="410" y="297"/>
                    <a:pt x="419" y="299"/>
                    <a:pt x="411" y="292"/>
                  </a:cubicBezTo>
                  <a:cubicBezTo>
                    <a:pt x="411" y="292"/>
                    <a:pt x="408" y="287"/>
                    <a:pt x="417" y="288"/>
                  </a:cubicBezTo>
                  <a:cubicBezTo>
                    <a:pt x="424" y="288"/>
                    <a:pt x="424" y="288"/>
                    <a:pt x="424" y="288"/>
                  </a:cubicBezTo>
                  <a:cubicBezTo>
                    <a:pt x="419" y="280"/>
                    <a:pt x="419" y="280"/>
                    <a:pt x="419" y="280"/>
                  </a:cubicBezTo>
                  <a:cubicBezTo>
                    <a:pt x="411" y="280"/>
                    <a:pt x="411" y="280"/>
                    <a:pt x="411" y="280"/>
                  </a:cubicBezTo>
                  <a:cubicBezTo>
                    <a:pt x="411" y="280"/>
                    <a:pt x="407" y="273"/>
                    <a:pt x="421" y="274"/>
                  </a:cubicBezTo>
                  <a:cubicBezTo>
                    <a:pt x="421" y="274"/>
                    <a:pt x="471" y="276"/>
                    <a:pt x="490" y="274"/>
                  </a:cubicBezTo>
                  <a:cubicBezTo>
                    <a:pt x="492" y="277"/>
                    <a:pt x="492" y="277"/>
                    <a:pt x="492" y="277"/>
                  </a:cubicBezTo>
                  <a:cubicBezTo>
                    <a:pt x="492" y="277"/>
                    <a:pt x="507" y="278"/>
                    <a:pt x="513" y="272"/>
                  </a:cubicBezTo>
                  <a:cubicBezTo>
                    <a:pt x="513" y="272"/>
                    <a:pt x="520" y="267"/>
                    <a:pt x="523" y="270"/>
                  </a:cubicBezTo>
                  <a:cubicBezTo>
                    <a:pt x="523" y="270"/>
                    <a:pt x="526" y="271"/>
                    <a:pt x="524" y="263"/>
                  </a:cubicBezTo>
                  <a:cubicBezTo>
                    <a:pt x="524" y="263"/>
                    <a:pt x="524" y="258"/>
                    <a:pt x="529" y="268"/>
                  </a:cubicBezTo>
                  <a:cubicBezTo>
                    <a:pt x="529" y="268"/>
                    <a:pt x="530" y="274"/>
                    <a:pt x="539" y="276"/>
                  </a:cubicBezTo>
                  <a:cubicBezTo>
                    <a:pt x="539" y="276"/>
                    <a:pt x="548" y="284"/>
                    <a:pt x="550" y="289"/>
                  </a:cubicBezTo>
                  <a:cubicBezTo>
                    <a:pt x="550" y="289"/>
                    <a:pt x="549" y="295"/>
                    <a:pt x="554" y="297"/>
                  </a:cubicBezTo>
                  <a:cubicBezTo>
                    <a:pt x="554" y="297"/>
                    <a:pt x="558" y="300"/>
                    <a:pt x="555" y="303"/>
                  </a:cubicBezTo>
                  <a:cubicBezTo>
                    <a:pt x="555" y="303"/>
                    <a:pt x="546" y="306"/>
                    <a:pt x="550" y="313"/>
                  </a:cubicBezTo>
                  <a:cubicBezTo>
                    <a:pt x="559" y="316"/>
                    <a:pt x="559" y="316"/>
                    <a:pt x="559" y="316"/>
                  </a:cubicBezTo>
                  <a:cubicBezTo>
                    <a:pt x="563" y="312"/>
                    <a:pt x="563" y="312"/>
                    <a:pt x="563" y="312"/>
                  </a:cubicBezTo>
                  <a:cubicBezTo>
                    <a:pt x="563" y="312"/>
                    <a:pt x="565" y="307"/>
                    <a:pt x="569" y="315"/>
                  </a:cubicBezTo>
                  <a:cubicBezTo>
                    <a:pt x="569" y="315"/>
                    <a:pt x="573" y="322"/>
                    <a:pt x="575" y="327"/>
                  </a:cubicBezTo>
                  <a:cubicBezTo>
                    <a:pt x="579" y="335"/>
                    <a:pt x="579" y="335"/>
                    <a:pt x="579" y="335"/>
                  </a:cubicBezTo>
                  <a:cubicBezTo>
                    <a:pt x="579" y="335"/>
                    <a:pt x="581" y="336"/>
                    <a:pt x="578" y="349"/>
                  </a:cubicBezTo>
                  <a:cubicBezTo>
                    <a:pt x="582" y="357"/>
                    <a:pt x="582" y="357"/>
                    <a:pt x="582" y="357"/>
                  </a:cubicBezTo>
                  <a:cubicBezTo>
                    <a:pt x="582" y="357"/>
                    <a:pt x="586" y="355"/>
                    <a:pt x="589" y="360"/>
                  </a:cubicBezTo>
                  <a:cubicBezTo>
                    <a:pt x="589" y="360"/>
                    <a:pt x="595" y="363"/>
                    <a:pt x="595" y="369"/>
                  </a:cubicBezTo>
                  <a:cubicBezTo>
                    <a:pt x="595" y="369"/>
                    <a:pt x="595" y="380"/>
                    <a:pt x="604" y="382"/>
                  </a:cubicBezTo>
                  <a:cubicBezTo>
                    <a:pt x="616" y="379"/>
                    <a:pt x="616" y="379"/>
                    <a:pt x="616" y="379"/>
                  </a:cubicBezTo>
                  <a:cubicBezTo>
                    <a:pt x="616" y="379"/>
                    <a:pt x="618" y="374"/>
                    <a:pt x="623" y="372"/>
                  </a:cubicBezTo>
                  <a:cubicBezTo>
                    <a:pt x="623" y="372"/>
                    <a:pt x="627" y="375"/>
                    <a:pt x="630" y="369"/>
                  </a:cubicBezTo>
                  <a:cubicBezTo>
                    <a:pt x="630" y="369"/>
                    <a:pt x="651" y="372"/>
                    <a:pt x="661" y="371"/>
                  </a:cubicBezTo>
                  <a:cubicBezTo>
                    <a:pt x="661" y="371"/>
                    <a:pt x="661" y="377"/>
                    <a:pt x="666" y="376"/>
                  </a:cubicBezTo>
                  <a:cubicBezTo>
                    <a:pt x="666" y="376"/>
                    <a:pt x="669" y="378"/>
                    <a:pt x="663" y="381"/>
                  </a:cubicBezTo>
                  <a:cubicBezTo>
                    <a:pt x="663" y="381"/>
                    <a:pt x="661" y="389"/>
                    <a:pt x="675" y="383"/>
                  </a:cubicBezTo>
                  <a:cubicBezTo>
                    <a:pt x="674" y="378"/>
                    <a:pt x="674" y="378"/>
                    <a:pt x="674" y="378"/>
                  </a:cubicBezTo>
                  <a:cubicBezTo>
                    <a:pt x="677" y="376"/>
                    <a:pt x="677" y="376"/>
                    <a:pt x="677" y="376"/>
                  </a:cubicBezTo>
                  <a:cubicBezTo>
                    <a:pt x="684" y="381"/>
                    <a:pt x="684" y="381"/>
                    <a:pt x="684" y="381"/>
                  </a:cubicBezTo>
                  <a:cubicBezTo>
                    <a:pt x="684" y="381"/>
                    <a:pt x="693" y="382"/>
                    <a:pt x="701" y="386"/>
                  </a:cubicBezTo>
                  <a:cubicBezTo>
                    <a:pt x="701" y="386"/>
                    <a:pt x="713" y="397"/>
                    <a:pt x="717" y="399"/>
                  </a:cubicBezTo>
                  <a:cubicBezTo>
                    <a:pt x="717" y="399"/>
                    <a:pt x="726" y="401"/>
                    <a:pt x="721" y="404"/>
                  </a:cubicBezTo>
                  <a:cubicBezTo>
                    <a:pt x="721" y="404"/>
                    <a:pt x="715" y="409"/>
                    <a:pt x="711" y="415"/>
                  </a:cubicBezTo>
                  <a:cubicBezTo>
                    <a:pt x="724" y="414"/>
                    <a:pt x="724" y="414"/>
                    <a:pt x="724" y="414"/>
                  </a:cubicBezTo>
                  <a:cubicBezTo>
                    <a:pt x="724" y="417"/>
                    <a:pt x="724" y="417"/>
                    <a:pt x="724" y="417"/>
                  </a:cubicBezTo>
                  <a:cubicBezTo>
                    <a:pt x="726" y="418"/>
                    <a:pt x="726" y="418"/>
                    <a:pt x="726" y="418"/>
                  </a:cubicBezTo>
                  <a:cubicBezTo>
                    <a:pt x="726" y="418"/>
                    <a:pt x="721" y="420"/>
                    <a:pt x="716" y="420"/>
                  </a:cubicBezTo>
                  <a:cubicBezTo>
                    <a:pt x="716" y="420"/>
                    <a:pt x="728" y="425"/>
                    <a:pt x="736" y="419"/>
                  </a:cubicBezTo>
                  <a:cubicBezTo>
                    <a:pt x="736" y="419"/>
                    <a:pt x="739" y="415"/>
                    <a:pt x="740" y="424"/>
                  </a:cubicBezTo>
                  <a:cubicBezTo>
                    <a:pt x="740" y="424"/>
                    <a:pt x="749" y="438"/>
                    <a:pt x="765" y="448"/>
                  </a:cubicBezTo>
                  <a:cubicBezTo>
                    <a:pt x="765" y="448"/>
                    <a:pt x="773" y="443"/>
                    <a:pt x="775" y="449"/>
                  </a:cubicBezTo>
                  <a:cubicBezTo>
                    <a:pt x="775" y="449"/>
                    <a:pt x="774" y="457"/>
                    <a:pt x="782" y="457"/>
                  </a:cubicBezTo>
                  <a:cubicBezTo>
                    <a:pt x="782" y="464"/>
                    <a:pt x="782" y="464"/>
                    <a:pt x="782" y="464"/>
                  </a:cubicBezTo>
                  <a:cubicBezTo>
                    <a:pt x="787" y="466"/>
                    <a:pt x="787" y="466"/>
                    <a:pt x="787" y="466"/>
                  </a:cubicBezTo>
                  <a:cubicBezTo>
                    <a:pt x="798" y="473"/>
                    <a:pt x="798" y="473"/>
                    <a:pt x="798" y="473"/>
                  </a:cubicBezTo>
                  <a:cubicBezTo>
                    <a:pt x="798" y="473"/>
                    <a:pt x="816" y="472"/>
                    <a:pt x="822" y="473"/>
                  </a:cubicBezTo>
                  <a:cubicBezTo>
                    <a:pt x="822" y="473"/>
                    <a:pt x="828" y="481"/>
                    <a:pt x="817" y="477"/>
                  </a:cubicBezTo>
                  <a:cubicBezTo>
                    <a:pt x="817" y="477"/>
                    <a:pt x="807" y="473"/>
                    <a:pt x="814" y="480"/>
                  </a:cubicBezTo>
                  <a:cubicBezTo>
                    <a:pt x="814" y="480"/>
                    <a:pt x="827" y="486"/>
                    <a:pt x="841" y="486"/>
                  </a:cubicBezTo>
                  <a:cubicBezTo>
                    <a:pt x="841" y="486"/>
                    <a:pt x="846" y="490"/>
                    <a:pt x="840" y="490"/>
                  </a:cubicBezTo>
                  <a:cubicBezTo>
                    <a:pt x="840" y="490"/>
                    <a:pt x="840" y="497"/>
                    <a:pt x="849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443"/>
            <p:cNvSpPr>
              <a:spLocks/>
            </p:cNvSpPr>
            <p:nvPr/>
          </p:nvSpPr>
          <p:spPr bwMode="auto">
            <a:xfrm>
              <a:off x="4722813" y="3476626"/>
              <a:ext cx="176213" cy="134938"/>
            </a:xfrm>
            <a:custGeom>
              <a:avLst/>
              <a:gdLst>
                <a:gd name="T0" fmla="*/ 51 w 51"/>
                <a:gd name="T1" fmla="*/ 15 h 39"/>
                <a:gd name="T2" fmla="*/ 33 w 51"/>
                <a:gd name="T3" fmla="*/ 12 h 39"/>
                <a:gd name="T4" fmla="*/ 33 w 51"/>
                <a:gd name="T5" fmla="*/ 14 h 39"/>
                <a:gd name="T6" fmla="*/ 22 w 51"/>
                <a:gd name="T7" fmla="*/ 18 h 39"/>
                <a:gd name="T8" fmla="*/ 12 w 51"/>
                <a:gd name="T9" fmla="*/ 21 h 39"/>
                <a:gd name="T10" fmla="*/ 13 w 51"/>
                <a:gd name="T11" fmla="*/ 7 h 39"/>
                <a:gd name="T12" fmla="*/ 20 w 51"/>
                <a:gd name="T13" fmla="*/ 5 h 39"/>
                <a:gd name="T14" fmla="*/ 22 w 51"/>
                <a:gd name="T15" fmla="*/ 4 h 39"/>
                <a:gd name="T16" fmla="*/ 18 w 51"/>
                <a:gd name="T17" fmla="*/ 1 h 39"/>
                <a:gd name="T18" fmla="*/ 8 w 51"/>
                <a:gd name="T19" fmla="*/ 8 h 39"/>
                <a:gd name="T20" fmla="*/ 4 w 51"/>
                <a:gd name="T21" fmla="*/ 21 h 39"/>
                <a:gd name="T22" fmla="*/ 24 w 51"/>
                <a:gd name="T23" fmla="*/ 22 h 39"/>
                <a:gd name="T24" fmla="*/ 41 w 51"/>
                <a:gd name="T25" fmla="*/ 20 h 39"/>
                <a:gd name="T26" fmla="*/ 47 w 51"/>
                <a:gd name="T27" fmla="*/ 18 h 39"/>
                <a:gd name="T28" fmla="*/ 51 w 51"/>
                <a:gd name="T2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51" y="15"/>
                  </a:moveTo>
                  <a:cubicBezTo>
                    <a:pt x="51" y="15"/>
                    <a:pt x="40" y="6"/>
                    <a:pt x="33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27" y="9"/>
                    <a:pt x="22" y="18"/>
                  </a:cubicBezTo>
                  <a:cubicBezTo>
                    <a:pt x="22" y="18"/>
                    <a:pt x="19" y="26"/>
                    <a:pt x="12" y="21"/>
                  </a:cubicBezTo>
                  <a:cubicBezTo>
                    <a:pt x="12" y="21"/>
                    <a:pt x="4" y="14"/>
                    <a:pt x="13" y="7"/>
                  </a:cubicBezTo>
                  <a:cubicBezTo>
                    <a:pt x="13" y="7"/>
                    <a:pt x="16" y="1"/>
                    <a:pt x="20" y="5"/>
                  </a:cubicBezTo>
                  <a:cubicBezTo>
                    <a:pt x="20" y="5"/>
                    <a:pt x="21" y="8"/>
                    <a:pt x="22" y="4"/>
                  </a:cubicBezTo>
                  <a:cubicBezTo>
                    <a:pt x="22" y="4"/>
                    <a:pt x="25" y="1"/>
                    <a:pt x="18" y="1"/>
                  </a:cubicBezTo>
                  <a:cubicBezTo>
                    <a:pt x="18" y="1"/>
                    <a:pt x="11" y="0"/>
                    <a:pt x="8" y="8"/>
                  </a:cubicBezTo>
                  <a:cubicBezTo>
                    <a:pt x="8" y="8"/>
                    <a:pt x="0" y="13"/>
                    <a:pt x="4" y="21"/>
                  </a:cubicBezTo>
                  <a:cubicBezTo>
                    <a:pt x="4" y="21"/>
                    <a:pt x="14" y="31"/>
                    <a:pt x="24" y="22"/>
                  </a:cubicBezTo>
                  <a:cubicBezTo>
                    <a:pt x="24" y="22"/>
                    <a:pt x="30" y="39"/>
                    <a:pt x="41" y="20"/>
                  </a:cubicBezTo>
                  <a:cubicBezTo>
                    <a:pt x="41" y="20"/>
                    <a:pt x="43" y="15"/>
                    <a:pt x="47" y="18"/>
                  </a:cubicBezTo>
                  <a:cubicBezTo>
                    <a:pt x="47" y="18"/>
                    <a:pt x="51" y="20"/>
                    <a:pt x="5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444"/>
            <p:cNvSpPr>
              <a:spLocks/>
            </p:cNvSpPr>
            <p:nvPr/>
          </p:nvSpPr>
          <p:spPr bwMode="auto">
            <a:xfrm>
              <a:off x="4802188" y="3470276"/>
              <a:ext cx="47625" cy="44450"/>
            </a:xfrm>
            <a:custGeom>
              <a:avLst/>
              <a:gdLst>
                <a:gd name="T0" fmla="*/ 1 w 14"/>
                <a:gd name="T1" fmla="*/ 9 h 13"/>
                <a:gd name="T2" fmla="*/ 6 w 14"/>
                <a:gd name="T3" fmla="*/ 9 h 13"/>
                <a:gd name="T4" fmla="*/ 13 w 14"/>
                <a:gd name="T5" fmla="*/ 8 h 13"/>
                <a:gd name="T6" fmla="*/ 4 w 14"/>
                <a:gd name="T7" fmla="*/ 3 h 13"/>
                <a:gd name="T8" fmla="*/ 1 w 14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" y="9"/>
                  </a:moveTo>
                  <a:cubicBezTo>
                    <a:pt x="1" y="9"/>
                    <a:pt x="3" y="10"/>
                    <a:pt x="6" y="9"/>
                  </a:cubicBezTo>
                  <a:cubicBezTo>
                    <a:pt x="6" y="9"/>
                    <a:pt x="14" y="13"/>
                    <a:pt x="13" y="8"/>
                  </a:cubicBezTo>
                  <a:cubicBezTo>
                    <a:pt x="13" y="8"/>
                    <a:pt x="6" y="0"/>
                    <a:pt x="4" y="3"/>
                  </a:cubicBezTo>
                  <a:cubicBezTo>
                    <a:pt x="4" y="3"/>
                    <a:pt x="0" y="4"/>
                    <a:pt x="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445"/>
            <p:cNvSpPr>
              <a:spLocks/>
            </p:cNvSpPr>
            <p:nvPr/>
          </p:nvSpPr>
          <p:spPr bwMode="auto">
            <a:xfrm>
              <a:off x="4805363" y="3546476"/>
              <a:ext cx="138113" cy="79375"/>
            </a:xfrm>
            <a:custGeom>
              <a:avLst/>
              <a:gdLst>
                <a:gd name="T0" fmla="*/ 4 w 40"/>
                <a:gd name="T1" fmla="*/ 13 h 23"/>
                <a:gd name="T2" fmla="*/ 14 w 40"/>
                <a:gd name="T3" fmla="*/ 22 h 23"/>
                <a:gd name="T4" fmla="*/ 25 w 40"/>
                <a:gd name="T5" fmla="*/ 20 h 23"/>
                <a:gd name="T6" fmla="*/ 34 w 40"/>
                <a:gd name="T7" fmla="*/ 10 h 23"/>
                <a:gd name="T8" fmla="*/ 40 w 40"/>
                <a:gd name="T9" fmla="*/ 6 h 23"/>
                <a:gd name="T10" fmla="*/ 30 w 40"/>
                <a:gd name="T11" fmla="*/ 4 h 23"/>
                <a:gd name="T12" fmla="*/ 24 w 40"/>
                <a:gd name="T13" fmla="*/ 8 h 23"/>
                <a:gd name="T14" fmla="*/ 27 w 40"/>
                <a:gd name="T15" fmla="*/ 12 h 23"/>
                <a:gd name="T16" fmla="*/ 23 w 40"/>
                <a:gd name="T17" fmla="*/ 19 h 23"/>
                <a:gd name="T18" fmla="*/ 13 w 40"/>
                <a:gd name="T19" fmla="*/ 16 h 23"/>
                <a:gd name="T20" fmla="*/ 4 w 40"/>
                <a:gd name="T21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23">
                  <a:moveTo>
                    <a:pt x="4" y="13"/>
                  </a:moveTo>
                  <a:cubicBezTo>
                    <a:pt x="4" y="13"/>
                    <a:pt x="0" y="20"/>
                    <a:pt x="14" y="22"/>
                  </a:cubicBezTo>
                  <a:cubicBezTo>
                    <a:pt x="14" y="22"/>
                    <a:pt x="22" y="23"/>
                    <a:pt x="25" y="20"/>
                  </a:cubicBezTo>
                  <a:cubicBezTo>
                    <a:pt x="25" y="20"/>
                    <a:pt x="28" y="10"/>
                    <a:pt x="34" y="10"/>
                  </a:cubicBezTo>
                  <a:cubicBezTo>
                    <a:pt x="34" y="10"/>
                    <a:pt x="40" y="13"/>
                    <a:pt x="40" y="6"/>
                  </a:cubicBezTo>
                  <a:cubicBezTo>
                    <a:pt x="40" y="6"/>
                    <a:pt x="32" y="0"/>
                    <a:pt x="30" y="4"/>
                  </a:cubicBezTo>
                  <a:cubicBezTo>
                    <a:pt x="30" y="4"/>
                    <a:pt x="30" y="9"/>
                    <a:pt x="24" y="8"/>
                  </a:cubicBezTo>
                  <a:cubicBezTo>
                    <a:pt x="24" y="8"/>
                    <a:pt x="21" y="11"/>
                    <a:pt x="27" y="12"/>
                  </a:cubicBezTo>
                  <a:cubicBezTo>
                    <a:pt x="27" y="12"/>
                    <a:pt x="27" y="16"/>
                    <a:pt x="23" y="19"/>
                  </a:cubicBezTo>
                  <a:cubicBezTo>
                    <a:pt x="23" y="19"/>
                    <a:pt x="14" y="22"/>
                    <a:pt x="13" y="16"/>
                  </a:cubicBezTo>
                  <a:cubicBezTo>
                    <a:pt x="13" y="16"/>
                    <a:pt x="9" y="9"/>
                    <a:pt x="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446"/>
            <p:cNvSpPr>
              <a:spLocks/>
            </p:cNvSpPr>
            <p:nvPr/>
          </p:nvSpPr>
          <p:spPr bwMode="auto">
            <a:xfrm>
              <a:off x="4984751" y="3767138"/>
              <a:ext cx="254000" cy="139700"/>
            </a:xfrm>
            <a:custGeom>
              <a:avLst/>
              <a:gdLst>
                <a:gd name="T0" fmla="*/ 38 w 73"/>
                <a:gd name="T1" fmla="*/ 22 h 40"/>
                <a:gd name="T2" fmla="*/ 64 w 73"/>
                <a:gd name="T3" fmla="*/ 23 h 40"/>
                <a:gd name="T4" fmla="*/ 69 w 73"/>
                <a:gd name="T5" fmla="*/ 9 h 40"/>
                <a:gd name="T6" fmla="*/ 58 w 73"/>
                <a:gd name="T7" fmla="*/ 5 h 40"/>
                <a:gd name="T8" fmla="*/ 65 w 73"/>
                <a:gd name="T9" fmla="*/ 11 h 40"/>
                <a:gd name="T10" fmla="*/ 54 w 73"/>
                <a:gd name="T11" fmla="*/ 24 h 40"/>
                <a:gd name="T12" fmla="*/ 41 w 73"/>
                <a:gd name="T13" fmla="*/ 20 h 40"/>
                <a:gd name="T14" fmla="*/ 36 w 73"/>
                <a:gd name="T15" fmla="*/ 22 h 40"/>
                <a:gd name="T16" fmla="*/ 21 w 73"/>
                <a:gd name="T17" fmla="*/ 33 h 40"/>
                <a:gd name="T18" fmla="*/ 17 w 73"/>
                <a:gd name="T19" fmla="*/ 28 h 40"/>
                <a:gd name="T20" fmla="*/ 13 w 73"/>
                <a:gd name="T21" fmla="*/ 30 h 40"/>
                <a:gd name="T22" fmla="*/ 6 w 73"/>
                <a:gd name="T23" fmla="*/ 25 h 40"/>
                <a:gd name="T24" fmla="*/ 5 w 73"/>
                <a:gd name="T25" fmla="*/ 30 h 40"/>
                <a:gd name="T26" fmla="*/ 15 w 73"/>
                <a:gd name="T27" fmla="*/ 32 h 40"/>
                <a:gd name="T28" fmla="*/ 32 w 73"/>
                <a:gd name="T29" fmla="*/ 34 h 40"/>
                <a:gd name="T30" fmla="*/ 38 w 73"/>
                <a:gd name="T31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0">
                  <a:moveTo>
                    <a:pt x="38" y="22"/>
                  </a:moveTo>
                  <a:cubicBezTo>
                    <a:pt x="38" y="22"/>
                    <a:pt x="53" y="32"/>
                    <a:pt x="64" y="23"/>
                  </a:cubicBezTo>
                  <a:cubicBezTo>
                    <a:pt x="64" y="23"/>
                    <a:pt x="73" y="17"/>
                    <a:pt x="69" y="9"/>
                  </a:cubicBezTo>
                  <a:cubicBezTo>
                    <a:pt x="69" y="9"/>
                    <a:pt x="61" y="0"/>
                    <a:pt x="58" y="5"/>
                  </a:cubicBezTo>
                  <a:cubicBezTo>
                    <a:pt x="58" y="5"/>
                    <a:pt x="63" y="5"/>
                    <a:pt x="65" y="11"/>
                  </a:cubicBezTo>
                  <a:cubicBezTo>
                    <a:pt x="65" y="11"/>
                    <a:pt x="65" y="23"/>
                    <a:pt x="54" y="24"/>
                  </a:cubicBezTo>
                  <a:cubicBezTo>
                    <a:pt x="54" y="24"/>
                    <a:pt x="45" y="25"/>
                    <a:pt x="41" y="20"/>
                  </a:cubicBezTo>
                  <a:cubicBezTo>
                    <a:pt x="41" y="20"/>
                    <a:pt x="36" y="15"/>
                    <a:pt x="36" y="22"/>
                  </a:cubicBezTo>
                  <a:cubicBezTo>
                    <a:pt x="36" y="22"/>
                    <a:pt x="31" y="36"/>
                    <a:pt x="21" y="33"/>
                  </a:cubicBezTo>
                  <a:cubicBezTo>
                    <a:pt x="21" y="33"/>
                    <a:pt x="15" y="32"/>
                    <a:pt x="17" y="28"/>
                  </a:cubicBezTo>
                  <a:cubicBezTo>
                    <a:pt x="17" y="28"/>
                    <a:pt x="15" y="30"/>
                    <a:pt x="13" y="30"/>
                  </a:cubicBezTo>
                  <a:cubicBezTo>
                    <a:pt x="13" y="30"/>
                    <a:pt x="8" y="30"/>
                    <a:pt x="6" y="25"/>
                  </a:cubicBezTo>
                  <a:cubicBezTo>
                    <a:pt x="6" y="25"/>
                    <a:pt x="0" y="24"/>
                    <a:pt x="5" y="30"/>
                  </a:cubicBezTo>
                  <a:cubicBezTo>
                    <a:pt x="5" y="30"/>
                    <a:pt x="11" y="33"/>
                    <a:pt x="15" y="32"/>
                  </a:cubicBezTo>
                  <a:cubicBezTo>
                    <a:pt x="15" y="32"/>
                    <a:pt x="21" y="40"/>
                    <a:pt x="32" y="34"/>
                  </a:cubicBezTo>
                  <a:cubicBezTo>
                    <a:pt x="32" y="34"/>
                    <a:pt x="39" y="30"/>
                    <a:pt x="38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447"/>
            <p:cNvSpPr>
              <a:spLocks/>
            </p:cNvSpPr>
            <p:nvPr/>
          </p:nvSpPr>
          <p:spPr bwMode="auto">
            <a:xfrm>
              <a:off x="4978401" y="3792538"/>
              <a:ext cx="44450" cy="58738"/>
            </a:xfrm>
            <a:custGeom>
              <a:avLst/>
              <a:gdLst>
                <a:gd name="T0" fmla="*/ 0 w 13"/>
                <a:gd name="T1" fmla="*/ 0 h 17"/>
                <a:gd name="T2" fmla="*/ 13 w 13"/>
                <a:gd name="T3" fmla="*/ 4 h 17"/>
                <a:gd name="T4" fmla="*/ 9 w 13"/>
                <a:gd name="T5" fmla="*/ 0 h 17"/>
                <a:gd name="T6" fmla="*/ 0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0" y="0"/>
                    <a:pt x="8" y="17"/>
                    <a:pt x="13" y="4"/>
                  </a:cubicBezTo>
                  <a:cubicBezTo>
                    <a:pt x="13" y="4"/>
                    <a:pt x="13" y="0"/>
                    <a:pt x="9" y="0"/>
                  </a:cubicBezTo>
                  <a:cubicBezTo>
                    <a:pt x="9" y="0"/>
                    <a:pt x="6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448"/>
            <p:cNvSpPr>
              <a:spLocks/>
            </p:cNvSpPr>
            <p:nvPr/>
          </p:nvSpPr>
          <p:spPr bwMode="auto">
            <a:xfrm>
              <a:off x="4922838" y="3810001"/>
              <a:ext cx="52388" cy="58738"/>
            </a:xfrm>
            <a:custGeom>
              <a:avLst/>
              <a:gdLst>
                <a:gd name="T0" fmla="*/ 11 w 15"/>
                <a:gd name="T1" fmla="*/ 0 h 17"/>
                <a:gd name="T2" fmla="*/ 6 w 15"/>
                <a:gd name="T3" fmla="*/ 6 h 17"/>
                <a:gd name="T4" fmla="*/ 15 w 15"/>
                <a:gd name="T5" fmla="*/ 10 h 17"/>
                <a:gd name="T6" fmla="*/ 4 w 15"/>
                <a:gd name="T7" fmla="*/ 11 h 17"/>
                <a:gd name="T8" fmla="*/ 0 w 15"/>
                <a:gd name="T9" fmla="*/ 7 h 17"/>
                <a:gd name="T10" fmla="*/ 11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11" y="0"/>
                    <a:pt x="5" y="1"/>
                    <a:pt x="6" y="6"/>
                  </a:cubicBezTo>
                  <a:cubicBezTo>
                    <a:pt x="6" y="6"/>
                    <a:pt x="6" y="16"/>
                    <a:pt x="15" y="10"/>
                  </a:cubicBezTo>
                  <a:cubicBezTo>
                    <a:pt x="15" y="10"/>
                    <a:pt x="11" y="17"/>
                    <a:pt x="4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Oval 1449"/>
            <p:cNvSpPr>
              <a:spLocks noChangeArrowheads="1"/>
            </p:cNvSpPr>
            <p:nvPr/>
          </p:nvSpPr>
          <p:spPr bwMode="auto">
            <a:xfrm>
              <a:off x="5145088" y="3843338"/>
              <a:ext cx="23813" cy="285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Oval 1450"/>
            <p:cNvSpPr>
              <a:spLocks noChangeArrowheads="1"/>
            </p:cNvSpPr>
            <p:nvPr/>
          </p:nvSpPr>
          <p:spPr bwMode="auto">
            <a:xfrm>
              <a:off x="5124451" y="3871913"/>
              <a:ext cx="269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451"/>
            <p:cNvSpPr>
              <a:spLocks/>
            </p:cNvSpPr>
            <p:nvPr/>
          </p:nvSpPr>
          <p:spPr bwMode="auto">
            <a:xfrm>
              <a:off x="4133851" y="3563938"/>
              <a:ext cx="123825" cy="158750"/>
            </a:xfrm>
            <a:custGeom>
              <a:avLst/>
              <a:gdLst>
                <a:gd name="T0" fmla="*/ 0 w 36"/>
                <a:gd name="T1" fmla="*/ 27 h 46"/>
                <a:gd name="T2" fmla="*/ 12 w 36"/>
                <a:gd name="T3" fmla="*/ 32 h 46"/>
                <a:gd name="T4" fmla="*/ 15 w 36"/>
                <a:gd name="T5" fmla="*/ 37 h 46"/>
                <a:gd name="T6" fmla="*/ 12 w 36"/>
                <a:gd name="T7" fmla="*/ 42 h 46"/>
                <a:gd name="T8" fmla="*/ 26 w 36"/>
                <a:gd name="T9" fmla="*/ 38 h 46"/>
                <a:gd name="T10" fmla="*/ 17 w 36"/>
                <a:gd name="T11" fmla="*/ 34 h 46"/>
                <a:gd name="T12" fmla="*/ 23 w 36"/>
                <a:gd name="T13" fmla="*/ 31 h 46"/>
                <a:gd name="T14" fmla="*/ 29 w 36"/>
                <a:gd name="T15" fmla="*/ 14 h 46"/>
                <a:gd name="T16" fmla="*/ 6 w 36"/>
                <a:gd name="T17" fmla="*/ 7 h 46"/>
                <a:gd name="T18" fmla="*/ 10 w 36"/>
                <a:gd name="T19" fmla="*/ 12 h 46"/>
                <a:gd name="T20" fmla="*/ 28 w 36"/>
                <a:gd name="T21" fmla="*/ 18 h 46"/>
                <a:gd name="T22" fmla="*/ 15 w 36"/>
                <a:gd name="T23" fmla="*/ 28 h 46"/>
                <a:gd name="T24" fmla="*/ 5 w 36"/>
                <a:gd name="T25" fmla="*/ 24 h 46"/>
                <a:gd name="T26" fmla="*/ 0 w 36"/>
                <a:gd name="T2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6">
                  <a:moveTo>
                    <a:pt x="0" y="27"/>
                  </a:moveTo>
                  <a:cubicBezTo>
                    <a:pt x="0" y="27"/>
                    <a:pt x="2" y="34"/>
                    <a:pt x="12" y="32"/>
                  </a:cubicBezTo>
                  <a:cubicBezTo>
                    <a:pt x="12" y="32"/>
                    <a:pt x="9" y="36"/>
                    <a:pt x="15" y="37"/>
                  </a:cubicBezTo>
                  <a:cubicBezTo>
                    <a:pt x="15" y="37"/>
                    <a:pt x="18" y="41"/>
                    <a:pt x="12" y="42"/>
                  </a:cubicBezTo>
                  <a:cubicBezTo>
                    <a:pt x="12" y="42"/>
                    <a:pt x="25" y="46"/>
                    <a:pt x="26" y="38"/>
                  </a:cubicBezTo>
                  <a:cubicBezTo>
                    <a:pt x="26" y="38"/>
                    <a:pt x="24" y="34"/>
                    <a:pt x="17" y="34"/>
                  </a:cubicBezTo>
                  <a:cubicBezTo>
                    <a:pt x="17" y="34"/>
                    <a:pt x="15" y="30"/>
                    <a:pt x="23" y="31"/>
                  </a:cubicBezTo>
                  <a:cubicBezTo>
                    <a:pt x="23" y="31"/>
                    <a:pt x="36" y="27"/>
                    <a:pt x="29" y="14"/>
                  </a:cubicBezTo>
                  <a:cubicBezTo>
                    <a:pt x="29" y="14"/>
                    <a:pt x="23" y="0"/>
                    <a:pt x="6" y="7"/>
                  </a:cubicBezTo>
                  <a:cubicBezTo>
                    <a:pt x="6" y="7"/>
                    <a:pt x="1" y="12"/>
                    <a:pt x="10" y="12"/>
                  </a:cubicBezTo>
                  <a:cubicBezTo>
                    <a:pt x="10" y="12"/>
                    <a:pt x="22" y="1"/>
                    <a:pt x="28" y="18"/>
                  </a:cubicBezTo>
                  <a:cubicBezTo>
                    <a:pt x="28" y="18"/>
                    <a:pt x="27" y="29"/>
                    <a:pt x="15" y="28"/>
                  </a:cubicBezTo>
                  <a:cubicBezTo>
                    <a:pt x="15" y="28"/>
                    <a:pt x="8" y="30"/>
                    <a:pt x="5" y="24"/>
                  </a:cubicBezTo>
                  <a:cubicBezTo>
                    <a:pt x="5" y="24"/>
                    <a:pt x="0" y="23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452"/>
            <p:cNvSpPr>
              <a:spLocks/>
            </p:cNvSpPr>
            <p:nvPr/>
          </p:nvSpPr>
          <p:spPr bwMode="auto">
            <a:xfrm>
              <a:off x="3976688" y="3719513"/>
              <a:ext cx="46038" cy="55563"/>
            </a:xfrm>
            <a:custGeom>
              <a:avLst/>
              <a:gdLst>
                <a:gd name="T0" fmla="*/ 0 w 13"/>
                <a:gd name="T1" fmla="*/ 5 h 16"/>
                <a:gd name="T2" fmla="*/ 6 w 13"/>
                <a:gd name="T3" fmla="*/ 12 h 16"/>
                <a:gd name="T4" fmla="*/ 10 w 13"/>
                <a:gd name="T5" fmla="*/ 4 h 16"/>
                <a:gd name="T6" fmla="*/ 0 w 13"/>
                <a:gd name="T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0" y="5"/>
                  </a:moveTo>
                  <a:cubicBezTo>
                    <a:pt x="0" y="5"/>
                    <a:pt x="2" y="7"/>
                    <a:pt x="6" y="12"/>
                  </a:cubicBezTo>
                  <a:cubicBezTo>
                    <a:pt x="6" y="12"/>
                    <a:pt x="13" y="16"/>
                    <a:pt x="10" y="4"/>
                  </a:cubicBezTo>
                  <a:cubicBezTo>
                    <a:pt x="10" y="4"/>
                    <a:pt x="4" y="0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453"/>
            <p:cNvSpPr>
              <a:spLocks/>
            </p:cNvSpPr>
            <p:nvPr/>
          </p:nvSpPr>
          <p:spPr bwMode="auto">
            <a:xfrm>
              <a:off x="4025901" y="3719513"/>
              <a:ext cx="61913" cy="52388"/>
            </a:xfrm>
            <a:custGeom>
              <a:avLst/>
              <a:gdLst>
                <a:gd name="T0" fmla="*/ 1 w 18"/>
                <a:gd name="T1" fmla="*/ 12 h 15"/>
                <a:gd name="T2" fmla="*/ 11 w 18"/>
                <a:gd name="T3" fmla="*/ 11 h 15"/>
                <a:gd name="T4" fmla="*/ 18 w 18"/>
                <a:gd name="T5" fmla="*/ 12 h 15"/>
                <a:gd name="T6" fmla="*/ 13 w 18"/>
                <a:gd name="T7" fmla="*/ 4 h 15"/>
                <a:gd name="T8" fmla="*/ 1 w 18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1" y="12"/>
                  </a:moveTo>
                  <a:cubicBezTo>
                    <a:pt x="1" y="12"/>
                    <a:pt x="6" y="15"/>
                    <a:pt x="11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6" y="7"/>
                    <a:pt x="13" y="4"/>
                  </a:cubicBezTo>
                  <a:cubicBezTo>
                    <a:pt x="13" y="4"/>
                    <a:pt x="0" y="0"/>
                    <a:pt x="1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454"/>
            <p:cNvSpPr>
              <a:spLocks/>
            </p:cNvSpPr>
            <p:nvPr/>
          </p:nvSpPr>
          <p:spPr bwMode="auto">
            <a:xfrm>
              <a:off x="3870326" y="3736976"/>
              <a:ext cx="96838" cy="73025"/>
            </a:xfrm>
            <a:custGeom>
              <a:avLst/>
              <a:gdLst>
                <a:gd name="T0" fmla="*/ 15 w 28"/>
                <a:gd name="T1" fmla="*/ 3 h 21"/>
                <a:gd name="T2" fmla="*/ 12 w 28"/>
                <a:gd name="T3" fmla="*/ 15 h 21"/>
                <a:gd name="T4" fmla="*/ 23 w 28"/>
                <a:gd name="T5" fmla="*/ 13 h 21"/>
                <a:gd name="T6" fmla="*/ 26 w 28"/>
                <a:gd name="T7" fmla="*/ 16 h 21"/>
                <a:gd name="T8" fmla="*/ 8 w 28"/>
                <a:gd name="T9" fmla="*/ 19 h 21"/>
                <a:gd name="T10" fmla="*/ 12 w 28"/>
                <a:gd name="T11" fmla="*/ 3 h 21"/>
                <a:gd name="T12" fmla="*/ 15 w 28"/>
                <a:gd name="T1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1">
                  <a:moveTo>
                    <a:pt x="15" y="3"/>
                  </a:moveTo>
                  <a:cubicBezTo>
                    <a:pt x="15" y="3"/>
                    <a:pt x="4" y="9"/>
                    <a:pt x="12" y="15"/>
                  </a:cubicBezTo>
                  <a:cubicBezTo>
                    <a:pt x="12" y="15"/>
                    <a:pt x="14" y="17"/>
                    <a:pt x="23" y="13"/>
                  </a:cubicBezTo>
                  <a:cubicBezTo>
                    <a:pt x="23" y="13"/>
                    <a:pt x="28" y="10"/>
                    <a:pt x="26" y="16"/>
                  </a:cubicBezTo>
                  <a:cubicBezTo>
                    <a:pt x="26" y="16"/>
                    <a:pt x="16" y="21"/>
                    <a:pt x="8" y="19"/>
                  </a:cubicBezTo>
                  <a:cubicBezTo>
                    <a:pt x="8" y="19"/>
                    <a:pt x="0" y="13"/>
                    <a:pt x="12" y="3"/>
                  </a:cubicBezTo>
                  <a:cubicBezTo>
                    <a:pt x="12" y="3"/>
                    <a:pt x="14" y="0"/>
                    <a:pt x="1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455"/>
            <p:cNvSpPr>
              <a:spLocks/>
            </p:cNvSpPr>
            <p:nvPr/>
          </p:nvSpPr>
          <p:spPr bwMode="auto">
            <a:xfrm>
              <a:off x="3959226" y="3749676"/>
              <a:ext cx="263525" cy="122238"/>
            </a:xfrm>
            <a:custGeom>
              <a:avLst/>
              <a:gdLst>
                <a:gd name="T0" fmla="*/ 5 w 76"/>
                <a:gd name="T1" fmla="*/ 18 h 35"/>
                <a:gd name="T2" fmla="*/ 12 w 76"/>
                <a:gd name="T3" fmla="*/ 20 h 35"/>
                <a:gd name="T4" fmla="*/ 37 w 76"/>
                <a:gd name="T5" fmla="*/ 24 h 35"/>
                <a:gd name="T6" fmla="*/ 48 w 76"/>
                <a:gd name="T7" fmla="*/ 13 h 35"/>
                <a:gd name="T8" fmla="*/ 57 w 76"/>
                <a:gd name="T9" fmla="*/ 18 h 35"/>
                <a:gd name="T10" fmla="*/ 60 w 76"/>
                <a:gd name="T11" fmla="*/ 17 h 35"/>
                <a:gd name="T12" fmla="*/ 71 w 76"/>
                <a:gd name="T13" fmla="*/ 0 h 35"/>
                <a:gd name="T14" fmla="*/ 67 w 76"/>
                <a:gd name="T15" fmla="*/ 11 h 35"/>
                <a:gd name="T16" fmla="*/ 46 w 76"/>
                <a:gd name="T17" fmla="*/ 5 h 35"/>
                <a:gd name="T18" fmla="*/ 41 w 76"/>
                <a:gd name="T19" fmla="*/ 15 h 35"/>
                <a:gd name="T20" fmla="*/ 25 w 76"/>
                <a:gd name="T21" fmla="*/ 25 h 35"/>
                <a:gd name="T22" fmla="*/ 21 w 76"/>
                <a:gd name="T23" fmla="*/ 11 h 35"/>
                <a:gd name="T24" fmla="*/ 24 w 76"/>
                <a:gd name="T25" fmla="*/ 8 h 35"/>
                <a:gd name="T26" fmla="*/ 13 w 76"/>
                <a:gd name="T27" fmla="*/ 13 h 35"/>
                <a:gd name="T28" fmla="*/ 5 w 76"/>
                <a:gd name="T2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35">
                  <a:moveTo>
                    <a:pt x="5" y="18"/>
                  </a:moveTo>
                  <a:cubicBezTo>
                    <a:pt x="5" y="18"/>
                    <a:pt x="9" y="21"/>
                    <a:pt x="12" y="20"/>
                  </a:cubicBezTo>
                  <a:cubicBezTo>
                    <a:pt x="12" y="20"/>
                    <a:pt x="13" y="35"/>
                    <a:pt x="37" y="24"/>
                  </a:cubicBezTo>
                  <a:cubicBezTo>
                    <a:pt x="37" y="24"/>
                    <a:pt x="44" y="19"/>
                    <a:pt x="48" y="13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76" y="16"/>
                    <a:pt x="71" y="0"/>
                  </a:cubicBezTo>
                  <a:cubicBezTo>
                    <a:pt x="71" y="0"/>
                    <a:pt x="72" y="7"/>
                    <a:pt x="67" y="11"/>
                  </a:cubicBezTo>
                  <a:cubicBezTo>
                    <a:pt x="67" y="11"/>
                    <a:pt x="58" y="20"/>
                    <a:pt x="46" y="5"/>
                  </a:cubicBezTo>
                  <a:cubicBezTo>
                    <a:pt x="46" y="5"/>
                    <a:pt x="46" y="10"/>
                    <a:pt x="41" y="15"/>
                  </a:cubicBezTo>
                  <a:cubicBezTo>
                    <a:pt x="41" y="15"/>
                    <a:pt x="35" y="26"/>
                    <a:pt x="25" y="25"/>
                  </a:cubicBezTo>
                  <a:cubicBezTo>
                    <a:pt x="25" y="25"/>
                    <a:pt x="14" y="24"/>
                    <a:pt x="21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18" y="5"/>
                    <a:pt x="13" y="13"/>
                  </a:cubicBezTo>
                  <a:cubicBezTo>
                    <a:pt x="13" y="13"/>
                    <a:pt x="0" y="12"/>
                    <a:pt x="5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456"/>
            <p:cNvSpPr>
              <a:spLocks/>
            </p:cNvSpPr>
            <p:nvPr/>
          </p:nvSpPr>
          <p:spPr bwMode="auto">
            <a:xfrm>
              <a:off x="3911601" y="3833813"/>
              <a:ext cx="93663" cy="79375"/>
            </a:xfrm>
            <a:custGeom>
              <a:avLst/>
              <a:gdLst>
                <a:gd name="T0" fmla="*/ 23 w 27"/>
                <a:gd name="T1" fmla="*/ 4 h 23"/>
                <a:gd name="T2" fmla="*/ 10 w 27"/>
                <a:gd name="T3" fmla="*/ 16 h 23"/>
                <a:gd name="T4" fmla="*/ 6 w 27"/>
                <a:gd name="T5" fmla="*/ 8 h 23"/>
                <a:gd name="T6" fmla="*/ 6 w 27"/>
                <a:gd name="T7" fmla="*/ 17 h 23"/>
                <a:gd name="T8" fmla="*/ 2 w 27"/>
                <a:gd name="T9" fmla="*/ 11 h 23"/>
                <a:gd name="T10" fmla="*/ 16 w 27"/>
                <a:gd name="T11" fmla="*/ 22 h 23"/>
                <a:gd name="T12" fmla="*/ 27 w 27"/>
                <a:gd name="T13" fmla="*/ 8 h 23"/>
                <a:gd name="T14" fmla="*/ 23 w 27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3">
                  <a:moveTo>
                    <a:pt x="23" y="4"/>
                  </a:moveTo>
                  <a:cubicBezTo>
                    <a:pt x="23" y="4"/>
                    <a:pt x="22" y="21"/>
                    <a:pt x="10" y="16"/>
                  </a:cubicBezTo>
                  <a:cubicBezTo>
                    <a:pt x="10" y="16"/>
                    <a:pt x="2" y="13"/>
                    <a:pt x="6" y="8"/>
                  </a:cubicBezTo>
                  <a:cubicBezTo>
                    <a:pt x="6" y="8"/>
                    <a:pt x="2" y="13"/>
                    <a:pt x="6" y="17"/>
                  </a:cubicBezTo>
                  <a:cubicBezTo>
                    <a:pt x="6" y="17"/>
                    <a:pt x="2" y="14"/>
                    <a:pt x="2" y="11"/>
                  </a:cubicBezTo>
                  <a:cubicBezTo>
                    <a:pt x="2" y="11"/>
                    <a:pt x="0" y="23"/>
                    <a:pt x="16" y="22"/>
                  </a:cubicBezTo>
                  <a:cubicBezTo>
                    <a:pt x="16" y="22"/>
                    <a:pt x="25" y="17"/>
                    <a:pt x="27" y="8"/>
                  </a:cubicBezTo>
                  <a:cubicBezTo>
                    <a:pt x="27" y="8"/>
                    <a:pt x="27" y="0"/>
                    <a:pt x="2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457"/>
            <p:cNvSpPr>
              <a:spLocks/>
            </p:cNvSpPr>
            <p:nvPr/>
          </p:nvSpPr>
          <p:spPr bwMode="auto">
            <a:xfrm>
              <a:off x="3302001" y="3608388"/>
              <a:ext cx="422275" cy="100013"/>
            </a:xfrm>
            <a:custGeom>
              <a:avLst/>
              <a:gdLst>
                <a:gd name="T0" fmla="*/ 122 w 122"/>
                <a:gd name="T1" fmla="*/ 29 h 29"/>
                <a:gd name="T2" fmla="*/ 17 w 122"/>
                <a:gd name="T3" fmla="*/ 7 h 29"/>
                <a:gd name="T4" fmla="*/ 16 w 122"/>
                <a:gd name="T5" fmla="*/ 7 h 29"/>
                <a:gd name="T6" fmla="*/ 122 w 12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29">
                  <a:moveTo>
                    <a:pt x="122" y="29"/>
                  </a:moveTo>
                  <a:cubicBezTo>
                    <a:pt x="122" y="29"/>
                    <a:pt x="34" y="14"/>
                    <a:pt x="17" y="7"/>
                  </a:cubicBezTo>
                  <a:cubicBezTo>
                    <a:pt x="0" y="0"/>
                    <a:pt x="16" y="7"/>
                    <a:pt x="16" y="7"/>
                  </a:cubicBezTo>
                  <a:cubicBezTo>
                    <a:pt x="16" y="7"/>
                    <a:pt x="116" y="27"/>
                    <a:pt x="12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458"/>
            <p:cNvSpPr>
              <a:spLocks/>
            </p:cNvSpPr>
            <p:nvPr/>
          </p:nvSpPr>
          <p:spPr bwMode="auto">
            <a:xfrm>
              <a:off x="3551238" y="3567113"/>
              <a:ext cx="134938" cy="120650"/>
            </a:xfrm>
            <a:custGeom>
              <a:avLst/>
              <a:gdLst>
                <a:gd name="T0" fmla="*/ 5 w 39"/>
                <a:gd name="T1" fmla="*/ 13 h 35"/>
                <a:gd name="T2" fmla="*/ 24 w 39"/>
                <a:gd name="T3" fmla="*/ 13 h 35"/>
                <a:gd name="T4" fmla="*/ 28 w 39"/>
                <a:gd name="T5" fmla="*/ 20 h 35"/>
                <a:gd name="T6" fmla="*/ 18 w 39"/>
                <a:gd name="T7" fmla="*/ 28 h 35"/>
                <a:gd name="T8" fmla="*/ 15 w 39"/>
                <a:gd name="T9" fmla="*/ 26 h 35"/>
                <a:gd name="T10" fmla="*/ 7 w 39"/>
                <a:gd name="T11" fmla="*/ 24 h 35"/>
                <a:gd name="T12" fmla="*/ 15 w 39"/>
                <a:gd name="T13" fmla="*/ 32 h 35"/>
                <a:gd name="T14" fmla="*/ 22 w 39"/>
                <a:gd name="T15" fmla="*/ 30 h 35"/>
                <a:gd name="T16" fmla="*/ 27 w 39"/>
                <a:gd name="T17" fmla="*/ 30 h 35"/>
                <a:gd name="T18" fmla="*/ 30 w 39"/>
                <a:gd name="T19" fmla="*/ 32 h 35"/>
                <a:gd name="T20" fmla="*/ 34 w 39"/>
                <a:gd name="T21" fmla="*/ 28 h 35"/>
                <a:gd name="T22" fmla="*/ 25 w 39"/>
                <a:gd name="T23" fmla="*/ 7 h 35"/>
                <a:gd name="T24" fmla="*/ 3 w 39"/>
                <a:gd name="T25" fmla="*/ 10 h 35"/>
                <a:gd name="T26" fmla="*/ 5 w 39"/>
                <a:gd name="T27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5">
                  <a:moveTo>
                    <a:pt x="5" y="13"/>
                  </a:moveTo>
                  <a:cubicBezTo>
                    <a:pt x="5" y="13"/>
                    <a:pt x="11" y="2"/>
                    <a:pt x="24" y="13"/>
                  </a:cubicBezTo>
                  <a:cubicBezTo>
                    <a:pt x="24" y="13"/>
                    <a:pt x="29" y="17"/>
                    <a:pt x="28" y="20"/>
                  </a:cubicBezTo>
                  <a:cubicBezTo>
                    <a:pt x="28" y="20"/>
                    <a:pt x="20" y="22"/>
                    <a:pt x="18" y="28"/>
                  </a:cubicBezTo>
                  <a:cubicBezTo>
                    <a:pt x="18" y="28"/>
                    <a:pt x="15" y="32"/>
                    <a:pt x="15" y="26"/>
                  </a:cubicBezTo>
                  <a:cubicBezTo>
                    <a:pt x="15" y="26"/>
                    <a:pt x="11" y="20"/>
                    <a:pt x="7" y="24"/>
                  </a:cubicBezTo>
                  <a:cubicBezTo>
                    <a:pt x="7" y="24"/>
                    <a:pt x="1" y="33"/>
                    <a:pt x="15" y="32"/>
                  </a:cubicBezTo>
                  <a:cubicBezTo>
                    <a:pt x="15" y="32"/>
                    <a:pt x="20" y="27"/>
                    <a:pt x="22" y="30"/>
                  </a:cubicBezTo>
                  <a:cubicBezTo>
                    <a:pt x="22" y="30"/>
                    <a:pt x="23" y="33"/>
                    <a:pt x="27" y="30"/>
                  </a:cubicBezTo>
                  <a:cubicBezTo>
                    <a:pt x="27" y="30"/>
                    <a:pt x="30" y="28"/>
                    <a:pt x="30" y="32"/>
                  </a:cubicBezTo>
                  <a:cubicBezTo>
                    <a:pt x="30" y="32"/>
                    <a:pt x="32" y="35"/>
                    <a:pt x="34" y="28"/>
                  </a:cubicBezTo>
                  <a:cubicBezTo>
                    <a:pt x="34" y="28"/>
                    <a:pt x="39" y="15"/>
                    <a:pt x="25" y="7"/>
                  </a:cubicBezTo>
                  <a:cubicBezTo>
                    <a:pt x="25" y="7"/>
                    <a:pt x="10" y="0"/>
                    <a:pt x="3" y="10"/>
                  </a:cubicBezTo>
                  <a:cubicBezTo>
                    <a:pt x="3" y="10"/>
                    <a:pt x="0" y="15"/>
                    <a:pt x="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459"/>
            <p:cNvSpPr>
              <a:spLocks/>
            </p:cNvSpPr>
            <p:nvPr/>
          </p:nvSpPr>
          <p:spPr bwMode="auto">
            <a:xfrm>
              <a:off x="3322638" y="3605213"/>
              <a:ext cx="38100" cy="79375"/>
            </a:xfrm>
            <a:custGeom>
              <a:avLst/>
              <a:gdLst>
                <a:gd name="T0" fmla="*/ 0 w 11"/>
                <a:gd name="T1" fmla="*/ 8 h 23"/>
                <a:gd name="T2" fmla="*/ 11 w 11"/>
                <a:gd name="T3" fmla="*/ 8 h 23"/>
                <a:gd name="T4" fmla="*/ 0 w 1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3">
                  <a:moveTo>
                    <a:pt x="0" y="8"/>
                  </a:moveTo>
                  <a:cubicBezTo>
                    <a:pt x="0" y="8"/>
                    <a:pt x="4" y="23"/>
                    <a:pt x="11" y="8"/>
                  </a:cubicBezTo>
                  <a:cubicBezTo>
                    <a:pt x="11" y="8"/>
                    <a:pt x="3" y="0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460"/>
            <p:cNvSpPr>
              <a:spLocks/>
            </p:cNvSpPr>
            <p:nvPr/>
          </p:nvSpPr>
          <p:spPr bwMode="auto">
            <a:xfrm>
              <a:off x="3346451" y="3625851"/>
              <a:ext cx="73025" cy="55563"/>
            </a:xfrm>
            <a:custGeom>
              <a:avLst/>
              <a:gdLst>
                <a:gd name="T0" fmla="*/ 9 w 21"/>
                <a:gd name="T1" fmla="*/ 8 h 16"/>
                <a:gd name="T2" fmla="*/ 18 w 21"/>
                <a:gd name="T3" fmla="*/ 3 h 16"/>
                <a:gd name="T4" fmla="*/ 14 w 21"/>
                <a:gd name="T5" fmla="*/ 13 h 16"/>
                <a:gd name="T6" fmla="*/ 2 w 21"/>
                <a:gd name="T7" fmla="*/ 16 h 16"/>
                <a:gd name="T8" fmla="*/ 6 w 21"/>
                <a:gd name="T9" fmla="*/ 12 h 16"/>
                <a:gd name="T10" fmla="*/ 9 w 21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6">
                  <a:moveTo>
                    <a:pt x="9" y="8"/>
                  </a:moveTo>
                  <a:cubicBezTo>
                    <a:pt x="9" y="8"/>
                    <a:pt x="8" y="0"/>
                    <a:pt x="18" y="3"/>
                  </a:cubicBezTo>
                  <a:cubicBezTo>
                    <a:pt x="18" y="3"/>
                    <a:pt x="21" y="9"/>
                    <a:pt x="14" y="13"/>
                  </a:cubicBezTo>
                  <a:cubicBezTo>
                    <a:pt x="14" y="13"/>
                    <a:pt x="11" y="16"/>
                    <a:pt x="2" y="16"/>
                  </a:cubicBezTo>
                  <a:cubicBezTo>
                    <a:pt x="2" y="16"/>
                    <a:pt x="0" y="15"/>
                    <a:pt x="6" y="12"/>
                  </a:cubicBezTo>
                  <a:cubicBezTo>
                    <a:pt x="6" y="12"/>
                    <a:pt x="9" y="11"/>
                    <a:pt x="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61"/>
            <p:cNvSpPr>
              <a:spLocks/>
            </p:cNvSpPr>
            <p:nvPr/>
          </p:nvSpPr>
          <p:spPr bwMode="auto">
            <a:xfrm>
              <a:off x="3294063" y="3640138"/>
              <a:ext cx="52388" cy="50800"/>
            </a:xfrm>
            <a:custGeom>
              <a:avLst/>
              <a:gdLst>
                <a:gd name="T0" fmla="*/ 1 w 15"/>
                <a:gd name="T1" fmla="*/ 3 h 15"/>
                <a:gd name="T2" fmla="*/ 14 w 15"/>
                <a:gd name="T3" fmla="*/ 13 h 15"/>
                <a:gd name="T4" fmla="*/ 15 w 15"/>
                <a:gd name="T5" fmla="*/ 11 h 15"/>
                <a:gd name="T6" fmla="*/ 5 w 15"/>
                <a:gd name="T7" fmla="*/ 7 h 15"/>
                <a:gd name="T8" fmla="*/ 1 w 15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3"/>
                  </a:moveTo>
                  <a:cubicBezTo>
                    <a:pt x="1" y="3"/>
                    <a:pt x="0" y="15"/>
                    <a:pt x="14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8" y="14"/>
                    <a:pt x="5" y="7"/>
                  </a:cubicBezTo>
                  <a:cubicBezTo>
                    <a:pt x="5" y="7"/>
                    <a:pt x="5" y="0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462"/>
            <p:cNvSpPr>
              <a:spLocks/>
            </p:cNvSpPr>
            <p:nvPr/>
          </p:nvSpPr>
          <p:spPr bwMode="auto">
            <a:xfrm>
              <a:off x="4178301" y="2987676"/>
              <a:ext cx="196850" cy="107950"/>
            </a:xfrm>
            <a:custGeom>
              <a:avLst/>
              <a:gdLst>
                <a:gd name="T0" fmla="*/ 19 w 57"/>
                <a:gd name="T1" fmla="*/ 24 h 31"/>
                <a:gd name="T2" fmla="*/ 38 w 57"/>
                <a:gd name="T3" fmla="*/ 16 h 31"/>
                <a:gd name="T4" fmla="*/ 37 w 57"/>
                <a:gd name="T5" fmla="*/ 9 h 31"/>
                <a:gd name="T6" fmla="*/ 41 w 57"/>
                <a:gd name="T7" fmla="*/ 1 h 31"/>
                <a:gd name="T8" fmla="*/ 50 w 57"/>
                <a:gd name="T9" fmla="*/ 11 h 31"/>
                <a:gd name="T10" fmla="*/ 46 w 57"/>
                <a:gd name="T11" fmla="*/ 12 h 31"/>
                <a:gd name="T12" fmla="*/ 44 w 57"/>
                <a:gd name="T13" fmla="*/ 18 h 31"/>
                <a:gd name="T14" fmla="*/ 57 w 57"/>
                <a:gd name="T15" fmla="*/ 29 h 31"/>
                <a:gd name="T16" fmla="*/ 54 w 57"/>
                <a:gd name="T17" fmla="*/ 30 h 31"/>
                <a:gd name="T18" fmla="*/ 46 w 57"/>
                <a:gd name="T19" fmla="*/ 22 h 31"/>
                <a:gd name="T20" fmla="*/ 38 w 57"/>
                <a:gd name="T21" fmla="*/ 23 h 31"/>
                <a:gd name="T22" fmla="*/ 36 w 57"/>
                <a:gd name="T23" fmla="*/ 26 h 31"/>
                <a:gd name="T24" fmla="*/ 32 w 57"/>
                <a:gd name="T25" fmla="*/ 27 h 31"/>
                <a:gd name="T26" fmla="*/ 11 w 57"/>
                <a:gd name="T27" fmla="*/ 23 h 31"/>
                <a:gd name="T28" fmla="*/ 1 w 57"/>
                <a:gd name="T29" fmla="*/ 19 h 31"/>
                <a:gd name="T30" fmla="*/ 8 w 57"/>
                <a:gd name="T31" fmla="*/ 19 h 31"/>
                <a:gd name="T32" fmla="*/ 16 w 57"/>
                <a:gd name="T33" fmla="*/ 12 h 31"/>
                <a:gd name="T34" fmla="*/ 16 w 57"/>
                <a:gd name="T3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31">
                  <a:moveTo>
                    <a:pt x="19" y="24"/>
                  </a:moveTo>
                  <a:cubicBezTo>
                    <a:pt x="19" y="24"/>
                    <a:pt x="34" y="29"/>
                    <a:pt x="38" y="16"/>
                  </a:cubicBezTo>
                  <a:cubicBezTo>
                    <a:pt x="38" y="16"/>
                    <a:pt x="40" y="11"/>
                    <a:pt x="37" y="9"/>
                  </a:cubicBezTo>
                  <a:cubicBezTo>
                    <a:pt x="37" y="9"/>
                    <a:pt x="29" y="6"/>
                    <a:pt x="41" y="1"/>
                  </a:cubicBezTo>
                  <a:cubicBezTo>
                    <a:pt x="41" y="1"/>
                    <a:pt x="55" y="0"/>
                    <a:pt x="50" y="11"/>
                  </a:cubicBezTo>
                  <a:cubicBezTo>
                    <a:pt x="50" y="11"/>
                    <a:pt x="46" y="10"/>
                    <a:pt x="46" y="12"/>
                  </a:cubicBezTo>
                  <a:cubicBezTo>
                    <a:pt x="46" y="12"/>
                    <a:pt x="46" y="17"/>
                    <a:pt x="44" y="18"/>
                  </a:cubicBezTo>
                  <a:cubicBezTo>
                    <a:pt x="44" y="18"/>
                    <a:pt x="56" y="24"/>
                    <a:pt x="57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25"/>
                    <a:pt x="46" y="22"/>
                  </a:cubicBezTo>
                  <a:cubicBezTo>
                    <a:pt x="46" y="22"/>
                    <a:pt x="40" y="20"/>
                    <a:pt x="38" y="23"/>
                  </a:cubicBezTo>
                  <a:cubicBezTo>
                    <a:pt x="38" y="23"/>
                    <a:pt x="35" y="24"/>
                    <a:pt x="36" y="26"/>
                  </a:cubicBezTo>
                  <a:cubicBezTo>
                    <a:pt x="36" y="26"/>
                    <a:pt x="36" y="24"/>
                    <a:pt x="32" y="27"/>
                  </a:cubicBezTo>
                  <a:cubicBezTo>
                    <a:pt x="32" y="27"/>
                    <a:pt x="19" y="31"/>
                    <a:pt x="11" y="23"/>
                  </a:cubicBezTo>
                  <a:cubicBezTo>
                    <a:pt x="11" y="23"/>
                    <a:pt x="0" y="24"/>
                    <a:pt x="1" y="19"/>
                  </a:cubicBezTo>
                  <a:cubicBezTo>
                    <a:pt x="1" y="19"/>
                    <a:pt x="2" y="17"/>
                    <a:pt x="8" y="19"/>
                  </a:cubicBezTo>
                  <a:cubicBezTo>
                    <a:pt x="8" y="19"/>
                    <a:pt x="7" y="13"/>
                    <a:pt x="16" y="12"/>
                  </a:cubicBezTo>
                  <a:cubicBezTo>
                    <a:pt x="16" y="12"/>
                    <a:pt x="8" y="19"/>
                    <a:pt x="16" y="2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463"/>
            <p:cNvSpPr>
              <a:spLocks/>
            </p:cNvSpPr>
            <p:nvPr/>
          </p:nvSpPr>
          <p:spPr bwMode="auto">
            <a:xfrm>
              <a:off x="4219576" y="3081338"/>
              <a:ext cx="73025" cy="73025"/>
            </a:xfrm>
            <a:custGeom>
              <a:avLst/>
              <a:gdLst>
                <a:gd name="T0" fmla="*/ 12 w 21"/>
                <a:gd name="T1" fmla="*/ 1 h 21"/>
                <a:gd name="T2" fmla="*/ 10 w 21"/>
                <a:gd name="T3" fmla="*/ 11 h 21"/>
                <a:gd name="T4" fmla="*/ 7 w 21"/>
                <a:gd name="T5" fmla="*/ 10 h 21"/>
                <a:gd name="T6" fmla="*/ 7 w 21"/>
                <a:gd name="T7" fmla="*/ 13 h 21"/>
                <a:gd name="T8" fmla="*/ 0 w 21"/>
                <a:gd name="T9" fmla="*/ 12 h 21"/>
                <a:gd name="T10" fmla="*/ 10 w 21"/>
                <a:gd name="T11" fmla="*/ 15 h 21"/>
                <a:gd name="T12" fmla="*/ 15 w 21"/>
                <a:gd name="T13" fmla="*/ 13 h 21"/>
                <a:gd name="T14" fmla="*/ 15 w 21"/>
                <a:gd name="T15" fmla="*/ 0 h 21"/>
                <a:gd name="T16" fmla="*/ 12 w 21"/>
                <a:gd name="T1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12" y="1"/>
                  </a:moveTo>
                  <a:cubicBezTo>
                    <a:pt x="12" y="1"/>
                    <a:pt x="15" y="9"/>
                    <a:pt x="10" y="11"/>
                  </a:cubicBezTo>
                  <a:cubicBezTo>
                    <a:pt x="10" y="11"/>
                    <a:pt x="7" y="13"/>
                    <a:pt x="7" y="10"/>
                  </a:cubicBezTo>
                  <a:cubicBezTo>
                    <a:pt x="7" y="10"/>
                    <a:pt x="4" y="12"/>
                    <a:pt x="7" y="13"/>
                  </a:cubicBezTo>
                  <a:cubicBezTo>
                    <a:pt x="7" y="13"/>
                    <a:pt x="2" y="15"/>
                    <a:pt x="0" y="12"/>
                  </a:cubicBezTo>
                  <a:cubicBezTo>
                    <a:pt x="0" y="12"/>
                    <a:pt x="3" y="21"/>
                    <a:pt x="10" y="15"/>
                  </a:cubicBezTo>
                  <a:cubicBezTo>
                    <a:pt x="10" y="15"/>
                    <a:pt x="13" y="17"/>
                    <a:pt x="15" y="13"/>
                  </a:cubicBezTo>
                  <a:cubicBezTo>
                    <a:pt x="15" y="13"/>
                    <a:pt x="21" y="11"/>
                    <a:pt x="15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464"/>
            <p:cNvSpPr>
              <a:spLocks/>
            </p:cNvSpPr>
            <p:nvPr/>
          </p:nvSpPr>
          <p:spPr bwMode="auto">
            <a:xfrm>
              <a:off x="4240213" y="2963863"/>
              <a:ext cx="52388" cy="61913"/>
            </a:xfrm>
            <a:custGeom>
              <a:avLst/>
              <a:gdLst>
                <a:gd name="T0" fmla="*/ 0 w 15"/>
                <a:gd name="T1" fmla="*/ 9 h 18"/>
                <a:gd name="T2" fmla="*/ 6 w 15"/>
                <a:gd name="T3" fmla="*/ 16 h 18"/>
                <a:gd name="T4" fmla="*/ 13 w 15"/>
                <a:gd name="T5" fmla="*/ 10 h 18"/>
                <a:gd name="T6" fmla="*/ 0 w 15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9"/>
                    <a:pt x="3" y="7"/>
                    <a:pt x="6" y="16"/>
                  </a:cubicBezTo>
                  <a:cubicBezTo>
                    <a:pt x="6" y="16"/>
                    <a:pt x="15" y="18"/>
                    <a:pt x="13" y="10"/>
                  </a:cubicBezTo>
                  <a:cubicBezTo>
                    <a:pt x="13" y="10"/>
                    <a:pt x="8" y="0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276563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108075" y="146050"/>
            <a:ext cx="9975850" cy="656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1157196" y="689318"/>
            <a:ext cx="3950860" cy="5551259"/>
            <a:chOff x="-597807" y="14288"/>
            <a:chExt cx="4691063" cy="6591300"/>
          </a:xfrm>
        </p:grpSpPr>
        <p:sp>
          <p:nvSpPr>
            <p:cNvPr id="94" name="Freeform 5"/>
            <p:cNvSpPr>
              <a:spLocks/>
            </p:cNvSpPr>
            <p:nvPr/>
          </p:nvSpPr>
          <p:spPr bwMode="auto">
            <a:xfrm>
              <a:off x="1404031" y="190501"/>
              <a:ext cx="211138" cy="547688"/>
            </a:xfrm>
            <a:custGeom>
              <a:avLst/>
              <a:gdLst>
                <a:gd name="T0" fmla="*/ 46 w 96"/>
                <a:gd name="T1" fmla="*/ 8 h 250"/>
                <a:gd name="T2" fmla="*/ 29 w 96"/>
                <a:gd name="T3" fmla="*/ 25 h 250"/>
                <a:gd name="T4" fmla="*/ 7 w 96"/>
                <a:gd name="T5" fmla="*/ 34 h 250"/>
                <a:gd name="T6" fmla="*/ 32 w 96"/>
                <a:gd name="T7" fmla="*/ 39 h 250"/>
                <a:gd name="T8" fmla="*/ 42 w 96"/>
                <a:gd name="T9" fmla="*/ 141 h 250"/>
                <a:gd name="T10" fmla="*/ 56 w 96"/>
                <a:gd name="T11" fmla="*/ 200 h 250"/>
                <a:gd name="T12" fmla="*/ 61 w 96"/>
                <a:gd name="T13" fmla="*/ 229 h 250"/>
                <a:gd name="T14" fmla="*/ 77 w 96"/>
                <a:gd name="T15" fmla="*/ 231 h 250"/>
                <a:gd name="T16" fmla="*/ 65 w 96"/>
                <a:gd name="T17" fmla="*/ 175 h 250"/>
                <a:gd name="T18" fmla="*/ 67 w 96"/>
                <a:gd name="T19" fmla="*/ 109 h 250"/>
                <a:gd name="T20" fmla="*/ 69 w 96"/>
                <a:gd name="T21" fmla="*/ 43 h 250"/>
                <a:gd name="T22" fmla="*/ 68 w 96"/>
                <a:gd name="T23" fmla="*/ 11 h 250"/>
                <a:gd name="T24" fmla="*/ 60 w 96"/>
                <a:gd name="T25" fmla="*/ 0 h 250"/>
                <a:gd name="T26" fmla="*/ 47 w 96"/>
                <a:gd name="T27" fmla="*/ 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250">
                  <a:moveTo>
                    <a:pt x="46" y="8"/>
                  </a:moveTo>
                  <a:cubicBezTo>
                    <a:pt x="46" y="21"/>
                    <a:pt x="42" y="25"/>
                    <a:pt x="29" y="25"/>
                  </a:cubicBezTo>
                  <a:cubicBezTo>
                    <a:pt x="15" y="24"/>
                    <a:pt x="12" y="17"/>
                    <a:pt x="7" y="34"/>
                  </a:cubicBezTo>
                  <a:cubicBezTo>
                    <a:pt x="0" y="66"/>
                    <a:pt x="46" y="63"/>
                    <a:pt x="32" y="39"/>
                  </a:cubicBezTo>
                  <a:cubicBezTo>
                    <a:pt x="58" y="33"/>
                    <a:pt x="42" y="126"/>
                    <a:pt x="42" y="141"/>
                  </a:cubicBezTo>
                  <a:cubicBezTo>
                    <a:pt x="42" y="163"/>
                    <a:pt x="51" y="179"/>
                    <a:pt x="56" y="200"/>
                  </a:cubicBezTo>
                  <a:cubicBezTo>
                    <a:pt x="59" y="210"/>
                    <a:pt x="57" y="219"/>
                    <a:pt x="61" y="229"/>
                  </a:cubicBezTo>
                  <a:cubicBezTo>
                    <a:pt x="64" y="240"/>
                    <a:pt x="75" y="248"/>
                    <a:pt x="77" y="231"/>
                  </a:cubicBezTo>
                  <a:cubicBezTo>
                    <a:pt x="96" y="250"/>
                    <a:pt x="68" y="185"/>
                    <a:pt x="65" y="175"/>
                  </a:cubicBezTo>
                  <a:cubicBezTo>
                    <a:pt x="57" y="148"/>
                    <a:pt x="63" y="134"/>
                    <a:pt x="67" y="109"/>
                  </a:cubicBezTo>
                  <a:cubicBezTo>
                    <a:pt x="71" y="87"/>
                    <a:pt x="69" y="65"/>
                    <a:pt x="69" y="43"/>
                  </a:cubicBezTo>
                  <a:cubicBezTo>
                    <a:pt x="69" y="34"/>
                    <a:pt x="71" y="20"/>
                    <a:pt x="68" y="11"/>
                  </a:cubicBezTo>
                  <a:cubicBezTo>
                    <a:pt x="66" y="3"/>
                    <a:pt x="69" y="2"/>
                    <a:pt x="60" y="0"/>
                  </a:cubicBezTo>
                  <a:cubicBezTo>
                    <a:pt x="54" y="0"/>
                    <a:pt x="49" y="0"/>
                    <a:pt x="47" y="6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"/>
            <p:cNvSpPr>
              <a:spLocks/>
            </p:cNvSpPr>
            <p:nvPr/>
          </p:nvSpPr>
          <p:spPr bwMode="auto">
            <a:xfrm>
              <a:off x="1377043" y="265113"/>
              <a:ext cx="136525" cy="184150"/>
            </a:xfrm>
            <a:custGeom>
              <a:avLst/>
              <a:gdLst>
                <a:gd name="T0" fmla="*/ 60 w 62"/>
                <a:gd name="T1" fmla="*/ 71 h 84"/>
                <a:gd name="T2" fmla="*/ 0 w 62"/>
                <a:gd name="T3" fmla="*/ 42 h 84"/>
                <a:gd name="T4" fmla="*/ 9 w 62"/>
                <a:gd name="T5" fmla="*/ 60 h 84"/>
                <a:gd name="T6" fmla="*/ 25 w 62"/>
                <a:gd name="T7" fmla="*/ 54 h 84"/>
                <a:gd name="T8" fmla="*/ 61 w 62"/>
                <a:gd name="T9" fmla="*/ 84 h 84"/>
                <a:gd name="T10" fmla="*/ 60 w 62"/>
                <a:gd name="T11" fmla="*/ 7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84">
                  <a:moveTo>
                    <a:pt x="60" y="71"/>
                  </a:moveTo>
                  <a:cubicBezTo>
                    <a:pt x="55" y="56"/>
                    <a:pt x="2" y="0"/>
                    <a:pt x="0" y="42"/>
                  </a:cubicBezTo>
                  <a:cubicBezTo>
                    <a:pt x="0" y="48"/>
                    <a:pt x="3" y="58"/>
                    <a:pt x="9" y="60"/>
                  </a:cubicBezTo>
                  <a:cubicBezTo>
                    <a:pt x="20" y="66"/>
                    <a:pt x="16" y="55"/>
                    <a:pt x="25" y="54"/>
                  </a:cubicBezTo>
                  <a:cubicBezTo>
                    <a:pt x="39" y="52"/>
                    <a:pt x="51" y="76"/>
                    <a:pt x="61" y="84"/>
                  </a:cubicBezTo>
                  <a:cubicBezTo>
                    <a:pt x="62" y="80"/>
                    <a:pt x="62" y="75"/>
                    <a:pt x="60" y="7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7"/>
            <p:cNvSpPr>
              <a:spLocks/>
            </p:cNvSpPr>
            <p:nvPr/>
          </p:nvSpPr>
          <p:spPr bwMode="auto">
            <a:xfrm>
              <a:off x="1421493" y="455613"/>
              <a:ext cx="90488" cy="119063"/>
            </a:xfrm>
            <a:custGeom>
              <a:avLst/>
              <a:gdLst>
                <a:gd name="T0" fmla="*/ 36 w 41"/>
                <a:gd name="T1" fmla="*/ 0 h 54"/>
                <a:gd name="T2" fmla="*/ 0 w 41"/>
                <a:gd name="T3" fmla="*/ 35 h 54"/>
                <a:gd name="T4" fmla="*/ 12 w 41"/>
                <a:gd name="T5" fmla="*/ 54 h 54"/>
                <a:gd name="T6" fmla="*/ 36 w 41"/>
                <a:gd name="T7" fmla="*/ 32 h 54"/>
                <a:gd name="T8" fmla="*/ 38 w 41"/>
                <a:gd name="T9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4">
                  <a:moveTo>
                    <a:pt x="36" y="0"/>
                  </a:moveTo>
                  <a:cubicBezTo>
                    <a:pt x="33" y="15"/>
                    <a:pt x="13" y="30"/>
                    <a:pt x="0" y="35"/>
                  </a:cubicBezTo>
                  <a:cubicBezTo>
                    <a:pt x="4" y="41"/>
                    <a:pt x="7" y="48"/>
                    <a:pt x="12" y="54"/>
                  </a:cubicBezTo>
                  <a:cubicBezTo>
                    <a:pt x="18" y="46"/>
                    <a:pt x="30" y="39"/>
                    <a:pt x="36" y="32"/>
                  </a:cubicBezTo>
                  <a:cubicBezTo>
                    <a:pt x="41" y="24"/>
                    <a:pt x="38" y="13"/>
                    <a:pt x="38" y="4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8"/>
            <p:cNvSpPr>
              <a:spLocks/>
            </p:cNvSpPr>
            <p:nvPr/>
          </p:nvSpPr>
          <p:spPr bwMode="auto">
            <a:xfrm>
              <a:off x="1518331" y="185738"/>
              <a:ext cx="166688" cy="112713"/>
            </a:xfrm>
            <a:custGeom>
              <a:avLst/>
              <a:gdLst>
                <a:gd name="T0" fmla="*/ 9 w 76"/>
                <a:gd name="T1" fmla="*/ 51 h 51"/>
                <a:gd name="T2" fmla="*/ 40 w 76"/>
                <a:gd name="T3" fmla="*/ 24 h 51"/>
                <a:gd name="T4" fmla="*/ 57 w 76"/>
                <a:gd name="T5" fmla="*/ 6 h 51"/>
                <a:gd name="T6" fmla="*/ 20 w 76"/>
                <a:gd name="T7" fmla="*/ 19 h 51"/>
                <a:gd name="T8" fmla="*/ 3 w 76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1">
                  <a:moveTo>
                    <a:pt x="9" y="51"/>
                  </a:moveTo>
                  <a:cubicBezTo>
                    <a:pt x="17" y="41"/>
                    <a:pt x="28" y="29"/>
                    <a:pt x="40" y="24"/>
                  </a:cubicBezTo>
                  <a:cubicBezTo>
                    <a:pt x="46" y="20"/>
                    <a:pt x="76" y="17"/>
                    <a:pt x="57" y="6"/>
                  </a:cubicBezTo>
                  <a:cubicBezTo>
                    <a:pt x="47" y="0"/>
                    <a:pt x="28" y="13"/>
                    <a:pt x="20" y="19"/>
                  </a:cubicBezTo>
                  <a:cubicBezTo>
                    <a:pt x="6" y="28"/>
                    <a:pt x="0" y="33"/>
                    <a:pt x="3" y="51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"/>
            <p:cNvSpPr>
              <a:spLocks/>
            </p:cNvSpPr>
            <p:nvPr/>
          </p:nvSpPr>
          <p:spPr bwMode="auto">
            <a:xfrm>
              <a:off x="1529443" y="304801"/>
              <a:ext cx="106363" cy="77788"/>
            </a:xfrm>
            <a:custGeom>
              <a:avLst/>
              <a:gdLst>
                <a:gd name="T0" fmla="*/ 3 w 49"/>
                <a:gd name="T1" fmla="*/ 11 h 36"/>
                <a:gd name="T2" fmla="*/ 29 w 49"/>
                <a:gd name="T3" fmla="*/ 6 h 36"/>
                <a:gd name="T4" fmla="*/ 37 w 49"/>
                <a:gd name="T5" fmla="*/ 30 h 36"/>
                <a:gd name="T6" fmla="*/ 24 w 49"/>
                <a:gd name="T7" fmla="*/ 26 h 36"/>
                <a:gd name="T8" fmla="*/ 11 w 49"/>
                <a:gd name="T9" fmla="*/ 32 h 36"/>
                <a:gd name="T10" fmla="*/ 1 w 49"/>
                <a:gd name="T11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36">
                  <a:moveTo>
                    <a:pt x="3" y="11"/>
                  </a:moveTo>
                  <a:cubicBezTo>
                    <a:pt x="13" y="12"/>
                    <a:pt x="20" y="0"/>
                    <a:pt x="29" y="6"/>
                  </a:cubicBezTo>
                  <a:cubicBezTo>
                    <a:pt x="35" y="9"/>
                    <a:pt x="49" y="26"/>
                    <a:pt x="37" y="30"/>
                  </a:cubicBezTo>
                  <a:cubicBezTo>
                    <a:pt x="34" y="31"/>
                    <a:pt x="27" y="26"/>
                    <a:pt x="24" y="26"/>
                  </a:cubicBezTo>
                  <a:cubicBezTo>
                    <a:pt x="18" y="26"/>
                    <a:pt x="16" y="30"/>
                    <a:pt x="11" y="32"/>
                  </a:cubicBezTo>
                  <a:cubicBezTo>
                    <a:pt x="0" y="36"/>
                    <a:pt x="2" y="20"/>
                    <a:pt x="1" y="12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"/>
            <p:cNvSpPr>
              <a:spLocks/>
            </p:cNvSpPr>
            <p:nvPr/>
          </p:nvSpPr>
          <p:spPr bwMode="auto">
            <a:xfrm>
              <a:off x="1529443" y="414338"/>
              <a:ext cx="87313" cy="65088"/>
            </a:xfrm>
            <a:custGeom>
              <a:avLst/>
              <a:gdLst>
                <a:gd name="T0" fmla="*/ 2 w 40"/>
                <a:gd name="T1" fmla="*/ 8 h 30"/>
                <a:gd name="T2" fmla="*/ 23 w 40"/>
                <a:gd name="T3" fmla="*/ 0 h 30"/>
                <a:gd name="T4" fmla="*/ 39 w 40"/>
                <a:gd name="T5" fmla="*/ 12 h 30"/>
                <a:gd name="T6" fmla="*/ 21 w 40"/>
                <a:gd name="T7" fmla="*/ 18 h 30"/>
                <a:gd name="T8" fmla="*/ 0 w 40"/>
                <a:gd name="T9" fmla="*/ 30 h 30"/>
                <a:gd name="T10" fmla="*/ 2 w 40"/>
                <a:gd name="T1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0">
                  <a:moveTo>
                    <a:pt x="2" y="8"/>
                  </a:moveTo>
                  <a:cubicBezTo>
                    <a:pt x="9" y="5"/>
                    <a:pt x="15" y="0"/>
                    <a:pt x="23" y="0"/>
                  </a:cubicBezTo>
                  <a:cubicBezTo>
                    <a:pt x="29" y="0"/>
                    <a:pt x="40" y="5"/>
                    <a:pt x="39" y="12"/>
                  </a:cubicBezTo>
                  <a:cubicBezTo>
                    <a:pt x="37" y="19"/>
                    <a:pt x="26" y="16"/>
                    <a:pt x="21" y="18"/>
                  </a:cubicBezTo>
                  <a:cubicBezTo>
                    <a:pt x="13" y="20"/>
                    <a:pt x="7" y="27"/>
                    <a:pt x="0" y="30"/>
                  </a:cubicBezTo>
                  <a:cubicBezTo>
                    <a:pt x="0" y="24"/>
                    <a:pt x="3" y="16"/>
                    <a:pt x="2" y="1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1"/>
            <p:cNvSpPr>
              <a:spLocks/>
            </p:cNvSpPr>
            <p:nvPr/>
          </p:nvSpPr>
          <p:spPr bwMode="auto">
            <a:xfrm>
              <a:off x="1624693" y="444501"/>
              <a:ext cx="84138" cy="73025"/>
            </a:xfrm>
            <a:custGeom>
              <a:avLst/>
              <a:gdLst>
                <a:gd name="T0" fmla="*/ 32 w 38"/>
                <a:gd name="T1" fmla="*/ 6 h 33"/>
                <a:gd name="T2" fmla="*/ 9 w 38"/>
                <a:gd name="T3" fmla="*/ 2 h 33"/>
                <a:gd name="T4" fmla="*/ 5 w 38"/>
                <a:gd name="T5" fmla="*/ 24 h 33"/>
                <a:gd name="T6" fmla="*/ 14 w 38"/>
                <a:gd name="T7" fmla="*/ 33 h 33"/>
                <a:gd name="T8" fmla="*/ 21 w 38"/>
                <a:gd name="T9" fmla="*/ 23 h 33"/>
                <a:gd name="T10" fmla="*/ 33 w 38"/>
                <a:gd name="T11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3">
                  <a:moveTo>
                    <a:pt x="32" y="6"/>
                  </a:moveTo>
                  <a:cubicBezTo>
                    <a:pt x="29" y="2"/>
                    <a:pt x="14" y="0"/>
                    <a:pt x="9" y="2"/>
                  </a:cubicBezTo>
                  <a:cubicBezTo>
                    <a:pt x="0" y="4"/>
                    <a:pt x="2" y="18"/>
                    <a:pt x="5" y="24"/>
                  </a:cubicBezTo>
                  <a:cubicBezTo>
                    <a:pt x="7" y="27"/>
                    <a:pt x="10" y="33"/>
                    <a:pt x="14" y="33"/>
                  </a:cubicBezTo>
                  <a:cubicBezTo>
                    <a:pt x="20" y="32"/>
                    <a:pt x="19" y="27"/>
                    <a:pt x="21" y="23"/>
                  </a:cubicBezTo>
                  <a:cubicBezTo>
                    <a:pt x="25" y="18"/>
                    <a:pt x="38" y="15"/>
                    <a:pt x="33" y="6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2"/>
            <p:cNvSpPr>
              <a:spLocks/>
            </p:cNvSpPr>
            <p:nvPr/>
          </p:nvSpPr>
          <p:spPr bwMode="auto">
            <a:xfrm>
              <a:off x="1489756" y="522288"/>
              <a:ext cx="155575" cy="122238"/>
            </a:xfrm>
            <a:custGeom>
              <a:avLst/>
              <a:gdLst>
                <a:gd name="T0" fmla="*/ 16 w 71"/>
                <a:gd name="T1" fmla="*/ 31 h 56"/>
                <a:gd name="T2" fmla="*/ 3 w 71"/>
                <a:gd name="T3" fmla="*/ 46 h 56"/>
                <a:gd name="T4" fmla="*/ 15 w 71"/>
                <a:gd name="T5" fmla="*/ 52 h 56"/>
                <a:gd name="T6" fmla="*/ 34 w 71"/>
                <a:gd name="T7" fmla="*/ 38 h 56"/>
                <a:gd name="T8" fmla="*/ 51 w 71"/>
                <a:gd name="T9" fmla="*/ 42 h 56"/>
                <a:gd name="T10" fmla="*/ 68 w 71"/>
                <a:gd name="T11" fmla="*/ 18 h 56"/>
                <a:gd name="T12" fmla="*/ 35 w 71"/>
                <a:gd name="T13" fmla="*/ 13 h 56"/>
                <a:gd name="T14" fmla="*/ 18 w 71"/>
                <a:gd name="T1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56">
                  <a:moveTo>
                    <a:pt x="16" y="31"/>
                  </a:moveTo>
                  <a:cubicBezTo>
                    <a:pt x="13" y="34"/>
                    <a:pt x="4" y="42"/>
                    <a:pt x="3" y="46"/>
                  </a:cubicBezTo>
                  <a:cubicBezTo>
                    <a:pt x="0" y="56"/>
                    <a:pt x="10" y="55"/>
                    <a:pt x="15" y="52"/>
                  </a:cubicBezTo>
                  <a:cubicBezTo>
                    <a:pt x="22" y="48"/>
                    <a:pt x="27" y="42"/>
                    <a:pt x="34" y="38"/>
                  </a:cubicBezTo>
                  <a:cubicBezTo>
                    <a:pt x="44" y="33"/>
                    <a:pt x="42" y="39"/>
                    <a:pt x="51" y="42"/>
                  </a:cubicBezTo>
                  <a:cubicBezTo>
                    <a:pt x="67" y="48"/>
                    <a:pt x="71" y="30"/>
                    <a:pt x="68" y="18"/>
                  </a:cubicBezTo>
                  <a:cubicBezTo>
                    <a:pt x="62" y="0"/>
                    <a:pt x="47" y="4"/>
                    <a:pt x="35" y="13"/>
                  </a:cubicBezTo>
                  <a:cubicBezTo>
                    <a:pt x="28" y="18"/>
                    <a:pt x="23" y="24"/>
                    <a:pt x="18" y="3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3"/>
            <p:cNvSpPr>
              <a:spLocks/>
            </p:cNvSpPr>
            <p:nvPr/>
          </p:nvSpPr>
          <p:spPr bwMode="auto">
            <a:xfrm>
              <a:off x="1635806" y="493713"/>
              <a:ext cx="368300" cy="379413"/>
            </a:xfrm>
            <a:custGeom>
              <a:avLst/>
              <a:gdLst>
                <a:gd name="T0" fmla="*/ 24 w 168"/>
                <a:gd name="T1" fmla="*/ 31 h 173"/>
                <a:gd name="T2" fmla="*/ 15 w 168"/>
                <a:gd name="T3" fmla="*/ 69 h 173"/>
                <a:gd name="T4" fmla="*/ 1 w 168"/>
                <a:gd name="T5" fmla="*/ 84 h 173"/>
                <a:gd name="T6" fmla="*/ 13 w 168"/>
                <a:gd name="T7" fmla="*/ 93 h 173"/>
                <a:gd name="T8" fmla="*/ 52 w 168"/>
                <a:gd name="T9" fmla="*/ 108 h 173"/>
                <a:gd name="T10" fmla="*/ 70 w 168"/>
                <a:gd name="T11" fmla="*/ 126 h 173"/>
                <a:gd name="T12" fmla="*/ 87 w 168"/>
                <a:gd name="T13" fmla="*/ 153 h 173"/>
                <a:gd name="T14" fmla="*/ 102 w 168"/>
                <a:gd name="T15" fmla="*/ 171 h 173"/>
                <a:gd name="T16" fmla="*/ 124 w 168"/>
                <a:gd name="T17" fmla="*/ 172 h 173"/>
                <a:gd name="T18" fmla="*/ 155 w 168"/>
                <a:gd name="T19" fmla="*/ 141 h 173"/>
                <a:gd name="T20" fmla="*/ 157 w 168"/>
                <a:gd name="T21" fmla="*/ 56 h 173"/>
                <a:gd name="T22" fmla="*/ 137 w 168"/>
                <a:gd name="T23" fmla="*/ 26 h 173"/>
                <a:gd name="T24" fmla="*/ 109 w 168"/>
                <a:gd name="T25" fmla="*/ 8 h 173"/>
                <a:gd name="T26" fmla="*/ 91 w 168"/>
                <a:gd name="T27" fmla="*/ 2 h 173"/>
                <a:gd name="T28" fmla="*/ 76 w 168"/>
                <a:gd name="T29" fmla="*/ 0 h 173"/>
                <a:gd name="T30" fmla="*/ 61 w 168"/>
                <a:gd name="T31" fmla="*/ 1 h 173"/>
                <a:gd name="T32" fmla="*/ 24 w 168"/>
                <a:gd name="T33" fmla="*/ 3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173">
                  <a:moveTo>
                    <a:pt x="24" y="31"/>
                  </a:moveTo>
                  <a:cubicBezTo>
                    <a:pt x="26" y="45"/>
                    <a:pt x="24" y="59"/>
                    <a:pt x="15" y="69"/>
                  </a:cubicBezTo>
                  <a:cubicBezTo>
                    <a:pt x="11" y="74"/>
                    <a:pt x="2" y="77"/>
                    <a:pt x="1" y="84"/>
                  </a:cubicBezTo>
                  <a:cubicBezTo>
                    <a:pt x="0" y="93"/>
                    <a:pt x="7" y="93"/>
                    <a:pt x="13" y="93"/>
                  </a:cubicBezTo>
                  <a:cubicBezTo>
                    <a:pt x="28" y="94"/>
                    <a:pt x="41" y="101"/>
                    <a:pt x="52" y="108"/>
                  </a:cubicBezTo>
                  <a:cubicBezTo>
                    <a:pt x="57" y="111"/>
                    <a:pt x="62" y="118"/>
                    <a:pt x="70" y="126"/>
                  </a:cubicBezTo>
                  <a:cubicBezTo>
                    <a:pt x="77" y="132"/>
                    <a:pt x="84" y="144"/>
                    <a:pt x="87" y="153"/>
                  </a:cubicBezTo>
                  <a:cubicBezTo>
                    <a:pt x="90" y="160"/>
                    <a:pt x="94" y="169"/>
                    <a:pt x="102" y="171"/>
                  </a:cubicBezTo>
                  <a:cubicBezTo>
                    <a:pt x="109" y="173"/>
                    <a:pt x="118" y="173"/>
                    <a:pt x="124" y="172"/>
                  </a:cubicBezTo>
                  <a:cubicBezTo>
                    <a:pt x="138" y="168"/>
                    <a:pt x="149" y="154"/>
                    <a:pt x="155" y="141"/>
                  </a:cubicBezTo>
                  <a:cubicBezTo>
                    <a:pt x="168" y="116"/>
                    <a:pt x="168" y="82"/>
                    <a:pt x="157" y="56"/>
                  </a:cubicBezTo>
                  <a:cubicBezTo>
                    <a:pt x="153" y="45"/>
                    <a:pt x="145" y="35"/>
                    <a:pt x="137" y="26"/>
                  </a:cubicBezTo>
                  <a:cubicBezTo>
                    <a:pt x="129" y="17"/>
                    <a:pt x="120" y="12"/>
                    <a:pt x="109" y="8"/>
                  </a:cubicBezTo>
                  <a:cubicBezTo>
                    <a:pt x="105" y="6"/>
                    <a:pt x="96" y="2"/>
                    <a:pt x="91" y="2"/>
                  </a:cubicBezTo>
                  <a:cubicBezTo>
                    <a:pt x="86" y="1"/>
                    <a:pt x="81" y="0"/>
                    <a:pt x="76" y="0"/>
                  </a:cubicBezTo>
                  <a:cubicBezTo>
                    <a:pt x="71" y="0"/>
                    <a:pt x="66" y="0"/>
                    <a:pt x="61" y="1"/>
                  </a:cubicBezTo>
                  <a:cubicBezTo>
                    <a:pt x="39" y="2"/>
                    <a:pt x="23" y="10"/>
                    <a:pt x="24" y="31"/>
                  </a:cubicBezTo>
                  <a:close/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54" name="Picture 1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943" y="461963"/>
              <a:ext cx="40798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1081768" y="833438"/>
              <a:ext cx="414338" cy="404813"/>
            </a:xfrm>
            <a:custGeom>
              <a:avLst/>
              <a:gdLst>
                <a:gd name="T0" fmla="*/ 155 w 189"/>
                <a:gd name="T1" fmla="*/ 7 h 185"/>
                <a:gd name="T2" fmla="*/ 98 w 189"/>
                <a:gd name="T3" fmla="*/ 23 h 185"/>
                <a:gd name="T4" fmla="*/ 49 w 189"/>
                <a:gd name="T5" fmla="*/ 11 h 185"/>
                <a:gd name="T6" fmla="*/ 28 w 189"/>
                <a:gd name="T7" fmla="*/ 11 h 185"/>
                <a:gd name="T8" fmla="*/ 12 w 189"/>
                <a:gd name="T9" fmla="*/ 33 h 185"/>
                <a:gd name="T10" fmla="*/ 2 w 189"/>
                <a:gd name="T11" fmla="*/ 83 h 185"/>
                <a:gd name="T12" fmla="*/ 60 w 189"/>
                <a:gd name="T13" fmla="*/ 172 h 185"/>
                <a:gd name="T14" fmla="*/ 158 w 189"/>
                <a:gd name="T15" fmla="*/ 152 h 185"/>
                <a:gd name="T16" fmla="*/ 184 w 189"/>
                <a:gd name="T17" fmla="*/ 114 h 185"/>
                <a:gd name="T18" fmla="*/ 167 w 189"/>
                <a:gd name="T19" fmla="*/ 82 h 185"/>
                <a:gd name="T20" fmla="*/ 154 w 189"/>
                <a:gd name="T21" fmla="*/ 42 h 185"/>
                <a:gd name="T22" fmla="*/ 156 w 189"/>
                <a:gd name="T23" fmla="*/ 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185">
                  <a:moveTo>
                    <a:pt x="155" y="7"/>
                  </a:moveTo>
                  <a:cubicBezTo>
                    <a:pt x="136" y="15"/>
                    <a:pt x="113" y="22"/>
                    <a:pt x="98" y="23"/>
                  </a:cubicBezTo>
                  <a:cubicBezTo>
                    <a:pt x="81" y="23"/>
                    <a:pt x="62" y="21"/>
                    <a:pt x="49" y="11"/>
                  </a:cubicBezTo>
                  <a:cubicBezTo>
                    <a:pt x="38" y="2"/>
                    <a:pt x="39" y="0"/>
                    <a:pt x="28" y="11"/>
                  </a:cubicBezTo>
                  <a:cubicBezTo>
                    <a:pt x="21" y="18"/>
                    <a:pt x="16" y="25"/>
                    <a:pt x="12" y="33"/>
                  </a:cubicBezTo>
                  <a:cubicBezTo>
                    <a:pt x="5" y="50"/>
                    <a:pt x="0" y="66"/>
                    <a:pt x="2" y="83"/>
                  </a:cubicBezTo>
                  <a:cubicBezTo>
                    <a:pt x="5" y="119"/>
                    <a:pt x="26" y="157"/>
                    <a:pt x="60" y="172"/>
                  </a:cubicBezTo>
                  <a:cubicBezTo>
                    <a:pt x="90" y="185"/>
                    <a:pt x="130" y="182"/>
                    <a:pt x="158" y="152"/>
                  </a:cubicBezTo>
                  <a:cubicBezTo>
                    <a:pt x="168" y="142"/>
                    <a:pt x="179" y="128"/>
                    <a:pt x="184" y="114"/>
                  </a:cubicBezTo>
                  <a:cubicBezTo>
                    <a:pt x="189" y="99"/>
                    <a:pt x="174" y="94"/>
                    <a:pt x="167" y="82"/>
                  </a:cubicBezTo>
                  <a:cubicBezTo>
                    <a:pt x="158" y="66"/>
                    <a:pt x="155" y="55"/>
                    <a:pt x="154" y="42"/>
                  </a:cubicBezTo>
                  <a:cubicBezTo>
                    <a:pt x="152" y="30"/>
                    <a:pt x="154" y="18"/>
                    <a:pt x="156" y="7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56" name="Picture 1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6893" y="711201"/>
              <a:ext cx="382588" cy="39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57" name="Picture 1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006" y="1079501"/>
              <a:ext cx="420688" cy="309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18"/>
            <p:cNvSpPr>
              <a:spLocks/>
            </p:cNvSpPr>
            <p:nvPr/>
          </p:nvSpPr>
          <p:spPr bwMode="auto">
            <a:xfrm>
              <a:off x="1724706" y="873126"/>
              <a:ext cx="312738" cy="376238"/>
            </a:xfrm>
            <a:custGeom>
              <a:avLst/>
              <a:gdLst>
                <a:gd name="T0" fmla="*/ 57 w 143"/>
                <a:gd name="T1" fmla="*/ 7 h 172"/>
                <a:gd name="T2" fmla="*/ 49 w 143"/>
                <a:gd name="T3" fmla="*/ 64 h 172"/>
                <a:gd name="T4" fmla="*/ 0 w 143"/>
                <a:gd name="T5" fmla="*/ 110 h 172"/>
                <a:gd name="T6" fmla="*/ 21 w 143"/>
                <a:gd name="T7" fmla="*/ 151 h 172"/>
                <a:gd name="T8" fmla="*/ 58 w 143"/>
                <a:gd name="T9" fmla="*/ 168 h 172"/>
                <a:gd name="T10" fmla="*/ 108 w 143"/>
                <a:gd name="T11" fmla="*/ 130 h 172"/>
                <a:gd name="T12" fmla="*/ 129 w 143"/>
                <a:gd name="T13" fmla="*/ 83 h 172"/>
                <a:gd name="T14" fmla="*/ 124 w 143"/>
                <a:gd name="T15" fmla="*/ 9 h 172"/>
                <a:gd name="T16" fmla="*/ 91 w 143"/>
                <a:gd name="T17" fmla="*/ 6 h 172"/>
                <a:gd name="T18" fmla="*/ 58 w 143"/>
                <a:gd name="T19" fmla="*/ 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172">
                  <a:moveTo>
                    <a:pt x="57" y="7"/>
                  </a:moveTo>
                  <a:cubicBezTo>
                    <a:pt x="63" y="24"/>
                    <a:pt x="57" y="48"/>
                    <a:pt x="49" y="64"/>
                  </a:cubicBezTo>
                  <a:cubicBezTo>
                    <a:pt x="39" y="86"/>
                    <a:pt x="18" y="95"/>
                    <a:pt x="0" y="110"/>
                  </a:cubicBezTo>
                  <a:cubicBezTo>
                    <a:pt x="17" y="114"/>
                    <a:pt x="20" y="137"/>
                    <a:pt x="21" y="151"/>
                  </a:cubicBezTo>
                  <a:cubicBezTo>
                    <a:pt x="21" y="171"/>
                    <a:pt x="42" y="172"/>
                    <a:pt x="58" y="168"/>
                  </a:cubicBezTo>
                  <a:cubicBezTo>
                    <a:pt x="77" y="162"/>
                    <a:pt x="97" y="146"/>
                    <a:pt x="108" y="130"/>
                  </a:cubicBezTo>
                  <a:cubicBezTo>
                    <a:pt x="119" y="113"/>
                    <a:pt x="123" y="104"/>
                    <a:pt x="129" y="83"/>
                  </a:cubicBezTo>
                  <a:cubicBezTo>
                    <a:pt x="135" y="62"/>
                    <a:pt x="143" y="27"/>
                    <a:pt x="124" y="9"/>
                  </a:cubicBezTo>
                  <a:cubicBezTo>
                    <a:pt x="115" y="0"/>
                    <a:pt x="102" y="3"/>
                    <a:pt x="91" y="6"/>
                  </a:cubicBezTo>
                  <a:cubicBezTo>
                    <a:pt x="78" y="11"/>
                    <a:pt x="71" y="11"/>
                    <a:pt x="58" y="7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9"/>
            <p:cNvSpPr>
              <a:spLocks/>
            </p:cNvSpPr>
            <p:nvPr/>
          </p:nvSpPr>
          <p:spPr bwMode="auto">
            <a:xfrm>
              <a:off x="-597807" y="203201"/>
              <a:ext cx="1844675" cy="792163"/>
            </a:xfrm>
            <a:custGeom>
              <a:avLst/>
              <a:gdLst>
                <a:gd name="T0" fmla="*/ 368 w 841"/>
                <a:gd name="T1" fmla="*/ 163 h 361"/>
                <a:gd name="T2" fmla="*/ 189 w 841"/>
                <a:gd name="T3" fmla="*/ 233 h 361"/>
                <a:gd name="T4" fmla="*/ 10 w 841"/>
                <a:gd name="T5" fmla="*/ 361 h 361"/>
                <a:gd name="T6" fmla="*/ 92 w 841"/>
                <a:gd name="T7" fmla="*/ 309 h 361"/>
                <a:gd name="T8" fmla="*/ 180 w 841"/>
                <a:gd name="T9" fmla="*/ 269 h 361"/>
                <a:gd name="T10" fmla="*/ 354 w 841"/>
                <a:gd name="T11" fmla="*/ 215 h 361"/>
                <a:gd name="T12" fmla="*/ 340 w 841"/>
                <a:gd name="T13" fmla="*/ 261 h 361"/>
                <a:gd name="T14" fmla="*/ 324 w 841"/>
                <a:gd name="T15" fmla="*/ 304 h 361"/>
                <a:gd name="T16" fmla="*/ 359 w 841"/>
                <a:gd name="T17" fmla="*/ 302 h 361"/>
                <a:gd name="T18" fmla="*/ 409 w 841"/>
                <a:gd name="T19" fmla="*/ 275 h 361"/>
                <a:gd name="T20" fmla="*/ 503 w 841"/>
                <a:gd name="T21" fmla="*/ 220 h 361"/>
                <a:gd name="T22" fmla="*/ 603 w 841"/>
                <a:gd name="T23" fmla="*/ 167 h 361"/>
                <a:gd name="T24" fmla="*/ 810 w 841"/>
                <a:gd name="T25" fmla="*/ 61 h 361"/>
                <a:gd name="T26" fmla="*/ 833 w 841"/>
                <a:gd name="T27" fmla="*/ 31 h 361"/>
                <a:gd name="T28" fmla="*/ 793 w 841"/>
                <a:gd name="T29" fmla="*/ 11 h 361"/>
                <a:gd name="T30" fmla="*/ 747 w 841"/>
                <a:gd name="T31" fmla="*/ 44 h 361"/>
                <a:gd name="T32" fmla="*/ 697 w 841"/>
                <a:gd name="T33" fmla="*/ 76 h 361"/>
                <a:gd name="T34" fmla="*/ 554 w 841"/>
                <a:gd name="T35" fmla="*/ 158 h 361"/>
                <a:gd name="T36" fmla="*/ 480 w 841"/>
                <a:gd name="T37" fmla="*/ 195 h 361"/>
                <a:gd name="T38" fmla="*/ 407 w 841"/>
                <a:gd name="T39" fmla="*/ 229 h 361"/>
                <a:gd name="T40" fmla="*/ 394 w 841"/>
                <a:gd name="T41" fmla="*/ 195 h 361"/>
                <a:gd name="T42" fmla="*/ 370 w 841"/>
                <a:gd name="T43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1" h="361">
                  <a:moveTo>
                    <a:pt x="368" y="163"/>
                  </a:moveTo>
                  <a:cubicBezTo>
                    <a:pt x="299" y="169"/>
                    <a:pt x="249" y="202"/>
                    <a:pt x="189" y="233"/>
                  </a:cubicBezTo>
                  <a:cubicBezTo>
                    <a:pt x="162" y="247"/>
                    <a:pt x="0" y="333"/>
                    <a:pt x="10" y="361"/>
                  </a:cubicBezTo>
                  <a:cubicBezTo>
                    <a:pt x="39" y="347"/>
                    <a:pt x="65" y="324"/>
                    <a:pt x="92" y="309"/>
                  </a:cubicBezTo>
                  <a:cubicBezTo>
                    <a:pt x="120" y="294"/>
                    <a:pt x="151" y="282"/>
                    <a:pt x="180" y="269"/>
                  </a:cubicBezTo>
                  <a:cubicBezTo>
                    <a:pt x="233" y="247"/>
                    <a:pt x="294" y="214"/>
                    <a:pt x="354" y="215"/>
                  </a:cubicBezTo>
                  <a:cubicBezTo>
                    <a:pt x="351" y="229"/>
                    <a:pt x="348" y="249"/>
                    <a:pt x="340" y="261"/>
                  </a:cubicBezTo>
                  <a:cubicBezTo>
                    <a:pt x="327" y="281"/>
                    <a:pt x="315" y="279"/>
                    <a:pt x="324" y="304"/>
                  </a:cubicBezTo>
                  <a:cubicBezTo>
                    <a:pt x="334" y="333"/>
                    <a:pt x="341" y="316"/>
                    <a:pt x="359" y="302"/>
                  </a:cubicBezTo>
                  <a:cubicBezTo>
                    <a:pt x="374" y="291"/>
                    <a:pt x="394" y="286"/>
                    <a:pt x="409" y="275"/>
                  </a:cubicBezTo>
                  <a:cubicBezTo>
                    <a:pt x="443" y="251"/>
                    <a:pt x="467" y="239"/>
                    <a:pt x="503" y="220"/>
                  </a:cubicBezTo>
                  <a:cubicBezTo>
                    <a:pt x="544" y="199"/>
                    <a:pt x="571" y="186"/>
                    <a:pt x="603" y="167"/>
                  </a:cubicBezTo>
                  <a:cubicBezTo>
                    <a:pt x="671" y="128"/>
                    <a:pt x="736" y="85"/>
                    <a:pt x="810" y="61"/>
                  </a:cubicBezTo>
                  <a:cubicBezTo>
                    <a:pt x="827" y="55"/>
                    <a:pt x="841" y="54"/>
                    <a:pt x="833" y="31"/>
                  </a:cubicBezTo>
                  <a:cubicBezTo>
                    <a:pt x="826" y="11"/>
                    <a:pt x="810" y="0"/>
                    <a:pt x="793" y="11"/>
                  </a:cubicBezTo>
                  <a:cubicBezTo>
                    <a:pt x="782" y="18"/>
                    <a:pt x="772" y="26"/>
                    <a:pt x="747" y="44"/>
                  </a:cubicBezTo>
                  <a:cubicBezTo>
                    <a:pt x="726" y="59"/>
                    <a:pt x="712" y="66"/>
                    <a:pt x="697" y="76"/>
                  </a:cubicBezTo>
                  <a:cubicBezTo>
                    <a:pt x="652" y="111"/>
                    <a:pt x="602" y="130"/>
                    <a:pt x="554" y="158"/>
                  </a:cubicBezTo>
                  <a:cubicBezTo>
                    <a:pt x="529" y="172"/>
                    <a:pt x="504" y="181"/>
                    <a:pt x="480" y="195"/>
                  </a:cubicBezTo>
                  <a:cubicBezTo>
                    <a:pt x="456" y="207"/>
                    <a:pt x="428" y="214"/>
                    <a:pt x="407" y="229"/>
                  </a:cubicBezTo>
                  <a:cubicBezTo>
                    <a:pt x="414" y="213"/>
                    <a:pt x="403" y="207"/>
                    <a:pt x="394" y="195"/>
                  </a:cubicBezTo>
                  <a:cubicBezTo>
                    <a:pt x="386" y="187"/>
                    <a:pt x="380" y="166"/>
                    <a:pt x="370" y="163"/>
                  </a:cubicBezTo>
                </a:path>
              </a:pathLst>
            </a:custGeom>
            <a:solidFill>
              <a:srgbClr val="7F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"/>
            <p:cNvSpPr>
              <a:spLocks/>
            </p:cNvSpPr>
            <p:nvPr/>
          </p:nvSpPr>
          <p:spPr bwMode="auto">
            <a:xfrm>
              <a:off x="513443" y="180976"/>
              <a:ext cx="498475" cy="430213"/>
            </a:xfrm>
            <a:custGeom>
              <a:avLst/>
              <a:gdLst>
                <a:gd name="T0" fmla="*/ 195 w 227"/>
                <a:gd name="T1" fmla="*/ 17 h 196"/>
                <a:gd name="T2" fmla="*/ 211 w 227"/>
                <a:gd name="T3" fmla="*/ 10 h 196"/>
                <a:gd name="T4" fmla="*/ 206 w 227"/>
                <a:gd name="T5" fmla="*/ 41 h 196"/>
                <a:gd name="T6" fmla="*/ 212 w 227"/>
                <a:gd name="T7" fmla="*/ 106 h 196"/>
                <a:gd name="T8" fmla="*/ 202 w 227"/>
                <a:gd name="T9" fmla="*/ 146 h 196"/>
                <a:gd name="T10" fmla="*/ 148 w 227"/>
                <a:gd name="T11" fmla="*/ 118 h 196"/>
                <a:gd name="T12" fmla="*/ 170 w 227"/>
                <a:gd name="T13" fmla="*/ 143 h 196"/>
                <a:gd name="T14" fmla="*/ 184 w 227"/>
                <a:gd name="T15" fmla="*/ 146 h 196"/>
                <a:gd name="T16" fmla="*/ 182 w 227"/>
                <a:gd name="T17" fmla="*/ 159 h 196"/>
                <a:gd name="T18" fmla="*/ 148 w 227"/>
                <a:gd name="T19" fmla="*/ 138 h 196"/>
                <a:gd name="T20" fmla="*/ 114 w 227"/>
                <a:gd name="T21" fmla="*/ 137 h 196"/>
                <a:gd name="T22" fmla="*/ 141 w 227"/>
                <a:gd name="T23" fmla="*/ 156 h 196"/>
                <a:gd name="T24" fmla="*/ 145 w 227"/>
                <a:gd name="T25" fmla="*/ 169 h 196"/>
                <a:gd name="T26" fmla="*/ 114 w 227"/>
                <a:gd name="T27" fmla="*/ 153 h 196"/>
                <a:gd name="T28" fmla="*/ 79 w 227"/>
                <a:gd name="T29" fmla="*/ 158 h 196"/>
                <a:gd name="T30" fmla="*/ 119 w 227"/>
                <a:gd name="T31" fmla="*/ 177 h 196"/>
                <a:gd name="T32" fmla="*/ 96 w 227"/>
                <a:gd name="T33" fmla="*/ 182 h 196"/>
                <a:gd name="T34" fmla="*/ 4 w 227"/>
                <a:gd name="T35" fmla="*/ 186 h 196"/>
                <a:gd name="T36" fmla="*/ 77 w 227"/>
                <a:gd name="T37" fmla="*/ 165 h 196"/>
                <a:gd name="T38" fmla="*/ 41 w 227"/>
                <a:gd name="T39" fmla="*/ 156 h 196"/>
                <a:gd name="T40" fmla="*/ 115 w 227"/>
                <a:gd name="T41" fmla="*/ 148 h 196"/>
                <a:gd name="T42" fmla="*/ 77 w 227"/>
                <a:gd name="T43" fmla="*/ 132 h 196"/>
                <a:gd name="T44" fmla="*/ 137 w 227"/>
                <a:gd name="T45" fmla="*/ 126 h 196"/>
                <a:gd name="T46" fmla="*/ 119 w 227"/>
                <a:gd name="T47" fmla="*/ 108 h 196"/>
                <a:gd name="T48" fmla="*/ 165 w 227"/>
                <a:gd name="T49" fmla="*/ 115 h 196"/>
                <a:gd name="T50" fmla="*/ 209 w 227"/>
                <a:gd name="T51" fmla="*/ 117 h 196"/>
                <a:gd name="T52" fmla="*/ 195 w 227"/>
                <a:gd name="T53" fmla="*/ 66 h 196"/>
                <a:gd name="T54" fmla="*/ 193 w 227"/>
                <a:gd name="T55" fmla="*/ 1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" h="196">
                  <a:moveTo>
                    <a:pt x="195" y="17"/>
                  </a:moveTo>
                  <a:cubicBezTo>
                    <a:pt x="196" y="7"/>
                    <a:pt x="205" y="0"/>
                    <a:pt x="211" y="10"/>
                  </a:cubicBezTo>
                  <a:cubicBezTo>
                    <a:pt x="215" y="17"/>
                    <a:pt x="207" y="34"/>
                    <a:pt x="206" y="41"/>
                  </a:cubicBezTo>
                  <a:cubicBezTo>
                    <a:pt x="204" y="64"/>
                    <a:pt x="206" y="84"/>
                    <a:pt x="212" y="106"/>
                  </a:cubicBezTo>
                  <a:cubicBezTo>
                    <a:pt x="216" y="124"/>
                    <a:pt x="227" y="157"/>
                    <a:pt x="202" y="146"/>
                  </a:cubicBezTo>
                  <a:cubicBezTo>
                    <a:pt x="179" y="137"/>
                    <a:pt x="176" y="115"/>
                    <a:pt x="148" y="118"/>
                  </a:cubicBezTo>
                  <a:cubicBezTo>
                    <a:pt x="153" y="129"/>
                    <a:pt x="158" y="138"/>
                    <a:pt x="170" y="143"/>
                  </a:cubicBezTo>
                  <a:cubicBezTo>
                    <a:pt x="177" y="145"/>
                    <a:pt x="179" y="138"/>
                    <a:pt x="184" y="146"/>
                  </a:cubicBezTo>
                  <a:cubicBezTo>
                    <a:pt x="188" y="150"/>
                    <a:pt x="186" y="158"/>
                    <a:pt x="182" y="159"/>
                  </a:cubicBezTo>
                  <a:cubicBezTo>
                    <a:pt x="177" y="162"/>
                    <a:pt x="153" y="140"/>
                    <a:pt x="148" y="138"/>
                  </a:cubicBezTo>
                  <a:cubicBezTo>
                    <a:pt x="137" y="135"/>
                    <a:pt x="123" y="132"/>
                    <a:pt x="114" y="137"/>
                  </a:cubicBezTo>
                  <a:cubicBezTo>
                    <a:pt x="123" y="143"/>
                    <a:pt x="132" y="150"/>
                    <a:pt x="141" y="156"/>
                  </a:cubicBezTo>
                  <a:cubicBezTo>
                    <a:pt x="146" y="159"/>
                    <a:pt x="166" y="171"/>
                    <a:pt x="145" y="169"/>
                  </a:cubicBezTo>
                  <a:cubicBezTo>
                    <a:pt x="137" y="169"/>
                    <a:pt x="125" y="155"/>
                    <a:pt x="114" y="153"/>
                  </a:cubicBezTo>
                  <a:cubicBezTo>
                    <a:pt x="103" y="152"/>
                    <a:pt x="89" y="153"/>
                    <a:pt x="79" y="158"/>
                  </a:cubicBezTo>
                  <a:cubicBezTo>
                    <a:pt x="89" y="166"/>
                    <a:pt x="112" y="170"/>
                    <a:pt x="119" y="177"/>
                  </a:cubicBezTo>
                  <a:cubicBezTo>
                    <a:pt x="135" y="196"/>
                    <a:pt x="103" y="183"/>
                    <a:pt x="96" y="182"/>
                  </a:cubicBezTo>
                  <a:cubicBezTo>
                    <a:pt x="70" y="175"/>
                    <a:pt x="18" y="183"/>
                    <a:pt x="4" y="186"/>
                  </a:cubicBezTo>
                  <a:cubicBezTo>
                    <a:pt x="0" y="177"/>
                    <a:pt x="45" y="172"/>
                    <a:pt x="77" y="165"/>
                  </a:cubicBezTo>
                  <a:cubicBezTo>
                    <a:pt x="70" y="153"/>
                    <a:pt x="52" y="158"/>
                    <a:pt x="41" y="156"/>
                  </a:cubicBezTo>
                  <a:cubicBezTo>
                    <a:pt x="42" y="148"/>
                    <a:pt x="101" y="140"/>
                    <a:pt x="115" y="148"/>
                  </a:cubicBezTo>
                  <a:cubicBezTo>
                    <a:pt x="110" y="131"/>
                    <a:pt x="90" y="135"/>
                    <a:pt x="77" y="132"/>
                  </a:cubicBezTo>
                  <a:cubicBezTo>
                    <a:pt x="77" y="125"/>
                    <a:pt x="123" y="128"/>
                    <a:pt x="137" y="126"/>
                  </a:cubicBezTo>
                  <a:cubicBezTo>
                    <a:pt x="135" y="117"/>
                    <a:pt x="123" y="113"/>
                    <a:pt x="119" y="108"/>
                  </a:cubicBezTo>
                  <a:cubicBezTo>
                    <a:pt x="132" y="105"/>
                    <a:pt x="151" y="112"/>
                    <a:pt x="165" y="115"/>
                  </a:cubicBezTo>
                  <a:cubicBezTo>
                    <a:pt x="180" y="118"/>
                    <a:pt x="205" y="131"/>
                    <a:pt x="209" y="117"/>
                  </a:cubicBezTo>
                  <a:cubicBezTo>
                    <a:pt x="212" y="104"/>
                    <a:pt x="195" y="82"/>
                    <a:pt x="195" y="66"/>
                  </a:cubicBezTo>
                  <a:cubicBezTo>
                    <a:pt x="195" y="48"/>
                    <a:pt x="197" y="35"/>
                    <a:pt x="193" y="17"/>
                  </a:cubicBezTo>
                </a:path>
              </a:pathLst>
            </a:custGeom>
            <a:solidFill>
              <a:srgbClr val="6C5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1"/>
            <p:cNvSpPr>
              <a:spLocks/>
            </p:cNvSpPr>
            <p:nvPr/>
          </p:nvSpPr>
          <p:spPr bwMode="auto">
            <a:xfrm>
              <a:off x="608693" y="569913"/>
              <a:ext cx="288925" cy="1076325"/>
            </a:xfrm>
            <a:custGeom>
              <a:avLst/>
              <a:gdLst>
                <a:gd name="T0" fmla="*/ 20 w 132"/>
                <a:gd name="T1" fmla="*/ 1 h 491"/>
                <a:gd name="T2" fmla="*/ 46 w 132"/>
                <a:gd name="T3" fmla="*/ 26 h 491"/>
                <a:gd name="T4" fmla="*/ 72 w 132"/>
                <a:gd name="T5" fmla="*/ 72 h 491"/>
                <a:gd name="T6" fmla="*/ 65 w 132"/>
                <a:gd name="T7" fmla="*/ 169 h 491"/>
                <a:gd name="T8" fmla="*/ 25 w 132"/>
                <a:gd name="T9" fmla="*/ 368 h 491"/>
                <a:gd name="T10" fmla="*/ 62 w 132"/>
                <a:gd name="T11" fmla="*/ 452 h 491"/>
                <a:gd name="T12" fmla="*/ 86 w 132"/>
                <a:gd name="T13" fmla="*/ 478 h 491"/>
                <a:gd name="T14" fmla="*/ 120 w 132"/>
                <a:gd name="T15" fmla="*/ 489 h 491"/>
                <a:gd name="T16" fmla="*/ 125 w 132"/>
                <a:gd name="T17" fmla="*/ 471 h 491"/>
                <a:gd name="T18" fmla="*/ 119 w 132"/>
                <a:gd name="T19" fmla="*/ 446 h 491"/>
                <a:gd name="T20" fmla="*/ 34 w 132"/>
                <a:gd name="T21" fmla="*/ 404 h 491"/>
                <a:gd name="T22" fmla="*/ 12 w 132"/>
                <a:gd name="T23" fmla="*/ 450 h 491"/>
                <a:gd name="T24" fmla="*/ 47 w 132"/>
                <a:gd name="T25" fmla="*/ 477 h 491"/>
                <a:gd name="T26" fmla="*/ 32 w 132"/>
                <a:gd name="T27" fmla="*/ 443 h 491"/>
                <a:gd name="T28" fmla="*/ 45 w 132"/>
                <a:gd name="T29" fmla="*/ 455 h 491"/>
                <a:gd name="T30" fmla="*/ 34 w 132"/>
                <a:gd name="T31" fmla="*/ 470 h 491"/>
                <a:gd name="T32" fmla="*/ 26 w 132"/>
                <a:gd name="T33" fmla="*/ 424 h 491"/>
                <a:gd name="T34" fmla="*/ 70 w 132"/>
                <a:gd name="T35" fmla="*/ 410 h 491"/>
                <a:gd name="T36" fmla="*/ 92 w 132"/>
                <a:gd name="T37" fmla="*/ 422 h 491"/>
                <a:gd name="T38" fmla="*/ 100 w 132"/>
                <a:gd name="T39" fmla="*/ 432 h 491"/>
                <a:gd name="T40" fmla="*/ 110 w 132"/>
                <a:gd name="T41" fmla="*/ 442 h 491"/>
                <a:gd name="T42" fmla="*/ 115 w 132"/>
                <a:gd name="T43" fmla="*/ 465 h 491"/>
                <a:gd name="T44" fmla="*/ 99 w 132"/>
                <a:gd name="T45" fmla="*/ 476 h 491"/>
                <a:gd name="T46" fmla="*/ 60 w 132"/>
                <a:gd name="T47" fmla="*/ 440 h 491"/>
                <a:gd name="T48" fmla="*/ 36 w 132"/>
                <a:gd name="T49" fmla="*/ 390 h 491"/>
                <a:gd name="T50" fmla="*/ 40 w 132"/>
                <a:gd name="T51" fmla="*/ 295 h 491"/>
                <a:gd name="T52" fmla="*/ 53 w 132"/>
                <a:gd name="T53" fmla="*/ 250 h 491"/>
                <a:gd name="T54" fmla="*/ 67 w 132"/>
                <a:gd name="T55" fmla="*/ 198 h 491"/>
                <a:gd name="T56" fmla="*/ 20 w 132"/>
                <a:gd name="T57" fmla="*/ 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2" h="491">
                  <a:moveTo>
                    <a:pt x="20" y="1"/>
                  </a:moveTo>
                  <a:cubicBezTo>
                    <a:pt x="0" y="12"/>
                    <a:pt x="40" y="21"/>
                    <a:pt x="46" y="26"/>
                  </a:cubicBezTo>
                  <a:cubicBezTo>
                    <a:pt x="61" y="35"/>
                    <a:pt x="68" y="55"/>
                    <a:pt x="72" y="72"/>
                  </a:cubicBezTo>
                  <a:cubicBezTo>
                    <a:pt x="79" y="103"/>
                    <a:pt x="71" y="139"/>
                    <a:pt x="65" y="169"/>
                  </a:cubicBezTo>
                  <a:cubicBezTo>
                    <a:pt x="53" y="234"/>
                    <a:pt x="19" y="299"/>
                    <a:pt x="25" y="368"/>
                  </a:cubicBezTo>
                  <a:cubicBezTo>
                    <a:pt x="27" y="398"/>
                    <a:pt x="42" y="428"/>
                    <a:pt x="62" y="452"/>
                  </a:cubicBezTo>
                  <a:cubicBezTo>
                    <a:pt x="70" y="462"/>
                    <a:pt x="75" y="470"/>
                    <a:pt x="86" y="478"/>
                  </a:cubicBezTo>
                  <a:cubicBezTo>
                    <a:pt x="95" y="485"/>
                    <a:pt x="107" y="491"/>
                    <a:pt x="120" y="489"/>
                  </a:cubicBezTo>
                  <a:cubicBezTo>
                    <a:pt x="132" y="487"/>
                    <a:pt x="127" y="481"/>
                    <a:pt x="125" y="471"/>
                  </a:cubicBezTo>
                  <a:cubicBezTo>
                    <a:pt x="123" y="462"/>
                    <a:pt x="122" y="455"/>
                    <a:pt x="119" y="446"/>
                  </a:cubicBezTo>
                  <a:cubicBezTo>
                    <a:pt x="106" y="418"/>
                    <a:pt x="65" y="385"/>
                    <a:pt x="34" y="404"/>
                  </a:cubicBezTo>
                  <a:cubicBezTo>
                    <a:pt x="19" y="413"/>
                    <a:pt x="12" y="432"/>
                    <a:pt x="12" y="450"/>
                  </a:cubicBezTo>
                  <a:cubicBezTo>
                    <a:pt x="12" y="466"/>
                    <a:pt x="29" y="487"/>
                    <a:pt x="47" y="477"/>
                  </a:cubicBezTo>
                  <a:cubicBezTo>
                    <a:pt x="68" y="466"/>
                    <a:pt x="43" y="433"/>
                    <a:pt x="32" y="443"/>
                  </a:cubicBezTo>
                  <a:cubicBezTo>
                    <a:pt x="20" y="452"/>
                    <a:pt x="43" y="453"/>
                    <a:pt x="45" y="455"/>
                  </a:cubicBezTo>
                  <a:cubicBezTo>
                    <a:pt x="54" y="464"/>
                    <a:pt x="43" y="472"/>
                    <a:pt x="34" y="470"/>
                  </a:cubicBezTo>
                  <a:cubicBezTo>
                    <a:pt x="15" y="465"/>
                    <a:pt x="19" y="437"/>
                    <a:pt x="26" y="424"/>
                  </a:cubicBezTo>
                  <a:cubicBezTo>
                    <a:pt x="36" y="406"/>
                    <a:pt x="51" y="404"/>
                    <a:pt x="70" y="410"/>
                  </a:cubicBezTo>
                  <a:cubicBezTo>
                    <a:pt x="78" y="412"/>
                    <a:pt x="85" y="415"/>
                    <a:pt x="92" y="422"/>
                  </a:cubicBezTo>
                  <a:cubicBezTo>
                    <a:pt x="95" y="425"/>
                    <a:pt x="97" y="429"/>
                    <a:pt x="100" y="432"/>
                  </a:cubicBezTo>
                  <a:cubicBezTo>
                    <a:pt x="103" y="435"/>
                    <a:pt x="108" y="438"/>
                    <a:pt x="110" y="442"/>
                  </a:cubicBezTo>
                  <a:cubicBezTo>
                    <a:pt x="116" y="448"/>
                    <a:pt x="116" y="456"/>
                    <a:pt x="115" y="465"/>
                  </a:cubicBezTo>
                  <a:cubicBezTo>
                    <a:pt x="114" y="478"/>
                    <a:pt x="111" y="481"/>
                    <a:pt x="99" y="476"/>
                  </a:cubicBezTo>
                  <a:cubicBezTo>
                    <a:pt x="79" y="468"/>
                    <a:pt x="69" y="458"/>
                    <a:pt x="60" y="440"/>
                  </a:cubicBezTo>
                  <a:cubicBezTo>
                    <a:pt x="52" y="422"/>
                    <a:pt x="40" y="409"/>
                    <a:pt x="36" y="390"/>
                  </a:cubicBezTo>
                  <a:cubicBezTo>
                    <a:pt x="29" y="359"/>
                    <a:pt x="34" y="325"/>
                    <a:pt x="40" y="295"/>
                  </a:cubicBezTo>
                  <a:cubicBezTo>
                    <a:pt x="42" y="284"/>
                    <a:pt x="51" y="261"/>
                    <a:pt x="53" y="250"/>
                  </a:cubicBezTo>
                  <a:cubicBezTo>
                    <a:pt x="55" y="238"/>
                    <a:pt x="64" y="208"/>
                    <a:pt x="67" y="198"/>
                  </a:cubicBezTo>
                  <a:cubicBezTo>
                    <a:pt x="111" y="72"/>
                    <a:pt x="56" y="0"/>
                    <a:pt x="20" y="1"/>
                  </a:cubicBezTo>
                </a:path>
              </a:pathLst>
            </a:custGeom>
            <a:solidFill>
              <a:srgbClr val="6C5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2"/>
            <p:cNvSpPr>
              <a:spLocks/>
            </p:cNvSpPr>
            <p:nvPr/>
          </p:nvSpPr>
          <p:spPr bwMode="auto">
            <a:xfrm>
              <a:off x="259443" y="1081088"/>
              <a:ext cx="1025525" cy="1547813"/>
            </a:xfrm>
            <a:custGeom>
              <a:avLst/>
              <a:gdLst>
                <a:gd name="T0" fmla="*/ 54 w 468"/>
                <a:gd name="T1" fmla="*/ 97 h 706"/>
                <a:gd name="T2" fmla="*/ 52 w 468"/>
                <a:gd name="T3" fmla="*/ 329 h 706"/>
                <a:gd name="T4" fmla="*/ 60 w 468"/>
                <a:gd name="T5" fmla="*/ 359 h 706"/>
                <a:gd name="T6" fmla="*/ 90 w 468"/>
                <a:gd name="T7" fmla="*/ 376 h 706"/>
                <a:gd name="T8" fmla="*/ 149 w 468"/>
                <a:gd name="T9" fmla="*/ 360 h 706"/>
                <a:gd name="T10" fmla="*/ 178 w 468"/>
                <a:gd name="T11" fmla="*/ 318 h 706"/>
                <a:gd name="T12" fmla="*/ 258 w 468"/>
                <a:gd name="T13" fmla="*/ 367 h 706"/>
                <a:gd name="T14" fmla="*/ 230 w 468"/>
                <a:gd name="T15" fmla="*/ 402 h 706"/>
                <a:gd name="T16" fmla="*/ 102 w 468"/>
                <a:gd name="T17" fmla="*/ 388 h 706"/>
                <a:gd name="T18" fmla="*/ 85 w 468"/>
                <a:gd name="T19" fmla="*/ 419 h 706"/>
                <a:gd name="T20" fmla="*/ 155 w 468"/>
                <a:gd name="T21" fmla="*/ 451 h 706"/>
                <a:gd name="T22" fmla="*/ 210 w 468"/>
                <a:gd name="T23" fmla="*/ 427 h 706"/>
                <a:gd name="T24" fmla="*/ 199 w 468"/>
                <a:gd name="T25" fmla="*/ 461 h 706"/>
                <a:gd name="T26" fmla="*/ 169 w 468"/>
                <a:gd name="T27" fmla="*/ 482 h 706"/>
                <a:gd name="T28" fmla="*/ 236 w 468"/>
                <a:gd name="T29" fmla="*/ 522 h 706"/>
                <a:gd name="T30" fmla="*/ 382 w 468"/>
                <a:gd name="T31" fmla="*/ 610 h 706"/>
                <a:gd name="T32" fmla="*/ 452 w 468"/>
                <a:gd name="T33" fmla="*/ 620 h 706"/>
                <a:gd name="T34" fmla="*/ 426 w 468"/>
                <a:gd name="T35" fmla="*/ 643 h 706"/>
                <a:gd name="T36" fmla="*/ 240 w 468"/>
                <a:gd name="T37" fmla="*/ 546 h 706"/>
                <a:gd name="T38" fmla="*/ 153 w 468"/>
                <a:gd name="T39" fmla="*/ 491 h 706"/>
                <a:gd name="T40" fmla="*/ 109 w 468"/>
                <a:gd name="T41" fmla="*/ 472 h 706"/>
                <a:gd name="T42" fmla="*/ 111 w 468"/>
                <a:gd name="T43" fmla="*/ 603 h 706"/>
                <a:gd name="T44" fmla="*/ 124 w 468"/>
                <a:gd name="T45" fmla="*/ 697 h 706"/>
                <a:gd name="T46" fmla="*/ 93 w 468"/>
                <a:gd name="T47" fmla="*/ 632 h 706"/>
                <a:gd name="T48" fmla="*/ 80 w 468"/>
                <a:gd name="T49" fmla="*/ 473 h 706"/>
                <a:gd name="T50" fmla="*/ 56 w 468"/>
                <a:gd name="T51" fmla="*/ 503 h 706"/>
                <a:gd name="T52" fmla="*/ 30 w 468"/>
                <a:gd name="T53" fmla="*/ 494 h 706"/>
                <a:gd name="T54" fmla="*/ 42 w 468"/>
                <a:gd name="T55" fmla="*/ 467 h 706"/>
                <a:gd name="T56" fmla="*/ 68 w 468"/>
                <a:gd name="T57" fmla="*/ 446 h 706"/>
                <a:gd name="T58" fmla="*/ 57 w 468"/>
                <a:gd name="T59" fmla="*/ 421 h 706"/>
                <a:gd name="T60" fmla="*/ 43 w 468"/>
                <a:gd name="T61" fmla="*/ 392 h 706"/>
                <a:gd name="T62" fmla="*/ 10 w 468"/>
                <a:gd name="T63" fmla="*/ 347 h 706"/>
                <a:gd name="T64" fmla="*/ 20 w 468"/>
                <a:gd name="T65" fmla="*/ 291 h 706"/>
                <a:gd name="T66" fmla="*/ 24 w 468"/>
                <a:gd name="T67" fmla="*/ 159 h 706"/>
                <a:gd name="T68" fmla="*/ 23 w 468"/>
                <a:gd name="T69" fmla="*/ 23 h 706"/>
                <a:gd name="T70" fmla="*/ 56 w 468"/>
                <a:gd name="T71" fmla="*/ 5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8" h="706">
                  <a:moveTo>
                    <a:pt x="56" y="57"/>
                  </a:moveTo>
                  <a:cubicBezTo>
                    <a:pt x="57" y="70"/>
                    <a:pt x="54" y="83"/>
                    <a:pt x="54" y="97"/>
                  </a:cubicBezTo>
                  <a:cubicBezTo>
                    <a:pt x="52" y="137"/>
                    <a:pt x="50" y="177"/>
                    <a:pt x="49" y="217"/>
                  </a:cubicBezTo>
                  <a:cubicBezTo>
                    <a:pt x="48" y="255"/>
                    <a:pt x="52" y="291"/>
                    <a:pt x="52" y="329"/>
                  </a:cubicBezTo>
                  <a:cubicBezTo>
                    <a:pt x="59" y="328"/>
                    <a:pt x="75" y="327"/>
                    <a:pt x="78" y="334"/>
                  </a:cubicBezTo>
                  <a:cubicBezTo>
                    <a:pt x="81" y="343"/>
                    <a:pt x="65" y="353"/>
                    <a:pt x="60" y="359"/>
                  </a:cubicBezTo>
                  <a:cubicBezTo>
                    <a:pt x="66" y="360"/>
                    <a:pt x="75" y="354"/>
                    <a:pt x="80" y="357"/>
                  </a:cubicBezTo>
                  <a:cubicBezTo>
                    <a:pt x="87" y="360"/>
                    <a:pt x="83" y="372"/>
                    <a:pt x="90" y="376"/>
                  </a:cubicBezTo>
                  <a:cubicBezTo>
                    <a:pt x="98" y="365"/>
                    <a:pt x="118" y="356"/>
                    <a:pt x="131" y="352"/>
                  </a:cubicBezTo>
                  <a:cubicBezTo>
                    <a:pt x="148" y="346"/>
                    <a:pt x="137" y="356"/>
                    <a:pt x="149" y="360"/>
                  </a:cubicBezTo>
                  <a:cubicBezTo>
                    <a:pt x="153" y="362"/>
                    <a:pt x="165" y="353"/>
                    <a:pt x="170" y="351"/>
                  </a:cubicBezTo>
                  <a:cubicBezTo>
                    <a:pt x="150" y="349"/>
                    <a:pt x="163" y="319"/>
                    <a:pt x="178" y="318"/>
                  </a:cubicBezTo>
                  <a:cubicBezTo>
                    <a:pt x="193" y="317"/>
                    <a:pt x="214" y="335"/>
                    <a:pt x="227" y="341"/>
                  </a:cubicBezTo>
                  <a:cubicBezTo>
                    <a:pt x="245" y="349"/>
                    <a:pt x="265" y="341"/>
                    <a:pt x="258" y="367"/>
                  </a:cubicBezTo>
                  <a:cubicBezTo>
                    <a:pt x="254" y="382"/>
                    <a:pt x="249" y="399"/>
                    <a:pt x="241" y="413"/>
                  </a:cubicBezTo>
                  <a:cubicBezTo>
                    <a:pt x="237" y="410"/>
                    <a:pt x="233" y="407"/>
                    <a:pt x="230" y="402"/>
                  </a:cubicBezTo>
                  <a:cubicBezTo>
                    <a:pt x="221" y="415"/>
                    <a:pt x="179" y="396"/>
                    <a:pt x="166" y="393"/>
                  </a:cubicBezTo>
                  <a:cubicBezTo>
                    <a:pt x="146" y="389"/>
                    <a:pt x="123" y="385"/>
                    <a:pt x="102" y="388"/>
                  </a:cubicBezTo>
                  <a:cubicBezTo>
                    <a:pt x="103" y="389"/>
                    <a:pt x="104" y="391"/>
                    <a:pt x="105" y="393"/>
                  </a:cubicBezTo>
                  <a:cubicBezTo>
                    <a:pt x="99" y="401"/>
                    <a:pt x="90" y="410"/>
                    <a:pt x="85" y="419"/>
                  </a:cubicBezTo>
                  <a:cubicBezTo>
                    <a:pt x="101" y="430"/>
                    <a:pt x="115" y="441"/>
                    <a:pt x="132" y="451"/>
                  </a:cubicBezTo>
                  <a:cubicBezTo>
                    <a:pt x="144" y="458"/>
                    <a:pt x="144" y="458"/>
                    <a:pt x="155" y="451"/>
                  </a:cubicBezTo>
                  <a:cubicBezTo>
                    <a:pt x="165" y="445"/>
                    <a:pt x="174" y="441"/>
                    <a:pt x="184" y="435"/>
                  </a:cubicBezTo>
                  <a:cubicBezTo>
                    <a:pt x="190" y="431"/>
                    <a:pt x="201" y="423"/>
                    <a:pt x="210" y="427"/>
                  </a:cubicBezTo>
                  <a:cubicBezTo>
                    <a:pt x="220" y="432"/>
                    <a:pt x="212" y="441"/>
                    <a:pt x="207" y="448"/>
                  </a:cubicBezTo>
                  <a:cubicBezTo>
                    <a:pt x="205" y="451"/>
                    <a:pt x="202" y="459"/>
                    <a:pt x="199" y="461"/>
                  </a:cubicBezTo>
                  <a:cubicBezTo>
                    <a:pt x="193" y="465"/>
                    <a:pt x="192" y="459"/>
                    <a:pt x="187" y="461"/>
                  </a:cubicBezTo>
                  <a:cubicBezTo>
                    <a:pt x="182" y="464"/>
                    <a:pt x="172" y="476"/>
                    <a:pt x="169" y="482"/>
                  </a:cubicBezTo>
                  <a:cubicBezTo>
                    <a:pt x="178" y="488"/>
                    <a:pt x="189" y="494"/>
                    <a:pt x="196" y="498"/>
                  </a:cubicBezTo>
                  <a:cubicBezTo>
                    <a:pt x="209" y="507"/>
                    <a:pt x="223" y="513"/>
                    <a:pt x="236" y="522"/>
                  </a:cubicBezTo>
                  <a:cubicBezTo>
                    <a:pt x="251" y="533"/>
                    <a:pt x="266" y="545"/>
                    <a:pt x="283" y="555"/>
                  </a:cubicBezTo>
                  <a:cubicBezTo>
                    <a:pt x="314" y="575"/>
                    <a:pt x="349" y="593"/>
                    <a:pt x="382" y="610"/>
                  </a:cubicBezTo>
                  <a:cubicBezTo>
                    <a:pt x="395" y="617"/>
                    <a:pt x="416" y="627"/>
                    <a:pt x="430" y="624"/>
                  </a:cubicBezTo>
                  <a:cubicBezTo>
                    <a:pt x="440" y="622"/>
                    <a:pt x="442" y="614"/>
                    <a:pt x="452" y="620"/>
                  </a:cubicBezTo>
                  <a:cubicBezTo>
                    <a:pt x="454" y="621"/>
                    <a:pt x="468" y="638"/>
                    <a:pt x="468" y="639"/>
                  </a:cubicBezTo>
                  <a:cubicBezTo>
                    <a:pt x="468" y="651"/>
                    <a:pt x="434" y="644"/>
                    <a:pt x="426" y="643"/>
                  </a:cubicBezTo>
                  <a:cubicBezTo>
                    <a:pt x="406" y="640"/>
                    <a:pt x="391" y="632"/>
                    <a:pt x="374" y="622"/>
                  </a:cubicBezTo>
                  <a:cubicBezTo>
                    <a:pt x="329" y="598"/>
                    <a:pt x="286" y="569"/>
                    <a:pt x="240" y="546"/>
                  </a:cubicBezTo>
                  <a:cubicBezTo>
                    <a:pt x="217" y="534"/>
                    <a:pt x="200" y="520"/>
                    <a:pt x="190" y="514"/>
                  </a:cubicBezTo>
                  <a:cubicBezTo>
                    <a:pt x="177" y="507"/>
                    <a:pt x="157" y="492"/>
                    <a:pt x="153" y="491"/>
                  </a:cubicBezTo>
                  <a:cubicBezTo>
                    <a:pt x="144" y="489"/>
                    <a:pt x="139" y="492"/>
                    <a:pt x="130" y="488"/>
                  </a:cubicBezTo>
                  <a:cubicBezTo>
                    <a:pt x="122" y="484"/>
                    <a:pt x="116" y="477"/>
                    <a:pt x="109" y="472"/>
                  </a:cubicBezTo>
                  <a:cubicBezTo>
                    <a:pt x="117" y="494"/>
                    <a:pt x="111" y="518"/>
                    <a:pt x="111" y="542"/>
                  </a:cubicBezTo>
                  <a:cubicBezTo>
                    <a:pt x="111" y="563"/>
                    <a:pt x="109" y="583"/>
                    <a:pt x="111" y="603"/>
                  </a:cubicBezTo>
                  <a:cubicBezTo>
                    <a:pt x="113" y="622"/>
                    <a:pt x="118" y="639"/>
                    <a:pt x="123" y="657"/>
                  </a:cubicBezTo>
                  <a:cubicBezTo>
                    <a:pt x="124" y="664"/>
                    <a:pt x="131" y="692"/>
                    <a:pt x="124" y="697"/>
                  </a:cubicBezTo>
                  <a:cubicBezTo>
                    <a:pt x="112" y="706"/>
                    <a:pt x="96" y="681"/>
                    <a:pt x="96" y="672"/>
                  </a:cubicBezTo>
                  <a:cubicBezTo>
                    <a:pt x="94" y="659"/>
                    <a:pt x="95" y="646"/>
                    <a:pt x="93" y="632"/>
                  </a:cubicBezTo>
                  <a:cubicBezTo>
                    <a:pt x="90" y="606"/>
                    <a:pt x="84" y="580"/>
                    <a:pt x="83" y="553"/>
                  </a:cubicBezTo>
                  <a:cubicBezTo>
                    <a:pt x="81" y="526"/>
                    <a:pt x="87" y="500"/>
                    <a:pt x="80" y="473"/>
                  </a:cubicBezTo>
                  <a:cubicBezTo>
                    <a:pt x="75" y="477"/>
                    <a:pt x="68" y="480"/>
                    <a:pt x="64" y="485"/>
                  </a:cubicBezTo>
                  <a:cubicBezTo>
                    <a:pt x="60" y="490"/>
                    <a:pt x="59" y="498"/>
                    <a:pt x="56" y="503"/>
                  </a:cubicBezTo>
                  <a:cubicBezTo>
                    <a:pt x="50" y="511"/>
                    <a:pt x="54" y="511"/>
                    <a:pt x="44" y="505"/>
                  </a:cubicBezTo>
                  <a:cubicBezTo>
                    <a:pt x="39" y="502"/>
                    <a:pt x="35" y="497"/>
                    <a:pt x="30" y="494"/>
                  </a:cubicBezTo>
                  <a:cubicBezTo>
                    <a:pt x="34" y="486"/>
                    <a:pt x="29" y="483"/>
                    <a:pt x="30" y="477"/>
                  </a:cubicBezTo>
                  <a:cubicBezTo>
                    <a:pt x="31" y="467"/>
                    <a:pt x="32" y="470"/>
                    <a:pt x="42" y="467"/>
                  </a:cubicBezTo>
                  <a:cubicBezTo>
                    <a:pt x="49" y="465"/>
                    <a:pt x="56" y="461"/>
                    <a:pt x="61" y="456"/>
                  </a:cubicBezTo>
                  <a:cubicBezTo>
                    <a:pt x="62" y="454"/>
                    <a:pt x="68" y="448"/>
                    <a:pt x="68" y="446"/>
                  </a:cubicBezTo>
                  <a:cubicBezTo>
                    <a:pt x="69" y="440"/>
                    <a:pt x="64" y="443"/>
                    <a:pt x="63" y="438"/>
                  </a:cubicBezTo>
                  <a:cubicBezTo>
                    <a:pt x="61" y="434"/>
                    <a:pt x="60" y="424"/>
                    <a:pt x="57" y="421"/>
                  </a:cubicBezTo>
                  <a:cubicBezTo>
                    <a:pt x="51" y="415"/>
                    <a:pt x="46" y="423"/>
                    <a:pt x="44" y="411"/>
                  </a:cubicBezTo>
                  <a:cubicBezTo>
                    <a:pt x="43" y="403"/>
                    <a:pt x="48" y="401"/>
                    <a:pt x="43" y="392"/>
                  </a:cubicBezTo>
                  <a:cubicBezTo>
                    <a:pt x="38" y="386"/>
                    <a:pt x="33" y="383"/>
                    <a:pt x="25" y="382"/>
                  </a:cubicBezTo>
                  <a:cubicBezTo>
                    <a:pt x="28" y="382"/>
                    <a:pt x="11" y="350"/>
                    <a:pt x="10" y="347"/>
                  </a:cubicBezTo>
                  <a:cubicBezTo>
                    <a:pt x="5" y="338"/>
                    <a:pt x="0" y="323"/>
                    <a:pt x="5" y="312"/>
                  </a:cubicBezTo>
                  <a:cubicBezTo>
                    <a:pt x="20" y="319"/>
                    <a:pt x="19" y="300"/>
                    <a:pt x="20" y="291"/>
                  </a:cubicBezTo>
                  <a:cubicBezTo>
                    <a:pt x="24" y="263"/>
                    <a:pt x="22" y="236"/>
                    <a:pt x="25" y="208"/>
                  </a:cubicBezTo>
                  <a:cubicBezTo>
                    <a:pt x="26" y="192"/>
                    <a:pt x="25" y="175"/>
                    <a:pt x="24" y="159"/>
                  </a:cubicBezTo>
                  <a:cubicBezTo>
                    <a:pt x="23" y="133"/>
                    <a:pt x="25" y="101"/>
                    <a:pt x="24" y="75"/>
                  </a:cubicBezTo>
                  <a:cubicBezTo>
                    <a:pt x="23" y="53"/>
                    <a:pt x="21" y="38"/>
                    <a:pt x="23" y="23"/>
                  </a:cubicBezTo>
                  <a:cubicBezTo>
                    <a:pt x="25" y="10"/>
                    <a:pt x="33" y="0"/>
                    <a:pt x="47" y="4"/>
                  </a:cubicBezTo>
                  <a:cubicBezTo>
                    <a:pt x="68" y="8"/>
                    <a:pt x="54" y="43"/>
                    <a:pt x="56" y="57"/>
                  </a:cubicBezTo>
                  <a:close/>
                </a:path>
              </a:pathLst>
            </a:custGeom>
            <a:solidFill>
              <a:srgbClr val="B1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3"/>
            <p:cNvSpPr>
              <a:spLocks/>
            </p:cNvSpPr>
            <p:nvPr/>
          </p:nvSpPr>
          <p:spPr bwMode="auto">
            <a:xfrm>
              <a:off x="1432606" y="1387476"/>
              <a:ext cx="225425" cy="160338"/>
            </a:xfrm>
            <a:custGeom>
              <a:avLst/>
              <a:gdLst>
                <a:gd name="T0" fmla="*/ 103 w 103"/>
                <a:gd name="T1" fmla="*/ 2 h 73"/>
                <a:gd name="T2" fmla="*/ 74 w 103"/>
                <a:gd name="T3" fmla="*/ 5 h 73"/>
                <a:gd name="T4" fmla="*/ 61 w 103"/>
                <a:gd name="T5" fmla="*/ 5 h 73"/>
                <a:gd name="T6" fmla="*/ 51 w 103"/>
                <a:gd name="T7" fmla="*/ 5 h 73"/>
                <a:gd name="T8" fmla="*/ 48 w 103"/>
                <a:gd name="T9" fmla="*/ 7 h 73"/>
                <a:gd name="T10" fmla="*/ 17 w 103"/>
                <a:gd name="T11" fmla="*/ 40 h 73"/>
                <a:gd name="T12" fmla="*/ 12 w 103"/>
                <a:gd name="T13" fmla="*/ 52 h 73"/>
                <a:gd name="T14" fmla="*/ 21 w 103"/>
                <a:gd name="T15" fmla="*/ 67 h 73"/>
                <a:gd name="T16" fmla="*/ 27 w 103"/>
                <a:gd name="T17" fmla="*/ 61 h 73"/>
                <a:gd name="T18" fmla="*/ 41 w 103"/>
                <a:gd name="T19" fmla="*/ 42 h 73"/>
                <a:gd name="T20" fmla="*/ 50 w 103"/>
                <a:gd name="T21" fmla="*/ 43 h 73"/>
                <a:gd name="T22" fmla="*/ 53 w 103"/>
                <a:gd name="T23" fmla="*/ 54 h 73"/>
                <a:gd name="T24" fmla="*/ 58 w 103"/>
                <a:gd name="T25" fmla="*/ 67 h 73"/>
                <a:gd name="T26" fmla="*/ 65 w 103"/>
                <a:gd name="T27" fmla="*/ 56 h 73"/>
                <a:gd name="T28" fmla="*/ 70 w 103"/>
                <a:gd name="T29" fmla="*/ 34 h 73"/>
                <a:gd name="T30" fmla="*/ 78 w 103"/>
                <a:gd name="T31" fmla="*/ 17 h 73"/>
                <a:gd name="T32" fmla="*/ 75 w 103"/>
                <a:gd name="T33" fmla="*/ 19 h 73"/>
                <a:gd name="T34" fmla="*/ 96 w 103"/>
                <a:gd name="T35" fmla="*/ 17 h 73"/>
                <a:gd name="T36" fmla="*/ 103 w 103"/>
                <a:gd name="T37" fmla="*/ 1 h 73"/>
                <a:gd name="T38" fmla="*/ 99 w 103"/>
                <a:gd name="T39" fmla="*/ 3 h 73"/>
                <a:gd name="T40" fmla="*/ 94 w 103"/>
                <a:gd name="T41" fmla="*/ 18 h 73"/>
                <a:gd name="T42" fmla="*/ 98 w 103"/>
                <a:gd name="T43" fmla="*/ 16 h 73"/>
                <a:gd name="T44" fmla="*/ 79 w 103"/>
                <a:gd name="T45" fmla="*/ 16 h 73"/>
                <a:gd name="T46" fmla="*/ 74 w 103"/>
                <a:gd name="T47" fmla="*/ 19 h 73"/>
                <a:gd name="T48" fmla="*/ 66 w 103"/>
                <a:gd name="T49" fmla="*/ 40 h 73"/>
                <a:gd name="T50" fmla="*/ 62 w 103"/>
                <a:gd name="T51" fmla="*/ 55 h 73"/>
                <a:gd name="T52" fmla="*/ 58 w 103"/>
                <a:gd name="T53" fmla="*/ 67 h 73"/>
                <a:gd name="T54" fmla="*/ 62 w 103"/>
                <a:gd name="T55" fmla="*/ 65 h 73"/>
                <a:gd name="T56" fmla="*/ 57 w 103"/>
                <a:gd name="T57" fmla="*/ 55 h 73"/>
                <a:gd name="T58" fmla="*/ 53 w 103"/>
                <a:gd name="T59" fmla="*/ 48 h 73"/>
                <a:gd name="T60" fmla="*/ 54 w 103"/>
                <a:gd name="T61" fmla="*/ 34 h 73"/>
                <a:gd name="T62" fmla="*/ 53 w 103"/>
                <a:gd name="T63" fmla="*/ 34 h 73"/>
                <a:gd name="T64" fmla="*/ 43 w 103"/>
                <a:gd name="T65" fmla="*/ 41 h 73"/>
                <a:gd name="T66" fmla="*/ 30 w 103"/>
                <a:gd name="T67" fmla="*/ 53 h 73"/>
                <a:gd name="T68" fmla="*/ 19 w 103"/>
                <a:gd name="T69" fmla="*/ 68 h 73"/>
                <a:gd name="T70" fmla="*/ 23 w 103"/>
                <a:gd name="T71" fmla="*/ 66 h 73"/>
                <a:gd name="T72" fmla="*/ 17 w 103"/>
                <a:gd name="T73" fmla="*/ 55 h 73"/>
                <a:gd name="T74" fmla="*/ 10 w 103"/>
                <a:gd name="T75" fmla="*/ 47 h 73"/>
                <a:gd name="T76" fmla="*/ 34 w 103"/>
                <a:gd name="T77" fmla="*/ 31 h 73"/>
                <a:gd name="T78" fmla="*/ 51 w 103"/>
                <a:gd name="T79" fmla="*/ 5 h 73"/>
                <a:gd name="T80" fmla="*/ 48 w 103"/>
                <a:gd name="T81" fmla="*/ 7 h 73"/>
                <a:gd name="T82" fmla="*/ 60 w 103"/>
                <a:gd name="T83" fmla="*/ 8 h 73"/>
                <a:gd name="T84" fmla="*/ 71 w 103"/>
                <a:gd name="T85" fmla="*/ 7 h 73"/>
                <a:gd name="T86" fmla="*/ 99 w 103"/>
                <a:gd name="T87" fmla="*/ 4 h 73"/>
                <a:gd name="T88" fmla="*/ 103 w 103"/>
                <a:gd name="T8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3" h="73">
                  <a:moveTo>
                    <a:pt x="103" y="2"/>
                  </a:moveTo>
                  <a:cubicBezTo>
                    <a:pt x="92" y="0"/>
                    <a:pt x="84" y="3"/>
                    <a:pt x="74" y="5"/>
                  </a:cubicBezTo>
                  <a:cubicBezTo>
                    <a:pt x="70" y="6"/>
                    <a:pt x="65" y="6"/>
                    <a:pt x="61" y="5"/>
                  </a:cubicBezTo>
                  <a:cubicBezTo>
                    <a:pt x="57" y="5"/>
                    <a:pt x="55" y="3"/>
                    <a:pt x="51" y="5"/>
                  </a:cubicBezTo>
                  <a:cubicBezTo>
                    <a:pt x="51" y="5"/>
                    <a:pt x="48" y="7"/>
                    <a:pt x="48" y="7"/>
                  </a:cubicBezTo>
                  <a:cubicBezTo>
                    <a:pt x="63" y="23"/>
                    <a:pt x="27" y="34"/>
                    <a:pt x="17" y="40"/>
                  </a:cubicBezTo>
                  <a:cubicBezTo>
                    <a:pt x="13" y="43"/>
                    <a:pt x="0" y="50"/>
                    <a:pt x="12" y="52"/>
                  </a:cubicBezTo>
                  <a:cubicBezTo>
                    <a:pt x="17" y="53"/>
                    <a:pt x="11" y="73"/>
                    <a:pt x="21" y="67"/>
                  </a:cubicBezTo>
                  <a:cubicBezTo>
                    <a:pt x="24" y="65"/>
                    <a:pt x="25" y="63"/>
                    <a:pt x="27" y="61"/>
                  </a:cubicBezTo>
                  <a:cubicBezTo>
                    <a:pt x="31" y="54"/>
                    <a:pt x="35" y="48"/>
                    <a:pt x="41" y="42"/>
                  </a:cubicBezTo>
                  <a:cubicBezTo>
                    <a:pt x="46" y="39"/>
                    <a:pt x="51" y="34"/>
                    <a:pt x="50" y="43"/>
                  </a:cubicBezTo>
                  <a:cubicBezTo>
                    <a:pt x="50" y="48"/>
                    <a:pt x="50" y="50"/>
                    <a:pt x="53" y="54"/>
                  </a:cubicBezTo>
                  <a:cubicBezTo>
                    <a:pt x="54" y="56"/>
                    <a:pt x="55" y="69"/>
                    <a:pt x="58" y="67"/>
                  </a:cubicBezTo>
                  <a:cubicBezTo>
                    <a:pt x="63" y="64"/>
                    <a:pt x="64" y="62"/>
                    <a:pt x="65" y="56"/>
                  </a:cubicBezTo>
                  <a:cubicBezTo>
                    <a:pt x="66" y="49"/>
                    <a:pt x="69" y="41"/>
                    <a:pt x="70" y="34"/>
                  </a:cubicBezTo>
                  <a:cubicBezTo>
                    <a:pt x="71" y="27"/>
                    <a:pt x="72" y="21"/>
                    <a:pt x="78" y="17"/>
                  </a:cubicBezTo>
                  <a:cubicBezTo>
                    <a:pt x="77" y="17"/>
                    <a:pt x="76" y="18"/>
                    <a:pt x="75" y="19"/>
                  </a:cubicBezTo>
                  <a:cubicBezTo>
                    <a:pt x="82" y="14"/>
                    <a:pt x="89" y="21"/>
                    <a:pt x="96" y="17"/>
                  </a:cubicBezTo>
                  <a:cubicBezTo>
                    <a:pt x="101" y="14"/>
                    <a:pt x="103" y="7"/>
                    <a:pt x="103" y="1"/>
                  </a:cubicBezTo>
                  <a:cubicBezTo>
                    <a:pt x="103" y="2"/>
                    <a:pt x="99" y="2"/>
                    <a:pt x="99" y="3"/>
                  </a:cubicBezTo>
                  <a:cubicBezTo>
                    <a:pt x="100" y="8"/>
                    <a:pt x="98" y="16"/>
                    <a:pt x="94" y="18"/>
                  </a:cubicBezTo>
                  <a:cubicBezTo>
                    <a:pt x="95" y="18"/>
                    <a:pt x="96" y="17"/>
                    <a:pt x="98" y="16"/>
                  </a:cubicBezTo>
                  <a:cubicBezTo>
                    <a:pt x="91" y="18"/>
                    <a:pt x="86" y="12"/>
                    <a:pt x="79" y="16"/>
                  </a:cubicBezTo>
                  <a:cubicBezTo>
                    <a:pt x="78" y="17"/>
                    <a:pt x="76" y="18"/>
                    <a:pt x="74" y="19"/>
                  </a:cubicBezTo>
                  <a:cubicBezTo>
                    <a:pt x="68" y="24"/>
                    <a:pt x="67" y="33"/>
                    <a:pt x="66" y="40"/>
                  </a:cubicBezTo>
                  <a:cubicBezTo>
                    <a:pt x="65" y="45"/>
                    <a:pt x="64" y="50"/>
                    <a:pt x="62" y="55"/>
                  </a:cubicBezTo>
                  <a:cubicBezTo>
                    <a:pt x="61" y="59"/>
                    <a:pt x="61" y="65"/>
                    <a:pt x="58" y="67"/>
                  </a:cubicBezTo>
                  <a:cubicBezTo>
                    <a:pt x="59" y="66"/>
                    <a:pt x="60" y="66"/>
                    <a:pt x="62" y="65"/>
                  </a:cubicBezTo>
                  <a:cubicBezTo>
                    <a:pt x="57" y="64"/>
                    <a:pt x="58" y="58"/>
                    <a:pt x="57" y="55"/>
                  </a:cubicBezTo>
                  <a:cubicBezTo>
                    <a:pt x="57" y="52"/>
                    <a:pt x="55" y="50"/>
                    <a:pt x="53" y="48"/>
                  </a:cubicBezTo>
                  <a:cubicBezTo>
                    <a:pt x="52" y="44"/>
                    <a:pt x="54" y="38"/>
                    <a:pt x="54" y="34"/>
                  </a:cubicBezTo>
                  <a:cubicBezTo>
                    <a:pt x="54" y="34"/>
                    <a:pt x="53" y="34"/>
                    <a:pt x="53" y="34"/>
                  </a:cubicBezTo>
                  <a:cubicBezTo>
                    <a:pt x="50" y="36"/>
                    <a:pt x="46" y="38"/>
                    <a:pt x="43" y="41"/>
                  </a:cubicBezTo>
                  <a:cubicBezTo>
                    <a:pt x="38" y="44"/>
                    <a:pt x="34" y="48"/>
                    <a:pt x="30" y="53"/>
                  </a:cubicBezTo>
                  <a:cubicBezTo>
                    <a:pt x="26" y="57"/>
                    <a:pt x="24" y="64"/>
                    <a:pt x="19" y="68"/>
                  </a:cubicBezTo>
                  <a:cubicBezTo>
                    <a:pt x="20" y="67"/>
                    <a:pt x="21" y="67"/>
                    <a:pt x="23" y="66"/>
                  </a:cubicBezTo>
                  <a:cubicBezTo>
                    <a:pt x="18" y="68"/>
                    <a:pt x="17" y="58"/>
                    <a:pt x="17" y="55"/>
                  </a:cubicBezTo>
                  <a:cubicBezTo>
                    <a:pt x="17" y="48"/>
                    <a:pt x="10" y="51"/>
                    <a:pt x="10" y="47"/>
                  </a:cubicBezTo>
                  <a:cubicBezTo>
                    <a:pt x="9" y="41"/>
                    <a:pt x="30" y="34"/>
                    <a:pt x="34" y="31"/>
                  </a:cubicBezTo>
                  <a:cubicBezTo>
                    <a:pt x="44" y="27"/>
                    <a:pt x="63" y="18"/>
                    <a:pt x="51" y="5"/>
                  </a:cubicBezTo>
                  <a:cubicBezTo>
                    <a:pt x="50" y="6"/>
                    <a:pt x="49" y="6"/>
                    <a:pt x="48" y="7"/>
                  </a:cubicBezTo>
                  <a:cubicBezTo>
                    <a:pt x="52" y="5"/>
                    <a:pt x="56" y="7"/>
                    <a:pt x="60" y="8"/>
                  </a:cubicBezTo>
                  <a:cubicBezTo>
                    <a:pt x="63" y="9"/>
                    <a:pt x="68" y="7"/>
                    <a:pt x="71" y="7"/>
                  </a:cubicBezTo>
                  <a:cubicBezTo>
                    <a:pt x="81" y="5"/>
                    <a:pt x="89" y="2"/>
                    <a:pt x="99" y="4"/>
                  </a:cubicBezTo>
                  <a:cubicBezTo>
                    <a:pt x="100" y="4"/>
                    <a:pt x="102" y="2"/>
                    <a:pt x="10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4"/>
            <p:cNvSpPr>
              <a:spLocks/>
            </p:cNvSpPr>
            <p:nvPr/>
          </p:nvSpPr>
          <p:spPr bwMode="auto">
            <a:xfrm>
              <a:off x="2878818" y="893763"/>
              <a:ext cx="488950" cy="258763"/>
            </a:xfrm>
            <a:custGeom>
              <a:avLst/>
              <a:gdLst>
                <a:gd name="T0" fmla="*/ 0 w 223"/>
                <a:gd name="T1" fmla="*/ 2 h 118"/>
                <a:gd name="T2" fmla="*/ 188 w 223"/>
                <a:gd name="T3" fmla="*/ 82 h 118"/>
                <a:gd name="T4" fmla="*/ 198 w 223"/>
                <a:gd name="T5" fmla="*/ 113 h 118"/>
                <a:gd name="T6" fmla="*/ 150 w 223"/>
                <a:gd name="T7" fmla="*/ 76 h 118"/>
                <a:gd name="T8" fmla="*/ 50 w 223"/>
                <a:gd name="T9" fmla="*/ 29 h 118"/>
                <a:gd name="T10" fmla="*/ 5 w 223"/>
                <a:gd name="T11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18">
                  <a:moveTo>
                    <a:pt x="0" y="2"/>
                  </a:moveTo>
                  <a:cubicBezTo>
                    <a:pt x="71" y="0"/>
                    <a:pt x="141" y="33"/>
                    <a:pt x="188" y="82"/>
                  </a:cubicBezTo>
                  <a:cubicBezTo>
                    <a:pt x="200" y="94"/>
                    <a:pt x="223" y="118"/>
                    <a:pt x="198" y="113"/>
                  </a:cubicBezTo>
                  <a:cubicBezTo>
                    <a:pt x="183" y="110"/>
                    <a:pt x="162" y="87"/>
                    <a:pt x="150" y="76"/>
                  </a:cubicBezTo>
                  <a:cubicBezTo>
                    <a:pt x="122" y="51"/>
                    <a:pt x="86" y="36"/>
                    <a:pt x="50" y="29"/>
                  </a:cubicBezTo>
                  <a:cubicBezTo>
                    <a:pt x="23" y="24"/>
                    <a:pt x="7" y="27"/>
                    <a:pt x="5" y="2"/>
                  </a:cubicBezTo>
                </a:path>
              </a:pathLst>
            </a:custGeom>
            <a:solidFill>
              <a:srgbClr val="7F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65" name="Picture 2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1068" y="604838"/>
              <a:ext cx="349250" cy="393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66" name="Picture 2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1718" y="954088"/>
              <a:ext cx="21748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27"/>
            <p:cNvSpPr>
              <a:spLocks/>
            </p:cNvSpPr>
            <p:nvPr/>
          </p:nvSpPr>
          <p:spPr bwMode="auto">
            <a:xfrm>
              <a:off x="2993118" y="960438"/>
              <a:ext cx="139700" cy="152400"/>
            </a:xfrm>
            <a:custGeom>
              <a:avLst/>
              <a:gdLst>
                <a:gd name="T0" fmla="*/ 31 w 64"/>
                <a:gd name="T1" fmla="*/ 4 h 70"/>
                <a:gd name="T2" fmla="*/ 1 w 64"/>
                <a:gd name="T3" fmla="*/ 40 h 70"/>
                <a:gd name="T4" fmla="*/ 30 w 64"/>
                <a:gd name="T5" fmla="*/ 55 h 70"/>
                <a:gd name="T6" fmla="*/ 30 w 64"/>
                <a:gd name="T7" fmla="*/ 34 h 70"/>
                <a:gd name="T8" fmla="*/ 32 w 64"/>
                <a:gd name="T9" fmla="*/ 27 h 70"/>
                <a:gd name="T10" fmla="*/ 42 w 64"/>
                <a:gd name="T11" fmla="*/ 26 h 70"/>
                <a:gd name="T12" fmla="*/ 32 w 64"/>
                <a:gd name="T13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0">
                  <a:moveTo>
                    <a:pt x="31" y="4"/>
                  </a:moveTo>
                  <a:cubicBezTo>
                    <a:pt x="23" y="12"/>
                    <a:pt x="3" y="28"/>
                    <a:pt x="1" y="40"/>
                  </a:cubicBezTo>
                  <a:cubicBezTo>
                    <a:pt x="0" y="52"/>
                    <a:pt x="22" y="70"/>
                    <a:pt x="30" y="55"/>
                  </a:cubicBezTo>
                  <a:cubicBezTo>
                    <a:pt x="34" y="47"/>
                    <a:pt x="30" y="40"/>
                    <a:pt x="30" y="34"/>
                  </a:cubicBezTo>
                  <a:cubicBezTo>
                    <a:pt x="30" y="29"/>
                    <a:pt x="27" y="30"/>
                    <a:pt x="32" y="27"/>
                  </a:cubicBezTo>
                  <a:cubicBezTo>
                    <a:pt x="37" y="23"/>
                    <a:pt x="38" y="27"/>
                    <a:pt x="42" y="26"/>
                  </a:cubicBezTo>
                  <a:cubicBezTo>
                    <a:pt x="64" y="21"/>
                    <a:pt x="47" y="0"/>
                    <a:pt x="32" y="2"/>
                  </a:cubicBezTo>
                </a:path>
              </a:pathLst>
            </a:custGeom>
            <a:solidFill>
              <a:srgbClr val="7F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8"/>
            <p:cNvSpPr>
              <a:spLocks/>
            </p:cNvSpPr>
            <p:nvPr/>
          </p:nvSpPr>
          <p:spPr bwMode="auto">
            <a:xfrm>
              <a:off x="3004231" y="1095376"/>
              <a:ext cx="122238" cy="130175"/>
            </a:xfrm>
            <a:custGeom>
              <a:avLst/>
              <a:gdLst>
                <a:gd name="T0" fmla="*/ 0 w 56"/>
                <a:gd name="T1" fmla="*/ 43 h 59"/>
                <a:gd name="T2" fmla="*/ 10 w 56"/>
                <a:gd name="T3" fmla="*/ 27 h 59"/>
                <a:gd name="T4" fmla="*/ 17 w 56"/>
                <a:gd name="T5" fmla="*/ 10 h 59"/>
                <a:gd name="T6" fmla="*/ 48 w 56"/>
                <a:gd name="T7" fmla="*/ 12 h 59"/>
                <a:gd name="T8" fmla="*/ 31 w 56"/>
                <a:gd name="T9" fmla="*/ 32 h 59"/>
                <a:gd name="T10" fmla="*/ 20 w 56"/>
                <a:gd name="T11" fmla="*/ 42 h 59"/>
                <a:gd name="T12" fmla="*/ 14 w 56"/>
                <a:gd name="T13" fmla="*/ 59 h 59"/>
                <a:gd name="T14" fmla="*/ 0 w 56"/>
                <a:gd name="T15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59">
                  <a:moveTo>
                    <a:pt x="0" y="43"/>
                  </a:moveTo>
                  <a:cubicBezTo>
                    <a:pt x="3" y="37"/>
                    <a:pt x="6" y="32"/>
                    <a:pt x="10" y="27"/>
                  </a:cubicBezTo>
                  <a:cubicBezTo>
                    <a:pt x="15" y="21"/>
                    <a:pt x="14" y="16"/>
                    <a:pt x="17" y="10"/>
                  </a:cubicBezTo>
                  <a:cubicBezTo>
                    <a:pt x="23" y="0"/>
                    <a:pt x="43" y="1"/>
                    <a:pt x="48" y="12"/>
                  </a:cubicBezTo>
                  <a:cubicBezTo>
                    <a:pt x="56" y="28"/>
                    <a:pt x="43" y="30"/>
                    <a:pt x="31" y="32"/>
                  </a:cubicBezTo>
                  <a:cubicBezTo>
                    <a:pt x="24" y="34"/>
                    <a:pt x="24" y="34"/>
                    <a:pt x="20" y="42"/>
                  </a:cubicBezTo>
                  <a:cubicBezTo>
                    <a:pt x="17" y="48"/>
                    <a:pt x="15" y="52"/>
                    <a:pt x="14" y="59"/>
                  </a:cubicBezTo>
                  <a:cubicBezTo>
                    <a:pt x="9" y="54"/>
                    <a:pt x="6" y="46"/>
                    <a:pt x="0" y="42"/>
                  </a:cubicBezTo>
                </a:path>
              </a:pathLst>
            </a:custGeom>
            <a:solidFill>
              <a:srgbClr val="7F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9"/>
            <p:cNvSpPr>
              <a:spLocks/>
            </p:cNvSpPr>
            <p:nvPr/>
          </p:nvSpPr>
          <p:spPr bwMode="auto">
            <a:xfrm>
              <a:off x="3148693" y="1093788"/>
              <a:ext cx="144463" cy="158750"/>
            </a:xfrm>
            <a:custGeom>
              <a:avLst/>
              <a:gdLst>
                <a:gd name="T0" fmla="*/ 49 w 66"/>
                <a:gd name="T1" fmla="*/ 0 h 72"/>
                <a:gd name="T2" fmla="*/ 33 w 66"/>
                <a:gd name="T3" fmla="*/ 11 h 72"/>
                <a:gd name="T4" fmla="*/ 17 w 66"/>
                <a:gd name="T5" fmla="*/ 15 h 72"/>
                <a:gd name="T6" fmla="*/ 7 w 66"/>
                <a:gd name="T7" fmla="*/ 51 h 72"/>
                <a:gd name="T8" fmla="*/ 35 w 66"/>
                <a:gd name="T9" fmla="*/ 26 h 72"/>
                <a:gd name="T10" fmla="*/ 65 w 66"/>
                <a:gd name="T11" fmla="*/ 10 h 72"/>
                <a:gd name="T12" fmla="*/ 48 w 66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2">
                  <a:moveTo>
                    <a:pt x="49" y="0"/>
                  </a:moveTo>
                  <a:cubicBezTo>
                    <a:pt x="43" y="3"/>
                    <a:pt x="39" y="8"/>
                    <a:pt x="33" y="11"/>
                  </a:cubicBezTo>
                  <a:cubicBezTo>
                    <a:pt x="27" y="15"/>
                    <a:pt x="23" y="13"/>
                    <a:pt x="17" y="15"/>
                  </a:cubicBezTo>
                  <a:cubicBezTo>
                    <a:pt x="7" y="20"/>
                    <a:pt x="0" y="42"/>
                    <a:pt x="7" y="51"/>
                  </a:cubicBezTo>
                  <a:cubicBezTo>
                    <a:pt x="22" y="72"/>
                    <a:pt x="66" y="48"/>
                    <a:pt x="35" y="26"/>
                  </a:cubicBezTo>
                  <a:cubicBezTo>
                    <a:pt x="40" y="17"/>
                    <a:pt x="58" y="17"/>
                    <a:pt x="65" y="10"/>
                  </a:cubicBezTo>
                  <a:cubicBezTo>
                    <a:pt x="60" y="5"/>
                    <a:pt x="54" y="2"/>
                    <a:pt x="48" y="0"/>
                  </a:cubicBezTo>
                </a:path>
              </a:pathLst>
            </a:custGeom>
            <a:solidFill>
              <a:srgbClr val="7F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0"/>
            <p:cNvSpPr>
              <a:spLocks/>
            </p:cNvSpPr>
            <p:nvPr/>
          </p:nvSpPr>
          <p:spPr bwMode="auto">
            <a:xfrm>
              <a:off x="2769281" y="1141413"/>
              <a:ext cx="233363" cy="157163"/>
            </a:xfrm>
            <a:custGeom>
              <a:avLst/>
              <a:gdLst>
                <a:gd name="T0" fmla="*/ 86 w 106"/>
                <a:gd name="T1" fmla="*/ 0 h 71"/>
                <a:gd name="T2" fmla="*/ 31 w 106"/>
                <a:gd name="T3" fmla="*/ 23 h 71"/>
                <a:gd name="T4" fmla="*/ 4 w 106"/>
                <a:gd name="T5" fmla="*/ 34 h 71"/>
                <a:gd name="T6" fmla="*/ 10 w 106"/>
                <a:gd name="T7" fmla="*/ 59 h 71"/>
                <a:gd name="T8" fmla="*/ 28 w 106"/>
                <a:gd name="T9" fmla="*/ 49 h 71"/>
                <a:gd name="T10" fmla="*/ 53 w 106"/>
                <a:gd name="T11" fmla="*/ 38 h 71"/>
                <a:gd name="T12" fmla="*/ 101 w 106"/>
                <a:gd name="T13" fmla="*/ 28 h 71"/>
                <a:gd name="T14" fmla="*/ 88 w 106"/>
                <a:gd name="T15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71">
                  <a:moveTo>
                    <a:pt x="86" y="0"/>
                  </a:moveTo>
                  <a:cubicBezTo>
                    <a:pt x="69" y="15"/>
                    <a:pt x="50" y="16"/>
                    <a:pt x="31" y="23"/>
                  </a:cubicBezTo>
                  <a:cubicBezTo>
                    <a:pt x="23" y="26"/>
                    <a:pt x="9" y="28"/>
                    <a:pt x="4" y="34"/>
                  </a:cubicBezTo>
                  <a:cubicBezTo>
                    <a:pt x="0" y="41"/>
                    <a:pt x="6" y="53"/>
                    <a:pt x="10" y="59"/>
                  </a:cubicBezTo>
                  <a:cubicBezTo>
                    <a:pt x="20" y="71"/>
                    <a:pt x="22" y="56"/>
                    <a:pt x="28" y="49"/>
                  </a:cubicBezTo>
                  <a:cubicBezTo>
                    <a:pt x="33" y="41"/>
                    <a:pt x="44" y="38"/>
                    <a:pt x="53" y="38"/>
                  </a:cubicBezTo>
                  <a:cubicBezTo>
                    <a:pt x="68" y="37"/>
                    <a:pt x="97" y="30"/>
                    <a:pt x="101" y="28"/>
                  </a:cubicBezTo>
                  <a:cubicBezTo>
                    <a:pt x="106" y="25"/>
                    <a:pt x="91" y="8"/>
                    <a:pt x="88" y="3"/>
                  </a:cubicBezTo>
                </a:path>
              </a:pathLst>
            </a:custGeom>
            <a:solidFill>
              <a:srgbClr val="7F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1"/>
            <p:cNvSpPr>
              <a:spLocks/>
            </p:cNvSpPr>
            <p:nvPr/>
          </p:nvSpPr>
          <p:spPr bwMode="auto">
            <a:xfrm>
              <a:off x="3405868" y="777876"/>
              <a:ext cx="417513" cy="388938"/>
            </a:xfrm>
            <a:custGeom>
              <a:avLst/>
              <a:gdLst>
                <a:gd name="T0" fmla="*/ 22 w 191"/>
                <a:gd name="T1" fmla="*/ 134 h 177"/>
                <a:gd name="T2" fmla="*/ 21 w 191"/>
                <a:gd name="T3" fmla="*/ 84 h 177"/>
                <a:gd name="T4" fmla="*/ 2 w 191"/>
                <a:gd name="T5" fmla="*/ 68 h 177"/>
                <a:gd name="T6" fmla="*/ 9 w 191"/>
                <a:gd name="T7" fmla="*/ 36 h 177"/>
                <a:gd name="T8" fmla="*/ 103 w 191"/>
                <a:gd name="T9" fmla="*/ 7 h 177"/>
                <a:gd name="T10" fmla="*/ 184 w 191"/>
                <a:gd name="T11" fmla="*/ 79 h 177"/>
                <a:gd name="T12" fmla="*/ 148 w 191"/>
                <a:gd name="T13" fmla="*/ 170 h 177"/>
                <a:gd name="T14" fmla="*/ 117 w 191"/>
                <a:gd name="T15" fmla="*/ 172 h 177"/>
                <a:gd name="T16" fmla="*/ 89 w 191"/>
                <a:gd name="T17" fmla="*/ 145 h 177"/>
                <a:gd name="T18" fmla="*/ 22 w 191"/>
                <a:gd name="T19" fmla="*/ 13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77">
                  <a:moveTo>
                    <a:pt x="22" y="134"/>
                  </a:moveTo>
                  <a:cubicBezTo>
                    <a:pt x="32" y="120"/>
                    <a:pt x="30" y="97"/>
                    <a:pt x="21" y="84"/>
                  </a:cubicBezTo>
                  <a:cubicBezTo>
                    <a:pt x="16" y="77"/>
                    <a:pt x="4" y="75"/>
                    <a:pt x="2" y="68"/>
                  </a:cubicBezTo>
                  <a:cubicBezTo>
                    <a:pt x="0" y="63"/>
                    <a:pt x="6" y="41"/>
                    <a:pt x="9" y="36"/>
                  </a:cubicBezTo>
                  <a:cubicBezTo>
                    <a:pt x="30" y="2"/>
                    <a:pt x="69" y="0"/>
                    <a:pt x="103" y="7"/>
                  </a:cubicBezTo>
                  <a:cubicBezTo>
                    <a:pt x="140" y="14"/>
                    <a:pt x="177" y="44"/>
                    <a:pt x="184" y="79"/>
                  </a:cubicBezTo>
                  <a:cubicBezTo>
                    <a:pt x="191" y="113"/>
                    <a:pt x="187" y="155"/>
                    <a:pt x="148" y="170"/>
                  </a:cubicBezTo>
                  <a:cubicBezTo>
                    <a:pt x="140" y="173"/>
                    <a:pt x="124" y="177"/>
                    <a:pt x="117" y="172"/>
                  </a:cubicBezTo>
                  <a:cubicBezTo>
                    <a:pt x="106" y="166"/>
                    <a:pt x="99" y="152"/>
                    <a:pt x="89" y="145"/>
                  </a:cubicBezTo>
                  <a:cubicBezTo>
                    <a:pt x="73" y="133"/>
                    <a:pt x="41" y="133"/>
                    <a:pt x="22" y="134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72" name="Picture 3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9981" y="1085851"/>
              <a:ext cx="376238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73" name="Picture 3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8243" y="473076"/>
              <a:ext cx="407988" cy="328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Freeform 34"/>
            <p:cNvSpPr>
              <a:spLocks/>
            </p:cNvSpPr>
            <p:nvPr/>
          </p:nvSpPr>
          <p:spPr bwMode="auto">
            <a:xfrm>
              <a:off x="3747181" y="571501"/>
              <a:ext cx="317500" cy="417513"/>
            </a:xfrm>
            <a:custGeom>
              <a:avLst/>
              <a:gdLst>
                <a:gd name="T0" fmla="*/ 14 w 145"/>
                <a:gd name="T1" fmla="*/ 14 h 190"/>
                <a:gd name="T2" fmla="*/ 0 w 145"/>
                <a:gd name="T3" fmla="*/ 111 h 190"/>
                <a:gd name="T4" fmla="*/ 34 w 145"/>
                <a:gd name="T5" fmla="*/ 152 h 190"/>
                <a:gd name="T6" fmla="*/ 43 w 145"/>
                <a:gd name="T7" fmla="*/ 179 h 190"/>
                <a:gd name="T8" fmla="*/ 58 w 145"/>
                <a:gd name="T9" fmla="*/ 189 h 190"/>
                <a:gd name="T10" fmla="*/ 139 w 145"/>
                <a:gd name="T11" fmla="*/ 117 h 190"/>
                <a:gd name="T12" fmla="*/ 118 w 145"/>
                <a:gd name="T13" fmla="*/ 30 h 190"/>
                <a:gd name="T14" fmla="*/ 66 w 145"/>
                <a:gd name="T15" fmla="*/ 3 h 190"/>
                <a:gd name="T16" fmla="*/ 14 w 145"/>
                <a:gd name="T17" fmla="*/ 1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0">
                  <a:moveTo>
                    <a:pt x="14" y="14"/>
                  </a:moveTo>
                  <a:cubicBezTo>
                    <a:pt x="27" y="49"/>
                    <a:pt x="19" y="82"/>
                    <a:pt x="0" y="111"/>
                  </a:cubicBezTo>
                  <a:cubicBezTo>
                    <a:pt x="17" y="120"/>
                    <a:pt x="28" y="136"/>
                    <a:pt x="34" y="152"/>
                  </a:cubicBezTo>
                  <a:cubicBezTo>
                    <a:pt x="38" y="161"/>
                    <a:pt x="41" y="169"/>
                    <a:pt x="43" y="179"/>
                  </a:cubicBezTo>
                  <a:cubicBezTo>
                    <a:pt x="46" y="189"/>
                    <a:pt x="47" y="190"/>
                    <a:pt x="58" y="189"/>
                  </a:cubicBezTo>
                  <a:cubicBezTo>
                    <a:pt x="101" y="188"/>
                    <a:pt x="134" y="151"/>
                    <a:pt x="139" y="117"/>
                  </a:cubicBezTo>
                  <a:cubicBezTo>
                    <a:pt x="143" y="87"/>
                    <a:pt x="145" y="58"/>
                    <a:pt x="118" y="30"/>
                  </a:cubicBezTo>
                  <a:cubicBezTo>
                    <a:pt x="107" y="19"/>
                    <a:pt x="81" y="5"/>
                    <a:pt x="66" y="3"/>
                  </a:cubicBezTo>
                  <a:cubicBezTo>
                    <a:pt x="47" y="0"/>
                    <a:pt x="29" y="5"/>
                    <a:pt x="14" y="15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5"/>
            <p:cNvSpPr>
              <a:spLocks/>
            </p:cNvSpPr>
            <p:nvPr/>
          </p:nvSpPr>
          <p:spPr bwMode="auto">
            <a:xfrm>
              <a:off x="3648756" y="1047751"/>
              <a:ext cx="374650" cy="417513"/>
            </a:xfrm>
            <a:custGeom>
              <a:avLst/>
              <a:gdLst>
                <a:gd name="T0" fmla="*/ 88 w 171"/>
                <a:gd name="T1" fmla="*/ 3 h 190"/>
                <a:gd name="T2" fmla="*/ 54 w 171"/>
                <a:gd name="T3" fmla="*/ 50 h 190"/>
                <a:gd name="T4" fmla="*/ 31 w 171"/>
                <a:gd name="T5" fmla="*/ 62 h 190"/>
                <a:gd name="T6" fmla="*/ 19 w 171"/>
                <a:gd name="T7" fmla="*/ 64 h 190"/>
                <a:gd name="T8" fmla="*/ 13 w 171"/>
                <a:gd name="T9" fmla="*/ 71 h 190"/>
                <a:gd name="T10" fmla="*/ 16 w 171"/>
                <a:gd name="T11" fmla="*/ 120 h 190"/>
                <a:gd name="T12" fmla="*/ 9 w 171"/>
                <a:gd name="T13" fmla="*/ 144 h 190"/>
                <a:gd name="T14" fmla="*/ 8 w 171"/>
                <a:gd name="T15" fmla="*/ 165 h 190"/>
                <a:gd name="T16" fmla="*/ 113 w 171"/>
                <a:gd name="T17" fmla="*/ 175 h 190"/>
                <a:gd name="T18" fmla="*/ 167 w 171"/>
                <a:gd name="T19" fmla="*/ 80 h 190"/>
                <a:gd name="T20" fmla="*/ 144 w 171"/>
                <a:gd name="T21" fmla="*/ 28 h 190"/>
                <a:gd name="T22" fmla="*/ 88 w 171"/>
                <a:gd name="T23" fmla="*/ 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90">
                  <a:moveTo>
                    <a:pt x="88" y="3"/>
                  </a:moveTo>
                  <a:cubicBezTo>
                    <a:pt x="85" y="20"/>
                    <a:pt x="70" y="39"/>
                    <a:pt x="54" y="50"/>
                  </a:cubicBezTo>
                  <a:cubicBezTo>
                    <a:pt x="47" y="55"/>
                    <a:pt x="39" y="59"/>
                    <a:pt x="31" y="62"/>
                  </a:cubicBezTo>
                  <a:cubicBezTo>
                    <a:pt x="27" y="63"/>
                    <a:pt x="22" y="63"/>
                    <a:pt x="19" y="64"/>
                  </a:cubicBezTo>
                  <a:cubicBezTo>
                    <a:pt x="12" y="66"/>
                    <a:pt x="12" y="64"/>
                    <a:pt x="13" y="71"/>
                  </a:cubicBezTo>
                  <a:cubicBezTo>
                    <a:pt x="17" y="90"/>
                    <a:pt x="19" y="103"/>
                    <a:pt x="16" y="120"/>
                  </a:cubicBezTo>
                  <a:cubicBezTo>
                    <a:pt x="14" y="128"/>
                    <a:pt x="13" y="137"/>
                    <a:pt x="9" y="144"/>
                  </a:cubicBezTo>
                  <a:cubicBezTo>
                    <a:pt x="4" y="155"/>
                    <a:pt x="0" y="156"/>
                    <a:pt x="8" y="165"/>
                  </a:cubicBezTo>
                  <a:cubicBezTo>
                    <a:pt x="32" y="190"/>
                    <a:pt x="81" y="188"/>
                    <a:pt x="113" y="175"/>
                  </a:cubicBezTo>
                  <a:cubicBezTo>
                    <a:pt x="150" y="161"/>
                    <a:pt x="171" y="126"/>
                    <a:pt x="167" y="80"/>
                  </a:cubicBezTo>
                  <a:cubicBezTo>
                    <a:pt x="166" y="62"/>
                    <a:pt x="156" y="41"/>
                    <a:pt x="144" y="28"/>
                  </a:cubicBezTo>
                  <a:cubicBezTo>
                    <a:pt x="132" y="16"/>
                    <a:pt x="107" y="0"/>
                    <a:pt x="88" y="3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6"/>
            <p:cNvSpPr>
              <a:spLocks/>
            </p:cNvSpPr>
            <p:nvPr/>
          </p:nvSpPr>
          <p:spPr bwMode="auto">
            <a:xfrm>
              <a:off x="2701018" y="1036638"/>
              <a:ext cx="263525" cy="107950"/>
            </a:xfrm>
            <a:custGeom>
              <a:avLst/>
              <a:gdLst>
                <a:gd name="T0" fmla="*/ 116 w 120"/>
                <a:gd name="T1" fmla="*/ 49 h 49"/>
                <a:gd name="T2" fmla="*/ 59 w 120"/>
                <a:gd name="T3" fmla="*/ 27 h 49"/>
                <a:gd name="T4" fmla="*/ 19 w 120"/>
                <a:gd name="T5" fmla="*/ 8 h 49"/>
                <a:gd name="T6" fmla="*/ 76 w 120"/>
                <a:gd name="T7" fmla="*/ 14 h 49"/>
                <a:gd name="T8" fmla="*/ 116 w 120"/>
                <a:gd name="T9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9">
                  <a:moveTo>
                    <a:pt x="116" y="49"/>
                  </a:moveTo>
                  <a:cubicBezTo>
                    <a:pt x="100" y="38"/>
                    <a:pt x="77" y="33"/>
                    <a:pt x="59" y="27"/>
                  </a:cubicBezTo>
                  <a:cubicBezTo>
                    <a:pt x="51" y="26"/>
                    <a:pt x="0" y="26"/>
                    <a:pt x="19" y="8"/>
                  </a:cubicBezTo>
                  <a:cubicBezTo>
                    <a:pt x="27" y="0"/>
                    <a:pt x="65" y="12"/>
                    <a:pt x="76" y="14"/>
                  </a:cubicBezTo>
                  <a:cubicBezTo>
                    <a:pt x="95" y="18"/>
                    <a:pt x="120" y="24"/>
                    <a:pt x="116" y="47"/>
                  </a:cubicBezTo>
                </a:path>
              </a:pathLst>
            </a:custGeom>
            <a:solidFill>
              <a:srgbClr val="7F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7"/>
            <p:cNvSpPr>
              <a:spLocks/>
            </p:cNvSpPr>
            <p:nvPr/>
          </p:nvSpPr>
          <p:spPr bwMode="auto">
            <a:xfrm>
              <a:off x="2810556" y="985838"/>
              <a:ext cx="82550" cy="88900"/>
            </a:xfrm>
            <a:custGeom>
              <a:avLst/>
              <a:gdLst>
                <a:gd name="T0" fmla="*/ 0 w 37"/>
                <a:gd name="T1" fmla="*/ 37 h 40"/>
                <a:gd name="T2" fmla="*/ 26 w 37"/>
                <a:gd name="T3" fmla="*/ 13 h 40"/>
                <a:gd name="T4" fmla="*/ 28 w 37"/>
                <a:gd name="T5" fmla="*/ 32 h 40"/>
                <a:gd name="T6" fmla="*/ 3 w 37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0">
                  <a:moveTo>
                    <a:pt x="0" y="37"/>
                  </a:moveTo>
                  <a:cubicBezTo>
                    <a:pt x="14" y="29"/>
                    <a:pt x="0" y="0"/>
                    <a:pt x="26" y="13"/>
                  </a:cubicBezTo>
                  <a:cubicBezTo>
                    <a:pt x="35" y="18"/>
                    <a:pt x="37" y="24"/>
                    <a:pt x="28" y="32"/>
                  </a:cubicBezTo>
                  <a:cubicBezTo>
                    <a:pt x="19" y="40"/>
                    <a:pt x="14" y="36"/>
                    <a:pt x="3" y="36"/>
                  </a:cubicBezTo>
                </a:path>
              </a:pathLst>
            </a:custGeom>
            <a:solidFill>
              <a:srgbClr val="7F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8"/>
            <p:cNvSpPr>
              <a:spLocks/>
            </p:cNvSpPr>
            <p:nvPr/>
          </p:nvSpPr>
          <p:spPr bwMode="auto">
            <a:xfrm>
              <a:off x="2340656" y="817563"/>
              <a:ext cx="427038" cy="425450"/>
            </a:xfrm>
            <a:custGeom>
              <a:avLst/>
              <a:gdLst>
                <a:gd name="T0" fmla="*/ 193 w 195"/>
                <a:gd name="T1" fmla="*/ 108 h 194"/>
                <a:gd name="T2" fmla="*/ 72 w 195"/>
                <a:gd name="T3" fmla="*/ 20 h 194"/>
                <a:gd name="T4" fmla="*/ 13 w 195"/>
                <a:gd name="T5" fmla="*/ 146 h 194"/>
                <a:gd name="T6" fmla="*/ 50 w 195"/>
                <a:gd name="T7" fmla="*/ 183 h 194"/>
                <a:gd name="T8" fmla="*/ 67 w 195"/>
                <a:gd name="T9" fmla="*/ 158 h 194"/>
                <a:gd name="T10" fmla="*/ 91 w 195"/>
                <a:gd name="T11" fmla="*/ 137 h 194"/>
                <a:gd name="T12" fmla="*/ 147 w 195"/>
                <a:gd name="T13" fmla="*/ 122 h 194"/>
                <a:gd name="T14" fmla="*/ 193 w 195"/>
                <a:gd name="T15" fmla="*/ 10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194">
                  <a:moveTo>
                    <a:pt x="193" y="108"/>
                  </a:moveTo>
                  <a:cubicBezTo>
                    <a:pt x="194" y="41"/>
                    <a:pt x="140" y="0"/>
                    <a:pt x="72" y="20"/>
                  </a:cubicBezTo>
                  <a:cubicBezTo>
                    <a:pt x="17" y="36"/>
                    <a:pt x="0" y="95"/>
                    <a:pt x="13" y="146"/>
                  </a:cubicBezTo>
                  <a:cubicBezTo>
                    <a:pt x="15" y="160"/>
                    <a:pt x="34" y="194"/>
                    <a:pt x="50" y="183"/>
                  </a:cubicBezTo>
                  <a:cubicBezTo>
                    <a:pt x="56" y="178"/>
                    <a:pt x="61" y="164"/>
                    <a:pt x="67" y="158"/>
                  </a:cubicBezTo>
                  <a:cubicBezTo>
                    <a:pt x="74" y="151"/>
                    <a:pt x="83" y="143"/>
                    <a:pt x="91" y="137"/>
                  </a:cubicBezTo>
                  <a:cubicBezTo>
                    <a:pt x="108" y="126"/>
                    <a:pt x="128" y="123"/>
                    <a:pt x="147" y="122"/>
                  </a:cubicBezTo>
                  <a:cubicBezTo>
                    <a:pt x="160" y="121"/>
                    <a:pt x="195" y="133"/>
                    <a:pt x="193" y="106"/>
                  </a:cubicBezTo>
                </a:path>
              </a:pathLst>
            </a:custGeom>
            <a:solidFill>
              <a:srgbClr val="6C5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79" name="Picture 3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9718" y="1111251"/>
              <a:ext cx="407988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80" name="Picture 4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6431" y="1306513"/>
              <a:ext cx="420688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" name="Freeform 41"/>
            <p:cNvSpPr>
              <a:spLocks/>
            </p:cNvSpPr>
            <p:nvPr/>
          </p:nvSpPr>
          <p:spPr bwMode="auto">
            <a:xfrm>
              <a:off x="2801031" y="1730376"/>
              <a:ext cx="422275" cy="398463"/>
            </a:xfrm>
            <a:custGeom>
              <a:avLst/>
              <a:gdLst>
                <a:gd name="T0" fmla="*/ 100 w 193"/>
                <a:gd name="T1" fmla="*/ 0 h 182"/>
                <a:gd name="T2" fmla="*/ 21 w 193"/>
                <a:gd name="T3" fmla="*/ 119 h 182"/>
                <a:gd name="T4" fmla="*/ 157 w 193"/>
                <a:gd name="T5" fmla="*/ 147 h 182"/>
                <a:gd name="T6" fmla="*/ 179 w 193"/>
                <a:gd name="T7" fmla="*/ 54 h 182"/>
                <a:gd name="T8" fmla="*/ 100 w 193"/>
                <a:gd name="T9" fmla="*/ 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82">
                  <a:moveTo>
                    <a:pt x="100" y="0"/>
                  </a:moveTo>
                  <a:cubicBezTo>
                    <a:pt x="39" y="4"/>
                    <a:pt x="0" y="61"/>
                    <a:pt x="21" y="119"/>
                  </a:cubicBezTo>
                  <a:cubicBezTo>
                    <a:pt x="39" y="167"/>
                    <a:pt x="121" y="182"/>
                    <a:pt x="157" y="147"/>
                  </a:cubicBezTo>
                  <a:cubicBezTo>
                    <a:pt x="183" y="123"/>
                    <a:pt x="193" y="86"/>
                    <a:pt x="179" y="54"/>
                  </a:cubicBezTo>
                  <a:cubicBezTo>
                    <a:pt x="167" y="27"/>
                    <a:pt x="142" y="1"/>
                    <a:pt x="100" y="1"/>
                  </a:cubicBezTo>
                </a:path>
              </a:pathLst>
            </a:custGeom>
            <a:solidFill>
              <a:srgbClr val="7C6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2"/>
            <p:cNvSpPr>
              <a:spLocks noEditPoints="1"/>
            </p:cNvSpPr>
            <p:nvPr/>
          </p:nvSpPr>
          <p:spPr bwMode="auto">
            <a:xfrm>
              <a:off x="3124881" y="1514476"/>
              <a:ext cx="368300" cy="463550"/>
            </a:xfrm>
            <a:custGeom>
              <a:avLst/>
              <a:gdLst>
                <a:gd name="T0" fmla="*/ 47 w 168"/>
                <a:gd name="T1" fmla="*/ 60 h 211"/>
                <a:gd name="T2" fmla="*/ 0 w 168"/>
                <a:gd name="T3" fmla="*/ 96 h 211"/>
                <a:gd name="T4" fmla="*/ 28 w 168"/>
                <a:gd name="T5" fmla="*/ 120 h 211"/>
                <a:gd name="T6" fmla="*/ 49 w 168"/>
                <a:gd name="T7" fmla="*/ 155 h 211"/>
                <a:gd name="T8" fmla="*/ 51 w 168"/>
                <a:gd name="T9" fmla="*/ 192 h 211"/>
                <a:gd name="T10" fmla="*/ 72 w 168"/>
                <a:gd name="T11" fmla="*/ 210 h 211"/>
                <a:gd name="T12" fmla="*/ 73 w 168"/>
                <a:gd name="T13" fmla="*/ 9 h 211"/>
                <a:gd name="T14" fmla="*/ 47 w 168"/>
                <a:gd name="T15" fmla="*/ 60 h 211"/>
                <a:gd name="T16" fmla="*/ 73 w 168"/>
                <a:gd name="T17" fmla="*/ 8 h 211"/>
                <a:gd name="T18" fmla="*/ 72 w 168"/>
                <a:gd name="T19" fmla="*/ 210 h 211"/>
                <a:gd name="T20" fmla="*/ 163 w 168"/>
                <a:gd name="T21" fmla="*/ 106 h 211"/>
                <a:gd name="T22" fmla="*/ 73 w 168"/>
                <a:gd name="T23" fmla="*/ 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211">
                  <a:moveTo>
                    <a:pt x="47" y="60"/>
                  </a:moveTo>
                  <a:cubicBezTo>
                    <a:pt x="31" y="80"/>
                    <a:pt x="20" y="86"/>
                    <a:pt x="0" y="96"/>
                  </a:cubicBezTo>
                  <a:cubicBezTo>
                    <a:pt x="8" y="102"/>
                    <a:pt x="20" y="109"/>
                    <a:pt x="28" y="120"/>
                  </a:cubicBezTo>
                  <a:cubicBezTo>
                    <a:pt x="37" y="132"/>
                    <a:pt x="45" y="141"/>
                    <a:pt x="49" y="155"/>
                  </a:cubicBezTo>
                  <a:cubicBezTo>
                    <a:pt x="51" y="167"/>
                    <a:pt x="53" y="180"/>
                    <a:pt x="51" y="192"/>
                  </a:cubicBezTo>
                  <a:cubicBezTo>
                    <a:pt x="50" y="207"/>
                    <a:pt x="51" y="211"/>
                    <a:pt x="72" y="210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66" y="35"/>
                    <a:pt x="62" y="42"/>
                    <a:pt x="47" y="60"/>
                  </a:cubicBezTo>
                  <a:close/>
                  <a:moveTo>
                    <a:pt x="73" y="8"/>
                  </a:moveTo>
                  <a:cubicBezTo>
                    <a:pt x="72" y="210"/>
                    <a:pt x="72" y="210"/>
                    <a:pt x="72" y="210"/>
                  </a:cubicBezTo>
                  <a:cubicBezTo>
                    <a:pt x="124" y="201"/>
                    <a:pt x="159" y="156"/>
                    <a:pt x="163" y="106"/>
                  </a:cubicBezTo>
                  <a:cubicBezTo>
                    <a:pt x="168" y="60"/>
                    <a:pt x="121" y="0"/>
                    <a:pt x="73" y="8"/>
                  </a:cubicBezTo>
                  <a:close/>
                </a:path>
              </a:pathLst>
            </a:custGeom>
            <a:solidFill>
              <a:srgbClr val="7C6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3"/>
            <p:cNvSpPr>
              <a:spLocks/>
            </p:cNvSpPr>
            <p:nvPr/>
          </p:nvSpPr>
          <p:spPr bwMode="auto">
            <a:xfrm>
              <a:off x="2458131" y="1519238"/>
              <a:ext cx="447675" cy="454025"/>
            </a:xfrm>
            <a:custGeom>
              <a:avLst/>
              <a:gdLst>
                <a:gd name="T0" fmla="*/ 204 w 204"/>
                <a:gd name="T1" fmla="*/ 90 h 207"/>
                <a:gd name="T2" fmla="*/ 147 w 204"/>
                <a:gd name="T3" fmla="*/ 30 h 207"/>
                <a:gd name="T4" fmla="*/ 144 w 204"/>
                <a:gd name="T5" fmla="*/ 12 h 207"/>
                <a:gd name="T6" fmla="*/ 128 w 204"/>
                <a:gd name="T7" fmla="*/ 1 h 207"/>
                <a:gd name="T8" fmla="*/ 88 w 204"/>
                <a:gd name="T9" fmla="*/ 3 h 207"/>
                <a:gd name="T10" fmla="*/ 20 w 204"/>
                <a:gd name="T11" fmla="*/ 135 h 207"/>
                <a:gd name="T12" fmla="*/ 131 w 204"/>
                <a:gd name="T13" fmla="*/ 201 h 207"/>
                <a:gd name="T14" fmla="*/ 154 w 204"/>
                <a:gd name="T15" fmla="*/ 187 h 207"/>
                <a:gd name="T16" fmla="*/ 158 w 204"/>
                <a:gd name="T17" fmla="*/ 156 h 207"/>
                <a:gd name="T18" fmla="*/ 204 w 204"/>
                <a:gd name="T19" fmla="*/ 9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" h="207">
                  <a:moveTo>
                    <a:pt x="204" y="90"/>
                  </a:moveTo>
                  <a:cubicBezTo>
                    <a:pt x="174" y="84"/>
                    <a:pt x="154" y="58"/>
                    <a:pt x="147" y="30"/>
                  </a:cubicBezTo>
                  <a:cubicBezTo>
                    <a:pt x="146" y="25"/>
                    <a:pt x="146" y="16"/>
                    <a:pt x="144" y="12"/>
                  </a:cubicBezTo>
                  <a:cubicBezTo>
                    <a:pt x="138" y="2"/>
                    <a:pt x="139" y="2"/>
                    <a:pt x="128" y="1"/>
                  </a:cubicBezTo>
                  <a:cubicBezTo>
                    <a:pt x="116" y="0"/>
                    <a:pt x="100" y="0"/>
                    <a:pt x="88" y="3"/>
                  </a:cubicBezTo>
                  <a:cubicBezTo>
                    <a:pt x="24" y="16"/>
                    <a:pt x="0" y="75"/>
                    <a:pt x="20" y="135"/>
                  </a:cubicBezTo>
                  <a:cubicBezTo>
                    <a:pt x="36" y="184"/>
                    <a:pt x="82" y="207"/>
                    <a:pt x="131" y="201"/>
                  </a:cubicBezTo>
                  <a:cubicBezTo>
                    <a:pt x="145" y="200"/>
                    <a:pt x="154" y="200"/>
                    <a:pt x="154" y="187"/>
                  </a:cubicBezTo>
                  <a:cubicBezTo>
                    <a:pt x="154" y="175"/>
                    <a:pt x="155" y="166"/>
                    <a:pt x="158" y="156"/>
                  </a:cubicBezTo>
                  <a:cubicBezTo>
                    <a:pt x="165" y="129"/>
                    <a:pt x="184" y="107"/>
                    <a:pt x="204" y="91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4"/>
            <p:cNvSpPr>
              <a:spLocks/>
            </p:cNvSpPr>
            <p:nvPr/>
          </p:nvSpPr>
          <p:spPr bwMode="auto">
            <a:xfrm>
              <a:off x="2907393" y="2095501"/>
              <a:ext cx="223838" cy="325438"/>
            </a:xfrm>
            <a:custGeom>
              <a:avLst/>
              <a:gdLst>
                <a:gd name="T0" fmla="*/ 53 w 102"/>
                <a:gd name="T1" fmla="*/ 20 h 148"/>
                <a:gd name="T2" fmla="*/ 59 w 102"/>
                <a:gd name="T3" fmla="*/ 7 h 148"/>
                <a:gd name="T4" fmla="*/ 43 w 102"/>
                <a:gd name="T5" fmla="*/ 3 h 148"/>
                <a:gd name="T6" fmla="*/ 29 w 102"/>
                <a:gd name="T7" fmla="*/ 8 h 148"/>
                <a:gd name="T8" fmla="*/ 10 w 102"/>
                <a:gd name="T9" fmla="*/ 20 h 148"/>
                <a:gd name="T10" fmla="*/ 33 w 102"/>
                <a:gd name="T11" fmla="*/ 31 h 148"/>
                <a:gd name="T12" fmla="*/ 24 w 102"/>
                <a:gd name="T13" fmla="*/ 79 h 148"/>
                <a:gd name="T14" fmla="*/ 5 w 102"/>
                <a:gd name="T15" fmla="*/ 65 h 148"/>
                <a:gd name="T16" fmla="*/ 20 w 102"/>
                <a:gd name="T17" fmla="*/ 97 h 148"/>
                <a:gd name="T18" fmla="*/ 5 w 102"/>
                <a:gd name="T19" fmla="*/ 130 h 148"/>
                <a:gd name="T20" fmla="*/ 20 w 102"/>
                <a:gd name="T21" fmla="*/ 139 h 148"/>
                <a:gd name="T22" fmla="*/ 39 w 102"/>
                <a:gd name="T23" fmla="*/ 108 h 148"/>
                <a:gd name="T24" fmla="*/ 71 w 102"/>
                <a:gd name="T25" fmla="*/ 94 h 148"/>
                <a:gd name="T26" fmla="*/ 71 w 102"/>
                <a:gd name="T27" fmla="*/ 76 h 148"/>
                <a:gd name="T28" fmla="*/ 38 w 102"/>
                <a:gd name="T29" fmla="*/ 89 h 148"/>
                <a:gd name="T30" fmla="*/ 50 w 102"/>
                <a:gd name="T31" fmla="*/ 57 h 148"/>
                <a:gd name="T32" fmla="*/ 76 w 102"/>
                <a:gd name="T33" fmla="*/ 41 h 148"/>
                <a:gd name="T34" fmla="*/ 82 w 102"/>
                <a:gd name="T35" fmla="*/ 30 h 148"/>
                <a:gd name="T36" fmla="*/ 52 w 102"/>
                <a:gd name="T37" fmla="*/ 31 h 148"/>
                <a:gd name="T38" fmla="*/ 52 w 102"/>
                <a:gd name="T39" fmla="*/ 1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148">
                  <a:moveTo>
                    <a:pt x="53" y="20"/>
                  </a:moveTo>
                  <a:cubicBezTo>
                    <a:pt x="67" y="22"/>
                    <a:pt x="72" y="13"/>
                    <a:pt x="59" y="7"/>
                  </a:cubicBezTo>
                  <a:cubicBezTo>
                    <a:pt x="58" y="6"/>
                    <a:pt x="44" y="3"/>
                    <a:pt x="43" y="3"/>
                  </a:cubicBezTo>
                  <a:cubicBezTo>
                    <a:pt x="37" y="3"/>
                    <a:pt x="34" y="7"/>
                    <a:pt x="29" y="8"/>
                  </a:cubicBezTo>
                  <a:cubicBezTo>
                    <a:pt x="16" y="9"/>
                    <a:pt x="7" y="0"/>
                    <a:pt x="10" y="20"/>
                  </a:cubicBezTo>
                  <a:cubicBezTo>
                    <a:pt x="14" y="34"/>
                    <a:pt x="21" y="34"/>
                    <a:pt x="33" y="31"/>
                  </a:cubicBezTo>
                  <a:cubicBezTo>
                    <a:pt x="32" y="47"/>
                    <a:pt x="28" y="64"/>
                    <a:pt x="24" y="79"/>
                  </a:cubicBezTo>
                  <a:cubicBezTo>
                    <a:pt x="23" y="72"/>
                    <a:pt x="11" y="51"/>
                    <a:pt x="5" y="65"/>
                  </a:cubicBezTo>
                  <a:cubicBezTo>
                    <a:pt x="0" y="74"/>
                    <a:pt x="20" y="87"/>
                    <a:pt x="20" y="97"/>
                  </a:cubicBezTo>
                  <a:cubicBezTo>
                    <a:pt x="20" y="108"/>
                    <a:pt x="7" y="119"/>
                    <a:pt x="5" y="130"/>
                  </a:cubicBezTo>
                  <a:cubicBezTo>
                    <a:pt x="0" y="143"/>
                    <a:pt x="8" y="148"/>
                    <a:pt x="20" y="139"/>
                  </a:cubicBezTo>
                  <a:cubicBezTo>
                    <a:pt x="29" y="131"/>
                    <a:pt x="30" y="115"/>
                    <a:pt x="39" y="108"/>
                  </a:cubicBezTo>
                  <a:cubicBezTo>
                    <a:pt x="48" y="100"/>
                    <a:pt x="62" y="100"/>
                    <a:pt x="71" y="94"/>
                  </a:cubicBezTo>
                  <a:cubicBezTo>
                    <a:pt x="82" y="89"/>
                    <a:pt x="88" y="76"/>
                    <a:pt x="71" y="76"/>
                  </a:cubicBezTo>
                  <a:cubicBezTo>
                    <a:pt x="62" y="76"/>
                    <a:pt x="47" y="86"/>
                    <a:pt x="38" y="89"/>
                  </a:cubicBezTo>
                  <a:cubicBezTo>
                    <a:pt x="39" y="80"/>
                    <a:pt x="47" y="66"/>
                    <a:pt x="50" y="57"/>
                  </a:cubicBezTo>
                  <a:cubicBezTo>
                    <a:pt x="56" y="43"/>
                    <a:pt x="60" y="42"/>
                    <a:pt x="76" y="41"/>
                  </a:cubicBezTo>
                  <a:cubicBezTo>
                    <a:pt x="89" y="39"/>
                    <a:pt x="102" y="36"/>
                    <a:pt x="82" y="30"/>
                  </a:cubicBezTo>
                  <a:cubicBezTo>
                    <a:pt x="74" y="27"/>
                    <a:pt x="58" y="33"/>
                    <a:pt x="52" y="31"/>
                  </a:cubicBezTo>
                  <a:cubicBezTo>
                    <a:pt x="49" y="31"/>
                    <a:pt x="55" y="26"/>
                    <a:pt x="52" y="19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85" name="Picture 45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5631" y="2139951"/>
              <a:ext cx="1841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86" name="Picture 46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968" y="2300288"/>
              <a:ext cx="401638" cy="39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" name="Freeform 47"/>
            <p:cNvSpPr>
              <a:spLocks/>
            </p:cNvSpPr>
            <p:nvPr/>
          </p:nvSpPr>
          <p:spPr bwMode="auto">
            <a:xfrm>
              <a:off x="2388281" y="1978026"/>
              <a:ext cx="430213" cy="460375"/>
            </a:xfrm>
            <a:custGeom>
              <a:avLst/>
              <a:gdLst>
                <a:gd name="T0" fmla="*/ 163 w 196"/>
                <a:gd name="T1" fmla="*/ 134 h 210"/>
                <a:gd name="T2" fmla="*/ 106 w 196"/>
                <a:gd name="T3" fmla="*/ 150 h 210"/>
                <a:gd name="T4" fmla="*/ 70 w 196"/>
                <a:gd name="T5" fmla="*/ 198 h 210"/>
                <a:gd name="T6" fmla="*/ 59 w 196"/>
                <a:gd name="T7" fmla="*/ 208 h 210"/>
                <a:gd name="T8" fmla="*/ 34 w 196"/>
                <a:gd name="T9" fmla="*/ 192 h 210"/>
                <a:gd name="T10" fmla="*/ 7 w 196"/>
                <a:gd name="T11" fmla="*/ 151 h 210"/>
                <a:gd name="T12" fmla="*/ 8 w 196"/>
                <a:gd name="T13" fmla="*/ 76 h 210"/>
                <a:gd name="T14" fmla="*/ 147 w 196"/>
                <a:gd name="T15" fmla="*/ 21 h 210"/>
                <a:gd name="T16" fmla="*/ 179 w 196"/>
                <a:gd name="T17" fmla="*/ 42 h 210"/>
                <a:gd name="T18" fmla="*/ 188 w 196"/>
                <a:gd name="T19" fmla="*/ 74 h 210"/>
                <a:gd name="T20" fmla="*/ 176 w 196"/>
                <a:gd name="T21" fmla="*/ 85 h 210"/>
                <a:gd name="T22" fmla="*/ 166 w 196"/>
                <a:gd name="T23" fmla="*/ 103 h 210"/>
                <a:gd name="T24" fmla="*/ 163 w 196"/>
                <a:gd name="T25" fmla="*/ 13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210">
                  <a:moveTo>
                    <a:pt x="163" y="134"/>
                  </a:moveTo>
                  <a:cubicBezTo>
                    <a:pt x="163" y="126"/>
                    <a:pt x="110" y="147"/>
                    <a:pt x="106" y="150"/>
                  </a:cubicBezTo>
                  <a:cubicBezTo>
                    <a:pt x="89" y="162"/>
                    <a:pt x="77" y="179"/>
                    <a:pt x="70" y="198"/>
                  </a:cubicBezTo>
                  <a:cubicBezTo>
                    <a:pt x="67" y="207"/>
                    <a:pt x="70" y="210"/>
                    <a:pt x="59" y="208"/>
                  </a:cubicBezTo>
                  <a:cubicBezTo>
                    <a:pt x="51" y="206"/>
                    <a:pt x="40" y="197"/>
                    <a:pt x="34" y="192"/>
                  </a:cubicBezTo>
                  <a:cubicBezTo>
                    <a:pt x="23" y="181"/>
                    <a:pt x="12" y="167"/>
                    <a:pt x="7" y="151"/>
                  </a:cubicBezTo>
                  <a:cubicBezTo>
                    <a:pt x="0" y="128"/>
                    <a:pt x="0" y="98"/>
                    <a:pt x="8" y="76"/>
                  </a:cubicBezTo>
                  <a:cubicBezTo>
                    <a:pt x="25" y="22"/>
                    <a:pt x="86" y="0"/>
                    <a:pt x="147" y="21"/>
                  </a:cubicBezTo>
                  <a:cubicBezTo>
                    <a:pt x="157" y="24"/>
                    <a:pt x="172" y="34"/>
                    <a:pt x="179" y="42"/>
                  </a:cubicBezTo>
                  <a:cubicBezTo>
                    <a:pt x="184" y="47"/>
                    <a:pt x="196" y="59"/>
                    <a:pt x="188" y="74"/>
                  </a:cubicBezTo>
                  <a:cubicBezTo>
                    <a:pt x="186" y="77"/>
                    <a:pt x="179" y="82"/>
                    <a:pt x="176" y="85"/>
                  </a:cubicBezTo>
                  <a:cubicBezTo>
                    <a:pt x="172" y="89"/>
                    <a:pt x="168" y="98"/>
                    <a:pt x="166" y="103"/>
                  </a:cubicBezTo>
                  <a:cubicBezTo>
                    <a:pt x="162" y="114"/>
                    <a:pt x="163" y="122"/>
                    <a:pt x="163" y="134"/>
                  </a:cubicBezTo>
                  <a:close/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88" name="Picture 48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9318" y="2082801"/>
              <a:ext cx="420688" cy="39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" name="Freeform 49"/>
            <p:cNvSpPr>
              <a:spLocks/>
            </p:cNvSpPr>
            <p:nvPr/>
          </p:nvSpPr>
          <p:spPr bwMode="auto">
            <a:xfrm>
              <a:off x="2934381" y="2347913"/>
              <a:ext cx="192088" cy="374650"/>
            </a:xfrm>
            <a:custGeom>
              <a:avLst/>
              <a:gdLst>
                <a:gd name="T0" fmla="*/ 2 w 88"/>
                <a:gd name="T1" fmla="*/ 19 h 171"/>
                <a:gd name="T2" fmla="*/ 21 w 88"/>
                <a:gd name="T3" fmla="*/ 100 h 171"/>
                <a:gd name="T4" fmla="*/ 13 w 88"/>
                <a:gd name="T5" fmla="*/ 139 h 171"/>
                <a:gd name="T6" fmla="*/ 2 w 88"/>
                <a:gd name="T7" fmla="*/ 153 h 171"/>
                <a:gd name="T8" fmla="*/ 20 w 88"/>
                <a:gd name="T9" fmla="*/ 170 h 171"/>
                <a:gd name="T10" fmla="*/ 35 w 88"/>
                <a:gd name="T11" fmla="*/ 139 h 171"/>
                <a:gd name="T12" fmla="*/ 72 w 88"/>
                <a:gd name="T13" fmla="*/ 134 h 171"/>
                <a:gd name="T14" fmla="*/ 41 w 88"/>
                <a:gd name="T15" fmla="*/ 119 h 171"/>
                <a:gd name="T16" fmla="*/ 33 w 88"/>
                <a:gd name="T17" fmla="*/ 82 h 171"/>
                <a:gd name="T18" fmla="*/ 72 w 88"/>
                <a:gd name="T19" fmla="*/ 86 h 171"/>
                <a:gd name="T20" fmla="*/ 45 w 88"/>
                <a:gd name="T21" fmla="*/ 66 h 171"/>
                <a:gd name="T22" fmla="*/ 29 w 88"/>
                <a:gd name="T23" fmla="*/ 40 h 171"/>
                <a:gd name="T24" fmla="*/ 3 w 88"/>
                <a:gd name="T25" fmla="*/ 1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171">
                  <a:moveTo>
                    <a:pt x="2" y="19"/>
                  </a:moveTo>
                  <a:cubicBezTo>
                    <a:pt x="8" y="47"/>
                    <a:pt x="20" y="71"/>
                    <a:pt x="21" y="100"/>
                  </a:cubicBezTo>
                  <a:cubicBezTo>
                    <a:pt x="21" y="113"/>
                    <a:pt x="20" y="128"/>
                    <a:pt x="13" y="139"/>
                  </a:cubicBezTo>
                  <a:cubicBezTo>
                    <a:pt x="8" y="146"/>
                    <a:pt x="0" y="142"/>
                    <a:pt x="2" y="153"/>
                  </a:cubicBezTo>
                  <a:cubicBezTo>
                    <a:pt x="3" y="155"/>
                    <a:pt x="18" y="170"/>
                    <a:pt x="20" y="170"/>
                  </a:cubicBezTo>
                  <a:cubicBezTo>
                    <a:pt x="36" y="171"/>
                    <a:pt x="26" y="145"/>
                    <a:pt x="35" y="139"/>
                  </a:cubicBezTo>
                  <a:cubicBezTo>
                    <a:pt x="45" y="133"/>
                    <a:pt x="66" y="154"/>
                    <a:pt x="72" y="134"/>
                  </a:cubicBezTo>
                  <a:cubicBezTo>
                    <a:pt x="76" y="118"/>
                    <a:pt x="50" y="130"/>
                    <a:pt x="41" y="119"/>
                  </a:cubicBezTo>
                  <a:cubicBezTo>
                    <a:pt x="34" y="111"/>
                    <a:pt x="38" y="93"/>
                    <a:pt x="33" y="82"/>
                  </a:cubicBezTo>
                  <a:cubicBezTo>
                    <a:pt x="42" y="81"/>
                    <a:pt x="66" y="91"/>
                    <a:pt x="72" y="86"/>
                  </a:cubicBezTo>
                  <a:cubicBezTo>
                    <a:pt x="88" y="73"/>
                    <a:pt x="51" y="67"/>
                    <a:pt x="45" y="66"/>
                  </a:cubicBezTo>
                  <a:cubicBezTo>
                    <a:pt x="25" y="63"/>
                    <a:pt x="30" y="58"/>
                    <a:pt x="29" y="40"/>
                  </a:cubicBezTo>
                  <a:cubicBezTo>
                    <a:pt x="28" y="29"/>
                    <a:pt x="22" y="0"/>
                    <a:pt x="3" y="19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90" name="Picture 50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7531" y="2613026"/>
              <a:ext cx="236538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91" name="Picture 51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7093" y="2535238"/>
              <a:ext cx="387350" cy="388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7" name="Freeform 52"/>
            <p:cNvSpPr>
              <a:spLocks/>
            </p:cNvSpPr>
            <p:nvPr/>
          </p:nvSpPr>
          <p:spPr bwMode="auto">
            <a:xfrm>
              <a:off x="2775631" y="2713038"/>
              <a:ext cx="412750" cy="439738"/>
            </a:xfrm>
            <a:custGeom>
              <a:avLst/>
              <a:gdLst>
                <a:gd name="T0" fmla="*/ 112 w 188"/>
                <a:gd name="T1" fmla="*/ 0 h 201"/>
                <a:gd name="T2" fmla="*/ 99 w 188"/>
                <a:gd name="T3" fmla="*/ 12 h 201"/>
                <a:gd name="T4" fmla="*/ 90 w 188"/>
                <a:gd name="T5" fmla="*/ 33 h 201"/>
                <a:gd name="T6" fmla="*/ 53 w 188"/>
                <a:gd name="T7" fmla="*/ 64 h 201"/>
                <a:gd name="T8" fmla="*/ 10 w 188"/>
                <a:gd name="T9" fmla="*/ 66 h 201"/>
                <a:gd name="T10" fmla="*/ 1 w 188"/>
                <a:gd name="T11" fmla="*/ 103 h 201"/>
                <a:gd name="T12" fmla="*/ 130 w 188"/>
                <a:gd name="T13" fmla="*/ 181 h 201"/>
                <a:gd name="T14" fmla="*/ 177 w 188"/>
                <a:gd name="T15" fmla="*/ 142 h 201"/>
                <a:gd name="T16" fmla="*/ 187 w 188"/>
                <a:gd name="T17" fmla="*/ 113 h 201"/>
                <a:gd name="T18" fmla="*/ 168 w 188"/>
                <a:gd name="T19" fmla="*/ 99 h 201"/>
                <a:gd name="T20" fmla="*/ 118 w 188"/>
                <a:gd name="T21" fmla="*/ 46 h 201"/>
                <a:gd name="T22" fmla="*/ 112 w 188"/>
                <a:gd name="T23" fmla="*/ 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201">
                  <a:moveTo>
                    <a:pt x="112" y="0"/>
                  </a:moveTo>
                  <a:cubicBezTo>
                    <a:pt x="109" y="7"/>
                    <a:pt x="102" y="8"/>
                    <a:pt x="99" y="12"/>
                  </a:cubicBezTo>
                  <a:cubicBezTo>
                    <a:pt x="95" y="19"/>
                    <a:pt x="94" y="27"/>
                    <a:pt x="90" y="33"/>
                  </a:cubicBezTo>
                  <a:cubicBezTo>
                    <a:pt x="81" y="46"/>
                    <a:pt x="67" y="59"/>
                    <a:pt x="53" y="64"/>
                  </a:cubicBezTo>
                  <a:cubicBezTo>
                    <a:pt x="34" y="71"/>
                    <a:pt x="11" y="66"/>
                    <a:pt x="10" y="66"/>
                  </a:cubicBezTo>
                  <a:cubicBezTo>
                    <a:pt x="1" y="66"/>
                    <a:pt x="0" y="95"/>
                    <a:pt x="1" y="103"/>
                  </a:cubicBezTo>
                  <a:cubicBezTo>
                    <a:pt x="6" y="162"/>
                    <a:pt x="72" y="201"/>
                    <a:pt x="130" y="181"/>
                  </a:cubicBezTo>
                  <a:cubicBezTo>
                    <a:pt x="151" y="173"/>
                    <a:pt x="166" y="161"/>
                    <a:pt x="177" y="142"/>
                  </a:cubicBezTo>
                  <a:cubicBezTo>
                    <a:pt x="181" y="134"/>
                    <a:pt x="188" y="122"/>
                    <a:pt x="187" y="113"/>
                  </a:cubicBezTo>
                  <a:cubicBezTo>
                    <a:pt x="185" y="101"/>
                    <a:pt x="179" y="103"/>
                    <a:pt x="168" y="99"/>
                  </a:cubicBezTo>
                  <a:cubicBezTo>
                    <a:pt x="154" y="93"/>
                    <a:pt x="127" y="72"/>
                    <a:pt x="118" y="46"/>
                  </a:cubicBezTo>
                  <a:cubicBezTo>
                    <a:pt x="113" y="30"/>
                    <a:pt x="112" y="19"/>
                    <a:pt x="112" y="2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0" name="Freeform 53"/>
            <p:cNvSpPr>
              <a:spLocks/>
            </p:cNvSpPr>
            <p:nvPr/>
          </p:nvSpPr>
          <p:spPr bwMode="auto">
            <a:xfrm>
              <a:off x="2666093" y="3074988"/>
              <a:ext cx="292100" cy="265113"/>
            </a:xfrm>
            <a:custGeom>
              <a:avLst/>
              <a:gdLst>
                <a:gd name="T0" fmla="*/ 75 w 133"/>
                <a:gd name="T1" fmla="*/ 6 h 121"/>
                <a:gd name="T2" fmla="*/ 8 w 133"/>
                <a:gd name="T3" fmla="*/ 37 h 121"/>
                <a:gd name="T4" fmla="*/ 37 w 133"/>
                <a:gd name="T5" fmla="*/ 102 h 121"/>
                <a:gd name="T6" fmla="*/ 76 w 133"/>
                <a:gd name="T7" fmla="*/ 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121">
                  <a:moveTo>
                    <a:pt x="75" y="6"/>
                  </a:moveTo>
                  <a:cubicBezTo>
                    <a:pt x="45" y="0"/>
                    <a:pt x="18" y="6"/>
                    <a:pt x="8" y="37"/>
                  </a:cubicBezTo>
                  <a:cubicBezTo>
                    <a:pt x="0" y="62"/>
                    <a:pt x="11" y="94"/>
                    <a:pt x="37" y="102"/>
                  </a:cubicBezTo>
                  <a:cubicBezTo>
                    <a:pt x="102" y="121"/>
                    <a:pt x="133" y="34"/>
                    <a:pt x="76" y="6"/>
                  </a:cubicBezTo>
                </a:path>
              </a:pathLst>
            </a:custGeom>
            <a:solidFill>
              <a:srgbClr val="C7A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1" name="Freeform 54"/>
            <p:cNvSpPr>
              <a:spLocks/>
            </p:cNvSpPr>
            <p:nvPr/>
          </p:nvSpPr>
          <p:spPr bwMode="auto">
            <a:xfrm>
              <a:off x="3083606" y="3060701"/>
              <a:ext cx="287338" cy="261938"/>
            </a:xfrm>
            <a:custGeom>
              <a:avLst/>
              <a:gdLst>
                <a:gd name="T0" fmla="*/ 34 w 131"/>
                <a:gd name="T1" fmla="*/ 11 h 119"/>
                <a:gd name="T2" fmla="*/ 19 w 131"/>
                <a:gd name="T3" fmla="*/ 89 h 119"/>
                <a:gd name="T4" fmla="*/ 100 w 131"/>
                <a:gd name="T5" fmla="*/ 104 h 119"/>
                <a:gd name="T6" fmla="*/ 112 w 131"/>
                <a:gd name="T7" fmla="*/ 26 h 119"/>
                <a:gd name="T8" fmla="*/ 34 w 131"/>
                <a:gd name="T9" fmla="*/ 1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19">
                  <a:moveTo>
                    <a:pt x="34" y="11"/>
                  </a:moveTo>
                  <a:cubicBezTo>
                    <a:pt x="0" y="25"/>
                    <a:pt x="5" y="71"/>
                    <a:pt x="19" y="89"/>
                  </a:cubicBezTo>
                  <a:cubicBezTo>
                    <a:pt x="35" y="112"/>
                    <a:pt x="76" y="119"/>
                    <a:pt x="100" y="104"/>
                  </a:cubicBezTo>
                  <a:cubicBezTo>
                    <a:pt x="126" y="88"/>
                    <a:pt x="131" y="50"/>
                    <a:pt x="112" y="26"/>
                  </a:cubicBezTo>
                  <a:cubicBezTo>
                    <a:pt x="95" y="4"/>
                    <a:pt x="59" y="0"/>
                    <a:pt x="34" y="11"/>
                  </a:cubicBezTo>
                </a:path>
              </a:pathLst>
            </a:custGeom>
            <a:solidFill>
              <a:srgbClr val="C7A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2" name="Freeform 55"/>
            <p:cNvSpPr>
              <a:spLocks/>
            </p:cNvSpPr>
            <p:nvPr/>
          </p:nvSpPr>
          <p:spPr bwMode="auto">
            <a:xfrm>
              <a:off x="2726418" y="3236913"/>
              <a:ext cx="225425" cy="225425"/>
            </a:xfrm>
            <a:custGeom>
              <a:avLst/>
              <a:gdLst>
                <a:gd name="T0" fmla="*/ 88 w 103"/>
                <a:gd name="T1" fmla="*/ 1 h 103"/>
                <a:gd name="T2" fmla="*/ 72 w 103"/>
                <a:gd name="T3" fmla="*/ 23 h 103"/>
                <a:gd name="T4" fmla="*/ 36 w 103"/>
                <a:gd name="T5" fmla="*/ 38 h 103"/>
                <a:gd name="T6" fmla="*/ 50 w 103"/>
                <a:gd name="T7" fmla="*/ 50 h 103"/>
                <a:gd name="T8" fmla="*/ 77 w 103"/>
                <a:gd name="T9" fmla="*/ 43 h 103"/>
                <a:gd name="T10" fmla="*/ 103 w 103"/>
                <a:gd name="T11" fmla="*/ 68 h 103"/>
                <a:gd name="T12" fmla="*/ 88 w 103"/>
                <a:gd name="T13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03">
                  <a:moveTo>
                    <a:pt x="88" y="1"/>
                  </a:moveTo>
                  <a:cubicBezTo>
                    <a:pt x="72" y="0"/>
                    <a:pt x="78" y="16"/>
                    <a:pt x="72" y="23"/>
                  </a:cubicBezTo>
                  <a:cubicBezTo>
                    <a:pt x="65" y="32"/>
                    <a:pt x="46" y="33"/>
                    <a:pt x="36" y="38"/>
                  </a:cubicBezTo>
                  <a:cubicBezTo>
                    <a:pt x="0" y="56"/>
                    <a:pt x="58" y="80"/>
                    <a:pt x="50" y="50"/>
                  </a:cubicBezTo>
                  <a:cubicBezTo>
                    <a:pt x="59" y="47"/>
                    <a:pt x="68" y="42"/>
                    <a:pt x="77" y="43"/>
                  </a:cubicBezTo>
                  <a:cubicBezTo>
                    <a:pt x="81" y="68"/>
                    <a:pt x="103" y="103"/>
                    <a:pt x="103" y="68"/>
                  </a:cubicBezTo>
                  <a:cubicBezTo>
                    <a:pt x="103" y="54"/>
                    <a:pt x="97" y="10"/>
                    <a:pt x="88" y="1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3" name="Freeform 56"/>
            <p:cNvSpPr>
              <a:spLocks/>
            </p:cNvSpPr>
            <p:nvPr/>
          </p:nvSpPr>
          <p:spPr bwMode="auto">
            <a:xfrm>
              <a:off x="2899456" y="3117851"/>
              <a:ext cx="276225" cy="250825"/>
            </a:xfrm>
            <a:custGeom>
              <a:avLst/>
              <a:gdLst>
                <a:gd name="T0" fmla="*/ 11 w 126"/>
                <a:gd name="T1" fmla="*/ 2 h 114"/>
                <a:gd name="T2" fmla="*/ 21 w 126"/>
                <a:gd name="T3" fmla="*/ 29 h 114"/>
                <a:gd name="T4" fmla="*/ 12 w 126"/>
                <a:gd name="T5" fmla="*/ 57 h 114"/>
                <a:gd name="T6" fmla="*/ 25 w 126"/>
                <a:gd name="T7" fmla="*/ 77 h 114"/>
                <a:gd name="T8" fmla="*/ 39 w 126"/>
                <a:gd name="T9" fmla="*/ 68 h 114"/>
                <a:gd name="T10" fmla="*/ 77 w 126"/>
                <a:gd name="T11" fmla="*/ 98 h 114"/>
                <a:gd name="T12" fmla="*/ 81 w 126"/>
                <a:gd name="T13" fmla="*/ 113 h 114"/>
                <a:gd name="T14" fmla="*/ 106 w 126"/>
                <a:gd name="T15" fmla="*/ 105 h 114"/>
                <a:gd name="T16" fmla="*/ 80 w 126"/>
                <a:gd name="T17" fmla="*/ 82 h 114"/>
                <a:gd name="T18" fmla="*/ 60 w 126"/>
                <a:gd name="T19" fmla="*/ 59 h 114"/>
                <a:gd name="T20" fmla="*/ 41 w 126"/>
                <a:gd name="T21" fmla="*/ 41 h 114"/>
                <a:gd name="T22" fmla="*/ 100 w 126"/>
                <a:gd name="T23" fmla="*/ 2 h 114"/>
                <a:gd name="T24" fmla="*/ 53 w 126"/>
                <a:gd name="T25" fmla="*/ 20 h 114"/>
                <a:gd name="T26" fmla="*/ 32 w 126"/>
                <a:gd name="T27" fmla="*/ 16 h 114"/>
                <a:gd name="T28" fmla="*/ 14 w 126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14">
                  <a:moveTo>
                    <a:pt x="11" y="2"/>
                  </a:moveTo>
                  <a:cubicBezTo>
                    <a:pt x="9" y="11"/>
                    <a:pt x="18" y="21"/>
                    <a:pt x="21" y="29"/>
                  </a:cubicBezTo>
                  <a:cubicBezTo>
                    <a:pt x="0" y="30"/>
                    <a:pt x="4" y="42"/>
                    <a:pt x="12" y="57"/>
                  </a:cubicBezTo>
                  <a:cubicBezTo>
                    <a:pt x="15" y="63"/>
                    <a:pt x="19" y="74"/>
                    <a:pt x="25" y="77"/>
                  </a:cubicBezTo>
                  <a:cubicBezTo>
                    <a:pt x="33" y="80"/>
                    <a:pt x="42" y="79"/>
                    <a:pt x="39" y="68"/>
                  </a:cubicBezTo>
                  <a:cubicBezTo>
                    <a:pt x="49" y="75"/>
                    <a:pt x="73" y="86"/>
                    <a:pt x="77" y="98"/>
                  </a:cubicBezTo>
                  <a:cubicBezTo>
                    <a:pt x="80" y="108"/>
                    <a:pt x="63" y="110"/>
                    <a:pt x="81" y="113"/>
                  </a:cubicBezTo>
                  <a:cubicBezTo>
                    <a:pt x="87" y="114"/>
                    <a:pt x="102" y="110"/>
                    <a:pt x="106" y="105"/>
                  </a:cubicBezTo>
                  <a:cubicBezTo>
                    <a:pt x="126" y="82"/>
                    <a:pt x="87" y="86"/>
                    <a:pt x="80" y="82"/>
                  </a:cubicBezTo>
                  <a:cubicBezTo>
                    <a:pt x="73" y="77"/>
                    <a:pt x="66" y="65"/>
                    <a:pt x="60" y="59"/>
                  </a:cubicBezTo>
                  <a:cubicBezTo>
                    <a:pt x="54" y="53"/>
                    <a:pt x="46" y="48"/>
                    <a:pt x="41" y="41"/>
                  </a:cubicBezTo>
                  <a:cubicBezTo>
                    <a:pt x="61" y="38"/>
                    <a:pt x="114" y="33"/>
                    <a:pt x="100" y="2"/>
                  </a:cubicBezTo>
                  <a:cubicBezTo>
                    <a:pt x="84" y="9"/>
                    <a:pt x="71" y="17"/>
                    <a:pt x="53" y="20"/>
                  </a:cubicBezTo>
                  <a:cubicBezTo>
                    <a:pt x="40" y="22"/>
                    <a:pt x="41" y="24"/>
                    <a:pt x="32" y="16"/>
                  </a:cubicBezTo>
                  <a:cubicBezTo>
                    <a:pt x="25" y="9"/>
                    <a:pt x="26" y="0"/>
                    <a:pt x="14" y="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97" name="Picture 57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3106" y="69851"/>
              <a:ext cx="368300" cy="35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44" name="Freeform 58"/>
            <p:cNvSpPr>
              <a:spLocks/>
            </p:cNvSpPr>
            <p:nvPr/>
          </p:nvSpPr>
          <p:spPr bwMode="auto">
            <a:xfrm>
              <a:off x="1685018" y="14288"/>
              <a:ext cx="992188" cy="3130550"/>
            </a:xfrm>
            <a:custGeom>
              <a:avLst/>
              <a:gdLst>
                <a:gd name="T0" fmla="*/ 424 w 453"/>
                <a:gd name="T1" fmla="*/ 86 h 1427"/>
                <a:gd name="T2" fmla="*/ 412 w 453"/>
                <a:gd name="T3" fmla="*/ 34 h 1427"/>
                <a:gd name="T4" fmla="*/ 338 w 453"/>
                <a:gd name="T5" fmla="*/ 13 h 1427"/>
                <a:gd name="T6" fmla="*/ 292 w 453"/>
                <a:gd name="T7" fmla="*/ 48 h 1427"/>
                <a:gd name="T8" fmla="*/ 269 w 453"/>
                <a:gd name="T9" fmla="*/ 123 h 1427"/>
                <a:gd name="T10" fmla="*/ 217 w 453"/>
                <a:gd name="T11" fmla="*/ 272 h 1427"/>
                <a:gd name="T12" fmla="*/ 154 w 453"/>
                <a:gd name="T13" fmla="*/ 415 h 1427"/>
                <a:gd name="T14" fmla="*/ 69 w 453"/>
                <a:gd name="T15" fmla="*/ 643 h 1427"/>
                <a:gd name="T16" fmla="*/ 41 w 453"/>
                <a:gd name="T17" fmla="*/ 721 h 1427"/>
                <a:gd name="T18" fmla="*/ 17 w 453"/>
                <a:gd name="T19" fmla="*/ 790 h 1427"/>
                <a:gd name="T20" fmla="*/ 45 w 453"/>
                <a:gd name="T21" fmla="*/ 826 h 1427"/>
                <a:gd name="T22" fmla="*/ 80 w 453"/>
                <a:gd name="T23" fmla="*/ 976 h 1427"/>
                <a:gd name="T24" fmla="*/ 79 w 453"/>
                <a:gd name="T25" fmla="*/ 1094 h 1427"/>
                <a:gd name="T26" fmla="*/ 72 w 453"/>
                <a:gd name="T27" fmla="*/ 1219 h 1427"/>
                <a:gd name="T28" fmla="*/ 80 w 453"/>
                <a:gd name="T29" fmla="*/ 1405 h 1427"/>
                <a:gd name="T30" fmla="*/ 110 w 453"/>
                <a:gd name="T31" fmla="*/ 1385 h 1427"/>
                <a:gd name="T32" fmla="*/ 124 w 453"/>
                <a:gd name="T33" fmla="*/ 1295 h 1427"/>
                <a:gd name="T34" fmla="*/ 133 w 453"/>
                <a:gd name="T35" fmla="*/ 1202 h 1427"/>
                <a:gd name="T36" fmla="*/ 129 w 453"/>
                <a:gd name="T37" fmla="*/ 888 h 1427"/>
                <a:gd name="T38" fmla="*/ 119 w 453"/>
                <a:gd name="T39" fmla="*/ 809 h 1427"/>
                <a:gd name="T40" fmla="*/ 109 w 453"/>
                <a:gd name="T41" fmla="*/ 718 h 1427"/>
                <a:gd name="T42" fmla="*/ 143 w 453"/>
                <a:gd name="T43" fmla="*/ 606 h 1427"/>
                <a:gd name="T44" fmla="*/ 192 w 453"/>
                <a:gd name="T45" fmla="*/ 479 h 1427"/>
                <a:gd name="T46" fmla="*/ 244 w 453"/>
                <a:gd name="T47" fmla="*/ 353 h 1427"/>
                <a:gd name="T48" fmla="*/ 306 w 453"/>
                <a:gd name="T49" fmla="*/ 214 h 1427"/>
                <a:gd name="T50" fmla="*/ 424 w 453"/>
                <a:gd name="T51" fmla="*/ 86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3" h="1427">
                  <a:moveTo>
                    <a:pt x="424" y="86"/>
                  </a:moveTo>
                  <a:cubicBezTo>
                    <a:pt x="444" y="57"/>
                    <a:pt x="453" y="41"/>
                    <a:pt x="412" y="34"/>
                  </a:cubicBezTo>
                  <a:cubicBezTo>
                    <a:pt x="383" y="29"/>
                    <a:pt x="367" y="25"/>
                    <a:pt x="338" y="13"/>
                  </a:cubicBezTo>
                  <a:cubicBezTo>
                    <a:pt x="305" y="0"/>
                    <a:pt x="303" y="16"/>
                    <a:pt x="292" y="48"/>
                  </a:cubicBezTo>
                  <a:cubicBezTo>
                    <a:pt x="283" y="73"/>
                    <a:pt x="276" y="98"/>
                    <a:pt x="269" y="123"/>
                  </a:cubicBezTo>
                  <a:cubicBezTo>
                    <a:pt x="256" y="173"/>
                    <a:pt x="237" y="225"/>
                    <a:pt x="217" y="272"/>
                  </a:cubicBezTo>
                  <a:cubicBezTo>
                    <a:pt x="197" y="320"/>
                    <a:pt x="172" y="366"/>
                    <a:pt x="154" y="415"/>
                  </a:cubicBezTo>
                  <a:cubicBezTo>
                    <a:pt x="126" y="491"/>
                    <a:pt x="98" y="567"/>
                    <a:pt x="69" y="643"/>
                  </a:cubicBezTo>
                  <a:cubicBezTo>
                    <a:pt x="60" y="667"/>
                    <a:pt x="53" y="698"/>
                    <a:pt x="41" y="721"/>
                  </a:cubicBezTo>
                  <a:cubicBezTo>
                    <a:pt x="27" y="745"/>
                    <a:pt x="0" y="757"/>
                    <a:pt x="17" y="790"/>
                  </a:cubicBezTo>
                  <a:cubicBezTo>
                    <a:pt x="24" y="803"/>
                    <a:pt x="36" y="815"/>
                    <a:pt x="45" y="826"/>
                  </a:cubicBezTo>
                  <a:cubicBezTo>
                    <a:pt x="85" y="875"/>
                    <a:pt x="77" y="917"/>
                    <a:pt x="80" y="976"/>
                  </a:cubicBezTo>
                  <a:cubicBezTo>
                    <a:pt x="81" y="1015"/>
                    <a:pt x="81" y="1056"/>
                    <a:pt x="79" y="1094"/>
                  </a:cubicBezTo>
                  <a:cubicBezTo>
                    <a:pt x="77" y="1136"/>
                    <a:pt x="74" y="1177"/>
                    <a:pt x="72" y="1219"/>
                  </a:cubicBezTo>
                  <a:cubicBezTo>
                    <a:pt x="70" y="1274"/>
                    <a:pt x="51" y="1367"/>
                    <a:pt x="80" y="1405"/>
                  </a:cubicBezTo>
                  <a:cubicBezTo>
                    <a:pt x="98" y="1427"/>
                    <a:pt x="104" y="1403"/>
                    <a:pt x="110" y="1385"/>
                  </a:cubicBezTo>
                  <a:cubicBezTo>
                    <a:pt x="121" y="1354"/>
                    <a:pt x="119" y="1325"/>
                    <a:pt x="124" y="1295"/>
                  </a:cubicBezTo>
                  <a:cubicBezTo>
                    <a:pt x="129" y="1264"/>
                    <a:pt x="131" y="1234"/>
                    <a:pt x="133" y="1202"/>
                  </a:cubicBezTo>
                  <a:cubicBezTo>
                    <a:pt x="138" y="1099"/>
                    <a:pt x="140" y="991"/>
                    <a:pt x="129" y="888"/>
                  </a:cubicBezTo>
                  <a:cubicBezTo>
                    <a:pt x="127" y="862"/>
                    <a:pt x="124" y="835"/>
                    <a:pt x="119" y="809"/>
                  </a:cubicBezTo>
                  <a:cubicBezTo>
                    <a:pt x="113" y="778"/>
                    <a:pt x="101" y="750"/>
                    <a:pt x="109" y="718"/>
                  </a:cubicBezTo>
                  <a:cubicBezTo>
                    <a:pt x="117" y="681"/>
                    <a:pt x="130" y="642"/>
                    <a:pt x="143" y="606"/>
                  </a:cubicBezTo>
                  <a:cubicBezTo>
                    <a:pt x="159" y="564"/>
                    <a:pt x="176" y="521"/>
                    <a:pt x="192" y="479"/>
                  </a:cubicBezTo>
                  <a:cubicBezTo>
                    <a:pt x="209" y="436"/>
                    <a:pt x="227" y="396"/>
                    <a:pt x="244" y="353"/>
                  </a:cubicBezTo>
                  <a:cubicBezTo>
                    <a:pt x="261" y="309"/>
                    <a:pt x="303" y="219"/>
                    <a:pt x="306" y="214"/>
                  </a:cubicBezTo>
                  <a:cubicBezTo>
                    <a:pt x="342" y="154"/>
                    <a:pt x="391" y="134"/>
                    <a:pt x="424" y="86"/>
                  </a:cubicBezTo>
                  <a:close/>
                </a:path>
              </a:pathLst>
            </a:custGeom>
            <a:solidFill>
              <a:srgbClr val="B1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5" name="Freeform 59"/>
            <p:cNvSpPr>
              <a:spLocks/>
            </p:cNvSpPr>
            <p:nvPr/>
          </p:nvSpPr>
          <p:spPr bwMode="auto">
            <a:xfrm>
              <a:off x="1681843" y="1581151"/>
              <a:ext cx="549275" cy="582613"/>
            </a:xfrm>
            <a:custGeom>
              <a:avLst/>
              <a:gdLst>
                <a:gd name="T0" fmla="*/ 110 w 250"/>
                <a:gd name="T1" fmla="*/ 16 h 266"/>
                <a:gd name="T2" fmla="*/ 110 w 250"/>
                <a:gd name="T3" fmla="*/ 46 h 266"/>
                <a:gd name="T4" fmla="*/ 127 w 250"/>
                <a:gd name="T5" fmla="*/ 68 h 266"/>
                <a:gd name="T6" fmla="*/ 36 w 250"/>
                <a:gd name="T7" fmla="*/ 141 h 266"/>
                <a:gd name="T8" fmla="*/ 28 w 250"/>
                <a:gd name="T9" fmla="*/ 155 h 266"/>
                <a:gd name="T10" fmla="*/ 82 w 250"/>
                <a:gd name="T11" fmla="*/ 157 h 266"/>
                <a:gd name="T12" fmla="*/ 40 w 250"/>
                <a:gd name="T13" fmla="*/ 168 h 266"/>
                <a:gd name="T14" fmla="*/ 27 w 250"/>
                <a:gd name="T15" fmla="*/ 215 h 266"/>
                <a:gd name="T16" fmla="*/ 53 w 250"/>
                <a:gd name="T17" fmla="*/ 245 h 266"/>
                <a:gd name="T18" fmla="*/ 87 w 250"/>
                <a:gd name="T19" fmla="*/ 262 h 266"/>
                <a:gd name="T20" fmla="*/ 80 w 250"/>
                <a:gd name="T21" fmla="*/ 254 h 266"/>
                <a:gd name="T22" fmla="*/ 60 w 250"/>
                <a:gd name="T23" fmla="*/ 245 h 266"/>
                <a:gd name="T24" fmla="*/ 109 w 250"/>
                <a:gd name="T25" fmla="*/ 234 h 266"/>
                <a:gd name="T26" fmla="*/ 145 w 250"/>
                <a:gd name="T27" fmla="*/ 232 h 266"/>
                <a:gd name="T28" fmla="*/ 117 w 250"/>
                <a:gd name="T29" fmla="*/ 224 h 266"/>
                <a:gd name="T30" fmla="*/ 81 w 250"/>
                <a:gd name="T31" fmla="*/ 228 h 266"/>
                <a:gd name="T32" fmla="*/ 44 w 250"/>
                <a:gd name="T33" fmla="*/ 231 h 266"/>
                <a:gd name="T34" fmla="*/ 53 w 250"/>
                <a:gd name="T35" fmla="*/ 220 h 266"/>
                <a:gd name="T36" fmla="*/ 104 w 250"/>
                <a:gd name="T37" fmla="*/ 208 h 266"/>
                <a:gd name="T38" fmla="*/ 56 w 250"/>
                <a:gd name="T39" fmla="*/ 210 h 266"/>
                <a:gd name="T40" fmla="*/ 103 w 250"/>
                <a:gd name="T41" fmla="*/ 204 h 266"/>
                <a:gd name="T42" fmla="*/ 137 w 250"/>
                <a:gd name="T43" fmla="*/ 203 h 266"/>
                <a:gd name="T44" fmla="*/ 125 w 250"/>
                <a:gd name="T45" fmla="*/ 198 h 266"/>
                <a:gd name="T46" fmla="*/ 89 w 250"/>
                <a:gd name="T47" fmla="*/ 195 h 266"/>
                <a:gd name="T48" fmla="*/ 41 w 250"/>
                <a:gd name="T49" fmla="*/ 205 h 266"/>
                <a:gd name="T50" fmla="*/ 48 w 250"/>
                <a:gd name="T51" fmla="*/ 187 h 266"/>
                <a:gd name="T52" fmla="*/ 122 w 250"/>
                <a:gd name="T53" fmla="*/ 181 h 266"/>
                <a:gd name="T54" fmla="*/ 107 w 250"/>
                <a:gd name="T55" fmla="*/ 171 h 266"/>
                <a:gd name="T56" fmla="*/ 29 w 250"/>
                <a:gd name="T57" fmla="*/ 185 h 266"/>
                <a:gd name="T58" fmla="*/ 131 w 250"/>
                <a:gd name="T59" fmla="*/ 168 h 266"/>
                <a:gd name="T60" fmla="*/ 105 w 250"/>
                <a:gd name="T61" fmla="*/ 152 h 266"/>
                <a:gd name="T62" fmla="*/ 64 w 250"/>
                <a:gd name="T63" fmla="*/ 125 h 266"/>
                <a:gd name="T64" fmla="*/ 111 w 250"/>
                <a:gd name="T65" fmla="*/ 90 h 266"/>
                <a:gd name="T66" fmla="*/ 186 w 250"/>
                <a:gd name="T67" fmla="*/ 50 h 266"/>
                <a:gd name="T68" fmla="*/ 239 w 250"/>
                <a:gd name="T69" fmla="*/ 59 h 266"/>
                <a:gd name="T70" fmla="*/ 249 w 250"/>
                <a:gd name="T71" fmla="*/ 43 h 266"/>
                <a:gd name="T72" fmla="*/ 201 w 250"/>
                <a:gd name="T73" fmla="*/ 28 h 266"/>
                <a:gd name="T74" fmla="*/ 134 w 250"/>
                <a:gd name="T75" fmla="*/ 2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0" h="266">
                  <a:moveTo>
                    <a:pt x="134" y="28"/>
                  </a:moveTo>
                  <a:cubicBezTo>
                    <a:pt x="126" y="25"/>
                    <a:pt x="117" y="21"/>
                    <a:pt x="110" y="16"/>
                  </a:cubicBezTo>
                  <a:cubicBezTo>
                    <a:pt x="106" y="14"/>
                    <a:pt x="92" y="0"/>
                    <a:pt x="89" y="1"/>
                  </a:cubicBezTo>
                  <a:cubicBezTo>
                    <a:pt x="75" y="8"/>
                    <a:pt x="102" y="43"/>
                    <a:pt x="110" y="46"/>
                  </a:cubicBezTo>
                  <a:cubicBezTo>
                    <a:pt x="124" y="51"/>
                    <a:pt x="142" y="46"/>
                    <a:pt x="158" y="48"/>
                  </a:cubicBezTo>
                  <a:cubicBezTo>
                    <a:pt x="147" y="52"/>
                    <a:pt x="136" y="61"/>
                    <a:pt x="127" y="68"/>
                  </a:cubicBezTo>
                  <a:cubicBezTo>
                    <a:pt x="116" y="75"/>
                    <a:pt x="104" y="82"/>
                    <a:pt x="93" y="90"/>
                  </a:cubicBezTo>
                  <a:cubicBezTo>
                    <a:pt x="74" y="103"/>
                    <a:pt x="44" y="119"/>
                    <a:pt x="36" y="141"/>
                  </a:cubicBezTo>
                  <a:cubicBezTo>
                    <a:pt x="33" y="139"/>
                    <a:pt x="30" y="139"/>
                    <a:pt x="27" y="138"/>
                  </a:cubicBezTo>
                  <a:cubicBezTo>
                    <a:pt x="26" y="142"/>
                    <a:pt x="27" y="152"/>
                    <a:pt x="28" y="155"/>
                  </a:cubicBezTo>
                  <a:cubicBezTo>
                    <a:pt x="32" y="161"/>
                    <a:pt x="43" y="153"/>
                    <a:pt x="48" y="153"/>
                  </a:cubicBezTo>
                  <a:cubicBezTo>
                    <a:pt x="59" y="152"/>
                    <a:pt x="71" y="156"/>
                    <a:pt x="82" y="157"/>
                  </a:cubicBezTo>
                  <a:cubicBezTo>
                    <a:pt x="75" y="157"/>
                    <a:pt x="67" y="160"/>
                    <a:pt x="60" y="162"/>
                  </a:cubicBezTo>
                  <a:cubicBezTo>
                    <a:pt x="53" y="163"/>
                    <a:pt x="46" y="166"/>
                    <a:pt x="40" y="168"/>
                  </a:cubicBezTo>
                  <a:cubicBezTo>
                    <a:pt x="34" y="171"/>
                    <a:pt x="0" y="193"/>
                    <a:pt x="21" y="197"/>
                  </a:cubicBezTo>
                  <a:cubicBezTo>
                    <a:pt x="14" y="202"/>
                    <a:pt x="16" y="216"/>
                    <a:pt x="27" y="215"/>
                  </a:cubicBezTo>
                  <a:cubicBezTo>
                    <a:pt x="20" y="221"/>
                    <a:pt x="20" y="234"/>
                    <a:pt x="27" y="239"/>
                  </a:cubicBezTo>
                  <a:cubicBezTo>
                    <a:pt x="35" y="247"/>
                    <a:pt x="43" y="246"/>
                    <a:pt x="53" y="245"/>
                  </a:cubicBezTo>
                  <a:cubicBezTo>
                    <a:pt x="50" y="255"/>
                    <a:pt x="49" y="262"/>
                    <a:pt x="61" y="264"/>
                  </a:cubicBezTo>
                  <a:cubicBezTo>
                    <a:pt x="69" y="266"/>
                    <a:pt x="79" y="265"/>
                    <a:pt x="87" y="262"/>
                  </a:cubicBezTo>
                  <a:cubicBezTo>
                    <a:pt x="90" y="261"/>
                    <a:pt x="99" y="257"/>
                    <a:pt x="94" y="253"/>
                  </a:cubicBezTo>
                  <a:cubicBezTo>
                    <a:pt x="93" y="252"/>
                    <a:pt x="82" y="254"/>
                    <a:pt x="80" y="254"/>
                  </a:cubicBezTo>
                  <a:cubicBezTo>
                    <a:pt x="76" y="254"/>
                    <a:pt x="72" y="254"/>
                    <a:pt x="68" y="254"/>
                  </a:cubicBezTo>
                  <a:cubicBezTo>
                    <a:pt x="62" y="253"/>
                    <a:pt x="62" y="250"/>
                    <a:pt x="60" y="245"/>
                  </a:cubicBezTo>
                  <a:cubicBezTo>
                    <a:pt x="68" y="245"/>
                    <a:pt x="76" y="246"/>
                    <a:pt x="84" y="244"/>
                  </a:cubicBezTo>
                  <a:cubicBezTo>
                    <a:pt x="93" y="243"/>
                    <a:pt x="100" y="237"/>
                    <a:pt x="109" y="234"/>
                  </a:cubicBezTo>
                  <a:cubicBezTo>
                    <a:pt x="118" y="231"/>
                    <a:pt x="125" y="232"/>
                    <a:pt x="134" y="233"/>
                  </a:cubicBezTo>
                  <a:cubicBezTo>
                    <a:pt x="138" y="234"/>
                    <a:pt x="142" y="235"/>
                    <a:pt x="145" y="232"/>
                  </a:cubicBezTo>
                  <a:cubicBezTo>
                    <a:pt x="150" y="227"/>
                    <a:pt x="147" y="222"/>
                    <a:pt x="142" y="220"/>
                  </a:cubicBezTo>
                  <a:cubicBezTo>
                    <a:pt x="133" y="215"/>
                    <a:pt x="126" y="224"/>
                    <a:pt x="117" y="224"/>
                  </a:cubicBezTo>
                  <a:cubicBezTo>
                    <a:pt x="109" y="224"/>
                    <a:pt x="101" y="223"/>
                    <a:pt x="93" y="225"/>
                  </a:cubicBezTo>
                  <a:cubicBezTo>
                    <a:pt x="89" y="226"/>
                    <a:pt x="85" y="227"/>
                    <a:pt x="81" y="228"/>
                  </a:cubicBezTo>
                  <a:cubicBezTo>
                    <a:pt x="76" y="229"/>
                    <a:pt x="73" y="233"/>
                    <a:pt x="68" y="234"/>
                  </a:cubicBezTo>
                  <a:cubicBezTo>
                    <a:pt x="60" y="236"/>
                    <a:pt x="52" y="233"/>
                    <a:pt x="44" y="231"/>
                  </a:cubicBezTo>
                  <a:cubicBezTo>
                    <a:pt x="35" y="229"/>
                    <a:pt x="29" y="226"/>
                    <a:pt x="33" y="216"/>
                  </a:cubicBezTo>
                  <a:cubicBezTo>
                    <a:pt x="33" y="215"/>
                    <a:pt x="50" y="220"/>
                    <a:pt x="53" y="220"/>
                  </a:cubicBezTo>
                  <a:cubicBezTo>
                    <a:pt x="60" y="220"/>
                    <a:pt x="66" y="219"/>
                    <a:pt x="73" y="218"/>
                  </a:cubicBezTo>
                  <a:cubicBezTo>
                    <a:pt x="80" y="218"/>
                    <a:pt x="104" y="217"/>
                    <a:pt x="104" y="208"/>
                  </a:cubicBezTo>
                  <a:cubicBezTo>
                    <a:pt x="97" y="208"/>
                    <a:pt x="88" y="211"/>
                    <a:pt x="80" y="211"/>
                  </a:cubicBezTo>
                  <a:cubicBezTo>
                    <a:pt x="73" y="212"/>
                    <a:pt x="63" y="208"/>
                    <a:pt x="56" y="210"/>
                  </a:cubicBezTo>
                  <a:cubicBezTo>
                    <a:pt x="64" y="209"/>
                    <a:pt x="71" y="206"/>
                    <a:pt x="79" y="205"/>
                  </a:cubicBezTo>
                  <a:cubicBezTo>
                    <a:pt x="87" y="204"/>
                    <a:pt x="95" y="203"/>
                    <a:pt x="103" y="204"/>
                  </a:cubicBezTo>
                  <a:cubicBezTo>
                    <a:pt x="110" y="204"/>
                    <a:pt x="118" y="205"/>
                    <a:pt x="125" y="206"/>
                  </a:cubicBezTo>
                  <a:cubicBezTo>
                    <a:pt x="129" y="206"/>
                    <a:pt x="134" y="206"/>
                    <a:pt x="137" y="203"/>
                  </a:cubicBezTo>
                  <a:cubicBezTo>
                    <a:pt x="141" y="200"/>
                    <a:pt x="141" y="196"/>
                    <a:pt x="136" y="196"/>
                  </a:cubicBezTo>
                  <a:cubicBezTo>
                    <a:pt x="132" y="196"/>
                    <a:pt x="129" y="198"/>
                    <a:pt x="125" y="198"/>
                  </a:cubicBezTo>
                  <a:cubicBezTo>
                    <a:pt x="121" y="197"/>
                    <a:pt x="117" y="196"/>
                    <a:pt x="113" y="196"/>
                  </a:cubicBezTo>
                  <a:cubicBezTo>
                    <a:pt x="105" y="195"/>
                    <a:pt x="97" y="195"/>
                    <a:pt x="89" y="195"/>
                  </a:cubicBezTo>
                  <a:cubicBezTo>
                    <a:pt x="82" y="195"/>
                    <a:pt x="73" y="194"/>
                    <a:pt x="65" y="196"/>
                  </a:cubicBezTo>
                  <a:cubicBezTo>
                    <a:pt x="58" y="198"/>
                    <a:pt x="47" y="200"/>
                    <a:pt x="41" y="205"/>
                  </a:cubicBezTo>
                  <a:cubicBezTo>
                    <a:pt x="38" y="203"/>
                    <a:pt x="33" y="204"/>
                    <a:pt x="29" y="203"/>
                  </a:cubicBezTo>
                  <a:cubicBezTo>
                    <a:pt x="28" y="194"/>
                    <a:pt x="40" y="190"/>
                    <a:pt x="48" y="187"/>
                  </a:cubicBezTo>
                  <a:cubicBezTo>
                    <a:pt x="55" y="184"/>
                    <a:pt x="64" y="182"/>
                    <a:pt x="72" y="181"/>
                  </a:cubicBezTo>
                  <a:cubicBezTo>
                    <a:pt x="88" y="178"/>
                    <a:pt x="106" y="180"/>
                    <a:pt x="122" y="181"/>
                  </a:cubicBezTo>
                  <a:cubicBezTo>
                    <a:pt x="129" y="182"/>
                    <a:pt x="146" y="179"/>
                    <a:pt x="132" y="173"/>
                  </a:cubicBezTo>
                  <a:cubicBezTo>
                    <a:pt x="124" y="170"/>
                    <a:pt x="115" y="170"/>
                    <a:pt x="107" y="171"/>
                  </a:cubicBezTo>
                  <a:cubicBezTo>
                    <a:pt x="88" y="173"/>
                    <a:pt x="69" y="173"/>
                    <a:pt x="51" y="178"/>
                  </a:cubicBezTo>
                  <a:cubicBezTo>
                    <a:pt x="46" y="179"/>
                    <a:pt x="32" y="188"/>
                    <a:pt x="29" y="185"/>
                  </a:cubicBezTo>
                  <a:cubicBezTo>
                    <a:pt x="39" y="170"/>
                    <a:pt x="65" y="166"/>
                    <a:pt x="82" y="165"/>
                  </a:cubicBezTo>
                  <a:cubicBezTo>
                    <a:pt x="99" y="165"/>
                    <a:pt x="115" y="163"/>
                    <a:pt x="131" y="168"/>
                  </a:cubicBezTo>
                  <a:cubicBezTo>
                    <a:pt x="146" y="172"/>
                    <a:pt x="139" y="161"/>
                    <a:pt x="130" y="158"/>
                  </a:cubicBezTo>
                  <a:cubicBezTo>
                    <a:pt x="122" y="154"/>
                    <a:pt x="113" y="154"/>
                    <a:pt x="105" y="152"/>
                  </a:cubicBezTo>
                  <a:cubicBezTo>
                    <a:pt x="87" y="149"/>
                    <a:pt x="67" y="145"/>
                    <a:pt x="49" y="140"/>
                  </a:cubicBezTo>
                  <a:cubicBezTo>
                    <a:pt x="51" y="134"/>
                    <a:pt x="59" y="129"/>
                    <a:pt x="64" y="125"/>
                  </a:cubicBezTo>
                  <a:cubicBezTo>
                    <a:pt x="71" y="119"/>
                    <a:pt x="78" y="113"/>
                    <a:pt x="85" y="108"/>
                  </a:cubicBezTo>
                  <a:cubicBezTo>
                    <a:pt x="94" y="102"/>
                    <a:pt x="102" y="97"/>
                    <a:pt x="111" y="90"/>
                  </a:cubicBezTo>
                  <a:cubicBezTo>
                    <a:pt x="126" y="76"/>
                    <a:pt x="144" y="70"/>
                    <a:pt x="162" y="61"/>
                  </a:cubicBezTo>
                  <a:cubicBezTo>
                    <a:pt x="169" y="56"/>
                    <a:pt x="176" y="50"/>
                    <a:pt x="186" y="50"/>
                  </a:cubicBezTo>
                  <a:cubicBezTo>
                    <a:pt x="195" y="50"/>
                    <a:pt x="205" y="52"/>
                    <a:pt x="213" y="53"/>
                  </a:cubicBezTo>
                  <a:cubicBezTo>
                    <a:pt x="222" y="55"/>
                    <a:pt x="230" y="58"/>
                    <a:pt x="239" y="59"/>
                  </a:cubicBezTo>
                  <a:cubicBezTo>
                    <a:pt x="244" y="60"/>
                    <a:pt x="247" y="61"/>
                    <a:pt x="249" y="56"/>
                  </a:cubicBezTo>
                  <a:cubicBezTo>
                    <a:pt x="250" y="52"/>
                    <a:pt x="249" y="46"/>
                    <a:pt x="249" y="43"/>
                  </a:cubicBezTo>
                  <a:cubicBezTo>
                    <a:pt x="248" y="27"/>
                    <a:pt x="235" y="22"/>
                    <a:pt x="220" y="24"/>
                  </a:cubicBezTo>
                  <a:cubicBezTo>
                    <a:pt x="214" y="25"/>
                    <a:pt x="207" y="26"/>
                    <a:pt x="201" y="28"/>
                  </a:cubicBezTo>
                  <a:cubicBezTo>
                    <a:pt x="193" y="29"/>
                    <a:pt x="187" y="33"/>
                    <a:pt x="180" y="35"/>
                  </a:cubicBezTo>
                  <a:cubicBezTo>
                    <a:pt x="167" y="38"/>
                    <a:pt x="147" y="32"/>
                    <a:pt x="134" y="28"/>
                  </a:cubicBezTo>
                  <a:close/>
                </a:path>
              </a:pathLst>
            </a:custGeom>
            <a:solidFill>
              <a:srgbClr val="7D7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6" name="Freeform 60"/>
            <p:cNvSpPr>
              <a:spLocks/>
            </p:cNvSpPr>
            <p:nvPr/>
          </p:nvSpPr>
          <p:spPr bwMode="auto">
            <a:xfrm>
              <a:off x="1972356" y="2139951"/>
              <a:ext cx="460375" cy="501650"/>
            </a:xfrm>
            <a:custGeom>
              <a:avLst/>
              <a:gdLst>
                <a:gd name="T0" fmla="*/ 11 w 210"/>
                <a:gd name="T1" fmla="*/ 14 h 229"/>
                <a:gd name="T2" fmla="*/ 65 w 210"/>
                <a:gd name="T3" fmla="*/ 43 h 229"/>
                <a:gd name="T4" fmla="*/ 87 w 210"/>
                <a:gd name="T5" fmla="*/ 80 h 229"/>
                <a:gd name="T6" fmla="*/ 76 w 210"/>
                <a:gd name="T7" fmla="*/ 103 h 229"/>
                <a:gd name="T8" fmla="*/ 88 w 210"/>
                <a:gd name="T9" fmla="*/ 106 h 229"/>
                <a:gd name="T10" fmla="*/ 91 w 210"/>
                <a:gd name="T11" fmla="*/ 129 h 229"/>
                <a:gd name="T12" fmla="*/ 88 w 210"/>
                <a:gd name="T13" fmla="*/ 166 h 229"/>
                <a:gd name="T14" fmla="*/ 113 w 210"/>
                <a:gd name="T15" fmla="*/ 185 h 229"/>
                <a:gd name="T16" fmla="*/ 134 w 210"/>
                <a:gd name="T17" fmla="*/ 190 h 229"/>
                <a:gd name="T18" fmla="*/ 155 w 210"/>
                <a:gd name="T19" fmla="*/ 207 h 229"/>
                <a:gd name="T20" fmla="*/ 169 w 210"/>
                <a:gd name="T21" fmla="*/ 228 h 229"/>
                <a:gd name="T22" fmla="*/ 183 w 210"/>
                <a:gd name="T23" fmla="*/ 227 h 229"/>
                <a:gd name="T24" fmla="*/ 190 w 210"/>
                <a:gd name="T25" fmla="*/ 214 h 229"/>
                <a:gd name="T26" fmla="*/ 196 w 210"/>
                <a:gd name="T27" fmla="*/ 204 h 229"/>
                <a:gd name="T28" fmla="*/ 184 w 210"/>
                <a:gd name="T29" fmla="*/ 204 h 229"/>
                <a:gd name="T30" fmla="*/ 186 w 210"/>
                <a:gd name="T31" fmla="*/ 213 h 229"/>
                <a:gd name="T32" fmla="*/ 163 w 210"/>
                <a:gd name="T33" fmla="*/ 215 h 229"/>
                <a:gd name="T34" fmla="*/ 175 w 210"/>
                <a:gd name="T35" fmla="*/ 200 h 229"/>
                <a:gd name="T36" fmla="*/ 179 w 210"/>
                <a:gd name="T37" fmla="*/ 182 h 229"/>
                <a:gd name="T38" fmla="*/ 158 w 210"/>
                <a:gd name="T39" fmla="*/ 196 h 229"/>
                <a:gd name="T40" fmla="*/ 143 w 210"/>
                <a:gd name="T41" fmla="*/ 188 h 229"/>
                <a:gd name="T42" fmla="*/ 178 w 210"/>
                <a:gd name="T43" fmla="*/ 159 h 229"/>
                <a:gd name="T44" fmla="*/ 157 w 210"/>
                <a:gd name="T45" fmla="*/ 163 h 229"/>
                <a:gd name="T46" fmla="*/ 140 w 210"/>
                <a:gd name="T47" fmla="*/ 181 h 229"/>
                <a:gd name="T48" fmla="*/ 125 w 210"/>
                <a:gd name="T49" fmla="*/ 180 h 229"/>
                <a:gd name="T50" fmla="*/ 146 w 210"/>
                <a:gd name="T51" fmla="*/ 167 h 229"/>
                <a:gd name="T52" fmla="*/ 159 w 210"/>
                <a:gd name="T53" fmla="*/ 143 h 229"/>
                <a:gd name="T54" fmla="*/ 117 w 210"/>
                <a:gd name="T55" fmla="*/ 173 h 229"/>
                <a:gd name="T56" fmla="*/ 109 w 210"/>
                <a:gd name="T57" fmla="*/ 176 h 229"/>
                <a:gd name="T58" fmla="*/ 94 w 210"/>
                <a:gd name="T59" fmla="*/ 157 h 229"/>
                <a:gd name="T60" fmla="*/ 104 w 210"/>
                <a:gd name="T61" fmla="*/ 145 h 229"/>
                <a:gd name="T62" fmla="*/ 100 w 210"/>
                <a:gd name="T63" fmla="*/ 128 h 229"/>
                <a:gd name="T64" fmla="*/ 143 w 210"/>
                <a:gd name="T65" fmla="*/ 107 h 229"/>
                <a:gd name="T66" fmla="*/ 119 w 210"/>
                <a:gd name="T67" fmla="*/ 107 h 229"/>
                <a:gd name="T68" fmla="*/ 93 w 210"/>
                <a:gd name="T69" fmla="*/ 121 h 229"/>
                <a:gd name="T70" fmla="*/ 97 w 210"/>
                <a:gd name="T71" fmla="*/ 106 h 229"/>
                <a:gd name="T72" fmla="*/ 139 w 210"/>
                <a:gd name="T73" fmla="*/ 81 h 229"/>
                <a:gd name="T74" fmla="*/ 115 w 210"/>
                <a:gd name="T75" fmla="*/ 83 h 229"/>
                <a:gd name="T76" fmla="*/ 92 w 210"/>
                <a:gd name="T77" fmla="*/ 98 h 229"/>
                <a:gd name="T78" fmla="*/ 100 w 210"/>
                <a:gd name="T79" fmla="*/ 79 h 229"/>
                <a:gd name="T80" fmla="*/ 125 w 210"/>
                <a:gd name="T81" fmla="*/ 62 h 229"/>
                <a:gd name="T82" fmla="*/ 100 w 210"/>
                <a:gd name="T83" fmla="*/ 69 h 229"/>
                <a:gd name="T84" fmla="*/ 76 w 210"/>
                <a:gd name="T85" fmla="*/ 70 h 229"/>
                <a:gd name="T86" fmla="*/ 73 w 210"/>
                <a:gd name="T87" fmla="*/ 48 h 229"/>
                <a:gd name="T88" fmla="*/ 83 w 210"/>
                <a:gd name="T89" fmla="*/ 47 h 229"/>
                <a:gd name="T90" fmla="*/ 96 w 210"/>
                <a:gd name="T91" fmla="*/ 49 h 229"/>
                <a:gd name="T92" fmla="*/ 120 w 210"/>
                <a:gd name="T93" fmla="*/ 54 h 229"/>
                <a:gd name="T94" fmla="*/ 144 w 210"/>
                <a:gd name="T95" fmla="*/ 56 h 229"/>
                <a:gd name="T96" fmla="*/ 146 w 210"/>
                <a:gd name="T97" fmla="*/ 45 h 229"/>
                <a:gd name="T98" fmla="*/ 150 w 210"/>
                <a:gd name="T99" fmla="*/ 32 h 229"/>
                <a:gd name="T100" fmla="*/ 142 w 210"/>
                <a:gd name="T101" fmla="*/ 9 h 229"/>
                <a:gd name="T102" fmla="*/ 103 w 210"/>
                <a:gd name="T103" fmla="*/ 9 h 229"/>
                <a:gd name="T104" fmla="*/ 66 w 210"/>
                <a:gd name="T105" fmla="*/ 36 h 229"/>
                <a:gd name="T106" fmla="*/ 35 w 210"/>
                <a:gd name="T107" fmla="*/ 25 h 229"/>
                <a:gd name="T108" fmla="*/ 12 w 210"/>
                <a:gd name="T109" fmla="*/ 14 h 229"/>
                <a:gd name="T110" fmla="*/ 14 w 210"/>
                <a:gd name="T111" fmla="*/ 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0" h="229">
                  <a:moveTo>
                    <a:pt x="11" y="14"/>
                  </a:moveTo>
                  <a:cubicBezTo>
                    <a:pt x="0" y="31"/>
                    <a:pt x="54" y="39"/>
                    <a:pt x="65" y="43"/>
                  </a:cubicBezTo>
                  <a:cubicBezTo>
                    <a:pt x="56" y="62"/>
                    <a:pt x="61" y="89"/>
                    <a:pt x="87" y="80"/>
                  </a:cubicBezTo>
                  <a:cubicBezTo>
                    <a:pt x="83" y="85"/>
                    <a:pt x="74" y="96"/>
                    <a:pt x="76" y="103"/>
                  </a:cubicBezTo>
                  <a:cubicBezTo>
                    <a:pt x="77" y="107"/>
                    <a:pt x="85" y="107"/>
                    <a:pt x="88" y="106"/>
                  </a:cubicBezTo>
                  <a:cubicBezTo>
                    <a:pt x="84" y="111"/>
                    <a:pt x="77" y="133"/>
                    <a:pt x="91" y="129"/>
                  </a:cubicBezTo>
                  <a:cubicBezTo>
                    <a:pt x="84" y="138"/>
                    <a:pt x="86" y="156"/>
                    <a:pt x="88" y="166"/>
                  </a:cubicBezTo>
                  <a:cubicBezTo>
                    <a:pt x="90" y="181"/>
                    <a:pt x="98" y="188"/>
                    <a:pt x="113" y="185"/>
                  </a:cubicBezTo>
                  <a:cubicBezTo>
                    <a:pt x="109" y="196"/>
                    <a:pt x="129" y="192"/>
                    <a:pt x="134" y="190"/>
                  </a:cubicBezTo>
                  <a:cubicBezTo>
                    <a:pt x="126" y="210"/>
                    <a:pt x="140" y="206"/>
                    <a:pt x="155" y="207"/>
                  </a:cubicBezTo>
                  <a:cubicBezTo>
                    <a:pt x="147" y="216"/>
                    <a:pt x="160" y="227"/>
                    <a:pt x="169" y="228"/>
                  </a:cubicBezTo>
                  <a:cubicBezTo>
                    <a:pt x="173" y="229"/>
                    <a:pt x="179" y="229"/>
                    <a:pt x="183" y="227"/>
                  </a:cubicBezTo>
                  <a:cubicBezTo>
                    <a:pt x="187" y="225"/>
                    <a:pt x="197" y="218"/>
                    <a:pt x="190" y="214"/>
                  </a:cubicBezTo>
                  <a:cubicBezTo>
                    <a:pt x="194" y="217"/>
                    <a:pt x="210" y="205"/>
                    <a:pt x="196" y="204"/>
                  </a:cubicBezTo>
                  <a:cubicBezTo>
                    <a:pt x="193" y="203"/>
                    <a:pt x="187" y="203"/>
                    <a:pt x="184" y="204"/>
                  </a:cubicBezTo>
                  <a:cubicBezTo>
                    <a:pt x="178" y="206"/>
                    <a:pt x="182" y="209"/>
                    <a:pt x="186" y="213"/>
                  </a:cubicBezTo>
                  <a:cubicBezTo>
                    <a:pt x="181" y="216"/>
                    <a:pt x="168" y="220"/>
                    <a:pt x="163" y="215"/>
                  </a:cubicBezTo>
                  <a:cubicBezTo>
                    <a:pt x="154" y="205"/>
                    <a:pt x="169" y="203"/>
                    <a:pt x="175" y="200"/>
                  </a:cubicBezTo>
                  <a:cubicBezTo>
                    <a:pt x="180" y="197"/>
                    <a:pt x="191" y="183"/>
                    <a:pt x="179" y="182"/>
                  </a:cubicBezTo>
                  <a:cubicBezTo>
                    <a:pt x="170" y="181"/>
                    <a:pt x="162" y="189"/>
                    <a:pt x="158" y="196"/>
                  </a:cubicBezTo>
                  <a:cubicBezTo>
                    <a:pt x="151" y="193"/>
                    <a:pt x="136" y="202"/>
                    <a:pt x="143" y="188"/>
                  </a:cubicBezTo>
                  <a:cubicBezTo>
                    <a:pt x="151" y="189"/>
                    <a:pt x="184" y="169"/>
                    <a:pt x="178" y="159"/>
                  </a:cubicBezTo>
                  <a:cubicBezTo>
                    <a:pt x="175" y="154"/>
                    <a:pt x="161" y="161"/>
                    <a:pt x="157" y="163"/>
                  </a:cubicBezTo>
                  <a:cubicBezTo>
                    <a:pt x="151" y="167"/>
                    <a:pt x="142" y="173"/>
                    <a:pt x="140" y="181"/>
                  </a:cubicBezTo>
                  <a:cubicBezTo>
                    <a:pt x="136" y="179"/>
                    <a:pt x="129" y="184"/>
                    <a:pt x="125" y="180"/>
                  </a:cubicBezTo>
                  <a:cubicBezTo>
                    <a:pt x="131" y="175"/>
                    <a:pt x="140" y="172"/>
                    <a:pt x="146" y="167"/>
                  </a:cubicBezTo>
                  <a:cubicBezTo>
                    <a:pt x="150" y="163"/>
                    <a:pt x="164" y="150"/>
                    <a:pt x="159" y="143"/>
                  </a:cubicBezTo>
                  <a:cubicBezTo>
                    <a:pt x="150" y="132"/>
                    <a:pt x="119" y="164"/>
                    <a:pt x="117" y="173"/>
                  </a:cubicBezTo>
                  <a:cubicBezTo>
                    <a:pt x="114" y="173"/>
                    <a:pt x="112" y="175"/>
                    <a:pt x="109" y="176"/>
                  </a:cubicBezTo>
                  <a:cubicBezTo>
                    <a:pt x="100" y="176"/>
                    <a:pt x="94" y="166"/>
                    <a:pt x="94" y="157"/>
                  </a:cubicBezTo>
                  <a:cubicBezTo>
                    <a:pt x="93" y="148"/>
                    <a:pt x="99" y="151"/>
                    <a:pt x="104" y="145"/>
                  </a:cubicBezTo>
                  <a:cubicBezTo>
                    <a:pt x="100" y="140"/>
                    <a:pt x="94" y="134"/>
                    <a:pt x="100" y="128"/>
                  </a:cubicBezTo>
                  <a:cubicBezTo>
                    <a:pt x="109" y="134"/>
                    <a:pt x="149" y="117"/>
                    <a:pt x="143" y="107"/>
                  </a:cubicBezTo>
                  <a:cubicBezTo>
                    <a:pt x="140" y="103"/>
                    <a:pt x="123" y="106"/>
                    <a:pt x="119" y="107"/>
                  </a:cubicBezTo>
                  <a:cubicBezTo>
                    <a:pt x="110" y="111"/>
                    <a:pt x="101" y="114"/>
                    <a:pt x="93" y="121"/>
                  </a:cubicBezTo>
                  <a:cubicBezTo>
                    <a:pt x="86" y="118"/>
                    <a:pt x="94" y="109"/>
                    <a:pt x="97" y="106"/>
                  </a:cubicBezTo>
                  <a:cubicBezTo>
                    <a:pt x="105" y="107"/>
                    <a:pt x="148" y="90"/>
                    <a:pt x="139" y="81"/>
                  </a:cubicBezTo>
                  <a:cubicBezTo>
                    <a:pt x="134" y="75"/>
                    <a:pt x="120" y="80"/>
                    <a:pt x="115" y="83"/>
                  </a:cubicBezTo>
                  <a:cubicBezTo>
                    <a:pt x="105" y="87"/>
                    <a:pt x="100" y="91"/>
                    <a:pt x="92" y="98"/>
                  </a:cubicBezTo>
                  <a:cubicBezTo>
                    <a:pt x="77" y="99"/>
                    <a:pt x="93" y="83"/>
                    <a:pt x="100" y="79"/>
                  </a:cubicBezTo>
                  <a:cubicBezTo>
                    <a:pt x="110" y="73"/>
                    <a:pt x="120" y="75"/>
                    <a:pt x="125" y="62"/>
                  </a:cubicBezTo>
                  <a:cubicBezTo>
                    <a:pt x="119" y="59"/>
                    <a:pt x="106" y="68"/>
                    <a:pt x="100" y="69"/>
                  </a:cubicBezTo>
                  <a:cubicBezTo>
                    <a:pt x="93" y="71"/>
                    <a:pt x="83" y="73"/>
                    <a:pt x="76" y="70"/>
                  </a:cubicBezTo>
                  <a:cubicBezTo>
                    <a:pt x="68" y="67"/>
                    <a:pt x="68" y="54"/>
                    <a:pt x="73" y="48"/>
                  </a:cubicBezTo>
                  <a:cubicBezTo>
                    <a:pt x="76" y="44"/>
                    <a:pt x="78" y="45"/>
                    <a:pt x="83" y="47"/>
                  </a:cubicBezTo>
                  <a:cubicBezTo>
                    <a:pt x="87" y="48"/>
                    <a:pt x="91" y="48"/>
                    <a:pt x="96" y="49"/>
                  </a:cubicBezTo>
                  <a:cubicBezTo>
                    <a:pt x="104" y="51"/>
                    <a:pt x="112" y="53"/>
                    <a:pt x="120" y="54"/>
                  </a:cubicBezTo>
                  <a:cubicBezTo>
                    <a:pt x="125" y="54"/>
                    <a:pt x="141" y="58"/>
                    <a:pt x="144" y="56"/>
                  </a:cubicBezTo>
                  <a:cubicBezTo>
                    <a:pt x="148" y="53"/>
                    <a:pt x="145" y="48"/>
                    <a:pt x="146" y="45"/>
                  </a:cubicBezTo>
                  <a:cubicBezTo>
                    <a:pt x="147" y="40"/>
                    <a:pt x="150" y="38"/>
                    <a:pt x="150" y="32"/>
                  </a:cubicBezTo>
                  <a:cubicBezTo>
                    <a:pt x="150" y="23"/>
                    <a:pt x="150" y="15"/>
                    <a:pt x="142" y="9"/>
                  </a:cubicBezTo>
                  <a:cubicBezTo>
                    <a:pt x="131" y="0"/>
                    <a:pt x="115" y="4"/>
                    <a:pt x="103" y="9"/>
                  </a:cubicBezTo>
                  <a:cubicBezTo>
                    <a:pt x="90" y="13"/>
                    <a:pt x="74" y="24"/>
                    <a:pt x="66" y="36"/>
                  </a:cubicBezTo>
                  <a:cubicBezTo>
                    <a:pt x="56" y="31"/>
                    <a:pt x="46" y="29"/>
                    <a:pt x="35" y="25"/>
                  </a:cubicBezTo>
                  <a:cubicBezTo>
                    <a:pt x="28" y="22"/>
                    <a:pt x="20" y="11"/>
                    <a:pt x="12" y="14"/>
                  </a:cubicBezTo>
                  <a:cubicBezTo>
                    <a:pt x="13" y="14"/>
                    <a:pt x="14" y="14"/>
                    <a:pt x="14" y="14"/>
                  </a:cubicBezTo>
                </a:path>
              </a:pathLst>
            </a:custGeom>
            <a:solidFill>
              <a:srgbClr val="7D7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7" name="Freeform 61"/>
            <p:cNvSpPr>
              <a:spLocks/>
            </p:cNvSpPr>
            <p:nvPr/>
          </p:nvSpPr>
          <p:spPr bwMode="auto">
            <a:xfrm>
              <a:off x="2139043" y="2139951"/>
              <a:ext cx="141288" cy="114300"/>
            </a:xfrm>
            <a:custGeom>
              <a:avLst/>
              <a:gdLst>
                <a:gd name="T0" fmla="*/ 0 w 65"/>
                <a:gd name="T1" fmla="*/ 37 h 52"/>
                <a:gd name="T2" fmla="*/ 35 w 65"/>
                <a:gd name="T3" fmla="*/ 42 h 52"/>
                <a:gd name="T4" fmla="*/ 62 w 65"/>
                <a:gd name="T5" fmla="*/ 34 h 52"/>
                <a:gd name="T6" fmla="*/ 0 w 65"/>
                <a:gd name="T7" fmla="*/ 3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52">
                  <a:moveTo>
                    <a:pt x="0" y="37"/>
                  </a:moveTo>
                  <a:cubicBezTo>
                    <a:pt x="11" y="38"/>
                    <a:pt x="23" y="40"/>
                    <a:pt x="35" y="42"/>
                  </a:cubicBezTo>
                  <a:cubicBezTo>
                    <a:pt x="48" y="45"/>
                    <a:pt x="65" y="52"/>
                    <a:pt x="62" y="34"/>
                  </a:cubicBezTo>
                  <a:cubicBezTo>
                    <a:pt x="58" y="0"/>
                    <a:pt x="8" y="20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8" name="Freeform 62"/>
            <p:cNvSpPr>
              <a:spLocks/>
            </p:cNvSpPr>
            <p:nvPr/>
          </p:nvSpPr>
          <p:spPr bwMode="auto">
            <a:xfrm>
              <a:off x="2191431" y="2325688"/>
              <a:ext cx="60325" cy="28575"/>
            </a:xfrm>
            <a:custGeom>
              <a:avLst/>
              <a:gdLst>
                <a:gd name="T0" fmla="*/ 1 w 28"/>
                <a:gd name="T1" fmla="*/ 12 h 13"/>
                <a:gd name="T2" fmla="*/ 28 w 28"/>
                <a:gd name="T3" fmla="*/ 1 h 13"/>
                <a:gd name="T4" fmla="*/ 0 w 28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3">
                  <a:moveTo>
                    <a:pt x="1" y="12"/>
                  </a:moveTo>
                  <a:cubicBezTo>
                    <a:pt x="9" y="6"/>
                    <a:pt x="18" y="0"/>
                    <a:pt x="28" y="1"/>
                  </a:cubicBezTo>
                  <a:cubicBezTo>
                    <a:pt x="25" y="8"/>
                    <a:pt x="7" y="13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9" name="Freeform 63"/>
            <p:cNvSpPr>
              <a:spLocks/>
            </p:cNvSpPr>
            <p:nvPr/>
          </p:nvSpPr>
          <p:spPr bwMode="auto">
            <a:xfrm>
              <a:off x="2194606" y="2381251"/>
              <a:ext cx="63500" cy="28575"/>
            </a:xfrm>
            <a:custGeom>
              <a:avLst/>
              <a:gdLst>
                <a:gd name="T0" fmla="*/ 0 w 29"/>
                <a:gd name="T1" fmla="*/ 12 h 13"/>
                <a:gd name="T2" fmla="*/ 29 w 29"/>
                <a:gd name="T3" fmla="*/ 1 h 13"/>
                <a:gd name="T4" fmla="*/ 0 w 2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3">
                  <a:moveTo>
                    <a:pt x="0" y="12"/>
                  </a:moveTo>
                  <a:cubicBezTo>
                    <a:pt x="7" y="4"/>
                    <a:pt x="19" y="0"/>
                    <a:pt x="29" y="1"/>
                  </a:cubicBezTo>
                  <a:cubicBezTo>
                    <a:pt x="26" y="9"/>
                    <a:pt x="8" y="12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0" name="Freeform 64"/>
            <p:cNvSpPr>
              <a:spLocks/>
            </p:cNvSpPr>
            <p:nvPr/>
          </p:nvSpPr>
          <p:spPr bwMode="auto">
            <a:xfrm>
              <a:off x="2248581" y="2473326"/>
              <a:ext cx="49213" cy="41275"/>
            </a:xfrm>
            <a:custGeom>
              <a:avLst/>
              <a:gdLst>
                <a:gd name="T0" fmla="*/ 0 w 23"/>
                <a:gd name="T1" fmla="*/ 18 h 19"/>
                <a:gd name="T2" fmla="*/ 22 w 23"/>
                <a:gd name="T3" fmla="*/ 0 h 19"/>
                <a:gd name="T4" fmla="*/ 0 w 23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0" y="18"/>
                  </a:moveTo>
                  <a:cubicBezTo>
                    <a:pt x="5" y="12"/>
                    <a:pt x="13" y="1"/>
                    <a:pt x="22" y="0"/>
                  </a:cubicBezTo>
                  <a:cubicBezTo>
                    <a:pt x="23" y="9"/>
                    <a:pt x="6" y="14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1" name="Freeform 65"/>
            <p:cNvSpPr>
              <a:spLocks/>
            </p:cNvSpPr>
            <p:nvPr/>
          </p:nvSpPr>
          <p:spPr bwMode="auto">
            <a:xfrm>
              <a:off x="2294618" y="2497138"/>
              <a:ext cx="49213" cy="34925"/>
            </a:xfrm>
            <a:custGeom>
              <a:avLst/>
              <a:gdLst>
                <a:gd name="T0" fmla="*/ 1 w 23"/>
                <a:gd name="T1" fmla="*/ 15 h 16"/>
                <a:gd name="T2" fmla="*/ 23 w 23"/>
                <a:gd name="T3" fmla="*/ 2 h 16"/>
                <a:gd name="T4" fmla="*/ 0 w 2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1" y="15"/>
                  </a:moveTo>
                  <a:cubicBezTo>
                    <a:pt x="6" y="10"/>
                    <a:pt x="16" y="0"/>
                    <a:pt x="23" y="2"/>
                  </a:cubicBezTo>
                  <a:cubicBezTo>
                    <a:pt x="22" y="9"/>
                    <a:pt x="6" y="14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2" name="Freeform 66"/>
            <p:cNvSpPr>
              <a:spLocks/>
            </p:cNvSpPr>
            <p:nvPr/>
          </p:nvSpPr>
          <p:spPr bwMode="auto">
            <a:xfrm>
              <a:off x="1935843" y="2471738"/>
              <a:ext cx="601663" cy="869950"/>
            </a:xfrm>
            <a:custGeom>
              <a:avLst/>
              <a:gdLst>
                <a:gd name="T0" fmla="*/ 91 w 274"/>
                <a:gd name="T1" fmla="*/ 188 h 397"/>
                <a:gd name="T2" fmla="*/ 168 w 274"/>
                <a:gd name="T3" fmla="*/ 302 h 397"/>
                <a:gd name="T4" fmla="*/ 201 w 274"/>
                <a:gd name="T5" fmla="*/ 356 h 397"/>
                <a:gd name="T6" fmla="*/ 240 w 274"/>
                <a:gd name="T7" fmla="*/ 396 h 397"/>
                <a:gd name="T8" fmla="*/ 219 w 274"/>
                <a:gd name="T9" fmla="*/ 300 h 397"/>
                <a:gd name="T10" fmla="*/ 119 w 274"/>
                <a:gd name="T11" fmla="*/ 158 h 397"/>
                <a:gd name="T12" fmla="*/ 43 w 274"/>
                <a:gd name="T13" fmla="*/ 34 h 397"/>
                <a:gd name="T14" fmla="*/ 10 w 274"/>
                <a:gd name="T15" fmla="*/ 15 h 397"/>
                <a:gd name="T16" fmla="*/ 6 w 274"/>
                <a:gd name="T17" fmla="*/ 54 h 397"/>
                <a:gd name="T18" fmla="*/ 9 w 274"/>
                <a:gd name="T19" fmla="*/ 103 h 397"/>
                <a:gd name="T20" fmla="*/ 27 w 274"/>
                <a:gd name="T21" fmla="*/ 106 h 397"/>
                <a:gd name="T22" fmla="*/ 43 w 274"/>
                <a:gd name="T23" fmla="*/ 121 h 397"/>
                <a:gd name="T24" fmla="*/ 91 w 274"/>
                <a:gd name="T25" fmla="*/ 18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397">
                  <a:moveTo>
                    <a:pt x="91" y="188"/>
                  </a:moveTo>
                  <a:cubicBezTo>
                    <a:pt x="119" y="238"/>
                    <a:pt x="144" y="265"/>
                    <a:pt x="168" y="302"/>
                  </a:cubicBezTo>
                  <a:cubicBezTo>
                    <a:pt x="181" y="320"/>
                    <a:pt x="190" y="337"/>
                    <a:pt x="201" y="356"/>
                  </a:cubicBezTo>
                  <a:cubicBezTo>
                    <a:pt x="206" y="363"/>
                    <a:pt x="232" y="397"/>
                    <a:pt x="240" y="396"/>
                  </a:cubicBezTo>
                  <a:cubicBezTo>
                    <a:pt x="274" y="393"/>
                    <a:pt x="226" y="309"/>
                    <a:pt x="219" y="300"/>
                  </a:cubicBezTo>
                  <a:cubicBezTo>
                    <a:pt x="185" y="254"/>
                    <a:pt x="157" y="212"/>
                    <a:pt x="119" y="158"/>
                  </a:cubicBezTo>
                  <a:cubicBezTo>
                    <a:pt x="90" y="117"/>
                    <a:pt x="65" y="79"/>
                    <a:pt x="43" y="34"/>
                  </a:cubicBezTo>
                  <a:cubicBezTo>
                    <a:pt x="39" y="26"/>
                    <a:pt x="23" y="0"/>
                    <a:pt x="10" y="15"/>
                  </a:cubicBezTo>
                  <a:cubicBezTo>
                    <a:pt x="3" y="22"/>
                    <a:pt x="6" y="44"/>
                    <a:pt x="6" y="54"/>
                  </a:cubicBezTo>
                  <a:cubicBezTo>
                    <a:pt x="6" y="65"/>
                    <a:pt x="0" y="95"/>
                    <a:pt x="9" y="103"/>
                  </a:cubicBezTo>
                  <a:cubicBezTo>
                    <a:pt x="11" y="105"/>
                    <a:pt x="23" y="105"/>
                    <a:pt x="27" y="106"/>
                  </a:cubicBezTo>
                  <a:cubicBezTo>
                    <a:pt x="33" y="109"/>
                    <a:pt x="39" y="115"/>
                    <a:pt x="43" y="121"/>
                  </a:cubicBezTo>
                  <a:cubicBezTo>
                    <a:pt x="64" y="150"/>
                    <a:pt x="77" y="164"/>
                    <a:pt x="91" y="188"/>
                  </a:cubicBezTo>
                  <a:close/>
                </a:path>
              </a:pathLst>
            </a:custGeom>
            <a:solidFill>
              <a:srgbClr val="B1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3" name="Freeform 67"/>
            <p:cNvSpPr>
              <a:spLocks/>
            </p:cNvSpPr>
            <p:nvPr/>
          </p:nvSpPr>
          <p:spPr bwMode="auto">
            <a:xfrm>
              <a:off x="1253218" y="2992438"/>
              <a:ext cx="244475" cy="344488"/>
            </a:xfrm>
            <a:custGeom>
              <a:avLst/>
              <a:gdLst>
                <a:gd name="T0" fmla="*/ 12 w 112"/>
                <a:gd name="T1" fmla="*/ 0 h 157"/>
                <a:gd name="T2" fmla="*/ 92 w 112"/>
                <a:gd name="T3" fmla="*/ 154 h 157"/>
                <a:gd name="T4" fmla="*/ 62 w 112"/>
                <a:gd name="T5" fmla="*/ 77 h 157"/>
                <a:gd name="T6" fmla="*/ 15 w 112"/>
                <a:gd name="T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57">
                  <a:moveTo>
                    <a:pt x="12" y="0"/>
                  </a:moveTo>
                  <a:cubicBezTo>
                    <a:pt x="0" y="9"/>
                    <a:pt x="75" y="157"/>
                    <a:pt x="92" y="154"/>
                  </a:cubicBezTo>
                  <a:cubicBezTo>
                    <a:pt x="112" y="149"/>
                    <a:pt x="68" y="88"/>
                    <a:pt x="62" y="77"/>
                  </a:cubicBezTo>
                  <a:cubicBezTo>
                    <a:pt x="51" y="59"/>
                    <a:pt x="24" y="1"/>
                    <a:pt x="15" y="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5" name="Freeform 68"/>
            <p:cNvSpPr>
              <a:spLocks/>
            </p:cNvSpPr>
            <p:nvPr/>
          </p:nvSpPr>
          <p:spPr bwMode="auto">
            <a:xfrm>
              <a:off x="1208768" y="3157538"/>
              <a:ext cx="165100" cy="133350"/>
            </a:xfrm>
            <a:custGeom>
              <a:avLst/>
              <a:gdLst>
                <a:gd name="T0" fmla="*/ 62 w 75"/>
                <a:gd name="T1" fmla="*/ 0 h 61"/>
                <a:gd name="T2" fmla="*/ 48 w 75"/>
                <a:gd name="T3" fmla="*/ 13 h 61"/>
                <a:gd name="T4" fmla="*/ 29 w 75"/>
                <a:gd name="T5" fmla="*/ 17 h 61"/>
                <a:gd name="T6" fmla="*/ 12 w 75"/>
                <a:gd name="T7" fmla="*/ 48 h 61"/>
                <a:gd name="T8" fmla="*/ 46 w 75"/>
                <a:gd name="T9" fmla="*/ 38 h 61"/>
                <a:gd name="T10" fmla="*/ 66 w 75"/>
                <a:gd name="T11" fmla="*/ 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62" y="0"/>
                  </a:moveTo>
                  <a:cubicBezTo>
                    <a:pt x="58" y="5"/>
                    <a:pt x="53" y="11"/>
                    <a:pt x="48" y="13"/>
                  </a:cubicBezTo>
                  <a:cubicBezTo>
                    <a:pt x="39" y="19"/>
                    <a:pt x="37" y="18"/>
                    <a:pt x="29" y="17"/>
                  </a:cubicBezTo>
                  <a:cubicBezTo>
                    <a:pt x="15" y="14"/>
                    <a:pt x="0" y="33"/>
                    <a:pt x="12" y="48"/>
                  </a:cubicBezTo>
                  <a:cubicBezTo>
                    <a:pt x="22" y="61"/>
                    <a:pt x="40" y="45"/>
                    <a:pt x="46" y="38"/>
                  </a:cubicBezTo>
                  <a:cubicBezTo>
                    <a:pt x="53" y="32"/>
                    <a:pt x="75" y="17"/>
                    <a:pt x="66" y="6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8" name="Freeform 69"/>
            <p:cNvSpPr>
              <a:spLocks/>
            </p:cNvSpPr>
            <p:nvPr/>
          </p:nvSpPr>
          <p:spPr bwMode="auto">
            <a:xfrm>
              <a:off x="1386568" y="2354263"/>
              <a:ext cx="523875" cy="928688"/>
            </a:xfrm>
            <a:custGeom>
              <a:avLst/>
              <a:gdLst>
                <a:gd name="T0" fmla="*/ 221 w 239"/>
                <a:gd name="T1" fmla="*/ 2 h 423"/>
                <a:gd name="T2" fmla="*/ 207 w 239"/>
                <a:gd name="T3" fmla="*/ 42 h 423"/>
                <a:gd name="T4" fmla="*/ 169 w 239"/>
                <a:gd name="T5" fmla="*/ 85 h 423"/>
                <a:gd name="T6" fmla="*/ 84 w 239"/>
                <a:gd name="T7" fmla="*/ 176 h 423"/>
                <a:gd name="T8" fmla="*/ 32 w 239"/>
                <a:gd name="T9" fmla="*/ 275 h 423"/>
                <a:gd name="T10" fmla="*/ 1 w 239"/>
                <a:gd name="T11" fmla="*/ 374 h 423"/>
                <a:gd name="T12" fmla="*/ 22 w 239"/>
                <a:gd name="T13" fmla="*/ 422 h 423"/>
                <a:gd name="T14" fmla="*/ 37 w 239"/>
                <a:gd name="T15" fmla="*/ 380 h 423"/>
                <a:gd name="T16" fmla="*/ 64 w 239"/>
                <a:gd name="T17" fmla="*/ 281 h 423"/>
                <a:gd name="T18" fmla="*/ 124 w 239"/>
                <a:gd name="T19" fmla="*/ 181 h 423"/>
                <a:gd name="T20" fmla="*/ 166 w 239"/>
                <a:gd name="T21" fmla="*/ 137 h 423"/>
                <a:gd name="T22" fmla="*/ 191 w 239"/>
                <a:gd name="T23" fmla="*/ 125 h 423"/>
                <a:gd name="T24" fmla="*/ 208 w 239"/>
                <a:gd name="T25" fmla="*/ 138 h 423"/>
                <a:gd name="T26" fmla="*/ 231 w 239"/>
                <a:gd name="T27" fmla="*/ 75 h 423"/>
                <a:gd name="T28" fmla="*/ 221 w 239"/>
                <a:gd name="T29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9" h="423">
                  <a:moveTo>
                    <a:pt x="221" y="2"/>
                  </a:moveTo>
                  <a:cubicBezTo>
                    <a:pt x="205" y="0"/>
                    <a:pt x="211" y="31"/>
                    <a:pt x="207" y="42"/>
                  </a:cubicBezTo>
                  <a:cubicBezTo>
                    <a:pt x="200" y="58"/>
                    <a:pt x="182" y="73"/>
                    <a:pt x="169" y="85"/>
                  </a:cubicBezTo>
                  <a:cubicBezTo>
                    <a:pt x="135" y="112"/>
                    <a:pt x="110" y="142"/>
                    <a:pt x="84" y="176"/>
                  </a:cubicBezTo>
                  <a:cubicBezTo>
                    <a:pt x="62" y="206"/>
                    <a:pt x="44" y="240"/>
                    <a:pt x="32" y="275"/>
                  </a:cubicBezTo>
                  <a:cubicBezTo>
                    <a:pt x="22" y="304"/>
                    <a:pt x="2" y="343"/>
                    <a:pt x="1" y="374"/>
                  </a:cubicBezTo>
                  <a:cubicBezTo>
                    <a:pt x="0" y="384"/>
                    <a:pt x="9" y="422"/>
                    <a:pt x="22" y="422"/>
                  </a:cubicBezTo>
                  <a:cubicBezTo>
                    <a:pt x="35" y="423"/>
                    <a:pt x="35" y="388"/>
                    <a:pt x="37" y="380"/>
                  </a:cubicBezTo>
                  <a:cubicBezTo>
                    <a:pt x="41" y="344"/>
                    <a:pt x="49" y="313"/>
                    <a:pt x="64" y="281"/>
                  </a:cubicBezTo>
                  <a:cubicBezTo>
                    <a:pt x="81" y="244"/>
                    <a:pt x="99" y="213"/>
                    <a:pt x="124" y="181"/>
                  </a:cubicBezTo>
                  <a:cubicBezTo>
                    <a:pt x="137" y="164"/>
                    <a:pt x="149" y="150"/>
                    <a:pt x="166" y="137"/>
                  </a:cubicBezTo>
                  <a:cubicBezTo>
                    <a:pt x="172" y="134"/>
                    <a:pt x="183" y="124"/>
                    <a:pt x="191" y="125"/>
                  </a:cubicBezTo>
                  <a:cubicBezTo>
                    <a:pt x="205" y="125"/>
                    <a:pt x="197" y="135"/>
                    <a:pt x="208" y="138"/>
                  </a:cubicBezTo>
                  <a:cubicBezTo>
                    <a:pt x="230" y="147"/>
                    <a:pt x="228" y="89"/>
                    <a:pt x="231" y="75"/>
                  </a:cubicBezTo>
                  <a:cubicBezTo>
                    <a:pt x="232" y="52"/>
                    <a:pt x="239" y="17"/>
                    <a:pt x="221" y="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9" name="Freeform 70"/>
            <p:cNvSpPr>
              <a:spLocks/>
            </p:cNvSpPr>
            <p:nvPr/>
          </p:nvSpPr>
          <p:spPr bwMode="auto">
            <a:xfrm>
              <a:off x="1504043" y="2909888"/>
              <a:ext cx="203200" cy="188913"/>
            </a:xfrm>
            <a:custGeom>
              <a:avLst/>
              <a:gdLst>
                <a:gd name="T0" fmla="*/ 8 w 92"/>
                <a:gd name="T1" fmla="*/ 20 h 86"/>
                <a:gd name="T2" fmla="*/ 12 w 92"/>
                <a:gd name="T3" fmla="*/ 44 h 86"/>
                <a:gd name="T4" fmla="*/ 30 w 92"/>
                <a:gd name="T5" fmla="*/ 47 h 86"/>
                <a:gd name="T6" fmla="*/ 49 w 92"/>
                <a:gd name="T7" fmla="*/ 60 h 86"/>
                <a:gd name="T8" fmla="*/ 59 w 92"/>
                <a:gd name="T9" fmla="*/ 81 h 86"/>
                <a:gd name="T10" fmla="*/ 69 w 92"/>
                <a:gd name="T11" fmla="*/ 67 h 86"/>
                <a:gd name="T12" fmla="*/ 74 w 92"/>
                <a:gd name="T13" fmla="*/ 44 h 86"/>
                <a:gd name="T14" fmla="*/ 86 w 92"/>
                <a:gd name="T15" fmla="*/ 52 h 86"/>
                <a:gd name="T16" fmla="*/ 92 w 92"/>
                <a:gd name="T17" fmla="*/ 32 h 86"/>
                <a:gd name="T18" fmla="*/ 65 w 92"/>
                <a:gd name="T19" fmla="*/ 14 h 86"/>
                <a:gd name="T20" fmla="*/ 65 w 92"/>
                <a:gd name="T21" fmla="*/ 31 h 86"/>
                <a:gd name="T22" fmla="*/ 49 w 92"/>
                <a:gd name="T23" fmla="*/ 41 h 86"/>
                <a:gd name="T24" fmla="*/ 8 w 92"/>
                <a:gd name="T25" fmla="*/ 1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86">
                  <a:moveTo>
                    <a:pt x="8" y="20"/>
                  </a:moveTo>
                  <a:cubicBezTo>
                    <a:pt x="0" y="28"/>
                    <a:pt x="7" y="38"/>
                    <a:pt x="12" y="44"/>
                  </a:cubicBezTo>
                  <a:cubicBezTo>
                    <a:pt x="17" y="50"/>
                    <a:pt x="35" y="64"/>
                    <a:pt x="30" y="47"/>
                  </a:cubicBezTo>
                  <a:cubicBezTo>
                    <a:pt x="37" y="47"/>
                    <a:pt x="46" y="53"/>
                    <a:pt x="49" y="60"/>
                  </a:cubicBezTo>
                  <a:cubicBezTo>
                    <a:pt x="53" y="67"/>
                    <a:pt x="49" y="77"/>
                    <a:pt x="59" y="81"/>
                  </a:cubicBezTo>
                  <a:cubicBezTo>
                    <a:pt x="71" y="86"/>
                    <a:pt x="71" y="75"/>
                    <a:pt x="69" y="67"/>
                  </a:cubicBezTo>
                  <a:cubicBezTo>
                    <a:pt x="67" y="56"/>
                    <a:pt x="67" y="54"/>
                    <a:pt x="74" y="44"/>
                  </a:cubicBezTo>
                  <a:cubicBezTo>
                    <a:pt x="79" y="50"/>
                    <a:pt x="79" y="59"/>
                    <a:pt x="86" y="52"/>
                  </a:cubicBezTo>
                  <a:cubicBezTo>
                    <a:pt x="89" y="49"/>
                    <a:pt x="92" y="37"/>
                    <a:pt x="92" y="32"/>
                  </a:cubicBezTo>
                  <a:cubicBezTo>
                    <a:pt x="92" y="21"/>
                    <a:pt x="79" y="0"/>
                    <a:pt x="65" y="14"/>
                  </a:cubicBezTo>
                  <a:cubicBezTo>
                    <a:pt x="59" y="21"/>
                    <a:pt x="67" y="24"/>
                    <a:pt x="65" y="31"/>
                  </a:cubicBezTo>
                  <a:cubicBezTo>
                    <a:pt x="62" y="40"/>
                    <a:pt x="55" y="43"/>
                    <a:pt x="49" y="41"/>
                  </a:cubicBezTo>
                  <a:cubicBezTo>
                    <a:pt x="37" y="37"/>
                    <a:pt x="21" y="16"/>
                    <a:pt x="8" y="19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11" name="Picture 71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7381" y="3049588"/>
              <a:ext cx="374650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0" name="Freeform 72"/>
            <p:cNvSpPr>
              <a:spLocks/>
            </p:cNvSpPr>
            <p:nvPr/>
          </p:nvSpPr>
          <p:spPr bwMode="auto">
            <a:xfrm>
              <a:off x="1296081" y="3238501"/>
              <a:ext cx="130175" cy="512763"/>
            </a:xfrm>
            <a:custGeom>
              <a:avLst/>
              <a:gdLst>
                <a:gd name="T0" fmla="*/ 39 w 59"/>
                <a:gd name="T1" fmla="*/ 0 h 234"/>
                <a:gd name="T2" fmla="*/ 2 w 59"/>
                <a:gd name="T3" fmla="*/ 105 h 234"/>
                <a:gd name="T4" fmla="*/ 4 w 59"/>
                <a:gd name="T5" fmla="*/ 158 h 234"/>
                <a:gd name="T6" fmla="*/ 8 w 59"/>
                <a:gd name="T7" fmla="*/ 208 h 234"/>
                <a:gd name="T8" fmla="*/ 14 w 59"/>
                <a:gd name="T9" fmla="*/ 231 h 234"/>
                <a:gd name="T10" fmla="*/ 38 w 59"/>
                <a:gd name="T11" fmla="*/ 227 h 234"/>
                <a:gd name="T12" fmla="*/ 29 w 59"/>
                <a:gd name="T13" fmla="*/ 183 h 234"/>
                <a:gd name="T14" fmla="*/ 25 w 59"/>
                <a:gd name="T15" fmla="*/ 86 h 234"/>
                <a:gd name="T16" fmla="*/ 44 w 59"/>
                <a:gd name="T17" fmla="*/ 40 h 234"/>
                <a:gd name="T18" fmla="*/ 58 w 59"/>
                <a:gd name="T19" fmla="*/ 20 h 234"/>
                <a:gd name="T20" fmla="*/ 42 w 59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34">
                  <a:moveTo>
                    <a:pt x="39" y="0"/>
                  </a:moveTo>
                  <a:cubicBezTo>
                    <a:pt x="6" y="25"/>
                    <a:pt x="4" y="82"/>
                    <a:pt x="2" y="105"/>
                  </a:cubicBezTo>
                  <a:cubicBezTo>
                    <a:pt x="0" y="122"/>
                    <a:pt x="2" y="140"/>
                    <a:pt x="4" y="158"/>
                  </a:cubicBezTo>
                  <a:cubicBezTo>
                    <a:pt x="6" y="175"/>
                    <a:pt x="9" y="191"/>
                    <a:pt x="8" y="208"/>
                  </a:cubicBezTo>
                  <a:cubicBezTo>
                    <a:pt x="7" y="215"/>
                    <a:pt x="7" y="227"/>
                    <a:pt x="14" y="231"/>
                  </a:cubicBezTo>
                  <a:cubicBezTo>
                    <a:pt x="20" y="234"/>
                    <a:pt x="32" y="230"/>
                    <a:pt x="38" y="227"/>
                  </a:cubicBezTo>
                  <a:cubicBezTo>
                    <a:pt x="57" y="216"/>
                    <a:pt x="34" y="198"/>
                    <a:pt x="29" y="183"/>
                  </a:cubicBezTo>
                  <a:cubicBezTo>
                    <a:pt x="20" y="152"/>
                    <a:pt x="19" y="117"/>
                    <a:pt x="25" y="86"/>
                  </a:cubicBezTo>
                  <a:cubicBezTo>
                    <a:pt x="29" y="69"/>
                    <a:pt x="33" y="53"/>
                    <a:pt x="44" y="40"/>
                  </a:cubicBezTo>
                  <a:cubicBezTo>
                    <a:pt x="50" y="33"/>
                    <a:pt x="59" y="31"/>
                    <a:pt x="58" y="20"/>
                  </a:cubicBezTo>
                  <a:cubicBezTo>
                    <a:pt x="57" y="11"/>
                    <a:pt x="48" y="6"/>
                    <a:pt x="42" y="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1" name="Freeform 73"/>
            <p:cNvSpPr>
              <a:spLocks/>
            </p:cNvSpPr>
            <p:nvPr/>
          </p:nvSpPr>
          <p:spPr bwMode="auto">
            <a:xfrm>
              <a:off x="1346881" y="3340101"/>
              <a:ext cx="136525" cy="115888"/>
            </a:xfrm>
            <a:custGeom>
              <a:avLst/>
              <a:gdLst>
                <a:gd name="T0" fmla="*/ 0 w 62"/>
                <a:gd name="T1" fmla="*/ 22 h 53"/>
                <a:gd name="T2" fmla="*/ 37 w 62"/>
                <a:gd name="T3" fmla="*/ 37 h 53"/>
                <a:gd name="T4" fmla="*/ 53 w 62"/>
                <a:gd name="T5" fmla="*/ 53 h 53"/>
                <a:gd name="T6" fmla="*/ 61 w 62"/>
                <a:gd name="T7" fmla="*/ 39 h 53"/>
                <a:gd name="T8" fmla="*/ 27 w 62"/>
                <a:gd name="T9" fmla="*/ 9 h 53"/>
                <a:gd name="T10" fmla="*/ 7 w 62"/>
                <a:gd name="T11" fmla="*/ 1 h 53"/>
                <a:gd name="T12" fmla="*/ 1 w 62"/>
                <a:gd name="T13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3">
                  <a:moveTo>
                    <a:pt x="0" y="22"/>
                  </a:moveTo>
                  <a:cubicBezTo>
                    <a:pt x="15" y="19"/>
                    <a:pt x="27" y="27"/>
                    <a:pt x="37" y="37"/>
                  </a:cubicBezTo>
                  <a:cubicBezTo>
                    <a:pt x="40" y="41"/>
                    <a:pt x="48" y="52"/>
                    <a:pt x="53" y="53"/>
                  </a:cubicBezTo>
                  <a:cubicBezTo>
                    <a:pt x="61" y="53"/>
                    <a:pt x="62" y="44"/>
                    <a:pt x="61" y="39"/>
                  </a:cubicBezTo>
                  <a:cubicBezTo>
                    <a:pt x="57" y="25"/>
                    <a:pt x="39" y="15"/>
                    <a:pt x="27" y="9"/>
                  </a:cubicBezTo>
                  <a:cubicBezTo>
                    <a:pt x="23" y="7"/>
                    <a:pt x="11" y="0"/>
                    <a:pt x="7" y="1"/>
                  </a:cubicBezTo>
                  <a:cubicBezTo>
                    <a:pt x="0" y="3"/>
                    <a:pt x="2" y="13"/>
                    <a:pt x="1" y="2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2" name="Freeform 74"/>
            <p:cNvSpPr>
              <a:spLocks/>
            </p:cNvSpPr>
            <p:nvPr/>
          </p:nvSpPr>
          <p:spPr bwMode="auto">
            <a:xfrm>
              <a:off x="1419906" y="3295651"/>
              <a:ext cx="134938" cy="107950"/>
            </a:xfrm>
            <a:custGeom>
              <a:avLst/>
              <a:gdLst>
                <a:gd name="T0" fmla="*/ 0 w 62"/>
                <a:gd name="T1" fmla="*/ 37 h 49"/>
                <a:gd name="T2" fmla="*/ 22 w 62"/>
                <a:gd name="T3" fmla="*/ 26 h 49"/>
                <a:gd name="T4" fmla="*/ 34 w 62"/>
                <a:gd name="T5" fmla="*/ 11 h 49"/>
                <a:gd name="T6" fmla="*/ 54 w 62"/>
                <a:gd name="T7" fmla="*/ 7 h 49"/>
                <a:gd name="T8" fmla="*/ 54 w 62"/>
                <a:gd name="T9" fmla="*/ 23 h 49"/>
                <a:gd name="T10" fmla="*/ 57 w 62"/>
                <a:gd name="T11" fmla="*/ 38 h 49"/>
                <a:gd name="T12" fmla="*/ 28 w 62"/>
                <a:gd name="T13" fmla="*/ 36 h 49"/>
                <a:gd name="T14" fmla="*/ 13 w 62"/>
                <a:gd name="T15" fmla="*/ 48 h 49"/>
                <a:gd name="T16" fmla="*/ 0 w 62"/>
                <a:gd name="T1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49">
                  <a:moveTo>
                    <a:pt x="0" y="37"/>
                  </a:moveTo>
                  <a:cubicBezTo>
                    <a:pt x="6" y="34"/>
                    <a:pt x="17" y="31"/>
                    <a:pt x="22" y="26"/>
                  </a:cubicBezTo>
                  <a:cubicBezTo>
                    <a:pt x="26" y="21"/>
                    <a:pt x="23" y="10"/>
                    <a:pt x="34" y="11"/>
                  </a:cubicBezTo>
                  <a:cubicBezTo>
                    <a:pt x="29" y="0"/>
                    <a:pt x="50" y="2"/>
                    <a:pt x="54" y="7"/>
                  </a:cubicBezTo>
                  <a:cubicBezTo>
                    <a:pt x="57" y="12"/>
                    <a:pt x="54" y="17"/>
                    <a:pt x="54" y="23"/>
                  </a:cubicBezTo>
                  <a:cubicBezTo>
                    <a:pt x="56" y="29"/>
                    <a:pt x="62" y="32"/>
                    <a:pt x="57" y="38"/>
                  </a:cubicBezTo>
                  <a:cubicBezTo>
                    <a:pt x="50" y="49"/>
                    <a:pt x="36" y="35"/>
                    <a:pt x="28" y="36"/>
                  </a:cubicBezTo>
                  <a:cubicBezTo>
                    <a:pt x="23" y="38"/>
                    <a:pt x="19" y="49"/>
                    <a:pt x="13" y="48"/>
                  </a:cubicBezTo>
                  <a:cubicBezTo>
                    <a:pt x="8" y="47"/>
                    <a:pt x="5" y="38"/>
                    <a:pt x="0" y="36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3" name="Freeform 75"/>
            <p:cNvSpPr>
              <a:spLocks/>
            </p:cNvSpPr>
            <p:nvPr/>
          </p:nvSpPr>
          <p:spPr bwMode="auto">
            <a:xfrm>
              <a:off x="1189718" y="3433763"/>
              <a:ext cx="130175" cy="138113"/>
            </a:xfrm>
            <a:custGeom>
              <a:avLst/>
              <a:gdLst>
                <a:gd name="T0" fmla="*/ 57 w 60"/>
                <a:gd name="T1" fmla="*/ 35 h 63"/>
                <a:gd name="T2" fmla="*/ 31 w 60"/>
                <a:gd name="T3" fmla="*/ 11 h 63"/>
                <a:gd name="T4" fmla="*/ 6 w 60"/>
                <a:gd name="T5" fmla="*/ 16 h 63"/>
                <a:gd name="T6" fmla="*/ 35 w 60"/>
                <a:gd name="T7" fmla="*/ 36 h 63"/>
                <a:gd name="T8" fmla="*/ 57 w 60"/>
                <a:gd name="T9" fmla="*/ 63 h 63"/>
                <a:gd name="T10" fmla="*/ 56 w 60"/>
                <a:gd name="T1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3">
                  <a:moveTo>
                    <a:pt x="57" y="35"/>
                  </a:moveTo>
                  <a:cubicBezTo>
                    <a:pt x="53" y="25"/>
                    <a:pt x="41" y="16"/>
                    <a:pt x="31" y="11"/>
                  </a:cubicBezTo>
                  <a:cubicBezTo>
                    <a:pt x="25" y="8"/>
                    <a:pt x="0" y="0"/>
                    <a:pt x="6" y="16"/>
                  </a:cubicBezTo>
                  <a:cubicBezTo>
                    <a:pt x="9" y="23"/>
                    <a:pt x="29" y="31"/>
                    <a:pt x="35" y="36"/>
                  </a:cubicBezTo>
                  <a:cubicBezTo>
                    <a:pt x="44" y="44"/>
                    <a:pt x="50" y="53"/>
                    <a:pt x="57" y="63"/>
                  </a:cubicBezTo>
                  <a:cubicBezTo>
                    <a:pt x="60" y="55"/>
                    <a:pt x="57" y="43"/>
                    <a:pt x="56" y="35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4" name="Freeform 76"/>
            <p:cNvSpPr>
              <a:spLocks/>
            </p:cNvSpPr>
            <p:nvPr/>
          </p:nvSpPr>
          <p:spPr bwMode="auto">
            <a:xfrm>
              <a:off x="1324656" y="3490913"/>
              <a:ext cx="96838" cy="63500"/>
            </a:xfrm>
            <a:custGeom>
              <a:avLst/>
              <a:gdLst>
                <a:gd name="T0" fmla="*/ 1 w 44"/>
                <a:gd name="T1" fmla="*/ 5 h 29"/>
                <a:gd name="T2" fmla="*/ 41 w 44"/>
                <a:gd name="T3" fmla="*/ 15 h 29"/>
                <a:gd name="T4" fmla="*/ 26 w 44"/>
                <a:gd name="T5" fmla="*/ 21 h 29"/>
                <a:gd name="T6" fmla="*/ 1 w 44"/>
                <a:gd name="T7" fmla="*/ 26 h 29"/>
                <a:gd name="T8" fmla="*/ 0 w 44"/>
                <a:gd name="T9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9">
                  <a:moveTo>
                    <a:pt x="1" y="5"/>
                  </a:moveTo>
                  <a:cubicBezTo>
                    <a:pt x="12" y="0"/>
                    <a:pt x="38" y="1"/>
                    <a:pt x="41" y="15"/>
                  </a:cubicBezTo>
                  <a:cubicBezTo>
                    <a:pt x="44" y="29"/>
                    <a:pt x="34" y="22"/>
                    <a:pt x="26" y="21"/>
                  </a:cubicBezTo>
                  <a:cubicBezTo>
                    <a:pt x="17" y="19"/>
                    <a:pt x="9" y="22"/>
                    <a:pt x="1" y="26"/>
                  </a:cubicBezTo>
                  <a:cubicBezTo>
                    <a:pt x="1" y="19"/>
                    <a:pt x="1" y="12"/>
                    <a:pt x="0" y="5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7" name="Freeform 77"/>
            <p:cNvSpPr>
              <a:spLocks/>
            </p:cNvSpPr>
            <p:nvPr/>
          </p:nvSpPr>
          <p:spPr bwMode="auto">
            <a:xfrm>
              <a:off x="1335768" y="3611563"/>
              <a:ext cx="120650" cy="82550"/>
            </a:xfrm>
            <a:custGeom>
              <a:avLst/>
              <a:gdLst>
                <a:gd name="T0" fmla="*/ 0 w 55"/>
                <a:gd name="T1" fmla="*/ 9 h 38"/>
                <a:gd name="T2" fmla="*/ 53 w 55"/>
                <a:gd name="T3" fmla="*/ 23 h 38"/>
                <a:gd name="T4" fmla="*/ 51 w 55"/>
                <a:gd name="T5" fmla="*/ 35 h 38"/>
                <a:gd name="T6" fmla="*/ 37 w 55"/>
                <a:gd name="T7" fmla="*/ 29 h 38"/>
                <a:gd name="T8" fmla="*/ 9 w 55"/>
                <a:gd name="T9" fmla="*/ 29 h 38"/>
                <a:gd name="T10" fmla="*/ 1 w 55"/>
                <a:gd name="T11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8">
                  <a:moveTo>
                    <a:pt x="0" y="9"/>
                  </a:moveTo>
                  <a:cubicBezTo>
                    <a:pt x="17" y="9"/>
                    <a:pt x="46" y="0"/>
                    <a:pt x="53" y="23"/>
                  </a:cubicBezTo>
                  <a:cubicBezTo>
                    <a:pt x="55" y="28"/>
                    <a:pt x="55" y="32"/>
                    <a:pt x="51" y="35"/>
                  </a:cubicBezTo>
                  <a:cubicBezTo>
                    <a:pt x="44" y="38"/>
                    <a:pt x="42" y="32"/>
                    <a:pt x="37" y="29"/>
                  </a:cubicBezTo>
                  <a:cubicBezTo>
                    <a:pt x="26" y="21"/>
                    <a:pt x="21" y="26"/>
                    <a:pt x="9" y="29"/>
                  </a:cubicBezTo>
                  <a:cubicBezTo>
                    <a:pt x="7" y="22"/>
                    <a:pt x="7" y="16"/>
                    <a:pt x="1" y="1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8" name="Freeform 78"/>
            <p:cNvSpPr>
              <a:spLocks/>
            </p:cNvSpPr>
            <p:nvPr/>
          </p:nvSpPr>
          <p:spPr bwMode="auto">
            <a:xfrm>
              <a:off x="1248456" y="3622676"/>
              <a:ext cx="79375" cy="71438"/>
            </a:xfrm>
            <a:custGeom>
              <a:avLst/>
              <a:gdLst>
                <a:gd name="T0" fmla="*/ 29 w 36"/>
                <a:gd name="T1" fmla="*/ 2 h 33"/>
                <a:gd name="T2" fmla="*/ 5 w 36"/>
                <a:gd name="T3" fmla="*/ 21 h 33"/>
                <a:gd name="T4" fmla="*/ 36 w 36"/>
                <a:gd name="T5" fmla="*/ 19 h 33"/>
                <a:gd name="T6" fmla="*/ 30 w 3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3">
                  <a:moveTo>
                    <a:pt x="29" y="2"/>
                  </a:moveTo>
                  <a:cubicBezTo>
                    <a:pt x="21" y="4"/>
                    <a:pt x="0" y="9"/>
                    <a:pt x="5" y="21"/>
                  </a:cubicBezTo>
                  <a:cubicBezTo>
                    <a:pt x="10" y="33"/>
                    <a:pt x="26" y="19"/>
                    <a:pt x="36" y="19"/>
                  </a:cubicBezTo>
                  <a:cubicBezTo>
                    <a:pt x="36" y="13"/>
                    <a:pt x="32" y="6"/>
                    <a:pt x="30" y="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9" name="Freeform 79"/>
            <p:cNvSpPr>
              <a:spLocks/>
            </p:cNvSpPr>
            <p:nvPr/>
          </p:nvSpPr>
          <p:spPr bwMode="auto">
            <a:xfrm>
              <a:off x="1224643" y="3736976"/>
              <a:ext cx="255588" cy="201613"/>
            </a:xfrm>
            <a:custGeom>
              <a:avLst/>
              <a:gdLst>
                <a:gd name="T0" fmla="*/ 49 w 117"/>
                <a:gd name="T1" fmla="*/ 0 h 92"/>
                <a:gd name="T2" fmla="*/ 50 w 117"/>
                <a:gd name="T3" fmla="*/ 23 h 92"/>
                <a:gd name="T4" fmla="*/ 29 w 117"/>
                <a:gd name="T5" fmla="*/ 31 h 92"/>
                <a:gd name="T6" fmla="*/ 19 w 117"/>
                <a:gd name="T7" fmla="*/ 20 h 92"/>
                <a:gd name="T8" fmla="*/ 3 w 117"/>
                <a:gd name="T9" fmla="*/ 44 h 92"/>
                <a:gd name="T10" fmla="*/ 19 w 117"/>
                <a:gd name="T11" fmla="*/ 49 h 92"/>
                <a:gd name="T12" fmla="*/ 42 w 117"/>
                <a:gd name="T13" fmla="*/ 41 h 92"/>
                <a:gd name="T14" fmla="*/ 61 w 117"/>
                <a:gd name="T15" fmla="*/ 49 h 92"/>
                <a:gd name="T16" fmla="*/ 72 w 117"/>
                <a:gd name="T17" fmla="*/ 74 h 92"/>
                <a:gd name="T18" fmla="*/ 89 w 117"/>
                <a:gd name="T19" fmla="*/ 76 h 92"/>
                <a:gd name="T20" fmla="*/ 80 w 117"/>
                <a:gd name="T21" fmla="*/ 47 h 92"/>
                <a:gd name="T22" fmla="*/ 105 w 117"/>
                <a:gd name="T23" fmla="*/ 45 h 92"/>
                <a:gd name="T24" fmla="*/ 91 w 117"/>
                <a:gd name="T25" fmla="*/ 31 h 92"/>
                <a:gd name="T26" fmla="*/ 67 w 117"/>
                <a:gd name="T27" fmla="*/ 27 h 92"/>
                <a:gd name="T28" fmla="*/ 61 w 117"/>
                <a:gd name="T29" fmla="*/ 0 h 92"/>
                <a:gd name="T30" fmla="*/ 51 w 117"/>
                <a:gd name="T3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92">
                  <a:moveTo>
                    <a:pt x="49" y="0"/>
                  </a:moveTo>
                  <a:cubicBezTo>
                    <a:pt x="42" y="7"/>
                    <a:pt x="52" y="15"/>
                    <a:pt x="50" y="23"/>
                  </a:cubicBezTo>
                  <a:cubicBezTo>
                    <a:pt x="49" y="28"/>
                    <a:pt x="34" y="37"/>
                    <a:pt x="29" y="31"/>
                  </a:cubicBezTo>
                  <a:cubicBezTo>
                    <a:pt x="26" y="28"/>
                    <a:pt x="36" y="10"/>
                    <a:pt x="19" y="20"/>
                  </a:cubicBezTo>
                  <a:cubicBezTo>
                    <a:pt x="12" y="24"/>
                    <a:pt x="5" y="37"/>
                    <a:pt x="3" y="44"/>
                  </a:cubicBezTo>
                  <a:cubicBezTo>
                    <a:pt x="0" y="58"/>
                    <a:pt x="11" y="56"/>
                    <a:pt x="19" y="49"/>
                  </a:cubicBezTo>
                  <a:cubicBezTo>
                    <a:pt x="28" y="41"/>
                    <a:pt x="30" y="43"/>
                    <a:pt x="42" y="41"/>
                  </a:cubicBezTo>
                  <a:cubicBezTo>
                    <a:pt x="54" y="40"/>
                    <a:pt x="55" y="37"/>
                    <a:pt x="61" y="49"/>
                  </a:cubicBezTo>
                  <a:cubicBezTo>
                    <a:pt x="65" y="57"/>
                    <a:pt x="68" y="66"/>
                    <a:pt x="72" y="74"/>
                  </a:cubicBezTo>
                  <a:cubicBezTo>
                    <a:pt x="77" y="83"/>
                    <a:pt x="87" y="92"/>
                    <a:pt x="89" y="76"/>
                  </a:cubicBezTo>
                  <a:cubicBezTo>
                    <a:pt x="90" y="65"/>
                    <a:pt x="84" y="56"/>
                    <a:pt x="80" y="47"/>
                  </a:cubicBezTo>
                  <a:cubicBezTo>
                    <a:pt x="87" y="43"/>
                    <a:pt x="100" y="49"/>
                    <a:pt x="105" y="45"/>
                  </a:cubicBezTo>
                  <a:cubicBezTo>
                    <a:pt x="117" y="37"/>
                    <a:pt x="97" y="31"/>
                    <a:pt x="91" y="31"/>
                  </a:cubicBezTo>
                  <a:cubicBezTo>
                    <a:pt x="80" y="31"/>
                    <a:pt x="73" y="37"/>
                    <a:pt x="67" y="27"/>
                  </a:cubicBezTo>
                  <a:cubicBezTo>
                    <a:pt x="63" y="19"/>
                    <a:pt x="61" y="8"/>
                    <a:pt x="61" y="0"/>
                  </a:cubicBezTo>
                  <a:cubicBezTo>
                    <a:pt x="58" y="1"/>
                    <a:pt x="54" y="0"/>
                    <a:pt x="51" y="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20" name="Picture 80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456" y="3346451"/>
              <a:ext cx="238125" cy="21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21" name="Picture 81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54781" y="3575051"/>
              <a:ext cx="236538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70" name="Freeform 82"/>
            <p:cNvSpPr>
              <a:spLocks/>
            </p:cNvSpPr>
            <p:nvPr/>
          </p:nvSpPr>
          <p:spPr bwMode="auto">
            <a:xfrm>
              <a:off x="684893" y="3473451"/>
              <a:ext cx="384175" cy="403225"/>
            </a:xfrm>
            <a:custGeom>
              <a:avLst/>
              <a:gdLst>
                <a:gd name="T0" fmla="*/ 175 w 175"/>
                <a:gd name="T1" fmla="*/ 52 h 184"/>
                <a:gd name="T2" fmla="*/ 132 w 175"/>
                <a:gd name="T3" fmla="*/ 13 h 184"/>
                <a:gd name="T4" fmla="*/ 111 w 175"/>
                <a:gd name="T5" fmla="*/ 4 h 184"/>
                <a:gd name="T6" fmla="*/ 86 w 175"/>
                <a:gd name="T7" fmla="*/ 1 h 184"/>
                <a:gd name="T8" fmla="*/ 6 w 175"/>
                <a:gd name="T9" fmla="*/ 76 h 184"/>
                <a:gd name="T10" fmla="*/ 40 w 175"/>
                <a:gd name="T11" fmla="*/ 175 h 184"/>
                <a:gd name="T12" fmla="*/ 63 w 175"/>
                <a:gd name="T13" fmla="*/ 183 h 184"/>
                <a:gd name="T14" fmla="*/ 71 w 175"/>
                <a:gd name="T15" fmla="*/ 154 h 184"/>
                <a:gd name="T16" fmla="*/ 107 w 175"/>
                <a:gd name="T17" fmla="*/ 116 h 184"/>
                <a:gd name="T18" fmla="*/ 156 w 175"/>
                <a:gd name="T19" fmla="*/ 110 h 184"/>
                <a:gd name="T20" fmla="*/ 174 w 175"/>
                <a:gd name="T21" fmla="*/ 5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84">
                  <a:moveTo>
                    <a:pt x="175" y="52"/>
                  </a:moveTo>
                  <a:cubicBezTo>
                    <a:pt x="153" y="48"/>
                    <a:pt x="143" y="29"/>
                    <a:pt x="132" y="13"/>
                  </a:cubicBezTo>
                  <a:cubicBezTo>
                    <a:pt x="126" y="5"/>
                    <a:pt x="121" y="6"/>
                    <a:pt x="111" y="4"/>
                  </a:cubicBezTo>
                  <a:cubicBezTo>
                    <a:pt x="102" y="2"/>
                    <a:pt x="94" y="0"/>
                    <a:pt x="86" y="1"/>
                  </a:cubicBezTo>
                  <a:cubicBezTo>
                    <a:pt x="42" y="5"/>
                    <a:pt x="14" y="35"/>
                    <a:pt x="6" y="76"/>
                  </a:cubicBezTo>
                  <a:cubicBezTo>
                    <a:pt x="0" y="109"/>
                    <a:pt x="10" y="155"/>
                    <a:pt x="40" y="175"/>
                  </a:cubicBezTo>
                  <a:cubicBezTo>
                    <a:pt x="44" y="177"/>
                    <a:pt x="62" y="184"/>
                    <a:pt x="63" y="183"/>
                  </a:cubicBezTo>
                  <a:cubicBezTo>
                    <a:pt x="65" y="178"/>
                    <a:pt x="64" y="166"/>
                    <a:pt x="71" y="154"/>
                  </a:cubicBezTo>
                  <a:cubicBezTo>
                    <a:pt x="82" y="137"/>
                    <a:pt x="88" y="125"/>
                    <a:pt x="107" y="116"/>
                  </a:cubicBezTo>
                  <a:cubicBezTo>
                    <a:pt x="122" y="110"/>
                    <a:pt x="140" y="107"/>
                    <a:pt x="156" y="110"/>
                  </a:cubicBezTo>
                  <a:cubicBezTo>
                    <a:pt x="152" y="93"/>
                    <a:pt x="159" y="65"/>
                    <a:pt x="174" y="52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1" name="Freeform 83"/>
            <p:cNvSpPr>
              <a:spLocks/>
            </p:cNvSpPr>
            <p:nvPr/>
          </p:nvSpPr>
          <p:spPr bwMode="auto">
            <a:xfrm>
              <a:off x="849993" y="3730626"/>
              <a:ext cx="341313" cy="346075"/>
            </a:xfrm>
            <a:custGeom>
              <a:avLst/>
              <a:gdLst>
                <a:gd name="T0" fmla="*/ 156 w 156"/>
                <a:gd name="T1" fmla="*/ 50 h 158"/>
                <a:gd name="T2" fmla="*/ 106 w 156"/>
                <a:gd name="T3" fmla="*/ 39 h 158"/>
                <a:gd name="T4" fmla="*/ 87 w 156"/>
                <a:gd name="T5" fmla="*/ 18 h 158"/>
                <a:gd name="T6" fmla="*/ 74 w 156"/>
                <a:gd name="T7" fmla="*/ 1 h 158"/>
                <a:gd name="T8" fmla="*/ 24 w 156"/>
                <a:gd name="T9" fmla="*/ 25 h 158"/>
                <a:gd name="T10" fmla="*/ 5 w 156"/>
                <a:gd name="T11" fmla="*/ 74 h 158"/>
                <a:gd name="T12" fmla="*/ 36 w 156"/>
                <a:gd name="T13" fmla="*/ 153 h 158"/>
                <a:gd name="T14" fmla="*/ 45 w 156"/>
                <a:gd name="T15" fmla="*/ 158 h 158"/>
                <a:gd name="T16" fmla="*/ 52 w 156"/>
                <a:gd name="T17" fmla="*/ 155 h 158"/>
                <a:gd name="T18" fmla="*/ 70 w 156"/>
                <a:gd name="T19" fmla="*/ 153 h 158"/>
                <a:gd name="T20" fmla="*/ 77 w 156"/>
                <a:gd name="T21" fmla="*/ 149 h 158"/>
                <a:gd name="T22" fmla="*/ 87 w 156"/>
                <a:gd name="T23" fmla="*/ 149 h 158"/>
                <a:gd name="T24" fmla="*/ 105 w 156"/>
                <a:gd name="T25" fmla="*/ 146 h 158"/>
                <a:gd name="T26" fmla="*/ 69 w 156"/>
                <a:gd name="T27" fmla="*/ 126 h 158"/>
                <a:gd name="T28" fmla="*/ 62 w 156"/>
                <a:gd name="T29" fmla="*/ 120 h 158"/>
                <a:gd name="T30" fmla="*/ 61 w 156"/>
                <a:gd name="T31" fmla="*/ 112 h 158"/>
                <a:gd name="T32" fmla="*/ 78 w 156"/>
                <a:gd name="T33" fmla="*/ 93 h 158"/>
                <a:gd name="T34" fmla="*/ 117 w 156"/>
                <a:gd name="T35" fmla="*/ 70 h 158"/>
                <a:gd name="T36" fmla="*/ 154 w 156"/>
                <a:gd name="T37" fmla="*/ 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58">
                  <a:moveTo>
                    <a:pt x="156" y="50"/>
                  </a:moveTo>
                  <a:cubicBezTo>
                    <a:pt x="139" y="55"/>
                    <a:pt x="121" y="48"/>
                    <a:pt x="106" y="39"/>
                  </a:cubicBezTo>
                  <a:cubicBezTo>
                    <a:pt x="98" y="33"/>
                    <a:pt x="92" y="27"/>
                    <a:pt x="87" y="18"/>
                  </a:cubicBezTo>
                  <a:cubicBezTo>
                    <a:pt x="81" y="8"/>
                    <a:pt x="85" y="2"/>
                    <a:pt x="74" y="1"/>
                  </a:cubicBezTo>
                  <a:cubicBezTo>
                    <a:pt x="58" y="0"/>
                    <a:pt x="36" y="14"/>
                    <a:pt x="24" y="25"/>
                  </a:cubicBezTo>
                  <a:cubicBezTo>
                    <a:pt x="11" y="39"/>
                    <a:pt x="7" y="55"/>
                    <a:pt x="5" y="74"/>
                  </a:cubicBezTo>
                  <a:cubicBezTo>
                    <a:pt x="0" y="102"/>
                    <a:pt x="9" y="136"/>
                    <a:pt x="36" y="153"/>
                  </a:cubicBezTo>
                  <a:cubicBezTo>
                    <a:pt x="38" y="155"/>
                    <a:pt x="42" y="158"/>
                    <a:pt x="45" y="158"/>
                  </a:cubicBezTo>
                  <a:cubicBezTo>
                    <a:pt x="51" y="158"/>
                    <a:pt x="48" y="156"/>
                    <a:pt x="52" y="155"/>
                  </a:cubicBezTo>
                  <a:cubicBezTo>
                    <a:pt x="58" y="153"/>
                    <a:pt x="64" y="155"/>
                    <a:pt x="70" y="153"/>
                  </a:cubicBezTo>
                  <a:cubicBezTo>
                    <a:pt x="74" y="152"/>
                    <a:pt x="73" y="149"/>
                    <a:pt x="77" y="149"/>
                  </a:cubicBezTo>
                  <a:cubicBezTo>
                    <a:pt x="80" y="148"/>
                    <a:pt x="84" y="149"/>
                    <a:pt x="87" y="149"/>
                  </a:cubicBezTo>
                  <a:cubicBezTo>
                    <a:pt x="92" y="149"/>
                    <a:pt x="101" y="149"/>
                    <a:pt x="105" y="146"/>
                  </a:cubicBezTo>
                  <a:cubicBezTo>
                    <a:pt x="94" y="138"/>
                    <a:pt x="80" y="135"/>
                    <a:pt x="69" y="126"/>
                  </a:cubicBezTo>
                  <a:cubicBezTo>
                    <a:pt x="67" y="124"/>
                    <a:pt x="63" y="122"/>
                    <a:pt x="62" y="120"/>
                  </a:cubicBezTo>
                  <a:cubicBezTo>
                    <a:pt x="58" y="114"/>
                    <a:pt x="59" y="117"/>
                    <a:pt x="61" y="112"/>
                  </a:cubicBezTo>
                  <a:cubicBezTo>
                    <a:pt x="64" y="105"/>
                    <a:pt x="73" y="98"/>
                    <a:pt x="78" y="93"/>
                  </a:cubicBezTo>
                  <a:cubicBezTo>
                    <a:pt x="90" y="84"/>
                    <a:pt x="103" y="77"/>
                    <a:pt x="117" y="70"/>
                  </a:cubicBezTo>
                  <a:cubicBezTo>
                    <a:pt x="127" y="65"/>
                    <a:pt x="149" y="60"/>
                    <a:pt x="154" y="50"/>
                  </a:cubicBezTo>
                </a:path>
              </a:pathLst>
            </a:custGeom>
            <a:solidFill>
              <a:srgbClr val="7C6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24" name="Picture 84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6193" y="2655888"/>
              <a:ext cx="412750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74" name="Freeform 85"/>
            <p:cNvSpPr>
              <a:spLocks/>
            </p:cNvSpPr>
            <p:nvPr/>
          </p:nvSpPr>
          <p:spPr bwMode="auto">
            <a:xfrm>
              <a:off x="356281" y="2565401"/>
              <a:ext cx="173038" cy="665163"/>
            </a:xfrm>
            <a:custGeom>
              <a:avLst/>
              <a:gdLst>
                <a:gd name="T0" fmla="*/ 58 w 79"/>
                <a:gd name="T1" fmla="*/ 0 h 303"/>
                <a:gd name="T2" fmla="*/ 25 w 79"/>
                <a:gd name="T3" fmla="*/ 94 h 303"/>
                <a:gd name="T4" fmla="*/ 7 w 79"/>
                <a:gd name="T5" fmla="*/ 184 h 303"/>
                <a:gd name="T6" fmla="*/ 0 w 79"/>
                <a:gd name="T7" fmla="*/ 269 h 303"/>
                <a:gd name="T8" fmla="*/ 13 w 79"/>
                <a:gd name="T9" fmla="*/ 282 h 303"/>
                <a:gd name="T10" fmla="*/ 17 w 79"/>
                <a:gd name="T11" fmla="*/ 241 h 303"/>
                <a:gd name="T12" fmla="*/ 32 w 79"/>
                <a:gd name="T13" fmla="*/ 118 h 303"/>
                <a:gd name="T14" fmla="*/ 46 w 79"/>
                <a:gd name="T15" fmla="*/ 55 h 303"/>
                <a:gd name="T16" fmla="*/ 60 w 79"/>
                <a:gd name="T17" fmla="*/ 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303">
                  <a:moveTo>
                    <a:pt x="58" y="0"/>
                  </a:moveTo>
                  <a:cubicBezTo>
                    <a:pt x="39" y="27"/>
                    <a:pt x="33" y="62"/>
                    <a:pt x="25" y="94"/>
                  </a:cubicBezTo>
                  <a:cubicBezTo>
                    <a:pt x="18" y="124"/>
                    <a:pt x="11" y="153"/>
                    <a:pt x="7" y="184"/>
                  </a:cubicBezTo>
                  <a:cubicBezTo>
                    <a:pt x="4" y="212"/>
                    <a:pt x="2" y="241"/>
                    <a:pt x="0" y="269"/>
                  </a:cubicBezTo>
                  <a:cubicBezTo>
                    <a:pt x="0" y="280"/>
                    <a:pt x="3" y="303"/>
                    <a:pt x="13" y="282"/>
                  </a:cubicBezTo>
                  <a:cubicBezTo>
                    <a:pt x="18" y="273"/>
                    <a:pt x="16" y="251"/>
                    <a:pt x="17" y="241"/>
                  </a:cubicBezTo>
                  <a:cubicBezTo>
                    <a:pt x="20" y="198"/>
                    <a:pt x="21" y="159"/>
                    <a:pt x="32" y="118"/>
                  </a:cubicBezTo>
                  <a:cubicBezTo>
                    <a:pt x="38" y="98"/>
                    <a:pt x="40" y="75"/>
                    <a:pt x="46" y="55"/>
                  </a:cubicBezTo>
                  <a:cubicBezTo>
                    <a:pt x="50" y="42"/>
                    <a:pt x="79" y="8"/>
                    <a:pt x="60" y="1"/>
                  </a:cubicBezTo>
                </a:path>
              </a:pathLst>
            </a:custGeom>
            <a:solidFill>
              <a:srgbClr val="B1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5" name="Freeform 86"/>
            <p:cNvSpPr>
              <a:spLocks/>
            </p:cNvSpPr>
            <p:nvPr/>
          </p:nvSpPr>
          <p:spPr bwMode="auto">
            <a:xfrm>
              <a:off x="92756" y="2898776"/>
              <a:ext cx="338138" cy="315913"/>
            </a:xfrm>
            <a:custGeom>
              <a:avLst/>
              <a:gdLst>
                <a:gd name="T0" fmla="*/ 149 w 154"/>
                <a:gd name="T1" fmla="*/ 68 h 144"/>
                <a:gd name="T2" fmla="*/ 149 w 154"/>
                <a:gd name="T3" fmla="*/ 35 h 144"/>
                <a:gd name="T4" fmla="*/ 85 w 154"/>
                <a:gd name="T5" fmla="*/ 65 h 144"/>
                <a:gd name="T6" fmla="*/ 13 w 154"/>
                <a:gd name="T7" fmla="*/ 94 h 144"/>
                <a:gd name="T8" fmla="*/ 17 w 154"/>
                <a:gd name="T9" fmla="*/ 20 h 144"/>
                <a:gd name="T10" fmla="*/ 86 w 154"/>
                <a:gd name="T11" fmla="*/ 102 h 144"/>
                <a:gd name="T12" fmla="*/ 46 w 154"/>
                <a:gd name="T13" fmla="*/ 140 h 144"/>
                <a:gd name="T14" fmla="*/ 96 w 154"/>
                <a:gd name="T15" fmla="*/ 136 h 144"/>
                <a:gd name="T16" fmla="*/ 144 w 154"/>
                <a:gd name="T17" fmla="*/ 127 h 144"/>
                <a:gd name="T18" fmla="*/ 64 w 154"/>
                <a:gd name="T19" fmla="*/ 128 h 144"/>
                <a:gd name="T20" fmla="*/ 96 w 154"/>
                <a:gd name="T21" fmla="*/ 116 h 144"/>
                <a:gd name="T22" fmla="*/ 127 w 154"/>
                <a:gd name="T23" fmla="*/ 124 h 144"/>
                <a:gd name="T24" fmla="*/ 73 w 154"/>
                <a:gd name="T25" fmla="*/ 65 h 144"/>
                <a:gd name="T26" fmla="*/ 42 w 154"/>
                <a:gd name="T27" fmla="*/ 34 h 144"/>
                <a:gd name="T28" fmla="*/ 15 w 154"/>
                <a:gd name="T29" fmla="*/ 0 h 144"/>
                <a:gd name="T30" fmla="*/ 5 w 154"/>
                <a:gd name="T31" fmla="*/ 59 h 144"/>
                <a:gd name="T32" fmla="*/ 0 w 154"/>
                <a:gd name="T33" fmla="*/ 91 h 144"/>
                <a:gd name="T34" fmla="*/ 15 w 154"/>
                <a:gd name="T35" fmla="*/ 103 h 144"/>
                <a:gd name="T36" fmla="*/ 87 w 154"/>
                <a:gd name="T37" fmla="*/ 75 h 144"/>
                <a:gd name="T38" fmla="*/ 118 w 154"/>
                <a:gd name="T39" fmla="*/ 68 h 144"/>
                <a:gd name="T40" fmla="*/ 147 w 154"/>
                <a:gd name="T41" fmla="*/ 6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4" h="144">
                  <a:moveTo>
                    <a:pt x="149" y="68"/>
                  </a:moveTo>
                  <a:cubicBezTo>
                    <a:pt x="150" y="61"/>
                    <a:pt x="154" y="41"/>
                    <a:pt x="149" y="35"/>
                  </a:cubicBezTo>
                  <a:cubicBezTo>
                    <a:pt x="128" y="45"/>
                    <a:pt x="107" y="55"/>
                    <a:pt x="85" y="65"/>
                  </a:cubicBezTo>
                  <a:cubicBezTo>
                    <a:pt x="64" y="73"/>
                    <a:pt x="36" y="91"/>
                    <a:pt x="13" y="94"/>
                  </a:cubicBezTo>
                  <a:cubicBezTo>
                    <a:pt x="8" y="70"/>
                    <a:pt x="19" y="44"/>
                    <a:pt x="17" y="20"/>
                  </a:cubicBezTo>
                  <a:cubicBezTo>
                    <a:pt x="42" y="46"/>
                    <a:pt x="63" y="75"/>
                    <a:pt x="86" y="102"/>
                  </a:cubicBezTo>
                  <a:cubicBezTo>
                    <a:pt x="73" y="114"/>
                    <a:pt x="48" y="118"/>
                    <a:pt x="46" y="140"/>
                  </a:cubicBezTo>
                  <a:cubicBezTo>
                    <a:pt x="61" y="144"/>
                    <a:pt x="81" y="138"/>
                    <a:pt x="96" y="136"/>
                  </a:cubicBezTo>
                  <a:cubicBezTo>
                    <a:pt x="108" y="134"/>
                    <a:pt x="136" y="136"/>
                    <a:pt x="144" y="127"/>
                  </a:cubicBezTo>
                  <a:cubicBezTo>
                    <a:pt x="133" y="116"/>
                    <a:pt x="81" y="129"/>
                    <a:pt x="64" y="128"/>
                  </a:cubicBezTo>
                  <a:cubicBezTo>
                    <a:pt x="71" y="123"/>
                    <a:pt x="86" y="114"/>
                    <a:pt x="96" y="116"/>
                  </a:cubicBezTo>
                  <a:cubicBezTo>
                    <a:pt x="106" y="118"/>
                    <a:pt x="114" y="138"/>
                    <a:pt x="127" y="124"/>
                  </a:cubicBezTo>
                  <a:cubicBezTo>
                    <a:pt x="102" y="107"/>
                    <a:pt x="89" y="90"/>
                    <a:pt x="73" y="65"/>
                  </a:cubicBezTo>
                  <a:cubicBezTo>
                    <a:pt x="65" y="52"/>
                    <a:pt x="51" y="44"/>
                    <a:pt x="42" y="34"/>
                  </a:cubicBezTo>
                  <a:cubicBezTo>
                    <a:pt x="33" y="23"/>
                    <a:pt x="28" y="5"/>
                    <a:pt x="15" y="0"/>
                  </a:cubicBezTo>
                  <a:cubicBezTo>
                    <a:pt x="4" y="15"/>
                    <a:pt x="8" y="40"/>
                    <a:pt x="5" y="59"/>
                  </a:cubicBezTo>
                  <a:cubicBezTo>
                    <a:pt x="4" y="69"/>
                    <a:pt x="0" y="80"/>
                    <a:pt x="0" y="91"/>
                  </a:cubicBezTo>
                  <a:cubicBezTo>
                    <a:pt x="0" y="107"/>
                    <a:pt x="2" y="107"/>
                    <a:pt x="15" y="103"/>
                  </a:cubicBezTo>
                  <a:cubicBezTo>
                    <a:pt x="41" y="96"/>
                    <a:pt x="64" y="84"/>
                    <a:pt x="87" y="75"/>
                  </a:cubicBezTo>
                  <a:cubicBezTo>
                    <a:pt x="98" y="72"/>
                    <a:pt x="107" y="69"/>
                    <a:pt x="118" y="68"/>
                  </a:cubicBezTo>
                  <a:cubicBezTo>
                    <a:pt x="128" y="66"/>
                    <a:pt x="138" y="69"/>
                    <a:pt x="147" y="68"/>
                  </a:cubicBezTo>
                </a:path>
              </a:pathLst>
            </a:custGeom>
            <a:solidFill>
              <a:srgbClr val="B1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6" name="Freeform 87"/>
            <p:cNvSpPr>
              <a:spLocks/>
            </p:cNvSpPr>
            <p:nvPr/>
          </p:nvSpPr>
          <p:spPr bwMode="auto">
            <a:xfrm>
              <a:off x="275318" y="3170238"/>
              <a:ext cx="190500" cy="98425"/>
            </a:xfrm>
            <a:custGeom>
              <a:avLst/>
              <a:gdLst>
                <a:gd name="T0" fmla="*/ 29 w 87"/>
                <a:gd name="T1" fmla="*/ 2 h 45"/>
                <a:gd name="T2" fmla="*/ 0 w 87"/>
                <a:gd name="T3" fmla="*/ 45 h 45"/>
                <a:gd name="T4" fmla="*/ 34 w 87"/>
                <a:gd name="T5" fmla="*/ 37 h 45"/>
                <a:gd name="T6" fmla="*/ 70 w 87"/>
                <a:gd name="T7" fmla="*/ 33 h 45"/>
                <a:gd name="T8" fmla="*/ 55 w 87"/>
                <a:gd name="T9" fmla="*/ 25 h 45"/>
                <a:gd name="T10" fmla="*/ 19 w 87"/>
                <a:gd name="T11" fmla="*/ 29 h 45"/>
                <a:gd name="T12" fmla="*/ 34 w 87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45">
                  <a:moveTo>
                    <a:pt x="29" y="2"/>
                  </a:moveTo>
                  <a:cubicBezTo>
                    <a:pt x="22" y="16"/>
                    <a:pt x="2" y="29"/>
                    <a:pt x="0" y="45"/>
                  </a:cubicBezTo>
                  <a:cubicBezTo>
                    <a:pt x="11" y="45"/>
                    <a:pt x="22" y="40"/>
                    <a:pt x="34" y="37"/>
                  </a:cubicBezTo>
                  <a:cubicBezTo>
                    <a:pt x="43" y="35"/>
                    <a:pt x="63" y="37"/>
                    <a:pt x="70" y="33"/>
                  </a:cubicBezTo>
                  <a:cubicBezTo>
                    <a:pt x="87" y="24"/>
                    <a:pt x="64" y="23"/>
                    <a:pt x="55" y="25"/>
                  </a:cubicBezTo>
                  <a:cubicBezTo>
                    <a:pt x="43" y="26"/>
                    <a:pt x="31" y="28"/>
                    <a:pt x="19" y="29"/>
                  </a:cubicBezTo>
                  <a:cubicBezTo>
                    <a:pt x="22" y="24"/>
                    <a:pt x="50" y="1"/>
                    <a:pt x="34" y="0"/>
                  </a:cubicBezTo>
                </a:path>
              </a:pathLst>
            </a:custGeom>
            <a:solidFill>
              <a:srgbClr val="B1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7" name="Freeform 88"/>
            <p:cNvSpPr>
              <a:spLocks/>
            </p:cNvSpPr>
            <p:nvPr/>
          </p:nvSpPr>
          <p:spPr bwMode="auto">
            <a:xfrm>
              <a:off x="315006" y="3168651"/>
              <a:ext cx="149225" cy="182563"/>
            </a:xfrm>
            <a:custGeom>
              <a:avLst/>
              <a:gdLst>
                <a:gd name="T0" fmla="*/ 20 w 68"/>
                <a:gd name="T1" fmla="*/ 11 h 83"/>
                <a:gd name="T2" fmla="*/ 12 w 68"/>
                <a:gd name="T3" fmla="*/ 55 h 83"/>
                <a:gd name="T4" fmla="*/ 26 w 68"/>
                <a:gd name="T5" fmla="*/ 76 h 83"/>
                <a:gd name="T6" fmla="*/ 66 w 68"/>
                <a:gd name="T7" fmla="*/ 58 h 83"/>
                <a:gd name="T8" fmla="*/ 21 w 68"/>
                <a:gd name="T9" fmla="*/ 63 h 83"/>
                <a:gd name="T10" fmla="*/ 26 w 68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3">
                  <a:moveTo>
                    <a:pt x="20" y="11"/>
                  </a:moveTo>
                  <a:cubicBezTo>
                    <a:pt x="18" y="30"/>
                    <a:pt x="23" y="36"/>
                    <a:pt x="12" y="55"/>
                  </a:cubicBezTo>
                  <a:cubicBezTo>
                    <a:pt x="0" y="76"/>
                    <a:pt x="1" y="83"/>
                    <a:pt x="26" y="76"/>
                  </a:cubicBezTo>
                  <a:cubicBezTo>
                    <a:pt x="34" y="73"/>
                    <a:pt x="68" y="66"/>
                    <a:pt x="66" y="58"/>
                  </a:cubicBezTo>
                  <a:cubicBezTo>
                    <a:pt x="62" y="41"/>
                    <a:pt x="29" y="60"/>
                    <a:pt x="21" y="63"/>
                  </a:cubicBezTo>
                  <a:cubicBezTo>
                    <a:pt x="30" y="41"/>
                    <a:pt x="39" y="24"/>
                    <a:pt x="26" y="0"/>
                  </a:cubicBezTo>
                </a:path>
              </a:pathLst>
            </a:custGeom>
            <a:solidFill>
              <a:srgbClr val="B1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8" name="Freeform 89"/>
            <p:cNvSpPr>
              <a:spLocks/>
            </p:cNvSpPr>
            <p:nvPr/>
          </p:nvSpPr>
          <p:spPr bwMode="auto">
            <a:xfrm>
              <a:off x="-23132" y="3317876"/>
              <a:ext cx="385763" cy="550863"/>
            </a:xfrm>
            <a:custGeom>
              <a:avLst/>
              <a:gdLst>
                <a:gd name="T0" fmla="*/ 169 w 176"/>
                <a:gd name="T1" fmla="*/ 2 h 251"/>
                <a:gd name="T2" fmla="*/ 97 w 176"/>
                <a:gd name="T3" fmla="*/ 70 h 251"/>
                <a:gd name="T4" fmla="*/ 32 w 176"/>
                <a:gd name="T5" fmla="*/ 141 h 251"/>
                <a:gd name="T6" fmla="*/ 12 w 176"/>
                <a:gd name="T7" fmla="*/ 223 h 251"/>
                <a:gd name="T8" fmla="*/ 88 w 176"/>
                <a:gd name="T9" fmla="*/ 204 h 251"/>
                <a:gd name="T10" fmla="*/ 102 w 176"/>
                <a:gd name="T11" fmla="*/ 181 h 251"/>
                <a:gd name="T12" fmla="*/ 27 w 176"/>
                <a:gd name="T13" fmla="*/ 224 h 251"/>
                <a:gd name="T14" fmla="*/ 42 w 176"/>
                <a:gd name="T15" fmla="*/ 146 h 251"/>
                <a:gd name="T16" fmla="*/ 111 w 176"/>
                <a:gd name="T17" fmla="*/ 71 h 251"/>
                <a:gd name="T18" fmla="*/ 176 w 176"/>
                <a:gd name="T19" fmla="*/ 0 h 251"/>
                <a:gd name="T20" fmla="*/ 169 w 176"/>
                <a:gd name="T21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51">
                  <a:moveTo>
                    <a:pt x="169" y="2"/>
                  </a:moveTo>
                  <a:cubicBezTo>
                    <a:pt x="154" y="30"/>
                    <a:pt x="121" y="49"/>
                    <a:pt x="97" y="70"/>
                  </a:cubicBezTo>
                  <a:cubicBezTo>
                    <a:pt x="71" y="92"/>
                    <a:pt x="48" y="111"/>
                    <a:pt x="32" y="141"/>
                  </a:cubicBezTo>
                  <a:cubicBezTo>
                    <a:pt x="20" y="163"/>
                    <a:pt x="0" y="198"/>
                    <a:pt x="12" y="223"/>
                  </a:cubicBezTo>
                  <a:cubicBezTo>
                    <a:pt x="27" y="251"/>
                    <a:pt x="73" y="219"/>
                    <a:pt x="88" y="204"/>
                  </a:cubicBezTo>
                  <a:cubicBezTo>
                    <a:pt x="95" y="197"/>
                    <a:pt x="100" y="190"/>
                    <a:pt x="102" y="181"/>
                  </a:cubicBezTo>
                  <a:cubicBezTo>
                    <a:pt x="82" y="181"/>
                    <a:pt x="53" y="234"/>
                    <a:pt x="27" y="224"/>
                  </a:cubicBezTo>
                  <a:cubicBezTo>
                    <a:pt x="7" y="217"/>
                    <a:pt x="35" y="160"/>
                    <a:pt x="42" y="146"/>
                  </a:cubicBezTo>
                  <a:cubicBezTo>
                    <a:pt x="58" y="117"/>
                    <a:pt x="86" y="92"/>
                    <a:pt x="111" y="71"/>
                  </a:cubicBezTo>
                  <a:cubicBezTo>
                    <a:pt x="129" y="56"/>
                    <a:pt x="176" y="26"/>
                    <a:pt x="176" y="0"/>
                  </a:cubicBezTo>
                  <a:cubicBezTo>
                    <a:pt x="174" y="1"/>
                    <a:pt x="171" y="0"/>
                    <a:pt x="169" y="0"/>
                  </a:cubicBezTo>
                </a:path>
              </a:pathLst>
            </a:custGeom>
            <a:solidFill>
              <a:srgbClr val="B1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1" name="Freeform 90"/>
            <p:cNvSpPr>
              <a:spLocks/>
            </p:cNvSpPr>
            <p:nvPr/>
          </p:nvSpPr>
          <p:spPr bwMode="auto">
            <a:xfrm>
              <a:off x="316593" y="3351213"/>
              <a:ext cx="309563" cy="622300"/>
            </a:xfrm>
            <a:custGeom>
              <a:avLst/>
              <a:gdLst>
                <a:gd name="T0" fmla="*/ 0 w 141"/>
                <a:gd name="T1" fmla="*/ 11 h 284"/>
                <a:gd name="T2" fmla="*/ 71 w 141"/>
                <a:gd name="T3" fmla="*/ 58 h 284"/>
                <a:gd name="T4" fmla="*/ 113 w 141"/>
                <a:gd name="T5" fmla="*/ 130 h 284"/>
                <a:gd name="T6" fmla="*/ 126 w 141"/>
                <a:gd name="T7" fmla="*/ 207 h 284"/>
                <a:gd name="T8" fmla="*/ 124 w 141"/>
                <a:gd name="T9" fmla="*/ 245 h 284"/>
                <a:gd name="T10" fmla="*/ 108 w 141"/>
                <a:gd name="T11" fmla="*/ 284 h 284"/>
                <a:gd name="T12" fmla="*/ 138 w 141"/>
                <a:gd name="T13" fmla="*/ 209 h 284"/>
                <a:gd name="T14" fmla="*/ 124 w 141"/>
                <a:gd name="T15" fmla="*/ 130 h 284"/>
                <a:gd name="T16" fmla="*/ 79 w 141"/>
                <a:gd name="T17" fmla="*/ 49 h 284"/>
                <a:gd name="T18" fmla="*/ 4 w 141"/>
                <a:gd name="T19" fmla="*/ 5 h 284"/>
                <a:gd name="T20" fmla="*/ 0 w 141"/>
                <a:gd name="T21" fmla="*/ 1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284">
                  <a:moveTo>
                    <a:pt x="0" y="11"/>
                  </a:moveTo>
                  <a:cubicBezTo>
                    <a:pt x="24" y="29"/>
                    <a:pt x="51" y="33"/>
                    <a:pt x="71" y="58"/>
                  </a:cubicBezTo>
                  <a:cubicBezTo>
                    <a:pt x="90" y="80"/>
                    <a:pt x="104" y="102"/>
                    <a:pt x="113" y="130"/>
                  </a:cubicBezTo>
                  <a:cubicBezTo>
                    <a:pt x="120" y="154"/>
                    <a:pt x="128" y="182"/>
                    <a:pt x="126" y="207"/>
                  </a:cubicBezTo>
                  <a:cubicBezTo>
                    <a:pt x="126" y="220"/>
                    <a:pt x="126" y="233"/>
                    <a:pt x="124" y="245"/>
                  </a:cubicBezTo>
                  <a:cubicBezTo>
                    <a:pt x="122" y="262"/>
                    <a:pt x="112" y="270"/>
                    <a:pt x="108" y="284"/>
                  </a:cubicBezTo>
                  <a:cubicBezTo>
                    <a:pt x="134" y="283"/>
                    <a:pt x="137" y="228"/>
                    <a:pt x="138" y="209"/>
                  </a:cubicBezTo>
                  <a:cubicBezTo>
                    <a:pt x="141" y="183"/>
                    <a:pt x="132" y="155"/>
                    <a:pt x="124" y="130"/>
                  </a:cubicBezTo>
                  <a:cubicBezTo>
                    <a:pt x="116" y="102"/>
                    <a:pt x="99" y="71"/>
                    <a:pt x="79" y="49"/>
                  </a:cubicBezTo>
                  <a:cubicBezTo>
                    <a:pt x="68" y="36"/>
                    <a:pt x="15" y="0"/>
                    <a:pt x="4" y="5"/>
                  </a:cubicBezTo>
                  <a:cubicBezTo>
                    <a:pt x="2" y="6"/>
                    <a:pt x="0" y="9"/>
                    <a:pt x="0" y="12"/>
                  </a:cubicBezTo>
                </a:path>
              </a:pathLst>
            </a:custGeom>
            <a:solidFill>
              <a:srgbClr val="B1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31" name="Picture 91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0431" y="4448176"/>
              <a:ext cx="347663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32" name="Picture 92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9206" y="4594226"/>
              <a:ext cx="315913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82" name="Freeform 93"/>
            <p:cNvSpPr>
              <a:spLocks/>
            </p:cNvSpPr>
            <p:nvPr/>
          </p:nvSpPr>
          <p:spPr bwMode="auto">
            <a:xfrm>
              <a:off x="1219881" y="4532313"/>
              <a:ext cx="168275" cy="104775"/>
            </a:xfrm>
            <a:custGeom>
              <a:avLst/>
              <a:gdLst>
                <a:gd name="T0" fmla="*/ 27 w 77"/>
                <a:gd name="T1" fmla="*/ 5 h 48"/>
                <a:gd name="T2" fmla="*/ 25 w 77"/>
                <a:gd name="T3" fmla="*/ 46 h 48"/>
                <a:gd name="T4" fmla="*/ 27 w 77"/>
                <a:gd name="T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48">
                  <a:moveTo>
                    <a:pt x="27" y="5"/>
                  </a:moveTo>
                  <a:cubicBezTo>
                    <a:pt x="7" y="11"/>
                    <a:pt x="0" y="44"/>
                    <a:pt x="25" y="46"/>
                  </a:cubicBezTo>
                  <a:cubicBezTo>
                    <a:pt x="50" y="48"/>
                    <a:pt x="77" y="0"/>
                    <a:pt x="27" y="6"/>
                  </a:cubicBezTo>
                </a:path>
              </a:pathLst>
            </a:custGeom>
            <a:solidFill>
              <a:srgbClr val="6C5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3" name="Freeform 94"/>
            <p:cNvSpPr>
              <a:spLocks/>
            </p:cNvSpPr>
            <p:nvPr/>
          </p:nvSpPr>
          <p:spPr bwMode="auto">
            <a:xfrm>
              <a:off x="592818" y="4819651"/>
              <a:ext cx="441325" cy="315913"/>
            </a:xfrm>
            <a:custGeom>
              <a:avLst/>
              <a:gdLst>
                <a:gd name="T0" fmla="*/ 31 w 201"/>
                <a:gd name="T1" fmla="*/ 11 h 144"/>
                <a:gd name="T2" fmla="*/ 114 w 201"/>
                <a:gd name="T3" fmla="*/ 9 h 144"/>
                <a:gd name="T4" fmla="*/ 134 w 201"/>
                <a:gd name="T5" fmla="*/ 1 h 144"/>
                <a:gd name="T6" fmla="*/ 150 w 201"/>
                <a:gd name="T7" fmla="*/ 21 h 144"/>
                <a:gd name="T8" fmla="*/ 192 w 201"/>
                <a:gd name="T9" fmla="*/ 40 h 144"/>
                <a:gd name="T10" fmla="*/ 199 w 201"/>
                <a:gd name="T11" fmla="*/ 77 h 144"/>
                <a:gd name="T12" fmla="*/ 180 w 201"/>
                <a:gd name="T13" fmla="*/ 106 h 144"/>
                <a:gd name="T14" fmla="*/ 163 w 201"/>
                <a:gd name="T15" fmla="*/ 137 h 144"/>
                <a:gd name="T16" fmla="*/ 110 w 201"/>
                <a:gd name="T17" fmla="*/ 144 h 144"/>
                <a:gd name="T18" fmla="*/ 30 w 201"/>
                <a:gd name="T19" fmla="*/ 14 h 144"/>
                <a:gd name="T20" fmla="*/ 30 w 201"/>
                <a:gd name="T21" fmla="*/ 1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1" h="144">
                  <a:moveTo>
                    <a:pt x="31" y="11"/>
                  </a:moveTo>
                  <a:cubicBezTo>
                    <a:pt x="59" y="25"/>
                    <a:pt x="91" y="20"/>
                    <a:pt x="114" y="9"/>
                  </a:cubicBezTo>
                  <a:cubicBezTo>
                    <a:pt x="121" y="7"/>
                    <a:pt x="128" y="0"/>
                    <a:pt x="134" y="1"/>
                  </a:cubicBezTo>
                  <a:cubicBezTo>
                    <a:pt x="141" y="3"/>
                    <a:pt x="146" y="16"/>
                    <a:pt x="150" y="21"/>
                  </a:cubicBezTo>
                  <a:cubicBezTo>
                    <a:pt x="161" y="32"/>
                    <a:pt x="176" y="41"/>
                    <a:pt x="192" y="40"/>
                  </a:cubicBezTo>
                  <a:cubicBezTo>
                    <a:pt x="194" y="51"/>
                    <a:pt x="201" y="68"/>
                    <a:pt x="199" y="77"/>
                  </a:cubicBezTo>
                  <a:cubicBezTo>
                    <a:pt x="196" y="88"/>
                    <a:pt x="186" y="94"/>
                    <a:pt x="180" y="106"/>
                  </a:cubicBezTo>
                  <a:cubicBezTo>
                    <a:pt x="173" y="122"/>
                    <a:pt x="181" y="134"/>
                    <a:pt x="163" y="137"/>
                  </a:cubicBezTo>
                  <a:cubicBezTo>
                    <a:pt x="150" y="140"/>
                    <a:pt x="123" y="144"/>
                    <a:pt x="110" y="144"/>
                  </a:cubicBezTo>
                  <a:cubicBezTo>
                    <a:pt x="46" y="140"/>
                    <a:pt x="0" y="77"/>
                    <a:pt x="30" y="14"/>
                  </a:cubicBezTo>
                  <a:cubicBezTo>
                    <a:pt x="31" y="12"/>
                    <a:pt x="30" y="16"/>
                    <a:pt x="30" y="14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4" name="Freeform 95"/>
            <p:cNvSpPr>
              <a:spLocks/>
            </p:cNvSpPr>
            <p:nvPr/>
          </p:nvSpPr>
          <p:spPr bwMode="auto">
            <a:xfrm>
              <a:off x="857931" y="5146676"/>
              <a:ext cx="288925" cy="327025"/>
            </a:xfrm>
            <a:custGeom>
              <a:avLst/>
              <a:gdLst>
                <a:gd name="T0" fmla="*/ 132 w 132"/>
                <a:gd name="T1" fmla="*/ 25 h 149"/>
                <a:gd name="T2" fmla="*/ 59 w 132"/>
                <a:gd name="T3" fmla="*/ 73 h 149"/>
                <a:gd name="T4" fmla="*/ 39 w 132"/>
                <a:gd name="T5" fmla="*/ 0 h 149"/>
                <a:gd name="T6" fmla="*/ 12 w 132"/>
                <a:gd name="T7" fmla="*/ 6 h 149"/>
                <a:gd name="T8" fmla="*/ 4 w 132"/>
                <a:gd name="T9" fmla="*/ 25 h 149"/>
                <a:gd name="T10" fmla="*/ 5 w 132"/>
                <a:gd name="T11" fmla="*/ 84 h 149"/>
                <a:gd name="T12" fmla="*/ 98 w 132"/>
                <a:gd name="T13" fmla="*/ 147 h 149"/>
                <a:gd name="T14" fmla="*/ 132 w 132"/>
                <a:gd name="T15" fmla="*/ 2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49">
                  <a:moveTo>
                    <a:pt x="132" y="25"/>
                  </a:moveTo>
                  <a:cubicBezTo>
                    <a:pt x="107" y="40"/>
                    <a:pt x="83" y="56"/>
                    <a:pt x="59" y="73"/>
                  </a:cubicBezTo>
                  <a:cubicBezTo>
                    <a:pt x="36" y="50"/>
                    <a:pt x="46" y="26"/>
                    <a:pt x="39" y="0"/>
                  </a:cubicBezTo>
                  <a:cubicBezTo>
                    <a:pt x="31" y="4"/>
                    <a:pt x="19" y="2"/>
                    <a:pt x="12" y="6"/>
                  </a:cubicBezTo>
                  <a:cubicBezTo>
                    <a:pt x="4" y="10"/>
                    <a:pt x="5" y="14"/>
                    <a:pt x="4" y="25"/>
                  </a:cubicBezTo>
                  <a:cubicBezTo>
                    <a:pt x="2" y="45"/>
                    <a:pt x="0" y="66"/>
                    <a:pt x="5" y="84"/>
                  </a:cubicBezTo>
                  <a:cubicBezTo>
                    <a:pt x="14" y="124"/>
                    <a:pt x="58" y="149"/>
                    <a:pt x="98" y="147"/>
                  </a:cubicBezTo>
                  <a:cubicBezTo>
                    <a:pt x="102" y="103"/>
                    <a:pt x="113" y="66"/>
                    <a:pt x="132" y="26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36" name="Picture 96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51706" y="4694238"/>
              <a:ext cx="184150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87" name="Freeform 97"/>
            <p:cNvSpPr>
              <a:spLocks/>
            </p:cNvSpPr>
            <p:nvPr/>
          </p:nvSpPr>
          <p:spPr bwMode="auto">
            <a:xfrm>
              <a:off x="1848531" y="4962526"/>
              <a:ext cx="274638" cy="419100"/>
            </a:xfrm>
            <a:custGeom>
              <a:avLst/>
              <a:gdLst>
                <a:gd name="T0" fmla="*/ 83 w 125"/>
                <a:gd name="T1" fmla="*/ 1 h 191"/>
                <a:gd name="T2" fmla="*/ 43 w 125"/>
                <a:gd name="T3" fmla="*/ 4 h 191"/>
                <a:gd name="T4" fmla="*/ 56 w 125"/>
                <a:gd name="T5" fmla="*/ 112 h 191"/>
                <a:gd name="T6" fmla="*/ 0 w 125"/>
                <a:gd name="T7" fmla="*/ 98 h 191"/>
                <a:gd name="T8" fmla="*/ 16 w 125"/>
                <a:gd name="T9" fmla="*/ 134 h 191"/>
                <a:gd name="T10" fmla="*/ 24 w 125"/>
                <a:gd name="T11" fmla="*/ 171 h 191"/>
                <a:gd name="T12" fmla="*/ 101 w 125"/>
                <a:gd name="T13" fmla="*/ 145 h 191"/>
                <a:gd name="T14" fmla="*/ 112 w 125"/>
                <a:gd name="T15" fmla="*/ 72 h 191"/>
                <a:gd name="T16" fmla="*/ 84 w 125"/>
                <a:gd name="T1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191">
                  <a:moveTo>
                    <a:pt x="83" y="1"/>
                  </a:moveTo>
                  <a:cubicBezTo>
                    <a:pt x="70" y="5"/>
                    <a:pt x="56" y="4"/>
                    <a:pt x="43" y="4"/>
                  </a:cubicBezTo>
                  <a:cubicBezTo>
                    <a:pt x="51" y="40"/>
                    <a:pt x="71" y="75"/>
                    <a:pt x="56" y="112"/>
                  </a:cubicBezTo>
                  <a:cubicBezTo>
                    <a:pt x="39" y="109"/>
                    <a:pt x="18" y="99"/>
                    <a:pt x="0" y="98"/>
                  </a:cubicBezTo>
                  <a:cubicBezTo>
                    <a:pt x="4" y="110"/>
                    <a:pt x="11" y="121"/>
                    <a:pt x="16" y="134"/>
                  </a:cubicBezTo>
                  <a:cubicBezTo>
                    <a:pt x="20" y="142"/>
                    <a:pt x="19" y="166"/>
                    <a:pt x="24" y="171"/>
                  </a:cubicBezTo>
                  <a:cubicBezTo>
                    <a:pt x="39" y="191"/>
                    <a:pt x="90" y="158"/>
                    <a:pt x="101" y="145"/>
                  </a:cubicBezTo>
                  <a:cubicBezTo>
                    <a:pt x="117" y="124"/>
                    <a:pt x="125" y="96"/>
                    <a:pt x="112" y="72"/>
                  </a:cubicBezTo>
                  <a:cubicBezTo>
                    <a:pt x="101" y="51"/>
                    <a:pt x="81" y="24"/>
                    <a:pt x="84" y="0"/>
                  </a:cubicBezTo>
                </a:path>
              </a:pathLst>
            </a:custGeom>
            <a:solidFill>
              <a:srgbClr val="7C6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38" name="Picture 98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8343" y="5364163"/>
              <a:ext cx="334963" cy="322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89" name="Freeform 99"/>
            <p:cNvSpPr>
              <a:spLocks/>
            </p:cNvSpPr>
            <p:nvPr/>
          </p:nvSpPr>
          <p:spPr bwMode="auto">
            <a:xfrm>
              <a:off x="1848531" y="5468938"/>
              <a:ext cx="322263" cy="469900"/>
            </a:xfrm>
            <a:custGeom>
              <a:avLst/>
              <a:gdLst>
                <a:gd name="T0" fmla="*/ 59 w 147"/>
                <a:gd name="T1" fmla="*/ 1 h 214"/>
                <a:gd name="T2" fmla="*/ 0 w 147"/>
                <a:gd name="T3" fmla="*/ 97 h 214"/>
                <a:gd name="T4" fmla="*/ 31 w 147"/>
                <a:gd name="T5" fmla="*/ 207 h 214"/>
                <a:gd name="T6" fmla="*/ 144 w 147"/>
                <a:gd name="T7" fmla="*/ 109 h 214"/>
                <a:gd name="T8" fmla="*/ 121 w 147"/>
                <a:gd name="T9" fmla="*/ 36 h 214"/>
                <a:gd name="T10" fmla="*/ 56 w 147"/>
                <a:gd name="T11" fmla="*/ 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14">
                  <a:moveTo>
                    <a:pt x="59" y="1"/>
                  </a:moveTo>
                  <a:cubicBezTo>
                    <a:pt x="46" y="43"/>
                    <a:pt x="43" y="73"/>
                    <a:pt x="0" y="97"/>
                  </a:cubicBezTo>
                  <a:cubicBezTo>
                    <a:pt x="27" y="122"/>
                    <a:pt x="51" y="170"/>
                    <a:pt x="31" y="207"/>
                  </a:cubicBezTo>
                  <a:cubicBezTo>
                    <a:pt x="85" y="214"/>
                    <a:pt x="139" y="167"/>
                    <a:pt x="144" y="109"/>
                  </a:cubicBezTo>
                  <a:cubicBezTo>
                    <a:pt x="147" y="84"/>
                    <a:pt x="137" y="55"/>
                    <a:pt x="121" y="36"/>
                  </a:cubicBezTo>
                  <a:cubicBezTo>
                    <a:pt x="110" y="21"/>
                    <a:pt x="82" y="0"/>
                    <a:pt x="56" y="4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40" name="Picture 100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3568" y="5648326"/>
              <a:ext cx="388938" cy="414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92" name="Freeform 101"/>
            <p:cNvSpPr>
              <a:spLocks/>
            </p:cNvSpPr>
            <p:nvPr/>
          </p:nvSpPr>
          <p:spPr bwMode="auto">
            <a:xfrm>
              <a:off x="1348468" y="5589588"/>
              <a:ext cx="239713" cy="223838"/>
            </a:xfrm>
            <a:custGeom>
              <a:avLst/>
              <a:gdLst>
                <a:gd name="T0" fmla="*/ 34 w 109"/>
                <a:gd name="T1" fmla="*/ 19 h 102"/>
                <a:gd name="T2" fmla="*/ 79 w 109"/>
                <a:gd name="T3" fmla="*/ 66 h 102"/>
                <a:gd name="T4" fmla="*/ 34 w 109"/>
                <a:gd name="T5" fmla="*/ 1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9" h="102">
                  <a:moveTo>
                    <a:pt x="34" y="19"/>
                  </a:moveTo>
                  <a:cubicBezTo>
                    <a:pt x="0" y="46"/>
                    <a:pt x="47" y="102"/>
                    <a:pt x="79" y="66"/>
                  </a:cubicBezTo>
                  <a:cubicBezTo>
                    <a:pt x="109" y="33"/>
                    <a:pt x="61" y="0"/>
                    <a:pt x="34" y="19"/>
                  </a:cubicBezTo>
                </a:path>
              </a:pathLst>
            </a:custGeom>
            <a:solidFill>
              <a:srgbClr val="5F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42" name="Picture 102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3031" y="5822951"/>
              <a:ext cx="203200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43" name="Picture 103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0693" y="5788026"/>
              <a:ext cx="169863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93" name="Freeform 104"/>
            <p:cNvSpPr>
              <a:spLocks/>
            </p:cNvSpPr>
            <p:nvPr/>
          </p:nvSpPr>
          <p:spPr bwMode="auto">
            <a:xfrm>
              <a:off x="1099231" y="5497513"/>
              <a:ext cx="155575" cy="107950"/>
            </a:xfrm>
            <a:custGeom>
              <a:avLst/>
              <a:gdLst>
                <a:gd name="T0" fmla="*/ 45 w 71"/>
                <a:gd name="T1" fmla="*/ 1 h 49"/>
                <a:gd name="T2" fmla="*/ 14 w 71"/>
                <a:gd name="T3" fmla="*/ 3 h 49"/>
                <a:gd name="T4" fmla="*/ 14 w 71"/>
                <a:gd name="T5" fmla="*/ 35 h 49"/>
                <a:gd name="T6" fmla="*/ 41 w 71"/>
                <a:gd name="T7" fmla="*/ 21 h 49"/>
                <a:gd name="T8" fmla="*/ 48 w 71"/>
                <a:gd name="T9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9">
                  <a:moveTo>
                    <a:pt x="45" y="1"/>
                  </a:moveTo>
                  <a:cubicBezTo>
                    <a:pt x="30" y="18"/>
                    <a:pt x="28" y="0"/>
                    <a:pt x="14" y="3"/>
                  </a:cubicBezTo>
                  <a:cubicBezTo>
                    <a:pt x="0" y="7"/>
                    <a:pt x="6" y="29"/>
                    <a:pt x="14" y="35"/>
                  </a:cubicBezTo>
                  <a:cubicBezTo>
                    <a:pt x="31" y="49"/>
                    <a:pt x="31" y="30"/>
                    <a:pt x="41" y="21"/>
                  </a:cubicBezTo>
                  <a:cubicBezTo>
                    <a:pt x="44" y="18"/>
                    <a:pt x="71" y="1"/>
                    <a:pt x="48" y="2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4" name="Freeform 105"/>
            <p:cNvSpPr>
              <a:spLocks/>
            </p:cNvSpPr>
            <p:nvPr/>
          </p:nvSpPr>
          <p:spPr bwMode="auto">
            <a:xfrm>
              <a:off x="1134156" y="5583238"/>
              <a:ext cx="306388" cy="412750"/>
            </a:xfrm>
            <a:custGeom>
              <a:avLst/>
              <a:gdLst>
                <a:gd name="T0" fmla="*/ 87 w 140"/>
                <a:gd name="T1" fmla="*/ 0 h 188"/>
                <a:gd name="T2" fmla="*/ 48 w 140"/>
                <a:gd name="T3" fmla="*/ 18 h 188"/>
                <a:gd name="T4" fmla="*/ 11 w 140"/>
                <a:gd name="T5" fmla="*/ 26 h 188"/>
                <a:gd name="T6" fmla="*/ 30 w 140"/>
                <a:gd name="T7" fmla="*/ 53 h 188"/>
                <a:gd name="T8" fmla="*/ 43 w 140"/>
                <a:gd name="T9" fmla="*/ 35 h 188"/>
                <a:gd name="T10" fmla="*/ 63 w 140"/>
                <a:gd name="T11" fmla="*/ 28 h 188"/>
                <a:gd name="T12" fmla="*/ 63 w 140"/>
                <a:gd name="T13" fmla="*/ 78 h 188"/>
                <a:gd name="T14" fmla="*/ 42 w 140"/>
                <a:gd name="T15" fmla="*/ 76 h 188"/>
                <a:gd name="T16" fmla="*/ 24 w 140"/>
                <a:gd name="T17" fmla="*/ 62 h 188"/>
                <a:gd name="T18" fmla="*/ 20 w 140"/>
                <a:gd name="T19" fmla="*/ 98 h 188"/>
                <a:gd name="T20" fmla="*/ 60 w 140"/>
                <a:gd name="T21" fmla="*/ 92 h 188"/>
                <a:gd name="T22" fmla="*/ 61 w 140"/>
                <a:gd name="T23" fmla="*/ 115 h 188"/>
                <a:gd name="T24" fmla="*/ 64 w 140"/>
                <a:gd name="T25" fmla="*/ 139 h 188"/>
                <a:gd name="T26" fmla="*/ 38 w 140"/>
                <a:gd name="T27" fmla="*/ 141 h 188"/>
                <a:gd name="T28" fmla="*/ 31 w 140"/>
                <a:gd name="T29" fmla="*/ 161 h 188"/>
                <a:gd name="T30" fmla="*/ 66 w 140"/>
                <a:gd name="T31" fmla="*/ 161 h 188"/>
                <a:gd name="T32" fmla="*/ 75 w 140"/>
                <a:gd name="T33" fmla="*/ 188 h 188"/>
                <a:gd name="T34" fmla="*/ 95 w 140"/>
                <a:gd name="T35" fmla="*/ 178 h 188"/>
                <a:gd name="T36" fmla="*/ 81 w 140"/>
                <a:gd name="T37" fmla="*/ 122 h 188"/>
                <a:gd name="T38" fmla="*/ 115 w 140"/>
                <a:gd name="T39" fmla="*/ 105 h 188"/>
                <a:gd name="T40" fmla="*/ 80 w 140"/>
                <a:gd name="T41" fmla="*/ 85 h 188"/>
                <a:gd name="T42" fmla="*/ 121 w 140"/>
                <a:gd name="T43" fmla="*/ 44 h 188"/>
                <a:gd name="T44" fmla="*/ 83 w 140"/>
                <a:gd name="T45" fmla="*/ 64 h 188"/>
                <a:gd name="T46" fmla="*/ 89 w 140"/>
                <a:gd name="T4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0" h="188">
                  <a:moveTo>
                    <a:pt x="87" y="0"/>
                  </a:moveTo>
                  <a:cubicBezTo>
                    <a:pt x="80" y="6"/>
                    <a:pt x="57" y="17"/>
                    <a:pt x="48" y="18"/>
                  </a:cubicBezTo>
                  <a:cubicBezTo>
                    <a:pt x="33" y="19"/>
                    <a:pt x="19" y="2"/>
                    <a:pt x="11" y="26"/>
                  </a:cubicBezTo>
                  <a:cubicBezTo>
                    <a:pt x="6" y="39"/>
                    <a:pt x="13" y="58"/>
                    <a:pt x="30" y="53"/>
                  </a:cubicBezTo>
                  <a:cubicBezTo>
                    <a:pt x="38" y="49"/>
                    <a:pt x="37" y="40"/>
                    <a:pt x="43" y="35"/>
                  </a:cubicBezTo>
                  <a:cubicBezTo>
                    <a:pt x="48" y="31"/>
                    <a:pt x="57" y="29"/>
                    <a:pt x="63" y="28"/>
                  </a:cubicBezTo>
                  <a:cubicBezTo>
                    <a:pt x="61" y="44"/>
                    <a:pt x="65" y="61"/>
                    <a:pt x="63" y="78"/>
                  </a:cubicBezTo>
                  <a:cubicBezTo>
                    <a:pt x="58" y="77"/>
                    <a:pt x="47" y="78"/>
                    <a:pt x="42" y="76"/>
                  </a:cubicBezTo>
                  <a:cubicBezTo>
                    <a:pt x="34" y="72"/>
                    <a:pt x="36" y="61"/>
                    <a:pt x="24" y="62"/>
                  </a:cubicBezTo>
                  <a:cubicBezTo>
                    <a:pt x="5" y="64"/>
                    <a:pt x="0" y="95"/>
                    <a:pt x="20" y="98"/>
                  </a:cubicBezTo>
                  <a:cubicBezTo>
                    <a:pt x="33" y="99"/>
                    <a:pt x="49" y="75"/>
                    <a:pt x="60" y="92"/>
                  </a:cubicBezTo>
                  <a:cubicBezTo>
                    <a:pt x="62" y="96"/>
                    <a:pt x="60" y="110"/>
                    <a:pt x="61" y="115"/>
                  </a:cubicBezTo>
                  <a:cubicBezTo>
                    <a:pt x="61" y="123"/>
                    <a:pt x="65" y="131"/>
                    <a:pt x="64" y="139"/>
                  </a:cubicBezTo>
                  <a:cubicBezTo>
                    <a:pt x="59" y="139"/>
                    <a:pt x="44" y="137"/>
                    <a:pt x="38" y="141"/>
                  </a:cubicBezTo>
                  <a:cubicBezTo>
                    <a:pt x="29" y="145"/>
                    <a:pt x="33" y="150"/>
                    <a:pt x="31" y="161"/>
                  </a:cubicBezTo>
                  <a:cubicBezTo>
                    <a:pt x="42" y="161"/>
                    <a:pt x="55" y="163"/>
                    <a:pt x="66" y="161"/>
                  </a:cubicBezTo>
                  <a:cubicBezTo>
                    <a:pt x="69" y="170"/>
                    <a:pt x="71" y="179"/>
                    <a:pt x="75" y="188"/>
                  </a:cubicBezTo>
                  <a:cubicBezTo>
                    <a:pt x="82" y="187"/>
                    <a:pt x="90" y="183"/>
                    <a:pt x="95" y="178"/>
                  </a:cubicBezTo>
                  <a:cubicBezTo>
                    <a:pt x="88" y="162"/>
                    <a:pt x="82" y="141"/>
                    <a:pt x="81" y="122"/>
                  </a:cubicBezTo>
                  <a:cubicBezTo>
                    <a:pt x="96" y="120"/>
                    <a:pt x="114" y="124"/>
                    <a:pt x="115" y="105"/>
                  </a:cubicBezTo>
                  <a:cubicBezTo>
                    <a:pt x="105" y="100"/>
                    <a:pt x="80" y="113"/>
                    <a:pt x="80" y="85"/>
                  </a:cubicBezTo>
                  <a:cubicBezTo>
                    <a:pt x="80" y="83"/>
                    <a:pt x="140" y="69"/>
                    <a:pt x="121" y="44"/>
                  </a:cubicBezTo>
                  <a:cubicBezTo>
                    <a:pt x="107" y="52"/>
                    <a:pt x="99" y="62"/>
                    <a:pt x="83" y="64"/>
                  </a:cubicBezTo>
                  <a:cubicBezTo>
                    <a:pt x="77" y="32"/>
                    <a:pt x="103" y="5"/>
                    <a:pt x="89" y="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46" name="Picture 106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9881" y="5956301"/>
              <a:ext cx="341313" cy="349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95" name="Freeform 107"/>
            <p:cNvSpPr>
              <a:spLocks/>
            </p:cNvSpPr>
            <p:nvPr/>
          </p:nvSpPr>
          <p:spPr bwMode="auto">
            <a:xfrm>
              <a:off x="569006" y="3144838"/>
              <a:ext cx="2851150" cy="2500313"/>
            </a:xfrm>
            <a:custGeom>
              <a:avLst/>
              <a:gdLst>
                <a:gd name="T0" fmla="*/ 262 w 1301"/>
                <a:gd name="T1" fmla="*/ 416 h 1140"/>
                <a:gd name="T2" fmla="*/ 82 w 1301"/>
                <a:gd name="T3" fmla="*/ 468 h 1140"/>
                <a:gd name="T4" fmla="*/ 104 w 1301"/>
                <a:gd name="T5" fmla="*/ 520 h 1140"/>
                <a:gd name="T6" fmla="*/ 50 w 1301"/>
                <a:gd name="T7" fmla="*/ 591 h 1140"/>
                <a:gd name="T8" fmla="*/ 58 w 1301"/>
                <a:gd name="T9" fmla="*/ 658 h 1140"/>
                <a:gd name="T10" fmla="*/ 132 w 1301"/>
                <a:gd name="T11" fmla="*/ 686 h 1140"/>
                <a:gd name="T12" fmla="*/ 201 w 1301"/>
                <a:gd name="T13" fmla="*/ 691 h 1140"/>
                <a:gd name="T14" fmla="*/ 292 w 1301"/>
                <a:gd name="T15" fmla="*/ 648 h 1140"/>
                <a:gd name="T16" fmla="*/ 312 w 1301"/>
                <a:gd name="T17" fmla="*/ 688 h 1140"/>
                <a:gd name="T18" fmla="*/ 222 w 1301"/>
                <a:gd name="T19" fmla="*/ 826 h 1140"/>
                <a:gd name="T20" fmla="*/ 195 w 1301"/>
                <a:gd name="T21" fmla="*/ 971 h 1140"/>
                <a:gd name="T22" fmla="*/ 244 w 1301"/>
                <a:gd name="T23" fmla="*/ 1031 h 1140"/>
                <a:gd name="T24" fmla="*/ 304 w 1301"/>
                <a:gd name="T25" fmla="*/ 1092 h 1140"/>
                <a:gd name="T26" fmla="*/ 392 w 1301"/>
                <a:gd name="T27" fmla="*/ 1126 h 1140"/>
                <a:gd name="T28" fmla="*/ 461 w 1301"/>
                <a:gd name="T29" fmla="*/ 1134 h 1140"/>
                <a:gd name="T30" fmla="*/ 535 w 1301"/>
                <a:gd name="T31" fmla="*/ 990 h 1140"/>
                <a:gd name="T32" fmla="*/ 581 w 1301"/>
                <a:gd name="T33" fmla="*/ 942 h 1140"/>
                <a:gd name="T34" fmla="*/ 614 w 1301"/>
                <a:gd name="T35" fmla="*/ 842 h 1140"/>
                <a:gd name="T36" fmla="*/ 600 w 1301"/>
                <a:gd name="T37" fmla="*/ 698 h 1140"/>
                <a:gd name="T38" fmla="*/ 717 w 1301"/>
                <a:gd name="T39" fmla="*/ 880 h 1140"/>
                <a:gd name="T40" fmla="*/ 792 w 1301"/>
                <a:gd name="T41" fmla="*/ 907 h 1140"/>
                <a:gd name="T42" fmla="*/ 846 w 1301"/>
                <a:gd name="T43" fmla="*/ 917 h 1140"/>
                <a:gd name="T44" fmla="*/ 950 w 1301"/>
                <a:gd name="T45" fmla="*/ 918 h 1140"/>
                <a:gd name="T46" fmla="*/ 985 w 1301"/>
                <a:gd name="T47" fmla="*/ 880 h 1140"/>
                <a:gd name="T48" fmla="*/ 1041 w 1301"/>
                <a:gd name="T49" fmla="*/ 831 h 1140"/>
                <a:gd name="T50" fmla="*/ 1020 w 1301"/>
                <a:gd name="T51" fmla="*/ 751 h 1140"/>
                <a:gd name="T52" fmla="*/ 999 w 1301"/>
                <a:gd name="T53" fmla="*/ 678 h 1140"/>
                <a:gd name="T54" fmla="*/ 1009 w 1301"/>
                <a:gd name="T55" fmla="*/ 618 h 1140"/>
                <a:gd name="T56" fmla="*/ 858 w 1301"/>
                <a:gd name="T57" fmla="*/ 562 h 1140"/>
                <a:gd name="T58" fmla="*/ 800 w 1301"/>
                <a:gd name="T59" fmla="*/ 480 h 1140"/>
                <a:gd name="T60" fmla="*/ 891 w 1301"/>
                <a:gd name="T61" fmla="*/ 494 h 1140"/>
                <a:gd name="T62" fmla="*/ 1019 w 1301"/>
                <a:gd name="T63" fmla="*/ 507 h 1140"/>
                <a:gd name="T64" fmla="*/ 1114 w 1301"/>
                <a:gd name="T65" fmla="*/ 502 h 1140"/>
                <a:gd name="T66" fmla="*/ 1124 w 1301"/>
                <a:gd name="T67" fmla="*/ 449 h 1140"/>
                <a:gd name="T68" fmla="*/ 1277 w 1301"/>
                <a:gd name="T69" fmla="*/ 424 h 1140"/>
                <a:gd name="T70" fmla="*/ 1279 w 1301"/>
                <a:gd name="T71" fmla="*/ 367 h 1140"/>
                <a:gd name="T72" fmla="*/ 1253 w 1301"/>
                <a:gd name="T73" fmla="*/ 267 h 1140"/>
                <a:gd name="T74" fmla="*/ 1192 w 1301"/>
                <a:gd name="T75" fmla="*/ 196 h 1140"/>
                <a:gd name="T76" fmla="*/ 1071 w 1301"/>
                <a:gd name="T77" fmla="*/ 140 h 1140"/>
                <a:gd name="T78" fmla="*/ 908 w 1301"/>
                <a:gd name="T79" fmla="*/ 141 h 1140"/>
                <a:gd name="T80" fmla="*/ 779 w 1301"/>
                <a:gd name="T81" fmla="*/ 171 h 1140"/>
                <a:gd name="T82" fmla="*/ 752 w 1301"/>
                <a:gd name="T83" fmla="*/ 135 h 1140"/>
                <a:gd name="T84" fmla="*/ 786 w 1301"/>
                <a:gd name="T85" fmla="*/ 43 h 1140"/>
                <a:gd name="T86" fmla="*/ 731 w 1301"/>
                <a:gd name="T87" fmla="*/ 0 h 1140"/>
                <a:gd name="T88" fmla="*/ 631 w 1301"/>
                <a:gd name="T89" fmla="*/ 48 h 1140"/>
                <a:gd name="T90" fmla="*/ 530 w 1301"/>
                <a:gd name="T91" fmla="*/ 58 h 1140"/>
                <a:gd name="T92" fmla="*/ 409 w 1301"/>
                <a:gd name="T93" fmla="*/ 133 h 1140"/>
                <a:gd name="T94" fmla="*/ 398 w 1301"/>
                <a:gd name="T95" fmla="*/ 271 h 1140"/>
                <a:gd name="T96" fmla="*/ 451 w 1301"/>
                <a:gd name="T97" fmla="*/ 386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1" h="1140">
                  <a:moveTo>
                    <a:pt x="399" y="383"/>
                  </a:moveTo>
                  <a:cubicBezTo>
                    <a:pt x="377" y="370"/>
                    <a:pt x="359" y="352"/>
                    <a:pt x="334" y="344"/>
                  </a:cubicBezTo>
                  <a:cubicBezTo>
                    <a:pt x="281" y="326"/>
                    <a:pt x="237" y="345"/>
                    <a:pt x="197" y="382"/>
                  </a:cubicBezTo>
                  <a:cubicBezTo>
                    <a:pt x="218" y="384"/>
                    <a:pt x="242" y="408"/>
                    <a:pt x="262" y="416"/>
                  </a:cubicBezTo>
                  <a:cubicBezTo>
                    <a:pt x="260" y="415"/>
                    <a:pt x="245" y="424"/>
                    <a:pt x="242" y="424"/>
                  </a:cubicBezTo>
                  <a:cubicBezTo>
                    <a:pt x="234" y="427"/>
                    <a:pt x="226" y="428"/>
                    <a:pt x="218" y="428"/>
                  </a:cubicBezTo>
                  <a:cubicBezTo>
                    <a:pt x="201" y="430"/>
                    <a:pt x="184" y="429"/>
                    <a:pt x="167" y="430"/>
                  </a:cubicBezTo>
                  <a:cubicBezTo>
                    <a:pt x="132" y="432"/>
                    <a:pt x="109" y="446"/>
                    <a:pt x="82" y="468"/>
                  </a:cubicBezTo>
                  <a:cubicBezTo>
                    <a:pt x="76" y="472"/>
                    <a:pt x="57" y="481"/>
                    <a:pt x="57" y="489"/>
                  </a:cubicBezTo>
                  <a:cubicBezTo>
                    <a:pt x="71" y="489"/>
                    <a:pt x="84" y="492"/>
                    <a:pt x="97" y="492"/>
                  </a:cubicBezTo>
                  <a:cubicBezTo>
                    <a:pt x="109" y="493"/>
                    <a:pt x="129" y="501"/>
                    <a:pt x="140" y="496"/>
                  </a:cubicBezTo>
                  <a:cubicBezTo>
                    <a:pt x="132" y="507"/>
                    <a:pt x="114" y="512"/>
                    <a:pt x="104" y="520"/>
                  </a:cubicBezTo>
                  <a:cubicBezTo>
                    <a:pt x="92" y="529"/>
                    <a:pt x="82" y="539"/>
                    <a:pt x="69" y="546"/>
                  </a:cubicBezTo>
                  <a:cubicBezTo>
                    <a:pt x="44" y="561"/>
                    <a:pt x="17" y="572"/>
                    <a:pt x="0" y="596"/>
                  </a:cubicBezTo>
                  <a:cubicBezTo>
                    <a:pt x="9" y="596"/>
                    <a:pt x="17" y="591"/>
                    <a:pt x="26" y="591"/>
                  </a:cubicBezTo>
                  <a:cubicBezTo>
                    <a:pt x="34" y="591"/>
                    <a:pt x="42" y="593"/>
                    <a:pt x="50" y="591"/>
                  </a:cubicBezTo>
                  <a:cubicBezTo>
                    <a:pt x="59" y="589"/>
                    <a:pt x="67" y="586"/>
                    <a:pt x="75" y="584"/>
                  </a:cubicBezTo>
                  <a:cubicBezTo>
                    <a:pt x="84" y="582"/>
                    <a:pt x="94" y="582"/>
                    <a:pt x="101" y="580"/>
                  </a:cubicBezTo>
                  <a:cubicBezTo>
                    <a:pt x="90" y="591"/>
                    <a:pt x="75" y="599"/>
                    <a:pt x="67" y="613"/>
                  </a:cubicBezTo>
                  <a:cubicBezTo>
                    <a:pt x="60" y="626"/>
                    <a:pt x="56" y="643"/>
                    <a:pt x="58" y="658"/>
                  </a:cubicBezTo>
                  <a:cubicBezTo>
                    <a:pt x="72" y="658"/>
                    <a:pt x="85" y="649"/>
                    <a:pt x="98" y="644"/>
                  </a:cubicBezTo>
                  <a:cubicBezTo>
                    <a:pt x="104" y="642"/>
                    <a:pt x="111" y="641"/>
                    <a:pt x="117" y="639"/>
                  </a:cubicBezTo>
                  <a:cubicBezTo>
                    <a:pt x="125" y="637"/>
                    <a:pt x="131" y="633"/>
                    <a:pt x="139" y="631"/>
                  </a:cubicBezTo>
                  <a:cubicBezTo>
                    <a:pt x="135" y="649"/>
                    <a:pt x="131" y="667"/>
                    <a:pt x="132" y="686"/>
                  </a:cubicBezTo>
                  <a:cubicBezTo>
                    <a:pt x="132" y="684"/>
                    <a:pt x="165" y="663"/>
                    <a:pt x="168" y="660"/>
                  </a:cubicBezTo>
                  <a:cubicBezTo>
                    <a:pt x="168" y="670"/>
                    <a:pt x="161" y="681"/>
                    <a:pt x="158" y="690"/>
                  </a:cubicBezTo>
                  <a:cubicBezTo>
                    <a:pt x="155" y="700"/>
                    <a:pt x="153" y="711"/>
                    <a:pt x="151" y="721"/>
                  </a:cubicBezTo>
                  <a:cubicBezTo>
                    <a:pt x="166" y="709"/>
                    <a:pt x="184" y="701"/>
                    <a:pt x="201" y="691"/>
                  </a:cubicBezTo>
                  <a:cubicBezTo>
                    <a:pt x="210" y="685"/>
                    <a:pt x="216" y="678"/>
                    <a:pt x="224" y="670"/>
                  </a:cubicBezTo>
                  <a:cubicBezTo>
                    <a:pt x="233" y="662"/>
                    <a:pt x="244" y="653"/>
                    <a:pt x="255" y="645"/>
                  </a:cubicBezTo>
                  <a:cubicBezTo>
                    <a:pt x="255" y="657"/>
                    <a:pt x="256" y="665"/>
                    <a:pt x="261" y="676"/>
                  </a:cubicBezTo>
                  <a:cubicBezTo>
                    <a:pt x="273" y="675"/>
                    <a:pt x="285" y="657"/>
                    <a:pt x="292" y="648"/>
                  </a:cubicBezTo>
                  <a:cubicBezTo>
                    <a:pt x="301" y="639"/>
                    <a:pt x="314" y="630"/>
                    <a:pt x="325" y="626"/>
                  </a:cubicBezTo>
                  <a:cubicBezTo>
                    <a:pt x="336" y="621"/>
                    <a:pt x="351" y="624"/>
                    <a:pt x="358" y="636"/>
                  </a:cubicBezTo>
                  <a:cubicBezTo>
                    <a:pt x="363" y="647"/>
                    <a:pt x="355" y="666"/>
                    <a:pt x="349" y="674"/>
                  </a:cubicBezTo>
                  <a:cubicBezTo>
                    <a:pt x="341" y="683"/>
                    <a:pt x="324" y="686"/>
                    <a:pt x="312" y="688"/>
                  </a:cubicBezTo>
                  <a:cubicBezTo>
                    <a:pt x="300" y="690"/>
                    <a:pt x="288" y="694"/>
                    <a:pt x="276" y="698"/>
                  </a:cubicBezTo>
                  <a:cubicBezTo>
                    <a:pt x="261" y="703"/>
                    <a:pt x="251" y="705"/>
                    <a:pt x="241" y="717"/>
                  </a:cubicBezTo>
                  <a:cubicBezTo>
                    <a:pt x="232" y="726"/>
                    <a:pt x="222" y="740"/>
                    <a:pt x="219" y="753"/>
                  </a:cubicBezTo>
                  <a:cubicBezTo>
                    <a:pt x="214" y="776"/>
                    <a:pt x="215" y="804"/>
                    <a:pt x="222" y="826"/>
                  </a:cubicBezTo>
                  <a:cubicBezTo>
                    <a:pt x="228" y="821"/>
                    <a:pt x="238" y="811"/>
                    <a:pt x="246" y="810"/>
                  </a:cubicBezTo>
                  <a:cubicBezTo>
                    <a:pt x="239" y="824"/>
                    <a:pt x="224" y="834"/>
                    <a:pt x="216" y="848"/>
                  </a:cubicBezTo>
                  <a:cubicBezTo>
                    <a:pt x="205" y="864"/>
                    <a:pt x="196" y="882"/>
                    <a:pt x="190" y="901"/>
                  </a:cubicBezTo>
                  <a:cubicBezTo>
                    <a:pt x="185" y="919"/>
                    <a:pt x="183" y="956"/>
                    <a:pt x="195" y="971"/>
                  </a:cubicBezTo>
                  <a:cubicBezTo>
                    <a:pt x="210" y="964"/>
                    <a:pt x="223" y="953"/>
                    <a:pt x="238" y="944"/>
                  </a:cubicBezTo>
                  <a:cubicBezTo>
                    <a:pt x="245" y="940"/>
                    <a:pt x="253" y="936"/>
                    <a:pt x="260" y="932"/>
                  </a:cubicBezTo>
                  <a:cubicBezTo>
                    <a:pt x="267" y="930"/>
                    <a:pt x="277" y="923"/>
                    <a:pt x="284" y="924"/>
                  </a:cubicBezTo>
                  <a:cubicBezTo>
                    <a:pt x="276" y="923"/>
                    <a:pt x="246" y="1019"/>
                    <a:pt x="244" y="1031"/>
                  </a:cubicBezTo>
                  <a:cubicBezTo>
                    <a:pt x="243" y="1043"/>
                    <a:pt x="241" y="1062"/>
                    <a:pt x="245" y="1072"/>
                  </a:cubicBezTo>
                  <a:cubicBezTo>
                    <a:pt x="257" y="1069"/>
                    <a:pt x="267" y="1064"/>
                    <a:pt x="278" y="1059"/>
                  </a:cubicBezTo>
                  <a:cubicBezTo>
                    <a:pt x="291" y="1053"/>
                    <a:pt x="298" y="1046"/>
                    <a:pt x="309" y="1038"/>
                  </a:cubicBezTo>
                  <a:cubicBezTo>
                    <a:pt x="300" y="1053"/>
                    <a:pt x="302" y="1076"/>
                    <a:pt x="304" y="1092"/>
                  </a:cubicBezTo>
                  <a:cubicBezTo>
                    <a:pt x="305" y="1098"/>
                    <a:pt x="302" y="1119"/>
                    <a:pt x="308" y="1123"/>
                  </a:cubicBezTo>
                  <a:cubicBezTo>
                    <a:pt x="315" y="1128"/>
                    <a:pt x="335" y="1115"/>
                    <a:pt x="341" y="1111"/>
                  </a:cubicBezTo>
                  <a:cubicBezTo>
                    <a:pt x="351" y="1105"/>
                    <a:pt x="363" y="1099"/>
                    <a:pt x="372" y="1089"/>
                  </a:cubicBezTo>
                  <a:cubicBezTo>
                    <a:pt x="380" y="1097"/>
                    <a:pt x="377" y="1125"/>
                    <a:pt x="392" y="1126"/>
                  </a:cubicBezTo>
                  <a:cubicBezTo>
                    <a:pt x="404" y="1127"/>
                    <a:pt x="418" y="1101"/>
                    <a:pt x="425" y="1094"/>
                  </a:cubicBezTo>
                  <a:cubicBezTo>
                    <a:pt x="425" y="1108"/>
                    <a:pt x="438" y="1121"/>
                    <a:pt x="447" y="1130"/>
                  </a:cubicBezTo>
                  <a:cubicBezTo>
                    <a:pt x="448" y="1131"/>
                    <a:pt x="453" y="1137"/>
                    <a:pt x="454" y="1138"/>
                  </a:cubicBezTo>
                  <a:cubicBezTo>
                    <a:pt x="460" y="1140"/>
                    <a:pt x="456" y="1138"/>
                    <a:pt x="461" y="1134"/>
                  </a:cubicBezTo>
                  <a:cubicBezTo>
                    <a:pt x="468" y="1129"/>
                    <a:pt x="474" y="1125"/>
                    <a:pt x="478" y="1118"/>
                  </a:cubicBezTo>
                  <a:cubicBezTo>
                    <a:pt x="494" y="1095"/>
                    <a:pt x="497" y="1069"/>
                    <a:pt x="503" y="1042"/>
                  </a:cubicBezTo>
                  <a:cubicBezTo>
                    <a:pt x="505" y="1050"/>
                    <a:pt x="532" y="1071"/>
                    <a:pt x="540" y="1069"/>
                  </a:cubicBezTo>
                  <a:cubicBezTo>
                    <a:pt x="540" y="1041"/>
                    <a:pt x="546" y="1017"/>
                    <a:pt x="535" y="990"/>
                  </a:cubicBezTo>
                  <a:cubicBezTo>
                    <a:pt x="544" y="999"/>
                    <a:pt x="553" y="1003"/>
                    <a:pt x="564" y="1008"/>
                  </a:cubicBezTo>
                  <a:cubicBezTo>
                    <a:pt x="576" y="1014"/>
                    <a:pt x="585" y="1023"/>
                    <a:pt x="598" y="1025"/>
                  </a:cubicBezTo>
                  <a:cubicBezTo>
                    <a:pt x="599" y="1007"/>
                    <a:pt x="596" y="986"/>
                    <a:pt x="589" y="969"/>
                  </a:cubicBezTo>
                  <a:cubicBezTo>
                    <a:pt x="586" y="960"/>
                    <a:pt x="583" y="952"/>
                    <a:pt x="581" y="942"/>
                  </a:cubicBezTo>
                  <a:cubicBezTo>
                    <a:pt x="579" y="932"/>
                    <a:pt x="568" y="923"/>
                    <a:pt x="567" y="914"/>
                  </a:cubicBezTo>
                  <a:cubicBezTo>
                    <a:pt x="588" y="917"/>
                    <a:pt x="613" y="931"/>
                    <a:pt x="636" y="929"/>
                  </a:cubicBezTo>
                  <a:cubicBezTo>
                    <a:pt x="635" y="909"/>
                    <a:pt x="637" y="901"/>
                    <a:pt x="631" y="884"/>
                  </a:cubicBezTo>
                  <a:cubicBezTo>
                    <a:pt x="627" y="870"/>
                    <a:pt x="624" y="853"/>
                    <a:pt x="614" y="842"/>
                  </a:cubicBezTo>
                  <a:cubicBezTo>
                    <a:pt x="609" y="836"/>
                    <a:pt x="604" y="833"/>
                    <a:pt x="599" y="826"/>
                  </a:cubicBezTo>
                  <a:cubicBezTo>
                    <a:pt x="595" y="819"/>
                    <a:pt x="591" y="811"/>
                    <a:pt x="588" y="803"/>
                  </a:cubicBezTo>
                  <a:cubicBezTo>
                    <a:pt x="582" y="791"/>
                    <a:pt x="577" y="779"/>
                    <a:pt x="576" y="766"/>
                  </a:cubicBezTo>
                  <a:cubicBezTo>
                    <a:pt x="573" y="742"/>
                    <a:pt x="571" y="707"/>
                    <a:pt x="600" y="698"/>
                  </a:cubicBezTo>
                  <a:cubicBezTo>
                    <a:pt x="628" y="689"/>
                    <a:pt x="653" y="709"/>
                    <a:pt x="666" y="731"/>
                  </a:cubicBezTo>
                  <a:cubicBezTo>
                    <a:pt x="679" y="754"/>
                    <a:pt x="676" y="779"/>
                    <a:pt x="675" y="804"/>
                  </a:cubicBezTo>
                  <a:cubicBezTo>
                    <a:pt x="674" y="833"/>
                    <a:pt x="681" y="864"/>
                    <a:pt x="701" y="885"/>
                  </a:cubicBezTo>
                  <a:cubicBezTo>
                    <a:pt x="709" y="893"/>
                    <a:pt x="710" y="889"/>
                    <a:pt x="717" y="880"/>
                  </a:cubicBezTo>
                  <a:cubicBezTo>
                    <a:pt x="722" y="874"/>
                    <a:pt x="726" y="866"/>
                    <a:pt x="729" y="859"/>
                  </a:cubicBezTo>
                  <a:cubicBezTo>
                    <a:pt x="736" y="845"/>
                    <a:pt x="744" y="831"/>
                    <a:pt x="746" y="816"/>
                  </a:cubicBezTo>
                  <a:cubicBezTo>
                    <a:pt x="745" y="841"/>
                    <a:pt x="760" y="857"/>
                    <a:pt x="771" y="878"/>
                  </a:cubicBezTo>
                  <a:cubicBezTo>
                    <a:pt x="777" y="889"/>
                    <a:pt x="782" y="899"/>
                    <a:pt x="792" y="907"/>
                  </a:cubicBezTo>
                  <a:cubicBezTo>
                    <a:pt x="801" y="915"/>
                    <a:pt x="811" y="930"/>
                    <a:pt x="823" y="931"/>
                  </a:cubicBezTo>
                  <a:cubicBezTo>
                    <a:pt x="823" y="922"/>
                    <a:pt x="824" y="914"/>
                    <a:pt x="822" y="904"/>
                  </a:cubicBezTo>
                  <a:cubicBezTo>
                    <a:pt x="821" y="894"/>
                    <a:pt x="824" y="885"/>
                    <a:pt x="824" y="875"/>
                  </a:cubicBezTo>
                  <a:cubicBezTo>
                    <a:pt x="826" y="889"/>
                    <a:pt x="836" y="906"/>
                    <a:pt x="846" y="917"/>
                  </a:cubicBezTo>
                  <a:cubicBezTo>
                    <a:pt x="858" y="932"/>
                    <a:pt x="874" y="944"/>
                    <a:pt x="890" y="955"/>
                  </a:cubicBezTo>
                  <a:cubicBezTo>
                    <a:pt x="891" y="926"/>
                    <a:pt x="893" y="896"/>
                    <a:pt x="887" y="868"/>
                  </a:cubicBezTo>
                  <a:cubicBezTo>
                    <a:pt x="898" y="875"/>
                    <a:pt x="904" y="889"/>
                    <a:pt x="915" y="896"/>
                  </a:cubicBezTo>
                  <a:cubicBezTo>
                    <a:pt x="925" y="904"/>
                    <a:pt x="938" y="915"/>
                    <a:pt x="950" y="918"/>
                  </a:cubicBezTo>
                  <a:cubicBezTo>
                    <a:pt x="951" y="912"/>
                    <a:pt x="947" y="904"/>
                    <a:pt x="945" y="898"/>
                  </a:cubicBezTo>
                  <a:cubicBezTo>
                    <a:pt x="953" y="901"/>
                    <a:pt x="961" y="912"/>
                    <a:pt x="967" y="918"/>
                  </a:cubicBezTo>
                  <a:cubicBezTo>
                    <a:pt x="974" y="926"/>
                    <a:pt x="984" y="933"/>
                    <a:pt x="991" y="940"/>
                  </a:cubicBezTo>
                  <a:cubicBezTo>
                    <a:pt x="995" y="920"/>
                    <a:pt x="988" y="900"/>
                    <a:pt x="985" y="880"/>
                  </a:cubicBezTo>
                  <a:cubicBezTo>
                    <a:pt x="982" y="862"/>
                    <a:pt x="976" y="835"/>
                    <a:pt x="966" y="820"/>
                  </a:cubicBezTo>
                  <a:cubicBezTo>
                    <a:pt x="980" y="828"/>
                    <a:pt x="995" y="831"/>
                    <a:pt x="1009" y="838"/>
                  </a:cubicBezTo>
                  <a:cubicBezTo>
                    <a:pt x="1023" y="843"/>
                    <a:pt x="1038" y="858"/>
                    <a:pt x="1053" y="858"/>
                  </a:cubicBezTo>
                  <a:cubicBezTo>
                    <a:pt x="1053" y="849"/>
                    <a:pt x="1045" y="839"/>
                    <a:pt x="1041" y="831"/>
                  </a:cubicBezTo>
                  <a:cubicBezTo>
                    <a:pt x="1037" y="822"/>
                    <a:pt x="1033" y="811"/>
                    <a:pt x="1029" y="802"/>
                  </a:cubicBezTo>
                  <a:cubicBezTo>
                    <a:pt x="1024" y="792"/>
                    <a:pt x="1016" y="780"/>
                    <a:pt x="1009" y="771"/>
                  </a:cubicBezTo>
                  <a:cubicBezTo>
                    <a:pt x="1002" y="762"/>
                    <a:pt x="992" y="757"/>
                    <a:pt x="984" y="748"/>
                  </a:cubicBezTo>
                  <a:cubicBezTo>
                    <a:pt x="996" y="747"/>
                    <a:pt x="1008" y="752"/>
                    <a:pt x="1020" y="751"/>
                  </a:cubicBezTo>
                  <a:cubicBezTo>
                    <a:pt x="1028" y="750"/>
                    <a:pt x="1056" y="748"/>
                    <a:pt x="1059" y="739"/>
                  </a:cubicBezTo>
                  <a:cubicBezTo>
                    <a:pt x="1054" y="735"/>
                    <a:pt x="1052" y="727"/>
                    <a:pt x="1047" y="722"/>
                  </a:cubicBezTo>
                  <a:cubicBezTo>
                    <a:pt x="1043" y="716"/>
                    <a:pt x="1037" y="712"/>
                    <a:pt x="1032" y="706"/>
                  </a:cubicBezTo>
                  <a:cubicBezTo>
                    <a:pt x="1022" y="696"/>
                    <a:pt x="1010" y="687"/>
                    <a:pt x="999" y="678"/>
                  </a:cubicBezTo>
                  <a:cubicBezTo>
                    <a:pt x="977" y="661"/>
                    <a:pt x="949" y="653"/>
                    <a:pt x="923" y="644"/>
                  </a:cubicBezTo>
                  <a:cubicBezTo>
                    <a:pt x="939" y="641"/>
                    <a:pt x="956" y="639"/>
                    <a:pt x="971" y="634"/>
                  </a:cubicBezTo>
                  <a:cubicBezTo>
                    <a:pt x="980" y="631"/>
                    <a:pt x="988" y="628"/>
                    <a:pt x="997" y="624"/>
                  </a:cubicBezTo>
                  <a:cubicBezTo>
                    <a:pt x="1000" y="622"/>
                    <a:pt x="1007" y="621"/>
                    <a:pt x="1009" y="618"/>
                  </a:cubicBezTo>
                  <a:cubicBezTo>
                    <a:pt x="1019" y="606"/>
                    <a:pt x="971" y="583"/>
                    <a:pt x="964" y="580"/>
                  </a:cubicBezTo>
                  <a:cubicBezTo>
                    <a:pt x="952" y="577"/>
                    <a:pt x="941" y="574"/>
                    <a:pt x="929" y="572"/>
                  </a:cubicBezTo>
                  <a:cubicBezTo>
                    <a:pt x="917" y="570"/>
                    <a:pt x="905" y="566"/>
                    <a:pt x="893" y="564"/>
                  </a:cubicBezTo>
                  <a:cubicBezTo>
                    <a:pt x="882" y="562"/>
                    <a:pt x="869" y="564"/>
                    <a:pt x="858" y="562"/>
                  </a:cubicBezTo>
                  <a:cubicBezTo>
                    <a:pt x="873" y="547"/>
                    <a:pt x="814" y="530"/>
                    <a:pt x="804" y="527"/>
                  </a:cubicBezTo>
                  <a:cubicBezTo>
                    <a:pt x="793" y="522"/>
                    <a:pt x="782" y="516"/>
                    <a:pt x="779" y="503"/>
                  </a:cubicBezTo>
                  <a:cubicBezTo>
                    <a:pt x="777" y="495"/>
                    <a:pt x="779" y="497"/>
                    <a:pt x="784" y="492"/>
                  </a:cubicBezTo>
                  <a:cubicBezTo>
                    <a:pt x="789" y="488"/>
                    <a:pt x="794" y="482"/>
                    <a:pt x="800" y="480"/>
                  </a:cubicBezTo>
                  <a:cubicBezTo>
                    <a:pt x="814" y="474"/>
                    <a:pt x="817" y="488"/>
                    <a:pt x="828" y="496"/>
                  </a:cubicBezTo>
                  <a:cubicBezTo>
                    <a:pt x="838" y="503"/>
                    <a:pt x="849" y="509"/>
                    <a:pt x="859" y="515"/>
                  </a:cubicBezTo>
                  <a:cubicBezTo>
                    <a:pt x="867" y="518"/>
                    <a:pt x="882" y="525"/>
                    <a:pt x="890" y="522"/>
                  </a:cubicBezTo>
                  <a:cubicBezTo>
                    <a:pt x="902" y="519"/>
                    <a:pt x="895" y="502"/>
                    <a:pt x="891" y="494"/>
                  </a:cubicBezTo>
                  <a:cubicBezTo>
                    <a:pt x="901" y="511"/>
                    <a:pt x="932" y="517"/>
                    <a:pt x="950" y="522"/>
                  </a:cubicBezTo>
                  <a:cubicBezTo>
                    <a:pt x="958" y="524"/>
                    <a:pt x="972" y="528"/>
                    <a:pt x="980" y="526"/>
                  </a:cubicBezTo>
                  <a:cubicBezTo>
                    <a:pt x="989" y="523"/>
                    <a:pt x="989" y="507"/>
                    <a:pt x="983" y="499"/>
                  </a:cubicBezTo>
                  <a:cubicBezTo>
                    <a:pt x="994" y="510"/>
                    <a:pt x="1008" y="502"/>
                    <a:pt x="1019" y="507"/>
                  </a:cubicBezTo>
                  <a:cubicBezTo>
                    <a:pt x="1032" y="513"/>
                    <a:pt x="1046" y="521"/>
                    <a:pt x="1059" y="527"/>
                  </a:cubicBezTo>
                  <a:cubicBezTo>
                    <a:pt x="1072" y="534"/>
                    <a:pt x="1087" y="541"/>
                    <a:pt x="1101" y="536"/>
                  </a:cubicBezTo>
                  <a:cubicBezTo>
                    <a:pt x="1097" y="519"/>
                    <a:pt x="1086" y="489"/>
                    <a:pt x="1072" y="480"/>
                  </a:cubicBezTo>
                  <a:cubicBezTo>
                    <a:pt x="1085" y="492"/>
                    <a:pt x="1096" y="498"/>
                    <a:pt x="1114" y="502"/>
                  </a:cubicBezTo>
                  <a:cubicBezTo>
                    <a:pt x="1127" y="505"/>
                    <a:pt x="1142" y="508"/>
                    <a:pt x="1156" y="507"/>
                  </a:cubicBezTo>
                  <a:cubicBezTo>
                    <a:pt x="1161" y="507"/>
                    <a:pt x="1175" y="506"/>
                    <a:pt x="1177" y="502"/>
                  </a:cubicBezTo>
                  <a:cubicBezTo>
                    <a:pt x="1179" y="496"/>
                    <a:pt x="1169" y="484"/>
                    <a:pt x="1166" y="481"/>
                  </a:cubicBezTo>
                  <a:cubicBezTo>
                    <a:pt x="1154" y="467"/>
                    <a:pt x="1137" y="461"/>
                    <a:pt x="1124" y="449"/>
                  </a:cubicBezTo>
                  <a:cubicBezTo>
                    <a:pt x="1145" y="457"/>
                    <a:pt x="1171" y="458"/>
                    <a:pt x="1193" y="456"/>
                  </a:cubicBezTo>
                  <a:cubicBezTo>
                    <a:pt x="1216" y="454"/>
                    <a:pt x="1240" y="456"/>
                    <a:pt x="1263" y="455"/>
                  </a:cubicBezTo>
                  <a:cubicBezTo>
                    <a:pt x="1268" y="455"/>
                    <a:pt x="1294" y="456"/>
                    <a:pt x="1297" y="450"/>
                  </a:cubicBezTo>
                  <a:cubicBezTo>
                    <a:pt x="1301" y="443"/>
                    <a:pt x="1282" y="427"/>
                    <a:pt x="1277" y="424"/>
                  </a:cubicBezTo>
                  <a:cubicBezTo>
                    <a:pt x="1264" y="415"/>
                    <a:pt x="1252" y="407"/>
                    <a:pt x="1240" y="398"/>
                  </a:cubicBezTo>
                  <a:cubicBezTo>
                    <a:pt x="1229" y="391"/>
                    <a:pt x="1218" y="377"/>
                    <a:pt x="1205" y="373"/>
                  </a:cubicBezTo>
                  <a:cubicBezTo>
                    <a:pt x="1219" y="371"/>
                    <a:pt x="1233" y="373"/>
                    <a:pt x="1247" y="372"/>
                  </a:cubicBezTo>
                  <a:cubicBezTo>
                    <a:pt x="1256" y="372"/>
                    <a:pt x="1271" y="374"/>
                    <a:pt x="1279" y="367"/>
                  </a:cubicBezTo>
                  <a:cubicBezTo>
                    <a:pt x="1289" y="359"/>
                    <a:pt x="1276" y="342"/>
                    <a:pt x="1267" y="335"/>
                  </a:cubicBezTo>
                  <a:cubicBezTo>
                    <a:pt x="1247" y="318"/>
                    <a:pt x="1223" y="306"/>
                    <a:pt x="1200" y="295"/>
                  </a:cubicBezTo>
                  <a:cubicBezTo>
                    <a:pt x="1213" y="292"/>
                    <a:pt x="1226" y="287"/>
                    <a:pt x="1237" y="280"/>
                  </a:cubicBezTo>
                  <a:cubicBezTo>
                    <a:pt x="1243" y="276"/>
                    <a:pt x="1249" y="272"/>
                    <a:pt x="1253" y="267"/>
                  </a:cubicBezTo>
                  <a:cubicBezTo>
                    <a:pt x="1260" y="257"/>
                    <a:pt x="1255" y="256"/>
                    <a:pt x="1247" y="250"/>
                  </a:cubicBezTo>
                  <a:cubicBezTo>
                    <a:pt x="1225" y="237"/>
                    <a:pt x="1195" y="229"/>
                    <a:pt x="1169" y="227"/>
                  </a:cubicBezTo>
                  <a:cubicBezTo>
                    <a:pt x="1178" y="223"/>
                    <a:pt x="1187" y="219"/>
                    <a:pt x="1194" y="212"/>
                  </a:cubicBezTo>
                  <a:cubicBezTo>
                    <a:pt x="1204" y="203"/>
                    <a:pt x="1205" y="199"/>
                    <a:pt x="1192" y="196"/>
                  </a:cubicBezTo>
                  <a:cubicBezTo>
                    <a:pt x="1172" y="192"/>
                    <a:pt x="1152" y="185"/>
                    <a:pt x="1132" y="179"/>
                  </a:cubicBezTo>
                  <a:cubicBezTo>
                    <a:pt x="1116" y="174"/>
                    <a:pt x="1100" y="173"/>
                    <a:pt x="1083" y="172"/>
                  </a:cubicBezTo>
                  <a:cubicBezTo>
                    <a:pt x="1064" y="170"/>
                    <a:pt x="1044" y="173"/>
                    <a:pt x="1026" y="171"/>
                  </a:cubicBezTo>
                  <a:cubicBezTo>
                    <a:pt x="1030" y="159"/>
                    <a:pt x="1072" y="151"/>
                    <a:pt x="1071" y="140"/>
                  </a:cubicBezTo>
                  <a:cubicBezTo>
                    <a:pt x="1070" y="129"/>
                    <a:pt x="1028" y="121"/>
                    <a:pt x="1020" y="120"/>
                  </a:cubicBezTo>
                  <a:cubicBezTo>
                    <a:pt x="1002" y="117"/>
                    <a:pt x="988" y="118"/>
                    <a:pt x="970" y="122"/>
                  </a:cubicBezTo>
                  <a:cubicBezTo>
                    <a:pt x="961" y="123"/>
                    <a:pt x="945" y="128"/>
                    <a:pt x="937" y="131"/>
                  </a:cubicBezTo>
                  <a:cubicBezTo>
                    <a:pt x="929" y="133"/>
                    <a:pt x="916" y="141"/>
                    <a:pt x="908" y="141"/>
                  </a:cubicBezTo>
                  <a:cubicBezTo>
                    <a:pt x="905" y="141"/>
                    <a:pt x="891" y="128"/>
                    <a:pt x="881" y="121"/>
                  </a:cubicBezTo>
                  <a:cubicBezTo>
                    <a:pt x="869" y="113"/>
                    <a:pt x="855" y="108"/>
                    <a:pt x="839" y="109"/>
                  </a:cubicBezTo>
                  <a:cubicBezTo>
                    <a:pt x="827" y="111"/>
                    <a:pt x="817" y="129"/>
                    <a:pt x="807" y="138"/>
                  </a:cubicBezTo>
                  <a:cubicBezTo>
                    <a:pt x="796" y="148"/>
                    <a:pt x="788" y="159"/>
                    <a:pt x="779" y="171"/>
                  </a:cubicBezTo>
                  <a:cubicBezTo>
                    <a:pt x="763" y="193"/>
                    <a:pt x="744" y="219"/>
                    <a:pt x="715" y="222"/>
                  </a:cubicBezTo>
                  <a:cubicBezTo>
                    <a:pt x="703" y="223"/>
                    <a:pt x="688" y="209"/>
                    <a:pt x="694" y="197"/>
                  </a:cubicBezTo>
                  <a:cubicBezTo>
                    <a:pt x="697" y="192"/>
                    <a:pt x="707" y="186"/>
                    <a:pt x="711" y="181"/>
                  </a:cubicBezTo>
                  <a:cubicBezTo>
                    <a:pt x="717" y="174"/>
                    <a:pt x="757" y="128"/>
                    <a:pt x="752" y="135"/>
                  </a:cubicBezTo>
                  <a:cubicBezTo>
                    <a:pt x="751" y="136"/>
                    <a:pt x="750" y="137"/>
                    <a:pt x="750" y="138"/>
                  </a:cubicBezTo>
                  <a:cubicBezTo>
                    <a:pt x="759" y="125"/>
                    <a:pt x="768" y="113"/>
                    <a:pt x="777" y="100"/>
                  </a:cubicBezTo>
                  <a:cubicBezTo>
                    <a:pt x="788" y="84"/>
                    <a:pt x="812" y="59"/>
                    <a:pt x="812" y="38"/>
                  </a:cubicBezTo>
                  <a:cubicBezTo>
                    <a:pt x="804" y="37"/>
                    <a:pt x="794" y="42"/>
                    <a:pt x="786" y="43"/>
                  </a:cubicBezTo>
                  <a:cubicBezTo>
                    <a:pt x="777" y="45"/>
                    <a:pt x="768" y="47"/>
                    <a:pt x="759" y="50"/>
                  </a:cubicBezTo>
                  <a:cubicBezTo>
                    <a:pt x="740" y="56"/>
                    <a:pt x="721" y="59"/>
                    <a:pt x="705" y="71"/>
                  </a:cubicBezTo>
                  <a:cubicBezTo>
                    <a:pt x="714" y="53"/>
                    <a:pt x="727" y="35"/>
                    <a:pt x="737" y="16"/>
                  </a:cubicBezTo>
                  <a:cubicBezTo>
                    <a:pt x="742" y="6"/>
                    <a:pt x="746" y="0"/>
                    <a:pt x="731" y="0"/>
                  </a:cubicBezTo>
                  <a:cubicBezTo>
                    <a:pt x="722" y="0"/>
                    <a:pt x="712" y="2"/>
                    <a:pt x="703" y="4"/>
                  </a:cubicBezTo>
                  <a:cubicBezTo>
                    <a:pt x="694" y="6"/>
                    <a:pt x="685" y="8"/>
                    <a:pt x="677" y="13"/>
                  </a:cubicBezTo>
                  <a:cubicBezTo>
                    <a:pt x="667" y="19"/>
                    <a:pt x="666" y="31"/>
                    <a:pt x="658" y="37"/>
                  </a:cubicBezTo>
                  <a:cubicBezTo>
                    <a:pt x="651" y="42"/>
                    <a:pt x="639" y="43"/>
                    <a:pt x="631" y="48"/>
                  </a:cubicBezTo>
                  <a:cubicBezTo>
                    <a:pt x="621" y="53"/>
                    <a:pt x="612" y="70"/>
                    <a:pt x="602" y="69"/>
                  </a:cubicBezTo>
                  <a:cubicBezTo>
                    <a:pt x="590" y="68"/>
                    <a:pt x="578" y="54"/>
                    <a:pt x="568" y="48"/>
                  </a:cubicBezTo>
                  <a:cubicBezTo>
                    <a:pt x="563" y="46"/>
                    <a:pt x="553" y="40"/>
                    <a:pt x="547" y="42"/>
                  </a:cubicBezTo>
                  <a:cubicBezTo>
                    <a:pt x="541" y="44"/>
                    <a:pt x="534" y="53"/>
                    <a:pt x="530" y="58"/>
                  </a:cubicBezTo>
                  <a:cubicBezTo>
                    <a:pt x="520" y="71"/>
                    <a:pt x="509" y="85"/>
                    <a:pt x="503" y="100"/>
                  </a:cubicBezTo>
                  <a:cubicBezTo>
                    <a:pt x="497" y="114"/>
                    <a:pt x="497" y="129"/>
                    <a:pt x="494" y="143"/>
                  </a:cubicBezTo>
                  <a:cubicBezTo>
                    <a:pt x="492" y="128"/>
                    <a:pt x="461" y="123"/>
                    <a:pt x="450" y="121"/>
                  </a:cubicBezTo>
                  <a:cubicBezTo>
                    <a:pt x="436" y="118"/>
                    <a:pt x="407" y="111"/>
                    <a:pt x="409" y="133"/>
                  </a:cubicBezTo>
                  <a:cubicBezTo>
                    <a:pt x="410" y="145"/>
                    <a:pt x="413" y="156"/>
                    <a:pt x="416" y="167"/>
                  </a:cubicBezTo>
                  <a:cubicBezTo>
                    <a:pt x="421" y="187"/>
                    <a:pt x="424" y="213"/>
                    <a:pt x="434" y="231"/>
                  </a:cubicBezTo>
                  <a:cubicBezTo>
                    <a:pt x="424" y="233"/>
                    <a:pt x="398" y="239"/>
                    <a:pt x="396" y="251"/>
                  </a:cubicBezTo>
                  <a:cubicBezTo>
                    <a:pt x="395" y="256"/>
                    <a:pt x="398" y="265"/>
                    <a:pt x="398" y="271"/>
                  </a:cubicBezTo>
                  <a:cubicBezTo>
                    <a:pt x="398" y="280"/>
                    <a:pt x="401" y="285"/>
                    <a:pt x="403" y="293"/>
                  </a:cubicBezTo>
                  <a:cubicBezTo>
                    <a:pt x="408" y="308"/>
                    <a:pt x="412" y="322"/>
                    <a:pt x="421" y="335"/>
                  </a:cubicBezTo>
                  <a:cubicBezTo>
                    <a:pt x="428" y="345"/>
                    <a:pt x="435" y="356"/>
                    <a:pt x="444" y="365"/>
                  </a:cubicBezTo>
                  <a:cubicBezTo>
                    <a:pt x="449" y="371"/>
                    <a:pt x="458" y="378"/>
                    <a:pt x="451" y="386"/>
                  </a:cubicBezTo>
                  <a:cubicBezTo>
                    <a:pt x="442" y="396"/>
                    <a:pt x="409" y="389"/>
                    <a:pt x="399" y="383"/>
                  </a:cubicBezTo>
                  <a:close/>
                </a:path>
              </a:pathLst>
            </a:custGeom>
            <a:solidFill>
              <a:srgbClr val="C6A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6" name="Freeform 108"/>
            <p:cNvSpPr>
              <a:spLocks/>
            </p:cNvSpPr>
            <p:nvPr/>
          </p:nvSpPr>
          <p:spPr bwMode="auto">
            <a:xfrm>
              <a:off x="932543" y="4056063"/>
              <a:ext cx="700088" cy="336550"/>
            </a:xfrm>
            <a:custGeom>
              <a:avLst/>
              <a:gdLst>
                <a:gd name="T0" fmla="*/ 314 w 319"/>
                <a:gd name="T1" fmla="*/ 15 h 153"/>
                <a:gd name="T2" fmla="*/ 272 w 319"/>
                <a:gd name="T3" fmla="*/ 9 h 153"/>
                <a:gd name="T4" fmla="*/ 222 w 319"/>
                <a:gd name="T5" fmla="*/ 18 h 153"/>
                <a:gd name="T6" fmla="*/ 114 w 319"/>
                <a:gd name="T7" fmla="*/ 61 h 153"/>
                <a:gd name="T8" fmla="*/ 44 w 319"/>
                <a:gd name="T9" fmla="*/ 110 h 153"/>
                <a:gd name="T10" fmla="*/ 20 w 319"/>
                <a:gd name="T11" fmla="*/ 131 h 153"/>
                <a:gd name="T12" fmla="*/ 0 w 319"/>
                <a:gd name="T13" fmla="*/ 153 h 153"/>
                <a:gd name="T14" fmla="*/ 93 w 319"/>
                <a:gd name="T15" fmla="*/ 78 h 153"/>
                <a:gd name="T16" fmla="*/ 146 w 319"/>
                <a:gd name="T17" fmla="*/ 46 h 153"/>
                <a:gd name="T18" fmla="*/ 200 w 319"/>
                <a:gd name="T19" fmla="*/ 28 h 153"/>
                <a:gd name="T20" fmla="*/ 257 w 319"/>
                <a:gd name="T21" fmla="*/ 15 h 153"/>
                <a:gd name="T22" fmla="*/ 286 w 319"/>
                <a:gd name="T23" fmla="*/ 11 h 153"/>
                <a:gd name="T24" fmla="*/ 300 w 319"/>
                <a:gd name="T25" fmla="*/ 12 h 153"/>
                <a:gd name="T26" fmla="*/ 313 w 319"/>
                <a:gd name="T27" fmla="*/ 1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9" h="153">
                  <a:moveTo>
                    <a:pt x="314" y="15"/>
                  </a:moveTo>
                  <a:cubicBezTo>
                    <a:pt x="319" y="0"/>
                    <a:pt x="279" y="8"/>
                    <a:pt x="272" y="9"/>
                  </a:cubicBezTo>
                  <a:cubicBezTo>
                    <a:pt x="254" y="10"/>
                    <a:pt x="239" y="15"/>
                    <a:pt x="222" y="18"/>
                  </a:cubicBezTo>
                  <a:cubicBezTo>
                    <a:pt x="186" y="27"/>
                    <a:pt x="145" y="40"/>
                    <a:pt x="114" y="61"/>
                  </a:cubicBezTo>
                  <a:cubicBezTo>
                    <a:pt x="90" y="76"/>
                    <a:pt x="67" y="93"/>
                    <a:pt x="44" y="110"/>
                  </a:cubicBezTo>
                  <a:cubicBezTo>
                    <a:pt x="36" y="116"/>
                    <a:pt x="29" y="125"/>
                    <a:pt x="20" y="131"/>
                  </a:cubicBezTo>
                  <a:cubicBezTo>
                    <a:pt x="11" y="138"/>
                    <a:pt x="5" y="144"/>
                    <a:pt x="0" y="153"/>
                  </a:cubicBezTo>
                  <a:cubicBezTo>
                    <a:pt x="27" y="123"/>
                    <a:pt x="60" y="102"/>
                    <a:pt x="93" y="78"/>
                  </a:cubicBezTo>
                  <a:cubicBezTo>
                    <a:pt x="110" y="66"/>
                    <a:pt x="128" y="55"/>
                    <a:pt x="146" y="46"/>
                  </a:cubicBezTo>
                  <a:cubicBezTo>
                    <a:pt x="162" y="39"/>
                    <a:pt x="182" y="33"/>
                    <a:pt x="200" y="28"/>
                  </a:cubicBezTo>
                  <a:cubicBezTo>
                    <a:pt x="219" y="23"/>
                    <a:pt x="237" y="19"/>
                    <a:pt x="257" y="15"/>
                  </a:cubicBezTo>
                  <a:cubicBezTo>
                    <a:pt x="266" y="13"/>
                    <a:pt x="276" y="11"/>
                    <a:pt x="286" y="11"/>
                  </a:cubicBezTo>
                  <a:cubicBezTo>
                    <a:pt x="291" y="10"/>
                    <a:pt x="295" y="11"/>
                    <a:pt x="300" y="12"/>
                  </a:cubicBezTo>
                  <a:cubicBezTo>
                    <a:pt x="304" y="12"/>
                    <a:pt x="311" y="16"/>
                    <a:pt x="313" y="1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8" name="Freeform 109"/>
            <p:cNvSpPr>
              <a:spLocks/>
            </p:cNvSpPr>
            <p:nvPr/>
          </p:nvSpPr>
          <p:spPr bwMode="auto">
            <a:xfrm>
              <a:off x="1100818" y="3990976"/>
              <a:ext cx="246063" cy="133350"/>
            </a:xfrm>
            <a:custGeom>
              <a:avLst/>
              <a:gdLst>
                <a:gd name="T0" fmla="*/ 103 w 112"/>
                <a:gd name="T1" fmla="*/ 61 h 61"/>
                <a:gd name="T2" fmla="*/ 15 w 112"/>
                <a:gd name="T3" fmla="*/ 4 h 61"/>
                <a:gd name="T4" fmla="*/ 0 w 112"/>
                <a:gd name="T5" fmla="*/ 2 h 61"/>
                <a:gd name="T6" fmla="*/ 15 w 112"/>
                <a:gd name="T7" fmla="*/ 1 h 61"/>
                <a:gd name="T8" fmla="*/ 32 w 112"/>
                <a:gd name="T9" fmla="*/ 4 h 61"/>
                <a:gd name="T10" fmla="*/ 66 w 112"/>
                <a:gd name="T11" fmla="*/ 11 h 61"/>
                <a:gd name="T12" fmla="*/ 98 w 112"/>
                <a:gd name="T13" fmla="*/ 30 h 61"/>
                <a:gd name="T14" fmla="*/ 103 w 112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61">
                  <a:moveTo>
                    <a:pt x="103" y="61"/>
                  </a:moveTo>
                  <a:cubicBezTo>
                    <a:pt x="104" y="17"/>
                    <a:pt x="46" y="9"/>
                    <a:pt x="15" y="4"/>
                  </a:cubicBezTo>
                  <a:cubicBezTo>
                    <a:pt x="10" y="4"/>
                    <a:pt x="5" y="3"/>
                    <a:pt x="0" y="2"/>
                  </a:cubicBezTo>
                  <a:cubicBezTo>
                    <a:pt x="4" y="0"/>
                    <a:pt x="11" y="1"/>
                    <a:pt x="15" y="1"/>
                  </a:cubicBezTo>
                  <a:cubicBezTo>
                    <a:pt x="21" y="1"/>
                    <a:pt x="26" y="2"/>
                    <a:pt x="32" y="4"/>
                  </a:cubicBezTo>
                  <a:cubicBezTo>
                    <a:pt x="43" y="7"/>
                    <a:pt x="54" y="7"/>
                    <a:pt x="66" y="11"/>
                  </a:cubicBezTo>
                  <a:cubicBezTo>
                    <a:pt x="76" y="15"/>
                    <a:pt x="90" y="23"/>
                    <a:pt x="98" y="30"/>
                  </a:cubicBezTo>
                  <a:cubicBezTo>
                    <a:pt x="102" y="34"/>
                    <a:pt x="112" y="60"/>
                    <a:pt x="103" y="6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9" name="Freeform 110"/>
            <p:cNvSpPr>
              <a:spLocks/>
            </p:cNvSpPr>
            <p:nvPr/>
          </p:nvSpPr>
          <p:spPr bwMode="auto">
            <a:xfrm>
              <a:off x="910318" y="4219576"/>
              <a:ext cx="153988" cy="36513"/>
            </a:xfrm>
            <a:custGeom>
              <a:avLst/>
              <a:gdLst>
                <a:gd name="T0" fmla="*/ 0 w 70"/>
                <a:gd name="T1" fmla="*/ 12 h 17"/>
                <a:gd name="T2" fmla="*/ 70 w 70"/>
                <a:gd name="T3" fmla="*/ 17 h 17"/>
                <a:gd name="T4" fmla="*/ 35 w 70"/>
                <a:gd name="T5" fmla="*/ 12 h 17"/>
                <a:gd name="T6" fmla="*/ 0 w 70"/>
                <a:gd name="T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7">
                  <a:moveTo>
                    <a:pt x="0" y="12"/>
                  </a:moveTo>
                  <a:cubicBezTo>
                    <a:pt x="17" y="11"/>
                    <a:pt x="58" y="0"/>
                    <a:pt x="70" y="17"/>
                  </a:cubicBezTo>
                  <a:cubicBezTo>
                    <a:pt x="58" y="15"/>
                    <a:pt x="48" y="12"/>
                    <a:pt x="35" y="12"/>
                  </a:cubicBezTo>
                  <a:cubicBezTo>
                    <a:pt x="23" y="13"/>
                    <a:pt x="12" y="15"/>
                    <a:pt x="0" y="1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0" name="Freeform 111"/>
            <p:cNvSpPr>
              <a:spLocks/>
            </p:cNvSpPr>
            <p:nvPr/>
          </p:nvSpPr>
          <p:spPr bwMode="auto">
            <a:xfrm>
              <a:off x="1007156" y="4352926"/>
              <a:ext cx="19050" cy="69850"/>
            </a:xfrm>
            <a:custGeom>
              <a:avLst/>
              <a:gdLst>
                <a:gd name="T0" fmla="*/ 3 w 9"/>
                <a:gd name="T1" fmla="*/ 0 h 32"/>
                <a:gd name="T2" fmla="*/ 0 w 9"/>
                <a:gd name="T3" fmla="*/ 32 h 32"/>
                <a:gd name="T4" fmla="*/ 3 w 9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2">
                  <a:moveTo>
                    <a:pt x="3" y="0"/>
                  </a:moveTo>
                  <a:cubicBezTo>
                    <a:pt x="3" y="11"/>
                    <a:pt x="2" y="21"/>
                    <a:pt x="0" y="32"/>
                  </a:cubicBezTo>
                  <a:cubicBezTo>
                    <a:pt x="6" y="24"/>
                    <a:pt x="9" y="8"/>
                    <a:pt x="3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1" name="Freeform 112"/>
            <p:cNvSpPr>
              <a:spLocks/>
            </p:cNvSpPr>
            <p:nvPr/>
          </p:nvSpPr>
          <p:spPr bwMode="auto">
            <a:xfrm>
              <a:off x="1197656" y="4175126"/>
              <a:ext cx="38100" cy="285750"/>
            </a:xfrm>
            <a:custGeom>
              <a:avLst/>
              <a:gdLst>
                <a:gd name="T0" fmla="*/ 1 w 17"/>
                <a:gd name="T1" fmla="*/ 130 h 130"/>
                <a:gd name="T2" fmla="*/ 8 w 17"/>
                <a:gd name="T3" fmla="*/ 99 h 130"/>
                <a:gd name="T4" fmla="*/ 11 w 17"/>
                <a:gd name="T5" fmla="*/ 69 h 130"/>
                <a:gd name="T6" fmla="*/ 12 w 17"/>
                <a:gd name="T7" fmla="*/ 33 h 130"/>
                <a:gd name="T8" fmla="*/ 10 w 17"/>
                <a:gd name="T9" fmla="*/ 21 h 130"/>
                <a:gd name="T10" fmla="*/ 1 w 17"/>
                <a:gd name="T11" fmla="*/ 9 h 130"/>
                <a:gd name="T12" fmla="*/ 15 w 17"/>
                <a:gd name="T13" fmla="*/ 28 h 130"/>
                <a:gd name="T14" fmla="*/ 16 w 17"/>
                <a:gd name="T15" fmla="*/ 68 h 130"/>
                <a:gd name="T16" fmla="*/ 11 w 17"/>
                <a:gd name="T17" fmla="*/ 98 h 130"/>
                <a:gd name="T18" fmla="*/ 2 w 17"/>
                <a:gd name="T1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30">
                  <a:moveTo>
                    <a:pt x="1" y="130"/>
                  </a:moveTo>
                  <a:cubicBezTo>
                    <a:pt x="0" y="120"/>
                    <a:pt x="6" y="109"/>
                    <a:pt x="8" y="99"/>
                  </a:cubicBezTo>
                  <a:cubicBezTo>
                    <a:pt x="9" y="89"/>
                    <a:pt x="10" y="78"/>
                    <a:pt x="11" y="69"/>
                  </a:cubicBezTo>
                  <a:cubicBezTo>
                    <a:pt x="12" y="58"/>
                    <a:pt x="13" y="43"/>
                    <a:pt x="12" y="33"/>
                  </a:cubicBezTo>
                  <a:cubicBezTo>
                    <a:pt x="11" y="28"/>
                    <a:pt x="11" y="26"/>
                    <a:pt x="10" y="21"/>
                  </a:cubicBezTo>
                  <a:cubicBezTo>
                    <a:pt x="8" y="17"/>
                    <a:pt x="3" y="14"/>
                    <a:pt x="1" y="9"/>
                  </a:cubicBezTo>
                  <a:cubicBezTo>
                    <a:pt x="9" y="0"/>
                    <a:pt x="15" y="24"/>
                    <a:pt x="15" y="28"/>
                  </a:cubicBezTo>
                  <a:cubicBezTo>
                    <a:pt x="16" y="39"/>
                    <a:pt x="17" y="56"/>
                    <a:pt x="16" y="68"/>
                  </a:cubicBezTo>
                  <a:cubicBezTo>
                    <a:pt x="15" y="78"/>
                    <a:pt x="13" y="87"/>
                    <a:pt x="11" y="98"/>
                  </a:cubicBezTo>
                  <a:cubicBezTo>
                    <a:pt x="9" y="108"/>
                    <a:pt x="2" y="126"/>
                    <a:pt x="2" y="13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2" name="Freeform 113"/>
            <p:cNvSpPr>
              <a:spLocks/>
            </p:cNvSpPr>
            <p:nvPr/>
          </p:nvSpPr>
          <p:spPr bwMode="auto">
            <a:xfrm>
              <a:off x="1402443" y="4117976"/>
              <a:ext cx="31750" cy="98425"/>
            </a:xfrm>
            <a:custGeom>
              <a:avLst/>
              <a:gdLst>
                <a:gd name="T0" fmla="*/ 0 w 15"/>
                <a:gd name="T1" fmla="*/ 1 h 45"/>
                <a:gd name="T2" fmla="*/ 9 w 15"/>
                <a:gd name="T3" fmla="*/ 45 h 45"/>
                <a:gd name="T4" fmla="*/ 0 w 1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45">
                  <a:moveTo>
                    <a:pt x="0" y="1"/>
                  </a:moveTo>
                  <a:cubicBezTo>
                    <a:pt x="10" y="15"/>
                    <a:pt x="7" y="30"/>
                    <a:pt x="9" y="45"/>
                  </a:cubicBezTo>
                  <a:cubicBezTo>
                    <a:pt x="15" y="35"/>
                    <a:pt x="15" y="3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3" name="Freeform 114"/>
            <p:cNvSpPr>
              <a:spLocks/>
            </p:cNvSpPr>
            <p:nvPr/>
          </p:nvSpPr>
          <p:spPr bwMode="auto">
            <a:xfrm>
              <a:off x="1331006" y="4335463"/>
              <a:ext cx="200025" cy="69850"/>
            </a:xfrm>
            <a:custGeom>
              <a:avLst/>
              <a:gdLst>
                <a:gd name="T0" fmla="*/ 84 w 91"/>
                <a:gd name="T1" fmla="*/ 1 h 32"/>
                <a:gd name="T2" fmla="*/ 46 w 91"/>
                <a:gd name="T3" fmla="*/ 7 h 32"/>
                <a:gd name="T4" fmla="*/ 0 w 91"/>
                <a:gd name="T5" fmla="*/ 32 h 32"/>
                <a:gd name="T6" fmla="*/ 47 w 91"/>
                <a:gd name="T7" fmla="*/ 12 h 32"/>
                <a:gd name="T8" fmla="*/ 72 w 91"/>
                <a:gd name="T9" fmla="*/ 9 h 32"/>
                <a:gd name="T10" fmla="*/ 85 w 9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32">
                  <a:moveTo>
                    <a:pt x="84" y="1"/>
                  </a:moveTo>
                  <a:cubicBezTo>
                    <a:pt x="72" y="6"/>
                    <a:pt x="58" y="4"/>
                    <a:pt x="46" y="7"/>
                  </a:cubicBezTo>
                  <a:cubicBezTo>
                    <a:pt x="29" y="12"/>
                    <a:pt x="11" y="19"/>
                    <a:pt x="0" y="32"/>
                  </a:cubicBezTo>
                  <a:cubicBezTo>
                    <a:pt x="14" y="22"/>
                    <a:pt x="30" y="16"/>
                    <a:pt x="47" y="12"/>
                  </a:cubicBezTo>
                  <a:cubicBezTo>
                    <a:pt x="56" y="9"/>
                    <a:pt x="63" y="8"/>
                    <a:pt x="72" y="9"/>
                  </a:cubicBezTo>
                  <a:cubicBezTo>
                    <a:pt x="78" y="9"/>
                    <a:pt x="91" y="10"/>
                    <a:pt x="8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4" name="Freeform 115"/>
            <p:cNvSpPr>
              <a:spLocks/>
            </p:cNvSpPr>
            <p:nvPr/>
          </p:nvSpPr>
          <p:spPr bwMode="auto">
            <a:xfrm>
              <a:off x="1583418" y="4243388"/>
              <a:ext cx="187325" cy="166688"/>
            </a:xfrm>
            <a:custGeom>
              <a:avLst/>
              <a:gdLst>
                <a:gd name="T0" fmla="*/ 0 w 85"/>
                <a:gd name="T1" fmla="*/ 0 h 76"/>
                <a:gd name="T2" fmla="*/ 22 w 85"/>
                <a:gd name="T3" fmla="*/ 11 h 76"/>
                <a:gd name="T4" fmla="*/ 48 w 85"/>
                <a:gd name="T5" fmla="*/ 26 h 76"/>
                <a:gd name="T6" fmla="*/ 85 w 85"/>
                <a:gd name="T7" fmla="*/ 76 h 76"/>
                <a:gd name="T8" fmla="*/ 74 w 85"/>
                <a:gd name="T9" fmla="*/ 53 h 76"/>
                <a:gd name="T10" fmla="*/ 54 w 85"/>
                <a:gd name="T11" fmla="*/ 26 h 76"/>
                <a:gd name="T12" fmla="*/ 1 w 85"/>
                <a:gd name="T1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76">
                  <a:moveTo>
                    <a:pt x="0" y="0"/>
                  </a:moveTo>
                  <a:cubicBezTo>
                    <a:pt x="0" y="11"/>
                    <a:pt x="15" y="9"/>
                    <a:pt x="22" y="11"/>
                  </a:cubicBezTo>
                  <a:cubicBezTo>
                    <a:pt x="34" y="14"/>
                    <a:pt x="40" y="17"/>
                    <a:pt x="48" y="26"/>
                  </a:cubicBezTo>
                  <a:cubicBezTo>
                    <a:pt x="62" y="39"/>
                    <a:pt x="72" y="49"/>
                    <a:pt x="85" y="76"/>
                  </a:cubicBezTo>
                  <a:cubicBezTo>
                    <a:pt x="83" y="65"/>
                    <a:pt x="78" y="61"/>
                    <a:pt x="74" y="53"/>
                  </a:cubicBezTo>
                  <a:cubicBezTo>
                    <a:pt x="68" y="42"/>
                    <a:pt x="63" y="35"/>
                    <a:pt x="54" y="26"/>
                  </a:cubicBezTo>
                  <a:cubicBezTo>
                    <a:pt x="39" y="13"/>
                    <a:pt x="20" y="3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5" name="Freeform 116"/>
            <p:cNvSpPr>
              <a:spLocks/>
            </p:cNvSpPr>
            <p:nvPr/>
          </p:nvSpPr>
          <p:spPr bwMode="auto">
            <a:xfrm>
              <a:off x="1318306" y="5054601"/>
              <a:ext cx="109538" cy="133350"/>
            </a:xfrm>
            <a:custGeom>
              <a:avLst/>
              <a:gdLst>
                <a:gd name="T0" fmla="*/ 41 w 50"/>
                <a:gd name="T1" fmla="*/ 1 h 61"/>
                <a:gd name="T2" fmla="*/ 19 w 50"/>
                <a:gd name="T3" fmla="*/ 22 h 61"/>
                <a:gd name="T4" fmla="*/ 0 w 50"/>
                <a:gd name="T5" fmla="*/ 61 h 61"/>
                <a:gd name="T6" fmla="*/ 21 w 50"/>
                <a:gd name="T7" fmla="*/ 25 h 61"/>
                <a:gd name="T8" fmla="*/ 37 w 50"/>
                <a:gd name="T9" fmla="*/ 13 h 61"/>
                <a:gd name="T10" fmla="*/ 41 w 50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1">
                  <a:moveTo>
                    <a:pt x="41" y="1"/>
                  </a:moveTo>
                  <a:cubicBezTo>
                    <a:pt x="36" y="11"/>
                    <a:pt x="25" y="14"/>
                    <a:pt x="19" y="22"/>
                  </a:cubicBezTo>
                  <a:cubicBezTo>
                    <a:pt x="10" y="33"/>
                    <a:pt x="1" y="46"/>
                    <a:pt x="0" y="61"/>
                  </a:cubicBezTo>
                  <a:cubicBezTo>
                    <a:pt x="4" y="47"/>
                    <a:pt x="12" y="36"/>
                    <a:pt x="21" y="25"/>
                  </a:cubicBezTo>
                  <a:cubicBezTo>
                    <a:pt x="26" y="20"/>
                    <a:pt x="30" y="16"/>
                    <a:pt x="37" y="13"/>
                  </a:cubicBezTo>
                  <a:cubicBezTo>
                    <a:pt x="41" y="10"/>
                    <a:pt x="50" y="7"/>
                    <a:pt x="4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6" name="Freeform 117"/>
            <p:cNvSpPr>
              <a:spLocks/>
            </p:cNvSpPr>
            <p:nvPr/>
          </p:nvSpPr>
          <p:spPr bwMode="auto">
            <a:xfrm>
              <a:off x="1437368" y="5140326"/>
              <a:ext cx="46038" cy="65088"/>
            </a:xfrm>
            <a:custGeom>
              <a:avLst/>
              <a:gdLst>
                <a:gd name="T0" fmla="*/ 4 w 21"/>
                <a:gd name="T1" fmla="*/ 1 h 30"/>
                <a:gd name="T2" fmla="*/ 14 w 21"/>
                <a:gd name="T3" fmla="*/ 12 h 30"/>
                <a:gd name="T4" fmla="*/ 20 w 21"/>
                <a:gd name="T5" fmla="*/ 30 h 30"/>
                <a:gd name="T6" fmla="*/ 12 w 21"/>
                <a:gd name="T7" fmla="*/ 13 h 30"/>
                <a:gd name="T8" fmla="*/ 6 w 21"/>
                <a:gd name="T9" fmla="*/ 6 h 30"/>
                <a:gd name="T10" fmla="*/ 5 w 21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0">
                  <a:moveTo>
                    <a:pt x="4" y="1"/>
                  </a:moveTo>
                  <a:cubicBezTo>
                    <a:pt x="6" y="5"/>
                    <a:pt x="11" y="8"/>
                    <a:pt x="14" y="12"/>
                  </a:cubicBezTo>
                  <a:cubicBezTo>
                    <a:pt x="17" y="17"/>
                    <a:pt x="21" y="23"/>
                    <a:pt x="20" y="30"/>
                  </a:cubicBezTo>
                  <a:cubicBezTo>
                    <a:pt x="19" y="23"/>
                    <a:pt x="16" y="18"/>
                    <a:pt x="12" y="13"/>
                  </a:cubicBezTo>
                  <a:cubicBezTo>
                    <a:pt x="10" y="10"/>
                    <a:pt x="9" y="8"/>
                    <a:pt x="6" y="6"/>
                  </a:cubicBezTo>
                  <a:cubicBezTo>
                    <a:pt x="4" y="5"/>
                    <a:pt x="0" y="3"/>
                    <a:pt x="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7" name="Freeform 118"/>
            <p:cNvSpPr>
              <a:spLocks/>
            </p:cNvSpPr>
            <p:nvPr/>
          </p:nvSpPr>
          <p:spPr bwMode="auto">
            <a:xfrm>
              <a:off x="1437368" y="4878388"/>
              <a:ext cx="242888" cy="147638"/>
            </a:xfrm>
            <a:custGeom>
              <a:avLst/>
              <a:gdLst>
                <a:gd name="T0" fmla="*/ 0 w 111"/>
                <a:gd name="T1" fmla="*/ 0 h 67"/>
                <a:gd name="T2" fmla="*/ 28 w 111"/>
                <a:gd name="T3" fmla="*/ 8 h 67"/>
                <a:gd name="T4" fmla="*/ 61 w 111"/>
                <a:gd name="T5" fmla="*/ 20 h 67"/>
                <a:gd name="T6" fmla="*/ 111 w 111"/>
                <a:gd name="T7" fmla="*/ 67 h 67"/>
                <a:gd name="T8" fmla="*/ 95 w 111"/>
                <a:gd name="T9" fmla="*/ 45 h 67"/>
                <a:gd name="T10" fmla="*/ 68 w 111"/>
                <a:gd name="T11" fmla="*/ 20 h 67"/>
                <a:gd name="T12" fmla="*/ 1 w 111"/>
                <a:gd name="T13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67">
                  <a:moveTo>
                    <a:pt x="0" y="0"/>
                  </a:moveTo>
                  <a:cubicBezTo>
                    <a:pt x="1" y="12"/>
                    <a:pt x="19" y="7"/>
                    <a:pt x="28" y="8"/>
                  </a:cubicBezTo>
                  <a:cubicBezTo>
                    <a:pt x="42" y="10"/>
                    <a:pt x="50" y="13"/>
                    <a:pt x="61" y="20"/>
                  </a:cubicBezTo>
                  <a:cubicBezTo>
                    <a:pt x="79" y="32"/>
                    <a:pt x="92" y="41"/>
                    <a:pt x="111" y="67"/>
                  </a:cubicBezTo>
                  <a:cubicBezTo>
                    <a:pt x="107" y="56"/>
                    <a:pt x="101" y="52"/>
                    <a:pt x="95" y="45"/>
                  </a:cubicBezTo>
                  <a:cubicBezTo>
                    <a:pt x="87" y="35"/>
                    <a:pt x="79" y="27"/>
                    <a:pt x="68" y="20"/>
                  </a:cubicBezTo>
                  <a:cubicBezTo>
                    <a:pt x="48" y="9"/>
                    <a:pt x="25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8" name="Freeform 119"/>
            <p:cNvSpPr>
              <a:spLocks/>
            </p:cNvSpPr>
            <p:nvPr/>
          </p:nvSpPr>
          <p:spPr bwMode="auto">
            <a:xfrm>
              <a:off x="1197656" y="4730751"/>
              <a:ext cx="234950" cy="190500"/>
            </a:xfrm>
            <a:custGeom>
              <a:avLst/>
              <a:gdLst>
                <a:gd name="T0" fmla="*/ 103 w 107"/>
                <a:gd name="T1" fmla="*/ 0 h 87"/>
                <a:gd name="T2" fmla="*/ 0 w 107"/>
                <a:gd name="T3" fmla="*/ 87 h 87"/>
                <a:gd name="T4" fmla="*/ 21 w 107"/>
                <a:gd name="T5" fmla="*/ 57 h 87"/>
                <a:gd name="T6" fmla="*/ 48 w 107"/>
                <a:gd name="T7" fmla="*/ 32 h 87"/>
                <a:gd name="T8" fmla="*/ 79 w 107"/>
                <a:gd name="T9" fmla="*/ 12 h 87"/>
                <a:gd name="T10" fmla="*/ 104 w 107"/>
                <a:gd name="T11" fmla="*/ 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87">
                  <a:moveTo>
                    <a:pt x="103" y="0"/>
                  </a:moveTo>
                  <a:cubicBezTo>
                    <a:pt x="57" y="10"/>
                    <a:pt x="18" y="44"/>
                    <a:pt x="0" y="87"/>
                  </a:cubicBezTo>
                  <a:cubicBezTo>
                    <a:pt x="8" y="78"/>
                    <a:pt x="13" y="66"/>
                    <a:pt x="21" y="57"/>
                  </a:cubicBezTo>
                  <a:cubicBezTo>
                    <a:pt x="28" y="47"/>
                    <a:pt x="38" y="39"/>
                    <a:pt x="48" y="32"/>
                  </a:cubicBezTo>
                  <a:cubicBezTo>
                    <a:pt x="58" y="24"/>
                    <a:pt x="68" y="17"/>
                    <a:pt x="79" y="12"/>
                  </a:cubicBezTo>
                  <a:cubicBezTo>
                    <a:pt x="86" y="9"/>
                    <a:pt x="107" y="9"/>
                    <a:pt x="10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9" name="Freeform 120"/>
            <p:cNvSpPr>
              <a:spLocks/>
            </p:cNvSpPr>
            <p:nvPr/>
          </p:nvSpPr>
          <p:spPr bwMode="auto">
            <a:xfrm>
              <a:off x="1486581" y="4554538"/>
              <a:ext cx="233363" cy="188913"/>
            </a:xfrm>
            <a:custGeom>
              <a:avLst/>
              <a:gdLst>
                <a:gd name="T0" fmla="*/ 3 w 106"/>
                <a:gd name="T1" fmla="*/ 0 h 86"/>
                <a:gd name="T2" fmla="*/ 106 w 106"/>
                <a:gd name="T3" fmla="*/ 86 h 86"/>
                <a:gd name="T4" fmla="*/ 85 w 106"/>
                <a:gd name="T5" fmla="*/ 56 h 86"/>
                <a:gd name="T6" fmla="*/ 59 w 106"/>
                <a:gd name="T7" fmla="*/ 31 h 86"/>
                <a:gd name="T8" fmla="*/ 27 w 106"/>
                <a:gd name="T9" fmla="*/ 12 h 86"/>
                <a:gd name="T10" fmla="*/ 3 w 106"/>
                <a:gd name="T11" fmla="*/ 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86">
                  <a:moveTo>
                    <a:pt x="3" y="0"/>
                  </a:moveTo>
                  <a:cubicBezTo>
                    <a:pt x="49" y="9"/>
                    <a:pt x="88" y="43"/>
                    <a:pt x="106" y="86"/>
                  </a:cubicBezTo>
                  <a:cubicBezTo>
                    <a:pt x="98" y="78"/>
                    <a:pt x="93" y="65"/>
                    <a:pt x="85" y="56"/>
                  </a:cubicBezTo>
                  <a:cubicBezTo>
                    <a:pt x="78" y="46"/>
                    <a:pt x="68" y="38"/>
                    <a:pt x="59" y="31"/>
                  </a:cubicBezTo>
                  <a:cubicBezTo>
                    <a:pt x="48" y="24"/>
                    <a:pt x="38" y="17"/>
                    <a:pt x="27" y="12"/>
                  </a:cubicBezTo>
                  <a:cubicBezTo>
                    <a:pt x="20" y="8"/>
                    <a:pt x="0" y="8"/>
                    <a:pt x="3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0" name="Freeform 121"/>
            <p:cNvSpPr>
              <a:spLocks/>
            </p:cNvSpPr>
            <p:nvPr/>
          </p:nvSpPr>
          <p:spPr bwMode="auto">
            <a:xfrm>
              <a:off x="1415143" y="4105276"/>
              <a:ext cx="258763" cy="1255713"/>
            </a:xfrm>
            <a:custGeom>
              <a:avLst/>
              <a:gdLst>
                <a:gd name="T0" fmla="*/ 13 w 118"/>
                <a:gd name="T1" fmla="*/ 235 h 573"/>
                <a:gd name="T2" fmla="*/ 5 w 118"/>
                <a:gd name="T3" fmla="*/ 412 h 573"/>
                <a:gd name="T4" fmla="*/ 12 w 118"/>
                <a:gd name="T5" fmla="*/ 573 h 573"/>
                <a:gd name="T6" fmla="*/ 2 w 118"/>
                <a:gd name="T7" fmla="*/ 494 h 573"/>
                <a:gd name="T8" fmla="*/ 0 w 118"/>
                <a:gd name="T9" fmla="*/ 408 h 573"/>
                <a:gd name="T10" fmla="*/ 2 w 118"/>
                <a:gd name="T11" fmla="*/ 287 h 573"/>
                <a:gd name="T12" fmla="*/ 32 w 118"/>
                <a:gd name="T13" fmla="*/ 142 h 573"/>
                <a:gd name="T14" fmla="*/ 118 w 118"/>
                <a:gd name="T15" fmla="*/ 23 h 573"/>
                <a:gd name="T16" fmla="*/ 81 w 118"/>
                <a:gd name="T17" fmla="*/ 46 h 573"/>
                <a:gd name="T18" fmla="*/ 47 w 118"/>
                <a:gd name="T19" fmla="*/ 119 h 573"/>
                <a:gd name="T20" fmla="*/ 13 w 118"/>
                <a:gd name="T21" fmla="*/ 235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573">
                  <a:moveTo>
                    <a:pt x="13" y="235"/>
                  </a:moveTo>
                  <a:cubicBezTo>
                    <a:pt x="2" y="291"/>
                    <a:pt x="3" y="355"/>
                    <a:pt x="5" y="412"/>
                  </a:cubicBezTo>
                  <a:cubicBezTo>
                    <a:pt x="6" y="467"/>
                    <a:pt x="8" y="532"/>
                    <a:pt x="12" y="573"/>
                  </a:cubicBezTo>
                  <a:cubicBezTo>
                    <a:pt x="11" y="551"/>
                    <a:pt x="6" y="534"/>
                    <a:pt x="2" y="494"/>
                  </a:cubicBezTo>
                  <a:cubicBezTo>
                    <a:pt x="0" y="469"/>
                    <a:pt x="0" y="434"/>
                    <a:pt x="0" y="408"/>
                  </a:cubicBezTo>
                  <a:cubicBezTo>
                    <a:pt x="1" y="340"/>
                    <a:pt x="0" y="334"/>
                    <a:pt x="2" y="287"/>
                  </a:cubicBezTo>
                  <a:cubicBezTo>
                    <a:pt x="4" y="237"/>
                    <a:pt x="18" y="189"/>
                    <a:pt x="32" y="142"/>
                  </a:cubicBezTo>
                  <a:cubicBezTo>
                    <a:pt x="40" y="115"/>
                    <a:pt x="75" y="0"/>
                    <a:pt x="118" y="23"/>
                  </a:cubicBezTo>
                  <a:cubicBezTo>
                    <a:pt x="116" y="32"/>
                    <a:pt x="89" y="35"/>
                    <a:pt x="81" y="46"/>
                  </a:cubicBezTo>
                  <a:cubicBezTo>
                    <a:pt x="67" y="63"/>
                    <a:pt x="54" y="98"/>
                    <a:pt x="47" y="119"/>
                  </a:cubicBezTo>
                  <a:cubicBezTo>
                    <a:pt x="33" y="160"/>
                    <a:pt x="21" y="193"/>
                    <a:pt x="13" y="2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2" name="Freeform 122"/>
            <p:cNvSpPr>
              <a:spLocks/>
            </p:cNvSpPr>
            <p:nvPr/>
          </p:nvSpPr>
          <p:spPr bwMode="auto">
            <a:xfrm>
              <a:off x="1699306" y="3351213"/>
              <a:ext cx="357188" cy="727075"/>
            </a:xfrm>
            <a:custGeom>
              <a:avLst/>
              <a:gdLst>
                <a:gd name="T0" fmla="*/ 163 w 163"/>
                <a:gd name="T1" fmla="*/ 0 h 332"/>
                <a:gd name="T2" fmla="*/ 89 w 163"/>
                <a:gd name="T3" fmla="*/ 53 h 332"/>
                <a:gd name="T4" fmla="*/ 37 w 163"/>
                <a:gd name="T5" fmla="*/ 123 h 332"/>
                <a:gd name="T6" fmla="*/ 4 w 163"/>
                <a:gd name="T7" fmla="*/ 272 h 332"/>
                <a:gd name="T8" fmla="*/ 35 w 163"/>
                <a:gd name="T9" fmla="*/ 315 h 332"/>
                <a:gd name="T10" fmla="*/ 11 w 163"/>
                <a:gd name="T11" fmla="*/ 281 h 332"/>
                <a:gd name="T12" fmla="*/ 7 w 163"/>
                <a:gd name="T13" fmla="*/ 237 h 332"/>
                <a:gd name="T14" fmla="*/ 25 w 163"/>
                <a:gd name="T15" fmla="*/ 161 h 332"/>
                <a:gd name="T16" fmla="*/ 122 w 163"/>
                <a:gd name="T17" fmla="*/ 29 h 332"/>
                <a:gd name="T18" fmla="*/ 163 w 163"/>
                <a:gd name="T1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2">
                  <a:moveTo>
                    <a:pt x="163" y="0"/>
                  </a:moveTo>
                  <a:cubicBezTo>
                    <a:pt x="134" y="8"/>
                    <a:pt x="112" y="33"/>
                    <a:pt x="89" y="53"/>
                  </a:cubicBezTo>
                  <a:cubicBezTo>
                    <a:pt x="69" y="72"/>
                    <a:pt x="50" y="98"/>
                    <a:pt x="37" y="123"/>
                  </a:cubicBezTo>
                  <a:cubicBezTo>
                    <a:pt x="15" y="166"/>
                    <a:pt x="0" y="223"/>
                    <a:pt x="4" y="272"/>
                  </a:cubicBezTo>
                  <a:cubicBezTo>
                    <a:pt x="4" y="283"/>
                    <a:pt x="17" y="332"/>
                    <a:pt x="35" y="315"/>
                  </a:cubicBezTo>
                  <a:cubicBezTo>
                    <a:pt x="28" y="302"/>
                    <a:pt x="14" y="297"/>
                    <a:pt x="11" y="281"/>
                  </a:cubicBezTo>
                  <a:cubicBezTo>
                    <a:pt x="7" y="270"/>
                    <a:pt x="6" y="248"/>
                    <a:pt x="7" y="237"/>
                  </a:cubicBezTo>
                  <a:cubicBezTo>
                    <a:pt x="9" y="212"/>
                    <a:pt x="17" y="184"/>
                    <a:pt x="25" y="161"/>
                  </a:cubicBezTo>
                  <a:cubicBezTo>
                    <a:pt x="44" y="105"/>
                    <a:pt x="75" y="64"/>
                    <a:pt x="122" y="29"/>
                  </a:cubicBezTo>
                  <a:cubicBezTo>
                    <a:pt x="135" y="19"/>
                    <a:pt x="149" y="9"/>
                    <a:pt x="16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3" name="Freeform 123"/>
            <p:cNvSpPr>
              <a:spLocks/>
            </p:cNvSpPr>
            <p:nvPr/>
          </p:nvSpPr>
          <p:spPr bwMode="auto">
            <a:xfrm>
              <a:off x="1935843" y="3454401"/>
              <a:ext cx="79375" cy="38100"/>
            </a:xfrm>
            <a:custGeom>
              <a:avLst/>
              <a:gdLst>
                <a:gd name="T0" fmla="*/ 0 w 36"/>
                <a:gd name="T1" fmla="*/ 0 h 18"/>
                <a:gd name="T2" fmla="*/ 36 w 36"/>
                <a:gd name="T3" fmla="*/ 9 h 18"/>
                <a:gd name="T4" fmla="*/ 2 w 36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10" y="10"/>
                    <a:pt x="23" y="15"/>
                    <a:pt x="36" y="9"/>
                  </a:cubicBezTo>
                  <a:cubicBezTo>
                    <a:pt x="25" y="15"/>
                    <a:pt x="3" y="18"/>
                    <a:pt x="2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4" name="Freeform 124"/>
            <p:cNvSpPr>
              <a:spLocks/>
            </p:cNvSpPr>
            <p:nvPr/>
          </p:nvSpPr>
          <p:spPr bwMode="auto">
            <a:xfrm>
              <a:off x="1816781" y="3305176"/>
              <a:ext cx="46038" cy="185738"/>
            </a:xfrm>
            <a:custGeom>
              <a:avLst/>
              <a:gdLst>
                <a:gd name="T0" fmla="*/ 18 w 21"/>
                <a:gd name="T1" fmla="*/ 0 h 85"/>
                <a:gd name="T2" fmla="*/ 2 w 21"/>
                <a:gd name="T3" fmla="*/ 42 h 85"/>
                <a:gd name="T4" fmla="*/ 21 w 21"/>
                <a:gd name="T5" fmla="*/ 72 h 85"/>
                <a:gd name="T6" fmla="*/ 14 w 21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5">
                  <a:moveTo>
                    <a:pt x="18" y="0"/>
                  </a:moveTo>
                  <a:cubicBezTo>
                    <a:pt x="6" y="9"/>
                    <a:pt x="3" y="28"/>
                    <a:pt x="2" y="42"/>
                  </a:cubicBezTo>
                  <a:cubicBezTo>
                    <a:pt x="1" y="50"/>
                    <a:pt x="4" y="85"/>
                    <a:pt x="21" y="72"/>
                  </a:cubicBezTo>
                  <a:cubicBezTo>
                    <a:pt x="0" y="62"/>
                    <a:pt x="3" y="25"/>
                    <a:pt x="14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5" name="Freeform 125"/>
            <p:cNvSpPr>
              <a:spLocks/>
            </p:cNvSpPr>
            <p:nvPr/>
          </p:nvSpPr>
          <p:spPr bwMode="auto">
            <a:xfrm>
              <a:off x="1780268" y="3627438"/>
              <a:ext cx="136525" cy="63500"/>
            </a:xfrm>
            <a:custGeom>
              <a:avLst/>
              <a:gdLst>
                <a:gd name="T0" fmla="*/ 62 w 62"/>
                <a:gd name="T1" fmla="*/ 1 h 29"/>
                <a:gd name="T2" fmla="*/ 0 w 62"/>
                <a:gd name="T3" fmla="*/ 8 h 29"/>
                <a:gd name="T4" fmla="*/ 61 w 6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29">
                  <a:moveTo>
                    <a:pt x="62" y="1"/>
                  </a:moveTo>
                  <a:cubicBezTo>
                    <a:pt x="42" y="6"/>
                    <a:pt x="20" y="21"/>
                    <a:pt x="0" y="8"/>
                  </a:cubicBezTo>
                  <a:cubicBezTo>
                    <a:pt x="9" y="29"/>
                    <a:pt x="51" y="14"/>
                    <a:pt x="6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6" name="Freeform 126"/>
            <p:cNvSpPr>
              <a:spLocks/>
            </p:cNvSpPr>
            <p:nvPr/>
          </p:nvSpPr>
          <p:spPr bwMode="auto">
            <a:xfrm>
              <a:off x="1586593" y="3519488"/>
              <a:ext cx="147638" cy="212725"/>
            </a:xfrm>
            <a:custGeom>
              <a:avLst/>
              <a:gdLst>
                <a:gd name="T0" fmla="*/ 6 w 68"/>
                <a:gd name="T1" fmla="*/ 0 h 97"/>
                <a:gd name="T2" fmla="*/ 68 w 68"/>
                <a:gd name="T3" fmla="*/ 86 h 97"/>
                <a:gd name="T4" fmla="*/ 5 w 68"/>
                <a:gd name="T5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97">
                  <a:moveTo>
                    <a:pt x="6" y="0"/>
                  </a:moveTo>
                  <a:cubicBezTo>
                    <a:pt x="2" y="36"/>
                    <a:pt x="36" y="87"/>
                    <a:pt x="68" y="86"/>
                  </a:cubicBezTo>
                  <a:cubicBezTo>
                    <a:pt x="29" y="97"/>
                    <a:pt x="0" y="32"/>
                    <a:pt x="5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7" name="Freeform 127"/>
            <p:cNvSpPr>
              <a:spLocks/>
            </p:cNvSpPr>
            <p:nvPr/>
          </p:nvSpPr>
          <p:spPr bwMode="auto">
            <a:xfrm>
              <a:off x="1708831" y="3802063"/>
              <a:ext cx="338138" cy="119063"/>
            </a:xfrm>
            <a:custGeom>
              <a:avLst/>
              <a:gdLst>
                <a:gd name="T0" fmla="*/ 0 w 154"/>
                <a:gd name="T1" fmla="*/ 26 h 54"/>
                <a:gd name="T2" fmla="*/ 76 w 154"/>
                <a:gd name="T3" fmla="*/ 43 h 54"/>
                <a:gd name="T4" fmla="*/ 154 w 154"/>
                <a:gd name="T5" fmla="*/ 0 h 54"/>
                <a:gd name="T6" fmla="*/ 77 w 154"/>
                <a:gd name="T7" fmla="*/ 39 h 54"/>
                <a:gd name="T8" fmla="*/ 1 w 154"/>
                <a:gd name="T9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54">
                  <a:moveTo>
                    <a:pt x="0" y="26"/>
                  </a:moveTo>
                  <a:cubicBezTo>
                    <a:pt x="8" y="54"/>
                    <a:pt x="55" y="47"/>
                    <a:pt x="76" y="43"/>
                  </a:cubicBezTo>
                  <a:cubicBezTo>
                    <a:pt x="109" y="40"/>
                    <a:pt x="134" y="25"/>
                    <a:pt x="154" y="0"/>
                  </a:cubicBezTo>
                  <a:cubicBezTo>
                    <a:pt x="138" y="22"/>
                    <a:pt x="104" y="34"/>
                    <a:pt x="77" y="39"/>
                  </a:cubicBezTo>
                  <a:cubicBezTo>
                    <a:pt x="58" y="42"/>
                    <a:pt x="7" y="48"/>
                    <a:pt x="1" y="2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8" name="Freeform 128"/>
            <p:cNvSpPr>
              <a:spLocks/>
            </p:cNvSpPr>
            <p:nvPr/>
          </p:nvSpPr>
          <p:spPr bwMode="auto">
            <a:xfrm>
              <a:off x="1583418" y="3784601"/>
              <a:ext cx="104775" cy="80963"/>
            </a:xfrm>
            <a:custGeom>
              <a:avLst/>
              <a:gdLst>
                <a:gd name="T0" fmla="*/ 2 w 48"/>
                <a:gd name="T1" fmla="*/ 2 h 37"/>
                <a:gd name="T2" fmla="*/ 48 w 48"/>
                <a:gd name="T3" fmla="*/ 20 h 37"/>
                <a:gd name="T4" fmla="*/ 23 w 48"/>
                <a:gd name="T5" fmla="*/ 20 h 37"/>
                <a:gd name="T6" fmla="*/ 0 w 4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7">
                  <a:moveTo>
                    <a:pt x="2" y="2"/>
                  </a:moveTo>
                  <a:cubicBezTo>
                    <a:pt x="6" y="18"/>
                    <a:pt x="36" y="37"/>
                    <a:pt x="48" y="20"/>
                  </a:cubicBezTo>
                  <a:cubicBezTo>
                    <a:pt x="40" y="19"/>
                    <a:pt x="31" y="25"/>
                    <a:pt x="23" y="20"/>
                  </a:cubicBezTo>
                  <a:cubicBezTo>
                    <a:pt x="15" y="17"/>
                    <a:pt x="4" y="3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19" name="Freeform 129"/>
            <p:cNvSpPr>
              <a:spLocks/>
            </p:cNvSpPr>
            <p:nvPr/>
          </p:nvSpPr>
          <p:spPr bwMode="auto">
            <a:xfrm>
              <a:off x="1616756" y="3960813"/>
              <a:ext cx="80963" cy="82550"/>
            </a:xfrm>
            <a:custGeom>
              <a:avLst/>
              <a:gdLst>
                <a:gd name="T0" fmla="*/ 2 w 37"/>
                <a:gd name="T1" fmla="*/ 2 h 38"/>
                <a:gd name="T2" fmla="*/ 37 w 37"/>
                <a:gd name="T3" fmla="*/ 20 h 38"/>
                <a:gd name="T4" fmla="*/ 18 w 37"/>
                <a:gd name="T5" fmla="*/ 20 h 38"/>
                <a:gd name="T6" fmla="*/ 0 w 37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2" y="2"/>
                  </a:moveTo>
                  <a:cubicBezTo>
                    <a:pt x="4" y="18"/>
                    <a:pt x="28" y="38"/>
                    <a:pt x="37" y="20"/>
                  </a:cubicBezTo>
                  <a:cubicBezTo>
                    <a:pt x="31" y="19"/>
                    <a:pt x="24" y="25"/>
                    <a:pt x="18" y="20"/>
                  </a:cubicBezTo>
                  <a:cubicBezTo>
                    <a:pt x="11" y="17"/>
                    <a:pt x="3" y="3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2" name="Freeform 130"/>
            <p:cNvSpPr>
              <a:spLocks/>
            </p:cNvSpPr>
            <p:nvPr/>
          </p:nvSpPr>
          <p:spPr bwMode="auto">
            <a:xfrm>
              <a:off x="1851706" y="3756026"/>
              <a:ext cx="1146175" cy="293688"/>
            </a:xfrm>
            <a:custGeom>
              <a:avLst/>
              <a:gdLst>
                <a:gd name="T0" fmla="*/ 0 w 523"/>
                <a:gd name="T1" fmla="*/ 134 h 134"/>
                <a:gd name="T2" fmla="*/ 27 w 523"/>
                <a:gd name="T3" fmla="*/ 97 h 134"/>
                <a:gd name="T4" fmla="*/ 63 w 523"/>
                <a:gd name="T5" fmla="*/ 64 h 134"/>
                <a:gd name="T6" fmla="*/ 153 w 523"/>
                <a:gd name="T7" fmla="*/ 21 h 134"/>
                <a:gd name="T8" fmla="*/ 314 w 523"/>
                <a:gd name="T9" fmla="*/ 2 h 134"/>
                <a:gd name="T10" fmla="*/ 523 w 523"/>
                <a:gd name="T11" fmla="*/ 49 h 134"/>
                <a:gd name="T12" fmla="*/ 363 w 523"/>
                <a:gd name="T13" fmla="*/ 9 h 134"/>
                <a:gd name="T14" fmla="*/ 194 w 523"/>
                <a:gd name="T15" fmla="*/ 18 h 134"/>
                <a:gd name="T16" fmla="*/ 93 w 523"/>
                <a:gd name="T17" fmla="*/ 52 h 134"/>
                <a:gd name="T18" fmla="*/ 41 w 523"/>
                <a:gd name="T19" fmla="*/ 88 h 134"/>
                <a:gd name="T20" fmla="*/ 2 w 523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3" h="134">
                  <a:moveTo>
                    <a:pt x="0" y="134"/>
                  </a:moveTo>
                  <a:cubicBezTo>
                    <a:pt x="1" y="122"/>
                    <a:pt x="19" y="105"/>
                    <a:pt x="27" y="97"/>
                  </a:cubicBezTo>
                  <a:cubicBezTo>
                    <a:pt x="38" y="86"/>
                    <a:pt x="50" y="75"/>
                    <a:pt x="63" y="64"/>
                  </a:cubicBezTo>
                  <a:cubicBezTo>
                    <a:pt x="88" y="45"/>
                    <a:pt x="122" y="30"/>
                    <a:pt x="153" y="21"/>
                  </a:cubicBezTo>
                  <a:cubicBezTo>
                    <a:pt x="204" y="6"/>
                    <a:pt x="261" y="2"/>
                    <a:pt x="314" y="2"/>
                  </a:cubicBezTo>
                  <a:cubicBezTo>
                    <a:pt x="385" y="2"/>
                    <a:pt x="451" y="19"/>
                    <a:pt x="523" y="49"/>
                  </a:cubicBezTo>
                  <a:cubicBezTo>
                    <a:pt x="471" y="29"/>
                    <a:pt x="419" y="17"/>
                    <a:pt x="363" y="9"/>
                  </a:cubicBezTo>
                  <a:cubicBezTo>
                    <a:pt x="304" y="0"/>
                    <a:pt x="245" y="11"/>
                    <a:pt x="194" y="18"/>
                  </a:cubicBezTo>
                  <a:cubicBezTo>
                    <a:pt x="157" y="22"/>
                    <a:pt x="125" y="35"/>
                    <a:pt x="93" y="52"/>
                  </a:cubicBezTo>
                  <a:cubicBezTo>
                    <a:pt x="72" y="63"/>
                    <a:pt x="56" y="72"/>
                    <a:pt x="41" y="88"/>
                  </a:cubicBezTo>
                  <a:cubicBezTo>
                    <a:pt x="29" y="103"/>
                    <a:pt x="10" y="118"/>
                    <a:pt x="2" y="13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3" name="Freeform 131"/>
            <p:cNvSpPr>
              <a:spLocks/>
            </p:cNvSpPr>
            <p:nvPr/>
          </p:nvSpPr>
          <p:spPr bwMode="auto">
            <a:xfrm>
              <a:off x="2140631" y="3624263"/>
              <a:ext cx="142875" cy="190500"/>
            </a:xfrm>
            <a:custGeom>
              <a:avLst/>
              <a:gdLst>
                <a:gd name="T0" fmla="*/ 19 w 65"/>
                <a:gd name="T1" fmla="*/ 82 h 87"/>
                <a:gd name="T2" fmla="*/ 65 w 65"/>
                <a:gd name="T3" fmla="*/ 0 h 87"/>
                <a:gd name="T4" fmla="*/ 16 w 65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87">
                  <a:moveTo>
                    <a:pt x="19" y="82"/>
                  </a:moveTo>
                  <a:cubicBezTo>
                    <a:pt x="12" y="43"/>
                    <a:pt x="36" y="21"/>
                    <a:pt x="65" y="0"/>
                  </a:cubicBezTo>
                  <a:cubicBezTo>
                    <a:pt x="39" y="6"/>
                    <a:pt x="0" y="59"/>
                    <a:pt x="16" y="8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5" name="Freeform 132"/>
            <p:cNvSpPr>
              <a:spLocks/>
            </p:cNvSpPr>
            <p:nvPr/>
          </p:nvSpPr>
          <p:spPr bwMode="auto">
            <a:xfrm>
              <a:off x="1969181" y="3879851"/>
              <a:ext cx="246063" cy="196850"/>
            </a:xfrm>
            <a:custGeom>
              <a:avLst/>
              <a:gdLst>
                <a:gd name="T0" fmla="*/ 26 w 112"/>
                <a:gd name="T1" fmla="*/ 4 h 90"/>
                <a:gd name="T2" fmla="*/ 112 w 112"/>
                <a:gd name="T3" fmla="*/ 90 h 90"/>
                <a:gd name="T4" fmla="*/ 21 w 112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90">
                  <a:moveTo>
                    <a:pt x="26" y="4"/>
                  </a:moveTo>
                  <a:cubicBezTo>
                    <a:pt x="21" y="51"/>
                    <a:pt x="62" y="72"/>
                    <a:pt x="112" y="90"/>
                  </a:cubicBezTo>
                  <a:cubicBezTo>
                    <a:pt x="70" y="89"/>
                    <a:pt x="0" y="35"/>
                    <a:pt x="2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6" name="Freeform 133"/>
            <p:cNvSpPr>
              <a:spLocks/>
            </p:cNvSpPr>
            <p:nvPr/>
          </p:nvSpPr>
          <p:spPr bwMode="auto">
            <a:xfrm>
              <a:off x="2370818" y="3768726"/>
              <a:ext cx="242888" cy="222250"/>
            </a:xfrm>
            <a:custGeom>
              <a:avLst/>
              <a:gdLst>
                <a:gd name="T0" fmla="*/ 25 w 111"/>
                <a:gd name="T1" fmla="*/ 6 h 101"/>
                <a:gd name="T2" fmla="*/ 111 w 111"/>
                <a:gd name="T3" fmla="*/ 101 h 101"/>
                <a:gd name="T4" fmla="*/ 21 w 111"/>
                <a:gd name="T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1">
                  <a:moveTo>
                    <a:pt x="25" y="6"/>
                  </a:moveTo>
                  <a:cubicBezTo>
                    <a:pt x="21" y="57"/>
                    <a:pt x="62" y="81"/>
                    <a:pt x="111" y="101"/>
                  </a:cubicBezTo>
                  <a:cubicBezTo>
                    <a:pt x="70" y="99"/>
                    <a:pt x="0" y="39"/>
                    <a:pt x="2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7" name="Freeform 134"/>
            <p:cNvSpPr>
              <a:spLocks/>
            </p:cNvSpPr>
            <p:nvPr/>
          </p:nvSpPr>
          <p:spPr bwMode="auto">
            <a:xfrm>
              <a:off x="2567668" y="3627438"/>
              <a:ext cx="179388" cy="141288"/>
            </a:xfrm>
            <a:custGeom>
              <a:avLst/>
              <a:gdLst>
                <a:gd name="T0" fmla="*/ 24 w 82"/>
                <a:gd name="T1" fmla="*/ 62 h 65"/>
                <a:gd name="T2" fmla="*/ 82 w 82"/>
                <a:gd name="T3" fmla="*/ 0 h 65"/>
                <a:gd name="T4" fmla="*/ 20 w 82"/>
                <a:gd name="T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65">
                  <a:moveTo>
                    <a:pt x="24" y="62"/>
                  </a:moveTo>
                  <a:cubicBezTo>
                    <a:pt x="15" y="32"/>
                    <a:pt x="45" y="16"/>
                    <a:pt x="82" y="0"/>
                  </a:cubicBezTo>
                  <a:cubicBezTo>
                    <a:pt x="50" y="4"/>
                    <a:pt x="0" y="44"/>
                    <a:pt x="20" y="6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8" name="Freeform 135"/>
            <p:cNvSpPr>
              <a:spLocks/>
            </p:cNvSpPr>
            <p:nvPr/>
          </p:nvSpPr>
          <p:spPr bwMode="auto">
            <a:xfrm>
              <a:off x="2054906" y="4203701"/>
              <a:ext cx="161925" cy="57150"/>
            </a:xfrm>
            <a:custGeom>
              <a:avLst/>
              <a:gdLst>
                <a:gd name="T0" fmla="*/ 4 w 74"/>
                <a:gd name="T1" fmla="*/ 22 h 26"/>
                <a:gd name="T2" fmla="*/ 74 w 74"/>
                <a:gd name="T3" fmla="*/ 26 h 26"/>
                <a:gd name="T4" fmla="*/ 0 w 74"/>
                <a:gd name="T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26">
                  <a:moveTo>
                    <a:pt x="4" y="22"/>
                  </a:moveTo>
                  <a:cubicBezTo>
                    <a:pt x="28" y="2"/>
                    <a:pt x="51" y="12"/>
                    <a:pt x="74" y="26"/>
                  </a:cubicBezTo>
                  <a:cubicBezTo>
                    <a:pt x="62" y="9"/>
                    <a:pt x="14" y="0"/>
                    <a:pt x="0" y="2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29" name="Freeform 136"/>
            <p:cNvSpPr>
              <a:spLocks/>
            </p:cNvSpPr>
            <p:nvPr/>
          </p:nvSpPr>
          <p:spPr bwMode="auto">
            <a:xfrm>
              <a:off x="1848531" y="4175126"/>
              <a:ext cx="90488" cy="258763"/>
            </a:xfrm>
            <a:custGeom>
              <a:avLst/>
              <a:gdLst>
                <a:gd name="T0" fmla="*/ 40 w 41"/>
                <a:gd name="T1" fmla="*/ 7 h 118"/>
                <a:gd name="T2" fmla="*/ 18 w 41"/>
                <a:gd name="T3" fmla="*/ 118 h 118"/>
                <a:gd name="T4" fmla="*/ 41 w 41"/>
                <a:gd name="T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18">
                  <a:moveTo>
                    <a:pt x="40" y="7"/>
                  </a:moveTo>
                  <a:cubicBezTo>
                    <a:pt x="4" y="29"/>
                    <a:pt x="8" y="72"/>
                    <a:pt x="18" y="118"/>
                  </a:cubicBezTo>
                  <a:cubicBezTo>
                    <a:pt x="0" y="87"/>
                    <a:pt x="6" y="5"/>
                    <a:pt x="4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0" name="Freeform 137"/>
            <p:cNvSpPr>
              <a:spLocks/>
            </p:cNvSpPr>
            <p:nvPr/>
          </p:nvSpPr>
          <p:spPr bwMode="auto">
            <a:xfrm>
              <a:off x="2078718" y="4418013"/>
              <a:ext cx="85725" cy="238125"/>
            </a:xfrm>
            <a:custGeom>
              <a:avLst/>
              <a:gdLst>
                <a:gd name="T0" fmla="*/ 38 w 39"/>
                <a:gd name="T1" fmla="*/ 6 h 108"/>
                <a:gd name="T2" fmla="*/ 17 w 39"/>
                <a:gd name="T3" fmla="*/ 108 h 108"/>
                <a:gd name="T4" fmla="*/ 39 w 39"/>
                <a:gd name="T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08">
                  <a:moveTo>
                    <a:pt x="38" y="6"/>
                  </a:moveTo>
                  <a:cubicBezTo>
                    <a:pt x="4" y="27"/>
                    <a:pt x="8" y="66"/>
                    <a:pt x="17" y="108"/>
                  </a:cubicBezTo>
                  <a:cubicBezTo>
                    <a:pt x="0" y="80"/>
                    <a:pt x="6" y="5"/>
                    <a:pt x="3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3" name="Freeform 138"/>
            <p:cNvSpPr>
              <a:spLocks/>
            </p:cNvSpPr>
            <p:nvPr/>
          </p:nvSpPr>
          <p:spPr bwMode="auto">
            <a:xfrm>
              <a:off x="2266043" y="4475163"/>
              <a:ext cx="144463" cy="69850"/>
            </a:xfrm>
            <a:custGeom>
              <a:avLst/>
              <a:gdLst>
                <a:gd name="T0" fmla="*/ 3 w 66"/>
                <a:gd name="T1" fmla="*/ 23 h 32"/>
                <a:gd name="T2" fmla="*/ 66 w 66"/>
                <a:gd name="T3" fmla="*/ 32 h 32"/>
                <a:gd name="T4" fmla="*/ 0 w 66"/>
                <a:gd name="T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32">
                  <a:moveTo>
                    <a:pt x="3" y="23"/>
                  </a:moveTo>
                  <a:cubicBezTo>
                    <a:pt x="17" y="3"/>
                    <a:pt x="41" y="15"/>
                    <a:pt x="66" y="32"/>
                  </a:cubicBezTo>
                  <a:cubicBezTo>
                    <a:pt x="50" y="13"/>
                    <a:pt x="4" y="0"/>
                    <a:pt x="0" y="2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4" name="Freeform 139"/>
            <p:cNvSpPr>
              <a:spLocks/>
            </p:cNvSpPr>
            <p:nvPr/>
          </p:nvSpPr>
          <p:spPr bwMode="auto">
            <a:xfrm>
              <a:off x="1778681" y="4129088"/>
              <a:ext cx="657225" cy="682625"/>
            </a:xfrm>
            <a:custGeom>
              <a:avLst/>
              <a:gdLst>
                <a:gd name="T0" fmla="*/ 63 w 300"/>
                <a:gd name="T1" fmla="*/ 14 h 311"/>
                <a:gd name="T2" fmla="*/ 0 w 300"/>
                <a:gd name="T3" fmla="*/ 7 h 311"/>
                <a:gd name="T4" fmla="*/ 30 w 300"/>
                <a:gd name="T5" fmla="*/ 10 h 311"/>
                <a:gd name="T6" fmla="*/ 63 w 300"/>
                <a:gd name="T7" fmla="*/ 19 h 311"/>
                <a:gd name="T8" fmla="*/ 300 w 300"/>
                <a:gd name="T9" fmla="*/ 311 h 311"/>
                <a:gd name="T10" fmla="*/ 63 w 300"/>
                <a:gd name="T11" fmla="*/ 14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311">
                  <a:moveTo>
                    <a:pt x="63" y="14"/>
                  </a:moveTo>
                  <a:cubicBezTo>
                    <a:pt x="47" y="4"/>
                    <a:pt x="15" y="0"/>
                    <a:pt x="0" y="7"/>
                  </a:cubicBezTo>
                  <a:cubicBezTo>
                    <a:pt x="5" y="20"/>
                    <a:pt x="20" y="11"/>
                    <a:pt x="30" y="10"/>
                  </a:cubicBezTo>
                  <a:cubicBezTo>
                    <a:pt x="42" y="10"/>
                    <a:pt x="54" y="11"/>
                    <a:pt x="63" y="19"/>
                  </a:cubicBezTo>
                  <a:cubicBezTo>
                    <a:pt x="63" y="19"/>
                    <a:pt x="181" y="84"/>
                    <a:pt x="300" y="311"/>
                  </a:cubicBezTo>
                  <a:cubicBezTo>
                    <a:pt x="300" y="311"/>
                    <a:pt x="211" y="109"/>
                    <a:pt x="63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5" name="Freeform 140"/>
            <p:cNvSpPr>
              <a:spLocks/>
            </p:cNvSpPr>
            <p:nvPr/>
          </p:nvSpPr>
          <p:spPr bwMode="auto">
            <a:xfrm>
              <a:off x="1719943" y="6053138"/>
              <a:ext cx="79375" cy="176213"/>
            </a:xfrm>
            <a:custGeom>
              <a:avLst/>
              <a:gdLst>
                <a:gd name="T0" fmla="*/ 27 w 36"/>
                <a:gd name="T1" fmla="*/ 6 h 81"/>
                <a:gd name="T2" fmla="*/ 8 w 36"/>
                <a:gd name="T3" fmla="*/ 19 h 81"/>
                <a:gd name="T4" fmla="*/ 19 w 36"/>
                <a:gd name="T5" fmla="*/ 63 h 81"/>
                <a:gd name="T6" fmla="*/ 34 w 36"/>
                <a:gd name="T7" fmla="*/ 72 h 81"/>
                <a:gd name="T8" fmla="*/ 29 w 36"/>
                <a:gd name="T9" fmla="*/ 49 h 81"/>
                <a:gd name="T10" fmla="*/ 27 w 36"/>
                <a:gd name="T11" fmla="*/ 28 h 81"/>
                <a:gd name="T12" fmla="*/ 26 w 36"/>
                <a:gd name="T13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81">
                  <a:moveTo>
                    <a:pt x="27" y="6"/>
                  </a:moveTo>
                  <a:cubicBezTo>
                    <a:pt x="11" y="1"/>
                    <a:pt x="0" y="0"/>
                    <a:pt x="8" y="19"/>
                  </a:cubicBezTo>
                  <a:cubicBezTo>
                    <a:pt x="14" y="33"/>
                    <a:pt x="13" y="49"/>
                    <a:pt x="19" y="63"/>
                  </a:cubicBezTo>
                  <a:cubicBezTo>
                    <a:pt x="22" y="69"/>
                    <a:pt x="28" y="81"/>
                    <a:pt x="34" y="72"/>
                  </a:cubicBezTo>
                  <a:cubicBezTo>
                    <a:pt x="36" y="66"/>
                    <a:pt x="30" y="54"/>
                    <a:pt x="29" y="49"/>
                  </a:cubicBezTo>
                  <a:cubicBezTo>
                    <a:pt x="29" y="42"/>
                    <a:pt x="28" y="35"/>
                    <a:pt x="27" y="28"/>
                  </a:cubicBezTo>
                  <a:cubicBezTo>
                    <a:pt x="26" y="22"/>
                    <a:pt x="29" y="13"/>
                    <a:pt x="26" y="7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7" name="Freeform 141"/>
            <p:cNvSpPr>
              <a:spLocks/>
            </p:cNvSpPr>
            <p:nvPr/>
          </p:nvSpPr>
          <p:spPr bwMode="auto">
            <a:xfrm>
              <a:off x="1761218" y="6080126"/>
              <a:ext cx="127000" cy="65088"/>
            </a:xfrm>
            <a:custGeom>
              <a:avLst/>
              <a:gdLst>
                <a:gd name="T0" fmla="*/ 0 w 58"/>
                <a:gd name="T1" fmla="*/ 9 h 29"/>
                <a:gd name="T2" fmla="*/ 54 w 58"/>
                <a:gd name="T3" fmla="*/ 17 h 29"/>
                <a:gd name="T4" fmla="*/ 33 w 58"/>
                <a:gd name="T5" fmla="*/ 20 h 29"/>
                <a:gd name="T6" fmla="*/ 6 w 58"/>
                <a:gd name="T7" fmla="*/ 27 h 29"/>
                <a:gd name="T8" fmla="*/ 4 w 58"/>
                <a:gd name="T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9">
                  <a:moveTo>
                    <a:pt x="0" y="9"/>
                  </a:moveTo>
                  <a:cubicBezTo>
                    <a:pt x="12" y="6"/>
                    <a:pt x="49" y="0"/>
                    <a:pt x="54" y="17"/>
                  </a:cubicBezTo>
                  <a:cubicBezTo>
                    <a:pt x="58" y="29"/>
                    <a:pt x="40" y="20"/>
                    <a:pt x="33" y="20"/>
                  </a:cubicBezTo>
                  <a:cubicBezTo>
                    <a:pt x="22" y="18"/>
                    <a:pt x="15" y="22"/>
                    <a:pt x="6" y="27"/>
                  </a:cubicBezTo>
                  <a:cubicBezTo>
                    <a:pt x="6" y="21"/>
                    <a:pt x="5" y="15"/>
                    <a:pt x="4" y="1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9" name="Freeform 142"/>
            <p:cNvSpPr>
              <a:spLocks/>
            </p:cNvSpPr>
            <p:nvPr/>
          </p:nvSpPr>
          <p:spPr bwMode="auto">
            <a:xfrm>
              <a:off x="1642156" y="6076951"/>
              <a:ext cx="117475" cy="103188"/>
            </a:xfrm>
            <a:custGeom>
              <a:avLst/>
              <a:gdLst>
                <a:gd name="T0" fmla="*/ 42 w 53"/>
                <a:gd name="T1" fmla="*/ 8 h 47"/>
                <a:gd name="T2" fmla="*/ 21 w 53"/>
                <a:gd name="T3" fmla="*/ 23 h 47"/>
                <a:gd name="T4" fmla="*/ 13 w 53"/>
                <a:gd name="T5" fmla="*/ 39 h 47"/>
                <a:gd name="T6" fmla="*/ 34 w 53"/>
                <a:gd name="T7" fmla="*/ 36 h 47"/>
                <a:gd name="T8" fmla="*/ 45 w 53"/>
                <a:gd name="T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7">
                  <a:moveTo>
                    <a:pt x="42" y="8"/>
                  </a:moveTo>
                  <a:cubicBezTo>
                    <a:pt x="35" y="0"/>
                    <a:pt x="27" y="19"/>
                    <a:pt x="21" y="23"/>
                  </a:cubicBezTo>
                  <a:cubicBezTo>
                    <a:pt x="13" y="29"/>
                    <a:pt x="0" y="30"/>
                    <a:pt x="13" y="39"/>
                  </a:cubicBezTo>
                  <a:cubicBezTo>
                    <a:pt x="24" y="47"/>
                    <a:pt x="29" y="47"/>
                    <a:pt x="34" y="36"/>
                  </a:cubicBezTo>
                  <a:cubicBezTo>
                    <a:pt x="37" y="30"/>
                    <a:pt x="53" y="14"/>
                    <a:pt x="45" y="9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1" name="Freeform 143"/>
            <p:cNvSpPr>
              <a:spLocks/>
            </p:cNvSpPr>
            <p:nvPr/>
          </p:nvSpPr>
          <p:spPr bwMode="auto">
            <a:xfrm>
              <a:off x="1254806" y="6307138"/>
              <a:ext cx="338138" cy="298450"/>
            </a:xfrm>
            <a:custGeom>
              <a:avLst/>
              <a:gdLst>
                <a:gd name="T0" fmla="*/ 64 w 154"/>
                <a:gd name="T1" fmla="*/ 30 h 136"/>
                <a:gd name="T2" fmla="*/ 4 w 154"/>
                <a:gd name="T3" fmla="*/ 50 h 136"/>
                <a:gd name="T4" fmla="*/ 23 w 154"/>
                <a:gd name="T5" fmla="*/ 53 h 136"/>
                <a:gd name="T6" fmla="*/ 48 w 154"/>
                <a:gd name="T7" fmla="*/ 48 h 136"/>
                <a:gd name="T8" fmla="*/ 63 w 154"/>
                <a:gd name="T9" fmla="*/ 58 h 136"/>
                <a:gd name="T10" fmla="*/ 64 w 154"/>
                <a:gd name="T11" fmla="*/ 83 h 136"/>
                <a:gd name="T12" fmla="*/ 89 w 154"/>
                <a:gd name="T13" fmla="*/ 117 h 136"/>
                <a:gd name="T14" fmla="*/ 87 w 154"/>
                <a:gd name="T15" fmla="*/ 97 h 136"/>
                <a:gd name="T16" fmla="*/ 103 w 154"/>
                <a:gd name="T17" fmla="*/ 91 h 136"/>
                <a:gd name="T18" fmla="*/ 145 w 154"/>
                <a:gd name="T19" fmla="*/ 92 h 136"/>
                <a:gd name="T20" fmla="*/ 111 w 154"/>
                <a:gd name="T21" fmla="*/ 83 h 136"/>
                <a:gd name="T22" fmla="*/ 87 w 154"/>
                <a:gd name="T23" fmla="*/ 81 h 136"/>
                <a:gd name="T24" fmla="*/ 88 w 154"/>
                <a:gd name="T25" fmla="*/ 69 h 136"/>
                <a:gd name="T26" fmla="*/ 101 w 154"/>
                <a:gd name="T27" fmla="*/ 71 h 136"/>
                <a:gd name="T28" fmla="*/ 104 w 154"/>
                <a:gd name="T29" fmla="*/ 53 h 136"/>
                <a:gd name="T30" fmla="*/ 123 w 154"/>
                <a:gd name="T31" fmla="*/ 41 h 136"/>
                <a:gd name="T32" fmla="*/ 143 w 154"/>
                <a:gd name="T33" fmla="*/ 34 h 136"/>
                <a:gd name="T34" fmla="*/ 138 w 154"/>
                <a:gd name="T35" fmla="*/ 18 h 136"/>
                <a:gd name="T36" fmla="*/ 120 w 154"/>
                <a:gd name="T37" fmla="*/ 21 h 136"/>
                <a:gd name="T38" fmla="*/ 82 w 154"/>
                <a:gd name="T39" fmla="*/ 45 h 136"/>
                <a:gd name="T40" fmla="*/ 83 w 154"/>
                <a:gd name="T41" fmla="*/ 25 h 136"/>
                <a:gd name="T42" fmla="*/ 76 w 154"/>
                <a:gd name="T43" fmla="*/ 10 h 136"/>
                <a:gd name="T44" fmla="*/ 56 w 154"/>
                <a:gd name="T45" fmla="*/ 9 h 136"/>
                <a:gd name="T46" fmla="*/ 62 w 154"/>
                <a:gd name="T47" fmla="*/ 3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4" h="136">
                  <a:moveTo>
                    <a:pt x="64" y="30"/>
                  </a:moveTo>
                  <a:cubicBezTo>
                    <a:pt x="53" y="30"/>
                    <a:pt x="9" y="34"/>
                    <a:pt x="4" y="50"/>
                  </a:cubicBezTo>
                  <a:cubicBezTo>
                    <a:pt x="0" y="65"/>
                    <a:pt x="19" y="54"/>
                    <a:pt x="23" y="53"/>
                  </a:cubicBezTo>
                  <a:cubicBezTo>
                    <a:pt x="31" y="50"/>
                    <a:pt x="41" y="49"/>
                    <a:pt x="48" y="48"/>
                  </a:cubicBezTo>
                  <a:cubicBezTo>
                    <a:pt x="59" y="48"/>
                    <a:pt x="63" y="47"/>
                    <a:pt x="63" y="58"/>
                  </a:cubicBezTo>
                  <a:cubicBezTo>
                    <a:pt x="63" y="66"/>
                    <a:pt x="63" y="75"/>
                    <a:pt x="64" y="83"/>
                  </a:cubicBezTo>
                  <a:cubicBezTo>
                    <a:pt x="66" y="92"/>
                    <a:pt x="78" y="136"/>
                    <a:pt x="89" y="117"/>
                  </a:cubicBezTo>
                  <a:cubicBezTo>
                    <a:pt x="95" y="109"/>
                    <a:pt x="86" y="105"/>
                    <a:pt x="87" y="97"/>
                  </a:cubicBezTo>
                  <a:cubicBezTo>
                    <a:pt x="88" y="90"/>
                    <a:pt x="95" y="91"/>
                    <a:pt x="103" y="91"/>
                  </a:cubicBezTo>
                  <a:cubicBezTo>
                    <a:pt x="111" y="91"/>
                    <a:pt x="141" y="97"/>
                    <a:pt x="145" y="92"/>
                  </a:cubicBezTo>
                  <a:cubicBezTo>
                    <a:pt x="154" y="81"/>
                    <a:pt x="116" y="84"/>
                    <a:pt x="111" y="83"/>
                  </a:cubicBezTo>
                  <a:cubicBezTo>
                    <a:pt x="105" y="82"/>
                    <a:pt x="92" y="84"/>
                    <a:pt x="87" y="81"/>
                  </a:cubicBezTo>
                  <a:cubicBezTo>
                    <a:pt x="82" y="79"/>
                    <a:pt x="80" y="70"/>
                    <a:pt x="88" y="69"/>
                  </a:cubicBezTo>
                  <a:cubicBezTo>
                    <a:pt x="90" y="76"/>
                    <a:pt x="97" y="78"/>
                    <a:pt x="101" y="71"/>
                  </a:cubicBezTo>
                  <a:cubicBezTo>
                    <a:pt x="105" y="63"/>
                    <a:pt x="97" y="60"/>
                    <a:pt x="104" y="53"/>
                  </a:cubicBezTo>
                  <a:cubicBezTo>
                    <a:pt x="108" y="47"/>
                    <a:pt x="117" y="43"/>
                    <a:pt x="123" y="41"/>
                  </a:cubicBezTo>
                  <a:cubicBezTo>
                    <a:pt x="129" y="39"/>
                    <a:pt x="139" y="38"/>
                    <a:pt x="143" y="34"/>
                  </a:cubicBezTo>
                  <a:cubicBezTo>
                    <a:pt x="149" y="28"/>
                    <a:pt x="145" y="21"/>
                    <a:pt x="138" y="18"/>
                  </a:cubicBezTo>
                  <a:cubicBezTo>
                    <a:pt x="130" y="12"/>
                    <a:pt x="127" y="15"/>
                    <a:pt x="120" y="21"/>
                  </a:cubicBezTo>
                  <a:cubicBezTo>
                    <a:pt x="107" y="29"/>
                    <a:pt x="94" y="36"/>
                    <a:pt x="82" y="45"/>
                  </a:cubicBezTo>
                  <a:cubicBezTo>
                    <a:pt x="82" y="39"/>
                    <a:pt x="82" y="31"/>
                    <a:pt x="83" y="25"/>
                  </a:cubicBezTo>
                  <a:cubicBezTo>
                    <a:pt x="85" y="13"/>
                    <a:pt x="88" y="13"/>
                    <a:pt x="76" y="10"/>
                  </a:cubicBezTo>
                  <a:cubicBezTo>
                    <a:pt x="71" y="8"/>
                    <a:pt x="60" y="0"/>
                    <a:pt x="56" y="9"/>
                  </a:cubicBezTo>
                  <a:cubicBezTo>
                    <a:pt x="54" y="12"/>
                    <a:pt x="61" y="25"/>
                    <a:pt x="62" y="30"/>
                  </a:cubicBezTo>
                </a:path>
              </a:pathLst>
            </a:custGeom>
            <a:solidFill>
              <a:srgbClr val="615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84" name="Picture 144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3681" y="6375401"/>
              <a:ext cx="157163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85" name="Picture 145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8018" y="6457951"/>
              <a:ext cx="150813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4" name="Freeform 146"/>
            <p:cNvSpPr>
              <a:spLocks/>
            </p:cNvSpPr>
            <p:nvPr/>
          </p:nvSpPr>
          <p:spPr bwMode="auto">
            <a:xfrm>
              <a:off x="3499531" y="2111376"/>
              <a:ext cx="530225" cy="1144588"/>
            </a:xfrm>
            <a:custGeom>
              <a:avLst/>
              <a:gdLst>
                <a:gd name="T0" fmla="*/ 13 w 242"/>
                <a:gd name="T1" fmla="*/ 0 h 522"/>
                <a:gd name="T2" fmla="*/ 40 w 242"/>
                <a:gd name="T3" fmla="*/ 118 h 522"/>
                <a:gd name="T4" fmla="*/ 82 w 242"/>
                <a:gd name="T5" fmla="*/ 249 h 522"/>
                <a:gd name="T6" fmla="*/ 131 w 242"/>
                <a:gd name="T7" fmla="*/ 388 h 522"/>
                <a:gd name="T8" fmla="*/ 177 w 242"/>
                <a:gd name="T9" fmla="*/ 522 h 522"/>
                <a:gd name="T10" fmla="*/ 124 w 242"/>
                <a:gd name="T11" fmla="*/ 256 h 522"/>
                <a:gd name="T12" fmla="*/ 82 w 242"/>
                <a:gd name="T13" fmla="*/ 122 h 522"/>
                <a:gd name="T14" fmla="*/ 16 w 242"/>
                <a:gd name="T15" fmla="*/ 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522">
                  <a:moveTo>
                    <a:pt x="13" y="0"/>
                  </a:moveTo>
                  <a:cubicBezTo>
                    <a:pt x="0" y="23"/>
                    <a:pt x="32" y="91"/>
                    <a:pt x="40" y="118"/>
                  </a:cubicBezTo>
                  <a:cubicBezTo>
                    <a:pt x="54" y="165"/>
                    <a:pt x="63" y="204"/>
                    <a:pt x="82" y="249"/>
                  </a:cubicBezTo>
                  <a:cubicBezTo>
                    <a:pt x="104" y="292"/>
                    <a:pt x="116" y="342"/>
                    <a:pt x="131" y="388"/>
                  </a:cubicBezTo>
                  <a:cubicBezTo>
                    <a:pt x="143" y="435"/>
                    <a:pt x="163" y="476"/>
                    <a:pt x="177" y="522"/>
                  </a:cubicBezTo>
                  <a:cubicBezTo>
                    <a:pt x="242" y="492"/>
                    <a:pt x="136" y="299"/>
                    <a:pt x="124" y="256"/>
                  </a:cubicBezTo>
                  <a:cubicBezTo>
                    <a:pt x="109" y="211"/>
                    <a:pt x="97" y="166"/>
                    <a:pt x="82" y="122"/>
                  </a:cubicBezTo>
                  <a:cubicBezTo>
                    <a:pt x="72" y="86"/>
                    <a:pt x="54" y="22"/>
                    <a:pt x="16" y="2"/>
                  </a:cubicBezTo>
                </a:path>
              </a:pathLst>
            </a:custGeom>
            <a:solidFill>
              <a:srgbClr val="A79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5" name="Freeform 147"/>
            <p:cNvSpPr>
              <a:spLocks/>
            </p:cNvSpPr>
            <p:nvPr/>
          </p:nvSpPr>
          <p:spPr bwMode="auto">
            <a:xfrm>
              <a:off x="3413806" y="1960563"/>
              <a:ext cx="522288" cy="677863"/>
            </a:xfrm>
            <a:custGeom>
              <a:avLst/>
              <a:gdLst>
                <a:gd name="T0" fmla="*/ 136 w 238"/>
                <a:gd name="T1" fmla="*/ 78 h 309"/>
                <a:gd name="T2" fmla="*/ 84 w 238"/>
                <a:gd name="T3" fmla="*/ 91 h 309"/>
                <a:gd name="T4" fmla="*/ 30 w 238"/>
                <a:gd name="T5" fmla="*/ 82 h 309"/>
                <a:gd name="T6" fmla="*/ 121 w 238"/>
                <a:gd name="T7" fmla="*/ 98 h 309"/>
                <a:gd name="T8" fmla="*/ 55 w 238"/>
                <a:gd name="T9" fmla="*/ 203 h 309"/>
                <a:gd name="T10" fmla="*/ 104 w 238"/>
                <a:gd name="T11" fmla="*/ 252 h 309"/>
                <a:gd name="T12" fmla="*/ 73 w 238"/>
                <a:gd name="T13" fmla="*/ 255 h 309"/>
                <a:gd name="T14" fmla="*/ 130 w 238"/>
                <a:gd name="T15" fmla="*/ 185 h 309"/>
                <a:gd name="T16" fmla="*/ 75 w 238"/>
                <a:gd name="T17" fmla="*/ 209 h 309"/>
                <a:gd name="T18" fmla="*/ 136 w 238"/>
                <a:gd name="T19" fmla="*/ 134 h 309"/>
                <a:gd name="T20" fmla="*/ 70 w 238"/>
                <a:gd name="T21" fmla="*/ 198 h 309"/>
                <a:gd name="T22" fmla="*/ 116 w 238"/>
                <a:gd name="T23" fmla="*/ 116 h 309"/>
                <a:gd name="T24" fmla="*/ 197 w 238"/>
                <a:gd name="T25" fmla="*/ 60 h 309"/>
                <a:gd name="T26" fmla="*/ 236 w 238"/>
                <a:gd name="T27" fmla="*/ 25 h 309"/>
                <a:gd name="T28" fmla="*/ 205 w 238"/>
                <a:gd name="T29" fmla="*/ 3 h 309"/>
                <a:gd name="T30" fmla="*/ 134 w 238"/>
                <a:gd name="T31" fmla="*/ 7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8" h="309">
                  <a:moveTo>
                    <a:pt x="136" y="78"/>
                  </a:moveTo>
                  <a:cubicBezTo>
                    <a:pt x="120" y="87"/>
                    <a:pt x="102" y="91"/>
                    <a:pt x="84" y="91"/>
                  </a:cubicBezTo>
                  <a:cubicBezTo>
                    <a:pt x="73" y="91"/>
                    <a:pt x="36" y="73"/>
                    <a:pt x="30" y="82"/>
                  </a:cubicBezTo>
                  <a:cubicBezTo>
                    <a:pt x="0" y="121"/>
                    <a:pt x="111" y="103"/>
                    <a:pt x="121" y="98"/>
                  </a:cubicBezTo>
                  <a:cubicBezTo>
                    <a:pt x="98" y="126"/>
                    <a:pt x="59" y="166"/>
                    <a:pt x="55" y="203"/>
                  </a:cubicBezTo>
                  <a:cubicBezTo>
                    <a:pt x="54" y="234"/>
                    <a:pt x="64" y="309"/>
                    <a:pt x="104" y="252"/>
                  </a:cubicBezTo>
                  <a:cubicBezTo>
                    <a:pt x="95" y="253"/>
                    <a:pt x="80" y="267"/>
                    <a:pt x="73" y="255"/>
                  </a:cubicBezTo>
                  <a:cubicBezTo>
                    <a:pt x="71" y="216"/>
                    <a:pt x="137" y="215"/>
                    <a:pt x="130" y="185"/>
                  </a:cubicBezTo>
                  <a:cubicBezTo>
                    <a:pt x="114" y="193"/>
                    <a:pt x="93" y="210"/>
                    <a:pt x="75" y="209"/>
                  </a:cubicBezTo>
                  <a:cubicBezTo>
                    <a:pt x="87" y="182"/>
                    <a:pt x="135" y="163"/>
                    <a:pt x="136" y="134"/>
                  </a:cubicBezTo>
                  <a:cubicBezTo>
                    <a:pt x="113" y="148"/>
                    <a:pt x="87" y="176"/>
                    <a:pt x="70" y="198"/>
                  </a:cubicBezTo>
                  <a:cubicBezTo>
                    <a:pt x="68" y="185"/>
                    <a:pt x="96" y="141"/>
                    <a:pt x="116" y="116"/>
                  </a:cubicBezTo>
                  <a:cubicBezTo>
                    <a:pt x="138" y="89"/>
                    <a:pt x="170" y="78"/>
                    <a:pt x="197" y="60"/>
                  </a:cubicBezTo>
                  <a:cubicBezTo>
                    <a:pt x="207" y="53"/>
                    <a:pt x="234" y="39"/>
                    <a:pt x="236" y="25"/>
                  </a:cubicBezTo>
                  <a:cubicBezTo>
                    <a:pt x="238" y="8"/>
                    <a:pt x="214" y="0"/>
                    <a:pt x="205" y="3"/>
                  </a:cubicBezTo>
                  <a:cubicBezTo>
                    <a:pt x="191" y="8"/>
                    <a:pt x="138" y="66"/>
                    <a:pt x="134" y="78"/>
                  </a:cubicBezTo>
                </a:path>
              </a:pathLst>
            </a:custGeom>
            <a:solidFill>
              <a:srgbClr val="9082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7" name="Freeform 148"/>
            <p:cNvSpPr>
              <a:spLocks/>
            </p:cNvSpPr>
            <p:nvPr/>
          </p:nvSpPr>
          <p:spPr bwMode="auto">
            <a:xfrm>
              <a:off x="3737656" y="2000251"/>
              <a:ext cx="142875" cy="123825"/>
            </a:xfrm>
            <a:custGeom>
              <a:avLst/>
              <a:gdLst>
                <a:gd name="T0" fmla="*/ 1 w 65"/>
                <a:gd name="T1" fmla="*/ 56 h 57"/>
                <a:gd name="T2" fmla="*/ 65 w 65"/>
                <a:gd name="T3" fmla="*/ 15 h 57"/>
                <a:gd name="T4" fmla="*/ 0 w 6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57">
                  <a:moveTo>
                    <a:pt x="1" y="56"/>
                  </a:moveTo>
                  <a:cubicBezTo>
                    <a:pt x="16" y="42"/>
                    <a:pt x="44" y="0"/>
                    <a:pt x="65" y="15"/>
                  </a:cubicBezTo>
                  <a:cubicBezTo>
                    <a:pt x="51" y="35"/>
                    <a:pt x="24" y="46"/>
                    <a:pt x="0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8" name="Freeform 149"/>
            <p:cNvSpPr>
              <a:spLocks/>
            </p:cNvSpPr>
            <p:nvPr/>
          </p:nvSpPr>
          <p:spPr bwMode="auto">
            <a:xfrm>
              <a:off x="3536043" y="2328863"/>
              <a:ext cx="557213" cy="347663"/>
            </a:xfrm>
            <a:custGeom>
              <a:avLst/>
              <a:gdLst>
                <a:gd name="T0" fmla="*/ 26 w 254"/>
                <a:gd name="T1" fmla="*/ 120 h 159"/>
                <a:gd name="T2" fmla="*/ 26 w 254"/>
                <a:gd name="T3" fmla="*/ 95 h 159"/>
                <a:gd name="T4" fmla="*/ 67 w 254"/>
                <a:gd name="T5" fmla="*/ 75 h 159"/>
                <a:gd name="T6" fmla="*/ 147 w 254"/>
                <a:gd name="T7" fmla="*/ 77 h 159"/>
                <a:gd name="T8" fmla="*/ 217 w 254"/>
                <a:gd name="T9" fmla="*/ 51 h 159"/>
                <a:gd name="T10" fmla="*/ 175 w 254"/>
                <a:gd name="T11" fmla="*/ 69 h 159"/>
                <a:gd name="T12" fmla="*/ 249 w 254"/>
                <a:gd name="T13" fmla="*/ 109 h 159"/>
                <a:gd name="T14" fmla="*/ 225 w 254"/>
                <a:gd name="T15" fmla="*/ 144 h 159"/>
                <a:gd name="T16" fmla="*/ 241 w 254"/>
                <a:gd name="T17" fmla="*/ 151 h 159"/>
                <a:gd name="T18" fmla="*/ 226 w 254"/>
                <a:gd name="T19" fmla="*/ 155 h 159"/>
                <a:gd name="T20" fmla="*/ 239 w 254"/>
                <a:gd name="T21" fmla="*/ 124 h 159"/>
                <a:gd name="T22" fmla="*/ 217 w 254"/>
                <a:gd name="T23" fmla="*/ 99 h 159"/>
                <a:gd name="T24" fmla="*/ 180 w 254"/>
                <a:gd name="T25" fmla="*/ 93 h 159"/>
                <a:gd name="T26" fmla="*/ 167 w 254"/>
                <a:gd name="T27" fmla="*/ 53 h 159"/>
                <a:gd name="T28" fmla="*/ 219 w 254"/>
                <a:gd name="T29" fmla="*/ 21 h 159"/>
                <a:gd name="T30" fmla="*/ 196 w 254"/>
                <a:gd name="T31" fmla="*/ 89 h 159"/>
                <a:gd name="T32" fmla="*/ 120 w 254"/>
                <a:gd name="T33" fmla="*/ 83 h 159"/>
                <a:gd name="T34" fmla="*/ 41 w 254"/>
                <a:gd name="T35" fmla="*/ 103 h 159"/>
                <a:gd name="T36" fmla="*/ 27 w 254"/>
                <a:gd name="T37" fmla="*/ 11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4" h="159">
                  <a:moveTo>
                    <a:pt x="26" y="120"/>
                  </a:moveTo>
                  <a:cubicBezTo>
                    <a:pt x="0" y="119"/>
                    <a:pt x="15" y="103"/>
                    <a:pt x="26" y="95"/>
                  </a:cubicBezTo>
                  <a:cubicBezTo>
                    <a:pt x="39" y="86"/>
                    <a:pt x="53" y="79"/>
                    <a:pt x="67" y="75"/>
                  </a:cubicBezTo>
                  <a:cubicBezTo>
                    <a:pt x="94" y="68"/>
                    <a:pt x="121" y="68"/>
                    <a:pt x="147" y="77"/>
                  </a:cubicBezTo>
                  <a:cubicBezTo>
                    <a:pt x="174" y="87"/>
                    <a:pt x="215" y="86"/>
                    <a:pt x="217" y="51"/>
                  </a:cubicBezTo>
                  <a:cubicBezTo>
                    <a:pt x="220" y="14"/>
                    <a:pt x="169" y="38"/>
                    <a:pt x="175" y="69"/>
                  </a:cubicBezTo>
                  <a:cubicBezTo>
                    <a:pt x="182" y="109"/>
                    <a:pt x="242" y="74"/>
                    <a:pt x="249" y="109"/>
                  </a:cubicBezTo>
                  <a:cubicBezTo>
                    <a:pt x="254" y="136"/>
                    <a:pt x="224" y="126"/>
                    <a:pt x="225" y="144"/>
                  </a:cubicBezTo>
                  <a:cubicBezTo>
                    <a:pt x="225" y="151"/>
                    <a:pt x="241" y="145"/>
                    <a:pt x="241" y="151"/>
                  </a:cubicBezTo>
                  <a:cubicBezTo>
                    <a:pt x="241" y="159"/>
                    <a:pt x="231" y="158"/>
                    <a:pt x="226" y="155"/>
                  </a:cubicBezTo>
                  <a:cubicBezTo>
                    <a:pt x="205" y="143"/>
                    <a:pt x="234" y="132"/>
                    <a:pt x="239" y="124"/>
                  </a:cubicBezTo>
                  <a:cubicBezTo>
                    <a:pt x="247" y="110"/>
                    <a:pt x="230" y="101"/>
                    <a:pt x="217" y="99"/>
                  </a:cubicBezTo>
                  <a:cubicBezTo>
                    <a:pt x="204" y="96"/>
                    <a:pt x="192" y="101"/>
                    <a:pt x="180" y="93"/>
                  </a:cubicBezTo>
                  <a:cubicBezTo>
                    <a:pt x="168" y="87"/>
                    <a:pt x="166" y="66"/>
                    <a:pt x="167" y="53"/>
                  </a:cubicBezTo>
                  <a:cubicBezTo>
                    <a:pt x="169" y="33"/>
                    <a:pt x="195" y="0"/>
                    <a:pt x="219" y="21"/>
                  </a:cubicBezTo>
                  <a:cubicBezTo>
                    <a:pt x="243" y="41"/>
                    <a:pt x="219" y="85"/>
                    <a:pt x="196" y="89"/>
                  </a:cubicBezTo>
                  <a:cubicBezTo>
                    <a:pt x="172" y="93"/>
                    <a:pt x="146" y="87"/>
                    <a:pt x="120" y="83"/>
                  </a:cubicBezTo>
                  <a:cubicBezTo>
                    <a:pt x="85" y="77"/>
                    <a:pt x="61" y="85"/>
                    <a:pt x="41" y="103"/>
                  </a:cubicBezTo>
                  <a:cubicBezTo>
                    <a:pt x="35" y="109"/>
                    <a:pt x="35" y="115"/>
                    <a:pt x="27" y="118"/>
                  </a:cubicBezTo>
                </a:path>
              </a:pathLst>
            </a:custGeom>
            <a:solidFill>
              <a:srgbClr val="9082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9" name="Freeform 150"/>
            <p:cNvSpPr>
              <a:spLocks/>
            </p:cNvSpPr>
            <p:nvPr/>
          </p:nvSpPr>
          <p:spPr bwMode="auto">
            <a:xfrm>
              <a:off x="3764643" y="3094038"/>
              <a:ext cx="133350" cy="803275"/>
            </a:xfrm>
            <a:custGeom>
              <a:avLst/>
              <a:gdLst>
                <a:gd name="T0" fmla="*/ 45 w 61"/>
                <a:gd name="T1" fmla="*/ 19 h 366"/>
                <a:gd name="T2" fmla="*/ 3 w 61"/>
                <a:gd name="T3" fmla="*/ 168 h 366"/>
                <a:gd name="T4" fmla="*/ 3 w 61"/>
                <a:gd name="T5" fmla="*/ 257 h 366"/>
                <a:gd name="T6" fmla="*/ 14 w 61"/>
                <a:gd name="T7" fmla="*/ 337 h 366"/>
                <a:gd name="T8" fmla="*/ 29 w 61"/>
                <a:gd name="T9" fmla="*/ 286 h 366"/>
                <a:gd name="T10" fmla="*/ 28 w 61"/>
                <a:gd name="T11" fmla="*/ 211 h 366"/>
                <a:gd name="T12" fmla="*/ 34 w 61"/>
                <a:gd name="T13" fmla="*/ 138 h 366"/>
                <a:gd name="T14" fmla="*/ 38 w 61"/>
                <a:gd name="T15" fmla="*/ 101 h 366"/>
                <a:gd name="T16" fmla="*/ 42 w 61"/>
                <a:gd name="T17" fmla="*/ 82 h 366"/>
                <a:gd name="T18" fmla="*/ 55 w 61"/>
                <a:gd name="T19" fmla="*/ 66 h 366"/>
                <a:gd name="T20" fmla="*/ 45 w 61"/>
                <a:gd name="T21" fmla="*/ 2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366">
                  <a:moveTo>
                    <a:pt x="45" y="19"/>
                  </a:moveTo>
                  <a:cubicBezTo>
                    <a:pt x="20" y="0"/>
                    <a:pt x="4" y="151"/>
                    <a:pt x="3" y="168"/>
                  </a:cubicBezTo>
                  <a:cubicBezTo>
                    <a:pt x="0" y="197"/>
                    <a:pt x="1" y="227"/>
                    <a:pt x="3" y="257"/>
                  </a:cubicBezTo>
                  <a:cubicBezTo>
                    <a:pt x="3" y="279"/>
                    <a:pt x="3" y="318"/>
                    <a:pt x="14" y="337"/>
                  </a:cubicBezTo>
                  <a:cubicBezTo>
                    <a:pt x="31" y="366"/>
                    <a:pt x="30" y="297"/>
                    <a:pt x="29" y="286"/>
                  </a:cubicBezTo>
                  <a:cubicBezTo>
                    <a:pt x="28" y="261"/>
                    <a:pt x="28" y="236"/>
                    <a:pt x="28" y="211"/>
                  </a:cubicBezTo>
                  <a:cubicBezTo>
                    <a:pt x="28" y="186"/>
                    <a:pt x="30" y="162"/>
                    <a:pt x="34" y="138"/>
                  </a:cubicBezTo>
                  <a:cubicBezTo>
                    <a:pt x="37" y="125"/>
                    <a:pt x="37" y="113"/>
                    <a:pt x="38" y="101"/>
                  </a:cubicBezTo>
                  <a:cubicBezTo>
                    <a:pt x="39" y="95"/>
                    <a:pt x="40" y="88"/>
                    <a:pt x="42" y="82"/>
                  </a:cubicBezTo>
                  <a:cubicBezTo>
                    <a:pt x="45" y="75"/>
                    <a:pt x="52" y="71"/>
                    <a:pt x="55" y="66"/>
                  </a:cubicBezTo>
                  <a:cubicBezTo>
                    <a:pt x="61" y="54"/>
                    <a:pt x="55" y="29"/>
                    <a:pt x="45" y="20"/>
                  </a:cubicBezTo>
                </a:path>
              </a:pathLst>
            </a:custGeom>
            <a:solidFill>
              <a:srgbClr val="A79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0" name="Freeform 151"/>
            <p:cNvSpPr>
              <a:spLocks/>
            </p:cNvSpPr>
            <p:nvPr/>
          </p:nvSpPr>
          <p:spPr bwMode="auto">
            <a:xfrm>
              <a:off x="3409043" y="3730626"/>
              <a:ext cx="566738" cy="547688"/>
            </a:xfrm>
            <a:custGeom>
              <a:avLst/>
              <a:gdLst>
                <a:gd name="T0" fmla="*/ 174 w 258"/>
                <a:gd name="T1" fmla="*/ 23 h 250"/>
                <a:gd name="T2" fmla="*/ 155 w 258"/>
                <a:gd name="T3" fmla="*/ 81 h 250"/>
                <a:gd name="T4" fmla="*/ 126 w 258"/>
                <a:gd name="T5" fmla="*/ 159 h 250"/>
                <a:gd name="T6" fmla="*/ 66 w 258"/>
                <a:gd name="T7" fmla="*/ 226 h 250"/>
                <a:gd name="T8" fmla="*/ 29 w 258"/>
                <a:gd name="T9" fmla="*/ 220 h 250"/>
                <a:gd name="T10" fmla="*/ 49 w 258"/>
                <a:gd name="T11" fmla="*/ 208 h 250"/>
                <a:gd name="T12" fmla="*/ 124 w 258"/>
                <a:gd name="T13" fmla="*/ 219 h 250"/>
                <a:gd name="T14" fmla="*/ 204 w 258"/>
                <a:gd name="T15" fmla="*/ 202 h 250"/>
                <a:gd name="T16" fmla="*/ 241 w 258"/>
                <a:gd name="T17" fmla="*/ 188 h 250"/>
                <a:gd name="T18" fmla="*/ 235 w 258"/>
                <a:gd name="T19" fmla="*/ 178 h 250"/>
                <a:gd name="T20" fmla="*/ 158 w 258"/>
                <a:gd name="T21" fmla="*/ 203 h 250"/>
                <a:gd name="T22" fmla="*/ 81 w 258"/>
                <a:gd name="T23" fmla="*/ 206 h 250"/>
                <a:gd name="T24" fmla="*/ 45 w 258"/>
                <a:gd name="T25" fmla="*/ 201 h 250"/>
                <a:gd name="T26" fmla="*/ 9 w 258"/>
                <a:gd name="T27" fmla="*/ 198 h 250"/>
                <a:gd name="T28" fmla="*/ 17 w 258"/>
                <a:gd name="T29" fmla="*/ 236 h 250"/>
                <a:gd name="T30" fmla="*/ 53 w 258"/>
                <a:gd name="T31" fmla="*/ 242 h 250"/>
                <a:gd name="T32" fmla="*/ 125 w 258"/>
                <a:gd name="T33" fmla="*/ 185 h 250"/>
                <a:gd name="T34" fmla="*/ 163 w 258"/>
                <a:gd name="T35" fmla="*/ 100 h 250"/>
                <a:gd name="T36" fmla="*/ 175 w 258"/>
                <a:gd name="T37" fmla="*/ 2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8" h="250">
                  <a:moveTo>
                    <a:pt x="174" y="23"/>
                  </a:moveTo>
                  <a:cubicBezTo>
                    <a:pt x="143" y="0"/>
                    <a:pt x="156" y="70"/>
                    <a:pt x="155" y="81"/>
                  </a:cubicBezTo>
                  <a:cubicBezTo>
                    <a:pt x="152" y="105"/>
                    <a:pt x="138" y="137"/>
                    <a:pt x="126" y="159"/>
                  </a:cubicBezTo>
                  <a:cubicBezTo>
                    <a:pt x="114" y="182"/>
                    <a:pt x="90" y="215"/>
                    <a:pt x="66" y="226"/>
                  </a:cubicBezTo>
                  <a:cubicBezTo>
                    <a:pt x="53" y="233"/>
                    <a:pt x="37" y="236"/>
                    <a:pt x="29" y="220"/>
                  </a:cubicBezTo>
                  <a:cubicBezTo>
                    <a:pt x="21" y="203"/>
                    <a:pt x="37" y="205"/>
                    <a:pt x="49" y="208"/>
                  </a:cubicBezTo>
                  <a:cubicBezTo>
                    <a:pt x="73" y="212"/>
                    <a:pt x="99" y="220"/>
                    <a:pt x="124" y="219"/>
                  </a:cubicBezTo>
                  <a:cubicBezTo>
                    <a:pt x="149" y="218"/>
                    <a:pt x="179" y="209"/>
                    <a:pt x="204" y="202"/>
                  </a:cubicBezTo>
                  <a:cubicBezTo>
                    <a:pt x="216" y="199"/>
                    <a:pt x="230" y="196"/>
                    <a:pt x="241" y="188"/>
                  </a:cubicBezTo>
                  <a:cubicBezTo>
                    <a:pt x="258" y="176"/>
                    <a:pt x="252" y="172"/>
                    <a:pt x="235" y="178"/>
                  </a:cubicBezTo>
                  <a:cubicBezTo>
                    <a:pt x="209" y="187"/>
                    <a:pt x="184" y="197"/>
                    <a:pt x="158" y="203"/>
                  </a:cubicBezTo>
                  <a:cubicBezTo>
                    <a:pt x="132" y="210"/>
                    <a:pt x="108" y="211"/>
                    <a:pt x="81" y="206"/>
                  </a:cubicBezTo>
                  <a:cubicBezTo>
                    <a:pt x="69" y="203"/>
                    <a:pt x="57" y="203"/>
                    <a:pt x="45" y="201"/>
                  </a:cubicBezTo>
                  <a:cubicBezTo>
                    <a:pt x="36" y="200"/>
                    <a:pt x="17" y="191"/>
                    <a:pt x="9" y="198"/>
                  </a:cubicBezTo>
                  <a:cubicBezTo>
                    <a:pt x="0" y="207"/>
                    <a:pt x="11" y="229"/>
                    <a:pt x="17" y="236"/>
                  </a:cubicBezTo>
                  <a:cubicBezTo>
                    <a:pt x="27" y="250"/>
                    <a:pt x="39" y="248"/>
                    <a:pt x="53" y="242"/>
                  </a:cubicBezTo>
                  <a:cubicBezTo>
                    <a:pt x="80" y="231"/>
                    <a:pt x="110" y="210"/>
                    <a:pt x="125" y="185"/>
                  </a:cubicBezTo>
                  <a:cubicBezTo>
                    <a:pt x="142" y="160"/>
                    <a:pt x="152" y="127"/>
                    <a:pt x="163" y="100"/>
                  </a:cubicBezTo>
                  <a:cubicBezTo>
                    <a:pt x="167" y="87"/>
                    <a:pt x="210" y="32"/>
                    <a:pt x="175" y="24"/>
                  </a:cubicBezTo>
                </a:path>
              </a:pathLst>
            </a:custGeom>
            <a:solidFill>
              <a:srgbClr val="A79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1" name="Freeform 152"/>
            <p:cNvSpPr>
              <a:spLocks/>
            </p:cNvSpPr>
            <p:nvPr/>
          </p:nvSpPr>
          <p:spPr bwMode="auto">
            <a:xfrm>
              <a:off x="3780518" y="3765551"/>
              <a:ext cx="230188" cy="719138"/>
            </a:xfrm>
            <a:custGeom>
              <a:avLst/>
              <a:gdLst>
                <a:gd name="T0" fmla="*/ 30 w 105"/>
                <a:gd name="T1" fmla="*/ 139 h 328"/>
                <a:gd name="T2" fmla="*/ 74 w 105"/>
                <a:gd name="T3" fmla="*/ 275 h 328"/>
                <a:gd name="T4" fmla="*/ 85 w 105"/>
                <a:gd name="T5" fmla="*/ 304 h 328"/>
                <a:gd name="T6" fmla="*/ 100 w 105"/>
                <a:gd name="T7" fmla="*/ 328 h 328"/>
                <a:gd name="T8" fmla="*/ 76 w 105"/>
                <a:gd name="T9" fmla="*/ 249 h 328"/>
                <a:gd name="T10" fmla="*/ 31 w 105"/>
                <a:gd name="T11" fmla="*/ 51 h 328"/>
                <a:gd name="T12" fmla="*/ 28 w 105"/>
                <a:gd name="T13" fmla="*/ 30 h 328"/>
                <a:gd name="T14" fmla="*/ 17 w 105"/>
                <a:gd name="T15" fmla="*/ 0 h 328"/>
                <a:gd name="T16" fmla="*/ 9 w 105"/>
                <a:gd name="T17" fmla="*/ 52 h 328"/>
                <a:gd name="T18" fmla="*/ 30 w 105"/>
                <a:gd name="T19" fmla="*/ 13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328">
                  <a:moveTo>
                    <a:pt x="30" y="139"/>
                  </a:moveTo>
                  <a:cubicBezTo>
                    <a:pt x="41" y="185"/>
                    <a:pt x="57" y="231"/>
                    <a:pt x="74" y="275"/>
                  </a:cubicBezTo>
                  <a:cubicBezTo>
                    <a:pt x="78" y="285"/>
                    <a:pt x="81" y="295"/>
                    <a:pt x="85" y="304"/>
                  </a:cubicBezTo>
                  <a:cubicBezTo>
                    <a:pt x="88" y="311"/>
                    <a:pt x="93" y="326"/>
                    <a:pt x="100" y="328"/>
                  </a:cubicBezTo>
                  <a:cubicBezTo>
                    <a:pt x="105" y="302"/>
                    <a:pt x="82" y="274"/>
                    <a:pt x="76" y="249"/>
                  </a:cubicBezTo>
                  <a:cubicBezTo>
                    <a:pt x="59" y="183"/>
                    <a:pt x="41" y="118"/>
                    <a:pt x="31" y="51"/>
                  </a:cubicBezTo>
                  <a:cubicBezTo>
                    <a:pt x="30" y="44"/>
                    <a:pt x="28" y="37"/>
                    <a:pt x="28" y="30"/>
                  </a:cubicBezTo>
                  <a:cubicBezTo>
                    <a:pt x="26" y="16"/>
                    <a:pt x="24" y="11"/>
                    <a:pt x="17" y="0"/>
                  </a:cubicBezTo>
                  <a:cubicBezTo>
                    <a:pt x="0" y="11"/>
                    <a:pt x="4" y="37"/>
                    <a:pt x="9" y="52"/>
                  </a:cubicBezTo>
                  <a:cubicBezTo>
                    <a:pt x="18" y="80"/>
                    <a:pt x="23" y="110"/>
                    <a:pt x="30" y="139"/>
                  </a:cubicBezTo>
                  <a:close/>
                </a:path>
              </a:pathLst>
            </a:custGeom>
            <a:solidFill>
              <a:srgbClr val="A79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2" name="Freeform 153"/>
            <p:cNvSpPr>
              <a:spLocks/>
            </p:cNvSpPr>
            <p:nvPr/>
          </p:nvSpPr>
          <p:spPr bwMode="auto">
            <a:xfrm>
              <a:off x="3780518" y="4140201"/>
              <a:ext cx="209550" cy="258763"/>
            </a:xfrm>
            <a:custGeom>
              <a:avLst/>
              <a:gdLst>
                <a:gd name="T0" fmla="*/ 52 w 96"/>
                <a:gd name="T1" fmla="*/ 2 h 118"/>
                <a:gd name="T2" fmla="*/ 12 w 96"/>
                <a:gd name="T3" fmla="*/ 46 h 118"/>
                <a:gd name="T4" fmla="*/ 13 w 96"/>
                <a:gd name="T5" fmla="*/ 64 h 118"/>
                <a:gd name="T6" fmla="*/ 39 w 96"/>
                <a:gd name="T7" fmla="*/ 51 h 118"/>
                <a:gd name="T8" fmla="*/ 30 w 96"/>
                <a:gd name="T9" fmla="*/ 73 h 118"/>
                <a:gd name="T10" fmla="*/ 45 w 96"/>
                <a:gd name="T11" fmla="*/ 73 h 118"/>
                <a:gd name="T12" fmla="*/ 46 w 96"/>
                <a:gd name="T13" fmla="*/ 107 h 118"/>
                <a:gd name="T14" fmla="*/ 70 w 96"/>
                <a:gd name="T15" fmla="*/ 89 h 118"/>
                <a:gd name="T16" fmla="*/ 88 w 96"/>
                <a:gd name="T17" fmla="*/ 85 h 118"/>
                <a:gd name="T18" fmla="*/ 93 w 96"/>
                <a:gd name="T19" fmla="*/ 73 h 118"/>
                <a:gd name="T20" fmla="*/ 79 w 96"/>
                <a:gd name="T21" fmla="*/ 73 h 118"/>
                <a:gd name="T22" fmla="*/ 47 w 96"/>
                <a:gd name="T23" fmla="*/ 94 h 118"/>
                <a:gd name="T24" fmla="*/ 54 w 96"/>
                <a:gd name="T25" fmla="*/ 70 h 118"/>
                <a:gd name="T26" fmla="*/ 78 w 96"/>
                <a:gd name="T27" fmla="*/ 43 h 118"/>
                <a:gd name="T28" fmla="*/ 42 w 96"/>
                <a:gd name="T29" fmla="*/ 65 h 118"/>
                <a:gd name="T30" fmla="*/ 59 w 96"/>
                <a:gd name="T31" fmla="*/ 39 h 118"/>
                <a:gd name="T32" fmla="*/ 80 w 96"/>
                <a:gd name="T33" fmla="*/ 12 h 118"/>
                <a:gd name="T34" fmla="*/ 52 w 96"/>
                <a:gd name="T35" fmla="*/ 33 h 118"/>
                <a:gd name="T36" fmla="*/ 22 w 96"/>
                <a:gd name="T37" fmla="*/ 46 h 118"/>
                <a:gd name="T38" fmla="*/ 58 w 96"/>
                <a:gd name="T39" fmla="*/ 2 h 118"/>
                <a:gd name="T40" fmla="*/ 54 w 96"/>
                <a:gd name="T41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6" h="118">
                  <a:moveTo>
                    <a:pt x="52" y="2"/>
                  </a:moveTo>
                  <a:cubicBezTo>
                    <a:pt x="37" y="12"/>
                    <a:pt x="21" y="31"/>
                    <a:pt x="12" y="46"/>
                  </a:cubicBezTo>
                  <a:cubicBezTo>
                    <a:pt x="7" y="54"/>
                    <a:pt x="0" y="65"/>
                    <a:pt x="13" y="64"/>
                  </a:cubicBezTo>
                  <a:cubicBezTo>
                    <a:pt x="22" y="63"/>
                    <a:pt x="31" y="54"/>
                    <a:pt x="39" y="51"/>
                  </a:cubicBezTo>
                  <a:cubicBezTo>
                    <a:pt x="36" y="55"/>
                    <a:pt x="30" y="66"/>
                    <a:pt x="30" y="73"/>
                  </a:cubicBezTo>
                  <a:cubicBezTo>
                    <a:pt x="31" y="82"/>
                    <a:pt x="37" y="77"/>
                    <a:pt x="45" y="73"/>
                  </a:cubicBezTo>
                  <a:cubicBezTo>
                    <a:pt x="38" y="83"/>
                    <a:pt x="20" y="118"/>
                    <a:pt x="46" y="107"/>
                  </a:cubicBezTo>
                  <a:cubicBezTo>
                    <a:pt x="55" y="102"/>
                    <a:pt x="63" y="96"/>
                    <a:pt x="70" y="89"/>
                  </a:cubicBezTo>
                  <a:cubicBezTo>
                    <a:pt x="74" y="86"/>
                    <a:pt x="93" y="70"/>
                    <a:pt x="88" y="85"/>
                  </a:cubicBezTo>
                  <a:cubicBezTo>
                    <a:pt x="90" y="84"/>
                    <a:pt x="96" y="76"/>
                    <a:pt x="93" y="73"/>
                  </a:cubicBezTo>
                  <a:cubicBezTo>
                    <a:pt x="90" y="67"/>
                    <a:pt x="83" y="71"/>
                    <a:pt x="79" y="73"/>
                  </a:cubicBezTo>
                  <a:cubicBezTo>
                    <a:pt x="69" y="77"/>
                    <a:pt x="57" y="93"/>
                    <a:pt x="47" y="94"/>
                  </a:cubicBezTo>
                  <a:cubicBezTo>
                    <a:pt x="33" y="96"/>
                    <a:pt x="49" y="75"/>
                    <a:pt x="54" y="70"/>
                  </a:cubicBezTo>
                  <a:cubicBezTo>
                    <a:pt x="62" y="63"/>
                    <a:pt x="78" y="55"/>
                    <a:pt x="78" y="43"/>
                  </a:cubicBezTo>
                  <a:cubicBezTo>
                    <a:pt x="65" y="42"/>
                    <a:pt x="56" y="65"/>
                    <a:pt x="42" y="65"/>
                  </a:cubicBezTo>
                  <a:cubicBezTo>
                    <a:pt x="42" y="54"/>
                    <a:pt x="52" y="45"/>
                    <a:pt x="59" y="39"/>
                  </a:cubicBezTo>
                  <a:cubicBezTo>
                    <a:pt x="63" y="36"/>
                    <a:pt x="88" y="17"/>
                    <a:pt x="80" y="12"/>
                  </a:cubicBezTo>
                  <a:cubicBezTo>
                    <a:pt x="76" y="10"/>
                    <a:pt x="56" y="30"/>
                    <a:pt x="52" y="33"/>
                  </a:cubicBezTo>
                  <a:cubicBezTo>
                    <a:pt x="44" y="38"/>
                    <a:pt x="32" y="49"/>
                    <a:pt x="22" y="46"/>
                  </a:cubicBezTo>
                  <a:cubicBezTo>
                    <a:pt x="28" y="30"/>
                    <a:pt x="44" y="15"/>
                    <a:pt x="58" y="2"/>
                  </a:cubicBezTo>
                  <a:cubicBezTo>
                    <a:pt x="56" y="0"/>
                    <a:pt x="56" y="1"/>
                    <a:pt x="54" y="1"/>
                  </a:cubicBezTo>
                </a:path>
              </a:pathLst>
            </a:custGeom>
            <a:solidFill>
              <a:srgbClr val="A79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3" name="Freeform 154"/>
            <p:cNvSpPr>
              <a:spLocks/>
            </p:cNvSpPr>
            <p:nvPr/>
          </p:nvSpPr>
          <p:spPr bwMode="auto">
            <a:xfrm>
              <a:off x="3423331" y="4291013"/>
              <a:ext cx="558800" cy="1069975"/>
            </a:xfrm>
            <a:custGeom>
              <a:avLst/>
              <a:gdLst>
                <a:gd name="T0" fmla="*/ 203 w 255"/>
                <a:gd name="T1" fmla="*/ 86 h 488"/>
                <a:gd name="T2" fmla="*/ 112 w 255"/>
                <a:gd name="T3" fmla="*/ 283 h 488"/>
                <a:gd name="T4" fmla="*/ 65 w 255"/>
                <a:gd name="T5" fmla="*/ 387 h 488"/>
                <a:gd name="T6" fmla="*/ 20 w 255"/>
                <a:gd name="T7" fmla="*/ 378 h 488"/>
                <a:gd name="T8" fmla="*/ 61 w 255"/>
                <a:gd name="T9" fmla="*/ 354 h 488"/>
                <a:gd name="T10" fmla="*/ 79 w 255"/>
                <a:gd name="T11" fmla="*/ 391 h 488"/>
                <a:gd name="T12" fmla="*/ 87 w 255"/>
                <a:gd name="T13" fmla="*/ 402 h 488"/>
                <a:gd name="T14" fmla="*/ 100 w 255"/>
                <a:gd name="T15" fmla="*/ 416 h 488"/>
                <a:gd name="T16" fmla="*/ 113 w 255"/>
                <a:gd name="T17" fmla="*/ 428 h 488"/>
                <a:gd name="T18" fmla="*/ 124 w 255"/>
                <a:gd name="T19" fmla="*/ 391 h 488"/>
                <a:gd name="T20" fmla="*/ 136 w 255"/>
                <a:gd name="T21" fmla="*/ 410 h 488"/>
                <a:gd name="T22" fmla="*/ 115 w 255"/>
                <a:gd name="T23" fmla="*/ 461 h 488"/>
                <a:gd name="T24" fmla="*/ 128 w 255"/>
                <a:gd name="T25" fmla="*/ 452 h 488"/>
                <a:gd name="T26" fmla="*/ 151 w 255"/>
                <a:gd name="T27" fmla="*/ 410 h 488"/>
                <a:gd name="T28" fmla="*/ 136 w 255"/>
                <a:gd name="T29" fmla="*/ 466 h 488"/>
                <a:gd name="T30" fmla="*/ 149 w 255"/>
                <a:gd name="T31" fmla="*/ 471 h 488"/>
                <a:gd name="T32" fmla="*/ 163 w 255"/>
                <a:gd name="T33" fmla="*/ 458 h 488"/>
                <a:gd name="T34" fmla="*/ 173 w 255"/>
                <a:gd name="T35" fmla="*/ 468 h 488"/>
                <a:gd name="T36" fmla="*/ 165 w 255"/>
                <a:gd name="T37" fmla="*/ 488 h 488"/>
                <a:gd name="T38" fmla="*/ 190 w 255"/>
                <a:gd name="T39" fmla="*/ 452 h 488"/>
                <a:gd name="T40" fmla="*/ 165 w 255"/>
                <a:gd name="T41" fmla="*/ 409 h 488"/>
                <a:gd name="T42" fmla="*/ 149 w 255"/>
                <a:gd name="T43" fmla="*/ 401 h 488"/>
                <a:gd name="T44" fmla="*/ 106 w 255"/>
                <a:gd name="T45" fmla="*/ 413 h 488"/>
                <a:gd name="T46" fmla="*/ 93 w 255"/>
                <a:gd name="T47" fmla="*/ 396 h 488"/>
                <a:gd name="T48" fmla="*/ 78 w 255"/>
                <a:gd name="T49" fmla="*/ 365 h 488"/>
                <a:gd name="T50" fmla="*/ 45 w 255"/>
                <a:gd name="T51" fmla="*/ 319 h 488"/>
                <a:gd name="T52" fmla="*/ 9 w 255"/>
                <a:gd name="T53" fmla="*/ 382 h 488"/>
                <a:gd name="T54" fmla="*/ 79 w 255"/>
                <a:gd name="T55" fmla="*/ 382 h 488"/>
                <a:gd name="T56" fmla="*/ 117 w 255"/>
                <a:gd name="T57" fmla="*/ 291 h 488"/>
                <a:gd name="T58" fmla="*/ 186 w 255"/>
                <a:gd name="T59" fmla="*/ 144 h 488"/>
                <a:gd name="T60" fmla="*/ 211 w 255"/>
                <a:gd name="T61" fmla="*/ 95 h 488"/>
                <a:gd name="T62" fmla="*/ 251 w 255"/>
                <a:gd name="T63" fmla="*/ 16 h 488"/>
                <a:gd name="T64" fmla="*/ 228 w 255"/>
                <a:gd name="T65" fmla="*/ 4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5" h="488">
                  <a:moveTo>
                    <a:pt x="228" y="40"/>
                  </a:moveTo>
                  <a:cubicBezTo>
                    <a:pt x="220" y="57"/>
                    <a:pt x="211" y="71"/>
                    <a:pt x="203" y="86"/>
                  </a:cubicBezTo>
                  <a:cubicBezTo>
                    <a:pt x="181" y="135"/>
                    <a:pt x="159" y="183"/>
                    <a:pt x="135" y="231"/>
                  </a:cubicBezTo>
                  <a:cubicBezTo>
                    <a:pt x="127" y="248"/>
                    <a:pt x="119" y="266"/>
                    <a:pt x="112" y="283"/>
                  </a:cubicBezTo>
                  <a:cubicBezTo>
                    <a:pt x="105" y="301"/>
                    <a:pt x="99" y="318"/>
                    <a:pt x="91" y="335"/>
                  </a:cubicBezTo>
                  <a:cubicBezTo>
                    <a:pt x="82" y="353"/>
                    <a:pt x="79" y="372"/>
                    <a:pt x="65" y="387"/>
                  </a:cubicBezTo>
                  <a:cubicBezTo>
                    <a:pt x="59" y="393"/>
                    <a:pt x="49" y="399"/>
                    <a:pt x="40" y="397"/>
                  </a:cubicBezTo>
                  <a:cubicBezTo>
                    <a:pt x="32" y="395"/>
                    <a:pt x="23" y="385"/>
                    <a:pt x="20" y="378"/>
                  </a:cubicBezTo>
                  <a:cubicBezTo>
                    <a:pt x="14" y="365"/>
                    <a:pt x="6" y="340"/>
                    <a:pt x="19" y="329"/>
                  </a:cubicBezTo>
                  <a:cubicBezTo>
                    <a:pt x="37" y="312"/>
                    <a:pt x="54" y="341"/>
                    <a:pt x="61" y="354"/>
                  </a:cubicBezTo>
                  <a:cubicBezTo>
                    <a:pt x="66" y="362"/>
                    <a:pt x="68" y="371"/>
                    <a:pt x="72" y="379"/>
                  </a:cubicBezTo>
                  <a:cubicBezTo>
                    <a:pt x="74" y="383"/>
                    <a:pt x="77" y="387"/>
                    <a:pt x="79" y="391"/>
                  </a:cubicBezTo>
                  <a:cubicBezTo>
                    <a:pt x="80" y="393"/>
                    <a:pt x="81" y="395"/>
                    <a:pt x="82" y="397"/>
                  </a:cubicBezTo>
                  <a:cubicBezTo>
                    <a:pt x="83" y="399"/>
                    <a:pt x="86" y="400"/>
                    <a:pt x="87" y="402"/>
                  </a:cubicBezTo>
                  <a:cubicBezTo>
                    <a:pt x="90" y="407"/>
                    <a:pt x="89" y="409"/>
                    <a:pt x="94" y="413"/>
                  </a:cubicBezTo>
                  <a:cubicBezTo>
                    <a:pt x="96" y="414"/>
                    <a:pt x="98" y="414"/>
                    <a:pt x="100" y="416"/>
                  </a:cubicBezTo>
                  <a:cubicBezTo>
                    <a:pt x="101" y="417"/>
                    <a:pt x="104" y="420"/>
                    <a:pt x="105" y="422"/>
                  </a:cubicBezTo>
                  <a:cubicBezTo>
                    <a:pt x="108" y="426"/>
                    <a:pt x="108" y="431"/>
                    <a:pt x="113" y="428"/>
                  </a:cubicBezTo>
                  <a:cubicBezTo>
                    <a:pt x="118" y="426"/>
                    <a:pt x="115" y="422"/>
                    <a:pt x="115" y="417"/>
                  </a:cubicBezTo>
                  <a:cubicBezTo>
                    <a:pt x="115" y="407"/>
                    <a:pt x="118" y="398"/>
                    <a:pt x="124" y="391"/>
                  </a:cubicBezTo>
                  <a:cubicBezTo>
                    <a:pt x="127" y="386"/>
                    <a:pt x="142" y="371"/>
                    <a:pt x="144" y="383"/>
                  </a:cubicBezTo>
                  <a:cubicBezTo>
                    <a:pt x="146" y="392"/>
                    <a:pt x="139" y="402"/>
                    <a:pt x="136" y="410"/>
                  </a:cubicBezTo>
                  <a:cubicBezTo>
                    <a:pt x="134" y="419"/>
                    <a:pt x="132" y="428"/>
                    <a:pt x="128" y="436"/>
                  </a:cubicBezTo>
                  <a:cubicBezTo>
                    <a:pt x="124" y="444"/>
                    <a:pt x="117" y="452"/>
                    <a:pt x="115" y="461"/>
                  </a:cubicBezTo>
                  <a:cubicBezTo>
                    <a:pt x="114" y="466"/>
                    <a:pt x="115" y="469"/>
                    <a:pt x="120" y="465"/>
                  </a:cubicBezTo>
                  <a:cubicBezTo>
                    <a:pt x="124" y="462"/>
                    <a:pt x="126" y="456"/>
                    <a:pt x="128" y="452"/>
                  </a:cubicBezTo>
                  <a:cubicBezTo>
                    <a:pt x="131" y="445"/>
                    <a:pt x="135" y="438"/>
                    <a:pt x="138" y="431"/>
                  </a:cubicBezTo>
                  <a:cubicBezTo>
                    <a:pt x="141" y="425"/>
                    <a:pt x="144" y="411"/>
                    <a:pt x="151" y="410"/>
                  </a:cubicBezTo>
                  <a:cubicBezTo>
                    <a:pt x="155" y="417"/>
                    <a:pt x="149" y="431"/>
                    <a:pt x="146" y="438"/>
                  </a:cubicBezTo>
                  <a:cubicBezTo>
                    <a:pt x="143" y="445"/>
                    <a:pt x="134" y="458"/>
                    <a:pt x="136" y="466"/>
                  </a:cubicBezTo>
                  <a:cubicBezTo>
                    <a:pt x="147" y="470"/>
                    <a:pt x="158" y="423"/>
                    <a:pt x="162" y="415"/>
                  </a:cubicBezTo>
                  <a:cubicBezTo>
                    <a:pt x="179" y="422"/>
                    <a:pt x="151" y="459"/>
                    <a:pt x="149" y="471"/>
                  </a:cubicBezTo>
                  <a:cubicBezTo>
                    <a:pt x="149" y="479"/>
                    <a:pt x="153" y="479"/>
                    <a:pt x="157" y="473"/>
                  </a:cubicBezTo>
                  <a:cubicBezTo>
                    <a:pt x="161" y="469"/>
                    <a:pt x="162" y="463"/>
                    <a:pt x="163" y="458"/>
                  </a:cubicBezTo>
                  <a:cubicBezTo>
                    <a:pt x="165" y="455"/>
                    <a:pt x="168" y="444"/>
                    <a:pt x="173" y="443"/>
                  </a:cubicBezTo>
                  <a:cubicBezTo>
                    <a:pt x="184" y="443"/>
                    <a:pt x="175" y="465"/>
                    <a:pt x="173" y="468"/>
                  </a:cubicBezTo>
                  <a:cubicBezTo>
                    <a:pt x="170" y="472"/>
                    <a:pt x="164" y="474"/>
                    <a:pt x="161" y="479"/>
                  </a:cubicBezTo>
                  <a:cubicBezTo>
                    <a:pt x="159" y="482"/>
                    <a:pt x="160" y="488"/>
                    <a:pt x="165" y="488"/>
                  </a:cubicBezTo>
                  <a:cubicBezTo>
                    <a:pt x="169" y="488"/>
                    <a:pt x="176" y="481"/>
                    <a:pt x="178" y="478"/>
                  </a:cubicBezTo>
                  <a:cubicBezTo>
                    <a:pt x="184" y="471"/>
                    <a:pt x="189" y="461"/>
                    <a:pt x="190" y="452"/>
                  </a:cubicBezTo>
                  <a:cubicBezTo>
                    <a:pt x="190" y="443"/>
                    <a:pt x="187" y="430"/>
                    <a:pt x="175" y="435"/>
                  </a:cubicBezTo>
                  <a:cubicBezTo>
                    <a:pt x="185" y="427"/>
                    <a:pt x="180" y="397"/>
                    <a:pt x="165" y="409"/>
                  </a:cubicBezTo>
                  <a:cubicBezTo>
                    <a:pt x="167" y="404"/>
                    <a:pt x="168" y="397"/>
                    <a:pt x="163" y="396"/>
                  </a:cubicBezTo>
                  <a:cubicBezTo>
                    <a:pt x="159" y="394"/>
                    <a:pt x="151" y="398"/>
                    <a:pt x="149" y="401"/>
                  </a:cubicBezTo>
                  <a:cubicBezTo>
                    <a:pt x="160" y="389"/>
                    <a:pt x="151" y="362"/>
                    <a:pt x="132" y="373"/>
                  </a:cubicBezTo>
                  <a:cubicBezTo>
                    <a:pt x="120" y="380"/>
                    <a:pt x="105" y="398"/>
                    <a:pt x="106" y="413"/>
                  </a:cubicBezTo>
                  <a:cubicBezTo>
                    <a:pt x="107" y="407"/>
                    <a:pt x="101" y="406"/>
                    <a:pt x="98" y="403"/>
                  </a:cubicBezTo>
                  <a:cubicBezTo>
                    <a:pt x="96" y="401"/>
                    <a:pt x="95" y="398"/>
                    <a:pt x="93" y="396"/>
                  </a:cubicBezTo>
                  <a:cubicBezTo>
                    <a:pt x="92" y="394"/>
                    <a:pt x="89" y="393"/>
                    <a:pt x="88" y="391"/>
                  </a:cubicBezTo>
                  <a:cubicBezTo>
                    <a:pt x="82" y="384"/>
                    <a:pt x="80" y="373"/>
                    <a:pt x="78" y="365"/>
                  </a:cubicBezTo>
                  <a:cubicBezTo>
                    <a:pt x="75" y="355"/>
                    <a:pt x="69" y="350"/>
                    <a:pt x="64" y="342"/>
                  </a:cubicBezTo>
                  <a:cubicBezTo>
                    <a:pt x="59" y="334"/>
                    <a:pt x="53" y="325"/>
                    <a:pt x="45" y="319"/>
                  </a:cubicBezTo>
                  <a:cubicBezTo>
                    <a:pt x="30" y="308"/>
                    <a:pt x="8" y="314"/>
                    <a:pt x="4" y="334"/>
                  </a:cubicBezTo>
                  <a:cubicBezTo>
                    <a:pt x="0" y="350"/>
                    <a:pt x="3" y="367"/>
                    <a:pt x="9" y="382"/>
                  </a:cubicBezTo>
                  <a:cubicBezTo>
                    <a:pt x="15" y="398"/>
                    <a:pt x="24" y="415"/>
                    <a:pt x="43" y="415"/>
                  </a:cubicBezTo>
                  <a:cubicBezTo>
                    <a:pt x="62" y="415"/>
                    <a:pt x="71" y="397"/>
                    <a:pt x="79" y="382"/>
                  </a:cubicBezTo>
                  <a:cubicBezTo>
                    <a:pt x="87" y="368"/>
                    <a:pt x="95" y="352"/>
                    <a:pt x="99" y="336"/>
                  </a:cubicBezTo>
                  <a:cubicBezTo>
                    <a:pt x="104" y="321"/>
                    <a:pt x="110" y="305"/>
                    <a:pt x="117" y="291"/>
                  </a:cubicBezTo>
                  <a:cubicBezTo>
                    <a:pt x="128" y="268"/>
                    <a:pt x="139" y="243"/>
                    <a:pt x="150" y="219"/>
                  </a:cubicBezTo>
                  <a:cubicBezTo>
                    <a:pt x="162" y="193"/>
                    <a:pt x="172" y="169"/>
                    <a:pt x="186" y="144"/>
                  </a:cubicBezTo>
                  <a:cubicBezTo>
                    <a:pt x="190" y="136"/>
                    <a:pt x="196" y="128"/>
                    <a:pt x="200" y="120"/>
                  </a:cubicBezTo>
                  <a:cubicBezTo>
                    <a:pt x="204" y="112"/>
                    <a:pt x="207" y="103"/>
                    <a:pt x="211" y="95"/>
                  </a:cubicBezTo>
                  <a:cubicBezTo>
                    <a:pt x="219" y="77"/>
                    <a:pt x="227" y="61"/>
                    <a:pt x="236" y="45"/>
                  </a:cubicBezTo>
                  <a:cubicBezTo>
                    <a:pt x="242" y="35"/>
                    <a:pt x="248" y="26"/>
                    <a:pt x="251" y="16"/>
                  </a:cubicBezTo>
                  <a:cubicBezTo>
                    <a:pt x="255" y="5"/>
                    <a:pt x="249" y="0"/>
                    <a:pt x="244" y="12"/>
                  </a:cubicBezTo>
                  <a:cubicBezTo>
                    <a:pt x="240" y="22"/>
                    <a:pt x="234" y="31"/>
                    <a:pt x="228" y="40"/>
                  </a:cubicBezTo>
                  <a:close/>
                </a:path>
              </a:pathLst>
            </a:custGeom>
            <a:solidFill>
              <a:srgbClr val="A79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4" name="Freeform 155"/>
            <p:cNvSpPr>
              <a:spLocks/>
            </p:cNvSpPr>
            <p:nvPr/>
          </p:nvSpPr>
          <p:spPr bwMode="auto">
            <a:xfrm>
              <a:off x="-21544" y="1081088"/>
              <a:ext cx="407988" cy="346075"/>
            </a:xfrm>
            <a:custGeom>
              <a:avLst/>
              <a:gdLst>
                <a:gd name="T0" fmla="*/ 158 w 186"/>
                <a:gd name="T1" fmla="*/ 5 h 158"/>
                <a:gd name="T2" fmla="*/ 133 w 186"/>
                <a:gd name="T3" fmla="*/ 29 h 158"/>
                <a:gd name="T4" fmla="*/ 98 w 186"/>
                <a:gd name="T5" fmla="*/ 58 h 158"/>
                <a:gd name="T6" fmla="*/ 23 w 186"/>
                <a:gd name="T7" fmla="*/ 52 h 158"/>
                <a:gd name="T8" fmla="*/ 63 w 186"/>
                <a:gd name="T9" fmla="*/ 69 h 158"/>
                <a:gd name="T10" fmla="*/ 71 w 186"/>
                <a:gd name="T11" fmla="*/ 130 h 158"/>
                <a:gd name="T12" fmla="*/ 111 w 186"/>
                <a:gd name="T13" fmla="*/ 111 h 158"/>
                <a:gd name="T14" fmla="*/ 98 w 186"/>
                <a:gd name="T15" fmla="*/ 117 h 158"/>
                <a:gd name="T16" fmla="*/ 72 w 186"/>
                <a:gd name="T17" fmla="*/ 112 h 158"/>
                <a:gd name="T18" fmla="*/ 72 w 186"/>
                <a:gd name="T19" fmla="*/ 64 h 158"/>
                <a:gd name="T20" fmla="*/ 52 w 186"/>
                <a:gd name="T21" fmla="*/ 34 h 158"/>
                <a:gd name="T22" fmla="*/ 5 w 186"/>
                <a:gd name="T23" fmla="*/ 55 h 158"/>
                <a:gd name="T24" fmla="*/ 91 w 186"/>
                <a:gd name="T25" fmla="*/ 70 h 158"/>
                <a:gd name="T26" fmla="*/ 157 w 186"/>
                <a:gd name="T27" fmla="*/ 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158">
                  <a:moveTo>
                    <a:pt x="158" y="5"/>
                  </a:moveTo>
                  <a:cubicBezTo>
                    <a:pt x="145" y="0"/>
                    <a:pt x="139" y="19"/>
                    <a:pt x="133" y="29"/>
                  </a:cubicBezTo>
                  <a:cubicBezTo>
                    <a:pt x="124" y="43"/>
                    <a:pt x="114" y="52"/>
                    <a:pt x="98" y="58"/>
                  </a:cubicBezTo>
                  <a:cubicBezTo>
                    <a:pt x="79" y="65"/>
                    <a:pt x="37" y="70"/>
                    <a:pt x="23" y="52"/>
                  </a:cubicBezTo>
                  <a:cubicBezTo>
                    <a:pt x="44" y="34"/>
                    <a:pt x="61" y="44"/>
                    <a:pt x="63" y="69"/>
                  </a:cubicBezTo>
                  <a:cubicBezTo>
                    <a:pt x="64" y="89"/>
                    <a:pt x="60" y="112"/>
                    <a:pt x="71" y="130"/>
                  </a:cubicBezTo>
                  <a:cubicBezTo>
                    <a:pt x="85" y="158"/>
                    <a:pt x="114" y="137"/>
                    <a:pt x="111" y="111"/>
                  </a:cubicBezTo>
                  <a:cubicBezTo>
                    <a:pt x="106" y="78"/>
                    <a:pt x="60" y="117"/>
                    <a:pt x="98" y="117"/>
                  </a:cubicBezTo>
                  <a:cubicBezTo>
                    <a:pt x="92" y="140"/>
                    <a:pt x="78" y="130"/>
                    <a:pt x="72" y="112"/>
                  </a:cubicBezTo>
                  <a:cubicBezTo>
                    <a:pt x="69" y="97"/>
                    <a:pt x="71" y="79"/>
                    <a:pt x="72" y="64"/>
                  </a:cubicBezTo>
                  <a:cubicBezTo>
                    <a:pt x="73" y="44"/>
                    <a:pt x="76" y="34"/>
                    <a:pt x="52" y="34"/>
                  </a:cubicBezTo>
                  <a:cubicBezTo>
                    <a:pt x="40" y="34"/>
                    <a:pt x="9" y="41"/>
                    <a:pt x="5" y="55"/>
                  </a:cubicBezTo>
                  <a:cubicBezTo>
                    <a:pt x="0" y="84"/>
                    <a:pt x="76" y="75"/>
                    <a:pt x="91" y="70"/>
                  </a:cubicBezTo>
                  <a:cubicBezTo>
                    <a:pt x="104" y="66"/>
                    <a:pt x="186" y="17"/>
                    <a:pt x="157" y="4"/>
                  </a:cubicBezTo>
                </a:path>
              </a:pathLst>
            </a:custGeom>
            <a:solidFill>
              <a:srgbClr val="7D7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5" name="Freeform 156"/>
            <p:cNvSpPr>
              <a:spLocks/>
            </p:cNvSpPr>
            <p:nvPr/>
          </p:nvSpPr>
          <p:spPr bwMode="auto">
            <a:xfrm>
              <a:off x="2267631" y="284163"/>
              <a:ext cx="788988" cy="1022350"/>
            </a:xfrm>
            <a:custGeom>
              <a:avLst/>
              <a:gdLst>
                <a:gd name="T0" fmla="*/ 115 w 360"/>
                <a:gd name="T1" fmla="*/ 16 h 466"/>
                <a:gd name="T2" fmla="*/ 80 w 360"/>
                <a:gd name="T3" fmla="*/ 7 h 466"/>
                <a:gd name="T4" fmla="*/ 22 w 360"/>
                <a:gd name="T5" fmla="*/ 71 h 466"/>
                <a:gd name="T6" fmla="*/ 36 w 360"/>
                <a:gd name="T7" fmla="*/ 111 h 466"/>
                <a:gd name="T8" fmla="*/ 53 w 360"/>
                <a:gd name="T9" fmla="*/ 98 h 466"/>
                <a:gd name="T10" fmla="*/ 70 w 360"/>
                <a:gd name="T11" fmla="*/ 106 h 466"/>
                <a:gd name="T12" fmla="*/ 89 w 360"/>
                <a:gd name="T13" fmla="*/ 105 h 466"/>
                <a:gd name="T14" fmla="*/ 102 w 360"/>
                <a:gd name="T15" fmla="*/ 109 h 466"/>
                <a:gd name="T16" fmla="*/ 135 w 360"/>
                <a:gd name="T17" fmla="*/ 130 h 466"/>
                <a:gd name="T18" fmla="*/ 168 w 360"/>
                <a:gd name="T19" fmla="*/ 161 h 466"/>
                <a:gd name="T20" fmla="*/ 203 w 360"/>
                <a:gd name="T21" fmla="*/ 204 h 466"/>
                <a:gd name="T22" fmla="*/ 233 w 360"/>
                <a:gd name="T23" fmla="*/ 240 h 466"/>
                <a:gd name="T24" fmla="*/ 281 w 360"/>
                <a:gd name="T25" fmla="*/ 322 h 466"/>
                <a:gd name="T26" fmla="*/ 314 w 360"/>
                <a:gd name="T27" fmla="*/ 392 h 466"/>
                <a:gd name="T28" fmla="*/ 332 w 360"/>
                <a:gd name="T29" fmla="*/ 444 h 466"/>
                <a:gd name="T30" fmla="*/ 360 w 360"/>
                <a:gd name="T31" fmla="*/ 459 h 466"/>
                <a:gd name="T32" fmla="*/ 346 w 360"/>
                <a:gd name="T33" fmla="*/ 404 h 466"/>
                <a:gd name="T34" fmla="*/ 323 w 360"/>
                <a:gd name="T35" fmla="*/ 349 h 466"/>
                <a:gd name="T36" fmla="*/ 290 w 360"/>
                <a:gd name="T37" fmla="*/ 283 h 466"/>
                <a:gd name="T38" fmla="*/ 252 w 360"/>
                <a:gd name="T39" fmla="*/ 221 h 466"/>
                <a:gd name="T40" fmla="*/ 233 w 360"/>
                <a:gd name="T41" fmla="*/ 200 h 466"/>
                <a:gd name="T42" fmla="*/ 217 w 360"/>
                <a:gd name="T43" fmla="*/ 180 h 466"/>
                <a:gd name="T44" fmla="*/ 195 w 360"/>
                <a:gd name="T45" fmla="*/ 156 h 466"/>
                <a:gd name="T46" fmla="*/ 158 w 360"/>
                <a:gd name="T47" fmla="*/ 113 h 466"/>
                <a:gd name="T48" fmla="*/ 140 w 360"/>
                <a:gd name="T49" fmla="*/ 95 h 466"/>
                <a:gd name="T50" fmla="*/ 127 w 360"/>
                <a:gd name="T51" fmla="*/ 79 h 466"/>
                <a:gd name="T52" fmla="*/ 125 w 360"/>
                <a:gd name="T53" fmla="*/ 70 h 466"/>
                <a:gd name="T54" fmla="*/ 116 w 360"/>
                <a:gd name="T55" fmla="*/ 71 h 466"/>
                <a:gd name="T56" fmla="*/ 109 w 360"/>
                <a:gd name="T57" fmla="*/ 48 h 466"/>
                <a:gd name="T58" fmla="*/ 115 w 360"/>
                <a:gd name="T59" fmla="*/ 1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0" h="466">
                  <a:moveTo>
                    <a:pt x="115" y="16"/>
                  </a:moveTo>
                  <a:cubicBezTo>
                    <a:pt x="110" y="0"/>
                    <a:pt x="92" y="3"/>
                    <a:pt x="80" y="7"/>
                  </a:cubicBezTo>
                  <a:cubicBezTo>
                    <a:pt x="48" y="18"/>
                    <a:pt x="33" y="41"/>
                    <a:pt x="22" y="71"/>
                  </a:cubicBezTo>
                  <a:cubicBezTo>
                    <a:pt x="12" y="94"/>
                    <a:pt x="0" y="139"/>
                    <a:pt x="36" y="111"/>
                  </a:cubicBezTo>
                  <a:cubicBezTo>
                    <a:pt x="41" y="108"/>
                    <a:pt x="46" y="99"/>
                    <a:pt x="53" y="98"/>
                  </a:cubicBezTo>
                  <a:cubicBezTo>
                    <a:pt x="64" y="97"/>
                    <a:pt x="61" y="105"/>
                    <a:pt x="70" y="106"/>
                  </a:cubicBezTo>
                  <a:cubicBezTo>
                    <a:pt x="75" y="108"/>
                    <a:pt x="81" y="104"/>
                    <a:pt x="89" y="105"/>
                  </a:cubicBezTo>
                  <a:cubicBezTo>
                    <a:pt x="95" y="105"/>
                    <a:pt x="90" y="115"/>
                    <a:pt x="102" y="109"/>
                  </a:cubicBezTo>
                  <a:cubicBezTo>
                    <a:pt x="108" y="128"/>
                    <a:pt x="121" y="121"/>
                    <a:pt x="135" y="130"/>
                  </a:cubicBezTo>
                  <a:cubicBezTo>
                    <a:pt x="138" y="132"/>
                    <a:pt x="148" y="139"/>
                    <a:pt x="168" y="161"/>
                  </a:cubicBezTo>
                  <a:cubicBezTo>
                    <a:pt x="184" y="178"/>
                    <a:pt x="190" y="188"/>
                    <a:pt x="203" y="204"/>
                  </a:cubicBezTo>
                  <a:cubicBezTo>
                    <a:pt x="213" y="216"/>
                    <a:pt x="223" y="228"/>
                    <a:pt x="233" y="240"/>
                  </a:cubicBezTo>
                  <a:cubicBezTo>
                    <a:pt x="252" y="264"/>
                    <a:pt x="270" y="293"/>
                    <a:pt x="281" y="322"/>
                  </a:cubicBezTo>
                  <a:cubicBezTo>
                    <a:pt x="293" y="351"/>
                    <a:pt x="303" y="363"/>
                    <a:pt x="314" y="392"/>
                  </a:cubicBezTo>
                  <a:cubicBezTo>
                    <a:pt x="322" y="414"/>
                    <a:pt x="326" y="430"/>
                    <a:pt x="332" y="444"/>
                  </a:cubicBezTo>
                  <a:cubicBezTo>
                    <a:pt x="339" y="461"/>
                    <a:pt x="342" y="466"/>
                    <a:pt x="360" y="459"/>
                  </a:cubicBezTo>
                  <a:cubicBezTo>
                    <a:pt x="359" y="440"/>
                    <a:pt x="354" y="433"/>
                    <a:pt x="346" y="404"/>
                  </a:cubicBezTo>
                  <a:cubicBezTo>
                    <a:pt x="341" y="386"/>
                    <a:pt x="333" y="374"/>
                    <a:pt x="323" y="349"/>
                  </a:cubicBezTo>
                  <a:cubicBezTo>
                    <a:pt x="314" y="326"/>
                    <a:pt x="303" y="304"/>
                    <a:pt x="290" y="283"/>
                  </a:cubicBezTo>
                  <a:cubicBezTo>
                    <a:pt x="277" y="263"/>
                    <a:pt x="265" y="240"/>
                    <a:pt x="252" y="221"/>
                  </a:cubicBezTo>
                  <a:cubicBezTo>
                    <a:pt x="246" y="213"/>
                    <a:pt x="239" y="208"/>
                    <a:pt x="233" y="200"/>
                  </a:cubicBezTo>
                  <a:cubicBezTo>
                    <a:pt x="227" y="193"/>
                    <a:pt x="223" y="188"/>
                    <a:pt x="217" y="180"/>
                  </a:cubicBezTo>
                  <a:cubicBezTo>
                    <a:pt x="211" y="172"/>
                    <a:pt x="203" y="163"/>
                    <a:pt x="195" y="156"/>
                  </a:cubicBezTo>
                  <a:cubicBezTo>
                    <a:pt x="182" y="143"/>
                    <a:pt x="172" y="126"/>
                    <a:pt x="158" y="113"/>
                  </a:cubicBezTo>
                  <a:cubicBezTo>
                    <a:pt x="152" y="108"/>
                    <a:pt x="144" y="102"/>
                    <a:pt x="140" y="95"/>
                  </a:cubicBezTo>
                  <a:cubicBezTo>
                    <a:pt x="136" y="88"/>
                    <a:pt x="139" y="76"/>
                    <a:pt x="127" y="79"/>
                  </a:cubicBezTo>
                  <a:cubicBezTo>
                    <a:pt x="127" y="76"/>
                    <a:pt x="125" y="72"/>
                    <a:pt x="125" y="70"/>
                  </a:cubicBezTo>
                  <a:cubicBezTo>
                    <a:pt x="122" y="72"/>
                    <a:pt x="119" y="70"/>
                    <a:pt x="116" y="71"/>
                  </a:cubicBezTo>
                  <a:cubicBezTo>
                    <a:pt x="121" y="70"/>
                    <a:pt x="109" y="50"/>
                    <a:pt x="109" y="48"/>
                  </a:cubicBezTo>
                  <a:cubicBezTo>
                    <a:pt x="107" y="37"/>
                    <a:pt x="119" y="27"/>
                    <a:pt x="115" y="16"/>
                  </a:cubicBezTo>
                  <a:close/>
                </a:path>
              </a:pathLst>
            </a:custGeom>
            <a:solidFill>
              <a:srgbClr val="7F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582946" y="950912"/>
            <a:ext cx="4883150" cy="4956176"/>
            <a:chOff x="6202363" y="733425"/>
            <a:chExt cx="4883150" cy="4956176"/>
          </a:xfrm>
        </p:grpSpPr>
        <p:sp>
          <p:nvSpPr>
            <p:cNvPr id="35956" name="Freeform 157"/>
            <p:cNvSpPr>
              <a:spLocks/>
            </p:cNvSpPr>
            <p:nvPr/>
          </p:nvSpPr>
          <p:spPr bwMode="auto">
            <a:xfrm>
              <a:off x="6469063" y="2584450"/>
              <a:ext cx="1449388" cy="1006475"/>
            </a:xfrm>
            <a:custGeom>
              <a:avLst/>
              <a:gdLst>
                <a:gd name="T0" fmla="*/ 608 w 661"/>
                <a:gd name="T1" fmla="*/ 4 h 459"/>
                <a:gd name="T2" fmla="*/ 475 w 661"/>
                <a:gd name="T3" fmla="*/ 121 h 459"/>
                <a:gd name="T4" fmla="*/ 329 w 661"/>
                <a:gd name="T5" fmla="*/ 223 h 459"/>
                <a:gd name="T6" fmla="*/ 25 w 661"/>
                <a:gd name="T7" fmla="*/ 405 h 459"/>
                <a:gd name="T8" fmla="*/ 9 w 661"/>
                <a:gd name="T9" fmla="*/ 459 h 459"/>
                <a:gd name="T10" fmla="*/ 153 w 661"/>
                <a:gd name="T11" fmla="*/ 368 h 459"/>
                <a:gd name="T12" fmla="*/ 298 w 661"/>
                <a:gd name="T13" fmla="*/ 281 h 459"/>
                <a:gd name="T14" fmla="*/ 582 w 661"/>
                <a:gd name="T15" fmla="*/ 79 h 459"/>
                <a:gd name="T16" fmla="*/ 613 w 661"/>
                <a:gd name="T17" fmla="*/ 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1" h="459">
                  <a:moveTo>
                    <a:pt x="608" y="4"/>
                  </a:moveTo>
                  <a:cubicBezTo>
                    <a:pt x="579" y="26"/>
                    <a:pt x="515" y="86"/>
                    <a:pt x="475" y="121"/>
                  </a:cubicBezTo>
                  <a:cubicBezTo>
                    <a:pt x="433" y="157"/>
                    <a:pt x="377" y="192"/>
                    <a:pt x="329" y="223"/>
                  </a:cubicBezTo>
                  <a:cubicBezTo>
                    <a:pt x="235" y="284"/>
                    <a:pt x="113" y="334"/>
                    <a:pt x="25" y="405"/>
                  </a:cubicBezTo>
                  <a:cubicBezTo>
                    <a:pt x="0" y="423"/>
                    <a:pt x="5" y="430"/>
                    <a:pt x="9" y="459"/>
                  </a:cubicBezTo>
                  <a:cubicBezTo>
                    <a:pt x="60" y="443"/>
                    <a:pt x="104" y="394"/>
                    <a:pt x="153" y="368"/>
                  </a:cubicBezTo>
                  <a:cubicBezTo>
                    <a:pt x="204" y="343"/>
                    <a:pt x="251" y="314"/>
                    <a:pt x="298" y="281"/>
                  </a:cubicBezTo>
                  <a:cubicBezTo>
                    <a:pt x="399" y="217"/>
                    <a:pt x="491" y="153"/>
                    <a:pt x="582" y="79"/>
                  </a:cubicBezTo>
                  <a:cubicBezTo>
                    <a:pt x="593" y="70"/>
                    <a:pt x="661" y="0"/>
                    <a:pt x="613" y="2"/>
                  </a:cubicBezTo>
                </a:path>
              </a:pathLst>
            </a:custGeom>
            <a:solidFill>
              <a:srgbClr val="A98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7" name="Freeform 158"/>
            <p:cNvSpPr>
              <a:spLocks/>
            </p:cNvSpPr>
            <p:nvPr/>
          </p:nvSpPr>
          <p:spPr bwMode="auto">
            <a:xfrm>
              <a:off x="6607175" y="2895600"/>
              <a:ext cx="741363" cy="496888"/>
            </a:xfrm>
            <a:custGeom>
              <a:avLst/>
              <a:gdLst>
                <a:gd name="T0" fmla="*/ 319 w 338"/>
                <a:gd name="T1" fmla="*/ 50 h 226"/>
                <a:gd name="T2" fmla="*/ 338 w 338"/>
                <a:gd name="T3" fmla="*/ 32 h 226"/>
                <a:gd name="T4" fmla="*/ 291 w 338"/>
                <a:gd name="T5" fmla="*/ 11 h 226"/>
                <a:gd name="T6" fmla="*/ 166 w 338"/>
                <a:gd name="T7" fmla="*/ 5 h 226"/>
                <a:gd name="T8" fmla="*/ 117 w 338"/>
                <a:gd name="T9" fmla="*/ 17 h 226"/>
                <a:gd name="T10" fmla="*/ 95 w 338"/>
                <a:gd name="T11" fmla="*/ 27 h 226"/>
                <a:gd name="T12" fmla="*/ 73 w 338"/>
                <a:gd name="T13" fmla="*/ 40 h 226"/>
                <a:gd name="T14" fmla="*/ 48 w 338"/>
                <a:gd name="T15" fmla="*/ 60 h 226"/>
                <a:gd name="T16" fmla="*/ 22 w 338"/>
                <a:gd name="T17" fmla="*/ 112 h 226"/>
                <a:gd name="T18" fmla="*/ 9 w 338"/>
                <a:gd name="T19" fmla="*/ 166 h 226"/>
                <a:gd name="T20" fmla="*/ 7 w 338"/>
                <a:gd name="T21" fmla="*/ 190 h 226"/>
                <a:gd name="T22" fmla="*/ 2 w 338"/>
                <a:gd name="T23" fmla="*/ 215 h 226"/>
                <a:gd name="T24" fmla="*/ 10 w 338"/>
                <a:gd name="T25" fmla="*/ 226 h 226"/>
                <a:gd name="T26" fmla="*/ 16 w 338"/>
                <a:gd name="T27" fmla="*/ 216 h 226"/>
                <a:gd name="T28" fmla="*/ 22 w 338"/>
                <a:gd name="T29" fmla="*/ 203 h 226"/>
                <a:gd name="T30" fmla="*/ 18 w 338"/>
                <a:gd name="T31" fmla="*/ 190 h 226"/>
                <a:gd name="T32" fmla="*/ 19 w 338"/>
                <a:gd name="T33" fmla="*/ 165 h 226"/>
                <a:gd name="T34" fmla="*/ 24 w 338"/>
                <a:gd name="T35" fmla="*/ 141 h 226"/>
                <a:gd name="T36" fmla="*/ 32 w 338"/>
                <a:gd name="T37" fmla="*/ 113 h 226"/>
                <a:gd name="T38" fmla="*/ 44 w 338"/>
                <a:gd name="T39" fmla="*/ 81 h 226"/>
                <a:gd name="T40" fmla="*/ 87 w 338"/>
                <a:gd name="T41" fmla="*/ 42 h 226"/>
                <a:gd name="T42" fmla="*/ 191 w 338"/>
                <a:gd name="T43" fmla="*/ 13 h 226"/>
                <a:gd name="T44" fmla="*/ 247 w 338"/>
                <a:gd name="T45" fmla="*/ 15 h 226"/>
                <a:gd name="T46" fmla="*/ 275 w 338"/>
                <a:gd name="T47" fmla="*/ 17 h 226"/>
                <a:gd name="T48" fmla="*/ 295 w 338"/>
                <a:gd name="T49" fmla="*/ 22 h 226"/>
                <a:gd name="T50" fmla="*/ 310 w 338"/>
                <a:gd name="T51" fmla="*/ 28 h 226"/>
                <a:gd name="T52" fmla="*/ 319 w 338"/>
                <a:gd name="T53" fmla="*/ 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8" h="226">
                  <a:moveTo>
                    <a:pt x="319" y="50"/>
                  </a:moveTo>
                  <a:cubicBezTo>
                    <a:pt x="327" y="53"/>
                    <a:pt x="337" y="39"/>
                    <a:pt x="338" y="32"/>
                  </a:cubicBezTo>
                  <a:cubicBezTo>
                    <a:pt x="338" y="16"/>
                    <a:pt x="303" y="14"/>
                    <a:pt x="291" y="11"/>
                  </a:cubicBezTo>
                  <a:cubicBezTo>
                    <a:pt x="248" y="0"/>
                    <a:pt x="196" y="2"/>
                    <a:pt x="166" y="5"/>
                  </a:cubicBezTo>
                  <a:cubicBezTo>
                    <a:pt x="149" y="7"/>
                    <a:pt x="133" y="11"/>
                    <a:pt x="117" y="17"/>
                  </a:cubicBezTo>
                  <a:cubicBezTo>
                    <a:pt x="110" y="20"/>
                    <a:pt x="102" y="24"/>
                    <a:pt x="95" y="27"/>
                  </a:cubicBezTo>
                  <a:cubicBezTo>
                    <a:pt x="87" y="30"/>
                    <a:pt x="80" y="36"/>
                    <a:pt x="73" y="40"/>
                  </a:cubicBezTo>
                  <a:cubicBezTo>
                    <a:pt x="64" y="45"/>
                    <a:pt x="55" y="53"/>
                    <a:pt x="48" y="60"/>
                  </a:cubicBezTo>
                  <a:cubicBezTo>
                    <a:pt x="33" y="74"/>
                    <a:pt x="28" y="93"/>
                    <a:pt x="22" y="112"/>
                  </a:cubicBezTo>
                  <a:cubicBezTo>
                    <a:pt x="16" y="129"/>
                    <a:pt x="10" y="148"/>
                    <a:pt x="9" y="166"/>
                  </a:cubicBezTo>
                  <a:cubicBezTo>
                    <a:pt x="8" y="174"/>
                    <a:pt x="9" y="182"/>
                    <a:pt x="7" y="190"/>
                  </a:cubicBezTo>
                  <a:cubicBezTo>
                    <a:pt x="6" y="198"/>
                    <a:pt x="0" y="208"/>
                    <a:pt x="2" y="215"/>
                  </a:cubicBezTo>
                  <a:cubicBezTo>
                    <a:pt x="2" y="218"/>
                    <a:pt x="8" y="226"/>
                    <a:pt x="10" y="226"/>
                  </a:cubicBezTo>
                  <a:cubicBezTo>
                    <a:pt x="14" y="226"/>
                    <a:pt x="15" y="219"/>
                    <a:pt x="16" y="216"/>
                  </a:cubicBezTo>
                  <a:cubicBezTo>
                    <a:pt x="17" y="212"/>
                    <a:pt x="21" y="207"/>
                    <a:pt x="22" y="203"/>
                  </a:cubicBezTo>
                  <a:cubicBezTo>
                    <a:pt x="23" y="199"/>
                    <a:pt x="19" y="195"/>
                    <a:pt x="18" y="190"/>
                  </a:cubicBezTo>
                  <a:cubicBezTo>
                    <a:pt x="15" y="182"/>
                    <a:pt x="18" y="173"/>
                    <a:pt x="19" y="165"/>
                  </a:cubicBezTo>
                  <a:cubicBezTo>
                    <a:pt x="20" y="156"/>
                    <a:pt x="23" y="150"/>
                    <a:pt x="24" y="141"/>
                  </a:cubicBezTo>
                  <a:cubicBezTo>
                    <a:pt x="24" y="132"/>
                    <a:pt x="29" y="121"/>
                    <a:pt x="32" y="113"/>
                  </a:cubicBezTo>
                  <a:cubicBezTo>
                    <a:pt x="34" y="103"/>
                    <a:pt x="39" y="89"/>
                    <a:pt x="44" y="81"/>
                  </a:cubicBezTo>
                  <a:cubicBezTo>
                    <a:pt x="53" y="64"/>
                    <a:pt x="70" y="55"/>
                    <a:pt x="87" y="42"/>
                  </a:cubicBezTo>
                  <a:cubicBezTo>
                    <a:pt x="117" y="20"/>
                    <a:pt x="156" y="16"/>
                    <a:pt x="191" y="13"/>
                  </a:cubicBezTo>
                  <a:cubicBezTo>
                    <a:pt x="210" y="11"/>
                    <a:pt x="229" y="14"/>
                    <a:pt x="247" y="15"/>
                  </a:cubicBezTo>
                  <a:cubicBezTo>
                    <a:pt x="256" y="16"/>
                    <a:pt x="266" y="15"/>
                    <a:pt x="275" y="17"/>
                  </a:cubicBezTo>
                  <a:cubicBezTo>
                    <a:pt x="281" y="19"/>
                    <a:pt x="288" y="20"/>
                    <a:pt x="295" y="22"/>
                  </a:cubicBezTo>
                  <a:cubicBezTo>
                    <a:pt x="299" y="24"/>
                    <a:pt x="307" y="25"/>
                    <a:pt x="310" y="28"/>
                  </a:cubicBezTo>
                  <a:cubicBezTo>
                    <a:pt x="315" y="34"/>
                    <a:pt x="311" y="47"/>
                    <a:pt x="319" y="50"/>
                  </a:cubicBezTo>
                  <a:close/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8" name="Freeform 159"/>
            <p:cNvSpPr>
              <a:spLocks/>
            </p:cNvSpPr>
            <p:nvPr/>
          </p:nvSpPr>
          <p:spPr bwMode="auto">
            <a:xfrm>
              <a:off x="6616700" y="2847975"/>
              <a:ext cx="182563" cy="212725"/>
            </a:xfrm>
            <a:custGeom>
              <a:avLst/>
              <a:gdLst>
                <a:gd name="T0" fmla="*/ 1 w 83"/>
                <a:gd name="T1" fmla="*/ 44 h 97"/>
                <a:gd name="T2" fmla="*/ 40 w 83"/>
                <a:gd name="T3" fmla="*/ 61 h 97"/>
                <a:gd name="T4" fmla="*/ 71 w 83"/>
                <a:gd name="T5" fmla="*/ 46 h 97"/>
                <a:gd name="T6" fmla="*/ 72 w 83"/>
                <a:gd name="T7" fmla="*/ 27 h 97"/>
                <a:gd name="T8" fmla="*/ 59 w 83"/>
                <a:gd name="T9" fmla="*/ 20 h 97"/>
                <a:gd name="T10" fmla="*/ 71 w 83"/>
                <a:gd name="T11" fmla="*/ 2 h 97"/>
                <a:gd name="T12" fmla="*/ 78 w 83"/>
                <a:gd name="T13" fmla="*/ 16 h 97"/>
                <a:gd name="T14" fmla="*/ 80 w 83"/>
                <a:gd name="T15" fmla="*/ 36 h 97"/>
                <a:gd name="T16" fmla="*/ 72 w 83"/>
                <a:gd name="T17" fmla="*/ 57 h 97"/>
                <a:gd name="T18" fmla="*/ 37 w 83"/>
                <a:gd name="T19" fmla="*/ 66 h 97"/>
                <a:gd name="T20" fmla="*/ 36 w 83"/>
                <a:gd name="T21" fmla="*/ 96 h 97"/>
                <a:gd name="T22" fmla="*/ 35 w 83"/>
                <a:gd name="T23" fmla="*/ 80 h 97"/>
                <a:gd name="T24" fmla="*/ 28 w 83"/>
                <a:gd name="T25" fmla="*/ 65 h 97"/>
                <a:gd name="T26" fmla="*/ 0 w 83"/>
                <a:gd name="T27" fmla="*/ 4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3" h="97">
                  <a:moveTo>
                    <a:pt x="1" y="44"/>
                  </a:moveTo>
                  <a:cubicBezTo>
                    <a:pt x="11" y="51"/>
                    <a:pt x="28" y="59"/>
                    <a:pt x="40" y="61"/>
                  </a:cubicBezTo>
                  <a:cubicBezTo>
                    <a:pt x="55" y="64"/>
                    <a:pt x="67" y="62"/>
                    <a:pt x="71" y="46"/>
                  </a:cubicBezTo>
                  <a:cubicBezTo>
                    <a:pt x="73" y="41"/>
                    <a:pt x="75" y="31"/>
                    <a:pt x="72" y="27"/>
                  </a:cubicBezTo>
                  <a:cubicBezTo>
                    <a:pt x="67" y="20"/>
                    <a:pt x="59" y="30"/>
                    <a:pt x="59" y="20"/>
                  </a:cubicBezTo>
                  <a:cubicBezTo>
                    <a:pt x="58" y="16"/>
                    <a:pt x="66" y="4"/>
                    <a:pt x="71" y="2"/>
                  </a:cubicBezTo>
                  <a:cubicBezTo>
                    <a:pt x="78" y="0"/>
                    <a:pt x="77" y="10"/>
                    <a:pt x="78" y="16"/>
                  </a:cubicBezTo>
                  <a:cubicBezTo>
                    <a:pt x="80" y="23"/>
                    <a:pt x="83" y="28"/>
                    <a:pt x="80" y="36"/>
                  </a:cubicBezTo>
                  <a:cubicBezTo>
                    <a:pt x="79" y="43"/>
                    <a:pt x="75" y="51"/>
                    <a:pt x="72" y="57"/>
                  </a:cubicBezTo>
                  <a:cubicBezTo>
                    <a:pt x="64" y="72"/>
                    <a:pt x="51" y="68"/>
                    <a:pt x="37" y="66"/>
                  </a:cubicBezTo>
                  <a:cubicBezTo>
                    <a:pt x="45" y="72"/>
                    <a:pt x="42" y="97"/>
                    <a:pt x="36" y="96"/>
                  </a:cubicBezTo>
                  <a:cubicBezTo>
                    <a:pt x="34" y="92"/>
                    <a:pt x="35" y="84"/>
                    <a:pt x="35" y="80"/>
                  </a:cubicBezTo>
                  <a:cubicBezTo>
                    <a:pt x="35" y="74"/>
                    <a:pt x="33" y="70"/>
                    <a:pt x="28" y="65"/>
                  </a:cubicBezTo>
                  <a:cubicBezTo>
                    <a:pt x="20" y="57"/>
                    <a:pt x="7" y="53"/>
                    <a:pt x="0" y="44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9" name="Freeform 160"/>
            <p:cNvSpPr>
              <a:spLocks/>
            </p:cNvSpPr>
            <p:nvPr/>
          </p:nvSpPr>
          <p:spPr bwMode="auto">
            <a:xfrm>
              <a:off x="6796088" y="2951163"/>
              <a:ext cx="169863" cy="136525"/>
            </a:xfrm>
            <a:custGeom>
              <a:avLst/>
              <a:gdLst>
                <a:gd name="T0" fmla="*/ 0 w 77"/>
                <a:gd name="T1" fmla="*/ 13 h 62"/>
                <a:gd name="T2" fmla="*/ 37 w 77"/>
                <a:gd name="T3" fmla="*/ 15 h 62"/>
                <a:gd name="T4" fmla="*/ 47 w 77"/>
                <a:gd name="T5" fmla="*/ 21 h 62"/>
                <a:gd name="T6" fmla="*/ 47 w 77"/>
                <a:gd name="T7" fmla="*/ 29 h 62"/>
                <a:gd name="T8" fmla="*/ 45 w 77"/>
                <a:gd name="T9" fmla="*/ 47 h 62"/>
                <a:gd name="T10" fmla="*/ 71 w 77"/>
                <a:gd name="T11" fmla="*/ 35 h 62"/>
                <a:gd name="T12" fmla="*/ 37 w 77"/>
                <a:gd name="T13" fmla="*/ 10 h 62"/>
                <a:gd name="T14" fmla="*/ 9 w 77"/>
                <a:gd name="T1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62">
                  <a:moveTo>
                    <a:pt x="0" y="13"/>
                  </a:moveTo>
                  <a:cubicBezTo>
                    <a:pt x="12" y="8"/>
                    <a:pt x="26" y="10"/>
                    <a:pt x="37" y="15"/>
                  </a:cubicBezTo>
                  <a:cubicBezTo>
                    <a:pt x="40" y="17"/>
                    <a:pt x="44" y="19"/>
                    <a:pt x="47" y="21"/>
                  </a:cubicBezTo>
                  <a:cubicBezTo>
                    <a:pt x="51" y="26"/>
                    <a:pt x="48" y="25"/>
                    <a:pt x="47" y="29"/>
                  </a:cubicBezTo>
                  <a:cubicBezTo>
                    <a:pt x="44" y="36"/>
                    <a:pt x="42" y="40"/>
                    <a:pt x="45" y="47"/>
                  </a:cubicBezTo>
                  <a:cubicBezTo>
                    <a:pt x="53" y="62"/>
                    <a:pt x="77" y="52"/>
                    <a:pt x="71" y="35"/>
                  </a:cubicBezTo>
                  <a:cubicBezTo>
                    <a:pt x="66" y="22"/>
                    <a:pt x="49" y="15"/>
                    <a:pt x="37" y="10"/>
                  </a:cubicBezTo>
                  <a:cubicBezTo>
                    <a:pt x="29" y="8"/>
                    <a:pt x="14" y="0"/>
                    <a:pt x="9" y="9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0" name="Freeform 161"/>
            <p:cNvSpPr>
              <a:spLocks/>
            </p:cNvSpPr>
            <p:nvPr/>
          </p:nvSpPr>
          <p:spPr bwMode="auto">
            <a:xfrm>
              <a:off x="6678613" y="3084513"/>
              <a:ext cx="120650" cy="77788"/>
            </a:xfrm>
            <a:custGeom>
              <a:avLst/>
              <a:gdLst>
                <a:gd name="T0" fmla="*/ 2 w 55"/>
                <a:gd name="T1" fmla="*/ 2 h 35"/>
                <a:gd name="T2" fmla="*/ 30 w 55"/>
                <a:gd name="T3" fmla="*/ 6 h 35"/>
                <a:gd name="T4" fmla="*/ 46 w 55"/>
                <a:gd name="T5" fmla="*/ 31 h 35"/>
                <a:gd name="T6" fmla="*/ 37 w 55"/>
                <a:gd name="T7" fmla="*/ 25 h 35"/>
                <a:gd name="T8" fmla="*/ 39 w 55"/>
                <a:gd name="T9" fmla="*/ 20 h 35"/>
                <a:gd name="T10" fmla="*/ 30 w 55"/>
                <a:gd name="T11" fmla="*/ 12 h 35"/>
                <a:gd name="T12" fmla="*/ 1 w 55"/>
                <a:gd name="T13" fmla="*/ 9 h 35"/>
                <a:gd name="T14" fmla="*/ 5 w 55"/>
                <a:gd name="T1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2" y="2"/>
                  </a:moveTo>
                  <a:cubicBezTo>
                    <a:pt x="12" y="0"/>
                    <a:pt x="21" y="1"/>
                    <a:pt x="30" y="6"/>
                  </a:cubicBezTo>
                  <a:cubicBezTo>
                    <a:pt x="35" y="10"/>
                    <a:pt x="55" y="25"/>
                    <a:pt x="46" y="31"/>
                  </a:cubicBezTo>
                  <a:cubicBezTo>
                    <a:pt x="40" y="35"/>
                    <a:pt x="37" y="29"/>
                    <a:pt x="37" y="25"/>
                  </a:cubicBezTo>
                  <a:cubicBezTo>
                    <a:pt x="37" y="21"/>
                    <a:pt x="40" y="24"/>
                    <a:pt x="39" y="20"/>
                  </a:cubicBezTo>
                  <a:cubicBezTo>
                    <a:pt x="38" y="19"/>
                    <a:pt x="32" y="14"/>
                    <a:pt x="30" y="12"/>
                  </a:cubicBezTo>
                  <a:cubicBezTo>
                    <a:pt x="22" y="5"/>
                    <a:pt x="12" y="7"/>
                    <a:pt x="1" y="9"/>
                  </a:cubicBezTo>
                  <a:cubicBezTo>
                    <a:pt x="0" y="8"/>
                    <a:pt x="5" y="3"/>
                    <a:pt x="5" y="2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1" name="Freeform 162"/>
            <p:cNvSpPr>
              <a:spLocks/>
            </p:cNvSpPr>
            <p:nvPr/>
          </p:nvSpPr>
          <p:spPr bwMode="auto">
            <a:xfrm>
              <a:off x="6727825" y="3008313"/>
              <a:ext cx="100013" cy="87313"/>
            </a:xfrm>
            <a:custGeom>
              <a:avLst/>
              <a:gdLst>
                <a:gd name="T0" fmla="*/ 0 w 45"/>
                <a:gd name="T1" fmla="*/ 9 h 40"/>
                <a:gd name="T2" fmla="*/ 45 w 45"/>
                <a:gd name="T3" fmla="*/ 40 h 40"/>
                <a:gd name="T4" fmla="*/ 38 w 45"/>
                <a:gd name="T5" fmla="*/ 10 h 40"/>
                <a:gd name="T6" fmla="*/ 22 w 45"/>
                <a:gd name="T7" fmla="*/ 16 h 40"/>
                <a:gd name="T8" fmla="*/ 3 w 45"/>
                <a:gd name="T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0">
                  <a:moveTo>
                    <a:pt x="0" y="9"/>
                  </a:moveTo>
                  <a:cubicBezTo>
                    <a:pt x="19" y="9"/>
                    <a:pt x="28" y="35"/>
                    <a:pt x="45" y="40"/>
                  </a:cubicBezTo>
                  <a:cubicBezTo>
                    <a:pt x="38" y="29"/>
                    <a:pt x="39" y="23"/>
                    <a:pt x="38" y="10"/>
                  </a:cubicBezTo>
                  <a:cubicBezTo>
                    <a:pt x="32" y="17"/>
                    <a:pt x="31" y="23"/>
                    <a:pt x="22" y="16"/>
                  </a:cubicBezTo>
                  <a:cubicBezTo>
                    <a:pt x="17" y="13"/>
                    <a:pt x="8" y="0"/>
                    <a:pt x="3" y="8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2" name="Freeform 163"/>
            <p:cNvSpPr>
              <a:spLocks/>
            </p:cNvSpPr>
            <p:nvPr/>
          </p:nvSpPr>
          <p:spPr bwMode="auto">
            <a:xfrm>
              <a:off x="6553200" y="3062288"/>
              <a:ext cx="109538" cy="92075"/>
            </a:xfrm>
            <a:custGeom>
              <a:avLst/>
              <a:gdLst>
                <a:gd name="T0" fmla="*/ 50 w 50"/>
                <a:gd name="T1" fmla="*/ 37 h 42"/>
                <a:gd name="T2" fmla="*/ 28 w 50"/>
                <a:gd name="T3" fmla="*/ 10 h 42"/>
                <a:gd name="T4" fmla="*/ 5 w 50"/>
                <a:gd name="T5" fmla="*/ 15 h 42"/>
                <a:gd name="T6" fmla="*/ 17 w 50"/>
                <a:gd name="T7" fmla="*/ 18 h 42"/>
                <a:gd name="T8" fmla="*/ 21 w 50"/>
                <a:gd name="T9" fmla="*/ 13 h 42"/>
                <a:gd name="T10" fmla="*/ 29 w 50"/>
                <a:gd name="T11" fmla="*/ 16 h 42"/>
                <a:gd name="T12" fmla="*/ 48 w 50"/>
                <a:gd name="T13" fmla="*/ 42 h 42"/>
                <a:gd name="T14" fmla="*/ 50 w 50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2">
                  <a:moveTo>
                    <a:pt x="50" y="37"/>
                  </a:moveTo>
                  <a:cubicBezTo>
                    <a:pt x="49" y="25"/>
                    <a:pt x="38" y="15"/>
                    <a:pt x="28" y="10"/>
                  </a:cubicBezTo>
                  <a:cubicBezTo>
                    <a:pt x="22" y="7"/>
                    <a:pt x="0" y="0"/>
                    <a:pt x="5" y="15"/>
                  </a:cubicBezTo>
                  <a:cubicBezTo>
                    <a:pt x="7" y="22"/>
                    <a:pt x="12" y="20"/>
                    <a:pt x="17" y="18"/>
                  </a:cubicBezTo>
                  <a:cubicBezTo>
                    <a:pt x="20" y="16"/>
                    <a:pt x="18" y="13"/>
                    <a:pt x="21" y="13"/>
                  </a:cubicBezTo>
                  <a:cubicBezTo>
                    <a:pt x="24" y="12"/>
                    <a:pt x="28" y="15"/>
                    <a:pt x="29" y="16"/>
                  </a:cubicBezTo>
                  <a:cubicBezTo>
                    <a:pt x="40" y="22"/>
                    <a:pt x="43" y="32"/>
                    <a:pt x="48" y="42"/>
                  </a:cubicBezTo>
                  <a:cubicBezTo>
                    <a:pt x="49" y="41"/>
                    <a:pt x="50" y="40"/>
                    <a:pt x="50" y="38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3" name="Freeform 164"/>
            <p:cNvSpPr>
              <a:spLocks/>
            </p:cNvSpPr>
            <p:nvPr/>
          </p:nvSpPr>
          <p:spPr bwMode="auto">
            <a:xfrm>
              <a:off x="6581775" y="3162300"/>
              <a:ext cx="161925" cy="104775"/>
            </a:xfrm>
            <a:custGeom>
              <a:avLst/>
              <a:gdLst>
                <a:gd name="T0" fmla="*/ 32 w 74"/>
                <a:gd name="T1" fmla="*/ 0 h 48"/>
                <a:gd name="T2" fmla="*/ 2 w 74"/>
                <a:gd name="T3" fmla="*/ 6 h 48"/>
                <a:gd name="T4" fmla="*/ 13 w 74"/>
                <a:gd name="T5" fmla="*/ 13 h 48"/>
                <a:gd name="T6" fmla="*/ 25 w 74"/>
                <a:gd name="T7" fmla="*/ 26 h 48"/>
                <a:gd name="T8" fmla="*/ 31 w 74"/>
                <a:gd name="T9" fmla="*/ 40 h 48"/>
                <a:gd name="T10" fmla="*/ 35 w 74"/>
                <a:gd name="T11" fmla="*/ 40 h 48"/>
                <a:gd name="T12" fmla="*/ 21 w 74"/>
                <a:gd name="T13" fmla="*/ 9 h 48"/>
                <a:gd name="T14" fmla="*/ 52 w 74"/>
                <a:gd name="T15" fmla="*/ 18 h 48"/>
                <a:gd name="T16" fmla="*/ 66 w 74"/>
                <a:gd name="T17" fmla="*/ 27 h 48"/>
                <a:gd name="T18" fmla="*/ 67 w 74"/>
                <a:gd name="T19" fmla="*/ 13 h 48"/>
                <a:gd name="T20" fmla="*/ 52 w 74"/>
                <a:gd name="T21" fmla="*/ 10 h 48"/>
                <a:gd name="T22" fmla="*/ 33 w 74"/>
                <a:gd name="T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48">
                  <a:moveTo>
                    <a:pt x="32" y="0"/>
                  </a:moveTo>
                  <a:cubicBezTo>
                    <a:pt x="27" y="3"/>
                    <a:pt x="3" y="4"/>
                    <a:pt x="2" y="6"/>
                  </a:cubicBezTo>
                  <a:cubicBezTo>
                    <a:pt x="0" y="10"/>
                    <a:pt x="11" y="12"/>
                    <a:pt x="13" y="13"/>
                  </a:cubicBezTo>
                  <a:cubicBezTo>
                    <a:pt x="20" y="16"/>
                    <a:pt x="22" y="20"/>
                    <a:pt x="25" y="26"/>
                  </a:cubicBezTo>
                  <a:cubicBezTo>
                    <a:pt x="27" y="31"/>
                    <a:pt x="28" y="35"/>
                    <a:pt x="31" y="40"/>
                  </a:cubicBezTo>
                  <a:cubicBezTo>
                    <a:pt x="34" y="46"/>
                    <a:pt x="36" y="48"/>
                    <a:pt x="35" y="40"/>
                  </a:cubicBezTo>
                  <a:cubicBezTo>
                    <a:pt x="33" y="29"/>
                    <a:pt x="27" y="17"/>
                    <a:pt x="21" y="9"/>
                  </a:cubicBezTo>
                  <a:cubicBezTo>
                    <a:pt x="32" y="3"/>
                    <a:pt x="45" y="9"/>
                    <a:pt x="52" y="18"/>
                  </a:cubicBezTo>
                  <a:cubicBezTo>
                    <a:pt x="55" y="23"/>
                    <a:pt x="59" y="30"/>
                    <a:pt x="66" y="27"/>
                  </a:cubicBezTo>
                  <a:cubicBezTo>
                    <a:pt x="74" y="25"/>
                    <a:pt x="71" y="18"/>
                    <a:pt x="67" y="13"/>
                  </a:cubicBezTo>
                  <a:cubicBezTo>
                    <a:pt x="60" y="21"/>
                    <a:pt x="59" y="16"/>
                    <a:pt x="52" y="10"/>
                  </a:cubicBezTo>
                  <a:cubicBezTo>
                    <a:pt x="47" y="5"/>
                    <a:pt x="40" y="1"/>
                    <a:pt x="33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4" name="Freeform 165"/>
            <p:cNvSpPr>
              <a:spLocks/>
            </p:cNvSpPr>
            <p:nvPr/>
          </p:nvSpPr>
          <p:spPr bwMode="auto">
            <a:xfrm>
              <a:off x="6632575" y="3228975"/>
              <a:ext cx="157163" cy="90488"/>
            </a:xfrm>
            <a:custGeom>
              <a:avLst/>
              <a:gdLst>
                <a:gd name="T0" fmla="*/ 0 w 72"/>
                <a:gd name="T1" fmla="*/ 35 h 41"/>
                <a:gd name="T2" fmla="*/ 18 w 72"/>
                <a:gd name="T3" fmla="*/ 20 h 41"/>
                <a:gd name="T4" fmla="*/ 38 w 72"/>
                <a:gd name="T5" fmla="*/ 9 h 41"/>
                <a:gd name="T6" fmla="*/ 56 w 72"/>
                <a:gd name="T7" fmla="*/ 2 h 41"/>
                <a:gd name="T8" fmla="*/ 71 w 72"/>
                <a:gd name="T9" fmla="*/ 17 h 41"/>
                <a:gd name="T10" fmla="*/ 56 w 72"/>
                <a:gd name="T11" fmla="*/ 30 h 41"/>
                <a:gd name="T12" fmla="*/ 43 w 72"/>
                <a:gd name="T13" fmla="*/ 18 h 41"/>
                <a:gd name="T14" fmla="*/ 5 w 72"/>
                <a:gd name="T15" fmla="*/ 38 h 41"/>
                <a:gd name="T16" fmla="*/ 1 w 72"/>
                <a:gd name="T17" fmla="*/ 41 h 41"/>
                <a:gd name="T18" fmla="*/ 1 w 72"/>
                <a:gd name="T19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1">
                  <a:moveTo>
                    <a:pt x="0" y="35"/>
                  </a:moveTo>
                  <a:cubicBezTo>
                    <a:pt x="3" y="29"/>
                    <a:pt x="13" y="25"/>
                    <a:pt x="18" y="20"/>
                  </a:cubicBezTo>
                  <a:cubicBezTo>
                    <a:pt x="25" y="16"/>
                    <a:pt x="31" y="13"/>
                    <a:pt x="38" y="9"/>
                  </a:cubicBezTo>
                  <a:cubicBezTo>
                    <a:pt x="44" y="4"/>
                    <a:pt x="48" y="0"/>
                    <a:pt x="56" y="2"/>
                  </a:cubicBezTo>
                  <a:cubicBezTo>
                    <a:pt x="65" y="3"/>
                    <a:pt x="72" y="8"/>
                    <a:pt x="71" y="17"/>
                  </a:cubicBezTo>
                  <a:cubicBezTo>
                    <a:pt x="71" y="25"/>
                    <a:pt x="63" y="30"/>
                    <a:pt x="56" y="30"/>
                  </a:cubicBezTo>
                  <a:cubicBezTo>
                    <a:pt x="44" y="30"/>
                    <a:pt x="49" y="23"/>
                    <a:pt x="43" y="18"/>
                  </a:cubicBezTo>
                  <a:cubicBezTo>
                    <a:pt x="31" y="7"/>
                    <a:pt x="13" y="33"/>
                    <a:pt x="5" y="38"/>
                  </a:cubicBezTo>
                  <a:cubicBezTo>
                    <a:pt x="4" y="39"/>
                    <a:pt x="2" y="40"/>
                    <a:pt x="1" y="41"/>
                  </a:cubicBezTo>
                  <a:cubicBezTo>
                    <a:pt x="1" y="40"/>
                    <a:pt x="1" y="39"/>
                    <a:pt x="1" y="38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5" name="Freeform 166"/>
            <p:cNvSpPr>
              <a:spLocks/>
            </p:cNvSpPr>
            <p:nvPr/>
          </p:nvSpPr>
          <p:spPr bwMode="auto">
            <a:xfrm>
              <a:off x="6880225" y="3217863"/>
              <a:ext cx="808038" cy="255588"/>
            </a:xfrm>
            <a:custGeom>
              <a:avLst/>
              <a:gdLst>
                <a:gd name="T0" fmla="*/ 273 w 369"/>
                <a:gd name="T1" fmla="*/ 5 h 116"/>
                <a:gd name="T2" fmla="*/ 245 w 369"/>
                <a:gd name="T3" fmla="*/ 3 h 116"/>
                <a:gd name="T4" fmla="*/ 222 w 369"/>
                <a:gd name="T5" fmla="*/ 19 h 116"/>
                <a:gd name="T6" fmla="*/ 163 w 369"/>
                <a:gd name="T7" fmla="*/ 24 h 116"/>
                <a:gd name="T8" fmla="*/ 101 w 369"/>
                <a:gd name="T9" fmla="*/ 32 h 116"/>
                <a:gd name="T10" fmla="*/ 40 w 369"/>
                <a:gd name="T11" fmla="*/ 43 h 116"/>
                <a:gd name="T12" fmla="*/ 10 w 369"/>
                <a:gd name="T13" fmla="*/ 43 h 116"/>
                <a:gd name="T14" fmla="*/ 18 w 369"/>
                <a:gd name="T15" fmla="*/ 67 h 116"/>
                <a:gd name="T16" fmla="*/ 77 w 369"/>
                <a:gd name="T17" fmla="*/ 55 h 116"/>
                <a:gd name="T18" fmla="*/ 200 w 369"/>
                <a:gd name="T19" fmla="*/ 35 h 116"/>
                <a:gd name="T20" fmla="*/ 262 w 369"/>
                <a:gd name="T21" fmla="*/ 31 h 116"/>
                <a:gd name="T22" fmla="*/ 317 w 369"/>
                <a:gd name="T23" fmla="*/ 63 h 116"/>
                <a:gd name="T24" fmla="*/ 345 w 369"/>
                <a:gd name="T25" fmla="*/ 88 h 116"/>
                <a:gd name="T26" fmla="*/ 367 w 369"/>
                <a:gd name="T27" fmla="*/ 99 h 116"/>
                <a:gd name="T28" fmla="*/ 349 w 369"/>
                <a:gd name="T29" fmla="*/ 72 h 116"/>
                <a:gd name="T30" fmla="*/ 320 w 369"/>
                <a:gd name="T31" fmla="*/ 45 h 116"/>
                <a:gd name="T32" fmla="*/ 273 w 369"/>
                <a:gd name="T33" fmla="*/ 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9" h="116">
                  <a:moveTo>
                    <a:pt x="273" y="5"/>
                  </a:moveTo>
                  <a:cubicBezTo>
                    <a:pt x="268" y="2"/>
                    <a:pt x="251" y="0"/>
                    <a:pt x="245" y="3"/>
                  </a:cubicBezTo>
                  <a:cubicBezTo>
                    <a:pt x="236" y="7"/>
                    <a:pt x="235" y="17"/>
                    <a:pt x="222" y="19"/>
                  </a:cubicBezTo>
                  <a:cubicBezTo>
                    <a:pt x="202" y="22"/>
                    <a:pt x="183" y="23"/>
                    <a:pt x="163" y="24"/>
                  </a:cubicBezTo>
                  <a:cubicBezTo>
                    <a:pt x="142" y="24"/>
                    <a:pt x="122" y="30"/>
                    <a:pt x="101" y="32"/>
                  </a:cubicBezTo>
                  <a:cubicBezTo>
                    <a:pt x="82" y="34"/>
                    <a:pt x="58" y="48"/>
                    <a:pt x="40" y="43"/>
                  </a:cubicBezTo>
                  <a:cubicBezTo>
                    <a:pt x="30" y="41"/>
                    <a:pt x="20" y="35"/>
                    <a:pt x="10" y="43"/>
                  </a:cubicBezTo>
                  <a:cubicBezTo>
                    <a:pt x="0" y="51"/>
                    <a:pt x="9" y="62"/>
                    <a:pt x="18" y="67"/>
                  </a:cubicBezTo>
                  <a:cubicBezTo>
                    <a:pt x="38" y="78"/>
                    <a:pt x="60" y="62"/>
                    <a:pt x="77" y="55"/>
                  </a:cubicBezTo>
                  <a:cubicBezTo>
                    <a:pt x="118" y="37"/>
                    <a:pt x="158" y="38"/>
                    <a:pt x="200" y="35"/>
                  </a:cubicBezTo>
                  <a:cubicBezTo>
                    <a:pt x="220" y="33"/>
                    <a:pt x="242" y="29"/>
                    <a:pt x="262" y="31"/>
                  </a:cubicBezTo>
                  <a:cubicBezTo>
                    <a:pt x="280" y="31"/>
                    <a:pt x="303" y="52"/>
                    <a:pt x="317" y="63"/>
                  </a:cubicBezTo>
                  <a:cubicBezTo>
                    <a:pt x="327" y="71"/>
                    <a:pt x="336" y="78"/>
                    <a:pt x="345" y="88"/>
                  </a:cubicBezTo>
                  <a:cubicBezTo>
                    <a:pt x="347" y="92"/>
                    <a:pt x="362" y="116"/>
                    <a:pt x="367" y="99"/>
                  </a:cubicBezTo>
                  <a:cubicBezTo>
                    <a:pt x="369" y="93"/>
                    <a:pt x="352" y="76"/>
                    <a:pt x="349" y="72"/>
                  </a:cubicBezTo>
                  <a:cubicBezTo>
                    <a:pt x="340" y="61"/>
                    <a:pt x="330" y="54"/>
                    <a:pt x="320" y="45"/>
                  </a:cubicBezTo>
                  <a:cubicBezTo>
                    <a:pt x="305" y="31"/>
                    <a:pt x="286" y="19"/>
                    <a:pt x="273" y="4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6" name="Freeform 167"/>
            <p:cNvSpPr>
              <a:spLocks/>
            </p:cNvSpPr>
            <p:nvPr/>
          </p:nvSpPr>
          <p:spPr bwMode="auto">
            <a:xfrm>
              <a:off x="7423150" y="3263900"/>
              <a:ext cx="80963" cy="227013"/>
            </a:xfrm>
            <a:custGeom>
              <a:avLst/>
              <a:gdLst>
                <a:gd name="T0" fmla="*/ 14 w 37"/>
                <a:gd name="T1" fmla="*/ 5 h 103"/>
                <a:gd name="T2" fmla="*/ 18 w 37"/>
                <a:gd name="T3" fmla="*/ 57 h 103"/>
                <a:gd name="T4" fmla="*/ 9 w 37"/>
                <a:gd name="T5" fmla="*/ 83 h 103"/>
                <a:gd name="T6" fmla="*/ 13 w 37"/>
                <a:gd name="T7" fmla="*/ 93 h 103"/>
                <a:gd name="T8" fmla="*/ 18 w 37"/>
                <a:gd name="T9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3">
                  <a:moveTo>
                    <a:pt x="14" y="5"/>
                  </a:moveTo>
                  <a:cubicBezTo>
                    <a:pt x="16" y="23"/>
                    <a:pt x="21" y="39"/>
                    <a:pt x="18" y="57"/>
                  </a:cubicBezTo>
                  <a:cubicBezTo>
                    <a:pt x="16" y="66"/>
                    <a:pt x="13" y="75"/>
                    <a:pt x="9" y="83"/>
                  </a:cubicBezTo>
                  <a:cubicBezTo>
                    <a:pt x="4" y="91"/>
                    <a:pt x="0" y="103"/>
                    <a:pt x="13" y="93"/>
                  </a:cubicBezTo>
                  <a:cubicBezTo>
                    <a:pt x="27" y="82"/>
                    <a:pt x="37" y="0"/>
                    <a:pt x="18" y="3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7" name="Freeform 168"/>
            <p:cNvSpPr>
              <a:spLocks/>
            </p:cNvSpPr>
            <p:nvPr/>
          </p:nvSpPr>
          <p:spPr bwMode="auto">
            <a:xfrm>
              <a:off x="7389813" y="3343275"/>
              <a:ext cx="71438" cy="95250"/>
            </a:xfrm>
            <a:custGeom>
              <a:avLst/>
              <a:gdLst>
                <a:gd name="T0" fmla="*/ 26 w 32"/>
                <a:gd name="T1" fmla="*/ 43 h 43"/>
                <a:gd name="T2" fmla="*/ 23 w 32"/>
                <a:gd name="T3" fmla="*/ 21 h 43"/>
                <a:gd name="T4" fmla="*/ 0 w 32"/>
                <a:gd name="T5" fmla="*/ 15 h 43"/>
                <a:gd name="T6" fmla="*/ 24 w 32"/>
                <a:gd name="T7" fmla="*/ 9 h 43"/>
                <a:gd name="T8" fmla="*/ 29 w 32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3">
                  <a:moveTo>
                    <a:pt x="26" y="43"/>
                  </a:moveTo>
                  <a:cubicBezTo>
                    <a:pt x="28" y="37"/>
                    <a:pt x="27" y="27"/>
                    <a:pt x="23" y="21"/>
                  </a:cubicBezTo>
                  <a:cubicBezTo>
                    <a:pt x="16" y="12"/>
                    <a:pt x="9" y="16"/>
                    <a:pt x="0" y="15"/>
                  </a:cubicBezTo>
                  <a:cubicBezTo>
                    <a:pt x="1" y="3"/>
                    <a:pt x="16" y="0"/>
                    <a:pt x="24" y="9"/>
                  </a:cubicBezTo>
                  <a:cubicBezTo>
                    <a:pt x="32" y="17"/>
                    <a:pt x="30" y="31"/>
                    <a:pt x="29" y="42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8" name="Freeform 169"/>
            <p:cNvSpPr>
              <a:spLocks/>
            </p:cNvSpPr>
            <p:nvPr/>
          </p:nvSpPr>
          <p:spPr bwMode="auto">
            <a:xfrm>
              <a:off x="7462838" y="3371850"/>
              <a:ext cx="76200" cy="114300"/>
            </a:xfrm>
            <a:custGeom>
              <a:avLst/>
              <a:gdLst>
                <a:gd name="T0" fmla="*/ 0 w 35"/>
                <a:gd name="T1" fmla="*/ 18 h 52"/>
                <a:gd name="T2" fmla="*/ 13 w 35"/>
                <a:gd name="T3" fmla="*/ 4 h 52"/>
                <a:gd name="T4" fmla="*/ 30 w 35"/>
                <a:gd name="T5" fmla="*/ 18 h 52"/>
                <a:gd name="T6" fmla="*/ 12 w 35"/>
                <a:gd name="T7" fmla="*/ 27 h 52"/>
                <a:gd name="T8" fmla="*/ 18 w 35"/>
                <a:gd name="T9" fmla="*/ 39 h 52"/>
                <a:gd name="T10" fmla="*/ 14 w 35"/>
                <a:gd name="T11" fmla="*/ 52 h 52"/>
                <a:gd name="T12" fmla="*/ 1 w 35"/>
                <a:gd name="T13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2">
                  <a:moveTo>
                    <a:pt x="0" y="18"/>
                  </a:moveTo>
                  <a:cubicBezTo>
                    <a:pt x="14" y="21"/>
                    <a:pt x="7" y="7"/>
                    <a:pt x="13" y="4"/>
                  </a:cubicBezTo>
                  <a:cubicBezTo>
                    <a:pt x="19" y="0"/>
                    <a:pt x="35" y="11"/>
                    <a:pt x="30" y="18"/>
                  </a:cubicBezTo>
                  <a:cubicBezTo>
                    <a:pt x="25" y="24"/>
                    <a:pt x="11" y="14"/>
                    <a:pt x="12" y="27"/>
                  </a:cubicBezTo>
                  <a:cubicBezTo>
                    <a:pt x="12" y="31"/>
                    <a:pt x="18" y="34"/>
                    <a:pt x="18" y="39"/>
                  </a:cubicBezTo>
                  <a:cubicBezTo>
                    <a:pt x="19" y="42"/>
                    <a:pt x="16" y="49"/>
                    <a:pt x="14" y="52"/>
                  </a:cubicBezTo>
                  <a:cubicBezTo>
                    <a:pt x="0" y="46"/>
                    <a:pt x="3" y="28"/>
                    <a:pt x="1" y="16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9" name="Freeform 170"/>
            <p:cNvSpPr>
              <a:spLocks/>
            </p:cNvSpPr>
            <p:nvPr/>
          </p:nvSpPr>
          <p:spPr bwMode="auto">
            <a:xfrm>
              <a:off x="7515225" y="3352800"/>
              <a:ext cx="76200" cy="77788"/>
            </a:xfrm>
            <a:custGeom>
              <a:avLst/>
              <a:gdLst>
                <a:gd name="T0" fmla="*/ 33 w 35"/>
                <a:gd name="T1" fmla="*/ 0 h 36"/>
                <a:gd name="T2" fmla="*/ 14 w 35"/>
                <a:gd name="T3" fmla="*/ 27 h 36"/>
                <a:gd name="T4" fmla="*/ 29 w 35"/>
                <a:gd name="T5" fmla="*/ 24 h 36"/>
                <a:gd name="T6" fmla="*/ 31 w 35"/>
                <a:gd name="T7" fmla="*/ 13 h 36"/>
                <a:gd name="T8" fmla="*/ 34 w 35"/>
                <a:gd name="T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3" y="0"/>
                  </a:moveTo>
                  <a:cubicBezTo>
                    <a:pt x="31" y="14"/>
                    <a:pt x="0" y="11"/>
                    <a:pt x="14" y="27"/>
                  </a:cubicBezTo>
                  <a:cubicBezTo>
                    <a:pt x="20" y="36"/>
                    <a:pt x="26" y="32"/>
                    <a:pt x="29" y="24"/>
                  </a:cubicBezTo>
                  <a:cubicBezTo>
                    <a:pt x="30" y="23"/>
                    <a:pt x="30" y="16"/>
                    <a:pt x="31" y="13"/>
                  </a:cubicBezTo>
                  <a:cubicBezTo>
                    <a:pt x="32" y="9"/>
                    <a:pt x="35" y="9"/>
                    <a:pt x="34" y="4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0" name="Freeform 171"/>
            <p:cNvSpPr>
              <a:spLocks/>
            </p:cNvSpPr>
            <p:nvPr/>
          </p:nvSpPr>
          <p:spPr bwMode="auto">
            <a:xfrm>
              <a:off x="7573963" y="3228975"/>
              <a:ext cx="73025" cy="109538"/>
            </a:xfrm>
            <a:custGeom>
              <a:avLst/>
              <a:gdLst>
                <a:gd name="T0" fmla="*/ 1 w 33"/>
                <a:gd name="T1" fmla="*/ 47 h 50"/>
                <a:gd name="T2" fmla="*/ 6 w 33"/>
                <a:gd name="T3" fmla="*/ 19 h 50"/>
                <a:gd name="T4" fmla="*/ 4 w 33"/>
                <a:gd name="T5" fmla="*/ 7 h 50"/>
                <a:gd name="T6" fmla="*/ 19 w 33"/>
                <a:gd name="T7" fmla="*/ 1 h 50"/>
                <a:gd name="T8" fmla="*/ 24 w 33"/>
                <a:gd name="T9" fmla="*/ 22 h 50"/>
                <a:gd name="T10" fmla="*/ 10 w 33"/>
                <a:gd name="T11" fmla="*/ 50 h 50"/>
                <a:gd name="T12" fmla="*/ 6 w 33"/>
                <a:gd name="T13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50">
                  <a:moveTo>
                    <a:pt x="1" y="47"/>
                  </a:moveTo>
                  <a:cubicBezTo>
                    <a:pt x="6" y="38"/>
                    <a:pt x="7" y="28"/>
                    <a:pt x="6" y="19"/>
                  </a:cubicBezTo>
                  <a:cubicBezTo>
                    <a:pt x="6" y="14"/>
                    <a:pt x="0" y="13"/>
                    <a:pt x="4" y="7"/>
                  </a:cubicBezTo>
                  <a:cubicBezTo>
                    <a:pt x="6" y="3"/>
                    <a:pt x="15" y="0"/>
                    <a:pt x="19" y="1"/>
                  </a:cubicBezTo>
                  <a:cubicBezTo>
                    <a:pt x="33" y="3"/>
                    <a:pt x="29" y="15"/>
                    <a:pt x="24" y="22"/>
                  </a:cubicBezTo>
                  <a:cubicBezTo>
                    <a:pt x="18" y="31"/>
                    <a:pt x="16" y="43"/>
                    <a:pt x="10" y="50"/>
                  </a:cubicBezTo>
                  <a:cubicBezTo>
                    <a:pt x="9" y="50"/>
                    <a:pt x="7" y="49"/>
                    <a:pt x="6" y="47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1" name="Freeform 172"/>
            <p:cNvSpPr>
              <a:spLocks/>
            </p:cNvSpPr>
            <p:nvPr/>
          </p:nvSpPr>
          <p:spPr bwMode="auto">
            <a:xfrm>
              <a:off x="7262813" y="3417888"/>
              <a:ext cx="227013" cy="147638"/>
            </a:xfrm>
            <a:custGeom>
              <a:avLst/>
              <a:gdLst>
                <a:gd name="T0" fmla="*/ 76 w 103"/>
                <a:gd name="T1" fmla="*/ 67 h 67"/>
                <a:gd name="T2" fmla="*/ 53 w 103"/>
                <a:gd name="T3" fmla="*/ 4 h 67"/>
                <a:gd name="T4" fmla="*/ 12 w 103"/>
                <a:gd name="T5" fmla="*/ 55 h 67"/>
                <a:gd name="T6" fmla="*/ 74 w 103"/>
                <a:gd name="T7" fmla="*/ 6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67">
                  <a:moveTo>
                    <a:pt x="76" y="67"/>
                  </a:moveTo>
                  <a:cubicBezTo>
                    <a:pt x="103" y="47"/>
                    <a:pt x="80" y="7"/>
                    <a:pt x="53" y="4"/>
                  </a:cubicBezTo>
                  <a:cubicBezTo>
                    <a:pt x="20" y="0"/>
                    <a:pt x="0" y="24"/>
                    <a:pt x="12" y="55"/>
                  </a:cubicBezTo>
                  <a:cubicBezTo>
                    <a:pt x="35" y="43"/>
                    <a:pt x="53" y="56"/>
                    <a:pt x="74" y="65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2" name="Freeform 173"/>
            <p:cNvSpPr>
              <a:spLocks/>
            </p:cNvSpPr>
            <p:nvPr/>
          </p:nvSpPr>
          <p:spPr bwMode="auto">
            <a:xfrm>
              <a:off x="7542213" y="3024188"/>
              <a:ext cx="282575" cy="204788"/>
            </a:xfrm>
            <a:custGeom>
              <a:avLst/>
              <a:gdLst>
                <a:gd name="T0" fmla="*/ 58 w 129"/>
                <a:gd name="T1" fmla="*/ 94 h 94"/>
                <a:gd name="T2" fmla="*/ 59 w 129"/>
                <a:gd name="T3" fmla="*/ 5 h 94"/>
                <a:gd name="T4" fmla="*/ 115 w 129"/>
                <a:gd name="T5" fmla="*/ 29 h 94"/>
                <a:gd name="T6" fmla="*/ 128 w 129"/>
                <a:gd name="T7" fmla="*/ 59 h 94"/>
                <a:gd name="T8" fmla="*/ 107 w 129"/>
                <a:gd name="T9" fmla="*/ 68 h 94"/>
                <a:gd name="T10" fmla="*/ 93 w 129"/>
                <a:gd name="T11" fmla="*/ 77 h 94"/>
                <a:gd name="T12" fmla="*/ 79 w 129"/>
                <a:gd name="T13" fmla="*/ 77 h 94"/>
                <a:gd name="T14" fmla="*/ 57 w 129"/>
                <a:gd name="T15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94">
                  <a:moveTo>
                    <a:pt x="58" y="94"/>
                  </a:moveTo>
                  <a:cubicBezTo>
                    <a:pt x="0" y="90"/>
                    <a:pt x="8" y="13"/>
                    <a:pt x="59" y="5"/>
                  </a:cubicBezTo>
                  <a:cubicBezTo>
                    <a:pt x="81" y="0"/>
                    <a:pt x="105" y="9"/>
                    <a:pt x="115" y="29"/>
                  </a:cubicBezTo>
                  <a:cubicBezTo>
                    <a:pt x="119" y="37"/>
                    <a:pt x="129" y="51"/>
                    <a:pt x="128" y="59"/>
                  </a:cubicBezTo>
                  <a:cubicBezTo>
                    <a:pt x="127" y="73"/>
                    <a:pt x="117" y="65"/>
                    <a:pt x="107" y="68"/>
                  </a:cubicBezTo>
                  <a:cubicBezTo>
                    <a:pt x="102" y="70"/>
                    <a:pt x="99" y="76"/>
                    <a:pt x="93" y="77"/>
                  </a:cubicBezTo>
                  <a:cubicBezTo>
                    <a:pt x="88" y="79"/>
                    <a:pt x="85" y="76"/>
                    <a:pt x="79" y="77"/>
                  </a:cubicBezTo>
                  <a:cubicBezTo>
                    <a:pt x="66" y="77"/>
                    <a:pt x="68" y="88"/>
                    <a:pt x="57" y="92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3" name="Freeform 174"/>
            <p:cNvSpPr>
              <a:spLocks/>
            </p:cNvSpPr>
            <p:nvPr/>
          </p:nvSpPr>
          <p:spPr bwMode="auto">
            <a:xfrm>
              <a:off x="7832725" y="3041650"/>
              <a:ext cx="200025" cy="306388"/>
            </a:xfrm>
            <a:custGeom>
              <a:avLst/>
              <a:gdLst>
                <a:gd name="T0" fmla="*/ 0 w 91"/>
                <a:gd name="T1" fmla="*/ 26 h 140"/>
                <a:gd name="T2" fmla="*/ 10 w 91"/>
                <a:gd name="T3" fmla="*/ 52 h 140"/>
                <a:gd name="T4" fmla="*/ 4 w 91"/>
                <a:gd name="T5" fmla="*/ 67 h 140"/>
                <a:gd name="T6" fmla="*/ 10 w 91"/>
                <a:gd name="T7" fmla="*/ 76 h 140"/>
                <a:gd name="T8" fmla="*/ 36 w 91"/>
                <a:gd name="T9" fmla="*/ 95 h 140"/>
                <a:gd name="T10" fmla="*/ 46 w 91"/>
                <a:gd name="T11" fmla="*/ 123 h 140"/>
                <a:gd name="T12" fmla="*/ 88 w 91"/>
                <a:gd name="T13" fmla="*/ 95 h 140"/>
                <a:gd name="T14" fmla="*/ 70 w 91"/>
                <a:gd name="T15" fmla="*/ 31 h 140"/>
                <a:gd name="T16" fmla="*/ 1 w 91"/>
                <a:gd name="T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40">
                  <a:moveTo>
                    <a:pt x="0" y="26"/>
                  </a:moveTo>
                  <a:cubicBezTo>
                    <a:pt x="0" y="35"/>
                    <a:pt x="10" y="42"/>
                    <a:pt x="10" y="52"/>
                  </a:cubicBezTo>
                  <a:cubicBezTo>
                    <a:pt x="10" y="59"/>
                    <a:pt x="5" y="61"/>
                    <a:pt x="4" y="67"/>
                  </a:cubicBezTo>
                  <a:cubicBezTo>
                    <a:pt x="3" y="76"/>
                    <a:pt x="3" y="71"/>
                    <a:pt x="10" y="76"/>
                  </a:cubicBezTo>
                  <a:cubicBezTo>
                    <a:pt x="20" y="82"/>
                    <a:pt x="28" y="86"/>
                    <a:pt x="36" y="95"/>
                  </a:cubicBezTo>
                  <a:cubicBezTo>
                    <a:pt x="44" y="105"/>
                    <a:pt x="41" y="113"/>
                    <a:pt x="46" y="123"/>
                  </a:cubicBezTo>
                  <a:cubicBezTo>
                    <a:pt x="54" y="140"/>
                    <a:pt x="86" y="115"/>
                    <a:pt x="88" y="95"/>
                  </a:cubicBezTo>
                  <a:cubicBezTo>
                    <a:pt x="91" y="62"/>
                    <a:pt x="82" y="45"/>
                    <a:pt x="70" y="31"/>
                  </a:cubicBezTo>
                  <a:cubicBezTo>
                    <a:pt x="51" y="12"/>
                    <a:pt x="14" y="0"/>
                    <a:pt x="1" y="26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4" name="Freeform 175"/>
            <p:cNvSpPr>
              <a:spLocks/>
            </p:cNvSpPr>
            <p:nvPr/>
          </p:nvSpPr>
          <p:spPr bwMode="auto">
            <a:xfrm>
              <a:off x="7669213" y="3190875"/>
              <a:ext cx="242888" cy="238125"/>
            </a:xfrm>
            <a:custGeom>
              <a:avLst/>
              <a:gdLst>
                <a:gd name="T0" fmla="*/ 40 w 111"/>
                <a:gd name="T1" fmla="*/ 6 h 109"/>
                <a:gd name="T2" fmla="*/ 1 w 111"/>
                <a:gd name="T3" fmla="*/ 56 h 109"/>
                <a:gd name="T4" fmla="*/ 40 w 111"/>
                <a:gd name="T5" fmla="*/ 104 h 109"/>
                <a:gd name="T6" fmla="*/ 101 w 111"/>
                <a:gd name="T7" fmla="*/ 85 h 109"/>
                <a:gd name="T8" fmla="*/ 99 w 111"/>
                <a:gd name="T9" fmla="*/ 26 h 109"/>
                <a:gd name="T10" fmla="*/ 39 w 111"/>
                <a:gd name="T11" fmla="*/ 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09">
                  <a:moveTo>
                    <a:pt x="40" y="6"/>
                  </a:moveTo>
                  <a:cubicBezTo>
                    <a:pt x="16" y="6"/>
                    <a:pt x="2" y="36"/>
                    <a:pt x="1" y="56"/>
                  </a:cubicBezTo>
                  <a:cubicBezTo>
                    <a:pt x="0" y="78"/>
                    <a:pt x="19" y="100"/>
                    <a:pt x="40" y="104"/>
                  </a:cubicBezTo>
                  <a:cubicBezTo>
                    <a:pt x="65" y="109"/>
                    <a:pt x="87" y="109"/>
                    <a:pt x="101" y="85"/>
                  </a:cubicBezTo>
                  <a:cubicBezTo>
                    <a:pt x="111" y="69"/>
                    <a:pt x="110" y="42"/>
                    <a:pt x="99" y="26"/>
                  </a:cubicBezTo>
                  <a:cubicBezTo>
                    <a:pt x="86" y="8"/>
                    <a:pt x="60" y="0"/>
                    <a:pt x="39" y="5"/>
                  </a:cubicBezTo>
                </a:path>
              </a:pathLst>
            </a:custGeom>
            <a:solidFill>
              <a:srgbClr val="B3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5" name="Freeform 176"/>
            <p:cNvSpPr>
              <a:spLocks/>
            </p:cNvSpPr>
            <p:nvPr/>
          </p:nvSpPr>
          <p:spPr bwMode="auto">
            <a:xfrm>
              <a:off x="7829550" y="3371850"/>
              <a:ext cx="209550" cy="252413"/>
            </a:xfrm>
            <a:custGeom>
              <a:avLst/>
              <a:gdLst>
                <a:gd name="T0" fmla="*/ 43 w 96"/>
                <a:gd name="T1" fmla="*/ 1 h 115"/>
                <a:gd name="T2" fmla="*/ 28 w 96"/>
                <a:gd name="T3" fmla="*/ 24 h 115"/>
                <a:gd name="T4" fmla="*/ 0 w 96"/>
                <a:gd name="T5" fmla="*/ 35 h 115"/>
                <a:gd name="T6" fmla="*/ 26 w 96"/>
                <a:gd name="T7" fmla="*/ 85 h 115"/>
                <a:gd name="T8" fmla="*/ 28 w 96"/>
                <a:gd name="T9" fmla="*/ 111 h 115"/>
                <a:gd name="T10" fmla="*/ 60 w 96"/>
                <a:gd name="T11" fmla="*/ 107 h 115"/>
                <a:gd name="T12" fmla="*/ 95 w 96"/>
                <a:gd name="T13" fmla="*/ 54 h 115"/>
                <a:gd name="T14" fmla="*/ 62 w 96"/>
                <a:gd name="T15" fmla="*/ 6 h 115"/>
                <a:gd name="T16" fmla="*/ 45 w 96"/>
                <a:gd name="T17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15">
                  <a:moveTo>
                    <a:pt x="43" y="1"/>
                  </a:moveTo>
                  <a:cubicBezTo>
                    <a:pt x="36" y="6"/>
                    <a:pt x="35" y="17"/>
                    <a:pt x="28" y="24"/>
                  </a:cubicBezTo>
                  <a:cubicBezTo>
                    <a:pt x="20" y="31"/>
                    <a:pt x="10" y="31"/>
                    <a:pt x="0" y="35"/>
                  </a:cubicBezTo>
                  <a:cubicBezTo>
                    <a:pt x="17" y="46"/>
                    <a:pt x="28" y="63"/>
                    <a:pt x="26" y="85"/>
                  </a:cubicBezTo>
                  <a:cubicBezTo>
                    <a:pt x="25" y="93"/>
                    <a:pt x="20" y="106"/>
                    <a:pt x="28" y="111"/>
                  </a:cubicBezTo>
                  <a:cubicBezTo>
                    <a:pt x="36" y="115"/>
                    <a:pt x="53" y="110"/>
                    <a:pt x="60" y="107"/>
                  </a:cubicBezTo>
                  <a:cubicBezTo>
                    <a:pt x="83" y="97"/>
                    <a:pt x="96" y="79"/>
                    <a:pt x="95" y="54"/>
                  </a:cubicBezTo>
                  <a:cubicBezTo>
                    <a:pt x="94" y="33"/>
                    <a:pt x="83" y="13"/>
                    <a:pt x="62" y="6"/>
                  </a:cubicBezTo>
                  <a:cubicBezTo>
                    <a:pt x="57" y="4"/>
                    <a:pt x="50" y="0"/>
                    <a:pt x="45" y="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6" name="Freeform 177"/>
            <p:cNvSpPr>
              <a:spLocks/>
            </p:cNvSpPr>
            <p:nvPr/>
          </p:nvSpPr>
          <p:spPr bwMode="auto">
            <a:xfrm>
              <a:off x="7608888" y="3421063"/>
              <a:ext cx="269875" cy="222250"/>
            </a:xfrm>
            <a:custGeom>
              <a:avLst/>
              <a:gdLst>
                <a:gd name="T0" fmla="*/ 89 w 123"/>
                <a:gd name="T1" fmla="*/ 102 h 102"/>
                <a:gd name="T2" fmla="*/ 85 w 123"/>
                <a:gd name="T3" fmla="*/ 90 h 102"/>
                <a:gd name="T4" fmla="*/ 89 w 123"/>
                <a:gd name="T5" fmla="*/ 75 h 102"/>
                <a:gd name="T6" fmla="*/ 59 w 123"/>
                <a:gd name="T7" fmla="*/ 64 h 102"/>
                <a:gd name="T8" fmla="*/ 6 w 123"/>
                <a:gd name="T9" fmla="*/ 62 h 102"/>
                <a:gd name="T10" fmla="*/ 27 w 123"/>
                <a:gd name="T11" fmla="*/ 8 h 102"/>
                <a:gd name="T12" fmla="*/ 85 w 123"/>
                <a:gd name="T13" fmla="*/ 16 h 102"/>
                <a:gd name="T14" fmla="*/ 92 w 123"/>
                <a:gd name="T15" fmla="*/ 9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02">
                  <a:moveTo>
                    <a:pt x="89" y="102"/>
                  </a:moveTo>
                  <a:cubicBezTo>
                    <a:pt x="90" y="97"/>
                    <a:pt x="85" y="94"/>
                    <a:pt x="85" y="90"/>
                  </a:cubicBezTo>
                  <a:cubicBezTo>
                    <a:pt x="85" y="85"/>
                    <a:pt x="91" y="80"/>
                    <a:pt x="89" y="75"/>
                  </a:cubicBezTo>
                  <a:cubicBezTo>
                    <a:pt x="86" y="67"/>
                    <a:pt x="67" y="65"/>
                    <a:pt x="59" y="64"/>
                  </a:cubicBezTo>
                  <a:cubicBezTo>
                    <a:pt x="40" y="62"/>
                    <a:pt x="12" y="85"/>
                    <a:pt x="6" y="62"/>
                  </a:cubicBezTo>
                  <a:cubicBezTo>
                    <a:pt x="0" y="42"/>
                    <a:pt x="8" y="15"/>
                    <a:pt x="27" y="8"/>
                  </a:cubicBezTo>
                  <a:cubicBezTo>
                    <a:pt x="48" y="0"/>
                    <a:pt x="67" y="3"/>
                    <a:pt x="85" y="16"/>
                  </a:cubicBezTo>
                  <a:cubicBezTo>
                    <a:pt x="105" y="32"/>
                    <a:pt x="123" y="85"/>
                    <a:pt x="92" y="99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7" name="Freeform 178"/>
            <p:cNvSpPr>
              <a:spLocks/>
            </p:cNvSpPr>
            <p:nvPr/>
          </p:nvSpPr>
          <p:spPr bwMode="auto">
            <a:xfrm>
              <a:off x="7818438" y="3633788"/>
              <a:ext cx="184150" cy="198438"/>
            </a:xfrm>
            <a:custGeom>
              <a:avLst/>
              <a:gdLst>
                <a:gd name="T0" fmla="*/ 18 w 84"/>
                <a:gd name="T1" fmla="*/ 1 h 91"/>
                <a:gd name="T2" fmla="*/ 1 w 84"/>
                <a:gd name="T3" fmla="*/ 16 h 91"/>
                <a:gd name="T4" fmla="*/ 21 w 84"/>
                <a:gd name="T5" fmla="*/ 36 h 91"/>
                <a:gd name="T6" fmla="*/ 0 w 84"/>
                <a:gd name="T7" fmla="*/ 71 h 91"/>
                <a:gd name="T8" fmla="*/ 44 w 84"/>
                <a:gd name="T9" fmla="*/ 88 h 91"/>
                <a:gd name="T10" fmla="*/ 79 w 84"/>
                <a:gd name="T11" fmla="*/ 53 h 91"/>
                <a:gd name="T12" fmla="*/ 67 w 84"/>
                <a:gd name="T13" fmla="*/ 10 h 91"/>
                <a:gd name="T14" fmla="*/ 44 w 84"/>
                <a:gd name="T15" fmla="*/ 9 h 91"/>
                <a:gd name="T16" fmla="*/ 19 w 84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91">
                  <a:moveTo>
                    <a:pt x="18" y="1"/>
                  </a:moveTo>
                  <a:cubicBezTo>
                    <a:pt x="11" y="3"/>
                    <a:pt x="5" y="11"/>
                    <a:pt x="1" y="16"/>
                  </a:cubicBezTo>
                  <a:cubicBezTo>
                    <a:pt x="8" y="23"/>
                    <a:pt x="14" y="30"/>
                    <a:pt x="21" y="36"/>
                  </a:cubicBezTo>
                  <a:cubicBezTo>
                    <a:pt x="13" y="47"/>
                    <a:pt x="6" y="60"/>
                    <a:pt x="0" y="71"/>
                  </a:cubicBezTo>
                  <a:cubicBezTo>
                    <a:pt x="17" y="62"/>
                    <a:pt x="31" y="85"/>
                    <a:pt x="44" y="88"/>
                  </a:cubicBezTo>
                  <a:cubicBezTo>
                    <a:pt x="62" y="91"/>
                    <a:pt x="76" y="67"/>
                    <a:pt x="79" y="53"/>
                  </a:cubicBezTo>
                  <a:cubicBezTo>
                    <a:pt x="84" y="38"/>
                    <a:pt x="82" y="19"/>
                    <a:pt x="67" y="10"/>
                  </a:cubicBezTo>
                  <a:cubicBezTo>
                    <a:pt x="58" y="5"/>
                    <a:pt x="54" y="9"/>
                    <a:pt x="44" y="9"/>
                  </a:cubicBezTo>
                  <a:cubicBezTo>
                    <a:pt x="36" y="9"/>
                    <a:pt x="26" y="4"/>
                    <a:pt x="19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8" name="Freeform 179"/>
            <p:cNvSpPr>
              <a:spLocks/>
            </p:cNvSpPr>
            <p:nvPr/>
          </p:nvSpPr>
          <p:spPr bwMode="auto">
            <a:xfrm>
              <a:off x="7980363" y="3521075"/>
              <a:ext cx="220663" cy="254000"/>
            </a:xfrm>
            <a:custGeom>
              <a:avLst/>
              <a:gdLst>
                <a:gd name="T0" fmla="*/ 34 w 101"/>
                <a:gd name="T1" fmla="*/ 1 h 116"/>
                <a:gd name="T2" fmla="*/ 0 w 101"/>
                <a:gd name="T3" fmla="*/ 51 h 116"/>
                <a:gd name="T4" fmla="*/ 20 w 101"/>
                <a:gd name="T5" fmla="*/ 106 h 116"/>
                <a:gd name="T6" fmla="*/ 64 w 101"/>
                <a:gd name="T7" fmla="*/ 109 h 116"/>
                <a:gd name="T8" fmla="*/ 96 w 101"/>
                <a:gd name="T9" fmla="*/ 68 h 116"/>
                <a:gd name="T10" fmla="*/ 36 w 101"/>
                <a:gd name="T1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16">
                  <a:moveTo>
                    <a:pt x="34" y="1"/>
                  </a:moveTo>
                  <a:cubicBezTo>
                    <a:pt x="42" y="23"/>
                    <a:pt x="15" y="41"/>
                    <a:pt x="0" y="51"/>
                  </a:cubicBezTo>
                  <a:cubicBezTo>
                    <a:pt x="20" y="65"/>
                    <a:pt x="25" y="84"/>
                    <a:pt x="20" y="106"/>
                  </a:cubicBezTo>
                  <a:cubicBezTo>
                    <a:pt x="36" y="109"/>
                    <a:pt x="48" y="116"/>
                    <a:pt x="64" y="109"/>
                  </a:cubicBezTo>
                  <a:cubicBezTo>
                    <a:pt x="81" y="101"/>
                    <a:pt x="93" y="87"/>
                    <a:pt x="96" y="68"/>
                  </a:cubicBezTo>
                  <a:cubicBezTo>
                    <a:pt x="101" y="34"/>
                    <a:pt x="71" y="3"/>
                    <a:pt x="36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9" name="Freeform 180"/>
            <p:cNvSpPr>
              <a:spLocks/>
            </p:cNvSpPr>
            <p:nvPr/>
          </p:nvSpPr>
          <p:spPr bwMode="auto">
            <a:xfrm>
              <a:off x="8037513" y="4394200"/>
              <a:ext cx="212725" cy="239713"/>
            </a:xfrm>
            <a:custGeom>
              <a:avLst/>
              <a:gdLst>
                <a:gd name="T0" fmla="*/ 0 w 97"/>
                <a:gd name="T1" fmla="*/ 37 h 109"/>
                <a:gd name="T2" fmla="*/ 31 w 97"/>
                <a:gd name="T3" fmla="*/ 2 h 109"/>
                <a:gd name="T4" fmla="*/ 85 w 97"/>
                <a:gd name="T5" fmla="*/ 23 h 109"/>
                <a:gd name="T6" fmla="*/ 87 w 97"/>
                <a:gd name="T7" fmla="*/ 82 h 109"/>
                <a:gd name="T8" fmla="*/ 58 w 97"/>
                <a:gd name="T9" fmla="*/ 105 h 109"/>
                <a:gd name="T10" fmla="*/ 42 w 97"/>
                <a:gd name="T11" fmla="*/ 95 h 109"/>
                <a:gd name="T12" fmla="*/ 3 w 97"/>
                <a:gd name="T13" fmla="*/ 41 h 109"/>
                <a:gd name="T14" fmla="*/ 1 w 97"/>
                <a:gd name="T15" fmla="*/ 3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09">
                  <a:moveTo>
                    <a:pt x="0" y="37"/>
                  </a:moveTo>
                  <a:cubicBezTo>
                    <a:pt x="17" y="37"/>
                    <a:pt x="34" y="21"/>
                    <a:pt x="31" y="2"/>
                  </a:cubicBezTo>
                  <a:cubicBezTo>
                    <a:pt x="53" y="5"/>
                    <a:pt x="72" y="0"/>
                    <a:pt x="85" y="23"/>
                  </a:cubicBezTo>
                  <a:cubicBezTo>
                    <a:pt x="95" y="42"/>
                    <a:pt x="97" y="64"/>
                    <a:pt x="87" y="82"/>
                  </a:cubicBezTo>
                  <a:cubicBezTo>
                    <a:pt x="80" y="95"/>
                    <a:pt x="72" y="100"/>
                    <a:pt x="58" y="105"/>
                  </a:cubicBezTo>
                  <a:cubicBezTo>
                    <a:pt x="44" y="109"/>
                    <a:pt x="43" y="109"/>
                    <a:pt x="42" y="95"/>
                  </a:cubicBezTo>
                  <a:cubicBezTo>
                    <a:pt x="41" y="70"/>
                    <a:pt x="20" y="57"/>
                    <a:pt x="3" y="41"/>
                  </a:cubicBezTo>
                  <a:cubicBezTo>
                    <a:pt x="3" y="40"/>
                    <a:pt x="2" y="40"/>
                    <a:pt x="1" y="38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0" name="Freeform 181"/>
            <p:cNvSpPr>
              <a:spLocks/>
            </p:cNvSpPr>
            <p:nvPr/>
          </p:nvSpPr>
          <p:spPr bwMode="auto">
            <a:xfrm>
              <a:off x="7700963" y="4600575"/>
              <a:ext cx="220663" cy="201613"/>
            </a:xfrm>
            <a:custGeom>
              <a:avLst/>
              <a:gdLst>
                <a:gd name="T0" fmla="*/ 68 w 100"/>
                <a:gd name="T1" fmla="*/ 0 h 92"/>
                <a:gd name="T2" fmla="*/ 70 w 100"/>
                <a:gd name="T3" fmla="*/ 24 h 92"/>
                <a:gd name="T4" fmla="*/ 89 w 100"/>
                <a:gd name="T5" fmla="*/ 50 h 92"/>
                <a:gd name="T6" fmla="*/ 99 w 100"/>
                <a:gd name="T7" fmla="*/ 58 h 92"/>
                <a:gd name="T8" fmla="*/ 92 w 100"/>
                <a:gd name="T9" fmla="*/ 74 h 92"/>
                <a:gd name="T10" fmla="*/ 64 w 100"/>
                <a:gd name="T11" fmla="*/ 90 h 92"/>
                <a:gd name="T12" fmla="*/ 6 w 100"/>
                <a:gd name="T13" fmla="*/ 62 h 92"/>
                <a:gd name="T14" fmla="*/ 3 w 100"/>
                <a:gd name="T15" fmla="*/ 32 h 92"/>
                <a:gd name="T16" fmla="*/ 26 w 100"/>
                <a:gd name="T17" fmla="*/ 26 h 92"/>
                <a:gd name="T18" fmla="*/ 65 w 100"/>
                <a:gd name="T19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92">
                  <a:moveTo>
                    <a:pt x="68" y="0"/>
                  </a:moveTo>
                  <a:cubicBezTo>
                    <a:pt x="77" y="2"/>
                    <a:pt x="69" y="17"/>
                    <a:pt x="70" y="24"/>
                  </a:cubicBezTo>
                  <a:cubicBezTo>
                    <a:pt x="71" y="37"/>
                    <a:pt x="80" y="44"/>
                    <a:pt x="89" y="50"/>
                  </a:cubicBezTo>
                  <a:cubicBezTo>
                    <a:pt x="94" y="54"/>
                    <a:pt x="99" y="52"/>
                    <a:pt x="99" y="58"/>
                  </a:cubicBezTo>
                  <a:cubicBezTo>
                    <a:pt x="100" y="61"/>
                    <a:pt x="93" y="71"/>
                    <a:pt x="92" y="74"/>
                  </a:cubicBezTo>
                  <a:cubicBezTo>
                    <a:pt x="84" y="85"/>
                    <a:pt x="77" y="89"/>
                    <a:pt x="64" y="90"/>
                  </a:cubicBezTo>
                  <a:cubicBezTo>
                    <a:pt x="42" y="92"/>
                    <a:pt x="16" y="82"/>
                    <a:pt x="6" y="62"/>
                  </a:cubicBezTo>
                  <a:cubicBezTo>
                    <a:pt x="2" y="54"/>
                    <a:pt x="0" y="40"/>
                    <a:pt x="3" y="32"/>
                  </a:cubicBezTo>
                  <a:cubicBezTo>
                    <a:pt x="8" y="17"/>
                    <a:pt x="14" y="26"/>
                    <a:pt x="26" y="26"/>
                  </a:cubicBezTo>
                  <a:cubicBezTo>
                    <a:pt x="43" y="27"/>
                    <a:pt x="58" y="18"/>
                    <a:pt x="65" y="3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1" name="Freeform 182"/>
            <p:cNvSpPr>
              <a:spLocks/>
            </p:cNvSpPr>
            <p:nvPr/>
          </p:nvSpPr>
          <p:spPr bwMode="auto">
            <a:xfrm>
              <a:off x="7640638" y="4383088"/>
              <a:ext cx="231775" cy="277813"/>
            </a:xfrm>
            <a:custGeom>
              <a:avLst/>
              <a:gdLst>
                <a:gd name="T0" fmla="*/ 42 w 106"/>
                <a:gd name="T1" fmla="*/ 10 h 127"/>
                <a:gd name="T2" fmla="*/ 31 w 106"/>
                <a:gd name="T3" fmla="*/ 100 h 127"/>
                <a:gd name="T4" fmla="*/ 101 w 106"/>
                <a:gd name="T5" fmla="*/ 48 h 127"/>
                <a:gd name="T6" fmla="*/ 42 w 106"/>
                <a:gd name="T7" fmla="*/ 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127">
                  <a:moveTo>
                    <a:pt x="42" y="10"/>
                  </a:moveTo>
                  <a:cubicBezTo>
                    <a:pt x="0" y="20"/>
                    <a:pt x="2" y="79"/>
                    <a:pt x="31" y="100"/>
                  </a:cubicBezTo>
                  <a:cubicBezTo>
                    <a:pt x="67" y="127"/>
                    <a:pt x="106" y="86"/>
                    <a:pt x="101" y="48"/>
                  </a:cubicBezTo>
                  <a:cubicBezTo>
                    <a:pt x="97" y="20"/>
                    <a:pt x="68" y="0"/>
                    <a:pt x="42" y="10"/>
                  </a:cubicBezTo>
                </a:path>
              </a:pathLst>
            </a:custGeom>
            <a:solidFill>
              <a:srgbClr val="B3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2" name="Freeform 183"/>
            <p:cNvSpPr>
              <a:spLocks/>
            </p:cNvSpPr>
            <p:nvPr/>
          </p:nvSpPr>
          <p:spPr bwMode="auto">
            <a:xfrm>
              <a:off x="7959725" y="4398963"/>
              <a:ext cx="120650" cy="65088"/>
            </a:xfrm>
            <a:custGeom>
              <a:avLst/>
              <a:gdLst>
                <a:gd name="T0" fmla="*/ 7 w 55"/>
                <a:gd name="T1" fmla="*/ 17 h 30"/>
                <a:gd name="T2" fmla="*/ 26 w 55"/>
                <a:gd name="T3" fmla="*/ 30 h 30"/>
                <a:gd name="T4" fmla="*/ 49 w 55"/>
                <a:gd name="T5" fmla="*/ 16 h 30"/>
                <a:gd name="T6" fmla="*/ 35 w 55"/>
                <a:gd name="T7" fmla="*/ 5 h 30"/>
                <a:gd name="T8" fmla="*/ 8 w 55"/>
                <a:gd name="T9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0">
                  <a:moveTo>
                    <a:pt x="7" y="17"/>
                  </a:moveTo>
                  <a:cubicBezTo>
                    <a:pt x="0" y="24"/>
                    <a:pt x="20" y="30"/>
                    <a:pt x="26" y="30"/>
                  </a:cubicBezTo>
                  <a:cubicBezTo>
                    <a:pt x="36" y="29"/>
                    <a:pt x="44" y="24"/>
                    <a:pt x="49" y="16"/>
                  </a:cubicBezTo>
                  <a:cubicBezTo>
                    <a:pt x="55" y="4"/>
                    <a:pt x="45" y="0"/>
                    <a:pt x="35" y="5"/>
                  </a:cubicBezTo>
                  <a:cubicBezTo>
                    <a:pt x="25" y="11"/>
                    <a:pt x="20" y="15"/>
                    <a:pt x="8" y="17"/>
                  </a:cubicBezTo>
                </a:path>
              </a:pathLst>
            </a:custGeom>
            <a:solidFill>
              <a:srgbClr val="B3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3" name="Freeform 184"/>
            <p:cNvSpPr>
              <a:spLocks/>
            </p:cNvSpPr>
            <p:nvPr/>
          </p:nvSpPr>
          <p:spPr bwMode="auto">
            <a:xfrm>
              <a:off x="7885113" y="3959225"/>
              <a:ext cx="74613" cy="573088"/>
            </a:xfrm>
            <a:custGeom>
              <a:avLst/>
              <a:gdLst>
                <a:gd name="T0" fmla="*/ 12 w 34"/>
                <a:gd name="T1" fmla="*/ 0 h 261"/>
                <a:gd name="T2" fmla="*/ 2 w 34"/>
                <a:gd name="T3" fmla="*/ 7 h 261"/>
                <a:gd name="T4" fmla="*/ 6 w 34"/>
                <a:gd name="T5" fmla="*/ 15 h 261"/>
                <a:gd name="T6" fmla="*/ 16 w 34"/>
                <a:gd name="T7" fmla="*/ 40 h 261"/>
                <a:gd name="T8" fmla="*/ 21 w 34"/>
                <a:gd name="T9" fmla="*/ 90 h 261"/>
                <a:gd name="T10" fmla="*/ 22 w 34"/>
                <a:gd name="T11" fmla="*/ 147 h 261"/>
                <a:gd name="T12" fmla="*/ 17 w 34"/>
                <a:gd name="T13" fmla="*/ 199 h 261"/>
                <a:gd name="T14" fmla="*/ 16 w 34"/>
                <a:gd name="T15" fmla="*/ 226 h 261"/>
                <a:gd name="T16" fmla="*/ 17 w 34"/>
                <a:gd name="T17" fmla="*/ 251 h 261"/>
                <a:gd name="T18" fmla="*/ 29 w 34"/>
                <a:gd name="T19" fmla="*/ 241 h 261"/>
                <a:gd name="T20" fmla="*/ 28 w 34"/>
                <a:gd name="T21" fmla="*/ 215 h 261"/>
                <a:gd name="T22" fmla="*/ 33 w 34"/>
                <a:gd name="T23" fmla="*/ 109 h 261"/>
                <a:gd name="T24" fmla="*/ 27 w 34"/>
                <a:gd name="T25" fmla="*/ 51 h 261"/>
                <a:gd name="T26" fmla="*/ 10 w 34"/>
                <a:gd name="T27" fmla="*/ 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261">
                  <a:moveTo>
                    <a:pt x="12" y="0"/>
                  </a:moveTo>
                  <a:cubicBezTo>
                    <a:pt x="10" y="1"/>
                    <a:pt x="2" y="6"/>
                    <a:pt x="2" y="7"/>
                  </a:cubicBezTo>
                  <a:cubicBezTo>
                    <a:pt x="0" y="12"/>
                    <a:pt x="3" y="9"/>
                    <a:pt x="6" y="15"/>
                  </a:cubicBezTo>
                  <a:cubicBezTo>
                    <a:pt x="11" y="22"/>
                    <a:pt x="14" y="31"/>
                    <a:pt x="16" y="40"/>
                  </a:cubicBezTo>
                  <a:cubicBezTo>
                    <a:pt x="20" y="56"/>
                    <a:pt x="21" y="73"/>
                    <a:pt x="21" y="90"/>
                  </a:cubicBezTo>
                  <a:cubicBezTo>
                    <a:pt x="21" y="109"/>
                    <a:pt x="24" y="128"/>
                    <a:pt x="22" y="147"/>
                  </a:cubicBezTo>
                  <a:cubicBezTo>
                    <a:pt x="21" y="165"/>
                    <a:pt x="18" y="181"/>
                    <a:pt x="17" y="199"/>
                  </a:cubicBezTo>
                  <a:cubicBezTo>
                    <a:pt x="17" y="208"/>
                    <a:pt x="17" y="217"/>
                    <a:pt x="16" y="226"/>
                  </a:cubicBezTo>
                  <a:cubicBezTo>
                    <a:pt x="16" y="232"/>
                    <a:pt x="14" y="247"/>
                    <a:pt x="17" y="251"/>
                  </a:cubicBezTo>
                  <a:cubicBezTo>
                    <a:pt x="23" y="261"/>
                    <a:pt x="29" y="247"/>
                    <a:pt x="29" y="241"/>
                  </a:cubicBezTo>
                  <a:cubicBezTo>
                    <a:pt x="29" y="232"/>
                    <a:pt x="29" y="224"/>
                    <a:pt x="28" y="215"/>
                  </a:cubicBezTo>
                  <a:cubicBezTo>
                    <a:pt x="27" y="180"/>
                    <a:pt x="34" y="145"/>
                    <a:pt x="33" y="109"/>
                  </a:cubicBezTo>
                  <a:cubicBezTo>
                    <a:pt x="32" y="89"/>
                    <a:pt x="32" y="71"/>
                    <a:pt x="27" y="51"/>
                  </a:cubicBezTo>
                  <a:cubicBezTo>
                    <a:pt x="23" y="34"/>
                    <a:pt x="14" y="18"/>
                    <a:pt x="10" y="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6" name="Freeform 185"/>
            <p:cNvSpPr>
              <a:spLocks/>
            </p:cNvSpPr>
            <p:nvPr/>
          </p:nvSpPr>
          <p:spPr bwMode="auto">
            <a:xfrm>
              <a:off x="7835900" y="4470400"/>
              <a:ext cx="282575" cy="269875"/>
            </a:xfrm>
            <a:custGeom>
              <a:avLst/>
              <a:gdLst>
                <a:gd name="T0" fmla="*/ 49 w 129"/>
                <a:gd name="T1" fmla="*/ 14 h 123"/>
                <a:gd name="T2" fmla="*/ 53 w 129"/>
                <a:gd name="T3" fmla="*/ 107 h 123"/>
                <a:gd name="T4" fmla="*/ 110 w 129"/>
                <a:gd name="T5" fmla="*/ 37 h 123"/>
                <a:gd name="T6" fmla="*/ 49 w 129"/>
                <a:gd name="T7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23">
                  <a:moveTo>
                    <a:pt x="49" y="14"/>
                  </a:moveTo>
                  <a:cubicBezTo>
                    <a:pt x="0" y="29"/>
                    <a:pt x="20" y="94"/>
                    <a:pt x="53" y="107"/>
                  </a:cubicBezTo>
                  <a:cubicBezTo>
                    <a:pt x="96" y="123"/>
                    <a:pt x="129" y="73"/>
                    <a:pt x="110" y="37"/>
                  </a:cubicBezTo>
                  <a:cubicBezTo>
                    <a:pt x="102" y="22"/>
                    <a:pt x="72" y="0"/>
                    <a:pt x="49" y="13"/>
                  </a:cubicBezTo>
                </a:path>
              </a:pathLst>
            </a:custGeom>
            <a:solidFill>
              <a:srgbClr val="B3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7" name="Freeform 186"/>
            <p:cNvSpPr>
              <a:spLocks/>
            </p:cNvSpPr>
            <p:nvPr/>
          </p:nvSpPr>
          <p:spPr bwMode="auto">
            <a:xfrm>
              <a:off x="7951788" y="4721225"/>
              <a:ext cx="30163" cy="196850"/>
            </a:xfrm>
            <a:custGeom>
              <a:avLst/>
              <a:gdLst>
                <a:gd name="T0" fmla="*/ 0 w 14"/>
                <a:gd name="T1" fmla="*/ 0 h 90"/>
                <a:gd name="T2" fmla="*/ 5 w 14"/>
                <a:gd name="T3" fmla="*/ 45 h 90"/>
                <a:gd name="T4" fmla="*/ 5 w 14"/>
                <a:gd name="T5" fmla="*/ 90 h 90"/>
                <a:gd name="T6" fmla="*/ 14 w 14"/>
                <a:gd name="T7" fmla="*/ 43 h 90"/>
                <a:gd name="T8" fmla="*/ 13 w 14"/>
                <a:gd name="T9" fmla="*/ 19 h 90"/>
                <a:gd name="T10" fmla="*/ 1 w 14"/>
                <a:gd name="T11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0">
                  <a:moveTo>
                    <a:pt x="0" y="0"/>
                  </a:moveTo>
                  <a:cubicBezTo>
                    <a:pt x="3" y="16"/>
                    <a:pt x="5" y="30"/>
                    <a:pt x="5" y="45"/>
                  </a:cubicBezTo>
                  <a:cubicBezTo>
                    <a:pt x="6" y="59"/>
                    <a:pt x="1" y="78"/>
                    <a:pt x="5" y="90"/>
                  </a:cubicBezTo>
                  <a:cubicBezTo>
                    <a:pt x="14" y="82"/>
                    <a:pt x="13" y="55"/>
                    <a:pt x="14" y="43"/>
                  </a:cubicBezTo>
                  <a:cubicBezTo>
                    <a:pt x="14" y="34"/>
                    <a:pt x="14" y="27"/>
                    <a:pt x="13" y="19"/>
                  </a:cubicBezTo>
                  <a:cubicBezTo>
                    <a:pt x="12" y="6"/>
                    <a:pt x="10" y="10"/>
                    <a:pt x="1" y="2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8" name="Freeform 187"/>
            <p:cNvSpPr>
              <a:spLocks/>
            </p:cNvSpPr>
            <p:nvPr/>
          </p:nvSpPr>
          <p:spPr bwMode="auto">
            <a:xfrm>
              <a:off x="7916863" y="3941763"/>
              <a:ext cx="71438" cy="80963"/>
            </a:xfrm>
            <a:custGeom>
              <a:avLst/>
              <a:gdLst>
                <a:gd name="T0" fmla="*/ 0 w 33"/>
                <a:gd name="T1" fmla="*/ 32 h 37"/>
                <a:gd name="T2" fmla="*/ 13 w 33"/>
                <a:gd name="T3" fmla="*/ 7 h 37"/>
                <a:gd name="T4" fmla="*/ 25 w 33"/>
                <a:gd name="T5" fmla="*/ 0 h 37"/>
                <a:gd name="T6" fmla="*/ 33 w 33"/>
                <a:gd name="T7" fmla="*/ 8 h 37"/>
                <a:gd name="T8" fmla="*/ 15 w 33"/>
                <a:gd name="T9" fmla="*/ 20 h 37"/>
                <a:gd name="T10" fmla="*/ 3 w 33"/>
                <a:gd name="T11" fmla="*/ 37 h 37"/>
                <a:gd name="T12" fmla="*/ 2 w 33"/>
                <a:gd name="T13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7">
                  <a:moveTo>
                    <a:pt x="0" y="32"/>
                  </a:moveTo>
                  <a:cubicBezTo>
                    <a:pt x="2" y="22"/>
                    <a:pt x="6" y="14"/>
                    <a:pt x="13" y="7"/>
                  </a:cubicBezTo>
                  <a:cubicBezTo>
                    <a:pt x="15" y="6"/>
                    <a:pt x="21" y="0"/>
                    <a:pt x="25" y="0"/>
                  </a:cubicBezTo>
                  <a:cubicBezTo>
                    <a:pt x="27" y="1"/>
                    <a:pt x="32" y="7"/>
                    <a:pt x="33" y="8"/>
                  </a:cubicBezTo>
                  <a:cubicBezTo>
                    <a:pt x="27" y="11"/>
                    <a:pt x="20" y="14"/>
                    <a:pt x="15" y="20"/>
                  </a:cubicBezTo>
                  <a:cubicBezTo>
                    <a:pt x="11" y="24"/>
                    <a:pt x="8" y="34"/>
                    <a:pt x="3" y="37"/>
                  </a:cubicBezTo>
                  <a:cubicBezTo>
                    <a:pt x="3" y="36"/>
                    <a:pt x="3" y="33"/>
                    <a:pt x="2" y="32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9" name="Freeform 188"/>
            <p:cNvSpPr>
              <a:spLocks/>
            </p:cNvSpPr>
            <p:nvPr/>
          </p:nvSpPr>
          <p:spPr bwMode="auto">
            <a:xfrm>
              <a:off x="7942263" y="4041775"/>
              <a:ext cx="100013" cy="93663"/>
            </a:xfrm>
            <a:custGeom>
              <a:avLst/>
              <a:gdLst>
                <a:gd name="T0" fmla="*/ 1 w 45"/>
                <a:gd name="T1" fmla="*/ 36 h 43"/>
                <a:gd name="T2" fmla="*/ 9 w 45"/>
                <a:gd name="T3" fmla="*/ 25 h 43"/>
                <a:gd name="T4" fmla="*/ 22 w 45"/>
                <a:gd name="T5" fmla="*/ 19 h 43"/>
                <a:gd name="T6" fmla="*/ 20 w 45"/>
                <a:gd name="T7" fmla="*/ 11 h 43"/>
                <a:gd name="T8" fmla="*/ 13 w 45"/>
                <a:gd name="T9" fmla="*/ 0 h 43"/>
                <a:gd name="T10" fmla="*/ 32 w 45"/>
                <a:gd name="T11" fmla="*/ 12 h 43"/>
                <a:gd name="T12" fmla="*/ 41 w 45"/>
                <a:gd name="T13" fmla="*/ 15 h 43"/>
                <a:gd name="T14" fmla="*/ 41 w 45"/>
                <a:gd name="T15" fmla="*/ 24 h 43"/>
                <a:gd name="T16" fmla="*/ 31 w 45"/>
                <a:gd name="T17" fmla="*/ 25 h 43"/>
                <a:gd name="T18" fmla="*/ 20 w 45"/>
                <a:gd name="T19" fmla="*/ 27 h 43"/>
                <a:gd name="T20" fmla="*/ 2 w 45"/>
                <a:gd name="T21" fmla="*/ 43 h 43"/>
                <a:gd name="T22" fmla="*/ 0 w 45"/>
                <a:gd name="T2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43">
                  <a:moveTo>
                    <a:pt x="1" y="36"/>
                  </a:moveTo>
                  <a:cubicBezTo>
                    <a:pt x="2" y="31"/>
                    <a:pt x="6" y="28"/>
                    <a:pt x="9" y="25"/>
                  </a:cubicBezTo>
                  <a:cubicBezTo>
                    <a:pt x="14" y="22"/>
                    <a:pt x="18" y="21"/>
                    <a:pt x="22" y="19"/>
                  </a:cubicBezTo>
                  <a:cubicBezTo>
                    <a:pt x="28" y="15"/>
                    <a:pt x="23" y="14"/>
                    <a:pt x="20" y="11"/>
                  </a:cubicBezTo>
                  <a:cubicBezTo>
                    <a:pt x="16" y="8"/>
                    <a:pt x="13" y="4"/>
                    <a:pt x="13" y="0"/>
                  </a:cubicBezTo>
                  <a:cubicBezTo>
                    <a:pt x="18" y="4"/>
                    <a:pt x="25" y="11"/>
                    <a:pt x="32" y="12"/>
                  </a:cubicBezTo>
                  <a:cubicBezTo>
                    <a:pt x="36" y="13"/>
                    <a:pt x="38" y="11"/>
                    <a:pt x="41" y="15"/>
                  </a:cubicBezTo>
                  <a:cubicBezTo>
                    <a:pt x="44" y="19"/>
                    <a:pt x="45" y="21"/>
                    <a:pt x="41" y="24"/>
                  </a:cubicBezTo>
                  <a:cubicBezTo>
                    <a:pt x="38" y="27"/>
                    <a:pt x="34" y="26"/>
                    <a:pt x="31" y="25"/>
                  </a:cubicBezTo>
                  <a:cubicBezTo>
                    <a:pt x="27" y="25"/>
                    <a:pt x="24" y="26"/>
                    <a:pt x="20" y="27"/>
                  </a:cubicBezTo>
                  <a:cubicBezTo>
                    <a:pt x="11" y="31"/>
                    <a:pt x="8" y="36"/>
                    <a:pt x="2" y="43"/>
                  </a:cubicBezTo>
                  <a:cubicBezTo>
                    <a:pt x="1" y="40"/>
                    <a:pt x="2" y="37"/>
                    <a:pt x="0" y="35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0" name="Freeform 189"/>
            <p:cNvSpPr>
              <a:spLocks/>
            </p:cNvSpPr>
            <p:nvPr/>
          </p:nvSpPr>
          <p:spPr bwMode="auto">
            <a:xfrm>
              <a:off x="7950200" y="4152900"/>
              <a:ext cx="123825" cy="69850"/>
            </a:xfrm>
            <a:custGeom>
              <a:avLst/>
              <a:gdLst>
                <a:gd name="T0" fmla="*/ 0 w 57"/>
                <a:gd name="T1" fmla="*/ 26 h 32"/>
                <a:gd name="T2" fmla="*/ 25 w 57"/>
                <a:gd name="T3" fmla="*/ 12 h 32"/>
                <a:gd name="T4" fmla="*/ 31 w 57"/>
                <a:gd name="T5" fmla="*/ 1 h 32"/>
                <a:gd name="T6" fmla="*/ 46 w 57"/>
                <a:gd name="T7" fmla="*/ 5 h 32"/>
                <a:gd name="T8" fmla="*/ 57 w 57"/>
                <a:gd name="T9" fmla="*/ 18 h 32"/>
                <a:gd name="T10" fmla="*/ 48 w 57"/>
                <a:gd name="T11" fmla="*/ 24 h 32"/>
                <a:gd name="T12" fmla="*/ 19 w 57"/>
                <a:gd name="T13" fmla="*/ 24 h 32"/>
                <a:gd name="T14" fmla="*/ 0 w 57"/>
                <a:gd name="T15" fmla="*/ 32 h 32"/>
                <a:gd name="T16" fmla="*/ 0 w 57"/>
                <a:gd name="T17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32">
                  <a:moveTo>
                    <a:pt x="0" y="26"/>
                  </a:moveTo>
                  <a:cubicBezTo>
                    <a:pt x="7" y="24"/>
                    <a:pt x="23" y="20"/>
                    <a:pt x="25" y="12"/>
                  </a:cubicBezTo>
                  <a:cubicBezTo>
                    <a:pt x="27" y="8"/>
                    <a:pt x="24" y="2"/>
                    <a:pt x="31" y="1"/>
                  </a:cubicBezTo>
                  <a:cubicBezTo>
                    <a:pt x="35" y="0"/>
                    <a:pt x="42" y="3"/>
                    <a:pt x="46" y="5"/>
                  </a:cubicBezTo>
                  <a:cubicBezTo>
                    <a:pt x="51" y="8"/>
                    <a:pt x="56" y="12"/>
                    <a:pt x="57" y="18"/>
                  </a:cubicBezTo>
                  <a:cubicBezTo>
                    <a:pt x="57" y="25"/>
                    <a:pt x="53" y="26"/>
                    <a:pt x="48" y="24"/>
                  </a:cubicBezTo>
                  <a:cubicBezTo>
                    <a:pt x="37" y="18"/>
                    <a:pt x="31" y="19"/>
                    <a:pt x="19" y="24"/>
                  </a:cubicBezTo>
                  <a:cubicBezTo>
                    <a:pt x="13" y="27"/>
                    <a:pt x="7" y="32"/>
                    <a:pt x="0" y="32"/>
                  </a:cubicBezTo>
                  <a:cubicBezTo>
                    <a:pt x="0" y="30"/>
                    <a:pt x="0" y="28"/>
                    <a:pt x="0" y="25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1" name="Freeform 190"/>
            <p:cNvSpPr>
              <a:spLocks/>
            </p:cNvSpPr>
            <p:nvPr/>
          </p:nvSpPr>
          <p:spPr bwMode="auto">
            <a:xfrm>
              <a:off x="7835900" y="4130675"/>
              <a:ext cx="111125" cy="49213"/>
            </a:xfrm>
            <a:custGeom>
              <a:avLst/>
              <a:gdLst>
                <a:gd name="T0" fmla="*/ 48 w 51"/>
                <a:gd name="T1" fmla="*/ 10 h 22"/>
                <a:gd name="T2" fmla="*/ 26 w 51"/>
                <a:gd name="T3" fmla="*/ 0 h 22"/>
                <a:gd name="T4" fmla="*/ 2 w 51"/>
                <a:gd name="T5" fmla="*/ 6 h 22"/>
                <a:gd name="T6" fmla="*/ 26 w 51"/>
                <a:gd name="T7" fmla="*/ 8 h 22"/>
                <a:gd name="T8" fmla="*/ 50 w 51"/>
                <a:gd name="T9" fmla="*/ 22 h 22"/>
                <a:gd name="T10" fmla="*/ 49 w 51"/>
                <a:gd name="T1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2">
                  <a:moveTo>
                    <a:pt x="48" y="10"/>
                  </a:moveTo>
                  <a:cubicBezTo>
                    <a:pt x="44" y="4"/>
                    <a:pt x="33" y="1"/>
                    <a:pt x="26" y="0"/>
                  </a:cubicBezTo>
                  <a:cubicBezTo>
                    <a:pt x="22" y="0"/>
                    <a:pt x="0" y="0"/>
                    <a:pt x="2" y="6"/>
                  </a:cubicBezTo>
                  <a:cubicBezTo>
                    <a:pt x="3" y="10"/>
                    <a:pt x="22" y="7"/>
                    <a:pt x="26" y="8"/>
                  </a:cubicBezTo>
                  <a:cubicBezTo>
                    <a:pt x="36" y="10"/>
                    <a:pt x="42" y="17"/>
                    <a:pt x="50" y="22"/>
                  </a:cubicBezTo>
                  <a:cubicBezTo>
                    <a:pt x="51" y="19"/>
                    <a:pt x="49" y="12"/>
                    <a:pt x="49" y="9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2" name="Freeform 191"/>
            <p:cNvSpPr>
              <a:spLocks/>
            </p:cNvSpPr>
            <p:nvPr/>
          </p:nvSpPr>
          <p:spPr bwMode="auto">
            <a:xfrm>
              <a:off x="7826375" y="4041775"/>
              <a:ext cx="109538" cy="46038"/>
            </a:xfrm>
            <a:custGeom>
              <a:avLst/>
              <a:gdLst>
                <a:gd name="T0" fmla="*/ 48 w 50"/>
                <a:gd name="T1" fmla="*/ 8 h 21"/>
                <a:gd name="T2" fmla="*/ 25 w 50"/>
                <a:gd name="T3" fmla="*/ 0 h 21"/>
                <a:gd name="T4" fmla="*/ 4 w 50"/>
                <a:gd name="T5" fmla="*/ 12 h 21"/>
                <a:gd name="T6" fmla="*/ 28 w 50"/>
                <a:gd name="T7" fmla="*/ 7 h 21"/>
                <a:gd name="T8" fmla="*/ 39 w 50"/>
                <a:gd name="T9" fmla="*/ 12 h 21"/>
                <a:gd name="T10" fmla="*/ 49 w 50"/>
                <a:gd name="T11" fmla="*/ 21 h 21"/>
                <a:gd name="T12" fmla="*/ 48 w 50"/>
                <a:gd name="T1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1">
                  <a:moveTo>
                    <a:pt x="48" y="8"/>
                  </a:moveTo>
                  <a:cubicBezTo>
                    <a:pt x="47" y="1"/>
                    <a:pt x="31" y="0"/>
                    <a:pt x="25" y="0"/>
                  </a:cubicBezTo>
                  <a:cubicBezTo>
                    <a:pt x="22" y="0"/>
                    <a:pt x="0" y="6"/>
                    <a:pt x="4" y="12"/>
                  </a:cubicBezTo>
                  <a:cubicBezTo>
                    <a:pt x="6" y="13"/>
                    <a:pt x="24" y="6"/>
                    <a:pt x="28" y="7"/>
                  </a:cubicBezTo>
                  <a:cubicBezTo>
                    <a:pt x="32" y="8"/>
                    <a:pt x="36" y="9"/>
                    <a:pt x="39" y="12"/>
                  </a:cubicBezTo>
                  <a:cubicBezTo>
                    <a:pt x="43" y="14"/>
                    <a:pt x="45" y="20"/>
                    <a:pt x="49" y="21"/>
                  </a:cubicBezTo>
                  <a:cubicBezTo>
                    <a:pt x="50" y="17"/>
                    <a:pt x="49" y="13"/>
                    <a:pt x="48" y="9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3" name="Freeform 192"/>
            <p:cNvSpPr>
              <a:spLocks/>
            </p:cNvSpPr>
            <p:nvPr/>
          </p:nvSpPr>
          <p:spPr bwMode="auto">
            <a:xfrm>
              <a:off x="7818438" y="4235450"/>
              <a:ext cx="122238" cy="57150"/>
            </a:xfrm>
            <a:custGeom>
              <a:avLst/>
              <a:gdLst>
                <a:gd name="T0" fmla="*/ 56 w 56"/>
                <a:gd name="T1" fmla="*/ 7 h 26"/>
                <a:gd name="T2" fmla="*/ 42 w 56"/>
                <a:gd name="T3" fmla="*/ 8 h 26"/>
                <a:gd name="T4" fmla="*/ 31 w 56"/>
                <a:gd name="T5" fmla="*/ 8 h 26"/>
                <a:gd name="T6" fmla="*/ 23 w 56"/>
                <a:gd name="T7" fmla="*/ 4 h 26"/>
                <a:gd name="T8" fmla="*/ 4 w 56"/>
                <a:gd name="T9" fmla="*/ 17 h 26"/>
                <a:gd name="T10" fmla="*/ 17 w 56"/>
                <a:gd name="T11" fmla="*/ 25 h 26"/>
                <a:gd name="T12" fmla="*/ 28 w 56"/>
                <a:gd name="T13" fmla="*/ 16 h 26"/>
                <a:gd name="T14" fmla="*/ 42 w 56"/>
                <a:gd name="T15" fmla="*/ 12 h 26"/>
                <a:gd name="T16" fmla="*/ 55 w 56"/>
                <a:gd name="T17" fmla="*/ 12 h 26"/>
                <a:gd name="T18" fmla="*/ 56 w 56"/>
                <a:gd name="T1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26">
                  <a:moveTo>
                    <a:pt x="56" y="7"/>
                  </a:moveTo>
                  <a:cubicBezTo>
                    <a:pt x="52" y="6"/>
                    <a:pt x="47" y="8"/>
                    <a:pt x="42" y="8"/>
                  </a:cubicBezTo>
                  <a:cubicBezTo>
                    <a:pt x="39" y="8"/>
                    <a:pt x="34" y="8"/>
                    <a:pt x="31" y="8"/>
                  </a:cubicBezTo>
                  <a:cubicBezTo>
                    <a:pt x="28" y="7"/>
                    <a:pt x="26" y="5"/>
                    <a:pt x="23" y="4"/>
                  </a:cubicBezTo>
                  <a:cubicBezTo>
                    <a:pt x="14" y="0"/>
                    <a:pt x="0" y="5"/>
                    <a:pt x="4" y="17"/>
                  </a:cubicBezTo>
                  <a:cubicBezTo>
                    <a:pt x="6" y="22"/>
                    <a:pt x="11" y="26"/>
                    <a:pt x="17" y="25"/>
                  </a:cubicBezTo>
                  <a:cubicBezTo>
                    <a:pt x="23" y="25"/>
                    <a:pt x="24" y="20"/>
                    <a:pt x="28" y="16"/>
                  </a:cubicBezTo>
                  <a:cubicBezTo>
                    <a:pt x="32" y="13"/>
                    <a:pt x="37" y="13"/>
                    <a:pt x="42" y="12"/>
                  </a:cubicBezTo>
                  <a:cubicBezTo>
                    <a:pt x="45" y="12"/>
                    <a:pt x="53" y="14"/>
                    <a:pt x="55" y="12"/>
                  </a:cubicBezTo>
                  <a:cubicBezTo>
                    <a:pt x="56" y="12"/>
                    <a:pt x="56" y="8"/>
                    <a:pt x="56" y="7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4" name="Freeform 193"/>
            <p:cNvSpPr>
              <a:spLocks/>
            </p:cNvSpPr>
            <p:nvPr/>
          </p:nvSpPr>
          <p:spPr bwMode="auto">
            <a:xfrm>
              <a:off x="7939088" y="4251325"/>
              <a:ext cx="103188" cy="80963"/>
            </a:xfrm>
            <a:custGeom>
              <a:avLst/>
              <a:gdLst>
                <a:gd name="T0" fmla="*/ 2 w 47"/>
                <a:gd name="T1" fmla="*/ 28 h 37"/>
                <a:gd name="T2" fmla="*/ 16 w 47"/>
                <a:gd name="T3" fmla="*/ 24 h 37"/>
                <a:gd name="T4" fmla="*/ 29 w 47"/>
                <a:gd name="T5" fmla="*/ 21 h 37"/>
                <a:gd name="T6" fmla="*/ 21 w 47"/>
                <a:gd name="T7" fmla="*/ 11 h 37"/>
                <a:gd name="T8" fmla="*/ 23 w 47"/>
                <a:gd name="T9" fmla="*/ 6 h 37"/>
                <a:gd name="T10" fmla="*/ 34 w 47"/>
                <a:gd name="T11" fmla="*/ 16 h 37"/>
                <a:gd name="T12" fmla="*/ 45 w 47"/>
                <a:gd name="T13" fmla="*/ 24 h 37"/>
                <a:gd name="T14" fmla="*/ 35 w 47"/>
                <a:gd name="T15" fmla="*/ 27 h 37"/>
                <a:gd name="T16" fmla="*/ 22 w 47"/>
                <a:gd name="T17" fmla="*/ 27 h 37"/>
                <a:gd name="T18" fmla="*/ 9 w 47"/>
                <a:gd name="T19" fmla="*/ 31 h 37"/>
                <a:gd name="T20" fmla="*/ 0 w 47"/>
                <a:gd name="T21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37">
                  <a:moveTo>
                    <a:pt x="2" y="28"/>
                  </a:moveTo>
                  <a:cubicBezTo>
                    <a:pt x="6" y="27"/>
                    <a:pt x="11" y="25"/>
                    <a:pt x="16" y="24"/>
                  </a:cubicBezTo>
                  <a:cubicBezTo>
                    <a:pt x="20" y="24"/>
                    <a:pt x="26" y="24"/>
                    <a:pt x="29" y="21"/>
                  </a:cubicBezTo>
                  <a:cubicBezTo>
                    <a:pt x="26" y="18"/>
                    <a:pt x="23" y="16"/>
                    <a:pt x="21" y="11"/>
                  </a:cubicBezTo>
                  <a:cubicBezTo>
                    <a:pt x="19" y="7"/>
                    <a:pt x="17" y="0"/>
                    <a:pt x="23" y="6"/>
                  </a:cubicBezTo>
                  <a:cubicBezTo>
                    <a:pt x="27" y="10"/>
                    <a:pt x="28" y="13"/>
                    <a:pt x="34" y="16"/>
                  </a:cubicBezTo>
                  <a:cubicBezTo>
                    <a:pt x="37" y="18"/>
                    <a:pt x="44" y="21"/>
                    <a:pt x="45" y="24"/>
                  </a:cubicBezTo>
                  <a:cubicBezTo>
                    <a:pt x="47" y="29"/>
                    <a:pt x="39" y="27"/>
                    <a:pt x="35" y="27"/>
                  </a:cubicBezTo>
                  <a:cubicBezTo>
                    <a:pt x="30" y="27"/>
                    <a:pt x="26" y="26"/>
                    <a:pt x="22" y="27"/>
                  </a:cubicBezTo>
                  <a:cubicBezTo>
                    <a:pt x="17" y="28"/>
                    <a:pt x="13" y="29"/>
                    <a:pt x="9" y="31"/>
                  </a:cubicBezTo>
                  <a:cubicBezTo>
                    <a:pt x="6" y="31"/>
                    <a:pt x="0" y="37"/>
                    <a:pt x="0" y="3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5" name="Freeform 194"/>
            <p:cNvSpPr>
              <a:spLocks/>
            </p:cNvSpPr>
            <p:nvPr/>
          </p:nvSpPr>
          <p:spPr bwMode="auto">
            <a:xfrm>
              <a:off x="7864475" y="4314825"/>
              <a:ext cx="66675" cy="63500"/>
            </a:xfrm>
            <a:custGeom>
              <a:avLst/>
              <a:gdLst>
                <a:gd name="T0" fmla="*/ 31 w 31"/>
                <a:gd name="T1" fmla="*/ 24 h 29"/>
                <a:gd name="T2" fmla="*/ 21 w 31"/>
                <a:gd name="T3" fmla="*/ 6 h 29"/>
                <a:gd name="T4" fmla="*/ 5 w 31"/>
                <a:gd name="T5" fmla="*/ 6 h 29"/>
                <a:gd name="T6" fmla="*/ 15 w 31"/>
                <a:gd name="T7" fmla="*/ 15 h 29"/>
                <a:gd name="T8" fmla="*/ 30 w 31"/>
                <a:gd name="T9" fmla="*/ 29 h 29"/>
                <a:gd name="T10" fmla="*/ 31 w 31"/>
                <a:gd name="T11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24"/>
                  </a:moveTo>
                  <a:cubicBezTo>
                    <a:pt x="27" y="18"/>
                    <a:pt x="27" y="12"/>
                    <a:pt x="21" y="6"/>
                  </a:cubicBezTo>
                  <a:cubicBezTo>
                    <a:pt x="17" y="3"/>
                    <a:pt x="9" y="0"/>
                    <a:pt x="5" y="6"/>
                  </a:cubicBezTo>
                  <a:cubicBezTo>
                    <a:pt x="0" y="14"/>
                    <a:pt x="11" y="13"/>
                    <a:pt x="15" y="15"/>
                  </a:cubicBezTo>
                  <a:cubicBezTo>
                    <a:pt x="23" y="18"/>
                    <a:pt x="24" y="25"/>
                    <a:pt x="30" y="29"/>
                  </a:cubicBezTo>
                  <a:cubicBezTo>
                    <a:pt x="31" y="28"/>
                    <a:pt x="31" y="26"/>
                    <a:pt x="31" y="24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6" name="Freeform 195"/>
            <p:cNvSpPr>
              <a:spLocks/>
            </p:cNvSpPr>
            <p:nvPr/>
          </p:nvSpPr>
          <p:spPr bwMode="auto">
            <a:xfrm>
              <a:off x="7929563" y="4364038"/>
              <a:ext cx="96838" cy="57150"/>
            </a:xfrm>
            <a:custGeom>
              <a:avLst/>
              <a:gdLst>
                <a:gd name="T0" fmla="*/ 0 w 44"/>
                <a:gd name="T1" fmla="*/ 18 h 26"/>
                <a:gd name="T2" fmla="*/ 18 w 44"/>
                <a:gd name="T3" fmla="*/ 18 h 26"/>
                <a:gd name="T4" fmla="*/ 15 w 44"/>
                <a:gd name="T5" fmla="*/ 0 h 26"/>
                <a:gd name="T6" fmla="*/ 21 w 44"/>
                <a:gd name="T7" fmla="*/ 7 h 26"/>
                <a:gd name="T8" fmla="*/ 29 w 44"/>
                <a:gd name="T9" fmla="*/ 12 h 26"/>
                <a:gd name="T10" fmla="*/ 38 w 44"/>
                <a:gd name="T11" fmla="*/ 21 h 26"/>
                <a:gd name="T12" fmla="*/ 20 w 44"/>
                <a:gd name="T13" fmla="*/ 22 h 26"/>
                <a:gd name="T14" fmla="*/ 0 w 44"/>
                <a:gd name="T1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6">
                  <a:moveTo>
                    <a:pt x="0" y="18"/>
                  </a:moveTo>
                  <a:cubicBezTo>
                    <a:pt x="5" y="18"/>
                    <a:pt x="14" y="20"/>
                    <a:pt x="18" y="18"/>
                  </a:cubicBezTo>
                  <a:cubicBezTo>
                    <a:pt x="24" y="14"/>
                    <a:pt x="12" y="8"/>
                    <a:pt x="15" y="0"/>
                  </a:cubicBezTo>
                  <a:cubicBezTo>
                    <a:pt x="17" y="1"/>
                    <a:pt x="19" y="4"/>
                    <a:pt x="21" y="7"/>
                  </a:cubicBezTo>
                  <a:cubicBezTo>
                    <a:pt x="23" y="9"/>
                    <a:pt x="26" y="11"/>
                    <a:pt x="29" y="12"/>
                  </a:cubicBezTo>
                  <a:cubicBezTo>
                    <a:pt x="32" y="14"/>
                    <a:pt x="44" y="17"/>
                    <a:pt x="38" y="21"/>
                  </a:cubicBezTo>
                  <a:cubicBezTo>
                    <a:pt x="35" y="24"/>
                    <a:pt x="24" y="22"/>
                    <a:pt x="20" y="22"/>
                  </a:cubicBezTo>
                  <a:cubicBezTo>
                    <a:pt x="14" y="23"/>
                    <a:pt x="2" y="26"/>
                    <a:pt x="0" y="18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7" name="Freeform 196"/>
            <p:cNvSpPr>
              <a:spLocks/>
            </p:cNvSpPr>
            <p:nvPr/>
          </p:nvSpPr>
          <p:spPr bwMode="auto">
            <a:xfrm>
              <a:off x="7848600" y="4405313"/>
              <a:ext cx="80963" cy="65088"/>
            </a:xfrm>
            <a:custGeom>
              <a:avLst/>
              <a:gdLst>
                <a:gd name="T0" fmla="*/ 34 w 37"/>
                <a:gd name="T1" fmla="*/ 5 h 30"/>
                <a:gd name="T2" fmla="*/ 16 w 37"/>
                <a:gd name="T3" fmla="*/ 20 h 30"/>
                <a:gd name="T4" fmla="*/ 37 w 37"/>
                <a:gd name="T5" fmla="*/ 20 h 30"/>
                <a:gd name="T6" fmla="*/ 37 w 37"/>
                <a:gd name="T7" fmla="*/ 30 h 30"/>
                <a:gd name="T8" fmla="*/ 17 w 37"/>
                <a:gd name="T9" fmla="*/ 25 h 30"/>
                <a:gd name="T10" fmla="*/ 0 w 37"/>
                <a:gd name="T11" fmla="*/ 22 h 30"/>
                <a:gd name="T12" fmla="*/ 20 w 37"/>
                <a:gd name="T13" fmla="*/ 11 h 30"/>
                <a:gd name="T14" fmla="*/ 35 w 37"/>
                <a:gd name="T1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0">
                  <a:moveTo>
                    <a:pt x="34" y="5"/>
                  </a:moveTo>
                  <a:cubicBezTo>
                    <a:pt x="27" y="10"/>
                    <a:pt x="21" y="14"/>
                    <a:pt x="16" y="20"/>
                  </a:cubicBezTo>
                  <a:cubicBezTo>
                    <a:pt x="22" y="20"/>
                    <a:pt x="30" y="19"/>
                    <a:pt x="37" y="20"/>
                  </a:cubicBezTo>
                  <a:cubicBezTo>
                    <a:pt x="36" y="23"/>
                    <a:pt x="37" y="26"/>
                    <a:pt x="37" y="30"/>
                  </a:cubicBezTo>
                  <a:cubicBezTo>
                    <a:pt x="30" y="29"/>
                    <a:pt x="24" y="26"/>
                    <a:pt x="17" y="25"/>
                  </a:cubicBezTo>
                  <a:cubicBezTo>
                    <a:pt x="14" y="25"/>
                    <a:pt x="0" y="27"/>
                    <a:pt x="0" y="22"/>
                  </a:cubicBezTo>
                  <a:cubicBezTo>
                    <a:pt x="0" y="19"/>
                    <a:pt x="17" y="13"/>
                    <a:pt x="20" y="11"/>
                  </a:cubicBezTo>
                  <a:cubicBezTo>
                    <a:pt x="22" y="9"/>
                    <a:pt x="33" y="0"/>
                    <a:pt x="35" y="4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8" name="Freeform 197"/>
            <p:cNvSpPr>
              <a:spLocks/>
            </p:cNvSpPr>
            <p:nvPr/>
          </p:nvSpPr>
          <p:spPr bwMode="auto">
            <a:xfrm>
              <a:off x="7913688" y="4727575"/>
              <a:ext cx="134938" cy="109538"/>
            </a:xfrm>
            <a:custGeom>
              <a:avLst/>
              <a:gdLst>
                <a:gd name="T0" fmla="*/ 39 w 61"/>
                <a:gd name="T1" fmla="*/ 0 h 50"/>
                <a:gd name="T2" fmla="*/ 36 w 61"/>
                <a:gd name="T3" fmla="*/ 13 h 50"/>
                <a:gd name="T4" fmla="*/ 25 w 61"/>
                <a:gd name="T5" fmla="*/ 24 h 50"/>
                <a:gd name="T6" fmla="*/ 13 w 61"/>
                <a:gd name="T7" fmla="*/ 34 h 50"/>
                <a:gd name="T8" fmla="*/ 0 w 61"/>
                <a:gd name="T9" fmla="*/ 44 h 50"/>
                <a:gd name="T10" fmla="*/ 8 w 61"/>
                <a:gd name="T11" fmla="*/ 46 h 50"/>
                <a:gd name="T12" fmla="*/ 19 w 61"/>
                <a:gd name="T13" fmla="*/ 50 h 50"/>
                <a:gd name="T14" fmla="*/ 42 w 61"/>
                <a:gd name="T15" fmla="*/ 17 h 50"/>
                <a:gd name="T16" fmla="*/ 53 w 61"/>
                <a:gd name="T17" fmla="*/ 15 h 50"/>
                <a:gd name="T18" fmla="*/ 56 w 61"/>
                <a:gd name="T19" fmla="*/ 12 h 50"/>
                <a:gd name="T20" fmla="*/ 46 w 61"/>
                <a:gd name="T21" fmla="*/ 8 h 50"/>
                <a:gd name="T22" fmla="*/ 38 w 61"/>
                <a:gd name="T23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50">
                  <a:moveTo>
                    <a:pt x="39" y="0"/>
                  </a:moveTo>
                  <a:cubicBezTo>
                    <a:pt x="37" y="4"/>
                    <a:pt x="38" y="8"/>
                    <a:pt x="36" y="13"/>
                  </a:cubicBezTo>
                  <a:cubicBezTo>
                    <a:pt x="34" y="18"/>
                    <a:pt x="30" y="21"/>
                    <a:pt x="25" y="24"/>
                  </a:cubicBezTo>
                  <a:cubicBezTo>
                    <a:pt x="21" y="28"/>
                    <a:pt x="17" y="31"/>
                    <a:pt x="13" y="34"/>
                  </a:cubicBezTo>
                  <a:cubicBezTo>
                    <a:pt x="8" y="37"/>
                    <a:pt x="2" y="39"/>
                    <a:pt x="0" y="44"/>
                  </a:cubicBezTo>
                  <a:cubicBezTo>
                    <a:pt x="2" y="45"/>
                    <a:pt x="5" y="45"/>
                    <a:pt x="8" y="46"/>
                  </a:cubicBezTo>
                  <a:cubicBezTo>
                    <a:pt x="12" y="47"/>
                    <a:pt x="15" y="50"/>
                    <a:pt x="19" y="50"/>
                  </a:cubicBezTo>
                  <a:cubicBezTo>
                    <a:pt x="19" y="37"/>
                    <a:pt x="30" y="22"/>
                    <a:pt x="42" y="17"/>
                  </a:cubicBezTo>
                  <a:cubicBezTo>
                    <a:pt x="45" y="16"/>
                    <a:pt x="49" y="16"/>
                    <a:pt x="53" y="15"/>
                  </a:cubicBezTo>
                  <a:cubicBezTo>
                    <a:pt x="56" y="14"/>
                    <a:pt x="61" y="15"/>
                    <a:pt x="56" y="12"/>
                  </a:cubicBezTo>
                  <a:cubicBezTo>
                    <a:pt x="53" y="10"/>
                    <a:pt x="49" y="10"/>
                    <a:pt x="46" y="8"/>
                  </a:cubicBezTo>
                  <a:cubicBezTo>
                    <a:pt x="43" y="6"/>
                    <a:pt x="41" y="3"/>
                    <a:pt x="38" y="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9" name="Freeform 198"/>
            <p:cNvSpPr>
              <a:spLocks/>
            </p:cNvSpPr>
            <p:nvPr/>
          </p:nvSpPr>
          <p:spPr bwMode="auto">
            <a:xfrm>
              <a:off x="7967663" y="4810125"/>
              <a:ext cx="71438" cy="68263"/>
            </a:xfrm>
            <a:custGeom>
              <a:avLst/>
              <a:gdLst>
                <a:gd name="T0" fmla="*/ 13 w 33"/>
                <a:gd name="T1" fmla="*/ 0 h 31"/>
                <a:gd name="T2" fmla="*/ 18 w 33"/>
                <a:gd name="T3" fmla="*/ 12 h 31"/>
                <a:gd name="T4" fmla="*/ 11 w 33"/>
                <a:gd name="T5" fmla="*/ 21 h 31"/>
                <a:gd name="T6" fmla="*/ 0 w 33"/>
                <a:gd name="T7" fmla="*/ 26 h 31"/>
                <a:gd name="T8" fmla="*/ 10 w 33"/>
                <a:gd name="T9" fmla="*/ 26 h 31"/>
                <a:gd name="T10" fmla="*/ 22 w 33"/>
                <a:gd name="T11" fmla="*/ 28 h 31"/>
                <a:gd name="T12" fmla="*/ 30 w 33"/>
                <a:gd name="T13" fmla="*/ 27 h 31"/>
                <a:gd name="T14" fmla="*/ 29 w 33"/>
                <a:gd name="T15" fmla="*/ 23 h 31"/>
                <a:gd name="T16" fmla="*/ 22 w 33"/>
                <a:gd name="T17" fmla="*/ 11 h 31"/>
                <a:gd name="T18" fmla="*/ 13 w 33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1">
                  <a:moveTo>
                    <a:pt x="13" y="0"/>
                  </a:moveTo>
                  <a:cubicBezTo>
                    <a:pt x="12" y="5"/>
                    <a:pt x="17" y="8"/>
                    <a:pt x="18" y="12"/>
                  </a:cubicBezTo>
                  <a:cubicBezTo>
                    <a:pt x="19" y="16"/>
                    <a:pt x="15" y="20"/>
                    <a:pt x="11" y="21"/>
                  </a:cubicBezTo>
                  <a:cubicBezTo>
                    <a:pt x="8" y="23"/>
                    <a:pt x="1" y="21"/>
                    <a:pt x="0" y="26"/>
                  </a:cubicBezTo>
                  <a:cubicBezTo>
                    <a:pt x="0" y="31"/>
                    <a:pt x="7" y="26"/>
                    <a:pt x="10" y="26"/>
                  </a:cubicBezTo>
                  <a:cubicBezTo>
                    <a:pt x="14" y="26"/>
                    <a:pt x="18" y="27"/>
                    <a:pt x="22" y="28"/>
                  </a:cubicBezTo>
                  <a:cubicBezTo>
                    <a:pt x="24" y="28"/>
                    <a:pt x="28" y="28"/>
                    <a:pt x="30" y="27"/>
                  </a:cubicBezTo>
                  <a:cubicBezTo>
                    <a:pt x="33" y="25"/>
                    <a:pt x="31" y="26"/>
                    <a:pt x="29" y="23"/>
                  </a:cubicBezTo>
                  <a:cubicBezTo>
                    <a:pt x="26" y="19"/>
                    <a:pt x="24" y="16"/>
                    <a:pt x="22" y="11"/>
                  </a:cubicBezTo>
                  <a:cubicBezTo>
                    <a:pt x="21" y="8"/>
                    <a:pt x="17" y="2"/>
                    <a:pt x="13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0" name="Freeform 199"/>
            <p:cNvSpPr>
              <a:spLocks/>
            </p:cNvSpPr>
            <p:nvPr/>
          </p:nvSpPr>
          <p:spPr bwMode="auto">
            <a:xfrm>
              <a:off x="7875588" y="4818063"/>
              <a:ext cx="109538" cy="111125"/>
            </a:xfrm>
            <a:custGeom>
              <a:avLst/>
              <a:gdLst>
                <a:gd name="T0" fmla="*/ 42 w 50"/>
                <a:gd name="T1" fmla="*/ 0 h 51"/>
                <a:gd name="T2" fmla="*/ 24 w 50"/>
                <a:gd name="T3" fmla="*/ 28 h 51"/>
                <a:gd name="T4" fmla="*/ 0 w 50"/>
                <a:gd name="T5" fmla="*/ 46 h 51"/>
                <a:gd name="T6" fmla="*/ 9 w 50"/>
                <a:gd name="T7" fmla="*/ 47 h 51"/>
                <a:gd name="T8" fmla="*/ 15 w 50"/>
                <a:gd name="T9" fmla="*/ 40 h 51"/>
                <a:gd name="T10" fmla="*/ 25 w 50"/>
                <a:gd name="T11" fmla="*/ 40 h 51"/>
                <a:gd name="T12" fmla="*/ 32 w 50"/>
                <a:gd name="T13" fmla="*/ 45 h 51"/>
                <a:gd name="T14" fmla="*/ 44 w 50"/>
                <a:gd name="T15" fmla="*/ 37 h 51"/>
                <a:gd name="T16" fmla="*/ 35 w 50"/>
                <a:gd name="T17" fmla="*/ 36 h 51"/>
                <a:gd name="T18" fmla="*/ 24 w 50"/>
                <a:gd name="T19" fmla="*/ 35 h 51"/>
                <a:gd name="T20" fmla="*/ 37 w 50"/>
                <a:gd name="T21" fmla="*/ 19 h 51"/>
                <a:gd name="T22" fmla="*/ 42 w 50"/>
                <a:gd name="T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1">
                  <a:moveTo>
                    <a:pt x="42" y="0"/>
                  </a:moveTo>
                  <a:cubicBezTo>
                    <a:pt x="42" y="8"/>
                    <a:pt x="30" y="24"/>
                    <a:pt x="24" y="28"/>
                  </a:cubicBezTo>
                  <a:cubicBezTo>
                    <a:pt x="15" y="34"/>
                    <a:pt x="2" y="33"/>
                    <a:pt x="0" y="46"/>
                  </a:cubicBezTo>
                  <a:cubicBezTo>
                    <a:pt x="2" y="47"/>
                    <a:pt x="6" y="48"/>
                    <a:pt x="9" y="47"/>
                  </a:cubicBezTo>
                  <a:cubicBezTo>
                    <a:pt x="15" y="47"/>
                    <a:pt x="11" y="43"/>
                    <a:pt x="15" y="40"/>
                  </a:cubicBezTo>
                  <a:cubicBezTo>
                    <a:pt x="17" y="39"/>
                    <a:pt x="22" y="40"/>
                    <a:pt x="25" y="40"/>
                  </a:cubicBezTo>
                  <a:cubicBezTo>
                    <a:pt x="32" y="40"/>
                    <a:pt x="29" y="42"/>
                    <a:pt x="32" y="45"/>
                  </a:cubicBezTo>
                  <a:cubicBezTo>
                    <a:pt x="39" y="51"/>
                    <a:pt x="50" y="46"/>
                    <a:pt x="44" y="37"/>
                  </a:cubicBezTo>
                  <a:cubicBezTo>
                    <a:pt x="40" y="32"/>
                    <a:pt x="39" y="34"/>
                    <a:pt x="35" y="36"/>
                  </a:cubicBezTo>
                  <a:cubicBezTo>
                    <a:pt x="30" y="37"/>
                    <a:pt x="29" y="35"/>
                    <a:pt x="24" y="35"/>
                  </a:cubicBezTo>
                  <a:cubicBezTo>
                    <a:pt x="30" y="30"/>
                    <a:pt x="34" y="26"/>
                    <a:pt x="37" y="19"/>
                  </a:cubicBezTo>
                  <a:cubicBezTo>
                    <a:pt x="39" y="15"/>
                    <a:pt x="45" y="5"/>
                    <a:pt x="42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1" name="Freeform 200"/>
            <p:cNvSpPr>
              <a:spLocks/>
            </p:cNvSpPr>
            <p:nvPr/>
          </p:nvSpPr>
          <p:spPr bwMode="auto">
            <a:xfrm>
              <a:off x="6632575" y="3525838"/>
              <a:ext cx="23813" cy="71438"/>
            </a:xfrm>
            <a:custGeom>
              <a:avLst/>
              <a:gdLst>
                <a:gd name="T0" fmla="*/ 4 w 11"/>
                <a:gd name="T1" fmla="*/ 33 h 33"/>
                <a:gd name="T2" fmla="*/ 1 w 11"/>
                <a:gd name="T3" fmla="*/ 18 h 33"/>
                <a:gd name="T4" fmla="*/ 1 w 11"/>
                <a:gd name="T5" fmla="*/ 2 h 33"/>
                <a:gd name="T6" fmla="*/ 7 w 11"/>
                <a:gd name="T7" fmla="*/ 18 h 33"/>
                <a:gd name="T8" fmla="*/ 4 w 11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0" y="30"/>
                    <a:pt x="1" y="22"/>
                    <a:pt x="1" y="18"/>
                  </a:cubicBezTo>
                  <a:cubicBezTo>
                    <a:pt x="1" y="16"/>
                    <a:pt x="0" y="2"/>
                    <a:pt x="1" y="2"/>
                  </a:cubicBezTo>
                  <a:cubicBezTo>
                    <a:pt x="5" y="0"/>
                    <a:pt x="6" y="16"/>
                    <a:pt x="7" y="18"/>
                  </a:cubicBezTo>
                  <a:cubicBezTo>
                    <a:pt x="8" y="22"/>
                    <a:pt x="11" y="31"/>
                    <a:pt x="4" y="3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2" name="Freeform 201"/>
            <p:cNvSpPr>
              <a:spLocks/>
            </p:cNvSpPr>
            <p:nvPr/>
          </p:nvSpPr>
          <p:spPr bwMode="auto">
            <a:xfrm>
              <a:off x="6643688" y="3509963"/>
              <a:ext cx="77788" cy="87313"/>
            </a:xfrm>
            <a:custGeom>
              <a:avLst/>
              <a:gdLst>
                <a:gd name="T0" fmla="*/ 1 w 36"/>
                <a:gd name="T1" fmla="*/ 34 h 40"/>
                <a:gd name="T2" fmla="*/ 10 w 36"/>
                <a:gd name="T3" fmla="*/ 23 h 40"/>
                <a:gd name="T4" fmla="*/ 21 w 36"/>
                <a:gd name="T5" fmla="*/ 15 h 40"/>
                <a:gd name="T6" fmla="*/ 19 w 36"/>
                <a:gd name="T7" fmla="*/ 10 h 40"/>
                <a:gd name="T8" fmla="*/ 21 w 36"/>
                <a:gd name="T9" fmla="*/ 4 h 40"/>
                <a:gd name="T10" fmla="*/ 32 w 36"/>
                <a:gd name="T11" fmla="*/ 5 h 40"/>
                <a:gd name="T12" fmla="*/ 30 w 36"/>
                <a:gd name="T13" fmla="*/ 17 h 40"/>
                <a:gd name="T14" fmla="*/ 19 w 36"/>
                <a:gd name="T15" fmla="*/ 20 h 40"/>
                <a:gd name="T16" fmla="*/ 0 w 36"/>
                <a:gd name="T1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0">
                  <a:moveTo>
                    <a:pt x="1" y="34"/>
                  </a:moveTo>
                  <a:cubicBezTo>
                    <a:pt x="2" y="29"/>
                    <a:pt x="6" y="26"/>
                    <a:pt x="10" y="23"/>
                  </a:cubicBezTo>
                  <a:cubicBezTo>
                    <a:pt x="13" y="21"/>
                    <a:pt x="21" y="18"/>
                    <a:pt x="21" y="15"/>
                  </a:cubicBezTo>
                  <a:cubicBezTo>
                    <a:pt x="21" y="14"/>
                    <a:pt x="20" y="11"/>
                    <a:pt x="19" y="10"/>
                  </a:cubicBezTo>
                  <a:cubicBezTo>
                    <a:pt x="19" y="9"/>
                    <a:pt x="20" y="5"/>
                    <a:pt x="21" y="4"/>
                  </a:cubicBezTo>
                  <a:cubicBezTo>
                    <a:pt x="24" y="0"/>
                    <a:pt x="29" y="2"/>
                    <a:pt x="32" y="5"/>
                  </a:cubicBezTo>
                  <a:cubicBezTo>
                    <a:pt x="36" y="9"/>
                    <a:pt x="34" y="14"/>
                    <a:pt x="30" y="17"/>
                  </a:cubicBezTo>
                  <a:cubicBezTo>
                    <a:pt x="26" y="20"/>
                    <a:pt x="23" y="18"/>
                    <a:pt x="19" y="20"/>
                  </a:cubicBezTo>
                  <a:cubicBezTo>
                    <a:pt x="15" y="23"/>
                    <a:pt x="5" y="40"/>
                    <a:pt x="0" y="35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3" name="Freeform 202"/>
            <p:cNvSpPr>
              <a:spLocks/>
            </p:cNvSpPr>
            <p:nvPr/>
          </p:nvSpPr>
          <p:spPr bwMode="auto">
            <a:xfrm>
              <a:off x="6661150" y="3578225"/>
              <a:ext cx="46038" cy="44450"/>
            </a:xfrm>
            <a:custGeom>
              <a:avLst/>
              <a:gdLst>
                <a:gd name="T0" fmla="*/ 1 w 21"/>
                <a:gd name="T1" fmla="*/ 4 h 20"/>
                <a:gd name="T2" fmla="*/ 10 w 21"/>
                <a:gd name="T3" fmla="*/ 12 h 20"/>
                <a:gd name="T4" fmla="*/ 20 w 21"/>
                <a:gd name="T5" fmla="*/ 12 h 20"/>
                <a:gd name="T6" fmla="*/ 1 w 21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1" y="4"/>
                  </a:moveTo>
                  <a:cubicBezTo>
                    <a:pt x="0" y="7"/>
                    <a:pt x="8" y="10"/>
                    <a:pt x="10" y="12"/>
                  </a:cubicBezTo>
                  <a:cubicBezTo>
                    <a:pt x="13" y="15"/>
                    <a:pt x="19" y="20"/>
                    <a:pt x="20" y="12"/>
                  </a:cubicBezTo>
                  <a:cubicBezTo>
                    <a:pt x="21" y="5"/>
                    <a:pt x="6" y="0"/>
                    <a:pt x="1" y="4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4" name="Freeform 203"/>
            <p:cNvSpPr>
              <a:spLocks/>
            </p:cNvSpPr>
            <p:nvPr/>
          </p:nvSpPr>
          <p:spPr bwMode="auto">
            <a:xfrm>
              <a:off x="6561138" y="3576638"/>
              <a:ext cx="65088" cy="53975"/>
            </a:xfrm>
            <a:custGeom>
              <a:avLst/>
              <a:gdLst>
                <a:gd name="T0" fmla="*/ 29 w 29"/>
                <a:gd name="T1" fmla="*/ 8 h 25"/>
                <a:gd name="T2" fmla="*/ 16 w 29"/>
                <a:gd name="T3" fmla="*/ 4 h 25"/>
                <a:gd name="T4" fmla="*/ 8 w 29"/>
                <a:gd name="T5" fmla="*/ 11 h 25"/>
                <a:gd name="T6" fmla="*/ 22 w 29"/>
                <a:gd name="T7" fmla="*/ 22 h 25"/>
                <a:gd name="T8" fmla="*/ 23 w 29"/>
                <a:gd name="T9" fmla="*/ 15 h 25"/>
                <a:gd name="T10" fmla="*/ 28 w 29"/>
                <a:gd name="T1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5">
                  <a:moveTo>
                    <a:pt x="29" y="8"/>
                  </a:moveTo>
                  <a:cubicBezTo>
                    <a:pt x="27" y="0"/>
                    <a:pt x="22" y="3"/>
                    <a:pt x="16" y="4"/>
                  </a:cubicBezTo>
                  <a:cubicBezTo>
                    <a:pt x="10" y="5"/>
                    <a:pt x="0" y="2"/>
                    <a:pt x="8" y="11"/>
                  </a:cubicBezTo>
                  <a:cubicBezTo>
                    <a:pt x="10" y="13"/>
                    <a:pt x="19" y="25"/>
                    <a:pt x="22" y="22"/>
                  </a:cubicBezTo>
                  <a:cubicBezTo>
                    <a:pt x="23" y="21"/>
                    <a:pt x="22" y="16"/>
                    <a:pt x="23" y="15"/>
                  </a:cubicBezTo>
                  <a:cubicBezTo>
                    <a:pt x="24" y="12"/>
                    <a:pt x="27" y="11"/>
                    <a:pt x="28" y="9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5" name="Freeform 204"/>
            <p:cNvSpPr>
              <a:spLocks/>
            </p:cNvSpPr>
            <p:nvPr/>
          </p:nvSpPr>
          <p:spPr bwMode="auto">
            <a:xfrm>
              <a:off x="6623050" y="3608388"/>
              <a:ext cx="34925" cy="85725"/>
            </a:xfrm>
            <a:custGeom>
              <a:avLst/>
              <a:gdLst>
                <a:gd name="T0" fmla="*/ 10 w 16"/>
                <a:gd name="T1" fmla="*/ 0 h 39"/>
                <a:gd name="T2" fmla="*/ 9 w 16"/>
                <a:gd name="T3" fmla="*/ 10 h 39"/>
                <a:gd name="T4" fmla="*/ 3 w 16"/>
                <a:gd name="T5" fmla="*/ 20 h 39"/>
                <a:gd name="T6" fmla="*/ 3 w 16"/>
                <a:gd name="T7" fmla="*/ 29 h 39"/>
                <a:gd name="T8" fmla="*/ 11 w 16"/>
                <a:gd name="T9" fmla="*/ 35 h 39"/>
                <a:gd name="T10" fmla="*/ 11 w 16"/>
                <a:gd name="T11" fmla="*/ 25 h 39"/>
                <a:gd name="T12" fmla="*/ 15 w 16"/>
                <a:gd name="T13" fmla="*/ 16 h 39"/>
                <a:gd name="T14" fmla="*/ 9 w 16"/>
                <a:gd name="T1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9">
                  <a:moveTo>
                    <a:pt x="10" y="0"/>
                  </a:moveTo>
                  <a:cubicBezTo>
                    <a:pt x="8" y="2"/>
                    <a:pt x="10" y="7"/>
                    <a:pt x="9" y="10"/>
                  </a:cubicBezTo>
                  <a:cubicBezTo>
                    <a:pt x="8" y="14"/>
                    <a:pt x="5" y="16"/>
                    <a:pt x="3" y="20"/>
                  </a:cubicBezTo>
                  <a:cubicBezTo>
                    <a:pt x="0" y="24"/>
                    <a:pt x="0" y="25"/>
                    <a:pt x="3" y="29"/>
                  </a:cubicBezTo>
                  <a:cubicBezTo>
                    <a:pt x="5" y="32"/>
                    <a:pt x="7" y="39"/>
                    <a:pt x="11" y="35"/>
                  </a:cubicBezTo>
                  <a:cubicBezTo>
                    <a:pt x="13" y="32"/>
                    <a:pt x="11" y="27"/>
                    <a:pt x="11" y="25"/>
                  </a:cubicBezTo>
                  <a:cubicBezTo>
                    <a:pt x="12" y="21"/>
                    <a:pt x="14" y="20"/>
                    <a:pt x="15" y="16"/>
                  </a:cubicBezTo>
                  <a:cubicBezTo>
                    <a:pt x="16" y="13"/>
                    <a:pt x="14" y="0"/>
                    <a:pt x="9" y="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6"/>
            <p:cNvSpPr>
              <a:spLocks/>
            </p:cNvSpPr>
            <p:nvPr/>
          </p:nvSpPr>
          <p:spPr bwMode="auto">
            <a:xfrm>
              <a:off x="6202363" y="3349625"/>
              <a:ext cx="1757363" cy="1612900"/>
            </a:xfrm>
            <a:custGeom>
              <a:avLst/>
              <a:gdLst>
                <a:gd name="T0" fmla="*/ 259 w 802"/>
                <a:gd name="T1" fmla="*/ 198 h 735"/>
                <a:gd name="T2" fmla="*/ 294 w 802"/>
                <a:gd name="T3" fmla="*/ 84 h 735"/>
                <a:gd name="T4" fmla="*/ 479 w 802"/>
                <a:gd name="T5" fmla="*/ 0 h 735"/>
                <a:gd name="T6" fmla="*/ 384 w 802"/>
                <a:gd name="T7" fmla="*/ 158 h 735"/>
                <a:gd name="T8" fmla="*/ 517 w 802"/>
                <a:gd name="T9" fmla="*/ 84 h 735"/>
                <a:gd name="T10" fmla="*/ 635 w 802"/>
                <a:gd name="T11" fmla="*/ 91 h 735"/>
                <a:gd name="T12" fmla="*/ 710 w 802"/>
                <a:gd name="T13" fmla="*/ 101 h 735"/>
                <a:gd name="T14" fmla="*/ 744 w 802"/>
                <a:gd name="T15" fmla="*/ 164 h 735"/>
                <a:gd name="T16" fmla="*/ 802 w 802"/>
                <a:gd name="T17" fmla="*/ 242 h 735"/>
                <a:gd name="T18" fmla="*/ 705 w 802"/>
                <a:gd name="T19" fmla="*/ 266 h 735"/>
                <a:gd name="T20" fmla="*/ 683 w 802"/>
                <a:gd name="T21" fmla="*/ 315 h 735"/>
                <a:gd name="T22" fmla="*/ 633 w 802"/>
                <a:gd name="T23" fmla="*/ 338 h 735"/>
                <a:gd name="T24" fmla="*/ 588 w 802"/>
                <a:gd name="T25" fmla="*/ 366 h 735"/>
                <a:gd name="T26" fmla="*/ 430 w 802"/>
                <a:gd name="T27" fmla="*/ 310 h 735"/>
                <a:gd name="T28" fmla="*/ 495 w 802"/>
                <a:gd name="T29" fmla="*/ 353 h 735"/>
                <a:gd name="T30" fmla="*/ 560 w 802"/>
                <a:gd name="T31" fmla="*/ 426 h 735"/>
                <a:gd name="T32" fmla="*/ 570 w 802"/>
                <a:gd name="T33" fmla="*/ 475 h 735"/>
                <a:gd name="T34" fmla="*/ 541 w 802"/>
                <a:gd name="T35" fmla="*/ 527 h 735"/>
                <a:gd name="T36" fmla="*/ 594 w 802"/>
                <a:gd name="T37" fmla="*/ 610 h 735"/>
                <a:gd name="T38" fmla="*/ 513 w 802"/>
                <a:gd name="T39" fmla="*/ 589 h 735"/>
                <a:gd name="T40" fmla="*/ 483 w 802"/>
                <a:gd name="T41" fmla="*/ 613 h 735"/>
                <a:gd name="T42" fmla="*/ 426 w 802"/>
                <a:gd name="T43" fmla="*/ 600 h 735"/>
                <a:gd name="T44" fmla="*/ 385 w 802"/>
                <a:gd name="T45" fmla="*/ 535 h 735"/>
                <a:gd name="T46" fmla="*/ 326 w 802"/>
                <a:gd name="T47" fmla="*/ 487 h 735"/>
                <a:gd name="T48" fmla="*/ 308 w 802"/>
                <a:gd name="T49" fmla="*/ 514 h 735"/>
                <a:gd name="T50" fmla="*/ 301 w 802"/>
                <a:gd name="T51" fmla="*/ 555 h 735"/>
                <a:gd name="T52" fmla="*/ 259 w 802"/>
                <a:gd name="T53" fmla="*/ 634 h 735"/>
                <a:gd name="T54" fmla="*/ 213 w 802"/>
                <a:gd name="T55" fmla="*/ 590 h 735"/>
                <a:gd name="T56" fmla="*/ 204 w 802"/>
                <a:gd name="T57" fmla="*/ 697 h 735"/>
                <a:gd name="T58" fmla="*/ 153 w 802"/>
                <a:gd name="T59" fmla="*/ 669 h 735"/>
                <a:gd name="T60" fmla="*/ 97 w 802"/>
                <a:gd name="T61" fmla="*/ 605 h 735"/>
                <a:gd name="T62" fmla="*/ 94 w 802"/>
                <a:gd name="T63" fmla="*/ 541 h 735"/>
                <a:gd name="T64" fmla="*/ 101 w 802"/>
                <a:gd name="T65" fmla="*/ 488 h 735"/>
                <a:gd name="T66" fmla="*/ 107 w 802"/>
                <a:gd name="T67" fmla="*/ 452 h 735"/>
                <a:gd name="T68" fmla="*/ 159 w 802"/>
                <a:gd name="T69" fmla="*/ 370 h 735"/>
                <a:gd name="T70" fmla="*/ 105 w 802"/>
                <a:gd name="T71" fmla="*/ 365 h 735"/>
                <a:gd name="T72" fmla="*/ 60 w 802"/>
                <a:gd name="T73" fmla="*/ 364 h 735"/>
                <a:gd name="T74" fmla="*/ 28 w 802"/>
                <a:gd name="T75" fmla="*/ 332 h 735"/>
                <a:gd name="T76" fmla="*/ 9 w 802"/>
                <a:gd name="T77" fmla="*/ 302 h 735"/>
                <a:gd name="T78" fmla="*/ 80 w 802"/>
                <a:gd name="T79" fmla="*/ 238 h 735"/>
                <a:gd name="T80" fmla="*/ 166 w 802"/>
                <a:gd name="T81" fmla="*/ 225 h 735"/>
                <a:gd name="T82" fmla="*/ 138 w 802"/>
                <a:gd name="T83" fmla="*/ 139 h 735"/>
                <a:gd name="T84" fmla="*/ 161 w 802"/>
                <a:gd name="T85" fmla="*/ 137 h 735"/>
                <a:gd name="T86" fmla="*/ 235 w 802"/>
                <a:gd name="T87" fmla="*/ 216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2" h="735">
                  <a:moveTo>
                    <a:pt x="236" y="214"/>
                  </a:moveTo>
                  <a:cubicBezTo>
                    <a:pt x="237" y="198"/>
                    <a:pt x="224" y="183"/>
                    <a:pt x="213" y="174"/>
                  </a:cubicBezTo>
                  <a:cubicBezTo>
                    <a:pt x="230" y="176"/>
                    <a:pt x="248" y="186"/>
                    <a:pt x="259" y="198"/>
                  </a:cubicBezTo>
                  <a:cubicBezTo>
                    <a:pt x="248" y="168"/>
                    <a:pt x="248" y="137"/>
                    <a:pt x="242" y="106"/>
                  </a:cubicBezTo>
                  <a:cubicBezTo>
                    <a:pt x="254" y="109"/>
                    <a:pt x="265" y="123"/>
                    <a:pt x="271" y="135"/>
                  </a:cubicBezTo>
                  <a:cubicBezTo>
                    <a:pt x="270" y="115"/>
                    <a:pt x="282" y="99"/>
                    <a:pt x="294" y="84"/>
                  </a:cubicBezTo>
                  <a:cubicBezTo>
                    <a:pt x="308" y="65"/>
                    <a:pt x="317" y="51"/>
                    <a:pt x="323" y="29"/>
                  </a:cubicBezTo>
                  <a:cubicBezTo>
                    <a:pt x="337" y="32"/>
                    <a:pt x="348" y="46"/>
                    <a:pt x="352" y="57"/>
                  </a:cubicBezTo>
                  <a:cubicBezTo>
                    <a:pt x="384" y="19"/>
                    <a:pt x="433" y="13"/>
                    <a:pt x="479" y="0"/>
                  </a:cubicBezTo>
                  <a:cubicBezTo>
                    <a:pt x="454" y="32"/>
                    <a:pt x="455" y="72"/>
                    <a:pt x="417" y="94"/>
                  </a:cubicBezTo>
                  <a:cubicBezTo>
                    <a:pt x="434" y="92"/>
                    <a:pt x="452" y="95"/>
                    <a:pt x="468" y="90"/>
                  </a:cubicBezTo>
                  <a:cubicBezTo>
                    <a:pt x="441" y="127"/>
                    <a:pt x="418" y="144"/>
                    <a:pt x="384" y="158"/>
                  </a:cubicBezTo>
                  <a:cubicBezTo>
                    <a:pt x="392" y="170"/>
                    <a:pt x="420" y="162"/>
                    <a:pt x="431" y="157"/>
                  </a:cubicBezTo>
                  <a:cubicBezTo>
                    <a:pt x="452" y="144"/>
                    <a:pt x="457" y="126"/>
                    <a:pt x="470" y="108"/>
                  </a:cubicBezTo>
                  <a:cubicBezTo>
                    <a:pt x="480" y="94"/>
                    <a:pt x="499" y="85"/>
                    <a:pt x="517" y="84"/>
                  </a:cubicBezTo>
                  <a:cubicBezTo>
                    <a:pt x="532" y="83"/>
                    <a:pt x="554" y="91"/>
                    <a:pt x="543" y="111"/>
                  </a:cubicBezTo>
                  <a:cubicBezTo>
                    <a:pt x="557" y="95"/>
                    <a:pt x="585" y="91"/>
                    <a:pt x="605" y="90"/>
                  </a:cubicBezTo>
                  <a:cubicBezTo>
                    <a:pt x="611" y="89"/>
                    <a:pt x="633" y="85"/>
                    <a:pt x="635" y="91"/>
                  </a:cubicBezTo>
                  <a:cubicBezTo>
                    <a:pt x="644" y="105"/>
                    <a:pt x="614" y="121"/>
                    <a:pt x="618" y="136"/>
                  </a:cubicBezTo>
                  <a:cubicBezTo>
                    <a:pt x="636" y="126"/>
                    <a:pt x="654" y="114"/>
                    <a:pt x="674" y="108"/>
                  </a:cubicBezTo>
                  <a:cubicBezTo>
                    <a:pt x="685" y="104"/>
                    <a:pt x="698" y="100"/>
                    <a:pt x="710" y="101"/>
                  </a:cubicBezTo>
                  <a:cubicBezTo>
                    <a:pt x="729" y="101"/>
                    <a:pt x="725" y="117"/>
                    <a:pt x="716" y="129"/>
                  </a:cubicBezTo>
                  <a:cubicBezTo>
                    <a:pt x="710" y="137"/>
                    <a:pt x="703" y="143"/>
                    <a:pt x="696" y="149"/>
                  </a:cubicBezTo>
                  <a:cubicBezTo>
                    <a:pt x="715" y="150"/>
                    <a:pt x="729" y="152"/>
                    <a:pt x="744" y="164"/>
                  </a:cubicBezTo>
                  <a:cubicBezTo>
                    <a:pt x="740" y="182"/>
                    <a:pt x="711" y="193"/>
                    <a:pt x="697" y="202"/>
                  </a:cubicBezTo>
                  <a:cubicBezTo>
                    <a:pt x="709" y="192"/>
                    <a:pt x="738" y="198"/>
                    <a:pt x="751" y="204"/>
                  </a:cubicBezTo>
                  <a:cubicBezTo>
                    <a:pt x="769" y="211"/>
                    <a:pt x="794" y="225"/>
                    <a:pt x="802" y="242"/>
                  </a:cubicBezTo>
                  <a:cubicBezTo>
                    <a:pt x="786" y="251"/>
                    <a:pt x="772" y="262"/>
                    <a:pt x="755" y="268"/>
                  </a:cubicBezTo>
                  <a:cubicBezTo>
                    <a:pt x="747" y="271"/>
                    <a:pt x="739" y="273"/>
                    <a:pt x="730" y="272"/>
                  </a:cubicBezTo>
                  <a:cubicBezTo>
                    <a:pt x="722" y="272"/>
                    <a:pt x="712" y="266"/>
                    <a:pt x="705" y="266"/>
                  </a:cubicBezTo>
                  <a:cubicBezTo>
                    <a:pt x="690" y="268"/>
                    <a:pt x="709" y="281"/>
                    <a:pt x="715" y="285"/>
                  </a:cubicBezTo>
                  <a:cubicBezTo>
                    <a:pt x="719" y="289"/>
                    <a:pt x="737" y="301"/>
                    <a:pt x="736" y="308"/>
                  </a:cubicBezTo>
                  <a:cubicBezTo>
                    <a:pt x="734" y="318"/>
                    <a:pt x="691" y="316"/>
                    <a:pt x="683" y="315"/>
                  </a:cubicBezTo>
                  <a:cubicBezTo>
                    <a:pt x="672" y="315"/>
                    <a:pt x="661" y="312"/>
                    <a:pt x="650" y="310"/>
                  </a:cubicBezTo>
                  <a:cubicBezTo>
                    <a:pt x="653" y="317"/>
                    <a:pt x="656" y="327"/>
                    <a:pt x="654" y="335"/>
                  </a:cubicBezTo>
                  <a:cubicBezTo>
                    <a:pt x="652" y="347"/>
                    <a:pt x="643" y="342"/>
                    <a:pt x="633" y="338"/>
                  </a:cubicBezTo>
                  <a:cubicBezTo>
                    <a:pt x="617" y="332"/>
                    <a:pt x="602" y="315"/>
                    <a:pt x="583" y="320"/>
                  </a:cubicBezTo>
                  <a:cubicBezTo>
                    <a:pt x="593" y="325"/>
                    <a:pt x="598" y="345"/>
                    <a:pt x="598" y="355"/>
                  </a:cubicBezTo>
                  <a:cubicBezTo>
                    <a:pt x="597" y="364"/>
                    <a:pt x="597" y="366"/>
                    <a:pt x="588" y="366"/>
                  </a:cubicBezTo>
                  <a:cubicBezTo>
                    <a:pt x="563" y="369"/>
                    <a:pt x="543" y="351"/>
                    <a:pt x="526" y="337"/>
                  </a:cubicBezTo>
                  <a:cubicBezTo>
                    <a:pt x="510" y="323"/>
                    <a:pt x="498" y="311"/>
                    <a:pt x="476" y="305"/>
                  </a:cubicBezTo>
                  <a:cubicBezTo>
                    <a:pt x="460" y="301"/>
                    <a:pt x="443" y="298"/>
                    <a:pt x="430" y="310"/>
                  </a:cubicBezTo>
                  <a:cubicBezTo>
                    <a:pt x="419" y="319"/>
                    <a:pt x="411" y="348"/>
                    <a:pt x="427" y="354"/>
                  </a:cubicBezTo>
                  <a:cubicBezTo>
                    <a:pt x="436" y="357"/>
                    <a:pt x="452" y="353"/>
                    <a:pt x="461" y="352"/>
                  </a:cubicBezTo>
                  <a:cubicBezTo>
                    <a:pt x="472" y="351"/>
                    <a:pt x="484" y="351"/>
                    <a:pt x="495" y="353"/>
                  </a:cubicBezTo>
                  <a:cubicBezTo>
                    <a:pt x="509" y="357"/>
                    <a:pt x="513" y="368"/>
                    <a:pt x="515" y="381"/>
                  </a:cubicBezTo>
                  <a:cubicBezTo>
                    <a:pt x="517" y="396"/>
                    <a:pt x="517" y="402"/>
                    <a:pt x="507" y="414"/>
                  </a:cubicBezTo>
                  <a:cubicBezTo>
                    <a:pt x="524" y="410"/>
                    <a:pt x="546" y="415"/>
                    <a:pt x="560" y="426"/>
                  </a:cubicBezTo>
                  <a:cubicBezTo>
                    <a:pt x="568" y="432"/>
                    <a:pt x="578" y="442"/>
                    <a:pt x="582" y="452"/>
                  </a:cubicBezTo>
                  <a:cubicBezTo>
                    <a:pt x="585" y="460"/>
                    <a:pt x="583" y="470"/>
                    <a:pt x="585" y="478"/>
                  </a:cubicBezTo>
                  <a:cubicBezTo>
                    <a:pt x="580" y="478"/>
                    <a:pt x="575" y="475"/>
                    <a:pt x="570" y="475"/>
                  </a:cubicBezTo>
                  <a:cubicBezTo>
                    <a:pt x="564" y="475"/>
                    <a:pt x="559" y="477"/>
                    <a:pt x="553" y="475"/>
                  </a:cubicBezTo>
                  <a:cubicBezTo>
                    <a:pt x="565" y="484"/>
                    <a:pt x="574" y="504"/>
                    <a:pt x="576" y="519"/>
                  </a:cubicBezTo>
                  <a:cubicBezTo>
                    <a:pt x="578" y="540"/>
                    <a:pt x="554" y="528"/>
                    <a:pt x="541" y="527"/>
                  </a:cubicBezTo>
                  <a:cubicBezTo>
                    <a:pt x="548" y="537"/>
                    <a:pt x="561" y="541"/>
                    <a:pt x="568" y="551"/>
                  </a:cubicBezTo>
                  <a:cubicBezTo>
                    <a:pt x="574" y="559"/>
                    <a:pt x="579" y="570"/>
                    <a:pt x="582" y="580"/>
                  </a:cubicBezTo>
                  <a:cubicBezTo>
                    <a:pt x="585" y="591"/>
                    <a:pt x="589" y="599"/>
                    <a:pt x="594" y="610"/>
                  </a:cubicBezTo>
                  <a:cubicBezTo>
                    <a:pt x="588" y="605"/>
                    <a:pt x="576" y="609"/>
                    <a:pt x="568" y="609"/>
                  </a:cubicBezTo>
                  <a:cubicBezTo>
                    <a:pt x="559" y="610"/>
                    <a:pt x="550" y="607"/>
                    <a:pt x="541" y="604"/>
                  </a:cubicBezTo>
                  <a:cubicBezTo>
                    <a:pt x="531" y="600"/>
                    <a:pt x="521" y="595"/>
                    <a:pt x="513" y="589"/>
                  </a:cubicBezTo>
                  <a:cubicBezTo>
                    <a:pt x="505" y="584"/>
                    <a:pt x="497" y="573"/>
                    <a:pt x="488" y="570"/>
                  </a:cubicBezTo>
                  <a:cubicBezTo>
                    <a:pt x="494" y="579"/>
                    <a:pt x="493" y="587"/>
                    <a:pt x="490" y="596"/>
                  </a:cubicBezTo>
                  <a:cubicBezTo>
                    <a:pt x="486" y="606"/>
                    <a:pt x="486" y="614"/>
                    <a:pt x="483" y="613"/>
                  </a:cubicBezTo>
                  <a:cubicBezTo>
                    <a:pt x="470" y="609"/>
                    <a:pt x="456" y="597"/>
                    <a:pt x="452" y="586"/>
                  </a:cubicBezTo>
                  <a:cubicBezTo>
                    <a:pt x="446" y="573"/>
                    <a:pt x="439" y="562"/>
                    <a:pt x="436" y="549"/>
                  </a:cubicBezTo>
                  <a:cubicBezTo>
                    <a:pt x="435" y="566"/>
                    <a:pt x="439" y="587"/>
                    <a:pt x="426" y="600"/>
                  </a:cubicBezTo>
                  <a:cubicBezTo>
                    <a:pt x="421" y="598"/>
                    <a:pt x="416" y="589"/>
                    <a:pt x="412" y="585"/>
                  </a:cubicBezTo>
                  <a:cubicBezTo>
                    <a:pt x="407" y="580"/>
                    <a:pt x="402" y="575"/>
                    <a:pt x="398" y="569"/>
                  </a:cubicBezTo>
                  <a:cubicBezTo>
                    <a:pt x="390" y="559"/>
                    <a:pt x="388" y="548"/>
                    <a:pt x="385" y="535"/>
                  </a:cubicBezTo>
                  <a:cubicBezTo>
                    <a:pt x="380" y="554"/>
                    <a:pt x="382" y="573"/>
                    <a:pt x="372" y="590"/>
                  </a:cubicBezTo>
                  <a:cubicBezTo>
                    <a:pt x="354" y="570"/>
                    <a:pt x="341" y="548"/>
                    <a:pt x="336" y="522"/>
                  </a:cubicBezTo>
                  <a:cubicBezTo>
                    <a:pt x="333" y="509"/>
                    <a:pt x="326" y="500"/>
                    <a:pt x="326" y="487"/>
                  </a:cubicBezTo>
                  <a:cubicBezTo>
                    <a:pt x="326" y="469"/>
                    <a:pt x="337" y="430"/>
                    <a:pt x="307" y="431"/>
                  </a:cubicBezTo>
                  <a:cubicBezTo>
                    <a:pt x="295" y="431"/>
                    <a:pt x="283" y="438"/>
                    <a:pt x="284" y="450"/>
                  </a:cubicBezTo>
                  <a:cubicBezTo>
                    <a:pt x="284" y="473"/>
                    <a:pt x="301" y="493"/>
                    <a:pt x="308" y="514"/>
                  </a:cubicBezTo>
                  <a:cubicBezTo>
                    <a:pt x="301" y="510"/>
                    <a:pt x="288" y="508"/>
                    <a:pt x="280" y="508"/>
                  </a:cubicBezTo>
                  <a:cubicBezTo>
                    <a:pt x="281" y="515"/>
                    <a:pt x="289" y="522"/>
                    <a:pt x="293" y="529"/>
                  </a:cubicBezTo>
                  <a:cubicBezTo>
                    <a:pt x="297" y="537"/>
                    <a:pt x="296" y="548"/>
                    <a:pt x="301" y="555"/>
                  </a:cubicBezTo>
                  <a:cubicBezTo>
                    <a:pt x="295" y="548"/>
                    <a:pt x="285" y="551"/>
                    <a:pt x="277" y="551"/>
                  </a:cubicBezTo>
                  <a:cubicBezTo>
                    <a:pt x="266" y="550"/>
                    <a:pt x="257" y="546"/>
                    <a:pt x="246" y="544"/>
                  </a:cubicBezTo>
                  <a:cubicBezTo>
                    <a:pt x="261" y="573"/>
                    <a:pt x="260" y="602"/>
                    <a:pt x="259" y="634"/>
                  </a:cubicBezTo>
                  <a:cubicBezTo>
                    <a:pt x="254" y="631"/>
                    <a:pt x="255" y="626"/>
                    <a:pt x="251" y="623"/>
                  </a:cubicBezTo>
                  <a:cubicBezTo>
                    <a:pt x="248" y="619"/>
                    <a:pt x="244" y="618"/>
                    <a:pt x="240" y="615"/>
                  </a:cubicBezTo>
                  <a:cubicBezTo>
                    <a:pt x="229" y="607"/>
                    <a:pt x="225" y="595"/>
                    <a:pt x="213" y="590"/>
                  </a:cubicBezTo>
                  <a:cubicBezTo>
                    <a:pt x="211" y="599"/>
                    <a:pt x="219" y="614"/>
                    <a:pt x="221" y="624"/>
                  </a:cubicBezTo>
                  <a:cubicBezTo>
                    <a:pt x="224" y="636"/>
                    <a:pt x="224" y="648"/>
                    <a:pt x="221" y="660"/>
                  </a:cubicBezTo>
                  <a:cubicBezTo>
                    <a:pt x="217" y="673"/>
                    <a:pt x="211" y="685"/>
                    <a:pt x="204" y="697"/>
                  </a:cubicBezTo>
                  <a:cubicBezTo>
                    <a:pt x="199" y="708"/>
                    <a:pt x="189" y="723"/>
                    <a:pt x="188" y="735"/>
                  </a:cubicBezTo>
                  <a:cubicBezTo>
                    <a:pt x="183" y="726"/>
                    <a:pt x="182" y="713"/>
                    <a:pt x="176" y="703"/>
                  </a:cubicBezTo>
                  <a:cubicBezTo>
                    <a:pt x="168" y="692"/>
                    <a:pt x="160" y="681"/>
                    <a:pt x="153" y="669"/>
                  </a:cubicBezTo>
                  <a:cubicBezTo>
                    <a:pt x="139" y="644"/>
                    <a:pt x="139" y="619"/>
                    <a:pt x="136" y="592"/>
                  </a:cubicBezTo>
                  <a:cubicBezTo>
                    <a:pt x="129" y="594"/>
                    <a:pt x="124" y="601"/>
                    <a:pt x="118" y="603"/>
                  </a:cubicBezTo>
                  <a:cubicBezTo>
                    <a:pt x="111" y="605"/>
                    <a:pt x="104" y="604"/>
                    <a:pt x="97" y="605"/>
                  </a:cubicBezTo>
                  <a:cubicBezTo>
                    <a:pt x="81" y="605"/>
                    <a:pt x="66" y="611"/>
                    <a:pt x="50" y="612"/>
                  </a:cubicBezTo>
                  <a:cubicBezTo>
                    <a:pt x="60" y="597"/>
                    <a:pt x="72" y="584"/>
                    <a:pt x="81" y="567"/>
                  </a:cubicBezTo>
                  <a:cubicBezTo>
                    <a:pt x="85" y="558"/>
                    <a:pt x="89" y="549"/>
                    <a:pt x="94" y="541"/>
                  </a:cubicBezTo>
                  <a:cubicBezTo>
                    <a:pt x="99" y="533"/>
                    <a:pt x="110" y="525"/>
                    <a:pt x="113" y="516"/>
                  </a:cubicBezTo>
                  <a:cubicBezTo>
                    <a:pt x="94" y="520"/>
                    <a:pt x="98" y="521"/>
                    <a:pt x="80" y="522"/>
                  </a:cubicBezTo>
                  <a:cubicBezTo>
                    <a:pt x="83" y="513"/>
                    <a:pt x="91" y="503"/>
                    <a:pt x="101" y="488"/>
                  </a:cubicBezTo>
                  <a:cubicBezTo>
                    <a:pt x="107" y="481"/>
                    <a:pt x="109" y="478"/>
                    <a:pt x="115" y="471"/>
                  </a:cubicBezTo>
                  <a:cubicBezTo>
                    <a:pt x="122" y="464"/>
                    <a:pt x="131" y="458"/>
                    <a:pt x="138" y="451"/>
                  </a:cubicBezTo>
                  <a:cubicBezTo>
                    <a:pt x="132" y="441"/>
                    <a:pt x="115" y="452"/>
                    <a:pt x="107" y="452"/>
                  </a:cubicBezTo>
                  <a:cubicBezTo>
                    <a:pt x="111" y="452"/>
                    <a:pt x="117" y="430"/>
                    <a:pt x="119" y="427"/>
                  </a:cubicBezTo>
                  <a:cubicBezTo>
                    <a:pt x="123" y="415"/>
                    <a:pt x="133" y="408"/>
                    <a:pt x="142" y="400"/>
                  </a:cubicBezTo>
                  <a:cubicBezTo>
                    <a:pt x="148" y="394"/>
                    <a:pt x="172" y="380"/>
                    <a:pt x="159" y="370"/>
                  </a:cubicBezTo>
                  <a:cubicBezTo>
                    <a:pt x="148" y="361"/>
                    <a:pt x="144" y="380"/>
                    <a:pt x="138" y="386"/>
                  </a:cubicBezTo>
                  <a:cubicBezTo>
                    <a:pt x="129" y="396"/>
                    <a:pt x="120" y="405"/>
                    <a:pt x="106" y="408"/>
                  </a:cubicBezTo>
                  <a:cubicBezTo>
                    <a:pt x="120" y="392"/>
                    <a:pt x="102" y="386"/>
                    <a:pt x="105" y="365"/>
                  </a:cubicBezTo>
                  <a:cubicBezTo>
                    <a:pt x="90" y="369"/>
                    <a:pt x="99" y="373"/>
                    <a:pt x="90" y="383"/>
                  </a:cubicBezTo>
                  <a:cubicBezTo>
                    <a:pt x="81" y="395"/>
                    <a:pt x="76" y="400"/>
                    <a:pt x="55" y="408"/>
                  </a:cubicBezTo>
                  <a:cubicBezTo>
                    <a:pt x="60" y="388"/>
                    <a:pt x="57" y="382"/>
                    <a:pt x="60" y="364"/>
                  </a:cubicBezTo>
                  <a:cubicBezTo>
                    <a:pt x="55" y="365"/>
                    <a:pt x="43" y="369"/>
                    <a:pt x="35" y="368"/>
                  </a:cubicBezTo>
                  <a:cubicBezTo>
                    <a:pt x="21" y="367"/>
                    <a:pt x="13" y="363"/>
                    <a:pt x="0" y="366"/>
                  </a:cubicBezTo>
                  <a:cubicBezTo>
                    <a:pt x="13" y="357"/>
                    <a:pt x="17" y="344"/>
                    <a:pt x="28" y="332"/>
                  </a:cubicBezTo>
                  <a:cubicBezTo>
                    <a:pt x="39" y="321"/>
                    <a:pt x="52" y="317"/>
                    <a:pt x="62" y="305"/>
                  </a:cubicBezTo>
                  <a:cubicBezTo>
                    <a:pt x="55" y="306"/>
                    <a:pt x="46" y="300"/>
                    <a:pt x="37" y="300"/>
                  </a:cubicBezTo>
                  <a:cubicBezTo>
                    <a:pt x="29" y="300"/>
                    <a:pt x="18" y="300"/>
                    <a:pt x="9" y="302"/>
                  </a:cubicBezTo>
                  <a:cubicBezTo>
                    <a:pt x="15" y="281"/>
                    <a:pt x="63" y="265"/>
                    <a:pt x="76" y="259"/>
                  </a:cubicBezTo>
                  <a:cubicBezTo>
                    <a:pt x="86" y="255"/>
                    <a:pt x="101" y="252"/>
                    <a:pt x="110" y="247"/>
                  </a:cubicBezTo>
                  <a:cubicBezTo>
                    <a:pt x="98" y="246"/>
                    <a:pt x="94" y="238"/>
                    <a:pt x="80" y="238"/>
                  </a:cubicBezTo>
                  <a:cubicBezTo>
                    <a:pt x="103" y="235"/>
                    <a:pt x="108" y="226"/>
                    <a:pt x="159" y="231"/>
                  </a:cubicBezTo>
                  <a:cubicBezTo>
                    <a:pt x="170" y="232"/>
                    <a:pt x="186" y="238"/>
                    <a:pt x="195" y="235"/>
                  </a:cubicBezTo>
                  <a:cubicBezTo>
                    <a:pt x="187" y="228"/>
                    <a:pt x="179" y="223"/>
                    <a:pt x="166" y="225"/>
                  </a:cubicBezTo>
                  <a:cubicBezTo>
                    <a:pt x="186" y="219"/>
                    <a:pt x="205" y="218"/>
                    <a:pt x="226" y="221"/>
                  </a:cubicBezTo>
                  <a:cubicBezTo>
                    <a:pt x="215" y="214"/>
                    <a:pt x="207" y="207"/>
                    <a:pt x="197" y="198"/>
                  </a:cubicBezTo>
                  <a:cubicBezTo>
                    <a:pt x="174" y="179"/>
                    <a:pt x="154" y="165"/>
                    <a:pt x="138" y="139"/>
                  </a:cubicBezTo>
                  <a:cubicBezTo>
                    <a:pt x="132" y="128"/>
                    <a:pt x="123" y="118"/>
                    <a:pt x="134" y="113"/>
                  </a:cubicBezTo>
                  <a:cubicBezTo>
                    <a:pt x="143" y="109"/>
                    <a:pt x="142" y="109"/>
                    <a:pt x="149" y="114"/>
                  </a:cubicBezTo>
                  <a:cubicBezTo>
                    <a:pt x="155" y="119"/>
                    <a:pt x="157" y="130"/>
                    <a:pt x="161" y="137"/>
                  </a:cubicBezTo>
                  <a:cubicBezTo>
                    <a:pt x="169" y="153"/>
                    <a:pt x="184" y="167"/>
                    <a:pt x="196" y="180"/>
                  </a:cubicBezTo>
                  <a:cubicBezTo>
                    <a:pt x="202" y="188"/>
                    <a:pt x="208" y="195"/>
                    <a:pt x="216" y="202"/>
                  </a:cubicBezTo>
                  <a:cubicBezTo>
                    <a:pt x="220" y="205"/>
                    <a:pt x="235" y="215"/>
                    <a:pt x="235" y="216"/>
                  </a:cubicBezTo>
                </a:path>
              </a:pathLst>
            </a:custGeom>
            <a:solidFill>
              <a:srgbClr val="A98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7"/>
            <p:cNvSpPr>
              <a:spLocks/>
            </p:cNvSpPr>
            <p:nvPr/>
          </p:nvSpPr>
          <p:spPr bwMode="auto">
            <a:xfrm>
              <a:off x="6831013" y="3662363"/>
              <a:ext cx="263525" cy="204788"/>
            </a:xfrm>
            <a:custGeom>
              <a:avLst/>
              <a:gdLst>
                <a:gd name="T0" fmla="*/ 120 w 120"/>
                <a:gd name="T1" fmla="*/ 0 h 94"/>
                <a:gd name="T2" fmla="*/ 53 w 120"/>
                <a:gd name="T3" fmla="*/ 36 h 94"/>
                <a:gd name="T4" fmla="*/ 17 w 120"/>
                <a:gd name="T5" fmla="*/ 94 h 94"/>
                <a:gd name="T6" fmla="*/ 58 w 120"/>
                <a:gd name="T7" fmla="*/ 39 h 94"/>
                <a:gd name="T8" fmla="*/ 118 w 120"/>
                <a:gd name="T9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94">
                  <a:moveTo>
                    <a:pt x="120" y="0"/>
                  </a:moveTo>
                  <a:cubicBezTo>
                    <a:pt x="96" y="1"/>
                    <a:pt x="70" y="22"/>
                    <a:pt x="53" y="36"/>
                  </a:cubicBezTo>
                  <a:cubicBezTo>
                    <a:pt x="48" y="40"/>
                    <a:pt x="0" y="88"/>
                    <a:pt x="17" y="94"/>
                  </a:cubicBezTo>
                  <a:cubicBezTo>
                    <a:pt x="14" y="93"/>
                    <a:pt x="53" y="44"/>
                    <a:pt x="58" y="39"/>
                  </a:cubicBezTo>
                  <a:cubicBezTo>
                    <a:pt x="77" y="24"/>
                    <a:pt x="98" y="16"/>
                    <a:pt x="118" y="3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8"/>
            <p:cNvSpPr>
              <a:spLocks/>
            </p:cNvSpPr>
            <p:nvPr/>
          </p:nvSpPr>
          <p:spPr bwMode="auto">
            <a:xfrm>
              <a:off x="6992938" y="3605213"/>
              <a:ext cx="38100" cy="82550"/>
            </a:xfrm>
            <a:custGeom>
              <a:avLst/>
              <a:gdLst>
                <a:gd name="T0" fmla="*/ 11 w 17"/>
                <a:gd name="T1" fmla="*/ 1 h 38"/>
                <a:gd name="T2" fmla="*/ 10 w 17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38">
                  <a:moveTo>
                    <a:pt x="11" y="1"/>
                  </a:moveTo>
                  <a:cubicBezTo>
                    <a:pt x="0" y="38"/>
                    <a:pt x="17" y="17"/>
                    <a:pt x="10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9"/>
            <p:cNvSpPr>
              <a:spLocks/>
            </p:cNvSpPr>
            <p:nvPr/>
          </p:nvSpPr>
          <p:spPr bwMode="auto">
            <a:xfrm>
              <a:off x="6883400" y="3683000"/>
              <a:ext cx="192088" cy="96838"/>
            </a:xfrm>
            <a:custGeom>
              <a:avLst/>
              <a:gdLst>
                <a:gd name="T0" fmla="*/ 23 w 87"/>
                <a:gd name="T1" fmla="*/ 37 h 44"/>
                <a:gd name="T2" fmla="*/ 39 w 87"/>
                <a:gd name="T3" fmla="*/ 20 h 44"/>
                <a:gd name="T4" fmla="*/ 87 w 87"/>
                <a:gd name="T5" fmla="*/ 34 h 44"/>
                <a:gd name="T6" fmla="*/ 62 w 87"/>
                <a:gd name="T7" fmla="*/ 31 h 44"/>
                <a:gd name="T8" fmla="*/ 36 w 87"/>
                <a:gd name="T9" fmla="*/ 14 h 44"/>
                <a:gd name="T10" fmla="*/ 19 w 87"/>
                <a:gd name="T11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23" y="37"/>
                  </a:moveTo>
                  <a:cubicBezTo>
                    <a:pt x="10" y="18"/>
                    <a:pt x="21" y="6"/>
                    <a:pt x="39" y="20"/>
                  </a:cubicBezTo>
                  <a:cubicBezTo>
                    <a:pt x="53" y="30"/>
                    <a:pt x="69" y="44"/>
                    <a:pt x="87" y="34"/>
                  </a:cubicBezTo>
                  <a:cubicBezTo>
                    <a:pt x="79" y="33"/>
                    <a:pt x="70" y="33"/>
                    <a:pt x="62" y="31"/>
                  </a:cubicBezTo>
                  <a:cubicBezTo>
                    <a:pt x="50" y="27"/>
                    <a:pt x="46" y="19"/>
                    <a:pt x="36" y="14"/>
                  </a:cubicBezTo>
                  <a:cubicBezTo>
                    <a:pt x="12" y="0"/>
                    <a:pt x="0" y="30"/>
                    <a:pt x="19" y="42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0"/>
            <p:cNvSpPr>
              <a:spLocks/>
            </p:cNvSpPr>
            <p:nvPr/>
          </p:nvSpPr>
          <p:spPr bwMode="auto">
            <a:xfrm>
              <a:off x="6892925" y="3829050"/>
              <a:ext cx="971550" cy="130175"/>
            </a:xfrm>
            <a:custGeom>
              <a:avLst/>
              <a:gdLst>
                <a:gd name="T0" fmla="*/ 13 w 443"/>
                <a:gd name="T1" fmla="*/ 60 h 60"/>
                <a:gd name="T2" fmla="*/ 167 w 443"/>
                <a:gd name="T3" fmla="*/ 7 h 60"/>
                <a:gd name="T4" fmla="*/ 348 w 443"/>
                <a:gd name="T5" fmla="*/ 10 h 60"/>
                <a:gd name="T6" fmla="*/ 443 w 443"/>
                <a:gd name="T7" fmla="*/ 21 h 60"/>
                <a:gd name="T8" fmla="*/ 360 w 443"/>
                <a:gd name="T9" fmla="*/ 15 h 60"/>
                <a:gd name="T10" fmla="*/ 266 w 443"/>
                <a:gd name="T11" fmla="*/ 7 h 60"/>
                <a:gd name="T12" fmla="*/ 87 w 443"/>
                <a:gd name="T13" fmla="*/ 27 h 60"/>
                <a:gd name="T14" fmla="*/ 13 w 443"/>
                <a:gd name="T1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3" h="60">
                  <a:moveTo>
                    <a:pt x="13" y="60"/>
                  </a:moveTo>
                  <a:cubicBezTo>
                    <a:pt x="0" y="29"/>
                    <a:pt x="148" y="10"/>
                    <a:pt x="167" y="7"/>
                  </a:cubicBezTo>
                  <a:cubicBezTo>
                    <a:pt x="228" y="0"/>
                    <a:pt x="288" y="0"/>
                    <a:pt x="348" y="10"/>
                  </a:cubicBezTo>
                  <a:cubicBezTo>
                    <a:pt x="379" y="16"/>
                    <a:pt x="412" y="14"/>
                    <a:pt x="443" y="21"/>
                  </a:cubicBezTo>
                  <a:cubicBezTo>
                    <a:pt x="416" y="16"/>
                    <a:pt x="387" y="19"/>
                    <a:pt x="360" y="15"/>
                  </a:cubicBezTo>
                  <a:cubicBezTo>
                    <a:pt x="329" y="10"/>
                    <a:pt x="298" y="6"/>
                    <a:pt x="266" y="7"/>
                  </a:cubicBezTo>
                  <a:cubicBezTo>
                    <a:pt x="208" y="10"/>
                    <a:pt x="143" y="10"/>
                    <a:pt x="87" y="27"/>
                  </a:cubicBezTo>
                  <a:cubicBezTo>
                    <a:pt x="65" y="33"/>
                    <a:pt x="34" y="60"/>
                    <a:pt x="13" y="59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1"/>
            <p:cNvSpPr>
              <a:spLocks/>
            </p:cNvSpPr>
            <p:nvPr/>
          </p:nvSpPr>
          <p:spPr bwMode="auto">
            <a:xfrm>
              <a:off x="7351713" y="3698875"/>
              <a:ext cx="150813" cy="115888"/>
            </a:xfrm>
            <a:custGeom>
              <a:avLst/>
              <a:gdLst>
                <a:gd name="T0" fmla="*/ 69 w 69"/>
                <a:gd name="T1" fmla="*/ 0 h 53"/>
                <a:gd name="T2" fmla="*/ 6 w 69"/>
                <a:gd name="T3" fmla="*/ 53 h 53"/>
                <a:gd name="T4" fmla="*/ 62 w 69"/>
                <a:gd name="T5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3">
                  <a:moveTo>
                    <a:pt x="69" y="0"/>
                  </a:moveTo>
                  <a:cubicBezTo>
                    <a:pt x="57" y="8"/>
                    <a:pt x="0" y="37"/>
                    <a:pt x="6" y="53"/>
                  </a:cubicBezTo>
                  <a:cubicBezTo>
                    <a:pt x="24" y="51"/>
                    <a:pt x="50" y="17"/>
                    <a:pt x="62" y="4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2"/>
            <p:cNvSpPr>
              <a:spLocks/>
            </p:cNvSpPr>
            <p:nvPr/>
          </p:nvSpPr>
          <p:spPr bwMode="auto">
            <a:xfrm>
              <a:off x="7094538" y="3789363"/>
              <a:ext cx="58738" cy="85725"/>
            </a:xfrm>
            <a:custGeom>
              <a:avLst/>
              <a:gdLst>
                <a:gd name="T0" fmla="*/ 27 w 27"/>
                <a:gd name="T1" fmla="*/ 1 h 39"/>
                <a:gd name="T2" fmla="*/ 11 w 27"/>
                <a:gd name="T3" fmla="*/ 38 h 39"/>
                <a:gd name="T4" fmla="*/ 27 w 27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9">
                  <a:moveTo>
                    <a:pt x="27" y="1"/>
                  </a:moveTo>
                  <a:cubicBezTo>
                    <a:pt x="23" y="4"/>
                    <a:pt x="0" y="39"/>
                    <a:pt x="11" y="38"/>
                  </a:cubicBezTo>
                  <a:cubicBezTo>
                    <a:pt x="18" y="37"/>
                    <a:pt x="25" y="6"/>
                    <a:pt x="27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3"/>
            <p:cNvSpPr>
              <a:spLocks/>
            </p:cNvSpPr>
            <p:nvPr/>
          </p:nvSpPr>
          <p:spPr bwMode="auto">
            <a:xfrm>
              <a:off x="7213600" y="3852863"/>
              <a:ext cx="52388" cy="104775"/>
            </a:xfrm>
            <a:custGeom>
              <a:avLst/>
              <a:gdLst>
                <a:gd name="T0" fmla="*/ 24 w 24"/>
                <a:gd name="T1" fmla="*/ 46 h 48"/>
                <a:gd name="T2" fmla="*/ 2 w 24"/>
                <a:gd name="T3" fmla="*/ 10 h 48"/>
                <a:gd name="T4" fmla="*/ 20 w 24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8">
                  <a:moveTo>
                    <a:pt x="24" y="46"/>
                  </a:moveTo>
                  <a:cubicBezTo>
                    <a:pt x="23" y="40"/>
                    <a:pt x="14" y="0"/>
                    <a:pt x="2" y="10"/>
                  </a:cubicBezTo>
                  <a:cubicBezTo>
                    <a:pt x="0" y="13"/>
                    <a:pt x="18" y="39"/>
                    <a:pt x="20" y="48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4"/>
            <p:cNvSpPr>
              <a:spLocks/>
            </p:cNvSpPr>
            <p:nvPr/>
          </p:nvSpPr>
          <p:spPr bwMode="auto">
            <a:xfrm>
              <a:off x="7507288" y="3830638"/>
              <a:ext cx="52388" cy="79375"/>
            </a:xfrm>
            <a:custGeom>
              <a:avLst/>
              <a:gdLst>
                <a:gd name="T0" fmla="*/ 24 w 24"/>
                <a:gd name="T1" fmla="*/ 36 h 36"/>
                <a:gd name="T2" fmla="*/ 0 w 24"/>
                <a:gd name="T3" fmla="*/ 13 h 36"/>
                <a:gd name="T4" fmla="*/ 22 w 24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6">
                  <a:moveTo>
                    <a:pt x="24" y="36"/>
                  </a:moveTo>
                  <a:cubicBezTo>
                    <a:pt x="19" y="29"/>
                    <a:pt x="12" y="0"/>
                    <a:pt x="0" y="13"/>
                  </a:cubicBezTo>
                  <a:cubicBezTo>
                    <a:pt x="6" y="21"/>
                    <a:pt x="16" y="27"/>
                    <a:pt x="22" y="36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5"/>
            <p:cNvSpPr>
              <a:spLocks/>
            </p:cNvSpPr>
            <p:nvPr/>
          </p:nvSpPr>
          <p:spPr bwMode="auto">
            <a:xfrm>
              <a:off x="6357938" y="3905250"/>
              <a:ext cx="425450" cy="161925"/>
            </a:xfrm>
            <a:custGeom>
              <a:avLst/>
              <a:gdLst>
                <a:gd name="T0" fmla="*/ 185 w 194"/>
                <a:gd name="T1" fmla="*/ 21 h 74"/>
                <a:gd name="T2" fmla="*/ 96 w 194"/>
                <a:gd name="T3" fmla="*/ 27 h 74"/>
                <a:gd name="T4" fmla="*/ 0 w 194"/>
                <a:gd name="T5" fmla="*/ 74 h 74"/>
                <a:gd name="T6" fmla="*/ 93 w 194"/>
                <a:gd name="T7" fmla="*/ 35 h 74"/>
                <a:gd name="T8" fmla="*/ 147 w 194"/>
                <a:gd name="T9" fmla="*/ 21 h 74"/>
                <a:gd name="T10" fmla="*/ 172 w 194"/>
                <a:gd name="T11" fmla="*/ 24 h 74"/>
                <a:gd name="T12" fmla="*/ 186 w 194"/>
                <a:gd name="T13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74">
                  <a:moveTo>
                    <a:pt x="185" y="21"/>
                  </a:moveTo>
                  <a:cubicBezTo>
                    <a:pt x="170" y="0"/>
                    <a:pt x="113" y="17"/>
                    <a:pt x="96" y="27"/>
                  </a:cubicBezTo>
                  <a:cubicBezTo>
                    <a:pt x="64" y="44"/>
                    <a:pt x="33" y="60"/>
                    <a:pt x="0" y="74"/>
                  </a:cubicBezTo>
                  <a:cubicBezTo>
                    <a:pt x="38" y="71"/>
                    <a:pt x="60" y="50"/>
                    <a:pt x="93" y="35"/>
                  </a:cubicBezTo>
                  <a:cubicBezTo>
                    <a:pt x="110" y="27"/>
                    <a:pt x="128" y="22"/>
                    <a:pt x="147" y="21"/>
                  </a:cubicBezTo>
                  <a:cubicBezTo>
                    <a:pt x="156" y="21"/>
                    <a:pt x="164" y="22"/>
                    <a:pt x="172" y="24"/>
                  </a:cubicBezTo>
                  <a:cubicBezTo>
                    <a:pt x="178" y="26"/>
                    <a:pt x="194" y="34"/>
                    <a:pt x="186" y="2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6"/>
            <p:cNvSpPr>
              <a:spLocks/>
            </p:cNvSpPr>
            <p:nvPr/>
          </p:nvSpPr>
          <p:spPr bwMode="auto">
            <a:xfrm>
              <a:off x="6623050" y="3887788"/>
              <a:ext cx="63500" cy="65088"/>
            </a:xfrm>
            <a:custGeom>
              <a:avLst/>
              <a:gdLst>
                <a:gd name="T0" fmla="*/ 29 w 29"/>
                <a:gd name="T1" fmla="*/ 21 h 30"/>
                <a:gd name="T2" fmla="*/ 0 w 29"/>
                <a:gd name="T3" fmla="*/ 6 h 30"/>
                <a:gd name="T4" fmla="*/ 27 w 29"/>
                <a:gd name="T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29" y="21"/>
                  </a:moveTo>
                  <a:cubicBezTo>
                    <a:pt x="19" y="14"/>
                    <a:pt x="0" y="0"/>
                    <a:pt x="0" y="6"/>
                  </a:cubicBezTo>
                  <a:cubicBezTo>
                    <a:pt x="11" y="10"/>
                    <a:pt x="19" y="30"/>
                    <a:pt x="27" y="24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6529388" y="3970338"/>
              <a:ext cx="31750" cy="66675"/>
            </a:xfrm>
            <a:custGeom>
              <a:avLst/>
              <a:gdLst>
                <a:gd name="T0" fmla="*/ 8 w 15"/>
                <a:gd name="T1" fmla="*/ 3 h 30"/>
                <a:gd name="T2" fmla="*/ 0 w 15"/>
                <a:gd name="T3" fmla="*/ 30 h 30"/>
                <a:gd name="T4" fmla="*/ 15 w 15"/>
                <a:gd name="T5" fmla="*/ 2 h 30"/>
                <a:gd name="T6" fmla="*/ 9 w 15"/>
                <a:gd name="T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0">
                  <a:moveTo>
                    <a:pt x="8" y="3"/>
                  </a:moveTo>
                  <a:cubicBezTo>
                    <a:pt x="1" y="10"/>
                    <a:pt x="0" y="20"/>
                    <a:pt x="0" y="30"/>
                  </a:cubicBezTo>
                  <a:cubicBezTo>
                    <a:pt x="3" y="20"/>
                    <a:pt x="9" y="11"/>
                    <a:pt x="15" y="2"/>
                  </a:cubicBezTo>
                  <a:cubicBezTo>
                    <a:pt x="13" y="0"/>
                    <a:pt x="12" y="1"/>
                    <a:pt x="9" y="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8"/>
            <p:cNvSpPr>
              <a:spLocks/>
            </p:cNvSpPr>
            <p:nvPr/>
          </p:nvSpPr>
          <p:spPr bwMode="auto">
            <a:xfrm>
              <a:off x="6592888" y="3998913"/>
              <a:ext cx="212725" cy="654050"/>
            </a:xfrm>
            <a:custGeom>
              <a:avLst/>
              <a:gdLst>
                <a:gd name="T0" fmla="*/ 93 w 97"/>
                <a:gd name="T1" fmla="*/ 18 h 298"/>
                <a:gd name="T2" fmla="*/ 1 w 97"/>
                <a:gd name="T3" fmla="*/ 298 h 298"/>
                <a:gd name="T4" fmla="*/ 8 w 97"/>
                <a:gd name="T5" fmla="*/ 260 h 298"/>
                <a:gd name="T6" fmla="*/ 19 w 97"/>
                <a:gd name="T7" fmla="*/ 222 h 298"/>
                <a:gd name="T8" fmla="*/ 36 w 97"/>
                <a:gd name="T9" fmla="*/ 145 h 298"/>
                <a:gd name="T10" fmla="*/ 60 w 97"/>
                <a:gd name="T11" fmla="*/ 69 h 298"/>
                <a:gd name="T12" fmla="*/ 81 w 97"/>
                <a:gd name="T13" fmla="*/ 33 h 298"/>
                <a:gd name="T14" fmla="*/ 95 w 97"/>
                <a:gd name="T15" fmla="*/ 21 h 298"/>
                <a:gd name="T16" fmla="*/ 85 w 97"/>
                <a:gd name="T17" fmla="*/ 1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298">
                  <a:moveTo>
                    <a:pt x="93" y="18"/>
                  </a:moveTo>
                  <a:cubicBezTo>
                    <a:pt x="52" y="0"/>
                    <a:pt x="0" y="265"/>
                    <a:pt x="1" y="298"/>
                  </a:cubicBezTo>
                  <a:cubicBezTo>
                    <a:pt x="7" y="289"/>
                    <a:pt x="6" y="273"/>
                    <a:pt x="8" y="260"/>
                  </a:cubicBezTo>
                  <a:cubicBezTo>
                    <a:pt x="10" y="248"/>
                    <a:pt x="17" y="235"/>
                    <a:pt x="19" y="222"/>
                  </a:cubicBezTo>
                  <a:cubicBezTo>
                    <a:pt x="24" y="196"/>
                    <a:pt x="29" y="171"/>
                    <a:pt x="36" y="145"/>
                  </a:cubicBezTo>
                  <a:cubicBezTo>
                    <a:pt x="41" y="119"/>
                    <a:pt x="50" y="93"/>
                    <a:pt x="60" y="69"/>
                  </a:cubicBezTo>
                  <a:cubicBezTo>
                    <a:pt x="66" y="56"/>
                    <a:pt x="72" y="42"/>
                    <a:pt x="81" y="33"/>
                  </a:cubicBezTo>
                  <a:cubicBezTo>
                    <a:pt x="86" y="29"/>
                    <a:pt x="93" y="28"/>
                    <a:pt x="95" y="21"/>
                  </a:cubicBezTo>
                  <a:cubicBezTo>
                    <a:pt x="97" y="12"/>
                    <a:pt x="91" y="13"/>
                    <a:pt x="85" y="18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9"/>
            <p:cNvSpPr>
              <a:spLocks/>
            </p:cNvSpPr>
            <p:nvPr/>
          </p:nvSpPr>
          <p:spPr bwMode="auto">
            <a:xfrm>
              <a:off x="6719888" y="4141788"/>
              <a:ext cx="65088" cy="79375"/>
            </a:xfrm>
            <a:custGeom>
              <a:avLst/>
              <a:gdLst>
                <a:gd name="T0" fmla="*/ 0 w 30"/>
                <a:gd name="T1" fmla="*/ 2 h 36"/>
                <a:gd name="T2" fmla="*/ 30 w 30"/>
                <a:gd name="T3" fmla="*/ 36 h 36"/>
                <a:gd name="T4" fmla="*/ 1 w 30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6">
                  <a:moveTo>
                    <a:pt x="0" y="2"/>
                  </a:moveTo>
                  <a:cubicBezTo>
                    <a:pt x="0" y="13"/>
                    <a:pt x="22" y="26"/>
                    <a:pt x="30" y="36"/>
                  </a:cubicBezTo>
                  <a:cubicBezTo>
                    <a:pt x="28" y="23"/>
                    <a:pt x="15" y="3"/>
                    <a:pt x="1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0"/>
            <p:cNvSpPr>
              <a:spLocks/>
            </p:cNvSpPr>
            <p:nvPr/>
          </p:nvSpPr>
          <p:spPr bwMode="auto">
            <a:xfrm>
              <a:off x="6575425" y="4262438"/>
              <a:ext cx="96838" cy="73025"/>
            </a:xfrm>
            <a:custGeom>
              <a:avLst/>
              <a:gdLst>
                <a:gd name="T0" fmla="*/ 44 w 44"/>
                <a:gd name="T1" fmla="*/ 2 h 33"/>
                <a:gd name="T2" fmla="*/ 2 w 44"/>
                <a:gd name="T3" fmla="*/ 33 h 33"/>
                <a:gd name="T4" fmla="*/ 20 w 44"/>
                <a:gd name="T5" fmla="*/ 13 h 33"/>
                <a:gd name="T6" fmla="*/ 44 w 44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3">
                  <a:moveTo>
                    <a:pt x="44" y="2"/>
                  </a:moveTo>
                  <a:cubicBezTo>
                    <a:pt x="28" y="0"/>
                    <a:pt x="0" y="17"/>
                    <a:pt x="2" y="33"/>
                  </a:cubicBezTo>
                  <a:cubicBezTo>
                    <a:pt x="9" y="27"/>
                    <a:pt x="12" y="18"/>
                    <a:pt x="20" y="13"/>
                  </a:cubicBezTo>
                  <a:cubicBezTo>
                    <a:pt x="29" y="8"/>
                    <a:pt x="41" y="12"/>
                    <a:pt x="44" y="3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1"/>
            <p:cNvSpPr>
              <a:spLocks/>
            </p:cNvSpPr>
            <p:nvPr/>
          </p:nvSpPr>
          <p:spPr bwMode="auto">
            <a:xfrm>
              <a:off x="6657975" y="4373563"/>
              <a:ext cx="79375" cy="57150"/>
            </a:xfrm>
            <a:custGeom>
              <a:avLst/>
              <a:gdLst>
                <a:gd name="T0" fmla="*/ 0 w 36"/>
                <a:gd name="T1" fmla="*/ 0 h 26"/>
                <a:gd name="T2" fmla="*/ 36 w 36"/>
                <a:gd name="T3" fmla="*/ 26 h 26"/>
                <a:gd name="T4" fmla="*/ 3 w 36"/>
                <a:gd name="T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11" y="10"/>
                    <a:pt x="25" y="16"/>
                    <a:pt x="36" y="26"/>
                  </a:cubicBezTo>
                  <a:cubicBezTo>
                    <a:pt x="31" y="11"/>
                    <a:pt x="18" y="6"/>
                    <a:pt x="3" y="2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2"/>
            <p:cNvSpPr>
              <a:spLocks/>
            </p:cNvSpPr>
            <p:nvPr/>
          </p:nvSpPr>
          <p:spPr bwMode="auto">
            <a:xfrm>
              <a:off x="6543675" y="4457700"/>
              <a:ext cx="57150" cy="41275"/>
            </a:xfrm>
            <a:custGeom>
              <a:avLst/>
              <a:gdLst>
                <a:gd name="T0" fmla="*/ 25 w 26"/>
                <a:gd name="T1" fmla="*/ 1 h 19"/>
                <a:gd name="T2" fmla="*/ 0 w 26"/>
                <a:gd name="T3" fmla="*/ 19 h 19"/>
                <a:gd name="T4" fmla="*/ 26 w 26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25" y="1"/>
                  </a:moveTo>
                  <a:cubicBezTo>
                    <a:pt x="15" y="1"/>
                    <a:pt x="3" y="11"/>
                    <a:pt x="0" y="19"/>
                  </a:cubicBezTo>
                  <a:cubicBezTo>
                    <a:pt x="8" y="18"/>
                    <a:pt x="22" y="9"/>
                    <a:pt x="26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3"/>
            <p:cNvSpPr>
              <a:spLocks/>
            </p:cNvSpPr>
            <p:nvPr/>
          </p:nvSpPr>
          <p:spPr bwMode="auto">
            <a:xfrm>
              <a:off x="6824663" y="3944938"/>
              <a:ext cx="396875" cy="496888"/>
            </a:xfrm>
            <a:custGeom>
              <a:avLst/>
              <a:gdLst>
                <a:gd name="T0" fmla="*/ 6 w 181"/>
                <a:gd name="T1" fmla="*/ 17 h 227"/>
                <a:gd name="T2" fmla="*/ 21 w 181"/>
                <a:gd name="T3" fmla="*/ 27 h 227"/>
                <a:gd name="T4" fmla="*/ 54 w 181"/>
                <a:gd name="T5" fmla="*/ 48 h 227"/>
                <a:gd name="T6" fmla="*/ 98 w 181"/>
                <a:gd name="T7" fmla="*/ 106 h 227"/>
                <a:gd name="T8" fmla="*/ 181 w 181"/>
                <a:gd name="T9" fmla="*/ 227 h 227"/>
                <a:gd name="T10" fmla="*/ 145 w 181"/>
                <a:gd name="T11" fmla="*/ 160 h 227"/>
                <a:gd name="T12" fmla="*/ 104 w 181"/>
                <a:gd name="T13" fmla="*/ 98 h 227"/>
                <a:gd name="T14" fmla="*/ 56 w 181"/>
                <a:gd name="T15" fmla="*/ 37 h 227"/>
                <a:gd name="T16" fmla="*/ 4 w 181"/>
                <a:gd name="T17" fmla="*/ 1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27">
                  <a:moveTo>
                    <a:pt x="6" y="17"/>
                  </a:moveTo>
                  <a:cubicBezTo>
                    <a:pt x="0" y="26"/>
                    <a:pt x="14" y="25"/>
                    <a:pt x="21" y="27"/>
                  </a:cubicBezTo>
                  <a:cubicBezTo>
                    <a:pt x="32" y="32"/>
                    <a:pt x="45" y="40"/>
                    <a:pt x="54" y="48"/>
                  </a:cubicBezTo>
                  <a:cubicBezTo>
                    <a:pt x="71" y="67"/>
                    <a:pt x="83" y="87"/>
                    <a:pt x="98" y="106"/>
                  </a:cubicBezTo>
                  <a:cubicBezTo>
                    <a:pt x="134" y="151"/>
                    <a:pt x="157" y="196"/>
                    <a:pt x="181" y="227"/>
                  </a:cubicBezTo>
                  <a:cubicBezTo>
                    <a:pt x="176" y="218"/>
                    <a:pt x="161" y="185"/>
                    <a:pt x="145" y="160"/>
                  </a:cubicBezTo>
                  <a:cubicBezTo>
                    <a:pt x="132" y="139"/>
                    <a:pt x="116" y="119"/>
                    <a:pt x="104" y="98"/>
                  </a:cubicBezTo>
                  <a:cubicBezTo>
                    <a:pt x="88" y="70"/>
                    <a:pt x="68" y="50"/>
                    <a:pt x="56" y="37"/>
                  </a:cubicBezTo>
                  <a:cubicBezTo>
                    <a:pt x="45" y="27"/>
                    <a:pt x="17" y="0"/>
                    <a:pt x="4" y="15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4"/>
            <p:cNvSpPr>
              <a:spLocks/>
            </p:cNvSpPr>
            <p:nvPr/>
          </p:nvSpPr>
          <p:spPr bwMode="auto">
            <a:xfrm>
              <a:off x="6980238" y="4049713"/>
              <a:ext cx="98425" cy="33338"/>
            </a:xfrm>
            <a:custGeom>
              <a:avLst/>
              <a:gdLst>
                <a:gd name="T0" fmla="*/ 45 w 45"/>
                <a:gd name="T1" fmla="*/ 0 h 15"/>
                <a:gd name="T2" fmla="*/ 0 w 45"/>
                <a:gd name="T3" fmla="*/ 13 h 15"/>
                <a:gd name="T4" fmla="*/ 44 w 45"/>
                <a:gd name="T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5">
                  <a:moveTo>
                    <a:pt x="45" y="0"/>
                  </a:moveTo>
                  <a:cubicBezTo>
                    <a:pt x="31" y="0"/>
                    <a:pt x="9" y="1"/>
                    <a:pt x="0" y="13"/>
                  </a:cubicBezTo>
                  <a:cubicBezTo>
                    <a:pt x="13" y="15"/>
                    <a:pt x="29" y="3"/>
                    <a:pt x="44" y="3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5"/>
            <p:cNvSpPr>
              <a:spLocks/>
            </p:cNvSpPr>
            <p:nvPr/>
          </p:nvSpPr>
          <p:spPr bwMode="auto">
            <a:xfrm>
              <a:off x="7002463" y="4171950"/>
              <a:ext cx="47625" cy="119063"/>
            </a:xfrm>
            <a:custGeom>
              <a:avLst/>
              <a:gdLst>
                <a:gd name="T0" fmla="*/ 19 w 22"/>
                <a:gd name="T1" fmla="*/ 0 h 54"/>
                <a:gd name="T2" fmla="*/ 9 w 22"/>
                <a:gd name="T3" fmla="*/ 54 h 54"/>
                <a:gd name="T4" fmla="*/ 22 w 22"/>
                <a:gd name="T5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54">
                  <a:moveTo>
                    <a:pt x="19" y="0"/>
                  </a:moveTo>
                  <a:cubicBezTo>
                    <a:pt x="4" y="20"/>
                    <a:pt x="0" y="53"/>
                    <a:pt x="9" y="54"/>
                  </a:cubicBezTo>
                  <a:cubicBezTo>
                    <a:pt x="10" y="37"/>
                    <a:pt x="19" y="17"/>
                    <a:pt x="22" y="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6"/>
            <p:cNvSpPr>
              <a:spLocks/>
            </p:cNvSpPr>
            <p:nvPr/>
          </p:nvSpPr>
          <p:spPr bwMode="auto">
            <a:xfrm>
              <a:off x="7096125" y="4232275"/>
              <a:ext cx="92075" cy="39688"/>
            </a:xfrm>
            <a:custGeom>
              <a:avLst/>
              <a:gdLst>
                <a:gd name="T0" fmla="*/ 42 w 42"/>
                <a:gd name="T1" fmla="*/ 17 h 18"/>
                <a:gd name="T2" fmla="*/ 0 w 42"/>
                <a:gd name="T3" fmla="*/ 4 h 18"/>
                <a:gd name="T4" fmla="*/ 42 w 42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8">
                  <a:moveTo>
                    <a:pt x="42" y="17"/>
                  </a:moveTo>
                  <a:cubicBezTo>
                    <a:pt x="35" y="9"/>
                    <a:pt x="10" y="0"/>
                    <a:pt x="0" y="4"/>
                  </a:cubicBezTo>
                  <a:cubicBezTo>
                    <a:pt x="7" y="12"/>
                    <a:pt x="31" y="13"/>
                    <a:pt x="42" y="18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7"/>
            <p:cNvSpPr>
              <a:spLocks/>
            </p:cNvSpPr>
            <p:nvPr/>
          </p:nvSpPr>
          <p:spPr bwMode="auto">
            <a:xfrm>
              <a:off x="7300913" y="852488"/>
              <a:ext cx="306388" cy="1063625"/>
            </a:xfrm>
            <a:custGeom>
              <a:avLst/>
              <a:gdLst>
                <a:gd name="T0" fmla="*/ 87 w 140"/>
                <a:gd name="T1" fmla="*/ 0 h 485"/>
                <a:gd name="T2" fmla="*/ 14 w 140"/>
                <a:gd name="T3" fmla="*/ 485 h 485"/>
                <a:gd name="T4" fmla="*/ 45 w 140"/>
                <a:gd name="T5" fmla="*/ 373 h 485"/>
                <a:gd name="T6" fmla="*/ 85 w 140"/>
                <a:gd name="T7" fmla="*/ 242 h 485"/>
                <a:gd name="T8" fmla="*/ 114 w 140"/>
                <a:gd name="T9" fmla="*/ 115 h 485"/>
                <a:gd name="T10" fmla="*/ 91 w 140"/>
                <a:gd name="T11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485">
                  <a:moveTo>
                    <a:pt x="87" y="0"/>
                  </a:moveTo>
                  <a:cubicBezTo>
                    <a:pt x="122" y="168"/>
                    <a:pt x="0" y="319"/>
                    <a:pt x="14" y="485"/>
                  </a:cubicBezTo>
                  <a:cubicBezTo>
                    <a:pt x="41" y="485"/>
                    <a:pt x="40" y="397"/>
                    <a:pt x="45" y="373"/>
                  </a:cubicBezTo>
                  <a:cubicBezTo>
                    <a:pt x="54" y="330"/>
                    <a:pt x="72" y="288"/>
                    <a:pt x="85" y="242"/>
                  </a:cubicBezTo>
                  <a:cubicBezTo>
                    <a:pt x="98" y="201"/>
                    <a:pt x="109" y="159"/>
                    <a:pt x="114" y="115"/>
                  </a:cubicBezTo>
                  <a:cubicBezTo>
                    <a:pt x="120" y="73"/>
                    <a:pt x="140" y="13"/>
                    <a:pt x="91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8"/>
            <p:cNvSpPr>
              <a:spLocks/>
            </p:cNvSpPr>
            <p:nvPr/>
          </p:nvSpPr>
          <p:spPr bwMode="auto">
            <a:xfrm>
              <a:off x="7288213" y="984250"/>
              <a:ext cx="1468438" cy="931863"/>
            </a:xfrm>
            <a:custGeom>
              <a:avLst/>
              <a:gdLst>
                <a:gd name="T0" fmla="*/ 168 w 670"/>
                <a:gd name="T1" fmla="*/ 386 h 425"/>
                <a:gd name="T2" fmla="*/ 66 w 670"/>
                <a:gd name="T3" fmla="*/ 315 h 425"/>
                <a:gd name="T4" fmla="*/ 29 w 670"/>
                <a:gd name="T5" fmla="*/ 273 h 425"/>
                <a:gd name="T6" fmla="*/ 89 w 670"/>
                <a:gd name="T7" fmla="*/ 255 h 425"/>
                <a:gd name="T8" fmla="*/ 31 w 670"/>
                <a:gd name="T9" fmla="*/ 233 h 425"/>
                <a:gd name="T10" fmla="*/ 102 w 670"/>
                <a:gd name="T11" fmla="*/ 201 h 425"/>
                <a:gd name="T12" fmla="*/ 38 w 670"/>
                <a:gd name="T13" fmla="*/ 173 h 425"/>
                <a:gd name="T14" fmla="*/ 115 w 670"/>
                <a:gd name="T15" fmla="*/ 161 h 425"/>
                <a:gd name="T16" fmla="*/ 259 w 670"/>
                <a:gd name="T17" fmla="*/ 86 h 425"/>
                <a:gd name="T18" fmla="*/ 268 w 670"/>
                <a:gd name="T19" fmla="*/ 29 h 425"/>
                <a:gd name="T20" fmla="*/ 248 w 670"/>
                <a:gd name="T21" fmla="*/ 102 h 425"/>
                <a:gd name="T22" fmla="*/ 350 w 670"/>
                <a:gd name="T23" fmla="*/ 222 h 425"/>
                <a:gd name="T24" fmla="*/ 475 w 670"/>
                <a:gd name="T25" fmla="*/ 186 h 425"/>
                <a:gd name="T26" fmla="*/ 450 w 670"/>
                <a:gd name="T27" fmla="*/ 192 h 425"/>
                <a:gd name="T28" fmla="*/ 435 w 670"/>
                <a:gd name="T29" fmla="*/ 148 h 425"/>
                <a:gd name="T30" fmla="*/ 446 w 670"/>
                <a:gd name="T31" fmla="*/ 122 h 425"/>
                <a:gd name="T32" fmla="*/ 472 w 670"/>
                <a:gd name="T33" fmla="*/ 104 h 425"/>
                <a:gd name="T34" fmla="*/ 521 w 670"/>
                <a:gd name="T35" fmla="*/ 86 h 425"/>
                <a:gd name="T36" fmla="*/ 504 w 670"/>
                <a:gd name="T37" fmla="*/ 133 h 425"/>
                <a:gd name="T38" fmla="*/ 621 w 670"/>
                <a:gd name="T39" fmla="*/ 193 h 425"/>
                <a:gd name="T40" fmla="*/ 590 w 670"/>
                <a:gd name="T41" fmla="*/ 144 h 425"/>
                <a:gd name="T42" fmla="*/ 575 w 670"/>
                <a:gd name="T43" fmla="*/ 179 h 425"/>
                <a:gd name="T44" fmla="*/ 506 w 670"/>
                <a:gd name="T45" fmla="*/ 88 h 425"/>
                <a:gd name="T46" fmla="*/ 504 w 670"/>
                <a:gd name="T47" fmla="*/ 115 h 425"/>
                <a:gd name="T48" fmla="*/ 466 w 670"/>
                <a:gd name="T49" fmla="*/ 102 h 425"/>
                <a:gd name="T50" fmla="*/ 481 w 670"/>
                <a:gd name="T51" fmla="*/ 130 h 425"/>
                <a:gd name="T52" fmla="*/ 450 w 670"/>
                <a:gd name="T53" fmla="*/ 124 h 425"/>
                <a:gd name="T54" fmla="*/ 459 w 670"/>
                <a:gd name="T55" fmla="*/ 144 h 425"/>
                <a:gd name="T56" fmla="*/ 446 w 670"/>
                <a:gd name="T57" fmla="*/ 148 h 425"/>
                <a:gd name="T58" fmla="*/ 439 w 670"/>
                <a:gd name="T59" fmla="*/ 181 h 425"/>
                <a:gd name="T60" fmla="*/ 473 w 670"/>
                <a:gd name="T61" fmla="*/ 206 h 425"/>
                <a:gd name="T62" fmla="*/ 421 w 670"/>
                <a:gd name="T63" fmla="*/ 221 h 425"/>
                <a:gd name="T64" fmla="*/ 330 w 670"/>
                <a:gd name="T65" fmla="*/ 204 h 425"/>
                <a:gd name="T66" fmla="*/ 259 w 670"/>
                <a:gd name="T67" fmla="*/ 131 h 425"/>
                <a:gd name="T68" fmla="*/ 273 w 670"/>
                <a:gd name="T69" fmla="*/ 35 h 425"/>
                <a:gd name="T70" fmla="*/ 133 w 670"/>
                <a:gd name="T71" fmla="*/ 146 h 425"/>
                <a:gd name="T72" fmla="*/ 44 w 670"/>
                <a:gd name="T73" fmla="*/ 162 h 425"/>
                <a:gd name="T74" fmla="*/ 89 w 670"/>
                <a:gd name="T75" fmla="*/ 202 h 425"/>
                <a:gd name="T76" fmla="*/ 22 w 670"/>
                <a:gd name="T77" fmla="*/ 230 h 425"/>
                <a:gd name="T78" fmla="*/ 73 w 670"/>
                <a:gd name="T79" fmla="*/ 253 h 425"/>
                <a:gd name="T80" fmla="*/ 18 w 670"/>
                <a:gd name="T81" fmla="*/ 275 h 425"/>
                <a:gd name="T82" fmla="*/ 62 w 670"/>
                <a:gd name="T83" fmla="*/ 323 h 425"/>
                <a:gd name="T84" fmla="*/ 157 w 670"/>
                <a:gd name="T85" fmla="*/ 397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70" h="425">
                  <a:moveTo>
                    <a:pt x="168" y="386"/>
                  </a:moveTo>
                  <a:cubicBezTo>
                    <a:pt x="138" y="419"/>
                    <a:pt x="86" y="334"/>
                    <a:pt x="66" y="315"/>
                  </a:cubicBezTo>
                  <a:cubicBezTo>
                    <a:pt x="51" y="303"/>
                    <a:pt x="15" y="288"/>
                    <a:pt x="29" y="273"/>
                  </a:cubicBezTo>
                  <a:cubicBezTo>
                    <a:pt x="38" y="263"/>
                    <a:pt x="75" y="261"/>
                    <a:pt x="89" y="255"/>
                  </a:cubicBezTo>
                  <a:cubicBezTo>
                    <a:pt x="80" y="233"/>
                    <a:pt x="47" y="241"/>
                    <a:pt x="31" y="233"/>
                  </a:cubicBezTo>
                  <a:cubicBezTo>
                    <a:pt x="46" y="212"/>
                    <a:pt x="84" y="221"/>
                    <a:pt x="102" y="201"/>
                  </a:cubicBezTo>
                  <a:cubicBezTo>
                    <a:pt x="91" y="188"/>
                    <a:pt x="36" y="184"/>
                    <a:pt x="38" y="173"/>
                  </a:cubicBezTo>
                  <a:cubicBezTo>
                    <a:pt x="42" y="159"/>
                    <a:pt x="102" y="164"/>
                    <a:pt x="115" y="161"/>
                  </a:cubicBezTo>
                  <a:cubicBezTo>
                    <a:pt x="168" y="150"/>
                    <a:pt x="220" y="128"/>
                    <a:pt x="259" y="86"/>
                  </a:cubicBezTo>
                  <a:cubicBezTo>
                    <a:pt x="266" y="77"/>
                    <a:pt x="311" y="0"/>
                    <a:pt x="268" y="29"/>
                  </a:cubicBezTo>
                  <a:cubicBezTo>
                    <a:pt x="249" y="42"/>
                    <a:pt x="248" y="84"/>
                    <a:pt x="248" y="102"/>
                  </a:cubicBezTo>
                  <a:cubicBezTo>
                    <a:pt x="248" y="166"/>
                    <a:pt x="294" y="197"/>
                    <a:pt x="350" y="222"/>
                  </a:cubicBezTo>
                  <a:cubicBezTo>
                    <a:pt x="401" y="246"/>
                    <a:pt x="523" y="237"/>
                    <a:pt x="475" y="186"/>
                  </a:cubicBezTo>
                  <a:cubicBezTo>
                    <a:pt x="448" y="157"/>
                    <a:pt x="381" y="192"/>
                    <a:pt x="450" y="192"/>
                  </a:cubicBezTo>
                  <a:cubicBezTo>
                    <a:pt x="493" y="192"/>
                    <a:pt x="484" y="139"/>
                    <a:pt x="435" y="148"/>
                  </a:cubicBezTo>
                  <a:cubicBezTo>
                    <a:pt x="481" y="195"/>
                    <a:pt x="501" y="115"/>
                    <a:pt x="446" y="122"/>
                  </a:cubicBezTo>
                  <a:cubicBezTo>
                    <a:pt x="457" y="171"/>
                    <a:pt x="528" y="124"/>
                    <a:pt x="472" y="104"/>
                  </a:cubicBezTo>
                  <a:cubicBezTo>
                    <a:pt x="497" y="137"/>
                    <a:pt x="554" y="122"/>
                    <a:pt x="521" y="86"/>
                  </a:cubicBezTo>
                  <a:cubicBezTo>
                    <a:pt x="486" y="48"/>
                    <a:pt x="480" y="95"/>
                    <a:pt x="504" y="133"/>
                  </a:cubicBezTo>
                  <a:cubicBezTo>
                    <a:pt x="530" y="173"/>
                    <a:pt x="592" y="208"/>
                    <a:pt x="621" y="193"/>
                  </a:cubicBezTo>
                  <a:cubicBezTo>
                    <a:pt x="670" y="170"/>
                    <a:pt x="599" y="111"/>
                    <a:pt x="590" y="144"/>
                  </a:cubicBezTo>
                  <a:cubicBezTo>
                    <a:pt x="650" y="144"/>
                    <a:pt x="626" y="199"/>
                    <a:pt x="575" y="179"/>
                  </a:cubicBezTo>
                  <a:cubicBezTo>
                    <a:pt x="541" y="166"/>
                    <a:pt x="492" y="128"/>
                    <a:pt x="506" y="88"/>
                  </a:cubicBezTo>
                  <a:cubicBezTo>
                    <a:pt x="519" y="91"/>
                    <a:pt x="519" y="110"/>
                    <a:pt x="504" y="115"/>
                  </a:cubicBezTo>
                  <a:cubicBezTo>
                    <a:pt x="490" y="122"/>
                    <a:pt x="477" y="102"/>
                    <a:pt x="466" y="102"/>
                  </a:cubicBezTo>
                  <a:cubicBezTo>
                    <a:pt x="470" y="108"/>
                    <a:pt x="484" y="122"/>
                    <a:pt x="481" y="130"/>
                  </a:cubicBezTo>
                  <a:cubicBezTo>
                    <a:pt x="473" y="146"/>
                    <a:pt x="457" y="122"/>
                    <a:pt x="450" y="124"/>
                  </a:cubicBezTo>
                  <a:cubicBezTo>
                    <a:pt x="426" y="131"/>
                    <a:pt x="461" y="139"/>
                    <a:pt x="459" y="144"/>
                  </a:cubicBezTo>
                  <a:cubicBezTo>
                    <a:pt x="459" y="155"/>
                    <a:pt x="457" y="162"/>
                    <a:pt x="446" y="148"/>
                  </a:cubicBezTo>
                  <a:cubicBezTo>
                    <a:pt x="470" y="159"/>
                    <a:pt x="464" y="192"/>
                    <a:pt x="439" y="181"/>
                  </a:cubicBezTo>
                  <a:cubicBezTo>
                    <a:pt x="435" y="186"/>
                    <a:pt x="481" y="196"/>
                    <a:pt x="473" y="206"/>
                  </a:cubicBezTo>
                  <a:cubicBezTo>
                    <a:pt x="464" y="219"/>
                    <a:pt x="435" y="221"/>
                    <a:pt x="421" y="221"/>
                  </a:cubicBezTo>
                  <a:cubicBezTo>
                    <a:pt x="381" y="222"/>
                    <a:pt x="366" y="222"/>
                    <a:pt x="330" y="204"/>
                  </a:cubicBezTo>
                  <a:cubicBezTo>
                    <a:pt x="293" y="184"/>
                    <a:pt x="266" y="173"/>
                    <a:pt x="259" y="131"/>
                  </a:cubicBezTo>
                  <a:cubicBezTo>
                    <a:pt x="253" y="106"/>
                    <a:pt x="249" y="51"/>
                    <a:pt x="273" y="35"/>
                  </a:cubicBezTo>
                  <a:cubicBezTo>
                    <a:pt x="277" y="93"/>
                    <a:pt x="173" y="131"/>
                    <a:pt x="133" y="146"/>
                  </a:cubicBezTo>
                  <a:cubicBezTo>
                    <a:pt x="107" y="155"/>
                    <a:pt x="66" y="150"/>
                    <a:pt x="44" y="162"/>
                  </a:cubicBezTo>
                  <a:cubicBezTo>
                    <a:pt x="0" y="190"/>
                    <a:pt x="73" y="193"/>
                    <a:pt x="89" y="202"/>
                  </a:cubicBezTo>
                  <a:cubicBezTo>
                    <a:pt x="75" y="226"/>
                    <a:pt x="36" y="206"/>
                    <a:pt x="22" y="230"/>
                  </a:cubicBezTo>
                  <a:cubicBezTo>
                    <a:pt x="36" y="242"/>
                    <a:pt x="60" y="241"/>
                    <a:pt x="73" y="253"/>
                  </a:cubicBezTo>
                  <a:cubicBezTo>
                    <a:pt x="64" y="263"/>
                    <a:pt x="20" y="263"/>
                    <a:pt x="18" y="275"/>
                  </a:cubicBezTo>
                  <a:cubicBezTo>
                    <a:pt x="15" y="286"/>
                    <a:pt x="55" y="312"/>
                    <a:pt x="62" y="323"/>
                  </a:cubicBezTo>
                  <a:cubicBezTo>
                    <a:pt x="80" y="343"/>
                    <a:pt x="124" y="425"/>
                    <a:pt x="157" y="397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29"/>
            <p:cNvSpPr>
              <a:spLocks/>
            </p:cNvSpPr>
            <p:nvPr/>
          </p:nvSpPr>
          <p:spPr bwMode="auto">
            <a:xfrm>
              <a:off x="6477000" y="1774825"/>
              <a:ext cx="1228725" cy="1298575"/>
            </a:xfrm>
            <a:custGeom>
              <a:avLst/>
              <a:gdLst>
                <a:gd name="T0" fmla="*/ 523 w 561"/>
                <a:gd name="T1" fmla="*/ 34 h 592"/>
                <a:gd name="T2" fmla="*/ 496 w 561"/>
                <a:gd name="T3" fmla="*/ 3 h 592"/>
                <a:gd name="T4" fmla="*/ 421 w 561"/>
                <a:gd name="T5" fmla="*/ 33 h 592"/>
                <a:gd name="T6" fmla="*/ 295 w 561"/>
                <a:gd name="T7" fmla="*/ 151 h 592"/>
                <a:gd name="T8" fmla="*/ 155 w 561"/>
                <a:gd name="T9" fmla="*/ 269 h 592"/>
                <a:gd name="T10" fmla="*/ 90 w 561"/>
                <a:gd name="T11" fmla="*/ 298 h 592"/>
                <a:gd name="T12" fmla="*/ 79 w 561"/>
                <a:gd name="T13" fmla="*/ 240 h 592"/>
                <a:gd name="T14" fmla="*/ 10 w 561"/>
                <a:gd name="T15" fmla="*/ 275 h 592"/>
                <a:gd name="T16" fmla="*/ 50 w 561"/>
                <a:gd name="T17" fmla="*/ 287 h 592"/>
                <a:gd name="T18" fmla="*/ 4 w 561"/>
                <a:gd name="T19" fmla="*/ 353 h 592"/>
                <a:gd name="T20" fmla="*/ 68 w 561"/>
                <a:gd name="T21" fmla="*/ 306 h 592"/>
                <a:gd name="T22" fmla="*/ 86 w 561"/>
                <a:gd name="T23" fmla="*/ 379 h 592"/>
                <a:gd name="T24" fmla="*/ 6 w 561"/>
                <a:gd name="T25" fmla="*/ 535 h 592"/>
                <a:gd name="T26" fmla="*/ 46 w 561"/>
                <a:gd name="T27" fmla="*/ 555 h 592"/>
                <a:gd name="T28" fmla="*/ 73 w 561"/>
                <a:gd name="T29" fmla="*/ 473 h 592"/>
                <a:gd name="T30" fmla="*/ 150 w 561"/>
                <a:gd name="T31" fmla="*/ 320 h 592"/>
                <a:gd name="T32" fmla="*/ 339 w 561"/>
                <a:gd name="T33" fmla="*/ 140 h 592"/>
                <a:gd name="T34" fmla="*/ 428 w 561"/>
                <a:gd name="T35" fmla="*/ 54 h 592"/>
                <a:gd name="T36" fmla="*/ 530 w 561"/>
                <a:gd name="T37" fmla="*/ 27 h 592"/>
                <a:gd name="T38" fmla="*/ 523 w 561"/>
                <a:gd name="T39" fmla="*/ 33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1" h="592">
                  <a:moveTo>
                    <a:pt x="523" y="34"/>
                  </a:moveTo>
                  <a:cubicBezTo>
                    <a:pt x="561" y="16"/>
                    <a:pt x="519" y="0"/>
                    <a:pt x="496" y="3"/>
                  </a:cubicBezTo>
                  <a:cubicBezTo>
                    <a:pt x="470" y="9"/>
                    <a:pt x="445" y="22"/>
                    <a:pt x="421" y="33"/>
                  </a:cubicBezTo>
                  <a:cubicBezTo>
                    <a:pt x="361" y="58"/>
                    <a:pt x="343" y="109"/>
                    <a:pt x="295" y="151"/>
                  </a:cubicBezTo>
                  <a:cubicBezTo>
                    <a:pt x="248" y="191"/>
                    <a:pt x="201" y="229"/>
                    <a:pt x="155" y="269"/>
                  </a:cubicBezTo>
                  <a:cubicBezTo>
                    <a:pt x="137" y="286"/>
                    <a:pt x="108" y="324"/>
                    <a:pt x="90" y="298"/>
                  </a:cubicBezTo>
                  <a:cubicBezTo>
                    <a:pt x="73" y="273"/>
                    <a:pt x="115" y="240"/>
                    <a:pt x="79" y="240"/>
                  </a:cubicBezTo>
                  <a:cubicBezTo>
                    <a:pt x="64" y="242"/>
                    <a:pt x="21" y="266"/>
                    <a:pt x="10" y="275"/>
                  </a:cubicBezTo>
                  <a:cubicBezTo>
                    <a:pt x="31" y="280"/>
                    <a:pt x="55" y="255"/>
                    <a:pt x="50" y="287"/>
                  </a:cubicBezTo>
                  <a:cubicBezTo>
                    <a:pt x="44" y="313"/>
                    <a:pt x="11" y="331"/>
                    <a:pt x="4" y="353"/>
                  </a:cubicBezTo>
                  <a:cubicBezTo>
                    <a:pt x="24" y="346"/>
                    <a:pt x="50" y="298"/>
                    <a:pt x="68" y="306"/>
                  </a:cubicBezTo>
                  <a:cubicBezTo>
                    <a:pt x="92" y="315"/>
                    <a:pt x="92" y="360"/>
                    <a:pt x="86" y="379"/>
                  </a:cubicBezTo>
                  <a:cubicBezTo>
                    <a:pt x="73" y="437"/>
                    <a:pt x="0" y="475"/>
                    <a:pt x="6" y="535"/>
                  </a:cubicBezTo>
                  <a:cubicBezTo>
                    <a:pt x="8" y="568"/>
                    <a:pt x="24" y="592"/>
                    <a:pt x="46" y="555"/>
                  </a:cubicBezTo>
                  <a:cubicBezTo>
                    <a:pt x="61" y="531"/>
                    <a:pt x="66" y="500"/>
                    <a:pt x="73" y="473"/>
                  </a:cubicBezTo>
                  <a:cubicBezTo>
                    <a:pt x="92" y="420"/>
                    <a:pt x="119" y="366"/>
                    <a:pt x="150" y="320"/>
                  </a:cubicBezTo>
                  <a:cubicBezTo>
                    <a:pt x="199" y="244"/>
                    <a:pt x="281" y="206"/>
                    <a:pt x="339" y="140"/>
                  </a:cubicBezTo>
                  <a:cubicBezTo>
                    <a:pt x="370" y="107"/>
                    <a:pt x="388" y="76"/>
                    <a:pt x="428" y="54"/>
                  </a:cubicBezTo>
                  <a:cubicBezTo>
                    <a:pt x="450" y="44"/>
                    <a:pt x="510" y="14"/>
                    <a:pt x="530" y="27"/>
                  </a:cubicBezTo>
                  <a:cubicBezTo>
                    <a:pt x="528" y="33"/>
                    <a:pt x="525" y="29"/>
                    <a:pt x="523" y="33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0"/>
            <p:cNvSpPr>
              <a:spLocks/>
            </p:cNvSpPr>
            <p:nvPr/>
          </p:nvSpPr>
          <p:spPr bwMode="auto">
            <a:xfrm>
              <a:off x="6494463" y="733425"/>
              <a:ext cx="1027113" cy="403225"/>
            </a:xfrm>
            <a:custGeom>
              <a:avLst/>
              <a:gdLst>
                <a:gd name="T0" fmla="*/ 451 w 469"/>
                <a:gd name="T1" fmla="*/ 56 h 184"/>
                <a:gd name="T2" fmla="*/ 156 w 469"/>
                <a:gd name="T3" fmla="*/ 82 h 184"/>
                <a:gd name="T4" fmla="*/ 134 w 469"/>
                <a:gd name="T5" fmla="*/ 27 h 184"/>
                <a:gd name="T6" fmla="*/ 165 w 469"/>
                <a:gd name="T7" fmla="*/ 69 h 184"/>
                <a:gd name="T8" fmla="*/ 162 w 469"/>
                <a:gd name="T9" fmla="*/ 143 h 184"/>
                <a:gd name="T10" fmla="*/ 185 w 469"/>
                <a:gd name="T11" fmla="*/ 120 h 184"/>
                <a:gd name="T12" fmla="*/ 138 w 469"/>
                <a:gd name="T13" fmla="*/ 122 h 184"/>
                <a:gd name="T14" fmla="*/ 131 w 469"/>
                <a:gd name="T15" fmla="*/ 118 h 184"/>
                <a:gd name="T16" fmla="*/ 125 w 469"/>
                <a:gd name="T17" fmla="*/ 129 h 184"/>
                <a:gd name="T18" fmla="*/ 80 w 469"/>
                <a:gd name="T19" fmla="*/ 56 h 184"/>
                <a:gd name="T20" fmla="*/ 22 w 469"/>
                <a:gd name="T21" fmla="*/ 32 h 184"/>
                <a:gd name="T22" fmla="*/ 62 w 469"/>
                <a:gd name="T23" fmla="*/ 56 h 184"/>
                <a:gd name="T24" fmla="*/ 91 w 469"/>
                <a:gd name="T25" fmla="*/ 94 h 184"/>
                <a:gd name="T26" fmla="*/ 107 w 469"/>
                <a:gd name="T27" fmla="*/ 182 h 184"/>
                <a:gd name="T28" fmla="*/ 120 w 469"/>
                <a:gd name="T29" fmla="*/ 147 h 184"/>
                <a:gd name="T30" fmla="*/ 136 w 469"/>
                <a:gd name="T31" fmla="*/ 134 h 184"/>
                <a:gd name="T32" fmla="*/ 153 w 469"/>
                <a:gd name="T33" fmla="*/ 113 h 184"/>
                <a:gd name="T34" fmla="*/ 175 w 469"/>
                <a:gd name="T35" fmla="*/ 149 h 184"/>
                <a:gd name="T36" fmla="*/ 165 w 469"/>
                <a:gd name="T37" fmla="*/ 16 h 184"/>
                <a:gd name="T38" fmla="*/ 109 w 469"/>
                <a:gd name="T39" fmla="*/ 43 h 184"/>
                <a:gd name="T40" fmla="*/ 171 w 469"/>
                <a:gd name="T41" fmla="*/ 96 h 184"/>
                <a:gd name="T42" fmla="*/ 311 w 469"/>
                <a:gd name="T43" fmla="*/ 107 h 184"/>
                <a:gd name="T44" fmla="*/ 469 w 469"/>
                <a:gd name="T45" fmla="*/ 74 h 184"/>
                <a:gd name="T46" fmla="*/ 462 w 469"/>
                <a:gd name="T47" fmla="*/ 6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9" h="184">
                  <a:moveTo>
                    <a:pt x="451" y="56"/>
                  </a:moveTo>
                  <a:cubicBezTo>
                    <a:pt x="391" y="113"/>
                    <a:pt x="227" y="114"/>
                    <a:pt x="156" y="82"/>
                  </a:cubicBezTo>
                  <a:cubicBezTo>
                    <a:pt x="133" y="72"/>
                    <a:pt x="100" y="51"/>
                    <a:pt x="134" y="27"/>
                  </a:cubicBezTo>
                  <a:cubicBezTo>
                    <a:pt x="169" y="5"/>
                    <a:pt x="167" y="45"/>
                    <a:pt x="165" y="69"/>
                  </a:cubicBezTo>
                  <a:cubicBezTo>
                    <a:pt x="164" y="91"/>
                    <a:pt x="153" y="122"/>
                    <a:pt x="162" y="143"/>
                  </a:cubicBezTo>
                  <a:cubicBezTo>
                    <a:pt x="176" y="184"/>
                    <a:pt x="198" y="145"/>
                    <a:pt x="185" y="120"/>
                  </a:cubicBezTo>
                  <a:cubicBezTo>
                    <a:pt x="173" y="98"/>
                    <a:pt x="144" y="94"/>
                    <a:pt x="138" y="122"/>
                  </a:cubicBezTo>
                  <a:cubicBezTo>
                    <a:pt x="136" y="122"/>
                    <a:pt x="133" y="120"/>
                    <a:pt x="131" y="118"/>
                  </a:cubicBezTo>
                  <a:cubicBezTo>
                    <a:pt x="129" y="122"/>
                    <a:pt x="127" y="127"/>
                    <a:pt x="125" y="129"/>
                  </a:cubicBezTo>
                  <a:cubicBezTo>
                    <a:pt x="104" y="125"/>
                    <a:pt x="94" y="72"/>
                    <a:pt x="80" y="56"/>
                  </a:cubicBezTo>
                  <a:cubicBezTo>
                    <a:pt x="69" y="43"/>
                    <a:pt x="0" y="0"/>
                    <a:pt x="22" y="32"/>
                  </a:cubicBezTo>
                  <a:cubicBezTo>
                    <a:pt x="27" y="42"/>
                    <a:pt x="53" y="49"/>
                    <a:pt x="62" y="56"/>
                  </a:cubicBezTo>
                  <a:cubicBezTo>
                    <a:pt x="74" y="67"/>
                    <a:pt x="84" y="80"/>
                    <a:pt x="91" y="94"/>
                  </a:cubicBezTo>
                  <a:cubicBezTo>
                    <a:pt x="107" y="123"/>
                    <a:pt x="91" y="156"/>
                    <a:pt x="107" y="182"/>
                  </a:cubicBezTo>
                  <a:cubicBezTo>
                    <a:pt x="122" y="178"/>
                    <a:pt x="125" y="160"/>
                    <a:pt x="120" y="147"/>
                  </a:cubicBezTo>
                  <a:cubicBezTo>
                    <a:pt x="127" y="173"/>
                    <a:pt x="145" y="154"/>
                    <a:pt x="136" y="134"/>
                  </a:cubicBezTo>
                  <a:cubicBezTo>
                    <a:pt x="156" y="163"/>
                    <a:pt x="145" y="118"/>
                    <a:pt x="153" y="113"/>
                  </a:cubicBezTo>
                  <a:cubicBezTo>
                    <a:pt x="171" y="98"/>
                    <a:pt x="178" y="136"/>
                    <a:pt x="175" y="149"/>
                  </a:cubicBezTo>
                  <a:cubicBezTo>
                    <a:pt x="142" y="118"/>
                    <a:pt x="207" y="43"/>
                    <a:pt x="165" y="16"/>
                  </a:cubicBezTo>
                  <a:cubicBezTo>
                    <a:pt x="145" y="1"/>
                    <a:pt x="113" y="20"/>
                    <a:pt x="109" y="43"/>
                  </a:cubicBezTo>
                  <a:cubicBezTo>
                    <a:pt x="105" y="74"/>
                    <a:pt x="147" y="89"/>
                    <a:pt x="171" y="96"/>
                  </a:cubicBezTo>
                  <a:cubicBezTo>
                    <a:pt x="218" y="111"/>
                    <a:pt x="264" y="113"/>
                    <a:pt x="311" y="107"/>
                  </a:cubicBezTo>
                  <a:cubicBezTo>
                    <a:pt x="362" y="102"/>
                    <a:pt x="426" y="102"/>
                    <a:pt x="469" y="74"/>
                  </a:cubicBezTo>
                  <a:cubicBezTo>
                    <a:pt x="468" y="69"/>
                    <a:pt x="466" y="69"/>
                    <a:pt x="462" y="65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1"/>
            <p:cNvSpPr>
              <a:spLocks/>
            </p:cNvSpPr>
            <p:nvPr/>
          </p:nvSpPr>
          <p:spPr bwMode="auto">
            <a:xfrm>
              <a:off x="8509000" y="1616075"/>
              <a:ext cx="714375" cy="474663"/>
            </a:xfrm>
            <a:custGeom>
              <a:avLst/>
              <a:gdLst>
                <a:gd name="T0" fmla="*/ 326 w 326"/>
                <a:gd name="T1" fmla="*/ 0 h 217"/>
                <a:gd name="T2" fmla="*/ 182 w 326"/>
                <a:gd name="T3" fmla="*/ 98 h 217"/>
                <a:gd name="T4" fmla="*/ 31 w 326"/>
                <a:gd name="T5" fmla="*/ 178 h 217"/>
                <a:gd name="T6" fmla="*/ 42 w 326"/>
                <a:gd name="T7" fmla="*/ 200 h 217"/>
                <a:gd name="T8" fmla="*/ 119 w 326"/>
                <a:gd name="T9" fmla="*/ 147 h 217"/>
                <a:gd name="T10" fmla="*/ 264 w 326"/>
                <a:gd name="T11" fmla="*/ 87 h 217"/>
                <a:gd name="T12" fmla="*/ 317 w 326"/>
                <a:gd name="T13" fmla="*/ 66 h 217"/>
                <a:gd name="T14" fmla="*/ 206 w 326"/>
                <a:gd name="T15" fmla="*/ 91 h 217"/>
                <a:gd name="T16" fmla="*/ 264 w 326"/>
                <a:gd name="T17" fmla="*/ 44 h 217"/>
                <a:gd name="T18" fmla="*/ 326 w 326"/>
                <a:gd name="T19" fmla="*/ 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217">
                  <a:moveTo>
                    <a:pt x="326" y="0"/>
                  </a:moveTo>
                  <a:cubicBezTo>
                    <a:pt x="271" y="16"/>
                    <a:pt x="228" y="66"/>
                    <a:pt x="182" y="98"/>
                  </a:cubicBezTo>
                  <a:cubicBezTo>
                    <a:pt x="135" y="131"/>
                    <a:pt x="82" y="151"/>
                    <a:pt x="31" y="178"/>
                  </a:cubicBezTo>
                  <a:cubicBezTo>
                    <a:pt x="0" y="195"/>
                    <a:pt x="7" y="217"/>
                    <a:pt x="42" y="200"/>
                  </a:cubicBezTo>
                  <a:cubicBezTo>
                    <a:pt x="69" y="186"/>
                    <a:pt x="91" y="162"/>
                    <a:pt x="119" y="147"/>
                  </a:cubicBezTo>
                  <a:cubicBezTo>
                    <a:pt x="168" y="120"/>
                    <a:pt x="211" y="102"/>
                    <a:pt x="264" y="87"/>
                  </a:cubicBezTo>
                  <a:cubicBezTo>
                    <a:pt x="282" y="82"/>
                    <a:pt x="306" y="78"/>
                    <a:pt x="317" y="66"/>
                  </a:cubicBezTo>
                  <a:cubicBezTo>
                    <a:pt x="288" y="55"/>
                    <a:pt x="239" y="91"/>
                    <a:pt x="206" y="91"/>
                  </a:cubicBezTo>
                  <a:cubicBezTo>
                    <a:pt x="224" y="75"/>
                    <a:pt x="244" y="58"/>
                    <a:pt x="264" y="44"/>
                  </a:cubicBezTo>
                  <a:cubicBezTo>
                    <a:pt x="281" y="33"/>
                    <a:pt x="321" y="15"/>
                    <a:pt x="326" y="2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2"/>
            <p:cNvSpPr>
              <a:spLocks/>
            </p:cNvSpPr>
            <p:nvPr/>
          </p:nvSpPr>
          <p:spPr bwMode="auto">
            <a:xfrm>
              <a:off x="8907463" y="1825625"/>
              <a:ext cx="639763" cy="636588"/>
            </a:xfrm>
            <a:custGeom>
              <a:avLst/>
              <a:gdLst>
                <a:gd name="T0" fmla="*/ 0 w 292"/>
                <a:gd name="T1" fmla="*/ 10 h 290"/>
                <a:gd name="T2" fmla="*/ 239 w 292"/>
                <a:gd name="T3" fmla="*/ 237 h 290"/>
                <a:gd name="T4" fmla="*/ 186 w 292"/>
                <a:gd name="T5" fmla="*/ 181 h 290"/>
                <a:gd name="T6" fmla="*/ 282 w 292"/>
                <a:gd name="T7" fmla="*/ 135 h 290"/>
                <a:gd name="T8" fmla="*/ 157 w 292"/>
                <a:gd name="T9" fmla="*/ 195 h 290"/>
                <a:gd name="T10" fmla="*/ 233 w 292"/>
                <a:gd name="T11" fmla="*/ 217 h 290"/>
                <a:gd name="T12" fmla="*/ 139 w 292"/>
                <a:gd name="T13" fmla="*/ 95 h 290"/>
                <a:gd name="T14" fmla="*/ 13 w 292"/>
                <a:gd name="T15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2" h="290">
                  <a:moveTo>
                    <a:pt x="0" y="10"/>
                  </a:moveTo>
                  <a:cubicBezTo>
                    <a:pt x="117" y="51"/>
                    <a:pt x="175" y="159"/>
                    <a:pt x="239" y="237"/>
                  </a:cubicBezTo>
                  <a:cubicBezTo>
                    <a:pt x="211" y="228"/>
                    <a:pt x="162" y="204"/>
                    <a:pt x="186" y="181"/>
                  </a:cubicBezTo>
                  <a:cubicBezTo>
                    <a:pt x="210" y="155"/>
                    <a:pt x="257" y="155"/>
                    <a:pt x="282" y="135"/>
                  </a:cubicBezTo>
                  <a:cubicBezTo>
                    <a:pt x="266" y="126"/>
                    <a:pt x="155" y="166"/>
                    <a:pt x="157" y="195"/>
                  </a:cubicBezTo>
                  <a:cubicBezTo>
                    <a:pt x="159" y="213"/>
                    <a:pt x="292" y="290"/>
                    <a:pt x="233" y="217"/>
                  </a:cubicBezTo>
                  <a:cubicBezTo>
                    <a:pt x="201" y="175"/>
                    <a:pt x="177" y="132"/>
                    <a:pt x="139" y="95"/>
                  </a:cubicBezTo>
                  <a:cubicBezTo>
                    <a:pt x="104" y="61"/>
                    <a:pt x="58" y="19"/>
                    <a:pt x="13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3"/>
            <p:cNvSpPr>
              <a:spLocks/>
            </p:cNvSpPr>
            <p:nvPr/>
          </p:nvSpPr>
          <p:spPr bwMode="auto">
            <a:xfrm>
              <a:off x="9478963" y="2024063"/>
              <a:ext cx="401638" cy="673100"/>
            </a:xfrm>
            <a:custGeom>
              <a:avLst/>
              <a:gdLst>
                <a:gd name="T0" fmla="*/ 43 w 183"/>
                <a:gd name="T1" fmla="*/ 11 h 307"/>
                <a:gd name="T2" fmla="*/ 54 w 183"/>
                <a:gd name="T3" fmla="*/ 67 h 307"/>
                <a:gd name="T4" fmla="*/ 87 w 183"/>
                <a:gd name="T5" fmla="*/ 96 h 307"/>
                <a:gd name="T6" fmla="*/ 14 w 183"/>
                <a:gd name="T7" fmla="*/ 198 h 307"/>
                <a:gd name="T8" fmla="*/ 52 w 183"/>
                <a:gd name="T9" fmla="*/ 255 h 307"/>
                <a:gd name="T10" fmla="*/ 83 w 183"/>
                <a:gd name="T11" fmla="*/ 262 h 307"/>
                <a:gd name="T12" fmla="*/ 109 w 183"/>
                <a:gd name="T13" fmla="*/ 266 h 307"/>
                <a:gd name="T14" fmla="*/ 138 w 183"/>
                <a:gd name="T15" fmla="*/ 271 h 307"/>
                <a:gd name="T16" fmla="*/ 151 w 183"/>
                <a:gd name="T17" fmla="*/ 276 h 307"/>
                <a:gd name="T18" fmla="*/ 178 w 183"/>
                <a:gd name="T19" fmla="*/ 269 h 307"/>
                <a:gd name="T20" fmla="*/ 162 w 183"/>
                <a:gd name="T21" fmla="*/ 286 h 307"/>
                <a:gd name="T22" fmla="*/ 156 w 183"/>
                <a:gd name="T23" fmla="*/ 262 h 307"/>
                <a:gd name="T24" fmla="*/ 138 w 183"/>
                <a:gd name="T25" fmla="*/ 244 h 307"/>
                <a:gd name="T26" fmla="*/ 107 w 183"/>
                <a:gd name="T27" fmla="*/ 245 h 307"/>
                <a:gd name="T28" fmla="*/ 89 w 183"/>
                <a:gd name="T29" fmla="*/ 229 h 307"/>
                <a:gd name="T30" fmla="*/ 65 w 183"/>
                <a:gd name="T31" fmla="*/ 258 h 307"/>
                <a:gd name="T32" fmla="*/ 61 w 183"/>
                <a:gd name="T33" fmla="*/ 215 h 307"/>
                <a:gd name="T34" fmla="*/ 31 w 183"/>
                <a:gd name="T35" fmla="*/ 262 h 307"/>
                <a:gd name="T36" fmla="*/ 21 w 183"/>
                <a:gd name="T37" fmla="*/ 202 h 307"/>
                <a:gd name="T38" fmla="*/ 67 w 183"/>
                <a:gd name="T39" fmla="*/ 138 h 307"/>
                <a:gd name="T40" fmla="*/ 100 w 183"/>
                <a:gd name="T41" fmla="*/ 118 h 307"/>
                <a:gd name="T42" fmla="*/ 129 w 183"/>
                <a:gd name="T43" fmla="*/ 109 h 307"/>
                <a:gd name="T44" fmla="*/ 98 w 183"/>
                <a:gd name="T45" fmla="*/ 107 h 307"/>
                <a:gd name="T46" fmla="*/ 71 w 183"/>
                <a:gd name="T47" fmla="*/ 62 h 307"/>
                <a:gd name="T48" fmla="*/ 31 w 183"/>
                <a:gd name="T49" fmla="*/ 54 h 307"/>
                <a:gd name="T50" fmla="*/ 41 w 183"/>
                <a:gd name="T51" fmla="*/ 1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3" h="307">
                  <a:moveTo>
                    <a:pt x="43" y="11"/>
                  </a:moveTo>
                  <a:cubicBezTo>
                    <a:pt x="11" y="25"/>
                    <a:pt x="18" y="96"/>
                    <a:pt x="54" y="67"/>
                  </a:cubicBezTo>
                  <a:cubicBezTo>
                    <a:pt x="49" y="89"/>
                    <a:pt x="67" y="102"/>
                    <a:pt x="87" y="96"/>
                  </a:cubicBezTo>
                  <a:cubicBezTo>
                    <a:pt x="92" y="120"/>
                    <a:pt x="25" y="171"/>
                    <a:pt x="14" y="198"/>
                  </a:cubicBezTo>
                  <a:cubicBezTo>
                    <a:pt x="0" y="235"/>
                    <a:pt x="7" y="307"/>
                    <a:pt x="52" y="255"/>
                  </a:cubicBezTo>
                  <a:cubicBezTo>
                    <a:pt x="60" y="266"/>
                    <a:pt x="72" y="267"/>
                    <a:pt x="83" y="262"/>
                  </a:cubicBezTo>
                  <a:cubicBezTo>
                    <a:pt x="92" y="269"/>
                    <a:pt x="98" y="269"/>
                    <a:pt x="109" y="266"/>
                  </a:cubicBezTo>
                  <a:cubicBezTo>
                    <a:pt x="114" y="280"/>
                    <a:pt x="127" y="280"/>
                    <a:pt x="138" y="271"/>
                  </a:cubicBezTo>
                  <a:cubicBezTo>
                    <a:pt x="142" y="273"/>
                    <a:pt x="149" y="276"/>
                    <a:pt x="151" y="276"/>
                  </a:cubicBezTo>
                  <a:cubicBezTo>
                    <a:pt x="158" y="298"/>
                    <a:pt x="183" y="286"/>
                    <a:pt x="178" y="269"/>
                  </a:cubicBezTo>
                  <a:cubicBezTo>
                    <a:pt x="174" y="273"/>
                    <a:pt x="165" y="278"/>
                    <a:pt x="162" y="286"/>
                  </a:cubicBezTo>
                  <a:cubicBezTo>
                    <a:pt x="156" y="278"/>
                    <a:pt x="154" y="271"/>
                    <a:pt x="156" y="262"/>
                  </a:cubicBezTo>
                  <a:cubicBezTo>
                    <a:pt x="138" y="286"/>
                    <a:pt x="140" y="255"/>
                    <a:pt x="138" y="244"/>
                  </a:cubicBezTo>
                  <a:cubicBezTo>
                    <a:pt x="123" y="278"/>
                    <a:pt x="122" y="262"/>
                    <a:pt x="107" y="245"/>
                  </a:cubicBezTo>
                  <a:cubicBezTo>
                    <a:pt x="100" y="289"/>
                    <a:pt x="91" y="231"/>
                    <a:pt x="89" y="229"/>
                  </a:cubicBezTo>
                  <a:cubicBezTo>
                    <a:pt x="83" y="236"/>
                    <a:pt x="85" y="276"/>
                    <a:pt x="65" y="258"/>
                  </a:cubicBezTo>
                  <a:cubicBezTo>
                    <a:pt x="49" y="244"/>
                    <a:pt x="76" y="231"/>
                    <a:pt x="61" y="215"/>
                  </a:cubicBezTo>
                  <a:cubicBezTo>
                    <a:pt x="51" y="227"/>
                    <a:pt x="58" y="266"/>
                    <a:pt x="31" y="262"/>
                  </a:cubicBezTo>
                  <a:cubicBezTo>
                    <a:pt x="5" y="258"/>
                    <a:pt x="16" y="218"/>
                    <a:pt x="21" y="202"/>
                  </a:cubicBezTo>
                  <a:cubicBezTo>
                    <a:pt x="31" y="174"/>
                    <a:pt x="45" y="156"/>
                    <a:pt x="67" y="138"/>
                  </a:cubicBezTo>
                  <a:cubicBezTo>
                    <a:pt x="78" y="129"/>
                    <a:pt x="87" y="122"/>
                    <a:pt x="100" y="118"/>
                  </a:cubicBezTo>
                  <a:cubicBezTo>
                    <a:pt x="112" y="114"/>
                    <a:pt x="123" y="131"/>
                    <a:pt x="129" y="109"/>
                  </a:cubicBezTo>
                  <a:cubicBezTo>
                    <a:pt x="120" y="102"/>
                    <a:pt x="109" y="102"/>
                    <a:pt x="98" y="107"/>
                  </a:cubicBezTo>
                  <a:cubicBezTo>
                    <a:pt x="103" y="76"/>
                    <a:pt x="38" y="93"/>
                    <a:pt x="71" y="62"/>
                  </a:cubicBezTo>
                  <a:cubicBezTo>
                    <a:pt x="56" y="42"/>
                    <a:pt x="31" y="82"/>
                    <a:pt x="31" y="54"/>
                  </a:cubicBezTo>
                  <a:cubicBezTo>
                    <a:pt x="29" y="47"/>
                    <a:pt x="80" y="0"/>
                    <a:pt x="41" y="1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4"/>
            <p:cNvSpPr>
              <a:spLocks/>
            </p:cNvSpPr>
            <p:nvPr/>
          </p:nvSpPr>
          <p:spPr bwMode="auto">
            <a:xfrm>
              <a:off x="7631113" y="2339975"/>
              <a:ext cx="2111375" cy="696913"/>
            </a:xfrm>
            <a:custGeom>
              <a:avLst/>
              <a:gdLst>
                <a:gd name="T0" fmla="*/ 27 w 963"/>
                <a:gd name="T1" fmla="*/ 0 h 318"/>
                <a:gd name="T2" fmla="*/ 38 w 963"/>
                <a:gd name="T3" fmla="*/ 154 h 318"/>
                <a:gd name="T4" fmla="*/ 184 w 963"/>
                <a:gd name="T5" fmla="*/ 207 h 318"/>
                <a:gd name="T6" fmla="*/ 504 w 963"/>
                <a:gd name="T7" fmla="*/ 194 h 318"/>
                <a:gd name="T8" fmla="*/ 824 w 963"/>
                <a:gd name="T9" fmla="*/ 247 h 318"/>
                <a:gd name="T10" fmla="*/ 904 w 963"/>
                <a:gd name="T11" fmla="*/ 294 h 318"/>
                <a:gd name="T12" fmla="*/ 939 w 963"/>
                <a:gd name="T13" fmla="*/ 314 h 318"/>
                <a:gd name="T14" fmla="*/ 930 w 963"/>
                <a:gd name="T15" fmla="*/ 300 h 318"/>
                <a:gd name="T16" fmla="*/ 779 w 963"/>
                <a:gd name="T17" fmla="*/ 225 h 318"/>
                <a:gd name="T18" fmla="*/ 424 w 963"/>
                <a:gd name="T19" fmla="*/ 189 h 318"/>
                <a:gd name="T20" fmla="*/ 275 w 963"/>
                <a:gd name="T21" fmla="*/ 194 h 318"/>
                <a:gd name="T22" fmla="*/ 83 w 963"/>
                <a:gd name="T23" fmla="*/ 172 h 318"/>
                <a:gd name="T24" fmla="*/ 31 w 963"/>
                <a:gd name="T25" fmla="*/ 94 h 318"/>
                <a:gd name="T26" fmla="*/ 27 w 963"/>
                <a:gd name="T27" fmla="*/ 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3" h="318">
                  <a:moveTo>
                    <a:pt x="27" y="0"/>
                  </a:moveTo>
                  <a:cubicBezTo>
                    <a:pt x="0" y="41"/>
                    <a:pt x="11" y="116"/>
                    <a:pt x="38" y="154"/>
                  </a:cubicBezTo>
                  <a:cubicBezTo>
                    <a:pt x="71" y="200"/>
                    <a:pt x="133" y="205"/>
                    <a:pt x="184" y="207"/>
                  </a:cubicBezTo>
                  <a:cubicBezTo>
                    <a:pt x="291" y="211"/>
                    <a:pt x="398" y="203"/>
                    <a:pt x="504" y="194"/>
                  </a:cubicBezTo>
                  <a:cubicBezTo>
                    <a:pt x="611" y="185"/>
                    <a:pt x="726" y="203"/>
                    <a:pt x="824" y="247"/>
                  </a:cubicBezTo>
                  <a:cubicBezTo>
                    <a:pt x="854" y="260"/>
                    <a:pt x="877" y="278"/>
                    <a:pt x="904" y="294"/>
                  </a:cubicBezTo>
                  <a:cubicBezTo>
                    <a:pt x="912" y="298"/>
                    <a:pt x="932" y="314"/>
                    <a:pt x="939" y="314"/>
                  </a:cubicBezTo>
                  <a:cubicBezTo>
                    <a:pt x="963" y="318"/>
                    <a:pt x="937" y="304"/>
                    <a:pt x="930" y="300"/>
                  </a:cubicBezTo>
                  <a:cubicBezTo>
                    <a:pt x="884" y="273"/>
                    <a:pt x="830" y="243"/>
                    <a:pt x="779" y="225"/>
                  </a:cubicBezTo>
                  <a:cubicBezTo>
                    <a:pt x="664" y="182"/>
                    <a:pt x="548" y="172"/>
                    <a:pt x="424" y="189"/>
                  </a:cubicBezTo>
                  <a:cubicBezTo>
                    <a:pt x="375" y="194"/>
                    <a:pt x="326" y="194"/>
                    <a:pt x="275" y="194"/>
                  </a:cubicBezTo>
                  <a:cubicBezTo>
                    <a:pt x="209" y="194"/>
                    <a:pt x="142" y="205"/>
                    <a:pt x="83" y="172"/>
                  </a:cubicBezTo>
                  <a:cubicBezTo>
                    <a:pt x="51" y="156"/>
                    <a:pt x="38" y="129"/>
                    <a:pt x="31" y="94"/>
                  </a:cubicBezTo>
                  <a:cubicBezTo>
                    <a:pt x="27" y="72"/>
                    <a:pt x="42" y="18"/>
                    <a:pt x="27" y="3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5"/>
            <p:cNvSpPr>
              <a:spLocks/>
            </p:cNvSpPr>
            <p:nvPr/>
          </p:nvSpPr>
          <p:spPr bwMode="auto">
            <a:xfrm>
              <a:off x="8493125" y="2452688"/>
              <a:ext cx="327025" cy="312738"/>
            </a:xfrm>
            <a:custGeom>
              <a:avLst/>
              <a:gdLst>
                <a:gd name="T0" fmla="*/ 0 w 149"/>
                <a:gd name="T1" fmla="*/ 142 h 142"/>
                <a:gd name="T2" fmla="*/ 149 w 149"/>
                <a:gd name="T3" fmla="*/ 40 h 142"/>
                <a:gd name="T4" fmla="*/ 95 w 149"/>
                <a:gd name="T5" fmla="*/ 57 h 142"/>
                <a:gd name="T6" fmla="*/ 13 w 149"/>
                <a:gd name="T7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142">
                  <a:moveTo>
                    <a:pt x="0" y="142"/>
                  </a:moveTo>
                  <a:cubicBezTo>
                    <a:pt x="22" y="120"/>
                    <a:pt x="105" y="0"/>
                    <a:pt x="149" y="40"/>
                  </a:cubicBezTo>
                  <a:cubicBezTo>
                    <a:pt x="126" y="70"/>
                    <a:pt x="126" y="37"/>
                    <a:pt x="95" y="57"/>
                  </a:cubicBezTo>
                  <a:cubicBezTo>
                    <a:pt x="70" y="72"/>
                    <a:pt x="24" y="115"/>
                    <a:pt x="13" y="14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6"/>
            <p:cNvSpPr>
              <a:spLocks/>
            </p:cNvSpPr>
            <p:nvPr/>
          </p:nvSpPr>
          <p:spPr bwMode="auto">
            <a:xfrm>
              <a:off x="8764588" y="2744788"/>
              <a:ext cx="219075" cy="438150"/>
            </a:xfrm>
            <a:custGeom>
              <a:avLst/>
              <a:gdLst>
                <a:gd name="T0" fmla="*/ 3 w 100"/>
                <a:gd name="T1" fmla="*/ 0 h 200"/>
                <a:gd name="T2" fmla="*/ 20 w 100"/>
                <a:gd name="T3" fmla="*/ 100 h 200"/>
                <a:gd name="T4" fmla="*/ 96 w 100"/>
                <a:gd name="T5" fmla="*/ 200 h 200"/>
                <a:gd name="T6" fmla="*/ 100 w 100"/>
                <a:gd name="T7" fmla="*/ 197 h 200"/>
                <a:gd name="T8" fmla="*/ 29 w 100"/>
                <a:gd name="T9" fmla="*/ 104 h 200"/>
                <a:gd name="T10" fmla="*/ 7 w 100"/>
                <a:gd name="T11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200">
                  <a:moveTo>
                    <a:pt x="3" y="0"/>
                  </a:moveTo>
                  <a:cubicBezTo>
                    <a:pt x="0" y="33"/>
                    <a:pt x="3" y="71"/>
                    <a:pt x="20" y="100"/>
                  </a:cubicBezTo>
                  <a:cubicBezTo>
                    <a:pt x="32" y="128"/>
                    <a:pt x="65" y="193"/>
                    <a:pt x="96" y="200"/>
                  </a:cubicBezTo>
                  <a:cubicBezTo>
                    <a:pt x="98" y="200"/>
                    <a:pt x="100" y="199"/>
                    <a:pt x="100" y="197"/>
                  </a:cubicBezTo>
                  <a:cubicBezTo>
                    <a:pt x="78" y="168"/>
                    <a:pt x="49" y="139"/>
                    <a:pt x="29" y="104"/>
                  </a:cubicBezTo>
                  <a:cubicBezTo>
                    <a:pt x="14" y="79"/>
                    <a:pt x="9" y="26"/>
                    <a:pt x="7" y="2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37"/>
            <p:cNvSpPr>
              <a:spLocks/>
            </p:cNvSpPr>
            <p:nvPr/>
          </p:nvSpPr>
          <p:spPr bwMode="auto">
            <a:xfrm>
              <a:off x="9945688" y="1747838"/>
              <a:ext cx="287338" cy="82550"/>
            </a:xfrm>
            <a:custGeom>
              <a:avLst/>
              <a:gdLst>
                <a:gd name="T0" fmla="*/ 0 w 131"/>
                <a:gd name="T1" fmla="*/ 15 h 38"/>
                <a:gd name="T2" fmla="*/ 123 w 131"/>
                <a:gd name="T3" fmla="*/ 15 h 38"/>
                <a:gd name="T4" fmla="*/ 7 w 131"/>
                <a:gd name="T5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1" h="38">
                  <a:moveTo>
                    <a:pt x="0" y="15"/>
                  </a:moveTo>
                  <a:cubicBezTo>
                    <a:pt x="11" y="2"/>
                    <a:pt x="120" y="0"/>
                    <a:pt x="123" y="15"/>
                  </a:cubicBezTo>
                  <a:cubicBezTo>
                    <a:pt x="131" y="38"/>
                    <a:pt x="23" y="16"/>
                    <a:pt x="7" y="15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38"/>
            <p:cNvSpPr>
              <a:spLocks/>
            </p:cNvSpPr>
            <p:nvPr/>
          </p:nvSpPr>
          <p:spPr bwMode="auto">
            <a:xfrm>
              <a:off x="10147300" y="1474788"/>
              <a:ext cx="938213" cy="304800"/>
            </a:xfrm>
            <a:custGeom>
              <a:avLst/>
              <a:gdLst>
                <a:gd name="T0" fmla="*/ 2 w 428"/>
                <a:gd name="T1" fmla="*/ 139 h 139"/>
                <a:gd name="T2" fmla="*/ 213 w 428"/>
                <a:gd name="T3" fmla="*/ 17 h 139"/>
                <a:gd name="T4" fmla="*/ 428 w 428"/>
                <a:gd name="T5" fmla="*/ 18 h 139"/>
                <a:gd name="T6" fmla="*/ 186 w 428"/>
                <a:gd name="T7" fmla="*/ 33 h 139"/>
                <a:gd name="T8" fmla="*/ 86 w 428"/>
                <a:gd name="T9" fmla="*/ 73 h 139"/>
                <a:gd name="T10" fmla="*/ 0 w 428"/>
                <a:gd name="T11" fmla="*/ 13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8" h="139">
                  <a:moveTo>
                    <a:pt x="2" y="139"/>
                  </a:moveTo>
                  <a:cubicBezTo>
                    <a:pt x="39" y="73"/>
                    <a:pt x="146" y="37"/>
                    <a:pt x="213" y="17"/>
                  </a:cubicBezTo>
                  <a:cubicBezTo>
                    <a:pt x="263" y="0"/>
                    <a:pt x="416" y="0"/>
                    <a:pt x="428" y="18"/>
                  </a:cubicBezTo>
                  <a:cubicBezTo>
                    <a:pt x="354" y="17"/>
                    <a:pt x="266" y="8"/>
                    <a:pt x="186" y="33"/>
                  </a:cubicBezTo>
                  <a:cubicBezTo>
                    <a:pt x="152" y="44"/>
                    <a:pt x="117" y="57"/>
                    <a:pt x="86" y="73"/>
                  </a:cubicBezTo>
                  <a:cubicBezTo>
                    <a:pt x="59" y="89"/>
                    <a:pt x="30" y="128"/>
                    <a:pt x="0" y="137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39"/>
            <p:cNvSpPr>
              <a:spLocks/>
            </p:cNvSpPr>
            <p:nvPr/>
          </p:nvSpPr>
          <p:spPr bwMode="auto">
            <a:xfrm>
              <a:off x="10768013" y="1368425"/>
              <a:ext cx="150813" cy="127000"/>
            </a:xfrm>
            <a:custGeom>
              <a:avLst/>
              <a:gdLst>
                <a:gd name="T0" fmla="*/ 0 w 69"/>
                <a:gd name="T1" fmla="*/ 58 h 58"/>
                <a:gd name="T2" fmla="*/ 69 w 69"/>
                <a:gd name="T3" fmla="*/ 15 h 58"/>
                <a:gd name="T4" fmla="*/ 3 w 69"/>
                <a:gd name="T5" fmla="*/ 5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8">
                  <a:moveTo>
                    <a:pt x="0" y="58"/>
                  </a:moveTo>
                  <a:cubicBezTo>
                    <a:pt x="1" y="26"/>
                    <a:pt x="38" y="0"/>
                    <a:pt x="69" y="15"/>
                  </a:cubicBezTo>
                  <a:cubicBezTo>
                    <a:pt x="45" y="18"/>
                    <a:pt x="11" y="22"/>
                    <a:pt x="3" y="55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0"/>
            <p:cNvSpPr>
              <a:spLocks/>
            </p:cNvSpPr>
            <p:nvPr/>
          </p:nvSpPr>
          <p:spPr bwMode="auto">
            <a:xfrm>
              <a:off x="10682288" y="1508125"/>
              <a:ext cx="285750" cy="96838"/>
            </a:xfrm>
            <a:custGeom>
              <a:avLst/>
              <a:gdLst>
                <a:gd name="T0" fmla="*/ 0 w 130"/>
                <a:gd name="T1" fmla="*/ 3 h 44"/>
                <a:gd name="T2" fmla="*/ 130 w 130"/>
                <a:gd name="T3" fmla="*/ 31 h 44"/>
                <a:gd name="T4" fmla="*/ 71 w 130"/>
                <a:gd name="T5" fmla="*/ 20 h 44"/>
                <a:gd name="T6" fmla="*/ 6 w 130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44">
                  <a:moveTo>
                    <a:pt x="0" y="3"/>
                  </a:moveTo>
                  <a:cubicBezTo>
                    <a:pt x="30" y="20"/>
                    <a:pt x="95" y="44"/>
                    <a:pt x="130" y="31"/>
                  </a:cubicBezTo>
                  <a:cubicBezTo>
                    <a:pt x="117" y="22"/>
                    <a:pt x="88" y="24"/>
                    <a:pt x="71" y="20"/>
                  </a:cubicBezTo>
                  <a:cubicBezTo>
                    <a:pt x="48" y="16"/>
                    <a:pt x="28" y="3"/>
                    <a:pt x="6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1"/>
            <p:cNvSpPr>
              <a:spLocks/>
            </p:cNvSpPr>
            <p:nvPr/>
          </p:nvSpPr>
          <p:spPr bwMode="auto">
            <a:xfrm>
              <a:off x="10437813" y="2024063"/>
              <a:ext cx="325438" cy="577850"/>
            </a:xfrm>
            <a:custGeom>
              <a:avLst/>
              <a:gdLst>
                <a:gd name="T0" fmla="*/ 36 w 149"/>
                <a:gd name="T1" fmla="*/ 12 h 264"/>
                <a:gd name="T2" fmla="*/ 58 w 149"/>
                <a:gd name="T3" fmla="*/ 264 h 264"/>
                <a:gd name="T4" fmla="*/ 30 w 149"/>
                <a:gd name="T5" fmla="*/ 154 h 264"/>
                <a:gd name="T6" fmla="*/ 36 w 149"/>
                <a:gd name="T7" fmla="*/ 40 h 264"/>
                <a:gd name="T8" fmla="*/ 60 w 149"/>
                <a:gd name="T9" fmla="*/ 29 h 264"/>
                <a:gd name="T10" fmla="*/ 109 w 149"/>
                <a:gd name="T11" fmla="*/ 82 h 264"/>
                <a:gd name="T12" fmla="*/ 140 w 149"/>
                <a:gd name="T13" fmla="*/ 145 h 264"/>
                <a:gd name="T14" fmla="*/ 32 w 149"/>
                <a:gd name="T15" fmla="*/ 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264">
                  <a:moveTo>
                    <a:pt x="36" y="12"/>
                  </a:moveTo>
                  <a:cubicBezTo>
                    <a:pt x="0" y="71"/>
                    <a:pt x="30" y="209"/>
                    <a:pt x="58" y="264"/>
                  </a:cubicBezTo>
                  <a:cubicBezTo>
                    <a:pt x="65" y="264"/>
                    <a:pt x="36" y="185"/>
                    <a:pt x="30" y="154"/>
                  </a:cubicBezTo>
                  <a:cubicBezTo>
                    <a:pt x="27" y="122"/>
                    <a:pt x="23" y="62"/>
                    <a:pt x="36" y="40"/>
                  </a:cubicBezTo>
                  <a:cubicBezTo>
                    <a:pt x="54" y="63"/>
                    <a:pt x="65" y="63"/>
                    <a:pt x="60" y="29"/>
                  </a:cubicBezTo>
                  <a:cubicBezTo>
                    <a:pt x="78" y="47"/>
                    <a:pt x="96" y="60"/>
                    <a:pt x="109" y="82"/>
                  </a:cubicBezTo>
                  <a:cubicBezTo>
                    <a:pt x="118" y="100"/>
                    <a:pt x="127" y="127"/>
                    <a:pt x="140" y="145"/>
                  </a:cubicBezTo>
                  <a:cubicBezTo>
                    <a:pt x="149" y="109"/>
                    <a:pt x="72" y="0"/>
                    <a:pt x="32" y="7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2"/>
            <p:cNvSpPr>
              <a:spLocks/>
            </p:cNvSpPr>
            <p:nvPr/>
          </p:nvSpPr>
          <p:spPr bwMode="auto">
            <a:xfrm>
              <a:off x="10615613" y="2243138"/>
              <a:ext cx="84138" cy="190500"/>
            </a:xfrm>
            <a:custGeom>
              <a:avLst/>
              <a:gdLst>
                <a:gd name="T0" fmla="*/ 39 w 39"/>
                <a:gd name="T1" fmla="*/ 3 h 87"/>
                <a:gd name="T2" fmla="*/ 26 w 39"/>
                <a:gd name="T3" fmla="*/ 87 h 87"/>
                <a:gd name="T4" fmla="*/ 39 w 39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87">
                  <a:moveTo>
                    <a:pt x="39" y="3"/>
                  </a:moveTo>
                  <a:cubicBezTo>
                    <a:pt x="13" y="33"/>
                    <a:pt x="15" y="53"/>
                    <a:pt x="26" y="87"/>
                  </a:cubicBezTo>
                  <a:cubicBezTo>
                    <a:pt x="0" y="62"/>
                    <a:pt x="11" y="13"/>
                    <a:pt x="39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3"/>
            <p:cNvSpPr>
              <a:spLocks/>
            </p:cNvSpPr>
            <p:nvPr/>
          </p:nvSpPr>
          <p:spPr bwMode="auto">
            <a:xfrm>
              <a:off x="10720388" y="2266950"/>
              <a:ext cx="127000" cy="127000"/>
            </a:xfrm>
            <a:custGeom>
              <a:avLst/>
              <a:gdLst>
                <a:gd name="T0" fmla="*/ 0 w 58"/>
                <a:gd name="T1" fmla="*/ 9 h 58"/>
                <a:gd name="T2" fmla="*/ 40 w 58"/>
                <a:gd name="T3" fmla="*/ 58 h 58"/>
                <a:gd name="T4" fmla="*/ 5 w 58"/>
                <a:gd name="T5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58">
                  <a:moveTo>
                    <a:pt x="0" y="9"/>
                  </a:moveTo>
                  <a:cubicBezTo>
                    <a:pt x="27" y="12"/>
                    <a:pt x="38" y="36"/>
                    <a:pt x="40" y="58"/>
                  </a:cubicBezTo>
                  <a:cubicBezTo>
                    <a:pt x="58" y="43"/>
                    <a:pt x="27" y="0"/>
                    <a:pt x="5" y="7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4"/>
            <p:cNvSpPr>
              <a:spLocks/>
            </p:cNvSpPr>
            <p:nvPr/>
          </p:nvSpPr>
          <p:spPr bwMode="auto">
            <a:xfrm>
              <a:off x="10668000" y="2159000"/>
              <a:ext cx="342900" cy="155575"/>
            </a:xfrm>
            <a:custGeom>
              <a:avLst/>
              <a:gdLst>
                <a:gd name="T0" fmla="*/ 4 w 157"/>
                <a:gd name="T1" fmla="*/ 12 h 71"/>
                <a:gd name="T2" fmla="*/ 78 w 157"/>
                <a:gd name="T3" fmla="*/ 27 h 71"/>
                <a:gd name="T4" fmla="*/ 157 w 157"/>
                <a:gd name="T5" fmla="*/ 71 h 71"/>
                <a:gd name="T6" fmla="*/ 0 w 157"/>
                <a:gd name="T7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71">
                  <a:moveTo>
                    <a:pt x="4" y="12"/>
                  </a:moveTo>
                  <a:cubicBezTo>
                    <a:pt x="29" y="18"/>
                    <a:pt x="55" y="18"/>
                    <a:pt x="78" y="27"/>
                  </a:cubicBezTo>
                  <a:cubicBezTo>
                    <a:pt x="108" y="38"/>
                    <a:pt x="131" y="54"/>
                    <a:pt x="157" y="71"/>
                  </a:cubicBezTo>
                  <a:cubicBezTo>
                    <a:pt x="155" y="41"/>
                    <a:pt x="29" y="0"/>
                    <a:pt x="0" y="1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5"/>
            <p:cNvSpPr>
              <a:spLocks/>
            </p:cNvSpPr>
            <p:nvPr/>
          </p:nvSpPr>
          <p:spPr bwMode="auto">
            <a:xfrm>
              <a:off x="7734300" y="1892300"/>
              <a:ext cx="858838" cy="687388"/>
            </a:xfrm>
            <a:custGeom>
              <a:avLst/>
              <a:gdLst>
                <a:gd name="T0" fmla="*/ 126 w 392"/>
                <a:gd name="T1" fmla="*/ 55 h 314"/>
                <a:gd name="T2" fmla="*/ 143 w 392"/>
                <a:gd name="T3" fmla="*/ 63 h 314"/>
                <a:gd name="T4" fmla="*/ 162 w 392"/>
                <a:gd name="T5" fmla="*/ 46 h 314"/>
                <a:gd name="T6" fmla="*/ 211 w 392"/>
                <a:gd name="T7" fmla="*/ 21 h 314"/>
                <a:gd name="T8" fmla="*/ 252 w 392"/>
                <a:gd name="T9" fmla="*/ 0 h 314"/>
                <a:gd name="T10" fmla="*/ 235 w 392"/>
                <a:gd name="T11" fmla="*/ 58 h 314"/>
                <a:gd name="T12" fmla="*/ 269 w 392"/>
                <a:gd name="T13" fmla="*/ 57 h 314"/>
                <a:gd name="T14" fmla="*/ 305 w 392"/>
                <a:gd name="T15" fmla="*/ 41 h 314"/>
                <a:gd name="T16" fmla="*/ 267 w 392"/>
                <a:gd name="T17" fmla="*/ 104 h 314"/>
                <a:gd name="T18" fmla="*/ 340 w 392"/>
                <a:gd name="T19" fmla="*/ 91 h 314"/>
                <a:gd name="T20" fmla="*/ 336 w 392"/>
                <a:gd name="T21" fmla="*/ 102 h 314"/>
                <a:gd name="T22" fmla="*/ 330 w 392"/>
                <a:gd name="T23" fmla="*/ 112 h 314"/>
                <a:gd name="T24" fmla="*/ 314 w 392"/>
                <a:gd name="T25" fmla="*/ 132 h 314"/>
                <a:gd name="T26" fmla="*/ 337 w 392"/>
                <a:gd name="T27" fmla="*/ 141 h 314"/>
                <a:gd name="T28" fmla="*/ 359 w 392"/>
                <a:gd name="T29" fmla="*/ 139 h 314"/>
                <a:gd name="T30" fmla="*/ 348 w 392"/>
                <a:gd name="T31" fmla="*/ 153 h 314"/>
                <a:gd name="T32" fmla="*/ 370 w 392"/>
                <a:gd name="T33" fmla="*/ 156 h 314"/>
                <a:gd name="T34" fmla="*/ 392 w 392"/>
                <a:gd name="T35" fmla="*/ 151 h 314"/>
                <a:gd name="T36" fmla="*/ 334 w 392"/>
                <a:gd name="T37" fmla="*/ 189 h 314"/>
                <a:gd name="T38" fmla="*/ 301 w 392"/>
                <a:gd name="T39" fmla="*/ 192 h 314"/>
                <a:gd name="T40" fmla="*/ 270 w 392"/>
                <a:gd name="T41" fmla="*/ 189 h 314"/>
                <a:gd name="T42" fmla="*/ 276 w 392"/>
                <a:gd name="T43" fmla="*/ 209 h 314"/>
                <a:gd name="T44" fmla="*/ 277 w 392"/>
                <a:gd name="T45" fmla="*/ 230 h 314"/>
                <a:gd name="T46" fmla="*/ 236 w 392"/>
                <a:gd name="T47" fmla="*/ 211 h 314"/>
                <a:gd name="T48" fmla="*/ 238 w 392"/>
                <a:gd name="T49" fmla="*/ 226 h 314"/>
                <a:gd name="T50" fmla="*/ 238 w 392"/>
                <a:gd name="T51" fmla="*/ 250 h 314"/>
                <a:gd name="T52" fmla="*/ 212 w 392"/>
                <a:gd name="T53" fmla="*/ 230 h 314"/>
                <a:gd name="T54" fmla="*/ 190 w 392"/>
                <a:gd name="T55" fmla="*/ 206 h 314"/>
                <a:gd name="T56" fmla="*/ 187 w 392"/>
                <a:gd name="T57" fmla="*/ 240 h 314"/>
                <a:gd name="T58" fmla="*/ 168 w 392"/>
                <a:gd name="T59" fmla="*/ 221 h 314"/>
                <a:gd name="T60" fmla="*/ 149 w 392"/>
                <a:gd name="T61" fmla="*/ 198 h 314"/>
                <a:gd name="T62" fmla="*/ 134 w 392"/>
                <a:gd name="T63" fmla="*/ 173 h 314"/>
                <a:gd name="T64" fmla="*/ 115 w 392"/>
                <a:gd name="T65" fmla="*/ 160 h 314"/>
                <a:gd name="T66" fmla="*/ 116 w 392"/>
                <a:gd name="T67" fmla="*/ 196 h 314"/>
                <a:gd name="T68" fmla="*/ 128 w 392"/>
                <a:gd name="T69" fmla="*/ 214 h 314"/>
                <a:gd name="T70" fmla="*/ 135 w 392"/>
                <a:gd name="T71" fmla="*/ 221 h 314"/>
                <a:gd name="T72" fmla="*/ 132 w 392"/>
                <a:gd name="T73" fmla="*/ 229 h 314"/>
                <a:gd name="T74" fmla="*/ 126 w 392"/>
                <a:gd name="T75" fmla="*/ 272 h 314"/>
                <a:gd name="T76" fmla="*/ 131 w 392"/>
                <a:gd name="T77" fmla="*/ 293 h 314"/>
                <a:gd name="T78" fmla="*/ 140 w 392"/>
                <a:gd name="T79" fmla="*/ 314 h 314"/>
                <a:gd name="T80" fmla="*/ 126 w 392"/>
                <a:gd name="T81" fmla="*/ 302 h 314"/>
                <a:gd name="T82" fmla="*/ 114 w 392"/>
                <a:gd name="T83" fmla="*/ 285 h 314"/>
                <a:gd name="T84" fmla="*/ 105 w 392"/>
                <a:gd name="T85" fmla="*/ 268 h 314"/>
                <a:gd name="T86" fmla="*/ 95 w 392"/>
                <a:gd name="T87" fmla="*/ 252 h 314"/>
                <a:gd name="T88" fmla="*/ 86 w 392"/>
                <a:gd name="T89" fmla="*/ 266 h 314"/>
                <a:gd name="T90" fmla="*/ 83 w 392"/>
                <a:gd name="T91" fmla="*/ 282 h 314"/>
                <a:gd name="T92" fmla="*/ 69 w 392"/>
                <a:gd name="T93" fmla="*/ 264 h 314"/>
                <a:gd name="T94" fmla="*/ 60 w 392"/>
                <a:gd name="T95" fmla="*/ 246 h 314"/>
                <a:gd name="T96" fmla="*/ 48 w 392"/>
                <a:gd name="T97" fmla="*/ 258 h 314"/>
                <a:gd name="T98" fmla="*/ 38 w 392"/>
                <a:gd name="T99" fmla="*/ 269 h 314"/>
                <a:gd name="T100" fmla="*/ 33 w 392"/>
                <a:gd name="T101" fmla="*/ 227 h 314"/>
                <a:gd name="T102" fmla="*/ 38 w 392"/>
                <a:gd name="T103" fmla="*/ 205 h 314"/>
                <a:gd name="T104" fmla="*/ 38 w 392"/>
                <a:gd name="T105" fmla="*/ 184 h 314"/>
                <a:gd name="T106" fmla="*/ 20 w 392"/>
                <a:gd name="T107" fmla="*/ 198 h 314"/>
                <a:gd name="T108" fmla="*/ 0 w 392"/>
                <a:gd name="T109" fmla="*/ 212 h 314"/>
                <a:gd name="T110" fmla="*/ 5 w 392"/>
                <a:gd name="T111" fmla="*/ 191 h 314"/>
                <a:gd name="T112" fmla="*/ 9 w 392"/>
                <a:gd name="T113" fmla="*/ 167 h 314"/>
                <a:gd name="T114" fmla="*/ 33 w 392"/>
                <a:gd name="T115" fmla="*/ 123 h 314"/>
                <a:gd name="T116" fmla="*/ 43 w 392"/>
                <a:gd name="T117" fmla="*/ 80 h 314"/>
                <a:gd name="T118" fmla="*/ 56 w 392"/>
                <a:gd name="T119" fmla="*/ 59 h 314"/>
                <a:gd name="T120" fmla="*/ 85 w 392"/>
                <a:gd name="T121" fmla="*/ 42 h 314"/>
                <a:gd name="T122" fmla="*/ 126 w 392"/>
                <a:gd name="T123" fmla="*/ 5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2" h="314">
                  <a:moveTo>
                    <a:pt x="126" y="55"/>
                  </a:moveTo>
                  <a:cubicBezTo>
                    <a:pt x="133" y="61"/>
                    <a:pt x="133" y="68"/>
                    <a:pt x="143" y="63"/>
                  </a:cubicBezTo>
                  <a:cubicBezTo>
                    <a:pt x="149" y="60"/>
                    <a:pt x="157" y="51"/>
                    <a:pt x="162" y="46"/>
                  </a:cubicBezTo>
                  <a:cubicBezTo>
                    <a:pt x="177" y="35"/>
                    <a:pt x="194" y="29"/>
                    <a:pt x="211" y="21"/>
                  </a:cubicBezTo>
                  <a:cubicBezTo>
                    <a:pt x="226" y="16"/>
                    <a:pt x="243" y="15"/>
                    <a:pt x="252" y="0"/>
                  </a:cubicBezTo>
                  <a:cubicBezTo>
                    <a:pt x="249" y="20"/>
                    <a:pt x="246" y="40"/>
                    <a:pt x="235" y="58"/>
                  </a:cubicBezTo>
                  <a:cubicBezTo>
                    <a:pt x="245" y="54"/>
                    <a:pt x="259" y="57"/>
                    <a:pt x="269" y="57"/>
                  </a:cubicBezTo>
                  <a:cubicBezTo>
                    <a:pt x="284" y="55"/>
                    <a:pt x="293" y="51"/>
                    <a:pt x="305" y="41"/>
                  </a:cubicBezTo>
                  <a:cubicBezTo>
                    <a:pt x="306" y="60"/>
                    <a:pt x="283" y="96"/>
                    <a:pt x="267" y="104"/>
                  </a:cubicBezTo>
                  <a:cubicBezTo>
                    <a:pt x="292" y="104"/>
                    <a:pt x="319" y="106"/>
                    <a:pt x="340" y="91"/>
                  </a:cubicBezTo>
                  <a:cubicBezTo>
                    <a:pt x="338" y="92"/>
                    <a:pt x="337" y="100"/>
                    <a:pt x="336" y="102"/>
                  </a:cubicBezTo>
                  <a:cubicBezTo>
                    <a:pt x="334" y="106"/>
                    <a:pt x="332" y="109"/>
                    <a:pt x="330" y="112"/>
                  </a:cubicBezTo>
                  <a:cubicBezTo>
                    <a:pt x="326" y="120"/>
                    <a:pt x="321" y="127"/>
                    <a:pt x="314" y="132"/>
                  </a:cubicBezTo>
                  <a:cubicBezTo>
                    <a:pt x="322" y="132"/>
                    <a:pt x="328" y="140"/>
                    <a:pt x="337" y="141"/>
                  </a:cubicBezTo>
                  <a:cubicBezTo>
                    <a:pt x="344" y="143"/>
                    <a:pt x="353" y="142"/>
                    <a:pt x="359" y="139"/>
                  </a:cubicBezTo>
                  <a:cubicBezTo>
                    <a:pt x="356" y="141"/>
                    <a:pt x="351" y="149"/>
                    <a:pt x="348" y="153"/>
                  </a:cubicBezTo>
                  <a:cubicBezTo>
                    <a:pt x="355" y="152"/>
                    <a:pt x="363" y="155"/>
                    <a:pt x="370" y="156"/>
                  </a:cubicBezTo>
                  <a:cubicBezTo>
                    <a:pt x="378" y="157"/>
                    <a:pt x="385" y="154"/>
                    <a:pt x="392" y="151"/>
                  </a:cubicBezTo>
                  <a:cubicBezTo>
                    <a:pt x="377" y="167"/>
                    <a:pt x="356" y="185"/>
                    <a:pt x="334" y="189"/>
                  </a:cubicBezTo>
                  <a:cubicBezTo>
                    <a:pt x="324" y="192"/>
                    <a:pt x="312" y="193"/>
                    <a:pt x="301" y="192"/>
                  </a:cubicBezTo>
                  <a:cubicBezTo>
                    <a:pt x="292" y="192"/>
                    <a:pt x="280" y="187"/>
                    <a:pt x="270" y="189"/>
                  </a:cubicBezTo>
                  <a:cubicBezTo>
                    <a:pt x="274" y="196"/>
                    <a:pt x="276" y="200"/>
                    <a:pt x="276" y="209"/>
                  </a:cubicBezTo>
                  <a:cubicBezTo>
                    <a:pt x="275" y="216"/>
                    <a:pt x="274" y="224"/>
                    <a:pt x="277" y="230"/>
                  </a:cubicBezTo>
                  <a:cubicBezTo>
                    <a:pt x="269" y="217"/>
                    <a:pt x="249" y="217"/>
                    <a:pt x="236" y="211"/>
                  </a:cubicBezTo>
                  <a:cubicBezTo>
                    <a:pt x="236" y="216"/>
                    <a:pt x="238" y="221"/>
                    <a:pt x="238" y="226"/>
                  </a:cubicBezTo>
                  <a:cubicBezTo>
                    <a:pt x="238" y="233"/>
                    <a:pt x="239" y="244"/>
                    <a:pt x="238" y="250"/>
                  </a:cubicBezTo>
                  <a:cubicBezTo>
                    <a:pt x="229" y="242"/>
                    <a:pt x="220" y="238"/>
                    <a:pt x="212" y="230"/>
                  </a:cubicBezTo>
                  <a:cubicBezTo>
                    <a:pt x="205" y="222"/>
                    <a:pt x="197" y="215"/>
                    <a:pt x="190" y="206"/>
                  </a:cubicBezTo>
                  <a:cubicBezTo>
                    <a:pt x="184" y="213"/>
                    <a:pt x="185" y="231"/>
                    <a:pt x="187" y="240"/>
                  </a:cubicBezTo>
                  <a:cubicBezTo>
                    <a:pt x="186" y="231"/>
                    <a:pt x="175" y="225"/>
                    <a:pt x="168" y="221"/>
                  </a:cubicBezTo>
                  <a:cubicBezTo>
                    <a:pt x="158" y="215"/>
                    <a:pt x="154" y="208"/>
                    <a:pt x="149" y="198"/>
                  </a:cubicBezTo>
                  <a:cubicBezTo>
                    <a:pt x="144" y="190"/>
                    <a:pt x="139" y="181"/>
                    <a:pt x="134" y="173"/>
                  </a:cubicBezTo>
                  <a:cubicBezTo>
                    <a:pt x="131" y="169"/>
                    <a:pt x="121" y="158"/>
                    <a:pt x="115" y="160"/>
                  </a:cubicBezTo>
                  <a:cubicBezTo>
                    <a:pt x="104" y="165"/>
                    <a:pt x="113" y="189"/>
                    <a:pt x="116" y="196"/>
                  </a:cubicBezTo>
                  <a:cubicBezTo>
                    <a:pt x="120" y="202"/>
                    <a:pt x="122" y="208"/>
                    <a:pt x="128" y="214"/>
                  </a:cubicBezTo>
                  <a:cubicBezTo>
                    <a:pt x="130" y="216"/>
                    <a:pt x="134" y="218"/>
                    <a:pt x="135" y="221"/>
                  </a:cubicBezTo>
                  <a:cubicBezTo>
                    <a:pt x="137" y="226"/>
                    <a:pt x="136" y="225"/>
                    <a:pt x="132" y="229"/>
                  </a:cubicBezTo>
                  <a:cubicBezTo>
                    <a:pt x="121" y="241"/>
                    <a:pt x="123" y="258"/>
                    <a:pt x="126" y="272"/>
                  </a:cubicBezTo>
                  <a:cubicBezTo>
                    <a:pt x="127" y="279"/>
                    <a:pt x="128" y="286"/>
                    <a:pt x="131" y="293"/>
                  </a:cubicBezTo>
                  <a:cubicBezTo>
                    <a:pt x="133" y="299"/>
                    <a:pt x="137" y="308"/>
                    <a:pt x="140" y="314"/>
                  </a:cubicBezTo>
                  <a:cubicBezTo>
                    <a:pt x="136" y="309"/>
                    <a:pt x="131" y="306"/>
                    <a:pt x="126" y="302"/>
                  </a:cubicBezTo>
                  <a:cubicBezTo>
                    <a:pt x="122" y="297"/>
                    <a:pt x="119" y="291"/>
                    <a:pt x="114" y="285"/>
                  </a:cubicBezTo>
                  <a:cubicBezTo>
                    <a:pt x="110" y="280"/>
                    <a:pt x="108" y="274"/>
                    <a:pt x="105" y="268"/>
                  </a:cubicBezTo>
                  <a:cubicBezTo>
                    <a:pt x="103" y="264"/>
                    <a:pt x="99" y="255"/>
                    <a:pt x="95" y="252"/>
                  </a:cubicBezTo>
                  <a:cubicBezTo>
                    <a:pt x="91" y="257"/>
                    <a:pt x="88" y="260"/>
                    <a:pt x="86" y="266"/>
                  </a:cubicBezTo>
                  <a:cubicBezTo>
                    <a:pt x="84" y="271"/>
                    <a:pt x="84" y="277"/>
                    <a:pt x="83" y="282"/>
                  </a:cubicBezTo>
                  <a:cubicBezTo>
                    <a:pt x="80" y="275"/>
                    <a:pt x="74" y="269"/>
                    <a:pt x="69" y="264"/>
                  </a:cubicBezTo>
                  <a:cubicBezTo>
                    <a:pt x="63" y="258"/>
                    <a:pt x="61" y="254"/>
                    <a:pt x="60" y="246"/>
                  </a:cubicBezTo>
                  <a:cubicBezTo>
                    <a:pt x="55" y="250"/>
                    <a:pt x="53" y="254"/>
                    <a:pt x="48" y="258"/>
                  </a:cubicBezTo>
                  <a:cubicBezTo>
                    <a:pt x="43" y="261"/>
                    <a:pt x="41" y="264"/>
                    <a:pt x="38" y="269"/>
                  </a:cubicBezTo>
                  <a:cubicBezTo>
                    <a:pt x="39" y="254"/>
                    <a:pt x="31" y="242"/>
                    <a:pt x="33" y="227"/>
                  </a:cubicBezTo>
                  <a:cubicBezTo>
                    <a:pt x="35" y="220"/>
                    <a:pt x="37" y="213"/>
                    <a:pt x="38" y="205"/>
                  </a:cubicBezTo>
                  <a:cubicBezTo>
                    <a:pt x="38" y="198"/>
                    <a:pt x="38" y="191"/>
                    <a:pt x="38" y="184"/>
                  </a:cubicBezTo>
                  <a:cubicBezTo>
                    <a:pt x="38" y="192"/>
                    <a:pt x="26" y="195"/>
                    <a:pt x="20" y="198"/>
                  </a:cubicBezTo>
                  <a:cubicBezTo>
                    <a:pt x="12" y="202"/>
                    <a:pt x="6" y="205"/>
                    <a:pt x="0" y="212"/>
                  </a:cubicBezTo>
                  <a:cubicBezTo>
                    <a:pt x="1" y="205"/>
                    <a:pt x="3" y="198"/>
                    <a:pt x="5" y="191"/>
                  </a:cubicBezTo>
                  <a:cubicBezTo>
                    <a:pt x="6" y="183"/>
                    <a:pt x="7" y="174"/>
                    <a:pt x="9" y="167"/>
                  </a:cubicBezTo>
                  <a:cubicBezTo>
                    <a:pt x="13" y="150"/>
                    <a:pt x="24" y="137"/>
                    <a:pt x="33" y="123"/>
                  </a:cubicBezTo>
                  <a:cubicBezTo>
                    <a:pt x="43" y="110"/>
                    <a:pt x="38" y="95"/>
                    <a:pt x="43" y="80"/>
                  </a:cubicBezTo>
                  <a:cubicBezTo>
                    <a:pt x="46" y="73"/>
                    <a:pt x="51" y="64"/>
                    <a:pt x="56" y="59"/>
                  </a:cubicBezTo>
                  <a:cubicBezTo>
                    <a:pt x="65" y="49"/>
                    <a:pt x="71" y="41"/>
                    <a:pt x="85" y="42"/>
                  </a:cubicBezTo>
                  <a:cubicBezTo>
                    <a:pt x="99" y="42"/>
                    <a:pt x="115" y="46"/>
                    <a:pt x="126" y="55"/>
                  </a:cubicBezTo>
                  <a:close/>
                </a:path>
              </a:pathLst>
            </a:custGeom>
            <a:solidFill>
              <a:srgbClr val="A98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6"/>
            <p:cNvSpPr>
              <a:spLocks/>
            </p:cNvSpPr>
            <p:nvPr/>
          </p:nvSpPr>
          <p:spPr bwMode="auto">
            <a:xfrm>
              <a:off x="8013700" y="1722438"/>
              <a:ext cx="558800" cy="280988"/>
            </a:xfrm>
            <a:custGeom>
              <a:avLst/>
              <a:gdLst>
                <a:gd name="T0" fmla="*/ 18 w 255"/>
                <a:gd name="T1" fmla="*/ 44 h 128"/>
                <a:gd name="T2" fmla="*/ 5 w 255"/>
                <a:gd name="T3" fmla="*/ 88 h 128"/>
                <a:gd name="T4" fmla="*/ 24 w 255"/>
                <a:gd name="T5" fmla="*/ 128 h 128"/>
                <a:gd name="T6" fmla="*/ 42 w 255"/>
                <a:gd name="T7" fmla="*/ 62 h 128"/>
                <a:gd name="T8" fmla="*/ 35 w 255"/>
                <a:gd name="T9" fmla="*/ 88 h 128"/>
                <a:gd name="T10" fmla="*/ 35 w 255"/>
                <a:gd name="T11" fmla="*/ 116 h 128"/>
                <a:gd name="T12" fmla="*/ 105 w 255"/>
                <a:gd name="T13" fmla="*/ 66 h 128"/>
                <a:gd name="T14" fmla="*/ 153 w 255"/>
                <a:gd name="T15" fmla="*/ 74 h 128"/>
                <a:gd name="T16" fmla="*/ 205 w 255"/>
                <a:gd name="T17" fmla="*/ 68 h 128"/>
                <a:gd name="T18" fmla="*/ 173 w 255"/>
                <a:gd name="T19" fmla="*/ 44 h 128"/>
                <a:gd name="T20" fmla="*/ 192 w 255"/>
                <a:gd name="T21" fmla="*/ 45 h 128"/>
                <a:gd name="T22" fmla="*/ 215 w 255"/>
                <a:gd name="T23" fmla="*/ 43 h 128"/>
                <a:gd name="T24" fmla="*/ 255 w 255"/>
                <a:gd name="T25" fmla="*/ 32 h 128"/>
                <a:gd name="T26" fmla="*/ 215 w 255"/>
                <a:gd name="T27" fmla="*/ 19 h 128"/>
                <a:gd name="T28" fmla="*/ 243 w 255"/>
                <a:gd name="T29" fmla="*/ 0 h 128"/>
                <a:gd name="T30" fmla="*/ 215 w 255"/>
                <a:gd name="T31" fmla="*/ 3 h 128"/>
                <a:gd name="T32" fmla="*/ 184 w 255"/>
                <a:gd name="T33" fmla="*/ 6 h 128"/>
                <a:gd name="T34" fmla="*/ 125 w 255"/>
                <a:gd name="T35" fmla="*/ 15 h 128"/>
                <a:gd name="T36" fmla="*/ 103 w 255"/>
                <a:gd name="T37" fmla="*/ 27 h 128"/>
                <a:gd name="T38" fmla="*/ 74 w 255"/>
                <a:gd name="T39" fmla="*/ 27 h 128"/>
                <a:gd name="T40" fmla="*/ 19 w 255"/>
                <a:gd name="T41" fmla="*/ 4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5" h="128">
                  <a:moveTo>
                    <a:pt x="18" y="44"/>
                  </a:moveTo>
                  <a:cubicBezTo>
                    <a:pt x="2" y="56"/>
                    <a:pt x="0" y="69"/>
                    <a:pt x="5" y="88"/>
                  </a:cubicBezTo>
                  <a:cubicBezTo>
                    <a:pt x="7" y="100"/>
                    <a:pt x="12" y="120"/>
                    <a:pt x="24" y="128"/>
                  </a:cubicBezTo>
                  <a:cubicBezTo>
                    <a:pt x="20" y="105"/>
                    <a:pt x="14" y="72"/>
                    <a:pt x="42" y="62"/>
                  </a:cubicBezTo>
                  <a:cubicBezTo>
                    <a:pt x="40" y="71"/>
                    <a:pt x="36" y="78"/>
                    <a:pt x="35" y="88"/>
                  </a:cubicBezTo>
                  <a:cubicBezTo>
                    <a:pt x="34" y="97"/>
                    <a:pt x="35" y="107"/>
                    <a:pt x="35" y="116"/>
                  </a:cubicBezTo>
                  <a:cubicBezTo>
                    <a:pt x="49" y="87"/>
                    <a:pt x="71" y="67"/>
                    <a:pt x="105" y="66"/>
                  </a:cubicBezTo>
                  <a:cubicBezTo>
                    <a:pt x="122" y="65"/>
                    <a:pt x="137" y="72"/>
                    <a:pt x="153" y="74"/>
                  </a:cubicBezTo>
                  <a:cubicBezTo>
                    <a:pt x="171" y="77"/>
                    <a:pt x="189" y="74"/>
                    <a:pt x="205" y="68"/>
                  </a:cubicBezTo>
                  <a:cubicBezTo>
                    <a:pt x="192" y="66"/>
                    <a:pt x="182" y="53"/>
                    <a:pt x="173" y="44"/>
                  </a:cubicBezTo>
                  <a:cubicBezTo>
                    <a:pt x="179" y="42"/>
                    <a:pt x="186" y="44"/>
                    <a:pt x="192" y="45"/>
                  </a:cubicBezTo>
                  <a:cubicBezTo>
                    <a:pt x="201" y="46"/>
                    <a:pt x="207" y="44"/>
                    <a:pt x="215" y="43"/>
                  </a:cubicBezTo>
                  <a:cubicBezTo>
                    <a:pt x="227" y="40"/>
                    <a:pt x="244" y="39"/>
                    <a:pt x="255" y="32"/>
                  </a:cubicBezTo>
                  <a:cubicBezTo>
                    <a:pt x="244" y="26"/>
                    <a:pt x="227" y="24"/>
                    <a:pt x="215" y="19"/>
                  </a:cubicBezTo>
                  <a:cubicBezTo>
                    <a:pt x="226" y="18"/>
                    <a:pt x="238" y="9"/>
                    <a:pt x="243" y="0"/>
                  </a:cubicBezTo>
                  <a:cubicBezTo>
                    <a:pt x="234" y="2"/>
                    <a:pt x="224" y="1"/>
                    <a:pt x="215" y="3"/>
                  </a:cubicBezTo>
                  <a:cubicBezTo>
                    <a:pt x="204" y="5"/>
                    <a:pt x="195" y="6"/>
                    <a:pt x="184" y="6"/>
                  </a:cubicBezTo>
                  <a:cubicBezTo>
                    <a:pt x="167" y="6"/>
                    <a:pt x="138" y="1"/>
                    <a:pt x="125" y="15"/>
                  </a:cubicBezTo>
                  <a:cubicBezTo>
                    <a:pt x="116" y="24"/>
                    <a:pt x="118" y="28"/>
                    <a:pt x="103" y="27"/>
                  </a:cubicBezTo>
                  <a:cubicBezTo>
                    <a:pt x="94" y="27"/>
                    <a:pt x="84" y="27"/>
                    <a:pt x="74" y="27"/>
                  </a:cubicBezTo>
                  <a:cubicBezTo>
                    <a:pt x="54" y="29"/>
                    <a:pt x="37" y="35"/>
                    <a:pt x="19" y="44"/>
                  </a:cubicBezTo>
                </a:path>
              </a:pathLst>
            </a:custGeom>
            <a:solidFill>
              <a:srgbClr val="A98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47"/>
            <p:cNvSpPr>
              <a:spLocks/>
            </p:cNvSpPr>
            <p:nvPr/>
          </p:nvSpPr>
          <p:spPr bwMode="auto">
            <a:xfrm>
              <a:off x="8455025" y="1512888"/>
              <a:ext cx="531813" cy="230188"/>
            </a:xfrm>
            <a:custGeom>
              <a:avLst/>
              <a:gdLst>
                <a:gd name="T0" fmla="*/ 0 w 242"/>
                <a:gd name="T1" fmla="*/ 76 h 105"/>
                <a:gd name="T2" fmla="*/ 18 w 242"/>
                <a:gd name="T3" fmla="*/ 54 h 105"/>
                <a:gd name="T4" fmla="*/ 45 w 242"/>
                <a:gd name="T5" fmla="*/ 32 h 105"/>
                <a:gd name="T6" fmla="*/ 106 w 242"/>
                <a:gd name="T7" fmla="*/ 6 h 105"/>
                <a:gd name="T8" fmla="*/ 170 w 242"/>
                <a:gd name="T9" fmla="*/ 2 h 105"/>
                <a:gd name="T10" fmla="*/ 229 w 242"/>
                <a:gd name="T11" fmla="*/ 9 h 105"/>
                <a:gd name="T12" fmla="*/ 242 w 242"/>
                <a:gd name="T13" fmla="*/ 17 h 105"/>
                <a:gd name="T14" fmla="*/ 212 w 242"/>
                <a:gd name="T15" fmla="*/ 16 h 105"/>
                <a:gd name="T16" fmla="*/ 168 w 242"/>
                <a:gd name="T17" fmla="*/ 22 h 105"/>
                <a:gd name="T18" fmla="*/ 127 w 242"/>
                <a:gd name="T19" fmla="*/ 38 h 105"/>
                <a:gd name="T20" fmla="*/ 109 w 242"/>
                <a:gd name="T21" fmla="*/ 52 h 105"/>
                <a:gd name="T22" fmla="*/ 124 w 242"/>
                <a:gd name="T23" fmla="*/ 60 h 105"/>
                <a:gd name="T24" fmla="*/ 76 w 242"/>
                <a:gd name="T25" fmla="*/ 83 h 105"/>
                <a:gd name="T26" fmla="*/ 51 w 242"/>
                <a:gd name="T27" fmla="*/ 84 h 105"/>
                <a:gd name="T28" fmla="*/ 56 w 242"/>
                <a:gd name="T29" fmla="*/ 105 h 105"/>
                <a:gd name="T30" fmla="*/ 22 w 242"/>
                <a:gd name="T31" fmla="*/ 93 h 105"/>
                <a:gd name="T32" fmla="*/ 12 w 242"/>
                <a:gd name="T33" fmla="*/ 79 h 105"/>
                <a:gd name="T34" fmla="*/ 0 w 242"/>
                <a:gd name="T35" fmla="*/ 7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2" h="105">
                  <a:moveTo>
                    <a:pt x="0" y="76"/>
                  </a:moveTo>
                  <a:cubicBezTo>
                    <a:pt x="4" y="67"/>
                    <a:pt x="14" y="60"/>
                    <a:pt x="18" y="54"/>
                  </a:cubicBezTo>
                  <a:cubicBezTo>
                    <a:pt x="26" y="45"/>
                    <a:pt x="35" y="38"/>
                    <a:pt x="45" y="32"/>
                  </a:cubicBezTo>
                  <a:cubicBezTo>
                    <a:pt x="64" y="21"/>
                    <a:pt x="85" y="13"/>
                    <a:pt x="106" y="6"/>
                  </a:cubicBezTo>
                  <a:cubicBezTo>
                    <a:pt x="127" y="0"/>
                    <a:pt x="148" y="1"/>
                    <a:pt x="170" y="2"/>
                  </a:cubicBezTo>
                  <a:cubicBezTo>
                    <a:pt x="189" y="3"/>
                    <a:pt x="210" y="3"/>
                    <a:pt x="229" y="9"/>
                  </a:cubicBezTo>
                  <a:cubicBezTo>
                    <a:pt x="234" y="11"/>
                    <a:pt x="238" y="13"/>
                    <a:pt x="242" y="17"/>
                  </a:cubicBezTo>
                  <a:cubicBezTo>
                    <a:pt x="232" y="18"/>
                    <a:pt x="222" y="15"/>
                    <a:pt x="212" y="16"/>
                  </a:cubicBezTo>
                  <a:cubicBezTo>
                    <a:pt x="197" y="17"/>
                    <a:pt x="182" y="18"/>
                    <a:pt x="168" y="22"/>
                  </a:cubicBezTo>
                  <a:cubicBezTo>
                    <a:pt x="154" y="25"/>
                    <a:pt x="139" y="32"/>
                    <a:pt x="127" y="38"/>
                  </a:cubicBezTo>
                  <a:cubicBezTo>
                    <a:pt x="124" y="40"/>
                    <a:pt x="109" y="47"/>
                    <a:pt x="109" y="52"/>
                  </a:cubicBezTo>
                  <a:cubicBezTo>
                    <a:pt x="110" y="57"/>
                    <a:pt x="121" y="59"/>
                    <a:pt x="124" y="60"/>
                  </a:cubicBezTo>
                  <a:cubicBezTo>
                    <a:pt x="111" y="72"/>
                    <a:pt x="93" y="81"/>
                    <a:pt x="76" y="83"/>
                  </a:cubicBezTo>
                  <a:cubicBezTo>
                    <a:pt x="70" y="83"/>
                    <a:pt x="55" y="80"/>
                    <a:pt x="51" y="84"/>
                  </a:cubicBezTo>
                  <a:cubicBezTo>
                    <a:pt x="44" y="89"/>
                    <a:pt x="51" y="99"/>
                    <a:pt x="56" y="105"/>
                  </a:cubicBezTo>
                  <a:cubicBezTo>
                    <a:pt x="47" y="103"/>
                    <a:pt x="28" y="100"/>
                    <a:pt x="22" y="93"/>
                  </a:cubicBezTo>
                  <a:cubicBezTo>
                    <a:pt x="19" y="87"/>
                    <a:pt x="20" y="82"/>
                    <a:pt x="12" y="79"/>
                  </a:cubicBezTo>
                  <a:cubicBezTo>
                    <a:pt x="8" y="76"/>
                    <a:pt x="4" y="79"/>
                    <a:pt x="0" y="76"/>
                  </a:cubicBezTo>
                </a:path>
              </a:pathLst>
            </a:custGeom>
            <a:solidFill>
              <a:srgbClr val="A98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48"/>
            <p:cNvSpPr>
              <a:spLocks/>
            </p:cNvSpPr>
            <p:nvPr/>
          </p:nvSpPr>
          <p:spPr bwMode="auto">
            <a:xfrm>
              <a:off x="7867650" y="1573213"/>
              <a:ext cx="733425" cy="401638"/>
            </a:xfrm>
            <a:custGeom>
              <a:avLst/>
              <a:gdLst>
                <a:gd name="T0" fmla="*/ 15 w 334"/>
                <a:gd name="T1" fmla="*/ 182 h 183"/>
                <a:gd name="T2" fmla="*/ 51 w 334"/>
                <a:gd name="T3" fmla="*/ 137 h 183"/>
                <a:gd name="T4" fmla="*/ 103 w 334"/>
                <a:gd name="T5" fmla="*/ 103 h 183"/>
                <a:gd name="T6" fmla="*/ 159 w 334"/>
                <a:gd name="T7" fmla="*/ 71 h 183"/>
                <a:gd name="T8" fmla="*/ 216 w 334"/>
                <a:gd name="T9" fmla="*/ 44 h 183"/>
                <a:gd name="T10" fmla="*/ 277 w 334"/>
                <a:gd name="T11" fmla="*/ 21 h 183"/>
                <a:gd name="T12" fmla="*/ 305 w 334"/>
                <a:gd name="T13" fmla="*/ 11 h 183"/>
                <a:gd name="T14" fmla="*/ 334 w 334"/>
                <a:gd name="T15" fmla="*/ 6 h 183"/>
                <a:gd name="T16" fmla="*/ 285 w 334"/>
                <a:gd name="T17" fmla="*/ 13 h 183"/>
                <a:gd name="T18" fmla="*/ 230 w 334"/>
                <a:gd name="T19" fmla="*/ 33 h 183"/>
                <a:gd name="T20" fmla="*/ 112 w 334"/>
                <a:gd name="T21" fmla="*/ 90 h 183"/>
                <a:gd name="T22" fmla="*/ 49 w 334"/>
                <a:gd name="T23" fmla="*/ 132 h 183"/>
                <a:gd name="T24" fmla="*/ 12 w 334"/>
                <a:gd name="T25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4" h="183">
                  <a:moveTo>
                    <a:pt x="15" y="182"/>
                  </a:moveTo>
                  <a:cubicBezTo>
                    <a:pt x="21" y="165"/>
                    <a:pt x="37" y="147"/>
                    <a:pt x="51" y="137"/>
                  </a:cubicBezTo>
                  <a:cubicBezTo>
                    <a:pt x="67" y="125"/>
                    <a:pt x="83" y="117"/>
                    <a:pt x="103" y="103"/>
                  </a:cubicBezTo>
                  <a:cubicBezTo>
                    <a:pt x="121" y="90"/>
                    <a:pt x="140" y="79"/>
                    <a:pt x="159" y="71"/>
                  </a:cubicBezTo>
                  <a:cubicBezTo>
                    <a:pt x="178" y="63"/>
                    <a:pt x="198" y="52"/>
                    <a:pt x="216" y="44"/>
                  </a:cubicBezTo>
                  <a:cubicBezTo>
                    <a:pt x="236" y="35"/>
                    <a:pt x="256" y="31"/>
                    <a:pt x="277" y="21"/>
                  </a:cubicBezTo>
                  <a:cubicBezTo>
                    <a:pt x="287" y="17"/>
                    <a:pt x="294" y="14"/>
                    <a:pt x="305" y="11"/>
                  </a:cubicBezTo>
                  <a:cubicBezTo>
                    <a:pt x="314" y="9"/>
                    <a:pt x="325" y="7"/>
                    <a:pt x="334" y="6"/>
                  </a:cubicBezTo>
                  <a:cubicBezTo>
                    <a:pt x="324" y="0"/>
                    <a:pt x="296" y="9"/>
                    <a:pt x="285" y="13"/>
                  </a:cubicBezTo>
                  <a:cubicBezTo>
                    <a:pt x="265" y="18"/>
                    <a:pt x="248" y="24"/>
                    <a:pt x="230" y="33"/>
                  </a:cubicBezTo>
                  <a:cubicBezTo>
                    <a:pt x="191" y="50"/>
                    <a:pt x="149" y="68"/>
                    <a:pt x="112" y="90"/>
                  </a:cubicBezTo>
                  <a:cubicBezTo>
                    <a:pt x="90" y="103"/>
                    <a:pt x="70" y="117"/>
                    <a:pt x="49" y="132"/>
                  </a:cubicBezTo>
                  <a:cubicBezTo>
                    <a:pt x="39" y="138"/>
                    <a:pt x="0" y="170"/>
                    <a:pt x="12" y="183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49"/>
            <p:cNvSpPr>
              <a:spLocks/>
            </p:cNvSpPr>
            <p:nvPr/>
          </p:nvSpPr>
          <p:spPr bwMode="auto">
            <a:xfrm>
              <a:off x="8389938" y="1658938"/>
              <a:ext cx="85725" cy="63500"/>
            </a:xfrm>
            <a:custGeom>
              <a:avLst/>
              <a:gdLst>
                <a:gd name="T0" fmla="*/ 10 w 39"/>
                <a:gd name="T1" fmla="*/ 0 h 29"/>
                <a:gd name="T2" fmla="*/ 39 w 39"/>
                <a:gd name="T3" fmla="*/ 28 h 29"/>
                <a:gd name="T4" fmla="*/ 23 w 39"/>
                <a:gd name="T5" fmla="*/ 15 h 29"/>
                <a:gd name="T6" fmla="*/ 9 w 39"/>
                <a:gd name="T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9">
                  <a:moveTo>
                    <a:pt x="10" y="0"/>
                  </a:moveTo>
                  <a:cubicBezTo>
                    <a:pt x="0" y="4"/>
                    <a:pt x="32" y="29"/>
                    <a:pt x="39" y="28"/>
                  </a:cubicBezTo>
                  <a:cubicBezTo>
                    <a:pt x="35" y="22"/>
                    <a:pt x="28" y="19"/>
                    <a:pt x="23" y="15"/>
                  </a:cubicBezTo>
                  <a:cubicBezTo>
                    <a:pt x="17" y="11"/>
                    <a:pt x="14" y="5"/>
                    <a:pt x="9" y="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0"/>
            <p:cNvSpPr>
              <a:spLocks/>
            </p:cNvSpPr>
            <p:nvPr/>
          </p:nvSpPr>
          <p:spPr bwMode="auto">
            <a:xfrm>
              <a:off x="8251825" y="1731963"/>
              <a:ext cx="85725" cy="47625"/>
            </a:xfrm>
            <a:custGeom>
              <a:avLst/>
              <a:gdLst>
                <a:gd name="T0" fmla="*/ 39 w 39"/>
                <a:gd name="T1" fmla="*/ 18 h 22"/>
                <a:gd name="T2" fmla="*/ 19 w 39"/>
                <a:gd name="T3" fmla="*/ 10 h 22"/>
                <a:gd name="T4" fmla="*/ 0 w 39"/>
                <a:gd name="T5" fmla="*/ 0 h 22"/>
                <a:gd name="T6" fmla="*/ 38 w 39"/>
                <a:gd name="T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2">
                  <a:moveTo>
                    <a:pt x="39" y="18"/>
                  </a:moveTo>
                  <a:cubicBezTo>
                    <a:pt x="32" y="16"/>
                    <a:pt x="26" y="13"/>
                    <a:pt x="19" y="10"/>
                  </a:cubicBezTo>
                  <a:cubicBezTo>
                    <a:pt x="13" y="7"/>
                    <a:pt x="6" y="0"/>
                    <a:pt x="0" y="0"/>
                  </a:cubicBezTo>
                  <a:cubicBezTo>
                    <a:pt x="1" y="13"/>
                    <a:pt x="26" y="22"/>
                    <a:pt x="38" y="19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51"/>
            <p:cNvSpPr>
              <a:spLocks/>
            </p:cNvSpPr>
            <p:nvPr/>
          </p:nvSpPr>
          <p:spPr bwMode="auto">
            <a:xfrm>
              <a:off x="8072438" y="1801813"/>
              <a:ext cx="98425" cy="79375"/>
            </a:xfrm>
            <a:custGeom>
              <a:avLst/>
              <a:gdLst>
                <a:gd name="T0" fmla="*/ 45 w 45"/>
                <a:gd name="T1" fmla="*/ 31 h 36"/>
                <a:gd name="T2" fmla="*/ 21 w 45"/>
                <a:gd name="T3" fmla="*/ 25 h 36"/>
                <a:gd name="T4" fmla="*/ 2 w 45"/>
                <a:gd name="T5" fmla="*/ 9 h 36"/>
                <a:gd name="T6" fmla="*/ 19 w 45"/>
                <a:gd name="T7" fmla="*/ 30 h 36"/>
                <a:gd name="T8" fmla="*/ 44 w 45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6">
                  <a:moveTo>
                    <a:pt x="45" y="31"/>
                  </a:moveTo>
                  <a:cubicBezTo>
                    <a:pt x="37" y="29"/>
                    <a:pt x="29" y="30"/>
                    <a:pt x="21" y="25"/>
                  </a:cubicBezTo>
                  <a:cubicBezTo>
                    <a:pt x="17" y="22"/>
                    <a:pt x="4" y="0"/>
                    <a:pt x="2" y="9"/>
                  </a:cubicBezTo>
                  <a:cubicBezTo>
                    <a:pt x="0" y="15"/>
                    <a:pt x="14" y="27"/>
                    <a:pt x="19" y="30"/>
                  </a:cubicBezTo>
                  <a:cubicBezTo>
                    <a:pt x="26" y="33"/>
                    <a:pt x="38" y="36"/>
                    <a:pt x="44" y="3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52"/>
            <p:cNvSpPr>
              <a:spLocks/>
            </p:cNvSpPr>
            <p:nvPr/>
          </p:nvSpPr>
          <p:spPr bwMode="auto">
            <a:xfrm>
              <a:off x="7867650" y="1962150"/>
              <a:ext cx="36513" cy="333375"/>
            </a:xfrm>
            <a:custGeom>
              <a:avLst/>
              <a:gdLst>
                <a:gd name="T0" fmla="*/ 11 w 16"/>
                <a:gd name="T1" fmla="*/ 0 h 152"/>
                <a:gd name="T2" fmla="*/ 0 w 16"/>
                <a:gd name="T3" fmla="*/ 72 h 152"/>
                <a:gd name="T4" fmla="*/ 12 w 16"/>
                <a:gd name="T5" fmla="*/ 142 h 152"/>
                <a:gd name="T6" fmla="*/ 5 w 16"/>
                <a:gd name="T7" fmla="*/ 76 h 152"/>
                <a:gd name="T8" fmla="*/ 8 w 16"/>
                <a:gd name="T9" fmla="*/ 34 h 152"/>
                <a:gd name="T10" fmla="*/ 11 w 16"/>
                <a:gd name="T11" fmla="*/ 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2">
                  <a:moveTo>
                    <a:pt x="11" y="0"/>
                  </a:moveTo>
                  <a:cubicBezTo>
                    <a:pt x="0" y="22"/>
                    <a:pt x="0" y="48"/>
                    <a:pt x="0" y="72"/>
                  </a:cubicBezTo>
                  <a:cubicBezTo>
                    <a:pt x="0" y="97"/>
                    <a:pt x="6" y="122"/>
                    <a:pt x="12" y="142"/>
                  </a:cubicBezTo>
                  <a:cubicBezTo>
                    <a:pt x="16" y="152"/>
                    <a:pt x="5" y="97"/>
                    <a:pt x="5" y="76"/>
                  </a:cubicBezTo>
                  <a:cubicBezTo>
                    <a:pt x="5" y="60"/>
                    <a:pt x="5" y="49"/>
                    <a:pt x="8" y="34"/>
                  </a:cubicBezTo>
                  <a:cubicBezTo>
                    <a:pt x="9" y="26"/>
                    <a:pt x="16" y="11"/>
                    <a:pt x="11" y="4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3"/>
            <p:cNvSpPr>
              <a:spLocks/>
            </p:cNvSpPr>
            <p:nvPr/>
          </p:nvSpPr>
          <p:spPr bwMode="auto">
            <a:xfrm>
              <a:off x="7832725" y="2173288"/>
              <a:ext cx="46038" cy="95250"/>
            </a:xfrm>
            <a:custGeom>
              <a:avLst/>
              <a:gdLst>
                <a:gd name="T0" fmla="*/ 17 w 21"/>
                <a:gd name="T1" fmla="*/ 0 h 44"/>
                <a:gd name="T2" fmla="*/ 10 w 21"/>
                <a:gd name="T3" fmla="*/ 23 h 44"/>
                <a:gd name="T4" fmla="*/ 6 w 21"/>
                <a:gd name="T5" fmla="*/ 44 h 44"/>
                <a:gd name="T6" fmla="*/ 19 w 21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7" y="0"/>
                  </a:moveTo>
                  <a:cubicBezTo>
                    <a:pt x="21" y="4"/>
                    <a:pt x="11" y="18"/>
                    <a:pt x="10" y="23"/>
                  </a:cubicBezTo>
                  <a:cubicBezTo>
                    <a:pt x="7" y="30"/>
                    <a:pt x="8" y="37"/>
                    <a:pt x="6" y="44"/>
                  </a:cubicBezTo>
                  <a:cubicBezTo>
                    <a:pt x="0" y="35"/>
                    <a:pt x="8" y="5"/>
                    <a:pt x="19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54"/>
            <p:cNvSpPr>
              <a:spLocks/>
            </p:cNvSpPr>
            <p:nvPr/>
          </p:nvSpPr>
          <p:spPr bwMode="auto">
            <a:xfrm>
              <a:off x="7864475" y="2073275"/>
              <a:ext cx="82550" cy="34925"/>
            </a:xfrm>
            <a:custGeom>
              <a:avLst/>
              <a:gdLst>
                <a:gd name="T0" fmla="*/ 9 w 38"/>
                <a:gd name="T1" fmla="*/ 0 h 16"/>
                <a:gd name="T2" fmla="*/ 18 w 38"/>
                <a:gd name="T3" fmla="*/ 7 h 16"/>
                <a:gd name="T4" fmla="*/ 36 w 38"/>
                <a:gd name="T5" fmla="*/ 16 h 16"/>
                <a:gd name="T6" fmla="*/ 11 w 3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6">
                  <a:moveTo>
                    <a:pt x="9" y="0"/>
                  </a:moveTo>
                  <a:cubicBezTo>
                    <a:pt x="0" y="4"/>
                    <a:pt x="14" y="6"/>
                    <a:pt x="18" y="7"/>
                  </a:cubicBezTo>
                  <a:cubicBezTo>
                    <a:pt x="24" y="9"/>
                    <a:pt x="30" y="14"/>
                    <a:pt x="36" y="16"/>
                  </a:cubicBezTo>
                  <a:cubicBezTo>
                    <a:pt x="38" y="7"/>
                    <a:pt x="17" y="0"/>
                    <a:pt x="11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5"/>
            <p:cNvSpPr>
              <a:spLocks/>
            </p:cNvSpPr>
            <p:nvPr/>
          </p:nvSpPr>
          <p:spPr bwMode="auto">
            <a:xfrm>
              <a:off x="7894638" y="1941513"/>
              <a:ext cx="461963" cy="296863"/>
            </a:xfrm>
            <a:custGeom>
              <a:avLst/>
              <a:gdLst>
                <a:gd name="T0" fmla="*/ 0 w 211"/>
                <a:gd name="T1" fmla="*/ 10 h 135"/>
                <a:gd name="T2" fmla="*/ 38 w 211"/>
                <a:gd name="T3" fmla="*/ 57 h 135"/>
                <a:gd name="T4" fmla="*/ 85 w 211"/>
                <a:gd name="T5" fmla="*/ 96 h 135"/>
                <a:gd name="T6" fmla="*/ 200 w 211"/>
                <a:gd name="T7" fmla="*/ 134 h 135"/>
                <a:gd name="T8" fmla="*/ 211 w 211"/>
                <a:gd name="T9" fmla="*/ 131 h 135"/>
                <a:gd name="T10" fmla="*/ 187 w 211"/>
                <a:gd name="T11" fmla="*/ 130 h 135"/>
                <a:gd name="T12" fmla="*/ 162 w 211"/>
                <a:gd name="T13" fmla="*/ 124 h 135"/>
                <a:gd name="T14" fmla="*/ 112 w 211"/>
                <a:gd name="T15" fmla="*/ 106 h 135"/>
                <a:gd name="T16" fmla="*/ 26 w 211"/>
                <a:gd name="T17" fmla="*/ 28 h 135"/>
                <a:gd name="T18" fmla="*/ 5 w 211"/>
                <a:gd name="T19" fmla="*/ 0 h 135"/>
                <a:gd name="T20" fmla="*/ 0 w 211"/>
                <a:gd name="T21" fmla="*/ 6 h 135"/>
                <a:gd name="T22" fmla="*/ 3 w 211"/>
                <a:gd name="T23" fmla="*/ 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135">
                  <a:moveTo>
                    <a:pt x="0" y="10"/>
                  </a:moveTo>
                  <a:cubicBezTo>
                    <a:pt x="10" y="26"/>
                    <a:pt x="27" y="42"/>
                    <a:pt x="38" y="57"/>
                  </a:cubicBezTo>
                  <a:cubicBezTo>
                    <a:pt x="51" y="74"/>
                    <a:pt x="67" y="86"/>
                    <a:pt x="85" y="96"/>
                  </a:cubicBezTo>
                  <a:cubicBezTo>
                    <a:pt x="119" y="115"/>
                    <a:pt x="159" y="135"/>
                    <a:pt x="200" y="134"/>
                  </a:cubicBezTo>
                  <a:cubicBezTo>
                    <a:pt x="204" y="133"/>
                    <a:pt x="208" y="133"/>
                    <a:pt x="211" y="131"/>
                  </a:cubicBezTo>
                  <a:cubicBezTo>
                    <a:pt x="207" y="128"/>
                    <a:pt x="193" y="130"/>
                    <a:pt x="187" y="130"/>
                  </a:cubicBezTo>
                  <a:cubicBezTo>
                    <a:pt x="178" y="129"/>
                    <a:pt x="170" y="127"/>
                    <a:pt x="162" y="124"/>
                  </a:cubicBezTo>
                  <a:cubicBezTo>
                    <a:pt x="145" y="119"/>
                    <a:pt x="127" y="116"/>
                    <a:pt x="112" y="106"/>
                  </a:cubicBezTo>
                  <a:cubicBezTo>
                    <a:pt x="78" y="86"/>
                    <a:pt x="48" y="61"/>
                    <a:pt x="26" y="28"/>
                  </a:cubicBezTo>
                  <a:cubicBezTo>
                    <a:pt x="20" y="18"/>
                    <a:pt x="11" y="11"/>
                    <a:pt x="5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2" y="8"/>
                    <a:pt x="2" y="7"/>
                    <a:pt x="3" y="8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56"/>
            <p:cNvSpPr>
              <a:spLocks/>
            </p:cNvSpPr>
            <p:nvPr/>
          </p:nvSpPr>
          <p:spPr bwMode="auto">
            <a:xfrm>
              <a:off x="7953375" y="1979613"/>
              <a:ext cx="123825" cy="76200"/>
            </a:xfrm>
            <a:custGeom>
              <a:avLst/>
              <a:gdLst>
                <a:gd name="T0" fmla="*/ 13 w 56"/>
                <a:gd name="T1" fmla="*/ 35 h 35"/>
                <a:gd name="T2" fmla="*/ 30 w 56"/>
                <a:gd name="T3" fmla="*/ 13 h 35"/>
                <a:gd name="T4" fmla="*/ 47 w 56"/>
                <a:gd name="T5" fmla="*/ 20 h 35"/>
                <a:gd name="T6" fmla="*/ 29 w 56"/>
                <a:gd name="T7" fmla="*/ 7 h 35"/>
                <a:gd name="T8" fmla="*/ 12 w 56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5">
                  <a:moveTo>
                    <a:pt x="13" y="35"/>
                  </a:moveTo>
                  <a:cubicBezTo>
                    <a:pt x="19" y="28"/>
                    <a:pt x="22" y="19"/>
                    <a:pt x="30" y="13"/>
                  </a:cubicBezTo>
                  <a:cubicBezTo>
                    <a:pt x="42" y="3"/>
                    <a:pt x="42" y="12"/>
                    <a:pt x="47" y="20"/>
                  </a:cubicBezTo>
                  <a:cubicBezTo>
                    <a:pt x="56" y="6"/>
                    <a:pt x="40" y="0"/>
                    <a:pt x="29" y="7"/>
                  </a:cubicBezTo>
                  <a:cubicBezTo>
                    <a:pt x="23" y="11"/>
                    <a:pt x="0" y="26"/>
                    <a:pt x="12" y="34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7"/>
            <p:cNvSpPr>
              <a:spLocks/>
            </p:cNvSpPr>
            <p:nvPr/>
          </p:nvSpPr>
          <p:spPr bwMode="auto">
            <a:xfrm>
              <a:off x="8037513" y="2122488"/>
              <a:ext cx="25400" cy="174625"/>
            </a:xfrm>
            <a:custGeom>
              <a:avLst/>
              <a:gdLst>
                <a:gd name="T0" fmla="*/ 3 w 12"/>
                <a:gd name="T1" fmla="*/ 0 h 80"/>
                <a:gd name="T2" fmla="*/ 5 w 12"/>
                <a:gd name="T3" fmla="*/ 40 h 80"/>
                <a:gd name="T4" fmla="*/ 7 w 12"/>
                <a:gd name="T5" fmla="*/ 80 h 80"/>
                <a:gd name="T6" fmla="*/ 9 w 12"/>
                <a:gd name="T7" fmla="*/ 40 h 80"/>
                <a:gd name="T8" fmla="*/ 6 w 12"/>
                <a:gd name="T9" fmla="*/ 20 h 80"/>
                <a:gd name="T10" fmla="*/ 4 w 12"/>
                <a:gd name="T1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0">
                  <a:moveTo>
                    <a:pt x="3" y="0"/>
                  </a:moveTo>
                  <a:cubicBezTo>
                    <a:pt x="0" y="12"/>
                    <a:pt x="2" y="28"/>
                    <a:pt x="5" y="40"/>
                  </a:cubicBezTo>
                  <a:cubicBezTo>
                    <a:pt x="6" y="52"/>
                    <a:pt x="3" y="68"/>
                    <a:pt x="7" y="80"/>
                  </a:cubicBezTo>
                  <a:cubicBezTo>
                    <a:pt x="12" y="68"/>
                    <a:pt x="12" y="52"/>
                    <a:pt x="9" y="40"/>
                  </a:cubicBezTo>
                  <a:cubicBezTo>
                    <a:pt x="8" y="34"/>
                    <a:pt x="6" y="27"/>
                    <a:pt x="6" y="20"/>
                  </a:cubicBezTo>
                  <a:cubicBezTo>
                    <a:pt x="6" y="14"/>
                    <a:pt x="9" y="4"/>
                    <a:pt x="4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58"/>
            <p:cNvSpPr>
              <a:spLocks/>
            </p:cNvSpPr>
            <p:nvPr/>
          </p:nvSpPr>
          <p:spPr bwMode="auto">
            <a:xfrm>
              <a:off x="8172450" y="2154238"/>
              <a:ext cx="66675" cy="28575"/>
            </a:xfrm>
            <a:custGeom>
              <a:avLst/>
              <a:gdLst>
                <a:gd name="T0" fmla="*/ 30 w 30"/>
                <a:gd name="T1" fmla="*/ 11 h 13"/>
                <a:gd name="T2" fmla="*/ 0 w 30"/>
                <a:gd name="T3" fmla="*/ 6 h 13"/>
                <a:gd name="T4" fmla="*/ 29 w 30"/>
                <a:gd name="T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3">
                  <a:moveTo>
                    <a:pt x="30" y="11"/>
                  </a:moveTo>
                  <a:cubicBezTo>
                    <a:pt x="26" y="2"/>
                    <a:pt x="6" y="0"/>
                    <a:pt x="0" y="6"/>
                  </a:cubicBezTo>
                  <a:cubicBezTo>
                    <a:pt x="9" y="8"/>
                    <a:pt x="21" y="13"/>
                    <a:pt x="29" y="12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59"/>
            <p:cNvSpPr>
              <a:spLocks/>
            </p:cNvSpPr>
            <p:nvPr/>
          </p:nvSpPr>
          <p:spPr bwMode="auto">
            <a:xfrm>
              <a:off x="9202738" y="1433513"/>
              <a:ext cx="731838" cy="627063"/>
            </a:xfrm>
            <a:custGeom>
              <a:avLst/>
              <a:gdLst>
                <a:gd name="T0" fmla="*/ 126 w 334"/>
                <a:gd name="T1" fmla="*/ 52 h 286"/>
                <a:gd name="T2" fmla="*/ 133 w 334"/>
                <a:gd name="T3" fmla="*/ 33 h 286"/>
                <a:gd name="T4" fmla="*/ 135 w 334"/>
                <a:gd name="T5" fmla="*/ 11 h 286"/>
                <a:gd name="T6" fmla="*/ 159 w 334"/>
                <a:gd name="T7" fmla="*/ 18 h 286"/>
                <a:gd name="T8" fmla="*/ 191 w 334"/>
                <a:gd name="T9" fmla="*/ 7 h 286"/>
                <a:gd name="T10" fmla="*/ 213 w 334"/>
                <a:gd name="T11" fmla="*/ 15 h 286"/>
                <a:gd name="T12" fmla="*/ 260 w 334"/>
                <a:gd name="T13" fmla="*/ 47 h 286"/>
                <a:gd name="T14" fmla="*/ 209 w 334"/>
                <a:gd name="T15" fmla="*/ 49 h 286"/>
                <a:gd name="T16" fmla="*/ 198 w 334"/>
                <a:gd name="T17" fmla="*/ 83 h 286"/>
                <a:gd name="T18" fmla="*/ 259 w 334"/>
                <a:gd name="T19" fmla="*/ 58 h 286"/>
                <a:gd name="T20" fmla="*/ 296 w 334"/>
                <a:gd name="T21" fmla="*/ 70 h 286"/>
                <a:gd name="T22" fmla="*/ 298 w 334"/>
                <a:gd name="T23" fmla="*/ 94 h 286"/>
                <a:gd name="T24" fmla="*/ 326 w 334"/>
                <a:gd name="T25" fmla="*/ 133 h 286"/>
                <a:gd name="T26" fmla="*/ 276 w 334"/>
                <a:gd name="T27" fmla="*/ 164 h 286"/>
                <a:gd name="T28" fmla="*/ 230 w 334"/>
                <a:gd name="T29" fmla="*/ 132 h 286"/>
                <a:gd name="T30" fmla="*/ 230 w 334"/>
                <a:gd name="T31" fmla="*/ 146 h 286"/>
                <a:gd name="T32" fmla="*/ 237 w 334"/>
                <a:gd name="T33" fmla="*/ 187 h 286"/>
                <a:gd name="T34" fmla="*/ 222 w 334"/>
                <a:gd name="T35" fmla="*/ 238 h 286"/>
                <a:gd name="T36" fmla="*/ 177 w 334"/>
                <a:gd name="T37" fmla="*/ 249 h 286"/>
                <a:gd name="T38" fmla="*/ 146 w 334"/>
                <a:gd name="T39" fmla="*/ 208 h 286"/>
                <a:gd name="T40" fmla="*/ 136 w 334"/>
                <a:gd name="T41" fmla="*/ 182 h 286"/>
                <a:gd name="T42" fmla="*/ 134 w 334"/>
                <a:gd name="T43" fmla="*/ 156 h 286"/>
                <a:gd name="T44" fmla="*/ 125 w 334"/>
                <a:gd name="T45" fmla="*/ 191 h 286"/>
                <a:gd name="T46" fmla="*/ 123 w 334"/>
                <a:gd name="T47" fmla="*/ 227 h 286"/>
                <a:gd name="T48" fmla="*/ 108 w 334"/>
                <a:gd name="T49" fmla="*/ 249 h 286"/>
                <a:gd name="T50" fmla="*/ 71 w 334"/>
                <a:gd name="T51" fmla="*/ 275 h 286"/>
                <a:gd name="T52" fmla="*/ 51 w 334"/>
                <a:gd name="T53" fmla="*/ 245 h 286"/>
                <a:gd name="T54" fmla="*/ 17 w 334"/>
                <a:gd name="T55" fmla="*/ 244 h 286"/>
                <a:gd name="T56" fmla="*/ 25 w 334"/>
                <a:gd name="T57" fmla="*/ 208 h 286"/>
                <a:gd name="T58" fmla="*/ 7 w 334"/>
                <a:gd name="T59" fmla="*/ 187 h 286"/>
                <a:gd name="T60" fmla="*/ 50 w 334"/>
                <a:gd name="T61" fmla="*/ 159 h 286"/>
                <a:gd name="T62" fmla="*/ 43 w 334"/>
                <a:gd name="T63" fmla="*/ 127 h 286"/>
                <a:gd name="T64" fmla="*/ 11 w 334"/>
                <a:gd name="T65" fmla="*/ 122 h 286"/>
                <a:gd name="T66" fmla="*/ 35 w 334"/>
                <a:gd name="T67" fmla="*/ 91 h 286"/>
                <a:gd name="T68" fmla="*/ 48 w 334"/>
                <a:gd name="T69" fmla="*/ 65 h 286"/>
                <a:gd name="T70" fmla="*/ 50 w 334"/>
                <a:gd name="T71" fmla="*/ 50 h 286"/>
                <a:gd name="T72" fmla="*/ 89 w 334"/>
                <a:gd name="T73" fmla="*/ 53 h 286"/>
                <a:gd name="T74" fmla="*/ 111 w 334"/>
                <a:gd name="T75" fmla="*/ 4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4" h="286">
                  <a:moveTo>
                    <a:pt x="111" y="46"/>
                  </a:moveTo>
                  <a:cubicBezTo>
                    <a:pt x="114" y="45"/>
                    <a:pt x="121" y="53"/>
                    <a:pt x="126" y="52"/>
                  </a:cubicBezTo>
                  <a:cubicBezTo>
                    <a:pt x="127" y="48"/>
                    <a:pt x="126" y="43"/>
                    <a:pt x="127" y="39"/>
                  </a:cubicBezTo>
                  <a:cubicBezTo>
                    <a:pt x="128" y="36"/>
                    <a:pt x="133" y="34"/>
                    <a:pt x="133" y="33"/>
                  </a:cubicBezTo>
                  <a:cubicBezTo>
                    <a:pt x="134" y="28"/>
                    <a:pt x="132" y="29"/>
                    <a:pt x="132" y="25"/>
                  </a:cubicBezTo>
                  <a:cubicBezTo>
                    <a:pt x="132" y="17"/>
                    <a:pt x="129" y="18"/>
                    <a:pt x="135" y="11"/>
                  </a:cubicBezTo>
                  <a:cubicBezTo>
                    <a:pt x="138" y="6"/>
                    <a:pt x="142" y="0"/>
                    <a:pt x="148" y="3"/>
                  </a:cubicBezTo>
                  <a:cubicBezTo>
                    <a:pt x="154" y="5"/>
                    <a:pt x="154" y="16"/>
                    <a:pt x="159" y="18"/>
                  </a:cubicBezTo>
                  <a:cubicBezTo>
                    <a:pt x="165" y="20"/>
                    <a:pt x="169" y="13"/>
                    <a:pt x="175" y="11"/>
                  </a:cubicBezTo>
                  <a:cubicBezTo>
                    <a:pt x="178" y="8"/>
                    <a:pt x="186" y="5"/>
                    <a:pt x="191" y="7"/>
                  </a:cubicBezTo>
                  <a:cubicBezTo>
                    <a:pt x="198" y="10"/>
                    <a:pt x="193" y="12"/>
                    <a:pt x="192" y="19"/>
                  </a:cubicBezTo>
                  <a:cubicBezTo>
                    <a:pt x="198" y="18"/>
                    <a:pt x="206" y="10"/>
                    <a:pt x="213" y="15"/>
                  </a:cubicBezTo>
                  <a:cubicBezTo>
                    <a:pt x="220" y="20"/>
                    <a:pt x="209" y="23"/>
                    <a:pt x="222" y="26"/>
                  </a:cubicBezTo>
                  <a:cubicBezTo>
                    <a:pt x="229" y="27"/>
                    <a:pt x="271" y="37"/>
                    <a:pt x="260" y="47"/>
                  </a:cubicBezTo>
                  <a:cubicBezTo>
                    <a:pt x="257" y="49"/>
                    <a:pt x="240" y="47"/>
                    <a:pt x="235" y="47"/>
                  </a:cubicBezTo>
                  <a:cubicBezTo>
                    <a:pt x="228" y="47"/>
                    <a:pt x="215" y="44"/>
                    <a:pt x="209" y="49"/>
                  </a:cubicBezTo>
                  <a:cubicBezTo>
                    <a:pt x="199" y="58"/>
                    <a:pt x="215" y="54"/>
                    <a:pt x="214" y="63"/>
                  </a:cubicBezTo>
                  <a:cubicBezTo>
                    <a:pt x="214" y="70"/>
                    <a:pt x="198" y="73"/>
                    <a:pt x="198" y="83"/>
                  </a:cubicBezTo>
                  <a:cubicBezTo>
                    <a:pt x="204" y="82"/>
                    <a:pt x="234" y="58"/>
                    <a:pt x="230" y="77"/>
                  </a:cubicBezTo>
                  <a:cubicBezTo>
                    <a:pt x="240" y="71"/>
                    <a:pt x="249" y="64"/>
                    <a:pt x="259" y="58"/>
                  </a:cubicBezTo>
                  <a:cubicBezTo>
                    <a:pt x="277" y="46"/>
                    <a:pt x="269" y="62"/>
                    <a:pt x="267" y="72"/>
                  </a:cubicBezTo>
                  <a:cubicBezTo>
                    <a:pt x="275" y="74"/>
                    <a:pt x="286" y="69"/>
                    <a:pt x="296" y="70"/>
                  </a:cubicBezTo>
                  <a:cubicBezTo>
                    <a:pt x="300" y="71"/>
                    <a:pt x="311" y="72"/>
                    <a:pt x="313" y="77"/>
                  </a:cubicBezTo>
                  <a:cubicBezTo>
                    <a:pt x="315" y="85"/>
                    <a:pt x="300" y="88"/>
                    <a:pt x="298" y="94"/>
                  </a:cubicBezTo>
                  <a:cubicBezTo>
                    <a:pt x="296" y="101"/>
                    <a:pt x="303" y="103"/>
                    <a:pt x="307" y="106"/>
                  </a:cubicBezTo>
                  <a:cubicBezTo>
                    <a:pt x="316" y="112"/>
                    <a:pt x="323" y="122"/>
                    <a:pt x="326" y="133"/>
                  </a:cubicBezTo>
                  <a:cubicBezTo>
                    <a:pt x="334" y="156"/>
                    <a:pt x="285" y="135"/>
                    <a:pt x="276" y="138"/>
                  </a:cubicBezTo>
                  <a:cubicBezTo>
                    <a:pt x="279" y="144"/>
                    <a:pt x="282" y="158"/>
                    <a:pt x="276" y="164"/>
                  </a:cubicBezTo>
                  <a:cubicBezTo>
                    <a:pt x="270" y="169"/>
                    <a:pt x="257" y="155"/>
                    <a:pt x="253" y="150"/>
                  </a:cubicBezTo>
                  <a:cubicBezTo>
                    <a:pt x="246" y="142"/>
                    <a:pt x="240" y="135"/>
                    <a:pt x="230" y="132"/>
                  </a:cubicBezTo>
                  <a:cubicBezTo>
                    <a:pt x="226" y="131"/>
                    <a:pt x="202" y="124"/>
                    <a:pt x="209" y="135"/>
                  </a:cubicBezTo>
                  <a:cubicBezTo>
                    <a:pt x="214" y="141"/>
                    <a:pt x="233" y="135"/>
                    <a:pt x="230" y="146"/>
                  </a:cubicBezTo>
                  <a:cubicBezTo>
                    <a:pt x="228" y="153"/>
                    <a:pt x="216" y="163"/>
                    <a:pt x="223" y="171"/>
                  </a:cubicBezTo>
                  <a:cubicBezTo>
                    <a:pt x="229" y="179"/>
                    <a:pt x="245" y="172"/>
                    <a:pt x="237" y="187"/>
                  </a:cubicBezTo>
                  <a:cubicBezTo>
                    <a:pt x="233" y="195"/>
                    <a:pt x="219" y="202"/>
                    <a:pt x="221" y="210"/>
                  </a:cubicBezTo>
                  <a:cubicBezTo>
                    <a:pt x="221" y="217"/>
                    <a:pt x="231" y="231"/>
                    <a:pt x="222" y="238"/>
                  </a:cubicBezTo>
                  <a:cubicBezTo>
                    <a:pt x="215" y="243"/>
                    <a:pt x="204" y="231"/>
                    <a:pt x="197" y="232"/>
                  </a:cubicBezTo>
                  <a:cubicBezTo>
                    <a:pt x="191" y="232"/>
                    <a:pt x="186" y="255"/>
                    <a:pt x="177" y="249"/>
                  </a:cubicBezTo>
                  <a:cubicBezTo>
                    <a:pt x="173" y="246"/>
                    <a:pt x="170" y="228"/>
                    <a:pt x="168" y="222"/>
                  </a:cubicBezTo>
                  <a:cubicBezTo>
                    <a:pt x="165" y="214"/>
                    <a:pt x="155" y="209"/>
                    <a:pt x="146" y="208"/>
                  </a:cubicBezTo>
                  <a:cubicBezTo>
                    <a:pt x="138" y="206"/>
                    <a:pt x="125" y="205"/>
                    <a:pt x="129" y="193"/>
                  </a:cubicBezTo>
                  <a:cubicBezTo>
                    <a:pt x="130" y="188"/>
                    <a:pt x="134" y="186"/>
                    <a:pt x="136" y="182"/>
                  </a:cubicBezTo>
                  <a:cubicBezTo>
                    <a:pt x="138" y="178"/>
                    <a:pt x="139" y="172"/>
                    <a:pt x="139" y="168"/>
                  </a:cubicBezTo>
                  <a:cubicBezTo>
                    <a:pt x="139" y="165"/>
                    <a:pt x="137" y="157"/>
                    <a:pt x="134" y="156"/>
                  </a:cubicBezTo>
                  <a:cubicBezTo>
                    <a:pt x="130" y="154"/>
                    <a:pt x="128" y="162"/>
                    <a:pt x="128" y="166"/>
                  </a:cubicBezTo>
                  <a:cubicBezTo>
                    <a:pt x="127" y="176"/>
                    <a:pt x="135" y="184"/>
                    <a:pt x="125" y="191"/>
                  </a:cubicBezTo>
                  <a:cubicBezTo>
                    <a:pt x="117" y="198"/>
                    <a:pt x="112" y="202"/>
                    <a:pt x="116" y="214"/>
                  </a:cubicBezTo>
                  <a:cubicBezTo>
                    <a:pt x="118" y="218"/>
                    <a:pt x="120" y="223"/>
                    <a:pt x="123" y="227"/>
                  </a:cubicBezTo>
                  <a:cubicBezTo>
                    <a:pt x="125" y="230"/>
                    <a:pt x="129" y="235"/>
                    <a:pt x="129" y="239"/>
                  </a:cubicBezTo>
                  <a:cubicBezTo>
                    <a:pt x="127" y="249"/>
                    <a:pt x="112" y="241"/>
                    <a:pt x="108" y="249"/>
                  </a:cubicBezTo>
                  <a:cubicBezTo>
                    <a:pt x="103" y="257"/>
                    <a:pt x="103" y="267"/>
                    <a:pt x="95" y="275"/>
                  </a:cubicBezTo>
                  <a:cubicBezTo>
                    <a:pt x="87" y="283"/>
                    <a:pt x="78" y="286"/>
                    <a:pt x="71" y="275"/>
                  </a:cubicBezTo>
                  <a:cubicBezTo>
                    <a:pt x="65" y="267"/>
                    <a:pt x="62" y="256"/>
                    <a:pt x="59" y="248"/>
                  </a:cubicBezTo>
                  <a:cubicBezTo>
                    <a:pt x="56" y="241"/>
                    <a:pt x="57" y="240"/>
                    <a:pt x="51" y="245"/>
                  </a:cubicBezTo>
                  <a:cubicBezTo>
                    <a:pt x="47" y="248"/>
                    <a:pt x="43" y="251"/>
                    <a:pt x="38" y="254"/>
                  </a:cubicBezTo>
                  <a:cubicBezTo>
                    <a:pt x="30" y="257"/>
                    <a:pt x="19" y="254"/>
                    <a:pt x="17" y="244"/>
                  </a:cubicBezTo>
                  <a:cubicBezTo>
                    <a:pt x="15" y="235"/>
                    <a:pt x="19" y="226"/>
                    <a:pt x="24" y="218"/>
                  </a:cubicBezTo>
                  <a:cubicBezTo>
                    <a:pt x="26" y="214"/>
                    <a:pt x="30" y="210"/>
                    <a:pt x="25" y="208"/>
                  </a:cubicBezTo>
                  <a:cubicBezTo>
                    <a:pt x="21" y="208"/>
                    <a:pt x="16" y="209"/>
                    <a:pt x="12" y="208"/>
                  </a:cubicBezTo>
                  <a:cubicBezTo>
                    <a:pt x="0" y="204"/>
                    <a:pt x="2" y="197"/>
                    <a:pt x="7" y="187"/>
                  </a:cubicBezTo>
                  <a:cubicBezTo>
                    <a:pt x="12" y="179"/>
                    <a:pt x="17" y="167"/>
                    <a:pt x="25" y="162"/>
                  </a:cubicBezTo>
                  <a:cubicBezTo>
                    <a:pt x="34" y="157"/>
                    <a:pt x="42" y="160"/>
                    <a:pt x="50" y="159"/>
                  </a:cubicBezTo>
                  <a:cubicBezTo>
                    <a:pt x="59" y="157"/>
                    <a:pt x="66" y="146"/>
                    <a:pt x="64" y="138"/>
                  </a:cubicBezTo>
                  <a:cubicBezTo>
                    <a:pt x="62" y="125"/>
                    <a:pt x="54" y="122"/>
                    <a:pt x="43" y="127"/>
                  </a:cubicBezTo>
                  <a:cubicBezTo>
                    <a:pt x="36" y="131"/>
                    <a:pt x="31" y="133"/>
                    <a:pt x="24" y="130"/>
                  </a:cubicBezTo>
                  <a:cubicBezTo>
                    <a:pt x="20" y="129"/>
                    <a:pt x="11" y="128"/>
                    <a:pt x="11" y="122"/>
                  </a:cubicBezTo>
                  <a:cubicBezTo>
                    <a:pt x="10" y="117"/>
                    <a:pt x="19" y="110"/>
                    <a:pt x="22" y="107"/>
                  </a:cubicBezTo>
                  <a:cubicBezTo>
                    <a:pt x="26" y="102"/>
                    <a:pt x="34" y="96"/>
                    <a:pt x="35" y="91"/>
                  </a:cubicBezTo>
                  <a:cubicBezTo>
                    <a:pt x="30" y="89"/>
                    <a:pt x="24" y="90"/>
                    <a:pt x="19" y="88"/>
                  </a:cubicBezTo>
                  <a:cubicBezTo>
                    <a:pt x="23" y="74"/>
                    <a:pt x="37" y="72"/>
                    <a:pt x="48" y="65"/>
                  </a:cubicBezTo>
                  <a:cubicBezTo>
                    <a:pt x="45" y="60"/>
                    <a:pt x="36" y="64"/>
                    <a:pt x="33" y="61"/>
                  </a:cubicBezTo>
                  <a:cubicBezTo>
                    <a:pt x="39" y="56"/>
                    <a:pt x="42" y="52"/>
                    <a:pt x="50" y="50"/>
                  </a:cubicBezTo>
                  <a:cubicBezTo>
                    <a:pt x="57" y="48"/>
                    <a:pt x="63" y="48"/>
                    <a:pt x="69" y="48"/>
                  </a:cubicBezTo>
                  <a:cubicBezTo>
                    <a:pt x="76" y="48"/>
                    <a:pt x="83" y="50"/>
                    <a:pt x="89" y="53"/>
                  </a:cubicBezTo>
                  <a:cubicBezTo>
                    <a:pt x="93" y="56"/>
                    <a:pt x="99" y="65"/>
                    <a:pt x="105" y="62"/>
                  </a:cubicBezTo>
                  <a:cubicBezTo>
                    <a:pt x="111" y="60"/>
                    <a:pt x="104" y="48"/>
                    <a:pt x="111" y="46"/>
                  </a:cubicBezTo>
                  <a:close/>
                </a:path>
              </a:pathLst>
            </a:custGeom>
            <a:solidFill>
              <a:srgbClr val="A98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0"/>
            <p:cNvSpPr>
              <a:spLocks/>
            </p:cNvSpPr>
            <p:nvPr/>
          </p:nvSpPr>
          <p:spPr bwMode="auto">
            <a:xfrm>
              <a:off x="9309100" y="1577975"/>
              <a:ext cx="141288" cy="52388"/>
            </a:xfrm>
            <a:custGeom>
              <a:avLst/>
              <a:gdLst>
                <a:gd name="T0" fmla="*/ 65 w 65"/>
                <a:gd name="T1" fmla="*/ 17 h 24"/>
                <a:gd name="T2" fmla="*/ 0 w 65"/>
                <a:gd name="T3" fmla="*/ 24 h 24"/>
                <a:gd name="T4" fmla="*/ 31 w 65"/>
                <a:gd name="T5" fmla="*/ 12 h 24"/>
                <a:gd name="T6" fmla="*/ 64 w 65"/>
                <a:gd name="T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4">
                  <a:moveTo>
                    <a:pt x="65" y="17"/>
                  </a:moveTo>
                  <a:cubicBezTo>
                    <a:pt x="55" y="0"/>
                    <a:pt x="8" y="9"/>
                    <a:pt x="0" y="24"/>
                  </a:cubicBezTo>
                  <a:cubicBezTo>
                    <a:pt x="5" y="24"/>
                    <a:pt x="21" y="13"/>
                    <a:pt x="31" y="12"/>
                  </a:cubicBezTo>
                  <a:cubicBezTo>
                    <a:pt x="43" y="10"/>
                    <a:pt x="54" y="19"/>
                    <a:pt x="64" y="18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1"/>
            <p:cNvSpPr>
              <a:spLocks/>
            </p:cNvSpPr>
            <p:nvPr/>
          </p:nvSpPr>
          <p:spPr bwMode="auto">
            <a:xfrm>
              <a:off x="9361488" y="1562100"/>
              <a:ext cx="47625" cy="42863"/>
            </a:xfrm>
            <a:custGeom>
              <a:avLst/>
              <a:gdLst>
                <a:gd name="T0" fmla="*/ 22 w 22"/>
                <a:gd name="T1" fmla="*/ 17 h 19"/>
                <a:gd name="T2" fmla="*/ 0 w 22"/>
                <a:gd name="T3" fmla="*/ 4 h 19"/>
                <a:gd name="T4" fmla="*/ 17 w 22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9">
                  <a:moveTo>
                    <a:pt x="22" y="17"/>
                  </a:moveTo>
                  <a:cubicBezTo>
                    <a:pt x="20" y="15"/>
                    <a:pt x="9" y="0"/>
                    <a:pt x="0" y="4"/>
                  </a:cubicBezTo>
                  <a:cubicBezTo>
                    <a:pt x="7" y="6"/>
                    <a:pt x="13" y="13"/>
                    <a:pt x="17" y="19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62"/>
            <p:cNvSpPr>
              <a:spLocks/>
            </p:cNvSpPr>
            <p:nvPr/>
          </p:nvSpPr>
          <p:spPr bwMode="auto">
            <a:xfrm>
              <a:off x="9374188" y="1595438"/>
              <a:ext cx="19050" cy="38100"/>
            </a:xfrm>
            <a:custGeom>
              <a:avLst/>
              <a:gdLst>
                <a:gd name="T0" fmla="*/ 3 w 9"/>
                <a:gd name="T1" fmla="*/ 3 h 17"/>
                <a:gd name="T2" fmla="*/ 0 w 9"/>
                <a:gd name="T3" fmla="*/ 17 h 17"/>
                <a:gd name="T4" fmla="*/ 8 w 9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7">
                  <a:moveTo>
                    <a:pt x="3" y="3"/>
                  </a:moveTo>
                  <a:cubicBezTo>
                    <a:pt x="4" y="8"/>
                    <a:pt x="0" y="13"/>
                    <a:pt x="0" y="17"/>
                  </a:cubicBezTo>
                  <a:cubicBezTo>
                    <a:pt x="5" y="14"/>
                    <a:pt x="9" y="7"/>
                    <a:pt x="8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3"/>
            <p:cNvSpPr>
              <a:spLocks/>
            </p:cNvSpPr>
            <p:nvPr/>
          </p:nvSpPr>
          <p:spPr bwMode="auto">
            <a:xfrm>
              <a:off x="9512300" y="1512888"/>
              <a:ext cx="147638" cy="76200"/>
            </a:xfrm>
            <a:custGeom>
              <a:avLst/>
              <a:gdLst>
                <a:gd name="T0" fmla="*/ 67 w 67"/>
                <a:gd name="T1" fmla="*/ 3 h 35"/>
                <a:gd name="T2" fmla="*/ 0 w 67"/>
                <a:gd name="T3" fmla="*/ 34 h 35"/>
                <a:gd name="T4" fmla="*/ 31 w 67"/>
                <a:gd name="T5" fmla="*/ 14 h 35"/>
                <a:gd name="T6" fmla="*/ 65 w 67"/>
                <a:gd name="T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35">
                  <a:moveTo>
                    <a:pt x="67" y="3"/>
                  </a:moveTo>
                  <a:cubicBezTo>
                    <a:pt x="47" y="0"/>
                    <a:pt x="7" y="12"/>
                    <a:pt x="0" y="34"/>
                  </a:cubicBezTo>
                  <a:cubicBezTo>
                    <a:pt x="8" y="35"/>
                    <a:pt x="23" y="17"/>
                    <a:pt x="31" y="14"/>
                  </a:cubicBezTo>
                  <a:cubicBezTo>
                    <a:pt x="42" y="9"/>
                    <a:pt x="54" y="5"/>
                    <a:pt x="65" y="3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4"/>
            <p:cNvSpPr>
              <a:spLocks/>
            </p:cNvSpPr>
            <p:nvPr/>
          </p:nvSpPr>
          <p:spPr bwMode="auto">
            <a:xfrm>
              <a:off x="9536113" y="1508125"/>
              <a:ext cx="22225" cy="52388"/>
            </a:xfrm>
            <a:custGeom>
              <a:avLst/>
              <a:gdLst>
                <a:gd name="T0" fmla="*/ 3 w 10"/>
                <a:gd name="T1" fmla="*/ 0 h 24"/>
                <a:gd name="T2" fmla="*/ 2 w 10"/>
                <a:gd name="T3" fmla="*/ 24 h 24"/>
                <a:gd name="T4" fmla="*/ 4 w 1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4">
                  <a:moveTo>
                    <a:pt x="3" y="0"/>
                  </a:moveTo>
                  <a:cubicBezTo>
                    <a:pt x="7" y="15"/>
                    <a:pt x="0" y="18"/>
                    <a:pt x="2" y="24"/>
                  </a:cubicBezTo>
                  <a:cubicBezTo>
                    <a:pt x="10" y="24"/>
                    <a:pt x="8" y="4"/>
                    <a:pt x="4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65"/>
            <p:cNvSpPr>
              <a:spLocks/>
            </p:cNvSpPr>
            <p:nvPr/>
          </p:nvSpPr>
          <p:spPr bwMode="auto">
            <a:xfrm>
              <a:off x="9556750" y="1604963"/>
              <a:ext cx="273050" cy="87313"/>
            </a:xfrm>
            <a:custGeom>
              <a:avLst/>
              <a:gdLst>
                <a:gd name="T0" fmla="*/ 0 w 125"/>
                <a:gd name="T1" fmla="*/ 11 h 40"/>
                <a:gd name="T2" fmla="*/ 36 w 125"/>
                <a:gd name="T3" fmla="*/ 6 h 40"/>
                <a:gd name="T4" fmla="*/ 63 w 125"/>
                <a:gd name="T5" fmla="*/ 7 h 40"/>
                <a:gd name="T6" fmla="*/ 61 w 125"/>
                <a:gd name="T7" fmla="*/ 32 h 40"/>
                <a:gd name="T8" fmla="*/ 125 w 125"/>
                <a:gd name="T9" fmla="*/ 38 h 40"/>
                <a:gd name="T10" fmla="*/ 91 w 125"/>
                <a:gd name="T11" fmla="*/ 32 h 40"/>
                <a:gd name="T12" fmla="*/ 54 w 125"/>
                <a:gd name="T13" fmla="*/ 37 h 40"/>
                <a:gd name="T14" fmla="*/ 41 w 125"/>
                <a:gd name="T15" fmla="*/ 9 h 40"/>
                <a:gd name="T16" fmla="*/ 0 w 125"/>
                <a:gd name="T1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40">
                  <a:moveTo>
                    <a:pt x="0" y="11"/>
                  </a:moveTo>
                  <a:cubicBezTo>
                    <a:pt x="16" y="10"/>
                    <a:pt x="20" y="10"/>
                    <a:pt x="36" y="6"/>
                  </a:cubicBezTo>
                  <a:cubicBezTo>
                    <a:pt x="43" y="4"/>
                    <a:pt x="59" y="0"/>
                    <a:pt x="63" y="7"/>
                  </a:cubicBezTo>
                  <a:cubicBezTo>
                    <a:pt x="67" y="13"/>
                    <a:pt x="60" y="26"/>
                    <a:pt x="61" y="32"/>
                  </a:cubicBezTo>
                  <a:cubicBezTo>
                    <a:pt x="83" y="24"/>
                    <a:pt x="105" y="29"/>
                    <a:pt x="125" y="38"/>
                  </a:cubicBezTo>
                  <a:cubicBezTo>
                    <a:pt x="114" y="40"/>
                    <a:pt x="102" y="34"/>
                    <a:pt x="91" y="32"/>
                  </a:cubicBezTo>
                  <a:cubicBezTo>
                    <a:pt x="77" y="30"/>
                    <a:pt x="67" y="36"/>
                    <a:pt x="54" y="37"/>
                  </a:cubicBezTo>
                  <a:cubicBezTo>
                    <a:pt x="51" y="23"/>
                    <a:pt x="66" y="4"/>
                    <a:pt x="41" y="9"/>
                  </a:cubicBezTo>
                  <a:cubicBezTo>
                    <a:pt x="28" y="11"/>
                    <a:pt x="13" y="19"/>
                    <a:pt x="0" y="1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66"/>
            <p:cNvSpPr>
              <a:spLocks/>
            </p:cNvSpPr>
            <p:nvPr/>
          </p:nvSpPr>
          <p:spPr bwMode="auto">
            <a:xfrm>
              <a:off x="9490075" y="1627188"/>
              <a:ext cx="141288" cy="233363"/>
            </a:xfrm>
            <a:custGeom>
              <a:avLst/>
              <a:gdLst>
                <a:gd name="T0" fmla="*/ 2 w 64"/>
                <a:gd name="T1" fmla="*/ 0 h 107"/>
                <a:gd name="T2" fmla="*/ 24 w 64"/>
                <a:gd name="T3" fmla="*/ 21 h 107"/>
                <a:gd name="T4" fmla="*/ 38 w 64"/>
                <a:gd name="T5" fmla="*/ 49 h 107"/>
                <a:gd name="T6" fmla="*/ 52 w 64"/>
                <a:gd name="T7" fmla="*/ 78 h 107"/>
                <a:gd name="T8" fmla="*/ 58 w 64"/>
                <a:gd name="T9" fmla="*/ 107 h 107"/>
                <a:gd name="T10" fmla="*/ 41 w 64"/>
                <a:gd name="T11" fmla="*/ 53 h 107"/>
                <a:gd name="T12" fmla="*/ 4 w 64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07">
                  <a:moveTo>
                    <a:pt x="2" y="0"/>
                  </a:moveTo>
                  <a:cubicBezTo>
                    <a:pt x="0" y="5"/>
                    <a:pt x="19" y="16"/>
                    <a:pt x="24" y="21"/>
                  </a:cubicBezTo>
                  <a:cubicBezTo>
                    <a:pt x="31" y="29"/>
                    <a:pt x="34" y="39"/>
                    <a:pt x="38" y="49"/>
                  </a:cubicBezTo>
                  <a:cubicBezTo>
                    <a:pt x="43" y="59"/>
                    <a:pt x="49" y="68"/>
                    <a:pt x="52" y="78"/>
                  </a:cubicBezTo>
                  <a:cubicBezTo>
                    <a:pt x="55" y="87"/>
                    <a:pt x="55" y="98"/>
                    <a:pt x="58" y="107"/>
                  </a:cubicBezTo>
                  <a:cubicBezTo>
                    <a:pt x="64" y="90"/>
                    <a:pt x="49" y="67"/>
                    <a:pt x="41" y="53"/>
                  </a:cubicBezTo>
                  <a:cubicBezTo>
                    <a:pt x="32" y="32"/>
                    <a:pt x="25" y="11"/>
                    <a:pt x="4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67"/>
            <p:cNvSpPr>
              <a:spLocks/>
            </p:cNvSpPr>
            <p:nvPr/>
          </p:nvSpPr>
          <p:spPr bwMode="auto">
            <a:xfrm>
              <a:off x="9517063" y="1674813"/>
              <a:ext cx="146050" cy="138113"/>
            </a:xfrm>
            <a:custGeom>
              <a:avLst/>
              <a:gdLst>
                <a:gd name="T0" fmla="*/ 0 w 67"/>
                <a:gd name="T1" fmla="*/ 12 h 63"/>
                <a:gd name="T2" fmla="*/ 31 w 67"/>
                <a:gd name="T3" fmla="*/ 10 h 63"/>
                <a:gd name="T4" fmla="*/ 10 w 67"/>
                <a:gd name="T5" fmla="*/ 47 h 63"/>
                <a:gd name="T6" fmla="*/ 41 w 67"/>
                <a:gd name="T7" fmla="*/ 46 h 63"/>
                <a:gd name="T8" fmla="*/ 44 w 67"/>
                <a:gd name="T9" fmla="*/ 58 h 63"/>
                <a:gd name="T10" fmla="*/ 49 w 67"/>
                <a:gd name="T11" fmla="*/ 43 h 63"/>
                <a:gd name="T12" fmla="*/ 13 w 67"/>
                <a:gd name="T13" fmla="*/ 46 h 63"/>
                <a:gd name="T14" fmla="*/ 34 w 67"/>
                <a:gd name="T15" fmla="*/ 9 h 63"/>
                <a:gd name="T16" fmla="*/ 20 w 67"/>
                <a:gd name="T17" fmla="*/ 10 h 63"/>
                <a:gd name="T18" fmla="*/ 0 w 67"/>
                <a:gd name="T19" fmla="*/ 1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3">
                  <a:moveTo>
                    <a:pt x="0" y="12"/>
                  </a:moveTo>
                  <a:cubicBezTo>
                    <a:pt x="7" y="17"/>
                    <a:pt x="16" y="16"/>
                    <a:pt x="31" y="10"/>
                  </a:cubicBezTo>
                  <a:cubicBezTo>
                    <a:pt x="31" y="24"/>
                    <a:pt x="13" y="34"/>
                    <a:pt x="10" y="47"/>
                  </a:cubicBezTo>
                  <a:cubicBezTo>
                    <a:pt x="18" y="48"/>
                    <a:pt x="31" y="45"/>
                    <a:pt x="41" y="46"/>
                  </a:cubicBezTo>
                  <a:cubicBezTo>
                    <a:pt x="55" y="47"/>
                    <a:pt x="55" y="51"/>
                    <a:pt x="44" y="58"/>
                  </a:cubicBezTo>
                  <a:cubicBezTo>
                    <a:pt x="59" y="63"/>
                    <a:pt x="67" y="46"/>
                    <a:pt x="49" y="43"/>
                  </a:cubicBezTo>
                  <a:cubicBezTo>
                    <a:pt x="37" y="41"/>
                    <a:pt x="24" y="48"/>
                    <a:pt x="13" y="46"/>
                  </a:cubicBezTo>
                  <a:cubicBezTo>
                    <a:pt x="18" y="39"/>
                    <a:pt x="35" y="19"/>
                    <a:pt x="34" y="9"/>
                  </a:cubicBezTo>
                  <a:cubicBezTo>
                    <a:pt x="34" y="0"/>
                    <a:pt x="26" y="8"/>
                    <a:pt x="20" y="10"/>
                  </a:cubicBezTo>
                  <a:cubicBezTo>
                    <a:pt x="14" y="12"/>
                    <a:pt x="6" y="12"/>
                    <a:pt x="0" y="1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68"/>
            <p:cNvSpPr>
              <a:spLocks/>
            </p:cNvSpPr>
            <p:nvPr/>
          </p:nvSpPr>
          <p:spPr bwMode="auto">
            <a:xfrm>
              <a:off x="9321800" y="1651000"/>
              <a:ext cx="153988" cy="298450"/>
            </a:xfrm>
            <a:custGeom>
              <a:avLst/>
              <a:gdLst>
                <a:gd name="T0" fmla="*/ 68 w 70"/>
                <a:gd name="T1" fmla="*/ 0 h 136"/>
                <a:gd name="T2" fmla="*/ 70 w 70"/>
                <a:gd name="T3" fmla="*/ 0 h 136"/>
                <a:gd name="T4" fmla="*/ 44 w 70"/>
                <a:gd name="T5" fmla="*/ 31 h 136"/>
                <a:gd name="T6" fmla="*/ 25 w 70"/>
                <a:gd name="T7" fmla="*/ 65 h 136"/>
                <a:gd name="T8" fmla="*/ 2 w 70"/>
                <a:gd name="T9" fmla="*/ 136 h 136"/>
                <a:gd name="T10" fmla="*/ 19 w 70"/>
                <a:gd name="T11" fmla="*/ 66 h 136"/>
                <a:gd name="T12" fmla="*/ 67 w 70"/>
                <a:gd name="T13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36">
                  <a:moveTo>
                    <a:pt x="68" y="0"/>
                  </a:moveTo>
                  <a:cubicBezTo>
                    <a:pt x="69" y="0"/>
                    <a:pt x="70" y="0"/>
                    <a:pt x="70" y="0"/>
                  </a:cubicBezTo>
                  <a:cubicBezTo>
                    <a:pt x="68" y="11"/>
                    <a:pt x="50" y="22"/>
                    <a:pt x="44" y="31"/>
                  </a:cubicBezTo>
                  <a:cubicBezTo>
                    <a:pt x="38" y="42"/>
                    <a:pt x="30" y="54"/>
                    <a:pt x="25" y="65"/>
                  </a:cubicBezTo>
                  <a:cubicBezTo>
                    <a:pt x="15" y="88"/>
                    <a:pt x="10" y="113"/>
                    <a:pt x="2" y="136"/>
                  </a:cubicBezTo>
                  <a:cubicBezTo>
                    <a:pt x="0" y="114"/>
                    <a:pt x="10" y="85"/>
                    <a:pt x="19" y="66"/>
                  </a:cubicBezTo>
                  <a:cubicBezTo>
                    <a:pt x="30" y="40"/>
                    <a:pt x="44" y="19"/>
                    <a:pt x="67" y="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69"/>
            <p:cNvSpPr>
              <a:spLocks/>
            </p:cNvSpPr>
            <p:nvPr/>
          </p:nvSpPr>
          <p:spPr bwMode="auto">
            <a:xfrm>
              <a:off x="9294813" y="1711325"/>
              <a:ext cx="177800" cy="184150"/>
            </a:xfrm>
            <a:custGeom>
              <a:avLst/>
              <a:gdLst>
                <a:gd name="T0" fmla="*/ 81 w 81"/>
                <a:gd name="T1" fmla="*/ 12 h 84"/>
                <a:gd name="T2" fmla="*/ 40 w 81"/>
                <a:gd name="T3" fmla="*/ 7 h 84"/>
                <a:gd name="T4" fmla="*/ 42 w 81"/>
                <a:gd name="T5" fmla="*/ 37 h 84"/>
                <a:gd name="T6" fmla="*/ 19 w 81"/>
                <a:gd name="T7" fmla="*/ 49 h 84"/>
                <a:gd name="T8" fmla="*/ 28 w 81"/>
                <a:gd name="T9" fmla="*/ 84 h 84"/>
                <a:gd name="T10" fmla="*/ 8 w 81"/>
                <a:gd name="T11" fmla="*/ 52 h 84"/>
                <a:gd name="T12" fmla="*/ 19 w 81"/>
                <a:gd name="T13" fmla="*/ 46 h 84"/>
                <a:gd name="T14" fmla="*/ 41 w 81"/>
                <a:gd name="T15" fmla="*/ 44 h 84"/>
                <a:gd name="T16" fmla="*/ 36 w 81"/>
                <a:gd name="T17" fmla="*/ 5 h 84"/>
                <a:gd name="T18" fmla="*/ 81 w 81"/>
                <a:gd name="T19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84">
                  <a:moveTo>
                    <a:pt x="81" y="12"/>
                  </a:moveTo>
                  <a:cubicBezTo>
                    <a:pt x="70" y="6"/>
                    <a:pt x="53" y="3"/>
                    <a:pt x="40" y="7"/>
                  </a:cubicBezTo>
                  <a:cubicBezTo>
                    <a:pt x="20" y="12"/>
                    <a:pt x="34" y="26"/>
                    <a:pt x="42" y="37"/>
                  </a:cubicBezTo>
                  <a:cubicBezTo>
                    <a:pt x="56" y="57"/>
                    <a:pt x="30" y="42"/>
                    <a:pt x="19" y="49"/>
                  </a:cubicBezTo>
                  <a:cubicBezTo>
                    <a:pt x="0" y="60"/>
                    <a:pt x="31" y="69"/>
                    <a:pt x="28" y="84"/>
                  </a:cubicBezTo>
                  <a:cubicBezTo>
                    <a:pt x="23" y="79"/>
                    <a:pt x="4" y="60"/>
                    <a:pt x="8" y="52"/>
                  </a:cubicBezTo>
                  <a:cubicBezTo>
                    <a:pt x="9" y="48"/>
                    <a:pt x="14" y="48"/>
                    <a:pt x="19" y="46"/>
                  </a:cubicBezTo>
                  <a:cubicBezTo>
                    <a:pt x="25" y="45"/>
                    <a:pt x="35" y="42"/>
                    <a:pt x="41" y="44"/>
                  </a:cubicBezTo>
                  <a:cubicBezTo>
                    <a:pt x="39" y="31"/>
                    <a:pt x="11" y="14"/>
                    <a:pt x="36" y="5"/>
                  </a:cubicBezTo>
                  <a:cubicBezTo>
                    <a:pt x="51" y="0"/>
                    <a:pt x="68" y="0"/>
                    <a:pt x="81" y="12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70"/>
            <p:cNvSpPr>
              <a:spLocks/>
            </p:cNvSpPr>
            <p:nvPr/>
          </p:nvSpPr>
          <p:spPr bwMode="auto">
            <a:xfrm>
              <a:off x="10104438" y="1852613"/>
              <a:ext cx="247650" cy="234950"/>
            </a:xfrm>
            <a:custGeom>
              <a:avLst/>
              <a:gdLst>
                <a:gd name="T0" fmla="*/ 52 w 113"/>
                <a:gd name="T1" fmla="*/ 0 h 107"/>
                <a:gd name="T2" fmla="*/ 20 w 113"/>
                <a:gd name="T3" fmla="*/ 29 h 107"/>
                <a:gd name="T4" fmla="*/ 11 w 113"/>
                <a:gd name="T5" fmla="*/ 40 h 107"/>
                <a:gd name="T6" fmla="*/ 20 w 113"/>
                <a:gd name="T7" fmla="*/ 44 h 107"/>
                <a:gd name="T8" fmla="*/ 26 w 113"/>
                <a:gd name="T9" fmla="*/ 72 h 107"/>
                <a:gd name="T10" fmla="*/ 42 w 113"/>
                <a:gd name="T11" fmla="*/ 67 h 107"/>
                <a:gd name="T12" fmla="*/ 54 w 113"/>
                <a:gd name="T13" fmla="*/ 37 h 107"/>
                <a:gd name="T14" fmla="*/ 55 w 113"/>
                <a:gd name="T15" fmla="*/ 65 h 107"/>
                <a:gd name="T16" fmla="*/ 49 w 113"/>
                <a:gd name="T17" fmla="*/ 96 h 107"/>
                <a:gd name="T18" fmla="*/ 74 w 113"/>
                <a:gd name="T19" fmla="*/ 96 h 107"/>
                <a:gd name="T20" fmla="*/ 101 w 113"/>
                <a:gd name="T21" fmla="*/ 106 h 107"/>
                <a:gd name="T22" fmla="*/ 103 w 113"/>
                <a:gd name="T23" fmla="*/ 86 h 107"/>
                <a:gd name="T24" fmla="*/ 109 w 113"/>
                <a:gd name="T25" fmla="*/ 68 h 107"/>
                <a:gd name="T26" fmla="*/ 90 w 113"/>
                <a:gd name="T27" fmla="*/ 60 h 107"/>
                <a:gd name="T28" fmla="*/ 101 w 113"/>
                <a:gd name="T29" fmla="*/ 47 h 107"/>
                <a:gd name="T30" fmla="*/ 77 w 113"/>
                <a:gd name="T31" fmla="*/ 34 h 107"/>
                <a:gd name="T32" fmla="*/ 86 w 113"/>
                <a:gd name="T33" fmla="*/ 19 h 107"/>
                <a:gd name="T34" fmla="*/ 68 w 113"/>
                <a:gd name="T35" fmla="*/ 16 h 107"/>
                <a:gd name="T36" fmla="*/ 55 w 113"/>
                <a:gd name="T37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107">
                  <a:moveTo>
                    <a:pt x="52" y="0"/>
                  </a:moveTo>
                  <a:cubicBezTo>
                    <a:pt x="44" y="1"/>
                    <a:pt x="0" y="24"/>
                    <a:pt x="20" y="29"/>
                  </a:cubicBezTo>
                  <a:cubicBezTo>
                    <a:pt x="18" y="32"/>
                    <a:pt x="12" y="37"/>
                    <a:pt x="11" y="40"/>
                  </a:cubicBezTo>
                  <a:cubicBezTo>
                    <a:pt x="10" y="51"/>
                    <a:pt x="17" y="40"/>
                    <a:pt x="20" y="44"/>
                  </a:cubicBezTo>
                  <a:cubicBezTo>
                    <a:pt x="24" y="50"/>
                    <a:pt x="20" y="63"/>
                    <a:pt x="26" y="72"/>
                  </a:cubicBezTo>
                  <a:cubicBezTo>
                    <a:pt x="37" y="88"/>
                    <a:pt x="39" y="79"/>
                    <a:pt x="42" y="67"/>
                  </a:cubicBezTo>
                  <a:cubicBezTo>
                    <a:pt x="44" y="57"/>
                    <a:pt x="51" y="47"/>
                    <a:pt x="54" y="37"/>
                  </a:cubicBezTo>
                  <a:cubicBezTo>
                    <a:pt x="56" y="46"/>
                    <a:pt x="56" y="57"/>
                    <a:pt x="55" y="65"/>
                  </a:cubicBezTo>
                  <a:cubicBezTo>
                    <a:pt x="54" y="75"/>
                    <a:pt x="47" y="87"/>
                    <a:pt x="49" y="96"/>
                  </a:cubicBezTo>
                  <a:cubicBezTo>
                    <a:pt x="64" y="94"/>
                    <a:pt x="60" y="87"/>
                    <a:pt x="74" y="96"/>
                  </a:cubicBezTo>
                  <a:cubicBezTo>
                    <a:pt x="80" y="100"/>
                    <a:pt x="92" y="107"/>
                    <a:pt x="101" y="106"/>
                  </a:cubicBezTo>
                  <a:cubicBezTo>
                    <a:pt x="113" y="102"/>
                    <a:pt x="107" y="96"/>
                    <a:pt x="103" y="86"/>
                  </a:cubicBezTo>
                  <a:cubicBezTo>
                    <a:pt x="97" y="73"/>
                    <a:pt x="98" y="73"/>
                    <a:pt x="109" y="68"/>
                  </a:cubicBezTo>
                  <a:cubicBezTo>
                    <a:pt x="103" y="64"/>
                    <a:pt x="96" y="64"/>
                    <a:pt x="90" y="60"/>
                  </a:cubicBezTo>
                  <a:cubicBezTo>
                    <a:pt x="97" y="57"/>
                    <a:pt x="113" y="57"/>
                    <a:pt x="101" y="47"/>
                  </a:cubicBezTo>
                  <a:cubicBezTo>
                    <a:pt x="94" y="40"/>
                    <a:pt x="84" y="45"/>
                    <a:pt x="77" y="34"/>
                  </a:cubicBezTo>
                  <a:cubicBezTo>
                    <a:pt x="90" y="35"/>
                    <a:pt x="103" y="26"/>
                    <a:pt x="86" y="19"/>
                  </a:cubicBezTo>
                  <a:cubicBezTo>
                    <a:pt x="80" y="17"/>
                    <a:pt x="74" y="20"/>
                    <a:pt x="68" y="16"/>
                  </a:cubicBezTo>
                  <a:cubicBezTo>
                    <a:pt x="62" y="13"/>
                    <a:pt x="58" y="6"/>
                    <a:pt x="55" y="1"/>
                  </a:cubicBezTo>
                </a:path>
              </a:pathLst>
            </a:custGeom>
            <a:solidFill>
              <a:srgbClr val="A98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71"/>
            <p:cNvSpPr>
              <a:spLocks/>
            </p:cNvSpPr>
            <p:nvPr/>
          </p:nvSpPr>
          <p:spPr bwMode="auto">
            <a:xfrm>
              <a:off x="10301288" y="1882775"/>
              <a:ext cx="176213" cy="144463"/>
            </a:xfrm>
            <a:custGeom>
              <a:avLst/>
              <a:gdLst>
                <a:gd name="T0" fmla="*/ 38 w 80"/>
                <a:gd name="T1" fmla="*/ 6 h 66"/>
                <a:gd name="T2" fmla="*/ 13 w 80"/>
                <a:gd name="T3" fmla="*/ 4 h 66"/>
                <a:gd name="T4" fmla="*/ 16 w 80"/>
                <a:gd name="T5" fmla="*/ 19 h 66"/>
                <a:gd name="T6" fmla="*/ 23 w 80"/>
                <a:gd name="T7" fmla="*/ 24 h 66"/>
                <a:gd name="T8" fmla="*/ 24 w 80"/>
                <a:gd name="T9" fmla="*/ 36 h 66"/>
                <a:gd name="T10" fmla="*/ 46 w 80"/>
                <a:gd name="T11" fmla="*/ 40 h 66"/>
                <a:gd name="T12" fmla="*/ 65 w 80"/>
                <a:gd name="T13" fmla="*/ 61 h 66"/>
                <a:gd name="T14" fmla="*/ 79 w 80"/>
                <a:gd name="T15" fmla="*/ 49 h 66"/>
                <a:gd name="T16" fmla="*/ 39 w 80"/>
                <a:gd name="T17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66">
                  <a:moveTo>
                    <a:pt x="38" y="6"/>
                  </a:moveTo>
                  <a:cubicBezTo>
                    <a:pt x="32" y="2"/>
                    <a:pt x="20" y="0"/>
                    <a:pt x="13" y="4"/>
                  </a:cubicBezTo>
                  <a:cubicBezTo>
                    <a:pt x="0" y="13"/>
                    <a:pt x="10" y="14"/>
                    <a:pt x="16" y="19"/>
                  </a:cubicBezTo>
                  <a:cubicBezTo>
                    <a:pt x="19" y="22"/>
                    <a:pt x="20" y="20"/>
                    <a:pt x="23" y="24"/>
                  </a:cubicBezTo>
                  <a:cubicBezTo>
                    <a:pt x="24" y="27"/>
                    <a:pt x="22" y="33"/>
                    <a:pt x="24" y="36"/>
                  </a:cubicBezTo>
                  <a:cubicBezTo>
                    <a:pt x="31" y="47"/>
                    <a:pt x="38" y="36"/>
                    <a:pt x="46" y="40"/>
                  </a:cubicBezTo>
                  <a:cubicBezTo>
                    <a:pt x="54" y="44"/>
                    <a:pt x="56" y="57"/>
                    <a:pt x="65" y="61"/>
                  </a:cubicBezTo>
                  <a:cubicBezTo>
                    <a:pt x="75" y="66"/>
                    <a:pt x="80" y="61"/>
                    <a:pt x="79" y="49"/>
                  </a:cubicBezTo>
                  <a:cubicBezTo>
                    <a:pt x="75" y="29"/>
                    <a:pt x="47" y="10"/>
                    <a:pt x="39" y="7"/>
                  </a:cubicBezTo>
                </a:path>
              </a:pathLst>
            </a:custGeom>
            <a:solidFill>
              <a:srgbClr val="A98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72"/>
            <p:cNvSpPr>
              <a:spLocks/>
            </p:cNvSpPr>
            <p:nvPr/>
          </p:nvSpPr>
          <p:spPr bwMode="auto">
            <a:xfrm>
              <a:off x="10215563" y="1854200"/>
              <a:ext cx="79375" cy="195263"/>
            </a:xfrm>
            <a:custGeom>
              <a:avLst/>
              <a:gdLst>
                <a:gd name="T0" fmla="*/ 1 w 36"/>
                <a:gd name="T1" fmla="*/ 2 h 89"/>
                <a:gd name="T2" fmla="*/ 36 w 36"/>
                <a:gd name="T3" fmla="*/ 89 h 89"/>
                <a:gd name="T4" fmla="*/ 13 w 36"/>
                <a:gd name="T5" fmla="*/ 48 h 89"/>
                <a:gd name="T6" fmla="*/ 4 w 36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89">
                  <a:moveTo>
                    <a:pt x="1" y="2"/>
                  </a:moveTo>
                  <a:cubicBezTo>
                    <a:pt x="0" y="33"/>
                    <a:pt x="8" y="72"/>
                    <a:pt x="36" y="89"/>
                  </a:cubicBezTo>
                  <a:cubicBezTo>
                    <a:pt x="34" y="83"/>
                    <a:pt x="17" y="61"/>
                    <a:pt x="13" y="48"/>
                  </a:cubicBezTo>
                  <a:cubicBezTo>
                    <a:pt x="8" y="36"/>
                    <a:pt x="6" y="7"/>
                    <a:pt x="4" y="0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3"/>
            <p:cNvSpPr>
              <a:spLocks/>
            </p:cNvSpPr>
            <p:nvPr/>
          </p:nvSpPr>
          <p:spPr bwMode="auto">
            <a:xfrm>
              <a:off x="10150475" y="1857375"/>
              <a:ext cx="69850" cy="80963"/>
            </a:xfrm>
            <a:custGeom>
              <a:avLst/>
              <a:gdLst>
                <a:gd name="T0" fmla="*/ 31 w 32"/>
                <a:gd name="T1" fmla="*/ 0 h 37"/>
                <a:gd name="T2" fmla="*/ 10 w 32"/>
                <a:gd name="T3" fmla="*/ 32 h 37"/>
                <a:gd name="T4" fmla="*/ 32 w 32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7">
                  <a:moveTo>
                    <a:pt x="31" y="0"/>
                  </a:moveTo>
                  <a:cubicBezTo>
                    <a:pt x="23" y="6"/>
                    <a:pt x="1" y="31"/>
                    <a:pt x="10" y="32"/>
                  </a:cubicBezTo>
                  <a:cubicBezTo>
                    <a:pt x="0" y="37"/>
                    <a:pt x="23" y="13"/>
                    <a:pt x="32" y="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74"/>
            <p:cNvSpPr>
              <a:spLocks/>
            </p:cNvSpPr>
            <p:nvPr/>
          </p:nvSpPr>
          <p:spPr bwMode="auto">
            <a:xfrm>
              <a:off x="10231438" y="1847850"/>
              <a:ext cx="127000" cy="38100"/>
            </a:xfrm>
            <a:custGeom>
              <a:avLst/>
              <a:gdLst>
                <a:gd name="T0" fmla="*/ 1 w 58"/>
                <a:gd name="T1" fmla="*/ 0 h 17"/>
                <a:gd name="T2" fmla="*/ 58 w 58"/>
                <a:gd name="T3" fmla="*/ 16 h 17"/>
                <a:gd name="T4" fmla="*/ 29 w 58"/>
                <a:gd name="T5" fmla="*/ 5 h 17"/>
                <a:gd name="T6" fmla="*/ 0 w 58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1" y="0"/>
                  </a:moveTo>
                  <a:cubicBezTo>
                    <a:pt x="20" y="0"/>
                    <a:pt x="44" y="2"/>
                    <a:pt x="58" y="16"/>
                  </a:cubicBezTo>
                  <a:cubicBezTo>
                    <a:pt x="51" y="17"/>
                    <a:pt x="38" y="6"/>
                    <a:pt x="29" y="5"/>
                  </a:cubicBezTo>
                  <a:cubicBezTo>
                    <a:pt x="19" y="3"/>
                    <a:pt x="9" y="5"/>
                    <a:pt x="0" y="3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5"/>
            <p:cNvSpPr>
              <a:spLocks/>
            </p:cNvSpPr>
            <p:nvPr/>
          </p:nvSpPr>
          <p:spPr bwMode="auto">
            <a:xfrm>
              <a:off x="10233025" y="1960563"/>
              <a:ext cx="68263" cy="26988"/>
            </a:xfrm>
            <a:custGeom>
              <a:avLst/>
              <a:gdLst>
                <a:gd name="T0" fmla="*/ 2 w 31"/>
                <a:gd name="T1" fmla="*/ 0 h 13"/>
                <a:gd name="T2" fmla="*/ 31 w 31"/>
                <a:gd name="T3" fmla="*/ 9 h 13"/>
                <a:gd name="T4" fmla="*/ 0 w 31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3">
                  <a:moveTo>
                    <a:pt x="2" y="0"/>
                  </a:moveTo>
                  <a:cubicBezTo>
                    <a:pt x="12" y="7"/>
                    <a:pt x="21" y="5"/>
                    <a:pt x="31" y="9"/>
                  </a:cubicBezTo>
                  <a:cubicBezTo>
                    <a:pt x="21" y="13"/>
                    <a:pt x="8" y="8"/>
                    <a:pt x="0" y="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76"/>
            <p:cNvSpPr>
              <a:spLocks/>
            </p:cNvSpPr>
            <p:nvPr/>
          </p:nvSpPr>
          <p:spPr bwMode="auto">
            <a:xfrm>
              <a:off x="10345738" y="1882775"/>
              <a:ext cx="14288" cy="52388"/>
            </a:xfrm>
            <a:custGeom>
              <a:avLst/>
              <a:gdLst>
                <a:gd name="T0" fmla="*/ 0 w 7"/>
                <a:gd name="T1" fmla="*/ 1 h 24"/>
                <a:gd name="T2" fmla="*/ 6 w 7"/>
                <a:gd name="T3" fmla="*/ 24 h 24"/>
                <a:gd name="T4" fmla="*/ 1 w 7"/>
                <a:gd name="T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4">
                  <a:moveTo>
                    <a:pt x="0" y="1"/>
                  </a:moveTo>
                  <a:cubicBezTo>
                    <a:pt x="2" y="8"/>
                    <a:pt x="2" y="19"/>
                    <a:pt x="6" y="24"/>
                  </a:cubicBezTo>
                  <a:cubicBezTo>
                    <a:pt x="7" y="21"/>
                    <a:pt x="3" y="0"/>
                    <a:pt x="1" y="1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77"/>
            <p:cNvSpPr>
              <a:spLocks/>
            </p:cNvSpPr>
            <p:nvPr/>
          </p:nvSpPr>
          <p:spPr bwMode="auto">
            <a:xfrm>
              <a:off x="10356850" y="1874838"/>
              <a:ext cx="95250" cy="111125"/>
            </a:xfrm>
            <a:custGeom>
              <a:avLst/>
              <a:gdLst>
                <a:gd name="T0" fmla="*/ 0 w 44"/>
                <a:gd name="T1" fmla="*/ 4 h 51"/>
                <a:gd name="T2" fmla="*/ 25 w 44"/>
                <a:gd name="T3" fmla="*/ 26 h 51"/>
                <a:gd name="T4" fmla="*/ 44 w 44"/>
                <a:gd name="T5" fmla="*/ 51 h 51"/>
                <a:gd name="T6" fmla="*/ 1 w 44"/>
                <a:gd name="T7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51">
                  <a:moveTo>
                    <a:pt x="0" y="4"/>
                  </a:moveTo>
                  <a:cubicBezTo>
                    <a:pt x="5" y="7"/>
                    <a:pt x="14" y="15"/>
                    <a:pt x="25" y="26"/>
                  </a:cubicBezTo>
                  <a:cubicBezTo>
                    <a:pt x="33" y="33"/>
                    <a:pt x="41" y="51"/>
                    <a:pt x="44" y="51"/>
                  </a:cubicBezTo>
                  <a:cubicBezTo>
                    <a:pt x="42" y="34"/>
                    <a:pt x="14" y="0"/>
                    <a:pt x="1" y="5"/>
                  </a:cubicBezTo>
                </a:path>
              </a:pathLst>
            </a:custGeom>
            <a:solidFill>
              <a:srgbClr val="4E3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78"/>
            <p:cNvSpPr>
              <a:spLocks/>
            </p:cNvSpPr>
            <p:nvPr/>
          </p:nvSpPr>
          <p:spPr bwMode="auto">
            <a:xfrm>
              <a:off x="8123238" y="3830638"/>
              <a:ext cx="1141413" cy="312738"/>
            </a:xfrm>
            <a:custGeom>
              <a:avLst/>
              <a:gdLst>
                <a:gd name="T0" fmla="*/ 37 w 521"/>
                <a:gd name="T1" fmla="*/ 0 h 143"/>
                <a:gd name="T2" fmla="*/ 20 w 521"/>
                <a:gd name="T3" fmla="*/ 28 h 143"/>
                <a:gd name="T4" fmla="*/ 72 w 521"/>
                <a:gd name="T5" fmla="*/ 29 h 143"/>
                <a:gd name="T6" fmla="*/ 174 w 521"/>
                <a:gd name="T7" fmla="*/ 42 h 143"/>
                <a:gd name="T8" fmla="*/ 387 w 521"/>
                <a:gd name="T9" fmla="*/ 90 h 143"/>
                <a:gd name="T10" fmla="*/ 438 w 521"/>
                <a:gd name="T11" fmla="*/ 110 h 143"/>
                <a:gd name="T12" fmla="*/ 489 w 521"/>
                <a:gd name="T13" fmla="*/ 137 h 143"/>
                <a:gd name="T14" fmla="*/ 471 w 521"/>
                <a:gd name="T15" fmla="*/ 111 h 143"/>
                <a:gd name="T16" fmla="*/ 418 w 521"/>
                <a:gd name="T17" fmla="*/ 86 h 143"/>
                <a:gd name="T18" fmla="*/ 185 w 521"/>
                <a:gd name="T19" fmla="*/ 22 h 143"/>
                <a:gd name="T20" fmla="*/ 35 w 521"/>
                <a:gd name="T2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1" h="143">
                  <a:moveTo>
                    <a:pt x="37" y="0"/>
                  </a:moveTo>
                  <a:cubicBezTo>
                    <a:pt x="23" y="5"/>
                    <a:pt x="0" y="22"/>
                    <a:pt x="20" y="28"/>
                  </a:cubicBezTo>
                  <a:cubicBezTo>
                    <a:pt x="33" y="31"/>
                    <a:pt x="57" y="28"/>
                    <a:pt x="72" y="29"/>
                  </a:cubicBezTo>
                  <a:cubicBezTo>
                    <a:pt x="107" y="30"/>
                    <a:pt x="140" y="35"/>
                    <a:pt x="174" y="42"/>
                  </a:cubicBezTo>
                  <a:cubicBezTo>
                    <a:pt x="247" y="57"/>
                    <a:pt x="318" y="67"/>
                    <a:pt x="387" y="90"/>
                  </a:cubicBezTo>
                  <a:cubicBezTo>
                    <a:pt x="406" y="96"/>
                    <a:pt x="421" y="103"/>
                    <a:pt x="438" y="110"/>
                  </a:cubicBezTo>
                  <a:cubicBezTo>
                    <a:pt x="453" y="116"/>
                    <a:pt x="475" y="135"/>
                    <a:pt x="489" y="137"/>
                  </a:cubicBezTo>
                  <a:cubicBezTo>
                    <a:pt x="521" y="143"/>
                    <a:pt x="480" y="116"/>
                    <a:pt x="471" y="111"/>
                  </a:cubicBezTo>
                  <a:cubicBezTo>
                    <a:pt x="454" y="102"/>
                    <a:pt x="436" y="95"/>
                    <a:pt x="418" y="86"/>
                  </a:cubicBezTo>
                  <a:cubicBezTo>
                    <a:pt x="342" y="51"/>
                    <a:pt x="266" y="36"/>
                    <a:pt x="185" y="22"/>
                  </a:cubicBezTo>
                  <a:cubicBezTo>
                    <a:pt x="136" y="12"/>
                    <a:pt x="84" y="6"/>
                    <a:pt x="35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79"/>
            <p:cNvSpPr>
              <a:spLocks/>
            </p:cNvSpPr>
            <p:nvPr/>
          </p:nvSpPr>
          <p:spPr bwMode="auto">
            <a:xfrm>
              <a:off x="8486775" y="3624263"/>
              <a:ext cx="554038" cy="306388"/>
            </a:xfrm>
            <a:custGeom>
              <a:avLst/>
              <a:gdLst>
                <a:gd name="T0" fmla="*/ 25 w 253"/>
                <a:gd name="T1" fmla="*/ 140 h 140"/>
                <a:gd name="T2" fmla="*/ 89 w 253"/>
                <a:gd name="T3" fmla="*/ 65 h 140"/>
                <a:gd name="T4" fmla="*/ 191 w 253"/>
                <a:gd name="T5" fmla="*/ 45 h 140"/>
                <a:gd name="T6" fmla="*/ 240 w 253"/>
                <a:gd name="T7" fmla="*/ 38 h 140"/>
                <a:gd name="T8" fmla="*/ 203 w 253"/>
                <a:gd name="T9" fmla="*/ 8 h 140"/>
                <a:gd name="T10" fmla="*/ 175 w 253"/>
                <a:gd name="T11" fmla="*/ 50 h 140"/>
                <a:gd name="T12" fmla="*/ 203 w 253"/>
                <a:gd name="T13" fmla="*/ 68 h 140"/>
                <a:gd name="T14" fmla="*/ 181 w 253"/>
                <a:gd name="T15" fmla="*/ 101 h 140"/>
                <a:gd name="T16" fmla="*/ 203 w 253"/>
                <a:gd name="T17" fmla="*/ 118 h 140"/>
                <a:gd name="T18" fmla="*/ 173 w 253"/>
                <a:gd name="T19" fmla="*/ 110 h 140"/>
                <a:gd name="T20" fmla="*/ 186 w 253"/>
                <a:gd name="T21" fmla="*/ 72 h 140"/>
                <a:gd name="T22" fmla="*/ 203 w 253"/>
                <a:gd name="T23" fmla="*/ 0 h 140"/>
                <a:gd name="T24" fmla="*/ 246 w 253"/>
                <a:gd name="T25" fmla="*/ 27 h 140"/>
                <a:gd name="T26" fmla="*/ 215 w 253"/>
                <a:gd name="T27" fmla="*/ 49 h 140"/>
                <a:gd name="T28" fmla="*/ 31 w 253"/>
                <a:gd name="T29" fmla="*/ 119 h 140"/>
                <a:gd name="T30" fmla="*/ 25 w 253"/>
                <a:gd name="T31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" h="140">
                  <a:moveTo>
                    <a:pt x="25" y="140"/>
                  </a:moveTo>
                  <a:cubicBezTo>
                    <a:pt x="0" y="108"/>
                    <a:pt x="68" y="72"/>
                    <a:pt x="89" y="65"/>
                  </a:cubicBezTo>
                  <a:cubicBezTo>
                    <a:pt x="121" y="54"/>
                    <a:pt x="157" y="49"/>
                    <a:pt x="191" y="45"/>
                  </a:cubicBezTo>
                  <a:cubicBezTo>
                    <a:pt x="200" y="44"/>
                    <a:pt x="235" y="46"/>
                    <a:pt x="240" y="38"/>
                  </a:cubicBezTo>
                  <a:cubicBezTo>
                    <a:pt x="249" y="22"/>
                    <a:pt x="215" y="5"/>
                    <a:pt x="203" y="8"/>
                  </a:cubicBezTo>
                  <a:cubicBezTo>
                    <a:pt x="189" y="11"/>
                    <a:pt x="174" y="36"/>
                    <a:pt x="175" y="50"/>
                  </a:cubicBezTo>
                  <a:cubicBezTo>
                    <a:pt x="176" y="79"/>
                    <a:pt x="206" y="53"/>
                    <a:pt x="203" y="68"/>
                  </a:cubicBezTo>
                  <a:cubicBezTo>
                    <a:pt x="202" y="80"/>
                    <a:pt x="180" y="84"/>
                    <a:pt x="181" y="101"/>
                  </a:cubicBezTo>
                  <a:cubicBezTo>
                    <a:pt x="183" y="113"/>
                    <a:pt x="191" y="117"/>
                    <a:pt x="203" y="118"/>
                  </a:cubicBezTo>
                  <a:cubicBezTo>
                    <a:pt x="195" y="123"/>
                    <a:pt x="178" y="121"/>
                    <a:pt x="173" y="110"/>
                  </a:cubicBezTo>
                  <a:cubicBezTo>
                    <a:pt x="167" y="96"/>
                    <a:pt x="181" y="83"/>
                    <a:pt x="186" y="72"/>
                  </a:cubicBezTo>
                  <a:cubicBezTo>
                    <a:pt x="151" y="73"/>
                    <a:pt x="169" y="2"/>
                    <a:pt x="203" y="0"/>
                  </a:cubicBezTo>
                  <a:cubicBezTo>
                    <a:pt x="220" y="0"/>
                    <a:pt x="241" y="11"/>
                    <a:pt x="246" y="27"/>
                  </a:cubicBezTo>
                  <a:cubicBezTo>
                    <a:pt x="253" y="50"/>
                    <a:pt x="235" y="48"/>
                    <a:pt x="215" y="49"/>
                  </a:cubicBezTo>
                  <a:cubicBezTo>
                    <a:pt x="155" y="51"/>
                    <a:pt x="58" y="51"/>
                    <a:pt x="31" y="119"/>
                  </a:cubicBezTo>
                  <a:cubicBezTo>
                    <a:pt x="27" y="127"/>
                    <a:pt x="30" y="133"/>
                    <a:pt x="25" y="14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80"/>
            <p:cNvSpPr>
              <a:spLocks/>
            </p:cNvSpPr>
            <p:nvPr/>
          </p:nvSpPr>
          <p:spPr bwMode="auto">
            <a:xfrm>
              <a:off x="8840788" y="3916363"/>
              <a:ext cx="184150" cy="98425"/>
            </a:xfrm>
            <a:custGeom>
              <a:avLst/>
              <a:gdLst>
                <a:gd name="T0" fmla="*/ 10 w 84"/>
                <a:gd name="T1" fmla="*/ 45 h 45"/>
                <a:gd name="T2" fmla="*/ 61 w 84"/>
                <a:gd name="T3" fmla="*/ 20 h 45"/>
                <a:gd name="T4" fmla="*/ 41 w 84"/>
                <a:gd name="T5" fmla="*/ 9 h 45"/>
                <a:gd name="T6" fmla="*/ 2 w 84"/>
                <a:gd name="T7" fmla="*/ 43 h 45"/>
                <a:gd name="T8" fmla="*/ 7 w 84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5">
                  <a:moveTo>
                    <a:pt x="10" y="45"/>
                  </a:moveTo>
                  <a:cubicBezTo>
                    <a:pt x="0" y="23"/>
                    <a:pt x="61" y="0"/>
                    <a:pt x="61" y="20"/>
                  </a:cubicBezTo>
                  <a:cubicBezTo>
                    <a:pt x="84" y="7"/>
                    <a:pt x="53" y="5"/>
                    <a:pt x="41" y="9"/>
                  </a:cubicBezTo>
                  <a:cubicBezTo>
                    <a:pt x="27" y="14"/>
                    <a:pt x="4" y="26"/>
                    <a:pt x="2" y="43"/>
                  </a:cubicBezTo>
                  <a:cubicBezTo>
                    <a:pt x="4" y="45"/>
                    <a:pt x="5" y="43"/>
                    <a:pt x="7" y="45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81"/>
            <p:cNvSpPr>
              <a:spLocks/>
            </p:cNvSpPr>
            <p:nvPr/>
          </p:nvSpPr>
          <p:spPr bwMode="auto">
            <a:xfrm>
              <a:off x="8894763" y="3944938"/>
              <a:ext cx="196850" cy="93663"/>
            </a:xfrm>
            <a:custGeom>
              <a:avLst/>
              <a:gdLst>
                <a:gd name="T0" fmla="*/ 23 w 90"/>
                <a:gd name="T1" fmla="*/ 41 h 43"/>
                <a:gd name="T2" fmla="*/ 68 w 90"/>
                <a:gd name="T3" fmla="*/ 22 h 43"/>
                <a:gd name="T4" fmla="*/ 46 w 90"/>
                <a:gd name="T5" fmla="*/ 10 h 43"/>
                <a:gd name="T6" fmla="*/ 20 w 90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3">
                  <a:moveTo>
                    <a:pt x="23" y="41"/>
                  </a:moveTo>
                  <a:cubicBezTo>
                    <a:pt x="15" y="28"/>
                    <a:pt x="60" y="0"/>
                    <a:pt x="68" y="22"/>
                  </a:cubicBezTo>
                  <a:cubicBezTo>
                    <a:pt x="90" y="13"/>
                    <a:pt x="60" y="4"/>
                    <a:pt x="46" y="10"/>
                  </a:cubicBezTo>
                  <a:cubicBezTo>
                    <a:pt x="37" y="13"/>
                    <a:pt x="0" y="38"/>
                    <a:pt x="20" y="43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82"/>
            <p:cNvSpPr>
              <a:spLocks/>
            </p:cNvSpPr>
            <p:nvPr/>
          </p:nvSpPr>
          <p:spPr bwMode="auto">
            <a:xfrm>
              <a:off x="9024938" y="3757613"/>
              <a:ext cx="331788" cy="276225"/>
            </a:xfrm>
            <a:custGeom>
              <a:avLst/>
              <a:gdLst>
                <a:gd name="T0" fmla="*/ 0 w 151"/>
                <a:gd name="T1" fmla="*/ 124 h 126"/>
                <a:gd name="T2" fmla="*/ 127 w 151"/>
                <a:gd name="T3" fmla="*/ 62 h 126"/>
                <a:gd name="T4" fmla="*/ 109 w 151"/>
                <a:gd name="T5" fmla="*/ 44 h 126"/>
                <a:gd name="T6" fmla="*/ 130 w 151"/>
                <a:gd name="T7" fmla="*/ 77 h 126"/>
                <a:gd name="T8" fmla="*/ 97 w 151"/>
                <a:gd name="T9" fmla="*/ 49 h 126"/>
                <a:gd name="T10" fmla="*/ 144 w 151"/>
                <a:gd name="T11" fmla="*/ 43 h 126"/>
                <a:gd name="T12" fmla="*/ 2 w 151"/>
                <a:gd name="T1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26">
                  <a:moveTo>
                    <a:pt x="0" y="124"/>
                  </a:moveTo>
                  <a:cubicBezTo>
                    <a:pt x="38" y="111"/>
                    <a:pt x="98" y="94"/>
                    <a:pt x="127" y="62"/>
                  </a:cubicBezTo>
                  <a:cubicBezTo>
                    <a:pt x="149" y="38"/>
                    <a:pt x="132" y="12"/>
                    <a:pt x="109" y="44"/>
                  </a:cubicBezTo>
                  <a:cubicBezTo>
                    <a:pt x="94" y="66"/>
                    <a:pt x="99" y="95"/>
                    <a:pt x="130" y="77"/>
                  </a:cubicBezTo>
                  <a:cubicBezTo>
                    <a:pt x="115" y="104"/>
                    <a:pt x="82" y="77"/>
                    <a:pt x="97" y="49"/>
                  </a:cubicBezTo>
                  <a:cubicBezTo>
                    <a:pt x="106" y="29"/>
                    <a:pt x="151" y="0"/>
                    <a:pt x="144" y="43"/>
                  </a:cubicBezTo>
                  <a:cubicBezTo>
                    <a:pt x="138" y="81"/>
                    <a:pt x="47" y="118"/>
                    <a:pt x="2" y="126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83"/>
            <p:cNvSpPr>
              <a:spLocks/>
            </p:cNvSpPr>
            <p:nvPr/>
          </p:nvSpPr>
          <p:spPr bwMode="auto">
            <a:xfrm>
              <a:off x="8872538" y="4105275"/>
              <a:ext cx="725488" cy="676275"/>
            </a:xfrm>
            <a:custGeom>
              <a:avLst/>
              <a:gdLst>
                <a:gd name="T0" fmla="*/ 95 w 331"/>
                <a:gd name="T1" fmla="*/ 14 h 309"/>
                <a:gd name="T2" fmla="*/ 45 w 331"/>
                <a:gd name="T3" fmla="*/ 30 h 309"/>
                <a:gd name="T4" fmla="*/ 84 w 331"/>
                <a:gd name="T5" fmla="*/ 112 h 309"/>
                <a:gd name="T6" fmla="*/ 267 w 331"/>
                <a:gd name="T7" fmla="*/ 268 h 309"/>
                <a:gd name="T8" fmla="*/ 322 w 331"/>
                <a:gd name="T9" fmla="*/ 309 h 309"/>
                <a:gd name="T10" fmla="*/ 291 w 331"/>
                <a:gd name="T11" fmla="*/ 272 h 309"/>
                <a:gd name="T12" fmla="*/ 247 w 331"/>
                <a:gd name="T13" fmla="*/ 228 h 309"/>
                <a:gd name="T14" fmla="*/ 152 w 331"/>
                <a:gd name="T15" fmla="*/ 153 h 309"/>
                <a:gd name="T16" fmla="*/ 59 w 331"/>
                <a:gd name="T17" fmla="*/ 78 h 309"/>
                <a:gd name="T18" fmla="*/ 70 w 331"/>
                <a:gd name="T19" fmla="*/ 35 h 309"/>
                <a:gd name="T20" fmla="*/ 121 w 331"/>
                <a:gd name="T21" fmla="*/ 27 h 309"/>
                <a:gd name="T22" fmla="*/ 148 w 331"/>
                <a:gd name="T23" fmla="*/ 21 h 309"/>
                <a:gd name="T24" fmla="*/ 150 w 331"/>
                <a:gd name="T25" fmla="*/ 6 h 309"/>
                <a:gd name="T26" fmla="*/ 136 w 331"/>
                <a:gd name="T27" fmla="*/ 8 h 309"/>
                <a:gd name="T28" fmla="*/ 95 w 331"/>
                <a:gd name="T29" fmla="*/ 1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309">
                  <a:moveTo>
                    <a:pt x="95" y="14"/>
                  </a:moveTo>
                  <a:cubicBezTo>
                    <a:pt x="76" y="16"/>
                    <a:pt x="60" y="17"/>
                    <a:pt x="45" y="30"/>
                  </a:cubicBezTo>
                  <a:cubicBezTo>
                    <a:pt x="0" y="68"/>
                    <a:pt x="54" y="87"/>
                    <a:pt x="84" y="112"/>
                  </a:cubicBezTo>
                  <a:cubicBezTo>
                    <a:pt x="149" y="160"/>
                    <a:pt x="209" y="212"/>
                    <a:pt x="267" y="268"/>
                  </a:cubicBezTo>
                  <a:cubicBezTo>
                    <a:pt x="282" y="280"/>
                    <a:pt x="304" y="304"/>
                    <a:pt x="322" y="309"/>
                  </a:cubicBezTo>
                  <a:cubicBezTo>
                    <a:pt x="331" y="295"/>
                    <a:pt x="300" y="281"/>
                    <a:pt x="291" y="272"/>
                  </a:cubicBezTo>
                  <a:cubicBezTo>
                    <a:pt x="276" y="257"/>
                    <a:pt x="264" y="241"/>
                    <a:pt x="247" y="228"/>
                  </a:cubicBezTo>
                  <a:cubicBezTo>
                    <a:pt x="215" y="203"/>
                    <a:pt x="185" y="177"/>
                    <a:pt x="152" y="153"/>
                  </a:cubicBezTo>
                  <a:cubicBezTo>
                    <a:pt x="119" y="130"/>
                    <a:pt x="88" y="103"/>
                    <a:pt x="59" y="78"/>
                  </a:cubicBezTo>
                  <a:cubicBezTo>
                    <a:pt x="39" y="59"/>
                    <a:pt x="49" y="47"/>
                    <a:pt x="70" y="35"/>
                  </a:cubicBezTo>
                  <a:cubicBezTo>
                    <a:pt x="87" y="24"/>
                    <a:pt x="102" y="28"/>
                    <a:pt x="121" y="27"/>
                  </a:cubicBezTo>
                  <a:cubicBezTo>
                    <a:pt x="128" y="26"/>
                    <a:pt x="141" y="26"/>
                    <a:pt x="148" y="21"/>
                  </a:cubicBezTo>
                  <a:cubicBezTo>
                    <a:pt x="152" y="18"/>
                    <a:pt x="154" y="11"/>
                    <a:pt x="150" y="6"/>
                  </a:cubicBezTo>
                  <a:cubicBezTo>
                    <a:pt x="144" y="0"/>
                    <a:pt x="141" y="6"/>
                    <a:pt x="136" y="8"/>
                  </a:cubicBezTo>
                  <a:cubicBezTo>
                    <a:pt x="122" y="14"/>
                    <a:pt x="110" y="13"/>
                    <a:pt x="95" y="14"/>
                  </a:cubicBezTo>
                  <a:close/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84"/>
            <p:cNvSpPr>
              <a:spLocks/>
            </p:cNvSpPr>
            <p:nvPr/>
          </p:nvSpPr>
          <p:spPr bwMode="auto">
            <a:xfrm>
              <a:off x="8802688" y="4257675"/>
              <a:ext cx="317500" cy="314325"/>
            </a:xfrm>
            <a:custGeom>
              <a:avLst/>
              <a:gdLst>
                <a:gd name="T0" fmla="*/ 62 w 145"/>
                <a:gd name="T1" fmla="*/ 0 h 143"/>
                <a:gd name="T2" fmla="*/ 64 w 145"/>
                <a:gd name="T3" fmla="*/ 21 h 143"/>
                <a:gd name="T4" fmla="*/ 66 w 145"/>
                <a:gd name="T5" fmla="*/ 52 h 143"/>
                <a:gd name="T6" fmla="*/ 56 w 145"/>
                <a:gd name="T7" fmla="*/ 112 h 143"/>
                <a:gd name="T8" fmla="*/ 145 w 145"/>
                <a:gd name="T9" fmla="*/ 72 h 143"/>
                <a:gd name="T10" fmla="*/ 45 w 145"/>
                <a:gd name="T11" fmla="*/ 119 h 143"/>
                <a:gd name="T12" fmla="*/ 76 w 145"/>
                <a:gd name="T13" fmla="*/ 73 h 143"/>
                <a:gd name="T14" fmla="*/ 60 w 145"/>
                <a:gd name="T15" fmla="*/ 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43">
                  <a:moveTo>
                    <a:pt x="62" y="0"/>
                  </a:moveTo>
                  <a:cubicBezTo>
                    <a:pt x="46" y="5"/>
                    <a:pt x="60" y="11"/>
                    <a:pt x="64" y="21"/>
                  </a:cubicBezTo>
                  <a:cubicBezTo>
                    <a:pt x="66" y="31"/>
                    <a:pt x="66" y="43"/>
                    <a:pt x="66" y="52"/>
                  </a:cubicBezTo>
                  <a:cubicBezTo>
                    <a:pt x="68" y="71"/>
                    <a:pt x="66" y="96"/>
                    <a:pt x="56" y="112"/>
                  </a:cubicBezTo>
                  <a:cubicBezTo>
                    <a:pt x="18" y="65"/>
                    <a:pt x="128" y="75"/>
                    <a:pt x="145" y="72"/>
                  </a:cubicBezTo>
                  <a:cubicBezTo>
                    <a:pt x="120" y="55"/>
                    <a:pt x="0" y="71"/>
                    <a:pt x="45" y="119"/>
                  </a:cubicBezTo>
                  <a:cubicBezTo>
                    <a:pt x="66" y="143"/>
                    <a:pt x="74" y="91"/>
                    <a:pt x="76" y="73"/>
                  </a:cubicBezTo>
                  <a:cubicBezTo>
                    <a:pt x="77" y="54"/>
                    <a:pt x="75" y="15"/>
                    <a:pt x="60" y="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85"/>
            <p:cNvSpPr>
              <a:spLocks/>
            </p:cNvSpPr>
            <p:nvPr/>
          </p:nvSpPr>
          <p:spPr bwMode="auto">
            <a:xfrm>
              <a:off x="9115425" y="4367213"/>
              <a:ext cx="98425" cy="146050"/>
            </a:xfrm>
            <a:custGeom>
              <a:avLst/>
              <a:gdLst>
                <a:gd name="T0" fmla="*/ 28 w 45"/>
                <a:gd name="T1" fmla="*/ 0 h 66"/>
                <a:gd name="T2" fmla="*/ 17 w 45"/>
                <a:gd name="T3" fmla="*/ 41 h 66"/>
                <a:gd name="T4" fmla="*/ 44 w 45"/>
                <a:gd name="T5" fmla="*/ 49 h 66"/>
                <a:gd name="T6" fmla="*/ 29 w 45"/>
                <a:gd name="T7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66">
                  <a:moveTo>
                    <a:pt x="28" y="0"/>
                  </a:moveTo>
                  <a:cubicBezTo>
                    <a:pt x="27" y="12"/>
                    <a:pt x="16" y="28"/>
                    <a:pt x="17" y="41"/>
                  </a:cubicBezTo>
                  <a:cubicBezTo>
                    <a:pt x="19" y="56"/>
                    <a:pt x="41" y="66"/>
                    <a:pt x="44" y="49"/>
                  </a:cubicBezTo>
                  <a:cubicBezTo>
                    <a:pt x="0" y="58"/>
                    <a:pt x="45" y="13"/>
                    <a:pt x="29" y="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6"/>
            <p:cNvSpPr>
              <a:spLocks/>
            </p:cNvSpPr>
            <p:nvPr/>
          </p:nvSpPr>
          <p:spPr bwMode="auto">
            <a:xfrm>
              <a:off x="9205913" y="4438650"/>
              <a:ext cx="46038" cy="138113"/>
            </a:xfrm>
            <a:custGeom>
              <a:avLst/>
              <a:gdLst>
                <a:gd name="T0" fmla="*/ 20 w 21"/>
                <a:gd name="T1" fmla="*/ 0 h 63"/>
                <a:gd name="T2" fmla="*/ 5 w 21"/>
                <a:gd name="T3" fmla="*/ 60 h 63"/>
                <a:gd name="T4" fmla="*/ 21 w 21"/>
                <a:gd name="T5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63">
                  <a:moveTo>
                    <a:pt x="20" y="0"/>
                  </a:moveTo>
                  <a:cubicBezTo>
                    <a:pt x="3" y="24"/>
                    <a:pt x="0" y="63"/>
                    <a:pt x="5" y="60"/>
                  </a:cubicBezTo>
                  <a:cubicBezTo>
                    <a:pt x="12" y="55"/>
                    <a:pt x="20" y="17"/>
                    <a:pt x="21" y="2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87"/>
            <p:cNvSpPr>
              <a:spLocks/>
            </p:cNvSpPr>
            <p:nvPr/>
          </p:nvSpPr>
          <p:spPr bwMode="auto">
            <a:xfrm>
              <a:off x="8970963" y="4519613"/>
              <a:ext cx="369888" cy="311150"/>
            </a:xfrm>
            <a:custGeom>
              <a:avLst/>
              <a:gdLst>
                <a:gd name="T0" fmla="*/ 164 w 169"/>
                <a:gd name="T1" fmla="*/ 20 h 142"/>
                <a:gd name="T2" fmla="*/ 20 w 169"/>
                <a:gd name="T3" fmla="*/ 84 h 142"/>
                <a:gd name="T4" fmla="*/ 38 w 169"/>
                <a:gd name="T5" fmla="*/ 130 h 142"/>
                <a:gd name="T6" fmla="*/ 61 w 169"/>
                <a:gd name="T7" fmla="*/ 101 h 142"/>
                <a:gd name="T8" fmla="*/ 43 w 169"/>
                <a:gd name="T9" fmla="*/ 122 h 142"/>
                <a:gd name="T10" fmla="*/ 17 w 169"/>
                <a:gd name="T11" fmla="*/ 100 h 142"/>
                <a:gd name="T12" fmla="*/ 61 w 169"/>
                <a:gd name="T13" fmla="*/ 48 h 142"/>
                <a:gd name="T14" fmla="*/ 117 w 169"/>
                <a:gd name="T15" fmla="*/ 27 h 142"/>
                <a:gd name="T16" fmla="*/ 165 w 169"/>
                <a:gd name="T1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42">
                  <a:moveTo>
                    <a:pt x="164" y="20"/>
                  </a:moveTo>
                  <a:cubicBezTo>
                    <a:pt x="111" y="0"/>
                    <a:pt x="46" y="40"/>
                    <a:pt x="20" y="84"/>
                  </a:cubicBezTo>
                  <a:cubicBezTo>
                    <a:pt x="5" y="105"/>
                    <a:pt x="0" y="142"/>
                    <a:pt x="38" y="130"/>
                  </a:cubicBezTo>
                  <a:cubicBezTo>
                    <a:pt x="45" y="129"/>
                    <a:pt x="71" y="111"/>
                    <a:pt x="61" y="101"/>
                  </a:cubicBezTo>
                  <a:cubicBezTo>
                    <a:pt x="51" y="92"/>
                    <a:pt x="33" y="111"/>
                    <a:pt x="43" y="122"/>
                  </a:cubicBezTo>
                  <a:cubicBezTo>
                    <a:pt x="20" y="135"/>
                    <a:pt x="8" y="120"/>
                    <a:pt x="17" y="100"/>
                  </a:cubicBezTo>
                  <a:cubicBezTo>
                    <a:pt x="26" y="80"/>
                    <a:pt x="45" y="60"/>
                    <a:pt x="61" y="48"/>
                  </a:cubicBezTo>
                  <a:cubicBezTo>
                    <a:pt x="77" y="35"/>
                    <a:pt x="97" y="28"/>
                    <a:pt x="117" y="27"/>
                  </a:cubicBezTo>
                  <a:cubicBezTo>
                    <a:pt x="128" y="27"/>
                    <a:pt x="169" y="39"/>
                    <a:pt x="165" y="18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88"/>
            <p:cNvSpPr>
              <a:spLocks/>
            </p:cNvSpPr>
            <p:nvPr/>
          </p:nvSpPr>
          <p:spPr bwMode="auto">
            <a:xfrm>
              <a:off x="9542463" y="4694238"/>
              <a:ext cx="434975" cy="123825"/>
            </a:xfrm>
            <a:custGeom>
              <a:avLst/>
              <a:gdLst>
                <a:gd name="T0" fmla="*/ 32 w 198"/>
                <a:gd name="T1" fmla="*/ 50 h 56"/>
                <a:gd name="T2" fmla="*/ 103 w 198"/>
                <a:gd name="T3" fmla="*/ 10 h 56"/>
                <a:gd name="T4" fmla="*/ 198 w 198"/>
                <a:gd name="T5" fmla="*/ 4 h 56"/>
                <a:gd name="T6" fmla="*/ 83 w 198"/>
                <a:gd name="T7" fmla="*/ 9 h 56"/>
                <a:gd name="T8" fmla="*/ 23 w 198"/>
                <a:gd name="T9" fmla="*/ 26 h 56"/>
                <a:gd name="T10" fmla="*/ 5 w 198"/>
                <a:gd name="T11" fmla="*/ 48 h 56"/>
                <a:gd name="T12" fmla="*/ 32 w 198"/>
                <a:gd name="T13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56">
                  <a:moveTo>
                    <a:pt x="32" y="50"/>
                  </a:moveTo>
                  <a:cubicBezTo>
                    <a:pt x="17" y="29"/>
                    <a:pt x="88" y="12"/>
                    <a:pt x="103" y="10"/>
                  </a:cubicBezTo>
                  <a:cubicBezTo>
                    <a:pt x="133" y="5"/>
                    <a:pt x="156" y="6"/>
                    <a:pt x="198" y="4"/>
                  </a:cubicBezTo>
                  <a:cubicBezTo>
                    <a:pt x="163" y="0"/>
                    <a:pt x="118" y="4"/>
                    <a:pt x="83" y="9"/>
                  </a:cubicBezTo>
                  <a:cubicBezTo>
                    <a:pt x="62" y="11"/>
                    <a:pt x="42" y="15"/>
                    <a:pt x="23" y="26"/>
                  </a:cubicBezTo>
                  <a:cubicBezTo>
                    <a:pt x="15" y="31"/>
                    <a:pt x="0" y="37"/>
                    <a:pt x="5" y="48"/>
                  </a:cubicBezTo>
                  <a:cubicBezTo>
                    <a:pt x="10" y="56"/>
                    <a:pt x="26" y="56"/>
                    <a:pt x="32" y="51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89"/>
            <p:cNvSpPr>
              <a:spLocks/>
            </p:cNvSpPr>
            <p:nvPr/>
          </p:nvSpPr>
          <p:spPr bwMode="auto">
            <a:xfrm>
              <a:off x="10036175" y="4556125"/>
              <a:ext cx="533400" cy="223838"/>
            </a:xfrm>
            <a:custGeom>
              <a:avLst/>
              <a:gdLst>
                <a:gd name="T0" fmla="*/ 0 w 243"/>
                <a:gd name="T1" fmla="*/ 66 h 102"/>
                <a:gd name="T2" fmla="*/ 50 w 243"/>
                <a:gd name="T3" fmla="*/ 58 h 102"/>
                <a:gd name="T4" fmla="*/ 108 w 243"/>
                <a:gd name="T5" fmla="*/ 49 h 102"/>
                <a:gd name="T6" fmla="*/ 215 w 243"/>
                <a:gd name="T7" fmla="*/ 21 h 102"/>
                <a:gd name="T8" fmla="*/ 120 w 243"/>
                <a:gd name="T9" fmla="*/ 45 h 102"/>
                <a:gd name="T10" fmla="*/ 135 w 243"/>
                <a:gd name="T11" fmla="*/ 75 h 102"/>
                <a:gd name="T12" fmla="*/ 171 w 243"/>
                <a:gd name="T13" fmla="*/ 94 h 102"/>
                <a:gd name="T14" fmla="*/ 149 w 243"/>
                <a:gd name="T15" fmla="*/ 90 h 102"/>
                <a:gd name="T16" fmla="*/ 142 w 243"/>
                <a:gd name="T17" fmla="*/ 82 h 102"/>
                <a:gd name="T18" fmla="*/ 129 w 243"/>
                <a:gd name="T19" fmla="*/ 82 h 102"/>
                <a:gd name="T20" fmla="*/ 109 w 243"/>
                <a:gd name="T21" fmla="*/ 49 h 102"/>
                <a:gd name="T22" fmla="*/ 198 w 243"/>
                <a:gd name="T23" fmla="*/ 6 h 102"/>
                <a:gd name="T24" fmla="*/ 206 w 243"/>
                <a:gd name="T25" fmla="*/ 34 h 102"/>
                <a:gd name="T26" fmla="*/ 141 w 243"/>
                <a:gd name="T27" fmla="*/ 49 h 102"/>
                <a:gd name="T28" fmla="*/ 1 w 243"/>
                <a:gd name="T29" fmla="*/ 6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3" h="102">
                  <a:moveTo>
                    <a:pt x="0" y="66"/>
                  </a:moveTo>
                  <a:cubicBezTo>
                    <a:pt x="21" y="63"/>
                    <a:pt x="34" y="61"/>
                    <a:pt x="50" y="58"/>
                  </a:cubicBezTo>
                  <a:cubicBezTo>
                    <a:pt x="69" y="55"/>
                    <a:pt x="88" y="52"/>
                    <a:pt x="108" y="49"/>
                  </a:cubicBezTo>
                  <a:cubicBezTo>
                    <a:pt x="139" y="45"/>
                    <a:pt x="190" y="37"/>
                    <a:pt x="215" y="21"/>
                  </a:cubicBezTo>
                  <a:cubicBezTo>
                    <a:pt x="183" y="6"/>
                    <a:pt x="138" y="15"/>
                    <a:pt x="120" y="45"/>
                  </a:cubicBezTo>
                  <a:cubicBezTo>
                    <a:pt x="107" y="66"/>
                    <a:pt x="110" y="75"/>
                    <a:pt x="135" y="75"/>
                  </a:cubicBezTo>
                  <a:cubicBezTo>
                    <a:pt x="141" y="75"/>
                    <a:pt x="186" y="72"/>
                    <a:pt x="171" y="94"/>
                  </a:cubicBezTo>
                  <a:cubicBezTo>
                    <a:pt x="165" y="102"/>
                    <a:pt x="156" y="92"/>
                    <a:pt x="149" y="90"/>
                  </a:cubicBezTo>
                  <a:cubicBezTo>
                    <a:pt x="146" y="88"/>
                    <a:pt x="147" y="83"/>
                    <a:pt x="142" y="82"/>
                  </a:cubicBezTo>
                  <a:cubicBezTo>
                    <a:pt x="138" y="79"/>
                    <a:pt x="132" y="83"/>
                    <a:pt x="129" y="82"/>
                  </a:cubicBezTo>
                  <a:cubicBezTo>
                    <a:pt x="105" y="77"/>
                    <a:pt x="98" y="72"/>
                    <a:pt x="109" y="49"/>
                  </a:cubicBezTo>
                  <a:cubicBezTo>
                    <a:pt x="129" y="9"/>
                    <a:pt x="156" y="0"/>
                    <a:pt x="198" y="6"/>
                  </a:cubicBezTo>
                  <a:cubicBezTo>
                    <a:pt x="227" y="10"/>
                    <a:pt x="243" y="22"/>
                    <a:pt x="206" y="34"/>
                  </a:cubicBezTo>
                  <a:cubicBezTo>
                    <a:pt x="186" y="41"/>
                    <a:pt x="163" y="44"/>
                    <a:pt x="141" y="49"/>
                  </a:cubicBezTo>
                  <a:cubicBezTo>
                    <a:pt x="95" y="57"/>
                    <a:pt x="48" y="68"/>
                    <a:pt x="1" y="67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90"/>
            <p:cNvSpPr>
              <a:spLocks/>
            </p:cNvSpPr>
            <p:nvPr/>
          </p:nvSpPr>
          <p:spPr bwMode="auto">
            <a:xfrm>
              <a:off x="9585325" y="4792663"/>
              <a:ext cx="1206500" cy="658813"/>
            </a:xfrm>
            <a:custGeom>
              <a:avLst/>
              <a:gdLst>
                <a:gd name="T0" fmla="*/ 0 w 551"/>
                <a:gd name="T1" fmla="*/ 9 h 300"/>
                <a:gd name="T2" fmla="*/ 44 w 551"/>
                <a:gd name="T3" fmla="*/ 34 h 300"/>
                <a:gd name="T4" fmla="*/ 95 w 551"/>
                <a:gd name="T5" fmla="*/ 63 h 300"/>
                <a:gd name="T6" fmla="*/ 197 w 551"/>
                <a:gd name="T7" fmla="*/ 119 h 300"/>
                <a:gd name="T8" fmla="*/ 309 w 551"/>
                <a:gd name="T9" fmla="*/ 181 h 300"/>
                <a:gd name="T10" fmla="*/ 416 w 551"/>
                <a:gd name="T11" fmla="*/ 242 h 300"/>
                <a:gd name="T12" fmla="*/ 551 w 551"/>
                <a:gd name="T13" fmla="*/ 300 h 300"/>
                <a:gd name="T14" fmla="*/ 500 w 551"/>
                <a:gd name="T15" fmla="*/ 277 h 300"/>
                <a:gd name="T16" fmla="*/ 449 w 551"/>
                <a:gd name="T17" fmla="*/ 251 h 300"/>
                <a:gd name="T18" fmla="*/ 343 w 551"/>
                <a:gd name="T19" fmla="*/ 188 h 300"/>
                <a:gd name="T20" fmla="*/ 111 w 551"/>
                <a:gd name="T21" fmla="*/ 60 h 300"/>
                <a:gd name="T22" fmla="*/ 53 w 551"/>
                <a:gd name="T23" fmla="*/ 31 h 300"/>
                <a:gd name="T24" fmla="*/ 3 w 551"/>
                <a:gd name="T25" fmla="*/ 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1" h="300">
                  <a:moveTo>
                    <a:pt x="0" y="9"/>
                  </a:moveTo>
                  <a:cubicBezTo>
                    <a:pt x="15" y="9"/>
                    <a:pt x="31" y="26"/>
                    <a:pt x="44" y="34"/>
                  </a:cubicBezTo>
                  <a:cubicBezTo>
                    <a:pt x="61" y="45"/>
                    <a:pt x="78" y="52"/>
                    <a:pt x="95" y="63"/>
                  </a:cubicBezTo>
                  <a:cubicBezTo>
                    <a:pt x="128" y="84"/>
                    <a:pt x="163" y="101"/>
                    <a:pt x="197" y="119"/>
                  </a:cubicBezTo>
                  <a:cubicBezTo>
                    <a:pt x="230" y="136"/>
                    <a:pt x="273" y="159"/>
                    <a:pt x="309" y="181"/>
                  </a:cubicBezTo>
                  <a:cubicBezTo>
                    <a:pt x="343" y="201"/>
                    <a:pt x="381" y="222"/>
                    <a:pt x="416" y="242"/>
                  </a:cubicBezTo>
                  <a:cubicBezTo>
                    <a:pt x="453" y="262"/>
                    <a:pt x="506" y="300"/>
                    <a:pt x="551" y="300"/>
                  </a:cubicBezTo>
                  <a:cubicBezTo>
                    <a:pt x="543" y="289"/>
                    <a:pt x="513" y="284"/>
                    <a:pt x="500" y="277"/>
                  </a:cubicBezTo>
                  <a:cubicBezTo>
                    <a:pt x="483" y="267"/>
                    <a:pt x="465" y="262"/>
                    <a:pt x="449" y="251"/>
                  </a:cubicBezTo>
                  <a:cubicBezTo>
                    <a:pt x="402" y="222"/>
                    <a:pt x="371" y="204"/>
                    <a:pt x="343" y="188"/>
                  </a:cubicBezTo>
                  <a:cubicBezTo>
                    <a:pt x="277" y="153"/>
                    <a:pt x="194" y="102"/>
                    <a:pt x="111" y="60"/>
                  </a:cubicBezTo>
                  <a:cubicBezTo>
                    <a:pt x="92" y="50"/>
                    <a:pt x="71" y="43"/>
                    <a:pt x="53" y="31"/>
                  </a:cubicBezTo>
                  <a:cubicBezTo>
                    <a:pt x="42" y="23"/>
                    <a:pt x="14" y="0"/>
                    <a:pt x="3" y="5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91"/>
            <p:cNvSpPr>
              <a:spLocks/>
            </p:cNvSpPr>
            <p:nvPr/>
          </p:nvSpPr>
          <p:spPr bwMode="auto">
            <a:xfrm>
              <a:off x="10653713" y="5434013"/>
              <a:ext cx="244475" cy="255588"/>
            </a:xfrm>
            <a:custGeom>
              <a:avLst/>
              <a:gdLst>
                <a:gd name="T0" fmla="*/ 41 w 111"/>
                <a:gd name="T1" fmla="*/ 1 h 117"/>
                <a:gd name="T2" fmla="*/ 95 w 111"/>
                <a:gd name="T3" fmla="*/ 83 h 117"/>
                <a:gd name="T4" fmla="*/ 50 w 111"/>
                <a:gd name="T5" fmla="*/ 72 h 117"/>
                <a:gd name="T6" fmla="*/ 6 w 111"/>
                <a:gd name="T7" fmla="*/ 115 h 117"/>
                <a:gd name="T8" fmla="*/ 94 w 111"/>
                <a:gd name="T9" fmla="*/ 77 h 117"/>
                <a:gd name="T10" fmla="*/ 52 w 111"/>
                <a:gd name="T11" fmla="*/ 52 h 117"/>
                <a:gd name="T12" fmla="*/ 42 w 11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17">
                  <a:moveTo>
                    <a:pt x="41" y="1"/>
                  </a:moveTo>
                  <a:cubicBezTo>
                    <a:pt x="21" y="16"/>
                    <a:pt x="71" y="117"/>
                    <a:pt x="95" y="83"/>
                  </a:cubicBezTo>
                  <a:cubicBezTo>
                    <a:pt x="111" y="63"/>
                    <a:pt x="59" y="68"/>
                    <a:pt x="50" y="72"/>
                  </a:cubicBezTo>
                  <a:cubicBezTo>
                    <a:pt x="34" y="78"/>
                    <a:pt x="0" y="96"/>
                    <a:pt x="6" y="115"/>
                  </a:cubicBezTo>
                  <a:cubicBezTo>
                    <a:pt x="5" y="100"/>
                    <a:pt x="60" y="54"/>
                    <a:pt x="94" y="77"/>
                  </a:cubicBezTo>
                  <a:cubicBezTo>
                    <a:pt x="83" y="103"/>
                    <a:pt x="57" y="64"/>
                    <a:pt x="52" y="52"/>
                  </a:cubicBezTo>
                  <a:cubicBezTo>
                    <a:pt x="46" y="35"/>
                    <a:pt x="42" y="16"/>
                    <a:pt x="42" y="0"/>
                  </a:cubicBezTo>
                </a:path>
              </a:pathLst>
            </a:custGeom>
            <a:solidFill>
              <a:srgbClr val="644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759815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2622066" y="0"/>
            <a:ext cx="6968042" cy="6878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7361492" y="6401"/>
            <a:ext cx="3306941" cy="6803762"/>
            <a:chOff x="6287435" y="6401"/>
            <a:chExt cx="3306941" cy="6803762"/>
          </a:xfrm>
        </p:grpSpPr>
        <p:pic>
          <p:nvPicPr>
            <p:cNvPr id="1030" name="Picture 6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6232" y="5431916"/>
              <a:ext cx="196283" cy="1211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1" name="Picture 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1703" y="5668735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" name="Picture 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5970" y="565593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3" name="Picture 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3038" y="564740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" name="Picture 10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5303" y="5534324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5" name="Picture 1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2371" y="556205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6" name="Picture 12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6639" y="553219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7" name="Picture 13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1703" y="5594063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8" name="Picture 1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1036" y="5613264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9" name="Picture 15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5173" y="5623932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0" name="Picture 16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9440" y="5596196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1" name="Picture 17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9440" y="5702871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2" name="Picture 18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4504" y="5873552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3" name="Picture 1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8771" y="586075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4" name="Picture 20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5839" y="585221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" name="Picture 21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8104" y="573914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6" name="Picture 22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5173" y="576687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7" name="Picture 23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9440" y="573700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8" name="Picture 24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7974" y="5728473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9" name="Picture 25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8640" y="5751942"/>
              <a:ext cx="46937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0" name="Picture 26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4504" y="5798880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1" name="Picture 27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3837" y="581808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2" name="Picture 28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9570" y="577541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3" name="Picture 29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7974" y="582874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4" name="Picture 30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2241" y="5801012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5" name="Picture 31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2241" y="5907688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6" name="Picture 32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7974" y="6063435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7" name="Picture 33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0106" y="605063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8" name="Picture 34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175" y="603996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9" name="Picture 35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0906" y="593115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0" name="Picture 36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0106" y="595675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1" name="Picture 3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4373" y="592475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2" name="Picture 38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2907" y="591622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3" name="Picture 39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3576" y="5939691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4" name="Picture 40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1572" y="598876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5" name="Picture 41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3038" y="6010096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6" name="Picture 42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4504" y="596956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7" name="Picture 43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175" y="601649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8" name="Picture 44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1442" y="5988761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9" name="Picture 45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709" y="609543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0" name="Picture 46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9309" y="6263985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1" name="Picture 47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1442" y="625118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2" name="Picture 48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98510" y="624051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3" name="Picture 49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2241" y="613170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4" name="Picture 50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1442" y="615730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" name="Picture 51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709" y="612530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6" name="Picture 52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94243" y="611677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7" name="Picture 53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7044" y="6138107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8" name="Picture 54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2907" y="618931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9" name="Picture 55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4373" y="6210646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0" name="Picture 56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7974" y="617011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1" name="Picture 57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98510" y="621704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2" name="Picture 58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2777" y="6189311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3" name="Picture 59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7044" y="629598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4" name="Picture 60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2907" y="6456001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" name="Picture 61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175" y="6443199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6" name="Picture 62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8640" y="632158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7" name="Picture 63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709" y="635145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8" name="Picture 64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92110" y="631945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9" name="Picture 65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0644" y="631305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0" name="Picture 66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2907" y="6381327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1" name="Picture 67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4373" y="6400529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2" name="Picture 68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0106" y="635785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3" name="Picture 69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0644" y="641333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4" name="Picture 70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0748" y="6401"/>
              <a:ext cx="1800682" cy="1924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5" name="Picture 71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7880" y="5540724"/>
              <a:ext cx="151480" cy="11670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6" name="Picture 72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8418" y="5724206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7" name="Picture 73"/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2685" y="5711405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8" name="Picture 74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7619" y="5702871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9" name="Picture 75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8418" y="558979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0" name="Picture 76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352" y="561753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1" name="Picture 77"/>
            <p:cNvPicPr>
              <a:picLocks noChangeAspect="1" noChangeArrowheads="1"/>
            </p:cNvPicPr>
            <p:nvPr/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9753" y="558766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2" name="Picture 78"/>
            <p:cNvPicPr>
              <a:picLocks noChangeAspect="1" noChangeArrowheads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564953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3" name="Picture 79"/>
            <p:cNvPicPr>
              <a:picLocks noChangeAspect="1" noChangeArrowheads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2017" y="5668735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4" name="Picture 80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1886" y="568153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5" name="Picture 81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6153" y="5651667"/>
              <a:ext cx="46937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" name="Picture 82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1886" y="5745541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7" name="Picture 83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5931157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8" name="Picture 84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4818" y="591835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9" name="Picture 85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9753" y="590982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0" name="Picture 86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579674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1" name="Picture 87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352" y="5824482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2" name="Picture 88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9753" y="5794613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3" name="Picture 89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8287" y="5786079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4" name="Picture 90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6821" y="5809547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5" name="Picture 91"/>
            <p:cNvPicPr>
              <a:picLocks noChangeAspect="1" noChangeArrowheads="1"/>
            </p:cNvPicPr>
            <p:nvPr/>
          </p:nvPicPr>
          <p:blipFill>
            <a:blip r:embed="rId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2685" y="585435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" name="Picture 92"/>
            <p:cNvPicPr>
              <a:picLocks noChangeAspect="1" noChangeArrowheads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2017" y="5875686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7" name="Picture 93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9884" y="5833016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8" name="Picture 94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4020" y="588635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9" name="Picture 95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8287" y="5858618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0" name="Picture 96"/>
            <p:cNvPicPr>
              <a:picLocks noChangeAspect="1" noChangeArrowheads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1886" y="5967426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1" name="Picture 97"/>
            <p:cNvPicPr>
              <a:picLocks noChangeAspect="1" noChangeArrowheads="1"/>
            </p:cNvPicPr>
            <p:nvPr/>
          </p:nvPicPr>
          <p:blipFill>
            <a:blip r:embed="rId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1219" y="6123173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2" name="Picture 98"/>
            <p:cNvPicPr>
              <a:picLocks noChangeAspect="1" noChangeArrowheads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5486" y="611037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3" name="Picture 99"/>
            <p:cNvPicPr>
              <a:picLocks noChangeAspect="1" noChangeArrowheads="1"/>
            </p:cNvPicPr>
            <p:nvPr/>
          </p:nvPicPr>
          <p:blipFill>
            <a:blip r:embed="rId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8287" y="609970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4" name="Picture 100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2685" y="598876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5" name="Picture 101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7619" y="6014363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" name="Picture 102"/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4020" y="598449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" name="Picture 103"/>
            <p:cNvPicPr>
              <a:picLocks noChangeAspect="1" noChangeArrowheads="1"/>
            </p:cNvPicPr>
            <p:nvPr/>
          </p:nvPicPr>
          <p:blipFill>
            <a:blip r:embed="rId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0420" y="5973827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8" name="Picture 104"/>
            <p:cNvPicPr>
              <a:picLocks noChangeAspect="1" noChangeArrowheads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1088" y="5997295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9" name="Picture 105"/>
            <p:cNvPicPr>
              <a:picLocks noChangeAspect="1" noChangeArrowheads="1"/>
            </p:cNvPicPr>
            <p:nvPr/>
          </p:nvPicPr>
          <p:blipFill>
            <a:blip r:embed="rId1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9085" y="604636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" name="Picture 106"/>
            <p:cNvPicPr>
              <a:picLocks noChangeAspect="1" noChangeArrowheads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6067702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1" name="Picture 107"/>
            <p:cNvPicPr>
              <a:picLocks noChangeAspect="1" noChangeArrowheads="1"/>
            </p:cNvPicPr>
            <p:nvPr/>
          </p:nvPicPr>
          <p:blipFill>
            <a:blip r:embed="rId1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6284" y="602716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2" name="Picture 108"/>
            <p:cNvPicPr>
              <a:picLocks noChangeAspect="1" noChangeArrowheads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0420" y="6076236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3" name="Picture 109"/>
            <p:cNvPicPr>
              <a:picLocks noChangeAspect="1" noChangeArrowheads="1"/>
            </p:cNvPicPr>
            <p:nvPr/>
          </p:nvPicPr>
          <p:blipFill>
            <a:blip r:embed="rId1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6821" y="6048500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4" name="Picture 110"/>
            <p:cNvPicPr>
              <a:picLocks noChangeAspect="1" noChangeArrowheads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4687" y="615517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5" name="Picture 111"/>
            <p:cNvPicPr>
              <a:picLocks noChangeAspect="1" noChangeArrowheads="1"/>
            </p:cNvPicPr>
            <p:nvPr/>
          </p:nvPicPr>
          <p:blipFill>
            <a:blip r:embed="rId1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1886" y="6323723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6" name="Picture 112"/>
            <p:cNvPicPr>
              <a:picLocks noChangeAspect="1" noChangeArrowheads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4020" y="631305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7" name="Picture 113"/>
            <p:cNvPicPr>
              <a:picLocks noChangeAspect="1" noChangeArrowheads="1"/>
            </p:cNvPicPr>
            <p:nvPr/>
          </p:nvPicPr>
          <p:blipFill>
            <a:blip r:embed="rId1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8954" y="6300254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8" name="Picture 114"/>
            <p:cNvPicPr>
              <a:picLocks noChangeAspect="1" noChangeArrowheads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352" y="619144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9" name="Picture 115"/>
            <p:cNvPicPr>
              <a:picLocks noChangeAspect="1" noChangeArrowheads="1"/>
            </p:cNvPicPr>
            <p:nvPr/>
          </p:nvPicPr>
          <p:blipFill>
            <a:blip r:embed="rId1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8287" y="621704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0" name="Picture 116"/>
            <p:cNvPicPr>
              <a:picLocks noChangeAspect="1" noChangeArrowheads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2554" y="6185044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1" name="Picture 117"/>
            <p:cNvPicPr>
              <a:picLocks noChangeAspect="1" noChangeArrowheads="1"/>
            </p:cNvPicPr>
            <p:nvPr/>
          </p:nvPicPr>
          <p:blipFill>
            <a:blip r:embed="rId1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1088" y="617651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2" name="Picture 118"/>
            <p:cNvPicPr>
              <a:picLocks noChangeAspect="1" noChangeArrowheads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1755" y="6199979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3" name="Picture 119"/>
            <p:cNvPicPr>
              <a:picLocks noChangeAspect="1" noChangeArrowheads="1"/>
            </p:cNvPicPr>
            <p:nvPr/>
          </p:nvPicPr>
          <p:blipFill>
            <a:blip r:embed="rId1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9753" y="624904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4" name="Picture 120"/>
            <p:cNvPicPr>
              <a:picLocks noChangeAspect="1" noChangeArrowheads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1219" y="6270385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5" name="Picture 121"/>
            <p:cNvPicPr>
              <a:picLocks noChangeAspect="1" noChangeArrowheads="1"/>
            </p:cNvPicPr>
            <p:nvPr/>
          </p:nvPicPr>
          <p:blipFill>
            <a:blip r:embed="rId1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4818" y="6229849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6" name="Picture 122"/>
            <p:cNvPicPr>
              <a:picLocks noChangeAspect="1" noChangeArrowheads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1088" y="627891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" name="Picture 123"/>
            <p:cNvPicPr>
              <a:picLocks noChangeAspect="1" noChangeArrowheads="1"/>
            </p:cNvPicPr>
            <p:nvPr/>
          </p:nvPicPr>
          <p:blipFill>
            <a:blip r:embed="rId1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5355" y="6249049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8" name="Picture 124"/>
            <p:cNvPicPr>
              <a:picLocks noChangeAspect="1" noChangeArrowheads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5355" y="635785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9" name="Picture 125"/>
            <p:cNvPicPr>
              <a:picLocks noChangeAspect="1" noChangeArrowheads="1"/>
            </p:cNvPicPr>
            <p:nvPr/>
          </p:nvPicPr>
          <p:blipFill>
            <a:blip r:embed="rId1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4818" y="6517872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0" name="Picture 126"/>
            <p:cNvPicPr>
              <a:picLocks noChangeAspect="1" noChangeArrowheads="1"/>
            </p:cNvPicPr>
            <p:nvPr/>
          </p:nvPicPr>
          <p:blipFill>
            <a:blip r:embed="rId1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1219" y="650507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1" name="Picture 127"/>
            <p:cNvPicPr>
              <a:picLocks noChangeAspect="1" noChangeArrowheads="1"/>
            </p:cNvPicPr>
            <p:nvPr/>
          </p:nvPicPr>
          <p:blipFill>
            <a:blip r:embed="rId1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6153" y="649867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2" name="Picture 128"/>
            <p:cNvPicPr>
              <a:picLocks noChangeAspect="1" noChangeArrowheads="1"/>
            </p:cNvPicPr>
            <p:nvPr/>
          </p:nvPicPr>
          <p:blipFill>
            <a:blip r:embed="rId1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9085" y="638346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3" name="Picture 129"/>
            <p:cNvPicPr>
              <a:picLocks noChangeAspect="1" noChangeArrowheads="1"/>
            </p:cNvPicPr>
            <p:nvPr/>
          </p:nvPicPr>
          <p:blipFill>
            <a:blip r:embed="rId1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1886" y="641333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4" name="Picture 130"/>
            <p:cNvPicPr>
              <a:picLocks noChangeAspect="1" noChangeArrowheads="1"/>
            </p:cNvPicPr>
            <p:nvPr/>
          </p:nvPicPr>
          <p:blipFill>
            <a:blip r:embed="rId1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8287" y="6381327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5" name="Picture 131"/>
            <p:cNvPicPr>
              <a:picLocks noChangeAspect="1" noChangeArrowheads="1"/>
            </p:cNvPicPr>
            <p:nvPr/>
          </p:nvPicPr>
          <p:blipFill>
            <a:blip r:embed="rId1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6821" y="637492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6" name="Picture 132"/>
            <p:cNvPicPr>
              <a:picLocks noChangeAspect="1" noChangeArrowheads="1"/>
            </p:cNvPicPr>
            <p:nvPr/>
          </p:nvPicPr>
          <p:blipFill>
            <a:blip r:embed="rId1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1219" y="644319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7" name="Picture 133"/>
            <p:cNvPicPr>
              <a:picLocks noChangeAspect="1" noChangeArrowheads="1"/>
            </p:cNvPicPr>
            <p:nvPr/>
          </p:nvPicPr>
          <p:blipFill>
            <a:blip r:embed="rId1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6462400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8" name="Picture 134"/>
            <p:cNvPicPr>
              <a:picLocks noChangeAspect="1" noChangeArrowheads="1"/>
            </p:cNvPicPr>
            <p:nvPr/>
          </p:nvPicPr>
          <p:blipFill>
            <a:blip r:embed="rId1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8418" y="641973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9" name="Picture 135"/>
            <p:cNvPicPr>
              <a:picLocks noChangeAspect="1" noChangeArrowheads="1"/>
            </p:cNvPicPr>
            <p:nvPr/>
          </p:nvPicPr>
          <p:blipFill>
            <a:blip r:embed="rId1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0420" y="647520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0" name="Picture 136"/>
            <p:cNvPicPr>
              <a:picLocks noChangeAspect="1" noChangeArrowheads="1"/>
            </p:cNvPicPr>
            <p:nvPr/>
          </p:nvPicPr>
          <p:blipFill>
            <a:blip r:embed="rId1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2057" y="6500804"/>
              <a:ext cx="181349" cy="104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1" name="Picture 137"/>
            <p:cNvPicPr>
              <a:picLocks noChangeAspect="1" noChangeArrowheads="1"/>
            </p:cNvPicPr>
            <p:nvPr/>
          </p:nvPicPr>
          <p:blipFill>
            <a:blip r:embed="rId1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697" y="6635215"/>
              <a:ext cx="151480" cy="89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2" name="Picture 138"/>
            <p:cNvPicPr>
              <a:picLocks noChangeAspect="1" noChangeArrowheads="1"/>
            </p:cNvPicPr>
            <p:nvPr/>
          </p:nvPicPr>
          <p:blipFill>
            <a:blip r:embed="rId1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1219" y="5933290"/>
              <a:ext cx="484307" cy="8768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3" name="Picture 139"/>
            <p:cNvPicPr>
              <a:picLocks noChangeAspect="1" noChangeArrowheads="1"/>
            </p:cNvPicPr>
            <p:nvPr/>
          </p:nvPicPr>
          <p:blipFill>
            <a:blip r:embed="rId1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6559" y="6095437"/>
              <a:ext cx="61872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4" name="Picture 140"/>
            <p:cNvPicPr>
              <a:picLocks noChangeAspect="1" noChangeArrowheads="1"/>
            </p:cNvPicPr>
            <p:nvPr/>
          </p:nvPicPr>
          <p:blipFill>
            <a:blip r:embed="rId1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8025" y="609330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5" name="Picture 141"/>
            <p:cNvPicPr>
              <a:picLocks noChangeAspect="1" noChangeArrowheads="1"/>
            </p:cNvPicPr>
            <p:nvPr/>
          </p:nvPicPr>
          <p:blipFill>
            <a:blip r:embed="rId1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6690" y="609757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6" name="Picture 142"/>
            <p:cNvPicPr>
              <a:picLocks noChangeAspect="1" noChangeArrowheads="1"/>
            </p:cNvPicPr>
            <p:nvPr/>
          </p:nvPicPr>
          <p:blipFill>
            <a:blip r:embed="rId1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7488" y="600582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7" name="Picture 143"/>
            <p:cNvPicPr>
              <a:picLocks noChangeAspect="1" noChangeArrowheads="1"/>
            </p:cNvPicPr>
            <p:nvPr/>
          </p:nvPicPr>
          <p:blipFill>
            <a:blip r:embed="rId1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3221" y="603356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8" name="Picture 144"/>
            <p:cNvPicPr>
              <a:picLocks noChangeAspect="1" noChangeArrowheads="1"/>
            </p:cNvPicPr>
            <p:nvPr/>
          </p:nvPicPr>
          <p:blipFill>
            <a:blip r:embed="rId1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6153" y="6016498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9" name="Picture 145"/>
            <p:cNvPicPr>
              <a:picLocks noChangeAspect="1" noChangeArrowheads="1"/>
            </p:cNvPicPr>
            <p:nvPr/>
          </p:nvPicPr>
          <p:blipFill>
            <a:blip r:embed="rId1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2423" y="6050634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0" name="Picture 146"/>
            <p:cNvPicPr>
              <a:picLocks noChangeAspect="1" noChangeArrowheads="1"/>
            </p:cNvPicPr>
            <p:nvPr/>
          </p:nvPicPr>
          <p:blipFill>
            <a:blip r:embed="rId1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57357" y="6044233"/>
              <a:ext cx="61872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1" name="Picture 147"/>
            <p:cNvPicPr>
              <a:picLocks noChangeAspect="1" noChangeArrowheads="1"/>
            </p:cNvPicPr>
            <p:nvPr/>
          </p:nvPicPr>
          <p:blipFill>
            <a:blip r:embed="rId1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0289" y="608050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2" name="Picture 148"/>
            <p:cNvPicPr>
              <a:picLocks noChangeAspect="1" noChangeArrowheads="1"/>
            </p:cNvPicPr>
            <p:nvPr/>
          </p:nvPicPr>
          <p:blipFill>
            <a:blip r:embed="rId1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5355" y="607623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3" name="Picture 149"/>
            <p:cNvPicPr>
              <a:picLocks noChangeAspect="1" noChangeArrowheads="1"/>
            </p:cNvPicPr>
            <p:nvPr/>
          </p:nvPicPr>
          <p:blipFill>
            <a:blip r:embed="rId1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59491" y="614024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4" name="Picture 150"/>
            <p:cNvPicPr>
              <a:picLocks noChangeAspect="1" noChangeArrowheads="1"/>
            </p:cNvPicPr>
            <p:nvPr/>
          </p:nvPicPr>
          <p:blipFill>
            <a:blip r:embed="rId1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9099" y="6238383"/>
              <a:ext cx="61872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5" name="Picture 151"/>
            <p:cNvPicPr>
              <a:picLocks noChangeAspect="1" noChangeArrowheads="1"/>
            </p:cNvPicPr>
            <p:nvPr/>
          </p:nvPicPr>
          <p:blipFill>
            <a:blip r:embed="rId1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8430" y="6238383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6" name="Picture 152"/>
            <p:cNvPicPr>
              <a:picLocks noChangeAspect="1" noChangeArrowheads="1"/>
            </p:cNvPicPr>
            <p:nvPr/>
          </p:nvPicPr>
          <p:blipFill>
            <a:blip r:embed="rId1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9229" y="6240515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7" name="Picture 153"/>
            <p:cNvPicPr>
              <a:picLocks noChangeAspect="1" noChangeArrowheads="1"/>
            </p:cNvPicPr>
            <p:nvPr/>
          </p:nvPicPr>
          <p:blipFill>
            <a:blip r:embed="rId1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00027" y="615090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8" name="Picture 154"/>
            <p:cNvPicPr>
              <a:picLocks noChangeAspect="1" noChangeArrowheads="1"/>
            </p:cNvPicPr>
            <p:nvPr/>
          </p:nvPicPr>
          <p:blipFill>
            <a:blip r:embed="rId1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3627" y="617864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79" name="Picture 155"/>
            <p:cNvPicPr>
              <a:picLocks noChangeAspect="1" noChangeArrowheads="1"/>
            </p:cNvPicPr>
            <p:nvPr/>
          </p:nvPicPr>
          <p:blipFill>
            <a:blip r:embed="rId1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8692" y="616157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0" name="Picture 156"/>
            <p:cNvPicPr>
              <a:picLocks noChangeAspect="1" noChangeArrowheads="1"/>
            </p:cNvPicPr>
            <p:nvPr/>
          </p:nvPicPr>
          <p:blipFill>
            <a:blip r:embed="rId1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1624" y="616157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1" name="Picture 157"/>
            <p:cNvPicPr>
              <a:picLocks noChangeAspect="1" noChangeArrowheads="1"/>
            </p:cNvPicPr>
            <p:nvPr/>
          </p:nvPicPr>
          <p:blipFill>
            <a:blip r:embed="rId1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8025" y="6176510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2" name="Picture 158"/>
            <p:cNvPicPr>
              <a:picLocks noChangeAspect="1" noChangeArrowheads="1"/>
            </p:cNvPicPr>
            <p:nvPr/>
          </p:nvPicPr>
          <p:blipFill>
            <a:blip r:embed="rId1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4962" y="6195712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3" name="Picture 159"/>
            <p:cNvPicPr>
              <a:picLocks noChangeAspect="1" noChangeArrowheads="1"/>
            </p:cNvPicPr>
            <p:nvPr/>
          </p:nvPicPr>
          <p:blipFill>
            <a:blip r:embed="rId1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9896" y="6189311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4" name="Picture 160"/>
            <p:cNvPicPr>
              <a:picLocks noChangeAspect="1" noChangeArrowheads="1"/>
            </p:cNvPicPr>
            <p:nvPr/>
          </p:nvPicPr>
          <p:blipFill>
            <a:blip r:embed="rId1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9896" y="616797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5" name="Picture 161"/>
            <p:cNvPicPr>
              <a:picLocks noChangeAspect="1" noChangeArrowheads="1"/>
            </p:cNvPicPr>
            <p:nvPr/>
          </p:nvPicPr>
          <p:blipFill>
            <a:blip r:embed="rId1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0695" y="6225581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6" name="Picture 162"/>
            <p:cNvPicPr>
              <a:picLocks noChangeAspect="1" noChangeArrowheads="1"/>
            </p:cNvPicPr>
            <p:nvPr/>
          </p:nvPicPr>
          <p:blipFill>
            <a:blip r:embed="rId1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5760" y="6219180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7" name="Picture 163"/>
            <p:cNvPicPr>
              <a:picLocks noChangeAspect="1" noChangeArrowheads="1"/>
            </p:cNvPicPr>
            <p:nvPr/>
          </p:nvPicPr>
          <p:blipFill>
            <a:blip r:embed="rId1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2031" y="6283186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8" name="Picture 164"/>
            <p:cNvPicPr>
              <a:picLocks noChangeAspect="1" noChangeArrowheads="1"/>
            </p:cNvPicPr>
            <p:nvPr/>
          </p:nvPicPr>
          <p:blipFill>
            <a:blip r:embed="rId1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4570" y="6379194"/>
              <a:ext cx="61872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89" name="Picture 165"/>
            <p:cNvPicPr>
              <a:picLocks noChangeAspect="1" noChangeArrowheads="1"/>
            </p:cNvPicPr>
            <p:nvPr/>
          </p:nvPicPr>
          <p:blipFill>
            <a:blip r:embed="rId1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36" y="637706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0" name="Picture 166"/>
            <p:cNvPicPr>
              <a:picLocks noChangeAspect="1" noChangeArrowheads="1"/>
            </p:cNvPicPr>
            <p:nvPr/>
          </p:nvPicPr>
          <p:blipFill>
            <a:blip r:embed="rId1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4701" y="637919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1" name="Picture 167"/>
            <p:cNvPicPr>
              <a:picLocks noChangeAspect="1" noChangeArrowheads="1"/>
            </p:cNvPicPr>
            <p:nvPr/>
          </p:nvPicPr>
          <p:blipFill>
            <a:blip r:embed="rId1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66167" y="628745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2" name="Picture 168"/>
            <p:cNvPicPr>
              <a:picLocks noChangeAspect="1" noChangeArrowheads="1"/>
            </p:cNvPicPr>
            <p:nvPr/>
          </p:nvPicPr>
          <p:blipFill>
            <a:blip r:embed="rId1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57633" y="631518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3" name="Picture 169"/>
            <p:cNvPicPr>
              <a:picLocks noChangeAspect="1" noChangeArrowheads="1"/>
            </p:cNvPicPr>
            <p:nvPr/>
          </p:nvPicPr>
          <p:blipFill>
            <a:blip r:embed="rId1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697" y="6293854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4" name="Picture 170"/>
            <p:cNvPicPr>
              <a:picLocks noChangeAspect="1" noChangeArrowheads="1"/>
            </p:cNvPicPr>
            <p:nvPr/>
          </p:nvPicPr>
          <p:blipFill>
            <a:blip r:embed="rId1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5629" y="6293854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5" name="Picture 171"/>
            <p:cNvPicPr>
              <a:picLocks noChangeAspect="1" noChangeArrowheads="1"/>
            </p:cNvPicPr>
            <p:nvPr/>
          </p:nvPicPr>
          <p:blipFill>
            <a:blip r:embed="rId1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9896" y="6310922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6" name="Picture 172"/>
            <p:cNvPicPr>
              <a:picLocks noChangeAspect="1" noChangeArrowheads="1"/>
            </p:cNvPicPr>
            <p:nvPr/>
          </p:nvPicPr>
          <p:blipFill>
            <a:blip r:embed="rId1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6834" y="6332257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7" name="Picture 173"/>
            <p:cNvPicPr>
              <a:picLocks noChangeAspect="1" noChangeArrowheads="1"/>
            </p:cNvPicPr>
            <p:nvPr/>
          </p:nvPicPr>
          <p:blipFill>
            <a:blip r:embed="rId1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9635" y="6327990"/>
              <a:ext cx="61872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8" name="Picture 174"/>
            <p:cNvPicPr>
              <a:picLocks noChangeAspect="1" noChangeArrowheads="1"/>
            </p:cNvPicPr>
            <p:nvPr/>
          </p:nvPicPr>
          <p:blipFill>
            <a:blip r:embed="rId1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1769" y="6306655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9" name="Picture 175"/>
            <p:cNvPicPr>
              <a:picLocks noChangeAspect="1" noChangeArrowheads="1"/>
            </p:cNvPicPr>
            <p:nvPr/>
          </p:nvPicPr>
          <p:blipFill>
            <a:blip r:embed="rId1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0434" y="636212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0" name="Picture 176"/>
            <p:cNvPicPr>
              <a:picLocks noChangeAspect="1" noChangeArrowheads="1"/>
            </p:cNvPicPr>
            <p:nvPr/>
          </p:nvPicPr>
          <p:blipFill>
            <a:blip r:embed="rId1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55498" y="6355725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" name="Picture 177"/>
            <p:cNvPicPr>
              <a:picLocks noChangeAspect="1" noChangeArrowheads="1"/>
            </p:cNvPicPr>
            <p:nvPr/>
          </p:nvPicPr>
          <p:blipFill>
            <a:blip r:embed="rId1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5368" y="6421864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2" name="Picture 178"/>
            <p:cNvPicPr>
              <a:picLocks noChangeAspect="1" noChangeArrowheads="1"/>
            </p:cNvPicPr>
            <p:nvPr/>
          </p:nvPicPr>
          <p:blipFill>
            <a:blip r:embed="rId1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6441" y="6526406"/>
              <a:ext cx="59738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3" name="Picture 179"/>
            <p:cNvPicPr>
              <a:picLocks noChangeAspect="1" noChangeArrowheads="1"/>
            </p:cNvPicPr>
            <p:nvPr/>
          </p:nvPicPr>
          <p:blipFill>
            <a:blip r:embed="rId1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7907" y="652427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4" name="Picture 180"/>
            <p:cNvPicPr>
              <a:picLocks noChangeAspect="1" noChangeArrowheads="1"/>
            </p:cNvPicPr>
            <p:nvPr/>
          </p:nvPicPr>
          <p:blipFill>
            <a:blip r:embed="rId1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6572" y="652640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5" name="Picture 181"/>
            <p:cNvPicPr>
              <a:picLocks noChangeAspect="1" noChangeArrowheads="1"/>
            </p:cNvPicPr>
            <p:nvPr/>
          </p:nvPicPr>
          <p:blipFill>
            <a:blip r:embed="rId1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5905" y="643466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6" name="Picture 182"/>
            <p:cNvPicPr>
              <a:picLocks noChangeAspect="1" noChangeArrowheads="1"/>
            </p:cNvPicPr>
            <p:nvPr/>
          </p:nvPicPr>
          <p:blipFill>
            <a:blip r:embed="rId1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7371" y="6460268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7" name="Picture 183"/>
            <p:cNvPicPr>
              <a:picLocks noChangeAspect="1" noChangeArrowheads="1"/>
            </p:cNvPicPr>
            <p:nvPr/>
          </p:nvPicPr>
          <p:blipFill>
            <a:blip r:embed="rId1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4570" y="6441065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8" name="Picture 184"/>
            <p:cNvPicPr>
              <a:picLocks noChangeAspect="1" noChangeArrowheads="1"/>
            </p:cNvPicPr>
            <p:nvPr/>
          </p:nvPicPr>
          <p:blipFill>
            <a:blip r:embed="rId1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7502" y="6441065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9" name="Picture 185"/>
            <p:cNvPicPr>
              <a:picLocks noChangeAspect="1" noChangeArrowheads="1"/>
            </p:cNvPicPr>
            <p:nvPr/>
          </p:nvPicPr>
          <p:blipFill>
            <a:blip r:embed="rId1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1769" y="6458133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0" name="Picture 186"/>
            <p:cNvPicPr>
              <a:picLocks noChangeAspect="1" noChangeArrowheads="1"/>
            </p:cNvPicPr>
            <p:nvPr/>
          </p:nvPicPr>
          <p:blipFill>
            <a:blip r:embed="rId1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6572" y="6479468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1" name="Picture 187"/>
            <p:cNvPicPr>
              <a:picLocks noChangeAspect="1" noChangeArrowheads="1"/>
            </p:cNvPicPr>
            <p:nvPr/>
          </p:nvPicPr>
          <p:blipFill>
            <a:blip r:embed="rId1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1507" y="6475201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2" name="Picture 188"/>
            <p:cNvPicPr>
              <a:picLocks noChangeAspect="1" noChangeArrowheads="1"/>
            </p:cNvPicPr>
            <p:nvPr/>
          </p:nvPicPr>
          <p:blipFill>
            <a:blip r:embed="rId1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3640" y="645386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3" name="Picture 189"/>
            <p:cNvPicPr>
              <a:picLocks noChangeAspect="1" noChangeArrowheads="1"/>
            </p:cNvPicPr>
            <p:nvPr/>
          </p:nvPicPr>
          <p:blipFill>
            <a:blip r:embed="rId1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0172" y="6509338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4" name="Picture 190"/>
            <p:cNvPicPr>
              <a:picLocks noChangeAspect="1" noChangeArrowheads="1"/>
            </p:cNvPicPr>
            <p:nvPr/>
          </p:nvPicPr>
          <p:blipFill>
            <a:blip r:embed="rId1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7371" y="650293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5" name="Picture 191"/>
            <p:cNvPicPr>
              <a:picLocks noChangeAspect="1" noChangeArrowheads="1"/>
            </p:cNvPicPr>
            <p:nvPr/>
          </p:nvPicPr>
          <p:blipFill>
            <a:blip r:embed="rId1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5106" y="6569076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6" name="Picture 192"/>
            <p:cNvPicPr>
              <a:picLocks noChangeAspect="1" noChangeArrowheads="1"/>
            </p:cNvPicPr>
            <p:nvPr/>
          </p:nvPicPr>
          <p:blipFill>
            <a:blip r:embed="rId1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1781" y="6652283"/>
              <a:ext cx="61872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7" name="Picture 193"/>
            <p:cNvPicPr>
              <a:picLocks noChangeAspect="1" noChangeArrowheads="1"/>
            </p:cNvPicPr>
            <p:nvPr/>
          </p:nvPicPr>
          <p:blipFill>
            <a:blip r:embed="rId1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1114" y="665014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8" name="Picture 194"/>
            <p:cNvPicPr>
              <a:picLocks noChangeAspect="1" noChangeArrowheads="1"/>
            </p:cNvPicPr>
            <p:nvPr/>
          </p:nvPicPr>
          <p:blipFill>
            <a:blip r:embed="rId1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9779" y="6654416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9" name="Picture 195"/>
            <p:cNvPicPr>
              <a:picLocks noChangeAspect="1" noChangeArrowheads="1"/>
            </p:cNvPicPr>
            <p:nvPr/>
          </p:nvPicPr>
          <p:blipFill>
            <a:blip r:embed="rId1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0577" y="656480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0" name="Picture 196"/>
            <p:cNvPicPr>
              <a:picLocks noChangeAspect="1" noChangeArrowheads="1"/>
            </p:cNvPicPr>
            <p:nvPr/>
          </p:nvPicPr>
          <p:blipFill>
            <a:blip r:embed="rId1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94177" y="6592545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1" name="Picture 197"/>
            <p:cNvPicPr>
              <a:picLocks noChangeAspect="1" noChangeArrowheads="1"/>
            </p:cNvPicPr>
            <p:nvPr/>
          </p:nvPicPr>
          <p:blipFill>
            <a:blip r:embed="rId1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9242" y="657547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2" name="Picture 198"/>
            <p:cNvPicPr>
              <a:picLocks noChangeAspect="1" noChangeArrowheads="1"/>
            </p:cNvPicPr>
            <p:nvPr/>
          </p:nvPicPr>
          <p:blipFill>
            <a:blip r:embed="rId1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2174" y="657761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3" name="Picture 199"/>
            <p:cNvPicPr>
              <a:picLocks noChangeAspect="1" noChangeArrowheads="1"/>
            </p:cNvPicPr>
            <p:nvPr/>
          </p:nvPicPr>
          <p:blipFill>
            <a:blip r:embed="rId1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5512" y="6609613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4" name="Picture 200"/>
            <p:cNvPicPr>
              <a:picLocks noChangeAspect="1" noChangeArrowheads="1"/>
            </p:cNvPicPr>
            <p:nvPr/>
          </p:nvPicPr>
          <p:blipFill>
            <a:blip r:embed="rId1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0446" y="6603212"/>
              <a:ext cx="61872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5" name="Picture 201"/>
            <p:cNvPicPr>
              <a:picLocks noChangeAspect="1" noChangeArrowheads="1"/>
            </p:cNvPicPr>
            <p:nvPr/>
          </p:nvPicPr>
          <p:blipFill>
            <a:blip r:embed="rId1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0446" y="658187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6" name="Picture 202"/>
            <p:cNvPicPr>
              <a:picLocks noChangeAspect="1" noChangeArrowheads="1"/>
            </p:cNvPicPr>
            <p:nvPr/>
          </p:nvPicPr>
          <p:blipFill>
            <a:blip r:embed="rId1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3378" y="663948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7" name="Picture 203"/>
            <p:cNvPicPr>
              <a:picLocks noChangeAspect="1" noChangeArrowheads="1"/>
            </p:cNvPicPr>
            <p:nvPr/>
          </p:nvPicPr>
          <p:blipFill>
            <a:blip r:embed="rId1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9309" y="5316707"/>
              <a:ext cx="151480" cy="1316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8" name="Picture 204"/>
            <p:cNvPicPr>
              <a:picLocks noChangeAspect="1" noChangeArrowheads="1"/>
            </p:cNvPicPr>
            <p:nvPr/>
          </p:nvPicPr>
          <p:blipFill>
            <a:blip r:embed="rId2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9845" y="5574860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0" name="Picture 206"/>
            <p:cNvPicPr>
              <a:picLocks noChangeAspect="1" noChangeArrowheads="1"/>
            </p:cNvPicPr>
            <p:nvPr/>
          </p:nvPicPr>
          <p:blipFill>
            <a:blip r:embed="rId2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112" y="555992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1" name="Picture 207"/>
            <p:cNvPicPr>
              <a:picLocks noChangeAspect="1" noChangeArrowheads="1"/>
            </p:cNvPicPr>
            <p:nvPr/>
          </p:nvPicPr>
          <p:blipFill>
            <a:blip r:embed="rId2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1180" y="554925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2" name="Picture 208"/>
            <p:cNvPicPr>
              <a:picLocks noChangeAspect="1" noChangeArrowheads="1"/>
            </p:cNvPicPr>
            <p:nvPr/>
          </p:nvPicPr>
          <p:blipFill>
            <a:blip r:embed="rId2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1979" y="542764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" name="Picture 209"/>
            <p:cNvPicPr>
              <a:picLocks noChangeAspect="1" noChangeArrowheads="1"/>
            </p:cNvPicPr>
            <p:nvPr/>
          </p:nvPicPr>
          <p:blipFill>
            <a:blip r:embed="rId2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4780" y="5457518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4" name="Picture 210"/>
            <p:cNvPicPr>
              <a:picLocks noChangeAspect="1" noChangeArrowheads="1"/>
            </p:cNvPicPr>
            <p:nvPr/>
          </p:nvPicPr>
          <p:blipFill>
            <a:blip r:embed="rId2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314" y="5423382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5" name="Picture 211"/>
            <p:cNvPicPr>
              <a:picLocks noChangeAspect="1" noChangeArrowheads="1"/>
            </p:cNvPicPr>
            <p:nvPr/>
          </p:nvPicPr>
          <p:blipFill>
            <a:blip r:embed="rId2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112" y="549165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6" name="Picture 212"/>
            <p:cNvPicPr>
              <a:picLocks noChangeAspect="1" noChangeArrowheads="1"/>
            </p:cNvPicPr>
            <p:nvPr/>
          </p:nvPicPr>
          <p:blipFill>
            <a:blip r:embed="rId2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3445" y="5512989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7" name="Picture 213"/>
            <p:cNvPicPr>
              <a:picLocks noChangeAspect="1" noChangeArrowheads="1"/>
            </p:cNvPicPr>
            <p:nvPr/>
          </p:nvPicPr>
          <p:blipFill>
            <a:blip r:embed="rId2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5447" y="552579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8" name="Picture 214"/>
            <p:cNvPicPr>
              <a:picLocks noChangeAspect="1" noChangeArrowheads="1"/>
            </p:cNvPicPr>
            <p:nvPr/>
          </p:nvPicPr>
          <p:blipFill>
            <a:blip r:embed="rId2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9714" y="5495921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9" name="Picture 215"/>
            <p:cNvPicPr>
              <a:picLocks noChangeAspect="1" noChangeArrowheads="1"/>
            </p:cNvPicPr>
            <p:nvPr/>
          </p:nvPicPr>
          <p:blipFill>
            <a:blip r:embed="rId2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314" y="5596196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0" name="Picture 216"/>
            <p:cNvPicPr>
              <a:picLocks noChangeAspect="1" noChangeArrowheads="1"/>
            </p:cNvPicPr>
            <p:nvPr/>
          </p:nvPicPr>
          <p:blipFill>
            <a:blip r:embed="rId2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7712" y="5798880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1" name="Picture 217"/>
            <p:cNvPicPr>
              <a:picLocks noChangeAspect="1" noChangeArrowheads="1"/>
            </p:cNvPicPr>
            <p:nvPr/>
          </p:nvPicPr>
          <p:blipFill>
            <a:blip r:embed="rId2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112" y="578394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2" name="Picture 218"/>
            <p:cNvPicPr>
              <a:picLocks noChangeAspect="1" noChangeArrowheads="1"/>
            </p:cNvPicPr>
            <p:nvPr/>
          </p:nvPicPr>
          <p:blipFill>
            <a:blip r:embed="rId2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9047" y="5773278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3" name="Picture 219"/>
            <p:cNvPicPr>
              <a:picLocks noChangeAspect="1" noChangeArrowheads="1"/>
            </p:cNvPicPr>
            <p:nvPr/>
          </p:nvPicPr>
          <p:blipFill>
            <a:blip r:embed="rId2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9845" y="565166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4" name="Picture 220"/>
            <p:cNvPicPr>
              <a:picLocks noChangeAspect="1" noChangeArrowheads="1"/>
            </p:cNvPicPr>
            <p:nvPr/>
          </p:nvPicPr>
          <p:blipFill>
            <a:blip r:embed="rId2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4780" y="568153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5" name="Picture 221"/>
            <p:cNvPicPr>
              <a:picLocks noChangeAspect="1" noChangeArrowheads="1"/>
            </p:cNvPicPr>
            <p:nvPr/>
          </p:nvPicPr>
          <p:blipFill>
            <a:blip r:embed="rId2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1180" y="5647400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6" name="Picture 222"/>
            <p:cNvPicPr>
              <a:picLocks noChangeAspect="1" noChangeArrowheads="1"/>
            </p:cNvPicPr>
            <p:nvPr/>
          </p:nvPicPr>
          <p:blipFill>
            <a:blip r:embed="rId2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1848" y="563886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7" name="Picture 223"/>
            <p:cNvPicPr>
              <a:picLocks noChangeAspect="1" noChangeArrowheads="1"/>
            </p:cNvPicPr>
            <p:nvPr/>
          </p:nvPicPr>
          <p:blipFill>
            <a:blip r:embed="rId2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8248" y="5666602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8" name="Picture 224"/>
            <p:cNvPicPr>
              <a:picLocks noChangeAspect="1" noChangeArrowheads="1"/>
            </p:cNvPicPr>
            <p:nvPr/>
          </p:nvPicPr>
          <p:blipFill>
            <a:blip r:embed="rId2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1979" y="5715672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9" name="Picture 225"/>
            <p:cNvPicPr>
              <a:picLocks noChangeAspect="1" noChangeArrowheads="1"/>
            </p:cNvPicPr>
            <p:nvPr/>
          </p:nvPicPr>
          <p:blipFill>
            <a:blip r:embed="rId2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1311" y="5737007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0" name="Picture 226"/>
            <p:cNvPicPr>
              <a:picLocks noChangeAspect="1" noChangeArrowheads="1"/>
            </p:cNvPicPr>
            <p:nvPr/>
          </p:nvPicPr>
          <p:blipFill>
            <a:blip r:embed="rId2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1311" y="569007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" name="Picture 227"/>
            <p:cNvPicPr>
              <a:picLocks noChangeAspect="1" noChangeArrowheads="1"/>
            </p:cNvPicPr>
            <p:nvPr/>
          </p:nvPicPr>
          <p:blipFill>
            <a:blip r:embed="rId2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314" y="5749808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2" name="Picture 228"/>
            <p:cNvPicPr>
              <a:picLocks noChangeAspect="1" noChangeArrowheads="1"/>
            </p:cNvPicPr>
            <p:nvPr/>
          </p:nvPicPr>
          <p:blipFill>
            <a:blip r:embed="rId2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9714" y="5719939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3" name="Picture 229"/>
            <p:cNvPicPr>
              <a:picLocks noChangeAspect="1" noChangeArrowheads="1"/>
            </p:cNvPicPr>
            <p:nvPr/>
          </p:nvPicPr>
          <p:blipFill>
            <a:blip r:embed="rId2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1180" y="5820215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4" name="Picture 230"/>
            <p:cNvPicPr>
              <a:picLocks noChangeAspect="1" noChangeArrowheads="1"/>
            </p:cNvPicPr>
            <p:nvPr/>
          </p:nvPicPr>
          <p:blipFill>
            <a:blip r:embed="rId2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8379" y="6005829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5" name="Picture 231"/>
            <p:cNvPicPr>
              <a:picLocks noChangeAspect="1" noChangeArrowheads="1"/>
            </p:cNvPicPr>
            <p:nvPr/>
          </p:nvPicPr>
          <p:blipFill>
            <a:blip r:embed="rId2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2646" y="599089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6" name="Picture 232"/>
            <p:cNvPicPr>
              <a:picLocks noChangeAspect="1" noChangeArrowheads="1"/>
            </p:cNvPicPr>
            <p:nvPr/>
          </p:nvPicPr>
          <p:blipFill>
            <a:blip r:embed="rId2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7581" y="597809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7" name="Picture 233"/>
            <p:cNvPicPr>
              <a:picLocks noChangeAspect="1" noChangeArrowheads="1"/>
            </p:cNvPicPr>
            <p:nvPr/>
          </p:nvPicPr>
          <p:blipFill>
            <a:blip r:embed="rId2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1979" y="586075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8" name="Picture 234"/>
            <p:cNvPicPr>
              <a:picLocks noChangeAspect="1" noChangeArrowheads="1"/>
            </p:cNvPicPr>
            <p:nvPr/>
          </p:nvPicPr>
          <p:blipFill>
            <a:blip r:embed="rId2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6913" y="588848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9" name="Picture 235"/>
            <p:cNvPicPr>
              <a:picLocks noChangeAspect="1" noChangeArrowheads="1"/>
            </p:cNvPicPr>
            <p:nvPr/>
          </p:nvPicPr>
          <p:blipFill>
            <a:blip r:embed="rId2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314" y="585435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0" name="Picture 236"/>
            <p:cNvPicPr>
              <a:picLocks noChangeAspect="1" noChangeArrowheads="1"/>
            </p:cNvPicPr>
            <p:nvPr/>
          </p:nvPicPr>
          <p:blipFill>
            <a:blip r:embed="rId2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1848" y="584368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1" name="Picture 237"/>
            <p:cNvPicPr>
              <a:picLocks noChangeAspect="1" noChangeArrowheads="1"/>
            </p:cNvPicPr>
            <p:nvPr/>
          </p:nvPicPr>
          <p:blipFill>
            <a:blip r:embed="rId2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0382" y="5869285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2" name="Picture 238"/>
            <p:cNvPicPr>
              <a:picLocks noChangeAspect="1" noChangeArrowheads="1"/>
            </p:cNvPicPr>
            <p:nvPr/>
          </p:nvPicPr>
          <p:blipFill>
            <a:blip r:embed="rId2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8379" y="592262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3" name="Picture 239"/>
            <p:cNvPicPr>
              <a:picLocks noChangeAspect="1" noChangeArrowheads="1"/>
            </p:cNvPicPr>
            <p:nvPr/>
          </p:nvPicPr>
          <p:blipFill>
            <a:blip r:embed="rId2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7712" y="594609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4" name="Picture 240"/>
            <p:cNvPicPr>
              <a:picLocks noChangeAspect="1" noChangeArrowheads="1"/>
            </p:cNvPicPr>
            <p:nvPr/>
          </p:nvPicPr>
          <p:blipFill>
            <a:blip r:embed="rId2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3445" y="590128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5" name="Picture 241"/>
            <p:cNvPicPr>
              <a:picLocks noChangeAspect="1" noChangeArrowheads="1"/>
            </p:cNvPicPr>
            <p:nvPr/>
          </p:nvPicPr>
          <p:blipFill>
            <a:blip r:embed="rId2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9714" y="5954625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6" name="Picture 242"/>
            <p:cNvPicPr>
              <a:picLocks noChangeAspect="1" noChangeArrowheads="1"/>
            </p:cNvPicPr>
            <p:nvPr/>
          </p:nvPicPr>
          <p:blipFill>
            <a:blip r:embed="rId2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6115" y="5922623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7" name="Picture 243"/>
            <p:cNvPicPr>
              <a:picLocks noChangeAspect="1" noChangeArrowheads="1"/>
            </p:cNvPicPr>
            <p:nvPr/>
          </p:nvPicPr>
          <p:blipFill>
            <a:blip r:embed="rId2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3981" y="603783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8" name="Picture 244"/>
            <p:cNvPicPr>
              <a:picLocks noChangeAspect="1" noChangeArrowheads="1"/>
            </p:cNvPicPr>
            <p:nvPr/>
          </p:nvPicPr>
          <p:blipFill>
            <a:blip r:embed="rId2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6913" y="6223447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9" name="Picture 245"/>
            <p:cNvPicPr>
              <a:picLocks noChangeAspect="1" noChangeArrowheads="1"/>
            </p:cNvPicPr>
            <p:nvPr/>
          </p:nvPicPr>
          <p:blipFill>
            <a:blip r:embed="rId2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1180" y="620851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0" name="Picture 246"/>
            <p:cNvPicPr>
              <a:picLocks noChangeAspect="1" noChangeArrowheads="1"/>
            </p:cNvPicPr>
            <p:nvPr/>
          </p:nvPicPr>
          <p:blipFill>
            <a:blip r:embed="rId2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6115" y="619784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1" name="Picture 247"/>
            <p:cNvPicPr>
              <a:picLocks noChangeAspect="1" noChangeArrowheads="1"/>
            </p:cNvPicPr>
            <p:nvPr/>
          </p:nvPicPr>
          <p:blipFill>
            <a:blip r:embed="rId2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0513" y="607836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2" name="Picture 248"/>
            <p:cNvPicPr>
              <a:picLocks noChangeAspect="1" noChangeArrowheads="1"/>
            </p:cNvPicPr>
            <p:nvPr/>
          </p:nvPicPr>
          <p:blipFill>
            <a:blip r:embed="rId2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5447" y="610610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3" name="Picture 249"/>
            <p:cNvPicPr>
              <a:picLocks noChangeAspect="1" noChangeArrowheads="1"/>
            </p:cNvPicPr>
            <p:nvPr/>
          </p:nvPicPr>
          <p:blipFill>
            <a:blip r:embed="rId2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1848" y="607196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4" name="Picture 250"/>
            <p:cNvPicPr>
              <a:picLocks noChangeAspect="1" noChangeArrowheads="1"/>
            </p:cNvPicPr>
            <p:nvPr/>
          </p:nvPicPr>
          <p:blipFill>
            <a:blip r:embed="rId2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0382" y="606130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5" name="Picture 251"/>
            <p:cNvPicPr>
              <a:picLocks noChangeAspect="1" noChangeArrowheads="1"/>
            </p:cNvPicPr>
            <p:nvPr/>
          </p:nvPicPr>
          <p:blipFill>
            <a:blip r:embed="rId2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8916" y="6089037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6" name="Picture 252"/>
            <p:cNvPicPr>
              <a:picLocks noChangeAspect="1" noChangeArrowheads="1"/>
            </p:cNvPicPr>
            <p:nvPr/>
          </p:nvPicPr>
          <p:blipFill>
            <a:blip r:embed="rId2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4780" y="614237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7" name="Picture 253"/>
            <p:cNvPicPr>
              <a:picLocks noChangeAspect="1" noChangeArrowheads="1"/>
            </p:cNvPicPr>
            <p:nvPr/>
          </p:nvPicPr>
          <p:blipFill>
            <a:blip r:embed="rId2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6246" y="6163709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8" name="Picture 254"/>
            <p:cNvPicPr>
              <a:picLocks noChangeAspect="1" noChangeArrowheads="1"/>
            </p:cNvPicPr>
            <p:nvPr/>
          </p:nvPicPr>
          <p:blipFill>
            <a:blip r:embed="rId2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1979" y="612103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79" name="Picture 255"/>
            <p:cNvPicPr>
              <a:picLocks noChangeAspect="1" noChangeArrowheads="1"/>
            </p:cNvPicPr>
            <p:nvPr/>
          </p:nvPicPr>
          <p:blipFill>
            <a:blip r:embed="rId2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8248" y="617224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0" name="Picture 256"/>
            <p:cNvPicPr>
              <a:picLocks noChangeAspect="1" noChangeArrowheads="1"/>
            </p:cNvPicPr>
            <p:nvPr/>
          </p:nvPicPr>
          <p:blipFill>
            <a:blip r:embed="rId2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2515" y="6142374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1" name="Picture 257"/>
            <p:cNvPicPr>
              <a:picLocks noChangeAspect="1" noChangeArrowheads="1"/>
            </p:cNvPicPr>
            <p:nvPr/>
          </p:nvPicPr>
          <p:blipFill>
            <a:blip r:embed="rId2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0382" y="6257583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2" name="Picture 258"/>
            <p:cNvPicPr>
              <a:picLocks noChangeAspect="1" noChangeArrowheads="1"/>
            </p:cNvPicPr>
            <p:nvPr/>
          </p:nvPicPr>
          <p:blipFill>
            <a:blip r:embed="rId2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112" y="641973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3" name="Picture 259"/>
            <p:cNvPicPr>
              <a:picLocks noChangeAspect="1" noChangeArrowheads="1"/>
            </p:cNvPicPr>
            <p:nvPr/>
          </p:nvPicPr>
          <p:blipFill>
            <a:blip r:embed="rId2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1180" y="640906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4" name="Picture 260"/>
            <p:cNvPicPr>
              <a:picLocks noChangeAspect="1" noChangeArrowheads="1"/>
            </p:cNvPicPr>
            <p:nvPr/>
          </p:nvPicPr>
          <p:blipFill>
            <a:blip r:embed="rId2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1979" y="6287453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5" name="Picture 261"/>
            <p:cNvPicPr>
              <a:picLocks noChangeAspect="1" noChangeArrowheads="1"/>
            </p:cNvPicPr>
            <p:nvPr/>
          </p:nvPicPr>
          <p:blipFill>
            <a:blip r:embed="rId2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6913" y="6317322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6" name="Picture 262"/>
            <p:cNvPicPr>
              <a:picLocks noChangeAspect="1" noChangeArrowheads="1"/>
            </p:cNvPicPr>
            <p:nvPr/>
          </p:nvPicPr>
          <p:blipFill>
            <a:blip r:embed="rId2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314" y="628532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7" name="Picture 263"/>
            <p:cNvPicPr>
              <a:picLocks noChangeAspect="1" noChangeArrowheads="1"/>
            </p:cNvPicPr>
            <p:nvPr/>
          </p:nvPicPr>
          <p:blipFill>
            <a:blip r:embed="rId2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3981" y="627678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8" name="Picture 264"/>
            <p:cNvPicPr>
              <a:picLocks noChangeAspect="1" noChangeArrowheads="1"/>
            </p:cNvPicPr>
            <p:nvPr/>
          </p:nvPicPr>
          <p:blipFill>
            <a:blip r:embed="rId2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4112" y="635145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89" name="Picture 265"/>
            <p:cNvPicPr>
              <a:picLocks noChangeAspect="1" noChangeArrowheads="1"/>
            </p:cNvPicPr>
            <p:nvPr/>
          </p:nvPicPr>
          <p:blipFill>
            <a:blip r:embed="rId2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3445" y="6372793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0" name="Picture 266"/>
            <p:cNvPicPr>
              <a:picLocks noChangeAspect="1" noChangeArrowheads="1"/>
            </p:cNvPicPr>
            <p:nvPr/>
          </p:nvPicPr>
          <p:blipFill>
            <a:blip r:embed="rId2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1311" y="6325856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1" name="Picture 267"/>
            <p:cNvPicPr>
              <a:picLocks noChangeAspect="1" noChangeArrowheads="1"/>
            </p:cNvPicPr>
            <p:nvPr/>
          </p:nvPicPr>
          <p:blipFill>
            <a:blip r:embed="rId2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5447" y="638559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2" name="Picture 268"/>
            <p:cNvPicPr>
              <a:picLocks noChangeAspect="1" noChangeArrowheads="1"/>
            </p:cNvPicPr>
            <p:nvPr/>
          </p:nvPicPr>
          <p:blipFill>
            <a:blip r:embed="rId2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5420" y="5331640"/>
              <a:ext cx="317894" cy="130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3" name="Picture 269"/>
            <p:cNvPicPr>
              <a:picLocks noChangeAspect="1" noChangeArrowheads="1"/>
            </p:cNvPicPr>
            <p:nvPr/>
          </p:nvPicPr>
          <p:blipFill>
            <a:blip r:embed="rId2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2895" y="5585529"/>
              <a:ext cx="61872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4" name="Picture 270"/>
            <p:cNvPicPr>
              <a:picLocks noChangeAspect="1" noChangeArrowheads="1"/>
            </p:cNvPicPr>
            <p:nvPr/>
          </p:nvPicPr>
          <p:blipFill>
            <a:blip r:embed="rId2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028" y="5572728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5" name="Picture 271"/>
            <p:cNvPicPr>
              <a:picLocks noChangeAspect="1" noChangeArrowheads="1"/>
            </p:cNvPicPr>
            <p:nvPr/>
          </p:nvPicPr>
          <p:blipFill>
            <a:blip r:embed="rId2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4230" y="555992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6" name="Picture 272"/>
            <p:cNvPicPr>
              <a:picLocks noChangeAspect="1" noChangeArrowheads="1"/>
            </p:cNvPicPr>
            <p:nvPr/>
          </p:nvPicPr>
          <p:blipFill>
            <a:blip r:embed="rId2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9426" y="544045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7" name="Picture 273"/>
            <p:cNvPicPr>
              <a:picLocks noChangeAspect="1" noChangeArrowheads="1"/>
            </p:cNvPicPr>
            <p:nvPr/>
          </p:nvPicPr>
          <p:blipFill>
            <a:blip r:embed="rId2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0761" y="5468185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8" name="Picture 274"/>
            <p:cNvPicPr>
              <a:picLocks noChangeAspect="1" noChangeArrowheads="1"/>
            </p:cNvPicPr>
            <p:nvPr/>
          </p:nvPicPr>
          <p:blipFill>
            <a:blip r:embed="rId2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028" y="543404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99" name="Picture 275"/>
            <p:cNvPicPr>
              <a:picLocks noChangeAspect="1" noChangeArrowheads="1"/>
            </p:cNvPicPr>
            <p:nvPr/>
          </p:nvPicPr>
          <p:blipFill>
            <a:blip r:embed="rId2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2227" y="5504455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0" name="Picture 276"/>
            <p:cNvPicPr>
              <a:picLocks noChangeAspect="1" noChangeArrowheads="1"/>
            </p:cNvPicPr>
            <p:nvPr/>
          </p:nvPicPr>
          <p:blipFill>
            <a:blip r:embed="rId2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3693" y="5525790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1" name="Picture 277"/>
            <p:cNvPicPr>
              <a:picLocks noChangeAspect="1" noChangeArrowheads="1"/>
            </p:cNvPicPr>
            <p:nvPr/>
          </p:nvPicPr>
          <p:blipFill>
            <a:blip r:embed="rId2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4230" y="5534324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2" name="Picture 278"/>
            <p:cNvPicPr>
              <a:picLocks noChangeAspect="1" noChangeArrowheads="1"/>
            </p:cNvPicPr>
            <p:nvPr/>
          </p:nvPicPr>
          <p:blipFill>
            <a:blip r:embed="rId2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8497" y="5504455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3" name="Picture 279"/>
            <p:cNvPicPr>
              <a:picLocks noChangeAspect="1" noChangeArrowheads="1"/>
            </p:cNvPicPr>
            <p:nvPr/>
          </p:nvPicPr>
          <p:blipFill>
            <a:blip r:embed="rId2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7031" y="5619665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4" name="Picture 280"/>
            <p:cNvPicPr>
              <a:picLocks noChangeAspect="1" noChangeArrowheads="1"/>
            </p:cNvPicPr>
            <p:nvPr/>
          </p:nvPicPr>
          <p:blipFill>
            <a:blip r:embed="rId2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1298" y="5807414"/>
              <a:ext cx="59738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5" name="Picture 281"/>
            <p:cNvPicPr>
              <a:picLocks noChangeAspect="1" noChangeArrowheads="1"/>
            </p:cNvPicPr>
            <p:nvPr/>
          </p:nvPicPr>
          <p:blipFill>
            <a:blip r:embed="rId2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3431" y="579247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6" name="Picture 282"/>
            <p:cNvPicPr>
              <a:picLocks noChangeAspect="1" noChangeArrowheads="1"/>
            </p:cNvPicPr>
            <p:nvPr/>
          </p:nvPicPr>
          <p:blipFill>
            <a:blip r:embed="rId2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0499" y="578181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7" name="Picture 283"/>
            <p:cNvPicPr>
              <a:picLocks noChangeAspect="1" noChangeArrowheads="1"/>
            </p:cNvPicPr>
            <p:nvPr/>
          </p:nvPicPr>
          <p:blipFill>
            <a:blip r:embed="rId2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5696" y="5662335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8" name="Picture 284"/>
            <p:cNvPicPr>
              <a:picLocks noChangeAspect="1" noChangeArrowheads="1"/>
            </p:cNvPicPr>
            <p:nvPr/>
          </p:nvPicPr>
          <p:blipFill>
            <a:blip r:embed="rId2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9164" y="569007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09" name="Picture 285"/>
            <p:cNvPicPr>
              <a:picLocks noChangeAspect="1" noChangeArrowheads="1"/>
            </p:cNvPicPr>
            <p:nvPr/>
          </p:nvPicPr>
          <p:blipFill>
            <a:blip r:embed="rId2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1298" y="5655934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0" name="Picture 286"/>
            <p:cNvPicPr>
              <a:picLocks noChangeAspect="1" noChangeArrowheads="1"/>
            </p:cNvPicPr>
            <p:nvPr/>
          </p:nvPicPr>
          <p:blipFill>
            <a:blip r:embed="rId2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1965" y="5645267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1" name="Picture 287"/>
            <p:cNvPicPr>
              <a:picLocks noChangeAspect="1" noChangeArrowheads="1"/>
            </p:cNvPicPr>
            <p:nvPr/>
          </p:nvPicPr>
          <p:blipFill>
            <a:blip r:embed="rId2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6900" y="5673002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2" name="Picture 288"/>
            <p:cNvPicPr>
              <a:picLocks noChangeAspect="1" noChangeArrowheads="1"/>
            </p:cNvPicPr>
            <p:nvPr/>
          </p:nvPicPr>
          <p:blipFill>
            <a:blip r:embed="rId2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8497" y="5726340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3" name="Picture 289"/>
            <p:cNvPicPr>
              <a:picLocks noChangeAspect="1" noChangeArrowheads="1"/>
            </p:cNvPicPr>
            <p:nvPr/>
          </p:nvPicPr>
          <p:blipFill>
            <a:blip r:embed="rId2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9963" y="5747675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4" name="Picture 290"/>
            <p:cNvPicPr>
              <a:picLocks noChangeAspect="1" noChangeArrowheads="1"/>
            </p:cNvPicPr>
            <p:nvPr/>
          </p:nvPicPr>
          <p:blipFill>
            <a:blip r:embed="rId2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9295" y="5705005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5" name="Picture 291"/>
            <p:cNvPicPr>
              <a:picLocks noChangeAspect="1" noChangeArrowheads="1"/>
            </p:cNvPicPr>
            <p:nvPr/>
          </p:nvPicPr>
          <p:blipFill>
            <a:blip r:embed="rId2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0499" y="5756209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6" name="Picture 292"/>
            <p:cNvPicPr>
              <a:picLocks noChangeAspect="1" noChangeArrowheads="1"/>
            </p:cNvPicPr>
            <p:nvPr/>
          </p:nvPicPr>
          <p:blipFill>
            <a:blip r:embed="rId2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4766" y="5726340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7" name="Picture 293"/>
            <p:cNvPicPr>
              <a:picLocks noChangeAspect="1" noChangeArrowheads="1"/>
            </p:cNvPicPr>
            <p:nvPr/>
          </p:nvPicPr>
          <p:blipFill>
            <a:blip r:embed="rId2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3300" y="5841550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8" name="Picture 294"/>
            <p:cNvPicPr>
              <a:picLocks noChangeAspect="1" noChangeArrowheads="1"/>
            </p:cNvPicPr>
            <p:nvPr/>
          </p:nvPicPr>
          <p:blipFill>
            <a:blip r:embed="rId2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8235" y="6012231"/>
              <a:ext cx="59738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19" name="Picture 295"/>
            <p:cNvPicPr>
              <a:picLocks noChangeAspect="1" noChangeArrowheads="1"/>
            </p:cNvPicPr>
            <p:nvPr/>
          </p:nvPicPr>
          <p:blipFill>
            <a:blip r:embed="rId2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8235" y="599729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0" name="Picture 296"/>
            <p:cNvPicPr>
              <a:picLocks noChangeAspect="1" noChangeArrowheads="1"/>
            </p:cNvPicPr>
            <p:nvPr/>
          </p:nvPicPr>
          <p:blipFill>
            <a:blip r:embed="rId2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5303" y="598236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1" name="Picture 297"/>
            <p:cNvPicPr>
              <a:picLocks noChangeAspect="1" noChangeArrowheads="1"/>
            </p:cNvPicPr>
            <p:nvPr/>
          </p:nvPicPr>
          <p:blipFill>
            <a:blip r:embed="rId2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1965" y="5869285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2" name="Picture 298"/>
            <p:cNvPicPr>
              <a:picLocks noChangeAspect="1" noChangeArrowheads="1"/>
            </p:cNvPicPr>
            <p:nvPr/>
          </p:nvPicPr>
          <p:blipFill>
            <a:blip r:embed="rId2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7567" y="589488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3" name="Picture 299"/>
            <p:cNvPicPr>
              <a:picLocks noChangeAspect="1" noChangeArrowheads="1"/>
            </p:cNvPicPr>
            <p:nvPr/>
          </p:nvPicPr>
          <p:blipFill>
            <a:blip r:embed="rId2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7567" y="5860751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4" name="Picture 300"/>
            <p:cNvPicPr>
              <a:picLocks noChangeAspect="1" noChangeArrowheads="1"/>
            </p:cNvPicPr>
            <p:nvPr/>
          </p:nvPicPr>
          <p:blipFill>
            <a:blip r:embed="rId2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101" y="5847950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5" name="Picture 301"/>
            <p:cNvPicPr>
              <a:picLocks noChangeAspect="1" noChangeArrowheads="1"/>
            </p:cNvPicPr>
            <p:nvPr/>
          </p:nvPicPr>
          <p:blipFill>
            <a:blip r:embed="rId2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5303" y="5873552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6" name="Picture 302"/>
            <p:cNvPicPr>
              <a:picLocks noChangeAspect="1" noChangeArrowheads="1"/>
            </p:cNvPicPr>
            <p:nvPr/>
          </p:nvPicPr>
          <p:blipFill>
            <a:blip r:embed="rId2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1167" y="5931157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7" name="Picture 303"/>
            <p:cNvPicPr>
              <a:picLocks noChangeAspect="1" noChangeArrowheads="1"/>
            </p:cNvPicPr>
            <p:nvPr/>
          </p:nvPicPr>
          <p:blipFill>
            <a:blip r:embed="rId2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2633" y="5954625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8" name="Picture 304"/>
            <p:cNvPicPr>
              <a:picLocks noChangeAspect="1" noChangeArrowheads="1"/>
            </p:cNvPicPr>
            <p:nvPr/>
          </p:nvPicPr>
          <p:blipFill>
            <a:blip r:embed="rId2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9832" y="5911955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9" name="Picture 305"/>
            <p:cNvPicPr>
              <a:picLocks noChangeAspect="1" noChangeArrowheads="1"/>
            </p:cNvPicPr>
            <p:nvPr/>
          </p:nvPicPr>
          <p:blipFill>
            <a:blip r:embed="rId3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3169" y="5958892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0" name="Picture 306"/>
            <p:cNvPicPr>
              <a:picLocks noChangeAspect="1" noChangeArrowheads="1"/>
            </p:cNvPicPr>
            <p:nvPr/>
          </p:nvPicPr>
          <p:blipFill>
            <a:blip r:embed="rId3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7436" y="5926890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" name="Picture 307"/>
            <p:cNvPicPr>
              <a:picLocks noChangeAspect="1" noChangeArrowheads="1"/>
            </p:cNvPicPr>
            <p:nvPr/>
          </p:nvPicPr>
          <p:blipFill>
            <a:blip r:embed="rId3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2371" y="6027164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" name="Picture 308"/>
            <p:cNvPicPr>
              <a:picLocks noChangeAspect="1" noChangeArrowheads="1"/>
            </p:cNvPicPr>
            <p:nvPr/>
          </p:nvPicPr>
          <p:blipFill>
            <a:blip r:embed="rId3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5173" y="6227714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3" name="Picture 309"/>
            <p:cNvPicPr>
              <a:picLocks noChangeAspect="1" noChangeArrowheads="1"/>
            </p:cNvPicPr>
            <p:nvPr/>
          </p:nvPicPr>
          <p:blipFill>
            <a:blip r:embed="rId3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5173" y="621278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4" name="Picture 310"/>
            <p:cNvPicPr>
              <a:picLocks noChangeAspect="1" noChangeArrowheads="1"/>
            </p:cNvPicPr>
            <p:nvPr/>
          </p:nvPicPr>
          <p:blipFill>
            <a:blip r:embed="rId3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2241" y="6197845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5" name="Picture 311"/>
            <p:cNvPicPr>
              <a:picLocks noChangeAspect="1" noChangeArrowheads="1"/>
            </p:cNvPicPr>
            <p:nvPr/>
          </p:nvPicPr>
          <p:blipFill>
            <a:blip r:embed="rId3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1036" y="608477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6" name="Picture 312"/>
            <p:cNvPicPr>
              <a:picLocks noChangeAspect="1" noChangeArrowheads="1"/>
            </p:cNvPicPr>
            <p:nvPr/>
          </p:nvPicPr>
          <p:blipFill>
            <a:blip r:embed="rId3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4504" y="611037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7" name="Picture 313"/>
            <p:cNvPicPr>
              <a:picLocks noChangeAspect="1" noChangeArrowheads="1"/>
            </p:cNvPicPr>
            <p:nvPr/>
          </p:nvPicPr>
          <p:blipFill>
            <a:blip r:embed="rId3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6639" y="607623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8" name="Picture 314"/>
            <p:cNvPicPr>
              <a:picLocks noChangeAspect="1" noChangeArrowheads="1"/>
            </p:cNvPicPr>
            <p:nvPr/>
          </p:nvPicPr>
          <p:blipFill>
            <a:blip r:embed="rId3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3038" y="6063435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9" name="Picture 315"/>
            <p:cNvPicPr>
              <a:picLocks noChangeAspect="1" noChangeArrowheads="1"/>
            </p:cNvPicPr>
            <p:nvPr/>
          </p:nvPicPr>
          <p:blipFill>
            <a:blip r:embed="rId3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2241" y="6089037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0" name="Picture 316"/>
            <p:cNvPicPr>
              <a:picLocks noChangeAspect="1" noChangeArrowheads="1"/>
            </p:cNvPicPr>
            <p:nvPr/>
          </p:nvPicPr>
          <p:blipFill>
            <a:blip r:embed="rId3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8104" y="614664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1" name="Picture 317"/>
            <p:cNvPicPr>
              <a:picLocks noChangeAspect="1" noChangeArrowheads="1"/>
            </p:cNvPicPr>
            <p:nvPr/>
          </p:nvPicPr>
          <p:blipFill>
            <a:blip r:embed="rId3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9570" y="6170110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2" name="Picture 318"/>
            <p:cNvPicPr>
              <a:picLocks noChangeAspect="1" noChangeArrowheads="1"/>
            </p:cNvPicPr>
            <p:nvPr/>
          </p:nvPicPr>
          <p:blipFill>
            <a:blip r:embed="rId3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8902" y="612744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3" name="Picture 319"/>
            <p:cNvPicPr>
              <a:picLocks noChangeAspect="1" noChangeArrowheads="1"/>
            </p:cNvPicPr>
            <p:nvPr/>
          </p:nvPicPr>
          <p:blipFill>
            <a:blip r:embed="rId3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2241" y="617437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4" name="Picture 320"/>
            <p:cNvPicPr>
              <a:picLocks noChangeAspect="1" noChangeArrowheads="1"/>
            </p:cNvPicPr>
            <p:nvPr/>
          </p:nvPicPr>
          <p:blipFill>
            <a:blip r:embed="rId3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4373" y="6142374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5" name="Picture 321"/>
            <p:cNvPicPr>
              <a:picLocks noChangeAspect="1" noChangeArrowheads="1"/>
            </p:cNvPicPr>
            <p:nvPr/>
          </p:nvPicPr>
          <p:blipFill>
            <a:blip r:embed="rId3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9309" y="6242650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6" name="Picture 322"/>
            <p:cNvPicPr>
              <a:picLocks noChangeAspect="1" noChangeArrowheads="1"/>
            </p:cNvPicPr>
            <p:nvPr/>
          </p:nvPicPr>
          <p:blipFill>
            <a:blip r:embed="rId3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2241" y="642399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7" name="Picture 323"/>
            <p:cNvPicPr>
              <a:picLocks noChangeAspect="1" noChangeArrowheads="1"/>
            </p:cNvPicPr>
            <p:nvPr/>
          </p:nvPicPr>
          <p:blipFill>
            <a:blip r:embed="rId3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1442" y="641119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8" name="Picture 324"/>
            <p:cNvPicPr>
              <a:picLocks noChangeAspect="1" noChangeArrowheads="1"/>
            </p:cNvPicPr>
            <p:nvPr/>
          </p:nvPicPr>
          <p:blipFill>
            <a:blip r:embed="rId3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6639" y="6291720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9" name="Picture 325"/>
            <p:cNvPicPr>
              <a:picLocks noChangeAspect="1" noChangeArrowheads="1"/>
            </p:cNvPicPr>
            <p:nvPr/>
          </p:nvPicPr>
          <p:blipFill>
            <a:blip r:embed="rId3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0106" y="632158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0" name="Picture 326"/>
            <p:cNvPicPr>
              <a:picLocks noChangeAspect="1" noChangeArrowheads="1"/>
            </p:cNvPicPr>
            <p:nvPr/>
          </p:nvPicPr>
          <p:blipFill>
            <a:blip r:embed="rId3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4373" y="628745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1" name="Picture 327"/>
            <p:cNvPicPr>
              <a:picLocks noChangeAspect="1" noChangeArrowheads="1"/>
            </p:cNvPicPr>
            <p:nvPr/>
          </p:nvPicPr>
          <p:blipFill>
            <a:blip r:embed="rId3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2907" y="6276786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2" name="Picture 328"/>
            <p:cNvPicPr>
              <a:picLocks noChangeAspect="1" noChangeArrowheads="1"/>
            </p:cNvPicPr>
            <p:nvPr/>
          </p:nvPicPr>
          <p:blipFill>
            <a:blip r:embed="rId3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9440" y="6355725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3" name="Picture 329"/>
            <p:cNvPicPr>
              <a:picLocks noChangeAspect="1" noChangeArrowheads="1"/>
            </p:cNvPicPr>
            <p:nvPr/>
          </p:nvPicPr>
          <p:blipFill>
            <a:blip r:embed="rId3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0906" y="6377060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4" name="Picture 330"/>
            <p:cNvPicPr>
              <a:picLocks noChangeAspect="1" noChangeArrowheads="1"/>
            </p:cNvPicPr>
            <p:nvPr/>
          </p:nvPicPr>
          <p:blipFill>
            <a:blip r:embed="rId3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2371" y="633225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5" name="Picture 331"/>
            <p:cNvPicPr>
              <a:picLocks noChangeAspect="1" noChangeArrowheads="1"/>
            </p:cNvPicPr>
            <p:nvPr/>
          </p:nvPicPr>
          <p:blipFill>
            <a:blip r:embed="rId3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1442" y="638772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6" name="Picture 332"/>
            <p:cNvPicPr>
              <a:picLocks noChangeAspect="1" noChangeArrowheads="1"/>
            </p:cNvPicPr>
            <p:nvPr/>
          </p:nvPicPr>
          <p:blipFill>
            <a:blip r:embed="rId3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8011" y="4388629"/>
              <a:ext cx="151480" cy="11648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7" name="Picture 333"/>
            <p:cNvPicPr>
              <a:picLocks noChangeAspect="1" noChangeArrowheads="1"/>
            </p:cNvPicPr>
            <p:nvPr/>
          </p:nvPicPr>
          <p:blipFill>
            <a:blip r:embed="rId3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0682" y="4572111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8" name="Picture 334"/>
            <p:cNvPicPr>
              <a:picLocks noChangeAspect="1" noChangeArrowheads="1"/>
            </p:cNvPicPr>
            <p:nvPr/>
          </p:nvPicPr>
          <p:blipFill>
            <a:blip r:embed="rId3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4949" y="455931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9" name="Picture 335"/>
            <p:cNvPicPr>
              <a:picLocks noChangeAspect="1" noChangeArrowheads="1"/>
            </p:cNvPicPr>
            <p:nvPr/>
          </p:nvPicPr>
          <p:blipFill>
            <a:blip r:embed="rId3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9884" y="455077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0" name="Picture 336"/>
            <p:cNvPicPr>
              <a:picLocks noChangeAspect="1" noChangeArrowheads="1"/>
            </p:cNvPicPr>
            <p:nvPr/>
          </p:nvPicPr>
          <p:blipFill>
            <a:blip r:embed="rId3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0682" y="443770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1" name="Picture 337"/>
            <p:cNvPicPr>
              <a:picLocks noChangeAspect="1" noChangeArrowheads="1"/>
            </p:cNvPicPr>
            <p:nvPr/>
          </p:nvPicPr>
          <p:blipFill>
            <a:blip r:embed="rId3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3483" y="4465436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2" name="Picture 338"/>
            <p:cNvPicPr>
              <a:picLocks noChangeAspect="1" noChangeArrowheads="1"/>
            </p:cNvPicPr>
            <p:nvPr/>
          </p:nvPicPr>
          <p:blipFill>
            <a:blip r:embed="rId3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9884" y="443556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3" name="Picture 339"/>
            <p:cNvPicPr>
              <a:picLocks noChangeAspect="1" noChangeArrowheads="1"/>
            </p:cNvPicPr>
            <p:nvPr/>
          </p:nvPicPr>
          <p:blipFill>
            <a:blip r:embed="rId3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2816" y="4495305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4" name="Picture 340"/>
            <p:cNvPicPr>
              <a:picLocks noChangeAspect="1" noChangeArrowheads="1"/>
            </p:cNvPicPr>
            <p:nvPr/>
          </p:nvPicPr>
          <p:blipFill>
            <a:blip r:embed="rId3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42147" y="4516640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5" name="Picture 341"/>
            <p:cNvPicPr>
              <a:picLocks noChangeAspect="1" noChangeArrowheads="1"/>
            </p:cNvPicPr>
            <p:nvPr/>
          </p:nvPicPr>
          <p:blipFill>
            <a:blip r:embed="rId3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4151" y="452730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6" name="Picture 342"/>
            <p:cNvPicPr>
              <a:picLocks noChangeAspect="1" noChangeArrowheads="1"/>
            </p:cNvPicPr>
            <p:nvPr/>
          </p:nvPicPr>
          <p:blipFill>
            <a:blip r:embed="rId3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8418" y="4499572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7" name="Picture 343"/>
            <p:cNvPicPr>
              <a:picLocks noChangeAspect="1" noChangeArrowheads="1"/>
            </p:cNvPicPr>
            <p:nvPr/>
          </p:nvPicPr>
          <p:blipFill>
            <a:blip r:embed="rId3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2017" y="4593446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8" name="Picture 344"/>
            <p:cNvPicPr>
              <a:picLocks noChangeAspect="1" noChangeArrowheads="1"/>
            </p:cNvPicPr>
            <p:nvPr/>
          </p:nvPicPr>
          <p:blipFill>
            <a:blip r:embed="rId3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0682" y="4776928"/>
              <a:ext cx="46937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9" name="Picture 345"/>
            <p:cNvPicPr>
              <a:picLocks noChangeAspect="1" noChangeArrowheads="1"/>
            </p:cNvPicPr>
            <p:nvPr/>
          </p:nvPicPr>
          <p:blipFill>
            <a:blip r:embed="rId3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7083" y="476626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0" name="Picture 346"/>
            <p:cNvPicPr>
              <a:picLocks noChangeAspect="1" noChangeArrowheads="1"/>
            </p:cNvPicPr>
            <p:nvPr/>
          </p:nvPicPr>
          <p:blipFill>
            <a:blip r:embed="rId3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2017" y="475772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1" name="Picture 347"/>
            <p:cNvPicPr>
              <a:picLocks noChangeAspect="1" noChangeArrowheads="1"/>
            </p:cNvPicPr>
            <p:nvPr/>
          </p:nvPicPr>
          <p:blipFill>
            <a:blip r:embed="rId3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0682" y="4642518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" name="Picture 348"/>
            <p:cNvPicPr>
              <a:picLocks noChangeAspect="1" noChangeArrowheads="1"/>
            </p:cNvPicPr>
            <p:nvPr/>
          </p:nvPicPr>
          <p:blipFill>
            <a:blip r:embed="rId3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5617" y="467238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3" name="Picture 349"/>
            <p:cNvPicPr>
              <a:picLocks noChangeAspect="1" noChangeArrowheads="1"/>
            </p:cNvPicPr>
            <p:nvPr/>
          </p:nvPicPr>
          <p:blipFill>
            <a:blip r:embed="rId3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2017" y="464038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4" name="Picture 350"/>
            <p:cNvPicPr>
              <a:picLocks noChangeAspect="1" noChangeArrowheads="1"/>
            </p:cNvPicPr>
            <p:nvPr/>
          </p:nvPicPr>
          <p:blipFill>
            <a:blip r:embed="rId3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463398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5" name="Picture 351"/>
            <p:cNvPicPr>
              <a:picLocks noChangeAspect="1" noChangeArrowheads="1"/>
            </p:cNvPicPr>
            <p:nvPr/>
          </p:nvPicPr>
          <p:blipFill>
            <a:blip r:embed="rId3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6952" y="4657451"/>
              <a:ext cx="46937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6" name="Picture 352"/>
            <p:cNvPicPr>
              <a:picLocks noChangeAspect="1" noChangeArrowheads="1"/>
            </p:cNvPicPr>
            <p:nvPr/>
          </p:nvPicPr>
          <p:blipFill>
            <a:blip r:embed="rId3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4949" y="470225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7" name="Picture 353"/>
            <p:cNvPicPr>
              <a:picLocks noChangeAspect="1" noChangeArrowheads="1"/>
            </p:cNvPicPr>
            <p:nvPr/>
          </p:nvPicPr>
          <p:blipFill>
            <a:blip r:embed="rId3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44282" y="4721457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8" name="Picture 354"/>
            <p:cNvPicPr>
              <a:picLocks noChangeAspect="1" noChangeArrowheads="1"/>
            </p:cNvPicPr>
            <p:nvPr/>
          </p:nvPicPr>
          <p:blipFill>
            <a:blip r:embed="rId3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42147" y="467878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9" name="Picture 355"/>
            <p:cNvPicPr>
              <a:picLocks noChangeAspect="1" noChangeArrowheads="1"/>
            </p:cNvPicPr>
            <p:nvPr/>
          </p:nvPicPr>
          <p:blipFill>
            <a:blip r:embed="rId3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4151" y="4734258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0" name="Picture 356"/>
            <p:cNvPicPr>
              <a:picLocks noChangeAspect="1" noChangeArrowheads="1"/>
            </p:cNvPicPr>
            <p:nvPr/>
          </p:nvPicPr>
          <p:blipFill>
            <a:blip r:embed="rId3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4706523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1" name="Picture 357"/>
            <p:cNvPicPr>
              <a:picLocks noChangeAspect="1" noChangeArrowheads="1"/>
            </p:cNvPicPr>
            <p:nvPr/>
          </p:nvPicPr>
          <p:blipFill>
            <a:blip r:embed="rId3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4151" y="481319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2" name="Picture 358"/>
            <p:cNvPicPr>
              <a:picLocks noChangeAspect="1" noChangeArrowheads="1"/>
            </p:cNvPicPr>
            <p:nvPr/>
          </p:nvPicPr>
          <p:blipFill>
            <a:blip r:embed="rId3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3483" y="4968944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3" name="Picture 359"/>
            <p:cNvPicPr>
              <a:picLocks noChangeAspect="1" noChangeArrowheads="1"/>
            </p:cNvPicPr>
            <p:nvPr/>
          </p:nvPicPr>
          <p:blipFill>
            <a:blip r:embed="rId3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5617" y="4956143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4" name="Picture 360"/>
            <p:cNvPicPr>
              <a:picLocks noChangeAspect="1" noChangeArrowheads="1"/>
            </p:cNvPicPr>
            <p:nvPr/>
          </p:nvPicPr>
          <p:blipFill>
            <a:blip r:embed="rId3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494547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5" name="Picture 361"/>
            <p:cNvPicPr>
              <a:picLocks noChangeAspect="1" noChangeArrowheads="1"/>
            </p:cNvPicPr>
            <p:nvPr/>
          </p:nvPicPr>
          <p:blipFill>
            <a:blip r:embed="rId3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4949" y="483666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6" name="Picture 362"/>
            <p:cNvPicPr>
              <a:picLocks noChangeAspect="1" noChangeArrowheads="1"/>
            </p:cNvPicPr>
            <p:nvPr/>
          </p:nvPicPr>
          <p:blipFill>
            <a:blip r:embed="rId3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9884" y="486226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7" name="Picture 363"/>
            <p:cNvPicPr>
              <a:picLocks noChangeAspect="1" noChangeArrowheads="1"/>
            </p:cNvPicPr>
            <p:nvPr/>
          </p:nvPicPr>
          <p:blipFill>
            <a:blip r:embed="rId3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4151" y="4830266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8" name="Picture 364"/>
            <p:cNvPicPr>
              <a:picLocks noChangeAspect="1" noChangeArrowheads="1"/>
            </p:cNvPicPr>
            <p:nvPr/>
          </p:nvPicPr>
          <p:blipFill>
            <a:blip r:embed="rId3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2685" y="482173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9" name="Picture 365"/>
            <p:cNvPicPr>
              <a:picLocks noChangeAspect="1" noChangeArrowheads="1"/>
            </p:cNvPicPr>
            <p:nvPr/>
          </p:nvPicPr>
          <p:blipFill>
            <a:blip r:embed="rId3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352" y="4845200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0" name="Picture 366"/>
            <p:cNvPicPr>
              <a:picLocks noChangeAspect="1" noChangeArrowheads="1"/>
            </p:cNvPicPr>
            <p:nvPr/>
          </p:nvPicPr>
          <p:blipFill>
            <a:blip r:embed="rId3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1350" y="489427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1" name="Picture 367"/>
            <p:cNvPicPr>
              <a:picLocks noChangeAspect="1" noChangeArrowheads="1"/>
            </p:cNvPicPr>
            <p:nvPr/>
          </p:nvPicPr>
          <p:blipFill>
            <a:blip r:embed="rId3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2816" y="4915607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2" name="Picture 368"/>
            <p:cNvPicPr>
              <a:picLocks noChangeAspect="1" noChangeArrowheads="1"/>
            </p:cNvPicPr>
            <p:nvPr/>
          </p:nvPicPr>
          <p:blipFill>
            <a:blip r:embed="rId3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46415" y="4875069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3" name="Picture 369"/>
            <p:cNvPicPr>
              <a:picLocks noChangeAspect="1" noChangeArrowheads="1"/>
            </p:cNvPicPr>
            <p:nvPr/>
          </p:nvPicPr>
          <p:blipFill>
            <a:blip r:embed="rId3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2685" y="492414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4" name="Picture 370"/>
            <p:cNvPicPr>
              <a:picLocks noChangeAspect="1" noChangeArrowheads="1"/>
            </p:cNvPicPr>
            <p:nvPr/>
          </p:nvPicPr>
          <p:blipFill>
            <a:blip r:embed="rId3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6952" y="4894272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5" name="Picture 371"/>
            <p:cNvPicPr>
              <a:picLocks noChangeAspect="1" noChangeArrowheads="1"/>
            </p:cNvPicPr>
            <p:nvPr/>
          </p:nvPicPr>
          <p:blipFill>
            <a:blip r:embed="rId3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6952" y="500308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6" name="Picture 372"/>
            <p:cNvPicPr>
              <a:picLocks noChangeAspect="1" noChangeArrowheads="1"/>
            </p:cNvPicPr>
            <p:nvPr/>
          </p:nvPicPr>
          <p:blipFill>
            <a:blip r:embed="rId3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2017" y="5171628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7" name="Picture 373"/>
            <p:cNvPicPr>
              <a:picLocks noChangeAspect="1" noChangeArrowheads="1"/>
            </p:cNvPicPr>
            <p:nvPr/>
          </p:nvPicPr>
          <p:blipFill>
            <a:blip r:embed="rId3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6284" y="515882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8" name="Picture 374"/>
            <p:cNvPicPr>
              <a:picLocks noChangeAspect="1" noChangeArrowheads="1"/>
            </p:cNvPicPr>
            <p:nvPr/>
          </p:nvPicPr>
          <p:blipFill>
            <a:blip r:embed="rId3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1219" y="514815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9" name="Picture 375"/>
            <p:cNvPicPr>
              <a:picLocks noChangeAspect="1" noChangeArrowheads="1"/>
            </p:cNvPicPr>
            <p:nvPr/>
          </p:nvPicPr>
          <p:blipFill>
            <a:blip r:embed="rId3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3483" y="503935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0" name="Picture 376"/>
            <p:cNvPicPr>
              <a:picLocks noChangeAspect="1" noChangeArrowheads="1"/>
            </p:cNvPicPr>
            <p:nvPr/>
          </p:nvPicPr>
          <p:blipFill>
            <a:blip r:embed="rId3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506495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1" name="Picture 377"/>
            <p:cNvPicPr>
              <a:picLocks noChangeAspect="1" noChangeArrowheads="1"/>
            </p:cNvPicPr>
            <p:nvPr/>
          </p:nvPicPr>
          <p:blipFill>
            <a:blip r:embed="rId3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4818" y="503294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2" name="Picture 378"/>
            <p:cNvPicPr>
              <a:picLocks noChangeAspect="1" noChangeArrowheads="1"/>
            </p:cNvPicPr>
            <p:nvPr/>
          </p:nvPicPr>
          <p:blipFill>
            <a:blip r:embed="rId3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352" y="502441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3" name="Picture 379"/>
            <p:cNvPicPr>
              <a:picLocks noChangeAspect="1" noChangeArrowheads="1"/>
            </p:cNvPicPr>
            <p:nvPr/>
          </p:nvPicPr>
          <p:blipFill>
            <a:blip r:embed="rId3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1886" y="5047884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4" name="Picture 380"/>
            <p:cNvPicPr>
              <a:picLocks noChangeAspect="1" noChangeArrowheads="1"/>
            </p:cNvPicPr>
            <p:nvPr/>
          </p:nvPicPr>
          <p:blipFill>
            <a:blip r:embed="rId3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9884" y="509695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5" name="Picture 381"/>
            <p:cNvPicPr>
              <a:picLocks noChangeAspect="1" noChangeArrowheads="1"/>
            </p:cNvPicPr>
            <p:nvPr/>
          </p:nvPicPr>
          <p:blipFill>
            <a:blip r:embed="rId3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1350" y="5118289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6" name="Picture 382"/>
            <p:cNvPicPr>
              <a:picLocks noChangeAspect="1" noChangeArrowheads="1"/>
            </p:cNvPicPr>
            <p:nvPr/>
          </p:nvPicPr>
          <p:blipFill>
            <a:blip r:embed="rId3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7083" y="507561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7" name="Picture 383"/>
            <p:cNvPicPr>
              <a:picLocks noChangeAspect="1" noChangeArrowheads="1"/>
            </p:cNvPicPr>
            <p:nvPr/>
          </p:nvPicPr>
          <p:blipFill>
            <a:blip r:embed="rId3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352" y="512682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8" name="Picture 384"/>
            <p:cNvPicPr>
              <a:picLocks noChangeAspect="1" noChangeArrowheads="1"/>
            </p:cNvPicPr>
            <p:nvPr/>
          </p:nvPicPr>
          <p:blipFill>
            <a:blip r:embed="rId3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7619" y="5096954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9" name="Picture 385"/>
            <p:cNvPicPr>
              <a:picLocks noChangeAspect="1" noChangeArrowheads="1"/>
            </p:cNvPicPr>
            <p:nvPr/>
          </p:nvPicPr>
          <p:blipFill>
            <a:blip r:embed="rId3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5486" y="5203630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0" name="Picture 386"/>
            <p:cNvPicPr>
              <a:picLocks noChangeAspect="1" noChangeArrowheads="1"/>
            </p:cNvPicPr>
            <p:nvPr/>
          </p:nvPicPr>
          <p:blipFill>
            <a:blip r:embed="rId3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7083" y="5365777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1" name="Picture 387"/>
            <p:cNvPicPr>
              <a:picLocks noChangeAspect="1" noChangeArrowheads="1"/>
            </p:cNvPicPr>
            <p:nvPr/>
          </p:nvPicPr>
          <p:blipFill>
            <a:blip r:embed="rId3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3483" y="535297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2" name="Picture 388"/>
            <p:cNvPicPr>
              <a:picLocks noChangeAspect="1" noChangeArrowheads="1"/>
            </p:cNvPicPr>
            <p:nvPr/>
          </p:nvPicPr>
          <p:blipFill>
            <a:blip r:embed="rId3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8418" y="534444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3" name="Picture 389"/>
            <p:cNvPicPr>
              <a:picLocks noChangeAspect="1" noChangeArrowheads="1"/>
            </p:cNvPicPr>
            <p:nvPr/>
          </p:nvPicPr>
          <p:blipFill>
            <a:blip r:embed="rId3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9216" y="5231366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4" name="Picture 390"/>
            <p:cNvPicPr>
              <a:picLocks noChangeAspect="1" noChangeArrowheads="1"/>
            </p:cNvPicPr>
            <p:nvPr/>
          </p:nvPicPr>
          <p:blipFill>
            <a:blip r:embed="rId3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4151" y="525910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5" name="Picture 391"/>
            <p:cNvPicPr>
              <a:picLocks noChangeAspect="1" noChangeArrowheads="1"/>
            </p:cNvPicPr>
            <p:nvPr/>
          </p:nvPicPr>
          <p:blipFill>
            <a:blip r:embed="rId3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0551" y="522923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6" name="Picture 392"/>
            <p:cNvPicPr>
              <a:picLocks noChangeAspect="1" noChangeArrowheads="1"/>
            </p:cNvPicPr>
            <p:nvPr/>
          </p:nvPicPr>
          <p:blipFill>
            <a:blip r:embed="rId3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9085" y="522283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7" name="Picture 393"/>
            <p:cNvPicPr>
              <a:picLocks noChangeAspect="1" noChangeArrowheads="1"/>
            </p:cNvPicPr>
            <p:nvPr/>
          </p:nvPicPr>
          <p:blipFill>
            <a:blip r:embed="rId3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1350" y="529110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8" name="Picture 394"/>
            <p:cNvPicPr>
              <a:picLocks noChangeAspect="1" noChangeArrowheads="1"/>
            </p:cNvPicPr>
            <p:nvPr/>
          </p:nvPicPr>
          <p:blipFill>
            <a:blip r:embed="rId3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0682" y="5310305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9" name="Picture 395"/>
            <p:cNvPicPr>
              <a:picLocks noChangeAspect="1" noChangeArrowheads="1"/>
            </p:cNvPicPr>
            <p:nvPr/>
          </p:nvPicPr>
          <p:blipFill>
            <a:blip r:embed="rId3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0682" y="5265502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0" name="Picture 396"/>
            <p:cNvPicPr>
              <a:picLocks noChangeAspect="1" noChangeArrowheads="1"/>
            </p:cNvPicPr>
            <p:nvPr/>
          </p:nvPicPr>
          <p:blipFill>
            <a:blip r:embed="rId3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2685" y="532310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1" name="Picture 397"/>
            <p:cNvPicPr>
              <a:picLocks noChangeAspect="1" noChangeArrowheads="1"/>
            </p:cNvPicPr>
            <p:nvPr/>
          </p:nvPicPr>
          <p:blipFill>
            <a:blip r:embed="rId3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85643" y="5553525"/>
              <a:ext cx="454438" cy="302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2" name="Picture 398"/>
            <p:cNvPicPr>
              <a:picLocks noChangeAspect="1" noChangeArrowheads="1"/>
            </p:cNvPicPr>
            <p:nvPr/>
          </p:nvPicPr>
          <p:blipFill>
            <a:blip r:embed="rId3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39256" y="5346576"/>
              <a:ext cx="424569" cy="454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3" name="Picture 399"/>
            <p:cNvPicPr>
              <a:picLocks noChangeAspect="1" noChangeArrowheads="1"/>
            </p:cNvPicPr>
            <p:nvPr/>
          </p:nvPicPr>
          <p:blipFill>
            <a:blip r:embed="rId3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3811" y="5312440"/>
              <a:ext cx="211218" cy="4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4" name="Picture 400"/>
            <p:cNvPicPr>
              <a:picLocks noChangeAspect="1" noChangeArrowheads="1"/>
            </p:cNvPicPr>
            <p:nvPr/>
          </p:nvPicPr>
          <p:blipFill>
            <a:blip r:embed="rId3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7555" y="5271902"/>
              <a:ext cx="439503" cy="39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5" name="Picture 401"/>
            <p:cNvPicPr>
              <a:picLocks noChangeAspect="1" noChangeArrowheads="1"/>
            </p:cNvPicPr>
            <p:nvPr/>
          </p:nvPicPr>
          <p:blipFill>
            <a:blip r:embed="rId3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9111" y="5476719"/>
              <a:ext cx="196283" cy="166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6" name="Picture 402"/>
            <p:cNvPicPr>
              <a:picLocks noChangeAspect="1" noChangeArrowheads="1"/>
            </p:cNvPicPr>
            <p:nvPr/>
          </p:nvPicPr>
          <p:blipFill>
            <a:blip r:embed="rId3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2031" y="5583395"/>
              <a:ext cx="226152" cy="151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7" name="Picture 403"/>
            <p:cNvPicPr>
              <a:picLocks noChangeAspect="1" noChangeArrowheads="1"/>
            </p:cNvPicPr>
            <p:nvPr/>
          </p:nvPicPr>
          <p:blipFill>
            <a:blip r:embed="rId3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86676" y="5668735"/>
              <a:ext cx="789398" cy="4075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8" name="Picture 404"/>
            <p:cNvPicPr>
              <a:picLocks noChangeAspect="1" noChangeArrowheads="1"/>
            </p:cNvPicPr>
            <p:nvPr/>
          </p:nvPicPr>
          <p:blipFill>
            <a:blip r:embed="rId3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7044" y="5143892"/>
              <a:ext cx="302958" cy="24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9" name="Picture 405"/>
            <p:cNvPicPr>
              <a:picLocks noChangeAspect="1" noChangeArrowheads="1"/>
            </p:cNvPicPr>
            <p:nvPr/>
          </p:nvPicPr>
          <p:blipFill>
            <a:blip r:embed="rId4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4791" y="5594063"/>
              <a:ext cx="605917" cy="469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1" name="Picture 407"/>
            <p:cNvPicPr>
              <a:picLocks noChangeAspect="1" noChangeArrowheads="1"/>
            </p:cNvPicPr>
            <p:nvPr/>
          </p:nvPicPr>
          <p:blipFill>
            <a:blip r:embed="rId4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8667" y="5521523"/>
              <a:ext cx="211218" cy="211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2" name="Picture 408"/>
            <p:cNvPicPr>
              <a:picLocks noChangeAspect="1" noChangeArrowheads="1"/>
            </p:cNvPicPr>
            <p:nvPr/>
          </p:nvPicPr>
          <p:blipFill>
            <a:blip r:embed="rId4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2280" y="5466052"/>
              <a:ext cx="183482" cy="256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3" name="Picture 409"/>
            <p:cNvPicPr>
              <a:picLocks noChangeAspect="1" noChangeArrowheads="1"/>
            </p:cNvPicPr>
            <p:nvPr/>
          </p:nvPicPr>
          <p:blipFill>
            <a:blip r:embed="rId4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4020" y="5395646"/>
              <a:ext cx="258155" cy="273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4" name="Picture 410"/>
            <p:cNvPicPr>
              <a:picLocks noChangeAspect="1" noChangeArrowheads="1"/>
            </p:cNvPicPr>
            <p:nvPr/>
          </p:nvPicPr>
          <p:blipFill>
            <a:blip r:embed="rId4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5631" y="4627582"/>
              <a:ext cx="893941" cy="1000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5" name="Picture 411"/>
            <p:cNvPicPr>
              <a:picLocks noChangeAspect="1" noChangeArrowheads="1"/>
            </p:cNvPicPr>
            <p:nvPr/>
          </p:nvPicPr>
          <p:blipFill>
            <a:blip r:embed="rId4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5015" y="4595580"/>
              <a:ext cx="622985" cy="787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87" name="Freeform 412"/>
            <p:cNvSpPr>
              <a:spLocks/>
            </p:cNvSpPr>
            <p:nvPr/>
          </p:nvSpPr>
          <p:spPr bwMode="auto">
            <a:xfrm>
              <a:off x="7509937" y="5271902"/>
              <a:ext cx="115210" cy="125878"/>
            </a:xfrm>
            <a:custGeom>
              <a:avLst/>
              <a:gdLst>
                <a:gd name="T0" fmla="*/ 21 w 23"/>
                <a:gd name="T1" fmla="*/ 19 h 25"/>
                <a:gd name="T2" fmla="*/ 15 w 23"/>
                <a:gd name="T3" fmla="*/ 21 h 25"/>
                <a:gd name="T4" fmla="*/ 10 w 23"/>
                <a:gd name="T5" fmla="*/ 21 h 25"/>
                <a:gd name="T6" fmla="*/ 1 w 23"/>
                <a:gd name="T7" fmla="*/ 25 h 25"/>
                <a:gd name="T8" fmla="*/ 9 w 23"/>
                <a:gd name="T9" fmla="*/ 16 h 25"/>
                <a:gd name="T10" fmla="*/ 13 w 23"/>
                <a:gd name="T11" fmla="*/ 9 h 25"/>
                <a:gd name="T12" fmla="*/ 16 w 23"/>
                <a:gd name="T13" fmla="*/ 14 h 25"/>
                <a:gd name="T14" fmla="*/ 14 w 23"/>
                <a:gd name="T15" fmla="*/ 8 h 25"/>
                <a:gd name="T16" fmla="*/ 17 w 23"/>
                <a:gd name="T17" fmla="*/ 5 h 25"/>
                <a:gd name="T18" fmla="*/ 21 w 23"/>
                <a:gd name="T19" fmla="*/ 1 h 25"/>
                <a:gd name="T20" fmla="*/ 21 w 23"/>
                <a:gd name="T2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21" y="19"/>
                  </a:moveTo>
                  <a:cubicBezTo>
                    <a:pt x="21" y="19"/>
                    <a:pt x="18" y="21"/>
                    <a:pt x="15" y="21"/>
                  </a:cubicBezTo>
                  <a:cubicBezTo>
                    <a:pt x="11" y="21"/>
                    <a:pt x="12" y="20"/>
                    <a:pt x="10" y="21"/>
                  </a:cubicBezTo>
                  <a:cubicBezTo>
                    <a:pt x="8" y="23"/>
                    <a:pt x="2" y="25"/>
                    <a:pt x="1" y="25"/>
                  </a:cubicBezTo>
                  <a:cubicBezTo>
                    <a:pt x="0" y="24"/>
                    <a:pt x="8" y="18"/>
                    <a:pt x="9" y="16"/>
                  </a:cubicBezTo>
                  <a:cubicBezTo>
                    <a:pt x="10" y="13"/>
                    <a:pt x="13" y="10"/>
                    <a:pt x="13" y="9"/>
                  </a:cubicBezTo>
                  <a:cubicBezTo>
                    <a:pt x="14" y="9"/>
                    <a:pt x="16" y="14"/>
                    <a:pt x="16" y="14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6" y="6"/>
                    <a:pt x="17" y="5"/>
                  </a:cubicBezTo>
                  <a:cubicBezTo>
                    <a:pt x="19" y="4"/>
                    <a:pt x="21" y="0"/>
                    <a:pt x="21" y="1"/>
                  </a:cubicBezTo>
                  <a:cubicBezTo>
                    <a:pt x="21" y="2"/>
                    <a:pt x="23" y="18"/>
                    <a:pt x="21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37" name="Picture 413"/>
            <p:cNvPicPr>
              <a:picLocks noChangeAspect="1" noChangeArrowheads="1"/>
            </p:cNvPicPr>
            <p:nvPr/>
          </p:nvPicPr>
          <p:blipFill>
            <a:blip r:embed="rId4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1678" y="4631849"/>
              <a:ext cx="364831" cy="757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8" name="Picture 414"/>
            <p:cNvPicPr>
              <a:picLocks noChangeAspect="1" noChangeArrowheads="1"/>
            </p:cNvPicPr>
            <p:nvPr/>
          </p:nvPicPr>
          <p:blipFill>
            <a:blip r:embed="rId4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7830" y="5075619"/>
              <a:ext cx="424569" cy="24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9" name="Picture 415"/>
            <p:cNvPicPr>
              <a:picLocks noChangeAspect="1" noChangeArrowheads="1"/>
            </p:cNvPicPr>
            <p:nvPr/>
          </p:nvPicPr>
          <p:blipFill>
            <a:blip r:embed="rId4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59282" y="584795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0" name="Picture 416"/>
            <p:cNvPicPr>
              <a:picLocks noChangeAspect="1" noChangeArrowheads="1"/>
            </p:cNvPicPr>
            <p:nvPr/>
          </p:nvPicPr>
          <p:blipFill>
            <a:blip r:embed="rId4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9963" y="6430398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1" name="Picture 417"/>
            <p:cNvPicPr>
              <a:picLocks noChangeAspect="1" noChangeArrowheads="1"/>
            </p:cNvPicPr>
            <p:nvPr/>
          </p:nvPicPr>
          <p:blipFill>
            <a:blip r:embed="rId4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5945" y="5732740"/>
              <a:ext cx="273089" cy="9536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2" name="Picture 418"/>
            <p:cNvPicPr>
              <a:picLocks noChangeAspect="1" noChangeArrowheads="1"/>
            </p:cNvPicPr>
            <p:nvPr/>
          </p:nvPicPr>
          <p:blipFill>
            <a:blip r:embed="rId4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4884" y="5918356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3" name="Picture 419"/>
            <p:cNvPicPr>
              <a:picLocks noChangeAspect="1" noChangeArrowheads="1"/>
            </p:cNvPicPr>
            <p:nvPr/>
          </p:nvPicPr>
          <p:blipFill>
            <a:blip r:embed="rId4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7019" y="5911955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4" name="Picture 420"/>
            <p:cNvPicPr>
              <a:picLocks noChangeAspect="1" noChangeArrowheads="1"/>
            </p:cNvPicPr>
            <p:nvPr/>
          </p:nvPicPr>
          <p:blipFill>
            <a:blip r:embed="rId4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6219" y="590128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5" name="Picture 421"/>
            <p:cNvPicPr>
              <a:picLocks noChangeAspect="1" noChangeArrowheads="1"/>
            </p:cNvPicPr>
            <p:nvPr/>
          </p:nvPicPr>
          <p:blipFill>
            <a:blip r:embed="rId4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5683" y="581808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6" name="Picture 422"/>
            <p:cNvPicPr>
              <a:picLocks noChangeAspect="1" noChangeArrowheads="1"/>
            </p:cNvPicPr>
            <p:nvPr/>
          </p:nvPicPr>
          <p:blipFill>
            <a:blip r:embed="rId4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7019" y="5837283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7" name="Picture 423"/>
            <p:cNvPicPr>
              <a:picLocks noChangeAspect="1" noChangeArrowheads="1"/>
            </p:cNvPicPr>
            <p:nvPr/>
          </p:nvPicPr>
          <p:blipFill>
            <a:blip r:embed="rId4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3418" y="581168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8" name="Picture 424"/>
            <p:cNvPicPr>
              <a:picLocks noChangeAspect="1" noChangeArrowheads="1"/>
            </p:cNvPicPr>
            <p:nvPr/>
          </p:nvPicPr>
          <p:blipFill>
            <a:blip r:embed="rId4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6350" y="5862885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9" name="Picture 425"/>
            <p:cNvPicPr>
              <a:picLocks noChangeAspect="1" noChangeArrowheads="1"/>
            </p:cNvPicPr>
            <p:nvPr/>
          </p:nvPicPr>
          <p:blipFill>
            <a:blip r:embed="rId4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7816" y="5879953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0" name="Picture 426"/>
            <p:cNvPicPr>
              <a:picLocks noChangeAspect="1" noChangeArrowheads="1"/>
            </p:cNvPicPr>
            <p:nvPr/>
          </p:nvPicPr>
          <p:blipFill>
            <a:blip r:embed="rId4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8354" y="588422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1" name="Picture 427"/>
            <p:cNvPicPr>
              <a:picLocks noChangeAspect="1" noChangeArrowheads="1"/>
            </p:cNvPicPr>
            <p:nvPr/>
          </p:nvPicPr>
          <p:blipFill>
            <a:blip r:embed="rId4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2621" y="587355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2" name="Picture 428"/>
            <p:cNvPicPr>
              <a:picLocks noChangeAspect="1" noChangeArrowheads="1"/>
            </p:cNvPicPr>
            <p:nvPr/>
          </p:nvPicPr>
          <p:blipFill>
            <a:blip r:embed="rId4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6888" y="5943958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3" name="Picture 429"/>
            <p:cNvPicPr>
              <a:picLocks noChangeAspect="1" noChangeArrowheads="1"/>
            </p:cNvPicPr>
            <p:nvPr/>
          </p:nvPicPr>
          <p:blipFill>
            <a:blip r:embed="rId4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2621" y="6076236"/>
              <a:ext cx="59738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4" name="Picture 430"/>
            <p:cNvPicPr>
              <a:picLocks noChangeAspect="1" noChangeArrowheads="1"/>
            </p:cNvPicPr>
            <p:nvPr/>
          </p:nvPicPr>
          <p:blipFill>
            <a:blip r:embed="rId4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4754" y="6069835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5" name="Picture 431"/>
            <p:cNvPicPr>
              <a:picLocks noChangeAspect="1" noChangeArrowheads="1"/>
            </p:cNvPicPr>
            <p:nvPr/>
          </p:nvPicPr>
          <p:blipFill>
            <a:blip r:embed="rId4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3956" y="606130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6" name="Picture 432"/>
            <p:cNvPicPr>
              <a:picLocks noChangeAspect="1" noChangeArrowheads="1"/>
            </p:cNvPicPr>
            <p:nvPr/>
          </p:nvPicPr>
          <p:blipFill>
            <a:blip r:embed="rId4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3418" y="5975960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7" name="Picture 433"/>
            <p:cNvPicPr>
              <a:picLocks noChangeAspect="1" noChangeArrowheads="1"/>
            </p:cNvPicPr>
            <p:nvPr/>
          </p:nvPicPr>
          <p:blipFill>
            <a:blip r:embed="rId4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4754" y="5995162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8" name="Picture 434"/>
            <p:cNvPicPr>
              <a:picLocks noChangeAspect="1" noChangeArrowheads="1"/>
            </p:cNvPicPr>
            <p:nvPr/>
          </p:nvPicPr>
          <p:blipFill>
            <a:blip r:embed="rId4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1155" y="597169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9" name="Picture 435"/>
            <p:cNvPicPr>
              <a:picLocks noChangeAspect="1" noChangeArrowheads="1"/>
            </p:cNvPicPr>
            <p:nvPr/>
          </p:nvPicPr>
          <p:blipFill>
            <a:blip r:embed="rId4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9689" y="5963159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0" name="Picture 436"/>
            <p:cNvPicPr>
              <a:picLocks noChangeAspect="1" noChangeArrowheads="1"/>
            </p:cNvPicPr>
            <p:nvPr/>
          </p:nvPicPr>
          <p:blipFill>
            <a:blip r:embed="rId4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4623" y="5978094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1" name="Picture 437"/>
            <p:cNvPicPr>
              <a:picLocks noChangeAspect="1" noChangeArrowheads="1"/>
            </p:cNvPicPr>
            <p:nvPr/>
          </p:nvPicPr>
          <p:blipFill>
            <a:blip r:embed="rId4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6219" y="6020765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2" name="Picture 438"/>
            <p:cNvPicPr>
              <a:picLocks noChangeAspect="1" noChangeArrowheads="1"/>
            </p:cNvPicPr>
            <p:nvPr/>
          </p:nvPicPr>
          <p:blipFill>
            <a:blip r:embed="rId4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5553" y="6037833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3" name="Picture 439"/>
            <p:cNvPicPr>
              <a:picLocks noChangeAspect="1" noChangeArrowheads="1"/>
            </p:cNvPicPr>
            <p:nvPr/>
          </p:nvPicPr>
          <p:blipFill>
            <a:blip r:embed="rId4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7019" y="600796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4" name="Picture 440"/>
            <p:cNvPicPr>
              <a:picLocks noChangeAspect="1" noChangeArrowheads="1"/>
            </p:cNvPicPr>
            <p:nvPr/>
          </p:nvPicPr>
          <p:blipFill>
            <a:blip r:embed="rId4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6089" y="604423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5" name="Picture 441"/>
            <p:cNvPicPr>
              <a:picLocks noChangeAspect="1" noChangeArrowheads="1"/>
            </p:cNvPicPr>
            <p:nvPr/>
          </p:nvPicPr>
          <p:blipFill>
            <a:blip r:embed="rId4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0356" y="603143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6" name="Picture 442"/>
            <p:cNvPicPr>
              <a:picLocks noChangeAspect="1" noChangeArrowheads="1"/>
            </p:cNvPicPr>
            <p:nvPr/>
          </p:nvPicPr>
          <p:blipFill>
            <a:blip r:embed="rId4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4623" y="610397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7" name="Picture 443"/>
            <p:cNvPicPr>
              <a:picLocks noChangeAspect="1" noChangeArrowheads="1"/>
            </p:cNvPicPr>
            <p:nvPr/>
          </p:nvPicPr>
          <p:blipFill>
            <a:blip r:embed="rId4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1024" y="6223447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8" name="Picture 444"/>
            <p:cNvPicPr>
              <a:picLocks noChangeAspect="1" noChangeArrowheads="1"/>
            </p:cNvPicPr>
            <p:nvPr/>
          </p:nvPicPr>
          <p:blipFill>
            <a:blip r:embed="rId4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3157" y="621704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9" name="Picture 445"/>
            <p:cNvPicPr>
              <a:picLocks noChangeAspect="1" noChangeArrowheads="1"/>
            </p:cNvPicPr>
            <p:nvPr/>
          </p:nvPicPr>
          <p:blipFill>
            <a:blip r:embed="rId4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0225" y="620637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0" name="Picture 446"/>
            <p:cNvPicPr>
              <a:picLocks noChangeAspect="1" noChangeArrowheads="1"/>
            </p:cNvPicPr>
            <p:nvPr/>
          </p:nvPicPr>
          <p:blipFill>
            <a:blip r:embed="rId4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3288" y="612530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1" name="Picture 447"/>
            <p:cNvPicPr>
              <a:picLocks noChangeAspect="1" noChangeArrowheads="1"/>
            </p:cNvPicPr>
            <p:nvPr/>
          </p:nvPicPr>
          <p:blipFill>
            <a:blip r:embed="rId4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4623" y="6142374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2" name="Picture 448"/>
            <p:cNvPicPr>
              <a:picLocks noChangeAspect="1" noChangeArrowheads="1"/>
            </p:cNvPicPr>
            <p:nvPr/>
          </p:nvPicPr>
          <p:blipFill>
            <a:blip r:embed="rId4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8890" y="6116772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3" name="Picture 449"/>
            <p:cNvPicPr>
              <a:picLocks noChangeAspect="1" noChangeArrowheads="1"/>
            </p:cNvPicPr>
            <p:nvPr/>
          </p:nvPicPr>
          <p:blipFill>
            <a:blip r:embed="rId4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7424" y="6108238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4" name="Picture 450"/>
            <p:cNvPicPr>
              <a:picLocks noChangeAspect="1" noChangeArrowheads="1"/>
            </p:cNvPicPr>
            <p:nvPr/>
          </p:nvPicPr>
          <p:blipFill>
            <a:blip r:embed="rId4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4492" y="6121039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5" name="Picture 451"/>
            <p:cNvPicPr>
              <a:picLocks noChangeAspect="1" noChangeArrowheads="1"/>
            </p:cNvPicPr>
            <p:nvPr/>
          </p:nvPicPr>
          <p:blipFill>
            <a:blip r:embed="rId4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8223" y="6170110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6" name="Picture 452"/>
            <p:cNvPicPr>
              <a:picLocks noChangeAspect="1" noChangeArrowheads="1"/>
            </p:cNvPicPr>
            <p:nvPr/>
          </p:nvPicPr>
          <p:blipFill>
            <a:blip r:embed="rId4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9689" y="6187178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7" name="Picture 453"/>
            <p:cNvPicPr>
              <a:picLocks noChangeAspect="1" noChangeArrowheads="1"/>
            </p:cNvPicPr>
            <p:nvPr/>
          </p:nvPicPr>
          <p:blipFill>
            <a:blip r:embed="rId4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9021" y="615730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8" name="Picture 454"/>
            <p:cNvPicPr>
              <a:picLocks noChangeAspect="1" noChangeArrowheads="1"/>
            </p:cNvPicPr>
            <p:nvPr/>
          </p:nvPicPr>
          <p:blipFill>
            <a:blip r:embed="rId4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0225" y="618717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9" name="Picture 455"/>
            <p:cNvPicPr>
              <a:picLocks noChangeAspect="1" noChangeArrowheads="1"/>
            </p:cNvPicPr>
            <p:nvPr/>
          </p:nvPicPr>
          <p:blipFill>
            <a:blip r:embed="rId4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2359" y="617651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0" name="Picture 456"/>
            <p:cNvPicPr>
              <a:picLocks noChangeAspect="1" noChangeArrowheads="1"/>
            </p:cNvPicPr>
            <p:nvPr/>
          </p:nvPicPr>
          <p:blipFill>
            <a:blip r:embed="rId4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3026" y="6246917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1" name="Picture 457"/>
            <p:cNvPicPr>
              <a:picLocks noChangeAspect="1" noChangeArrowheads="1"/>
            </p:cNvPicPr>
            <p:nvPr/>
          </p:nvPicPr>
          <p:blipFill>
            <a:blip r:embed="rId4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9427" y="6377060"/>
              <a:ext cx="59738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2" name="Picture 458"/>
            <p:cNvPicPr>
              <a:picLocks noChangeAspect="1" noChangeArrowheads="1"/>
            </p:cNvPicPr>
            <p:nvPr/>
          </p:nvPicPr>
          <p:blipFill>
            <a:blip r:embed="rId4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1560" y="637066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3" name="Picture 459"/>
            <p:cNvPicPr>
              <a:picLocks noChangeAspect="1" noChangeArrowheads="1"/>
            </p:cNvPicPr>
            <p:nvPr/>
          </p:nvPicPr>
          <p:blipFill>
            <a:blip r:embed="rId4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8628" y="635999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4" name="Picture 460"/>
            <p:cNvPicPr>
              <a:picLocks noChangeAspect="1" noChangeArrowheads="1"/>
            </p:cNvPicPr>
            <p:nvPr/>
          </p:nvPicPr>
          <p:blipFill>
            <a:blip r:embed="rId4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1691" y="628105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5" name="Picture 461"/>
            <p:cNvPicPr>
              <a:picLocks noChangeAspect="1" noChangeArrowheads="1"/>
            </p:cNvPicPr>
            <p:nvPr/>
          </p:nvPicPr>
          <p:blipFill>
            <a:blip r:embed="rId4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3026" y="6298121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6" name="Picture 462"/>
            <p:cNvPicPr>
              <a:picLocks noChangeAspect="1" noChangeArrowheads="1"/>
            </p:cNvPicPr>
            <p:nvPr/>
          </p:nvPicPr>
          <p:blipFill>
            <a:blip r:embed="rId4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7293" y="627251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7" name="Picture 463"/>
            <p:cNvPicPr>
              <a:picLocks noChangeAspect="1" noChangeArrowheads="1"/>
            </p:cNvPicPr>
            <p:nvPr/>
          </p:nvPicPr>
          <p:blipFill>
            <a:blip r:embed="rId4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5827" y="6263985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8" name="Picture 464"/>
            <p:cNvPicPr>
              <a:picLocks noChangeAspect="1" noChangeArrowheads="1"/>
            </p:cNvPicPr>
            <p:nvPr/>
          </p:nvPicPr>
          <p:blipFill>
            <a:blip r:embed="rId4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2895" y="6276786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89" name="Picture 465"/>
            <p:cNvPicPr>
              <a:picLocks noChangeAspect="1" noChangeArrowheads="1"/>
            </p:cNvPicPr>
            <p:nvPr/>
          </p:nvPicPr>
          <p:blipFill>
            <a:blip r:embed="rId4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6626" y="6323723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0" name="Picture 466"/>
            <p:cNvPicPr>
              <a:picLocks noChangeAspect="1" noChangeArrowheads="1"/>
            </p:cNvPicPr>
            <p:nvPr/>
          </p:nvPicPr>
          <p:blipFill>
            <a:blip r:embed="rId4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8092" y="634079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1" name="Picture 467"/>
            <p:cNvPicPr>
              <a:picLocks noChangeAspect="1" noChangeArrowheads="1"/>
            </p:cNvPicPr>
            <p:nvPr/>
          </p:nvPicPr>
          <p:blipFill>
            <a:blip r:embed="rId4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7424" y="631092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2" name="Picture 468"/>
            <p:cNvPicPr>
              <a:picLocks noChangeAspect="1" noChangeArrowheads="1"/>
            </p:cNvPicPr>
            <p:nvPr/>
          </p:nvPicPr>
          <p:blipFill>
            <a:blip r:embed="rId4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8628" y="634292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3" name="Picture 469"/>
            <p:cNvPicPr>
              <a:picLocks noChangeAspect="1" noChangeArrowheads="1"/>
            </p:cNvPicPr>
            <p:nvPr/>
          </p:nvPicPr>
          <p:blipFill>
            <a:blip r:embed="rId4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0762" y="6330123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4" name="Picture 470"/>
            <p:cNvPicPr>
              <a:picLocks noChangeAspect="1" noChangeArrowheads="1"/>
            </p:cNvPicPr>
            <p:nvPr/>
          </p:nvPicPr>
          <p:blipFill>
            <a:blip r:embed="rId4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1429" y="6402662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5" name="Picture 471"/>
            <p:cNvPicPr>
              <a:picLocks noChangeAspect="1" noChangeArrowheads="1"/>
            </p:cNvPicPr>
            <p:nvPr/>
          </p:nvPicPr>
          <p:blipFill>
            <a:blip r:embed="rId4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5827" y="6528540"/>
              <a:ext cx="59738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6" name="Picture 472"/>
            <p:cNvPicPr>
              <a:picLocks noChangeAspect="1" noChangeArrowheads="1"/>
            </p:cNvPicPr>
            <p:nvPr/>
          </p:nvPicPr>
          <p:blipFill>
            <a:blip r:embed="rId4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961" y="6522139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7" name="Picture 473"/>
            <p:cNvPicPr>
              <a:picLocks noChangeAspect="1" noChangeArrowheads="1"/>
            </p:cNvPicPr>
            <p:nvPr/>
          </p:nvPicPr>
          <p:blipFill>
            <a:blip r:embed="rId4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7162" y="651360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8" name="Picture 474"/>
            <p:cNvPicPr>
              <a:picLocks noChangeAspect="1" noChangeArrowheads="1"/>
            </p:cNvPicPr>
            <p:nvPr/>
          </p:nvPicPr>
          <p:blipFill>
            <a:blip r:embed="rId4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8759" y="6428264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99" name="Picture 475"/>
            <p:cNvPicPr>
              <a:picLocks noChangeAspect="1" noChangeArrowheads="1"/>
            </p:cNvPicPr>
            <p:nvPr/>
          </p:nvPicPr>
          <p:blipFill>
            <a:blip r:embed="rId4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0094" y="644959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0" name="Picture 476"/>
            <p:cNvPicPr>
              <a:picLocks noChangeAspect="1" noChangeArrowheads="1"/>
            </p:cNvPicPr>
            <p:nvPr/>
          </p:nvPicPr>
          <p:blipFill>
            <a:blip r:embed="rId4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6495" y="642399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1" name="Picture 477"/>
            <p:cNvPicPr>
              <a:picLocks noChangeAspect="1" noChangeArrowheads="1"/>
            </p:cNvPicPr>
            <p:nvPr/>
          </p:nvPicPr>
          <p:blipFill>
            <a:blip r:embed="rId4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029" y="6415463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2" name="Picture 478"/>
            <p:cNvPicPr>
              <a:picLocks noChangeAspect="1" noChangeArrowheads="1"/>
            </p:cNvPicPr>
            <p:nvPr/>
          </p:nvPicPr>
          <p:blipFill>
            <a:blip r:embed="rId4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9427" y="6473069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3" name="Picture 479"/>
            <p:cNvPicPr>
              <a:picLocks noChangeAspect="1" noChangeArrowheads="1"/>
            </p:cNvPicPr>
            <p:nvPr/>
          </p:nvPicPr>
          <p:blipFill>
            <a:blip r:embed="rId4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8759" y="6490137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4" name="Picture 480"/>
            <p:cNvPicPr>
              <a:picLocks noChangeAspect="1" noChangeArrowheads="1"/>
            </p:cNvPicPr>
            <p:nvPr/>
          </p:nvPicPr>
          <p:blipFill>
            <a:blip r:embed="rId4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2359" y="645813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5" name="Picture 481"/>
            <p:cNvPicPr>
              <a:picLocks noChangeAspect="1" noChangeArrowheads="1"/>
            </p:cNvPicPr>
            <p:nvPr/>
          </p:nvPicPr>
          <p:blipFill>
            <a:blip r:embed="rId4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9296" y="649653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6" name="Picture 482"/>
            <p:cNvPicPr>
              <a:picLocks noChangeAspect="1" noChangeArrowheads="1"/>
            </p:cNvPicPr>
            <p:nvPr/>
          </p:nvPicPr>
          <p:blipFill>
            <a:blip r:embed="rId4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84126" y="5416981"/>
              <a:ext cx="241087" cy="130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7" name="Picture 483"/>
            <p:cNvPicPr>
              <a:picLocks noChangeAspect="1" noChangeArrowheads="1"/>
            </p:cNvPicPr>
            <p:nvPr/>
          </p:nvPicPr>
          <p:blipFill>
            <a:blip r:embed="rId4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36" y="5675136"/>
              <a:ext cx="59738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8" name="Picture 484"/>
            <p:cNvPicPr>
              <a:picLocks noChangeAspect="1" noChangeArrowheads="1"/>
            </p:cNvPicPr>
            <p:nvPr/>
          </p:nvPicPr>
          <p:blipFill>
            <a:blip r:embed="rId4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0670" y="5662335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9" name="Picture 485"/>
            <p:cNvPicPr>
              <a:picLocks noChangeAspect="1" noChangeArrowheads="1"/>
            </p:cNvPicPr>
            <p:nvPr/>
          </p:nvPicPr>
          <p:blipFill>
            <a:blip r:embed="rId4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4139" y="5653801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0" name="Picture 486"/>
            <p:cNvPicPr>
              <a:picLocks noChangeAspect="1" noChangeArrowheads="1"/>
            </p:cNvPicPr>
            <p:nvPr/>
          </p:nvPicPr>
          <p:blipFill>
            <a:blip r:embed="rId4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7071" y="5532190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1" name="Picture 487"/>
            <p:cNvPicPr>
              <a:picLocks noChangeAspect="1" noChangeArrowheads="1"/>
            </p:cNvPicPr>
            <p:nvPr/>
          </p:nvPicPr>
          <p:blipFill>
            <a:blip r:embed="rId4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6272" y="5564194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2" name="Picture 488"/>
            <p:cNvPicPr>
              <a:picLocks noChangeAspect="1" noChangeArrowheads="1"/>
            </p:cNvPicPr>
            <p:nvPr/>
          </p:nvPicPr>
          <p:blipFill>
            <a:blip r:embed="rId4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9073" y="553005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3" name="Picture 489"/>
            <p:cNvPicPr>
              <a:picLocks noChangeAspect="1" noChangeArrowheads="1"/>
            </p:cNvPicPr>
            <p:nvPr/>
          </p:nvPicPr>
          <p:blipFill>
            <a:blip r:embed="rId4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4937" y="5596196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4" name="Picture 490"/>
            <p:cNvPicPr>
              <a:picLocks noChangeAspect="1" noChangeArrowheads="1"/>
            </p:cNvPicPr>
            <p:nvPr/>
          </p:nvPicPr>
          <p:blipFill>
            <a:blip r:embed="rId4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0003" y="5615398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5" name="Picture 491"/>
            <p:cNvPicPr>
              <a:picLocks noChangeAspect="1" noChangeArrowheads="1"/>
            </p:cNvPicPr>
            <p:nvPr/>
          </p:nvPicPr>
          <p:blipFill>
            <a:blip r:embed="rId4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2674" y="563033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6" name="Picture 492"/>
            <p:cNvPicPr>
              <a:picLocks noChangeAspect="1" noChangeArrowheads="1"/>
            </p:cNvPicPr>
            <p:nvPr/>
          </p:nvPicPr>
          <p:blipFill>
            <a:blip r:embed="rId4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61208" y="5602597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7" name="Picture 493"/>
            <p:cNvPicPr>
              <a:picLocks noChangeAspect="1" noChangeArrowheads="1"/>
            </p:cNvPicPr>
            <p:nvPr/>
          </p:nvPicPr>
          <p:blipFill>
            <a:blip r:embed="rId4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2005" y="5700738"/>
              <a:ext cx="61872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8" name="Picture 494"/>
            <p:cNvPicPr>
              <a:picLocks noChangeAspect="1" noChangeArrowheads="1"/>
            </p:cNvPicPr>
            <p:nvPr/>
          </p:nvPicPr>
          <p:blipFill>
            <a:blip r:embed="rId4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0801" y="5894887"/>
              <a:ext cx="61872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9" name="Picture 495"/>
            <p:cNvPicPr>
              <a:picLocks noChangeAspect="1" noChangeArrowheads="1"/>
            </p:cNvPicPr>
            <p:nvPr/>
          </p:nvPicPr>
          <p:blipFill>
            <a:blip r:embed="rId4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1469" y="588208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0" name="Picture 496"/>
            <p:cNvPicPr>
              <a:picLocks noChangeAspect="1" noChangeArrowheads="1"/>
            </p:cNvPicPr>
            <p:nvPr/>
          </p:nvPicPr>
          <p:blipFill>
            <a:blip r:embed="rId4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4937" y="5873552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1" name="Picture 497"/>
            <p:cNvPicPr>
              <a:picLocks noChangeAspect="1" noChangeArrowheads="1"/>
            </p:cNvPicPr>
            <p:nvPr/>
          </p:nvPicPr>
          <p:blipFill>
            <a:blip r:embed="rId4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7869" y="5751942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2" name="Picture 498"/>
            <p:cNvPicPr>
              <a:picLocks noChangeAspect="1" noChangeArrowheads="1"/>
            </p:cNvPicPr>
            <p:nvPr/>
          </p:nvPicPr>
          <p:blipFill>
            <a:blip r:embed="rId4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4937" y="5783944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3" name="Picture 499"/>
            <p:cNvPicPr>
              <a:picLocks noChangeAspect="1" noChangeArrowheads="1"/>
            </p:cNvPicPr>
            <p:nvPr/>
          </p:nvPicPr>
          <p:blipFill>
            <a:blip r:embed="rId4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7738" y="5751942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4" name="Picture 500"/>
            <p:cNvPicPr>
              <a:picLocks noChangeAspect="1" noChangeArrowheads="1"/>
            </p:cNvPicPr>
            <p:nvPr/>
          </p:nvPicPr>
          <p:blipFill>
            <a:blip r:embed="rId4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0539" y="5743408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5" name="Picture 501"/>
            <p:cNvPicPr>
              <a:picLocks noChangeAspect="1" noChangeArrowheads="1"/>
            </p:cNvPicPr>
            <p:nvPr/>
          </p:nvPicPr>
          <p:blipFill>
            <a:blip r:embed="rId4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9073" y="5771143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6" name="Picture 502"/>
            <p:cNvPicPr>
              <a:picLocks noChangeAspect="1" noChangeArrowheads="1"/>
            </p:cNvPicPr>
            <p:nvPr/>
          </p:nvPicPr>
          <p:blipFill>
            <a:blip r:embed="rId4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5736" y="5815948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7" name="Picture 503"/>
            <p:cNvPicPr>
              <a:picLocks noChangeAspect="1" noChangeArrowheads="1"/>
            </p:cNvPicPr>
            <p:nvPr/>
          </p:nvPicPr>
          <p:blipFill>
            <a:blip r:embed="rId4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668" y="5835149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8" name="Picture 504"/>
            <p:cNvPicPr>
              <a:picLocks noChangeAspect="1" noChangeArrowheads="1"/>
            </p:cNvPicPr>
            <p:nvPr/>
          </p:nvPicPr>
          <p:blipFill>
            <a:blip r:embed="rId4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0801" y="579034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29" name="Picture 505"/>
            <p:cNvPicPr>
              <a:picLocks noChangeAspect="1" noChangeArrowheads="1"/>
            </p:cNvPicPr>
            <p:nvPr/>
          </p:nvPicPr>
          <p:blipFill>
            <a:blip r:embed="rId4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1338" y="585008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0" name="Picture 506"/>
            <p:cNvPicPr>
              <a:picLocks noChangeAspect="1" noChangeArrowheads="1"/>
            </p:cNvPicPr>
            <p:nvPr/>
          </p:nvPicPr>
          <p:blipFill>
            <a:blip r:embed="rId4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2005" y="5822348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1" name="Picture 507"/>
            <p:cNvPicPr>
              <a:picLocks noChangeAspect="1" noChangeArrowheads="1"/>
            </p:cNvPicPr>
            <p:nvPr/>
          </p:nvPicPr>
          <p:blipFill>
            <a:blip r:embed="rId5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2804" y="5920489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2" name="Picture 508"/>
            <p:cNvPicPr>
              <a:picLocks noChangeAspect="1" noChangeArrowheads="1"/>
            </p:cNvPicPr>
            <p:nvPr/>
          </p:nvPicPr>
          <p:blipFill>
            <a:blip r:embed="rId5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6534" y="6101838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3" name="Picture 509"/>
            <p:cNvPicPr>
              <a:picLocks noChangeAspect="1" noChangeArrowheads="1"/>
            </p:cNvPicPr>
            <p:nvPr/>
          </p:nvPicPr>
          <p:blipFill>
            <a:blip r:embed="rId5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5068" y="608690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4" name="Picture 510"/>
            <p:cNvPicPr>
              <a:picLocks noChangeAspect="1" noChangeArrowheads="1"/>
            </p:cNvPicPr>
            <p:nvPr/>
          </p:nvPicPr>
          <p:blipFill>
            <a:blip r:embed="rId5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8537" y="607623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5" name="Picture 511"/>
            <p:cNvPicPr>
              <a:picLocks noChangeAspect="1" noChangeArrowheads="1"/>
            </p:cNvPicPr>
            <p:nvPr/>
          </p:nvPicPr>
          <p:blipFill>
            <a:blip r:embed="rId5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0801" y="5956759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6" name="Picture 512"/>
            <p:cNvPicPr>
              <a:picLocks noChangeAspect="1" noChangeArrowheads="1"/>
            </p:cNvPicPr>
            <p:nvPr/>
          </p:nvPicPr>
          <p:blipFill>
            <a:blip r:embed="rId5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0003" y="5986628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7" name="Picture 513"/>
            <p:cNvPicPr>
              <a:picLocks noChangeAspect="1" noChangeArrowheads="1"/>
            </p:cNvPicPr>
            <p:nvPr/>
          </p:nvPicPr>
          <p:blipFill>
            <a:blip r:embed="rId5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0670" y="5952492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8" name="Picture 514"/>
            <p:cNvPicPr>
              <a:picLocks noChangeAspect="1" noChangeArrowheads="1"/>
            </p:cNvPicPr>
            <p:nvPr/>
          </p:nvPicPr>
          <p:blipFill>
            <a:blip r:embed="rId5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3471" y="5943958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9" name="Picture 515"/>
            <p:cNvPicPr>
              <a:picLocks noChangeAspect="1" noChangeArrowheads="1"/>
            </p:cNvPicPr>
            <p:nvPr/>
          </p:nvPicPr>
          <p:blipFill>
            <a:blip r:embed="rId5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4139" y="5971693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0" name="Picture 516"/>
            <p:cNvPicPr>
              <a:picLocks noChangeAspect="1" noChangeArrowheads="1"/>
            </p:cNvPicPr>
            <p:nvPr/>
          </p:nvPicPr>
          <p:blipFill>
            <a:blip r:embed="rId5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2935" y="6020765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1" name="Picture 517"/>
            <p:cNvPicPr>
              <a:picLocks noChangeAspect="1" noChangeArrowheads="1"/>
            </p:cNvPicPr>
            <p:nvPr/>
          </p:nvPicPr>
          <p:blipFill>
            <a:blip r:embed="rId5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8000" y="6042100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2" name="Picture 518"/>
            <p:cNvPicPr>
              <a:picLocks noChangeAspect="1" noChangeArrowheads="1"/>
            </p:cNvPicPr>
            <p:nvPr/>
          </p:nvPicPr>
          <p:blipFill>
            <a:blip r:embed="rId5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5867" y="599729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3" name="Picture 519"/>
            <p:cNvPicPr>
              <a:picLocks noChangeAspect="1" noChangeArrowheads="1"/>
            </p:cNvPicPr>
            <p:nvPr/>
          </p:nvPicPr>
          <p:blipFill>
            <a:blip r:embed="rId5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2804" y="605276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4" name="Picture 520"/>
            <p:cNvPicPr>
              <a:picLocks noChangeAspect="1" noChangeArrowheads="1"/>
            </p:cNvPicPr>
            <p:nvPr/>
          </p:nvPicPr>
          <p:blipFill>
            <a:blip r:embed="rId5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1338" y="6022897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5" name="Picture 521"/>
            <p:cNvPicPr>
              <a:picLocks noChangeAspect="1" noChangeArrowheads="1"/>
            </p:cNvPicPr>
            <p:nvPr/>
          </p:nvPicPr>
          <p:blipFill>
            <a:blip r:embed="rId5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0670" y="6121039"/>
              <a:ext cx="59738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6" name="Picture 522"/>
            <p:cNvPicPr>
              <a:picLocks noChangeAspect="1" noChangeArrowheads="1"/>
            </p:cNvPicPr>
            <p:nvPr/>
          </p:nvPicPr>
          <p:blipFill>
            <a:blip r:embed="rId5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0134" y="6317322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7" name="Picture 523"/>
            <p:cNvPicPr>
              <a:picLocks noChangeAspect="1" noChangeArrowheads="1"/>
            </p:cNvPicPr>
            <p:nvPr/>
          </p:nvPicPr>
          <p:blipFill>
            <a:blip r:embed="rId5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6534" y="6302388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8" name="Picture 524"/>
            <p:cNvPicPr>
              <a:picLocks noChangeAspect="1" noChangeArrowheads="1"/>
            </p:cNvPicPr>
            <p:nvPr/>
          </p:nvPicPr>
          <p:blipFill>
            <a:blip r:embed="rId5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0003" y="629385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9" name="Picture 525"/>
            <p:cNvPicPr>
              <a:picLocks noChangeAspect="1" noChangeArrowheads="1"/>
            </p:cNvPicPr>
            <p:nvPr/>
          </p:nvPicPr>
          <p:blipFill>
            <a:blip r:embed="rId5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4401" y="6174377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0" name="Picture 526"/>
            <p:cNvPicPr>
              <a:picLocks noChangeAspect="1" noChangeArrowheads="1"/>
            </p:cNvPicPr>
            <p:nvPr/>
          </p:nvPicPr>
          <p:blipFill>
            <a:blip r:embed="rId5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3602" y="6202112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1" name="Picture 527"/>
            <p:cNvPicPr>
              <a:picLocks noChangeAspect="1" noChangeArrowheads="1"/>
            </p:cNvPicPr>
            <p:nvPr/>
          </p:nvPicPr>
          <p:blipFill>
            <a:blip r:embed="rId5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4270" y="617011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2" name="Picture 528"/>
            <p:cNvPicPr>
              <a:picLocks noChangeAspect="1" noChangeArrowheads="1"/>
            </p:cNvPicPr>
            <p:nvPr/>
          </p:nvPicPr>
          <p:blipFill>
            <a:blip r:embed="rId5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7071" y="6161576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3" name="Picture 529"/>
            <p:cNvPicPr>
              <a:picLocks noChangeAspect="1" noChangeArrowheads="1"/>
            </p:cNvPicPr>
            <p:nvPr/>
          </p:nvPicPr>
          <p:blipFill>
            <a:blip r:embed="rId5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7738" y="6187178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4" name="Picture 530"/>
            <p:cNvPicPr>
              <a:picLocks noChangeAspect="1" noChangeArrowheads="1"/>
            </p:cNvPicPr>
            <p:nvPr/>
          </p:nvPicPr>
          <p:blipFill>
            <a:blip r:embed="rId5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6534" y="6236248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5" name="Picture 531"/>
            <p:cNvPicPr>
              <a:picLocks noChangeAspect="1" noChangeArrowheads="1"/>
            </p:cNvPicPr>
            <p:nvPr/>
          </p:nvPicPr>
          <p:blipFill>
            <a:blip r:embed="rId5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1600" y="6257583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6" name="Picture 532"/>
            <p:cNvPicPr>
              <a:picLocks noChangeAspect="1" noChangeArrowheads="1"/>
            </p:cNvPicPr>
            <p:nvPr/>
          </p:nvPicPr>
          <p:blipFill>
            <a:blip r:embed="rId5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9466" y="621278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7" name="Picture 533"/>
            <p:cNvPicPr>
              <a:picLocks noChangeAspect="1" noChangeArrowheads="1"/>
            </p:cNvPicPr>
            <p:nvPr/>
          </p:nvPicPr>
          <p:blipFill>
            <a:blip r:embed="rId5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6403" y="6268252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8" name="Picture 534"/>
            <p:cNvPicPr>
              <a:picLocks noChangeAspect="1" noChangeArrowheads="1"/>
            </p:cNvPicPr>
            <p:nvPr/>
          </p:nvPicPr>
          <p:blipFill>
            <a:blip r:embed="rId5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22804" y="6238383"/>
              <a:ext cx="46937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9" name="Picture 535"/>
            <p:cNvPicPr>
              <a:picLocks noChangeAspect="1" noChangeArrowheads="1"/>
            </p:cNvPicPr>
            <p:nvPr/>
          </p:nvPicPr>
          <p:blipFill>
            <a:blip r:embed="rId5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36" y="6338657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0" name="Picture 536"/>
            <p:cNvPicPr>
              <a:picLocks noChangeAspect="1" noChangeArrowheads="1"/>
            </p:cNvPicPr>
            <p:nvPr/>
          </p:nvPicPr>
          <p:blipFill>
            <a:blip r:embed="rId5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6665" y="6377060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1" name="Picture 537"/>
            <p:cNvPicPr>
              <a:picLocks noChangeAspect="1" noChangeArrowheads="1"/>
            </p:cNvPicPr>
            <p:nvPr/>
          </p:nvPicPr>
          <p:blipFill>
            <a:blip r:embed="rId5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1600" y="6409063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2" name="Picture 538"/>
            <p:cNvPicPr>
              <a:picLocks noChangeAspect="1" noChangeArrowheads="1"/>
            </p:cNvPicPr>
            <p:nvPr/>
          </p:nvPicPr>
          <p:blipFill>
            <a:blip r:embed="rId5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6534" y="637706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3" name="Picture 539"/>
            <p:cNvPicPr>
              <a:picLocks noChangeAspect="1" noChangeArrowheads="1"/>
            </p:cNvPicPr>
            <p:nvPr/>
          </p:nvPicPr>
          <p:blipFill>
            <a:blip r:embed="rId5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99335" y="6370660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4" name="Picture 540"/>
            <p:cNvPicPr>
              <a:picLocks noChangeAspect="1" noChangeArrowheads="1"/>
            </p:cNvPicPr>
            <p:nvPr/>
          </p:nvPicPr>
          <p:blipFill>
            <a:blip r:embed="rId5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2398" y="6436798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5" name="Picture 541"/>
            <p:cNvPicPr>
              <a:picLocks noChangeAspect="1" noChangeArrowheads="1"/>
            </p:cNvPicPr>
            <p:nvPr/>
          </p:nvPicPr>
          <p:blipFill>
            <a:blip r:embed="rId5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7464" y="641546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6" name="Picture 542"/>
            <p:cNvPicPr>
              <a:picLocks noChangeAspect="1" noChangeArrowheads="1"/>
            </p:cNvPicPr>
            <p:nvPr/>
          </p:nvPicPr>
          <p:blipFill>
            <a:blip r:embed="rId5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9689" y="3914990"/>
              <a:ext cx="241087" cy="288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7" name="Picture 543"/>
            <p:cNvPicPr>
              <a:picLocks noChangeAspect="1" noChangeArrowheads="1"/>
            </p:cNvPicPr>
            <p:nvPr/>
          </p:nvPicPr>
          <p:blipFill>
            <a:blip r:embed="rId5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5958" y="3998198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8" name="Picture 544"/>
            <p:cNvPicPr>
              <a:picLocks noChangeAspect="1" noChangeArrowheads="1"/>
            </p:cNvPicPr>
            <p:nvPr/>
          </p:nvPicPr>
          <p:blipFill>
            <a:blip r:embed="rId5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8759" y="398326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9" name="Picture 545"/>
            <p:cNvPicPr>
              <a:picLocks noChangeAspect="1" noChangeArrowheads="1"/>
            </p:cNvPicPr>
            <p:nvPr/>
          </p:nvPicPr>
          <p:blipFill>
            <a:blip r:embed="rId5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961" y="3974729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0" name="Picture 546"/>
            <p:cNvPicPr>
              <a:picLocks noChangeAspect="1" noChangeArrowheads="1"/>
            </p:cNvPicPr>
            <p:nvPr/>
          </p:nvPicPr>
          <p:blipFill>
            <a:blip r:embed="rId5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3694" y="3917124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1" name="Picture 547"/>
            <p:cNvPicPr>
              <a:picLocks noChangeAspect="1" noChangeArrowheads="1"/>
            </p:cNvPicPr>
            <p:nvPr/>
          </p:nvPicPr>
          <p:blipFill>
            <a:blip r:embed="rId5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6495" y="3929925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2" name="Picture 548"/>
            <p:cNvPicPr>
              <a:picLocks noChangeAspect="1" noChangeArrowheads="1"/>
            </p:cNvPicPr>
            <p:nvPr/>
          </p:nvPicPr>
          <p:blipFill>
            <a:blip r:embed="rId5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1429" y="391072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3" name="Picture 549"/>
            <p:cNvPicPr>
              <a:picLocks noChangeAspect="1" noChangeArrowheads="1"/>
            </p:cNvPicPr>
            <p:nvPr/>
          </p:nvPicPr>
          <p:blipFill>
            <a:blip r:embed="rId5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7293" y="3946994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4" name="Picture 550"/>
            <p:cNvPicPr>
              <a:picLocks noChangeAspect="1" noChangeArrowheads="1"/>
            </p:cNvPicPr>
            <p:nvPr/>
          </p:nvPicPr>
          <p:blipFill>
            <a:blip r:embed="rId5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0225" y="3959795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5" name="Picture 551"/>
            <p:cNvPicPr>
              <a:picLocks noChangeAspect="1" noChangeArrowheads="1"/>
            </p:cNvPicPr>
            <p:nvPr/>
          </p:nvPicPr>
          <p:blipFill>
            <a:blip r:embed="rId5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8628" y="396192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6" name="Picture 552"/>
            <p:cNvPicPr>
              <a:picLocks noChangeAspect="1" noChangeArrowheads="1"/>
            </p:cNvPicPr>
            <p:nvPr/>
          </p:nvPicPr>
          <p:blipFill>
            <a:blip r:embed="rId5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7162" y="395339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7" name="Picture 553"/>
            <p:cNvPicPr>
              <a:picLocks noChangeAspect="1" noChangeArrowheads="1"/>
            </p:cNvPicPr>
            <p:nvPr/>
          </p:nvPicPr>
          <p:blipFill>
            <a:blip r:embed="rId5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1560" y="4004598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8" name="Picture 554"/>
            <p:cNvPicPr>
              <a:picLocks noChangeAspect="1" noChangeArrowheads="1"/>
            </p:cNvPicPr>
            <p:nvPr/>
          </p:nvPicPr>
          <p:blipFill>
            <a:blip r:embed="rId5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7424" y="402806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9" name="Picture 555"/>
            <p:cNvPicPr>
              <a:picLocks noChangeAspect="1" noChangeArrowheads="1"/>
            </p:cNvPicPr>
            <p:nvPr/>
          </p:nvPicPr>
          <p:blipFill>
            <a:blip r:embed="rId5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0225" y="404086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0" name="Picture 556"/>
            <p:cNvPicPr>
              <a:picLocks noChangeAspect="1" noChangeArrowheads="1"/>
            </p:cNvPicPr>
            <p:nvPr/>
          </p:nvPicPr>
          <p:blipFill>
            <a:blip r:embed="rId5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5160" y="402380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1" name="Picture 557"/>
            <p:cNvPicPr>
              <a:picLocks noChangeAspect="1" noChangeArrowheads="1"/>
            </p:cNvPicPr>
            <p:nvPr/>
          </p:nvPicPr>
          <p:blipFill>
            <a:blip r:embed="rId5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961" y="4017399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2" name="Picture 558"/>
            <p:cNvPicPr>
              <a:picLocks noChangeAspect="1" noChangeArrowheads="1"/>
            </p:cNvPicPr>
            <p:nvPr/>
          </p:nvPicPr>
          <p:blipFill>
            <a:blip r:embed="rId5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0094" y="403873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3" name="Picture 559"/>
            <p:cNvPicPr>
              <a:picLocks noChangeAspect="1" noChangeArrowheads="1"/>
            </p:cNvPicPr>
            <p:nvPr/>
          </p:nvPicPr>
          <p:blipFill>
            <a:blip r:embed="rId5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1024" y="4060069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4" name="Picture 560"/>
            <p:cNvPicPr>
              <a:picLocks noChangeAspect="1" noChangeArrowheads="1"/>
            </p:cNvPicPr>
            <p:nvPr/>
          </p:nvPicPr>
          <p:blipFill>
            <a:blip r:embed="rId5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8223" y="4049402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5" name="Picture 561"/>
            <p:cNvPicPr>
              <a:picLocks noChangeAspect="1" noChangeArrowheads="1"/>
            </p:cNvPicPr>
            <p:nvPr/>
          </p:nvPicPr>
          <p:blipFill>
            <a:blip r:embed="rId5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0893" y="406647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6" name="Picture 562"/>
            <p:cNvPicPr>
              <a:picLocks noChangeAspect="1" noChangeArrowheads="1"/>
            </p:cNvPicPr>
            <p:nvPr/>
          </p:nvPicPr>
          <p:blipFill>
            <a:blip r:embed="rId5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3563" y="648587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7" name="Picture 563"/>
            <p:cNvPicPr>
              <a:picLocks noChangeAspect="1" noChangeArrowheads="1"/>
            </p:cNvPicPr>
            <p:nvPr/>
          </p:nvPicPr>
          <p:blipFill>
            <a:blip r:embed="rId5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5696" y="6556275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8" name="Picture 564"/>
            <p:cNvPicPr>
              <a:picLocks noChangeAspect="1" noChangeArrowheads="1"/>
            </p:cNvPicPr>
            <p:nvPr/>
          </p:nvPicPr>
          <p:blipFill>
            <a:blip r:embed="rId5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3746" y="4217949"/>
              <a:ext cx="1499858" cy="1135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9" name="Picture 565"/>
            <p:cNvPicPr>
              <a:picLocks noChangeAspect="1" noChangeArrowheads="1"/>
            </p:cNvPicPr>
            <p:nvPr/>
          </p:nvPicPr>
          <p:blipFill>
            <a:blip r:embed="rId5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79793" y="4904939"/>
              <a:ext cx="302958" cy="273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0" name="Picture 566"/>
            <p:cNvPicPr>
              <a:picLocks noChangeAspect="1" noChangeArrowheads="1"/>
            </p:cNvPicPr>
            <p:nvPr/>
          </p:nvPicPr>
          <p:blipFill>
            <a:blip r:embed="rId5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2057" y="3917124"/>
              <a:ext cx="983549" cy="757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1" name="Picture 567"/>
            <p:cNvPicPr>
              <a:picLocks noChangeAspect="1" noChangeArrowheads="1"/>
            </p:cNvPicPr>
            <p:nvPr/>
          </p:nvPicPr>
          <p:blipFill>
            <a:blip r:embed="rId5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3590" y="4648917"/>
              <a:ext cx="181349" cy="181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2" name="Picture 568"/>
            <p:cNvPicPr>
              <a:picLocks noChangeAspect="1" noChangeArrowheads="1"/>
            </p:cNvPicPr>
            <p:nvPr/>
          </p:nvPicPr>
          <p:blipFill>
            <a:blip r:embed="rId5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3066" y="4595580"/>
              <a:ext cx="106675" cy="89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3" name="Picture 569"/>
            <p:cNvPicPr>
              <a:picLocks noChangeAspect="1" noChangeArrowheads="1"/>
            </p:cNvPicPr>
            <p:nvPr/>
          </p:nvPicPr>
          <p:blipFill>
            <a:blip r:embed="rId5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1600" y="4625450"/>
              <a:ext cx="136545" cy="89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4" name="Picture 570"/>
            <p:cNvPicPr>
              <a:picLocks noChangeAspect="1" noChangeArrowheads="1"/>
            </p:cNvPicPr>
            <p:nvPr/>
          </p:nvPicPr>
          <p:blipFill>
            <a:blip r:embed="rId5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314" y="3880854"/>
              <a:ext cx="211218" cy="362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5" name="Picture 571"/>
            <p:cNvPicPr>
              <a:picLocks noChangeAspect="1" noChangeArrowheads="1"/>
            </p:cNvPicPr>
            <p:nvPr/>
          </p:nvPicPr>
          <p:blipFill>
            <a:blip r:embed="rId5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5722" y="3799781"/>
              <a:ext cx="243220" cy="849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6" name="Picture 572"/>
            <p:cNvPicPr>
              <a:picLocks noChangeAspect="1" noChangeArrowheads="1"/>
            </p:cNvPicPr>
            <p:nvPr/>
          </p:nvPicPr>
          <p:blipFill>
            <a:blip r:embed="rId5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8131" y="3554428"/>
              <a:ext cx="256021" cy="544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7" name="Picture 573"/>
            <p:cNvPicPr>
              <a:picLocks noChangeAspect="1" noChangeArrowheads="1"/>
            </p:cNvPicPr>
            <p:nvPr/>
          </p:nvPicPr>
          <p:blipFill>
            <a:blip r:embed="rId5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5722" y="4674520"/>
              <a:ext cx="196283" cy="2261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8" name="Picture 574"/>
            <p:cNvPicPr>
              <a:picLocks noChangeAspect="1" noChangeArrowheads="1"/>
            </p:cNvPicPr>
            <p:nvPr/>
          </p:nvPicPr>
          <p:blipFill>
            <a:blip r:embed="rId5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6403" y="3516025"/>
              <a:ext cx="332827" cy="1137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9" name="Picture 575"/>
            <p:cNvPicPr>
              <a:picLocks noChangeAspect="1" noChangeArrowheads="1"/>
            </p:cNvPicPr>
            <p:nvPr/>
          </p:nvPicPr>
          <p:blipFill>
            <a:blip r:embed="rId5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9872" y="3676037"/>
              <a:ext cx="1211833" cy="9835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0" name="Picture 576"/>
            <p:cNvPicPr>
              <a:picLocks noChangeAspect="1" noChangeArrowheads="1"/>
            </p:cNvPicPr>
            <p:nvPr/>
          </p:nvPicPr>
          <p:blipFill>
            <a:blip r:embed="rId5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1220" y="3456286"/>
              <a:ext cx="362697" cy="377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1" name="Picture 577"/>
            <p:cNvPicPr>
              <a:picLocks noChangeAspect="1" noChangeArrowheads="1"/>
            </p:cNvPicPr>
            <p:nvPr/>
          </p:nvPicPr>
          <p:blipFill>
            <a:blip r:embed="rId5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8288" y="3445618"/>
              <a:ext cx="454438" cy="757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2" name="Picture 578"/>
            <p:cNvPicPr>
              <a:picLocks noChangeAspect="1" noChangeArrowheads="1"/>
            </p:cNvPicPr>
            <p:nvPr/>
          </p:nvPicPr>
          <p:blipFill>
            <a:blip r:embed="rId5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2046" y="3471220"/>
              <a:ext cx="424569" cy="469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3" name="Picture 579"/>
            <p:cNvPicPr>
              <a:picLocks noChangeAspect="1" noChangeArrowheads="1"/>
            </p:cNvPicPr>
            <p:nvPr/>
          </p:nvPicPr>
          <p:blipFill>
            <a:blip r:embed="rId5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2607" y="6554142"/>
              <a:ext cx="228286" cy="12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4" name="Picture 580"/>
            <p:cNvPicPr>
              <a:picLocks noChangeAspect="1" noChangeArrowheads="1"/>
            </p:cNvPicPr>
            <p:nvPr/>
          </p:nvPicPr>
          <p:blipFill>
            <a:blip r:embed="rId5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7031" y="6426131"/>
              <a:ext cx="422435" cy="183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5" name="Picture 581"/>
            <p:cNvPicPr>
              <a:picLocks noChangeAspect="1" noChangeArrowheads="1"/>
            </p:cNvPicPr>
            <p:nvPr/>
          </p:nvPicPr>
          <p:blipFill>
            <a:blip r:embed="rId5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2778" y="6436798"/>
              <a:ext cx="40537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6" name="Picture 582"/>
            <p:cNvPicPr>
              <a:picLocks noChangeAspect="1" noChangeArrowheads="1"/>
            </p:cNvPicPr>
            <p:nvPr/>
          </p:nvPicPr>
          <p:blipFill>
            <a:blip r:embed="rId5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2778" y="6436798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7" name="Picture 583"/>
            <p:cNvPicPr>
              <a:picLocks noChangeAspect="1" noChangeArrowheads="1"/>
            </p:cNvPicPr>
            <p:nvPr/>
          </p:nvPicPr>
          <p:blipFill>
            <a:blip r:embed="rId5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2778" y="6428264"/>
              <a:ext cx="87475" cy="174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8" name="Picture 584"/>
            <p:cNvPicPr>
              <a:picLocks noChangeAspect="1" noChangeArrowheads="1"/>
            </p:cNvPicPr>
            <p:nvPr/>
          </p:nvPicPr>
          <p:blipFill>
            <a:blip r:embed="rId5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1979" y="6436798"/>
              <a:ext cx="40537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9" name="Picture 585"/>
            <p:cNvPicPr>
              <a:picLocks noChangeAspect="1" noChangeArrowheads="1"/>
            </p:cNvPicPr>
            <p:nvPr/>
          </p:nvPicPr>
          <p:blipFill>
            <a:blip r:embed="rId5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5173" y="6436798"/>
              <a:ext cx="98141" cy="166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0" name="Picture 586"/>
            <p:cNvPicPr>
              <a:picLocks noChangeAspect="1" noChangeArrowheads="1"/>
            </p:cNvPicPr>
            <p:nvPr/>
          </p:nvPicPr>
          <p:blipFill>
            <a:blip r:embed="rId5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2267" y="6447466"/>
              <a:ext cx="106675" cy="1365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1" name="Picture 587"/>
            <p:cNvPicPr>
              <a:picLocks noChangeAspect="1" noChangeArrowheads="1"/>
            </p:cNvPicPr>
            <p:nvPr/>
          </p:nvPicPr>
          <p:blipFill>
            <a:blip r:embed="rId5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4375" y="6447466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2" name="Picture 588"/>
            <p:cNvPicPr>
              <a:picLocks noChangeAspect="1" noChangeArrowheads="1"/>
            </p:cNvPicPr>
            <p:nvPr/>
          </p:nvPicPr>
          <p:blipFill>
            <a:blip r:embed="rId5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16129" y="6436798"/>
              <a:ext cx="117344" cy="155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3" name="Picture 589"/>
            <p:cNvPicPr>
              <a:picLocks noChangeAspect="1" noChangeArrowheads="1"/>
            </p:cNvPicPr>
            <p:nvPr/>
          </p:nvPicPr>
          <p:blipFill>
            <a:blip r:embed="rId5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5998" y="6524273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4" name="Picture 590"/>
            <p:cNvPicPr>
              <a:picLocks noChangeAspect="1" noChangeArrowheads="1"/>
            </p:cNvPicPr>
            <p:nvPr/>
          </p:nvPicPr>
          <p:blipFill>
            <a:blip r:embed="rId5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6665" y="650507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5" name="Picture 591"/>
            <p:cNvPicPr>
              <a:picLocks noChangeAspect="1" noChangeArrowheads="1"/>
            </p:cNvPicPr>
            <p:nvPr/>
          </p:nvPicPr>
          <p:blipFill>
            <a:blip r:embed="rId5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5867" y="650507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6" name="Picture 592"/>
            <p:cNvPicPr>
              <a:picLocks noChangeAspect="1" noChangeArrowheads="1"/>
            </p:cNvPicPr>
            <p:nvPr/>
          </p:nvPicPr>
          <p:blipFill>
            <a:blip r:embed="rId5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6665" y="6447466"/>
              <a:ext cx="46937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7" name="Picture 593"/>
            <p:cNvPicPr>
              <a:picLocks noChangeAspect="1" noChangeArrowheads="1"/>
            </p:cNvPicPr>
            <p:nvPr/>
          </p:nvPicPr>
          <p:blipFill>
            <a:blip r:embed="rId5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5330" y="6456001"/>
              <a:ext cx="59738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8" name="Picture 594"/>
            <p:cNvPicPr>
              <a:picLocks noChangeAspect="1" noChangeArrowheads="1"/>
            </p:cNvPicPr>
            <p:nvPr/>
          </p:nvPicPr>
          <p:blipFill>
            <a:blip r:embed="rId5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4401" y="6485870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9" name="Picture 595"/>
            <p:cNvPicPr>
              <a:picLocks noChangeAspect="1" noChangeArrowheads="1"/>
            </p:cNvPicPr>
            <p:nvPr/>
          </p:nvPicPr>
          <p:blipFill>
            <a:blip r:embed="rId5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7738" y="4010999"/>
              <a:ext cx="1256638" cy="968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0" name="Picture 596"/>
            <p:cNvPicPr>
              <a:picLocks noChangeAspect="1" noChangeArrowheads="1"/>
            </p:cNvPicPr>
            <p:nvPr/>
          </p:nvPicPr>
          <p:blipFill>
            <a:blip r:embed="rId5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41522" y="4459036"/>
              <a:ext cx="258155" cy="213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1" name="Picture 597"/>
            <p:cNvPicPr>
              <a:picLocks noChangeAspect="1" noChangeArrowheads="1"/>
            </p:cNvPicPr>
            <p:nvPr/>
          </p:nvPicPr>
          <p:blipFill>
            <a:blip r:embed="rId5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96377" y="4657451"/>
              <a:ext cx="1256638" cy="893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2" name="Picture 598"/>
            <p:cNvPicPr>
              <a:picLocks noChangeAspect="1" noChangeArrowheads="1"/>
            </p:cNvPicPr>
            <p:nvPr/>
          </p:nvPicPr>
          <p:blipFill>
            <a:blip r:embed="rId5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31130" y="4245685"/>
              <a:ext cx="196283" cy="302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3" name="Picture 599"/>
            <p:cNvPicPr>
              <a:picLocks noChangeAspect="1" noChangeArrowheads="1"/>
            </p:cNvPicPr>
            <p:nvPr/>
          </p:nvPicPr>
          <p:blipFill>
            <a:blip r:embed="rId5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2203" y="4243551"/>
              <a:ext cx="407501" cy="273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4" name="Picture 600"/>
            <p:cNvPicPr>
              <a:picLocks noChangeAspect="1" noChangeArrowheads="1"/>
            </p:cNvPicPr>
            <p:nvPr/>
          </p:nvPicPr>
          <p:blipFill>
            <a:blip r:embed="rId5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6114" y="4753460"/>
              <a:ext cx="590983" cy="879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5" name="Picture 601"/>
            <p:cNvPicPr>
              <a:picLocks noChangeAspect="1" noChangeArrowheads="1"/>
            </p:cNvPicPr>
            <p:nvPr/>
          </p:nvPicPr>
          <p:blipFill>
            <a:blip r:embed="rId5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9229" y="5886353"/>
              <a:ext cx="712592" cy="377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88" name="Freeform 602"/>
            <p:cNvSpPr>
              <a:spLocks/>
            </p:cNvSpPr>
            <p:nvPr/>
          </p:nvSpPr>
          <p:spPr bwMode="auto">
            <a:xfrm>
              <a:off x="7687019" y="3908590"/>
              <a:ext cx="125878" cy="36270"/>
            </a:xfrm>
            <a:custGeom>
              <a:avLst/>
              <a:gdLst>
                <a:gd name="T0" fmla="*/ 0 w 25"/>
                <a:gd name="T1" fmla="*/ 3 h 7"/>
                <a:gd name="T2" fmla="*/ 7 w 25"/>
                <a:gd name="T3" fmla="*/ 3 h 7"/>
                <a:gd name="T4" fmla="*/ 25 w 25"/>
                <a:gd name="T5" fmla="*/ 6 h 7"/>
                <a:gd name="T6" fmla="*/ 16 w 25"/>
                <a:gd name="T7" fmla="*/ 4 h 7"/>
                <a:gd name="T8" fmla="*/ 0 w 25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7">
                  <a:moveTo>
                    <a:pt x="0" y="3"/>
                  </a:moveTo>
                  <a:cubicBezTo>
                    <a:pt x="0" y="3"/>
                    <a:pt x="2" y="2"/>
                    <a:pt x="7" y="3"/>
                  </a:cubicBezTo>
                  <a:cubicBezTo>
                    <a:pt x="12" y="4"/>
                    <a:pt x="20" y="7"/>
                    <a:pt x="25" y="6"/>
                  </a:cubicBezTo>
                  <a:cubicBezTo>
                    <a:pt x="25" y="6"/>
                    <a:pt x="17" y="5"/>
                    <a:pt x="16" y="4"/>
                  </a:cubicBezTo>
                  <a:cubicBezTo>
                    <a:pt x="14" y="2"/>
                    <a:pt x="2" y="0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27" name="Picture 603"/>
            <p:cNvPicPr>
              <a:picLocks noChangeAspect="1" noChangeArrowheads="1"/>
            </p:cNvPicPr>
            <p:nvPr/>
          </p:nvPicPr>
          <p:blipFill>
            <a:blip r:embed="rId5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2973" y="3654702"/>
              <a:ext cx="243220" cy="6208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8" name="Picture 604"/>
            <p:cNvPicPr>
              <a:picLocks noChangeAspect="1" noChangeArrowheads="1"/>
            </p:cNvPicPr>
            <p:nvPr/>
          </p:nvPicPr>
          <p:blipFill>
            <a:blip r:embed="rId5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2711" y="3797648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9" name="Picture 605"/>
            <p:cNvPicPr>
              <a:picLocks noChangeAspect="1" noChangeArrowheads="1"/>
            </p:cNvPicPr>
            <p:nvPr/>
          </p:nvPicPr>
          <p:blipFill>
            <a:blip r:embed="rId5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87777" y="3833917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0" name="Picture 606"/>
            <p:cNvPicPr>
              <a:picLocks noChangeAspect="1" noChangeArrowheads="1"/>
            </p:cNvPicPr>
            <p:nvPr/>
          </p:nvPicPr>
          <p:blipFill>
            <a:blip r:embed="rId5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9779" y="3902189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2" name="Picture 608"/>
            <p:cNvPicPr>
              <a:picLocks noChangeAspect="1" noChangeArrowheads="1"/>
            </p:cNvPicPr>
            <p:nvPr/>
          </p:nvPicPr>
          <p:blipFill>
            <a:blip r:embed="rId5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1245" y="3850985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3" name="Picture 609"/>
            <p:cNvPicPr>
              <a:picLocks noChangeAspect="1" noChangeArrowheads="1"/>
            </p:cNvPicPr>
            <p:nvPr/>
          </p:nvPicPr>
          <p:blipFill>
            <a:blip r:embed="rId6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1245" y="3878721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4" name="Picture 610"/>
            <p:cNvPicPr>
              <a:picLocks noChangeAspect="1" noChangeArrowheads="1"/>
            </p:cNvPicPr>
            <p:nvPr/>
          </p:nvPicPr>
          <p:blipFill>
            <a:blip r:embed="rId6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87776" y="3876587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5" name="Picture 611"/>
            <p:cNvPicPr>
              <a:picLocks noChangeAspect="1" noChangeArrowheads="1"/>
            </p:cNvPicPr>
            <p:nvPr/>
          </p:nvPicPr>
          <p:blipFill>
            <a:blip r:embed="rId6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2842" y="3746444"/>
              <a:ext cx="59738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6" name="Picture 612"/>
            <p:cNvPicPr>
              <a:picLocks noChangeAspect="1" noChangeArrowheads="1"/>
            </p:cNvPicPr>
            <p:nvPr/>
          </p:nvPicPr>
          <p:blipFill>
            <a:blip r:embed="rId6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2711" y="3748577"/>
              <a:ext cx="61872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7" name="Picture 613"/>
            <p:cNvPicPr>
              <a:picLocks noChangeAspect="1" noChangeArrowheads="1"/>
            </p:cNvPicPr>
            <p:nvPr/>
          </p:nvPicPr>
          <p:blipFill>
            <a:blip r:embed="rId6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6847" y="3989664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8" name="Picture 614"/>
            <p:cNvPicPr>
              <a:picLocks noChangeAspect="1" noChangeArrowheads="1"/>
            </p:cNvPicPr>
            <p:nvPr/>
          </p:nvPicPr>
          <p:blipFill>
            <a:blip r:embed="rId6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2580" y="4021666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9" name="Picture 615"/>
            <p:cNvPicPr>
              <a:picLocks noChangeAspect="1" noChangeArrowheads="1"/>
            </p:cNvPicPr>
            <p:nvPr/>
          </p:nvPicPr>
          <p:blipFill>
            <a:blip r:embed="rId6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77383" y="4096339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0" name="Picture 616"/>
            <p:cNvPicPr>
              <a:picLocks noChangeAspect="1" noChangeArrowheads="1"/>
            </p:cNvPicPr>
            <p:nvPr/>
          </p:nvPicPr>
          <p:blipFill>
            <a:blip r:embed="rId6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0577" y="3955528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1" name="Picture 617"/>
            <p:cNvPicPr>
              <a:picLocks noChangeAspect="1" noChangeArrowheads="1"/>
            </p:cNvPicPr>
            <p:nvPr/>
          </p:nvPicPr>
          <p:blipFill>
            <a:blip r:embed="rId6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8183" y="4075004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2" name="Picture 618"/>
            <p:cNvPicPr>
              <a:picLocks noChangeAspect="1" noChangeArrowheads="1"/>
            </p:cNvPicPr>
            <p:nvPr/>
          </p:nvPicPr>
          <p:blipFill>
            <a:blip r:embed="rId6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4713" y="4057936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3" name="Picture 619"/>
            <p:cNvPicPr>
              <a:picLocks noChangeAspect="1" noChangeArrowheads="1"/>
            </p:cNvPicPr>
            <p:nvPr/>
          </p:nvPicPr>
          <p:blipFill>
            <a:blip r:embed="rId6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2711" y="3983263"/>
              <a:ext cx="61872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4" name="Picture 620"/>
            <p:cNvPicPr>
              <a:picLocks noChangeAspect="1" noChangeArrowheads="1"/>
            </p:cNvPicPr>
            <p:nvPr/>
          </p:nvPicPr>
          <p:blipFill>
            <a:blip r:embed="rId6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21912" y="3951261"/>
              <a:ext cx="7467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5" name="Picture 621"/>
            <p:cNvPicPr>
              <a:picLocks noChangeAspect="1" noChangeArrowheads="1"/>
            </p:cNvPicPr>
            <p:nvPr/>
          </p:nvPicPr>
          <p:blipFill>
            <a:blip r:embed="rId6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98444" y="3921391"/>
              <a:ext cx="76806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6" name="Picture 622"/>
            <p:cNvPicPr>
              <a:picLocks noChangeAspect="1" noChangeArrowheads="1"/>
            </p:cNvPicPr>
            <p:nvPr/>
          </p:nvPicPr>
          <p:blipFill>
            <a:blip r:embed="rId6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08" y="3343210"/>
              <a:ext cx="106675" cy="213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7" name="Picture 623"/>
            <p:cNvPicPr>
              <a:picLocks noChangeAspect="1" noChangeArrowheads="1"/>
            </p:cNvPicPr>
            <p:nvPr/>
          </p:nvPicPr>
          <p:blipFill>
            <a:blip r:embed="rId6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7109" y="3394414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8" name="Picture 624"/>
            <p:cNvPicPr>
              <a:picLocks noChangeAspect="1" noChangeArrowheads="1"/>
            </p:cNvPicPr>
            <p:nvPr/>
          </p:nvPicPr>
          <p:blipFill>
            <a:blip r:embed="rId6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08" y="3430684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9" name="Picture 625"/>
            <p:cNvPicPr>
              <a:picLocks noChangeAspect="1" noChangeArrowheads="1"/>
            </p:cNvPicPr>
            <p:nvPr/>
          </p:nvPicPr>
          <p:blipFill>
            <a:blip r:embed="rId6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96310" y="3496822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0" name="Picture 626"/>
            <p:cNvPicPr>
              <a:picLocks noChangeAspect="1" noChangeArrowheads="1"/>
            </p:cNvPicPr>
            <p:nvPr/>
          </p:nvPicPr>
          <p:blipFill>
            <a:blip r:embed="rId6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87776" y="3447752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1" name="Picture 627"/>
            <p:cNvPicPr>
              <a:picLocks noChangeAspect="1" noChangeArrowheads="1"/>
            </p:cNvPicPr>
            <p:nvPr/>
          </p:nvPicPr>
          <p:blipFill>
            <a:blip r:embed="rId6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87776" y="3475487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2" name="Picture 628"/>
            <p:cNvPicPr>
              <a:picLocks noChangeAspect="1" noChangeArrowheads="1"/>
            </p:cNvPicPr>
            <p:nvPr/>
          </p:nvPicPr>
          <p:blipFill>
            <a:blip r:embed="rId6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08" y="3471220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3" name="Picture 629"/>
            <p:cNvPicPr>
              <a:picLocks noChangeAspect="1" noChangeArrowheads="1"/>
            </p:cNvPicPr>
            <p:nvPr/>
          </p:nvPicPr>
          <p:blipFill>
            <a:blip r:embed="rId6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2004" y="2750094"/>
              <a:ext cx="91742" cy="89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4" name="Picture 630"/>
            <p:cNvPicPr>
              <a:picLocks noChangeAspect="1" noChangeArrowheads="1"/>
            </p:cNvPicPr>
            <p:nvPr/>
          </p:nvPicPr>
          <p:blipFill>
            <a:blip r:embed="rId6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9072" y="3029585"/>
              <a:ext cx="91742" cy="3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5" name="Picture 631"/>
            <p:cNvPicPr>
              <a:picLocks noChangeAspect="1" noChangeArrowheads="1"/>
            </p:cNvPicPr>
            <p:nvPr/>
          </p:nvPicPr>
          <p:blipFill>
            <a:blip r:embed="rId6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2540" y="3059454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6" name="Picture 632"/>
            <p:cNvPicPr>
              <a:picLocks noChangeAspect="1" noChangeArrowheads="1"/>
            </p:cNvPicPr>
            <p:nvPr/>
          </p:nvPicPr>
          <p:blipFill>
            <a:blip r:embed="rId6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7475" y="3136260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7" name="Picture 633"/>
            <p:cNvPicPr>
              <a:picLocks noChangeAspect="1" noChangeArrowheads="1"/>
            </p:cNvPicPr>
            <p:nvPr/>
          </p:nvPicPr>
          <p:blipFill>
            <a:blip r:embed="rId6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3208" y="3163995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8" name="Picture 634"/>
            <p:cNvPicPr>
              <a:picLocks noChangeAspect="1" noChangeArrowheads="1"/>
            </p:cNvPicPr>
            <p:nvPr/>
          </p:nvPicPr>
          <p:blipFill>
            <a:blip r:embed="rId6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472" y="310639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9" name="Picture 635"/>
            <p:cNvPicPr>
              <a:picLocks noChangeAspect="1" noChangeArrowheads="1"/>
            </p:cNvPicPr>
            <p:nvPr/>
          </p:nvPicPr>
          <p:blipFill>
            <a:blip r:embed="rId6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7606" y="3129859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0" name="Picture 636"/>
            <p:cNvPicPr>
              <a:picLocks noChangeAspect="1" noChangeArrowheads="1"/>
            </p:cNvPicPr>
            <p:nvPr/>
          </p:nvPicPr>
          <p:blipFill>
            <a:blip r:embed="rId6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2540" y="3099990"/>
              <a:ext cx="61872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1" name="Picture 637"/>
            <p:cNvPicPr>
              <a:picLocks noChangeAspect="1" noChangeArrowheads="1"/>
            </p:cNvPicPr>
            <p:nvPr/>
          </p:nvPicPr>
          <p:blipFill>
            <a:blip r:embed="rId6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3339" y="3076522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2" name="Picture 638"/>
            <p:cNvPicPr>
              <a:picLocks noChangeAspect="1" noChangeArrowheads="1"/>
            </p:cNvPicPr>
            <p:nvPr/>
          </p:nvPicPr>
          <p:blipFill>
            <a:blip r:embed="rId6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2540" y="3159728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3" name="Picture 639"/>
            <p:cNvPicPr>
              <a:picLocks noChangeAspect="1" noChangeArrowheads="1"/>
            </p:cNvPicPr>
            <p:nvPr/>
          </p:nvPicPr>
          <p:blipFill>
            <a:blip r:embed="rId6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7475" y="3236534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4" name="Picture 640"/>
            <p:cNvPicPr>
              <a:picLocks noChangeAspect="1" noChangeArrowheads="1"/>
            </p:cNvPicPr>
            <p:nvPr/>
          </p:nvPicPr>
          <p:blipFill>
            <a:blip r:embed="rId6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3208" y="3264271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5" name="Picture 641"/>
            <p:cNvPicPr>
              <a:picLocks noChangeAspect="1" noChangeArrowheads="1"/>
            </p:cNvPicPr>
            <p:nvPr/>
          </p:nvPicPr>
          <p:blipFill>
            <a:blip r:embed="rId6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472" y="3206665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6" name="Picture 642"/>
            <p:cNvPicPr>
              <a:picLocks noChangeAspect="1" noChangeArrowheads="1"/>
            </p:cNvPicPr>
            <p:nvPr/>
          </p:nvPicPr>
          <p:blipFill>
            <a:blip r:embed="rId6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7606" y="3230134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7" name="Picture 643"/>
            <p:cNvPicPr>
              <a:picLocks noChangeAspect="1" noChangeArrowheads="1"/>
            </p:cNvPicPr>
            <p:nvPr/>
          </p:nvPicPr>
          <p:blipFill>
            <a:blip r:embed="rId6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2540" y="3200265"/>
              <a:ext cx="61872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8" name="Picture 644"/>
            <p:cNvPicPr>
              <a:picLocks noChangeAspect="1" noChangeArrowheads="1"/>
            </p:cNvPicPr>
            <p:nvPr/>
          </p:nvPicPr>
          <p:blipFill>
            <a:blip r:embed="rId6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3339" y="3176796"/>
              <a:ext cx="59738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9" name="Picture 645"/>
            <p:cNvPicPr>
              <a:picLocks noChangeAspect="1" noChangeArrowheads="1"/>
            </p:cNvPicPr>
            <p:nvPr/>
          </p:nvPicPr>
          <p:blipFill>
            <a:blip r:embed="rId6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9387" y="3398681"/>
              <a:ext cx="136545" cy="104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0" name="Picture 646"/>
            <p:cNvPicPr>
              <a:picLocks noChangeAspect="1" noChangeArrowheads="1"/>
            </p:cNvPicPr>
            <p:nvPr/>
          </p:nvPicPr>
          <p:blipFill>
            <a:blip r:embed="rId6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07528" y="3407215"/>
              <a:ext cx="106675" cy="104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1" name="Picture 647"/>
            <p:cNvPicPr>
              <a:picLocks noChangeAspect="1" noChangeArrowheads="1"/>
            </p:cNvPicPr>
            <p:nvPr/>
          </p:nvPicPr>
          <p:blipFill>
            <a:blip r:embed="rId6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93143" y="3902189"/>
              <a:ext cx="136545" cy="12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2" name="Picture 648"/>
            <p:cNvPicPr>
              <a:picLocks noChangeAspect="1" noChangeArrowheads="1"/>
            </p:cNvPicPr>
            <p:nvPr/>
          </p:nvPicPr>
          <p:blipFill>
            <a:blip r:embed="rId6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5551" y="3914990"/>
              <a:ext cx="91742" cy="917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3" name="Picture 649"/>
            <p:cNvPicPr>
              <a:picLocks noChangeAspect="1" noChangeArrowheads="1"/>
            </p:cNvPicPr>
            <p:nvPr/>
          </p:nvPicPr>
          <p:blipFill>
            <a:blip r:embed="rId6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8915" y="3300540"/>
              <a:ext cx="680590" cy="4715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4" name="Picture 650"/>
            <p:cNvPicPr>
              <a:picLocks noChangeAspect="1" noChangeArrowheads="1"/>
            </p:cNvPicPr>
            <p:nvPr/>
          </p:nvPicPr>
          <p:blipFill>
            <a:blip r:embed="rId6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9229" y="3413616"/>
              <a:ext cx="181349" cy="196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5" name="Picture 651"/>
            <p:cNvPicPr>
              <a:picLocks noChangeAspect="1" noChangeArrowheads="1"/>
            </p:cNvPicPr>
            <p:nvPr/>
          </p:nvPicPr>
          <p:blipFill>
            <a:blip r:embed="rId6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6964" y="3586430"/>
              <a:ext cx="151480" cy="24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6" name="Picture 652"/>
            <p:cNvPicPr>
              <a:picLocks noChangeAspect="1" noChangeArrowheads="1"/>
            </p:cNvPicPr>
            <p:nvPr/>
          </p:nvPicPr>
          <p:blipFill>
            <a:blip r:embed="rId6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4648" y="3528826"/>
              <a:ext cx="802200" cy="50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7" name="Picture 653"/>
            <p:cNvPicPr>
              <a:picLocks noChangeAspect="1" noChangeArrowheads="1"/>
            </p:cNvPicPr>
            <p:nvPr/>
          </p:nvPicPr>
          <p:blipFill>
            <a:blip r:embed="rId6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0446" y="3716575"/>
              <a:ext cx="422435" cy="364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8" name="Picture 654"/>
            <p:cNvPicPr>
              <a:picLocks noChangeAspect="1" noChangeArrowheads="1"/>
            </p:cNvPicPr>
            <p:nvPr/>
          </p:nvPicPr>
          <p:blipFill>
            <a:blip r:embed="rId6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09661" y="3754978"/>
              <a:ext cx="121611" cy="10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9" name="Picture 655"/>
            <p:cNvPicPr>
              <a:picLocks noChangeAspect="1" noChangeArrowheads="1"/>
            </p:cNvPicPr>
            <p:nvPr/>
          </p:nvPicPr>
          <p:blipFill>
            <a:blip r:embed="rId6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1114" y="3859519"/>
              <a:ext cx="332827" cy="270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0" name="Picture 656"/>
            <p:cNvPicPr>
              <a:picLocks noChangeAspect="1" noChangeArrowheads="1"/>
            </p:cNvPicPr>
            <p:nvPr/>
          </p:nvPicPr>
          <p:blipFill>
            <a:blip r:embed="rId6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79518" y="4034467"/>
              <a:ext cx="273089" cy="211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1" name="Picture 657"/>
            <p:cNvPicPr>
              <a:picLocks noChangeAspect="1" noChangeArrowheads="1"/>
            </p:cNvPicPr>
            <p:nvPr/>
          </p:nvPicPr>
          <p:blipFill>
            <a:blip r:embed="rId6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7304" y="3550161"/>
              <a:ext cx="832069" cy="484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2" name="Picture 658"/>
            <p:cNvPicPr>
              <a:picLocks noChangeAspect="1" noChangeArrowheads="1"/>
            </p:cNvPicPr>
            <p:nvPr/>
          </p:nvPicPr>
          <p:blipFill>
            <a:blip r:embed="rId6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0236" y="3893655"/>
              <a:ext cx="499241" cy="288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3" name="Picture 659"/>
            <p:cNvPicPr>
              <a:picLocks noChangeAspect="1" noChangeArrowheads="1"/>
            </p:cNvPicPr>
            <p:nvPr/>
          </p:nvPicPr>
          <p:blipFill>
            <a:blip r:embed="rId6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7435" y="3964062"/>
              <a:ext cx="985681" cy="51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4" name="Picture 660"/>
            <p:cNvPicPr>
              <a:picLocks noChangeAspect="1" noChangeArrowheads="1"/>
            </p:cNvPicPr>
            <p:nvPr/>
          </p:nvPicPr>
          <p:blipFill>
            <a:blip r:embed="rId6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3732" y="4104873"/>
              <a:ext cx="635786" cy="3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5" name="Picture 661"/>
            <p:cNvPicPr>
              <a:picLocks noChangeAspect="1" noChangeArrowheads="1"/>
            </p:cNvPicPr>
            <p:nvPr/>
          </p:nvPicPr>
          <p:blipFill>
            <a:blip r:embed="rId6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1755" y="4156077"/>
              <a:ext cx="379765" cy="409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6" name="Picture 662"/>
            <p:cNvPicPr>
              <a:picLocks noChangeAspect="1" noChangeArrowheads="1"/>
            </p:cNvPicPr>
            <p:nvPr/>
          </p:nvPicPr>
          <p:blipFill>
            <a:blip r:embed="rId6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09596" y="4311823"/>
              <a:ext cx="422435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7" name="Picture 663"/>
            <p:cNvPicPr>
              <a:picLocks noChangeAspect="1" noChangeArrowheads="1"/>
            </p:cNvPicPr>
            <p:nvPr/>
          </p:nvPicPr>
          <p:blipFill>
            <a:blip r:embed="rId6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8654" y="3368812"/>
              <a:ext cx="364831" cy="288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8" name="Picture 664"/>
            <p:cNvPicPr>
              <a:picLocks noChangeAspect="1" noChangeArrowheads="1"/>
            </p:cNvPicPr>
            <p:nvPr/>
          </p:nvPicPr>
          <p:blipFill>
            <a:blip r:embed="rId6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3196" y="3543760"/>
              <a:ext cx="270956" cy="181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89" name="Picture 665"/>
            <p:cNvPicPr>
              <a:picLocks noChangeAspect="1" noChangeArrowheads="1"/>
            </p:cNvPicPr>
            <p:nvPr/>
          </p:nvPicPr>
          <p:blipFill>
            <a:blip r:embed="rId6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5696" y="3754978"/>
              <a:ext cx="377632" cy="288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0" name="Picture 666"/>
            <p:cNvPicPr>
              <a:picLocks noChangeAspect="1" noChangeArrowheads="1"/>
            </p:cNvPicPr>
            <p:nvPr/>
          </p:nvPicPr>
          <p:blipFill>
            <a:blip r:embed="rId6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1756" y="2171914"/>
              <a:ext cx="437370" cy="241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1" name="Picture 667"/>
            <p:cNvPicPr>
              <a:picLocks noChangeAspect="1" noChangeArrowheads="1"/>
            </p:cNvPicPr>
            <p:nvPr/>
          </p:nvPicPr>
          <p:blipFill>
            <a:blip r:embed="rId6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3837" y="2146312"/>
              <a:ext cx="106675" cy="196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92" name="Picture 668"/>
            <p:cNvPicPr>
              <a:picLocks noChangeAspect="1" noChangeArrowheads="1"/>
            </p:cNvPicPr>
            <p:nvPr/>
          </p:nvPicPr>
          <p:blipFill>
            <a:blip r:embed="rId6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6639" y="1947895"/>
              <a:ext cx="317894" cy="258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" name="Freeform 669"/>
            <p:cNvSpPr>
              <a:spLocks/>
            </p:cNvSpPr>
            <p:nvPr/>
          </p:nvSpPr>
          <p:spPr bwMode="auto">
            <a:xfrm>
              <a:off x="7797960" y="1920160"/>
              <a:ext cx="938744" cy="377632"/>
            </a:xfrm>
            <a:custGeom>
              <a:avLst/>
              <a:gdLst>
                <a:gd name="T0" fmla="*/ 53 w 186"/>
                <a:gd name="T1" fmla="*/ 23 h 75"/>
                <a:gd name="T2" fmla="*/ 77 w 186"/>
                <a:gd name="T3" fmla="*/ 34 h 75"/>
                <a:gd name="T4" fmla="*/ 92 w 186"/>
                <a:gd name="T5" fmla="*/ 49 h 75"/>
                <a:gd name="T6" fmla="*/ 123 w 186"/>
                <a:gd name="T7" fmla="*/ 63 h 75"/>
                <a:gd name="T8" fmla="*/ 164 w 186"/>
                <a:gd name="T9" fmla="*/ 75 h 75"/>
                <a:gd name="T10" fmla="*/ 171 w 186"/>
                <a:gd name="T11" fmla="*/ 64 h 75"/>
                <a:gd name="T12" fmla="*/ 159 w 186"/>
                <a:gd name="T13" fmla="*/ 56 h 75"/>
                <a:gd name="T14" fmla="*/ 173 w 186"/>
                <a:gd name="T15" fmla="*/ 59 h 75"/>
                <a:gd name="T16" fmla="*/ 151 w 186"/>
                <a:gd name="T17" fmla="*/ 46 h 75"/>
                <a:gd name="T18" fmla="*/ 140 w 186"/>
                <a:gd name="T19" fmla="*/ 39 h 75"/>
                <a:gd name="T20" fmla="*/ 135 w 186"/>
                <a:gd name="T21" fmla="*/ 36 h 75"/>
                <a:gd name="T22" fmla="*/ 120 w 186"/>
                <a:gd name="T23" fmla="*/ 24 h 75"/>
                <a:gd name="T24" fmla="*/ 114 w 186"/>
                <a:gd name="T25" fmla="*/ 18 h 75"/>
                <a:gd name="T26" fmla="*/ 106 w 186"/>
                <a:gd name="T27" fmla="*/ 13 h 75"/>
                <a:gd name="T28" fmla="*/ 128 w 186"/>
                <a:gd name="T29" fmla="*/ 8 h 75"/>
                <a:gd name="T30" fmla="*/ 186 w 186"/>
                <a:gd name="T31" fmla="*/ 3 h 75"/>
                <a:gd name="T32" fmla="*/ 128 w 186"/>
                <a:gd name="T33" fmla="*/ 5 h 75"/>
                <a:gd name="T34" fmla="*/ 100 w 186"/>
                <a:gd name="T35" fmla="*/ 5 h 75"/>
                <a:gd name="T36" fmla="*/ 77 w 186"/>
                <a:gd name="T37" fmla="*/ 7 h 75"/>
                <a:gd name="T38" fmla="*/ 46 w 186"/>
                <a:gd name="T39" fmla="*/ 11 h 75"/>
                <a:gd name="T40" fmla="*/ 27 w 186"/>
                <a:gd name="T41" fmla="*/ 14 h 75"/>
                <a:gd name="T42" fmla="*/ 7 w 186"/>
                <a:gd name="T43" fmla="*/ 26 h 75"/>
                <a:gd name="T44" fmla="*/ 0 w 186"/>
                <a:gd name="T45" fmla="*/ 30 h 75"/>
                <a:gd name="T46" fmla="*/ 18 w 186"/>
                <a:gd name="T47" fmla="*/ 29 h 75"/>
                <a:gd name="T48" fmla="*/ 3 w 186"/>
                <a:gd name="T49" fmla="*/ 36 h 75"/>
                <a:gd name="T50" fmla="*/ 13 w 186"/>
                <a:gd name="T51" fmla="*/ 36 h 75"/>
                <a:gd name="T52" fmla="*/ 28 w 186"/>
                <a:gd name="T53" fmla="*/ 45 h 75"/>
                <a:gd name="T54" fmla="*/ 46 w 186"/>
                <a:gd name="T55" fmla="*/ 50 h 75"/>
                <a:gd name="T56" fmla="*/ 42 w 186"/>
                <a:gd name="T57" fmla="*/ 40 h 75"/>
                <a:gd name="T58" fmla="*/ 47 w 186"/>
                <a:gd name="T59" fmla="*/ 30 h 75"/>
                <a:gd name="T60" fmla="*/ 42 w 186"/>
                <a:gd name="T61" fmla="*/ 23 h 75"/>
                <a:gd name="T62" fmla="*/ 53 w 186"/>
                <a:gd name="T63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6" h="75">
                  <a:moveTo>
                    <a:pt x="53" y="23"/>
                  </a:moveTo>
                  <a:cubicBezTo>
                    <a:pt x="61" y="25"/>
                    <a:pt x="70" y="29"/>
                    <a:pt x="77" y="34"/>
                  </a:cubicBezTo>
                  <a:cubicBezTo>
                    <a:pt x="82" y="38"/>
                    <a:pt x="89" y="43"/>
                    <a:pt x="92" y="49"/>
                  </a:cubicBezTo>
                  <a:cubicBezTo>
                    <a:pt x="95" y="53"/>
                    <a:pt x="114" y="62"/>
                    <a:pt x="123" y="63"/>
                  </a:cubicBezTo>
                  <a:cubicBezTo>
                    <a:pt x="132" y="65"/>
                    <a:pt x="163" y="71"/>
                    <a:pt x="164" y="75"/>
                  </a:cubicBezTo>
                  <a:cubicBezTo>
                    <a:pt x="164" y="75"/>
                    <a:pt x="168" y="63"/>
                    <a:pt x="171" y="64"/>
                  </a:cubicBezTo>
                  <a:cubicBezTo>
                    <a:pt x="171" y="64"/>
                    <a:pt x="165" y="57"/>
                    <a:pt x="159" y="56"/>
                  </a:cubicBezTo>
                  <a:cubicBezTo>
                    <a:pt x="159" y="56"/>
                    <a:pt x="168" y="55"/>
                    <a:pt x="173" y="59"/>
                  </a:cubicBezTo>
                  <a:cubicBezTo>
                    <a:pt x="173" y="59"/>
                    <a:pt x="159" y="46"/>
                    <a:pt x="151" y="46"/>
                  </a:cubicBezTo>
                  <a:cubicBezTo>
                    <a:pt x="151" y="46"/>
                    <a:pt x="144" y="40"/>
                    <a:pt x="140" y="39"/>
                  </a:cubicBezTo>
                  <a:cubicBezTo>
                    <a:pt x="137" y="37"/>
                    <a:pt x="137" y="38"/>
                    <a:pt x="135" y="36"/>
                  </a:cubicBezTo>
                  <a:cubicBezTo>
                    <a:pt x="133" y="34"/>
                    <a:pt x="125" y="26"/>
                    <a:pt x="120" y="24"/>
                  </a:cubicBezTo>
                  <a:cubicBezTo>
                    <a:pt x="120" y="24"/>
                    <a:pt x="117" y="20"/>
                    <a:pt x="114" y="18"/>
                  </a:cubicBezTo>
                  <a:cubicBezTo>
                    <a:pt x="111" y="16"/>
                    <a:pt x="106" y="14"/>
                    <a:pt x="106" y="13"/>
                  </a:cubicBezTo>
                  <a:cubicBezTo>
                    <a:pt x="107" y="11"/>
                    <a:pt x="124" y="10"/>
                    <a:pt x="128" y="8"/>
                  </a:cubicBezTo>
                  <a:cubicBezTo>
                    <a:pt x="132" y="5"/>
                    <a:pt x="173" y="1"/>
                    <a:pt x="186" y="3"/>
                  </a:cubicBezTo>
                  <a:cubicBezTo>
                    <a:pt x="186" y="3"/>
                    <a:pt x="146" y="0"/>
                    <a:pt x="128" y="5"/>
                  </a:cubicBezTo>
                  <a:cubicBezTo>
                    <a:pt x="110" y="6"/>
                    <a:pt x="106" y="5"/>
                    <a:pt x="100" y="5"/>
                  </a:cubicBezTo>
                  <a:cubicBezTo>
                    <a:pt x="95" y="5"/>
                    <a:pt x="81" y="7"/>
                    <a:pt x="77" y="7"/>
                  </a:cubicBezTo>
                  <a:cubicBezTo>
                    <a:pt x="73" y="8"/>
                    <a:pt x="51" y="10"/>
                    <a:pt x="46" y="11"/>
                  </a:cubicBezTo>
                  <a:cubicBezTo>
                    <a:pt x="41" y="11"/>
                    <a:pt x="32" y="14"/>
                    <a:pt x="27" y="14"/>
                  </a:cubicBezTo>
                  <a:cubicBezTo>
                    <a:pt x="23" y="14"/>
                    <a:pt x="8" y="21"/>
                    <a:pt x="7" y="26"/>
                  </a:cubicBezTo>
                  <a:cubicBezTo>
                    <a:pt x="7" y="26"/>
                    <a:pt x="0" y="28"/>
                    <a:pt x="0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7" y="35"/>
                    <a:pt x="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20" y="43"/>
                    <a:pt x="28" y="45"/>
                  </a:cubicBezTo>
                  <a:cubicBezTo>
                    <a:pt x="35" y="47"/>
                    <a:pt x="39" y="51"/>
                    <a:pt x="46" y="50"/>
                  </a:cubicBezTo>
                  <a:cubicBezTo>
                    <a:pt x="46" y="50"/>
                    <a:pt x="44" y="42"/>
                    <a:pt x="42" y="40"/>
                  </a:cubicBezTo>
                  <a:cubicBezTo>
                    <a:pt x="42" y="40"/>
                    <a:pt x="50" y="35"/>
                    <a:pt x="47" y="30"/>
                  </a:cubicBezTo>
                  <a:cubicBezTo>
                    <a:pt x="43" y="25"/>
                    <a:pt x="40" y="24"/>
                    <a:pt x="42" y="23"/>
                  </a:cubicBezTo>
                  <a:cubicBezTo>
                    <a:pt x="46" y="22"/>
                    <a:pt x="49" y="22"/>
                    <a:pt x="53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670"/>
            <p:cNvSpPr>
              <a:spLocks noChangeArrowheads="1"/>
            </p:cNvSpPr>
            <p:nvPr/>
          </p:nvSpPr>
          <p:spPr bwMode="auto">
            <a:xfrm>
              <a:off x="7872633" y="2016167"/>
              <a:ext cx="40537" cy="4480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671"/>
            <p:cNvSpPr>
              <a:spLocks noChangeArrowheads="1"/>
            </p:cNvSpPr>
            <p:nvPr/>
          </p:nvSpPr>
          <p:spPr bwMode="auto">
            <a:xfrm>
              <a:off x="7879033" y="2024701"/>
              <a:ext cx="23469" cy="2560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672"/>
            <p:cNvSpPr>
              <a:spLocks noChangeArrowheads="1"/>
            </p:cNvSpPr>
            <p:nvPr/>
          </p:nvSpPr>
          <p:spPr bwMode="auto">
            <a:xfrm>
              <a:off x="7883300" y="2024701"/>
              <a:ext cx="10668" cy="149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97" name="Picture 673"/>
            <p:cNvPicPr>
              <a:picLocks noChangeAspect="1" noChangeArrowheads="1"/>
            </p:cNvPicPr>
            <p:nvPr/>
          </p:nvPicPr>
          <p:blipFill>
            <a:blip r:embed="rId6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2764" y="2031102"/>
              <a:ext cx="151480" cy="1365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Freeform 674"/>
            <p:cNvSpPr>
              <a:spLocks/>
            </p:cNvSpPr>
            <p:nvPr/>
          </p:nvSpPr>
          <p:spPr bwMode="auto">
            <a:xfrm>
              <a:off x="7832096" y="2009767"/>
              <a:ext cx="40537" cy="36270"/>
            </a:xfrm>
            <a:custGeom>
              <a:avLst/>
              <a:gdLst>
                <a:gd name="T0" fmla="*/ 8 w 8"/>
                <a:gd name="T1" fmla="*/ 0 h 7"/>
                <a:gd name="T2" fmla="*/ 5 w 8"/>
                <a:gd name="T3" fmla="*/ 7 h 7"/>
                <a:gd name="T4" fmla="*/ 1 w 8"/>
                <a:gd name="T5" fmla="*/ 6 h 7"/>
                <a:gd name="T6" fmla="*/ 8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8" y="0"/>
                    <a:pt x="7" y="7"/>
                    <a:pt x="5" y="7"/>
                  </a:cubicBezTo>
                  <a:cubicBezTo>
                    <a:pt x="3" y="7"/>
                    <a:pt x="0" y="7"/>
                    <a:pt x="1" y="6"/>
                  </a:cubicBezTo>
                  <a:cubicBezTo>
                    <a:pt x="2" y="5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75"/>
            <p:cNvSpPr>
              <a:spLocks/>
            </p:cNvSpPr>
            <p:nvPr/>
          </p:nvSpPr>
          <p:spPr bwMode="auto">
            <a:xfrm>
              <a:off x="8237463" y="1994832"/>
              <a:ext cx="70406" cy="44804"/>
            </a:xfrm>
            <a:custGeom>
              <a:avLst/>
              <a:gdLst>
                <a:gd name="T0" fmla="*/ 0 w 14"/>
                <a:gd name="T1" fmla="*/ 9 h 9"/>
                <a:gd name="T2" fmla="*/ 4 w 14"/>
                <a:gd name="T3" fmla="*/ 0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0" y="9"/>
                    <a:pt x="14" y="6"/>
                    <a:pt x="4" y="0"/>
                  </a:cubicBezTo>
                  <a:cubicBezTo>
                    <a:pt x="4" y="1"/>
                    <a:pt x="9" y="5"/>
                    <a:pt x="0" y="9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76"/>
            <p:cNvSpPr>
              <a:spLocks/>
            </p:cNvSpPr>
            <p:nvPr/>
          </p:nvSpPr>
          <p:spPr bwMode="auto">
            <a:xfrm>
              <a:off x="8130787" y="1943628"/>
              <a:ext cx="298691" cy="76806"/>
            </a:xfrm>
            <a:custGeom>
              <a:avLst/>
              <a:gdLst>
                <a:gd name="T0" fmla="*/ 7 w 59"/>
                <a:gd name="T1" fmla="*/ 15 h 15"/>
                <a:gd name="T2" fmla="*/ 22 w 59"/>
                <a:gd name="T3" fmla="*/ 11 h 15"/>
                <a:gd name="T4" fmla="*/ 13 w 59"/>
                <a:gd name="T5" fmla="*/ 6 h 15"/>
                <a:gd name="T6" fmla="*/ 27 w 59"/>
                <a:gd name="T7" fmla="*/ 4 h 15"/>
                <a:gd name="T8" fmla="*/ 26 w 59"/>
                <a:gd name="T9" fmla="*/ 3 h 15"/>
                <a:gd name="T10" fmla="*/ 35 w 59"/>
                <a:gd name="T11" fmla="*/ 3 h 15"/>
                <a:gd name="T12" fmla="*/ 40 w 59"/>
                <a:gd name="T13" fmla="*/ 3 h 15"/>
                <a:gd name="T14" fmla="*/ 47 w 59"/>
                <a:gd name="T15" fmla="*/ 2 h 15"/>
                <a:gd name="T16" fmla="*/ 49 w 59"/>
                <a:gd name="T17" fmla="*/ 2 h 15"/>
                <a:gd name="T18" fmla="*/ 48 w 59"/>
                <a:gd name="T19" fmla="*/ 5 h 15"/>
                <a:gd name="T20" fmla="*/ 51 w 59"/>
                <a:gd name="T21" fmla="*/ 2 h 15"/>
                <a:gd name="T22" fmla="*/ 54 w 59"/>
                <a:gd name="T23" fmla="*/ 2 h 15"/>
                <a:gd name="T24" fmla="*/ 54 w 59"/>
                <a:gd name="T25" fmla="*/ 4 h 15"/>
                <a:gd name="T26" fmla="*/ 55 w 59"/>
                <a:gd name="T27" fmla="*/ 2 h 15"/>
                <a:gd name="T28" fmla="*/ 58 w 59"/>
                <a:gd name="T29" fmla="*/ 2 h 15"/>
                <a:gd name="T30" fmla="*/ 57 w 59"/>
                <a:gd name="T31" fmla="*/ 0 h 15"/>
                <a:gd name="T32" fmla="*/ 35 w 59"/>
                <a:gd name="T33" fmla="*/ 1 h 15"/>
                <a:gd name="T34" fmla="*/ 26 w 59"/>
                <a:gd name="T35" fmla="*/ 1 h 15"/>
                <a:gd name="T36" fmla="*/ 19 w 59"/>
                <a:gd name="T37" fmla="*/ 3 h 15"/>
                <a:gd name="T38" fmla="*/ 2 w 59"/>
                <a:gd name="T39" fmla="*/ 4 h 15"/>
                <a:gd name="T40" fmla="*/ 9 w 59"/>
                <a:gd name="T41" fmla="*/ 6 h 15"/>
                <a:gd name="T42" fmla="*/ 3 w 59"/>
                <a:gd name="T43" fmla="*/ 8 h 15"/>
                <a:gd name="T44" fmla="*/ 3 w 59"/>
                <a:gd name="T45" fmla="*/ 10 h 15"/>
                <a:gd name="T46" fmla="*/ 12 w 59"/>
                <a:gd name="T47" fmla="*/ 7 h 15"/>
                <a:gd name="T48" fmla="*/ 19 w 59"/>
                <a:gd name="T49" fmla="*/ 11 h 15"/>
                <a:gd name="T50" fmla="*/ 7 w 59"/>
                <a:gd name="T5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15">
                  <a:moveTo>
                    <a:pt x="7" y="15"/>
                  </a:moveTo>
                  <a:cubicBezTo>
                    <a:pt x="7" y="15"/>
                    <a:pt x="24" y="15"/>
                    <a:pt x="22" y="11"/>
                  </a:cubicBezTo>
                  <a:cubicBezTo>
                    <a:pt x="19" y="6"/>
                    <a:pt x="13" y="6"/>
                    <a:pt x="13" y="6"/>
                  </a:cubicBezTo>
                  <a:cubicBezTo>
                    <a:pt x="13" y="6"/>
                    <a:pt x="27" y="6"/>
                    <a:pt x="27" y="4"/>
                  </a:cubicBezTo>
                  <a:cubicBezTo>
                    <a:pt x="27" y="3"/>
                    <a:pt x="24" y="3"/>
                    <a:pt x="26" y="3"/>
                  </a:cubicBezTo>
                  <a:cubicBezTo>
                    <a:pt x="27" y="3"/>
                    <a:pt x="35" y="3"/>
                    <a:pt x="35" y="3"/>
                  </a:cubicBezTo>
                  <a:cubicBezTo>
                    <a:pt x="35" y="3"/>
                    <a:pt x="38" y="4"/>
                    <a:pt x="40" y="3"/>
                  </a:cubicBezTo>
                  <a:cubicBezTo>
                    <a:pt x="43" y="3"/>
                    <a:pt x="47" y="3"/>
                    <a:pt x="47" y="2"/>
                  </a:cubicBezTo>
                  <a:cubicBezTo>
                    <a:pt x="46" y="0"/>
                    <a:pt x="49" y="1"/>
                    <a:pt x="49" y="2"/>
                  </a:cubicBezTo>
                  <a:cubicBezTo>
                    <a:pt x="49" y="3"/>
                    <a:pt x="47" y="5"/>
                    <a:pt x="48" y="5"/>
                  </a:cubicBezTo>
                  <a:cubicBezTo>
                    <a:pt x="49" y="5"/>
                    <a:pt x="51" y="3"/>
                    <a:pt x="51" y="2"/>
                  </a:cubicBezTo>
                  <a:cubicBezTo>
                    <a:pt x="51" y="0"/>
                    <a:pt x="54" y="1"/>
                    <a:pt x="54" y="2"/>
                  </a:cubicBezTo>
                  <a:cubicBezTo>
                    <a:pt x="54" y="2"/>
                    <a:pt x="54" y="5"/>
                    <a:pt x="54" y="4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6" y="2"/>
                    <a:pt x="58" y="3"/>
                    <a:pt x="58" y="2"/>
                  </a:cubicBezTo>
                  <a:cubicBezTo>
                    <a:pt x="59" y="0"/>
                    <a:pt x="57" y="0"/>
                    <a:pt x="57" y="0"/>
                  </a:cubicBezTo>
                  <a:cubicBezTo>
                    <a:pt x="57" y="0"/>
                    <a:pt x="39" y="1"/>
                    <a:pt x="35" y="1"/>
                  </a:cubicBezTo>
                  <a:cubicBezTo>
                    <a:pt x="32" y="2"/>
                    <a:pt x="28" y="1"/>
                    <a:pt x="26" y="1"/>
                  </a:cubicBezTo>
                  <a:cubicBezTo>
                    <a:pt x="25" y="1"/>
                    <a:pt x="20" y="3"/>
                    <a:pt x="19" y="3"/>
                  </a:cubicBezTo>
                  <a:cubicBezTo>
                    <a:pt x="17" y="3"/>
                    <a:pt x="0" y="3"/>
                    <a:pt x="2" y="4"/>
                  </a:cubicBezTo>
                  <a:cubicBezTo>
                    <a:pt x="3" y="5"/>
                    <a:pt x="8" y="5"/>
                    <a:pt x="9" y="6"/>
                  </a:cubicBezTo>
                  <a:cubicBezTo>
                    <a:pt x="9" y="7"/>
                    <a:pt x="5" y="11"/>
                    <a:pt x="3" y="8"/>
                  </a:cubicBezTo>
                  <a:cubicBezTo>
                    <a:pt x="3" y="8"/>
                    <a:pt x="1" y="10"/>
                    <a:pt x="3" y="10"/>
                  </a:cubicBezTo>
                  <a:cubicBezTo>
                    <a:pt x="5" y="10"/>
                    <a:pt x="10" y="10"/>
                    <a:pt x="12" y="7"/>
                  </a:cubicBezTo>
                  <a:cubicBezTo>
                    <a:pt x="12" y="7"/>
                    <a:pt x="20" y="9"/>
                    <a:pt x="19" y="11"/>
                  </a:cubicBezTo>
                  <a:cubicBezTo>
                    <a:pt x="19" y="14"/>
                    <a:pt x="11" y="14"/>
                    <a:pt x="7" y="15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77"/>
            <p:cNvSpPr>
              <a:spLocks/>
            </p:cNvSpPr>
            <p:nvPr/>
          </p:nvSpPr>
          <p:spPr bwMode="auto">
            <a:xfrm>
              <a:off x="8271599" y="2024701"/>
              <a:ext cx="55471" cy="36270"/>
            </a:xfrm>
            <a:custGeom>
              <a:avLst/>
              <a:gdLst>
                <a:gd name="T0" fmla="*/ 0 w 11"/>
                <a:gd name="T1" fmla="*/ 6 h 7"/>
                <a:gd name="T2" fmla="*/ 7 w 11"/>
                <a:gd name="T3" fmla="*/ 0 h 7"/>
                <a:gd name="T4" fmla="*/ 0 w 11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0" y="6"/>
                    <a:pt x="11" y="7"/>
                    <a:pt x="7" y="0"/>
                  </a:cubicBezTo>
                  <a:cubicBezTo>
                    <a:pt x="7" y="0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78"/>
            <p:cNvSpPr>
              <a:spLocks/>
            </p:cNvSpPr>
            <p:nvPr/>
          </p:nvSpPr>
          <p:spPr bwMode="auto">
            <a:xfrm>
              <a:off x="8307869" y="2024701"/>
              <a:ext cx="317894" cy="238953"/>
            </a:xfrm>
            <a:custGeom>
              <a:avLst/>
              <a:gdLst>
                <a:gd name="T0" fmla="*/ 31 w 63"/>
                <a:gd name="T1" fmla="*/ 42 h 47"/>
                <a:gd name="T2" fmla="*/ 59 w 63"/>
                <a:gd name="T3" fmla="*/ 46 h 47"/>
                <a:gd name="T4" fmla="*/ 56 w 63"/>
                <a:gd name="T5" fmla="*/ 45 h 47"/>
                <a:gd name="T6" fmla="*/ 31 w 63"/>
                <a:gd name="T7" fmla="*/ 40 h 47"/>
                <a:gd name="T8" fmla="*/ 34 w 63"/>
                <a:gd name="T9" fmla="*/ 37 h 47"/>
                <a:gd name="T10" fmla="*/ 55 w 63"/>
                <a:gd name="T11" fmla="*/ 39 h 47"/>
                <a:gd name="T12" fmla="*/ 55 w 63"/>
                <a:gd name="T13" fmla="*/ 37 h 47"/>
                <a:gd name="T14" fmla="*/ 30 w 63"/>
                <a:gd name="T15" fmla="*/ 34 h 47"/>
                <a:gd name="T16" fmla="*/ 42 w 63"/>
                <a:gd name="T17" fmla="*/ 32 h 47"/>
                <a:gd name="T18" fmla="*/ 56 w 63"/>
                <a:gd name="T19" fmla="*/ 34 h 47"/>
                <a:gd name="T20" fmla="*/ 36 w 63"/>
                <a:gd name="T21" fmla="*/ 31 h 47"/>
                <a:gd name="T22" fmla="*/ 27 w 63"/>
                <a:gd name="T23" fmla="*/ 29 h 47"/>
                <a:gd name="T24" fmla="*/ 41 w 63"/>
                <a:gd name="T25" fmla="*/ 29 h 47"/>
                <a:gd name="T26" fmla="*/ 42 w 63"/>
                <a:gd name="T27" fmla="*/ 26 h 47"/>
                <a:gd name="T28" fmla="*/ 28 w 63"/>
                <a:gd name="T29" fmla="*/ 27 h 47"/>
                <a:gd name="T30" fmla="*/ 30 w 63"/>
                <a:gd name="T31" fmla="*/ 23 h 47"/>
                <a:gd name="T32" fmla="*/ 42 w 63"/>
                <a:gd name="T33" fmla="*/ 22 h 47"/>
                <a:gd name="T34" fmla="*/ 26 w 63"/>
                <a:gd name="T35" fmla="*/ 23 h 47"/>
                <a:gd name="T36" fmla="*/ 26 w 63"/>
                <a:gd name="T37" fmla="*/ 19 h 47"/>
                <a:gd name="T38" fmla="*/ 25 w 63"/>
                <a:gd name="T39" fmla="*/ 19 h 47"/>
                <a:gd name="T40" fmla="*/ 23 w 63"/>
                <a:gd name="T41" fmla="*/ 16 h 47"/>
                <a:gd name="T42" fmla="*/ 22 w 63"/>
                <a:gd name="T43" fmla="*/ 14 h 47"/>
                <a:gd name="T44" fmla="*/ 15 w 63"/>
                <a:gd name="T45" fmla="*/ 12 h 47"/>
                <a:gd name="T46" fmla="*/ 22 w 63"/>
                <a:gd name="T47" fmla="*/ 9 h 47"/>
                <a:gd name="T48" fmla="*/ 12 w 63"/>
                <a:gd name="T49" fmla="*/ 11 h 47"/>
                <a:gd name="T50" fmla="*/ 14 w 63"/>
                <a:gd name="T51" fmla="*/ 5 h 47"/>
                <a:gd name="T52" fmla="*/ 11 w 63"/>
                <a:gd name="T53" fmla="*/ 1 h 47"/>
                <a:gd name="T54" fmla="*/ 2 w 63"/>
                <a:gd name="T55" fmla="*/ 5 h 47"/>
                <a:gd name="T56" fmla="*/ 7 w 63"/>
                <a:gd name="T57" fmla="*/ 8 h 47"/>
                <a:gd name="T58" fmla="*/ 9 w 63"/>
                <a:gd name="T59" fmla="*/ 13 h 47"/>
                <a:gd name="T60" fmla="*/ 14 w 63"/>
                <a:gd name="T61" fmla="*/ 17 h 47"/>
                <a:gd name="T62" fmla="*/ 10 w 63"/>
                <a:gd name="T63" fmla="*/ 24 h 47"/>
                <a:gd name="T64" fmla="*/ 18 w 63"/>
                <a:gd name="T65" fmla="*/ 21 h 47"/>
                <a:gd name="T66" fmla="*/ 11 w 63"/>
                <a:gd name="T67" fmla="*/ 28 h 47"/>
                <a:gd name="T68" fmla="*/ 22 w 63"/>
                <a:gd name="T69" fmla="*/ 24 h 47"/>
                <a:gd name="T70" fmla="*/ 16 w 63"/>
                <a:gd name="T71" fmla="*/ 30 h 47"/>
                <a:gd name="T72" fmla="*/ 16 w 63"/>
                <a:gd name="T73" fmla="*/ 32 h 47"/>
                <a:gd name="T74" fmla="*/ 26 w 63"/>
                <a:gd name="T75" fmla="*/ 31 h 47"/>
                <a:gd name="T76" fmla="*/ 16 w 63"/>
                <a:gd name="T77" fmla="*/ 35 h 47"/>
                <a:gd name="T78" fmla="*/ 26 w 63"/>
                <a:gd name="T79" fmla="*/ 35 h 47"/>
                <a:gd name="T80" fmla="*/ 19 w 63"/>
                <a:gd name="T81" fmla="*/ 37 h 47"/>
                <a:gd name="T82" fmla="*/ 18 w 63"/>
                <a:gd name="T83" fmla="*/ 38 h 47"/>
                <a:gd name="T84" fmla="*/ 29 w 63"/>
                <a:gd name="T85" fmla="*/ 38 h 47"/>
                <a:gd name="T86" fmla="*/ 31 w 63"/>
                <a:gd name="T8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" h="47">
                  <a:moveTo>
                    <a:pt x="31" y="4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5" y="42"/>
                    <a:pt x="39" y="43"/>
                    <a:pt x="43" y="43"/>
                  </a:cubicBezTo>
                  <a:cubicBezTo>
                    <a:pt x="49" y="44"/>
                    <a:pt x="53" y="45"/>
                    <a:pt x="59" y="46"/>
                  </a:cubicBezTo>
                  <a:cubicBezTo>
                    <a:pt x="59" y="47"/>
                    <a:pt x="63" y="47"/>
                    <a:pt x="63" y="47"/>
                  </a:cubicBezTo>
                  <a:cubicBezTo>
                    <a:pt x="63" y="46"/>
                    <a:pt x="57" y="45"/>
                    <a:pt x="56" y="45"/>
                  </a:cubicBezTo>
                  <a:cubicBezTo>
                    <a:pt x="49" y="43"/>
                    <a:pt x="41" y="41"/>
                    <a:pt x="33" y="40"/>
                  </a:cubicBezTo>
                  <a:cubicBezTo>
                    <a:pt x="32" y="40"/>
                    <a:pt x="31" y="40"/>
                    <a:pt x="31" y="40"/>
                  </a:cubicBezTo>
                  <a:cubicBezTo>
                    <a:pt x="30" y="39"/>
                    <a:pt x="31" y="38"/>
                    <a:pt x="32" y="38"/>
                  </a:cubicBezTo>
                  <a:cubicBezTo>
                    <a:pt x="32" y="37"/>
                    <a:pt x="33" y="37"/>
                    <a:pt x="34" y="37"/>
                  </a:cubicBezTo>
                  <a:cubicBezTo>
                    <a:pt x="36" y="37"/>
                    <a:pt x="37" y="37"/>
                    <a:pt x="39" y="37"/>
                  </a:cubicBezTo>
                  <a:cubicBezTo>
                    <a:pt x="44" y="37"/>
                    <a:pt x="50" y="38"/>
                    <a:pt x="55" y="39"/>
                  </a:cubicBezTo>
                  <a:cubicBezTo>
                    <a:pt x="58" y="39"/>
                    <a:pt x="60" y="40"/>
                    <a:pt x="62" y="42"/>
                  </a:cubicBezTo>
                  <a:cubicBezTo>
                    <a:pt x="60" y="39"/>
                    <a:pt x="58" y="38"/>
                    <a:pt x="55" y="37"/>
                  </a:cubicBezTo>
                  <a:cubicBezTo>
                    <a:pt x="49" y="36"/>
                    <a:pt x="43" y="36"/>
                    <a:pt x="37" y="36"/>
                  </a:cubicBezTo>
                  <a:cubicBezTo>
                    <a:pt x="37" y="36"/>
                    <a:pt x="29" y="36"/>
                    <a:pt x="30" y="34"/>
                  </a:cubicBezTo>
                  <a:cubicBezTo>
                    <a:pt x="31" y="33"/>
                    <a:pt x="33" y="33"/>
                    <a:pt x="34" y="32"/>
                  </a:cubicBezTo>
                  <a:cubicBezTo>
                    <a:pt x="37" y="32"/>
                    <a:pt x="39" y="32"/>
                    <a:pt x="42" y="32"/>
                  </a:cubicBezTo>
                  <a:cubicBezTo>
                    <a:pt x="47" y="32"/>
                    <a:pt x="53" y="34"/>
                    <a:pt x="58" y="36"/>
                  </a:cubicBezTo>
                  <a:cubicBezTo>
                    <a:pt x="58" y="35"/>
                    <a:pt x="57" y="34"/>
                    <a:pt x="56" y="34"/>
                  </a:cubicBezTo>
                  <a:cubicBezTo>
                    <a:pt x="54" y="33"/>
                    <a:pt x="51" y="32"/>
                    <a:pt x="49" y="32"/>
                  </a:cubicBezTo>
                  <a:cubicBezTo>
                    <a:pt x="45" y="31"/>
                    <a:pt x="41" y="31"/>
                    <a:pt x="36" y="31"/>
                  </a:cubicBezTo>
                  <a:cubicBezTo>
                    <a:pt x="34" y="31"/>
                    <a:pt x="31" y="31"/>
                    <a:pt x="28" y="31"/>
                  </a:cubicBezTo>
                  <a:cubicBezTo>
                    <a:pt x="27" y="31"/>
                    <a:pt x="25" y="30"/>
                    <a:pt x="27" y="29"/>
                  </a:cubicBezTo>
                  <a:cubicBezTo>
                    <a:pt x="28" y="28"/>
                    <a:pt x="32" y="28"/>
                    <a:pt x="33" y="28"/>
                  </a:cubicBezTo>
                  <a:cubicBezTo>
                    <a:pt x="36" y="28"/>
                    <a:pt x="39" y="28"/>
                    <a:pt x="41" y="29"/>
                  </a:cubicBezTo>
                  <a:cubicBezTo>
                    <a:pt x="42" y="29"/>
                    <a:pt x="49" y="29"/>
                    <a:pt x="47" y="27"/>
                  </a:cubicBezTo>
                  <a:cubicBezTo>
                    <a:pt x="46" y="26"/>
                    <a:pt x="43" y="26"/>
                    <a:pt x="42" y="26"/>
                  </a:cubicBezTo>
                  <a:cubicBezTo>
                    <a:pt x="40" y="26"/>
                    <a:pt x="38" y="26"/>
                    <a:pt x="36" y="26"/>
                  </a:cubicBezTo>
                  <a:cubicBezTo>
                    <a:pt x="34" y="26"/>
                    <a:pt x="31" y="27"/>
                    <a:pt x="28" y="27"/>
                  </a:cubicBezTo>
                  <a:cubicBezTo>
                    <a:pt x="27" y="27"/>
                    <a:pt x="22" y="26"/>
                    <a:pt x="25" y="24"/>
                  </a:cubicBezTo>
                  <a:cubicBezTo>
                    <a:pt x="27" y="23"/>
                    <a:pt x="28" y="23"/>
                    <a:pt x="30" y="23"/>
                  </a:cubicBezTo>
                  <a:cubicBezTo>
                    <a:pt x="32" y="23"/>
                    <a:pt x="35" y="23"/>
                    <a:pt x="37" y="22"/>
                  </a:cubicBezTo>
                  <a:cubicBezTo>
                    <a:pt x="39" y="22"/>
                    <a:pt x="40" y="22"/>
                    <a:pt x="42" y="22"/>
                  </a:cubicBezTo>
                  <a:cubicBezTo>
                    <a:pt x="39" y="22"/>
                    <a:pt x="36" y="22"/>
                    <a:pt x="34" y="22"/>
                  </a:cubicBezTo>
                  <a:cubicBezTo>
                    <a:pt x="31" y="22"/>
                    <a:pt x="29" y="23"/>
                    <a:pt x="26" y="23"/>
                  </a:cubicBezTo>
                  <a:cubicBezTo>
                    <a:pt x="26" y="23"/>
                    <a:pt x="23" y="23"/>
                    <a:pt x="23" y="22"/>
                  </a:cubicBezTo>
                  <a:cubicBezTo>
                    <a:pt x="23" y="21"/>
                    <a:pt x="26" y="20"/>
                    <a:pt x="26" y="19"/>
                  </a:cubicBezTo>
                  <a:cubicBezTo>
                    <a:pt x="28" y="19"/>
                    <a:pt x="31" y="18"/>
                    <a:pt x="33" y="17"/>
                  </a:cubicBezTo>
                  <a:cubicBezTo>
                    <a:pt x="30" y="17"/>
                    <a:pt x="28" y="18"/>
                    <a:pt x="25" y="19"/>
                  </a:cubicBezTo>
                  <a:cubicBezTo>
                    <a:pt x="24" y="20"/>
                    <a:pt x="20" y="21"/>
                    <a:pt x="20" y="19"/>
                  </a:cubicBezTo>
                  <a:cubicBezTo>
                    <a:pt x="19" y="17"/>
                    <a:pt x="22" y="17"/>
                    <a:pt x="23" y="16"/>
                  </a:cubicBezTo>
                  <a:cubicBezTo>
                    <a:pt x="24" y="16"/>
                    <a:pt x="27" y="14"/>
                    <a:pt x="27" y="13"/>
                  </a:cubicBezTo>
                  <a:cubicBezTo>
                    <a:pt x="27" y="12"/>
                    <a:pt x="22" y="14"/>
                    <a:pt x="22" y="14"/>
                  </a:cubicBezTo>
                  <a:cubicBezTo>
                    <a:pt x="20" y="15"/>
                    <a:pt x="17" y="17"/>
                    <a:pt x="15" y="16"/>
                  </a:cubicBezTo>
                  <a:cubicBezTo>
                    <a:pt x="13" y="15"/>
                    <a:pt x="13" y="14"/>
                    <a:pt x="15" y="12"/>
                  </a:cubicBezTo>
                  <a:cubicBezTo>
                    <a:pt x="16" y="11"/>
                    <a:pt x="18" y="11"/>
                    <a:pt x="20" y="11"/>
                  </a:cubicBezTo>
                  <a:cubicBezTo>
                    <a:pt x="21" y="10"/>
                    <a:pt x="22" y="9"/>
                    <a:pt x="22" y="9"/>
                  </a:cubicBezTo>
                  <a:cubicBezTo>
                    <a:pt x="21" y="8"/>
                    <a:pt x="19" y="9"/>
                    <a:pt x="19" y="10"/>
                  </a:cubicBezTo>
                  <a:cubicBezTo>
                    <a:pt x="18" y="10"/>
                    <a:pt x="13" y="12"/>
                    <a:pt x="12" y="11"/>
                  </a:cubicBezTo>
                  <a:cubicBezTo>
                    <a:pt x="9" y="9"/>
                    <a:pt x="16" y="6"/>
                    <a:pt x="16" y="4"/>
                  </a:cubicBezTo>
                  <a:cubicBezTo>
                    <a:pt x="17" y="2"/>
                    <a:pt x="14" y="4"/>
                    <a:pt x="14" y="5"/>
                  </a:cubicBezTo>
                  <a:cubicBezTo>
                    <a:pt x="12" y="6"/>
                    <a:pt x="11" y="8"/>
                    <a:pt x="9" y="8"/>
                  </a:cubicBezTo>
                  <a:cubicBezTo>
                    <a:pt x="4" y="7"/>
                    <a:pt x="10" y="3"/>
                    <a:pt x="11" y="1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6" y="2"/>
                    <a:pt x="4" y="3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2" y="7"/>
                    <a:pt x="5" y="6"/>
                    <a:pt x="7" y="8"/>
                  </a:cubicBezTo>
                  <a:cubicBezTo>
                    <a:pt x="9" y="10"/>
                    <a:pt x="5" y="12"/>
                    <a:pt x="3" y="13"/>
                  </a:cubicBezTo>
                  <a:cubicBezTo>
                    <a:pt x="5" y="12"/>
                    <a:pt x="8" y="11"/>
                    <a:pt x="9" y="13"/>
                  </a:cubicBezTo>
                  <a:cubicBezTo>
                    <a:pt x="11" y="15"/>
                    <a:pt x="8" y="18"/>
                    <a:pt x="7" y="19"/>
                  </a:cubicBezTo>
                  <a:cubicBezTo>
                    <a:pt x="9" y="17"/>
                    <a:pt x="12" y="15"/>
                    <a:pt x="14" y="17"/>
                  </a:cubicBezTo>
                  <a:cubicBezTo>
                    <a:pt x="17" y="20"/>
                    <a:pt x="14" y="21"/>
                    <a:pt x="12" y="22"/>
                  </a:cubicBezTo>
                  <a:cubicBezTo>
                    <a:pt x="12" y="23"/>
                    <a:pt x="10" y="24"/>
                    <a:pt x="10" y="24"/>
                  </a:cubicBezTo>
                  <a:cubicBezTo>
                    <a:pt x="11" y="25"/>
                    <a:pt x="13" y="23"/>
                    <a:pt x="13" y="23"/>
                  </a:cubicBezTo>
                  <a:cubicBezTo>
                    <a:pt x="14" y="22"/>
                    <a:pt x="16" y="21"/>
                    <a:pt x="18" y="21"/>
                  </a:cubicBezTo>
                  <a:cubicBezTo>
                    <a:pt x="19" y="21"/>
                    <a:pt x="19" y="23"/>
                    <a:pt x="19" y="24"/>
                  </a:cubicBezTo>
                  <a:cubicBezTo>
                    <a:pt x="18" y="26"/>
                    <a:pt x="14" y="26"/>
                    <a:pt x="11" y="28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19" y="25"/>
                    <a:pt x="21" y="24"/>
                    <a:pt x="22" y="24"/>
                  </a:cubicBezTo>
                  <a:cubicBezTo>
                    <a:pt x="24" y="25"/>
                    <a:pt x="23" y="27"/>
                    <a:pt x="22" y="28"/>
                  </a:cubicBezTo>
                  <a:cubicBezTo>
                    <a:pt x="20" y="29"/>
                    <a:pt x="18" y="30"/>
                    <a:pt x="16" y="30"/>
                  </a:cubicBezTo>
                  <a:cubicBezTo>
                    <a:pt x="16" y="30"/>
                    <a:pt x="13" y="30"/>
                    <a:pt x="14" y="31"/>
                  </a:cubicBezTo>
                  <a:cubicBezTo>
                    <a:pt x="14" y="32"/>
                    <a:pt x="16" y="32"/>
                    <a:pt x="16" y="32"/>
                  </a:cubicBezTo>
                  <a:cubicBezTo>
                    <a:pt x="17" y="32"/>
                    <a:pt x="19" y="31"/>
                    <a:pt x="20" y="31"/>
                  </a:cubicBezTo>
                  <a:cubicBezTo>
                    <a:pt x="22" y="31"/>
                    <a:pt x="25" y="30"/>
                    <a:pt x="26" y="31"/>
                  </a:cubicBezTo>
                  <a:cubicBezTo>
                    <a:pt x="28" y="34"/>
                    <a:pt x="19" y="34"/>
                    <a:pt x="18" y="34"/>
                  </a:cubicBezTo>
                  <a:cubicBezTo>
                    <a:pt x="17" y="34"/>
                    <a:pt x="16" y="34"/>
                    <a:pt x="16" y="35"/>
                  </a:cubicBezTo>
                  <a:cubicBezTo>
                    <a:pt x="17" y="35"/>
                    <a:pt x="19" y="35"/>
                    <a:pt x="19" y="35"/>
                  </a:cubicBezTo>
                  <a:cubicBezTo>
                    <a:pt x="21" y="35"/>
                    <a:pt x="25" y="33"/>
                    <a:pt x="26" y="35"/>
                  </a:cubicBezTo>
                  <a:cubicBezTo>
                    <a:pt x="28" y="36"/>
                    <a:pt x="23" y="37"/>
                    <a:pt x="23" y="37"/>
                  </a:cubicBezTo>
                  <a:cubicBezTo>
                    <a:pt x="22" y="37"/>
                    <a:pt x="21" y="37"/>
                    <a:pt x="19" y="37"/>
                  </a:cubicBezTo>
                  <a:cubicBezTo>
                    <a:pt x="19" y="37"/>
                    <a:pt x="18" y="37"/>
                    <a:pt x="17" y="37"/>
                  </a:cubicBezTo>
                  <a:cubicBezTo>
                    <a:pt x="16" y="37"/>
                    <a:pt x="17" y="38"/>
                    <a:pt x="18" y="38"/>
                  </a:cubicBezTo>
                  <a:cubicBezTo>
                    <a:pt x="20" y="40"/>
                    <a:pt x="24" y="39"/>
                    <a:pt x="27" y="39"/>
                  </a:cubicBezTo>
                  <a:cubicBezTo>
                    <a:pt x="27" y="39"/>
                    <a:pt x="28" y="38"/>
                    <a:pt x="29" y="38"/>
                  </a:cubicBezTo>
                  <a:cubicBezTo>
                    <a:pt x="28" y="41"/>
                    <a:pt x="23" y="41"/>
                    <a:pt x="21" y="41"/>
                  </a:cubicBezTo>
                  <a:cubicBezTo>
                    <a:pt x="24" y="41"/>
                    <a:pt x="28" y="42"/>
                    <a:pt x="31" y="42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79"/>
            <p:cNvSpPr>
              <a:spLocks/>
            </p:cNvSpPr>
            <p:nvPr/>
          </p:nvSpPr>
          <p:spPr bwMode="auto">
            <a:xfrm>
              <a:off x="8408143" y="1960696"/>
              <a:ext cx="317894" cy="89607"/>
            </a:xfrm>
            <a:custGeom>
              <a:avLst/>
              <a:gdLst>
                <a:gd name="T0" fmla="*/ 10 w 63"/>
                <a:gd name="T1" fmla="*/ 9 h 18"/>
                <a:gd name="T2" fmla="*/ 0 w 63"/>
                <a:gd name="T3" fmla="*/ 13 h 18"/>
                <a:gd name="T4" fmla="*/ 11 w 63"/>
                <a:gd name="T5" fmla="*/ 10 h 18"/>
                <a:gd name="T6" fmla="*/ 63 w 63"/>
                <a:gd name="T7" fmla="*/ 17 h 18"/>
                <a:gd name="T8" fmla="*/ 28 w 63"/>
                <a:gd name="T9" fmla="*/ 5 h 18"/>
                <a:gd name="T10" fmla="*/ 15 w 63"/>
                <a:gd name="T11" fmla="*/ 6 h 18"/>
                <a:gd name="T12" fmla="*/ 16 w 63"/>
                <a:gd name="T13" fmla="*/ 5 h 18"/>
                <a:gd name="T14" fmla="*/ 27 w 63"/>
                <a:gd name="T15" fmla="*/ 0 h 18"/>
                <a:gd name="T16" fmla="*/ 5 w 63"/>
                <a:gd name="T17" fmla="*/ 4 h 18"/>
                <a:gd name="T18" fmla="*/ 11 w 63"/>
                <a:gd name="T19" fmla="*/ 6 h 18"/>
                <a:gd name="T20" fmla="*/ 10 w 63"/>
                <a:gd name="T21" fmla="*/ 8 h 18"/>
                <a:gd name="T22" fmla="*/ 27 w 63"/>
                <a:gd name="T23" fmla="*/ 7 h 18"/>
                <a:gd name="T24" fmla="*/ 14 w 63"/>
                <a:gd name="T25" fmla="*/ 9 h 18"/>
                <a:gd name="T26" fmla="*/ 30 w 63"/>
                <a:gd name="T27" fmla="*/ 9 h 18"/>
                <a:gd name="T28" fmla="*/ 24 w 63"/>
                <a:gd name="T29" fmla="*/ 11 h 18"/>
                <a:gd name="T30" fmla="*/ 34 w 63"/>
                <a:gd name="T31" fmla="*/ 10 h 18"/>
                <a:gd name="T32" fmla="*/ 31 w 63"/>
                <a:gd name="T33" fmla="*/ 12 h 18"/>
                <a:gd name="T34" fmla="*/ 39 w 63"/>
                <a:gd name="T35" fmla="*/ 12 h 18"/>
                <a:gd name="T36" fmla="*/ 37 w 63"/>
                <a:gd name="T37" fmla="*/ 12 h 18"/>
                <a:gd name="T38" fmla="*/ 44 w 63"/>
                <a:gd name="T39" fmla="*/ 12 h 18"/>
                <a:gd name="T40" fmla="*/ 44 w 63"/>
                <a:gd name="T41" fmla="*/ 14 h 18"/>
                <a:gd name="T42" fmla="*/ 49 w 63"/>
                <a:gd name="T43" fmla="*/ 14 h 18"/>
                <a:gd name="T44" fmla="*/ 50 w 63"/>
                <a:gd name="T45" fmla="*/ 15 h 18"/>
                <a:gd name="T46" fmla="*/ 10 w 63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18">
                  <a:moveTo>
                    <a:pt x="10" y="9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62" y="18"/>
                    <a:pt x="63" y="17"/>
                  </a:cubicBezTo>
                  <a:cubicBezTo>
                    <a:pt x="63" y="16"/>
                    <a:pt x="32" y="8"/>
                    <a:pt x="28" y="5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2" y="6"/>
                    <a:pt x="15" y="5"/>
                    <a:pt x="16" y="5"/>
                  </a:cubicBezTo>
                  <a:cubicBezTo>
                    <a:pt x="18" y="4"/>
                    <a:pt x="29" y="1"/>
                    <a:pt x="27" y="0"/>
                  </a:cubicBezTo>
                  <a:cubicBezTo>
                    <a:pt x="26" y="0"/>
                    <a:pt x="3" y="4"/>
                    <a:pt x="5" y="4"/>
                  </a:cubicBezTo>
                  <a:cubicBezTo>
                    <a:pt x="8" y="5"/>
                    <a:pt x="14" y="5"/>
                    <a:pt x="11" y="6"/>
                  </a:cubicBezTo>
                  <a:cubicBezTo>
                    <a:pt x="9" y="7"/>
                    <a:pt x="6" y="8"/>
                    <a:pt x="10" y="8"/>
                  </a:cubicBezTo>
                  <a:cubicBezTo>
                    <a:pt x="14" y="8"/>
                    <a:pt x="26" y="6"/>
                    <a:pt x="27" y="7"/>
                  </a:cubicBezTo>
                  <a:cubicBezTo>
                    <a:pt x="28" y="8"/>
                    <a:pt x="12" y="9"/>
                    <a:pt x="14" y="9"/>
                  </a:cubicBezTo>
                  <a:cubicBezTo>
                    <a:pt x="16" y="10"/>
                    <a:pt x="29" y="9"/>
                    <a:pt x="30" y="9"/>
                  </a:cubicBezTo>
                  <a:cubicBezTo>
                    <a:pt x="32" y="9"/>
                    <a:pt x="22" y="11"/>
                    <a:pt x="24" y="11"/>
                  </a:cubicBezTo>
                  <a:cubicBezTo>
                    <a:pt x="26" y="11"/>
                    <a:pt x="35" y="10"/>
                    <a:pt x="34" y="10"/>
                  </a:cubicBezTo>
                  <a:cubicBezTo>
                    <a:pt x="34" y="11"/>
                    <a:pt x="29" y="12"/>
                    <a:pt x="31" y="12"/>
                  </a:cubicBezTo>
                  <a:cubicBezTo>
                    <a:pt x="33" y="12"/>
                    <a:pt x="41" y="11"/>
                    <a:pt x="39" y="12"/>
                  </a:cubicBezTo>
                  <a:cubicBezTo>
                    <a:pt x="37" y="12"/>
                    <a:pt x="36" y="12"/>
                    <a:pt x="37" y="12"/>
                  </a:cubicBezTo>
                  <a:cubicBezTo>
                    <a:pt x="39" y="13"/>
                    <a:pt x="45" y="12"/>
                    <a:pt x="44" y="12"/>
                  </a:cubicBezTo>
                  <a:cubicBezTo>
                    <a:pt x="43" y="13"/>
                    <a:pt x="42" y="14"/>
                    <a:pt x="44" y="14"/>
                  </a:cubicBezTo>
                  <a:cubicBezTo>
                    <a:pt x="46" y="14"/>
                    <a:pt x="50" y="13"/>
                    <a:pt x="49" y="14"/>
                  </a:cubicBezTo>
                  <a:cubicBezTo>
                    <a:pt x="47" y="15"/>
                    <a:pt x="48" y="15"/>
                    <a:pt x="50" y="15"/>
                  </a:cubicBezTo>
                  <a:cubicBezTo>
                    <a:pt x="52" y="15"/>
                    <a:pt x="28" y="13"/>
                    <a:pt x="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80"/>
            <p:cNvSpPr>
              <a:spLocks/>
            </p:cNvSpPr>
            <p:nvPr/>
          </p:nvSpPr>
          <p:spPr bwMode="auto">
            <a:xfrm>
              <a:off x="7923837" y="2156979"/>
              <a:ext cx="55471" cy="151480"/>
            </a:xfrm>
            <a:custGeom>
              <a:avLst/>
              <a:gdLst>
                <a:gd name="T0" fmla="*/ 7 w 11"/>
                <a:gd name="T1" fmla="*/ 3 h 30"/>
                <a:gd name="T2" fmla="*/ 2 w 11"/>
                <a:gd name="T3" fmla="*/ 3 h 30"/>
                <a:gd name="T4" fmla="*/ 10 w 11"/>
                <a:gd name="T5" fmla="*/ 30 h 30"/>
                <a:gd name="T6" fmla="*/ 9 w 11"/>
                <a:gd name="T7" fmla="*/ 20 h 30"/>
                <a:gd name="T8" fmla="*/ 7 w 11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0">
                  <a:moveTo>
                    <a:pt x="7" y="3"/>
                  </a:moveTo>
                  <a:cubicBezTo>
                    <a:pt x="7" y="3"/>
                    <a:pt x="2" y="0"/>
                    <a:pt x="2" y="3"/>
                  </a:cubicBezTo>
                  <a:cubicBezTo>
                    <a:pt x="2" y="7"/>
                    <a:pt x="0" y="22"/>
                    <a:pt x="10" y="30"/>
                  </a:cubicBezTo>
                  <a:cubicBezTo>
                    <a:pt x="10" y="30"/>
                    <a:pt x="8" y="25"/>
                    <a:pt x="9" y="20"/>
                  </a:cubicBezTo>
                  <a:cubicBezTo>
                    <a:pt x="9" y="14"/>
                    <a:pt x="11" y="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81"/>
            <p:cNvSpPr>
              <a:spLocks/>
            </p:cNvSpPr>
            <p:nvPr/>
          </p:nvSpPr>
          <p:spPr bwMode="auto">
            <a:xfrm>
              <a:off x="7989976" y="2287123"/>
              <a:ext cx="125878" cy="198417"/>
            </a:xfrm>
            <a:custGeom>
              <a:avLst/>
              <a:gdLst>
                <a:gd name="T0" fmla="*/ 25 w 25"/>
                <a:gd name="T1" fmla="*/ 37 h 39"/>
                <a:gd name="T2" fmla="*/ 1 w 25"/>
                <a:gd name="T3" fmla="*/ 6 h 39"/>
                <a:gd name="T4" fmla="*/ 25 w 25"/>
                <a:gd name="T5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9">
                  <a:moveTo>
                    <a:pt x="25" y="37"/>
                  </a:moveTo>
                  <a:cubicBezTo>
                    <a:pt x="25" y="37"/>
                    <a:pt x="0" y="0"/>
                    <a:pt x="1" y="6"/>
                  </a:cubicBezTo>
                  <a:cubicBezTo>
                    <a:pt x="1" y="11"/>
                    <a:pt x="24" y="39"/>
                    <a:pt x="25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82"/>
            <p:cNvSpPr>
              <a:spLocks/>
            </p:cNvSpPr>
            <p:nvPr/>
          </p:nvSpPr>
          <p:spPr bwMode="auto">
            <a:xfrm>
              <a:off x="7994243" y="2257254"/>
              <a:ext cx="110942" cy="181349"/>
            </a:xfrm>
            <a:custGeom>
              <a:avLst/>
              <a:gdLst>
                <a:gd name="T0" fmla="*/ 20 w 22"/>
                <a:gd name="T1" fmla="*/ 33 h 36"/>
                <a:gd name="T2" fmla="*/ 1 w 22"/>
                <a:gd name="T3" fmla="*/ 8 h 36"/>
                <a:gd name="T4" fmla="*/ 20 w 22"/>
                <a:gd name="T5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6">
                  <a:moveTo>
                    <a:pt x="20" y="33"/>
                  </a:moveTo>
                  <a:cubicBezTo>
                    <a:pt x="20" y="33"/>
                    <a:pt x="0" y="0"/>
                    <a:pt x="1" y="8"/>
                  </a:cubicBezTo>
                  <a:cubicBezTo>
                    <a:pt x="3" y="16"/>
                    <a:pt x="22" y="36"/>
                    <a:pt x="20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683"/>
            <p:cNvSpPr>
              <a:spLocks/>
            </p:cNvSpPr>
            <p:nvPr/>
          </p:nvSpPr>
          <p:spPr bwMode="auto">
            <a:xfrm>
              <a:off x="8004911" y="2246586"/>
              <a:ext cx="81073" cy="128011"/>
            </a:xfrm>
            <a:custGeom>
              <a:avLst/>
              <a:gdLst>
                <a:gd name="T0" fmla="*/ 12 w 16"/>
                <a:gd name="T1" fmla="*/ 17 h 25"/>
                <a:gd name="T2" fmla="*/ 1 w 16"/>
                <a:gd name="T3" fmla="*/ 5 h 25"/>
                <a:gd name="T4" fmla="*/ 12 w 16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5">
                  <a:moveTo>
                    <a:pt x="12" y="17"/>
                  </a:moveTo>
                  <a:cubicBezTo>
                    <a:pt x="12" y="17"/>
                    <a:pt x="0" y="0"/>
                    <a:pt x="1" y="5"/>
                  </a:cubicBezTo>
                  <a:cubicBezTo>
                    <a:pt x="2" y="11"/>
                    <a:pt x="16" y="25"/>
                    <a:pt x="12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684"/>
            <p:cNvSpPr>
              <a:spLocks/>
            </p:cNvSpPr>
            <p:nvPr/>
          </p:nvSpPr>
          <p:spPr bwMode="auto">
            <a:xfrm>
              <a:off x="8009178" y="2238052"/>
              <a:ext cx="61872" cy="89607"/>
            </a:xfrm>
            <a:custGeom>
              <a:avLst/>
              <a:gdLst>
                <a:gd name="T0" fmla="*/ 10 w 12"/>
                <a:gd name="T1" fmla="*/ 14 h 18"/>
                <a:gd name="T2" fmla="*/ 1 w 12"/>
                <a:gd name="T3" fmla="*/ 3 h 18"/>
                <a:gd name="T4" fmla="*/ 10 w 12"/>
                <a:gd name="T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8">
                  <a:moveTo>
                    <a:pt x="10" y="14"/>
                  </a:moveTo>
                  <a:cubicBezTo>
                    <a:pt x="10" y="14"/>
                    <a:pt x="1" y="0"/>
                    <a:pt x="1" y="3"/>
                  </a:cubicBezTo>
                  <a:cubicBezTo>
                    <a:pt x="0" y="5"/>
                    <a:pt x="12" y="18"/>
                    <a:pt x="1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685"/>
            <p:cNvSpPr>
              <a:spLocks/>
            </p:cNvSpPr>
            <p:nvPr/>
          </p:nvSpPr>
          <p:spPr bwMode="auto">
            <a:xfrm>
              <a:off x="8009178" y="2223118"/>
              <a:ext cx="55471" cy="70406"/>
            </a:xfrm>
            <a:custGeom>
              <a:avLst/>
              <a:gdLst>
                <a:gd name="T0" fmla="*/ 10 w 11"/>
                <a:gd name="T1" fmla="*/ 11 h 14"/>
                <a:gd name="T2" fmla="*/ 0 w 11"/>
                <a:gd name="T3" fmla="*/ 2 h 14"/>
                <a:gd name="T4" fmla="*/ 2 w 11"/>
                <a:gd name="T5" fmla="*/ 4 h 14"/>
                <a:gd name="T6" fmla="*/ 10 w 11"/>
                <a:gd name="T7" fmla="*/ 13 h 14"/>
                <a:gd name="T8" fmla="*/ 10 w 11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0" y="11"/>
                  </a:moveTo>
                  <a:cubicBezTo>
                    <a:pt x="10" y="11"/>
                    <a:pt x="5" y="0"/>
                    <a:pt x="0" y="2"/>
                  </a:cubicBezTo>
                  <a:cubicBezTo>
                    <a:pt x="0" y="2"/>
                    <a:pt x="0" y="3"/>
                    <a:pt x="2" y="4"/>
                  </a:cubicBezTo>
                  <a:cubicBezTo>
                    <a:pt x="3" y="5"/>
                    <a:pt x="9" y="10"/>
                    <a:pt x="10" y="13"/>
                  </a:cubicBezTo>
                  <a:cubicBezTo>
                    <a:pt x="10" y="13"/>
                    <a:pt x="11" y="14"/>
                    <a:pt x="1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686"/>
            <p:cNvSpPr>
              <a:spLocks/>
            </p:cNvSpPr>
            <p:nvPr/>
          </p:nvSpPr>
          <p:spPr bwMode="auto">
            <a:xfrm>
              <a:off x="8013445" y="2191115"/>
              <a:ext cx="40537" cy="51204"/>
            </a:xfrm>
            <a:custGeom>
              <a:avLst/>
              <a:gdLst>
                <a:gd name="T0" fmla="*/ 7 w 8"/>
                <a:gd name="T1" fmla="*/ 10 h 10"/>
                <a:gd name="T2" fmla="*/ 8 w 8"/>
                <a:gd name="T3" fmla="*/ 9 h 10"/>
                <a:gd name="T4" fmla="*/ 0 w 8"/>
                <a:gd name="T5" fmla="*/ 3 h 10"/>
                <a:gd name="T6" fmla="*/ 7 w 8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7" y="10"/>
                  </a:moveTo>
                  <a:cubicBezTo>
                    <a:pt x="7" y="10"/>
                    <a:pt x="8" y="10"/>
                    <a:pt x="8" y="9"/>
                  </a:cubicBezTo>
                  <a:cubicBezTo>
                    <a:pt x="8" y="8"/>
                    <a:pt x="0" y="0"/>
                    <a:pt x="0" y="3"/>
                  </a:cubicBezTo>
                  <a:cubicBezTo>
                    <a:pt x="0" y="7"/>
                    <a:pt x="6" y="7"/>
                    <a:pt x="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687"/>
            <p:cNvSpPr>
              <a:spLocks/>
            </p:cNvSpPr>
            <p:nvPr/>
          </p:nvSpPr>
          <p:spPr bwMode="auto">
            <a:xfrm>
              <a:off x="8009178" y="2176181"/>
              <a:ext cx="44804" cy="51204"/>
            </a:xfrm>
            <a:custGeom>
              <a:avLst/>
              <a:gdLst>
                <a:gd name="T0" fmla="*/ 8 w 9"/>
                <a:gd name="T1" fmla="*/ 8 h 10"/>
                <a:gd name="T2" fmla="*/ 9 w 9"/>
                <a:gd name="T3" fmla="*/ 9 h 10"/>
                <a:gd name="T4" fmla="*/ 3 w 9"/>
                <a:gd name="T5" fmla="*/ 2 h 10"/>
                <a:gd name="T6" fmla="*/ 3 w 9"/>
                <a:gd name="T7" fmla="*/ 4 h 10"/>
                <a:gd name="T8" fmla="*/ 8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8" y="8"/>
                  </a:moveTo>
                  <a:cubicBezTo>
                    <a:pt x="8" y="8"/>
                    <a:pt x="9" y="10"/>
                    <a:pt x="9" y="9"/>
                  </a:cubicBezTo>
                  <a:cubicBezTo>
                    <a:pt x="9" y="7"/>
                    <a:pt x="5" y="0"/>
                    <a:pt x="3" y="2"/>
                  </a:cubicBezTo>
                  <a:cubicBezTo>
                    <a:pt x="0" y="3"/>
                    <a:pt x="2" y="3"/>
                    <a:pt x="3" y="4"/>
                  </a:cubicBezTo>
                  <a:cubicBezTo>
                    <a:pt x="5" y="5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688"/>
            <p:cNvSpPr>
              <a:spLocks/>
            </p:cNvSpPr>
            <p:nvPr/>
          </p:nvSpPr>
          <p:spPr bwMode="auto">
            <a:xfrm>
              <a:off x="8024112" y="2171914"/>
              <a:ext cx="36270" cy="40537"/>
            </a:xfrm>
            <a:custGeom>
              <a:avLst/>
              <a:gdLst>
                <a:gd name="T0" fmla="*/ 7 w 7"/>
                <a:gd name="T1" fmla="*/ 7 h 8"/>
                <a:gd name="T2" fmla="*/ 3 w 7"/>
                <a:gd name="T3" fmla="*/ 1 h 8"/>
                <a:gd name="T4" fmla="*/ 7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7" y="7"/>
                    <a:pt x="6" y="0"/>
                    <a:pt x="3" y="1"/>
                  </a:cubicBezTo>
                  <a:cubicBezTo>
                    <a:pt x="0" y="1"/>
                    <a:pt x="7" y="8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689"/>
            <p:cNvSpPr>
              <a:spLocks/>
            </p:cNvSpPr>
            <p:nvPr/>
          </p:nvSpPr>
          <p:spPr bwMode="auto">
            <a:xfrm>
              <a:off x="8555356" y="1687607"/>
              <a:ext cx="898208" cy="716859"/>
            </a:xfrm>
            <a:custGeom>
              <a:avLst/>
              <a:gdLst>
                <a:gd name="T0" fmla="*/ 33 w 178"/>
                <a:gd name="T1" fmla="*/ 106 h 142"/>
                <a:gd name="T2" fmla="*/ 32 w 178"/>
                <a:gd name="T3" fmla="*/ 87 h 142"/>
                <a:gd name="T4" fmla="*/ 89 w 178"/>
                <a:gd name="T5" fmla="*/ 0 h 142"/>
                <a:gd name="T6" fmla="*/ 68 w 178"/>
                <a:gd name="T7" fmla="*/ 27 h 142"/>
                <a:gd name="T8" fmla="*/ 80 w 178"/>
                <a:gd name="T9" fmla="*/ 17 h 142"/>
                <a:gd name="T10" fmla="*/ 81 w 178"/>
                <a:gd name="T11" fmla="*/ 22 h 142"/>
                <a:gd name="T12" fmla="*/ 75 w 178"/>
                <a:gd name="T13" fmla="*/ 38 h 142"/>
                <a:gd name="T14" fmla="*/ 69 w 178"/>
                <a:gd name="T15" fmla="*/ 54 h 142"/>
                <a:gd name="T16" fmla="*/ 67 w 178"/>
                <a:gd name="T17" fmla="*/ 70 h 142"/>
                <a:gd name="T18" fmla="*/ 66 w 178"/>
                <a:gd name="T19" fmla="*/ 80 h 142"/>
                <a:gd name="T20" fmla="*/ 149 w 178"/>
                <a:gd name="T21" fmla="*/ 23 h 142"/>
                <a:gd name="T22" fmla="*/ 124 w 178"/>
                <a:gd name="T23" fmla="*/ 42 h 142"/>
                <a:gd name="T24" fmla="*/ 109 w 178"/>
                <a:gd name="T25" fmla="*/ 60 h 142"/>
                <a:gd name="T26" fmla="*/ 126 w 178"/>
                <a:gd name="T27" fmla="*/ 51 h 142"/>
                <a:gd name="T28" fmla="*/ 128 w 178"/>
                <a:gd name="T29" fmla="*/ 51 h 142"/>
                <a:gd name="T30" fmla="*/ 111 w 178"/>
                <a:gd name="T31" fmla="*/ 62 h 142"/>
                <a:gd name="T32" fmla="*/ 135 w 178"/>
                <a:gd name="T33" fmla="*/ 55 h 142"/>
                <a:gd name="T34" fmla="*/ 172 w 178"/>
                <a:gd name="T35" fmla="*/ 40 h 142"/>
                <a:gd name="T36" fmla="*/ 102 w 178"/>
                <a:gd name="T37" fmla="*/ 75 h 142"/>
                <a:gd name="T38" fmla="*/ 75 w 178"/>
                <a:gd name="T39" fmla="*/ 102 h 142"/>
                <a:gd name="T40" fmla="*/ 90 w 178"/>
                <a:gd name="T41" fmla="*/ 94 h 142"/>
                <a:gd name="T42" fmla="*/ 84 w 178"/>
                <a:gd name="T43" fmla="*/ 106 h 142"/>
                <a:gd name="T44" fmla="*/ 99 w 178"/>
                <a:gd name="T45" fmla="*/ 96 h 142"/>
                <a:gd name="T46" fmla="*/ 100 w 178"/>
                <a:gd name="T47" fmla="*/ 96 h 142"/>
                <a:gd name="T48" fmla="*/ 93 w 178"/>
                <a:gd name="T49" fmla="*/ 111 h 142"/>
                <a:gd name="T50" fmla="*/ 113 w 178"/>
                <a:gd name="T51" fmla="*/ 102 h 142"/>
                <a:gd name="T52" fmla="*/ 114 w 178"/>
                <a:gd name="T53" fmla="*/ 103 h 142"/>
                <a:gd name="T54" fmla="*/ 110 w 178"/>
                <a:gd name="T55" fmla="*/ 113 h 142"/>
                <a:gd name="T56" fmla="*/ 128 w 178"/>
                <a:gd name="T57" fmla="*/ 103 h 142"/>
                <a:gd name="T58" fmla="*/ 129 w 178"/>
                <a:gd name="T59" fmla="*/ 103 h 142"/>
                <a:gd name="T60" fmla="*/ 129 w 178"/>
                <a:gd name="T61" fmla="*/ 110 h 142"/>
                <a:gd name="T62" fmla="*/ 138 w 178"/>
                <a:gd name="T63" fmla="*/ 103 h 142"/>
                <a:gd name="T64" fmla="*/ 131 w 178"/>
                <a:gd name="T65" fmla="*/ 112 h 142"/>
                <a:gd name="T66" fmla="*/ 156 w 178"/>
                <a:gd name="T67" fmla="*/ 103 h 142"/>
                <a:gd name="T68" fmla="*/ 157 w 178"/>
                <a:gd name="T69" fmla="*/ 103 h 142"/>
                <a:gd name="T70" fmla="*/ 127 w 178"/>
                <a:gd name="T71" fmla="*/ 121 h 142"/>
                <a:gd name="T72" fmla="*/ 53 w 178"/>
                <a:gd name="T73" fmla="*/ 125 h 142"/>
                <a:gd name="T74" fmla="*/ 37 w 178"/>
                <a:gd name="T75" fmla="*/ 106 h 142"/>
                <a:gd name="T76" fmla="*/ 38 w 178"/>
                <a:gd name="T77" fmla="*/ 126 h 142"/>
                <a:gd name="T78" fmla="*/ 46 w 178"/>
                <a:gd name="T79" fmla="*/ 135 h 142"/>
                <a:gd name="T80" fmla="*/ 44 w 178"/>
                <a:gd name="T81" fmla="*/ 135 h 142"/>
                <a:gd name="T82" fmla="*/ 24 w 178"/>
                <a:gd name="T83" fmla="*/ 133 h 142"/>
                <a:gd name="T84" fmla="*/ 5 w 178"/>
                <a:gd name="T85" fmla="*/ 142 h 142"/>
                <a:gd name="T86" fmla="*/ 0 w 178"/>
                <a:gd name="T87" fmla="*/ 139 h 142"/>
                <a:gd name="T88" fmla="*/ 13 w 178"/>
                <a:gd name="T89" fmla="*/ 11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8" h="142">
                  <a:moveTo>
                    <a:pt x="13" y="119"/>
                  </a:moveTo>
                  <a:cubicBezTo>
                    <a:pt x="13" y="119"/>
                    <a:pt x="17" y="106"/>
                    <a:pt x="33" y="106"/>
                  </a:cubicBezTo>
                  <a:cubicBezTo>
                    <a:pt x="33" y="106"/>
                    <a:pt x="30" y="105"/>
                    <a:pt x="30" y="102"/>
                  </a:cubicBezTo>
                  <a:cubicBezTo>
                    <a:pt x="30" y="100"/>
                    <a:pt x="32" y="94"/>
                    <a:pt x="32" y="87"/>
                  </a:cubicBezTo>
                  <a:cubicBezTo>
                    <a:pt x="31" y="81"/>
                    <a:pt x="37" y="68"/>
                    <a:pt x="39" y="62"/>
                  </a:cubicBezTo>
                  <a:cubicBezTo>
                    <a:pt x="42" y="57"/>
                    <a:pt x="78" y="0"/>
                    <a:pt x="89" y="0"/>
                  </a:cubicBezTo>
                  <a:cubicBezTo>
                    <a:pt x="89" y="0"/>
                    <a:pt x="85" y="6"/>
                    <a:pt x="82" y="10"/>
                  </a:cubicBezTo>
                  <a:cubicBezTo>
                    <a:pt x="80" y="13"/>
                    <a:pt x="65" y="29"/>
                    <a:pt x="68" y="27"/>
                  </a:cubicBezTo>
                  <a:cubicBezTo>
                    <a:pt x="71" y="26"/>
                    <a:pt x="81" y="10"/>
                    <a:pt x="86" y="8"/>
                  </a:cubicBezTo>
                  <a:cubicBezTo>
                    <a:pt x="86" y="8"/>
                    <a:pt x="87" y="10"/>
                    <a:pt x="80" y="17"/>
                  </a:cubicBezTo>
                  <a:cubicBezTo>
                    <a:pt x="80" y="17"/>
                    <a:pt x="78" y="19"/>
                    <a:pt x="80" y="19"/>
                  </a:cubicBezTo>
                  <a:cubicBezTo>
                    <a:pt x="82" y="19"/>
                    <a:pt x="82" y="19"/>
                    <a:pt x="81" y="22"/>
                  </a:cubicBezTo>
                  <a:cubicBezTo>
                    <a:pt x="80" y="25"/>
                    <a:pt x="75" y="32"/>
                    <a:pt x="76" y="32"/>
                  </a:cubicBezTo>
                  <a:cubicBezTo>
                    <a:pt x="77" y="33"/>
                    <a:pt x="77" y="35"/>
                    <a:pt x="75" y="38"/>
                  </a:cubicBezTo>
                  <a:cubicBezTo>
                    <a:pt x="73" y="40"/>
                    <a:pt x="73" y="44"/>
                    <a:pt x="73" y="46"/>
                  </a:cubicBezTo>
                  <a:cubicBezTo>
                    <a:pt x="73" y="48"/>
                    <a:pt x="70" y="51"/>
                    <a:pt x="69" y="54"/>
                  </a:cubicBezTo>
                  <a:cubicBezTo>
                    <a:pt x="68" y="58"/>
                    <a:pt x="70" y="60"/>
                    <a:pt x="69" y="63"/>
                  </a:cubicBezTo>
                  <a:cubicBezTo>
                    <a:pt x="68" y="65"/>
                    <a:pt x="67" y="67"/>
                    <a:pt x="67" y="70"/>
                  </a:cubicBezTo>
                  <a:cubicBezTo>
                    <a:pt x="67" y="73"/>
                    <a:pt x="70" y="73"/>
                    <a:pt x="67" y="75"/>
                  </a:cubicBezTo>
                  <a:cubicBezTo>
                    <a:pt x="64" y="78"/>
                    <a:pt x="63" y="79"/>
                    <a:pt x="66" y="80"/>
                  </a:cubicBezTo>
                  <a:cubicBezTo>
                    <a:pt x="69" y="81"/>
                    <a:pt x="95" y="64"/>
                    <a:pt x="99" y="60"/>
                  </a:cubicBezTo>
                  <a:cubicBezTo>
                    <a:pt x="106" y="54"/>
                    <a:pt x="137" y="25"/>
                    <a:pt x="149" y="23"/>
                  </a:cubicBezTo>
                  <a:cubicBezTo>
                    <a:pt x="149" y="23"/>
                    <a:pt x="114" y="46"/>
                    <a:pt x="107" y="59"/>
                  </a:cubicBezTo>
                  <a:cubicBezTo>
                    <a:pt x="107" y="59"/>
                    <a:pt x="123" y="42"/>
                    <a:pt x="124" y="42"/>
                  </a:cubicBezTo>
                  <a:cubicBezTo>
                    <a:pt x="125" y="43"/>
                    <a:pt x="122" y="48"/>
                    <a:pt x="122" y="49"/>
                  </a:cubicBezTo>
                  <a:cubicBezTo>
                    <a:pt x="121" y="50"/>
                    <a:pt x="109" y="60"/>
                    <a:pt x="109" y="6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4" y="50"/>
                    <a:pt x="126" y="50"/>
                    <a:pt x="126" y="51"/>
                  </a:cubicBezTo>
                  <a:cubicBezTo>
                    <a:pt x="126" y="52"/>
                    <a:pt x="114" y="58"/>
                    <a:pt x="114" y="58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8" y="51"/>
                    <a:pt x="131" y="53"/>
                    <a:pt x="131" y="54"/>
                  </a:cubicBezTo>
                  <a:cubicBezTo>
                    <a:pt x="131" y="55"/>
                    <a:pt x="111" y="62"/>
                    <a:pt x="111" y="62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2" y="54"/>
                    <a:pt x="136" y="54"/>
                    <a:pt x="135" y="55"/>
                  </a:cubicBezTo>
                  <a:cubicBezTo>
                    <a:pt x="134" y="56"/>
                    <a:pt x="114" y="64"/>
                    <a:pt x="114" y="64"/>
                  </a:cubicBezTo>
                  <a:cubicBezTo>
                    <a:pt x="114" y="64"/>
                    <a:pt x="172" y="41"/>
                    <a:pt x="172" y="40"/>
                  </a:cubicBezTo>
                  <a:cubicBezTo>
                    <a:pt x="172" y="40"/>
                    <a:pt x="121" y="65"/>
                    <a:pt x="112" y="68"/>
                  </a:cubicBezTo>
                  <a:cubicBezTo>
                    <a:pt x="103" y="71"/>
                    <a:pt x="102" y="74"/>
                    <a:pt x="102" y="75"/>
                  </a:cubicBezTo>
                  <a:cubicBezTo>
                    <a:pt x="101" y="76"/>
                    <a:pt x="87" y="92"/>
                    <a:pt x="84" y="94"/>
                  </a:cubicBezTo>
                  <a:cubicBezTo>
                    <a:pt x="81" y="95"/>
                    <a:pt x="78" y="102"/>
                    <a:pt x="75" y="102"/>
                  </a:cubicBezTo>
                  <a:cubicBezTo>
                    <a:pt x="75" y="102"/>
                    <a:pt x="79" y="103"/>
                    <a:pt x="84" y="95"/>
                  </a:cubicBezTo>
                  <a:cubicBezTo>
                    <a:pt x="84" y="95"/>
                    <a:pt x="89" y="95"/>
                    <a:pt x="90" y="94"/>
                  </a:cubicBezTo>
                  <a:cubicBezTo>
                    <a:pt x="91" y="93"/>
                    <a:pt x="93" y="93"/>
                    <a:pt x="93" y="94"/>
                  </a:cubicBezTo>
                  <a:cubicBezTo>
                    <a:pt x="93" y="95"/>
                    <a:pt x="90" y="104"/>
                    <a:pt x="84" y="106"/>
                  </a:cubicBezTo>
                  <a:cubicBezTo>
                    <a:pt x="78" y="109"/>
                    <a:pt x="89" y="107"/>
                    <a:pt x="95" y="94"/>
                  </a:cubicBezTo>
                  <a:cubicBezTo>
                    <a:pt x="95" y="94"/>
                    <a:pt x="99" y="93"/>
                    <a:pt x="99" y="96"/>
                  </a:cubicBezTo>
                  <a:cubicBezTo>
                    <a:pt x="99" y="96"/>
                    <a:pt x="94" y="107"/>
                    <a:pt x="89" y="109"/>
                  </a:cubicBezTo>
                  <a:cubicBezTo>
                    <a:pt x="89" y="109"/>
                    <a:pt x="93" y="110"/>
                    <a:pt x="100" y="96"/>
                  </a:cubicBezTo>
                  <a:cubicBezTo>
                    <a:pt x="100" y="96"/>
                    <a:pt x="106" y="97"/>
                    <a:pt x="105" y="101"/>
                  </a:cubicBezTo>
                  <a:cubicBezTo>
                    <a:pt x="105" y="101"/>
                    <a:pt x="98" y="110"/>
                    <a:pt x="93" y="111"/>
                  </a:cubicBezTo>
                  <a:cubicBezTo>
                    <a:pt x="93" y="111"/>
                    <a:pt x="99" y="110"/>
                    <a:pt x="105" y="101"/>
                  </a:cubicBezTo>
                  <a:cubicBezTo>
                    <a:pt x="105" y="101"/>
                    <a:pt x="113" y="99"/>
                    <a:pt x="113" y="102"/>
                  </a:cubicBezTo>
                  <a:cubicBezTo>
                    <a:pt x="112" y="105"/>
                    <a:pt x="105" y="111"/>
                    <a:pt x="102" y="112"/>
                  </a:cubicBezTo>
                  <a:cubicBezTo>
                    <a:pt x="102" y="112"/>
                    <a:pt x="109" y="110"/>
                    <a:pt x="114" y="103"/>
                  </a:cubicBezTo>
                  <a:cubicBezTo>
                    <a:pt x="114" y="103"/>
                    <a:pt x="119" y="102"/>
                    <a:pt x="119" y="104"/>
                  </a:cubicBezTo>
                  <a:cubicBezTo>
                    <a:pt x="119" y="106"/>
                    <a:pt x="114" y="111"/>
                    <a:pt x="110" y="113"/>
                  </a:cubicBezTo>
                  <a:cubicBezTo>
                    <a:pt x="110" y="113"/>
                    <a:pt x="117" y="111"/>
                    <a:pt x="120" y="103"/>
                  </a:cubicBezTo>
                  <a:cubicBezTo>
                    <a:pt x="120" y="103"/>
                    <a:pt x="129" y="101"/>
                    <a:pt x="128" y="103"/>
                  </a:cubicBezTo>
                  <a:cubicBezTo>
                    <a:pt x="127" y="106"/>
                    <a:pt x="122" y="110"/>
                    <a:pt x="120" y="111"/>
                  </a:cubicBezTo>
                  <a:cubicBezTo>
                    <a:pt x="120" y="111"/>
                    <a:pt x="127" y="107"/>
                    <a:pt x="129" y="103"/>
                  </a:cubicBezTo>
                  <a:cubicBezTo>
                    <a:pt x="129" y="103"/>
                    <a:pt x="139" y="102"/>
                    <a:pt x="137" y="103"/>
                  </a:cubicBezTo>
                  <a:cubicBezTo>
                    <a:pt x="136" y="105"/>
                    <a:pt x="129" y="110"/>
                    <a:pt x="129" y="110"/>
                  </a:cubicBezTo>
                  <a:cubicBezTo>
                    <a:pt x="129" y="110"/>
                    <a:pt x="136" y="106"/>
                    <a:pt x="138" y="103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9" y="103"/>
                    <a:pt x="148" y="101"/>
                    <a:pt x="147" y="104"/>
                  </a:cubicBezTo>
                  <a:cubicBezTo>
                    <a:pt x="147" y="104"/>
                    <a:pt x="136" y="111"/>
                    <a:pt x="131" y="112"/>
                  </a:cubicBezTo>
                  <a:cubicBezTo>
                    <a:pt x="131" y="112"/>
                    <a:pt x="146" y="106"/>
                    <a:pt x="148" y="103"/>
                  </a:cubicBezTo>
                  <a:cubicBezTo>
                    <a:pt x="148" y="103"/>
                    <a:pt x="158" y="102"/>
                    <a:pt x="156" y="103"/>
                  </a:cubicBezTo>
                  <a:cubicBezTo>
                    <a:pt x="154" y="104"/>
                    <a:pt x="136" y="112"/>
                    <a:pt x="135" y="112"/>
                  </a:cubicBezTo>
                  <a:cubicBezTo>
                    <a:pt x="135" y="113"/>
                    <a:pt x="157" y="104"/>
                    <a:pt x="157" y="103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8" y="103"/>
                    <a:pt x="130" y="119"/>
                    <a:pt x="127" y="121"/>
                  </a:cubicBezTo>
                  <a:cubicBezTo>
                    <a:pt x="124" y="123"/>
                    <a:pt x="88" y="132"/>
                    <a:pt x="77" y="131"/>
                  </a:cubicBezTo>
                  <a:cubicBezTo>
                    <a:pt x="66" y="130"/>
                    <a:pt x="57" y="125"/>
                    <a:pt x="53" y="125"/>
                  </a:cubicBezTo>
                  <a:cubicBezTo>
                    <a:pt x="49" y="124"/>
                    <a:pt x="47" y="125"/>
                    <a:pt x="47" y="121"/>
                  </a:cubicBezTo>
                  <a:cubicBezTo>
                    <a:pt x="46" y="118"/>
                    <a:pt x="46" y="107"/>
                    <a:pt x="37" y="106"/>
                  </a:cubicBezTo>
                  <a:cubicBezTo>
                    <a:pt x="37" y="106"/>
                    <a:pt x="39" y="107"/>
                    <a:pt x="42" y="110"/>
                  </a:cubicBezTo>
                  <a:cubicBezTo>
                    <a:pt x="45" y="114"/>
                    <a:pt x="48" y="122"/>
                    <a:pt x="38" y="126"/>
                  </a:cubicBezTo>
                  <a:cubicBezTo>
                    <a:pt x="38" y="126"/>
                    <a:pt x="48" y="128"/>
                    <a:pt x="50" y="134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4" y="135"/>
                    <a:pt x="38" y="131"/>
                    <a:pt x="36" y="131"/>
                  </a:cubicBezTo>
                  <a:cubicBezTo>
                    <a:pt x="34" y="131"/>
                    <a:pt x="27" y="132"/>
                    <a:pt x="24" y="133"/>
                  </a:cubicBezTo>
                  <a:cubicBezTo>
                    <a:pt x="23" y="134"/>
                    <a:pt x="20" y="136"/>
                    <a:pt x="17" y="137"/>
                  </a:cubicBezTo>
                  <a:cubicBezTo>
                    <a:pt x="13" y="140"/>
                    <a:pt x="8" y="142"/>
                    <a:pt x="5" y="142"/>
                  </a:cubicBezTo>
                  <a:cubicBezTo>
                    <a:pt x="5" y="142"/>
                    <a:pt x="15" y="137"/>
                    <a:pt x="15" y="136"/>
                  </a:cubicBezTo>
                  <a:cubicBezTo>
                    <a:pt x="15" y="136"/>
                    <a:pt x="7" y="133"/>
                    <a:pt x="0" y="139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23"/>
                    <a:pt x="13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690"/>
            <p:cNvSpPr>
              <a:spLocks/>
            </p:cNvSpPr>
            <p:nvPr/>
          </p:nvSpPr>
          <p:spPr bwMode="auto">
            <a:xfrm>
              <a:off x="8580958" y="2297790"/>
              <a:ext cx="59738" cy="61872"/>
            </a:xfrm>
            <a:custGeom>
              <a:avLst/>
              <a:gdLst>
                <a:gd name="T0" fmla="*/ 4 w 12"/>
                <a:gd name="T1" fmla="*/ 12 h 12"/>
                <a:gd name="T2" fmla="*/ 2 w 12"/>
                <a:gd name="T3" fmla="*/ 8 h 12"/>
                <a:gd name="T4" fmla="*/ 9 w 12"/>
                <a:gd name="T5" fmla="*/ 1 h 12"/>
                <a:gd name="T6" fmla="*/ 11 w 12"/>
                <a:gd name="T7" fmla="*/ 7 h 12"/>
                <a:gd name="T8" fmla="*/ 4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12"/>
                  </a:moveTo>
                  <a:cubicBezTo>
                    <a:pt x="4" y="12"/>
                    <a:pt x="0" y="12"/>
                    <a:pt x="2" y="8"/>
                  </a:cubicBezTo>
                  <a:cubicBezTo>
                    <a:pt x="3" y="5"/>
                    <a:pt x="5" y="0"/>
                    <a:pt x="9" y="1"/>
                  </a:cubicBezTo>
                  <a:cubicBezTo>
                    <a:pt x="12" y="2"/>
                    <a:pt x="12" y="4"/>
                    <a:pt x="11" y="7"/>
                  </a:cubicBezTo>
                  <a:cubicBezTo>
                    <a:pt x="10" y="9"/>
                    <a:pt x="5" y="12"/>
                    <a:pt x="4" y="12"/>
                  </a:cubicBez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Oval 691"/>
            <p:cNvSpPr>
              <a:spLocks noChangeArrowheads="1"/>
            </p:cNvSpPr>
            <p:nvPr/>
          </p:nvSpPr>
          <p:spPr bwMode="auto">
            <a:xfrm>
              <a:off x="8625761" y="2334061"/>
              <a:ext cx="34136" cy="341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Oval 692"/>
            <p:cNvSpPr>
              <a:spLocks noChangeArrowheads="1"/>
            </p:cNvSpPr>
            <p:nvPr/>
          </p:nvSpPr>
          <p:spPr bwMode="auto">
            <a:xfrm>
              <a:off x="8636430" y="2342595"/>
              <a:ext cx="19202" cy="213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Oval 693"/>
            <p:cNvSpPr>
              <a:spLocks noChangeArrowheads="1"/>
            </p:cNvSpPr>
            <p:nvPr/>
          </p:nvSpPr>
          <p:spPr bwMode="auto">
            <a:xfrm>
              <a:off x="8636430" y="2342595"/>
              <a:ext cx="8534" cy="1066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694"/>
            <p:cNvSpPr>
              <a:spLocks/>
            </p:cNvSpPr>
            <p:nvPr/>
          </p:nvSpPr>
          <p:spPr bwMode="auto">
            <a:xfrm>
              <a:off x="9035395" y="2016167"/>
              <a:ext cx="119477" cy="136545"/>
            </a:xfrm>
            <a:custGeom>
              <a:avLst/>
              <a:gdLst>
                <a:gd name="T0" fmla="*/ 0 w 24"/>
                <a:gd name="T1" fmla="*/ 27 h 27"/>
                <a:gd name="T2" fmla="*/ 16 w 24"/>
                <a:gd name="T3" fmla="*/ 8 h 27"/>
                <a:gd name="T4" fmla="*/ 24 w 24"/>
                <a:gd name="T5" fmla="*/ 0 h 27"/>
                <a:gd name="T6" fmla="*/ 14 w 24"/>
                <a:gd name="T7" fmla="*/ 8 h 27"/>
                <a:gd name="T8" fmla="*/ 0 w 24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7">
                  <a:moveTo>
                    <a:pt x="0" y="27"/>
                  </a:moveTo>
                  <a:cubicBezTo>
                    <a:pt x="0" y="27"/>
                    <a:pt x="15" y="14"/>
                    <a:pt x="16" y="8"/>
                  </a:cubicBezTo>
                  <a:cubicBezTo>
                    <a:pt x="16" y="2"/>
                    <a:pt x="24" y="0"/>
                    <a:pt x="24" y="0"/>
                  </a:cubicBezTo>
                  <a:cubicBezTo>
                    <a:pt x="24" y="0"/>
                    <a:pt x="14" y="6"/>
                    <a:pt x="14" y="8"/>
                  </a:cubicBezTo>
                  <a:cubicBezTo>
                    <a:pt x="14" y="10"/>
                    <a:pt x="4" y="24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695"/>
            <p:cNvSpPr>
              <a:spLocks/>
            </p:cNvSpPr>
            <p:nvPr/>
          </p:nvSpPr>
          <p:spPr bwMode="auto">
            <a:xfrm>
              <a:off x="8796442" y="1777214"/>
              <a:ext cx="162147" cy="192016"/>
            </a:xfrm>
            <a:custGeom>
              <a:avLst/>
              <a:gdLst>
                <a:gd name="T0" fmla="*/ 1 w 32"/>
                <a:gd name="T1" fmla="*/ 37 h 38"/>
                <a:gd name="T2" fmla="*/ 32 w 32"/>
                <a:gd name="T3" fmla="*/ 3 h 38"/>
                <a:gd name="T4" fmla="*/ 1 w 32"/>
                <a:gd name="T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8">
                  <a:moveTo>
                    <a:pt x="1" y="37"/>
                  </a:moveTo>
                  <a:cubicBezTo>
                    <a:pt x="1" y="37"/>
                    <a:pt x="32" y="0"/>
                    <a:pt x="32" y="3"/>
                  </a:cubicBezTo>
                  <a:cubicBezTo>
                    <a:pt x="32" y="7"/>
                    <a:pt x="0" y="38"/>
                    <a:pt x="1" y="37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696"/>
            <p:cNvSpPr>
              <a:spLocks/>
            </p:cNvSpPr>
            <p:nvPr/>
          </p:nvSpPr>
          <p:spPr bwMode="auto">
            <a:xfrm>
              <a:off x="8817777" y="1843353"/>
              <a:ext cx="115210" cy="117344"/>
            </a:xfrm>
            <a:custGeom>
              <a:avLst/>
              <a:gdLst>
                <a:gd name="T0" fmla="*/ 0 w 23"/>
                <a:gd name="T1" fmla="*/ 23 h 23"/>
                <a:gd name="T2" fmla="*/ 23 w 23"/>
                <a:gd name="T3" fmla="*/ 3 h 23"/>
                <a:gd name="T4" fmla="*/ 0 w 23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0" y="23"/>
                  </a:moveTo>
                  <a:cubicBezTo>
                    <a:pt x="0" y="23"/>
                    <a:pt x="23" y="0"/>
                    <a:pt x="23" y="3"/>
                  </a:cubicBezTo>
                  <a:cubicBezTo>
                    <a:pt x="22" y="6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697"/>
            <p:cNvSpPr>
              <a:spLocks/>
            </p:cNvSpPr>
            <p:nvPr/>
          </p:nvSpPr>
          <p:spPr bwMode="auto">
            <a:xfrm>
              <a:off x="8822044" y="1879622"/>
              <a:ext cx="91742" cy="96009"/>
            </a:xfrm>
            <a:custGeom>
              <a:avLst/>
              <a:gdLst>
                <a:gd name="T0" fmla="*/ 0 w 18"/>
                <a:gd name="T1" fmla="*/ 19 h 19"/>
                <a:gd name="T2" fmla="*/ 18 w 18"/>
                <a:gd name="T3" fmla="*/ 4 h 19"/>
                <a:gd name="T4" fmla="*/ 0 w 18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0" y="19"/>
                  </a:moveTo>
                  <a:cubicBezTo>
                    <a:pt x="0" y="19"/>
                    <a:pt x="17" y="0"/>
                    <a:pt x="18" y="4"/>
                  </a:cubicBezTo>
                  <a:cubicBezTo>
                    <a:pt x="16" y="7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698"/>
            <p:cNvSpPr>
              <a:spLocks/>
            </p:cNvSpPr>
            <p:nvPr/>
          </p:nvSpPr>
          <p:spPr bwMode="auto">
            <a:xfrm>
              <a:off x="8832712" y="1924427"/>
              <a:ext cx="70406" cy="74673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3 h 15"/>
                <a:gd name="T4" fmla="*/ 0 w 1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0" y="15"/>
                    <a:pt x="14" y="0"/>
                    <a:pt x="14" y="3"/>
                  </a:cubicBezTo>
                  <a:cubicBezTo>
                    <a:pt x="13" y="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699"/>
            <p:cNvSpPr>
              <a:spLocks/>
            </p:cNvSpPr>
            <p:nvPr/>
          </p:nvSpPr>
          <p:spPr bwMode="auto">
            <a:xfrm>
              <a:off x="8828445" y="1954296"/>
              <a:ext cx="70406" cy="70406"/>
            </a:xfrm>
            <a:custGeom>
              <a:avLst/>
              <a:gdLst>
                <a:gd name="T0" fmla="*/ 1 w 14"/>
                <a:gd name="T1" fmla="*/ 12 h 14"/>
                <a:gd name="T2" fmla="*/ 13 w 14"/>
                <a:gd name="T3" fmla="*/ 3 h 14"/>
                <a:gd name="T4" fmla="*/ 1 w 14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1" y="12"/>
                  </a:moveTo>
                  <a:cubicBezTo>
                    <a:pt x="1" y="12"/>
                    <a:pt x="14" y="0"/>
                    <a:pt x="13" y="3"/>
                  </a:cubicBezTo>
                  <a:cubicBezTo>
                    <a:pt x="11" y="7"/>
                    <a:pt x="0" y="14"/>
                    <a:pt x="1" y="12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700"/>
            <p:cNvSpPr>
              <a:spLocks/>
            </p:cNvSpPr>
            <p:nvPr/>
          </p:nvSpPr>
          <p:spPr bwMode="auto">
            <a:xfrm>
              <a:off x="8843379" y="1979898"/>
              <a:ext cx="55471" cy="59738"/>
            </a:xfrm>
            <a:custGeom>
              <a:avLst/>
              <a:gdLst>
                <a:gd name="T0" fmla="*/ 0 w 11"/>
                <a:gd name="T1" fmla="*/ 9 h 12"/>
                <a:gd name="T2" fmla="*/ 10 w 11"/>
                <a:gd name="T3" fmla="*/ 2 h 12"/>
                <a:gd name="T4" fmla="*/ 0 w 1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0" y="9"/>
                  </a:moveTo>
                  <a:cubicBezTo>
                    <a:pt x="0" y="9"/>
                    <a:pt x="11" y="0"/>
                    <a:pt x="10" y="2"/>
                  </a:cubicBezTo>
                  <a:cubicBezTo>
                    <a:pt x="9" y="4"/>
                    <a:pt x="0" y="12"/>
                    <a:pt x="0" y="9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701"/>
            <p:cNvSpPr>
              <a:spLocks/>
            </p:cNvSpPr>
            <p:nvPr/>
          </p:nvSpPr>
          <p:spPr bwMode="auto">
            <a:xfrm>
              <a:off x="8847646" y="1994832"/>
              <a:ext cx="51204" cy="51204"/>
            </a:xfrm>
            <a:custGeom>
              <a:avLst/>
              <a:gdLst>
                <a:gd name="T0" fmla="*/ 1 w 10"/>
                <a:gd name="T1" fmla="*/ 7 h 10"/>
                <a:gd name="T2" fmla="*/ 10 w 10"/>
                <a:gd name="T3" fmla="*/ 1 h 10"/>
                <a:gd name="T4" fmla="*/ 1 w 10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1" y="7"/>
                    <a:pt x="10" y="0"/>
                    <a:pt x="10" y="1"/>
                  </a:cubicBezTo>
                  <a:cubicBezTo>
                    <a:pt x="10" y="3"/>
                    <a:pt x="0" y="10"/>
                    <a:pt x="1" y="7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702"/>
            <p:cNvSpPr>
              <a:spLocks/>
            </p:cNvSpPr>
            <p:nvPr/>
          </p:nvSpPr>
          <p:spPr bwMode="auto">
            <a:xfrm>
              <a:off x="8858315" y="2016167"/>
              <a:ext cx="29869" cy="34136"/>
            </a:xfrm>
            <a:custGeom>
              <a:avLst/>
              <a:gdLst>
                <a:gd name="T0" fmla="*/ 1 w 6"/>
                <a:gd name="T1" fmla="*/ 5 h 7"/>
                <a:gd name="T2" fmla="*/ 6 w 6"/>
                <a:gd name="T3" fmla="*/ 1 h 7"/>
                <a:gd name="T4" fmla="*/ 1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5"/>
                  </a:moveTo>
                  <a:cubicBezTo>
                    <a:pt x="1" y="5"/>
                    <a:pt x="6" y="0"/>
                    <a:pt x="6" y="1"/>
                  </a:cubicBezTo>
                  <a:cubicBezTo>
                    <a:pt x="6" y="2"/>
                    <a:pt x="0" y="7"/>
                    <a:pt x="1" y="5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703"/>
            <p:cNvSpPr>
              <a:spLocks/>
            </p:cNvSpPr>
            <p:nvPr/>
          </p:nvSpPr>
          <p:spPr bwMode="auto">
            <a:xfrm>
              <a:off x="8862582" y="2024701"/>
              <a:ext cx="29869" cy="36270"/>
            </a:xfrm>
            <a:custGeom>
              <a:avLst/>
              <a:gdLst>
                <a:gd name="T0" fmla="*/ 1 w 6"/>
                <a:gd name="T1" fmla="*/ 5 h 7"/>
                <a:gd name="T2" fmla="*/ 5 w 6"/>
                <a:gd name="T3" fmla="*/ 2 h 7"/>
                <a:gd name="T4" fmla="*/ 1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5"/>
                  </a:moveTo>
                  <a:cubicBezTo>
                    <a:pt x="1" y="5"/>
                    <a:pt x="6" y="0"/>
                    <a:pt x="5" y="2"/>
                  </a:cubicBezTo>
                  <a:cubicBezTo>
                    <a:pt x="4" y="3"/>
                    <a:pt x="0" y="7"/>
                    <a:pt x="1" y="5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704"/>
            <p:cNvSpPr>
              <a:spLocks/>
            </p:cNvSpPr>
            <p:nvPr/>
          </p:nvSpPr>
          <p:spPr bwMode="auto">
            <a:xfrm>
              <a:off x="8866849" y="2039636"/>
              <a:ext cx="25602" cy="25602"/>
            </a:xfrm>
            <a:custGeom>
              <a:avLst/>
              <a:gdLst>
                <a:gd name="T0" fmla="*/ 0 w 5"/>
                <a:gd name="T1" fmla="*/ 3 h 5"/>
                <a:gd name="T2" fmla="*/ 5 w 5"/>
                <a:gd name="T3" fmla="*/ 1 h 5"/>
                <a:gd name="T4" fmla="*/ 0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3"/>
                    <a:pt x="5" y="0"/>
                    <a:pt x="5" y="1"/>
                  </a:cubicBezTo>
                  <a:cubicBezTo>
                    <a:pt x="4" y="3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705"/>
            <p:cNvSpPr>
              <a:spLocks/>
            </p:cNvSpPr>
            <p:nvPr/>
          </p:nvSpPr>
          <p:spPr bwMode="auto">
            <a:xfrm>
              <a:off x="8979924" y="2242319"/>
              <a:ext cx="241087" cy="70406"/>
            </a:xfrm>
            <a:custGeom>
              <a:avLst/>
              <a:gdLst>
                <a:gd name="T0" fmla="*/ 1 w 48"/>
                <a:gd name="T1" fmla="*/ 0 h 14"/>
                <a:gd name="T2" fmla="*/ 0 w 48"/>
                <a:gd name="T3" fmla="*/ 5 h 14"/>
                <a:gd name="T4" fmla="*/ 3 w 48"/>
                <a:gd name="T5" fmla="*/ 1 h 14"/>
                <a:gd name="T6" fmla="*/ 4 w 48"/>
                <a:gd name="T7" fmla="*/ 2 h 14"/>
                <a:gd name="T8" fmla="*/ 4 w 48"/>
                <a:gd name="T9" fmla="*/ 7 h 14"/>
                <a:gd name="T10" fmla="*/ 6 w 48"/>
                <a:gd name="T11" fmla="*/ 3 h 14"/>
                <a:gd name="T12" fmla="*/ 10 w 48"/>
                <a:gd name="T13" fmla="*/ 8 h 14"/>
                <a:gd name="T14" fmla="*/ 11 w 48"/>
                <a:gd name="T15" fmla="*/ 4 h 14"/>
                <a:gd name="T16" fmla="*/ 13 w 48"/>
                <a:gd name="T17" fmla="*/ 11 h 14"/>
                <a:gd name="T18" fmla="*/ 15 w 48"/>
                <a:gd name="T19" fmla="*/ 4 h 14"/>
                <a:gd name="T20" fmla="*/ 20 w 48"/>
                <a:gd name="T21" fmla="*/ 9 h 14"/>
                <a:gd name="T22" fmla="*/ 21 w 48"/>
                <a:gd name="T23" fmla="*/ 4 h 14"/>
                <a:gd name="T24" fmla="*/ 24 w 48"/>
                <a:gd name="T25" fmla="*/ 12 h 14"/>
                <a:gd name="T26" fmla="*/ 28 w 48"/>
                <a:gd name="T27" fmla="*/ 5 h 14"/>
                <a:gd name="T28" fmla="*/ 28 w 48"/>
                <a:gd name="T29" fmla="*/ 12 h 14"/>
                <a:gd name="T30" fmla="*/ 34 w 48"/>
                <a:gd name="T31" fmla="*/ 5 h 14"/>
                <a:gd name="T32" fmla="*/ 30 w 48"/>
                <a:gd name="T33" fmla="*/ 13 h 14"/>
                <a:gd name="T34" fmla="*/ 39 w 48"/>
                <a:gd name="T35" fmla="*/ 4 h 14"/>
                <a:gd name="T36" fmla="*/ 46 w 48"/>
                <a:gd name="T37" fmla="*/ 6 h 14"/>
                <a:gd name="T38" fmla="*/ 39 w 48"/>
                <a:gd name="T39" fmla="*/ 3 h 14"/>
                <a:gd name="T40" fmla="*/ 1 w 48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4">
                  <a:moveTo>
                    <a:pt x="1" y="0"/>
                  </a:moveTo>
                  <a:cubicBezTo>
                    <a:pt x="1" y="0"/>
                    <a:pt x="1" y="4"/>
                    <a:pt x="0" y="5"/>
                  </a:cubicBezTo>
                  <a:cubicBezTo>
                    <a:pt x="0" y="5"/>
                    <a:pt x="3" y="3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5"/>
                    <a:pt x="4" y="7"/>
                  </a:cubicBezTo>
                  <a:cubicBezTo>
                    <a:pt x="4" y="7"/>
                    <a:pt x="6" y="6"/>
                    <a:pt x="6" y="3"/>
                  </a:cubicBezTo>
                  <a:cubicBezTo>
                    <a:pt x="6" y="3"/>
                    <a:pt x="12" y="3"/>
                    <a:pt x="10" y="8"/>
                  </a:cubicBezTo>
                  <a:cubicBezTo>
                    <a:pt x="10" y="8"/>
                    <a:pt x="12" y="7"/>
                    <a:pt x="11" y="4"/>
                  </a:cubicBezTo>
                  <a:cubicBezTo>
                    <a:pt x="11" y="4"/>
                    <a:pt x="19" y="4"/>
                    <a:pt x="13" y="11"/>
                  </a:cubicBezTo>
                  <a:cubicBezTo>
                    <a:pt x="13" y="11"/>
                    <a:pt x="19" y="8"/>
                    <a:pt x="15" y="4"/>
                  </a:cubicBezTo>
                  <a:cubicBezTo>
                    <a:pt x="15" y="4"/>
                    <a:pt x="23" y="3"/>
                    <a:pt x="20" y="9"/>
                  </a:cubicBezTo>
                  <a:cubicBezTo>
                    <a:pt x="20" y="9"/>
                    <a:pt x="24" y="8"/>
                    <a:pt x="21" y="4"/>
                  </a:cubicBezTo>
                  <a:cubicBezTo>
                    <a:pt x="21" y="4"/>
                    <a:pt x="33" y="4"/>
                    <a:pt x="24" y="12"/>
                  </a:cubicBezTo>
                  <a:cubicBezTo>
                    <a:pt x="24" y="12"/>
                    <a:pt x="30" y="10"/>
                    <a:pt x="28" y="5"/>
                  </a:cubicBezTo>
                  <a:cubicBezTo>
                    <a:pt x="28" y="5"/>
                    <a:pt x="40" y="6"/>
                    <a:pt x="28" y="12"/>
                  </a:cubicBezTo>
                  <a:cubicBezTo>
                    <a:pt x="28" y="12"/>
                    <a:pt x="36" y="11"/>
                    <a:pt x="34" y="5"/>
                  </a:cubicBezTo>
                  <a:cubicBezTo>
                    <a:pt x="34" y="5"/>
                    <a:pt x="44" y="9"/>
                    <a:pt x="30" y="13"/>
                  </a:cubicBezTo>
                  <a:cubicBezTo>
                    <a:pt x="30" y="13"/>
                    <a:pt x="42" y="14"/>
                    <a:pt x="39" y="4"/>
                  </a:cubicBezTo>
                  <a:cubicBezTo>
                    <a:pt x="39" y="4"/>
                    <a:pt x="46" y="3"/>
                    <a:pt x="46" y="6"/>
                  </a:cubicBezTo>
                  <a:cubicBezTo>
                    <a:pt x="46" y="6"/>
                    <a:pt x="48" y="2"/>
                    <a:pt x="39" y="3"/>
                  </a:cubicBezTo>
                  <a:cubicBezTo>
                    <a:pt x="39" y="3"/>
                    <a:pt x="12" y="6"/>
                    <a:pt x="1" y="0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706"/>
            <p:cNvSpPr>
              <a:spLocks noEditPoints="1"/>
            </p:cNvSpPr>
            <p:nvPr/>
          </p:nvSpPr>
          <p:spPr bwMode="auto">
            <a:xfrm>
              <a:off x="6494386" y="2267921"/>
              <a:ext cx="1888157" cy="1721743"/>
            </a:xfrm>
            <a:custGeom>
              <a:avLst/>
              <a:gdLst>
                <a:gd name="T0" fmla="*/ 239 w 374"/>
                <a:gd name="T1" fmla="*/ 201 h 341"/>
                <a:gd name="T2" fmla="*/ 262 w 374"/>
                <a:gd name="T3" fmla="*/ 212 h 341"/>
                <a:gd name="T4" fmla="*/ 290 w 374"/>
                <a:gd name="T5" fmla="*/ 190 h 341"/>
                <a:gd name="T6" fmla="*/ 279 w 374"/>
                <a:gd name="T7" fmla="*/ 238 h 341"/>
                <a:gd name="T8" fmla="*/ 304 w 374"/>
                <a:gd name="T9" fmla="*/ 224 h 341"/>
                <a:gd name="T10" fmla="*/ 320 w 374"/>
                <a:gd name="T11" fmla="*/ 249 h 341"/>
                <a:gd name="T12" fmla="*/ 185 w 374"/>
                <a:gd name="T13" fmla="*/ 323 h 341"/>
                <a:gd name="T14" fmla="*/ 134 w 374"/>
                <a:gd name="T15" fmla="*/ 272 h 341"/>
                <a:gd name="T16" fmla="*/ 128 w 374"/>
                <a:gd name="T17" fmla="*/ 266 h 341"/>
                <a:gd name="T18" fmla="*/ 182 w 374"/>
                <a:gd name="T19" fmla="*/ 254 h 341"/>
                <a:gd name="T20" fmla="*/ 250 w 374"/>
                <a:gd name="T21" fmla="*/ 277 h 341"/>
                <a:gd name="T22" fmla="*/ 210 w 374"/>
                <a:gd name="T23" fmla="*/ 208 h 341"/>
                <a:gd name="T24" fmla="*/ 239 w 374"/>
                <a:gd name="T25" fmla="*/ 228 h 341"/>
                <a:gd name="T26" fmla="*/ 253 w 374"/>
                <a:gd name="T27" fmla="*/ 167 h 341"/>
                <a:gd name="T28" fmla="*/ 250 w 374"/>
                <a:gd name="T29" fmla="*/ 222 h 341"/>
                <a:gd name="T30" fmla="*/ 294 w 374"/>
                <a:gd name="T31" fmla="*/ 219 h 341"/>
                <a:gd name="T32" fmla="*/ 365 w 374"/>
                <a:gd name="T33" fmla="*/ 190 h 341"/>
                <a:gd name="T34" fmla="*/ 333 w 374"/>
                <a:gd name="T35" fmla="*/ 189 h 341"/>
                <a:gd name="T36" fmla="*/ 206 w 374"/>
                <a:gd name="T37" fmla="*/ 78 h 341"/>
                <a:gd name="T38" fmla="*/ 36 w 374"/>
                <a:gd name="T39" fmla="*/ 95 h 341"/>
                <a:gd name="T40" fmla="*/ 155 w 374"/>
                <a:gd name="T41" fmla="*/ 225 h 341"/>
                <a:gd name="T42" fmla="*/ 234 w 374"/>
                <a:gd name="T43" fmla="*/ 326 h 341"/>
                <a:gd name="T44" fmla="*/ 296 w 374"/>
                <a:gd name="T45" fmla="*/ 171 h 341"/>
                <a:gd name="T46" fmla="*/ 237 w 374"/>
                <a:gd name="T47" fmla="*/ 199 h 341"/>
                <a:gd name="T48" fmla="*/ 168 w 374"/>
                <a:gd name="T49" fmla="*/ 131 h 341"/>
                <a:gd name="T50" fmla="*/ 187 w 374"/>
                <a:gd name="T51" fmla="*/ 129 h 341"/>
                <a:gd name="T52" fmla="*/ 141 w 374"/>
                <a:gd name="T53" fmla="*/ 104 h 341"/>
                <a:gd name="T54" fmla="*/ 140 w 374"/>
                <a:gd name="T55" fmla="*/ 130 h 341"/>
                <a:gd name="T56" fmla="*/ 215 w 374"/>
                <a:gd name="T57" fmla="*/ 173 h 341"/>
                <a:gd name="T58" fmla="*/ 233 w 374"/>
                <a:gd name="T59" fmla="*/ 153 h 341"/>
                <a:gd name="T60" fmla="*/ 236 w 374"/>
                <a:gd name="T61" fmla="*/ 76 h 341"/>
                <a:gd name="T62" fmla="*/ 186 w 374"/>
                <a:gd name="T63" fmla="*/ 85 h 341"/>
                <a:gd name="T64" fmla="*/ 118 w 374"/>
                <a:gd name="T65" fmla="*/ 87 h 341"/>
                <a:gd name="T66" fmla="*/ 37 w 374"/>
                <a:gd name="T67" fmla="*/ 46 h 341"/>
                <a:gd name="T68" fmla="*/ 70 w 374"/>
                <a:gd name="T69" fmla="*/ 42 h 341"/>
                <a:gd name="T70" fmla="*/ 21 w 374"/>
                <a:gd name="T71" fmla="*/ 41 h 341"/>
                <a:gd name="T72" fmla="*/ 36 w 374"/>
                <a:gd name="T73" fmla="*/ 94 h 341"/>
                <a:gd name="T74" fmla="*/ 51 w 374"/>
                <a:gd name="T75" fmla="*/ 66 h 341"/>
                <a:gd name="T76" fmla="*/ 62 w 374"/>
                <a:gd name="T77" fmla="*/ 42 h 341"/>
                <a:gd name="T78" fmla="*/ 87 w 374"/>
                <a:gd name="T79" fmla="*/ 94 h 341"/>
                <a:gd name="T80" fmla="*/ 83 w 374"/>
                <a:gd name="T81" fmla="*/ 102 h 341"/>
                <a:gd name="T82" fmla="*/ 34 w 374"/>
                <a:gd name="T83" fmla="*/ 139 h 341"/>
                <a:gd name="T84" fmla="*/ 101 w 374"/>
                <a:gd name="T85" fmla="*/ 147 h 341"/>
                <a:gd name="T86" fmla="*/ 102 w 374"/>
                <a:gd name="T87" fmla="*/ 113 h 341"/>
                <a:gd name="T88" fmla="*/ 125 w 374"/>
                <a:gd name="T89" fmla="*/ 121 h 341"/>
                <a:gd name="T90" fmla="*/ 118 w 374"/>
                <a:gd name="T91" fmla="*/ 169 h 341"/>
                <a:gd name="T92" fmla="*/ 132 w 374"/>
                <a:gd name="T93" fmla="*/ 199 h 341"/>
                <a:gd name="T94" fmla="*/ 191 w 374"/>
                <a:gd name="T95" fmla="*/ 203 h 341"/>
                <a:gd name="T96" fmla="*/ 209 w 374"/>
                <a:gd name="T97" fmla="*/ 187 h 341"/>
                <a:gd name="T98" fmla="*/ 273 w 374"/>
                <a:gd name="T99" fmla="*/ 273 h 341"/>
                <a:gd name="T100" fmla="*/ 223 w 374"/>
                <a:gd name="T101" fmla="*/ 308 h 341"/>
                <a:gd name="T102" fmla="*/ 251 w 374"/>
                <a:gd name="T103" fmla="*/ 311 h 341"/>
                <a:gd name="T104" fmla="*/ 273 w 374"/>
                <a:gd name="T105" fmla="*/ 317 h 341"/>
                <a:gd name="T106" fmla="*/ 292 w 374"/>
                <a:gd name="T107" fmla="*/ 307 h 341"/>
                <a:gd name="T108" fmla="*/ 320 w 374"/>
                <a:gd name="T109" fmla="*/ 273 h 341"/>
                <a:gd name="T110" fmla="*/ 359 w 374"/>
                <a:gd name="T111" fmla="*/ 296 h 341"/>
                <a:gd name="T112" fmla="*/ 347 w 374"/>
                <a:gd name="T113" fmla="*/ 300 h 341"/>
                <a:gd name="T114" fmla="*/ 335 w 374"/>
                <a:gd name="T115" fmla="*/ 312 h 341"/>
                <a:gd name="T116" fmla="*/ 296 w 374"/>
                <a:gd name="T117" fmla="*/ 309 h 341"/>
                <a:gd name="T118" fmla="*/ 320 w 374"/>
                <a:gd name="T119" fmla="*/ 325 h 341"/>
                <a:gd name="T120" fmla="*/ 137 w 374"/>
                <a:gd name="T121" fmla="*/ 1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4" h="341">
                  <a:moveTo>
                    <a:pt x="127" y="114"/>
                  </a:moveTo>
                  <a:cubicBezTo>
                    <a:pt x="127" y="114"/>
                    <a:pt x="127" y="118"/>
                    <a:pt x="129" y="116"/>
                  </a:cubicBezTo>
                  <a:cubicBezTo>
                    <a:pt x="130" y="114"/>
                    <a:pt x="129" y="113"/>
                    <a:pt x="127" y="114"/>
                  </a:cubicBezTo>
                  <a:close/>
                  <a:moveTo>
                    <a:pt x="233" y="325"/>
                  </a:moveTo>
                  <a:cubicBezTo>
                    <a:pt x="233" y="325"/>
                    <a:pt x="233" y="324"/>
                    <a:pt x="233" y="325"/>
                  </a:cubicBezTo>
                  <a:cubicBezTo>
                    <a:pt x="233" y="326"/>
                    <a:pt x="234" y="326"/>
                    <a:pt x="234" y="326"/>
                  </a:cubicBezTo>
                  <a:cubicBezTo>
                    <a:pt x="234" y="326"/>
                    <a:pt x="235" y="326"/>
                    <a:pt x="235" y="326"/>
                  </a:cubicBezTo>
                  <a:cubicBezTo>
                    <a:pt x="235" y="326"/>
                    <a:pt x="233" y="324"/>
                    <a:pt x="230" y="322"/>
                  </a:cubicBezTo>
                  <a:cubicBezTo>
                    <a:pt x="230" y="323"/>
                    <a:pt x="230" y="323"/>
                    <a:pt x="231" y="323"/>
                  </a:cubicBezTo>
                  <a:cubicBezTo>
                    <a:pt x="232" y="324"/>
                    <a:pt x="232" y="324"/>
                    <a:pt x="233" y="325"/>
                  </a:cubicBezTo>
                  <a:close/>
                  <a:moveTo>
                    <a:pt x="156" y="85"/>
                  </a:moveTo>
                  <a:cubicBezTo>
                    <a:pt x="157" y="85"/>
                    <a:pt x="157" y="85"/>
                    <a:pt x="157" y="85"/>
                  </a:cubicBezTo>
                  <a:cubicBezTo>
                    <a:pt x="157" y="85"/>
                    <a:pt x="156" y="85"/>
                    <a:pt x="156" y="85"/>
                  </a:cubicBezTo>
                  <a:close/>
                  <a:moveTo>
                    <a:pt x="164" y="278"/>
                  </a:moveTo>
                  <a:cubicBezTo>
                    <a:pt x="165" y="278"/>
                    <a:pt x="165" y="278"/>
                    <a:pt x="166" y="279"/>
                  </a:cubicBezTo>
                  <a:cubicBezTo>
                    <a:pt x="166" y="279"/>
                    <a:pt x="165" y="278"/>
                    <a:pt x="164" y="278"/>
                  </a:cubicBezTo>
                  <a:close/>
                  <a:moveTo>
                    <a:pt x="239" y="201"/>
                  </a:moveTo>
                  <a:cubicBezTo>
                    <a:pt x="237" y="201"/>
                    <a:pt x="237" y="201"/>
                    <a:pt x="237" y="201"/>
                  </a:cubicBezTo>
                  <a:cubicBezTo>
                    <a:pt x="237" y="201"/>
                    <a:pt x="244" y="214"/>
                    <a:pt x="247" y="218"/>
                  </a:cubicBezTo>
                  <a:cubicBezTo>
                    <a:pt x="246" y="216"/>
                    <a:pt x="245" y="214"/>
                    <a:pt x="244" y="211"/>
                  </a:cubicBezTo>
                  <a:cubicBezTo>
                    <a:pt x="243" y="208"/>
                    <a:pt x="240" y="203"/>
                    <a:pt x="239" y="201"/>
                  </a:cubicBezTo>
                  <a:close/>
                  <a:moveTo>
                    <a:pt x="131" y="121"/>
                  </a:moveTo>
                  <a:cubicBezTo>
                    <a:pt x="132" y="124"/>
                    <a:pt x="136" y="124"/>
                    <a:pt x="135" y="121"/>
                  </a:cubicBezTo>
                  <a:cubicBezTo>
                    <a:pt x="135" y="121"/>
                    <a:pt x="130" y="118"/>
                    <a:pt x="131" y="121"/>
                  </a:cubicBezTo>
                  <a:close/>
                  <a:moveTo>
                    <a:pt x="223" y="289"/>
                  </a:moveTo>
                  <a:cubicBezTo>
                    <a:pt x="225" y="289"/>
                    <a:pt x="227" y="288"/>
                    <a:pt x="229" y="288"/>
                  </a:cubicBezTo>
                  <a:cubicBezTo>
                    <a:pt x="228" y="288"/>
                    <a:pt x="228" y="288"/>
                    <a:pt x="228" y="288"/>
                  </a:cubicBezTo>
                  <a:cubicBezTo>
                    <a:pt x="226" y="288"/>
                    <a:pt x="225" y="288"/>
                    <a:pt x="223" y="289"/>
                  </a:cubicBezTo>
                  <a:close/>
                  <a:moveTo>
                    <a:pt x="286" y="185"/>
                  </a:moveTo>
                  <a:cubicBezTo>
                    <a:pt x="284" y="186"/>
                    <a:pt x="283" y="185"/>
                    <a:pt x="283" y="185"/>
                  </a:cubicBezTo>
                  <a:cubicBezTo>
                    <a:pt x="277" y="188"/>
                    <a:pt x="271" y="193"/>
                    <a:pt x="265" y="199"/>
                  </a:cubicBezTo>
                  <a:cubicBezTo>
                    <a:pt x="266" y="199"/>
                    <a:pt x="267" y="198"/>
                    <a:pt x="268" y="198"/>
                  </a:cubicBezTo>
                  <a:cubicBezTo>
                    <a:pt x="268" y="199"/>
                    <a:pt x="267" y="200"/>
                    <a:pt x="266" y="201"/>
                  </a:cubicBezTo>
                  <a:cubicBezTo>
                    <a:pt x="262" y="212"/>
                    <a:pt x="262" y="212"/>
                    <a:pt x="262" y="212"/>
                  </a:cubicBezTo>
                  <a:cubicBezTo>
                    <a:pt x="262" y="212"/>
                    <a:pt x="267" y="203"/>
                    <a:pt x="268" y="201"/>
                  </a:cubicBezTo>
                  <a:cubicBezTo>
                    <a:pt x="269" y="199"/>
                    <a:pt x="270" y="201"/>
                    <a:pt x="269" y="204"/>
                  </a:cubicBezTo>
                  <a:cubicBezTo>
                    <a:pt x="269" y="206"/>
                    <a:pt x="270" y="203"/>
                    <a:pt x="271" y="199"/>
                  </a:cubicBezTo>
                  <a:cubicBezTo>
                    <a:pt x="272" y="197"/>
                    <a:pt x="272" y="196"/>
                    <a:pt x="273" y="195"/>
                  </a:cubicBezTo>
                  <a:cubicBezTo>
                    <a:pt x="273" y="195"/>
                    <a:pt x="274" y="194"/>
                    <a:pt x="274" y="193"/>
                  </a:cubicBezTo>
                  <a:cubicBezTo>
                    <a:pt x="275" y="194"/>
                    <a:pt x="275" y="194"/>
                    <a:pt x="275" y="195"/>
                  </a:cubicBezTo>
                  <a:cubicBezTo>
                    <a:pt x="275" y="200"/>
                    <a:pt x="273" y="205"/>
                    <a:pt x="275" y="202"/>
                  </a:cubicBezTo>
                  <a:cubicBezTo>
                    <a:pt x="276" y="200"/>
                    <a:pt x="276" y="188"/>
                    <a:pt x="278" y="191"/>
                  </a:cubicBezTo>
                  <a:cubicBezTo>
                    <a:pt x="279" y="195"/>
                    <a:pt x="277" y="205"/>
                    <a:pt x="279" y="202"/>
                  </a:cubicBezTo>
                  <a:cubicBezTo>
                    <a:pt x="281" y="198"/>
                    <a:pt x="282" y="185"/>
                    <a:pt x="282" y="189"/>
                  </a:cubicBezTo>
                  <a:cubicBezTo>
                    <a:pt x="283" y="193"/>
                    <a:pt x="282" y="203"/>
                    <a:pt x="283" y="200"/>
                  </a:cubicBezTo>
                  <a:cubicBezTo>
                    <a:pt x="283" y="197"/>
                    <a:pt x="284" y="189"/>
                    <a:pt x="285" y="189"/>
                  </a:cubicBezTo>
                  <a:cubicBezTo>
                    <a:pt x="285" y="189"/>
                    <a:pt x="285" y="199"/>
                    <a:pt x="286" y="198"/>
                  </a:cubicBezTo>
                  <a:cubicBezTo>
                    <a:pt x="287" y="197"/>
                    <a:pt x="286" y="188"/>
                    <a:pt x="287" y="190"/>
                  </a:cubicBezTo>
                  <a:cubicBezTo>
                    <a:pt x="287" y="191"/>
                    <a:pt x="288" y="196"/>
                    <a:pt x="288" y="195"/>
                  </a:cubicBezTo>
                  <a:cubicBezTo>
                    <a:pt x="288" y="194"/>
                    <a:pt x="289" y="190"/>
                    <a:pt x="288" y="188"/>
                  </a:cubicBezTo>
                  <a:cubicBezTo>
                    <a:pt x="289" y="189"/>
                    <a:pt x="290" y="189"/>
                    <a:pt x="290" y="190"/>
                  </a:cubicBezTo>
                  <a:cubicBezTo>
                    <a:pt x="290" y="188"/>
                    <a:pt x="289" y="187"/>
                    <a:pt x="289" y="187"/>
                  </a:cubicBezTo>
                  <a:cubicBezTo>
                    <a:pt x="288" y="184"/>
                    <a:pt x="288" y="184"/>
                    <a:pt x="286" y="185"/>
                  </a:cubicBezTo>
                  <a:close/>
                  <a:moveTo>
                    <a:pt x="261" y="274"/>
                  </a:moveTo>
                  <a:cubicBezTo>
                    <a:pt x="261" y="274"/>
                    <a:pt x="261" y="274"/>
                    <a:pt x="261" y="274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4"/>
                    <a:pt x="251" y="264"/>
                    <a:pt x="256" y="249"/>
                  </a:cubicBezTo>
                  <a:cubicBezTo>
                    <a:pt x="259" y="241"/>
                    <a:pt x="265" y="235"/>
                    <a:pt x="271" y="231"/>
                  </a:cubicBezTo>
                  <a:cubicBezTo>
                    <a:pt x="267" y="235"/>
                    <a:pt x="260" y="244"/>
                    <a:pt x="261" y="251"/>
                  </a:cubicBezTo>
                  <a:cubicBezTo>
                    <a:pt x="261" y="251"/>
                    <a:pt x="265" y="237"/>
                    <a:pt x="274" y="229"/>
                  </a:cubicBezTo>
                  <a:cubicBezTo>
                    <a:pt x="275" y="229"/>
                    <a:pt x="276" y="228"/>
                    <a:pt x="277" y="227"/>
                  </a:cubicBezTo>
                  <a:cubicBezTo>
                    <a:pt x="274" y="231"/>
                    <a:pt x="269" y="237"/>
                    <a:pt x="269" y="242"/>
                  </a:cubicBezTo>
                  <a:cubicBezTo>
                    <a:pt x="269" y="242"/>
                    <a:pt x="274" y="232"/>
                    <a:pt x="280" y="226"/>
                  </a:cubicBezTo>
                  <a:cubicBezTo>
                    <a:pt x="281" y="226"/>
                    <a:pt x="281" y="226"/>
                    <a:pt x="282" y="225"/>
                  </a:cubicBezTo>
                  <a:cubicBezTo>
                    <a:pt x="280" y="229"/>
                    <a:pt x="274" y="237"/>
                    <a:pt x="274" y="241"/>
                  </a:cubicBezTo>
                  <a:cubicBezTo>
                    <a:pt x="274" y="241"/>
                    <a:pt x="281" y="229"/>
                    <a:pt x="285" y="225"/>
                  </a:cubicBezTo>
                  <a:cubicBezTo>
                    <a:pt x="285" y="224"/>
                    <a:pt x="285" y="224"/>
                    <a:pt x="285" y="224"/>
                  </a:cubicBezTo>
                  <a:cubicBezTo>
                    <a:pt x="279" y="238"/>
                    <a:pt x="279" y="238"/>
                    <a:pt x="279" y="238"/>
                  </a:cubicBezTo>
                  <a:cubicBezTo>
                    <a:pt x="288" y="224"/>
                    <a:pt x="288" y="224"/>
                    <a:pt x="288" y="224"/>
                  </a:cubicBezTo>
                  <a:cubicBezTo>
                    <a:pt x="288" y="224"/>
                    <a:pt x="288" y="224"/>
                    <a:pt x="288" y="224"/>
                  </a:cubicBezTo>
                  <a:cubicBezTo>
                    <a:pt x="284" y="234"/>
                    <a:pt x="284" y="234"/>
                    <a:pt x="284" y="234"/>
                  </a:cubicBezTo>
                  <a:cubicBezTo>
                    <a:pt x="290" y="223"/>
                    <a:pt x="290" y="223"/>
                    <a:pt x="290" y="223"/>
                  </a:cubicBezTo>
                  <a:cubicBezTo>
                    <a:pt x="290" y="223"/>
                    <a:pt x="290" y="223"/>
                    <a:pt x="290" y="223"/>
                  </a:cubicBezTo>
                  <a:cubicBezTo>
                    <a:pt x="284" y="238"/>
                    <a:pt x="284" y="238"/>
                    <a:pt x="284" y="238"/>
                  </a:cubicBezTo>
                  <a:cubicBezTo>
                    <a:pt x="284" y="238"/>
                    <a:pt x="292" y="224"/>
                    <a:pt x="293" y="223"/>
                  </a:cubicBezTo>
                  <a:cubicBezTo>
                    <a:pt x="294" y="223"/>
                    <a:pt x="294" y="223"/>
                    <a:pt x="294" y="223"/>
                  </a:cubicBezTo>
                  <a:cubicBezTo>
                    <a:pt x="294" y="224"/>
                    <a:pt x="288" y="236"/>
                    <a:pt x="288" y="236"/>
                  </a:cubicBezTo>
                  <a:cubicBezTo>
                    <a:pt x="296" y="223"/>
                    <a:pt x="296" y="223"/>
                    <a:pt x="296" y="223"/>
                  </a:cubicBezTo>
                  <a:cubicBezTo>
                    <a:pt x="297" y="223"/>
                    <a:pt x="297" y="223"/>
                    <a:pt x="297" y="223"/>
                  </a:cubicBezTo>
                  <a:cubicBezTo>
                    <a:pt x="290" y="236"/>
                    <a:pt x="290" y="236"/>
                    <a:pt x="290" y="236"/>
                  </a:cubicBezTo>
                  <a:cubicBezTo>
                    <a:pt x="290" y="236"/>
                    <a:pt x="297" y="225"/>
                    <a:pt x="299" y="223"/>
                  </a:cubicBezTo>
                  <a:cubicBezTo>
                    <a:pt x="299" y="223"/>
                    <a:pt x="299" y="223"/>
                    <a:pt x="299" y="223"/>
                  </a:cubicBezTo>
                  <a:cubicBezTo>
                    <a:pt x="299" y="225"/>
                    <a:pt x="293" y="234"/>
                    <a:pt x="293" y="234"/>
                  </a:cubicBezTo>
                  <a:cubicBezTo>
                    <a:pt x="293" y="234"/>
                    <a:pt x="300" y="226"/>
                    <a:pt x="303" y="224"/>
                  </a:cubicBezTo>
                  <a:cubicBezTo>
                    <a:pt x="303" y="224"/>
                    <a:pt x="304" y="224"/>
                    <a:pt x="304" y="224"/>
                  </a:cubicBezTo>
                  <a:cubicBezTo>
                    <a:pt x="303" y="227"/>
                    <a:pt x="296" y="237"/>
                    <a:pt x="296" y="237"/>
                  </a:cubicBezTo>
                  <a:cubicBezTo>
                    <a:pt x="296" y="237"/>
                    <a:pt x="309" y="224"/>
                    <a:pt x="308" y="228"/>
                  </a:cubicBezTo>
                  <a:cubicBezTo>
                    <a:pt x="307" y="231"/>
                    <a:pt x="291" y="251"/>
                    <a:pt x="290" y="260"/>
                  </a:cubicBezTo>
                  <a:cubicBezTo>
                    <a:pt x="290" y="260"/>
                    <a:pt x="303" y="236"/>
                    <a:pt x="308" y="232"/>
                  </a:cubicBezTo>
                  <a:cubicBezTo>
                    <a:pt x="292" y="262"/>
                    <a:pt x="292" y="262"/>
                    <a:pt x="292" y="262"/>
                  </a:cubicBezTo>
                  <a:cubicBezTo>
                    <a:pt x="292" y="262"/>
                    <a:pt x="309" y="236"/>
                    <a:pt x="310" y="233"/>
                  </a:cubicBezTo>
                  <a:cubicBezTo>
                    <a:pt x="297" y="259"/>
                    <a:pt x="297" y="259"/>
                    <a:pt x="297" y="259"/>
                  </a:cubicBezTo>
                  <a:cubicBezTo>
                    <a:pt x="312" y="234"/>
                    <a:pt x="312" y="234"/>
                    <a:pt x="312" y="234"/>
                  </a:cubicBezTo>
                  <a:cubicBezTo>
                    <a:pt x="302" y="256"/>
                    <a:pt x="302" y="256"/>
                    <a:pt x="302" y="256"/>
                  </a:cubicBezTo>
                  <a:cubicBezTo>
                    <a:pt x="302" y="256"/>
                    <a:pt x="313" y="236"/>
                    <a:pt x="314" y="233"/>
                  </a:cubicBezTo>
                  <a:cubicBezTo>
                    <a:pt x="315" y="230"/>
                    <a:pt x="311" y="245"/>
                    <a:pt x="308" y="253"/>
                  </a:cubicBezTo>
                  <a:cubicBezTo>
                    <a:pt x="308" y="253"/>
                    <a:pt x="316" y="240"/>
                    <a:pt x="316" y="230"/>
                  </a:cubicBezTo>
                  <a:cubicBezTo>
                    <a:pt x="316" y="230"/>
                    <a:pt x="319" y="225"/>
                    <a:pt x="319" y="229"/>
                  </a:cubicBezTo>
                  <a:cubicBezTo>
                    <a:pt x="320" y="232"/>
                    <a:pt x="320" y="241"/>
                    <a:pt x="315" y="249"/>
                  </a:cubicBezTo>
                  <a:cubicBezTo>
                    <a:pt x="315" y="249"/>
                    <a:pt x="322" y="240"/>
                    <a:pt x="321" y="226"/>
                  </a:cubicBezTo>
                  <a:cubicBezTo>
                    <a:pt x="321" y="226"/>
                    <a:pt x="324" y="224"/>
                    <a:pt x="324" y="226"/>
                  </a:cubicBezTo>
                  <a:cubicBezTo>
                    <a:pt x="324" y="228"/>
                    <a:pt x="327" y="236"/>
                    <a:pt x="320" y="249"/>
                  </a:cubicBezTo>
                  <a:cubicBezTo>
                    <a:pt x="320" y="249"/>
                    <a:pt x="328" y="235"/>
                    <a:pt x="326" y="227"/>
                  </a:cubicBezTo>
                  <a:cubicBezTo>
                    <a:pt x="325" y="226"/>
                    <a:pt x="325" y="225"/>
                    <a:pt x="325" y="224"/>
                  </a:cubicBezTo>
                  <a:cubicBezTo>
                    <a:pt x="341" y="240"/>
                    <a:pt x="309" y="268"/>
                    <a:pt x="309" y="268"/>
                  </a:cubicBezTo>
                  <a:cubicBezTo>
                    <a:pt x="300" y="277"/>
                    <a:pt x="283" y="275"/>
                    <a:pt x="283" y="275"/>
                  </a:cubicBezTo>
                  <a:cubicBezTo>
                    <a:pt x="289" y="276"/>
                    <a:pt x="290" y="277"/>
                    <a:pt x="304" y="272"/>
                  </a:cubicBezTo>
                  <a:cubicBezTo>
                    <a:pt x="330" y="258"/>
                    <a:pt x="337" y="230"/>
                    <a:pt x="326" y="223"/>
                  </a:cubicBezTo>
                  <a:cubicBezTo>
                    <a:pt x="325" y="222"/>
                    <a:pt x="324" y="222"/>
                    <a:pt x="324" y="222"/>
                  </a:cubicBezTo>
                  <a:cubicBezTo>
                    <a:pt x="323" y="220"/>
                    <a:pt x="323" y="221"/>
                    <a:pt x="322" y="221"/>
                  </a:cubicBezTo>
                  <a:cubicBezTo>
                    <a:pt x="319" y="221"/>
                    <a:pt x="317" y="224"/>
                    <a:pt x="315" y="225"/>
                  </a:cubicBezTo>
                  <a:cubicBezTo>
                    <a:pt x="312" y="226"/>
                    <a:pt x="302" y="221"/>
                    <a:pt x="294" y="221"/>
                  </a:cubicBezTo>
                  <a:cubicBezTo>
                    <a:pt x="285" y="221"/>
                    <a:pt x="256" y="231"/>
                    <a:pt x="253" y="251"/>
                  </a:cubicBezTo>
                  <a:cubicBezTo>
                    <a:pt x="253" y="254"/>
                    <a:pt x="253" y="257"/>
                    <a:pt x="253" y="260"/>
                  </a:cubicBezTo>
                  <a:cubicBezTo>
                    <a:pt x="256" y="272"/>
                    <a:pt x="261" y="274"/>
                    <a:pt x="261" y="274"/>
                  </a:cubicBezTo>
                  <a:close/>
                  <a:moveTo>
                    <a:pt x="219" y="322"/>
                  </a:moveTo>
                  <a:cubicBezTo>
                    <a:pt x="212" y="326"/>
                    <a:pt x="208" y="330"/>
                    <a:pt x="202" y="328"/>
                  </a:cubicBezTo>
                  <a:cubicBezTo>
                    <a:pt x="196" y="326"/>
                    <a:pt x="188" y="322"/>
                    <a:pt x="184" y="322"/>
                  </a:cubicBezTo>
                  <a:cubicBezTo>
                    <a:pt x="184" y="322"/>
                    <a:pt x="185" y="323"/>
                    <a:pt x="185" y="323"/>
                  </a:cubicBezTo>
                  <a:cubicBezTo>
                    <a:pt x="184" y="323"/>
                    <a:pt x="183" y="323"/>
                    <a:pt x="183" y="323"/>
                  </a:cubicBezTo>
                  <a:cubicBezTo>
                    <a:pt x="183" y="323"/>
                    <a:pt x="183" y="323"/>
                    <a:pt x="183" y="323"/>
                  </a:cubicBezTo>
                  <a:cubicBezTo>
                    <a:pt x="183" y="323"/>
                    <a:pt x="183" y="321"/>
                    <a:pt x="186" y="321"/>
                  </a:cubicBezTo>
                  <a:cubicBezTo>
                    <a:pt x="188" y="321"/>
                    <a:pt x="192" y="322"/>
                    <a:pt x="193" y="316"/>
                  </a:cubicBezTo>
                  <a:cubicBezTo>
                    <a:pt x="195" y="311"/>
                    <a:pt x="201" y="299"/>
                    <a:pt x="210" y="296"/>
                  </a:cubicBezTo>
                  <a:cubicBezTo>
                    <a:pt x="216" y="294"/>
                    <a:pt x="219" y="291"/>
                    <a:pt x="223" y="289"/>
                  </a:cubicBezTo>
                  <a:cubicBezTo>
                    <a:pt x="222" y="290"/>
                    <a:pt x="220" y="290"/>
                    <a:pt x="219" y="290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179" y="303"/>
                    <a:pt x="158" y="291"/>
                    <a:pt x="145" y="282"/>
                  </a:cubicBezTo>
                  <a:cubicBezTo>
                    <a:pt x="148" y="284"/>
                    <a:pt x="152" y="285"/>
                    <a:pt x="154" y="286"/>
                  </a:cubicBezTo>
                  <a:cubicBezTo>
                    <a:pt x="149" y="284"/>
                    <a:pt x="144" y="281"/>
                    <a:pt x="141" y="279"/>
                  </a:cubicBezTo>
                  <a:cubicBezTo>
                    <a:pt x="140" y="278"/>
                    <a:pt x="139" y="278"/>
                    <a:pt x="139" y="277"/>
                  </a:cubicBezTo>
                  <a:cubicBezTo>
                    <a:pt x="156" y="285"/>
                    <a:pt x="156" y="285"/>
                    <a:pt x="156" y="285"/>
                  </a:cubicBezTo>
                  <a:cubicBezTo>
                    <a:pt x="149" y="281"/>
                    <a:pt x="140" y="276"/>
                    <a:pt x="135" y="274"/>
                  </a:cubicBezTo>
                  <a:cubicBezTo>
                    <a:pt x="135" y="273"/>
                    <a:pt x="134" y="273"/>
                    <a:pt x="134" y="273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44" y="275"/>
                    <a:pt x="158" y="283"/>
                    <a:pt x="158" y="283"/>
                  </a:cubicBezTo>
                  <a:cubicBezTo>
                    <a:pt x="150" y="276"/>
                    <a:pt x="135" y="271"/>
                    <a:pt x="131" y="270"/>
                  </a:cubicBezTo>
                  <a:cubicBezTo>
                    <a:pt x="130" y="270"/>
                    <a:pt x="130" y="270"/>
                    <a:pt x="130" y="270"/>
                  </a:cubicBezTo>
                  <a:cubicBezTo>
                    <a:pt x="146" y="274"/>
                    <a:pt x="160" y="280"/>
                    <a:pt x="160" y="280"/>
                  </a:cubicBezTo>
                  <a:cubicBezTo>
                    <a:pt x="147" y="272"/>
                    <a:pt x="134" y="269"/>
                    <a:pt x="129" y="268"/>
                  </a:cubicBezTo>
                  <a:cubicBezTo>
                    <a:pt x="129" y="268"/>
                    <a:pt x="129" y="268"/>
                    <a:pt x="129" y="268"/>
                  </a:cubicBezTo>
                  <a:cubicBezTo>
                    <a:pt x="150" y="270"/>
                    <a:pt x="161" y="276"/>
                    <a:pt x="164" y="278"/>
                  </a:cubicBezTo>
                  <a:cubicBezTo>
                    <a:pt x="146" y="267"/>
                    <a:pt x="126" y="266"/>
                    <a:pt x="126" y="266"/>
                  </a:cubicBezTo>
                  <a:cubicBezTo>
                    <a:pt x="126" y="267"/>
                    <a:pt x="126" y="267"/>
                    <a:pt x="126" y="267"/>
                  </a:cubicBezTo>
                  <a:cubicBezTo>
                    <a:pt x="125" y="266"/>
                    <a:pt x="123" y="265"/>
                    <a:pt x="120" y="265"/>
                  </a:cubicBezTo>
                  <a:cubicBezTo>
                    <a:pt x="117" y="264"/>
                    <a:pt x="118" y="259"/>
                    <a:pt x="119" y="259"/>
                  </a:cubicBezTo>
                  <a:cubicBezTo>
                    <a:pt x="120" y="259"/>
                    <a:pt x="125" y="256"/>
                    <a:pt x="131" y="252"/>
                  </a:cubicBezTo>
                  <a:cubicBezTo>
                    <a:pt x="137" y="249"/>
                    <a:pt x="149" y="252"/>
                    <a:pt x="151" y="254"/>
                  </a:cubicBezTo>
                  <a:cubicBezTo>
                    <a:pt x="153" y="256"/>
                    <a:pt x="171" y="273"/>
                    <a:pt x="169" y="274"/>
                  </a:cubicBezTo>
                  <a:cubicBezTo>
                    <a:pt x="168" y="274"/>
                    <a:pt x="153" y="270"/>
                    <a:pt x="144" y="267"/>
                  </a:cubicBezTo>
                  <a:cubicBezTo>
                    <a:pt x="136" y="263"/>
                    <a:pt x="126" y="266"/>
                    <a:pt x="126" y="266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43" y="266"/>
                    <a:pt x="154" y="272"/>
                    <a:pt x="160" y="274"/>
                  </a:cubicBezTo>
                  <a:cubicBezTo>
                    <a:pt x="165" y="276"/>
                    <a:pt x="173" y="276"/>
                    <a:pt x="173" y="276"/>
                  </a:cubicBezTo>
                  <a:cubicBezTo>
                    <a:pt x="217" y="298"/>
                    <a:pt x="236" y="284"/>
                    <a:pt x="236" y="284"/>
                  </a:cubicBezTo>
                  <a:cubicBezTo>
                    <a:pt x="195" y="296"/>
                    <a:pt x="163" y="264"/>
                    <a:pt x="163" y="264"/>
                  </a:cubicBezTo>
                  <a:cubicBezTo>
                    <a:pt x="176" y="270"/>
                    <a:pt x="176" y="270"/>
                    <a:pt x="176" y="270"/>
                  </a:cubicBezTo>
                  <a:cubicBezTo>
                    <a:pt x="159" y="259"/>
                    <a:pt x="159" y="259"/>
                    <a:pt x="159" y="259"/>
                  </a:cubicBezTo>
                  <a:cubicBezTo>
                    <a:pt x="176" y="266"/>
                    <a:pt x="176" y="266"/>
                    <a:pt x="176" y="266"/>
                  </a:cubicBezTo>
                  <a:cubicBezTo>
                    <a:pt x="159" y="257"/>
                    <a:pt x="159" y="257"/>
                    <a:pt x="159" y="257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62" y="255"/>
                    <a:pt x="162" y="255"/>
                    <a:pt x="162" y="255"/>
                  </a:cubicBezTo>
                  <a:cubicBezTo>
                    <a:pt x="177" y="261"/>
                    <a:pt x="177" y="261"/>
                    <a:pt x="177" y="261"/>
                  </a:cubicBezTo>
                  <a:cubicBezTo>
                    <a:pt x="164" y="253"/>
                    <a:pt x="164" y="253"/>
                    <a:pt x="164" y="253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66" y="253"/>
                    <a:pt x="166" y="253"/>
                    <a:pt x="166" y="253"/>
                  </a:cubicBezTo>
                  <a:cubicBezTo>
                    <a:pt x="180" y="256"/>
                    <a:pt x="180" y="256"/>
                    <a:pt x="180" y="256"/>
                  </a:cubicBezTo>
                  <a:cubicBezTo>
                    <a:pt x="168" y="251"/>
                    <a:pt x="168" y="251"/>
                    <a:pt x="168" y="251"/>
                  </a:cubicBezTo>
                  <a:cubicBezTo>
                    <a:pt x="182" y="254"/>
                    <a:pt x="182" y="254"/>
                    <a:pt x="182" y="254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95" y="258"/>
                    <a:pt x="195" y="258"/>
                    <a:pt x="195" y="258"/>
                  </a:cubicBezTo>
                  <a:cubicBezTo>
                    <a:pt x="171" y="248"/>
                    <a:pt x="171" y="248"/>
                    <a:pt x="171" y="248"/>
                  </a:cubicBezTo>
                  <a:cubicBezTo>
                    <a:pt x="174" y="248"/>
                    <a:pt x="202" y="258"/>
                    <a:pt x="202" y="258"/>
                  </a:cubicBezTo>
                  <a:cubicBezTo>
                    <a:pt x="198" y="255"/>
                    <a:pt x="175" y="248"/>
                    <a:pt x="175" y="248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86" y="248"/>
                    <a:pt x="186" y="248"/>
                    <a:pt x="186" y="248"/>
                  </a:cubicBezTo>
                  <a:cubicBezTo>
                    <a:pt x="207" y="252"/>
                    <a:pt x="207" y="252"/>
                    <a:pt x="207" y="252"/>
                  </a:cubicBezTo>
                  <a:cubicBezTo>
                    <a:pt x="199" y="248"/>
                    <a:pt x="199" y="248"/>
                    <a:pt x="199" y="248"/>
                  </a:cubicBezTo>
                  <a:cubicBezTo>
                    <a:pt x="209" y="248"/>
                    <a:pt x="214" y="255"/>
                    <a:pt x="218" y="259"/>
                  </a:cubicBezTo>
                  <a:cubicBezTo>
                    <a:pt x="222" y="262"/>
                    <a:pt x="231" y="273"/>
                    <a:pt x="233" y="277"/>
                  </a:cubicBezTo>
                  <a:cubicBezTo>
                    <a:pt x="235" y="281"/>
                    <a:pt x="242" y="282"/>
                    <a:pt x="242" y="282"/>
                  </a:cubicBezTo>
                  <a:cubicBezTo>
                    <a:pt x="242" y="282"/>
                    <a:pt x="235" y="279"/>
                    <a:pt x="232" y="274"/>
                  </a:cubicBezTo>
                  <a:cubicBezTo>
                    <a:pt x="229" y="269"/>
                    <a:pt x="227" y="267"/>
                    <a:pt x="227" y="267"/>
                  </a:cubicBezTo>
                  <a:cubicBezTo>
                    <a:pt x="227" y="267"/>
                    <a:pt x="235" y="271"/>
                    <a:pt x="236" y="274"/>
                  </a:cubicBezTo>
                  <a:cubicBezTo>
                    <a:pt x="237" y="276"/>
                    <a:pt x="242" y="277"/>
                    <a:pt x="243" y="277"/>
                  </a:cubicBezTo>
                  <a:cubicBezTo>
                    <a:pt x="244" y="277"/>
                    <a:pt x="250" y="277"/>
                    <a:pt x="250" y="277"/>
                  </a:cubicBezTo>
                  <a:cubicBezTo>
                    <a:pt x="250" y="277"/>
                    <a:pt x="245" y="283"/>
                    <a:pt x="229" y="288"/>
                  </a:cubicBezTo>
                  <a:cubicBezTo>
                    <a:pt x="235" y="288"/>
                    <a:pt x="251" y="279"/>
                    <a:pt x="252" y="278"/>
                  </a:cubicBezTo>
                  <a:cubicBezTo>
                    <a:pt x="252" y="277"/>
                    <a:pt x="251" y="288"/>
                    <a:pt x="227" y="290"/>
                  </a:cubicBezTo>
                  <a:cubicBezTo>
                    <a:pt x="227" y="290"/>
                    <a:pt x="248" y="292"/>
                    <a:pt x="255" y="276"/>
                  </a:cubicBezTo>
                  <a:cubicBezTo>
                    <a:pt x="255" y="276"/>
                    <a:pt x="258" y="274"/>
                    <a:pt x="261" y="274"/>
                  </a:cubicBezTo>
                  <a:cubicBezTo>
                    <a:pt x="259" y="273"/>
                    <a:pt x="254" y="269"/>
                    <a:pt x="253" y="260"/>
                  </a:cubicBezTo>
                  <a:cubicBezTo>
                    <a:pt x="253" y="259"/>
                    <a:pt x="253" y="258"/>
                    <a:pt x="253" y="256"/>
                  </a:cubicBezTo>
                  <a:cubicBezTo>
                    <a:pt x="253" y="256"/>
                    <a:pt x="252" y="269"/>
                    <a:pt x="258" y="273"/>
                  </a:cubicBezTo>
                  <a:cubicBezTo>
                    <a:pt x="258" y="273"/>
                    <a:pt x="255" y="275"/>
                    <a:pt x="250" y="274"/>
                  </a:cubicBezTo>
                  <a:cubicBezTo>
                    <a:pt x="244" y="273"/>
                    <a:pt x="241" y="276"/>
                    <a:pt x="240" y="273"/>
                  </a:cubicBezTo>
                  <a:cubicBezTo>
                    <a:pt x="238" y="270"/>
                    <a:pt x="229" y="265"/>
                    <a:pt x="228" y="264"/>
                  </a:cubicBezTo>
                  <a:cubicBezTo>
                    <a:pt x="226" y="263"/>
                    <a:pt x="212" y="248"/>
                    <a:pt x="210" y="239"/>
                  </a:cubicBezTo>
                  <a:cubicBezTo>
                    <a:pt x="208" y="230"/>
                    <a:pt x="201" y="215"/>
                    <a:pt x="209" y="205"/>
                  </a:cubicBezTo>
                  <a:cubicBezTo>
                    <a:pt x="209" y="204"/>
                    <a:pt x="210" y="204"/>
                    <a:pt x="210" y="203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2" y="224"/>
                    <a:pt x="214" y="237"/>
                  </a:cubicBezTo>
                  <a:cubicBezTo>
                    <a:pt x="214" y="237"/>
                    <a:pt x="206" y="223"/>
                    <a:pt x="210" y="208"/>
                  </a:cubicBezTo>
                  <a:cubicBezTo>
                    <a:pt x="214" y="229"/>
                    <a:pt x="214" y="229"/>
                    <a:pt x="214" y="229"/>
                  </a:cubicBezTo>
                  <a:cubicBezTo>
                    <a:pt x="214" y="229"/>
                    <a:pt x="212" y="210"/>
                    <a:pt x="212" y="206"/>
                  </a:cubicBezTo>
                  <a:cubicBezTo>
                    <a:pt x="212" y="201"/>
                    <a:pt x="217" y="225"/>
                    <a:pt x="217" y="22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9" y="224"/>
                    <a:pt x="219" y="224"/>
                    <a:pt x="219" y="224"/>
                  </a:cubicBezTo>
                  <a:cubicBezTo>
                    <a:pt x="216" y="201"/>
                    <a:pt x="216" y="201"/>
                    <a:pt x="216" y="201"/>
                  </a:cubicBezTo>
                  <a:cubicBezTo>
                    <a:pt x="222" y="225"/>
                    <a:pt x="222" y="225"/>
                    <a:pt x="222" y="225"/>
                  </a:cubicBezTo>
                  <a:cubicBezTo>
                    <a:pt x="218" y="199"/>
                    <a:pt x="218" y="199"/>
                    <a:pt x="218" y="199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225" y="223"/>
                    <a:pt x="221" y="197"/>
                    <a:pt x="221" y="198"/>
                  </a:cubicBezTo>
                  <a:cubicBezTo>
                    <a:pt x="222" y="199"/>
                    <a:pt x="228" y="223"/>
                    <a:pt x="228" y="223"/>
                  </a:cubicBezTo>
                  <a:cubicBezTo>
                    <a:pt x="225" y="199"/>
                    <a:pt x="225" y="199"/>
                    <a:pt x="225" y="199"/>
                  </a:cubicBezTo>
                  <a:cubicBezTo>
                    <a:pt x="225" y="199"/>
                    <a:pt x="233" y="219"/>
                    <a:pt x="233" y="226"/>
                  </a:cubicBezTo>
                  <a:cubicBezTo>
                    <a:pt x="233" y="226"/>
                    <a:pt x="232" y="216"/>
                    <a:pt x="230" y="207"/>
                  </a:cubicBezTo>
                  <a:cubicBezTo>
                    <a:pt x="232" y="212"/>
                    <a:pt x="234" y="219"/>
                    <a:pt x="235" y="227"/>
                  </a:cubicBezTo>
                  <a:cubicBezTo>
                    <a:pt x="235" y="227"/>
                    <a:pt x="236" y="209"/>
                    <a:pt x="229" y="196"/>
                  </a:cubicBezTo>
                  <a:cubicBezTo>
                    <a:pt x="229" y="196"/>
                    <a:pt x="237" y="209"/>
                    <a:pt x="239" y="228"/>
                  </a:cubicBezTo>
                  <a:cubicBezTo>
                    <a:pt x="239" y="228"/>
                    <a:pt x="240" y="213"/>
                    <a:pt x="232" y="197"/>
                  </a:cubicBezTo>
                  <a:cubicBezTo>
                    <a:pt x="232" y="197"/>
                    <a:pt x="240" y="208"/>
                    <a:pt x="242" y="225"/>
                  </a:cubicBezTo>
                  <a:cubicBezTo>
                    <a:pt x="242" y="225"/>
                    <a:pt x="244" y="214"/>
                    <a:pt x="238" y="201"/>
                  </a:cubicBezTo>
                  <a:cubicBezTo>
                    <a:pt x="239" y="202"/>
                    <a:pt x="239" y="203"/>
                    <a:pt x="240" y="204"/>
                  </a:cubicBezTo>
                  <a:cubicBezTo>
                    <a:pt x="240" y="201"/>
                    <a:pt x="238" y="190"/>
                    <a:pt x="236" y="185"/>
                  </a:cubicBezTo>
                  <a:cubicBezTo>
                    <a:pt x="234" y="181"/>
                    <a:pt x="240" y="173"/>
                    <a:pt x="244" y="169"/>
                  </a:cubicBezTo>
                  <a:cubicBezTo>
                    <a:pt x="243" y="172"/>
                    <a:pt x="241" y="181"/>
                    <a:pt x="241" y="185"/>
                  </a:cubicBezTo>
                  <a:cubicBezTo>
                    <a:pt x="241" y="185"/>
                    <a:pt x="245" y="170"/>
                    <a:pt x="247" y="166"/>
                  </a:cubicBezTo>
                  <a:cubicBezTo>
                    <a:pt x="248" y="166"/>
                    <a:pt x="248" y="166"/>
                    <a:pt x="248" y="166"/>
                  </a:cubicBezTo>
                  <a:cubicBezTo>
                    <a:pt x="249" y="168"/>
                    <a:pt x="248" y="179"/>
                    <a:pt x="247" y="181"/>
                  </a:cubicBezTo>
                  <a:cubicBezTo>
                    <a:pt x="246" y="183"/>
                    <a:pt x="251" y="170"/>
                    <a:pt x="249" y="166"/>
                  </a:cubicBezTo>
                  <a:cubicBezTo>
                    <a:pt x="249" y="165"/>
                    <a:pt x="249" y="165"/>
                    <a:pt x="249" y="165"/>
                  </a:cubicBezTo>
                  <a:cubicBezTo>
                    <a:pt x="249" y="165"/>
                    <a:pt x="250" y="166"/>
                    <a:pt x="250" y="166"/>
                  </a:cubicBezTo>
                  <a:cubicBezTo>
                    <a:pt x="250" y="168"/>
                    <a:pt x="251" y="172"/>
                    <a:pt x="251" y="178"/>
                  </a:cubicBezTo>
                  <a:cubicBezTo>
                    <a:pt x="251" y="178"/>
                    <a:pt x="252" y="173"/>
                    <a:pt x="252" y="168"/>
                  </a:cubicBezTo>
                  <a:cubicBezTo>
                    <a:pt x="253" y="171"/>
                    <a:pt x="253" y="177"/>
                    <a:pt x="252" y="185"/>
                  </a:cubicBezTo>
                  <a:cubicBezTo>
                    <a:pt x="252" y="185"/>
                    <a:pt x="255" y="172"/>
                    <a:pt x="253" y="167"/>
                  </a:cubicBezTo>
                  <a:cubicBezTo>
                    <a:pt x="253" y="167"/>
                    <a:pt x="258" y="175"/>
                    <a:pt x="255" y="190"/>
                  </a:cubicBezTo>
                  <a:cubicBezTo>
                    <a:pt x="255" y="190"/>
                    <a:pt x="260" y="177"/>
                    <a:pt x="255" y="166"/>
                  </a:cubicBezTo>
                  <a:cubicBezTo>
                    <a:pt x="255" y="166"/>
                    <a:pt x="261" y="168"/>
                    <a:pt x="258" y="189"/>
                  </a:cubicBezTo>
                  <a:cubicBezTo>
                    <a:pt x="258" y="189"/>
                    <a:pt x="263" y="173"/>
                    <a:pt x="257" y="165"/>
                  </a:cubicBezTo>
                  <a:cubicBezTo>
                    <a:pt x="257" y="165"/>
                    <a:pt x="262" y="167"/>
                    <a:pt x="262" y="179"/>
                  </a:cubicBezTo>
                  <a:cubicBezTo>
                    <a:pt x="262" y="179"/>
                    <a:pt x="264" y="169"/>
                    <a:pt x="259" y="164"/>
                  </a:cubicBezTo>
                  <a:cubicBezTo>
                    <a:pt x="259" y="164"/>
                    <a:pt x="263" y="164"/>
                    <a:pt x="265" y="171"/>
                  </a:cubicBezTo>
                  <a:cubicBezTo>
                    <a:pt x="265" y="171"/>
                    <a:pt x="266" y="165"/>
                    <a:pt x="262" y="164"/>
                  </a:cubicBezTo>
                  <a:cubicBezTo>
                    <a:pt x="262" y="164"/>
                    <a:pt x="272" y="166"/>
                    <a:pt x="270" y="176"/>
                  </a:cubicBezTo>
                  <a:cubicBezTo>
                    <a:pt x="269" y="187"/>
                    <a:pt x="268" y="188"/>
                    <a:pt x="267" y="191"/>
                  </a:cubicBezTo>
                  <a:cubicBezTo>
                    <a:pt x="265" y="194"/>
                    <a:pt x="258" y="202"/>
                    <a:pt x="257" y="205"/>
                  </a:cubicBezTo>
                  <a:cubicBezTo>
                    <a:pt x="256" y="207"/>
                    <a:pt x="252" y="219"/>
                    <a:pt x="250" y="220"/>
                  </a:cubicBezTo>
                  <a:cubicBezTo>
                    <a:pt x="249" y="221"/>
                    <a:pt x="248" y="220"/>
                    <a:pt x="247" y="218"/>
                  </a:cubicBezTo>
                  <a:cubicBezTo>
                    <a:pt x="253" y="231"/>
                    <a:pt x="252" y="234"/>
                    <a:pt x="253" y="241"/>
                  </a:cubicBezTo>
                  <a:cubicBezTo>
                    <a:pt x="253" y="249"/>
                    <a:pt x="253" y="252"/>
                    <a:pt x="253" y="252"/>
                  </a:cubicBezTo>
                  <a:cubicBezTo>
                    <a:pt x="253" y="252"/>
                    <a:pt x="254" y="240"/>
                    <a:pt x="253" y="235"/>
                  </a:cubicBezTo>
                  <a:cubicBezTo>
                    <a:pt x="253" y="230"/>
                    <a:pt x="250" y="222"/>
                    <a:pt x="250" y="222"/>
                  </a:cubicBezTo>
                  <a:cubicBezTo>
                    <a:pt x="250" y="222"/>
                    <a:pt x="253" y="216"/>
                    <a:pt x="258" y="209"/>
                  </a:cubicBezTo>
                  <a:cubicBezTo>
                    <a:pt x="260" y="206"/>
                    <a:pt x="263" y="203"/>
                    <a:pt x="265" y="199"/>
                  </a:cubicBezTo>
                  <a:cubicBezTo>
                    <a:pt x="263" y="201"/>
                    <a:pt x="261" y="203"/>
                    <a:pt x="260" y="204"/>
                  </a:cubicBezTo>
                  <a:cubicBezTo>
                    <a:pt x="258" y="206"/>
                    <a:pt x="257" y="208"/>
                    <a:pt x="257" y="208"/>
                  </a:cubicBezTo>
                  <a:cubicBezTo>
                    <a:pt x="257" y="208"/>
                    <a:pt x="258" y="206"/>
                    <a:pt x="260" y="204"/>
                  </a:cubicBezTo>
                  <a:cubicBezTo>
                    <a:pt x="262" y="201"/>
                    <a:pt x="266" y="196"/>
                    <a:pt x="267" y="194"/>
                  </a:cubicBezTo>
                  <a:cubicBezTo>
                    <a:pt x="268" y="191"/>
                    <a:pt x="271" y="183"/>
                    <a:pt x="271" y="180"/>
                  </a:cubicBezTo>
                  <a:cubicBezTo>
                    <a:pt x="271" y="177"/>
                    <a:pt x="272" y="175"/>
                    <a:pt x="273" y="174"/>
                  </a:cubicBezTo>
                  <a:cubicBezTo>
                    <a:pt x="274" y="173"/>
                    <a:pt x="272" y="175"/>
                    <a:pt x="272" y="171"/>
                  </a:cubicBezTo>
                  <a:cubicBezTo>
                    <a:pt x="272" y="167"/>
                    <a:pt x="273" y="164"/>
                    <a:pt x="273" y="164"/>
                  </a:cubicBezTo>
                  <a:cubicBezTo>
                    <a:pt x="273" y="164"/>
                    <a:pt x="276" y="164"/>
                    <a:pt x="276" y="166"/>
                  </a:cubicBezTo>
                  <a:cubicBezTo>
                    <a:pt x="276" y="169"/>
                    <a:pt x="274" y="173"/>
                    <a:pt x="275" y="174"/>
                  </a:cubicBezTo>
                  <a:cubicBezTo>
                    <a:pt x="276" y="175"/>
                    <a:pt x="279" y="164"/>
                    <a:pt x="283" y="170"/>
                  </a:cubicBezTo>
                  <a:cubicBezTo>
                    <a:pt x="288" y="176"/>
                    <a:pt x="292" y="185"/>
                    <a:pt x="291" y="189"/>
                  </a:cubicBezTo>
                  <a:cubicBezTo>
                    <a:pt x="291" y="191"/>
                    <a:pt x="291" y="191"/>
                    <a:pt x="290" y="190"/>
                  </a:cubicBezTo>
                  <a:cubicBezTo>
                    <a:pt x="291" y="192"/>
                    <a:pt x="292" y="196"/>
                    <a:pt x="293" y="198"/>
                  </a:cubicBezTo>
                  <a:cubicBezTo>
                    <a:pt x="294" y="202"/>
                    <a:pt x="296" y="214"/>
                    <a:pt x="294" y="219"/>
                  </a:cubicBezTo>
                  <a:cubicBezTo>
                    <a:pt x="291" y="223"/>
                    <a:pt x="296" y="218"/>
                    <a:pt x="296" y="218"/>
                  </a:cubicBezTo>
                  <a:cubicBezTo>
                    <a:pt x="296" y="218"/>
                    <a:pt x="294" y="201"/>
                    <a:pt x="294" y="196"/>
                  </a:cubicBezTo>
                  <a:cubicBezTo>
                    <a:pt x="295" y="190"/>
                    <a:pt x="299" y="172"/>
                    <a:pt x="300" y="173"/>
                  </a:cubicBezTo>
                  <a:cubicBezTo>
                    <a:pt x="302" y="174"/>
                    <a:pt x="313" y="192"/>
                    <a:pt x="313" y="197"/>
                  </a:cubicBezTo>
                  <a:cubicBezTo>
                    <a:pt x="313" y="197"/>
                    <a:pt x="315" y="218"/>
                    <a:pt x="311" y="222"/>
                  </a:cubicBezTo>
                  <a:cubicBezTo>
                    <a:pt x="311" y="222"/>
                    <a:pt x="311" y="224"/>
                    <a:pt x="313" y="222"/>
                  </a:cubicBezTo>
                  <a:cubicBezTo>
                    <a:pt x="314" y="220"/>
                    <a:pt x="316" y="203"/>
                    <a:pt x="314" y="196"/>
                  </a:cubicBezTo>
                  <a:cubicBezTo>
                    <a:pt x="314" y="196"/>
                    <a:pt x="325" y="191"/>
                    <a:pt x="331" y="191"/>
                  </a:cubicBezTo>
                  <a:cubicBezTo>
                    <a:pt x="331" y="191"/>
                    <a:pt x="317" y="199"/>
                    <a:pt x="316" y="205"/>
                  </a:cubicBezTo>
                  <a:cubicBezTo>
                    <a:pt x="316" y="205"/>
                    <a:pt x="316" y="207"/>
                    <a:pt x="318" y="205"/>
                  </a:cubicBezTo>
                  <a:cubicBezTo>
                    <a:pt x="320" y="203"/>
                    <a:pt x="332" y="179"/>
                    <a:pt x="365" y="187"/>
                  </a:cubicBezTo>
                  <a:cubicBezTo>
                    <a:pt x="365" y="187"/>
                    <a:pt x="369" y="188"/>
                    <a:pt x="364" y="189"/>
                  </a:cubicBezTo>
                  <a:cubicBezTo>
                    <a:pt x="359" y="189"/>
                    <a:pt x="337" y="185"/>
                    <a:pt x="315" y="221"/>
                  </a:cubicBezTo>
                  <a:cubicBezTo>
                    <a:pt x="315" y="221"/>
                    <a:pt x="316" y="223"/>
                    <a:pt x="317" y="221"/>
                  </a:cubicBezTo>
                  <a:cubicBezTo>
                    <a:pt x="318" y="218"/>
                    <a:pt x="339" y="188"/>
                    <a:pt x="365" y="189"/>
                  </a:cubicBezTo>
                  <a:cubicBezTo>
                    <a:pt x="365" y="189"/>
                    <a:pt x="345" y="191"/>
                    <a:pt x="336" y="205"/>
                  </a:cubicBezTo>
                  <a:cubicBezTo>
                    <a:pt x="336" y="205"/>
                    <a:pt x="347" y="193"/>
                    <a:pt x="365" y="190"/>
                  </a:cubicBezTo>
                  <a:cubicBezTo>
                    <a:pt x="365" y="190"/>
                    <a:pt x="349" y="194"/>
                    <a:pt x="332" y="210"/>
                  </a:cubicBezTo>
                  <a:cubicBezTo>
                    <a:pt x="332" y="210"/>
                    <a:pt x="359" y="192"/>
                    <a:pt x="366" y="191"/>
                  </a:cubicBezTo>
                  <a:cubicBezTo>
                    <a:pt x="346" y="209"/>
                    <a:pt x="346" y="209"/>
                    <a:pt x="346" y="209"/>
                  </a:cubicBezTo>
                  <a:cubicBezTo>
                    <a:pt x="346" y="209"/>
                    <a:pt x="360" y="199"/>
                    <a:pt x="365" y="194"/>
                  </a:cubicBezTo>
                  <a:cubicBezTo>
                    <a:pt x="361" y="198"/>
                    <a:pt x="353" y="209"/>
                    <a:pt x="348" y="214"/>
                  </a:cubicBezTo>
                  <a:cubicBezTo>
                    <a:pt x="348" y="214"/>
                    <a:pt x="362" y="204"/>
                    <a:pt x="366" y="195"/>
                  </a:cubicBezTo>
                  <a:cubicBezTo>
                    <a:pt x="366" y="195"/>
                    <a:pt x="362" y="206"/>
                    <a:pt x="354" y="214"/>
                  </a:cubicBezTo>
                  <a:cubicBezTo>
                    <a:pt x="354" y="214"/>
                    <a:pt x="365" y="206"/>
                    <a:pt x="366" y="199"/>
                  </a:cubicBezTo>
                  <a:cubicBezTo>
                    <a:pt x="366" y="199"/>
                    <a:pt x="368" y="205"/>
                    <a:pt x="355" y="217"/>
                  </a:cubicBezTo>
                  <a:cubicBezTo>
                    <a:pt x="355" y="227"/>
                    <a:pt x="349" y="236"/>
                    <a:pt x="341" y="246"/>
                  </a:cubicBezTo>
                  <a:cubicBezTo>
                    <a:pt x="335" y="254"/>
                    <a:pt x="321" y="259"/>
                    <a:pt x="313" y="268"/>
                  </a:cubicBezTo>
                  <a:cubicBezTo>
                    <a:pt x="313" y="268"/>
                    <a:pt x="327" y="258"/>
                    <a:pt x="332" y="256"/>
                  </a:cubicBezTo>
                  <a:cubicBezTo>
                    <a:pt x="336" y="255"/>
                    <a:pt x="357" y="234"/>
                    <a:pt x="357" y="218"/>
                  </a:cubicBezTo>
                  <a:cubicBezTo>
                    <a:pt x="357" y="218"/>
                    <a:pt x="357" y="218"/>
                    <a:pt x="357" y="218"/>
                  </a:cubicBezTo>
                  <a:cubicBezTo>
                    <a:pt x="359" y="213"/>
                    <a:pt x="372" y="207"/>
                    <a:pt x="367" y="187"/>
                  </a:cubicBezTo>
                  <a:cubicBezTo>
                    <a:pt x="367" y="187"/>
                    <a:pt x="362" y="185"/>
                    <a:pt x="357" y="185"/>
                  </a:cubicBezTo>
                  <a:cubicBezTo>
                    <a:pt x="351" y="185"/>
                    <a:pt x="341" y="184"/>
                    <a:pt x="333" y="189"/>
                  </a:cubicBezTo>
                  <a:cubicBezTo>
                    <a:pt x="333" y="189"/>
                    <a:pt x="318" y="191"/>
                    <a:pt x="314" y="195"/>
                  </a:cubicBezTo>
                  <a:cubicBezTo>
                    <a:pt x="314" y="195"/>
                    <a:pt x="305" y="171"/>
                    <a:pt x="296" y="167"/>
                  </a:cubicBezTo>
                  <a:cubicBezTo>
                    <a:pt x="296" y="167"/>
                    <a:pt x="291" y="170"/>
                    <a:pt x="290" y="171"/>
                  </a:cubicBezTo>
                  <a:cubicBezTo>
                    <a:pt x="290" y="171"/>
                    <a:pt x="280" y="163"/>
                    <a:pt x="278" y="162"/>
                  </a:cubicBezTo>
                  <a:cubicBezTo>
                    <a:pt x="276" y="161"/>
                    <a:pt x="274" y="158"/>
                    <a:pt x="274" y="158"/>
                  </a:cubicBezTo>
                  <a:cubicBezTo>
                    <a:pt x="274" y="158"/>
                    <a:pt x="271" y="162"/>
                    <a:pt x="271" y="165"/>
                  </a:cubicBezTo>
                  <a:cubicBezTo>
                    <a:pt x="271" y="165"/>
                    <a:pt x="264" y="161"/>
                    <a:pt x="261" y="161"/>
                  </a:cubicBezTo>
                  <a:cubicBezTo>
                    <a:pt x="261" y="161"/>
                    <a:pt x="273" y="151"/>
                    <a:pt x="273" y="147"/>
                  </a:cubicBezTo>
                  <a:cubicBezTo>
                    <a:pt x="273" y="147"/>
                    <a:pt x="266" y="134"/>
                    <a:pt x="259" y="134"/>
                  </a:cubicBezTo>
                  <a:cubicBezTo>
                    <a:pt x="259" y="134"/>
                    <a:pt x="239" y="118"/>
                    <a:pt x="222" y="128"/>
                  </a:cubicBezTo>
                  <a:cubicBezTo>
                    <a:pt x="222" y="128"/>
                    <a:pt x="208" y="137"/>
                    <a:pt x="205" y="138"/>
                  </a:cubicBezTo>
                  <a:cubicBezTo>
                    <a:pt x="203" y="138"/>
                    <a:pt x="202" y="137"/>
                    <a:pt x="202" y="137"/>
                  </a:cubicBezTo>
                  <a:cubicBezTo>
                    <a:pt x="202" y="137"/>
                    <a:pt x="222" y="131"/>
                    <a:pt x="234" y="111"/>
                  </a:cubicBezTo>
                  <a:cubicBezTo>
                    <a:pt x="234" y="111"/>
                    <a:pt x="252" y="101"/>
                    <a:pt x="250" y="73"/>
                  </a:cubicBezTo>
                  <a:cubicBezTo>
                    <a:pt x="250" y="73"/>
                    <a:pt x="247" y="73"/>
                    <a:pt x="244" y="75"/>
                  </a:cubicBezTo>
                  <a:cubicBezTo>
                    <a:pt x="241" y="76"/>
                    <a:pt x="239" y="73"/>
                    <a:pt x="235" y="73"/>
                  </a:cubicBezTo>
                  <a:cubicBezTo>
                    <a:pt x="232" y="73"/>
                    <a:pt x="222" y="69"/>
                    <a:pt x="206" y="78"/>
                  </a:cubicBezTo>
                  <a:cubicBezTo>
                    <a:pt x="206" y="78"/>
                    <a:pt x="197" y="79"/>
                    <a:pt x="188" y="85"/>
                  </a:cubicBezTo>
                  <a:cubicBezTo>
                    <a:pt x="195" y="71"/>
                    <a:pt x="200" y="63"/>
                    <a:pt x="193" y="46"/>
                  </a:cubicBezTo>
                  <a:cubicBezTo>
                    <a:pt x="188" y="38"/>
                    <a:pt x="187" y="41"/>
                    <a:pt x="186" y="33"/>
                  </a:cubicBezTo>
                  <a:cubicBezTo>
                    <a:pt x="186" y="33"/>
                    <a:pt x="184" y="35"/>
                    <a:pt x="179" y="37"/>
                  </a:cubicBezTo>
                  <a:cubicBezTo>
                    <a:pt x="174" y="38"/>
                    <a:pt x="159" y="41"/>
                    <a:pt x="152" y="54"/>
                  </a:cubicBezTo>
                  <a:cubicBezTo>
                    <a:pt x="152" y="54"/>
                    <a:pt x="154" y="37"/>
                    <a:pt x="130" y="38"/>
                  </a:cubicBezTo>
                  <a:cubicBezTo>
                    <a:pt x="130" y="38"/>
                    <a:pt x="116" y="43"/>
                    <a:pt x="113" y="58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10" y="63"/>
                    <a:pt x="104" y="36"/>
                    <a:pt x="74" y="39"/>
                  </a:cubicBezTo>
                  <a:cubicBezTo>
                    <a:pt x="74" y="39"/>
                    <a:pt x="65" y="17"/>
                    <a:pt x="54" y="13"/>
                  </a:cubicBezTo>
                  <a:cubicBezTo>
                    <a:pt x="54" y="13"/>
                    <a:pt x="54" y="13"/>
                    <a:pt x="53" y="13"/>
                  </a:cubicBezTo>
                  <a:cubicBezTo>
                    <a:pt x="52" y="11"/>
                    <a:pt x="49" y="10"/>
                    <a:pt x="47" y="10"/>
                  </a:cubicBezTo>
                  <a:cubicBezTo>
                    <a:pt x="46" y="9"/>
                    <a:pt x="45" y="8"/>
                    <a:pt x="45" y="6"/>
                  </a:cubicBezTo>
                  <a:cubicBezTo>
                    <a:pt x="42" y="0"/>
                    <a:pt x="44" y="6"/>
                    <a:pt x="44" y="6"/>
                  </a:cubicBezTo>
                  <a:cubicBezTo>
                    <a:pt x="44" y="6"/>
                    <a:pt x="38" y="14"/>
                    <a:pt x="32" y="19"/>
                  </a:cubicBezTo>
                  <a:cubicBezTo>
                    <a:pt x="27" y="23"/>
                    <a:pt x="19" y="34"/>
                    <a:pt x="18" y="42"/>
                  </a:cubicBezTo>
                  <a:cubicBezTo>
                    <a:pt x="18" y="42"/>
                    <a:pt x="0" y="82"/>
                    <a:pt x="36" y="95"/>
                  </a:cubicBezTo>
                  <a:cubicBezTo>
                    <a:pt x="36" y="95"/>
                    <a:pt x="43" y="100"/>
                    <a:pt x="47" y="102"/>
                  </a:cubicBezTo>
                  <a:cubicBezTo>
                    <a:pt x="47" y="102"/>
                    <a:pt x="66" y="103"/>
                    <a:pt x="67" y="88"/>
                  </a:cubicBezTo>
                  <a:cubicBezTo>
                    <a:pt x="67" y="88"/>
                    <a:pt x="73" y="90"/>
                    <a:pt x="75" y="85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1" y="114"/>
                    <a:pt x="81" y="120"/>
                  </a:cubicBezTo>
                  <a:cubicBezTo>
                    <a:pt x="81" y="120"/>
                    <a:pt x="48" y="90"/>
                    <a:pt x="15" y="133"/>
                  </a:cubicBezTo>
                  <a:cubicBezTo>
                    <a:pt x="15" y="133"/>
                    <a:pt x="22" y="134"/>
                    <a:pt x="25" y="140"/>
                  </a:cubicBezTo>
                  <a:cubicBezTo>
                    <a:pt x="28" y="145"/>
                    <a:pt x="51" y="166"/>
                    <a:pt x="103" y="152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09" y="154"/>
                    <a:pt x="73" y="157"/>
                    <a:pt x="64" y="195"/>
                  </a:cubicBezTo>
                  <a:cubicBezTo>
                    <a:pt x="64" y="195"/>
                    <a:pt x="60" y="212"/>
                    <a:pt x="61" y="214"/>
                  </a:cubicBezTo>
                  <a:cubicBezTo>
                    <a:pt x="63" y="216"/>
                    <a:pt x="63" y="214"/>
                    <a:pt x="67" y="216"/>
                  </a:cubicBezTo>
                  <a:cubicBezTo>
                    <a:pt x="71" y="219"/>
                    <a:pt x="75" y="223"/>
                    <a:pt x="83" y="223"/>
                  </a:cubicBezTo>
                  <a:cubicBezTo>
                    <a:pt x="91" y="222"/>
                    <a:pt x="105" y="224"/>
                    <a:pt x="110" y="221"/>
                  </a:cubicBezTo>
                  <a:cubicBezTo>
                    <a:pt x="115" y="218"/>
                    <a:pt x="124" y="209"/>
                    <a:pt x="124" y="209"/>
                  </a:cubicBezTo>
                  <a:cubicBezTo>
                    <a:pt x="124" y="209"/>
                    <a:pt x="132" y="218"/>
                    <a:pt x="142" y="219"/>
                  </a:cubicBezTo>
                  <a:cubicBezTo>
                    <a:pt x="151" y="221"/>
                    <a:pt x="154" y="226"/>
                    <a:pt x="155" y="225"/>
                  </a:cubicBezTo>
                  <a:cubicBezTo>
                    <a:pt x="156" y="224"/>
                    <a:pt x="156" y="225"/>
                    <a:pt x="158" y="225"/>
                  </a:cubicBezTo>
                  <a:cubicBezTo>
                    <a:pt x="159" y="225"/>
                    <a:pt x="183" y="223"/>
                    <a:pt x="190" y="203"/>
                  </a:cubicBezTo>
                  <a:cubicBezTo>
                    <a:pt x="190" y="203"/>
                    <a:pt x="193" y="210"/>
                    <a:pt x="194" y="212"/>
                  </a:cubicBezTo>
                  <a:cubicBezTo>
                    <a:pt x="194" y="212"/>
                    <a:pt x="190" y="235"/>
                    <a:pt x="200" y="244"/>
                  </a:cubicBezTo>
                  <a:cubicBezTo>
                    <a:pt x="200" y="244"/>
                    <a:pt x="172" y="240"/>
                    <a:pt x="171" y="239"/>
                  </a:cubicBezTo>
                  <a:cubicBezTo>
                    <a:pt x="169" y="239"/>
                    <a:pt x="144" y="218"/>
                    <a:pt x="147" y="246"/>
                  </a:cubicBezTo>
                  <a:cubicBezTo>
                    <a:pt x="151" y="253"/>
                    <a:pt x="151" y="253"/>
                    <a:pt x="151" y="253"/>
                  </a:cubicBezTo>
                  <a:cubicBezTo>
                    <a:pt x="151" y="253"/>
                    <a:pt x="138" y="245"/>
                    <a:pt x="130" y="252"/>
                  </a:cubicBezTo>
                  <a:cubicBezTo>
                    <a:pt x="121" y="258"/>
                    <a:pt x="111" y="258"/>
                    <a:pt x="115" y="263"/>
                  </a:cubicBezTo>
                  <a:cubicBezTo>
                    <a:pt x="119" y="268"/>
                    <a:pt x="122" y="268"/>
                    <a:pt x="122" y="268"/>
                  </a:cubicBezTo>
                  <a:cubicBezTo>
                    <a:pt x="122" y="268"/>
                    <a:pt x="127" y="267"/>
                    <a:pt x="129" y="270"/>
                  </a:cubicBezTo>
                  <a:cubicBezTo>
                    <a:pt x="132" y="272"/>
                    <a:pt x="159" y="308"/>
                    <a:pt x="206" y="296"/>
                  </a:cubicBezTo>
                  <a:cubicBezTo>
                    <a:pt x="206" y="296"/>
                    <a:pt x="196" y="302"/>
                    <a:pt x="194" y="310"/>
                  </a:cubicBezTo>
                  <a:cubicBezTo>
                    <a:pt x="192" y="318"/>
                    <a:pt x="193" y="319"/>
                    <a:pt x="187" y="320"/>
                  </a:cubicBezTo>
                  <a:cubicBezTo>
                    <a:pt x="180" y="322"/>
                    <a:pt x="182" y="323"/>
                    <a:pt x="184" y="326"/>
                  </a:cubicBezTo>
                  <a:cubicBezTo>
                    <a:pt x="185" y="328"/>
                    <a:pt x="191" y="341"/>
                    <a:pt x="201" y="341"/>
                  </a:cubicBezTo>
                  <a:cubicBezTo>
                    <a:pt x="222" y="340"/>
                    <a:pt x="222" y="333"/>
                    <a:pt x="234" y="326"/>
                  </a:cubicBezTo>
                  <a:cubicBezTo>
                    <a:pt x="233" y="326"/>
                    <a:pt x="232" y="326"/>
                    <a:pt x="232" y="326"/>
                  </a:cubicBezTo>
                  <a:cubicBezTo>
                    <a:pt x="230" y="328"/>
                    <a:pt x="219" y="341"/>
                    <a:pt x="201" y="340"/>
                  </a:cubicBezTo>
                  <a:cubicBezTo>
                    <a:pt x="192" y="338"/>
                    <a:pt x="188" y="332"/>
                    <a:pt x="186" y="328"/>
                  </a:cubicBezTo>
                  <a:cubicBezTo>
                    <a:pt x="190" y="332"/>
                    <a:pt x="197" y="338"/>
                    <a:pt x="206" y="338"/>
                  </a:cubicBezTo>
                  <a:cubicBezTo>
                    <a:pt x="206" y="338"/>
                    <a:pt x="195" y="336"/>
                    <a:pt x="188" y="328"/>
                  </a:cubicBezTo>
                  <a:cubicBezTo>
                    <a:pt x="188" y="328"/>
                    <a:pt x="195" y="335"/>
                    <a:pt x="207" y="335"/>
                  </a:cubicBezTo>
                  <a:cubicBezTo>
                    <a:pt x="207" y="335"/>
                    <a:pt x="197" y="333"/>
                    <a:pt x="191" y="328"/>
                  </a:cubicBezTo>
                  <a:cubicBezTo>
                    <a:pt x="191" y="328"/>
                    <a:pt x="200" y="333"/>
                    <a:pt x="207" y="333"/>
                  </a:cubicBezTo>
                  <a:cubicBezTo>
                    <a:pt x="207" y="333"/>
                    <a:pt x="198" y="331"/>
                    <a:pt x="196" y="329"/>
                  </a:cubicBezTo>
                  <a:cubicBezTo>
                    <a:pt x="196" y="329"/>
                    <a:pt x="201" y="332"/>
                    <a:pt x="210" y="330"/>
                  </a:cubicBezTo>
                  <a:cubicBezTo>
                    <a:pt x="210" y="330"/>
                    <a:pt x="207" y="330"/>
                    <a:pt x="205" y="329"/>
                  </a:cubicBezTo>
                  <a:cubicBezTo>
                    <a:pt x="206" y="329"/>
                    <a:pt x="207" y="329"/>
                    <a:pt x="209" y="328"/>
                  </a:cubicBezTo>
                  <a:cubicBezTo>
                    <a:pt x="215" y="326"/>
                    <a:pt x="218" y="319"/>
                    <a:pt x="229" y="322"/>
                  </a:cubicBezTo>
                  <a:cubicBezTo>
                    <a:pt x="228" y="322"/>
                    <a:pt x="228" y="322"/>
                    <a:pt x="228" y="321"/>
                  </a:cubicBezTo>
                  <a:cubicBezTo>
                    <a:pt x="225" y="320"/>
                    <a:pt x="221" y="320"/>
                    <a:pt x="219" y="322"/>
                  </a:cubicBezTo>
                  <a:close/>
                  <a:moveTo>
                    <a:pt x="289" y="176"/>
                  </a:moveTo>
                  <a:cubicBezTo>
                    <a:pt x="290" y="174"/>
                    <a:pt x="294" y="170"/>
                    <a:pt x="296" y="171"/>
                  </a:cubicBezTo>
                  <a:cubicBezTo>
                    <a:pt x="298" y="172"/>
                    <a:pt x="298" y="172"/>
                    <a:pt x="297" y="174"/>
                  </a:cubicBezTo>
                  <a:cubicBezTo>
                    <a:pt x="297" y="177"/>
                    <a:pt x="295" y="182"/>
                    <a:pt x="294" y="185"/>
                  </a:cubicBezTo>
                  <a:cubicBezTo>
                    <a:pt x="293" y="187"/>
                    <a:pt x="295" y="188"/>
                    <a:pt x="294" y="190"/>
                  </a:cubicBezTo>
                  <a:cubicBezTo>
                    <a:pt x="293" y="192"/>
                    <a:pt x="294" y="196"/>
                    <a:pt x="292" y="194"/>
                  </a:cubicBezTo>
                  <a:cubicBezTo>
                    <a:pt x="292" y="194"/>
                    <a:pt x="291" y="192"/>
                    <a:pt x="292" y="191"/>
                  </a:cubicBezTo>
                  <a:cubicBezTo>
                    <a:pt x="294" y="189"/>
                    <a:pt x="293" y="191"/>
                    <a:pt x="293" y="188"/>
                  </a:cubicBezTo>
                  <a:cubicBezTo>
                    <a:pt x="293" y="185"/>
                    <a:pt x="288" y="177"/>
                    <a:pt x="289" y="176"/>
                  </a:cubicBezTo>
                  <a:close/>
                  <a:moveTo>
                    <a:pt x="237" y="199"/>
                  </a:moveTo>
                  <a:cubicBezTo>
                    <a:pt x="232" y="193"/>
                    <a:pt x="227" y="190"/>
                    <a:pt x="224" y="189"/>
                  </a:cubicBezTo>
                  <a:cubicBezTo>
                    <a:pt x="222" y="188"/>
                    <a:pt x="221" y="188"/>
                    <a:pt x="221" y="188"/>
                  </a:cubicBezTo>
                  <a:cubicBezTo>
                    <a:pt x="219" y="188"/>
                    <a:pt x="218" y="190"/>
                    <a:pt x="218" y="192"/>
                  </a:cubicBezTo>
                  <a:cubicBezTo>
                    <a:pt x="214" y="197"/>
                    <a:pt x="214" y="197"/>
                    <a:pt x="214" y="197"/>
                  </a:cubicBezTo>
                  <a:cubicBezTo>
                    <a:pt x="211" y="199"/>
                    <a:pt x="211" y="199"/>
                    <a:pt x="211" y="199"/>
                  </a:cubicBezTo>
                  <a:cubicBezTo>
                    <a:pt x="211" y="199"/>
                    <a:pt x="212" y="188"/>
                    <a:pt x="213" y="184"/>
                  </a:cubicBezTo>
                  <a:cubicBezTo>
                    <a:pt x="213" y="180"/>
                    <a:pt x="218" y="173"/>
                    <a:pt x="219" y="172"/>
                  </a:cubicBezTo>
                  <a:cubicBezTo>
                    <a:pt x="220" y="171"/>
                    <a:pt x="226" y="175"/>
                    <a:pt x="230" y="179"/>
                  </a:cubicBezTo>
                  <a:cubicBezTo>
                    <a:pt x="233" y="184"/>
                    <a:pt x="237" y="199"/>
                    <a:pt x="237" y="199"/>
                  </a:cubicBezTo>
                  <a:close/>
                  <a:moveTo>
                    <a:pt x="143" y="134"/>
                  </a:moveTo>
                  <a:cubicBezTo>
                    <a:pt x="138" y="126"/>
                    <a:pt x="153" y="95"/>
                    <a:pt x="164" y="99"/>
                  </a:cubicBezTo>
                  <a:cubicBezTo>
                    <a:pt x="164" y="99"/>
                    <a:pt x="155" y="100"/>
                    <a:pt x="148" y="114"/>
                  </a:cubicBezTo>
                  <a:cubicBezTo>
                    <a:pt x="148" y="114"/>
                    <a:pt x="155" y="104"/>
                    <a:pt x="162" y="102"/>
                  </a:cubicBezTo>
                  <a:cubicBezTo>
                    <a:pt x="162" y="102"/>
                    <a:pt x="154" y="106"/>
                    <a:pt x="152" y="114"/>
                  </a:cubicBezTo>
                  <a:cubicBezTo>
                    <a:pt x="152" y="114"/>
                    <a:pt x="156" y="106"/>
                    <a:pt x="163" y="103"/>
                  </a:cubicBezTo>
                  <a:cubicBezTo>
                    <a:pt x="163" y="103"/>
                    <a:pt x="154" y="111"/>
                    <a:pt x="154" y="114"/>
                  </a:cubicBezTo>
                  <a:cubicBezTo>
                    <a:pt x="154" y="114"/>
                    <a:pt x="161" y="105"/>
                    <a:pt x="165" y="104"/>
                  </a:cubicBezTo>
                  <a:cubicBezTo>
                    <a:pt x="158" y="113"/>
                    <a:pt x="158" y="113"/>
                    <a:pt x="158" y="113"/>
                  </a:cubicBezTo>
                  <a:cubicBezTo>
                    <a:pt x="158" y="113"/>
                    <a:pt x="166" y="105"/>
                    <a:pt x="167" y="105"/>
                  </a:cubicBezTo>
                  <a:cubicBezTo>
                    <a:pt x="169" y="105"/>
                    <a:pt x="150" y="116"/>
                    <a:pt x="157" y="153"/>
                  </a:cubicBezTo>
                  <a:cubicBezTo>
                    <a:pt x="157" y="153"/>
                    <a:pt x="153" y="120"/>
                    <a:pt x="169" y="106"/>
                  </a:cubicBezTo>
                  <a:cubicBezTo>
                    <a:pt x="164" y="119"/>
                    <a:pt x="164" y="119"/>
                    <a:pt x="164" y="119"/>
                  </a:cubicBezTo>
                  <a:cubicBezTo>
                    <a:pt x="170" y="110"/>
                    <a:pt x="170" y="110"/>
                    <a:pt x="170" y="110"/>
                  </a:cubicBezTo>
                  <a:cubicBezTo>
                    <a:pt x="164" y="132"/>
                    <a:pt x="164" y="132"/>
                    <a:pt x="164" y="132"/>
                  </a:cubicBezTo>
                  <a:cubicBezTo>
                    <a:pt x="170" y="117"/>
                    <a:pt x="170" y="117"/>
                    <a:pt x="170" y="117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1" y="131"/>
                    <a:pt x="171" y="131"/>
                    <a:pt x="171" y="131"/>
                  </a:cubicBezTo>
                  <a:cubicBezTo>
                    <a:pt x="171" y="131"/>
                    <a:pt x="174" y="121"/>
                    <a:pt x="174" y="117"/>
                  </a:cubicBezTo>
                  <a:cubicBezTo>
                    <a:pt x="174" y="116"/>
                    <a:pt x="174" y="115"/>
                    <a:pt x="174" y="116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4" y="120"/>
                    <a:pt x="174" y="127"/>
                    <a:pt x="173" y="130"/>
                  </a:cubicBezTo>
                  <a:cubicBezTo>
                    <a:pt x="173" y="130"/>
                    <a:pt x="176" y="122"/>
                    <a:pt x="177" y="116"/>
                  </a:cubicBezTo>
                  <a:cubicBezTo>
                    <a:pt x="177" y="116"/>
                    <a:pt x="178" y="126"/>
                    <a:pt x="172" y="138"/>
                  </a:cubicBezTo>
                  <a:cubicBezTo>
                    <a:pt x="172" y="138"/>
                    <a:pt x="178" y="131"/>
                    <a:pt x="180" y="116"/>
                  </a:cubicBezTo>
                  <a:cubicBezTo>
                    <a:pt x="180" y="116"/>
                    <a:pt x="181" y="123"/>
                    <a:pt x="179" y="130"/>
                  </a:cubicBezTo>
                  <a:cubicBezTo>
                    <a:pt x="179" y="130"/>
                    <a:pt x="184" y="122"/>
                    <a:pt x="181" y="112"/>
                  </a:cubicBezTo>
                  <a:cubicBezTo>
                    <a:pt x="181" y="112"/>
                    <a:pt x="185" y="116"/>
                    <a:pt x="183" y="125"/>
                  </a:cubicBezTo>
                  <a:cubicBezTo>
                    <a:pt x="183" y="125"/>
                    <a:pt x="186" y="118"/>
                    <a:pt x="184" y="110"/>
                  </a:cubicBezTo>
                  <a:cubicBezTo>
                    <a:pt x="184" y="110"/>
                    <a:pt x="187" y="114"/>
                    <a:pt x="187" y="123"/>
                  </a:cubicBezTo>
                  <a:cubicBezTo>
                    <a:pt x="187" y="123"/>
                    <a:pt x="189" y="116"/>
                    <a:pt x="188" y="108"/>
                  </a:cubicBezTo>
                  <a:cubicBezTo>
                    <a:pt x="188" y="108"/>
                    <a:pt x="192" y="114"/>
                    <a:pt x="187" y="129"/>
                  </a:cubicBezTo>
                  <a:cubicBezTo>
                    <a:pt x="187" y="129"/>
                    <a:pt x="194" y="119"/>
                    <a:pt x="191" y="108"/>
                  </a:cubicBezTo>
                  <a:cubicBezTo>
                    <a:pt x="191" y="108"/>
                    <a:pt x="196" y="115"/>
                    <a:pt x="192" y="128"/>
                  </a:cubicBezTo>
                  <a:cubicBezTo>
                    <a:pt x="192" y="128"/>
                    <a:pt x="197" y="123"/>
                    <a:pt x="196" y="105"/>
                  </a:cubicBezTo>
                  <a:cubicBezTo>
                    <a:pt x="196" y="103"/>
                    <a:pt x="201" y="119"/>
                    <a:pt x="195" y="128"/>
                  </a:cubicBezTo>
                  <a:cubicBezTo>
                    <a:pt x="193" y="131"/>
                    <a:pt x="191" y="131"/>
                    <a:pt x="190" y="136"/>
                  </a:cubicBezTo>
                  <a:cubicBezTo>
                    <a:pt x="189" y="141"/>
                    <a:pt x="172" y="157"/>
                    <a:pt x="164" y="157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7" y="143"/>
                    <a:pt x="143" y="134"/>
                  </a:cubicBezTo>
                  <a:close/>
                  <a:moveTo>
                    <a:pt x="144" y="83"/>
                  </a:moveTo>
                  <a:cubicBezTo>
                    <a:pt x="145" y="83"/>
                    <a:pt x="146" y="83"/>
                    <a:pt x="147" y="83"/>
                  </a:cubicBezTo>
                  <a:cubicBezTo>
                    <a:pt x="173" y="82"/>
                    <a:pt x="177" y="102"/>
                    <a:pt x="177" y="102"/>
                  </a:cubicBezTo>
                  <a:cubicBezTo>
                    <a:pt x="178" y="105"/>
                    <a:pt x="172" y="97"/>
                    <a:pt x="163" y="97"/>
                  </a:cubicBezTo>
                  <a:cubicBezTo>
                    <a:pt x="154" y="97"/>
                    <a:pt x="149" y="108"/>
                    <a:pt x="149" y="108"/>
                  </a:cubicBezTo>
                  <a:cubicBezTo>
                    <a:pt x="149" y="108"/>
                    <a:pt x="146" y="109"/>
                    <a:pt x="143" y="108"/>
                  </a:cubicBezTo>
                  <a:cubicBezTo>
                    <a:pt x="142" y="107"/>
                    <a:pt x="141" y="106"/>
                    <a:pt x="139" y="105"/>
                  </a:cubicBezTo>
                  <a:cubicBezTo>
                    <a:pt x="142" y="105"/>
                    <a:pt x="146" y="104"/>
                    <a:pt x="146" y="104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8" y="102"/>
                    <a:pt x="148" y="102"/>
                    <a:pt x="148" y="102"/>
                  </a:cubicBezTo>
                  <a:cubicBezTo>
                    <a:pt x="139" y="103"/>
                    <a:pt x="139" y="103"/>
                    <a:pt x="139" y="103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2" y="98"/>
                    <a:pt x="138" y="100"/>
                    <a:pt x="138" y="100"/>
                  </a:cubicBezTo>
                  <a:cubicBezTo>
                    <a:pt x="139" y="98"/>
                    <a:pt x="149" y="95"/>
                    <a:pt x="149" y="95"/>
                  </a:cubicBezTo>
                  <a:cubicBezTo>
                    <a:pt x="143" y="95"/>
                    <a:pt x="137" y="99"/>
                    <a:pt x="137" y="99"/>
                  </a:cubicBezTo>
                  <a:cubicBezTo>
                    <a:pt x="140" y="91"/>
                    <a:pt x="155" y="90"/>
                    <a:pt x="155" y="90"/>
                  </a:cubicBezTo>
                  <a:cubicBezTo>
                    <a:pt x="141" y="89"/>
                    <a:pt x="135" y="97"/>
                    <a:pt x="135" y="97"/>
                  </a:cubicBezTo>
                  <a:cubicBezTo>
                    <a:pt x="139" y="88"/>
                    <a:pt x="156" y="88"/>
                    <a:pt x="156" y="88"/>
                  </a:cubicBezTo>
                  <a:cubicBezTo>
                    <a:pt x="143" y="85"/>
                    <a:pt x="134" y="95"/>
                    <a:pt x="134" y="95"/>
                  </a:cubicBezTo>
                  <a:cubicBezTo>
                    <a:pt x="138" y="84"/>
                    <a:pt x="155" y="86"/>
                    <a:pt x="155" y="86"/>
                  </a:cubicBezTo>
                  <a:cubicBezTo>
                    <a:pt x="141" y="83"/>
                    <a:pt x="134" y="92"/>
                    <a:pt x="133" y="94"/>
                  </a:cubicBezTo>
                  <a:cubicBezTo>
                    <a:pt x="140" y="81"/>
                    <a:pt x="152" y="84"/>
                    <a:pt x="156" y="85"/>
                  </a:cubicBezTo>
                  <a:cubicBezTo>
                    <a:pt x="151" y="83"/>
                    <a:pt x="147" y="83"/>
                    <a:pt x="144" y="83"/>
                  </a:cubicBezTo>
                  <a:close/>
                  <a:moveTo>
                    <a:pt x="147" y="110"/>
                  </a:moveTo>
                  <a:cubicBezTo>
                    <a:pt x="147" y="110"/>
                    <a:pt x="140" y="123"/>
                    <a:pt x="140" y="130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5" y="117"/>
                    <a:pt x="127" y="103"/>
                    <a:pt x="129" y="102"/>
                  </a:cubicBezTo>
                  <a:cubicBezTo>
                    <a:pt x="131" y="101"/>
                    <a:pt x="143" y="111"/>
                    <a:pt x="147" y="110"/>
                  </a:cubicBezTo>
                  <a:close/>
                  <a:moveTo>
                    <a:pt x="175" y="155"/>
                  </a:moveTo>
                  <a:cubicBezTo>
                    <a:pt x="179" y="159"/>
                    <a:pt x="186" y="159"/>
                    <a:pt x="190" y="159"/>
                  </a:cubicBezTo>
                  <a:cubicBezTo>
                    <a:pt x="195" y="158"/>
                    <a:pt x="201" y="158"/>
                    <a:pt x="208" y="159"/>
                  </a:cubicBezTo>
                  <a:cubicBezTo>
                    <a:pt x="216" y="160"/>
                    <a:pt x="222" y="163"/>
                    <a:pt x="222" y="163"/>
                  </a:cubicBezTo>
                  <a:cubicBezTo>
                    <a:pt x="216" y="165"/>
                    <a:pt x="212" y="176"/>
                    <a:pt x="212" y="176"/>
                  </a:cubicBezTo>
                  <a:cubicBezTo>
                    <a:pt x="190" y="177"/>
                    <a:pt x="174" y="159"/>
                    <a:pt x="172" y="156"/>
                  </a:cubicBezTo>
                  <a:cubicBezTo>
                    <a:pt x="170" y="153"/>
                    <a:pt x="175" y="155"/>
                    <a:pt x="175" y="155"/>
                  </a:cubicBezTo>
                  <a:close/>
                  <a:moveTo>
                    <a:pt x="212" y="177"/>
                  </a:moveTo>
                  <a:cubicBezTo>
                    <a:pt x="211" y="183"/>
                    <a:pt x="206" y="189"/>
                    <a:pt x="206" y="189"/>
                  </a:cubicBezTo>
                  <a:cubicBezTo>
                    <a:pt x="206" y="181"/>
                    <a:pt x="195" y="175"/>
                    <a:pt x="195" y="175"/>
                  </a:cubicBezTo>
                  <a:cubicBezTo>
                    <a:pt x="200" y="176"/>
                    <a:pt x="212" y="177"/>
                    <a:pt x="212" y="177"/>
                  </a:cubicBezTo>
                  <a:close/>
                  <a:moveTo>
                    <a:pt x="234" y="181"/>
                  </a:moveTo>
                  <a:cubicBezTo>
                    <a:pt x="234" y="182"/>
                    <a:pt x="223" y="169"/>
                    <a:pt x="221" y="169"/>
                  </a:cubicBezTo>
                  <a:cubicBezTo>
                    <a:pt x="219" y="169"/>
                    <a:pt x="215" y="173"/>
                    <a:pt x="215" y="173"/>
                  </a:cubicBezTo>
                  <a:cubicBezTo>
                    <a:pt x="215" y="173"/>
                    <a:pt x="221" y="164"/>
                    <a:pt x="224" y="163"/>
                  </a:cubicBezTo>
                  <a:cubicBezTo>
                    <a:pt x="228" y="162"/>
                    <a:pt x="230" y="154"/>
                    <a:pt x="234" y="155"/>
                  </a:cubicBezTo>
                  <a:cubicBezTo>
                    <a:pt x="238" y="157"/>
                    <a:pt x="246" y="160"/>
                    <a:pt x="246" y="164"/>
                  </a:cubicBezTo>
                  <a:cubicBezTo>
                    <a:pt x="246" y="167"/>
                    <a:pt x="239" y="168"/>
                    <a:pt x="234" y="181"/>
                  </a:cubicBezTo>
                  <a:close/>
                  <a:moveTo>
                    <a:pt x="260" y="162"/>
                  </a:moveTo>
                  <a:cubicBezTo>
                    <a:pt x="259" y="161"/>
                    <a:pt x="259" y="161"/>
                    <a:pt x="259" y="161"/>
                  </a:cubicBezTo>
                  <a:cubicBezTo>
                    <a:pt x="251" y="159"/>
                    <a:pt x="248" y="164"/>
                    <a:pt x="248" y="164"/>
                  </a:cubicBezTo>
                  <a:cubicBezTo>
                    <a:pt x="245" y="158"/>
                    <a:pt x="245" y="158"/>
                    <a:pt x="245" y="158"/>
                  </a:cubicBezTo>
                  <a:cubicBezTo>
                    <a:pt x="254" y="152"/>
                    <a:pt x="266" y="155"/>
                    <a:pt x="266" y="155"/>
                  </a:cubicBezTo>
                  <a:cubicBezTo>
                    <a:pt x="261" y="157"/>
                    <a:pt x="259" y="161"/>
                    <a:pt x="260" y="162"/>
                  </a:cubicBezTo>
                  <a:close/>
                  <a:moveTo>
                    <a:pt x="230" y="128"/>
                  </a:moveTo>
                  <a:cubicBezTo>
                    <a:pt x="237" y="126"/>
                    <a:pt x="251" y="130"/>
                    <a:pt x="260" y="136"/>
                  </a:cubicBezTo>
                  <a:cubicBezTo>
                    <a:pt x="268" y="142"/>
                    <a:pt x="270" y="147"/>
                    <a:pt x="270" y="149"/>
                  </a:cubicBezTo>
                  <a:cubicBezTo>
                    <a:pt x="270" y="150"/>
                    <a:pt x="268" y="154"/>
                    <a:pt x="264" y="154"/>
                  </a:cubicBezTo>
                  <a:cubicBezTo>
                    <a:pt x="259" y="154"/>
                    <a:pt x="255" y="152"/>
                    <a:pt x="250" y="154"/>
                  </a:cubicBezTo>
                  <a:cubicBezTo>
                    <a:pt x="246" y="156"/>
                    <a:pt x="243" y="158"/>
                    <a:pt x="243" y="158"/>
                  </a:cubicBezTo>
                  <a:cubicBezTo>
                    <a:pt x="243" y="158"/>
                    <a:pt x="236" y="153"/>
                    <a:pt x="233" y="153"/>
                  </a:cubicBezTo>
                  <a:cubicBezTo>
                    <a:pt x="231" y="154"/>
                    <a:pt x="227" y="162"/>
                    <a:pt x="224" y="162"/>
                  </a:cubicBezTo>
                  <a:cubicBezTo>
                    <a:pt x="221" y="162"/>
                    <a:pt x="213" y="157"/>
                    <a:pt x="207" y="157"/>
                  </a:cubicBezTo>
                  <a:cubicBezTo>
                    <a:pt x="202" y="157"/>
                    <a:pt x="180" y="159"/>
                    <a:pt x="176" y="153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86" y="147"/>
                    <a:pt x="199" y="145"/>
                    <a:pt x="202" y="141"/>
                  </a:cubicBezTo>
                  <a:cubicBezTo>
                    <a:pt x="205" y="138"/>
                    <a:pt x="222" y="129"/>
                    <a:pt x="230" y="128"/>
                  </a:cubicBezTo>
                  <a:close/>
                  <a:moveTo>
                    <a:pt x="231" y="114"/>
                  </a:moveTo>
                  <a:cubicBezTo>
                    <a:pt x="230" y="116"/>
                    <a:pt x="229" y="119"/>
                    <a:pt x="226" y="121"/>
                  </a:cubicBezTo>
                  <a:cubicBezTo>
                    <a:pt x="222" y="123"/>
                    <a:pt x="214" y="130"/>
                    <a:pt x="213" y="131"/>
                  </a:cubicBezTo>
                  <a:cubicBezTo>
                    <a:pt x="212" y="131"/>
                    <a:pt x="200" y="138"/>
                    <a:pt x="198" y="139"/>
                  </a:cubicBezTo>
                  <a:cubicBezTo>
                    <a:pt x="196" y="141"/>
                    <a:pt x="189" y="145"/>
                    <a:pt x="186" y="145"/>
                  </a:cubicBezTo>
                  <a:cubicBezTo>
                    <a:pt x="186" y="145"/>
                    <a:pt x="192" y="138"/>
                    <a:pt x="193" y="136"/>
                  </a:cubicBezTo>
                  <a:cubicBezTo>
                    <a:pt x="194" y="134"/>
                    <a:pt x="206" y="122"/>
                    <a:pt x="219" y="120"/>
                  </a:cubicBezTo>
                  <a:cubicBezTo>
                    <a:pt x="228" y="118"/>
                    <a:pt x="230" y="116"/>
                    <a:pt x="231" y="114"/>
                  </a:cubicBezTo>
                  <a:cubicBezTo>
                    <a:pt x="231" y="114"/>
                    <a:pt x="231" y="113"/>
                    <a:pt x="231" y="113"/>
                  </a:cubicBezTo>
                  <a:cubicBezTo>
                    <a:pt x="231" y="113"/>
                    <a:pt x="231" y="114"/>
                    <a:pt x="231" y="114"/>
                  </a:cubicBezTo>
                  <a:close/>
                  <a:moveTo>
                    <a:pt x="236" y="76"/>
                  </a:moveTo>
                  <a:cubicBezTo>
                    <a:pt x="236" y="76"/>
                    <a:pt x="247" y="77"/>
                    <a:pt x="248" y="75"/>
                  </a:cubicBezTo>
                  <a:cubicBezTo>
                    <a:pt x="248" y="75"/>
                    <a:pt x="250" y="85"/>
                    <a:pt x="247" y="92"/>
                  </a:cubicBezTo>
                  <a:cubicBezTo>
                    <a:pt x="244" y="99"/>
                    <a:pt x="236" y="116"/>
                    <a:pt x="216" y="118"/>
                  </a:cubicBezTo>
                  <a:cubicBezTo>
                    <a:pt x="204" y="122"/>
                    <a:pt x="190" y="137"/>
                    <a:pt x="192" y="135"/>
                  </a:cubicBezTo>
                  <a:cubicBezTo>
                    <a:pt x="207" y="112"/>
                    <a:pt x="196" y="104"/>
                    <a:pt x="196" y="104"/>
                  </a:cubicBezTo>
                  <a:cubicBezTo>
                    <a:pt x="196" y="104"/>
                    <a:pt x="194" y="100"/>
                    <a:pt x="184" y="101"/>
                  </a:cubicBezTo>
                  <a:cubicBezTo>
                    <a:pt x="184" y="101"/>
                    <a:pt x="209" y="70"/>
                    <a:pt x="236" y="76"/>
                  </a:cubicBezTo>
                  <a:close/>
                  <a:moveTo>
                    <a:pt x="203" y="81"/>
                  </a:moveTo>
                  <a:cubicBezTo>
                    <a:pt x="205" y="81"/>
                    <a:pt x="205" y="81"/>
                    <a:pt x="205" y="81"/>
                  </a:cubicBezTo>
                  <a:cubicBezTo>
                    <a:pt x="205" y="81"/>
                    <a:pt x="187" y="94"/>
                    <a:pt x="183" y="101"/>
                  </a:cubicBezTo>
                  <a:cubicBezTo>
                    <a:pt x="179" y="101"/>
                    <a:pt x="179" y="101"/>
                    <a:pt x="179" y="101"/>
                  </a:cubicBezTo>
                  <a:cubicBezTo>
                    <a:pt x="179" y="101"/>
                    <a:pt x="182" y="86"/>
                    <a:pt x="203" y="81"/>
                  </a:cubicBezTo>
                  <a:close/>
                  <a:moveTo>
                    <a:pt x="157" y="50"/>
                  </a:moveTo>
                  <a:cubicBezTo>
                    <a:pt x="171" y="38"/>
                    <a:pt x="181" y="42"/>
                    <a:pt x="183" y="37"/>
                  </a:cubicBezTo>
                  <a:cubicBezTo>
                    <a:pt x="183" y="37"/>
                    <a:pt x="184" y="36"/>
                    <a:pt x="184" y="38"/>
                  </a:cubicBezTo>
                  <a:cubicBezTo>
                    <a:pt x="184" y="39"/>
                    <a:pt x="190" y="43"/>
                    <a:pt x="191" y="46"/>
                  </a:cubicBezTo>
                  <a:cubicBezTo>
                    <a:pt x="193" y="48"/>
                    <a:pt x="201" y="62"/>
                    <a:pt x="186" y="8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97"/>
                    <a:pt x="168" y="81"/>
                    <a:pt x="150" y="81"/>
                  </a:cubicBezTo>
                  <a:cubicBezTo>
                    <a:pt x="150" y="81"/>
                    <a:pt x="140" y="68"/>
                    <a:pt x="157" y="50"/>
                  </a:cubicBezTo>
                  <a:close/>
                  <a:moveTo>
                    <a:pt x="135" y="41"/>
                  </a:moveTo>
                  <a:cubicBezTo>
                    <a:pt x="152" y="44"/>
                    <a:pt x="150" y="55"/>
                    <a:pt x="150" y="55"/>
                  </a:cubicBezTo>
                  <a:cubicBezTo>
                    <a:pt x="150" y="55"/>
                    <a:pt x="143" y="71"/>
                    <a:pt x="148" y="80"/>
                  </a:cubicBezTo>
                  <a:cubicBezTo>
                    <a:pt x="148" y="80"/>
                    <a:pt x="130" y="83"/>
                    <a:pt x="128" y="102"/>
                  </a:cubicBezTo>
                  <a:cubicBezTo>
                    <a:pt x="128" y="102"/>
                    <a:pt x="124" y="117"/>
                    <a:pt x="124" y="117"/>
                  </a:cubicBezTo>
                  <a:cubicBezTo>
                    <a:pt x="124" y="117"/>
                    <a:pt x="130" y="79"/>
                    <a:pt x="114" y="60"/>
                  </a:cubicBezTo>
                  <a:cubicBezTo>
                    <a:pt x="113" y="59"/>
                    <a:pt x="119" y="38"/>
                    <a:pt x="135" y="41"/>
                  </a:cubicBezTo>
                  <a:close/>
                  <a:moveTo>
                    <a:pt x="108" y="81"/>
                  </a:moveTo>
                  <a:cubicBezTo>
                    <a:pt x="108" y="81"/>
                    <a:pt x="113" y="71"/>
                    <a:pt x="114" y="68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8" y="87"/>
                    <a:pt x="119" y="77"/>
                    <a:pt x="120" y="79"/>
                  </a:cubicBezTo>
                  <a:cubicBezTo>
                    <a:pt x="120" y="80"/>
                    <a:pt x="121" y="89"/>
                    <a:pt x="121" y="89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84"/>
                    <a:pt x="124" y="90"/>
                    <a:pt x="124" y="94"/>
                  </a:cubicBezTo>
                  <a:cubicBezTo>
                    <a:pt x="124" y="99"/>
                    <a:pt x="122" y="114"/>
                    <a:pt x="122" y="115"/>
                  </a:cubicBezTo>
                  <a:cubicBezTo>
                    <a:pt x="123" y="117"/>
                    <a:pt x="114" y="111"/>
                    <a:pt x="111" y="109"/>
                  </a:cubicBezTo>
                  <a:cubicBezTo>
                    <a:pt x="109" y="107"/>
                    <a:pt x="103" y="106"/>
                    <a:pt x="102" y="103"/>
                  </a:cubicBezTo>
                  <a:cubicBezTo>
                    <a:pt x="102" y="103"/>
                    <a:pt x="101" y="98"/>
                    <a:pt x="101" y="95"/>
                  </a:cubicBezTo>
                  <a:cubicBezTo>
                    <a:pt x="101" y="92"/>
                    <a:pt x="101" y="77"/>
                    <a:pt x="106" y="71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6" y="79"/>
                    <a:pt x="107" y="71"/>
                    <a:pt x="109" y="69"/>
                  </a:cubicBezTo>
                  <a:cubicBezTo>
                    <a:pt x="112" y="67"/>
                    <a:pt x="108" y="81"/>
                    <a:pt x="108" y="81"/>
                  </a:cubicBezTo>
                  <a:close/>
                  <a:moveTo>
                    <a:pt x="23" y="33"/>
                  </a:moveTo>
                  <a:cubicBezTo>
                    <a:pt x="25" y="26"/>
                    <a:pt x="31" y="22"/>
                    <a:pt x="35" y="19"/>
                  </a:cubicBezTo>
                  <a:cubicBezTo>
                    <a:pt x="32" y="23"/>
                    <a:pt x="30" y="28"/>
                    <a:pt x="31" y="35"/>
                  </a:cubicBezTo>
                  <a:cubicBezTo>
                    <a:pt x="31" y="35"/>
                    <a:pt x="31" y="24"/>
                    <a:pt x="41" y="14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42" y="27"/>
                    <a:pt x="43" y="1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4" y="27"/>
                    <a:pt x="45" y="18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7" y="23"/>
                    <a:pt x="47" y="1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20"/>
                    <a:pt x="49" y="17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5" y="36"/>
                    <a:pt x="54" y="45"/>
                  </a:cubicBezTo>
                  <a:cubicBezTo>
                    <a:pt x="54" y="45"/>
                    <a:pt x="56" y="30"/>
                    <a:pt x="53" y="17"/>
                  </a:cubicBezTo>
                  <a:cubicBezTo>
                    <a:pt x="53" y="17"/>
                    <a:pt x="57" y="27"/>
                    <a:pt x="57" y="34"/>
                  </a:cubicBezTo>
                  <a:cubicBezTo>
                    <a:pt x="57" y="34"/>
                    <a:pt x="57" y="26"/>
                    <a:pt x="56" y="19"/>
                  </a:cubicBezTo>
                  <a:cubicBezTo>
                    <a:pt x="61" y="24"/>
                    <a:pt x="61" y="34"/>
                    <a:pt x="62" y="35"/>
                  </a:cubicBezTo>
                  <a:cubicBezTo>
                    <a:pt x="64" y="37"/>
                    <a:pt x="60" y="22"/>
                    <a:pt x="60" y="22"/>
                  </a:cubicBezTo>
                  <a:cubicBezTo>
                    <a:pt x="66" y="27"/>
                    <a:pt x="71" y="38"/>
                    <a:pt x="72" y="40"/>
                  </a:cubicBezTo>
                  <a:cubicBezTo>
                    <a:pt x="72" y="42"/>
                    <a:pt x="70" y="42"/>
                    <a:pt x="70" y="42"/>
                  </a:cubicBezTo>
                  <a:cubicBezTo>
                    <a:pt x="69" y="42"/>
                    <a:pt x="58" y="32"/>
                    <a:pt x="58" y="34"/>
                  </a:cubicBezTo>
                  <a:cubicBezTo>
                    <a:pt x="58" y="36"/>
                    <a:pt x="57" y="40"/>
                    <a:pt x="57" y="40"/>
                  </a:cubicBezTo>
                  <a:cubicBezTo>
                    <a:pt x="51" y="50"/>
                    <a:pt x="55" y="56"/>
                    <a:pt x="55" y="60"/>
                  </a:cubicBezTo>
                  <a:cubicBezTo>
                    <a:pt x="56" y="63"/>
                    <a:pt x="52" y="62"/>
                    <a:pt x="52" y="6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0" y="57"/>
                    <a:pt x="38" y="59"/>
                  </a:cubicBezTo>
                  <a:cubicBezTo>
                    <a:pt x="36" y="62"/>
                    <a:pt x="38" y="62"/>
                    <a:pt x="36" y="66"/>
                  </a:cubicBezTo>
                  <a:cubicBezTo>
                    <a:pt x="36" y="66"/>
                    <a:pt x="37" y="62"/>
                    <a:pt x="35" y="58"/>
                  </a:cubicBezTo>
                  <a:cubicBezTo>
                    <a:pt x="33" y="54"/>
                    <a:pt x="28" y="50"/>
                    <a:pt x="28" y="45"/>
                  </a:cubicBezTo>
                  <a:cubicBezTo>
                    <a:pt x="27" y="41"/>
                    <a:pt x="28" y="31"/>
                    <a:pt x="27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2"/>
                    <a:pt x="27" y="32"/>
                  </a:cubicBezTo>
                  <a:cubicBezTo>
                    <a:pt x="27" y="35"/>
                    <a:pt x="26" y="41"/>
                    <a:pt x="26" y="44"/>
                  </a:cubicBezTo>
                  <a:cubicBezTo>
                    <a:pt x="24" y="39"/>
                    <a:pt x="27" y="31"/>
                    <a:pt x="27" y="31"/>
                  </a:cubicBezTo>
                  <a:cubicBezTo>
                    <a:pt x="27" y="30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3"/>
                    <a:pt x="23" y="37"/>
                    <a:pt x="21" y="41"/>
                  </a:cubicBezTo>
                  <a:cubicBezTo>
                    <a:pt x="20" y="42"/>
                    <a:pt x="20" y="43"/>
                    <a:pt x="19" y="43"/>
                  </a:cubicBezTo>
                  <a:cubicBezTo>
                    <a:pt x="17" y="44"/>
                    <a:pt x="20" y="41"/>
                    <a:pt x="23" y="33"/>
                  </a:cubicBezTo>
                  <a:close/>
                  <a:moveTo>
                    <a:pt x="32" y="93"/>
                  </a:moveTo>
                  <a:cubicBezTo>
                    <a:pt x="32" y="92"/>
                    <a:pt x="17" y="83"/>
                    <a:pt x="17" y="68"/>
                  </a:cubicBezTo>
                  <a:cubicBezTo>
                    <a:pt x="17" y="68"/>
                    <a:pt x="17" y="66"/>
                    <a:pt x="18" y="63"/>
                  </a:cubicBezTo>
                  <a:cubicBezTo>
                    <a:pt x="19" y="65"/>
                    <a:pt x="19" y="67"/>
                    <a:pt x="20" y="69"/>
                  </a:cubicBezTo>
                  <a:cubicBezTo>
                    <a:pt x="20" y="68"/>
                    <a:pt x="19" y="54"/>
                    <a:pt x="24" y="44"/>
                  </a:cubicBezTo>
                  <a:cubicBezTo>
                    <a:pt x="24" y="44"/>
                    <a:pt x="21" y="54"/>
                    <a:pt x="24" y="64"/>
                  </a:cubicBezTo>
                  <a:cubicBezTo>
                    <a:pt x="24" y="64"/>
                    <a:pt x="23" y="53"/>
                    <a:pt x="25" y="47"/>
                  </a:cubicBezTo>
                  <a:cubicBezTo>
                    <a:pt x="25" y="47"/>
                    <a:pt x="24" y="58"/>
                    <a:pt x="28" y="62"/>
                  </a:cubicBezTo>
                  <a:cubicBezTo>
                    <a:pt x="28" y="62"/>
                    <a:pt x="25" y="53"/>
                    <a:pt x="26" y="48"/>
                  </a:cubicBezTo>
                  <a:cubicBezTo>
                    <a:pt x="26" y="48"/>
                    <a:pt x="32" y="55"/>
                    <a:pt x="32" y="62"/>
                  </a:cubicBezTo>
                  <a:cubicBezTo>
                    <a:pt x="32" y="62"/>
                    <a:pt x="34" y="58"/>
                    <a:pt x="30" y="51"/>
                  </a:cubicBezTo>
                  <a:cubicBezTo>
                    <a:pt x="33" y="55"/>
                    <a:pt x="37" y="60"/>
                    <a:pt x="35" y="66"/>
                  </a:cubicBezTo>
                  <a:cubicBezTo>
                    <a:pt x="35" y="66"/>
                    <a:pt x="34" y="69"/>
                    <a:pt x="32" y="70"/>
                  </a:cubicBezTo>
                  <a:cubicBezTo>
                    <a:pt x="29" y="72"/>
                    <a:pt x="24" y="80"/>
                    <a:pt x="29" y="8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3" y="93"/>
                    <a:pt x="32" y="93"/>
                  </a:cubicBezTo>
                  <a:close/>
                  <a:moveTo>
                    <a:pt x="65" y="88"/>
                  </a:moveTo>
                  <a:cubicBezTo>
                    <a:pt x="64" y="99"/>
                    <a:pt x="49" y="104"/>
                    <a:pt x="44" y="99"/>
                  </a:cubicBezTo>
                  <a:cubicBezTo>
                    <a:pt x="30" y="86"/>
                    <a:pt x="34" y="80"/>
                    <a:pt x="34" y="78"/>
                  </a:cubicBezTo>
                  <a:cubicBezTo>
                    <a:pt x="35" y="75"/>
                    <a:pt x="39" y="75"/>
                    <a:pt x="39" y="75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52" y="69"/>
                    <a:pt x="60" y="84"/>
                    <a:pt x="60" y="84"/>
                  </a:cubicBezTo>
                  <a:cubicBezTo>
                    <a:pt x="57" y="74"/>
                    <a:pt x="51" y="66"/>
                    <a:pt x="51" y="66"/>
                  </a:cubicBezTo>
                  <a:cubicBezTo>
                    <a:pt x="54" y="69"/>
                    <a:pt x="65" y="86"/>
                    <a:pt x="65" y="86"/>
                  </a:cubicBezTo>
                  <a:cubicBezTo>
                    <a:pt x="65" y="82"/>
                    <a:pt x="56" y="69"/>
                    <a:pt x="56" y="69"/>
                  </a:cubicBezTo>
                  <a:cubicBezTo>
                    <a:pt x="71" y="80"/>
                    <a:pt x="65" y="88"/>
                    <a:pt x="65" y="88"/>
                  </a:cubicBezTo>
                  <a:close/>
                  <a:moveTo>
                    <a:pt x="72" y="84"/>
                  </a:moveTo>
                  <a:cubicBezTo>
                    <a:pt x="72" y="86"/>
                    <a:pt x="72" y="88"/>
                    <a:pt x="70" y="87"/>
                  </a:cubicBezTo>
                  <a:cubicBezTo>
                    <a:pt x="70" y="87"/>
                    <a:pt x="65" y="73"/>
                    <a:pt x="56" y="65"/>
                  </a:cubicBezTo>
                  <a:cubicBezTo>
                    <a:pt x="46" y="58"/>
                    <a:pt x="56" y="65"/>
                    <a:pt x="56" y="65"/>
                  </a:cubicBezTo>
                  <a:cubicBezTo>
                    <a:pt x="56" y="65"/>
                    <a:pt x="57" y="61"/>
                    <a:pt x="56" y="56"/>
                  </a:cubicBezTo>
                  <a:cubicBezTo>
                    <a:pt x="55" y="52"/>
                    <a:pt x="56" y="45"/>
                    <a:pt x="56" y="45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73" y="45"/>
                    <a:pt x="73" y="48"/>
                  </a:cubicBezTo>
                  <a:cubicBezTo>
                    <a:pt x="73" y="50"/>
                    <a:pt x="72" y="57"/>
                    <a:pt x="72" y="60"/>
                  </a:cubicBezTo>
                  <a:cubicBezTo>
                    <a:pt x="72" y="64"/>
                    <a:pt x="72" y="82"/>
                    <a:pt x="72" y="84"/>
                  </a:cubicBezTo>
                  <a:close/>
                  <a:moveTo>
                    <a:pt x="73" y="43"/>
                  </a:moveTo>
                  <a:cubicBezTo>
                    <a:pt x="73" y="43"/>
                    <a:pt x="78" y="40"/>
                    <a:pt x="80" y="42"/>
                  </a:cubicBezTo>
                  <a:cubicBezTo>
                    <a:pt x="82" y="44"/>
                    <a:pt x="89" y="43"/>
                    <a:pt x="92" y="45"/>
                  </a:cubicBezTo>
                  <a:cubicBezTo>
                    <a:pt x="94" y="46"/>
                    <a:pt x="106" y="50"/>
                    <a:pt x="109" y="65"/>
                  </a:cubicBezTo>
                  <a:cubicBezTo>
                    <a:pt x="109" y="65"/>
                    <a:pt x="96" y="71"/>
                    <a:pt x="100" y="101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5"/>
                    <a:pt x="98" y="69"/>
                    <a:pt x="73" y="43"/>
                  </a:cubicBezTo>
                  <a:close/>
                  <a:moveTo>
                    <a:pt x="99" y="104"/>
                  </a:moveTo>
                  <a:cubicBezTo>
                    <a:pt x="93" y="105"/>
                    <a:pt x="93" y="105"/>
                    <a:pt x="93" y="105"/>
                  </a:cubicBezTo>
                  <a:cubicBezTo>
                    <a:pt x="93" y="98"/>
                    <a:pt x="87" y="94"/>
                    <a:pt x="87" y="94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95" y="91"/>
                    <a:pt x="99" y="104"/>
                    <a:pt x="99" y="104"/>
                  </a:cubicBezTo>
                  <a:close/>
                  <a:moveTo>
                    <a:pt x="75" y="83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7" y="68"/>
                    <a:pt x="94" y="76"/>
                    <a:pt x="93" y="93"/>
                  </a:cubicBezTo>
                  <a:cubicBezTo>
                    <a:pt x="93" y="93"/>
                    <a:pt x="88" y="89"/>
                    <a:pt x="85" y="92"/>
                  </a:cubicBezTo>
                  <a:cubicBezTo>
                    <a:pt x="85" y="92"/>
                    <a:pt x="87" y="101"/>
                    <a:pt x="83" y="102"/>
                  </a:cubicBezTo>
                  <a:lnTo>
                    <a:pt x="75" y="83"/>
                  </a:lnTo>
                  <a:close/>
                  <a:moveTo>
                    <a:pt x="23" y="132"/>
                  </a:moveTo>
                  <a:cubicBezTo>
                    <a:pt x="20" y="132"/>
                    <a:pt x="18" y="131"/>
                    <a:pt x="18" y="131"/>
                  </a:cubicBezTo>
                  <a:cubicBezTo>
                    <a:pt x="52" y="94"/>
                    <a:pt x="79" y="122"/>
                    <a:pt x="79" y="122"/>
                  </a:cubicBezTo>
                  <a:cubicBezTo>
                    <a:pt x="79" y="122"/>
                    <a:pt x="81" y="127"/>
                    <a:pt x="84" y="130"/>
                  </a:cubicBezTo>
                  <a:cubicBezTo>
                    <a:pt x="86" y="134"/>
                    <a:pt x="93" y="142"/>
                    <a:pt x="93" y="142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1" y="143"/>
                    <a:pt x="81" y="138"/>
                    <a:pt x="74" y="133"/>
                  </a:cubicBezTo>
                  <a:cubicBezTo>
                    <a:pt x="67" y="128"/>
                    <a:pt x="48" y="127"/>
                    <a:pt x="43" y="126"/>
                  </a:cubicBezTo>
                  <a:cubicBezTo>
                    <a:pt x="37" y="125"/>
                    <a:pt x="25" y="132"/>
                    <a:pt x="23" y="132"/>
                  </a:cubicBezTo>
                  <a:close/>
                  <a:moveTo>
                    <a:pt x="37" y="148"/>
                  </a:moveTo>
                  <a:cubicBezTo>
                    <a:pt x="51" y="152"/>
                    <a:pt x="63" y="149"/>
                    <a:pt x="63" y="149"/>
                  </a:cubicBezTo>
                  <a:cubicBezTo>
                    <a:pt x="40" y="151"/>
                    <a:pt x="32" y="142"/>
                    <a:pt x="32" y="142"/>
                  </a:cubicBezTo>
                  <a:cubicBezTo>
                    <a:pt x="48" y="149"/>
                    <a:pt x="57" y="146"/>
                    <a:pt x="57" y="146"/>
                  </a:cubicBezTo>
                  <a:cubicBezTo>
                    <a:pt x="38" y="147"/>
                    <a:pt x="33" y="140"/>
                    <a:pt x="33" y="140"/>
                  </a:cubicBezTo>
                  <a:cubicBezTo>
                    <a:pt x="42" y="146"/>
                    <a:pt x="54" y="145"/>
                    <a:pt x="54" y="145"/>
                  </a:cubicBezTo>
                  <a:cubicBezTo>
                    <a:pt x="43" y="145"/>
                    <a:pt x="34" y="139"/>
                    <a:pt x="34" y="139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8" y="129"/>
                    <a:pt x="64" y="130"/>
                  </a:cubicBezTo>
                  <a:cubicBezTo>
                    <a:pt x="70" y="131"/>
                    <a:pt x="93" y="144"/>
                    <a:pt x="93" y="144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68" y="161"/>
                    <a:pt x="37" y="148"/>
                    <a:pt x="37" y="148"/>
                  </a:cubicBezTo>
                  <a:close/>
                  <a:moveTo>
                    <a:pt x="101" y="147"/>
                  </a:moveTo>
                  <a:cubicBezTo>
                    <a:pt x="101" y="147"/>
                    <a:pt x="83" y="126"/>
                    <a:pt x="82" y="120"/>
                  </a:cubicBezTo>
                  <a:cubicBezTo>
                    <a:pt x="81" y="113"/>
                    <a:pt x="86" y="106"/>
                    <a:pt x="86" y="101"/>
                  </a:cubicBezTo>
                  <a:cubicBezTo>
                    <a:pt x="86" y="97"/>
                    <a:pt x="87" y="96"/>
                    <a:pt x="87" y="96"/>
                  </a:cubicBezTo>
                  <a:cubicBezTo>
                    <a:pt x="87" y="96"/>
                    <a:pt x="88" y="102"/>
                    <a:pt x="87" y="108"/>
                  </a:cubicBezTo>
                  <a:cubicBezTo>
                    <a:pt x="87" y="108"/>
                    <a:pt x="89" y="104"/>
                    <a:pt x="89" y="101"/>
                  </a:cubicBezTo>
                  <a:cubicBezTo>
                    <a:pt x="89" y="101"/>
                    <a:pt x="90" y="109"/>
                    <a:pt x="88" y="113"/>
                  </a:cubicBezTo>
                  <a:cubicBezTo>
                    <a:pt x="88" y="113"/>
                    <a:pt x="90" y="110"/>
                    <a:pt x="91" y="106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9" y="124"/>
                    <a:pt x="99" y="110"/>
                    <a:pt x="99" y="111"/>
                  </a:cubicBezTo>
                  <a:cubicBezTo>
                    <a:pt x="100" y="113"/>
                    <a:pt x="100" y="126"/>
                    <a:pt x="100" y="126"/>
                  </a:cubicBezTo>
                  <a:cubicBezTo>
                    <a:pt x="100" y="126"/>
                    <a:pt x="102" y="110"/>
                    <a:pt x="102" y="113"/>
                  </a:cubicBezTo>
                  <a:cubicBezTo>
                    <a:pt x="102" y="117"/>
                    <a:pt x="104" y="126"/>
                    <a:pt x="103" y="132"/>
                  </a:cubicBezTo>
                  <a:cubicBezTo>
                    <a:pt x="103" y="132"/>
                    <a:pt x="106" y="118"/>
                    <a:pt x="104" y="111"/>
                  </a:cubicBezTo>
                  <a:cubicBezTo>
                    <a:pt x="104" y="111"/>
                    <a:pt x="108" y="120"/>
                    <a:pt x="107" y="132"/>
                  </a:cubicBezTo>
                  <a:cubicBezTo>
                    <a:pt x="107" y="132"/>
                    <a:pt x="110" y="120"/>
                    <a:pt x="107" y="112"/>
                  </a:cubicBezTo>
                  <a:cubicBezTo>
                    <a:pt x="107" y="112"/>
                    <a:pt x="112" y="115"/>
                    <a:pt x="110" y="134"/>
                  </a:cubicBezTo>
                  <a:cubicBezTo>
                    <a:pt x="110" y="134"/>
                    <a:pt x="113" y="118"/>
                    <a:pt x="111" y="112"/>
                  </a:cubicBezTo>
                  <a:cubicBezTo>
                    <a:pt x="111" y="112"/>
                    <a:pt x="114" y="119"/>
                    <a:pt x="113" y="126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3" y="131"/>
                    <a:pt x="115" y="123"/>
                    <a:pt x="114" y="117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4" y="114"/>
                    <a:pt x="114" y="115"/>
                    <a:pt x="114" y="11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9" y="123"/>
                    <a:pt x="117" y="117"/>
                  </a:cubicBezTo>
                  <a:cubicBezTo>
                    <a:pt x="117" y="117"/>
                    <a:pt x="121" y="129"/>
                    <a:pt x="121" y="126"/>
                  </a:cubicBezTo>
                  <a:cubicBezTo>
                    <a:pt x="120" y="123"/>
                    <a:pt x="120" y="114"/>
                    <a:pt x="121" y="118"/>
                  </a:cubicBezTo>
                  <a:cubicBezTo>
                    <a:pt x="122" y="122"/>
                    <a:pt x="124" y="129"/>
                    <a:pt x="124" y="126"/>
                  </a:cubicBezTo>
                  <a:cubicBezTo>
                    <a:pt x="124" y="124"/>
                    <a:pt x="124" y="118"/>
                    <a:pt x="125" y="121"/>
                  </a:cubicBezTo>
                  <a:cubicBezTo>
                    <a:pt x="126" y="123"/>
                    <a:pt x="129" y="131"/>
                    <a:pt x="129" y="128"/>
                  </a:cubicBezTo>
                  <a:cubicBezTo>
                    <a:pt x="129" y="125"/>
                    <a:pt x="130" y="123"/>
                    <a:pt x="130" y="125"/>
                  </a:cubicBezTo>
                  <a:cubicBezTo>
                    <a:pt x="130" y="127"/>
                    <a:pt x="136" y="136"/>
                    <a:pt x="136" y="133"/>
                  </a:cubicBezTo>
                  <a:cubicBezTo>
                    <a:pt x="135" y="130"/>
                    <a:pt x="134" y="126"/>
                    <a:pt x="136" y="130"/>
                  </a:cubicBezTo>
                  <a:cubicBezTo>
                    <a:pt x="138" y="133"/>
                    <a:pt x="140" y="135"/>
                    <a:pt x="140" y="134"/>
                  </a:cubicBezTo>
                  <a:cubicBezTo>
                    <a:pt x="140" y="132"/>
                    <a:pt x="147" y="143"/>
                    <a:pt x="144" y="147"/>
                  </a:cubicBezTo>
                  <a:cubicBezTo>
                    <a:pt x="141" y="151"/>
                    <a:pt x="115" y="161"/>
                    <a:pt x="101" y="147"/>
                  </a:cubicBezTo>
                  <a:close/>
                  <a:moveTo>
                    <a:pt x="122" y="209"/>
                  </a:moveTo>
                  <a:cubicBezTo>
                    <a:pt x="107" y="227"/>
                    <a:pt x="86" y="220"/>
                    <a:pt x="78" y="220"/>
                  </a:cubicBezTo>
                  <a:cubicBezTo>
                    <a:pt x="70" y="220"/>
                    <a:pt x="68" y="213"/>
                    <a:pt x="68" y="213"/>
                  </a:cubicBezTo>
                  <a:cubicBezTo>
                    <a:pt x="68" y="213"/>
                    <a:pt x="65" y="211"/>
                    <a:pt x="63" y="211"/>
                  </a:cubicBezTo>
                  <a:cubicBezTo>
                    <a:pt x="60" y="211"/>
                    <a:pt x="64" y="197"/>
                    <a:pt x="64" y="197"/>
                  </a:cubicBezTo>
                  <a:cubicBezTo>
                    <a:pt x="70" y="170"/>
                    <a:pt x="97" y="159"/>
                    <a:pt x="102" y="157"/>
                  </a:cubicBezTo>
                  <a:cubicBezTo>
                    <a:pt x="107" y="156"/>
                    <a:pt x="114" y="157"/>
                    <a:pt x="117" y="157"/>
                  </a:cubicBezTo>
                  <a:cubicBezTo>
                    <a:pt x="121" y="156"/>
                    <a:pt x="127" y="156"/>
                    <a:pt x="127" y="156"/>
                  </a:cubicBezTo>
                  <a:cubicBezTo>
                    <a:pt x="128" y="157"/>
                    <a:pt x="124" y="164"/>
                    <a:pt x="124" y="164"/>
                  </a:cubicBezTo>
                  <a:cubicBezTo>
                    <a:pt x="124" y="164"/>
                    <a:pt x="120" y="167"/>
                    <a:pt x="118" y="169"/>
                  </a:cubicBezTo>
                  <a:cubicBezTo>
                    <a:pt x="116" y="171"/>
                    <a:pt x="116" y="180"/>
                    <a:pt x="116" y="187"/>
                  </a:cubicBezTo>
                  <a:cubicBezTo>
                    <a:pt x="116" y="194"/>
                    <a:pt x="117" y="193"/>
                    <a:pt x="117" y="197"/>
                  </a:cubicBezTo>
                  <a:cubicBezTo>
                    <a:pt x="117" y="201"/>
                    <a:pt x="118" y="201"/>
                    <a:pt x="120" y="204"/>
                  </a:cubicBezTo>
                  <a:cubicBezTo>
                    <a:pt x="122" y="208"/>
                    <a:pt x="122" y="209"/>
                    <a:pt x="122" y="209"/>
                  </a:cubicBezTo>
                  <a:close/>
                  <a:moveTo>
                    <a:pt x="152" y="218"/>
                  </a:moveTo>
                  <a:cubicBezTo>
                    <a:pt x="152" y="218"/>
                    <a:pt x="151" y="219"/>
                    <a:pt x="151" y="217"/>
                  </a:cubicBezTo>
                  <a:cubicBezTo>
                    <a:pt x="151" y="215"/>
                    <a:pt x="146" y="212"/>
                    <a:pt x="146" y="212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0" y="211"/>
                    <a:pt x="140" y="211"/>
                    <a:pt x="140" y="211"/>
                  </a:cubicBezTo>
                  <a:cubicBezTo>
                    <a:pt x="147" y="218"/>
                    <a:pt x="147" y="218"/>
                    <a:pt x="147" y="218"/>
                  </a:cubicBezTo>
                  <a:cubicBezTo>
                    <a:pt x="138" y="212"/>
                    <a:pt x="138" y="212"/>
                    <a:pt x="138" y="212"/>
                  </a:cubicBezTo>
                  <a:cubicBezTo>
                    <a:pt x="146" y="219"/>
                    <a:pt x="146" y="219"/>
                    <a:pt x="146" y="219"/>
                  </a:cubicBezTo>
                  <a:cubicBezTo>
                    <a:pt x="146" y="219"/>
                    <a:pt x="136" y="218"/>
                    <a:pt x="129" y="213"/>
                  </a:cubicBezTo>
                  <a:cubicBezTo>
                    <a:pt x="122" y="208"/>
                    <a:pt x="122" y="206"/>
                    <a:pt x="120" y="201"/>
                  </a:cubicBezTo>
                  <a:cubicBezTo>
                    <a:pt x="112" y="178"/>
                    <a:pt x="121" y="170"/>
                    <a:pt x="121" y="170"/>
                  </a:cubicBezTo>
                  <a:cubicBezTo>
                    <a:pt x="121" y="170"/>
                    <a:pt x="124" y="177"/>
                    <a:pt x="125" y="180"/>
                  </a:cubicBezTo>
                  <a:cubicBezTo>
                    <a:pt x="126" y="182"/>
                    <a:pt x="130" y="191"/>
                    <a:pt x="132" y="199"/>
                  </a:cubicBezTo>
                  <a:cubicBezTo>
                    <a:pt x="135" y="206"/>
                    <a:pt x="144" y="209"/>
                    <a:pt x="149" y="211"/>
                  </a:cubicBezTo>
                  <a:cubicBezTo>
                    <a:pt x="154" y="213"/>
                    <a:pt x="156" y="223"/>
                    <a:pt x="156" y="223"/>
                  </a:cubicBezTo>
                  <a:lnTo>
                    <a:pt x="152" y="218"/>
                  </a:lnTo>
                  <a:close/>
                  <a:moveTo>
                    <a:pt x="157" y="223"/>
                  </a:moveTo>
                  <a:cubicBezTo>
                    <a:pt x="157" y="223"/>
                    <a:pt x="156" y="215"/>
                    <a:pt x="151" y="211"/>
                  </a:cubicBezTo>
                  <a:cubicBezTo>
                    <a:pt x="146" y="207"/>
                    <a:pt x="134" y="204"/>
                    <a:pt x="133" y="198"/>
                  </a:cubicBezTo>
                  <a:cubicBezTo>
                    <a:pt x="132" y="191"/>
                    <a:pt x="126" y="179"/>
                    <a:pt x="125" y="176"/>
                  </a:cubicBezTo>
                  <a:cubicBezTo>
                    <a:pt x="125" y="174"/>
                    <a:pt x="122" y="169"/>
                    <a:pt x="123" y="168"/>
                  </a:cubicBezTo>
                  <a:cubicBezTo>
                    <a:pt x="124" y="166"/>
                    <a:pt x="126" y="165"/>
                    <a:pt x="128" y="162"/>
                  </a:cubicBezTo>
                  <a:cubicBezTo>
                    <a:pt x="129" y="158"/>
                    <a:pt x="129" y="156"/>
                    <a:pt x="130" y="156"/>
                  </a:cubicBezTo>
                  <a:cubicBezTo>
                    <a:pt x="131" y="155"/>
                    <a:pt x="142" y="152"/>
                    <a:pt x="143" y="151"/>
                  </a:cubicBezTo>
                  <a:cubicBezTo>
                    <a:pt x="143" y="151"/>
                    <a:pt x="153" y="162"/>
                    <a:pt x="163" y="157"/>
                  </a:cubicBezTo>
                  <a:cubicBezTo>
                    <a:pt x="163" y="157"/>
                    <a:pt x="165" y="157"/>
                    <a:pt x="165" y="159"/>
                  </a:cubicBezTo>
                  <a:cubicBezTo>
                    <a:pt x="165" y="161"/>
                    <a:pt x="168" y="166"/>
                    <a:pt x="173" y="167"/>
                  </a:cubicBezTo>
                  <a:cubicBezTo>
                    <a:pt x="177" y="169"/>
                    <a:pt x="191" y="181"/>
                    <a:pt x="192" y="192"/>
                  </a:cubicBezTo>
                  <a:cubicBezTo>
                    <a:pt x="192" y="204"/>
                    <a:pt x="184" y="219"/>
                    <a:pt x="157" y="223"/>
                  </a:cubicBezTo>
                  <a:close/>
                  <a:moveTo>
                    <a:pt x="191" y="203"/>
                  </a:moveTo>
                  <a:cubicBezTo>
                    <a:pt x="200" y="185"/>
                    <a:pt x="178" y="171"/>
                    <a:pt x="176" y="168"/>
                  </a:cubicBezTo>
                  <a:cubicBezTo>
                    <a:pt x="174" y="165"/>
                    <a:pt x="166" y="163"/>
                    <a:pt x="166" y="159"/>
                  </a:cubicBezTo>
                  <a:cubicBezTo>
                    <a:pt x="166" y="155"/>
                    <a:pt x="172" y="158"/>
                    <a:pt x="172" y="158"/>
                  </a:cubicBezTo>
                  <a:cubicBezTo>
                    <a:pt x="172" y="158"/>
                    <a:pt x="181" y="170"/>
                    <a:pt x="191" y="174"/>
                  </a:cubicBezTo>
                  <a:cubicBezTo>
                    <a:pt x="202" y="178"/>
                    <a:pt x="204" y="190"/>
                    <a:pt x="204" y="190"/>
                  </a:cubicBezTo>
                  <a:cubicBezTo>
                    <a:pt x="199" y="197"/>
                    <a:pt x="195" y="211"/>
                    <a:pt x="195" y="211"/>
                  </a:cubicBezTo>
                  <a:lnTo>
                    <a:pt x="191" y="203"/>
                  </a:lnTo>
                  <a:close/>
                  <a:moveTo>
                    <a:pt x="203" y="195"/>
                  </a:moveTo>
                  <a:cubicBezTo>
                    <a:pt x="201" y="198"/>
                    <a:pt x="199" y="205"/>
                    <a:pt x="198" y="210"/>
                  </a:cubicBezTo>
                  <a:cubicBezTo>
                    <a:pt x="198" y="210"/>
                    <a:pt x="203" y="197"/>
                    <a:pt x="205" y="191"/>
                  </a:cubicBezTo>
                  <a:cubicBezTo>
                    <a:pt x="206" y="191"/>
                    <a:pt x="206" y="191"/>
                    <a:pt x="206" y="191"/>
                  </a:cubicBezTo>
                  <a:cubicBezTo>
                    <a:pt x="205" y="194"/>
                    <a:pt x="202" y="206"/>
                    <a:pt x="202" y="207"/>
                  </a:cubicBezTo>
                  <a:cubicBezTo>
                    <a:pt x="202" y="207"/>
                    <a:pt x="206" y="192"/>
                    <a:pt x="207" y="189"/>
                  </a:cubicBezTo>
                  <a:cubicBezTo>
                    <a:pt x="207" y="189"/>
                    <a:pt x="207" y="189"/>
                    <a:pt x="207" y="189"/>
                  </a:cubicBezTo>
                  <a:cubicBezTo>
                    <a:pt x="205" y="203"/>
                    <a:pt x="205" y="203"/>
                    <a:pt x="205" y="203"/>
                  </a:cubicBezTo>
                  <a:cubicBezTo>
                    <a:pt x="209" y="187"/>
                    <a:pt x="209" y="187"/>
                    <a:pt x="209" y="187"/>
                  </a:cubicBezTo>
                  <a:cubicBezTo>
                    <a:pt x="209" y="187"/>
                    <a:pt x="209" y="187"/>
                    <a:pt x="209" y="187"/>
                  </a:cubicBezTo>
                  <a:cubicBezTo>
                    <a:pt x="207" y="200"/>
                    <a:pt x="207" y="200"/>
                    <a:pt x="207" y="200"/>
                  </a:cubicBezTo>
                  <a:cubicBezTo>
                    <a:pt x="211" y="187"/>
                    <a:pt x="211" y="187"/>
                    <a:pt x="211" y="187"/>
                  </a:cubicBezTo>
                  <a:cubicBezTo>
                    <a:pt x="211" y="190"/>
                    <a:pt x="211" y="198"/>
                    <a:pt x="210" y="201"/>
                  </a:cubicBezTo>
                  <a:cubicBezTo>
                    <a:pt x="208" y="206"/>
                    <a:pt x="205" y="207"/>
                    <a:pt x="204" y="215"/>
                  </a:cubicBezTo>
                  <a:cubicBezTo>
                    <a:pt x="202" y="224"/>
                    <a:pt x="199" y="214"/>
                    <a:pt x="197" y="235"/>
                  </a:cubicBezTo>
                  <a:cubicBezTo>
                    <a:pt x="197" y="235"/>
                    <a:pt x="191" y="214"/>
                    <a:pt x="203" y="195"/>
                  </a:cubicBezTo>
                  <a:close/>
                  <a:moveTo>
                    <a:pt x="198" y="238"/>
                  </a:moveTo>
                  <a:cubicBezTo>
                    <a:pt x="198" y="222"/>
                    <a:pt x="204" y="220"/>
                    <a:pt x="204" y="220"/>
                  </a:cubicBezTo>
                  <a:cubicBezTo>
                    <a:pt x="202" y="233"/>
                    <a:pt x="213" y="251"/>
                    <a:pt x="213" y="251"/>
                  </a:cubicBezTo>
                  <a:cubicBezTo>
                    <a:pt x="213" y="251"/>
                    <a:pt x="199" y="245"/>
                    <a:pt x="198" y="238"/>
                  </a:cubicBezTo>
                  <a:close/>
                  <a:moveTo>
                    <a:pt x="151" y="247"/>
                  </a:moveTo>
                  <a:cubicBezTo>
                    <a:pt x="148" y="249"/>
                    <a:pt x="148" y="238"/>
                    <a:pt x="151" y="233"/>
                  </a:cubicBezTo>
                  <a:cubicBezTo>
                    <a:pt x="151" y="233"/>
                    <a:pt x="160" y="232"/>
                    <a:pt x="169" y="241"/>
                  </a:cubicBezTo>
                  <a:cubicBezTo>
                    <a:pt x="169" y="241"/>
                    <a:pt x="153" y="245"/>
                    <a:pt x="151" y="247"/>
                  </a:cubicBezTo>
                  <a:close/>
                  <a:moveTo>
                    <a:pt x="273" y="273"/>
                  </a:moveTo>
                  <a:cubicBezTo>
                    <a:pt x="262" y="275"/>
                    <a:pt x="262" y="275"/>
                    <a:pt x="262" y="275"/>
                  </a:cubicBezTo>
                  <a:cubicBezTo>
                    <a:pt x="262" y="275"/>
                    <a:pt x="271" y="277"/>
                    <a:pt x="273" y="273"/>
                  </a:cubicBezTo>
                  <a:close/>
                  <a:moveTo>
                    <a:pt x="251" y="291"/>
                  </a:moveTo>
                  <a:cubicBezTo>
                    <a:pt x="259" y="291"/>
                    <a:pt x="260" y="275"/>
                    <a:pt x="260" y="275"/>
                  </a:cubicBezTo>
                  <a:cubicBezTo>
                    <a:pt x="256" y="289"/>
                    <a:pt x="251" y="291"/>
                    <a:pt x="251" y="291"/>
                  </a:cubicBezTo>
                  <a:close/>
                  <a:moveTo>
                    <a:pt x="297" y="300"/>
                  </a:moveTo>
                  <a:cubicBezTo>
                    <a:pt x="302" y="286"/>
                    <a:pt x="290" y="282"/>
                    <a:pt x="290" y="282"/>
                  </a:cubicBezTo>
                  <a:cubicBezTo>
                    <a:pt x="286" y="286"/>
                    <a:pt x="275" y="274"/>
                    <a:pt x="275" y="274"/>
                  </a:cubicBezTo>
                  <a:cubicBezTo>
                    <a:pt x="285" y="288"/>
                    <a:pt x="290" y="283"/>
                    <a:pt x="290" y="283"/>
                  </a:cubicBezTo>
                  <a:cubicBezTo>
                    <a:pt x="306" y="295"/>
                    <a:pt x="291" y="306"/>
                    <a:pt x="288" y="307"/>
                  </a:cubicBezTo>
                  <a:cubicBezTo>
                    <a:pt x="285" y="308"/>
                    <a:pt x="279" y="303"/>
                    <a:pt x="273" y="310"/>
                  </a:cubicBezTo>
                  <a:cubicBezTo>
                    <a:pt x="269" y="314"/>
                    <a:pt x="264" y="311"/>
                    <a:pt x="261" y="309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8"/>
                    <a:pt x="259" y="307"/>
                    <a:pt x="259" y="307"/>
                  </a:cubicBezTo>
                  <a:cubicBezTo>
                    <a:pt x="259" y="307"/>
                    <a:pt x="255" y="312"/>
                    <a:pt x="250" y="309"/>
                  </a:cubicBezTo>
                  <a:cubicBezTo>
                    <a:pt x="245" y="306"/>
                    <a:pt x="239" y="306"/>
                    <a:pt x="236" y="308"/>
                  </a:cubicBezTo>
                  <a:cubicBezTo>
                    <a:pt x="233" y="311"/>
                    <a:pt x="230" y="310"/>
                    <a:pt x="230" y="310"/>
                  </a:cubicBezTo>
                  <a:cubicBezTo>
                    <a:pt x="216" y="306"/>
                    <a:pt x="229" y="293"/>
                    <a:pt x="229" y="293"/>
                  </a:cubicBezTo>
                  <a:cubicBezTo>
                    <a:pt x="218" y="300"/>
                    <a:pt x="223" y="308"/>
                    <a:pt x="223" y="308"/>
                  </a:cubicBezTo>
                  <a:cubicBezTo>
                    <a:pt x="223" y="314"/>
                    <a:pt x="225" y="318"/>
                    <a:pt x="228" y="321"/>
                  </a:cubicBezTo>
                  <a:cubicBezTo>
                    <a:pt x="228" y="322"/>
                    <a:pt x="229" y="322"/>
                    <a:pt x="230" y="322"/>
                  </a:cubicBezTo>
                  <a:cubicBezTo>
                    <a:pt x="227" y="319"/>
                    <a:pt x="225" y="315"/>
                    <a:pt x="224" y="308"/>
                  </a:cubicBezTo>
                  <a:cubicBezTo>
                    <a:pt x="224" y="308"/>
                    <a:pt x="229" y="313"/>
                    <a:pt x="232" y="311"/>
                  </a:cubicBezTo>
                  <a:cubicBezTo>
                    <a:pt x="235" y="310"/>
                    <a:pt x="239" y="307"/>
                    <a:pt x="241" y="307"/>
                  </a:cubicBezTo>
                  <a:cubicBezTo>
                    <a:pt x="242" y="308"/>
                    <a:pt x="243" y="308"/>
                    <a:pt x="244" y="309"/>
                  </a:cubicBezTo>
                  <a:cubicBezTo>
                    <a:pt x="240" y="313"/>
                    <a:pt x="240" y="313"/>
                    <a:pt x="240" y="313"/>
                  </a:cubicBezTo>
                  <a:cubicBezTo>
                    <a:pt x="246" y="310"/>
                    <a:pt x="246" y="310"/>
                    <a:pt x="246" y="310"/>
                  </a:cubicBezTo>
                  <a:cubicBezTo>
                    <a:pt x="246" y="310"/>
                    <a:pt x="246" y="310"/>
                    <a:pt x="246" y="310"/>
                  </a:cubicBezTo>
                  <a:cubicBezTo>
                    <a:pt x="243" y="314"/>
                    <a:pt x="243" y="314"/>
                    <a:pt x="243" y="314"/>
                  </a:cubicBezTo>
                  <a:cubicBezTo>
                    <a:pt x="248" y="310"/>
                    <a:pt x="248" y="310"/>
                    <a:pt x="248" y="310"/>
                  </a:cubicBezTo>
                  <a:cubicBezTo>
                    <a:pt x="248" y="310"/>
                    <a:pt x="248" y="310"/>
                    <a:pt x="248" y="310"/>
                  </a:cubicBezTo>
                  <a:cubicBezTo>
                    <a:pt x="248" y="311"/>
                    <a:pt x="244" y="318"/>
                    <a:pt x="246" y="316"/>
                  </a:cubicBezTo>
                  <a:cubicBezTo>
                    <a:pt x="248" y="315"/>
                    <a:pt x="249" y="312"/>
                    <a:pt x="249" y="311"/>
                  </a:cubicBezTo>
                  <a:cubicBezTo>
                    <a:pt x="249" y="311"/>
                    <a:pt x="249" y="311"/>
                    <a:pt x="249" y="311"/>
                  </a:cubicBezTo>
                  <a:cubicBezTo>
                    <a:pt x="249" y="313"/>
                    <a:pt x="248" y="318"/>
                    <a:pt x="249" y="317"/>
                  </a:cubicBezTo>
                  <a:cubicBezTo>
                    <a:pt x="250" y="317"/>
                    <a:pt x="250" y="313"/>
                    <a:pt x="251" y="311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5"/>
                    <a:pt x="250" y="321"/>
                    <a:pt x="251" y="320"/>
                  </a:cubicBezTo>
                  <a:cubicBezTo>
                    <a:pt x="252" y="319"/>
                    <a:pt x="253" y="314"/>
                    <a:pt x="253" y="312"/>
                  </a:cubicBezTo>
                  <a:cubicBezTo>
                    <a:pt x="253" y="312"/>
                    <a:pt x="253" y="312"/>
                    <a:pt x="253" y="312"/>
                  </a:cubicBezTo>
                  <a:cubicBezTo>
                    <a:pt x="253" y="314"/>
                    <a:pt x="253" y="320"/>
                    <a:pt x="253" y="320"/>
                  </a:cubicBezTo>
                  <a:cubicBezTo>
                    <a:pt x="254" y="320"/>
                    <a:pt x="254" y="310"/>
                    <a:pt x="255" y="313"/>
                  </a:cubicBezTo>
                  <a:cubicBezTo>
                    <a:pt x="255" y="315"/>
                    <a:pt x="254" y="320"/>
                    <a:pt x="255" y="319"/>
                  </a:cubicBezTo>
                  <a:cubicBezTo>
                    <a:pt x="257" y="319"/>
                    <a:pt x="257" y="313"/>
                    <a:pt x="257" y="315"/>
                  </a:cubicBezTo>
                  <a:cubicBezTo>
                    <a:pt x="258" y="317"/>
                    <a:pt x="257" y="323"/>
                    <a:pt x="259" y="321"/>
                  </a:cubicBezTo>
                  <a:cubicBezTo>
                    <a:pt x="262" y="319"/>
                    <a:pt x="259" y="314"/>
                    <a:pt x="260" y="315"/>
                  </a:cubicBezTo>
                  <a:cubicBezTo>
                    <a:pt x="261" y="317"/>
                    <a:pt x="261" y="321"/>
                    <a:pt x="262" y="320"/>
                  </a:cubicBezTo>
                  <a:cubicBezTo>
                    <a:pt x="263" y="319"/>
                    <a:pt x="261" y="314"/>
                    <a:pt x="263" y="316"/>
                  </a:cubicBezTo>
                  <a:cubicBezTo>
                    <a:pt x="265" y="318"/>
                    <a:pt x="266" y="321"/>
                    <a:pt x="266" y="320"/>
                  </a:cubicBezTo>
                  <a:cubicBezTo>
                    <a:pt x="266" y="318"/>
                    <a:pt x="264" y="315"/>
                    <a:pt x="265" y="316"/>
                  </a:cubicBezTo>
                  <a:cubicBezTo>
                    <a:pt x="267" y="317"/>
                    <a:pt x="269" y="320"/>
                    <a:pt x="268" y="318"/>
                  </a:cubicBezTo>
                  <a:cubicBezTo>
                    <a:pt x="268" y="317"/>
                    <a:pt x="267" y="314"/>
                    <a:pt x="268" y="315"/>
                  </a:cubicBezTo>
                  <a:cubicBezTo>
                    <a:pt x="269" y="315"/>
                    <a:pt x="273" y="319"/>
                    <a:pt x="273" y="317"/>
                  </a:cubicBezTo>
                  <a:cubicBezTo>
                    <a:pt x="272" y="316"/>
                    <a:pt x="270" y="313"/>
                    <a:pt x="272" y="314"/>
                  </a:cubicBezTo>
                  <a:cubicBezTo>
                    <a:pt x="273" y="315"/>
                    <a:pt x="276" y="318"/>
                    <a:pt x="275" y="316"/>
                  </a:cubicBezTo>
                  <a:cubicBezTo>
                    <a:pt x="274" y="313"/>
                    <a:pt x="274" y="312"/>
                    <a:pt x="275" y="313"/>
                  </a:cubicBezTo>
                  <a:cubicBezTo>
                    <a:pt x="276" y="313"/>
                    <a:pt x="278" y="316"/>
                    <a:pt x="278" y="314"/>
                  </a:cubicBezTo>
                  <a:cubicBezTo>
                    <a:pt x="277" y="312"/>
                    <a:pt x="276" y="311"/>
                    <a:pt x="277" y="312"/>
                  </a:cubicBezTo>
                  <a:cubicBezTo>
                    <a:pt x="279" y="312"/>
                    <a:pt x="280" y="314"/>
                    <a:pt x="280" y="313"/>
                  </a:cubicBezTo>
                  <a:cubicBezTo>
                    <a:pt x="280" y="311"/>
                    <a:pt x="277" y="311"/>
                    <a:pt x="279" y="310"/>
                  </a:cubicBezTo>
                  <a:cubicBezTo>
                    <a:pt x="281" y="310"/>
                    <a:pt x="282" y="313"/>
                    <a:pt x="282" y="312"/>
                  </a:cubicBezTo>
                  <a:cubicBezTo>
                    <a:pt x="282" y="310"/>
                    <a:pt x="280" y="309"/>
                    <a:pt x="281" y="309"/>
                  </a:cubicBezTo>
                  <a:cubicBezTo>
                    <a:pt x="282" y="309"/>
                    <a:pt x="283" y="311"/>
                    <a:pt x="284" y="310"/>
                  </a:cubicBezTo>
                  <a:cubicBezTo>
                    <a:pt x="284" y="310"/>
                    <a:pt x="284" y="310"/>
                    <a:pt x="283" y="309"/>
                  </a:cubicBezTo>
                  <a:cubicBezTo>
                    <a:pt x="283" y="308"/>
                    <a:pt x="283" y="308"/>
                    <a:pt x="282" y="308"/>
                  </a:cubicBezTo>
                  <a:cubicBezTo>
                    <a:pt x="284" y="308"/>
                    <a:pt x="285" y="308"/>
                    <a:pt x="286" y="308"/>
                  </a:cubicBezTo>
                  <a:cubicBezTo>
                    <a:pt x="290" y="309"/>
                    <a:pt x="296" y="300"/>
                    <a:pt x="296" y="300"/>
                  </a:cubicBezTo>
                  <a:cubicBezTo>
                    <a:pt x="280" y="327"/>
                    <a:pt x="265" y="331"/>
                    <a:pt x="264" y="331"/>
                  </a:cubicBezTo>
                  <a:cubicBezTo>
                    <a:pt x="264" y="331"/>
                    <a:pt x="265" y="331"/>
                    <a:pt x="267" y="331"/>
                  </a:cubicBezTo>
                  <a:cubicBezTo>
                    <a:pt x="276" y="331"/>
                    <a:pt x="291" y="309"/>
                    <a:pt x="292" y="307"/>
                  </a:cubicBezTo>
                  <a:cubicBezTo>
                    <a:pt x="294" y="306"/>
                    <a:pt x="297" y="300"/>
                    <a:pt x="297" y="300"/>
                  </a:cubicBezTo>
                  <a:close/>
                  <a:moveTo>
                    <a:pt x="303" y="277"/>
                  </a:moveTo>
                  <a:cubicBezTo>
                    <a:pt x="289" y="277"/>
                    <a:pt x="289" y="277"/>
                    <a:pt x="289" y="277"/>
                  </a:cubicBezTo>
                  <a:cubicBezTo>
                    <a:pt x="289" y="277"/>
                    <a:pt x="295" y="282"/>
                    <a:pt x="303" y="277"/>
                  </a:cubicBezTo>
                  <a:close/>
                  <a:moveTo>
                    <a:pt x="325" y="272"/>
                  </a:moveTo>
                  <a:cubicBezTo>
                    <a:pt x="325" y="271"/>
                    <a:pt x="325" y="271"/>
                    <a:pt x="325" y="271"/>
                  </a:cubicBezTo>
                  <a:cubicBezTo>
                    <a:pt x="325" y="272"/>
                    <a:pt x="326" y="272"/>
                    <a:pt x="325" y="272"/>
                  </a:cubicBezTo>
                  <a:close/>
                  <a:moveTo>
                    <a:pt x="372" y="289"/>
                  </a:moveTo>
                  <a:cubicBezTo>
                    <a:pt x="369" y="289"/>
                    <a:pt x="366" y="288"/>
                    <a:pt x="365" y="287"/>
                  </a:cubicBezTo>
                  <a:cubicBezTo>
                    <a:pt x="364" y="285"/>
                    <a:pt x="347" y="272"/>
                    <a:pt x="340" y="272"/>
                  </a:cubicBezTo>
                  <a:cubicBezTo>
                    <a:pt x="340" y="272"/>
                    <a:pt x="349" y="261"/>
                    <a:pt x="348" y="258"/>
                  </a:cubicBezTo>
                  <a:cubicBezTo>
                    <a:pt x="348" y="258"/>
                    <a:pt x="345" y="257"/>
                    <a:pt x="344" y="259"/>
                  </a:cubicBezTo>
                  <a:cubicBezTo>
                    <a:pt x="342" y="260"/>
                    <a:pt x="336" y="261"/>
                    <a:pt x="332" y="261"/>
                  </a:cubicBezTo>
                  <a:cubicBezTo>
                    <a:pt x="328" y="262"/>
                    <a:pt x="320" y="268"/>
                    <a:pt x="316" y="270"/>
                  </a:cubicBezTo>
                  <a:cubicBezTo>
                    <a:pt x="313" y="272"/>
                    <a:pt x="310" y="273"/>
                    <a:pt x="308" y="273"/>
                  </a:cubicBezTo>
                  <a:cubicBezTo>
                    <a:pt x="306" y="273"/>
                    <a:pt x="305" y="274"/>
                    <a:pt x="307" y="275"/>
                  </a:cubicBezTo>
                  <a:cubicBezTo>
                    <a:pt x="308" y="275"/>
                    <a:pt x="317" y="275"/>
                    <a:pt x="320" y="273"/>
                  </a:cubicBezTo>
                  <a:cubicBezTo>
                    <a:pt x="322" y="272"/>
                    <a:pt x="324" y="271"/>
                    <a:pt x="325" y="271"/>
                  </a:cubicBezTo>
                  <a:cubicBezTo>
                    <a:pt x="324" y="271"/>
                    <a:pt x="323" y="271"/>
                    <a:pt x="321" y="271"/>
                  </a:cubicBezTo>
                  <a:cubicBezTo>
                    <a:pt x="319" y="272"/>
                    <a:pt x="318" y="273"/>
                    <a:pt x="316" y="273"/>
                  </a:cubicBezTo>
                  <a:cubicBezTo>
                    <a:pt x="314" y="273"/>
                    <a:pt x="316" y="272"/>
                    <a:pt x="318" y="271"/>
                  </a:cubicBezTo>
                  <a:cubicBezTo>
                    <a:pt x="319" y="270"/>
                    <a:pt x="328" y="263"/>
                    <a:pt x="331" y="262"/>
                  </a:cubicBezTo>
                  <a:cubicBezTo>
                    <a:pt x="333" y="262"/>
                    <a:pt x="334" y="263"/>
                    <a:pt x="337" y="262"/>
                  </a:cubicBezTo>
                  <a:cubicBezTo>
                    <a:pt x="340" y="261"/>
                    <a:pt x="345" y="258"/>
                    <a:pt x="346" y="259"/>
                  </a:cubicBezTo>
                  <a:cubicBezTo>
                    <a:pt x="346" y="261"/>
                    <a:pt x="347" y="261"/>
                    <a:pt x="346" y="263"/>
                  </a:cubicBezTo>
                  <a:cubicBezTo>
                    <a:pt x="345" y="264"/>
                    <a:pt x="341" y="271"/>
                    <a:pt x="340" y="271"/>
                  </a:cubicBezTo>
                  <a:cubicBezTo>
                    <a:pt x="339" y="271"/>
                    <a:pt x="325" y="270"/>
                    <a:pt x="326" y="271"/>
                  </a:cubicBezTo>
                  <a:cubicBezTo>
                    <a:pt x="327" y="271"/>
                    <a:pt x="327" y="271"/>
                    <a:pt x="330" y="271"/>
                  </a:cubicBezTo>
                  <a:cubicBezTo>
                    <a:pt x="332" y="271"/>
                    <a:pt x="339" y="273"/>
                    <a:pt x="340" y="273"/>
                  </a:cubicBezTo>
                  <a:cubicBezTo>
                    <a:pt x="341" y="273"/>
                    <a:pt x="343" y="273"/>
                    <a:pt x="345" y="274"/>
                  </a:cubicBezTo>
                  <a:cubicBezTo>
                    <a:pt x="346" y="275"/>
                    <a:pt x="352" y="278"/>
                    <a:pt x="354" y="280"/>
                  </a:cubicBezTo>
                  <a:cubicBezTo>
                    <a:pt x="357" y="281"/>
                    <a:pt x="367" y="289"/>
                    <a:pt x="368" y="290"/>
                  </a:cubicBezTo>
                  <a:cubicBezTo>
                    <a:pt x="369" y="290"/>
                    <a:pt x="369" y="294"/>
                    <a:pt x="368" y="295"/>
                  </a:cubicBezTo>
                  <a:cubicBezTo>
                    <a:pt x="366" y="295"/>
                    <a:pt x="361" y="296"/>
                    <a:pt x="359" y="296"/>
                  </a:cubicBezTo>
                  <a:cubicBezTo>
                    <a:pt x="357" y="296"/>
                    <a:pt x="355" y="294"/>
                    <a:pt x="350" y="293"/>
                  </a:cubicBezTo>
                  <a:cubicBezTo>
                    <a:pt x="346" y="292"/>
                    <a:pt x="344" y="290"/>
                    <a:pt x="341" y="290"/>
                  </a:cubicBezTo>
                  <a:cubicBezTo>
                    <a:pt x="337" y="290"/>
                    <a:pt x="333" y="290"/>
                    <a:pt x="330" y="290"/>
                  </a:cubicBezTo>
                  <a:cubicBezTo>
                    <a:pt x="327" y="289"/>
                    <a:pt x="323" y="287"/>
                    <a:pt x="321" y="286"/>
                  </a:cubicBezTo>
                  <a:cubicBezTo>
                    <a:pt x="318" y="285"/>
                    <a:pt x="314" y="282"/>
                    <a:pt x="309" y="282"/>
                  </a:cubicBezTo>
                  <a:cubicBezTo>
                    <a:pt x="305" y="282"/>
                    <a:pt x="299" y="285"/>
                    <a:pt x="298" y="286"/>
                  </a:cubicBezTo>
                  <a:cubicBezTo>
                    <a:pt x="297" y="287"/>
                    <a:pt x="296" y="287"/>
                    <a:pt x="298" y="288"/>
                  </a:cubicBezTo>
                  <a:cubicBezTo>
                    <a:pt x="298" y="288"/>
                    <a:pt x="306" y="282"/>
                    <a:pt x="311" y="285"/>
                  </a:cubicBezTo>
                  <a:cubicBezTo>
                    <a:pt x="317" y="287"/>
                    <a:pt x="325" y="292"/>
                    <a:pt x="329" y="291"/>
                  </a:cubicBezTo>
                  <a:cubicBezTo>
                    <a:pt x="332" y="290"/>
                    <a:pt x="345" y="293"/>
                    <a:pt x="352" y="296"/>
                  </a:cubicBezTo>
                  <a:cubicBezTo>
                    <a:pt x="344" y="295"/>
                    <a:pt x="319" y="293"/>
                    <a:pt x="312" y="293"/>
                  </a:cubicBezTo>
                  <a:cubicBezTo>
                    <a:pt x="354" y="296"/>
                    <a:pt x="354" y="296"/>
                    <a:pt x="354" y="296"/>
                  </a:cubicBezTo>
                  <a:cubicBezTo>
                    <a:pt x="354" y="297"/>
                    <a:pt x="354" y="297"/>
                    <a:pt x="354" y="297"/>
                  </a:cubicBezTo>
                  <a:cubicBezTo>
                    <a:pt x="316" y="296"/>
                    <a:pt x="316" y="296"/>
                    <a:pt x="316" y="296"/>
                  </a:cubicBezTo>
                  <a:cubicBezTo>
                    <a:pt x="358" y="298"/>
                    <a:pt x="358" y="298"/>
                    <a:pt x="358" y="298"/>
                  </a:cubicBezTo>
                  <a:cubicBezTo>
                    <a:pt x="358" y="298"/>
                    <a:pt x="326" y="299"/>
                    <a:pt x="320" y="299"/>
                  </a:cubicBezTo>
                  <a:cubicBezTo>
                    <a:pt x="315" y="299"/>
                    <a:pt x="333" y="300"/>
                    <a:pt x="347" y="300"/>
                  </a:cubicBezTo>
                  <a:cubicBezTo>
                    <a:pt x="340" y="301"/>
                    <a:pt x="330" y="302"/>
                    <a:pt x="322" y="302"/>
                  </a:cubicBezTo>
                  <a:cubicBezTo>
                    <a:pt x="322" y="302"/>
                    <a:pt x="343" y="303"/>
                    <a:pt x="356" y="300"/>
                  </a:cubicBezTo>
                  <a:cubicBezTo>
                    <a:pt x="356" y="300"/>
                    <a:pt x="356" y="300"/>
                    <a:pt x="356" y="300"/>
                  </a:cubicBezTo>
                  <a:cubicBezTo>
                    <a:pt x="352" y="301"/>
                    <a:pt x="336" y="305"/>
                    <a:pt x="326" y="305"/>
                  </a:cubicBezTo>
                  <a:cubicBezTo>
                    <a:pt x="326" y="305"/>
                    <a:pt x="343" y="305"/>
                    <a:pt x="353" y="303"/>
                  </a:cubicBezTo>
                  <a:cubicBezTo>
                    <a:pt x="353" y="303"/>
                    <a:pt x="339" y="306"/>
                    <a:pt x="328" y="306"/>
                  </a:cubicBezTo>
                  <a:cubicBezTo>
                    <a:pt x="328" y="306"/>
                    <a:pt x="340" y="307"/>
                    <a:pt x="351" y="305"/>
                  </a:cubicBezTo>
                  <a:cubicBezTo>
                    <a:pt x="350" y="305"/>
                    <a:pt x="350" y="305"/>
                    <a:pt x="350" y="305"/>
                  </a:cubicBezTo>
                  <a:cubicBezTo>
                    <a:pt x="338" y="308"/>
                    <a:pt x="338" y="308"/>
                    <a:pt x="338" y="308"/>
                  </a:cubicBezTo>
                  <a:cubicBezTo>
                    <a:pt x="338" y="308"/>
                    <a:pt x="345" y="307"/>
                    <a:pt x="348" y="307"/>
                  </a:cubicBezTo>
                  <a:cubicBezTo>
                    <a:pt x="345" y="309"/>
                    <a:pt x="342" y="311"/>
                    <a:pt x="339" y="311"/>
                  </a:cubicBezTo>
                  <a:cubicBezTo>
                    <a:pt x="333" y="311"/>
                    <a:pt x="308" y="309"/>
                    <a:pt x="306" y="306"/>
                  </a:cubicBezTo>
                  <a:cubicBezTo>
                    <a:pt x="304" y="304"/>
                    <a:pt x="302" y="299"/>
                    <a:pt x="300" y="300"/>
                  </a:cubicBezTo>
                  <a:cubicBezTo>
                    <a:pt x="299" y="300"/>
                    <a:pt x="298" y="300"/>
                    <a:pt x="298" y="301"/>
                  </a:cubicBezTo>
                  <a:cubicBezTo>
                    <a:pt x="298" y="300"/>
                    <a:pt x="300" y="300"/>
                    <a:pt x="302" y="303"/>
                  </a:cubicBezTo>
                  <a:cubicBezTo>
                    <a:pt x="305" y="307"/>
                    <a:pt x="304" y="308"/>
                    <a:pt x="313" y="309"/>
                  </a:cubicBezTo>
                  <a:cubicBezTo>
                    <a:pt x="322" y="310"/>
                    <a:pt x="331" y="312"/>
                    <a:pt x="335" y="312"/>
                  </a:cubicBezTo>
                  <a:cubicBezTo>
                    <a:pt x="340" y="312"/>
                    <a:pt x="343" y="312"/>
                    <a:pt x="347" y="309"/>
                  </a:cubicBezTo>
                  <a:cubicBezTo>
                    <a:pt x="349" y="308"/>
                    <a:pt x="352" y="305"/>
                    <a:pt x="355" y="302"/>
                  </a:cubicBezTo>
                  <a:cubicBezTo>
                    <a:pt x="356" y="301"/>
                    <a:pt x="357" y="300"/>
                    <a:pt x="358" y="299"/>
                  </a:cubicBezTo>
                  <a:cubicBezTo>
                    <a:pt x="359" y="298"/>
                    <a:pt x="360" y="298"/>
                    <a:pt x="361" y="298"/>
                  </a:cubicBezTo>
                  <a:cubicBezTo>
                    <a:pt x="364" y="297"/>
                    <a:pt x="369" y="296"/>
                    <a:pt x="370" y="294"/>
                  </a:cubicBezTo>
                  <a:cubicBezTo>
                    <a:pt x="371" y="291"/>
                    <a:pt x="374" y="290"/>
                    <a:pt x="372" y="289"/>
                  </a:cubicBezTo>
                  <a:close/>
                  <a:moveTo>
                    <a:pt x="357" y="300"/>
                  </a:moveTo>
                  <a:cubicBezTo>
                    <a:pt x="357" y="300"/>
                    <a:pt x="357" y="300"/>
                    <a:pt x="357" y="300"/>
                  </a:cubicBezTo>
                  <a:cubicBezTo>
                    <a:pt x="357" y="300"/>
                    <a:pt x="357" y="300"/>
                    <a:pt x="357" y="300"/>
                  </a:cubicBezTo>
                  <a:close/>
                  <a:moveTo>
                    <a:pt x="359" y="297"/>
                  </a:moveTo>
                  <a:cubicBezTo>
                    <a:pt x="359" y="297"/>
                    <a:pt x="359" y="297"/>
                    <a:pt x="359" y="297"/>
                  </a:cubicBezTo>
                  <a:cubicBezTo>
                    <a:pt x="360" y="297"/>
                    <a:pt x="360" y="297"/>
                    <a:pt x="360" y="297"/>
                  </a:cubicBezTo>
                  <a:lnTo>
                    <a:pt x="359" y="297"/>
                  </a:lnTo>
                  <a:close/>
                  <a:moveTo>
                    <a:pt x="320" y="325"/>
                  </a:moveTo>
                  <a:cubicBezTo>
                    <a:pt x="318" y="324"/>
                    <a:pt x="319" y="325"/>
                    <a:pt x="316" y="322"/>
                  </a:cubicBezTo>
                  <a:cubicBezTo>
                    <a:pt x="313" y="319"/>
                    <a:pt x="311" y="314"/>
                    <a:pt x="307" y="312"/>
                  </a:cubicBezTo>
                  <a:cubicBezTo>
                    <a:pt x="303" y="311"/>
                    <a:pt x="299" y="311"/>
                    <a:pt x="296" y="309"/>
                  </a:cubicBezTo>
                  <a:cubicBezTo>
                    <a:pt x="293" y="307"/>
                    <a:pt x="297" y="311"/>
                    <a:pt x="299" y="312"/>
                  </a:cubicBezTo>
                  <a:cubicBezTo>
                    <a:pt x="301" y="312"/>
                    <a:pt x="308" y="313"/>
                    <a:pt x="311" y="318"/>
                  </a:cubicBezTo>
                  <a:cubicBezTo>
                    <a:pt x="313" y="322"/>
                    <a:pt x="314" y="323"/>
                    <a:pt x="314" y="324"/>
                  </a:cubicBezTo>
                  <a:cubicBezTo>
                    <a:pt x="314" y="324"/>
                    <a:pt x="312" y="326"/>
                    <a:pt x="308" y="325"/>
                  </a:cubicBezTo>
                  <a:cubicBezTo>
                    <a:pt x="304" y="323"/>
                    <a:pt x="303" y="322"/>
                    <a:pt x="301" y="319"/>
                  </a:cubicBezTo>
                  <a:cubicBezTo>
                    <a:pt x="299" y="315"/>
                    <a:pt x="292" y="311"/>
                    <a:pt x="290" y="311"/>
                  </a:cubicBezTo>
                  <a:cubicBezTo>
                    <a:pt x="288" y="312"/>
                    <a:pt x="291" y="313"/>
                    <a:pt x="292" y="313"/>
                  </a:cubicBezTo>
                  <a:cubicBezTo>
                    <a:pt x="293" y="312"/>
                    <a:pt x="299" y="317"/>
                    <a:pt x="300" y="320"/>
                  </a:cubicBezTo>
                  <a:cubicBezTo>
                    <a:pt x="301" y="323"/>
                    <a:pt x="305" y="327"/>
                    <a:pt x="312" y="327"/>
                  </a:cubicBezTo>
                  <a:cubicBezTo>
                    <a:pt x="315" y="326"/>
                    <a:pt x="315" y="326"/>
                    <a:pt x="315" y="326"/>
                  </a:cubicBezTo>
                  <a:cubicBezTo>
                    <a:pt x="315" y="326"/>
                    <a:pt x="312" y="329"/>
                    <a:pt x="310" y="330"/>
                  </a:cubicBezTo>
                  <a:cubicBezTo>
                    <a:pt x="308" y="330"/>
                    <a:pt x="301" y="333"/>
                    <a:pt x="294" y="330"/>
                  </a:cubicBezTo>
                  <a:cubicBezTo>
                    <a:pt x="287" y="327"/>
                    <a:pt x="285" y="321"/>
                    <a:pt x="284" y="319"/>
                  </a:cubicBezTo>
                  <a:cubicBezTo>
                    <a:pt x="284" y="319"/>
                    <a:pt x="288" y="332"/>
                    <a:pt x="296" y="332"/>
                  </a:cubicBezTo>
                  <a:cubicBezTo>
                    <a:pt x="305" y="333"/>
                    <a:pt x="308" y="333"/>
                    <a:pt x="310" y="331"/>
                  </a:cubicBezTo>
                  <a:cubicBezTo>
                    <a:pt x="312" y="328"/>
                    <a:pt x="316" y="326"/>
                    <a:pt x="319" y="326"/>
                  </a:cubicBezTo>
                  <a:cubicBezTo>
                    <a:pt x="322" y="326"/>
                    <a:pt x="321" y="325"/>
                    <a:pt x="320" y="325"/>
                  </a:cubicBezTo>
                  <a:close/>
                  <a:moveTo>
                    <a:pt x="298" y="301"/>
                  </a:moveTo>
                  <a:cubicBezTo>
                    <a:pt x="298" y="301"/>
                    <a:pt x="298" y="301"/>
                    <a:pt x="298" y="301"/>
                  </a:cubicBezTo>
                  <a:close/>
                  <a:moveTo>
                    <a:pt x="128" y="112"/>
                  </a:moveTo>
                  <a:cubicBezTo>
                    <a:pt x="129" y="112"/>
                    <a:pt x="132" y="106"/>
                    <a:pt x="129" y="106"/>
                  </a:cubicBezTo>
                  <a:cubicBezTo>
                    <a:pt x="129" y="106"/>
                    <a:pt x="126" y="112"/>
                    <a:pt x="128" y="112"/>
                  </a:cubicBezTo>
                  <a:close/>
                  <a:moveTo>
                    <a:pt x="137" y="120"/>
                  </a:moveTo>
                  <a:cubicBezTo>
                    <a:pt x="139" y="119"/>
                    <a:pt x="142" y="115"/>
                    <a:pt x="138" y="114"/>
                  </a:cubicBezTo>
                  <a:cubicBezTo>
                    <a:pt x="137" y="114"/>
                    <a:pt x="134" y="122"/>
                    <a:pt x="137" y="120"/>
                  </a:cubicBezTo>
                  <a:close/>
                  <a:moveTo>
                    <a:pt x="134" y="114"/>
                  </a:moveTo>
                  <a:cubicBezTo>
                    <a:pt x="134" y="114"/>
                    <a:pt x="129" y="116"/>
                    <a:pt x="132" y="118"/>
                  </a:cubicBezTo>
                  <a:cubicBezTo>
                    <a:pt x="134" y="120"/>
                    <a:pt x="137" y="116"/>
                    <a:pt x="134" y="114"/>
                  </a:cubicBezTo>
                  <a:close/>
                  <a:moveTo>
                    <a:pt x="142" y="116"/>
                  </a:moveTo>
                  <a:cubicBezTo>
                    <a:pt x="142" y="116"/>
                    <a:pt x="139" y="119"/>
                    <a:pt x="140" y="119"/>
                  </a:cubicBezTo>
                  <a:cubicBezTo>
                    <a:pt x="141" y="120"/>
                    <a:pt x="143" y="115"/>
                    <a:pt x="142" y="116"/>
                  </a:cubicBezTo>
                  <a:close/>
                  <a:moveTo>
                    <a:pt x="137" y="124"/>
                  </a:moveTo>
                  <a:cubicBezTo>
                    <a:pt x="139" y="127"/>
                    <a:pt x="141" y="124"/>
                    <a:pt x="140" y="122"/>
                  </a:cubicBezTo>
                  <a:cubicBezTo>
                    <a:pt x="140" y="122"/>
                    <a:pt x="134" y="122"/>
                    <a:pt x="137" y="124"/>
                  </a:cubicBezTo>
                  <a:close/>
                  <a:moveTo>
                    <a:pt x="143" y="111"/>
                  </a:moveTo>
                  <a:cubicBezTo>
                    <a:pt x="143" y="111"/>
                    <a:pt x="141" y="112"/>
                    <a:pt x="141" y="114"/>
                  </a:cubicBezTo>
                  <a:cubicBezTo>
                    <a:pt x="142" y="115"/>
                    <a:pt x="146" y="110"/>
                    <a:pt x="143" y="111"/>
                  </a:cubicBezTo>
                  <a:close/>
                  <a:moveTo>
                    <a:pt x="137" y="112"/>
                  </a:moveTo>
                  <a:cubicBezTo>
                    <a:pt x="139" y="114"/>
                    <a:pt x="142" y="112"/>
                    <a:pt x="138" y="110"/>
                  </a:cubicBezTo>
                  <a:cubicBezTo>
                    <a:pt x="138" y="110"/>
                    <a:pt x="135" y="109"/>
                    <a:pt x="137" y="112"/>
                  </a:cubicBezTo>
                  <a:close/>
                  <a:moveTo>
                    <a:pt x="134" y="113"/>
                  </a:moveTo>
                  <a:cubicBezTo>
                    <a:pt x="135" y="112"/>
                    <a:pt x="136" y="110"/>
                    <a:pt x="133" y="110"/>
                  </a:cubicBezTo>
                  <a:cubicBezTo>
                    <a:pt x="133" y="110"/>
                    <a:pt x="131" y="111"/>
                    <a:pt x="131" y="112"/>
                  </a:cubicBezTo>
                  <a:cubicBezTo>
                    <a:pt x="130" y="113"/>
                    <a:pt x="132" y="113"/>
                    <a:pt x="134" y="113"/>
                  </a:cubicBezTo>
                  <a:close/>
                  <a:moveTo>
                    <a:pt x="136" y="105"/>
                  </a:moveTo>
                  <a:cubicBezTo>
                    <a:pt x="136" y="105"/>
                    <a:pt x="129" y="104"/>
                    <a:pt x="131" y="106"/>
                  </a:cubicBezTo>
                  <a:cubicBezTo>
                    <a:pt x="133" y="109"/>
                    <a:pt x="138" y="108"/>
                    <a:pt x="136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619922" y="6401"/>
            <a:ext cx="3560828" cy="6867767"/>
            <a:chOff x="2619933" y="6401"/>
            <a:chExt cx="3560828" cy="6867767"/>
          </a:xfrm>
        </p:grpSpPr>
        <p:pic>
          <p:nvPicPr>
            <p:cNvPr id="1029" name="Picture 5"/>
            <p:cNvPicPr>
              <a:picLocks noChangeAspect="1" noChangeArrowheads="1"/>
            </p:cNvPicPr>
            <p:nvPr/>
          </p:nvPicPr>
          <p:blipFill>
            <a:blip r:embed="rId6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6124" y="6714154"/>
              <a:ext cx="151480" cy="917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1" name="Picture 707"/>
            <p:cNvPicPr>
              <a:picLocks noChangeAspect="1" noChangeArrowheads="1"/>
            </p:cNvPicPr>
            <p:nvPr/>
          </p:nvPicPr>
          <p:blipFill>
            <a:blip r:embed="rId6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5183" y="2252987"/>
              <a:ext cx="439503" cy="241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2" name="Picture 708"/>
            <p:cNvPicPr>
              <a:picLocks noChangeAspect="1" noChangeArrowheads="1"/>
            </p:cNvPicPr>
            <p:nvPr/>
          </p:nvPicPr>
          <p:blipFill>
            <a:blip r:embed="rId6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07264" y="2225251"/>
              <a:ext cx="106675" cy="198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3" name="Picture 709"/>
            <p:cNvPicPr>
              <a:picLocks noChangeAspect="1" noChangeArrowheads="1"/>
            </p:cNvPicPr>
            <p:nvPr/>
          </p:nvPicPr>
          <p:blipFill>
            <a:blip r:embed="rId6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0065" y="2028968"/>
              <a:ext cx="317894" cy="258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4" name="Picture 710"/>
            <p:cNvPicPr>
              <a:picLocks noChangeAspect="1" noChangeArrowheads="1"/>
            </p:cNvPicPr>
            <p:nvPr/>
          </p:nvPicPr>
          <p:blipFill>
            <a:blip r:embed="rId6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5483" y="6579744"/>
              <a:ext cx="181349" cy="10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5" name="Picture 711"/>
            <p:cNvPicPr>
              <a:picLocks noChangeAspect="1" noChangeArrowheads="1"/>
            </p:cNvPicPr>
            <p:nvPr/>
          </p:nvPicPr>
          <p:blipFill>
            <a:blip r:embed="rId6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045" y="6010096"/>
              <a:ext cx="484307" cy="8640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6" name="Picture 712"/>
            <p:cNvPicPr>
              <a:picLocks noChangeAspect="1" noChangeArrowheads="1"/>
            </p:cNvPicPr>
            <p:nvPr/>
          </p:nvPicPr>
          <p:blipFill>
            <a:blip r:embed="rId6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2119" y="6185044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7" name="Picture 713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3585" y="617651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8" name="Picture 714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4384" y="617651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9" name="Picture 715"/>
            <p:cNvPicPr>
              <a:picLocks noChangeAspect="1" noChangeArrowheads="1"/>
            </p:cNvPicPr>
            <p:nvPr/>
          </p:nvPicPr>
          <p:blipFill>
            <a:blip r:embed="rId6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3715" y="6089037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0" name="Picture 716"/>
            <p:cNvPicPr>
              <a:picLocks noChangeAspect="1" noChangeArrowheads="1"/>
            </p:cNvPicPr>
            <p:nvPr/>
          </p:nvPicPr>
          <p:blipFill>
            <a:blip r:embed="rId6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3715" y="6116772"/>
              <a:ext cx="29869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" name="Picture 717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4384" y="6127440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2" name="Picture 718"/>
            <p:cNvPicPr>
              <a:picLocks noChangeAspect="1" noChangeArrowheads="1"/>
            </p:cNvPicPr>
            <p:nvPr/>
          </p:nvPicPr>
          <p:blipFill>
            <a:blip r:embed="rId6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1452" y="613597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3" name="Picture 719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2918" y="6135974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4" name="Picture 720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3715" y="616584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5" name="Picture 721"/>
            <p:cNvPicPr>
              <a:picLocks noChangeAspect="1" noChangeArrowheads="1"/>
            </p:cNvPicPr>
            <p:nvPr/>
          </p:nvPicPr>
          <p:blipFill>
            <a:blip r:embed="rId6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3715" y="6155175"/>
              <a:ext cx="29869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6" name="Picture 722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3585" y="622344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7" name="Picture 723"/>
            <p:cNvPicPr>
              <a:picLocks noChangeAspect="1" noChangeArrowheads="1"/>
            </p:cNvPicPr>
            <p:nvPr/>
          </p:nvPicPr>
          <p:blipFill>
            <a:blip r:embed="rId6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1059" y="633012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8" name="Picture 724"/>
            <p:cNvPicPr>
              <a:picLocks noChangeAspect="1" noChangeArrowheads="1"/>
            </p:cNvPicPr>
            <p:nvPr/>
          </p:nvPicPr>
          <p:blipFill>
            <a:blip r:embed="rId6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0391" y="632158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9" name="Picture 725"/>
            <p:cNvPicPr>
              <a:picLocks noChangeAspect="1" noChangeArrowheads="1"/>
            </p:cNvPicPr>
            <p:nvPr/>
          </p:nvPicPr>
          <p:blipFill>
            <a:blip r:embed="rId6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1190" y="632158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0" name="Picture 726"/>
            <p:cNvPicPr>
              <a:picLocks noChangeAspect="1" noChangeArrowheads="1"/>
            </p:cNvPicPr>
            <p:nvPr/>
          </p:nvPicPr>
          <p:blipFill>
            <a:blip r:embed="rId6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1988" y="623411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1" name="Picture 727"/>
            <p:cNvPicPr>
              <a:picLocks noChangeAspect="1" noChangeArrowheads="1"/>
            </p:cNvPicPr>
            <p:nvPr/>
          </p:nvPicPr>
          <p:blipFill>
            <a:blip r:embed="rId6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1321" y="6261850"/>
              <a:ext cx="40537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2" name="Picture 728"/>
            <p:cNvPicPr>
              <a:picLocks noChangeAspect="1" noChangeArrowheads="1"/>
            </p:cNvPicPr>
            <p:nvPr/>
          </p:nvPicPr>
          <p:blipFill>
            <a:blip r:embed="rId6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2787" y="6242650"/>
              <a:ext cx="29869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3" name="Picture 729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3585" y="6242650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4" name="Picture 730"/>
            <p:cNvPicPr>
              <a:picLocks noChangeAspect="1" noChangeArrowheads="1"/>
            </p:cNvPicPr>
            <p:nvPr/>
          </p:nvPicPr>
          <p:blipFill>
            <a:blip r:embed="rId6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1452" y="627251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5" name="Picture 731"/>
            <p:cNvPicPr>
              <a:picLocks noChangeAspect="1" noChangeArrowheads="1"/>
            </p:cNvPicPr>
            <p:nvPr/>
          </p:nvPicPr>
          <p:blipFill>
            <a:blip r:embed="rId6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2119" y="6272519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6" name="Picture 732"/>
            <p:cNvPicPr>
              <a:picLocks noChangeAspect="1" noChangeArrowheads="1"/>
            </p:cNvPicPr>
            <p:nvPr/>
          </p:nvPicPr>
          <p:blipFill>
            <a:blip r:embed="rId6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2656" y="6272519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7" name="Picture 733"/>
            <p:cNvPicPr>
              <a:picLocks noChangeAspect="1" noChangeArrowheads="1"/>
            </p:cNvPicPr>
            <p:nvPr/>
          </p:nvPicPr>
          <p:blipFill>
            <a:blip r:embed="rId6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6124" y="627678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8" name="Picture 734"/>
            <p:cNvPicPr>
              <a:picLocks noChangeAspect="1" noChangeArrowheads="1"/>
            </p:cNvPicPr>
            <p:nvPr/>
          </p:nvPicPr>
          <p:blipFill>
            <a:blip r:embed="rId6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857" y="628318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9" name="Picture 735"/>
            <p:cNvPicPr>
              <a:picLocks noChangeAspect="1" noChangeArrowheads="1"/>
            </p:cNvPicPr>
            <p:nvPr/>
          </p:nvPicPr>
          <p:blipFill>
            <a:blip r:embed="rId6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3323" y="624904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0" name="Picture 736"/>
            <p:cNvPicPr>
              <a:picLocks noChangeAspect="1" noChangeArrowheads="1"/>
            </p:cNvPicPr>
            <p:nvPr/>
          </p:nvPicPr>
          <p:blipFill>
            <a:blip r:embed="rId6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857" y="6261850"/>
              <a:ext cx="27736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1" name="Picture 737"/>
            <p:cNvPicPr>
              <a:picLocks noChangeAspect="1" noChangeArrowheads="1"/>
            </p:cNvPicPr>
            <p:nvPr/>
          </p:nvPicPr>
          <p:blipFill>
            <a:blip r:embed="rId6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2656" y="6310922"/>
              <a:ext cx="27736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2" name="Picture 738"/>
            <p:cNvPicPr>
              <a:picLocks noChangeAspect="1" noChangeArrowheads="1"/>
            </p:cNvPicPr>
            <p:nvPr/>
          </p:nvPicPr>
          <p:blipFill>
            <a:blip r:embed="rId6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1321" y="6302388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3" name="Picture 739"/>
            <p:cNvPicPr>
              <a:picLocks noChangeAspect="1" noChangeArrowheads="1"/>
            </p:cNvPicPr>
            <p:nvPr/>
          </p:nvPicPr>
          <p:blipFill>
            <a:blip r:embed="rId6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857" y="6359992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4" name="Picture 740"/>
            <p:cNvPicPr>
              <a:picLocks noChangeAspect="1" noChangeArrowheads="1"/>
            </p:cNvPicPr>
            <p:nvPr/>
          </p:nvPicPr>
          <p:blipFill>
            <a:blip r:embed="rId6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8663" y="6475201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5" name="Picture 741"/>
            <p:cNvPicPr>
              <a:picLocks noChangeAspect="1" noChangeArrowheads="1"/>
            </p:cNvPicPr>
            <p:nvPr/>
          </p:nvPicPr>
          <p:blipFill>
            <a:blip r:embed="rId6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996" y="6456001"/>
              <a:ext cx="40537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6" name="Picture 742"/>
            <p:cNvPicPr>
              <a:picLocks noChangeAspect="1" noChangeArrowheads="1"/>
            </p:cNvPicPr>
            <p:nvPr/>
          </p:nvPicPr>
          <p:blipFill>
            <a:blip r:embed="rId6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260" y="6456001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7" name="Picture 743"/>
            <p:cNvPicPr>
              <a:picLocks noChangeAspect="1" noChangeArrowheads="1"/>
            </p:cNvPicPr>
            <p:nvPr/>
          </p:nvPicPr>
          <p:blipFill>
            <a:blip r:embed="rId6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9593" y="6368526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8" name="Picture 744"/>
            <p:cNvPicPr>
              <a:picLocks noChangeAspect="1" noChangeArrowheads="1"/>
            </p:cNvPicPr>
            <p:nvPr/>
          </p:nvPicPr>
          <p:blipFill>
            <a:blip r:embed="rId6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9593" y="639839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9" name="Picture 745"/>
            <p:cNvPicPr>
              <a:picLocks noChangeAspect="1" noChangeArrowheads="1"/>
            </p:cNvPicPr>
            <p:nvPr/>
          </p:nvPicPr>
          <p:blipFill>
            <a:blip r:embed="rId6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0391" y="637919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0" name="Picture 746"/>
            <p:cNvPicPr>
              <a:picLocks noChangeAspect="1" noChangeArrowheads="1"/>
            </p:cNvPicPr>
            <p:nvPr/>
          </p:nvPicPr>
          <p:blipFill>
            <a:blip r:embed="rId6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1190" y="6379194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1" name="Picture 747"/>
            <p:cNvPicPr>
              <a:picLocks noChangeAspect="1" noChangeArrowheads="1"/>
            </p:cNvPicPr>
            <p:nvPr/>
          </p:nvPicPr>
          <p:blipFill>
            <a:blip r:embed="rId6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3323" y="640479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2" name="Picture 748"/>
            <p:cNvPicPr>
              <a:picLocks noChangeAspect="1" noChangeArrowheads="1"/>
            </p:cNvPicPr>
            <p:nvPr/>
          </p:nvPicPr>
          <p:blipFill>
            <a:blip r:embed="rId6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857" y="640906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3" name="Picture 749"/>
            <p:cNvPicPr>
              <a:picLocks noChangeAspect="1" noChangeArrowheads="1"/>
            </p:cNvPicPr>
            <p:nvPr/>
          </p:nvPicPr>
          <p:blipFill>
            <a:blip r:embed="rId7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8794" y="6417597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4" name="Picture 750"/>
            <p:cNvPicPr>
              <a:picLocks noChangeAspect="1" noChangeArrowheads="1"/>
            </p:cNvPicPr>
            <p:nvPr/>
          </p:nvPicPr>
          <p:blipFill>
            <a:blip r:embed="rId7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0129" y="641546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5" name="Picture 751"/>
            <p:cNvPicPr>
              <a:picLocks noChangeAspect="1" noChangeArrowheads="1"/>
            </p:cNvPicPr>
            <p:nvPr/>
          </p:nvPicPr>
          <p:blipFill>
            <a:blip r:embed="rId7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9462" y="6417597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6" name="Picture 752"/>
            <p:cNvPicPr>
              <a:picLocks noChangeAspect="1" noChangeArrowheads="1"/>
            </p:cNvPicPr>
            <p:nvPr/>
          </p:nvPicPr>
          <p:blipFill>
            <a:blip r:embed="rId7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7328" y="638772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7" name="Picture 753"/>
            <p:cNvPicPr>
              <a:picLocks noChangeAspect="1" noChangeArrowheads="1"/>
            </p:cNvPicPr>
            <p:nvPr/>
          </p:nvPicPr>
          <p:blipFill>
            <a:blip r:embed="rId7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9462" y="6398395"/>
              <a:ext cx="29869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8" name="Picture 754"/>
            <p:cNvPicPr>
              <a:picLocks noChangeAspect="1" noChangeArrowheads="1"/>
            </p:cNvPicPr>
            <p:nvPr/>
          </p:nvPicPr>
          <p:blipFill>
            <a:blip r:embed="rId7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260" y="6447466"/>
              <a:ext cx="27736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9" name="Picture 755"/>
            <p:cNvPicPr>
              <a:picLocks noChangeAspect="1" noChangeArrowheads="1"/>
            </p:cNvPicPr>
            <p:nvPr/>
          </p:nvPicPr>
          <p:blipFill>
            <a:blip r:embed="rId7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9593" y="6436798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0" name="Picture 756"/>
            <p:cNvPicPr>
              <a:picLocks noChangeAspect="1" noChangeArrowheads="1"/>
            </p:cNvPicPr>
            <p:nvPr/>
          </p:nvPicPr>
          <p:blipFill>
            <a:blip r:embed="rId7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8794" y="6505071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1" name="Picture 757"/>
            <p:cNvPicPr>
              <a:picLocks noChangeAspect="1" noChangeArrowheads="1"/>
            </p:cNvPicPr>
            <p:nvPr/>
          </p:nvPicPr>
          <p:blipFill>
            <a:blip r:embed="rId7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6269" y="662241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2" name="Picture 758"/>
            <p:cNvPicPr>
              <a:picLocks noChangeAspect="1" noChangeArrowheads="1"/>
            </p:cNvPicPr>
            <p:nvPr/>
          </p:nvPicPr>
          <p:blipFill>
            <a:blip r:embed="rId7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7735" y="6611746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3" name="Picture 759"/>
            <p:cNvPicPr>
              <a:picLocks noChangeAspect="1" noChangeArrowheads="1"/>
            </p:cNvPicPr>
            <p:nvPr/>
          </p:nvPicPr>
          <p:blipFill>
            <a:blip r:embed="rId7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8532" y="6611746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4" name="Picture 760"/>
            <p:cNvPicPr>
              <a:picLocks noChangeAspect="1" noChangeArrowheads="1"/>
            </p:cNvPicPr>
            <p:nvPr/>
          </p:nvPicPr>
          <p:blipFill>
            <a:blip r:embed="rId7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7866" y="651573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5" name="Picture 761"/>
            <p:cNvPicPr>
              <a:picLocks noChangeAspect="1" noChangeArrowheads="1"/>
            </p:cNvPicPr>
            <p:nvPr/>
          </p:nvPicPr>
          <p:blipFill>
            <a:blip r:embed="rId7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9331" y="654347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6" name="Picture 762"/>
            <p:cNvPicPr>
              <a:picLocks noChangeAspect="1" noChangeArrowheads="1"/>
            </p:cNvPicPr>
            <p:nvPr/>
          </p:nvPicPr>
          <p:blipFill>
            <a:blip r:embed="rId7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996" y="6524273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7" name="Picture 763"/>
            <p:cNvPicPr>
              <a:picLocks noChangeAspect="1" noChangeArrowheads="1"/>
            </p:cNvPicPr>
            <p:nvPr/>
          </p:nvPicPr>
          <p:blipFill>
            <a:blip r:embed="rId7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0928" y="6520006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8" name="Picture 764"/>
            <p:cNvPicPr>
              <a:picLocks noChangeAspect="1" noChangeArrowheads="1"/>
            </p:cNvPicPr>
            <p:nvPr/>
          </p:nvPicPr>
          <p:blipFill>
            <a:blip r:embed="rId7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9462" y="652427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9" name="Picture 765"/>
            <p:cNvPicPr>
              <a:picLocks noChangeAspect="1" noChangeArrowheads="1"/>
            </p:cNvPicPr>
            <p:nvPr/>
          </p:nvPicPr>
          <p:blipFill>
            <a:blip r:embed="rId7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5195" y="655200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0" name="Picture 766"/>
            <p:cNvPicPr>
              <a:picLocks noChangeAspect="1" noChangeArrowheads="1"/>
            </p:cNvPicPr>
            <p:nvPr/>
          </p:nvPicPr>
          <p:blipFill>
            <a:blip r:embed="rId7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9462" y="6554142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1" name="Picture 767"/>
            <p:cNvPicPr>
              <a:picLocks noChangeAspect="1" noChangeArrowheads="1"/>
            </p:cNvPicPr>
            <p:nvPr/>
          </p:nvPicPr>
          <p:blipFill>
            <a:blip r:embed="rId7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8532" y="6562676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2" name="Picture 768"/>
            <p:cNvPicPr>
              <a:picLocks noChangeAspect="1" noChangeArrowheads="1"/>
            </p:cNvPicPr>
            <p:nvPr/>
          </p:nvPicPr>
          <p:blipFill>
            <a:blip r:embed="rId7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7066" y="6573343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3" name="Picture 769"/>
            <p:cNvPicPr>
              <a:picLocks noChangeAspect="1" noChangeArrowheads="1"/>
            </p:cNvPicPr>
            <p:nvPr/>
          </p:nvPicPr>
          <p:blipFill>
            <a:blip r:embed="rId7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1333" y="653280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4" name="Picture 770"/>
            <p:cNvPicPr>
              <a:picLocks noChangeAspect="1" noChangeArrowheads="1"/>
            </p:cNvPicPr>
            <p:nvPr/>
          </p:nvPicPr>
          <p:blipFill>
            <a:blip r:embed="rId7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7735" y="6543474"/>
              <a:ext cx="27736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5" name="Picture 771"/>
            <p:cNvPicPr>
              <a:picLocks noChangeAspect="1" noChangeArrowheads="1"/>
            </p:cNvPicPr>
            <p:nvPr/>
          </p:nvPicPr>
          <p:blipFill>
            <a:blip r:embed="rId7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7866" y="659254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6" name="Picture 772"/>
            <p:cNvPicPr>
              <a:picLocks noChangeAspect="1" noChangeArrowheads="1"/>
            </p:cNvPicPr>
            <p:nvPr/>
          </p:nvPicPr>
          <p:blipFill>
            <a:blip r:embed="rId7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9331" y="6581877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7" name="Picture 773"/>
            <p:cNvPicPr>
              <a:picLocks noChangeAspect="1" noChangeArrowheads="1"/>
            </p:cNvPicPr>
            <p:nvPr/>
          </p:nvPicPr>
          <p:blipFill>
            <a:blip r:embed="rId7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0667" y="665014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8" name="Picture 774"/>
            <p:cNvPicPr>
              <a:picLocks noChangeAspect="1" noChangeArrowheads="1"/>
            </p:cNvPicPr>
            <p:nvPr/>
          </p:nvPicPr>
          <p:blipFill>
            <a:blip r:embed="rId7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7066" y="665014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9" name="Picture 775"/>
            <p:cNvPicPr>
              <a:picLocks noChangeAspect="1" noChangeArrowheads="1"/>
            </p:cNvPicPr>
            <p:nvPr/>
          </p:nvPicPr>
          <p:blipFill>
            <a:blip r:embed="rId7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742" y="674829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0" name="Picture 776"/>
            <p:cNvPicPr>
              <a:picLocks noChangeAspect="1" noChangeArrowheads="1"/>
            </p:cNvPicPr>
            <p:nvPr/>
          </p:nvPicPr>
          <p:blipFill>
            <a:blip r:embed="rId7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5208" y="6737624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1" name="Picture 777"/>
            <p:cNvPicPr>
              <a:picLocks noChangeAspect="1" noChangeArrowheads="1"/>
            </p:cNvPicPr>
            <p:nvPr/>
          </p:nvPicPr>
          <p:blipFill>
            <a:blip r:embed="rId7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339" y="6737624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2" name="Picture 778"/>
            <p:cNvPicPr>
              <a:picLocks noChangeAspect="1" noChangeArrowheads="1"/>
            </p:cNvPicPr>
            <p:nvPr/>
          </p:nvPicPr>
          <p:blipFill>
            <a:blip r:embed="rId7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6138" y="6650149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3" name="Picture 779"/>
            <p:cNvPicPr>
              <a:picLocks noChangeAspect="1" noChangeArrowheads="1"/>
            </p:cNvPicPr>
            <p:nvPr/>
          </p:nvPicPr>
          <p:blipFill>
            <a:blip r:embed="rId7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6138" y="6680018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4" name="Picture 780"/>
            <p:cNvPicPr>
              <a:picLocks noChangeAspect="1" noChangeArrowheads="1"/>
            </p:cNvPicPr>
            <p:nvPr/>
          </p:nvPicPr>
          <p:blipFill>
            <a:blip r:embed="rId7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66936" y="666081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5" name="Picture 781"/>
            <p:cNvPicPr>
              <a:picLocks noChangeAspect="1" noChangeArrowheads="1"/>
            </p:cNvPicPr>
            <p:nvPr/>
          </p:nvPicPr>
          <p:blipFill>
            <a:blip r:embed="rId7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7735" y="6660817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6" name="Picture 782"/>
            <p:cNvPicPr>
              <a:picLocks noChangeAspect="1" noChangeArrowheads="1"/>
            </p:cNvPicPr>
            <p:nvPr/>
          </p:nvPicPr>
          <p:blipFill>
            <a:blip r:embed="rId7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339" y="6688552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7" name="Picture 783"/>
            <p:cNvPicPr>
              <a:picLocks noChangeAspect="1" noChangeArrowheads="1"/>
            </p:cNvPicPr>
            <p:nvPr/>
          </p:nvPicPr>
          <p:blipFill>
            <a:blip r:embed="rId7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4541" y="669922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8" name="Picture 784"/>
            <p:cNvPicPr>
              <a:picLocks noChangeAspect="1" noChangeArrowheads="1"/>
            </p:cNvPicPr>
            <p:nvPr/>
          </p:nvPicPr>
          <p:blipFill>
            <a:blip r:embed="rId7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007" y="666081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9" name="Picture 785"/>
            <p:cNvPicPr>
              <a:picLocks noChangeAspect="1" noChangeArrowheads="1"/>
            </p:cNvPicPr>
            <p:nvPr/>
          </p:nvPicPr>
          <p:blipFill>
            <a:blip r:embed="rId7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007" y="6669351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0" name="Picture 786"/>
            <p:cNvPicPr>
              <a:picLocks noChangeAspect="1" noChangeArrowheads="1"/>
            </p:cNvPicPr>
            <p:nvPr/>
          </p:nvPicPr>
          <p:blipFill>
            <a:blip r:embed="rId7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339" y="6729090"/>
              <a:ext cx="29869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1" name="Picture 787"/>
            <p:cNvPicPr>
              <a:picLocks noChangeAspect="1" noChangeArrowheads="1"/>
            </p:cNvPicPr>
            <p:nvPr/>
          </p:nvPicPr>
          <p:blipFill>
            <a:blip r:embed="rId7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2735" y="5457518"/>
              <a:ext cx="136545" cy="125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2" name="Picture 788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662335"/>
              <a:ext cx="38403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3" name="Picture 789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64313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4" name="Picture 790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63246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5" name="Picture 791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506588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6" name="Picture 792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53645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7" name="Picture 793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506588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8" name="Picture 794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574860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9" name="Picture 795"/>
            <p:cNvPicPr>
              <a:picLocks noChangeAspect="1" noChangeArrowheads="1"/>
            </p:cNvPicPr>
            <p:nvPr/>
          </p:nvPicPr>
          <p:blipFill>
            <a:blip r:embed="rId7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6871" y="559192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0" name="Picture 796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59406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1" name="Picture 797"/>
            <p:cNvPicPr>
              <a:picLocks noChangeAspect="1" noChangeArrowheads="1"/>
            </p:cNvPicPr>
            <p:nvPr/>
          </p:nvPicPr>
          <p:blipFill>
            <a:blip r:embed="rId6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5613264"/>
              <a:ext cx="27736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2" name="Picture 798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5583395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3" name="Picture 799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690070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4" name="Picture 800"/>
            <p:cNvPicPr>
              <a:picLocks noChangeAspect="1" noChangeArrowheads="1"/>
            </p:cNvPicPr>
            <p:nvPr/>
          </p:nvPicPr>
          <p:blipFill>
            <a:blip r:embed="rId7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884220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5" name="Picture 801"/>
            <p:cNvPicPr>
              <a:picLocks noChangeAspect="1" noChangeArrowheads="1"/>
            </p:cNvPicPr>
            <p:nvPr/>
          </p:nvPicPr>
          <p:blipFill>
            <a:blip r:embed="rId7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865018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6" name="Picture 802"/>
            <p:cNvPicPr>
              <a:picLocks noChangeAspect="1" noChangeArrowheads="1"/>
            </p:cNvPicPr>
            <p:nvPr/>
          </p:nvPicPr>
          <p:blipFill>
            <a:blip r:embed="rId7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85648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7" name="Picture 803"/>
            <p:cNvPicPr>
              <a:picLocks noChangeAspect="1" noChangeArrowheads="1"/>
            </p:cNvPicPr>
            <p:nvPr/>
          </p:nvPicPr>
          <p:blipFill>
            <a:blip r:embed="rId7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739141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8" name="Picture 804"/>
            <p:cNvPicPr>
              <a:picLocks noChangeAspect="1" noChangeArrowheads="1"/>
            </p:cNvPicPr>
            <p:nvPr/>
          </p:nvPicPr>
          <p:blipFill>
            <a:blip r:embed="rId7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5769011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9" name="Picture 805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728473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0" name="Picture 806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571993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1" name="Picture 807"/>
            <p:cNvPicPr>
              <a:picLocks noChangeAspect="1" noChangeArrowheads="1"/>
            </p:cNvPicPr>
            <p:nvPr/>
          </p:nvPicPr>
          <p:blipFill>
            <a:blip r:embed="rId7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5941" y="5747675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3" name="Picture 809"/>
            <p:cNvPicPr>
              <a:picLocks noChangeAspect="1" noChangeArrowheads="1"/>
            </p:cNvPicPr>
            <p:nvPr/>
          </p:nvPicPr>
          <p:blipFill>
            <a:blip r:embed="rId7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8076" y="5758342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4" name="Picture 810"/>
            <p:cNvPicPr>
              <a:picLocks noChangeAspect="1" noChangeArrowheads="1"/>
            </p:cNvPicPr>
            <p:nvPr/>
          </p:nvPicPr>
          <p:blipFill>
            <a:blip r:embed="rId7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796745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5" name="Picture 811"/>
            <p:cNvPicPr>
              <a:picLocks noChangeAspect="1" noChangeArrowheads="1"/>
            </p:cNvPicPr>
            <p:nvPr/>
          </p:nvPicPr>
          <p:blipFill>
            <a:blip r:embed="rId7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6871" y="581594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6" name="Picture 812"/>
            <p:cNvPicPr>
              <a:picLocks noChangeAspect="1" noChangeArrowheads="1"/>
            </p:cNvPicPr>
            <p:nvPr/>
          </p:nvPicPr>
          <p:blipFill>
            <a:blip r:embed="rId7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1138" y="5815948"/>
              <a:ext cx="46937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7" name="Picture 813"/>
            <p:cNvPicPr>
              <a:picLocks noChangeAspect="1" noChangeArrowheads="1"/>
            </p:cNvPicPr>
            <p:nvPr/>
          </p:nvPicPr>
          <p:blipFill>
            <a:blip r:embed="rId7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4737" y="577114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8" name="Picture 814"/>
            <p:cNvPicPr>
              <a:picLocks noChangeAspect="1" noChangeArrowheads="1"/>
            </p:cNvPicPr>
            <p:nvPr/>
          </p:nvPicPr>
          <p:blipFill>
            <a:blip r:embed="rId7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1138" y="5777545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39" name="Picture 815"/>
            <p:cNvPicPr>
              <a:picLocks noChangeAspect="1" noChangeArrowheads="1"/>
            </p:cNvPicPr>
            <p:nvPr/>
          </p:nvPicPr>
          <p:blipFill>
            <a:blip r:embed="rId7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835149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0" name="Picture 816"/>
            <p:cNvPicPr>
              <a:picLocks noChangeAspect="1" noChangeArrowheads="1"/>
            </p:cNvPicPr>
            <p:nvPr/>
          </p:nvPicPr>
          <p:blipFill>
            <a:blip r:embed="rId7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5807414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1" name="Picture 817"/>
            <p:cNvPicPr>
              <a:picLocks noChangeAspect="1" noChangeArrowheads="1"/>
            </p:cNvPicPr>
            <p:nvPr/>
          </p:nvPicPr>
          <p:blipFill>
            <a:blip r:embed="rId7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91408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2" name="Picture 818"/>
            <p:cNvPicPr>
              <a:picLocks noChangeAspect="1" noChangeArrowheads="1"/>
            </p:cNvPicPr>
            <p:nvPr/>
          </p:nvPicPr>
          <p:blipFill>
            <a:blip r:embed="rId7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609757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" name="Picture 819"/>
            <p:cNvPicPr>
              <a:picLocks noChangeAspect="1" noChangeArrowheads="1"/>
            </p:cNvPicPr>
            <p:nvPr/>
          </p:nvPicPr>
          <p:blipFill>
            <a:blip r:embed="rId7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606983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4" name="Picture 820"/>
            <p:cNvPicPr>
              <a:picLocks noChangeAspect="1" noChangeArrowheads="1"/>
            </p:cNvPicPr>
            <p:nvPr/>
          </p:nvPicPr>
          <p:blipFill>
            <a:blip r:embed="rId7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6059168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5" name="Picture 821"/>
            <p:cNvPicPr>
              <a:picLocks noChangeAspect="1" noChangeArrowheads="1"/>
            </p:cNvPicPr>
            <p:nvPr/>
          </p:nvPicPr>
          <p:blipFill>
            <a:blip r:embed="rId7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941824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6" name="Picture 822"/>
            <p:cNvPicPr>
              <a:picLocks noChangeAspect="1" noChangeArrowheads="1"/>
            </p:cNvPicPr>
            <p:nvPr/>
          </p:nvPicPr>
          <p:blipFill>
            <a:blip r:embed="rId7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97169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7" name="Picture 823"/>
            <p:cNvPicPr>
              <a:picLocks noChangeAspect="1" noChangeArrowheads="1"/>
            </p:cNvPicPr>
            <p:nvPr/>
          </p:nvPicPr>
          <p:blipFill>
            <a:blip r:embed="rId7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5941824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8" name="Picture 824"/>
            <p:cNvPicPr>
              <a:picLocks noChangeAspect="1" noChangeArrowheads="1"/>
            </p:cNvPicPr>
            <p:nvPr/>
          </p:nvPicPr>
          <p:blipFill>
            <a:blip r:embed="rId7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5922623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9" name="Picture 825"/>
            <p:cNvPicPr>
              <a:picLocks noChangeAspect="1" noChangeArrowheads="1"/>
            </p:cNvPicPr>
            <p:nvPr/>
          </p:nvPicPr>
          <p:blipFill>
            <a:blip r:embed="rId7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8076" y="5950358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0" name="Picture 826"/>
            <p:cNvPicPr>
              <a:picLocks noChangeAspect="1" noChangeArrowheads="1"/>
            </p:cNvPicPr>
            <p:nvPr/>
          </p:nvPicPr>
          <p:blipFill>
            <a:blip r:embed="rId7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8076" y="5963159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1" name="Picture 827"/>
            <p:cNvPicPr>
              <a:picLocks noChangeAspect="1" noChangeArrowheads="1"/>
            </p:cNvPicPr>
            <p:nvPr/>
          </p:nvPicPr>
          <p:blipFill>
            <a:blip r:embed="rId7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6010096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2" name="Picture 828"/>
            <p:cNvPicPr>
              <a:picLocks noChangeAspect="1" noChangeArrowheads="1"/>
            </p:cNvPicPr>
            <p:nvPr/>
          </p:nvPicPr>
          <p:blipFill>
            <a:blip r:embed="rId7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1138" y="6022897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3" name="Picture 829"/>
            <p:cNvPicPr>
              <a:picLocks noChangeAspect="1" noChangeArrowheads="1"/>
            </p:cNvPicPr>
            <p:nvPr/>
          </p:nvPicPr>
          <p:blipFill>
            <a:blip r:embed="rId7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6029299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4" name="Picture 830"/>
            <p:cNvPicPr>
              <a:picLocks noChangeAspect="1" noChangeArrowheads="1"/>
            </p:cNvPicPr>
            <p:nvPr/>
          </p:nvPicPr>
          <p:blipFill>
            <a:blip r:embed="rId7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6871" y="5982361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5" name="Picture 831"/>
            <p:cNvPicPr>
              <a:picLocks noChangeAspect="1" noChangeArrowheads="1"/>
            </p:cNvPicPr>
            <p:nvPr/>
          </p:nvPicPr>
          <p:blipFill>
            <a:blip r:embed="rId7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5990895"/>
              <a:ext cx="29869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6" name="Picture 832"/>
            <p:cNvPicPr>
              <a:picLocks noChangeAspect="1" noChangeArrowheads="1"/>
            </p:cNvPicPr>
            <p:nvPr/>
          </p:nvPicPr>
          <p:blipFill>
            <a:blip r:embed="rId7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603996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7" name="Picture 833"/>
            <p:cNvPicPr>
              <a:picLocks noChangeAspect="1" noChangeArrowheads="1"/>
            </p:cNvPicPr>
            <p:nvPr/>
          </p:nvPicPr>
          <p:blipFill>
            <a:blip r:embed="rId7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8076" y="6010096"/>
              <a:ext cx="29869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8" name="Picture 834"/>
            <p:cNvPicPr>
              <a:picLocks noChangeAspect="1" noChangeArrowheads="1"/>
            </p:cNvPicPr>
            <p:nvPr/>
          </p:nvPicPr>
          <p:blipFill>
            <a:blip r:embed="rId7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6116772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9" name="Picture 835"/>
            <p:cNvPicPr>
              <a:picLocks noChangeAspect="1" noChangeArrowheads="1"/>
            </p:cNvPicPr>
            <p:nvPr/>
          </p:nvPicPr>
          <p:blipFill>
            <a:blip r:embed="rId7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6310922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0" name="Picture 836"/>
            <p:cNvPicPr>
              <a:picLocks noChangeAspect="1" noChangeArrowheads="1"/>
            </p:cNvPicPr>
            <p:nvPr/>
          </p:nvPicPr>
          <p:blipFill>
            <a:blip r:embed="rId7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629172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1" name="Picture 837"/>
            <p:cNvPicPr>
              <a:picLocks noChangeAspect="1" noChangeArrowheads="1"/>
            </p:cNvPicPr>
            <p:nvPr/>
          </p:nvPicPr>
          <p:blipFill>
            <a:blip r:embed="rId7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8076" y="6283186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2" name="Picture 838"/>
            <p:cNvPicPr>
              <a:picLocks noChangeAspect="1" noChangeArrowheads="1"/>
            </p:cNvPicPr>
            <p:nvPr/>
          </p:nvPicPr>
          <p:blipFill>
            <a:blip r:embed="rId7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6165843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3" name="Picture 839"/>
            <p:cNvPicPr>
              <a:picLocks noChangeAspect="1" noChangeArrowheads="1"/>
            </p:cNvPicPr>
            <p:nvPr/>
          </p:nvPicPr>
          <p:blipFill>
            <a:blip r:embed="rId7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618504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4" name="Picture 840"/>
            <p:cNvPicPr>
              <a:picLocks noChangeAspect="1" noChangeArrowheads="1"/>
            </p:cNvPicPr>
            <p:nvPr/>
          </p:nvPicPr>
          <p:blipFill>
            <a:blip r:embed="rId7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6155175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5" name="Picture 841"/>
            <p:cNvPicPr>
              <a:picLocks noChangeAspect="1" noChangeArrowheads="1"/>
            </p:cNvPicPr>
            <p:nvPr/>
          </p:nvPicPr>
          <p:blipFill>
            <a:blip r:embed="rId7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4475" y="613810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6" name="Picture 842"/>
            <p:cNvPicPr>
              <a:picLocks noChangeAspect="1" noChangeArrowheads="1"/>
            </p:cNvPicPr>
            <p:nvPr/>
          </p:nvPicPr>
          <p:blipFill>
            <a:blip r:embed="rId7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8076" y="6146641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7" name="Picture 843"/>
            <p:cNvPicPr>
              <a:picLocks noChangeAspect="1" noChangeArrowheads="1"/>
            </p:cNvPicPr>
            <p:nvPr/>
          </p:nvPicPr>
          <p:blipFill>
            <a:blip r:embed="rId7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6610" y="6167976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8" name="Picture 844"/>
            <p:cNvPicPr>
              <a:picLocks noChangeAspect="1" noChangeArrowheads="1"/>
            </p:cNvPicPr>
            <p:nvPr/>
          </p:nvPicPr>
          <p:blipFill>
            <a:blip r:embed="rId7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8743" y="6176510"/>
              <a:ext cx="27736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9" name="Picture 845"/>
            <p:cNvPicPr>
              <a:picLocks noChangeAspect="1" noChangeArrowheads="1"/>
            </p:cNvPicPr>
            <p:nvPr/>
          </p:nvPicPr>
          <p:blipFill>
            <a:blip r:embed="rId7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622344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0" name="Picture 846"/>
            <p:cNvPicPr>
              <a:picLocks noChangeAspect="1" noChangeArrowheads="1"/>
            </p:cNvPicPr>
            <p:nvPr/>
          </p:nvPicPr>
          <p:blipFill>
            <a:blip r:embed="rId7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6242650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1" name="Picture 847"/>
            <p:cNvPicPr>
              <a:picLocks noChangeAspect="1" noChangeArrowheads="1"/>
            </p:cNvPicPr>
            <p:nvPr/>
          </p:nvPicPr>
          <p:blipFill>
            <a:blip r:embed="rId7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5405" y="619997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2" name="Picture 848"/>
            <p:cNvPicPr>
              <a:picLocks noChangeAspect="1" noChangeArrowheads="1"/>
            </p:cNvPicPr>
            <p:nvPr/>
          </p:nvPicPr>
          <p:blipFill>
            <a:blip r:embed="rId7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620424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3" name="Picture 849"/>
            <p:cNvPicPr>
              <a:picLocks noChangeAspect="1" noChangeArrowheads="1"/>
            </p:cNvPicPr>
            <p:nvPr/>
          </p:nvPicPr>
          <p:blipFill>
            <a:blip r:embed="rId7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8076" y="6253316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4" name="Picture 850"/>
            <p:cNvPicPr>
              <a:picLocks noChangeAspect="1" noChangeArrowheads="1"/>
            </p:cNvPicPr>
            <p:nvPr/>
          </p:nvPicPr>
          <p:blipFill>
            <a:blip r:embed="rId7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8076" y="6234116"/>
              <a:ext cx="40537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5" name="Picture 851"/>
            <p:cNvPicPr>
              <a:picLocks noChangeAspect="1" noChangeArrowheads="1"/>
            </p:cNvPicPr>
            <p:nvPr/>
          </p:nvPicPr>
          <p:blipFill>
            <a:blip r:embed="rId7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4475" y="633652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6" name="Picture 852"/>
            <p:cNvPicPr>
              <a:picLocks noChangeAspect="1" noChangeArrowheads="1"/>
            </p:cNvPicPr>
            <p:nvPr/>
          </p:nvPicPr>
          <p:blipFill>
            <a:blip r:embed="rId7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8076" y="6340791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7" name="Picture 853"/>
            <p:cNvPicPr>
              <a:picLocks noChangeAspect="1" noChangeArrowheads="1"/>
            </p:cNvPicPr>
            <p:nvPr/>
          </p:nvPicPr>
          <p:blipFill>
            <a:blip r:embed="rId7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6524273"/>
              <a:ext cx="27736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8" name="Picture 854"/>
            <p:cNvPicPr>
              <a:picLocks noChangeAspect="1" noChangeArrowheads="1"/>
            </p:cNvPicPr>
            <p:nvPr/>
          </p:nvPicPr>
          <p:blipFill>
            <a:blip r:embed="rId7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6505071"/>
              <a:ext cx="27736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9" name="Picture 855"/>
            <p:cNvPicPr>
              <a:picLocks noChangeAspect="1" noChangeArrowheads="1"/>
            </p:cNvPicPr>
            <p:nvPr/>
          </p:nvPicPr>
          <p:blipFill>
            <a:blip r:embed="rId7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649653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0" name="Picture 856"/>
            <p:cNvPicPr>
              <a:picLocks noChangeAspect="1" noChangeArrowheads="1"/>
            </p:cNvPicPr>
            <p:nvPr/>
          </p:nvPicPr>
          <p:blipFill>
            <a:blip r:embed="rId7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639839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1" name="Picture 857"/>
            <p:cNvPicPr>
              <a:picLocks noChangeAspect="1" noChangeArrowheads="1"/>
            </p:cNvPicPr>
            <p:nvPr/>
          </p:nvPicPr>
          <p:blipFill>
            <a:blip r:embed="rId7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6368526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2" name="Picture 858"/>
            <p:cNvPicPr>
              <a:picLocks noChangeAspect="1" noChangeArrowheads="1"/>
            </p:cNvPicPr>
            <p:nvPr/>
          </p:nvPicPr>
          <p:blipFill>
            <a:blip r:embed="rId7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9542" y="6359992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3" name="Picture 859"/>
            <p:cNvPicPr>
              <a:picLocks noChangeAspect="1" noChangeArrowheads="1"/>
            </p:cNvPicPr>
            <p:nvPr/>
          </p:nvPicPr>
          <p:blipFill>
            <a:blip r:embed="rId7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6436798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4" name="Picture 860"/>
            <p:cNvPicPr>
              <a:picLocks noChangeAspect="1" noChangeArrowheads="1"/>
            </p:cNvPicPr>
            <p:nvPr/>
          </p:nvPicPr>
          <p:blipFill>
            <a:blip r:embed="rId7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8873" y="646666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5" name="Picture 861"/>
            <p:cNvPicPr>
              <a:picLocks noChangeAspect="1" noChangeArrowheads="1"/>
            </p:cNvPicPr>
            <p:nvPr/>
          </p:nvPicPr>
          <p:blipFill>
            <a:blip r:embed="rId7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4594" y="5555660"/>
              <a:ext cx="198417" cy="11968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6" name="Picture 862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2866" y="578821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7" name="Picture 863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2866" y="576901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8" name="Picture 864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2067" y="5758342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9" name="Picture 865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2198" y="564313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0" name="Picture 866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1400" y="5670869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1" name="Picture 867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1400" y="5643133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2" name="Picture 868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2198" y="5700738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3" name="Picture 869"/>
            <p:cNvPicPr>
              <a:picLocks noChangeAspect="1" noChangeArrowheads="1"/>
            </p:cNvPicPr>
            <p:nvPr/>
          </p:nvPicPr>
          <p:blipFill>
            <a:blip r:embed="rId7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1531" y="571993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4" name="Picture 870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2198" y="571993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5" name="Picture 871"/>
            <p:cNvPicPr>
              <a:picLocks noChangeAspect="1" noChangeArrowheads="1"/>
            </p:cNvPicPr>
            <p:nvPr/>
          </p:nvPicPr>
          <p:blipFill>
            <a:blip r:embed="rId8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2067" y="5739141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6" name="Picture 872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2067" y="5709272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7" name="Picture 873"/>
            <p:cNvPicPr>
              <a:picLocks noChangeAspect="1" noChangeArrowheads="1"/>
            </p:cNvPicPr>
            <p:nvPr/>
          </p:nvPicPr>
          <p:blipFill>
            <a:blip r:embed="rId6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2067" y="5807414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8" name="Picture 874"/>
            <p:cNvPicPr>
              <a:picLocks noChangeAspect="1" noChangeArrowheads="1"/>
            </p:cNvPicPr>
            <p:nvPr/>
          </p:nvPicPr>
          <p:blipFill>
            <a:blip r:embed="rId8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1400" y="5990895"/>
              <a:ext cx="40537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9" name="Picture 875"/>
            <p:cNvPicPr>
              <a:picLocks noChangeAspect="1" noChangeArrowheads="1"/>
            </p:cNvPicPr>
            <p:nvPr/>
          </p:nvPicPr>
          <p:blipFill>
            <a:blip r:embed="rId8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1400" y="5971693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0" name="Picture 876"/>
            <p:cNvPicPr>
              <a:picLocks noChangeAspect="1" noChangeArrowheads="1"/>
            </p:cNvPicPr>
            <p:nvPr/>
          </p:nvPicPr>
          <p:blipFill>
            <a:blip r:embed="rId8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0601" y="5963159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1" name="Picture 877"/>
            <p:cNvPicPr>
              <a:picLocks noChangeAspect="1" noChangeArrowheads="1"/>
            </p:cNvPicPr>
            <p:nvPr/>
          </p:nvPicPr>
          <p:blipFill>
            <a:blip r:embed="rId7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2866" y="5856484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2" name="Picture 878"/>
            <p:cNvPicPr>
              <a:picLocks noChangeAspect="1" noChangeArrowheads="1"/>
            </p:cNvPicPr>
            <p:nvPr/>
          </p:nvPicPr>
          <p:blipFill>
            <a:blip r:embed="rId8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2067" y="587568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3" name="Picture 879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2067" y="584581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4" name="Picture 880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0601" y="5835149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5" name="Picture 881"/>
            <p:cNvPicPr>
              <a:picLocks noChangeAspect="1" noChangeArrowheads="1"/>
            </p:cNvPicPr>
            <p:nvPr/>
          </p:nvPicPr>
          <p:blipFill>
            <a:blip r:embed="rId8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3402" y="5860751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6" name="Picture 882"/>
            <p:cNvPicPr>
              <a:picLocks noChangeAspect="1" noChangeArrowheads="1"/>
            </p:cNvPicPr>
            <p:nvPr/>
          </p:nvPicPr>
          <p:blipFill>
            <a:blip r:embed="rId8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5865018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7" name="Picture 883"/>
            <p:cNvPicPr>
              <a:picLocks noChangeAspect="1" noChangeArrowheads="1"/>
            </p:cNvPicPr>
            <p:nvPr/>
          </p:nvPicPr>
          <p:blipFill>
            <a:blip r:embed="rId8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1400" y="5914089"/>
              <a:ext cx="40537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8" name="Picture 884"/>
            <p:cNvPicPr>
              <a:picLocks noChangeAspect="1" noChangeArrowheads="1"/>
            </p:cNvPicPr>
            <p:nvPr/>
          </p:nvPicPr>
          <p:blipFill>
            <a:blip r:embed="rId8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4332" y="592262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9" name="Picture 885"/>
            <p:cNvPicPr>
              <a:picLocks noChangeAspect="1" noChangeArrowheads="1"/>
            </p:cNvPicPr>
            <p:nvPr/>
          </p:nvPicPr>
          <p:blipFill>
            <a:blip r:embed="rId8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2866" y="5922623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0" name="Picture 886"/>
            <p:cNvPicPr>
              <a:picLocks noChangeAspect="1" noChangeArrowheads="1"/>
            </p:cNvPicPr>
            <p:nvPr/>
          </p:nvPicPr>
          <p:blipFill>
            <a:blip r:embed="rId8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0065" y="588422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1" name="Picture 887"/>
            <p:cNvPicPr>
              <a:picLocks noChangeAspect="1" noChangeArrowheads="1"/>
            </p:cNvPicPr>
            <p:nvPr/>
          </p:nvPicPr>
          <p:blipFill>
            <a:blip r:embed="rId8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2866" y="5894887"/>
              <a:ext cx="27736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2" name="Picture 888"/>
            <p:cNvPicPr>
              <a:picLocks noChangeAspect="1" noChangeArrowheads="1"/>
            </p:cNvPicPr>
            <p:nvPr/>
          </p:nvPicPr>
          <p:blipFill>
            <a:blip r:embed="rId8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0601" y="5941824"/>
              <a:ext cx="40537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3" name="Picture 889"/>
            <p:cNvPicPr>
              <a:picLocks noChangeAspect="1" noChangeArrowheads="1"/>
            </p:cNvPicPr>
            <p:nvPr/>
          </p:nvPicPr>
          <p:blipFill>
            <a:blip r:embed="rId8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5922623"/>
              <a:ext cx="29869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4" name="Picture 890"/>
            <p:cNvPicPr>
              <a:picLocks noChangeAspect="1" noChangeArrowheads="1"/>
            </p:cNvPicPr>
            <p:nvPr/>
          </p:nvPicPr>
          <p:blipFill>
            <a:blip r:embed="rId8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6010096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5" name="Picture 891"/>
            <p:cNvPicPr>
              <a:picLocks noChangeAspect="1" noChangeArrowheads="1"/>
            </p:cNvPicPr>
            <p:nvPr/>
          </p:nvPicPr>
          <p:blipFill>
            <a:blip r:embed="rId8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0601" y="6176510"/>
              <a:ext cx="405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6" name="Picture 892"/>
            <p:cNvPicPr>
              <a:picLocks noChangeAspect="1" noChangeArrowheads="1"/>
            </p:cNvPicPr>
            <p:nvPr/>
          </p:nvPicPr>
          <p:blipFill>
            <a:blip r:embed="rId8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6165843"/>
              <a:ext cx="29869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7" name="Picture 893"/>
            <p:cNvPicPr>
              <a:picLocks noChangeAspect="1" noChangeArrowheads="1"/>
            </p:cNvPicPr>
            <p:nvPr/>
          </p:nvPicPr>
          <p:blipFill>
            <a:blip r:embed="rId8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1936" y="614664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8" name="Picture 894"/>
            <p:cNvPicPr>
              <a:picLocks noChangeAspect="1" noChangeArrowheads="1"/>
            </p:cNvPicPr>
            <p:nvPr/>
          </p:nvPicPr>
          <p:blipFill>
            <a:blip r:embed="rId7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2067" y="603996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9" name="Picture 895"/>
            <p:cNvPicPr>
              <a:picLocks noChangeAspect="1" noChangeArrowheads="1"/>
            </p:cNvPicPr>
            <p:nvPr/>
          </p:nvPicPr>
          <p:blipFill>
            <a:blip r:embed="rId8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0601" y="6069835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0" name="Picture 896"/>
            <p:cNvPicPr>
              <a:picLocks noChangeAspect="1" noChangeArrowheads="1"/>
            </p:cNvPicPr>
            <p:nvPr/>
          </p:nvPicPr>
          <p:blipFill>
            <a:blip r:embed="rId8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6039966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1" name="Picture 897"/>
            <p:cNvPicPr>
              <a:picLocks noChangeAspect="1" noChangeArrowheads="1"/>
            </p:cNvPicPr>
            <p:nvPr/>
          </p:nvPicPr>
          <p:blipFill>
            <a:blip r:embed="rId8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1936" y="6029299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2" name="Picture 898"/>
            <p:cNvPicPr>
              <a:picLocks noChangeAspect="1" noChangeArrowheads="1"/>
            </p:cNvPicPr>
            <p:nvPr/>
          </p:nvPicPr>
          <p:blipFill>
            <a:blip r:embed="rId8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6203" y="6046367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3" name="Picture 899"/>
            <p:cNvPicPr>
              <a:picLocks noChangeAspect="1" noChangeArrowheads="1"/>
            </p:cNvPicPr>
            <p:nvPr/>
          </p:nvPicPr>
          <p:blipFill>
            <a:blip r:embed="rId8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0470" y="6059168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4" name="Picture 900"/>
            <p:cNvPicPr>
              <a:picLocks noChangeAspect="1" noChangeArrowheads="1"/>
            </p:cNvPicPr>
            <p:nvPr/>
          </p:nvPicPr>
          <p:blipFill>
            <a:blip r:embed="rId8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0601" y="6097571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5" name="Picture 901"/>
            <p:cNvPicPr>
              <a:picLocks noChangeAspect="1" noChangeArrowheads="1"/>
            </p:cNvPicPr>
            <p:nvPr/>
          </p:nvPicPr>
          <p:blipFill>
            <a:blip r:embed="rId8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3533" y="611463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6" name="Picture 902"/>
            <p:cNvPicPr>
              <a:picLocks noChangeAspect="1" noChangeArrowheads="1"/>
            </p:cNvPicPr>
            <p:nvPr/>
          </p:nvPicPr>
          <p:blipFill>
            <a:blip r:embed="rId8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2067" y="6116772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7" name="Picture 903"/>
            <p:cNvPicPr>
              <a:picLocks noChangeAspect="1" noChangeArrowheads="1"/>
            </p:cNvPicPr>
            <p:nvPr/>
          </p:nvPicPr>
          <p:blipFill>
            <a:blip r:embed="rId8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4999" y="6076236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8" name="Picture 904"/>
            <p:cNvPicPr>
              <a:picLocks noChangeAspect="1" noChangeArrowheads="1"/>
            </p:cNvPicPr>
            <p:nvPr/>
          </p:nvPicPr>
          <p:blipFill>
            <a:blip r:embed="rId8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1400" y="6089037"/>
              <a:ext cx="40537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9" name="Picture 905"/>
            <p:cNvPicPr>
              <a:picLocks noChangeAspect="1" noChangeArrowheads="1"/>
            </p:cNvPicPr>
            <p:nvPr/>
          </p:nvPicPr>
          <p:blipFill>
            <a:blip r:embed="rId8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1936" y="612744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0" name="Picture 906"/>
            <p:cNvPicPr>
              <a:picLocks noChangeAspect="1" noChangeArrowheads="1"/>
            </p:cNvPicPr>
            <p:nvPr/>
          </p:nvPicPr>
          <p:blipFill>
            <a:blip r:embed="rId8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0470" y="6108238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1" name="Picture 907"/>
            <p:cNvPicPr>
              <a:picLocks noChangeAspect="1" noChangeArrowheads="1"/>
            </p:cNvPicPr>
            <p:nvPr/>
          </p:nvPicPr>
          <p:blipFill>
            <a:blip r:embed="rId8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0470" y="620424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2" name="Picture 908"/>
            <p:cNvPicPr>
              <a:picLocks noChangeAspect="1" noChangeArrowheads="1"/>
            </p:cNvPicPr>
            <p:nvPr/>
          </p:nvPicPr>
          <p:blipFill>
            <a:blip r:embed="rId8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0470" y="6379194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3" name="Picture 909"/>
            <p:cNvPicPr>
              <a:picLocks noChangeAspect="1" noChangeArrowheads="1"/>
            </p:cNvPicPr>
            <p:nvPr/>
          </p:nvPicPr>
          <p:blipFill>
            <a:blip r:embed="rId8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0470" y="6359992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4" name="Picture 910"/>
            <p:cNvPicPr>
              <a:picLocks noChangeAspect="1" noChangeArrowheads="1"/>
            </p:cNvPicPr>
            <p:nvPr/>
          </p:nvPicPr>
          <p:blipFill>
            <a:blip r:embed="rId8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1138" y="6349325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5" name="Picture 911"/>
            <p:cNvPicPr>
              <a:picLocks noChangeAspect="1" noChangeArrowheads="1"/>
            </p:cNvPicPr>
            <p:nvPr/>
          </p:nvPicPr>
          <p:blipFill>
            <a:blip r:embed="rId8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6242650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6" name="Picture 912"/>
            <p:cNvPicPr>
              <a:picLocks noChangeAspect="1" noChangeArrowheads="1"/>
            </p:cNvPicPr>
            <p:nvPr/>
          </p:nvPicPr>
          <p:blipFill>
            <a:blip r:embed="rId8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0470" y="6261850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7" name="Picture 913"/>
            <p:cNvPicPr>
              <a:picLocks noChangeAspect="1" noChangeArrowheads="1"/>
            </p:cNvPicPr>
            <p:nvPr/>
          </p:nvPicPr>
          <p:blipFill>
            <a:blip r:embed="rId8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0470" y="6242650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8" name="Picture 914"/>
            <p:cNvPicPr>
              <a:picLocks noChangeAspect="1" noChangeArrowheads="1"/>
            </p:cNvPicPr>
            <p:nvPr/>
          </p:nvPicPr>
          <p:blipFill>
            <a:blip r:embed="rId8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5405" y="621918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9" name="Picture 915"/>
            <p:cNvPicPr>
              <a:picLocks noChangeAspect="1" noChangeArrowheads="1"/>
            </p:cNvPicPr>
            <p:nvPr/>
          </p:nvPicPr>
          <p:blipFill>
            <a:blip r:embed="rId8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1138" y="622344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0" name="Picture 916"/>
            <p:cNvPicPr>
              <a:picLocks noChangeAspect="1" noChangeArrowheads="1"/>
            </p:cNvPicPr>
            <p:nvPr/>
          </p:nvPicPr>
          <p:blipFill>
            <a:blip r:embed="rId8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6253316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1" name="Picture 917"/>
            <p:cNvPicPr>
              <a:picLocks noChangeAspect="1" noChangeArrowheads="1"/>
            </p:cNvPicPr>
            <p:nvPr/>
          </p:nvPicPr>
          <p:blipFill>
            <a:blip r:embed="rId8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6253316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2" name="Picture 918"/>
            <p:cNvPicPr>
              <a:picLocks noChangeAspect="1" noChangeArrowheads="1"/>
            </p:cNvPicPr>
            <p:nvPr/>
          </p:nvPicPr>
          <p:blipFill>
            <a:blip r:embed="rId8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1936" y="6302388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3" name="Picture 919"/>
            <p:cNvPicPr>
              <a:picLocks noChangeAspect="1" noChangeArrowheads="1"/>
            </p:cNvPicPr>
            <p:nvPr/>
          </p:nvPicPr>
          <p:blipFill>
            <a:blip r:embed="rId8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6321589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4" name="Picture 920"/>
            <p:cNvPicPr>
              <a:picLocks noChangeAspect="1" noChangeArrowheads="1"/>
            </p:cNvPicPr>
            <p:nvPr/>
          </p:nvPicPr>
          <p:blipFill>
            <a:blip r:embed="rId8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8468" y="627678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5" name="Picture 921"/>
            <p:cNvPicPr>
              <a:picLocks noChangeAspect="1" noChangeArrowheads="1"/>
            </p:cNvPicPr>
            <p:nvPr/>
          </p:nvPicPr>
          <p:blipFill>
            <a:blip r:embed="rId8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0601" y="6283186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6" name="Picture 922"/>
            <p:cNvPicPr>
              <a:picLocks noChangeAspect="1" noChangeArrowheads="1"/>
            </p:cNvPicPr>
            <p:nvPr/>
          </p:nvPicPr>
          <p:blipFill>
            <a:blip r:embed="rId8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6330123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7" name="Picture 923"/>
            <p:cNvPicPr>
              <a:picLocks noChangeAspect="1" noChangeArrowheads="1"/>
            </p:cNvPicPr>
            <p:nvPr/>
          </p:nvPicPr>
          <p:blipFill>
            <a:blip r:embed="rId8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6310922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8" name="Picture 924"/>
            <p:cNvPicPr>
              <a:picLocks noChangeAspect="1" noChangeArrowheads="1"/>
            </p:cNvPicPr>
            <p:nvPr/>
          </p:nvPicPr>
          <p:blipFill>
            <a:blip r:embed="rId8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339" y="6409063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9" name="Picture 925"/>
            <p:cNvPicPr>
              <a:picLocks noChangeAspect="1" noChangeArrowheads="1"/>
            </p:cNvPicPr>
            <p:nvPr/>
          </p:nvPicPr>
          <p:blipFill>
            <a:blip r:embed="rId8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6398395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0" name="Picture 926"/>
            <p:cNvPicPr>
              <a:picLocks noChangeAspect="1" noChangeArrowheads="1"/>
            </p:cNvPicPr>
            <p:nvPr/>
          </p:nvPicPr>
          <p:blipFill>
            <a:blip r:embed="rId8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1936" y="6573343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1" name="Picture 927"/>
            <p:cNvPicPr>
              <a:picLocks noChangeAspect="1" noChangeArrowheads="1"/>
            </p:cNvPicPr>
            <p:nvPr/>
          </p:nvPicPr>
          <p:blipFill>
            <a:blip r:embed="rId8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1936" y="6554142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2" name="Picture 928"/>
            <p:cNvPicPr>
              <a:picLocks noChangeAspect="1" noChangeArrowheads="1"/>
            </p:cNvPicPr>
            <p:nvPr/>
          </p:nvPicPr>
          <p:blipFill>
            <a:blip r:embed="rId8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1138" y="654347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3" name="Picture 929"/>
            <p:cNvPicPr>
              <a:picLocks noChangeAspect="1" noChangeArrowheads="1"/>
            </p:cNvPicPr>
            <p:nvPr/>
          </p:nvPicPr>
          <p:blipFill>
            <a:blip r:embed="rId8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6436798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4" name="Picture 930"/>
            <p:cNvPicPr>
              <a:picLocks noChangeAspect="1" noChangeArrowheads="1"/>
            </p:cNvPicPr>
            <p:nvPr/>
          </p:nvPicPr>
          <p:blipFill>
            <a:blip r:embed="rId8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0470" y="6456001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5" name="Picture 931"/>
            <p:cNvPicPr>
              <a:picLocks noChangeAspect="1" noChangeArrowheads="1"/>
            </p:cNvPicPr>
            <p:nvPr/>
          </p:nvPicPr>
          <p:blipFill>
            <a:blip r:embed="rId8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1138" y="6436798"/>
              <a:ext cx="27736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6" name="Picture 932"/>
            <p:cNvPicPr>
              <a:picLocks noChangeAspect="1" noChangeArrowheads="1"/>
            </p:cNvPicPr>
            <p:nvPr/>
          </p:nvPicPr>
          <p:blipFill>
            <a:blip r:embed="rId8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9672" y="641759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7" name="Picture 933"/>
            <p:cNvPicPr>
              <a:picLocks noChangeAspect="1" noChangeArrowheads="1"/>
            </p:cNvPicPr>
            <p:nvPr/>
          </p:nvPicPr>
          <p:blipFill>
            <a:blip r:embed="rId8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1936" y="6496537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8" name="Picture 934"/>
            <p:cNvPicPr>
              <a:picLocks noChangeAspect="1" noChangeArrowheads="1"/>
            </p:cNvPicPr>
            <p:nvPr/>
          </p:nvPicPr>
          <p:blipFill>
            <a:blip r:embed="rId8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650507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9" name="Picture 935"/>
            <p:cNvPicPr>
              <a:picLocks noChangeAspect="1" noChangeArrowheads="1"/>
            </p:cNvPicPr>
            <p:nvPr/>
          </p:nvPicPr>
          <p:blipFill>
            <a:blip r:embed="rId8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0601" y="646453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0" name="Picture 936"/>
            <p:cNvPicPr>
              <a:picLocks noChangeAspect="1" noChangeArrowheads="1"/>
            </p:cNvPicPr>
            <p:nvPr/>
          </p:nvPicPr>
          <p:blipFill>
            <a:blip r:embed="rId8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1269" y="6475201"/>
              <a:ext cx="29869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1" name="Picture 937"/>
            <p:cNvPicPr>
              <a:picLocks noChangeAspect="1" noChangeArrowheads="1"/>
            </p:cNvPicPr>
            <p:nvPr/>
          </p:nvPicPr>
          <p:blipFill>
            <a:blip r:embed="rId8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1138" y="652427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2" name="Picture 938"/>
            <p:cNvPicPr>
              <a:picLocks noChangeAspect="1" noChangeArrowheads="1"/>
            </p:cNvPicPr>
            <p:nvPr/>
          </p:nvPicPr>
          <p:blipFill>
            <a:blip r:embed="rId8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4501" y="4467570"/>
              <a:ext cx="151480" cy="11670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3" name="Picture 939"/>
            <p:cNvPicPr>
              <a:picLocks noChangeAspect="1" noChangeArrowheads="1"/>
            </p:cNvPicPr>
            <p:nvPr/>
          </p:nvPicPr>
          <p:blipFill>
            <a:blip r:embed="rId8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7171" y="4651052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4" name="Picture 940"/>
            <p:cNvPicPr>
              <a:picLocks noChangeAspect="1" noChangeArrowheads="1"/>
            </p:cNvPicPr>
            <p:nvPr/>
          </p:nvPicPr>
          <p:blipFill>
            <a:blip r:embed="rId8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1438" y="464038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5" name="Picture 941"/>
            <p:cNvPicPr>
              <a:picLocks noChangeAspect="1" noChangeArrowheads="1"/>
            </p:cNvPicPr>
            <p:nvPr/>
          </p:nvPicPr>
          <p:blipFill>
            <a:blip r:embed="rId8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6373" y="463184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6" name="Picture 942"/>
            <p:cNvPicPr>
              <a:picLocks noChangeAspect="1" noChangeArrowheads="1"/>
            </p:cNvPicPr>
            <p:nvPr/>
          </p:nvPicPr>
          <p:blipFill>
            <a:blip r:embed="rId8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7171" y="451877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7" name="Picture 943"/>
            <p:cNvPicPr>
              <a:picLocks noChangeAspect="1" noChangeArrowheads="1"/>
            </p:cNvPicPr>
            <p:nvPr/>
          </p:nvPicPr>
          <p:blipFill>
            <a:blip r:embed="rId8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9972" y="4546509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8" name="Picture 944"/>
            <p:cNvPicPr>
              <a:picLocks noChangeAspect="1" noChangeArrowheads="1"/>
            </p:cNvPicPr>
            <p:nvPr/>
          </p:nvPicPr>
          <p:blipFill>
            <a:blip r:embed="rId8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6373" y="4514507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9" name="Picture 945"/>
            <p:cNvPicPr>
              <a:picLocks noChangeAspect="1" noChangeArrowheads="1"/>
            </p:cNvPicPr>
            <p:nvPr/>
          </p:nvPicPr>
          <p:blipFill>
            <a:blip r:embed="rId8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9305" y="457637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0" name="Picture 946"/>
            <p:cNvPicPr>
              <a:picLocks noChangeAspect="1" noChangeArrowheads="1"/>
            </p:cNvPicPr>
            <p:nvPr/>
          </p:nvPicPr>
          <p:blipFill>
            <a:blip r:embed="rId8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8637" y="4597713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1" name="Picture 947"/>
            <p:cNvPicPr>
              <a:picLocks noChangeAspect="1" noChangeArrowheads="1"/>
            </p:cNvPicPr>
            <p:nvPr/>
          </p:nvPicPr>
          <p:blipFill>
            <a:blip r:embed="rId8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0640" y="460838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2" name="Picture 948"/>
            <p:cNvPicPr>
              <a:picLocks noChangeAspect="1" noChangeArrowheads="1"/>
            </p:cNvPicPr>
            <p:nvPr/>
          </p:nvPicPr>
          <p:blipFill>
            <a:blip r:embed="rId8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4907" y="4580645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3" name="Picture 949"/>
            <p:cNvPicPr>
              <a:picLocks noChangeAspect="1" noChangeArrowheads="1"/>
            </p:cNvPicPr>
            <p:nvPr/>
          </p:nvPicPr>
          <p:blipFill>
            <a:blip r:embed="rId8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8506" y="4672387"/>
              <a:ext cx="46937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4" name="Picture 950"/>
            <p:cNvPicPr>
              <a:picLocks noChangeAspect="1" noChangeArrowheads="1"/>
            </p:cNvPicPr>
            <p:nvPr/>
          </p:nvPicPr>
          <p:blipFill>
            <a:blip r:embed="rId8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7171" y="4858001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5" name="Picture 951"/>
            <p:cNvPicPr>
              <a:picLocks noChangeAspect="1" noChangeArrowheads="1"/>
            </p:cNvPicPr>
            <p:nvPr/>
          </p:nvPicPr>
          <p:blipFill>
            <a:blip r:embed="rId8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3572" y="484520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6" name="Picture 952"/>
            <p:cNvPicPr>
              <a:picLocks noChangeAspect="1" noChangeArrowheads="1"/>
            </p:cNvPicPr>
            <p:nvPr/>
          </p:nvPicPr>
          <p:blipFill>
            <a:blip r:embed="rId8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8506" y="483666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7" name="Picture 953"/>
            <p:cNvPicPr>
              <a:picLocks noChangeAspect="1" noChangeArrowheads="1"/>
            </p:cNvPicPr>
            <p:nvPr/>
          </p:nvPicPr>
          <p:blipFill>
            <a:blip r:embed="rId8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7171" y="4723591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8" name="Picture 954"/>
            <p:cNvPicPr>
              <a:picLocks noChangeAspect="1" noChangeArrowheads="1"/>
            </p:cNvPicPr>
            <p:nvPr/>
          </p:nvPicPr>
          <p:blipFill>
            <a:blip r:embed="rId8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2106" y="475346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9" name="Picture 955"/>
            <p:cNvPicPr>
              <a:picLocks noChangeAspect="1" noChangeArrowheads="1"/>
            </p:cNvPicPr>
            <p:nvPr/>
          </p:nvPicPr>
          <p:blipFill>
            <a:blip r:embed="rId8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8506" y="472145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0" name="Picture 956"/>
            <p:cNvPicPr>
              <a:picLocks noChangeAspect="1" noChangeArrowheads="1"/>
            </p:cNvPicPr>
            <p:nvPr/>
          </p:nvPicPr>
          <p:blipFill>
            <a:blip r:embed="rId8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7040" y="471505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1" name="Picture 957"/>
            <p:cNvPicPr>
              <a:picLocks noChangeAspect="1" noChangeArrowheads="1"/>
            </p:cNvPicPr>
            <p:nvPr/>
          </p:nvPicPr>
          <p:blipFill>
            <a:blip r:embed="rId8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5574" y="4738525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2" name="Picture 958"/>
            <p:cNvPicPr>
              <a:picLocks noChangeAspect="1" noChangeArrowheads="1"/>
            </p:cNvPicPr>
            <p:nvPr/>
          </p:nvPicPr>
          <p:blipFill>
            <a:blip r:embed="rId8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1438" y="478332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3" name="Picture 959"/>
            <p:cNvPicPr>
              <a:picLocks noChangeAspect="1" noChangeArrowheads="1"/>
            </p:cNvPicPr>
            <p:nvPr/>
          </p:nvPicPr>
          <p:blipFill>
            <a:blip r:embed="rId8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0771" y="4802530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4" name="Picture 960"/>
            <p:cNvPicPr>
              <a:picLocks noChangeAspect="1" noChangeArrowheads="1"/>
            </p:cNvPicPr>
            <p:nvPr/>
          </p:nvPicPr>
          <p:blipFill>
            <a:blip r:embed="rId8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8637" y="475986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5" name="Picture 961"/>
            <p:cNvPicPr>
              <a:picLocks noChangeAspect="1" noChangeArrowheads="1"/>
            </p:cNvPicPr>
            <p:nvPr/>
          </p:nvPicPr>
          <p:blipFill>
            <a:blip r:embed="rId8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0640" y="4815331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6" name="Picture 962"/>
            <p:cNvPicPr>
              <a:picLocks noChangeAspect="1" noChangeArrowheads="1"/>
            </p:cNvPicPr>
            <p:nvPr/>
          </p:nvPicPr>
          <p:blipFill>
            <a:blip r:embed="rId8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7040" y="4787596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7" name="Picture 963"/>
            <p:cNvPicPr>
              <a:picLocks noChangeAspect="1" noChangeArrowheads="1"/>
            </p:cNvPicPr>
            <p:nvPr/>
          </p:nvPicPr>
          <p:blipFill>
            <a:blip r:embed="rId8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0640" y="4894272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8" name="Picture 964"/>
            <p:cNvPicPr>
              <a:picLocks noChangeAspect="1" noChangeArrowheads="1"/>
            </p:cNvPicPr>
            <p:nvPr/>
          </p:nvPicPr>
          <p:blipFill>
            <a:blip r:embed="rId8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9972" y="5050017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89" name="Picture 965"/>
            <p:cNvPicPr>
              <a:picLocks noChangeAspect="1" noChangeArrowheads="1"/>
            </p:cNvPicPr>
            <p:nvPr/>
          </p:nvPicPr>
          <p:blipFill>
            <a:blip r:embed="rId8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2106" y="5037216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0" name="Picture 966"/>
            <p:cNvPicPr>
              <a:picLocks noChangeAspect="1" noChangeArrowheads="1"/>
            </p:cNvPicPr>
            <p:nvPr/>
          </p:nvPicPr>
          <p:blipFill>
            <a:blip r:embed="rId8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7040" y="502654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1" name="Picture 967"/>
            <p:cNvPicPr>
              <a:picLocks noChangeAspect="1" noChangeArrowheads="1"/>
            </p:cNvPicPr>
            <p:nvPr/>
          </p:nvPicPr>
          <p:blipFill>
            <a:blip r:embed="rId8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1438" y="491774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2" name="Picture 968"/>
            <p:cNvPicPr>
              <a:picLocks noChangeAspect="1" noChangeArrowheads="1"/>
            </p:cNvPicPr>
            <p:nvPr/>
          </p:nvPicPr>
          <p:blipFill>
            <a:blip r:embed="rId8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6373" y="494334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3" name="Picture 969"/>
            <p:cNvPicPr>
              <a:picLocks noChangeAspect="1" noChangeArrowheads="1"/>
            </p:cNvPicPr>
            <p:nvPr/>
          </p:nvPicPr>
          <p:blipFill>
            <a:blip r:embed="rId8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0640" y="491134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4" name="Picture 970"/>
            <p:cNvPicPr>
              <a:picLocks noChangeAspect="1" noChangeArrowheads="1"/>
            </p:cNvPicPr>
            <p:nvPr/>
          </p:nvPicPr>
          <p:blipFill>
            <a:blip r:embed="rId8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9174" y="490280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5" name="Picture 971"/>
            <p:cNvPicPr>
              <a:picLocks noChangeAspect="1" noChangeArrowheads="1"/>
            </p:cNvPicPr>
            <p:nvPr/>
          </p:nvPicPr>
          <p:blipFill>
            <a:blip r:embed="rId8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9841" y="4926274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6" name="Picture 972"/>
            <p:cNvPicPr>
              <a:picLocks noChangeAspect="1" noChangeArrowheads="1"/>
            </p:cNvPicPr>
            <p:nvPr/>
          </p:nvPicPr>
          <p:blipFill>
            <a:blip r:embed="rId8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839" y="497534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7" name="Picture 973"/>
            <p:cNvPicPr>
              <a:picLocks noChangeAspect="1" noChangeArrowheads="1"/>
            </p:cNvPicPr>
            <p:nvPr/>
          </p:nvPicPr>
          <p:blipFill>
            <a:blip r:embed="rId8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9305" y="4996680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8" name="Picture 974"/>
            <p:cNvPicPr>
              <a:picLocks noChangeAspect="1" noChangeArrowheads="1"/>
            </p:cNvPicPr>
            <p:nvPr/>
          </p:nvPicPr>
          <p:blipFill>
            <a:blip r:embed="rId8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5038" y="4954010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99" name="Picture 975"/>
            <p:cNvPicPr>
              <a:picLocks noChangeAspect="1" noChangeArrowheads="1"/>
            </p:cNvPicPr>
            <p:nvPr/>
          </p:nvPicPr>
          <p:blipFill>
            <a:blip r:embed="rId8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9174" y="500521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0" name="Picture 976"/>
            <p:cNvPicPr>
              <a:picLocks noChangeAspect="1" noChangeArrowheads="1"/>
            </p:cNvPicPr>
            <p:nvPr/>
          </p:nvPicPr>
          <p:blipFill>
            <a:blip r:embed="rId8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3441" y="4975345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1" name="Picture 977"/>
            <p:cNvPicPr>
              <a:picLocks noChangeAspect="1" noChangeArrowheads="1"/>
            </p:cNvPicPr>
            <p:nvPr/>
          </p:nvPicPr>
          <p:blipFill>
            <a:blip r:embed="rId9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3441" y="508202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2" name="Picture 978"/>
            <p:cNvPicPr>
              <a:picLocks noChangeAspect="1" noChangeArrowheads="1"/>
            </p:cNvPicPr>
            <p:nvPr/>
          </p:nvPicPr>
          <p:blipFill>
            <a:blip r:embed="rId9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8506" y="5252701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3" name="Picture 979"/>
            <p:cNvPicPr>
              <a:picLocks noChangeAspect="1" noChangeArrowheads="1"/>
            </p:cNvPicPr>
            <p:nvPr/>
          </p:nvPicPr>
          <p:blipFill>
            <a:blip r:embed="rId9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2773" y="523990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4" name="Picture 980"/>
            <p:cNvPicPr>
              <a:picLocks noChangeAspect="1" noChangeArrowheads="1"/>
            </p:cNvPicPr>
            <p:nvPr/>
          </p:nvPicPr>
          <p:blipFill>
            <a:blip r:embed="rId9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7708" y="522923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5" name="Picture 981"/>
            <p:cNvPicPr>
              <a:picLocks noChangeAspect="1" noChangeArrowheads="1"/>
            </p:cNvPicPr>
            <p:nvPr/>
          </p:nvPicPr>
          <p:blipFill>
            <a:blip r:embed="rId9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9972" y="5118289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6" name="Picture 982"/>
            <p:cNvPicPr>
              <a:picLocks noChangeAspect="1" noChangeArrowheads="1"/>
            </p:cNvPicPr>
            <p:nvPr/>
          </p:nvPicPr>
          <p:blipFill>
            <a:blip r:embed="rId9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7040" y="514602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7" name="Picture 983"/>
            <p:cNvPicPr>
              <a:picLocks noChangeAspect="1" noChangeArrowheads="1"/>
            </p:cNvPicPr>
            <p:nvPr/>
          </p:nvPicPr>
          <p:blipFill>
            <a:blip r:embed="rId9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1307" y="511402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8" name="Picture 984"/>
            <p:cNvPicPr>
              <a:picLocks noChangeAspect="1" noChangeArrowheads="1"/>
            </p:cNvPicPr>
            <p:nvPr/>
          </p:nvPicPr>
          <p:blipFill>
            <a:blip r:embed="rId9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9841" y="510548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9" name="Picture 985"/>
            <p:cNvPicPr>
              <a:picLocks noChangeAspect="1" noChangeArrowheads="1"/>
            </p:cNvPicPr>
            <p:nvPr/>
          </p:nvPicPr>
          <p:blipFill>
            <a:blip r:embed="rId9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8375" y="5128958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0" name="Picture 986"/>
            <p:cNvPicPr>
              <a:picLocks noChangeAspect="1" noChangeArrowheads="1"/>
            </p:cNvPicPr>
            <p:nvPr/>
          </p:nvPicPr>
          <p:blipFill>
            <a:blip r:embed="rId9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6373" y="5178028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1" name="Picture 987"/>
            <p:cNvPicPr>
              <a:picLocks noChangeAspect="1" noChangeArrowheads="1"/>
            </p:cNvPicPr>
            <p:nvPr/>
          </p:nvPicPr>
          <p:blipFill>
            <a:blip r:embed="rId9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839" y="5197230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2" name="Picture 988"/>
            <p:cNvPicPr>
              <a:picLocks noChangeAspect="1" noChangeArrowheads="1"/>
            </p:cNvPicPr>
            <p:nvPr/>
          </p:nvPicPr>
          <p:blipFill>
            <a:blip r:embed="rId9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3572" y="515669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3" name="Picture 989"/>
            <p:cNvPicPr>
              <a:picLocks noChangeAspect="1" noChangeArrowheads="1"/>
            </p:cNvPicPr>
            <p:nvPr/>
          </p:nvPicPr>
          <p:blipFill>
            <a:blip r:embed="rId9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9841" y="5205764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4" name="Picture 990"/>
            <p:cNvPicPr>
              <a:picLocks noChangeAspect="1" noChangeArrowheads="1"/>
            </p:cNvPicPr>
            <p:nvPr/>
          </p:nvPicPr>
          <p:blipFill>
            <a:blip r:embed="rId9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4108" y="5178028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5" name="Picture 991"/>
            <p:cNvPicPr>
              <a:picLocks noChangeAspect="1" noChangeArrowheads="1"/>
            </p:cNvPicPr>
            <p:nvPr/>
          </p:nvPicPr>
          <p:blipFill>
            <a:blip r:embed="rId9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1975" y="5284703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6" name="Picture 992"/>
            <p:cNvPicPr>
              <a:picLocks noChangeAspect="1" noChangeArrowheads="1"/>
            </p:cNvPicPr>
            <p:nvPr/>
          </p:nvPicPr>
          <p:blipFill>
            <a:blip r:embed="rId9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3572" y="5444717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7" name="Picture 993"/>
            <p:cNvPicPr>
              <a:picLocks noChangeAspect="1" noChangeArrowheads="1"/>
            </p:cNvPicPr>
            <p:nvPr/>
          </p:nvPicPr>
          <p:blipFill>
            <a:blip r:embed="rId9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9972" y="543404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8" name="Picture 994"/>
            <p:cNvPicPr>
              <a:picLocks noChangeAspect="1" noChangeArrowheads="1"/>
            </p:cNvPicPr>
            <p:nvPr/>
          </p:nvPicPr>
          <p:blipFill>
            <a:blip r:embed="rId9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4907" y="542551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9" name="Picture 995"/>
            <p:cNvPicPr>
              <a:picLocks noChangeAspect="1" noChangeArrowheads="1"/>
            </p:cNvPicPr>
            <p:nvPr/>
          </p:nvPicPr>
          <p:blipFill>
            <a:blip r:embed="rId9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5705" y="531244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0" name="Picture 996"/>
            <p:cNvPicPr>
              <a:picLocks noChangeAspect="1" noChangeArrowheads="1"/>
            </p:cNvPicPr>
            <p:nvPr/>
          </p:nvPicPr>
          <p:blipFill>
            <a:blip r:embed="rId9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0640" y="534017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1" name="Picture 997"/>
            <p:cNvPicPr>
              <a:picLocks noChangeAspect="1" noChangeArrowheads="1"/>
            </p:cNvPicPr>
            <p:nvPr/>
          </p:nvPicPr>
          <p:blipFill>
            <a:blip r:embed="rId9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7040" y="531030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2" name="Picture 998"/>
            <p:cNvPicPr>
              <a:picLocks noChangeAspect="1" noChangeArrowheads="1"/>
            </p:cNvPicPr>
            <p:nvPr/>
          </p:nvPicPr>
          <p:blipFill>
            <a:blip r:embed="rId9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5574" y="530177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3" name="Picture 999"/>
            <p:cNvPicPr>
              <a:picLocks noChangeAspect="1" noChangeArrowheads="1"/>
            </p:cNvPicPr>
            <p:nvPr/>
          </p:nvPicPr>
          <p:blipFill>
            <a:blip r:embed="rId9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839" y="5370044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4" name="Picture 1000"/>
            <p:cNvPicPr>
              <a:picLocks noChangeAspect="1" noChangeArrowheads="1"/>
            </p:cNvPicPr>
            <p:nvPr/>
          </p:nvPicPr>
          <p:blipFill>
            <a:blip r:embed="rId9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7171" y="5389246"/>
              <a:ext cx="61872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5" name="Picture 1001"/>
            <p:cNvPicPr>
              <a:picLocks noChangeAspect="1" noChangeArrowheads="1"/>
            </p:cNvPicPr>
            <p:nvPr/>
          </p:nvPicPr>
          <p:blipFill>
            <a:blip r:embed="rId9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7171" y="534657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6" name="Picture 1002"/>
            <p:cNvPicPr>
              <a:picLocks noChangeAspect="1" noChangeArrowheads="1"/>
            </p:cNvPicPr>
            <p:nvPr/>
          </p:nvPicPr>
          <p:blipFill>
            <a:blip r:embed="rId9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9174" y="540204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7" name="Picture 1003"/>
            <p:cNvPicPr>
              <a:picLocks noChangeAspect="1" noChangeArrowheads="1"/>
            </p:cNvPicPr>
            <p:nvPr/>
          </p:nvPicPr>
          <p:blipFill>
            <a:blip r:embed="rId9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7945" y="6401"/>
              <a:ext cx="1802816" cy="1924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8" name="Picture 1004"/>
            <p:cNvPicPr>
              <a:picLocks noChangeAspect="1" noChangeArrowheads="1"/>
            </p:cNvPicPr>
            <p:nvPr/>
          </p:nvPicPr>
          <p:blipFill>
            <a:blip r:embed="rId9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69070" y="5634599"/>
              <a:ext cx="454438" cy="302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9" name="Picture 1005"/>
            <p:cNvPicPr>
              <a:picLocks noChangeAspect="1" noChangeArrowheads="1"/>
            </p:cNvPicPr>
            <p:nvPr/>
          </p:nvPicPr>
          <p:blipFill>
            <a:blip r:embed="rId9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2682" y="5427649"/>
              <a:ext cx="424569" cy="454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0" name="Picture 1006"/>
            <p:cNvPicPr>
              <a:picLocks noChangeAspect="1" noChangeArrowheads="1"/>
            </p:cNvPicPr>
            <p:nvPr/>
          </p:nvPicPr>
          <p:blipFill>
            <a:blip r:embed="rId9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7238" y="5393513"/>
              <a:ext cx="211218" cy="4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1" name="Picture 1007"/>
            <p:cNvPicPr>
              <a:picLocks noChangeAspect="1" noChangeArrowheads="1"/>
            </p:cNvPicPr>
            <p:nvPr/>
          </p:nvPicPr>
          <p:blipFill>
            <a:blip r:embed="rId9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981" y="5352976"/>
              <a:ext cx="439503" cy="39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2" name="Picture 1008"/>
            <p:cNvPicPr>
              <a:picLocks noChangeAspect="1" noChangeArrowheads="1"/>
            </p:cNvPicPr>
            <p:nvPr/>
          </p:nvPicPr>
          <p:blipFill>
            <a:blip r:embed="rId9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38" y="5557792"/>
              <a:ext cx="196283" cy="166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4" name="Picture 1010"/>
            <p:cNvPicPr>
              <a:picLocks noChangeAspect="1" noChangeArrowheads="1"/>
            </p:cNvPicPr>
            <p:nvPr/>
          </p:nvPicPr>
          <p:blipFill>
            <a:blip r:embed="rId9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5457" y="5664468"/>
              <a:ext cx="226152" cy="151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5" name="Picture 1011"/>
            <p:cNvPicPr>
              <a:picLocks noChangeAspect="1" noChangeArrowheads="1"/>
            </p:cNvPicPr>
            <p:nvPr/>
          </p:nvPicPr>
          <p:blipFill>
            <a:blip r:embed="rId9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1844" y="567086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6" name="Picture 1012"/>
            <p:cNvPicPr>
              <a:picLocks noChangeAspect="1" noChangeArrowheads="1"/>
            </p:cNvPicPr>
            <p:nvPr/>
          </p:nvPicPr>
          <p:blipFill>
            <a:blip r:embed="rId9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6778" y="569860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7" name="Picture 1013"/>
            <p:cNvPicPr>
              <a:picLocks noChangeAspect="1" noChangeArrowheads="1"/>
            </p:cNvPicPr>
            <p:nvPr/>
          </p:nvPicPr>
          <p:blipFill>
            <a:blip r:embed="rId9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3179" y="566873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8" name="Picture 1014"/>
            <p:cNvPicPr>
              <a:picLocks noChangeAspect="1" noChangeArrowheads="1"/>
            </p:cNvPicPr>
            <p:nvPr/>
          </p:nvPicPr>
          <p:blipFill>
            <a:blip r:embed="rId9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2642" y="6061301"/>
              <a:ext cx="121611" cy="727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9" name="Picture 1015"/>
            <p:cNvPicPr>
              <a:picLocks noChangeAspect="1" noChangeArrowheads="1"/>
            </p:cNvPicPr>
            <p:nvPr/>
          </p:nvPicPr>
          <p:blipFill>
            <a:blip r:embed="rId9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4645" y="6214913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0" name="Picture 1016"/>
            <p:cNvPicPr>
              <a:picLocks noChangeAspect="1" noChangeArrowheads="1"/>
            </p:cNvPicPr>
            <p:nvPr/>
          </p:nvPicPr>
          <p:blipFill>
            <a:blip r:embed="rId9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5312" y="619571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1" name="Picture 1017"/>
            <p:cNvPicPr>
              <a:picLocks noChangeAspect="1" noChangeArrowheads="1"/>
            </p:cNvPicPr>
            <p:nvPr/>
          </p:nvPicPr>
          <p:blipFill>
            <a:blip r:embed="rId9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5981" y="618504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2" name="Picture 1018"/>
            <p:cNvPicPr>
              <a:picLocks noChangeAspect="1" noChangeArrowheads="1"/>
            </p:cNvPicPr>
            <p:nvPr/>
          </p:nvPicPr>
          <p:blipFill>
            <a:blip r:embed="rId7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4645" y="6069835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3" name="Picture 1019"/>
            <p:cNvPicPr>
              <a:picLocks noChangeAspect="1" noChangeArrowheads="1"/>
            </p:cNvPicPr>
            <p:nvPr/>
          </p:nvPicPr>
          <p:blipFill>
            <a:blip r:embed="rId7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5312" y="609757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4" name="Picture 1020"/>
            <p:cNvPicPr>
              <a:picLocks noChangeAspect="1" noChangeArrowheads="1"/>
            </p:cNvPicPr>
            <p:nvPr/>
          </p:nvPicPr>
          <p:blipFill>
            <a:blip r:embed="rId9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5981" y="6069835"/>
              <a:ext cx="27736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5" name="Picture 1021"/>
            <p:cNvPicPr>
              <a:picLocks noChangeAspect="1" noChangeArrowheads="1"/>
            </p:cNvPicPr>
            <p:nvPr/>
          </p:nvPicPr>
          <p:blipFill>
            <a:blip r:embed="rId9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5181" y="6089036"/>
              <a:ext cx="27736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6" name="Picture 1022"/>
            <p:cNvPicPr>
              <a:picLocks noChangeAspect="1" noChangeArrowheads="1"/>
            </p:cNvPicPr>
            <p:nvPr/>
          </p:nvPicPr>
          <p:blipFill>
            <a:blip r:embed="rId9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4645" y="6127439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7" name="Picture 1023"/>
            <p:cNvPicPr>
              <a:picLocks noChangeAspect="1" noChangeArrowheads="1"/>
            </p:cNvPicPr>
            <p:nvPr/>
          </p:nvPicPr>
          <p:blipFill>
            <a:blip r:embed="rId9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3977" y="614450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8" name="Picture 1024"/>
            <p:cNvPicPr>
              <a:picLocks noChangeAspect="1" noChangeArrowheads="1"/>
            </p:cNvPicPr>
            <p:nvPr/>
          </p:nvPicPr>
          <p:blipFill>
            <a:blip r:embed="rId9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6111" y="6146641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9" name="Picture 1025"/>
            <p:cNvPicPr>
              <a:picLocks noChangeAspect="1" noChangeArrowheads="1"/>
            </p:cNvPicPr>
            <p:nvPr/>
          </p:nvPicPr>
          <p:blipFill>
            <a:blip r:embed="rId9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710" y="610823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0" name="Picture 1026"/>
            <p:cNvPicPr>
              <a:picLocks noChangeAspect="1" noChangeArrowheads="1"/>
            </p:cNvPicPr>
            <p:nvPr/>
          </p:nvPicPr>
          <p:blipFill>
            <a:blip r:embed="rId9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6111" y="6116772"/>
              <a:ext cx="29869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1" name="Picture 1027"/>
            <p:cNvPicPr>
              <a:picLocks noChangeAspect="1" noChangeArrowheads="1"/>
            </p:cNvPicPr>
            <p:nvPr/>
          </p:nvPicPr>
          <p:blipFill>
            <a:blip r:embed="rId9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515" y="6165842"/>
              <a:ext cx="29869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2" name="Picture 1028"/>
            <p:cNvPicPr>
              <a:picLocks noChangeAspect="1" noChangeArrowheads="1"/>
            </p:cNvPicPr>
            <p:nvPr/>
          </p:nvPicPr>
          <p:blipFill>
            <a:blip r:embed="rId9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515" y="6135973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3" name="Picture 1029"/>
            <p:cNvPicPr>
              <a:picLocks noChangeAspect="1" noChangeArrowheads="1"/>
            </p:cNvPicPr>
            <p:nvPr/>
          </p:nvPicPr>
          <p:blipFill>
            <a:blip r:embed="rId9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515" y="623411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4" name="Picture 1030"/>
            <p:cNvPicPr>
              <a:picLocks noChangeAspect="1" noChangeArrowheads="1"/>
            </p:cNvPicPr>
            <p:nvPr/>
          </p:nvPicPr>
          <p:blipFill>
            <a:blip r:embed="rId9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5312" y="6417596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5" name="Picture 1031"/>
            <p:cNvPicPr>
              <a:picLocks noChangeAspect="1" noChangeArrowheads="1"/>
            </p:cNvPicPr>
            <p:nvPr/>
          </p:nvPicPr>
          <p:blipFill>
            <a:blip r:embed="rId9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5981" y="639839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6" name="Picture 1032"/>
            <p:cNvPicPr>
              <a:picLocks noChangeAspect="1" noChangeArrowheads="1"/>
            </p:cNvPicPr>
            <p:nvPr/>
          </p:nvPicPr>
          <p:blipFill>
            <a:blip r:embed="rId9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515" y="637919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7" name="Picture 1033"/>
            <p:cNvPicPr>
              <a:picLocks noChangeAspect="1" noChangeArrowheads="1"/>
            </p:cNvPicPr>
            <p:nvPr/>
          </p:nvPicPr>
          <p:blipFill>
            <a:blip r:embed="rId9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5312" y="627251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8" name="Picture 1034"/>
            <p:cNvPicPr>
              <a:picLocks noChangeAspect="1" noChangeArrowheads="1"/>
            </p:cNvPicPr>
            <p:nvPr/>
          </p:nvPicPr>
          <p:blipFill>
            <a:blip r:embed="rId9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5981" y="630238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9" name="Picture 1035"/>
            <p:cNvPicPr>
              <a:picLocks noChangeAspect="1" noChangeArrowheads="1"/>
            </p:cNvPicPr>
            <p:nvPr/>
          </p:nvPicPr>
          <p:blipFill>
            <a:blip r:embed="rId9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515" y="6272517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0" name="Picture 1036"/>
            <p:cNvPicPr>
              <a:picLocks noChangeAspect="1" noChangeArrowheads="1"/>
            </p:cNvPicPr>
            <p:nvPr/>
          </p:nvPicPr>
          <p:blipFill>
            <a:blip r:embed="rId9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5181" y="6261850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1" name="Picture 1037"/>
            <p:cNvPicPr>
              <a:picLocks noChangeAspect="1" noChangeArrowheads="1"/>
            </p:cNvPicPr>
            <p:nvPr/>
          </p:nvPicPr>
          <p:blipFill>
            <a:blip r:embed="rId9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1583" y="628958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2" name="Picture 1038"/>
            <p:cNvPicPr>
              <a:picLocks noChangeAspect="1" noChangeArrowheads="1"/>
            </p:cNvPicPr>
            <p:nvPr/>
          </p:nvPicPr>
          <p:blipFill>
            <a:blip r:embed="rId9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3715" y="6291720"/>
              <a:ext cx="29869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3" name="Picture 1039"/>
            <p:cNvPicPr>
              <a:picLocks noChangeAspect="1" noChangeArrowheads="1"/>
            </p:cNvPicPr>
            <p:nvPr/>
          </p:nvPicPr>
          <p:blipFill>
            <a:blip r:embed="rId9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5312" y="6330123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4" name="Picture 1040"/>
            <p:cNvPicPr>
              <a:picLocks noChangeAspect="1" noChangeArrowheads="1"/>
            </p:cNvPicPr>
            <p:nvPr/>
          </p:nvPicPr>
          <p:blipFill>
            <a:blip r:embed="rId9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4645" y="6349324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5" name="Picture 1041"/>
            <p:cNvPicPr>
              <a:picLocks noChangeAspect="1" noChangeArrowheads="1"/>
            </p:cNvPicPr>
            <p:nvPr/>
          </p:nvPicPr>
          <p:blipFill>
            <a:blip r:embed="rId9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0378" y="630878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6" name="Picture 1042"/>
            <p:cNvPicPr>
              <a:picLocks noChangeAspect="1" noChangeArrowheads="1"/>
            </p:cNvPicPr>
            <p:nvPr/>
          </p:nvPicPr>
          <p:blipFill>
            <a:blip r:embed="rId9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4645" y="6310921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7" name="Picture 1043"/>
            <p:cNvPicPr>
              <a:picLocks noChangeAspect="1" noChangeArrowheads="1"/>
            </p:cNvPicPr>
            <p:nvPr/>
          </p:nvPicPr>
          <p:blipFill>
            <a:blip r:embed="rId9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5181" y="6359992"/>
              <a:ext cx="27736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8" name="Picture 1044"/>
            <p:cNvPicPr>
              <a:picLocks noChangeAspect="1" noChangeArrowheads="1"/>
            </p:cNvPicPr>
            <p:nvPr/>
          </p:nvPicPr>
          <p:blipFill>
            <a:blip r:embed="rId9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5181" y="6340790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9" name="Picture 1045"/>
            <p:cNvPicPr>
              <a:picLocks noChangeAspect="1" noChangeArrowheads="1"/>
            </p:cNvPicPr>
            <p:nvPr/>
          </p:nvPicPr>
          <p:blipFill>
            <a:blip r:embed="rId9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5181" y="6436798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0" name="Picture 1046"/>
            <p:cNvPicPr>
              <a:picLocks noChangeAspect="1" noChangeArrowheads="1"/>
            </p:cNvPicPr>
            <p:nvPr/>
          </p:nvPicPr>
          <p:blipFill>
            <a:blip r:embed="rId9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4645" y="6611746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1" name="Picture 1047"/>
            <p:cNvPicPr>
              <a:picLocks noChangeAspect="1" noChangeArrowheads="1"/>
            </p:cNvPicPr>
            <p:nvPr/>
          </p:nvPicPr>
          <p:blipFill>
            <a:blip r:embed="rId9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4645" y="6592544"/>
              <a:ext cx="40537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2" name="Picture 1048"/>
            <p:cNvPicPr>
              <a:picLocks noChangeAspect="1" noChangeArrowheads="1"/>
            </p:cNvPicPr>
            <p:nvPr/>
          </p:nvPicPr>
          <p:blipFill>
            <a:blip r:embed="rId9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5981" y="6581877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3" name="Picture 1049"/>
            <p:cNvPicPr>
              <a:picLocks noChangeAspect="1" noChangeArrowheads="1"/>
            </p:cNvPicPr>
            <p:nvPr/>
          </p:nvPicPr>
          <p:blipFill>
            <a:blip r:embed="rId9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4645" y="6466667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4" name="Picture 1050"/>
            <p:cNvPicPr>
              <a:picLocks noChangeAspect="1" noChangeArrowheads="1"/>
            </p:cNvPicPr>
            <p:nvPr/>
          </p:nvPicPr>
          <p:blipFill>
            <a:blip r:embed="rId9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5981" y="649653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5" name="Picture 1051"/>
            <p:cNvPicPr>
              <a:picLocks noChangeAspect="1" noChangeArrowheads="1"/>
            </p:cNvPicPr>
            <p:nvPr/>
          </p:nvPicPr>
          <p:blipFill>
            <a:blip r:embed="rId9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5981" y="646666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6" name="Picture 1052"/>
            <p:cNvPicPr>
              <a:picLocks noChangeAspect="1" noChangeArrowheads="1"/>
            </p:cNvPicPr>
            <p:nvPr/>
          </p:nvPicPr>
          <p:blipFill>
            <a:blip r:embed="rId9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515" y="6455999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7" name="Picture 1053"/>
            <p:cNvPicPr>
              <a:picLocks noChangeAspect="1" noChangeArrowheads="1"/>
            </p:cNvPicPr>
            <p:nvPr/>
          </p:nvPicPr>
          <p:blipFill>
            <a:blip r:embed="rId9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4645" y="6524271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8" name="Picture 1054"/>
            <p:cNvPicPr>
              <a:picLocks noChangeAspect="1" noChangeArrowheads="1"/>
            </p:cNvPicPr>
            <p:nvPr/>
          </p:nvPicPr>
          <p:blipFill>
            <a:blip r:embed="rId9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6111" y="6543474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9" name="Picture 1055"/>
            <p:cNvPicPr>
              <a:picLocks noChangeAspect="1" noChangeArrowheads="1"/>
            </p:cNvPicPr>
            <p:nvPr/>
          </p:nvPicPr>
          <p:blipFill>
            <a:blip r:embed="rId9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1844" y="6498669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0" name="Picture 1056"/>
            <p:cNvPicPr>
              <a:picLocks noChangeAspect="1" noChangeArrowheads="1"/>
            </p:cNvPicPr>
            <p:nvPr/>
          </p:nvPicPr>
          <p:blipFill>
            <a:blip r:embed="rId9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6111" y="650507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1" name="Picture 1057"/>
            <p:cNvPicPr>
              <a:picLocks noChangeAspect="1" noChangeArrowheads="1"/>
            </p:cNvPicPr>
            <p:nvPr/>
          </p:nvPicPr>
          <p:blipFill>
            <a:blip r:embed="rId9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5981" y="6562675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2" name="Picture 1058"/>
            <p:cNvPicPr>
              <a:picLocks noChangeAspect="1" noChangeArrowheads="1"/>
            </p:cNvPicPr>
            <p:nvPr/>
          </p:nvPicPr>
          <p:blipFill>
            <a:blip r:embed="rId9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2237" y="5749808"/>
              <a:ext cx="787266" cy="4075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3" name="Picture 1059"/>
            <p:cNvPicPr>
              <a:picLocks noChangeAspect="1" noChangeArrowheads="1"/>
            </p:cNvPicPr>
            <p:nvPr/>
          </p:nvPicPr>
          <p:blipFill>
            <a:blip r:embed="rId9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90470" y="5224965"/>
              <a:ext cx="302958" cy="24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4" name="Picture 1060"/>
            <p:cNvPicPr>
              <a:picLocks noChangeAspect="1" noChangeArrowheads="1"/>
            </p:cNvPicPr>
            <p:nvPr/>
          </p:nvPicPr>
          <p:blipFill>
            <a:blip r:embed="rId9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8218" y="5675135"/>
              <a:ext cx="605917" cy="469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5" name="Picture 1061"/>
            <p:cNvPicPr>
              <a:picLocks noChangeAspect="1" noChangeArrowheads="1"/>
            </p:cNvPicPr>
            <p:nvPr/>
          </p:nvPicPr>
          <p:blipFill>
            <a:blip r:embed="rId9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2092" y="5602595"/>
              <a:ext cx="211218" cy="211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6" name="Picture 1062"/>
            <p:cNvPicPr>
              <a:picLocks noChangeAspect="1" noChangeArrowheads="1"/>
            </p:cNvPicPr>
            <p:nvPr/>
          </p:nvPicPr>
          <p:blipFill>
            <a:blip r:embed="rId9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839" y="5547124"/>
              <a:ext cx="181349" cy="256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7" name="Picture 1063"/>
            <p:cNvPicPr>
              <a:picLocks noChangeAspect="1" noChangeArrowheads="1"/>
            </p:cNvPicPr>
            <p:nvPr/>
          </p:nvPicPr>
          <p:blipFill>
            <a:blip r:embed="rId9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7447" y="5476719"/>
              <a:ext cx="258155" cy="273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8" name="Picture 1064"/>
            <p:cNvPicPr>
              <a:picLocks noChangeAspect="1" noChangeArrowheads="1"/>
            </p:cNvPicPr>
            <p:nvPr/>
          </p:nvPicPr>
          <p:blipFill>
            <a:blip r:embed="rId9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9056" y="4708656"/>
              <a:ext cx="893941" cy="1000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9" name="Picture 1065"/>
            <p:cNvPicPr>
              <a:picLocks noChangeAspect="1" noChangeArrowheads="1"/>
            </p:cNvPicPr>
            <p:nvPr/>
          </p:nvPicPr>
          <p:blipFill>
            <a:blip r:embed="rId9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0575" y="4676652"/>
              <a:ext cx="620852" cy="787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" name="Freeform 1066"/>
            <p:cNvSpPr>
              <a:spLocks/>
            </p:cNvSpPr>
            <p:nvPr/>
          </p:nvSpPr>
          <p:spPr bwMode="auto">
            <a:xfrm>
              <a:off x="3793363" y="5352976"/>
              <a:ext cx="115210" cy="125878"/>
            </a:xfrm>
            <a:custGeom>
              <a:avLst/>
              <a:gdLst>
                <a:gd name="T0" fmla="*/ 21 w 23"/>
                <a:gd name="T1" fmla="*/ 19 h 25"/>
                <a:gd name="T2" fmla="*/ 15 w 23"/>
                <a:gd name="T3" fmla="*/ 21 h 25"/>
                <a:gd name="T4" fmla="*/ 10 w 23"/>
                <a:gd name="T5" fmla="*/ 21 h 25"/>
                <a:gd name="T6" fmla="*/ 1 w 23"/>
                <a:gd name="T7" fmla="*/ 25 h 25"/>
                <a:gd name="T8" fmla="*/ 9 w 23"/>
                <a:gd name="T9" fmla="*/ 16 h 25"/>
                <a:gd name="T10" fmla="*/ 13 w 23"/>
                <a:gd name="T11" fmla="*/ 9 h 25"/>
                <a:gd name="T12" fmla="*/ 16 w 23"/>
                <a:gd name="T13" fmla="*/ 14 h 25"/>
                <a:gd name="T14" fmla="*/ 14 w 23"/>
                <a:gd name="T15" fmla="*/ 8 h 25"/>
                <a:gd name="T16" fmla="*/ 17 w 23"/>
                <a:gd name="T17" fmla="*/ 5 h 25"/>
                <a:gd name="T18" fmla="*/ 21 w 23"/>
                <a:gd name="T19" fmla="*/ 1 h 25"/>
                <a:gd name="T20" fmla="*/ 21 w 23"/>
                <a:gd name="T2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21" y="19"/>
                  </a:moveTo>
                  <a:cubicBezTo>
                    <a:pt x="21" y="19"/>
                    <a:pt x="18" y="21"/>
                    <a:pt x="15" y="21"/>
                  </a:cubicBezTo>
                  <a:cubicBezTo>
                    <a:pt x="11" y="21"/>
                    <a:pt x="12" y="20"/>
                    <a:pt x="10" y="21"/>
                  </a:cubicBezTo>
                  <a:cubicBezTo>
                    <a:pt x="8" y="23"/>
                    <a:pt x="2" y="25"/>
                    <a:pt x="1" y="25"/>
                  </a:cubicBezTo>
                  <a:cubicBezTo>
                    <a:pt x="0" y="24"/>
                    <a:pt x="8" y="18"/>
                    <a:pt x="9" y="16"/>
                  </a:cubicBezTo>
                  <a:cubicBezTo>
                    <a:pt x="10" y="13"/>
                    <a:pt x="13" y="10"/>
                    <a:pt x="13" y="9"/>
                  </a:cubicBezTo>
                  <a:cubicBezTo>
                    <a:pt x="14" y="9"/>
                    <a:pt x="16" y="14"/>
                    <a:pt x="16" y="14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6" y="6"/>
                    <a:pt x="17" y="5"/>
                  </a:cubicBezTo>
                  <a:cubicBezTo>
                    <a:pt x="19" y="4"/>
                    <a:pt x="21" y="0"/>
                    <a:pt x="21" y="1"/>
                  </a:cubicBezTo>
                  <a:cubicBezTo>
                    <a:pt x="21" y="2"/>
                    <a:pt x="23" y="18"/>
                    <a:pt x="21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091" name="Picture 1067"/>
            <p:cNvPicPr>
              <a:picLocks noChangeAspect="1" noChangeArrowheads="1"/>
            </p:cNvPicPr>
            <p:nvPr/>
          </p:nvPicPr>
          <p:blipFill>
            <a:blip r:embed="rId9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7238" y="4712923"/>
              <a:ext cx="362697" cy="757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2" name="Picture 1068"/>
            <p:cNvPicPr>
              <a:picLocks noChangeAspect="1" noChangeArrowheads="1"/>
            </p:cNvPicPr>
            <p:nvPr/>
          </p:nvPicPr>
          <p:blipFill>
            <a:blip r:embed="rId9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1255" y="5156693"/>
              <a:ext cx="424569" cy="24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3" name="Picture 1069"/>
            <p:cNvPicPr>
              <a:picLocks noChangeAspect="1" noChangeArrowheads="1"/>
            </p:cNvPicPr>
            <p:nvPr/>
          </p:nvPicPr>
          <p:blipFill>
            <a:blip r:embed="rId9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2709" y="592902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4" name="Picture 1070"/>
            <p:cNvPicPr>
              <a:picLocks noChangeAspect="1" noChangeArrowheads="1"/>
            </p:cNvPicPr>
            <p:nvPr/>
          </p:nvPicPr>
          <p:blipFill>
            <a:blip r:embed="rId9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3390" y="6511470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5" name="Picture 1071"/>
            <p:cNvPicPr>
              <a:picLocks noChangeAspect="1" noChangeArrowheads="1"/>
            </p:cNvPicPr>
            <p:nvPr/>
          </p:nvPicPr>
          <p:blipFill>
            <a:blip r:embed="rId9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9370" y="5813814"/>
              <a:ext cx="273089" cy="9536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6" name="Picture 1072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0444" y="6010096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7" name="Picture 1073"/>
            <p:cNvPicPr>
              <a:picLocks noChangeAspect="1" noChangeArrowheads="1"/>
            </p:cNvPicPr>
            <p:nvPr/>
          </p:nvPicPr>
          <p:blipFill>
            <a:blip r:embed="rId8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1112" y="6001562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8" name="Picture 1074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0313" y="598236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9" name="Picture 1075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1243" y="5903421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0" name="Picture 1076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1112" y="5922622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1" name="Picture 1077"/>
            <p:cNvPicPr>
              <a:picLocks noChangeAspect="1" noChangeArrowheads="1"/>
            </p:cNvPicPr>
            <p:nvPr/>
          </p:nvPicPr>
          <p:blipFill>
            <a:blip r:embed="rId8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1112" y="5903421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2" name="Picture 1078"/>
            <p:cNvPicPr>
              <a:picLocks noChangeAspect="1" noChangeArrowheads="1"/>
            </p:cNvPicPr>
            <p:nvPr/>
          </p:nvPicPr>
          <p:blipFill>
            <a:blip r:embed="rId8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0444" y="5952491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3" name="Picture 1079"/>
            <p:cNvPicPr>
              <a:picLocks noChangeAspect="1" noChangeArrowheads="1"/>
            </p:cNvPicPr>
            <p:nvPr/>
          </p:nvPicPr>
          <p:blipFill>
            <a:blip r:embed="rId9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1243" y="596102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4" name="Picture 1080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1910" y="596315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5" name="Picture 1081"/>
            <p:cNvPicPr>
              <a:picLocks noChangeAspect="1" noChangeArrowheads="1"/>
            </p:cNvPicPr>
            <p:nvPr/>
          </p:nvPicPr>
          <p:blipFill>
            <a:blip r:embed="rId6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0313" y="5971693"/>
              <a:ext cx="27736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6" name="Picture 1082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0313" y="595249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7" name="Picture 1083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8847" y="6029297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8" name="Picture 1084"/>
            <p:cNvPicPr>
              <a:picLocks noChangeAspect="1" noChangeArrowheads="1"/>
            </p:cNvPicPr>
            <p:nvPr/>
          </p:nvPicPr>
          <p:blipFill>
            <a:blip r:embed="rId9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0313" y="6176510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9" name="Picture 1085"/>
            <p:cNvPicPr>
              <a:picLocks noChangeAspect="1" noChangeArrowheads="1"/>
            </p:cNvPicPr>
            <p:nvPr/>
          </p:nvPicPr>
          <p:blipFill>
            <a:blip r:embed="rId9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8847" y="6155175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0" name="Picture 1086"/>
            <p:cNvPicPr>
              <a:picLocks noChangeAspect="1" noChangeArrowheads="1"/>
            </p:cNvPicPr>
            <p:nvPr/>
          </p:nvPicPr>
          <p:blipFill>
            <a:blip r:embed="rId9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9515" y="6146641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1" name="Picture 1087"/>
            <p:cNvPicPr>
              <a:picLocks noChangeAspect="1" noChangeArrowheads="1"/>
            </p:cNvPicPr>
            <p:nvPr/>
          </p:nvPicPr>
          <p:blipFill>
            <a:blip r:embed="rId9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1112" y="6059166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2" name="Picture 1088"/>
            <p:cNvPicPr>
              <a:picLocks noChangeAspect="1" noChangeArrowheads="1"/>
            </p:cNvPicPr>
            <p:nvPr/>
          </p:nvPicPr>
          <p:blipFill>
            <a:blip r:embed="rId9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8847" y="607836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3" name="Picture 1089"/>
            <p:cNvPicPr>
              <a:picLocks noChangeAspect="1" noChangeArrowheads="1"/>
            </p:cNvPicPr>
            <p:nvPr/>
          </p:nvPicPr>
          <p:blipFill>
            <a:blip r:embed="rId7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8847" y="6059166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4" name="Picture 1090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9515" y="6048500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5" name="Picture 1091"/>
            <p:cNvPicPr>
              <a:picLocks noChangeAspect="1" noChangeArrowheads="1"/>
            </p:cNvPicPr>
            <p:nvPr/>
          </p:nvPicPr>
          <p:blipFill>
            <a:blip r:embed="rId9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0182" y="6059166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6" name="Picture 1092"/>
            <p:cNvPicPr>
              <a:picLocks noChangeAspect="1" noChangeArrowheads="1"/>
            </p:cNvPicPr>
            <p:nvPr/>
          </p:nvPicPr>
          <p:blipFill>
            <a:blip r:embed="rId9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716" y="6069835"/>
              <a:ext cx="29869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7" name="Picture 1093"/>
            <p:cNvPicPr>
              <a:picLocks noChangeAspect="1" noChangeArrowheads="1"/>
            </p:cNvPicPr>
            <p:nvPr/>
          </p:nvPicPr>
          <p:blipFill>
            <a:blip r:embed="rId9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9646" y="6108238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8" name="Picture 1094"/>
            <p:cNvPicPr>
              <a:picLocks noChangeAspect="1" noChangeArrowheads="1"/>
            </p:cNvPicPr>
            <p:nvPr/>
          </p:nvPicPr>
          <p:blipFill>
            <a:blip r:embed="rId10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8978" y="611890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9" name="Picture 1095"/>
            <p:cNvPicPr>
              <a:picLocks noChangeAspect="1" noChangeArrowheads="1"/>
            </p:cNvPicPr>
            <p:nvPr/>
          </p:nvPicPr>
          <p:blipFill>
            <a:blip r:embed="rId10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9646" y="6127439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0" name="Picture 1096"/>
            <p:cNvPicPr>
              <a:picLocks noChangeAspect="1" noChangeArrowheads="1"/>
            </p:cNvPicPr>
            <p:nvPr/>
          </p:nvPicPr>
          <p:blipFill>
            <a:blip r:embed="rId10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0444" y="608903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1" name="Picture 1097"/>
            <p:cNvPicPr>
              <a:picLocks noChangeAspect="1" noChangeArrowheads="1"/>
            </p:cNvPicPr>
            <p:nvPr/>
          </p:nvPicPr>
          <p:blipFill>
            <a:blip r:embed="rId10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1112" y="6097570"/>
              <a:ext cx="27736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2" name="Picture 1098"/>
            <p:cNvPicPr>
              <a:picLocks noChangeAspect="1" noChangeArrowheads="1"/>
            </p:cNvPicPr>
            <p:nvPr/>
          </p:nvPicPr>
          <p:blipFill>
            <a:blip r:embed="rId10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28049" y="6127439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3" name="Picture 1099"/>
            <p:cNvPicPr>
              <a:picLocks noChangeAspect="1" noChangeArrowheads="1"/>
            </p:cNvPicPr>
            <p:nvPr/>
          </p:nvPicPr>
          <p:blipFill>
            <a:blip r:embed="rId10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28049" y="6108238"/>
              <a:ext cx="405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4" name="Picture 1100"/>
            <p:cNvPicPr>
              <a:picLocks noChangeAspect="1" noChangeArrowheads="1"/>
            </p:cNvPicPr>
            <p:nvPr/>
          </p:nvPicPr>
          <p:blipFill>
            <a:blip r:embed="rId10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716" y="618504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5" name="Picture 1101"/>
            <p:cNvPicPr>
              <a:picLocks noChangeAspect="1" noChangeArrowheads="1"/>
            </p:cNvPicPr>
            <p:nvPr/>
          </p:nvPicPr>
          <p:blipFill>
            <a:blip r:embed="rId10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716" y="6321589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6" name="Picture 1102"/>
            <p:cNvPicPr>
              <a:picLocks noChangeAspect="1" noChangeArrowheads="1"/>
            </p:cNvPicPr>
            <p:nvPr/>
          </p:nvPicPr>
          <p:blipFill>
            <a:blip r:embed="rId10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716" y="630238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7" name="Picture 1103"/>
            <p:cNvPicPr>
              <a:picLocks noChangeAspect="1" noChangeArrowheads="1"/>
            </p:cNvPicPr>
            <p:nvPr/>
          </p:nvPicPr>
          <p:blipFill>
            <a:blip r:embed="rId10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7918" y="629172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8" name="Picture 1104"/>
            <p:cNvPicPr>
              <a:picLocks noChangeAspect="1" noChangeArrowheads="1"/>
            </p:cNvPicPr>
            <p:nvPr/>
          </p:nvPicPr>
          <p:blipFill>
            <a:blip r:embed="rId10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8847" y="6214913"/>
              <a:ext cx="49071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9" name="Picture 1105"/>
            <p:cNvPicPr>
              <a:picLocks noChangeAspect="1" noChangeArrowheads="1"/>
            </p:cNvPicPr>
            <p:nvPr/>
          </p:nvPicPr>
          <p:blipFill>
            <a:blip r:embed="rId10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716" y="622344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0" name="Picture 1106"/>
            <p:cNvPicPr>
              <a:picLocks noChangeAspect="1" noChangeArrowheads="1"/>
            </p:cNvPicPr>
            <p:nvPr/>
          </p:nvPicPr>
          <p:blipFill>
            <a:blip r:embed="rId10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716" y="6204245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1" name="Picture 1107"/>
            <p:cNvPicPr>
              <a:picLocks noChangeAspect="1" noChangeArrowheads="1"/>
            </p:cNvPicPr>
            <p:nvPr/>
          </p:nvPicPr>
          <p:blipFill>
            <a:blip r:embed="rId10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7250" y="6195711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2" name="Picture 1108"/>
            <p:cNvPicPr>
              <a:picLocks noChangeAspect="1" noChangeArrowheads="1"/>
            </p:cNvPicPr>
            <p:nvPr/>
          </p:nvPicPr>
          <p:blipFill>
            <a:blip r:embed="rId10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0051" y="6202112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3" name="Picture 1109"/>
            <p:cNvPicPr>
              <a:picLocks noChangeAspect="1" noChangeArrowheads="1"/>
            </p:cNvPicPr>
            <p:nvPr/>
          </p:nvPicPr>
          <p:blipFill>
            <a:blip r:embed="rId10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8585" y="6214913"/>
              <a:ext cx="27736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4" name="Picture 1110"/>
            <p:cNvPicPr>
              <a:picLocks noChangeAspect="1" noChangeArrowheads="1"/>
            </p:cNvPicPr>
            <p:nvPr/>
          </p:nvPicPr>
          <p:blipFill>
            <a:blip r:embed="rId10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28049" y="6253316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5" name="Picture 1111"/>
            <p:cNvPicPr>
              <a:picLocks noChangeAspect="1" noChangeArrowheads="1"/>
            </p:cNvPicPr>
            <p:nvPr/>
          </p:nvPicPr>
          <p:blipFill>
            <a:blip r:embed="rId10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3114" y="626611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6" name="Picture 1112"/>
            <p:cNvPicPr>
              <a:picLocks noChangeAspect="1" noChangeArrowheads="1"/>
            </p:cNvPicPr>
            <p:nvPr/>
          </p:nvPicPr>
          <p:blipFill>
            <a:blip r:embed="rId10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9515" y="6272517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7" name="Picture 1113"/>
            <p:cNvPicPr>
              <a:picLocks noChangeAspect="1" noChangeArrowheads="1"/>
            </p:cNvPicPr>
            <p:nvPr/>
          </p:nvPicPr>
          <p:blipFill>
            <a:blip r:embed="rId10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2447" y="623838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8" name="Picture 1114"/>
            <p:cNvPicPr>
              <a:picLocks noChangeAspect="1" noChangeArrowheads="1"/>
            </p:cNvPicPr>
            <p:nvPr/>
          </p:nvPicPr>
          <p:blipFill>
            <a:blip r:embed="rId10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8847" y="6242648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9" name="Picture 1115"/>
            <p:cNvPicPr>
              <a:picLocks noChangeAspect="1" noChangeArrowheads="1"/>
            </p:cNvPicPr>
            <p:nvPr/>
          </p:nvPicPr>
          <p:blipFill>
            <a:blip r:embed="rId10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7918" y="627251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0" name="Picture 1116"/>
            <p:cNvPicPr>
              <a:picLocks noChangeAspect="1" noChangeArrowheads="1"/>
            </p:cNvPicPr>
            <p:nvPr/>
          </p:nvPicPr>
          <p:blipFill>
            <a:blip r:embed="rId10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7918" y="6253316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1" name="Picture 1117"/>
            <p:cNvPicPr>
              <a:picLocks noChangeAspect="1" noChangeArrowheads="1"/>
            </p:cNvPicPr>
            <p:nvPr/>
          </p:nvPicPr>
          <p:blipFill>
            <a:blip r:embed="rId10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7119" y="633012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2" name="Picture 1118"/>
            <p:cNvPicPr>
              <a:picLocks noChangeAspect="1" noChangeArrowheads="1"/>
            </p:cNvPicPr>
            <p:nvPr/>
          </p:nvPicPr>
          <p:blipFill>
            <a:blip r:embed="rId10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7119" y="6475201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3" name="Picture 1119"/>
            <p:cNvPicPr>
              <a:picLocks noChangeAspect="1" noChangeArrowheads="1"/>
            </p:cNvPicPr>
            <p:nvPr/>
          </p:nvPicPr>
          <p:blipFill>
            <a:blip r:embed="rId10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7119" y="6455999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4" name="Picture 1120"/>
            <p:cNvPicPr>
              <a:picLocks noChangeAspect="1" noChangeArrowheads="1"/>
            </p:cNvPicPr>
            <p:nvPr/>
          </p:nvPicPr>
          <p:blipFill>
            <a:blip r:embed="rId10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6322" y="6447465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5" name="Picture 1121"/>
            <p:cNvPicPr>
              <a:picLocks noChangeAspect="1" noChangeArrowheads="1"/>
            </p:cNvPicPr>
            <p:nvPr/>
          </p:nvPicPr>
          <p:blipFill>
            <a:blip r:embed="rId10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7250" y="6368526"/>
              <a:ext cx="40537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6" name="Picture 1122"/>
            <p:cNvPicPr>
              <a:picLocks noChangeAspect="1" noChangeArrowheads="1"/>
            </p:cNvPicPr>
            <p:nvPr/>
          </p:nvPicPr>
          <p:blipFill>
            <a:blip r:embed="rId10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7119" y="637919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7" name="Picture 1123"/>
            <p:cNvPicPr>
              <a:picLocks noChangeAspect="1" noChangeArrowheads="1"/>
            </p:cNvPicPr>
            <p:nvPr/>
          </p:nvPicPr>
          <p:blipFill>
            <a:blip r:embed="rId10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7119" y="6359992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8" name="Picture 1124"/>
            <p:cNvPicPr>
              <a:picLocks noChangeAspect="1" noChangeArrowheads="1"/>
            </p:cNvPicPr>
            <p:nvPr/>
          </p:nvPicPr>
          <p:blipFill>
            <a:blip r:embed="rId10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2055" y="634079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9" name="Picture 1125"/>
            <p:cNvPicPr>
              <a:picLocks noChangeAspect="1" noChangeArrowheads="1"/>
            </p:cNvPicPr>
            <p:nvPr/>
          </p:nvPicPr>
          <p:blipFill>
            <a:blip r:embed="rId10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7787" y="6349324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0" name="Picture 1126"/>
            <p:cNvPicPr>
              <a:picLocks noChangeAspect="1" noChangeArrowheads="1"/>
            </p:cNvPicPr>
            <p:nvPr/>
          </p:nvPicPr>
          <p:blipFill>
            <a:blip r:embed="rId10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8454" y="6355725"/>
              <a:ext cx="44804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" name="Picture 1127"/>
            <p:cNvPicPr>
              <a:picLocks noChangeAspect="1" noChangeArrowheads="1"/>
            </p:cNvPicPr>
            <p:nvPr/>
          </p:nvPicPr>
          <p:blipFill>
            <a:blip r:embed="rId10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6322" y="6368526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2" name="Picture 1128"/>
            <p:cNvPicPr>
              <a:picLocks noChangeAspect="1" noChangeArrowheads="1"/>
            </p:cNvPicPr>
            <p:nvPr/>
          </p:nvPicPr>
          <p:blipFill>
            <a:blip r:embed="rId10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8585" y="6409062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" name="Picture 1129"/>
            <p:cNvPicPr>
              <a:picLocks noChangeAspect="1" noChangeArrowheads="1"/>
            </p:cNvPicPr>
            <p:nvPr/>
          </p:nvPicPr>
          <p:blipFill>
            <a:blip r:embed="rId10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7918" y="6428264"/>
              <a:ext cx="49071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" name="Picture 1130"/>
            <p:cNvPicPr>
              <a:picLocks noChangeAspect="1" noChangeArrowheads="1"/>
            </p:cNvPicPr>
            <p:nvPr/>
          </p:nvPicPr>
          <p:blipFill>
            <a:blip r:embed="rId10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0850" y="639199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5" name="Picture 1131"/>
            <p:cNvPicPr>
              <a:picLocks noChangeAspect="1" noChangeArrowheads="1"/>
            </p:cNvPicPr>
            <p:nvPr/>
          </p:nvPicPr>
          <p:blipFill>
            <a:blip r:embed="rId10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7250" y="6398395"/>
              <a:ext cx="40537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6" name="Picture 1132"/>
            <p:cNvPicPr>
              <a:picLocks noChangeAspect="1" noChangeArrowheads="1"/>
            </p:cNvPicPr>
            <p:nvPr/>
          </p:nvPicPr>
          <p:blipFill>
            <a:blip r:embed="rId10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6322" y="642826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" name="Picture 1133"/>
            <p:cNvPicPr>
              <a:picLocks noChangeAspect="1" noChangeArrowheads="1"/>
            </p:cNvPicPr>
            <p:nvPr/>
          </p:nvPicPr>
          <p:blipFill>
            <a:blip r:embed="rId10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6322" y="6409062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" name="Picture 1134"/>
            <p:cNvPicPr>
              <a:picLocks noChangeAspect="1" noChangeArrowheads="1"/>
            </p:cNvPicPr>
            <p:nvPr/>
          </p:nvPicPr>
          <p:blipFill>
            <a:blip r:embed="rId10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7657" y="6481601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9" name="Picture 1135"/>
            <p:cNvPicPr>
              <a:picLocks noChangeAspect="1" noChangeArrowheads="1"/>
            </p:cNvPicPr>
            <p:nvPr/>
          </p:nvPicPr>
          <p:blipFill>
            <a:blip r:embed="rId10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5522" y="6485868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0" name="Picture 1136"/>
            <p:cNvPicPr>
              <a:picLocks noChangeAspect="1" noChangeArrowheads="1"/>
            </p:cNvPicPr>
            <p:nvPr/>
          </p:nvPicPr>
          <p:blipFill>
            <a:blip r:embed="rId10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7787" y="662241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1" name="Picture 1137"/>
            <p:cNvPicPr>
              <a:picLocks noChangeAspect="1" noChangeArrowheads="1"/>
            </p:cNvPicPr>
            <p:nvPr/>
          </p:nvPicPr>
          <p:blipFill>
            <a:blip r:embed="rId10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7787" y="6611746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2" name="Picture 1138"/>
            <p:cNvPicPr>
              <a:picLocks noChangeAspect="1" noChangeArrowheads="1"/>
            </p:cNvPicPr>
            <p:nvPr/>
          </p:nvPicPr>
          <p:blipFill>
            <a:blip r:embed="rId10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988" y="6603212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" name="Picture 1139"/>
            <p:cNvPicPr>
              <a:picLocks noChangeAspect="1" noChangeArrowheads="1"/>
            </p:cNvPicPr>
            <p:nvPr/>
          </p:nvPicPr>
          <p:blipFill>
            <a:blip r:embed="rId10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8585" y="651573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" name="Picture 1140"/>
            <p:cNvPicPr>
              <a:picLocks noChangeAspect="1" noChangeArrowheads="1"/>
            </p:cNvPicPr>
            <p:nvPr/>
          </p:nvPicPr>
          <p:blipFill>
            <a:blip r:embed="rId10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7787" y="653494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5" name="Picture 1141"/>
            <p:cNvPicPr>
              <a:picLocks noChangeAspect="1" noChangeArrowheads="1"/>
            </p:cNvPicPr>
            <p:nvPr/>
          </p:nvPicPr>
          <p:blipFill>
            <a:blip r:embed="rId10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6322" y="6515737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6" name="Picture 1142"/>
            <p:cNvPicPr>
              <a:picLocks noChangeAspect="1" noChangeArrowheads="1"/>
            </p:cNvPicPr>
            <p:nvPr/>
          </p:nvPicPr>
          <p:blipFill>
            <a:blip r:embed="rId10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988" y="6505071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7" name="Picture 1143"/>
            <p:cNvPicPr>
              <a:picLocks noChangeAspect="1" noChangeArrowheads="1"/>
            </p:cNvPicPr>
            <p:nvPr/>
          </p:nvPicPr>
          <p:blipFill>
            <a:blip r:embed="rId10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7119" y="6562675"/>
              <a:ext cx="49071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" name="Picture 1144"/>
            <p:cNvPicPr>
              <a:picLocks noChangeAspect="1" noChangeArrowheads="1"/>
            </p:cNvPicPr>
            <p:nvPr/>
          </p:nvPicPr>
          <p:blipFill>
            <a:blip r:embed="rId10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8585" y="6573343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9" name="Picture 1145"/>
            <p:cNvPicPr>
              <a:picLocks noChangeAspect="1" noChangeArrowheads="1"/>
            </p:cNvPicPr>
            <p:nvPr/>
          </p:nvPicPr>
          <p:blipFill>
            <a:blip r:embed="rId10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5784" y="653920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0" name="Picture 1146"/>
            <p:cNvPicPr>
              <a:picLocks noChangeAspect="1" noChangeArrowheads="1"/>
            </p:cNvPicPr>
            <p:nvPr/>
          </p:nvPicPr>
          <p:blipFill>
            <a:blip r:embed="rId10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7918" y="654347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" name="Picture 1147"/>
            <p:cNvPicPr>
              <a:picLocks noChangeAspect="1" noChangeArrowheads="1"/>
            </p:cNvPicPr>
            <p:nvPr/>
          </p:nvPicPr>
          <p:blipFill>
            <a:blip r:embed="rId10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988" y="6581877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2" name="Picture 1148"/>
            <p:cNvPicPr>
              <a:picLocks noChangeAspect="1" noChangeArrowheads="1"/>
            </p:cNvPicPr>
            <p:nvPr/>
          </p:nvPicPr>
          <p:blipFill>
            <a:blip r:embed="rId10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82486" y="5493787"/>
              <a:ext cx="243220" cy="130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3" name="Picture 1149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165" y="5758342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4" name="Picture 1150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573914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5" name="Picture 1151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900" y="5728473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6" name="Picture 1152"/>
            <p:cNvPicPr>
              <a:picLocks noChangeAspect="1" noChangeArrowheads="1"/>
            </p:cNvPicPr>
            <p:nvPr/>
          </p:nvPicPr>
          <p:blipFill>
            <a:blip r:embed="rId10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5613264"/>
              <a:ext cx="49071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7" name="Picture 1153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900" y="5643133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8" name="Picture 1154"/>
            <p:cNvPicPr>
              <a:picLocks noChangeAspect="1" noChangeArrowheads="1"/>
            </p:cNvPicPr>
            <p:nvPr/>
          </p:nvPicPr>
          <p:blipFill>
            <a:blip r:embed="rId8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8102" y="5613264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9" name="Picture 1155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5670868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0" name="Picture 1156"/>
            <p:cNvPicPr>
              <a:picLocks noChangeAspect="1" noChangeArrowheads="1"/>
            </p:cNvPicPr>
            <p:nvPr/>
          </p:nvPicPr>
          <p:blipFill>
            <a:blip r:embed="rId10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8364" y="569007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1" name="Picture 1157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165" y="5690070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2" name="Picture 1158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9568" y="5709271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3" name="Picture 1159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8102" y="569007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4" name="Picture 1160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900" y="5788211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5" name="Picture 1161"/>
            <p:cNvPicPr>
              <a:picLocks noChangeAspect="1" noChangeArrowheads="1"/>
            </p:cNvPicPr>
            <p:nvPr/>
          </p:nvPicPr>
          <p:blipFill>
            <a:blip r:embed="rId10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830" y="5982360"/>
              <a:ext cx="405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6" name="Picture 1162"/>
            <p:cNvPicPr>
              <a:picLocks noChangeAspect="1" noChangeArrowheads="1"/>
            </p:cNvPicPr>
            <p:nvPr/>
          </p:nvPicPr>
          <p:blipFill>
            <a:blip r:embed="rId10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0497" y="596315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7" name="Picture 1163"/>
            <p:cNvPicPr>
              <a:picLocks noChangeAspect="1" noChangeArrowheads="1"/>
            </p:cNvPicPr>
            <p:nvPr/>
          </p:nvPicPr>
          <p:blipFill>
            <a:blip r:embed="rId10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595249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8" name="Picture 1164"/>
            <p:cNvPicPr>
              <a:picLocks noChangeAspect="1" noChangeArrowheads="1"/>
            </p:cNvPicPr>
            <p:nvPr/>
          </p:nvPicPr>
          <p:blipFill>
            <a:blip r:embed="rId10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0497" y="5826615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9" name="Picture 1165"/>
            <p:cNvPicPr>
              <a:picLocks noChangeAspect="1" noChangeArrowheads="1"/>
            </p:cNvPicPr>
            <p:nvPr/>
          </p:nvPicPr>
          <p:blipFill>
            <a:blip r:embed="rId10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585648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0" name="Picture 1166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0366" y="582661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1" name="Picture 1167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9568" y="5815946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2" name="Picture 1168"/>
            <p:cNvPicPr>
              <a:picLocks noChangeAspect="1" noChangeArrowheads="1"/>
            </p:cNvPicPr>
            <p:nvPr/>
          </p:nvPicPr>
          <p:blipFill>
            <a:blip r:embed="rId10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1701" y="5845815"/>
              <a:ext cx="46937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3" name="Picture 1169"/>
            <p:cNvPicPr>
              <a:picLocks noChangeAspect="1" noChangeArrowheads="1"/>
            </p:cNvPicPr>
            <p:nvPr/>
          </p:nvPicPr>
          <p:blipFill>
            <a:blip r:embed="rId10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9568" y="5856484"/>
              <a:ext cx="38403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4" name="Picture 1170"/>
            <p:cNvPicPr>
              <a:picLocks noChangeAspect="1" noChangeArrowheads="1"/>
            </p:cNvPicPr>
            <p:nvPr/>
          </p:nvPicPr>
          <p:blipFill>
            <a:blip r:embed="rId10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0497" y="5894887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5" name="Picture 1171"/>
            <p:cNvPicPr>
              <a:picLocks noChangeAspect="1" noChangeArrowheads="1"/>
            </p:cNvPicPr>
            <p:nvPr/>
          </p:nvPicPr>
          <p:blipFill>
            <a:blip r:embed="rId10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9162" y="590768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6" name="Picture 1172"/>
            <p:cNvPicPr>
              <a:picLocks noChangeAspect="1" noChangeArrowheads="1"/>
            </p:cNvPicPr>
            <p:nvPr/>
          </p:nvPicPr>
          <p:blipFill>
            <a:blip r:embed="rId10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830" y="5914088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7" name="Picture 1173"/>
            <p:cNvPicPr>
              <a:picLocks noChangeAspect="1" noChangeArrowheads="1"/>
            </p:cNvPicPr>
            <p:nvPr/>
          </p:nvPicPr>
          <p:blipFill>
            <a:blip r:embed="rId10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9162" y="586501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8" name="Picture 1174"/>
            <p:cNvPicPr>
              <a:picLocks noChangeAspect="1" noChangeArrowheads="1"/>
            </p:cNvPicPr>
            <p:nvPr/>
          </p:nvPicPr>
          <p:blipFill>
            <a:blip r:embed="rId10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830" y="5875685"/>
              <a:ext cx="29869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9" name="Picture 1175"/>
            <p:cNvPicPr>
              <a:picLocks noChangeAspect="1" noChangeArrowheads="1"/>
            </p:cNvPicPr>
            <p:nvPr/>
          </p:nvPicPr>
          <p:blipFill>
            <a:blip r:embed="rId7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0366" y="5933290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0" name="Picture 1176"/>
            <p:cNvPicPr>
              <a:picLocks noChangeAspect="1" noChangeArrowheads="1"/>
            </p:cNvPicPr>
            <p:nvPr/>
          </p:nvPicPr>
          <p:blipFill>
            <a:blip r:embed="rId10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900" y="5903421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1" name="Picture 1177"/>
            <p:cNvPicPr>
              <a:picLocks noChangeAspect="1" noChangeArrowheads="1"/>
            </p:cNvPicPr>
            <p:nvPr/>
          </p:nvPicPr>
          <p:blipFill>
            <a:blip r:embed="rId10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6010096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2" name="Picture 1178"/>
            <p:cNvPicPr>
              <a:picLocks noChangeAspect="1" noChangeArrowheads="1"/>
            </p:cNvPicPr>
            <p:nvPr/>
          </p:nvPicPr>
          <p:blipFill>
            <a:blip r:embed="rId10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296" y="6185044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3" name="Picture 1179"/>
            <p:cNvPicPr>
              <a:picLocks noChangeAspect="1" noChangeArrowheads="1"/>
            </p:cNvPicPr>
            <p:nvPr/>
          </p:nvPicPr>
          <p:blipFill>
            <a:blip r:embed="rId10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830" y="6165842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4" name="Picture 1180"/>
            <p:cNvPicPr>
              <a:picLocks noChangeAspect="1" noChangeArrowheads="1"/>
            </p:cNvPicPr>
            <p:nvPr/>
          </p:nvPicPr>
          <p:blipFill>
            <a:blip r:embed="rId10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165" y="6155175"/>
              <a:ext cx="46937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5" name="Picture 1181"/>
            <p:cNvPicPr>
              <a:picLocks noChangeAspect="1" noChangeArrowheads="1"/>
            </p:cNvPicPr>
            <p:nvPr/>
          </p:nvPicPr>
          <p:blipFill>
            <a:blip r:embed="rId8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830" y="6039966"/>
              <a:ext cx="40537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6" name="Picture 1182"/>
            <p:cNvPicPr>
              <a:picLocks noChangeAspect="1" noChangeArrowheads="1"/>
            </p:cNvPicPr>
            <p:nvPr/>
          </p:nvPicPr>
          <p:blipFill>
            <a:blip r:embed="rId10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165" y="605916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7" name="Picture 1183"/>
            <p:cNvPicPr>
              <a:picLocks noChangeAspect="1" noChangeArrowheads="1"/>
            </p:cNvPicPr>
            <p:nvPr/>
          </p:nvPicPr>
          <p:blipFill>
            <a:blip r:embed="rId10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6029297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8" name="Picture 1184"/>
            <p:cNvPicPr>
              <a:picLocks noChangeAspect="1" noChangeArrowheads="1"/>
            </p:cNvPicPr>
            <p:nvPr/>
          </p:nvPicPr>
          <p:blipFill>
            <a:blip r:embed="rId10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0366" y="6020763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9" name="Picture 1185"/>
            <p:cNvPicPr>
              <a:picLocks noChangeAspect="1" noChangeArrowheads="1"/>
            </p:cNvPicPr>
            <p:nvPr/>
          </p:nvPicPr>
          <p:blipFill>
            <a:blip r:embed="rId10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6767" y="6046365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0" name="Picture 1186"/>
            <p:cNvPicPr>
              <a:picLocks noChangeAspect="1" noChangeArrowheads="1"/>
            </p:cNvPicPr>
            <p:nvPr/>
          </p:nvPicPr>
          <p:blipFill>
            <a:blip r:embed="rId10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900" y="605916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1" name="Picture 1187"/>
            <p:cNvPicPr>
              <a:picLocks noChangeAspect="1" noChangeArrowheads="1"/>
            </p:cNvPicPr>
            <p:nvPr/>
          </p:nvPicPr>
          <p:blipFill>
            <a:blip r:embed="rId10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830" y="6097570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2" name="Picture 1188"/>
            <p:cNvPicPr>
              <a:picLocks noChangeAspect="1" noChangeArrowheads="1"/>
            </p:cNvPicPr>
            <p:nvPr/>
          </p:nvPicPr>
          <p:blipFill>
            <a:blip r:embed="rId10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8495" y="6112505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3" name="Picture 1189"/>
            <p:cNvPicPr>
              <a:picLocks noChangeAspect="1" noChangeArrowheads="1"/>
            </p:cNvPicPr>
            <p:nvPr/>
          </p:nvPicPr>
          <p:blipFill>
            <a:blip r:embed="rId10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0627" y="6116772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4" name="Picture 1190"/>
            <p:cNvPicPr>
              <a:picLocks noChangeAspect="1" noChangeArrowheads="1"/>
            </p:cNvPicPr>
            <p:nvPr/>
          </p:nvPicPr>
          <p:blipFill>
            <a:blip r:embed="rId10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6360" y="607196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5" name="Picture 1191"/>
            <p:cNvPicPr>
              <a:picLocks noChangeAspect="1" noChangeArrowheads="1"/>
            </p:cNvPicPr>
            <p:nvPr/>
          </p:nvPicPr>
          <p:blipFill>
            <a:blip r:embed="rId10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296" y="6078369"/>
              <a:ext cx="29869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6" name="Picture 1192"/>
            <p:cNvPicPr>
              <a:picLocks noChangeAspect="1" noChangeArrowheads="1"/>
            </p:cNvPicPr>
            <p:nvPr/>
          </p:nvPicPr>
          <p:blipFill>
            <a:blip r:embed="rId10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6135973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7" name="Picture 1193"/>
            <p:cNvPicPr>
              <a:picLocks noChangeAspect="1" noChangeArrowheads="1"/>
            </p:cNvPicPr>
            <p:nvPr/>
          </p:nvPicPr>
          <p:blipFill>
            <a:blip r:embed="rId10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0366" y="6108238"/>
              <a:ext cx="38403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8" name="Picture 1194"/>
            <p:cNvPicPr>
              <a:picLocks noChangeAspect="1" noChangeArrowheads="1"/>
            </p:cNvPicPr>
            <p:nvPr/>
          </p:nvPicPr>
          <p:blipFill>
            <a:blip r:embed="rId10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165" y="6214913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9" name="Picture 1195"/>
            <p:cNvPicPr>
              <a:picLocks noChangeAspect="1" noChangeArrowheads="1"/>
            </p:cNvPicPr>
            <p:nvPr/>
          </p:nvPicPr>
          <p:blipFill>
            <a:blip r:embed="rId10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0627" y="6398395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0" name="Picture 1196"/>
            <p:cNvPicPr>
              <a:picLocks noChangeAspect="1" noChangeArrowheads="1"/>
            </p:cNvPicPr>
            <p:nvPr/>
          </p:nvPicPr>
          <p:blipFill>
            <a:blip r:embed="rId10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296" y="637919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1" name="Picture 1197"/>
            <p:cNvPicPr>
              <a:picLocks noChangeAspect="1" noChangeArrowheads="1"/>
            </p:cNvPicPr>
            <p:nvPr/>
          </p:nvPicPr>
          <p:blipFill>
            <a:blip r:embed="rId10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0497" y="6368526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2" name="Picture 1198"/>
            <p:cNvPicPr>
              <a:picLocks noChangeAspect="1" noChangeArrowheads="1"/>
            </p:cNvPicPr>
            <p:nvPr/>
          </p:nvPicPr>
          <p:blipFill>
            <a:blip r:embed="rId10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296" y="625331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3" name="Picture 1199"/>
            <p:cNvPicPr>
              <a:picLocks noChangeAspect="1" noChangeArrowheads="1"/>
            </p:cNvPicPr>
            <p:nvPr/>
          </p:nvPicPr>
          <p:blipFill>
            <a:blip r:embed="rId10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0497" y="628318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4" name="Picture 1200"/>
            <p:cNvPicPr>
              <a:picLocks noChangeAspect="1" noChangeArrowheads="1"/>
            </p:cNvPicPr>
            <p:nvPr/>
          </p:nvPicPr>
          <p:blipFill>
            <a:blip r:embed="rId10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165" y="6253316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5" name="Picture 1201"/>
            <p:cNvPicPr>
              <a:picLocks noChangeAspect="1" noChangeArrowheads="1"/>
            </p:cNvPicPr>
            <p:nvPr/>
          </p:nvPicPr>
          <p:blipFill>
            <a:blip r:embed="rId10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0366" y="6231981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6" name="Picture 1202"/>
            <p:cNvPicPr>
              <a:picLocks noChangeAspect="1" noChangeArrowheads="1"/>
            </p:cNvPicPr>
            <p:nvPr/>
          </p:nvPicPr>
          <p:blipFill>
            <a:blip r:embed="rId10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6234114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7" name="Picture 1203"/>
            <p:cNvPicPr>
              <a:picLocks noChangeAspect="1" noChangeArrowheads="1"/>
            </p:cNvPicPr>
            <p:nvPr/>
          </p:nvPicPr>
          <p:blipFill>
            <a:blip r:embed="rId10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2500" y="6261850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8" name="Picture 1204"/>
            <p:cNvPicPr>
              <a:picLocks noChangeAspect="1" noChangeArrowheads="1"/>
            </p:cNvPicPr>
            <p:nvPr/>
          </p:nvPicPr>
          <p:blipFill>
            <a:blip r:embed="rId10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0366" y="6272517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9" name="Picture 1205"/>
            <p:cNvPicPr>
              <a:picLocks noChangeAspect="1" noChangeArrowheads="1"/>
            </p:cNvPicPr>
            <p:nvPr/>
          </p:nvPicPr>
          <p:blipFill>
            <a:blip r:embed="rId10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296" y="6310921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0" name="Picture 1206"/>
            <p:cNvPicPr>
              <a:picLocks noChangeAspect="1" noChangeArrowheads="1"/>
            </p:cNvPicPr>
            <p:nvPr/>
          </p:nvPicPr>
          <p:blipFill>
            <a:blip r:embed="rId10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93" y="6330123"/>
              <a:ext cx="57605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1" name="Picture 1207"/>
            <p:cNvPicPr>
              <a:picLocks noChangeAspect="1" noChangeArrowheads="1"/>
            </p:cNvPicPr>
            <p:nvPr/>
          </p:nvPicPr>
          <p:blipFill>
            <a:blip r:embed="rId10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7826" y="628745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" name="Picture 1208"/>
            <p:cNvPicPr>
              <a:picLocks noChangeAspect="1" noChangeArrowheads="1"/>
            </p:cNvPicPr>
            <p:nvPr/>
          </p:nvPicPr>
          <p:blipFill>
            <a:blip r:embed="rId11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93" y="629172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3" name="Picture 1209"/>
            <p:cNvPicPr>
              <a:picLocks noChangeAspect="1" noChangeArrowheads="1"/>
            </p:cNvPicPr>
            <p:nvPr/>
          </p:nvPicPr>
          <p:blipFill>
            <a:blip r:embed="rId11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165" y="6349324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5" name="Picture 1211"/>
            <p:cNvPicPr>
              <a:picLocks noChangeAspect="1" noChangeArrowheads="1"/>
            </p:cNvPicPr>
            <p:nvPr/>
          </p:nvPicPr>
          <p:blipFill>
            <a:blip r:embed="rId11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9699" y="6321589"/>
              <a:ext cx="38403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6" name="Picture 1212"/>
            <p:cNvPicPr>
              <a:picLocks noChangeAspect="1" noChangeArrowheads="1"/>
            </p:cNvPicPr>
            <p:nvPr/>
          </p:nvPicPr>
          <p:blipFill>
            <a:blip r:embed="rId11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5432" y="6428264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7" name="Picture 1213"/>
            <p:cNvPicPr>
              <a:picLocks noChangeAspect="1" noChangeArrowheads="1"/>
            </p:cNvPicPr>
            <p:nvPr/>
          </p:nvPicPr>
          <p:blipFill>
            <a:blip r:embed="rId11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165" y="6428264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8" name="Picture 1214"/>
            <p:cNvPicPr>
              <a:picLocks noChangeAspect="1" noChangeArrowheads="1"/>
            </p:cNvPicPr>
            <p:nvPr/>
          </p:nvPicPr>
          <p:blipFill>
            <a:blip r:embed="rId11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2226" y="6601079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9" name="Picture 1215"/>
            <p:cNvPicPr>
              <a:picLocks noChangeAspect="1" noChangeArrowheads="1"/>
            </p:cNvPicPr>
            <p:nvPr/>
          </p:nvPicPr>
          <p:blipFill>
            <a:blip r:embed="rId11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893" y="6581877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0" name="Picture 1216"/>
            <p:cNvPicPr>
              <a:picLocks noChangeAspect="1" noChangeArrowheads="1"/>
            </p:cNvPicPr>
            <p:nvPr/>
          </p:nvPicPr>
          <p:blipFill>
            <a:blip r:embed="rId11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95" y="6573343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1" name="Picture 1217"/>
            <p:cNvPicPr>
              <a:picLocks noChangeAspect="1" noChangeArrowheads="1"/>
            </p:cNvPicPr>
            <p:nvPr/>
          </p:nvPicPr>
          <p:blipFill>
            <a:blip r:embed="rId11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1427" y="6456001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2" name="Picture 1218"/>
            <p:cNvPicPr>
              <a:picLocks noChangeAspect="1" noChangeArrowheads="1"/>
            </p:cNvPicPr>
            <p:nvPr/>
          </p:nvPicPr>
          <p:blipFill>
            <a:blip r:embed="rId11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0629" y="6485870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3" name="Picture 1219"/>
            <p:cNvPicPr>
              <a:picLocks noChangeAspect="1" noChangeArrowheads="1"/>
            </p:cNvPicPr>
            <p:nvPr/>
          </p:nvPicPr>
          <p:blipFill>
            <a:blip r:embed="rId11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296" y="6456001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4" name="Picture 1220"/>
            <p:cNvPicPr>
              <a:picLocks noChangeAspect="1" noChangeArrowheads="1"/>
            </p:cNvPicPr>
            <p:nvPr/>
          </p:nvPicPr>
          <p:blipFill>
            <a:blip r:embed="rId11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830" y="6447466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5" name="Picture 1221"/>
            <p:cNvPicPr>
              <a:picLocks noChangeAspect="1" noChangeArrowheads="1"/>
            </p:cNvPicPr>
            <p:nvPr/>
          </p:nvPicPr>
          <p:blipFill>
            <a:blip r:embed="rId11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1427" y="6515739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6" name="Picture 1222"/>
            <p:cNvPicPr>
              <a:picLocks noChangeAspect="1" noChangeArrowheads="1"/>
            </p:cNvPicPr>
            <p:nvPr/>
          </p:nvPicPr>
          <p:blipFill>
            <a:blip r:embed="rId11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2226" y="6534940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7" name="Picture 1223"/>
            <p:cNvPicPr>
              <a:picLocks noChangeAspect="1" noChangeArrowheads="1"/>
            </p:cNvPicPr>
            <p:nvPr/>
          </p:nvPicPr>
          <p:blipFill>
            <a:blip r:embed="rId11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5824" y="6490137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8" name="Picture 1224"/>
            <p:cNvPicPr>
              <a:picLocks noChangeAspect="1" noChangeArrowheads="1"/>
            </p:cNvPicPr>
            <p:nvPr/>
          </p:nvPicPr>
          <p:blipFill>
            <a:blip r:embed="rId11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2226" y="649653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9" name="Picture 1225"/>
            <p:cNvPicPr>
              <a:picLocks noChangeAspect="1" noChangeArrowheads="1"/>
            </p:cNvPicPr>
            <p:nvPr/>
          </p:nvPicPr>
          <p:blipFill>
            <a:blip r:embed="rId11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0629" y="6554142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0" name="Picture 1226"/>
            <p:cNvPicPr>
              <a:picLocks noChangeAspect="1" noChangeArrowheads="1"/>
            </p:cNvPicPr>
            <p:nvPr/>
          </p:nvPicPr>
          <p:blipFill>
            <a:blip r:embed="rId11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3115" y="3996064"/>
              <a:ext cx="241087" cy="288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1" name="Picture 1227"/>
            <p:cNvPicPr>
              <a:picLocks noChangeAspect="1" noChangeArrowheads="1"/>
            </p:cNvPicPr>
            <p:nvPr/>
          </p:nvPicPr>
          <p:blipFill>
            <a:blip r:embed="rId11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1518" y="4079271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2" name="Picture 1228"/>
            <p:cNvPicPr>
              <a:picLocks noChangeAspect="1" noChangeArrowheads="1"/>
            </p:cNvPicPr>
            <p:nvPr/>
          </p:nvPicPr>
          <p:blipFill>
            <a:blip r:embed="rId11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2185" y="4062203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" name="Picture 1229"/>
            <p:cNvPicPr>
              <a:picLocks noChangeAspect="1" noChangeArrowheads="1"/>
            </p:cNvPicPr>
            <p:nvPr/>
          </p:nvPicPr>
          <p:blipFill>
            <a:blip r:embed="rId11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520" y="4055802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4" name="Picture 1230"/>
            <p:cNvPicPr>
              <a:picLocks noChangeAspect="1" noChangeArrowheads="1"/>
            </p:cNvPicPr>
            <p:nvPr/>
          </p:nvPicPr>
          <p:blipFill>
            <a:blip r:embed="rId11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9253" y="399819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5" name="Picture 1231"/>
            <p:cNvPicPr>
              <a:picLocks noChangeAspect="1" noChangeArrowheads="1"/>
            </p:cNvPicPr>
            <p:nvPr/>
          </p:nvPicPr>
          <p:blipFill>
            <a:blip r:embed="rId11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2055" y="401099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6" name="Picture 1232"/>
            <p:cNvPicPr>
              <a:picLocks noChangeAspect="1" noChangeArrowheads="1"/>
            </p:cNvPicPr>
            <p:nvPr/>
          </p:nvPicPr>
          <p:blipFill>
            <a:blip r:embed="rId11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4856" y="399179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7" name="Picture 1233"/>
            <p:cNvPicPr>
              <a:picLocks noChangeAspect="1" noChangeArrowheads="1"/>
            </p:cNvPicPr>
            <p:nvPr/>
          </p:nvPicPr>
          <p:blipFill>
            <a:blip r:embed="rId11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0719" y="4028067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8" name="Picture 1234"/>
            <p:cNvPicPr>
              <a:picLocks noChangeAspect="1" noChangeArrowheads="1"/>
            </p:cNvPicPr>
            <p:nvPr/>
          </p:nvPicPr>
          <p:blipFill>
            <a:blip r:embed="rId11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3651" y="4040868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9" name="Picture 1235"/>
            <p:cNvPicPr>
              <a:picLocks noChangeAspect="1" noChangeArrowheads="1"/>
            </p:cNvPicPr>
            <p:nvPr/>
          </p:nvPicPr>
          <p:blipFill>
            <a:blip r:embed="rId11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2055" y="404300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0" name="Picture 1236"/>
            <p:cNvPicPr>
              <a:picLocks noChangeAspect="1" noChangeArrowheads="1"/>
            </p:cNvPicPr>
            <p:nvPr/>
          </p:nvPicPr>
          <p:blipFill>
            <a:blip r:embed="rId11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0589" y="4034467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1" name="Picture 1237"/>
            <p:cNvPicPr>
              <a:picLocks noChangeAspect="1" noChangeArrowheads="1"/>
            </p:cNvPicPr>
            <p:nvPr/>
          </p:nvPicPr>
          <p:blipFill>
            <a:blip r:embed="rId11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4986" y="4085671"/>
              <a:ext cx="61872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2" name="Picture 1238"/>
            <p:cNvPicPr>
              <a:picLocks noChangeAspect="1" noChangeArrowheads="1"/>
            </p:cNvPicPr>
            <p:nvPr/>
          </p:nvPicPr>
          <p:blipFill>
            <a:blip r:embed="rId11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0850" y="4109140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3" name="Picture 1239"/>
            <p:cNvPicPr>
              <a:picLocks noChangeAspect="1" noChangeArrowheads="1"/>
            </p:cNvPicPr>
            <p:nvPr/>
          </p:nvPicPr>
          <p:blipFill>
            <a:blip r:embed="rId11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3651" y="4121941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4" name="Picture 1240"/>
            <p:cNvPicPr>
              <a:picLocks noChangeAspect="1" noChangeArrowheads="1"/>
            </p:cNvPicPr>
            <p:nvPr/>
          </p:nvPicPr>
          <p:blipFill>
            <a:blip r:embed="rId11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8587" y="410487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5" name="Picture 1241"/>
            <p:cNvPicPr>
              <a:picLocks noChangeAspect="1" noChangeArrowheads="1"/>
            </p:cNvPicPr>
            <p:nvPr/>
          </p:nvPicPr>
          <p:blipFill>
            <a:blip r:embed="rId11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1388" y="4098472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6" name="Picture 1242"/>
            <p:cNvPicPr>
              <a:picLocks noChangeAspect="1" noChangeArrowheads="1"/>
            </p:cNvPicPr>
            <p:nvPr/>
          </p:nvPicPr>
          <p:blipFill>
            <a:blip r:embed="rId11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520" y="4119807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7" name="Picture 1243"/>
            <p:cNvPicPr>
              <a:picLocks noChangeAspect="1" noChangeArrowheads="1"/>
            </p:cNvPicPr>
            <p:nvPr/>
          </p:nvPicPr>
          <p:blipFill>
            <a:blip r:embed="rId11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4450" y="4141142"/>
              <a:ext cx="59738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8" name="Picture 1244"/>
            <p:cNvPicPr>
              <a:picLocks noChangeAspect="1" noChangeArrowheads="1"/>
            </p:cNvPicPr>
            <p:nvPr/>
          </p:nvPicPr>
          <p:blipFill>
            <a:blip r:embed="rId11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21649" y="4130475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9" name="Picture 1245"/>
            <p:cNvPicPr>
              <a:picLocks noChangeAspect="1" noChangeArrowheads="1"/>
            </p:cNvPicPr>
            <p:nvPr/>
          </p:nvPicPr>
          <p:blipFill>
            <a:blip r:embed="rId11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4320" y="414754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0" name="Picture 1246"/>
            <p:cNvPicPr>
              <a:picLocks noChangeAspect="1" noChangeArrowheads="1"/>
            </p:cNvPicPr>
            <p:nvPr/>
          </p:nvPicPr>
          <p:blipFill>
            <a:blip r:embed="rId11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9123" y="6564809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1" name="Picture 1247"/>
            <p:cNvPicPr>
              <a:picLocks noChangeAspect="1" noChangeArrowheads="1"/>
            </p:cNvPicPr>
            <p:nvPr/>
          </p:nvPicPr>
          <p:blipFill>
            <a:blip r:embed="rId11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1257" y="6637348"/>
              <a:ext cx="59738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2" name="Picture 1248"/>
            <p:cNvPicPr>
              <a:picLocks noChangeAspect="1" noChangeArrowheads="1"/>
            </p:cNvPicPr>
            <p:nvPr/>
          </p:nvPicPr>
          <p:blipFill>
            <a:blip r:embed="rId11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7172" y="4296889"/>
              <a:ext cx="1499858" cy="1137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3" name="Picture 1249"/>
            <p:cNvPicPr>
              <a:picLocks noChangeAspect="1" noChangeArrowheads="1"/>
            </p:cNvPicPr>
            <p:nvPr/>
          </p:nvPicPr>
          <p:blipFill>
            <a:blip r:embed="rId11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5353" y="4986012"/>
              <a:ext cx="302958" cy="270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4" name="Picture 1250"/>
            <p:cNvPicPr>
              <a:picLocks noChangeAspect="1" noChangeArrowheads="1"/>
            </p:cNvPicPr>
            <p:nvPr/>
          </p:nvPicPr>
          <p:blipFill>
            <a:blip r:embed="rId11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5483" y="3998198"/>
              <a:ext cx="983549" cy="757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5" name="Picture 1251"/>
            <p:cNvPicPr>
              <a:picLocks noChangeAspect="1" noChangeArrowheads="1"/>
            </p:cNvPicPr>
            <p:nvPr/>
          </p:nvPicPr>
          <p:blipFill>
            <a:blip r:embed="rId11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7016" y="4727858"/>
              <a:ext cx="183482" cy="183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6" name="Picture 1252"/>
            <p:cNvPicPr>
              <a:picLocks noChangeAspect="1" noChangeArrowheads="1"/>
            </p:cNvPicPr>
            <p:nvPr/>
          </p:nvPicPr>
          <p:blipFill>
            <a:blip r:embed="rId11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46493" y="4676654"/>
              <a:ext cx="106675" cy="89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7" name="Picture 1253"/>
            <p:cNvPicPr>
              <a:picLocks noChangeAspect="1" noChangeArrowheads="1"/>
            </p:cNvPicPr>
            <p:nvPr/>
          </p:nvPicPr>
          <p:blipFill>
            <a:blip r:embed="rId11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5027" y="4704389"/>
              <a:ext cx="136545" cy="917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8" name="Picture 1254"/>
            <p:cNvPicPr>
              <a:picLocks noChangeAspect="1" noChangeArrowheads="1"/>
            </p:cNvPicPr>
            <p:nvPr/>
          </p:nvPicPr>
          <p:blipFill>
            <a:blip r:embed="rId11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6741" y="3961927"/>
              <a:ext cx="211218" cy="362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9" name="Picture 1255"/>
            <p:cNvPicPr>
              <a:picLocks noChangeAspect="1" noChangeArrowheads="1"/>
            </p:cNvPicPr>
            <p:nvPr/>
          </p:nvPicPr>
          <p:blipFill>
            <a:blip r:embed="rId11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9149" y="3880854"/>
              <a:ext cx="243220" cy="849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0" name="Picture 1256"/>
            <p:cNvPicPr>
              <a:picLocks noChangeAspect="1" noChangeArrowheads="1"/>
            </p:cNvPicPr>
            <p:nvPr/>
          </p:nvPicPr>
          <p:blipFill>
            <a:blip r:embed="rId11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1557" y="3635501"/>
              <a:ext cx="258155" cy="544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1" name="Picture 1257"/>
            <p:cNvPicPr>
              <a:picLocks noChangeAspect="1" noChangeArrowheads="1"/>
            </p:cNvPicPr>
            <p:nvPr/>
          </p:nvPicPr>
          <p:blipFill>
            <a:blip r:embed="rId11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9149" y="4755593"/>
              <a:ext cx="196283" cy="2261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2" name="Picture 1258"/>
            <p:cNvPicPr>
              <a:picLocks noChangeAspect="1" noChangeArrowheads="1"/>
            </p:cNvPicPr>
            <p:nvPr/>
          </p:nvPicPr>
          <p:blipFill>
            <a:blip r:embed="rId11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9830" y="3597098"/>
              <a:ext cx="332827" cy="1137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3" name="Picture 1259"/>
            <p:cNvPicPr>
              <a:picLocks noChangeAspect="1" noChangeArrowheads="1"/>
            </p:cNvPicPr>
            <p:nvPr/>
          </p:nvPicPr>
          <p:blipFill>
            <a:blip r:embed="rId11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5432" y="3757111"/>
              <a:ext cx="1211833" cy="9835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4" name="Picture 1260"/>
            <p:cNvPicPr>
              <a:picLocks noChangeAspect="1" noChangeArrowheads="1"/>
            </p:cNvPicPr>
            <p:nvPr/>
          </p:nvPicPr>
          <p:blipFill>
            <a:blip r:embed="rId11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4647" y="3537360"/>
              <a:ext cx="362697" cy="377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5" name="Picture 1261"/>
            <p:cNvPicPr>
              <a:picLocks noChangeAspect="1" noChangeArrowheads="1"/>
            </p:cNvPicPr>
            <p:nvPr/>
          </p:nvPicPr>
          <p:blipFill>
            <a:blip r:embed="rId11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1715" y="3526692"/>
              <a:ext cx="454438" cy="757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6" name="Picture 1262"/>
            <p:cNvPicPr>
              <a:picLocks noChangeAspect="1" noChangeArrowheads="1"/>
            </p:cNvPicPr>
            <p:nvPr/>
          </p:nvPicPr>
          <p:blipFill>
            <a:blip r:embed="rId11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5472" y="3550161"/>
              <a:ext cx="424569" cy="4715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7" name="Picture 1263"/>
            <p:cNvPicPr>
              <a:picLocks noChangeAspect="1" noChangeArrowheads="1"/>
            </p:cNvPicPr>
            <p:nvPr/>
          </p:nvPicPr>
          <p:blipFill>
            <a:blip r:embed="rId11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38168" y="6635215"/>
              <a:ext cx="226152" cy="1194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8" name="Picture 1264"/>
            <p:cNvPicPr>
              <a:picLocks noChangeAspect="1" noChangeArrowheads="1"/>
            </p:cNvPicPr>
            <p:nvPr/>
          </p:nvPicPr>
          <p:blipFill>
            <a:blip r:embed="rId11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1165" y="4092072"/>
              <a:ext cx="1288640" cy="968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9" name="Picture 1265"/>
            <p:cNvPicPr>
              <a:picLocks noChangeAspect="1" noChangeArrowheads="1"/>
            </p:cNvPicPr>
            <p:nvPr/>
          </p:nvPicPr>
          <p:blipFill>
            <a:blip r:embed="rId11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4949" y="4540109"/>
              <a:ext cx="258155" cy="213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0" name="Picture 1266"/>
            <p:cNvPicPr>
              <a:picLocks noChangeAspect="1" noChangeArrowheads="1"/>
            </p:cNvPicPr>
            <p:nvPr/>
          </p:nvPicPr>
          <p:blipFill>
            <a:blip r:embed="rId11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9803" y="4738525"/>
              <a:ext cx="1256638" cy="893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1" name="Picture 1267"/>
            <p:cNvPicPr>
              <a:picLocks noChangeAspect="1" noChangeArrowheads="1"/>
            </p:cNvPicPr>
            <p:nvPr/>
          </p:nvPicPr>
          <p:blipFill>
            <a:blip r:embed="rId11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4556" y="4326758"/>
              <a:ext cx="196283" cy="302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2" name="Picture 1268"/>
            <p:cNvPicPr>
              <a:picLocks noChangeAspect="1" noChangeArrowheads="1"/>
            </p:cNvPicPr>
            <p:nvPr/>
          </p:nvPicPr>
          <p:blipFill>
            <a:blip r:embed="rId11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95629" y="4324624"/>
              <a:ext cx="409634" cy="270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3" name="Picture 1269"/>
            <p:cNvPicPr>
              <a:picLocks noChangeAspect="1" noChangeArrowheads="1"/>
            </p:cNvPicPr>
            <p:nvPr/>
          </p:nvPicPr>
          <p:blipFill>
            <a:blip r:embed="rId11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1675" y="4834533"/>
              <a:ext cx="588849" cy="879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4" name="Picture 1270"/>
            <p:cNvPicPr>
              <a:picLocks noChangeAspect="1" noChangeArrowheads="1"/>
            </p:cNvPicPr>
            <p:nvPr/>
          </p:nvPicPr>
          <p:blipFill>
            <a:blip r:embed="rId11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2656" y="5967426"/>
              <a:ext cx="712592" cy="3776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5" name="Picture 1271"/>
            <p:cNvPicPr>
              <a:picLocks noChangeAspect="1" noChangeArrowheads="1"/>
            </p:cNvPicPr>
            <p:nvPr/>
          </p:nvPicPr>
          <p:blipFill>
            <a:blip r:embed="rId11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400" y="3740042"/>
              <a:ext cx="243220" cy="6059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6" name="Picture 1272"/>
            <p:cNvPicPr>
              <a:picLocks noChangeAspect="1" noChangeArrowheads="1"/>
            </p:cNvPicPr>
            <p:nvPr/>
          </p:nvPicPr>
          <p:blipFill>
            <a:blip r:embed="rId11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4672" y="3876587"/>
              <a:ext cx="40537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7" name="Picture 1273"/>
            <p:cNvPicPr>
              <a:picLocks noChangeAspect="1" noChangeArrowheads="1"/>
            </p:cNvPicPr>
            <p:nvPr/>
          </p:nvPicPr>
          <p:blipFill>
            <a:blip r:embed="rId11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5471" y="3917124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8" name="Picture 1274"/>
            <p:cNvPicPr>
              <a:picLocks noChangeAspect="1" noChangeArrowheads="1"/>
            </p:cNvPicPr>
            <p:nvPr/>
          </p:nvPicPr>
          <p:blipFill>
            <a:blip r:embed="rId11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340" y="3983263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9" name="Picture 1275"/>
            <p:cNvPicPr>
              <a:picLocks noChangeAspect="1" noChangeArrowheads="1"/>
            </p:cNvPicPr>
            <p:nvPr/>
          </p:nvPicPr>
          <p:blipFill>
            <a:blip r:embed="rId11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4672" y="3925658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0" name="Picture 1276"/>
            <p:cNvPicPr>
              <a:picLocks noChangeAspect="1" noChangeArrowheads="1"/>
            </p:cNvPicPr>
            <p:nvPr/>
          </p:nvPicPr>
          <p:blipFill>
            <a:blip r:embed="rId11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340" y="3955528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1" name="Picture 1277"/>
            <p:cNvPicPr>
              <a:picLocks noChangeAspect="1" noChangeArrowheads="1"/>
            </p:cNvPicPr>
            <p:nvPr/>
          </p:nvPicPr>
          <p:blipFill>
            <a:blip r:embed="rId11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5471" y="3955528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2" name="Picture 1278"/>
            <p:cNvPicPr>
              <a:picLocks noChangeAspect="1" noChangeArrowheads="1"/>
            </p:cNvPicPr>
            <p:nvPr/>
          </p:nvPicPr>
          <p:blipFill>
            <a:blip r:embed="rId11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6269" y="3829650"/>
              <a:ext cx="49071" cy="576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3" name="Picture 1279"/>
            <p:cNvPicPr>
              <a:picLocks noChangeAspect="1" noChangeArrowheads="1"/>
            </p:cNvPicPr>
            <p:nvPr/>
          </p:nvPicPr>
          <p:blipFill>
            <a:blip r:embed="rId11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4672" y="3829650"/>
              <a:ext cx="49071" cy="576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4" name="Picture 1280"/>
            <p:cNvPicPr>
              <a:picLocks noChangeAspect="1" noChangeArrowheads="1"/>
            </p:cNvPicPr>
            <p:nvPr/>
          </p:nvPicPr>
          <p:blipFill>
            <a:blip r:embed="rId11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4541" y="4070737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5" name="Picture 1281"/>
            <p:cNvPicPr>
              <a:picLocks noChangeAspect="1" noChangeArrowheads="1"/>
            </p:cNvPicPr>
            <p:nvPr/>
          </p:nvPicPr>
          <p:blipFill>
            <a:blip r:embed="rId11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4541" y="4100606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6" name="Picture 1282"/>
            <p:cNvPicPr>
              <a:picLocks noChangeAspect="1" noChangeArrowheads="1"/>
            </p:cNvPicPr>
            <p:nvPr/>
          </p:nvPicPr>
          <p:blipFill>
            <a:blip r:embed="rId11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7879" y="4171011"/>
              <a:ext cx="46937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7" name="Picture 1283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2944" y="4177413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8" name="Picture 1284"/>
            <p:cNvPicPr>
              <a:picLocks noChangeAspect="1" noChangeArrowheads="1"/>
            </p:cNvPicPr>
            <p:nvPr/>
          </p:nvPicPr>
          <p:blipFill>
            <a:blip r:embed="rId11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6138" y="4032334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9" name="Picture 1285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3743" y="4158210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0" name="Picture 1286"/>
            <p:cNvPicPr>
              <a:picLocks noChangeAspect="1" noChangeArrowheads="1"/>
            </p:cNvPicPr>
            <p:nvPr/>
          </p:nvPicPr>
          <p:blipFill>
            <a:blip r:embed="rId11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4541" y="4139009"/>
              <a:ext cx="49071" cy="576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1" name="Picture 1287"/>
            <p:cNvPicPr>
              <a:picLocks noChangeAspect="1" noChangeArrowheads="1"/>
            </p:cNvPicPr>
            <p:nvPr/>
          </p:nvPicPr>
          <p:blipFill>
            <a:blip r:embed="rId11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4672" y="4062203"/>
              <a:ext cx="49071" cy="576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2" name="Picture 1288"/>
            <p:cNvPicPr>
              <a:picLocks noChangeAspect="1" noChangeArrowheads="1"/>
            </p:cNvPicPr>
            <p:nvPr/>
          </p:nvPicPr>
          <p:blipFill>
            <a:blip r:embed="rId11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007" y="4043001"/>
              <a:ext cx="57605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3" name="Picture 1289"/>
            <p:cNvPicPr>
              <a:picLocks noChangeAspect="1" noChangeArrowheads="1"/>
            </p:cNvPicPr>
            <p:nvPr/>
          </p:nvPicPr>
          <p:blipFill>
            <a:blip r:embed="rId11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6138" y="4013132"/>
              <a:ext cx="57605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4" name="Picture 1290"/>
            <p:cNvPicPr>
              <a:picLocks noChangeAspect="1" noChangeArrowheads="1"/>
            </p:cNvPicPr>
            <p:nvPr/>
          </p:nvPicPr>
          <p:blipFill>
            <a:blip r:embed="rId11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9869" y="3432817"/>
              <a:ext cx="119477" cy="211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5" name="Picture 1291"/>
            <p:cNvPicPr>
              <a:picLocks noChangeAspect="1" noChangeArrowheads="1"/>
            </p:cNvPicPr>
            <p:nvPr/>
          </p:nvPicPr>
          <p:blipFill>
            <a:blip r:embed="rId11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66937" y="3471220"/>
              <a:ext cx="49071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6" name="Picture 1292"/>
            <p:cNvPicPr>
              <a:picLocks noChangeAspect="1" noChangeArrowheads="1"/>
            </p:cNvPicPr>
            <p:nvPr/>
          </p:nvPicPr>
          <p:blipFill>
            <a:blip r:embed="rId11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7735" y="3509623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7" name="Picture 1293"/>
            <p:cNvPicPr>
              <a:picLocks noChangeAspect="1" noChangeArrowheads="1"/>
            </p:cNvPicPr>
            <p:nvPr/>
          </p:nvPicPr>
          <p:blipFill>
            <a:blip r:embed="rId11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6269" y="3509623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8" name="Picture 1294"/>
            <p:cNvPicPr>
              <a:picLocks noChangeAspect="1" noChangeArrowheads="1"/>
            </p:cNvPicPr>
            <p:nvPr/>
          </p:nvPicPr>
          <p:blipFill>
            <a:blip r:embed="rId11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6138" y="3577896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9" name="Picture 1295"/>
            <p:cNvPicPr>
              <a:picLocks noChangeAspect="1" noChangeArrowheads="1"/>
            </p:cNvPicPr>
            <p:nvPr/>
          </p:nvPicPr>
          <p:blipFill>
            <a:blip r:embed="rId11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5471" y="3528826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0" name="Picture 1296"/>
            <p:cNvPicPr>
              <a:picLocks noChangeAspect="1" noChangeArrowheads="1"/>
            </p:cNvPicPr>
            <p:nvPr/>
          </p:nvPicPr>
          <p:blipFill>
            <a:blip r:embed="rId11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5471" y="3556561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1" name="Picture 1297"/>
            <p:cNvPicPr>
              <a:picLocks noChangeAspect="1" noChangeArrowheads="1"/>
            </p:cNvPicPr>
            <p:nvPr/>
          </p:nvPicPr>
          <p:blipFill>
            <a:blip r:embed="rId11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7735" y="355016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2" name="Picture 1298"/>
            <p:cNvPicPr>
              <a:picLocks noChangeAspect="1" noChangeArrowheads="1"/>
            </p:cNvPicPr>
            <p:nvPr/>
          </p:nvPicPr>
          <p:blipFill>
            <a:blip r:embed="rId11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6269" y="3548027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3" name="Picture 1299"/>
            <p:cNvPicPr>
              <a:picLocks noChangeAspect="1" noChangeArrowheads="1"/>
            </p:cNvPicPr>
            <p:nvPr/>
          </p:nvPicPr>
          <p:blipFill>
            <a:blip r:embed="rId11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5431" y="2829035"/>
              <a:ext cx="91742" cy="917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" name="Picture 1300"/>
            <p:cNvPicPr>
              <a:picLocks noChangeAspect="1" noChangeArrowheads="1"/>
            </p:cNvPicPr>
            <p:nvPr/>
          </p:nvPicPr>
          <p:blipFill>
            <a:blip r:embed="rId11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633" y="3108524"/>
              <a:ext cx="89607" cy="3498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5" name="Picture 1301"/>
            <p:cNvPicPr>
              <a:picLocks noChangeAspect="1" noChangeArrowheads="1"/>
            </p:cNvPicPr>
            <p:nvPr/>
          </p:nvPicPr>
          <p:blipFill>
            <a:blip r:embed="rId11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0235" y="3140527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6" name="Picture 1302"/>
            <p:cNvPicPr>
              <a:picLocks noChangeAspect="1" noChangeArrowheads="1"/>
            </p:cNvPicPr>
            <p:nvPr/>
          </p:nvPicPr>
          <p:blipFill>
            <a:blip r:embed="rId11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5837" y="3215199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7" name="Picture 1303"/>
            <p:cNvPicPr>
              <a:picLocks noChangeAspect="1" noChangeArrowheads="1"/>
            </p:cNvPicPr>
            <p:nvPr/>
          </p:nvPicPr>
          <p:blipFill>
            <a:blip r:embed="rId11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9436" y="3217333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8" name="Picture 1304"/>
            <p:cNvPicPr>
              <a:picLocks noChangeAspect="1" noChangeArrowheads="1"/>
            </p:cNvPicPr>
            <p:nvPr/>
          </p:nvPicPr>
          <p:blipFill>
            <a:blip r:embed="rId11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769" y="3247203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9" name="Picture 1305"/>
            <p:cNvPicPr>
              <a:picLocks noChangeAspect="1" noChangeArrowheads="1"/>
            </p:cNvPicPr>
            <p:nvPr/>
          </p:nvPicPr>
          <p:blipFill>
            <a:blip r:embed="rId11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1033" y="3189597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0" name="Picture 1306"/>
            <p:cNvPicPr>
              <a:picLocks noChangeAspect="1" noChangeArrowheads="1"/>
            </p:cNvPicPr>
            <p:nvPr/>
          </p:nvPicPr>
          <p:blipFill>
            <a:blip r:embed="rId11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9567" y="3217333"/>
              <a:ext cx="40537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1" name="Picture 1307"/>
            <p:cNvPicPr>
              <a:picLocks noChangeAspect="1" noChangeArrowheads="1"/>
            </p:cNvPicPr>
            <p:nvPr/>
          </p:nvPicPr>
          <p:blipFill>
            <a:blip r:embed="rId11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0235" y="3189597"/>
              <a:ext cx="57605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2" name="Picture 1308"/>
            <p:cNvPicPr>
              <a:picLocks noChangeAspect="1" noChangeArrowheads="1"/>
            </p:cNvPicPr>
            <p:nvPr/>
          </p:nvPicPr>
          <p:blipFill>
            <a:blip r:embed="rId11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1033" y="3170396"/>
              <a:ext cx="57605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3" name="Picture 1309"/>
            <p:cNvPicPr>
              <a:picLocks noChangeAspect="1" noChangeArrowheads="1"/>
            </p:cNvPicPr>
            <p:nvPr/>
          </p:nvPicPr>
          <p:blipFill>
            <a:blip r:embed="rId11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0235" y="3236534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4" name="Picture 1310"/>
            <p:cNvPicPr>
              <a:picLocks noChangeAspect="1" noChangeArrowheads="1"/>
            </p:cNvPicPr>
            <p:nvPr/>
          </p:nvPicPr>
          <p:blipFill>
            <a:blip r:embed="rId11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769" y="3247203"/>
              <a:ext cx="40537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" name="Picture 1311"/>
            <p:cNvPicPr>
              <a:picLocks noChangeAspect="1" noChangeArrowheads="1"/>
            </p:cNvPicPr>
            <p:nvPr/>
          </p:nvPicPr>
          <p:blipFill>
            <a:blip r:embed="rId12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9436" y="331547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6" name="Picture 1312"/>
            <p:cNvPicPr>
              <a:picLocks noChangeAspect="1" noChangeArrowheads="1"/>
            </p:cNvPicPr>
            <p:nvPr/>
          </p:nvPicPr>
          <p:blipFill>
            <a:blip r:embed="rId12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769" y="3343210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7" name="Picture 1313"/>
            <p:cNvPicPr>
              <a:picLocks noChangeAspect="1" noChangeArrowheads="1"/>
            </p:cNvPicPr>
            <p:nvPr/>
          </p:nvPicPr>
          <p:blipFill>
            <a:blip r:embed="rId12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8900" y="3285606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8" name="Picture 1314"/>
            <p:cNvPicPr>
              <a:picLocks noChangeAspect="1" noChangeArrowheads="1"/>
            </p:cNvPicPr>
            <p:nvPr/>
          </p:nvPicPr>
          <p:blipFill>
            <a:blip r:embed="rId12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9567" y="3285606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9" name="Picture 1315"/>
            <p:cNvPicPr>
              <a:picLocks noChangeAspect="1" noChangeArrowheads="1"/>
            </p:cNvPicPr>
            <p:nvPr/>
          </p:nvPicPr>
          <p:blipFill>
            <a:blip r:embed="rId12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1033" y="3321875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0" name="Picture 1316"/>
            <p:cNvPicPr>
              <a:picLocks noChangeAspect="1" noChangeArrowheads="1"/>
            </p:cNvPicPr>
            <p:nvPr/>
          </p:nvPicPr>
          <p:blipFill>
            <a:blip r:embed="rId12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9567" y="3315475"/>
              <a:ext cx="40537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1" name="Picture 1317"/>
            <p:cNvPicPr>
              <a:picLocks noChangeAspect="1" noChangeArrowheads="1"/>
            </p:cNvPicPr>
            <p:nvPr/>
          </p:nvPicPr>
          <p:blipFill>
            <a:blip r:embed="rId12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0235" y="3296273"/>
              <a:ext cx="57605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2" name="Picture 1318"/>
            <p:cNvPicPr>
              <a:picLocks noChangeAspect="1" noChangeArrowheads="1"/>
            </p:cNvPicPr>
            <p:nvPr/>
          </p:nvPicPr>
          <p:blipFill>
            <a:blip r:embed="rId12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6766" y="3268538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3" name="Picture 1319"/>
            <p:cNvPicPr>
              <a:picLocks noChangeAspect="1" noChangeArrowheads="1"/>
            </p:cNvPicPr>
            <p:nvPr/>
          </p:nvPicPr>
          <p:blipFill>
            <a:blip r:embed="rId12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1033" y="3266403"/>
              <a:ext cx="57605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4" name="Picture 1320"/>
            <p:cNvPicPr>
              <a:picLocks noChangeAspect="1" noChangeArrowheads="1"/>
            </p:cNvPicPr>
            <p:nvPr/>
          </p:nvPicPr>
          <p:blipFill>
            <a:blip r:embed="rId12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2813" y="3479754"/>
              <a:ext cx="136545" cy="104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5" name="Picture 1321"/>
            <p:cNvPicPr>
              <a:picLocks noChangeAspect="1" noChangeArrowheads="1"/>
            </p:cNvPicPr>
            <p:nvPr/>
          </p:nvPicPr>
          <p:blipFill>
            <a:blip r:embed="rId12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55" y="3488288"/>
              <a:ext cx="106675" cy="1045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6" name="Picture 1322"/>
            <p:cNvPicPr>
              <a:picLocks noChangeAspect="1" noChangeArrowheads="1"/>
            </p:cNvPicPr>
            <p:nvPr/>
          </p:nvPicPr>
          <p:blipFill>
            <a:blip r:embed="rId12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8704" y="3983263"/>
              <a:ext cx="134412" cy="1216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7" name="Picture 1323"/>
            <p:cNvPicPr>
              <a:picLocks noChangeAspect="1" noChangeArrowheads="1"/>
            </p:cNvPicPr>
            <p:nvPr/>
          </p:nvPicPr>
          <p:blipFill>
            <a:blip r:embed="rId12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1112" y="3996064"/>
              <a:ext cx="89607" cy="917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8" name="Picture 1324"/>
            <p:cNvPicPr>
              <a:picLocks noChangeAspect="1" noChangeArrowheads="1"/>
            </p:cNvPicPr>
            <p:nvPr/>
          </p:nvPicPr>
          <p:blipFill>
            <a:blip r:embed="rId12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22341" y="3381613"/>
              <a:ext cx="680590" cy="469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49" name="Picture 1325"/>
            <p:cNvPicPr>
              <a:picLocks noChangeAspect="1" noChangeArrowheads="1"/>
            </p:cNvPicPr>
            <p:nvPr/>
          </p:nvPicPr>
          <p:blipFill>
            <a:blip r:embed="rId12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2656" y="3494690"/>
              <a:ext cx="181349" cy="196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0" name="Picture 1326"/>
            <p:cNvPicPr>
              <a:picLocks noChangeAspect="1" noChangeArrowheads="1"/>
            </p:cNvPicPr>
            <p:nvPr/>
          </p:nvPicPr>
          <p:blipFill>
            <a:blip r:embed="rId12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2525" y="3667503"/>
              <a:ext cx="151480" cy="24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1" name="Picture 1327"/>
            <p:cNvPicPr>
              <a:picLocks noChangeAspect="1" noChangeArrowheads="1"/>
            </p:cNvPicPr>
            <p:nvPr/>
          </p:nvPicPr>
          <p:blipFill>
            <a:blip r:embed="rId12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8074" y="3609899"/>
              <a:ext cx="802200" cy="50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2" name="Picture 1328"/>
            <p:cNvPicPr>
              <a:picLocks noChangeAspect="1" noChangeArrowheads="1"/>
            </p:cNvPicPr>
            <p:nvPr/>
          </p:nvPicPr>
          <p:blipFill>
            <a:blip r:embed="rId12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3874" y="3797648"/>
              <a:ext cx="424569" cy="364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3" name="Picture 1329"/>
            <p:cNvPicPr>
              <a:picLocks noChangeAspect="1" noChangeArrowheads="1"/>
            </p:cNvPicPr>
            <p:nvPr/>
          </p:nvPicPr>
          <p:blipFill>
            <a:blip r:embed="rId12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3089" y="3836051"/>
              <a:ext cx="121611" cy="10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4" name="Picture 1330"/>
            <p:cNvPicPr>
              <a:picLocks noChangeAspect="1" noChangeArrowheads="1"/>
            </p:cNvPicPr>
            <p:nvPr/>
          </p:nvPicPr>
          <p:blipFill>
            <a:blip r:embed="rId12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4541" y="3938460"/>
              <a:ext cx="332827" cy="273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5" name="Picture 1331"/>
            <p:cNvPicPr>
              <a:picLocks noChangeAspect="1" noChangeArrowheads="1"/>
            </p:cNvPicPr>
            <p:nvPr/>
          </p:nvPicPr>
          <p:blipFill>
            <a:blip r:embed="rId12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5078" y="4115540"/>
              <a:ext cx="270956" cy="211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6" name="Picture 1332"/>
            <p:cNvPicPr>
              <a:picLocks noChangeAspect="1" noChangeArrowheads="1"/>
            </p:cNvPicPr>
            <p:nvPr/>
          </p:nvPicPr>
          <p:blipFill>
            <a:blip r:embed="rId12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9933" y="3629100"/>
              <a:ext cx="817135" cy="486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7" name="Picture 1333"/>
            <p:cNvPicPr>
              <a:picLocks noChangeAspect="1" noChangeArrowheads="1"/>
            </p:cNvPicPr>
            <p:nvPr/>
          </p:nvPicPr>
          <p:blipFill>
            <a:blip r:embed="rId12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9933" y="3974729"/>
              <a:ext cx="469372" cy="288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8" name="Picture 1334"/>
            <p:cNvPicPr>
              <a:picLocks noChangeAspect="1" noChangeArrowheads="1"/>
            </p:cNvPicPr>
            <p:nvPr/>
          </p:nvPicPr>
          <p:blipFill>
            <a:blip r:embed="rId12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9933" y="4045135"/>
              <a:ext cx="938744" cy="51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9" name="Picture 1335"/>
            <p:cNvPicPr>
              <a:picLocks noChangeAspect="1" noChangeArrowheads="1"/>
            </p:cNvPicPr>
            <p:nvPr/>
          </p:nvPicPr>
          <p:blipFill>
            <a:blip r:embed="rId12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7158" y="4185947"/>
              <a:ext cx="635786" cy="3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0" name="Picture 1336"/>
            <p:cNvPicPr>
              <a:picLocks noChangeAspect="1" noChangeArrowheads="1"/>
            </p:cNvPicPr>
            <p:nvPr/>
          </p:nvPicPr>
          <p:blipFill>
            <a:blip r:embed="rId12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5183" y="4237151"/>
              <a:ext cx="379765" cy="409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1" name="Picture 1337"/>
            <p:cNvPicPr>
              <a:picLocks noChangeAspect="1" noChangeArrowheads="1"/>
            </p:cNvPicPr>
            <p:nvPr/>
          </p:nvPicPr>
          <p:blipFill>
            <a:blip r:embed="rId12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3022" y="4392896"/>
              <a:ext cx="424569" cy="3328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2" name="Picture 1338"/>
            <p:cNvPicPr>
              <a:picLocks noChangeAspect="1" noChangeArrowheads="1"/>
            </p:cNvPicPr>
            <p:nvPr/>
          </p:nvPicPr>
          <p:blipFill>
            <a:blip r:embed="rId12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2081" y="3449885"/>
              <a:ext cx="364831" cy="288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3" name="Picture 1339"/>
            <p:cNvPicPr>
              <a:picLocks noChangeAspect="1" noChangeArrowheads="1"/>
            </p:cNvPicPr>
            <p:nvPr/>
          </p:nvPicPr>
          <p:blipFill>
            <a:blip r:embed="rId12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6624" y="3624833"/>
              <a:ext cx="273089" cy="181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4" name="Picture 1340"/>
            <p:cNvPicPr>
              <a:picLocks noChangeAspect="1" noChangeArrowheads="1"/>
            </p:cNvPicPr>
            <p:nvPr/>
          </p:nvPicPr>
          <p:blipFill>
            <a:blip r:embed="rId12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9123" y="3836051"/>
              <a:ext cx="379765" cy="288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Freeform 1341"/>
            <p:cNvSpPr>
              <a:spLocks/>
            </p:cNvSpPr>
            <p:nvPr/>
          </p:nvSpPr>
          <p:spPr bwMode="auto">
            <a:xfrm>
              <a:off x="4081388" y="1999099"/>
              <a:ext cx="938744" cy="379765"/>
            </a:xfrm>
            <a:custGeom>
              <a:avLst/>
              <a:gdLst>
                <a:gd name="T0" fmla="*/ 53 w 186"/>
                <a:gd name="T1" fmla="*/ 23 h 75"/>
                <a:gd name="T2" fmla="*/ 77 w 186"/>
                <a:gd name="T3" fmla="*/ 34 h 75"/>
                <a:gd name="T4" fmla="*/ 92 w 186"/>
                <a:gd name="T5" fmla="*/ 49 h 75"/>
                <a:gd name="T6" fmla="*/ 123 w 186"/>
                <a:gd name="T7" fmla="*/ 63 h 75"/>
                <a:gd name="T8" fmla="*/ 164 w 186"/>
                <a:gd name="T9" fmla="*/ 75 h 75"/>
                <a:gd name="T10" fmla="*/ 171 w 186"/>
                <a:gd name="T11" fmla="*/ 64 h 75"/>
                <a:gd name="T12" fmla="*/ 159 w 186"/>
                <a:gd name="T13" fmla="*/ 56 h 75"/>
                <a:gd name="T14" fmla="*/ 173 w 186"/>
                <a:gd name="T15" fmla="*/ 59 h 75"/>
                <a:gd name="T16" fmla="*/ 151 w 186"/>
                <a:gd name="T17" fmla="*/ 46 h 75"/>
                <a:gd name="T18" fmla="*/ 140 w 186"/>
                <a:gd name="T19" fmla="*/ 39 h 75"/>
                <a:gd name="T20" fmla="*/ 135 w 186"/>
                <a:gd name="T21" fmla="*/ 36 h 75"/>
                <a:gd name="T22" fmla="*/ 120 w 186"/>
                <a:gd name="T23" fmla="*/ 24 h 75"/>
                <a:gd name="T24" fmla="*/ 114 w 186"/>
                <a:gd name="T25" fmla="*/ 18 h 75"/>
                <a:gd name="T26" fmla="*/ 106 w 186"/>
                <a:gd name="T27" fmla="*/ 13 h 75"/>
                <a:gd name="T28" fmla="*/ 128 w 186"/>
                <a:gd name="T29" fmla="*/ 8 h 75"/>
                <a:gd name="T30" fmla="*/ 186 w 186"/>
                <a:gd name="T31" fmla="*/ 3 h 75"/>
                <a:gd name="T32" fmla="*/ 128 w 186"/>
                <a:gd name="T33" fmla="*/ 5 h 75"/>
                <a:gd name="T34" fmla="*/ 100 w 186"/>
                <a:gd name="T35" fmla="*/ 5 h 75"/>
                <a:gd name="T36" fmla="*/ 77 w 186"/>
                <a:gd name="T37" fmla="*/ 7 h 75"/>
                <a:gd name="T38" fmla="*/ 46 w 186"/>
                <a:gd name="T39" fmla="*/ 11 h 75"/>
                <a:gd name="T40" fmla="*/ 27 w 186"/>
                <a:gd name="T41" fmla="*/ 14 h 75"/>
                <a:gd name="T42" fmla="*/ 7 w 186"/>
                <a:gd name="T43" fmla="*/ 26 h 75"/>
                <a:gd name="T44" fmla="*/ 0 w 186"/>
                <a:gd name="T45" fmla="*/ 30 h 75"/>
                <a:gd name="T46" fmla="*/ 18 w 186"/>
                <a:gd name="T47" fmla="*/ 29 h 75"/>
                <a:gd name="T48" fmla="*/ 3 w 186"/>
                <a:gd name="T49" fmla="*/ 36 h 75"/>
                <a:gd name="T50" fmla="*/ 13 w 186"/>
                <a:gd name="T51" fmla="*/ 36 h 75"/>
                <a:gd name="T52" fmla="*/ 28 w 186"/>
                <a:gd name="T53" fmla="*/ 45 h 75"/>
                <a:gd name="T54" fmla="*/ 46 w 186"/>
                <a:gd name="T55" fmla="*/ 50 h 75"/>
                <a:gd name="T56" fmla="*/ 42 w 186"/>
                <a:gd name="T57" fmla="*/ 40 h 75"/>
                <a:gd name="T58" fmla="*/ 47 w 186"/>
                <a:gd name="T59" fmla="*/ 30 h 75"/>
                <a:gd name="T60" fmla="*/ 42 w 186"/>
                <a:gd name="T61" fmla="*/ 23 h 75"/>
                <a:gd name="T62" fmla="*/ 53 w 186"/>
                <a:gd name="T63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6" h="75">
                  <a:moveTo>
                    <a:pt x="53" y="23"/>
                  </a:moveTo>
                  <a:cubicBezTo>
                    <a:pt x="61" y="25"/>
                    <a:pt x="70" y="29"/>
                    <a:pt x="77" y="34"/>
                  </a:cubicBezTo>
                  <a:cubicBezTo>
                    <a:pt x="82" y="38"/>
                    <a:pt x="89" y="43"/>
                    <a:pt x="92" y="49"/>
                  </a:cubicBezTo>
                  <a:cubicBezTo>
                    <a:pt x="95" y="53"/>
                    <a:pt x="114" y="62"/>
                    <a:pt x="123" y="63"/>
                  </a:cubicBezTo>
                  <a:cubicBezTo>
                    <a:pt x="132" y="65"/>
                    <a:pt x="163" y="71"/>
                    <a:pt x="164" y="75"/>
                  </a:cubicBezTo>
                  <a:cubicBezTo>
                    <a:pt x="164" y="75"/>
                    <a:pt x="168" y="63"/>
                    <a:pt x="171" y="64"/>
                  </a:cubicBezTo>
                  <a:cubicBezTo>
                    <a:pt x="171" y="64"/>
                    <a:pt x="165" y="57"/>
                    <a:pt x="159" y="56"/>
                  </a:cubicBezTo>
                  <a:cubicBezTo>
                    <a:pt x="159" y="56"/>
                    <a:pt x="168" y="55"/>
                    <a:pt x="173" y="59"/>
                  </a:cubicBezTo>
                  <a:cubicBezTo>
                    <a:pt x="173" y="59"/>
                    <a:pt x="159" y="46"/>
                    <a:pt x="151" y="46"/>
                  </a:cubicBezTo>
                  <a:cubicBezTo>
                    <a:pt x="151" y="46"/>
                    <a:pt x="144" y="40"/>
                    <a:pt x="140" y="39"/>
                  </a:cubicBezTo>
                  <a:cubicBezTo>
                    <a:pt x="137" y="37"/>
                    <a:pt x="137" y="38"/>
                    <a:pt x="135" y="36"/>
                  </a:cubicBezTo>
                  <a:cubicBezTo>
                    <a:pt x="133" y="34"/>
                    <a:pt x="125" y="26"/>
                    <a:pt x="120" y="24"/>
                  </a:cubicBezTo>
                  <a:cubicBezTo>
                    <a:pt x="120" y="24"/>
                    <a:pt x="117" y="20"/>
                    <a:pt x="114" y="18"/>
                  </a:cubicBezTo>
                  <a:cubicBezTo>
                    <a:pt x="111" y="16"/>
                    <a:pt x="106" y="14"/>
                    <a:pt x="106" y="13"/>
                  </a:cubicBezTo>
                  <a:cubicBezTo>
                    <a:pt x="107" y="11"/>
                    <a:pt x="124" y="10"/>
                    <a:pt x="128" y="8"/>
                  </a:cubicBezTo>
                  <a:cubicBezTo>
                    <a:pt x="132" y="5"/>
                    <a:pt x="173" y="1"/>
                    <a:pt x="186" y="3"/>
                  </a:cubicBezTo>
                  <a:cubicBezTo>
                    <a:pt x="186" y="3"/>
                    <a:pt x="146" y="0"/>
                    <a:pt x="128" y="5"/>
                  </a:cubicBezTo>
                  <a:cubicBezTo>
                    <a:pt x="110" y="6"/>
                    <a:pt x="106" y="5"/>
                    <a:pt x="100" y="5"/>
                  </a:cubicBezTo>
                  <a:cubicBezTo>
                    <a:pt x="95" y="5"/>
                    <a:pt x="81" y="7"/>
                    <a:pt x="77" y="7"/>
                  </a:cubicBezTo>
                  <a:cubicBezTo>
                    <a:pt x="73" y="8"/>
                    <a:pt x="51" y="10"/>
                    <a:pt x="46" y="11"/>
                  </a:cubicBezTo>
                  <a:cubicBezTo>
                    <a:pt x="41" y="11"/>
                    <a:pt x="32" y="14"/>
                    <a:pt x="27" y="14"/>
                  </a:cubicBezTo>
                  <a:cubicBezTo>
                    <a:pt x="23" y="14"/>
                    <a:pt x="8" y="21"/>
                    <a:pt x="7" y="26"/>
                  </a:cubicBezTo>
                  <a:cubicBezTo>
                    <a:pt x="7" y="26"/>
                    <a:pt x="0" y="28"/>
                    <a:pt x="0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7" y="35"/>
                    <a:pt x="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20" y="43"/>
                    <a:pt x="28" y="45"/>
                  </a:cubicBezTo>
                  <a:cubicBezTo>
                    <a:pt x="35" y="47"/>
                    <a:pt x="39" y="51"/>
                    <a:pt x="46" y="50"/>
                  </a:cubicBezTo>
                  <a:cubicBezTo>
                    <a:pt x="46" y="50"/>
                    <a:pt x="44" y="42"/>
                    <a:pt x="42" y="40"/>
                  </a:cubicBezTo>
                  <a:cubicBezTo>
                    <a:pt x="42" y="40"/>
                    <a:pt x="50" y="35"/>
                    <a:pt x="47" y="30"/>
                  </a:cubicBezTo>
                  <a:cubicBezTo>
                    <a:pt x="43" y="25"/>
                    <a:pt x="40" y="24"/>
                    <a:pt x="42" y="23"/>
                  </a:cubicBezTo>
                  <a:cubicBezTo>
                    <a:pt x="46" y="22"/>
                    <a:pt x="49" y="22"/>
                    <a:pt x="53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1342"/>
            <p:cNvSpPr>
              <a:spLocks noChangeArrowheads="1"/>
            </p:cNvSpPr>
            <p:nvPr/>
          </p:nvSpPr>
          <p:spPr bwMode="auto">
            <a:xfrm>
              <a:off x="4156060" y="2095107"/>
              <a:ext cx="40537" cy="469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1343"/>
            <p:cNvSpPr>
              <a:spLocks noChangeArrowheads="1"/>
            </p:cNvSpPr>
            <p:nvPr/>
          </p:nvSpPr>
          <p:spPr bwMode="auto">
            <a:xfrm>
              <a:off x="4162461" y="2105774"/>
              <a:ext cx="25602" cy="2560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1344"/>
            <p:cNvSpPr>
              <a:spLocks noChangeArrowheads="1"/>
            </p:cNvSpPr>
            <p:nvPr/>
          </p:nvSpPr>
          <p:spPr bwMode="auto">
            <a:xfrm>
              <a:off x="4166728" y="2105774"/>
              <a:ext cx="10668" cy="149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369" name="Picture 1345"/>
            <p:cNvPicPr>
              <a:picLocks noChangeAspect="1" noChangeArrowheads="1"/>
            </p:cNvPicPr>
            <p:nvPr/>
          </p:nvPicPr>
          <p:blipFill>
            <a:blip r:embed="rId12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6191" y="2112176"/>
              <a:ext cx="151480" cy="1365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" name="Freeform 1346"/>
            <p:cNvSpPr>
              <a:spLocks/>
            </p:cNvSpPr>
            <p:nvPr/>
          </p:nvSpPr>
          <p:spPr bwMode="auto">
            <a:xfrm>
              <a:off x="4115524" y="2090840"/>
              <a:ext cx="40537" cy="36270"/>
            </a:xfrm>
            <a:custGeom>
              <a:avLst/>
              <a:gdLst>
                <a:gd name="T0" fmla="*/ 8 w 8"/>
                <a:gd name="T1" fmla="*/ 0 h 7"/>
                <a:gd name="T2" fmla="*/ 5 w 8"/>
                <a:gd name="T3" fmla="*/ 7 h 7"/>
                <a:gd name="T4" fmla="*/ 1 w 8"/>
                <a:gd name="T5" fmla="*/ 6 h 7"/>
                <a:gd name="T6" fmla="*/ 8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8" y="0"/>
                    <a:pt x="7" y="7"/>
                    <a:pt x="5" y="7"/>
                  </a:cubicBezTo>
                  <a:cubicBezTo>
                    <a:pt x="3" y="7"/>
                    <a:pt x="0" y="7"/>
                    <a:pt x="1" y="6"/>
                  </a:cubicBezTo>
                  <a:cubicBezTo>
                    <a:pt x="2" y="5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347"/>
            <p:cNvSpPr>
              <a:spLocks/>
            </p:cNvSpPr>
            <p:nvPr/>
          </p:nvSpPr>
          <p:spPr bwMode="auto">
            <a:xfrm>
              <a:off x="4520891" y="2075905"/>
              <a:ext cx="70406" cy="44804"/>
            </a:xfrm>
            <a:custGeom>
              <a:avLst/>
              <a:gdLst>
                <a:gd name="T0" fmla="*/ 0 w 14"/>
                <a:gd name="T1" fmla="*/ 9 h 9"/>
                <a:gd name="T2" fmla="*/ 4 w 14"/>
                <a:gd name="T3" fmla="*/ 0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0" y="9"/>
                    <a:pt x="14" y="6"/>
                    <a:pt x="4" y="0"/>
                  </a:cubicBezTo>
                  <a:cubicBezTo>
                    <a:pt x="4" y="1"/>
                    <a:pt x="9" y="5"/>
                    <a:pt x="0" y="9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48"/>
            <p:cNvSpPr>
              <a:spLocks/>
            </p:cNvSpPr>
            <p:nvPr/>
          </p:nvSpPr>
          <p:spPr bwMode="auto">
            <a:xfrm>
              <a:off x="4414215" y="2024701"/>
              <a:ext cx="298691" cy="76806"/>
            </a:xfrm>
            <a:custGeom>
              <a:avLst/>
              <a:gdLst>
                <a:gd name="T0" fmla="*/ 7 w 59"/>
                <a:gd name="T1" fmla="*/ 15 h 15"/>
                <a:gd name="T2" fmla="*/ 22 w 59"/>
                <a:gd name="T3" fmla="*/ 11 h 15"/>
                <a:gd name="T4" fmla="*/ 13 w 59"/>
                <a:gd name="T5" fmla="*/ 6 h 15"/>
                <a:gd name="T6" fmla="*/ 27 w 59"/>
                <a:gd name="T7" fmla="*/ 4 h 15"/>
                <a:gd name="T8" fmla="*/ 26 w 59"/>
                <a:gd name="T9" fmla="*/ 3 h 15"/>
                <a:gd name="T10" fmla="*/ 35 w 59"/>
                <a:gd name="T11" fmla="*/ 3 h 15"/>
                <a:gd name="T12" fmla="*/ 40 w 59"/>
                <a:gd name="T13" fmla="*/ 3 h 15"/>
                <a:gd name="T14" fmla="*/ 47 w 59"/>
                <a:gd name="T15" fmla="*/ 2 h 15"/>
                <a:gd name="T16" fmla="*/ 49 w 59"/>
                <a:gd name="T17" fmla="*/ 2 h 15"/>
                <a:gd name="T18" fmla="*/ 48 w 59"/>
                <a:gd name="T19" fmla="*/ 5 h 15"/>
                <a:gd name="T20" fmla="*/ 51 w 59"/>
                <a:gd name="T21" fmla="*/ 2 h 15"/>
                <a:gd name="T22" fmla="*/ 54 w 59"/>
                <a:gd name="T23" fmla="*/ 2 h 15"/>
                <a:gd name="T24" fmla="*/ 54 w 59"/>
                <a:gd name="T25" fmla="*/ 4 h 15"/>
                <a:gd name="T26" fmla="*/ 55 w 59"/>
                <a:gd name="T27" fmla="*/ 2 h 15"/>
                <a:gd name="T28" fmla="*/ 58 w 59"/>
                <a:gd name="T29" fmla="*/ 2 h 15"/>
                <a:gd name="T30" fmla="*/ 57 w 59"/>
                <a:gd name="T31" fmla="*/ 0 h 15"/>
                <a:gd name="T32" fmla="*/ 35 w 59"/>
                <a:gd name="T33" fmla="*/ 1 h 15"/>
                <a:gd name="T34" fmla="*/ 26 w 59"/>
                <a:gd name="T35" fmla="*/ 1 h 15"/>
                <a:gd name="T36" fmla="*/ 19 w 59"/>
                <a:gd name="T37" fmla="*/ 3 h 15"/>
                <a:gd name="T38" fmla="*/ 2 w 59"/>
                <a:gd name="T39" fmla="*/ 4 h 15"/>
                <a:gd name="T40" fmla="*/ 9 w 59"/>
                <a:gd name="T41" fmla="*/ 6 h 15"/>
                <a:gd name="T42" fmla="*/ 3 w 59"/>
                <a:gd name="T43" fmla="*/ 8 h 15"/>
                <a:gd name="T44" fmla="*/ 3 w 59"/>
                <a:gd name="T45" fmla="*/ 10 h 15"/>
                <a:gd name="T46" fmla="*/ 12 w 59"/>
                <a:gd name="T47" fmla="*/ 7 h 15"/>
                <a:gd name="T48" fmla="*/ 19 w 59"/>
                <a:gd name="T49" fmla="*/ 11 h 15"/>
                <a:gd name="T50" fmla="*/ 7 w 59"/>
                <a:gd name="T5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15">
                  <a:moveTo>
                    <a:pt x="7" y="15"/>
                  </a:moveTo>
                  <a:cubicBezTo>
                    <a:pt x="7" y="15"/>
                    <a:pt x="24" y="15"/>
                    <a:pt x="22" y="11"/>
                  </a:cubicBezTo>
                  <a:cubicBezTo>
                    <a:pt x="19" y="6"/>
                    <a:pt x="13" y="6"/>
                    <a:pt x="13" y="6"/>
                  </a:cubicBezTo>
                  <a:cubicBezTo>
                    <a:pt x="13" y="6"/>
                    <a:pt x="27" y="6"/>
                    <a:pt x="27" y="4"/>
                  </a:cubicBezTo>
                  <a:cubicBezTo>
                    <a:pt x="27" y="3"/>
                    <a:pt x="24" y="3"/>
                    <a:pt x="26" y="3"/>
                  </a:cubicBezTo>
                  <a:cubicBezTo>
                    <a:pt x="27" y="3"/>
                    <a:pt x="35" y="3"/>
                    <a:pt x="35" y="3"/>
                  </a:cubicBezTo>
                  <a:cubicBezTo>
                    <a:pt x="35" y="3"/>
                    <a:pt x="38" y="4"/>
                    <a:pt x="40" y="3"/>
                  </a:cubicBezTo>
                  <a:cubicBezTo>
                    <a:pt x="43" y="3"/>
                    <a:pt x="47" y="3"/>
                    <a:pt x="47" y="2"/>
                  </a:cubicBezTo>
                  <a:cubicBezTo>
                    <a:pt x="46" y="0"/>
                    <a:pt x="49" y="1"/>
                    <a:pt x="49" y="2"/>
                  </a:cubicBezTo>
                  <a:cubicBezTo>
                    <a:pt x="49" y="3"/>
                    <a:pt x="47" y="5"/>
                    <a:pt x="48" y="5"/>
                  </a:cubicBezTo>
                  <a:cubicBezTo>
                    <a:pt x="49" y="5"/>
                    <a:pt x="51" y="3"/>
                    <a:pt x="51" y="2"/>
                  </a:cubicBezTo>
                  <a:cubicBezTo>
                    <a:pt x="51" y="0"/>
                    <a:pt x="54" y="1"/>
                    <a:pt x="54" y="2"/>
                  </a:cubicBezTo>
                  <a:cubicBezTo>
                    <a:pt x="54" y="2"/>
                    <a:pt x="54" y="5"/>
                    <a:pt x="54" y="4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6" y="2"/>
                    <a:pt x="58" y="3"/>
                    <a:pt x="58" y="2"/>
                  </a:cubicBezTo>
                  <a:cubicBezTo>
                    <a:pt x="59" y="0"/>
                    <a:pt x="57" y="0"/>
                    <a:pt x="57" y="0"/>
                  </a:cubicBezTo>
                  <a:cubicBezTo>
                    <a:pt x="57" y="0"/>
                    <a:pt x="39" y="1"/>
                    <a:pt x="35" y="1"/>
                  </a:cubicBezTo>
                  <a:cubicBezTo>
                    <a:pt x="32" y="2"/>
                    <a:pt x="28" y="1"/>
                    <a:pt x="26" y="1"/>
                  </a:cubicBezTo>
                  <a:cubicBezTo>
                    <a:pt x="25" y="1"/>
                    <a:pt x="20" y="3"/>
                    <a:pt x="19" y="3"/>
                  </a:cubicBezTo>
                  <a:cubicBezTo>
                    <a:pt x="17" y="3"/>
                    <a:pt x="0" y="3"/>
                    <a:pt x="2" y="4"/>
                  </a:cubicBezTo>
                  <a:cubicBezTo>
                    <a:pt x="3" y="5"/>
                    <a:pt x="8" y="5"/>
                    <a:pt x="9" y="6"/>
                  </a:cubicBezTo>
                  <a:cubicBezTo>
                    <a:pt x="9" y="7"/>
                    <a:pt x="5" y="11"/>
                    <a:pt x="3" y="8"/>
                  </a:cubicBezTo>
                  <a:cubicBezTo>
                    <a:pt x="3" y="8"/>
                    <a:pt x="1" y="10"/>
                    <a:pt x="3" y="10"/>
                  </a:cubicBezTo>
                  <a:cubicBezTo>
                    <a:pt x="5" y="10"/>
                    <a:pt x="10" y="10"/>
                    <a:pt x="12" y="7"/>
                  </a:cubicBezTo>
                  <a:cubicBezTo>
                    <a:pt x="12" y="7"/>
                    <a:pt x="20" y="9"/>
                    <a:pt x="19" y="11"/>
                  </a:cubicBezTo>
                  <a:cubicBezTo>
                    <a:pt x="19" y="14"/>
                    <a:pt x="11" y="14"/>
                    <a:pt x="7" y="15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349"/>
            <p:cNvSpPr>
              <a:spLocks/>
            </p:cNvSpPr>
            <p:nvPr/>
          </p:nvSpPr>
          <p:spPr bwMode="auto">
            <a:xfrm>
              <a:off x="4555027" y="2105774"/>
              <a:ext cx="55471" cy="36270"/>
            </a:xfrm>
            <a:custGeom>
              <a:avLst/>
              <a:gdLst>
                <a:gd name="T0" fmla="*/ 0 w 11"/>
                <a:gd name="T1" fmla="*/ 6 h 7"/>
                <a:gd name="T2" fmla="*/ 7 w 11"/>
                <a:gd name="T3" fmla="*/ 0 h 7"/>
                <a:gd name="T4" fmla="*/ 0 w 11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0" y="6"/>
                    <a:pt x="11" y="7"/>
                    <a:pt x="7" y="0"/>
                  </a:cubicBezTo>
                  <a:cubicBezTo>
                    <a:pt x="7" y="0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350"/>
            <p:cNvSpPr>
              <a:spLocks/>
            </p:cNvSpPr>
            <p:nvPr/>
          </p:nvSpPr>
          <p:spPr bwMode="auto">
            <a:xfrm>
              <a:off x="4591296" y="2105774"/>
              <a:ext cx="317894" cy="236820"/>
            </a:xfrm>
            <a:custGeom>
              <a:avLst/>
              <a:gdLst>
                <a:gd name="T0" fmla="*/ 31 w 63"/>
                <a:gd name="T1" fmla="*/ 42 h 47"/>
                <a:gd name="T2" fmla="*/ 59 w 63"/>
                <a:gd name="T3" fmla="*/ 46 h 47"/>
                <a:gd name="T4" fmla="*/ 56 w 63"/>
                <a:gd name="T5" fmla="*/ 45 h 47"/>
                <a:gd name="T6" fmla="*/ 31 w 63"/>
                <a:gd name="T7" fmla="*/ 40 h 47"/>
                <a:gd name="T8" fmla="*/ 34 w 63"/>
                <a:gd name="T9" fmla="*/ 37 h 47"/>
                <a:gd name="T10" fmla="*/ 55 w 63"/>
                <a:gd name="T11" fmla="*/ 39 h 47"/>
                <a:gd name="T12" fmla="*/ 55 w 63"/>
                <a:gd name="T13" fmla="*/ 37 h 47"/>
                <a:gd name="T14" fmla="*/ 30 w 63"/>
                <a:gd name="T15" fmla="*/ 34 h 47"/>
                <a:gd name="T16" fmla="*/ 42 w 63"/>
                <a:gd name="T17" fmla="*/ 32 h 47"/>
                <a:gd name="T18" fmla="*/ 56 w 63"/>
                <a:gd name="T19" fmla="*/ 34 h 47"/>
                <a:gd name="T20" fmla="*/ 36 w 63"/>
                <a:gd name="T21" fmla="*/ 31 h 47"/>
                <a:gd name="T22" fmla="*/ 27 w 63"/>
                <a:gd name="T23" fmla="*/ 29 h 47"/>
                <a:gd name="T24" fmla="*/ 41 w 63"/>
                <a:gd name="T25" fmla="*/ 29 h 47"/>
                <a:gd name="T26" fmla="*/ 42 w 63"/>
                <a:gd name="T27" fmla="*/ 26 h 47"/>
                <a:gd name="T28" fmla="*/ 28 w 63"/>
                <a:gd name="T29" fmla="*/ 27 h 47"/>
                <a:gd name="T30" fmla="*/ 30 w 63"/>
                <a:gd name="T31" fmla="*/ 23 h 47"/>
                <a:gd name="T32" fmla="*/ 42 w 63"/>
                <a:gd name="T33" fmla="*/ 22 h 47"/>
                <a:gd name="T34" fmla="*/ 26 w 63"/>
                <a:gd name="T35" fmla="*/ 23 h 47"/>
                <a:gd name="T36" fmla="*/ 26 w 63"/>
                <a:gd name="T37" fmla="*/ 19 h 47"/>
                <a:gd name="T38" fmla="*/ 25 w 63"/>
                <a:gd name="T39" fmla="*/ 19 h 47"/>
                <a:gd name="T40" fmla="*/ 23 w 63"/>
                <a:gd name="T41" fmla="*/ 16 h 47"/>
                <a:gd name="T42" fmla="*/ 22 w 63"/>
                <a:gd name="T43" fmla="*/ 14 h 47"/>
                <a:gd name="T44" fmla="*/ 15 w 63"/>
                <a:gd name="T45" fmla="*/ 12 h 47"/>
                <a:gd name="T46" fmla="*/ 22 w 63"/>
                <a:gd name="T47" fmla="*/ 9 h 47"/>
                <a:gd name="T48" fmla="*/ 12 w 63"/>
                <a:gd name="T49" fmla="*/ 11 h 47"/>
                <a:gd name="T50" fmla="*/ 14 w 63"/>
                <a:gd name="T51" fmla="*/ 5 h 47"/>
                <a:gd name="T52" fmla="*/ 11 w 63"/>
                <a:gd name="T53" fmla="*/ 1 h 47"/>
                <a:gd name="T54" fmla="*/ 2 w 63"/>
                <a:gd name="T55" fmla="*/ 5 h 47"/>
                <a:gd name="T56" fmla="*/ 7 w 63"/>
                <a:gd name="T57" fmla="*/ 8 h 47"/>
                <a:gd name="T58" fmla="*/ 9 w 63"/>
                <a:gd name="T59" fmla="*/ 13 h 47"/>
                <a:gd name="T60" fmla="*/ 14 w 63"/>
                <a:gd name="T61" fmla="*/ 17 h 47"/>
                <a:gd name="T62" fmla="*/ 10 w 63"/>
                <a:gd name="T63" fmla="*/ 24 h 47"/>
                <a:gd name="T64" fmla="*/ 18 w 63"/>
                <a:gd name="T65" fmla="*/ 21 h 47"/>
                <a:gd name="T66" fmla="*/ 11 w 63"/>
                <a:gd name="T67" fmla="*/ 28 h 47"/>
                <a:gd name="T68" fmla="*/ 22 w 63"/>
                <a:gd name="T69" fmla="*/ 24 h 47"/>
                <a:gd name="T70" fmla="*/ 16 w 63"/>
                <a:gd name="T71" fmla="*/ 30 h 47"/>
                <a:gd name="T72" fmla="*/ 16 w 63"/>
                <a:gd name="T73" fmla="*/ 32 h 47"/>
                <a:gd name="T74" fmla="*/ 26 w 63"/>
                <a:gd name="T75" fmla="*/ 31 h 47"/>
                <a:gd name="T76" fmla="*/ 16 w 63"/>
                <a:gd name="T77" fmla="*/ 35 h 47"/>
                <a:gd name="T78" fmla="*/ 26 w 63"/>
                <a:gd name="T79" fmla="*/ 35 h 47"/>
                <a:gd name="T80" fmla="*/ 19 w 63"/>
                <a:gd name="T81" fmla="*/ 37 h 47"/>
                <a:gd name="T82" fmla="*/ 18 w 63"/>
                <a:gd name="T83" fmla="*/ 38 h 47"/>
                <a:gd name="T84" fmla="*/ 29 w 63"/>
                <a:gd name="T85" fmla="*/ 38 h 47"/>
                <a:gd name="T86" fmla="*/ 31 w 63"/>
                <a:gd name="T8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" h="47">
                  <a:moveTo>
                    <a:pt x="31" y="4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5" y="42"/>
                    <a:pt x="39" y="43"/>
                    <a:pt x="43" y="43"/>
                  </a:cubicBezTo>
                  <a:cubicBezTo>
                    <a:pt x="49" y="44"/>
                    <a:pt x="53" y="45"/>
                    <a:pt x="59" y="46"/>
                  </a:cubicBezTo>
                  <a:cubicBezTo>
                    <a:pt x="59" y="47"/>
                    <a:pt x="63" y="47"/>
                    <a:pt x="63" y="47"/>
                  </a:cubicBezTo>
                  <a:cubicBezTo>
                    <a:pt x="63" y="46"/>
                    <a:pt x="57" y="45"/>
                    <a:pt x="56" y="45"/>
                  </a:cubicBezTo>
                  <a:cubicBezTo>
                    <a:pt x="49" y="43"/>
                    <a:pt x="41" y="41"/>
                    <a:pt x="33" y="40"/>
                  </a:cubicBezTo>
                  <a:cubicBezTo>
                    <a:pt x="32" y="40"/>
                    <a:pt x="31" y="40"/>
                    <a:pt x="31" y="40"/>
                  </a:cubicBezTo>
                  <a:cubicBezTo>
                    <a:pt x="30" y="39"/>
                    <a:pt x="31" y="38"/>
                    <a:pt x="32" y="38"/>
                  </a:cubicBezTo>
                  <a:cubicBezTo>
                    <a:pt x="32" y="37"/>
                    <a:pt x="33" y="37"/>
                    <a:pt x="34" y="37"/>
                  </a:cubicBezTo>
                  <a:cubicBezTo>
                    <a:pt x="36" y="37"/>
                    <a:pt x="37" y="37"/>
                    <a:pt x="39" y="37"/>
                  </a:cubicBezTo>
                  <a:cubicBezTo>
                    <a:pt x="44" y="37"/>
                    <a:pt x="50" y="38"/>
                    <a:pt x="55" y="39"/>
                  </a:cubicBezTo>
                  <a:cubicBezTo>
                    <a:pt x="58" y="39"/>
                    <a:pt x="60" y="40"/>
                    <a:pt x="62" y="42"/>
                  </a:cubicBezTo>
                  <a:cubicBezTo>
                    <a:pt x="60" y="39"/>
                    <a:pt x="58" y="38"/>
                    <a:pt x="55" y="37"/>
                  </a:cubicBezTo>
                  <a:cubicBezTo>
                    <a:pt x="49" y="36"/>
                    <a:pt x="43" y="36"/>
                    <a:pt x="37" y="36"/>
                  </a:cubicBezTo>
                  <a:cubicBezTo>
                    <a:pt x="37" y="36"/>
                    <a:pt x="29" y="36"/>
                    <a:pt x="30" y="34"/>
                  </a:cubicBezTo>
                  <a:cubicBezTo>
                    <a:pt x="31" y="33"/>
                    <a:pt x="33" y="33"/>
                    <a:pt x="34" y="32"/>
                  </a:cubicBezTo>
                  <a:cubicBezTo>
                    <a:pt x="37" y="32"/>
                    <a:pt x="39" y="32"/>
                    <a:pt x="42" y="32"/>
                  </a:cubicBezTo>
                  <a:cubicBezTo>
                    <a:pt x="47" y="32"/>
                    <a:pt x="53" y="34"/>
                    <a:pt x="58" y="36"/>
                  </a:cubicBezTo>
                  <a:cubicBezTo>
                    <a:pt x="58" y="35"/>
                    <a:pt x="57" y="34"/>
                    <a:pt x="56" y="34"/>
                  </a:cubicBezTo>
                  <a:cubicBezTo>
                    <a:pt x="54" y="33"/>
                    <a:pt x="51" y="32"/>
                    <a:pt x="49" y="32"/>
                  </a:cubicBezTo>
                  <a:cubicBezTo>
                    <a:pt x="45" y="31"/>
                    <a:pt x="41" y="31"/>
                    <a:pt x="36" y="31"/>
                  </a:cubicBezTo>
                  <a:cubicBezTo>
                    <a:pt x="34" y="31"/>
                    <a:pt x="31" y="31"/>
                    <a:pt x="28" y="31"/>
                  </a:cubicBezTo>
                  <a:cubicBezTo>
                    <a:pt x="27" y="31"/>
                    <a:pt x="25" y="30"/>
                    <a:pt x="27" y="29"/>
                  </a:cubicBezTo>
                  <a:cubicBezTo>
                    <a:pt x="28" y="28"/>
                    <a:pt x="32" y="28"/>
                    <a:pt x="33" y="28"/>
                  </a:cubicBezTo>
                  <a:cubicBezTo>
                    <a:pt x="36" y="28"/>
                    <a:pt x="39" y="28"/>
                    <a:pt x="41" y="29"/>
                  </a:cubicBezTo>
                  <a:cubicBezTo>
                    <a:pt x="42" y="29"/>
                    <a:pt x="49" y="29"/>
                    <a:pt x="47" y="27"/>
                  </a:cubicBezTo>
                  <a:cubicBezTo>
                    <a:pt x="46" y="26"/>
                    <a:pt x="43" y="26"/>
                    <a:pt x="42" y="26"/>
                  </a:cubicBezTo>
                  <a:cubicBezTo>
                    <a:pt x="40" y="26"/>
                    <a:pt x="38" y="26"/>
                    <a:pt x="36" y="26"/>
                  </a:cubicBezTo>
                  <a:cubicBezTo>
                    <a:pt x="34" y="26"/>
                    <a:pt x="31" y="27"/>
                    <a:pt x="28" y="27"/>
                  </a:cubicBezTo>
                  <a:cubicBezTo>
                    <a:pt x="27" y="27"/>
                    <a:pt x="22" y="26"/>
                    <a:pt x="25" y="24"/>
                  </a:cubicBezTo>
                  <a:cubicBezTo>
                    <a:pt x="27" y="23"/>
                    <a:pt x="28" y="23"/>
                    <a:pt x="30" y="23"/>
                  </a:cubicBezTo>
                  <a:cubicBezTo>
                    <a:pt x="32" y="23"/>
                    <a:pt x="35" y="23"/>
                    <a:pt x="37" y="22"/>
                  </a:cubicBezTo>
                  <a:cubicBezTo>
                    <a:pt x="39" y="22"/>
                    <a:pt x="40" y="22"/>
                    <a:pt x="42" y="22"/>
                  </a:cubicBezTo>
                  <a:cubicBezTo>
                    <a:pt x="39" y="22"/>
                    <a:pt x="36" y="22"/>
                    <a:pt x="34" y="22"/>
                  </a:cubicBezTo>
                  <a:cubicBezTo>
                    <a:pt x="31" y="22"/>
                    <a:pt x="29" y="23"/>
                    <a:pt x="26" y="23"/>
                  </a:cubicBezTo>
                  <a:cubicBezTo>
                    <a:pt x="26" y="23"/>
                    <a:pt x="23" y="23"/>
                    <a:pt x="23" y="22"/>
                  </a:cubicBezTo>
                  <a:cubicBezTo>
                    <a:pt x="23" y="21"/>
                    <a:pt x="26" y="20"/>
                    <a:pt x="26" y="19"/>
                  </a:cubicBezTo>
                  <a:cubicBezTo>
                    <a:pt x="28" y="19"/>
                    <a:pt x="31" y="18"/>
                    <a:pt x="33" y="17"/>
                  </a:cubicBezTo>
                  <a:cubicBezTo>
                    <a:pt x="30" y="17"/>
                    <a:pt x="28" y="18"/>
                    <a:pt x="25" y="19"/>
                  </a:cubicBezTo>
                  <a:cubicBezTo>
                    <a:pt x="24" y="20"/>
                    <a:pt x="20" y="21"/>
                    <a:pt x="20" y="19"/>
                  </a:cubicBezTo>
                  <a:cubicBezTo>
                    <a:pt x="19" y="17"/>
                    <a:pt x="22" y="17"/>
                    <a:pt x="23" y="16"/>
                  </a:cubicBezTo>
                  <a:cubicBezTo>
                    <a:pt x="24" y="16"/>
                    <a:pt x="27" y="14"/>
                    <a:pt x="27" y="13"/>
                  </a:cubicBezTo>
                  <a:cubicBezTo>
                    <a:pt x="27" y="12"/>
                    <a:pt x="22" y="14"/>
                    <a:pt x="22" y="14"/>
                  </a:cubicBezTo>
                  <a:cubicBezTo>
                    <a:pt x="20" y="15"/>
                    <a:pt x="17" y="17"/>
                    <a:pt x="15" y="16"/>
                  </a:cubicBezTo>
                  <a:cubicBezTo>
                    <a:pt x="13" y="15"/>
                    <a:pt x="13" y="14"/>
                    <a:pt x="15" y="12"/>
                  </a:cubicBezTo>
                  <a:cubicBezTo>
                    <a:pt x="16" y="11"/>
                    <a:pt x="18" y="11"/>
                    <a:pt x="20" y="11"/>
                  </a:cubicBezTo>
                  <a:cubicBezTo>
                    <a:pt x="21" y="10"/>
                    <a:pt x="22" y="9"/>
                    <a:pt x="22" y="9"/>
                  </a:cubicBezTo>
                  <a:cubicBezTo>
                    <a:pt x="21" y="8"/>
                    <a:pt x="19" y="9"/>
                    <a:pt x="19" y="10"/>
                  </a:cubicBezTo>
                  <a:cubicBezTo>
                    <a:pt x="18" y="10"/>
                    <a:pt x="13" y="12"/>
                    <a:pt x="12" y="11"/>
                  </a:cubicBezTo>
                  <a:cubicBezTo>
                    <a:pt x="9" y="9"/>
                    <a:pt x="16" y="6"/>
                    <a:pt x="16" y="4"/>
                  </a:cubicBezTo>
                  <a:cubicBezTo>
                    <a:pt x="17" y="2"/>
                    <a:pt x="14" y="4"/>
                    <a:pt x="14" y="5"/>
                  </a:cubicBezTo>
                  <a:cubicBezTo>
                    <a:pt x="12" y="6"/>
                    <a:pt x="11" y="8"/>
                    <a:pt x="9" y="8"/>
                  </a:cubicBezTo>
                  <a:cubicBezTo>
                    <a:pt x="4" y="7"/>
                    <a:pt x="10" y="3"/>
                    <a:pt x="11" y="1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6" y="2"/>
                    <a:pt x="4" y="3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2" y="7"/>
                    <a:pt x="5" y="6"/>
                    <a:pt x="7" y="8"/>
                  </a:cubicBezTo>
                  <a:cubicBezTo>
                    <a:pt x="9" y="10"/>
                    <a:pt x="5" y="12"/>
                    <a:pt x="3" y="13"/>
                  </a:cubicBezTo>
                  <a:cubicBezTo>
                    <a:pt x="5" y="12"/>
                    <a:pt x="8" y="11"/>
                    <a:pt x="9" y="13"/>
                  </a:cubicBezTo>
                  <a:cubicBezTo>
                    <a:pt x="11" y="15"/>
                    <a:pt x="8" y="18"/>
                    <a:pt x="7" y="19"/>
                  </a:cubicBezTo>
                  <a:cubicBezTo>
                    <a:pt x="9" y="17"/>
                    <a:pt x="12" y="15"/>
                    <a:pt x="14" y="17"/>
                  </a:cubicBezTo>
                  <a:cubicBezTo>
                    <a:pt x="17" y="20"/>
                    <a:pt x="14" y="21"/>
                    <a:pt x="12" y="22"/>
                  </a:cubicBezTo>
                  <a:cubicBezTo>
                    <a:pt x="12" y="23"/>
                    <a:pt x="10" y="24"/>
                    <a:pt x="10" y="24"/>
                  </a:cubicBezTo>
                  <a:cubicBezTo>
                    <a:pt x="11" y="25"/>
                    <a:pt x="13" y="23"/>
                    <a:pt x="13" y="23"/>
                  </a:cubicBezTo>
                  <a:cubicBezTo>
                    <a:pt x="14" y="22"/>
                    <a:pt x="16" y="21"/>
                    <a:pt x="18" y="21"/>
                  </a:cubicBezTo>
                  <a:cubicBezTo>
                    <a:pt x="19" y="21"/>
                    <a:pt x="19" y="23"/>
                    <a:pt x="19" y="24"/>
                  </a:cubicBezTo>
                  <a:cubicBezTo>
                    <a:pt x="18" y="26"/>
                    <a:pt x="14" y="26"/>
                    <a:pt x="11" y="28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19" y="25"/>
                    <a:pt x="21" y="24"/>
                    <a:pt x="22" y="24"/>
                  </a:cubicBezTo>
                  <a:cubicBezTo>
                    <a:pt x="24" y="25"/>
                    <a:pt x="23" y="27"/>
                    <a:pt x="22" y="28"/>
                  </a:cubicBezTo>
                  <a:cubicBezTo>
                    <a:pt x="20" y="29"/>
                    <a:pt x="18" y="30"/>
                    <a:pt x="16" y="30"/>
                  </a:cubicBezTo>
                  <a:cubicBezTo>
                    <a:pt x="16" y="30"/>
                    <a:pt x="13" y="30"/>
                    <a:pt x="14" y="31"/>
                  </a:cubicBezTo>
                  <a:cubicBezTo>
                    <a:pt x="14" y="32"/>
                    <a:pt x="16" y="32"/>
                    <a:pt x="16" y="32"/>
                  </a:cubicBezTo>
                  <a:cubicBezTo>
                    <a:pt x="17" y="32"/>
                    <a:pt x="19" y="31"/>
                    <a:pt x="20" y="31"/>
                  </a:cubicBezTo>
                  <a:cubicBezTo>
                    <a:pt x="22" y="31"/>
                    <a:pt x="25" y="30"/>
                    <a:pt x="26" y="31"/>
                  </a:cubicBezTo>
                  <a:cubicBezTo>
                    <a:pt x="28" y="34"/>
                    <a:pt x="19" y="34"/>
                    <a:pt x="18" y="34"/>
                  </a:cubicBezTo>
                  <a:cubicBezTo>
                    <a:pt x="17" y="34"/>
                    <a:pt x="16" y="34"/>
                    <a:pt x="16" y="35"/>
                  </a:cubicBezTo>
                  <a:cubicBezTo>
                    <a:pt x="17" y="35"/>
                    <a:pt x="19" y="35"/>
                    <a:pt x="19" y="35"/>
                  </a:cubicBezTo>
                  <a:cubicBezTo>
                    <a:pt x="21" y="35"/>
                    <a:pt x="25" y="33"/>
                    <a:pt x="26" y="35"/>
                  </a:cubicBezTo>
                  <a:cubicBezTo>
                    <a:pt x="28" y="36"/>
                    <a:pt x="23" y="37"/>
                    <a:pt x="23" y="37"/>
                  </a:cubicBezTo>
                  <a:cubicBezTo>
                    <a:pt x="22" y="37"/>
                    <a:pt x="21" y="37"/>
                    <a:pt x="19" y="37"/>
                  </a:cubicBezTo>
                  <a:cubicBezTo>
                    <a:pt x="19" y="37"/>
                    <a:pt x="18" y="37"/>
                    <a:pt x="17" y="37"/>
                  </a:cubicBezTo>
                  <a:cubicBezTo>
                    <a:pt x="16" y="37"/>
                    <a:pt x="17" y="38"/>
                    <a:pt x="18" y="38"/>
                  </a:cubicBezTo>
                  <a:cubicBezTo>
                    <a:pt x="20" y="40"/>
                    <a:pt x="24" y="39"/>
                    <a:pt x="27" y="39"/>
                  </a:cubicBezTo>
                  <a:cubicBezTo>
                    <a:pt x="27" y="39"/>
                    <a:pt x="28" y="38"/>
                    <a:pt x="29" y="38"/>
                  </a:cubicBezTo>
                  <a:cubicBezTo>
                    <a:pt x="28" y="41"/>
                    <a:pt x="23" y="41"/>
                    <a:pt x="21" y="41"/>
                  </a:cubicBezTo>
                  <a:cubicBezTo>
                    <a:pt x="24" y="41"/>
                    <a:pt x="28" y="42"/>
                    <a:pt x="31" y="42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351"/>
            <p:cNvSpPr>
              <a:spLocks/>
            </p:cNvSpPr>
            <p:nvPr/>
          </p:nvSpPr>
          <p:spPr bwMode="auto">
            <a:xfrm>
              <a:off x="4691571" y="2039636"/>
              <a:ext cx="317894" cy="91742"/>
            </a:xfrm>
            <a:custGeom>
              <a:avLst/>
              <a:gdLst>
                <a:gd name="T0" fmla="*/ 10 w 63"/>
                <a:gd name="T1" fmla="*/ 9 h 18"/>
                <a:gd name="T2" fmla="*/ 0 w 63"/>
                <a:gd name="T3" fmla="*/ 13 h 18"/>
                <a:gd name="T4" fmla="*/ 11 w 63"/>
                <a:gd name="T5" fmla="*/ 10 h 18"/>
                <a:gd name="T6" fmla="*/ 63 w 63"/>
                <a:gd name="T7" fmla="*/ 17 h 18"/>
                <a:gd name="T8" fmla="*/ 28 w 63"/>
                <a:gd name="T9" fmla="*/ 5 h 18"/>
                <a:gd name="T10" fmla="*/ 15 w 63"/>
                <a:gd name="T11" fmla="*/ 6 h 18"/>
                <a:gd name="T12" fmla="*/ 16 w 63"/>
                <a:gd name="T13" fmla="*/ 5 h 18"/>
                <a:gd name="T14" fmla="*/ 27 w 63"/>
                <a:gd name="T15" fmla="*/ 0 h 18"/>
                <a:gd name="T16" fmla="*/ 5 w 63"/>
                <a:gd name="T17" fmla="*/ 4 h 18"/>
                <a:gd name="T18" fmla="*/ 11 w 63"/>
                <a:gd name="T19" fmla="*/ 6 h 18"/>
                <a:gd name="T20" fmla="*/ 10 w 63"/>
                <a:gd name="T21" fmla="*/ 8 h 18"/>
                <a:gd name="T22" fmla="*/ 27 w 63"/>
                <a:gd name="T23" fmla="*/ 7 h 18"/>
                <a:gd name="T24" fmla="*/ 14 w 63"/>
                <a:gd name="T25" fmla="*/ 9 h 18"/>
                <a:gd name="T26" fmla="*/ 30 w 63"/>
                <a:gd name="T27" fmla="*/ 9 h 18"/>
                <a:gd name="T28" fmla="*/ 24 w 63"/>
                <a:gd name="T29" fmla="*/ 11 h 18"/>
                <a:gd name="T30" fmla="*/ 34 w 63"/>
                <a:gd name="T31" fmla="*/ 10 h 18"/>
                <a:gd name="T32" fmla="*/ 31 w 63"/>
                <a:gd name="T33" fmla="*/ 12 h 18"/>
                <a:gd name="T34" fmla="*/ 39 w 63"/>
                <a:gd name="T35" fmla="*/ 12 h 18"/>
                <a:gd name="T36" fmla="*/ 37 w 63"/>
                <a:gd name="T37" fmla="*/ 12 h 18"/>
                <a:gd name="T38" fmla="*/ 44 w 63"/>
                <a:gd name="T39" fmla="*/ 12 h 18"/>
                <a:gd name="T40" fmla="*/ 44 w 63"/>
                <a:gd name="T41" fmla="*/ 14 h 18"/>
                <a:gd name="T42" fmla="*/ 49 w 63"/>
                <a:gd name="T43" fmla="*/ 14 h 18"/>
                <a:gd name="T44" fmla="*/ 50 w 63"/>
                <a:gd name="T45" fmla="*/ 15 h 18"/>
                <a:gd name="T46" fmla="*/ 10 w 63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18">
                  <a:moveTo>
                    <a:pt x="10" y="9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62" y="18"/>
                    <a:pt x="63" y="17"/>
                  </a:cubicBezTo>
                  <a:cubicBezTo>
                    <a:pt x="63" y="16"/>
                    <a:pt x="32" y="8"/>
                    <a:pt x="28" y="5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2" y="6"/>
                    <a:pt x="15" y="5"/>
                    <a:pt x="16" y="5"/>
                  </a:cubicBezTo>
                  <a:cubicBezTo>
                    <a:pt x="18" y="4"/>
                    <a:pt x="29" y="1"/>
                    <a:pt x="27" y="0"/>
                  </a:cubicBezTo>
                  <a:cubicBezTo>
                    <a:pt x="26" y="0"/>
                    <a:pt x="3" y="4"/>
                    <a:pt x="5" y="4"/>
                  </a:cubicBezTo>
                  <a:cubicBezTo>
                    <a:pt x="8" y="5"/>
                    <a:pt x="14" y="5"/>
                    <a:pt x="11" y="6"/>
                  </a:cubicBezTo>
                  <a:cubicBezTo>
                    <a:pt x="9" y="7"/>
                    <a:pt x="6" y="8"/>
                    <a:pt x="10" y="8"/>
                  </a:cubicBezTo>
                  <a:cubicBezTo>
                    <a:pt x="14" y="8"/>
                    <a:pt x="26" y="6"/>
                    <a:pt x="27" y="7"/>
                  </a:cubicBezTo>
                  <a:cubicBezTo>
                    <a:pt x="28" y="8"/>
                    <a:pt x="12" y="9"/>
                    <a:pt x="14" y="9"/>
                  </a:cubicBezTo>
                  <a:cubicBezTo>
                    <a:pt x="16" y="10"/>
                    <a:pt x="29" y="9"/>
                    <a:pt x="30" y="9"/>
                  </a:cubicBezTo>
                  <a:cubicBezTo>
                    <a:pt x="32" y="9"/>
                    <a:pt x="22" y="11"/>
                    <a:pt x="24" y="11"/>
                  </a:cubicBezTo>
                  <a:cubicBezTo>
                    <a:pt x="26" y="11"/>
                    <a:pt x="35" y="10"/>
                    <a:pt x="34" y="10"/>
                  </a:cubicBezTo>
                  <a:cubicBezTo>
                    <a:pt x="34" y="11"/>
                    <a:pt x="29" y="12"/>
                    <a:pt x="31" y="12"/>
                  </a:cubicBezTo>
                  <a:cubicBezTo>
                    <a:pt x="33" y="12"/>
                    <a:pt x="41" y="11"/>
                    <a:pt x="39" y="12"/>
                  </a:cubicBezTo>
                  <a:cubicBezTo>
                    <a:pt x="37" y="12"/>
                    <a:pt x="36" y="12"/>
                    <a:pt x="37" y="12"/>
                  </a:cubicBezTo>
                  <a:cubicBezTo>
                    <a:pt x="39" y="13"/>
                    <a:pt x="45" y="12"/>
                    <a:pt x="44" y="12"/>
                  </a:cubicBezTo>
                  <a:cubicBezTo>
                    <a:pt x="43" y="13"/>
                    <a:pt x="42" y="14"/>
                    <a:pt x="44" y="14"/>
                  </a:cubicBezTo>
                  <a:cubicBezTo>
                    <a:pt x="45" y="14"/>
                    <a:pt x="50" y="13"/>
                    <a:pt x="49" y="14"/>
                  </a:cubicBezTo>
                  <a:cubicBezTo>
                    <a:pt x="47" y="15"/>
                    <a:pt x="48" y="15"/>
                    <a:pt x="50" y="15"/>
                  </a:cubicBezTo>
                  <a:cubicBezTo>
                    <a:pt x="52" y="15"/>
                    <a:pt x="28" y="13"/>
                    <a:pt x="1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352"/>
            <p:cNvSpPr>
              <a:spLocks/>
            </p:cNvSpPr>
            <p:nvPr/>
          </p:nvSpPr>
          <p:spPr bwMode="auto">
            <a:xfrm>
              <a:off x="4207264" y="2238052"/>
              <a:ext cx="55471" cy="151480"/>
            </a:xfrm>
            <a:custGeom>
              <a:avLst/>
              <a:gdLst>
                <a:gd name="T0" fmla="*/ 7 w 11"/>
                <a:gd name="T1" fmla="*/ 3 h 30"/>
                <a:gd name="T2" fmla="*/ 2 w 11"/>
                <a:gd name="T3" fmla="*/ 3 h 30"/>
                <a:gd name="T4" fmla="*/ 10 w 11"/>
                <a:gd name="T5" fmla="*/ 30 h 30"/>
                <a:gd name="T6" fmla="*/ 9 w 11"/>
                <a:gd name="T7" fmla="*/ 20 h 30"/>
                <a:gd name="T8" fmla="*/ 7 w 11"/>
                <a:gd name="T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0">
                  <a:moveTo>
                    <a:pt x="7" y="3"/>
                  </a:moveTo>
                  <a:cubicBezTo>
                    <a:pt x="7" y="3"/>
                    <a:pt x="2" y="0"/>
                    <a:pt x="2" y="3"/>
                  </a:cubicBezTo>
                  <a:cubicBezTo>
                    <a:pt x="2" y="7"/>
                    <a:pt x="0" y="22"/>
                    <a:pt x="10" y="30"/>
                  </a:cubicBezTo>
                  <a:cubicBezTo>
                    <a:pt x="10" y="30"/>
                    <a:pt x="8" y="25"/>
                    <a:pt x="9" y="20"/>
                  </a:cubicBezTo>
                  <a:cubicBezTo>
                    <a:pt x="9" y="14"/>
                    <a:pt x="11" y="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353"/>
            <p:cNvSpPr>
              <a:spLocks/>
            </p:cNvSpPr>
            <p:nvPr/>
          </p:nvSpPr>
          <p:spPr bwMode="auto">
            <a:xfrm>
              <a:off x="4273403" y="2368197"/>
              <a:ext cx="125878" cy="198417"/>
            </a:xfrm>
            <a:custGeom>
              <a:avLst/>
              <a:gdLst>
                <a:gd name="T0" fmla="*/ 25 w 25"/>
                <a:gd name="T1" fmla="*/ 37 h 39"/>
                <a:gd name="T2" fmla="*/ 1 w 25"/>
                <a:gd name="T3" fmla="*/ 6 h 39"/>
                <a:gd name="T4" fmla="*/ 25 w 25"/>
                <a:gd name="T5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9">
                  <a:moveTo>
                    <a:pt x="25" y="37"/>
                  </a:moveTo>
                  <a:cubicBezTo>
                    <a:pt x="25" y="37"/>
                    <a:pt x="0" y="0"/>
                    <a:pt x="1" y="6"/>
                  </a:cubicBezTo>
                  <a:cubicBezTo>
                    <a:pt x="1" y="11"/>
                    <a:pt x="24" y="39"/>
                    <a:pt x="25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354"/>
            <p:cNvSpPr>
              <a:spLocks/>
            </p:cNvSpPr>
            <p:nvPr/>
          </p:nvSpPr>
          <p:spPr bwMode="auto">
            <a:xfrm>
              <a:off x="4277670" y="2338328"/>
              <a:ext cx="110942" cy="181349"/>
            </a:xfrm>
            <a:custGeom>
              <a:avLst/>
              <a:gdLst>
                <a:gd name="T0" fmla="*/ 20 w 22"/>
                <a:gd name="T1" fmla="*/ 33 h 36"/>
                <a:gd name="T2" fmla="*/ 1 w 22"/>
                <a:gd name="T3" fmla="*/ 8 h 36"/>
                <a:gd name="T4" fmla="*/ 20 w 22"/>
                <a:gd name="T5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6">
                  <a:moveTo>
                    <a:pt x="20" y="33"/>
                  </a:moveTo>
                  <a:cubicBezTo>
                    <a:pt x="20" y="33"/>
                    <a:pt x="0" y="0"/>
                    <a:pt x="1" y="8"/>
                  </a:cubicBezTo>
                  <a:cubicBezTo>
                    <a:pt x="3" y="16"/>
                    <a:pt x="22" y="36"/>
                    <a:pt x="20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355"/>
            <p:cNvSpPr>
              <a:spLocks/>
            </p:cNvSpPr>
            <p:nvPr/>
          </p:nvSpPr>
          <p:spPr bwMode="auto">
            <a:xfrm>
              <a:off x="4288337" y="2327659"/>
              <a:ext cx="81073" cy="128011"/>
            </a:xfrm>
            <a:custGeom>
              <a:avLst/>
              <a:gdLst>
                <a:gd name="T0" fmla="*/ 12 w 16"/>
                <a:gd name="T1" fmla="*/ 17 h 25"/>
                <a:gd name="T2" fmla="*/ 1 w 16"/>
                <a:gd name="T3" fmla="*/ 5 h 25"/>
                <a:gd name="T4" fmla="*/ 12 w 16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5">
                  <a:moveTo>
                    <a:pt x="12" y="17"/>
                  </a:moveTo>
                  <a:cubicBezTo>
                    <a:pt x="12" y="17"/>
                    <a:pt x="0" y="0"/>
                    <a:pt x="1" y="5"/>
                  </a:cubicBezTo>
                  <a:cubicBezTo>
                    <a:pt x="2" y="11"/>
                    <a:pt x="16" y="25"/>
                    <a:pt x="12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356"/>
            <p:cNvSpPr>
              <a:spLocks/>
            </p:cNvSpPr>
            <p:nvPr/>
          </p:nvSpPr>
          <p:spPr bwMode="auto">
            <a:xfrm>
              <a:off x="4292604" y="2319125"/>
              <a:ext cx="61872" cy="89607"/>
            </a:xfrm>
            <a:custGeom>
              <a:avLst/>
              <a:gdLst>
                <a:gd name="T0" fmla="*/ 10 w 12"/>
                <a:gd name="T1" fmla="*/ 14 h 18"/>
                <a:gd name="T2" fmla="*/ 1 w 12"/>
                <a:gd name="T3" fmla="*/ 3 h 18"/>
                <a:gd name="T4" fmla="*/ 10 w 12"/>
                <a:gd name="T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8">
                  <a:moveTo>
                    <a:pt x="10" y="14"/>
                  </a:moveTo>
                  <a:cubicBezTo>
                    <a:pt x="10" y="14"/>
                    <a:pt x="1" y="0"/>
                    <a:pt x="1" y="3"/>
                  </a:cubicBezTo>
                  <a:cubicBezTo>
                    <a:pt x="0" y="5"/>
                    <a:pt x="12" y="18"/>
                    <a:pt x="1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357"/>
            <p:cNvSpPr>
              <a:spLocks/>
            </p:cNvSpPr>
            <p:nvPr/>
          </p:nvSpPr>
          <p:spPr bwMode="auto">
            <a:xfrm>
              <a:off x="4292604" y="2304191"/>
              <a:ext cx="55471" cy="70406"/>
            </a:xfrm>
            <a:custGeom>
              <a:avLst/>
              <a:gdLst>
                <a:gd name="T0" fmla="*/ 10 w 11"/>
                <a:gd name="T1" fmla="*/ 11 h 14"/>
                <a:gd name="T2" fmla="*/ 0 w 11"/>
                <a:gd name="T3" fmla="*/ 2 h 14"/>
                <a:gd name="T4" fmla="*/ 2 w 11"/>
                <a:gd name="T5" fmla="*/ 4 h 14"/>
                <a:gd name="T6" fmla="*/ 10 w 11"/>
                <a:gd name="T7" fmla="*/ 13 h 14"/>
                <a:gd name="T8" fmla="*/ 10 w 11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0" y="11"/>
                  </a:moveTo>
                  <a:cubicBezTo>
                    <a:pt x="10" y="11"/>
                    <a:pt x="5" y="0"/>
                    <a:pt x="0" y="2"/>
                  </a:cubicBezTo>
                  <a:cubicBezTo>
                    <a:pt x="0" y="2"/>
                    <a:pt x="0" y="3"/>
                    <a:pt x="2" y="4"/>
                  </a:cubicBezTo>
                  <a:cubicBezTo>
                    <a:pt x="3" y="5"/>
                    <a:pt x="9" y="10"/>
                    <a:pt x="10" y="13"/>
                  </a:cubicBezTo>
                  <a:cubicBezTo>
                    <a:pt x="10" y="13"/>
                    <a:pt x="11" y="14"/>
                    <a:pt x="1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358"/>
            <p:cNvSpPr>
              <a:spLocks/>
            </p:cNvSpPr>
            <p:nvPr/>
          </p:nvSpPr>
          <p:spPr bwMode="auto">
            <a:xfrm>
              <a:off x="4299006" y="2272188"/>
              <a:ext cx="40537" cy="51204"/>
            </a:xfrm>
            <a:custGeom>
              <a:avLst/>
              <a:gdLst>
                <a:gd name="T0" fmla="*/ 7 w 8"/>
                <a:gd name="T1" fmla="*/ 10 h 10"/>
                <a:gd name="T2" fmla="*/ 8 w 8"/>
                <a:gd name="T3" fmla="*/ 9 h 10"/>
                <a:gd name="T4" fmla="*/ 0 w 8"/>
                <a:gd name="T5" fmla="*/ 3 h 10"/>
                <a:gd name="T6" fmla="*/ 7 w 8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7" y="10"/>
                  </a:moveTo>
                  <a:cubicBezTo>
                    <a:pt x="7" y="10"/>
                    <a:pt x="8" y="10"/>
                    <a:pt x="8" y="9"/>
                  </a:cubicBezTo>
                  <a:cubicBezTo>
                    <a:pt x="8" y="8"/>
                    <a:pt x="0" y="0"/>
                    <a:pt x="0" y="3"/>
                  </a:cubicBezTo>
                  <a:cubicBezTo>
                    <a:pt x="0" y="7"/>
                    <a:pt x="6" y="7"/>
                    <a:pt x="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359"/>
            <p:cNvSpPr>
              <a:spLocks/>
            </p:cNvSpPr>
            <p:nvPr/>
          </p:nvSpPr>
          <p:spPr bwMode="auto">
            <a:xfrm>
              <a:off x="4292604" y="2257254"/>
              <a:ext cx="46937" cy="51204"/>
            </a:xfrm>
            <a:custGeom>
              <a:avLst/>
              <a:gdLst>
                <a:gd name="T0" fmla="*/ 8 w 9"/>
                <a:gd name="T1" fmla="*/ 8 h 10"/>
                <a:gd name="T2" fmla="*/ 9 w 9"/>
                <a:gd name="T3" fmla="*/ 9 h 10"/>
                <a:gd name="T4" fmla="*/ 3 w 9"/>
                <a:gd name="T5" fmla="*/ 2 h 10"/>
                <a:gd name="T6" fmla="*/ 3 w 9"/>
                <a:gd name="T7" fmla="*/ 4 h 10"/>
                <a:gd name="T8" fmla="*/ 8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8" y="8"/>
                  </a:moveTo>
                  <a:cubicBezTo>
                    <a:pt x="8" y="8"/>
                    <a:pt x="9" y="10"/>
                    <a:pt x="9" y="9"/>
                  </a:cubicBezTo>
                  <a:cubicBezTo>
                    <a:pt x="9" y="7"/>
                    <a:pt x="5" y="0"/>
                    <a:pt x="3" y="2"/>
                  </a:cubicBezTo>
                  <a:cubicBezTo>
                    <a:pt x="0" y="3"/>
                    <a:pt x="2" y="3"/>
                    <a:pt x="3" y="4"/>
                  </a:cubicBezTo>
                  <a:cubicBezTo>
                    <a:pt x="5" y="5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360"/>
            <p:cNvSpPr>
              <a:spLocks/>
            </p:cNvSpPr>
            <p:nvPr/>
          </p:nvSpPr>
          <p:spPr bwMode="auto">
            <a:xfrm>
              <a:off x="4307540" y="2252987"/>
              <a:ext cx="36270" cy="40537"/>
            </a:xfrm>
            <a:custGeom>
              <a:avLst/>
              <a:gdLst>
                <a:gd name="T0" fmla="*/ 7 w 7"/>
                <a:gd name="T1" fmla="*/ 7 h 8"/>
                <a:gd name="T2" fmla="*/ 3 w 7"/>
                <a:gd name="T3" fmla="*/ 1 h 8"/>
                <a:gd name="T4" fmla="*/ 7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7" y="7"/>
                    <a:pt x="6" y="0"/>
                    <a:pt x="3" y="1"/>
                  </a:cubicBezTo>
                  <a:cubicBezTo>
                    <a:pt x="0" y="1"/>
                    <a:pt x="7" y="8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361"/>
            <p:cNvSpPr>
              <a:spLocks/>
            </p:cNvSpPr>
            <p:nvPr/>
          </p:nvSpPr>
          <p:spPr bwMode="auto">
            <a:xfrm>
              <a:off x="4838783" y="1768680"/>
              <a:ext cx="898208" cy="716859"/>
            </a:xfrm>
            <a:custGeom>
              <a:avLst/>
              <a:gdLst>
                <a:gd name="T0" fmla="*/ 33 w 178"/>
                <a:gd name="T1" fmla="*/ 106 h 142"/>
                <a:gd name="T2" fmla="*/ 32 w 178"/>
                <a:gd name="T3" fmla="*/ 87 h 142"/>
                <a:gd name="T4" fmla="*/ 89 w 178"/>
                <a:gd name="T5" fmla="*/ 0 h 142"/>
                <a:gd name="T6" fmla="*/ 68 w 178"/>
                <a:gd name="T7" fmla="*/ 27 h 142"/>
                <a:gd name="T8" fmla="*/ 80 w 178"/>
                <a:gd name="T9" fmla="*/ 17 h 142"/>
                <a:gd name="T10" fmla="*/ 81 w 178"/>
                <a:gd name="T11" fmla="*/ 22 h 142"/>
                <a:gd name="T12" fmla="*/ 75 w 178"/>
                <a:gd name="T13" fmla="*/ 38 h 142"/>
                <a:gd name="T14" fmla="*/ 69 w 178"/>
                <a:gd name="T15" fmla="*/ 54 h 142"/>
                <a:gd name="T16" fmla="*/ 67 w 178"/>
                <a:gd name="T17" fmla="*/ 70 h 142"/>
                <a:gd name="T18" fmla="*/ 66 w 178"/>
                <a:gd name="T19" fmla="*/ 80 h 142"/>
                <a:gd name="T20" fmla="*/ 149 w 178"/>
                <a:gd name="T21" fmla="*/ 23 h 142"/>
                <a:gd name="T22" fmla="*/ 124 w 178"/>
                <a:gd name="T23" fmla="*/ 42 h 142"/>
                <a:gd name="T24" fmla="*/ 109 w 178"/>
                <a:gd name="T25" fmla="*/ 60 h 142"/>
                <a:gd name="T26" fmla="*/ 126 w 178"/>
                <a:gd name="T27" fmla="*/ 51 h 142"/>
                <a:gd name="T28" fmla="*/ 128 w 178"/>
                <a:gd name="T29" fmla="*/ 51 h 142"/>
                <a:gd name="T30" fmla="*/ 111 w 178"/>
                <a:gd name="T31" fmla="*/ 62 h 142"/>
                <a:gd name="T32" fmla="*/ 135 w 178"/>
                <a:gd name="T33" fmla="*/ 55 h 142"/>
                <a:gd name="T34" fmla="*/ 172 w 178"/>
                <a:gd name="T35" fmla="*/ 40 h 142"/>
                <a:gd name="T36" fmla="*/ 102 w 178"/>
                <a:gd name="T37" fmla="*/ 75 h 142"/>
                <a:gd name="T38" fmla="*/ 75 w 178"/>
                <a:gd name="T39" fmla="*/ 102 h 142"/>
                <a:gd name="T40" fmla="*/ 90 w 178"/>
                <a:gd name="T41" fmla="*/ 94 h 142"/>
                <a:gd name="T42" fmla="*/ 84 w 178"/>
                <a:gd name="T43" fmla="*/ 106 h 142"/>
                <a:gd name="T44" fmla="*/ 99 w 178"/>
                <a:gd name="T45" fmla="*/ 96 h 142"/>
                <a:gd name="T46" fmla="*/ 100 w 178"/>
                <a:gd name="T47" fmla="*/ 96 h 142"/>
                <a:gd name="T48" fmla="*/ 93 w 178"/>
                <a:gd name="T49" fmla="*/ 111 h 142"/>
                <a:gd name="T50" fmla="*/ 113 w 178"/>
                <a:gd name="T51" fmla="*/ 102 h 142"/>
                <a:gd name="T52" fmla="*/ 114 w 178"/>
                <a:gd name="T53" fmla="*/ 103 h 142"/>
                <a:gd name="T54" fmla="*/ 110 w 178"/>
                <a:gd name="T55" fmla="*/ 113 h 142"/>
                <a:gd name="T56" fmla="*/ 128 w 178"/>
                <a:gd name="T57" fmla="*/ 103 h 142"/>
                <a:gd name="T58" fmla="*/ 129 w 178"/>
                <a:gd name="T59" fmla="*/ 103 h 142"/>
                <a:gd name="T60" fmla="*/ 129 w 178"/>
                <a:gd name="T61" fmla="*/ 110 h 142"/>
                <a:gd name="T62" fmla="*/ 138 w 178"/>
                <a:gd name="T63" fmla="*/ 103 h 142"/>
                <a:gd name="T64" fmla="*/ 131 w 178"/>
                <a:gd name="T65" fmla="*/ 112 h 142"/>
                <a:gd name="T66" fmla="*/ 156 w 178"/>
                <a:gd name="T67" fmla="*/ 103 h 142"/>
                <a:gd name="T68" fmla="*/ 157 w 178"/>
                <a:gd name="T69" fmla="*/ 103 h 142"/>
                <a:gd name="T70" fmla="*/ 127 w 178"/>
                <a:gd name="T71" fmla="*/ 121 h 142"/>
                <a:gd name="T72" fmla="*/ 53 w 178"/>
                <a:gd name="T73" fmla="*/ 125 h 142"/>
                <a:gd name="T74" fmla="*/ 37 w 178"/>
                <a:gd name="T75" fmla="*/ 106 h 142"/>
                <a:gd name="T76" fmla="*/ 38 w 178"/>
                <a:gd name="T77" fmla="*/ 126 h 142"/>
                <a:gd name="T78" fmla="*/ 46 w 178"/>
                <a:gd name="T79" fmla="*/ 135 h 142"/>
                <a:gd name="T80" fmla="*/ 44 w 178"/>
                <a:gd name="T81" fmla="*/ 135 h 142"/>
                <a:gd name="T82" fmla="*/ 24 w 178"/>
                <a:gd name="T83" fmla="*/ 133 h 142"/>
                <a:gd name="T84" fmla="*/ 5 w 178"/>
                <a:gd name="T85" fmla="*/ 142 h 142"/>
                <a:gd name="T86" fmla="*/ 0 w 178"/>
                <a:gd name="T87" fmla="*/ 139 h 142"/>
                <a:gd name="T88" fmla="*/ 13 w 178"/>
                <a:gd name="T89" fmla="*/ 11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8" h="142">
                  <a:moveTo>
                    <a:pt x="13" y="119"/>
                  </a:moveTo>
                  <a:cubicBezTo>
                    <a:pt x="13" y="119"/>
                    <a:pt x="17" y="106"/>
                    <a:pt x="33" y="106"/>
                  </a:cubicBezTo>
                  <a:cubicBezTo>
                    <a:pt x="33" y="106"/>
                    <a:pt x="30" y="105"/>
                    <a:pt x="30" y="102"/>
                  </a:cubicBezTo>
                  <a:cubicBezTo>
                    <a:pt x="30" y="100"/>
                    <a:pt x="32" y="94"/>
                    <a:pt x="32" y="87"/>
                  </a:cubicBezTo>
                  <a:cubicBezTo>
                    <a:pt x="31" y="81"/>
                    <a:pt x="37" y="68"/>
                    <a:pt x="39" y="62"/>
                  </a:cubicBezTo>
                  <a:cubicBezTo>
                    <a:pt x="42" y="57"/>
                    <a:pt x="78" y="0"/>
                    <a:pt x="89" y="0"/>
                  </a:cubicBezTo>
                  <a:cubicBezTo>
                    <a:pt x="89" y="0"/>
                    <a:pt x="85" y="6"/>
                    <a:pt x="82" y="10"/>
                  </a:cubicBezTo>
                  <a:cubicBezTo>
                    <a:pt x="80" y="13"/>
                    <a:pt x="65" y="29"/>
                    <a:pt x="68" y="27"/>
                  </a:cubicBezTo>
                  <a:cubicBezTo>
                    <a:pt x="71" y="26"/>
                    <a:pt x="81" y="10"/>
                    <a:pt x="86" y="8"/>
                  </a:cubicBezTo>
                  <a:cubicBezTo>
                    <a:pt x="86" y="8"/>
                    <a:pt x="87" y="10"/>
                    <a:pt x="80" y="17"/>
                  </a:cubicBezTo>
                  <a:cubicBezTo>
                    <a:pt x="80" y="17"/>
                    <a:pt x="78" y="19"/>
                    <a:pt x="80" y="19"/>
                  </a:cubicBezTo>
                  <a:cubicBezTo>
                    <a:pt x="82" y="19"/>
                    <a:pt x="82" y="19"/>
                    <a:pt x="81" y="22"/>
                  </a:cubicBezTo>
                  <a:cubicBezTo>
                    <a:pt x="80" y="25"/>
                    <a:pt x="75" y="32"/>
                    <a:pt x="76" y="32"/>
                  </a:cubicBezTo>
                  <a:cubicBezTo>
                    <a:pt x="77" y="33"/>
                    <a:pt x="77" y="35"/>
                    <a:pt x="75" y="38"/>
                  </a:cubicBezTo>
                  <a:cubicBezTo>
                    <a:pt x="73" y="40"/>
                    <a:pt x="73" y="44"/>
                    <a:pt x="73" y="46"/>
                  </a:cubicBezTo>
                  <a:cubicBezTo>
                    <a:pt x="73" y="48"/>
                    <a:pt x="70" y="51"/>
                    <a:pt x="69" y="54"/>
                  </a:cubicBezTo>
                  <a:cubicBezTo>
                    <a:pt x="68" y="58"/>
                    <a:pt x="70" y="60"/>
                    <a:pt x="69" y="63"/>
                  </a:cubicBezTo>
                  <a:cubicBezTo>
                    <a:pt x="68" y="65"/>
                    <a:pt x="67" y="67"/>
                    <a:pt x="67" y="70"/>
                  </a:cubicBezTo>
                  <a:cubicBezTo>
                    <a:pt x="67" y="73"/>
                    <a:pt x="70" y="73"/>
                    <a:pt x="67" y="75"/>
                  </a:cubicBezTo>
                  <a:cubicBezTo>
                    <a:pt x="64" y="78"/>
                    <a:pt x="63" y="79"/>
                    <a:pt x="66" y="80"/>
                  </a:cubicBezTo>
                  <a:cubicBezTo>
                    <a:pt x="69" y="81"/>
                    <a:pt x="95" y="64"/>
                    <a:pt x="99" y="60"/>
                  </a:cubicBezTo>
                  <a:cubicBezTo>
                    <a:pt x="106" y="54"/>
                    <a:pt x="137" y="25"/>
                    <a:pt x="149" y="23"/>
                  </a:cubicBezTo>
                  <a:cubicBezTo>
                    <a:pt x="149" y="23"/>
                    <a:pt x="114" y="46"/>
                    <a:pt x="107" y="59"/>
                  </a:cubicBezTo>
                  <a:cubicBezTo>
                    <a:pt x="107" y="59"/>
                    <a:pt x="123" y="42"/>
                    <a:pt x="124" y="42"/>
                  </a:cubicBezTo>
                  <a:cubicBezTo>
                    <a:pt x="125" y="43"/>
                    <a:pt x="122" y="48"/>
                    <a:pt x="122" y="49"/>
                  </a:cubicBezTo>
                  <a:cubicBezTo>
                    <a:pt x="121" y="50"/>
                    <a:pt x="109" y="60"/>
                    <a:pt x="109" y="6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4" y="50"/>
                    <a:pt x="126" y="50"/>
                    <a:pt x="126" y="51"/>
                  </a:cubicBezTo>
                  <a:cubicBezTo>
                    <a:pt x="126" y="52"/>
                    <a:pt x="114" y="58"/>
                    <a:pt x="114" y="58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8" y="51"/>
                    <a:pt x="131" y="53"/>
                    <a:pt x="131" y="54"/>
                  </a:cubicBezTo>
                  <a:cubicBezTo>
                    <a:pt x="131" y="55"/>
                    <a:pt x="111" y="62"/>
                    <a:pt x="111" y="62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2" y="54"/>
                    <a:pt x="136" y="54"/>
                    <a:pt x="135" y="55"/>
                  </a:cubicBezTo>
                  <a:cubicBezTo>
                    <a:pt x="134" y="56"/>
                    <a:pt x="114" y="64"/>
                    <a:pt x="114" y="64"/>
                  </a:cubicBezTo>
                  <a:cubicBezTo>
                    <a:pt x="114" y="64"/>
                    <a:pt x="172" y="41"/>
                    <a:pt x="172" y="40"/>
                  </a:cubicBezTo>
                  <a:cubicBezTo>
                    <a:pt x="172" y="40"/>
                    <a:pt x="120" y="65"/>
                    <a:pt x="112" y="68"/>
                  </a:cubicBezTo>
                  <a:cubicBezTo>
                    <a:pt x="103" y="71"/>
                    <a:pt x="102" y="74"/>
                    <a:pt x="102" y="75"/>
                  </a:cubicBezTo>
                  <a:cubicBezTo>
                    <a:pt x="101" y="76"/>
                    <a:pt x="87" y="92"/>
                    <a:pt x="84" y="94"/>
                  </a:cubicBezTo>
                  <a:cubicBezTo>
                    <a:pt x="81" y="95"/>
                    <a:pt x="78" y="102"/>
                    <a:pt x="75" y="102"/>
                  </a:cubicBezTo>
                  <a:cubicBezTo>
                    <a:pt x="75" y="102"/>
                    <a:pt x="79" y="103"/>
                    <a:pt x="84" y="95"/>
                  </a:cubicBezTo>
                  <a:cubicBezTo>
                    <a:pt x="84" y="95"/>
                    <a:pt x="89" y="95"/>
                    <a:pt x="90" y="94"/>
                  </a:cubicBezTo>
                  <a:cubicBezTo>
                    <a:pt x="91" y="93"/>
                    <a:pt x="93" y="93"/>
                    <a:pt x="93" y="94"/>
                  </a:cubicBezTo>
                  <a:cubicBezTo>
                    <a:pt x="93" y="95"/>
                    <a:pt x="90" y="104"/>
                    <a:pt x="84" y="106"/>
                  </a:cubicBezTo>
                  <a:cubicBezTo>
                    <a:pt x="78" y="109"/>
                    <a:pt x="89" y="107"/>
                    <a:pt x="95" y="94"/>
                  </a:cubicBezTo>
                  <a:cubicBezTo>
                    <a:pt x="95" y="94"/>
                    <a:pt x="99" y="93"/>
                    <a:pt x="99" y="96"/>
                  </a:cubicBezTo>
                  <a:cubicBezTo>
                    <a:pt x="99" y="96"/>
                    <a:pt x="94" y="107"/>
                    <a:pt x="89" y="109"/>
                  </a:cubicBezTo>
                  <a:cubicBezTo>
                    <a:pt x="89" y="109"/>
                    <a:pt x="93" y="110"/>
                    <a:pt x="100" y="96"/>
                  </a:cubicBezTo>
                  <a:cubicBezTo>
                    <a:pt x="100" y="96"/>
                    <a:pt x="106" y="97"/>
                    <a:pt x="105" y="101"/>
                  </a:cubicBezTo>
                  <a:cubicBezTo>
                    <a:pt x="105" y="101"/>
                    <a:pt x="98" y="110"/>
                    <a:pt x="93" y="111"/>
                  </a:cubicBezTo>
                  <a:cubicBezTo>
                    <a:pt x="93" y="111"/>
                    <a:pt x="99" y="110"/>
                    <a:pt x="105" y="101"/>
                  </a:cubicBezTo>
                  <a:cubicBezTo>
                    <a:pt x="105" y="101"/>
                    <a:pt x="113" y="99"/>
                    <a:pt x="113" y="102"/>
                  </a:cubicBezTo>
                  <a:cubicBezTo>
                    <a:pt x="112" y="105"/>
                    <a:pt x="105" y="111"/>
                    <a:pt x="102" y="112"/>
                  </a:cubicBezTo>
                  <a:cubicBezTo>
                    <a:pt x="102" y="112"/>
                    <a:pt x="109" y="110"/>
                    <a:pt x="114" y="103"/>
                  </a:cubicBezTo>
                  <a:cubicBezTo>
                    <a:pt x="114" y="103"/>
                    <a:pt x="119" y="102"/>
                    <a:pt x="119" y="104"/>
                  </a:cubicBezTo>
                  <a:cubicBezTo>
                    <a:pt x="119" y="106"/>
                    <a:pt x="114" y="111"/>
                    <a:pt x="110" y="113"/>
                  </a:cubicBezTo>
                  <a:cubicBezTo>
                    <a:pt x="110" y="113"/>
                    <a:pt x="117" y="111"/>
                    <a:pt x="120" y="103"/>
                  </a:cubicBezTo>
                  <a:cubicBezTo>
                    <a:pt x="120" y="103"/>
                    <a:pt x="129" y="101"/>
                    <a:pt x="128" y="103"/>
                  </a:cubicBezTo>
                  <a:cubicBezTo>
                    <a:pt x="127" y="106"/>
                    <a:pt x="122" y="110"/>
                    <a:pt x="120" y="111"/>
                  </a:cubicBezTo>
                  <a:cubicBezTo>
                    <a:pt x="120" y="111"/>
                    <a:pt x="127" y="107"/>
                    <a:pt x="129" y="103"/>
                  </a:cubicBezTo>
                  <a:cubicBezTo>
                    <a:pt x="129" y="103"/>
                    <a:pt x="139" y="102"/>
                    <a:pt x="137" y="103"/>
                  </a:cubicBezTo>
                  <a:cubicBezTo>
                    <a:pt x="136" y="105"/>
                    <a:pt x="129" y="110"/>
                    <a:pt x="129" y="110"/>
                  </a:cubicBezTo>
                  <a:cubicBezTo>
                    <a:pt x="129" y="110"/>
                    <a:pt x="136" y="106"/>
                    <a:pt x="138" y="103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9" y="103"/>
                    <a:pt x="148" y="101"/>
                    <a:pt x="147" y="104"/>
                  </a:cubicBezTo>
                  <a:cubicBezTo>
                    <a:pt x="147" y="104"/>
                    <a:pt x="136" y="111"/>
                    <a:pt x="131" y="112"/>
                  </a:cubicBezTo>
                  <a:cubicBezTo>
                    <a:pt x="131" y="112"/>
                    <a:pt x="146" y="106"/>
                    <a:pt x="148" y="103"/>
                  </a:cubicBezTo>
                  <a:cubicBezTo>
                    <a:pt x="148" y="103"/>
                    <a:pt x="158" y="102"/>
                    <a:pt x="156" y="103"/>
                  </a:cubicBezTo>
                  <a:cubicBezTo>
                    <a:pt x="154" y="104"/>
                    <a:pt x="136" y="112"/>
                    <a:pt x="135" y="112"/>
                  </a:cubicBezTo>
                  <a:cubicBezTo>
                    <a:pt x="135" y="113"/>
                    <a:pt x="157" y="104"/>
                    <a:pt x="157" y="103"/>
                  </a:cubicBezTo>
                  <a:cubicBezTo>
                    <a:pt x="178" y="103"/>
                    <a:pt x="178" y="103"/>
                    <a:pt x="178" y="103"/>
                  </a:cubicBezTo>
                  <a:cubicBezTo>
                    <a:pt x="178" y="103"/>
                    <a:pt x="130" y="119"/>
                    <a:pt x="127" y="121"/>
                  </a:cubicBezTo>
                  <a:cubicBezTo>
                    <a:pt x="124" y="123"/>
                    <a:pt x="88" y="132"/>
                    <a:pt x="77" y="131"/>
                  </a:cubicBezTo>
                  <a:cubicBezTo>
                    <a:pt x="66" y="130"/>
                    <a:pt x="57" y="125"/>
                    <a:pt x="53" y="125"/>
                  </a:cubicBezTo>
                  <a:cubicBezTo>
                    <a:pt x="49" y="124"/>
                    <a:pt x="47" y="125"/>
                    <a:pt x="47" y="121"/>
                  </a:cubicBezTo>
                  <a:cubicBezTo>
                    <a:pt x="46" y="118"/>
                    <a:pt x="46" y="107"/>
                    <a:pt x="37" y="106"/>
                  </a:cubicBezTo>
                  <a:cubicBezTo>
                    <a:pt x="37" y="106"/>
                    <a:pt x="39" y="107"/>
                    <a:pt x="42" y="110"/>
                  </a:cubicBezTo>
                  <a:cubicBezTo>
                    <a:pt x="45" y="114"/>
                    <a:pt x="48" y="122"/>
                    <a:pt x="38" y="126"/>
                  </a:cubicBezTo>
                  <a:cubicBezTo>
                    <a:pt x="38" y="126"/>
                    <a:pt x="48" y="128"/>
                    <a:pt x="50" y="134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4" y="135"/>
                    <a:pt x="38" y="131"/>
                    <a:pt x="36" y="131"/>
                  </a:cubicBezTo>
                  <a:cubicBezTo>
                    <a:pt x="34" y="131"/>
                    <a:pt x="27" y="132"/>
                    <a:pt x="24" y="133"/>
                  </a:cubicBezTo>
                  <a:cubicBezTo>
                    <a:pt x="23" y="134"/>
                    <a:pt x="20" y="136"/>
                    <a:pt x="17" y="137"/>
                  </a:cubicBezTo>
                  <a:cubicBezTo>
                    <a:pt x="13" y="140"/>
                    <a:pt x="8" y="142"/>
                    <a:pt x="5" y="142"/>
                  </a:cubicBezTo>
                  <a:cubicBezTo>
                    <a:pt x="5" y="142"/>
                    <a:pt x="15" y="137"/>
                    <a:pt x="15" y="136"/>
                  </a:cubicBezTo>
                  <a:cubicBezTo>
                    <a:pt x="15" y="136"/>
                    <a:pt x="7" y="133"/>
                    <a:pt x="0" y="139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23"/>
                    <a:pt x="13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362"/>
            <p:cNvSpPr>
              <a:spLocks/>
            </p:cNvSpPr>
            <p:nvPr/>
          </p:nvSpPr>
          <p:spPr bwMode="auto">
            <a:xfrm>
              <a:off x="4864385" y="2378864"/>
              <a:ext cx="59738" cy="59738"/>
            </a:xfrm>
            <a:custGeom>
              <a:avLst/>
              <a:gdLst>
                <a:gd name="T0" fmla="*/ 4 w 12"/>
                <a:gd name="T1" fmla="*/ 12 h 12"/>
                <a:gd name="T2" fmla="*/ 2 w 12"/>
                <a:gd name="T3" fmla="*/ 8 h 12"/>
                <a:gd name="T4" fmla="*/ 9 w 12"/>
                <a:gd name="T5" fmla="*/ 1 h 12"/>
                <a:gd name="T6" fmla="*/ 11 w 12"/>
                <a:gd name="T7" fmla="*/ 7 h 12"/>
                <a:gd name="T8" fmla="*/ 4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4" y="12"/>
                  </a:moveTo>
                  <a:cubicBezTo>
                    <a:pt x="4" y="12"/>
                    <a:pt x="0" y="12"/>
                    <a:pt x="2" y="8"/>
                  </a:cubicBezTo>
                  <a:cubicBezTo>
                    <a:pt x="3" y="5"/>
                    <a:pt x="5" y="0"/>
                    <a:pt x="9" y="1"/>
                  </a:cubicBezTo>
                  <a:cubicBezTo>
                    <a:pt x="12" y="2"/>
                    <a:pt x="12" y="4"/>
                    <a:pt x="11" y="7"/>
                  </a:cubicBezTo>
                  <a:cubicBezTo>
                    <a:pt x="10" y="9"/>
                    <a:pt x="5" y="12"/>
                    <a:pt x="4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1363"/>
            <p:cNvSpPr>
              <a:spLocks noChangeArrowheads="1"/>
            </p:cNvSpPr>
            <p:nvPr/>
          </p:nvSpPr>
          <p:spPr bwMode="auto">
            <a:xfrm>
              <a:off x="4909189" y="2415134"/>
              <a:ext cx="36270" cy="341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Oval 1364"/>
            <p:cNvSpPr>
              <a:spLocks noChangeArrowheads="1"/>
            </p:cNvSpPr>
            <p:nvPr/>
          </p:nvSpPr>
          <p:spPr bwMode="auto">
            <a:xfrm>
              <a:off x="4919856" y="2423668"/>
              <a:ext cx="19202" cy="213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1365"/>
            <p:cNvSpPr>
              <a:spLocks noChangeArrowheads="1"/>
            </p:cNvSpPr>
            <p:nvPr/>
          </p:nvSpPr>
          <p:spPr bwMode="auto">
            <a:xfrm>
              <a:off x="4919856" y="2423668"/>
              <a:ext cx="8534" cy="1066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366"/>
            <p:cNvSpPr>
              <a:spLocks/>
            </p:cNvSpPr>
            <p:nvPr/>
          </p:nvSpPr>
          <p:spPr bwMode="auto">
            <a:xfrm>
              <a:off x="5318823" y="2095107"/>
              <a:ext cx="119477" cy="136545"/>
            </a:xfrm>
            <a:custGeom>
              <a:avLst/>
              <a:gdLst>
                <a:gd name="T0" fmla="*/ 0 w 24"/>
                <a:gd name="T1" fmla="*/ 27 h 27"/>
                <a:gd name="T2" fmla="*/ 16 w 24"/>
                <a:gd name="T3" fmla="*/ 8 h 27"/>
                <a:gd name="T4" fmla="*/ 24 w 24"/>
                <a:gd name="T5" fmla="*/ 0 h 27"/>
                <a:gd name="T6" fmla="*/ 14 w 24"/>
                <a:gd name="T7" fmla="*/ 8 h 27"/>
                <a:gd name="T8" fmla="*/ 0 w 24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7">
                  <a:moveTo>
                    <a:pt x="0" y="27"/>
                  </a:moveTo>
                  <a:cubicBezTo>
                    <a:pt x="0" y="27"/>
                    <a:pt x="15" y="14"/>
                    <a:pt x="16" y="8"/>
                  </a:cubicBezTo>
                  <a:cubicBezTo>
                    <a:pt x="16" y="2"/>
                    <a:pt x="24" y="0"/>
                    <a:pt x="24" y="0"/>
                  </a:cubicBezTo>
                  <a:cubicBezTo>
                    <a:pt x="24" y="0"/>
                    <a:pt x="14" y="6"/>
                    <a:pt x="14" y="8"/>
                  </a:cubicBezTo>
                  <a:cubicBezTo>
                    <a:pt x="14" y="10"/>
                    <a:pt x="4" y="24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367"/>
            <p:cNvSpPr>
              <a:spLocks/>
            </p:cNvSpPr>
            <p:nvPr/>
          </p:nvSpPr>
          <p:spPr bwMode="auto">
            <a:xfrm>
              <a:off x="5079870" y="1858287"/>
              <a:ext cx="162147" cy="192016"/>
            </a:xfrm>
            <a:custGeom>
              <a:avLst/>
              <a:gdLst>
                <a:gd name="T0" fmla="*/ 1 w 32"/>
                <a:gd name="T1" fmla="*/ 37 h 38"/>
                <a:gd name="T2" fmla="*/ 32 w 32"/>
                <a:gd name="T3" fmla="*/ 3 h 38"/>
                <a:gd name="T4" fmla="*/ 1 w 32"/>
                <a:gd name="T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8">
                  <a:moveTo>
                    <a:pt x="1" y="37"/>
                  </a:moveTo>
                  <a:cubicBezTo>
                    <a:pt x="1" y="37"/>
                    <a:pt x="32" y="0"/>
                    <a:pt x="32" y="3"/>
                  </a:cubicBezTo>
                  <a:cubicBezTo>
                    <a:pt x="32" y="7"/>
                    <a:pt x="0" y="38"/>
                    <a:pt x="1" y="37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368"/>
            <p:cNvSpPr>
              <a:spLocks/>
            </p:cNvSpPr>
            <p:nvPr/>
          </p:nvSpPr>
          <p:spPr bwMode="auto">
            <a:xfrm>
              <a:off x="5101205" y="1924427"/>
              <a:ext cx="115210" cy="115210"/>
            </a:xfrm>
            <a:custGeom>
              <a:avLst/>
              <a:gdLst>
                <a:gd name="T0" fmla="*/ 0 w 23"/>
                <a:gd name="T1" fmla="*/ 23 h 23"/>
                <a:gd name="T2" fmla="*/ 23 w 23"/>
                <a:gd name="T3" fmla="*/ 3 h 23"/>
                <a:gd name="T4" fmla="*/ 0 w 23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0" y="23"/>
                  </a:moveTo>
                  <a:cubicBezTo>
                    <a:pt x="0" y="23"/>
                    <a:pt x="23" y="0"/>
                    <a:pt x="23" y="3"/>
                  </a:cubicBezTo>
                  <a:cubicBezTo>
                    <a:pt x="22" y="6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369"/>
            <p:cNvSpPr>
              <a:spLocks/>
            </p:cNvSpPr>
            <p:nvPr/>
          </p:nvSpPr>
          <p:spPr bwMode="auto">
            <a:xfrm>
              <a:off x="5105472" y="1960696"/>
              <a:ext cx="91742" cy="96009"/>
            </a:xfrm>
            <a:custGeom>
              <a:avLst/>
              <a:gdLst>
                <a:gd name="T0" fmla="*/ 0 w 18"/>
                <a:gd name="T1" fmla="*/ 19 h 19"/>
                <a:gd name="T2" fmla="*/ 18 w 18"/>
                <a:gd name="T3" fmla="*/ 4 h 19"/>
                <a:gd name="T4" fmla="*/ 0 w 18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0" y="19"/>
                  </a:moveTo>
                  <a:cubicBezTo>
                    <a:pt x="0" y="19"/>
                    <a:pt x="17" y="0"/>
                    <a:pt x="18" y="4"/>
                  </a:cubicBezTo>
                  <a:cubicBezTo>
                    <a:pt x="16" y="7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370"/>
            <p:cNvSpPr>
              <a:spLocks/>
            </p:cNvSpPr>
            <p:nvPr/>
          </p:nvSpPr>
          <p:spPr bwMode="auto">
            <a:xfrm>
              <a:off x="5116139" y="2005500"/>
              <a:ext cx="70406" cy="74673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3 h 15"/>
                <a:gd name="T4" fmla="*/ 0 w 1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0" y="15"/>
                    <a:pt x="14" y="0"/>
                    <a:pt x="14" y="3"/>
                  </a:cubicBezTo>
                  <a:cubicBezTo>
                    <a:pt x="13" y="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71"/>
            <p:cNvSpPr>
              <a:spLocks/>
            </p:cNvSpPr>
            <p:nvPr/>
          </p:nvSpPr>
          <p:spPr bwMode="auto">
            <a:xfrm>
              <a:off x="5111872" y="2035369"/>
              <a:ext cx="70406" cy="70406"/>
            </a:xfrm>
            <a:custGeom>
              <a:avLst/>
              <a:gdLst>
                <a:gd name="T0" fmla="*/ 1 w 14"/>
                <a:gd name="T1" fmla="*/ 12 h 14"/>
                <a:gd name="T2" fmla="*/ 13 w 14"/>
                <a:gd name="T3" fmla="*/ 3 h 14"/>
                <a:gd name="T4" fmla="*/ 1 w 14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1" y="12"/>
                  </a:moveTo>
                  <a:cubicBezTo>
                    <a:pt x="1" y="12"/>
                    <a:pt x="14" y="0"/>
                    <a:pt x="13" y="3"/>
                  </a:cubicBezTo>
                  <a:cubicBezTo>
                    <a:pt x="11" y="7"/>
                    <a:pt x="0" y="14"/>
                    <a:pt x="1" y="12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372"/>
            <p:cNvSpPr>
              <a:spLocks/>
            </p:cNvSpPr>
            <p:nvPr/>
          </p:nvSpPr>
          <p:spPr bwMode="auto">
            <a:xfrm>
              <a:off x="5126807" y="2060971"/>
              <a:ext cx="55471" cy="59738"/>
            </a:xfrm>
            <a:custGeom>
              <a:avLst/>
              <a:gdLst>
                <a:gd name="T0" fmla="*/ 0 w 11"/>
                <a:gd name="T1" fmla="*/ 9 h 12"/>
                <a:gd name="T2" fmla="*/ 10 w 11"/>
                <a:gd name="T3" fmla="*/ 2 h 12"/>
                <a:gd name="T4" fmla="*/ 0 w 1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0" y="9"/>
                  </a:moveTo>
                  <a:cubicBezTo>
                    <a:pt x="0" y="9"/>
                    <a:pt x="11" y="0"/>
                    <a:pt x="10" y="2"/>
                  </a:cubicBezTo>
                  <a:cubicBezTo>
                    <a:pt x="9" y="4"/>
                    <a:pt x="0" y="12"/>
                    <a:pt x="0" y="9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373"/>
            <p:cNvSpPr>
              <a:spLocks/>
            </p:cNvSpPr>
            <p:nvPr/>
          </p:nvSpPr>
          <p:spPr bwMode="auto">
            <a:xfrm>
              <a:off x="5131074" y="2075905"/>
              <a:ext cx="51204" cy="51204"/>
            </a:xfrm>
            <a:custGeom>
              <a:avLst/>
              <a:gdLst>
                <a:gd name="T0" fmla="*/ 1 w 10"/>
                <a:gd name="T1" fmla="*/ 7 h 10"/>
                <a:gd name="T2" fmla="*/ 10 w 10"/>
                <a:gd name="T3" fmla="*/ 1 h 10"/>
                <a:gd name="T4" fmla="*/ 1 w 10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" y="7"/>
                  </a:moveTo>
                  <a:cubicBezTo>
                    <a:pt x="1" y="7"/>
                    <a:pt x="10" y="0"/>
                    <a:pt x="10" y="1"/>
                  </a:cubicBezTo>
                  <a:cubicBezTo>
                    <a:pt x="10" y="3"/>
                    <a:pt x="0" y="10"/>
                    <a:pt x="1" y="7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374"/>
            <p:cNvSpPr>
              <a:spLocks/>
            </p:cNvSpPr>
            <p:nvPr/>
          </p:nvSpPr>
          <p:spPr bwMode="auto">
            <a:xfrm>
              <a:off x="5141741" y="2095107"/>
              <a:ext cx="29869" cy="36270"/>
            </a:xfrm>
            <a:custGeom>
              <a:avLst/>
              <a:gdLst>
                <a:gd name="T0" fmla="*/ 1 w 6"/>
                <a:gd name="T1" fmla="*/ 5 h 7"/>
                <a:gd name="T2" fmla="*/ 6 w 6"/>
                <a:gd name="T3" fmla="*/ 1 h 7"/>
                <a:gd name="T4" fmla="*/ 1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5"/>
                  </a:moveTo>
                  <a:cubicBezTo>
                    <a:pt x="1" y="5"/>
                    <a:pt x="6" y="0"/>
                    <a:pt x="6" y="1"/>
                  </a:cubicBezTo>
                  <a:cubicBezTo>
                    <a:pt x="6" y="2"/>
                    <a:pt x="0" y="7"/>
                    <a:pt x="1" y="5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375"/>
            <p:cNvSpPr>
              <a:spLocks/>
            </p:cNvSpPr>
            <p:nvPr/>
          </p:nvSpPr>
          <p:spPr bwMode="auto">
            <a:xfrm>
              <a:off x="5146008" y="2105774"/>
              <a:ext cx="29869" cy="36270"/>
            </a:xfrm>
            <a:custGeom>
              <a:avLst/>
              <a:gdLst>
                <a:gd name="T0" fmla="*/ 1 w 6"/>
                <a:gd name="T1" fmla="*/ 5 h 7"/>
                <a:gd name="T2" fmla="*/ 5 w 6"/>
                <a:gd name="T3" fmla="*/ 2 h 7"/>
                <a:gd name="T4" fmla="*/ 1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5"/>
                  </a:moveTo>
                  <a:cubicBezTo>
                    <a:pt x="1" y="5"/>
                    <a:pt x="6" y="0"/>
                    <a:pt x="5" y="2"/>
                  </a:cubicBezTo>
                  <a:cubicBezTo>
                    <a:pt x="4" y="3"/>
                    <a:pt x="0" y="7"/>
                    <a:pt x="1" y="5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376"/>
            <p:cNvSpPr>
              <a:spLocks/>
            </p:cNvSpPr>
            <p:nvPr/>
          </p:nvSpPr>
          <p:spPr bwMode="auto">
            <a:xfrm>
              <a:off x="5152409" y="2120710"/>
              <a:ext cx="23469" cy="25602"/>
            </a:xfrm>
            <a:custGeom>
              <a:avLst/>
              <a:gdLst>
                <a:gd name="T0" fmla="*/ 0 w 5"/>
                <a:gd name="T1" fmla="*/ 3 h 5"/>
                <a:gd name="T2" fmla="*/ 5 w 5"/>
                <a:gd name="T3" fmla="*/ 1 h 5"/>
                <a:gd name="T4" fmla="*/ 0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3"/>
                    <a:pt x="5" y="0"/>
                    <a:pt x="5" y="1"/>
                  </a:cubicBezTo>
                  <a:cubicBezTo>
                    <a:pt x="4" y="3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377"/>
            <p:cNvSpPr>
              <a:spLocks/>
            </p:cNvSpPr>
            <p:nvPr/>
          </p:nvSpPr>
          <p:spPr bwMode="auto">
            <a:xfrm>
              <a:off x="5263352" y="2323392"/>
              <a:ext cx="241087" cy="70406"/>
            </a:xfrm>
            <a:custGeom>
              <a:avLst/>
              <a:gdLst>
                <a:gd name="T0" fmla="*/ 1 w 48"/>
                <a:gd name="T1" fmla="*/ 0 h 14"/>
                <a:gd name="T2" fmla="*/ 0 w 48"/>
                <a:gd name="T3" fmla="*/ 5 h 14"/>
                <a:gd name="T4" fmla="*/ 3 w 48"/>
                <a:gd name="T5" fmla="*/ 1 h 14"/>
                <a:gd name="T6" fmla="*/ 4 w 48"/>
                <a:gd name="T7" fmla="*/ 2 h 14"/>
                <a:gd name="T8" fmla="*/ 4 w 48"/>
                <a:gd name="T9" fmla="*/ 7 h 14"/>
                <a:gd name="T10" fmla="*/ 6 w 48"/>
                <a:gd name="T11" fmla="*/ 3 h 14"/>
                <a:gd name="T12" fmla="*/ 10 w 48"/>
                <a:gd name="T13" fmla="*/ 8 h 14"/>
                <a:gd name="T14" fmla="*/ 11 w 48"/>
                <a:gd name="T15" fmla="*/ 4 h 14"/>
                <a:gd name="T16" fmla="*/ 13 w 48"/>
                <a:gd name="T17" fmla="*/ 11 h 14"/>
                <a:gd name="T18" fmla="*/ 15 w 48"/>
                <a:gd name="T19" fmla="*/ 4 h 14"/>
                <a:gd name="T20" fmla="*/ 20 w 48"/>
                <a:gd name="T21" fmla="*/ 9 h 14"/>
                <a:gd name="T22" fmla="*/ 21 w 48"/>
                <a:gd name="T23" fmla="*/ 4 h 14"/>
                <a:gd name="T24" fmla="*/ 24 w 48"/>
                <a:gd name="T25" fmla="*/ 12 h 14"/>
                <a:gd name="T26" fmla="*/ 28 w 48"/>
                <a:gd name="T27" fmla="*/ 5 h 14"/>
                <a:gd name="T28" fmla="*/ 28 w 48"/>
                <a:gd name="T29" fmla="*/ 12 h 14"/>
                <a:gd name="T30" fmla="*/ 34 w 48"/>
                <a:gd name="T31" fmla="*/ 5 h 14"/>
                <a:gd name="T32" fmla="*/ 30 w 48"/>
                <a:gd name="T33" fmla="*/ 13 h 14"/>
                <a:gd name="T34" fmla="*/ 39 w 48"/>
                <a:gd name="T35" fmla="*/ 4 h 14"/>
                <a:gd name="T36" fmla="*/ 46 w 48"/>
                <a:gd name="T37" fmla="*/ 6 h 14"/>
                <a:gd name="T38" fmla="*/ 39 w 48"/>
                <a:gd name="T39" fmla="*/ 3 h 14"/>
                <a:gd name="T40" fmla="*/ 1 w 48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4">
                  <a:moveTo>
                    <a:pt x="1" y="0"/>
                  </a:moveTo>
                  <a:cubicBezTo>
                    <a:pt x="1" y="0"/>
                    <a:pt x="1" y="4"/>
                    <a:pt x="0" y="5"/>
                  </a:cubicBezTo>
                  <a:cubicBezTo>
                    <a:pt x="0" y="5"/>
                    <a:pt x="3" y="3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5"/>
                    <a:pt x="4" y="7"/>
                  </a:cubicBezTo>
                  <a:cubicBezTo>
                    <a:pt x="4" y="7"/>
                    <a:pt x="6" y="6"/>
                    <a:pt x="6" y="3"/>
                  </a:cubicBezTo>
                  <a:cubicBezTo>
                    <a:pt x="6" y="3"/>
                    <a:pt x="12" y="3"/>
                    <a:pt x="10" y="8"/>
                  </a:cubicBezTo>
                  <a:cubicBezTo>
                    <a:pt x="10" y="8"/>
                    <a:pt x="12" y="7"/>
                    <a:pt x="11" y="4"/>
                  </a:cubicBezTo>
                  <a:cubicBezTo>
                    <a:pt x="11" y="4"/>
                    <a:pt x="19" y="4"/>
                    <a:pt x="13" y="11"/>
                  </a:cubicBezTo>
                  <a:cubicBezTo>
                    <a:pt x="13" y="11"/>
                    <a:pt x="19" y="8"/>
                    <a:pt x="15" y="4"/>
                  </a:cubicBezTo>
                  <a:cubicBezTo>
                    <a:pt x="15" y="4"/>
                    <a:pt x="23" y="3"/>
                    <a:pt x="20" y="9"/>
                  </a:cubicBezTo>
                  <a:cubicBezTo>
                    <a:pt x="20" y="9"/>
                    <a:pt x="24" y="8"/>
                    <a:pt x="21" y="4"/>
                  </a:cubicBezTo>
                  <a:cubicBezTo>
                    <a:pt x="21" y="4"/>
                    <a:pt x="33" y="4"/>
                    <a:pt x="24" y="12"/>
                  </a:cubicBezTo>
                  <a:cubicBezTo>
                    <a:pt x="24" y="12"/>
                    <a:pt x="30" y="10"/>
                    <a:pt x="28" y="5"/>
                  </a:cubicBezTo>
                  <a:cubicBezTo>
                    <a:pt x="28" y="5"/>
                    <a:pt x="40" y="6"/>
                    <a:pt x="28" y="12"/>
                  </a:cubicBezTo>
                  <a:cubicBezTo>
                    <a:pt x="28" y="12"/>
                    <a:pt x="36" y="11"/>
                    <a:pt x="34" y="5"/>
                  </a:cubicBezTo>
                  <a:cubicBezTo>
                    <a:pt x="34" y="5"/>
                    <a:pt x="44" y="9"/>
                    <a:pt x="30" y="13"/>
                  </a:cubicBezTo>
                  <a:cubicBezTo>
                    <a:pt x="30" y="13"/>
                    <a:pt x="42" y="14"/>
                    <a:pt x="39" y="4"/>
                  </a:cubicBezTo>
                  <a:cubicBezTo>
                    <a:pt x="39" y="4"/>
                    <a:pt x="46" y="3"/>
                    <a:pt x="46" y="6"/>
                  </a:cubicBezTo>
                  <a:cubicBezTo>
                    <a:pt x="46" y="6"/>
                    <a:pt x="48" y="2"/>
                    <a:pt x="39" y="3"/>
                  </a:cubicBezTo>
                  <a:cubicBezTo>
                    <a:pt x="39" y="3"/>
                    <a:pt x="12" y="6"/>
                    <a:pt x="1" y="0"/>
                  </a:cubicBezTo>
                  <a:close/>
                </a:path>
              </a:pathLst>
            </a:custGeom>
            <a:solidFill>
              <a:srgbClr val="6A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402" name="Picture 1378"/>
            <p:cNvPicPr>
              <a:picLocks noChangeAspect="1" noChangeArrowheads="1"/>
            </p:cNvPicPr>
            <p:nvPr/>
          </p:nvPicPr>
          <p:blipFill>
            <a:blip r:embed="rId12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8612" y="2331926"/>
              <a:ext cx="1924426" cy="1758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3" name="Picture 1379"/>
            <p:cNvPicPr>
              <a:picLocks noChangeAspect="1" noChangeArrowheads="1"/>
            </p:cNvPicPr>
            <p:nvPr/>
          </p:nvPicPr>
          <p:blipFill>
            <a:blip r:embed="rId12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7121" y="5626065"/>
              <a:ext cx="166414" cy="1105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4" name="Picture 1380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7787" y="5681536"/>
              <a:ext cx="38403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5" name="Picture 1381"/>
            <p:cNvPicPr>
              <a:picLocks noChangeAspect="1" noChangeArrowheads="1"/>
            </p:cNvPicPr>
            <p:nvPr/>
          </p:nvPicPr>
          <p:blipFill>
            <a:blip r:embed="rId6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6322" y="5662335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6" name="Picture 1382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990" y="5643133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7" name="Picture 1383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5524" y="5709272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8" name="Picture 1384"/>
            <p:cNvPicPr>
              <a:picLocks noChangeAspect="1" noChangeArrowheads="1"/>
            </p:cNvPicPr>
            <p:nvPr/>
          </p:nvPicPr>
          <p:blipFill>
            <a:blip r:embed="rId12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990" y="5903421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9" name="Picture 1385"/>
            <p:cNvPicPr>
              <a:picLocks noChangeAspect="1" noChangeArrowheads="1"/>
            </p:cNvPicPr>
            <p:nvPr/>
          </p:nvPicPr>
          <p:blipFill>
            <a:blip r:embed="rId12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990" y="588422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0" name="Picture 1386"/>
            <p:cNvPicPr>
              <a:picLocks noChangeAspect="1" noChangeArrowheads="1"/>
            </p:cNvPicPr>
            <p:nvPr/>
          </p:nvPicPr>
          <p:blipFill>
            <a:blip r:embed="rId12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6191" y="587568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1" name="Picture 1387"/>
            <p:cNvPicPr>
              <a:picLocks noChangeAspect="1" noChangeArrowheads="1"/>
            </p:cNvPicPr>
            <p:nvPr/>
          </p:nvPicPr>
          <p:blipFill>
            <a:blip r:embed="rId10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7787" y="5749808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2" name="Picture 1388"/>
            <p:cNvPicPr>
              <a:picLocks noChangeAspect="1" noChangeArrowheads="1"/>
            </p:cNvPicPr>
            <p:nvPr/>
          </p:nvPicPr>
          <p:blipFill>
            <a:blip r:embed="rId8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5524" y="577754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3" name="Picture 1389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5524" y="5749808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4" name="Picture 1390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6191" y="5739141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5" name="Picture 1391"/>
            <p:cNvPicPr>
              <a:picLocks noChangeAspect="1" noChangeArrowheads="1"/>
            </p:cNvPicPr>
            <p:nvPr/>
          </p:nvPicPr>
          <p:blipFill>
            <a:blip r:embed="rId12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8992" y="5762609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6" name="Picture 1392"/>
            <p:cNvPicPr>
              <a:picLocks noChangeAspect="1" noChangeArrowheads="1"/>
            </p:cNvPicPr>
            <p:nvPr/>
          </p:nvPicPr>
          <p:blipFill>
            <a:blip r:embed="rId12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45393" y="5769011"/>
              <a:ext cx="29869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7" name="Picture 1393"/>
            <p:cNvPicPr>
              <a:picLocks noChangeAspect="1" noChangeArrowheads="1"/>
            </p:cNvPicPr>
            <p:nvPr/>
          </p:nvPicPr>
          <p:blipFill>
            <a:blip r:embed="rId12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6322" y="5815948"/>
              <a:ext cx="49071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8" name="Picture 1394"/>
            <p:cNvPicPr>
              <a:picLocks noChangeAspect="1" noChangeArrowheads="1"/>
            </p:cNvPicPr>
            <p:nvPr/>
          </p:nvPicPr>
          <p:blipFill>
            <a:blip r:embed="rId12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520" y="5830882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19" name="Picture 1395"/>
            <p:cNvPicPr>
              <a:picLocks noChangeAspect="1" noChangeArrowheads="1"/>
            </p:cNvPicPr>
            <p:nvPr/>
          </p:nvPicPr>
          <p:blipFill>
            <a:blip r:embed="rId12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7787" y="5835149"/>
              <a:ext cx="46937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0" name="Picture 1396"/>
            <p:cNvPicPr>
              <a:picLocks noChangeAspect="1" noChangeArrowheads="1"/>
            </p:cNvPicPr>
            <p:nvPr/>
          </p:nvPicPr>
          <p:blipFill>
            <a:blip r:embed="rId12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7121" y="5788211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1" name="Picture 1397"/>
            <p:cNvPicPr>
              <a:picLocks noChangeAspect="1" noChangeArrowheads="1"/>
            </p:cNvPicPr>
            <p:nvPr/>
          </p:nvPicPr>
          <p:blipFill>
            <a:blip r:embed="rId12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7787" y="5796745"/>
              <a:ext cx="27736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2" name="Picture 1398"/>
            <p:cNvPicPr>
              <a:picLocks noChangeAspect="1" noChangeArrowheads="1"/>
            </p:cNvPicPr>
            <p:nvPr/>
          </p:nvPicPr>
          <p:blipFill>
            <a:blip r:embed="rId12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6191" y="5845817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3" name="Picture 1399"/>
            <p:cNvPicPr>
              <a:picLocks noChangeAspect="1" noChangeArrowheads="1"/>
            </p:cNvPicPr>
            <p:nvPr/>
          </p:nvPicPr>
          <p:blipFill>
            <a:blip r:embed="rId12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4725" y="5826615"/>
              <a:ext cx="40537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4" name="Picture 1400"/>
            <p:cNvPicPr>
              <a:picLocks noChangeAspect="1" noChangeArrowheads="1"/>
            </p:cNvPicPr>
            <p:nvPr/>
          </p:nvPicPr>
          <p:blipFill>
            <a:blip r:embed="rId12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4725" y="5933290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5" name="Picture 1401"/>
            <p:cNvPicPr>
              <a:picLocks noChangeAspect="1" noChangeArrowheads="1"/>
            </p:cNvPicPr>
            <p:nvPr/>
          </p:nvPicPr>
          <p:blipFill>
            <a:blip r:embed="rId12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4725" y="6108238"/>
              <a:ext cx="405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6" name="Picture 1402"/>
            <p:cNvPicPr>
              <a:picLocks noChangeAspect="1" noChangeArrowheads="1"/>
            </p:cNvPicPr>
            <p:nvPr/>
          </p:nvPicPr>
          <p:blipFill>
            <a:blip r:embed="rId12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4725" y="6089037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7" name="Picture 1403"/>
            <p:cNvPicPr>
              <a:picLocks noChangeAspect="1" noChangeArrowheads="1"/>
            </p:cNvPicPr>
            <p:nvPr/>
          </p:nvPicPr>
          <p:blipFill>
            <a:blip r:embed="rId12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3927" y="6078369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8" name="Picture 1404"/>
            <p:cNvPicPr>
              <a:picLocks noChangeAspect="1" noChangeArrowheads="1"/>
            </p:cNvPicPr>
            <p:nvPr/>
          </p:nvPicPr>
          <p:blipFill>
            <a:blip r:embed="rId12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990" y="5963159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9" name="Picture 1405"/>
            <p:cNvPicPr>
              <a:picLocks noChangeAspect="1" noChangeArrowheads="1"/>
            </p:cNvPicPr>
            <p:nvPr/>
          </p:nvPicPr>
          <p:blipFill>
            <a:blip r:embed="rId12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4725" y="5990895"/>
              <a:ext cx="40537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0" name="Picture 1406"/>
            <p:cNvPicPr>
              <a:picLocks noChangeAspect="1" noChangeArrowheads="1"/>
            </p:cNvPicPr>
            <p:nvPr/>
          </p:nvPicPr>
          <p:blipFill>
            <a:blip r:embed="rId12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4725" y="5952492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1" name="Picture 1407"/>
            <p:cNvPicPr>
              <a:picLocks noChangeAspect="1" noChangeArrowheads="1"/>
            </p:cNvPicPr>
            <p:nvPr/>
          </p:nvPicPr>
          <p:blipFill>
            <a:blip r:embed="rId12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45393" y="5941824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2" name="Picture 1408"/>
            <p:cNvPicPr>
              <a:picLocks noChangeAspect="1" noChangeArrowheads="1"/>
            </p:cNvPicPr>
            <p:nvPr/>
          </p:nvPicPr>
          <p:blipFill>
            <a:blip r:embed="rId12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6060" y="5965293"/>
              <a:ext cx="46937" cy="61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3" name="Picture 1409"/>
            <p:cNvPicPr>
              <a:picLocks noChangeAspect="1" noChangeArrowheads="1"/>
            </p:cNvPicPr>
            <p:nvPr/>
          </p:nvPicPr>
          <p:blipFill>
            <a:blip r:embed="rId12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4594" y="5971693"/>
              <a:ext cx="29869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4" name="Picture 1410"/>
            <p:cNvPicPr>
              <a:picLocks noChangeAspect="1" noChangeArrowheads="1"/>
            </p:cNvPicPr>
            <p:nvPr/>
          </p:nvPicPr>
          <p:blipFill>
            <a:blip r:embed="rId12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6191" y="602076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6" name="Picture 1412"/>
            <p:cNvPicPr>
              <a:picLocks noChangeAspect="1" noChangeArrowheads="1"/>
            </p:cNvPicPr>
            <p:nvPr/>
          </p:nvPicPr>
          <p:blipFill>
            <a:blip r:embed="rId12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988" y="6039966"/>
              <a:ext cx="44804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7" name="Picture 1413"/>
            <p:cNvPicPr>
              <a:picLocks noChangeAspect="1" noChangeArrowheads="1"/>
            </p:cNvPicPr>
            <p:nvPr/>
          </p:nvPicPr>
          <p:blipFill>
            <a:blip r:embed="rId12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5522" y="6039966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8" name="Picture 1414"/>
            <p:cNvPicPr>
              <a:picLocks noChangeAspect="1" noChangeArrowheads="1"/>
            </p:cNvPicPr>
            <p:nvPr/>
          </p:nvPicPr>
          <p:blipFill>
            <a:blip r:embed="rId12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8454" y="5999428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9" name="Picture 1415"/>
            <p:cNvPicPr>
              <a:picLocks noChangeAspect="1" noChangeArrowheads="1"/>
            </p:cNvPicPr>
            <p:nvPr/>
          </p:nvPicPr>
          <p:blipFill>
            <a:blip r:embed="rId12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6988" y="6001562"/>
              <a:ext cx="27736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0" name="Picture 1416"/>
            <p:cNvPicPr>
              <a:picLocks noChangeAspect="1" noChangeArrowheads="1"/>
            </p:cNvPicPr>
            <p:nvPr/>
          </p:nvPicPr>
          <p:blipFill>
            <a:blip r:embed="rId12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3926" y="6059166"/>
              <a:ext cx="40537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1" name="Picture 1417"/>
            <p:cNvPicPr>
              <a:picLocks noChangeAspect="1" noChangeArrowheads="1"/>
            </p:cNvPicPr>
            <p:nvPr/>
          </p:nvPicPr>
          <p:blipFill>
            <a:blip r:embed="rId12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3926" y="6029297"/>
              <a:ext cx="40537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2" name="Picture 1418"/>
            <p:cNvPicPr>
              <a:picLocks noChangeAspect="1" noChangeArrowheads="1"/>
            </p:cNvPicPr>
            <p:nvPr/>
          </p:nvPicPr>
          <p:blipFill>
            <a:blip r:embed="rId12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4594" y="6135973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3" name="Picture 1419"/>
            <p:cNvPicPr>
              <a:picLocks noChangeAspect="1" noChangeArrowheads="1"/>
            </p:cNvPicPr>
            <p:nvPr/>
          </p:nvPicPr>
          <p:blipFill>
            <a:blip r:embed="rId12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3926" y="6330123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4" name="Picture 1420"/>
            <p:cNvPicPr>
              <a:picLocks noChangeAspect="1" noChangeArrowheads="1"/>
            </p:cNvPicPr>
            <p:nvPr/>
          </p:nvPicPr>
          <p:blipFill>
            <a:blip r:embed="rId12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4594" y="631092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5" name="Picture 1421"/>
            <p:cNvPicPr>
              <a:picLocks noChangeAspect="1" noChangeArrowheads="1"/>
            </p:cNvPicPr>
            <p:nvPr/>
          </p:nvPicPr>
          <p:blipFill>
            <a:blip r:embed="rId12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795" y="6291720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6" name="Picture 1422"/>
            <p:cNvPicPr>
              <a:picLocks noChangeAspect="1" noChangeArrowheads="1"/>
            </p:cNvPicPr>
            <p:nvPr/>
          </p:nvPicPr>
          <p:blipFill>
            <a:blip r:embed="rId12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4725" y="6176510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7" name="Picture 1423"/>
            <p:cNvPicPr>
              <a:picLocks noChangeAspect="1" noChangeArrowheads="1"/>
            </p:cNvPicPr>
            <p:nvPr/>
          </p:nvPicPr>
          <p:blipFill>
            <a:blip r:embed="rId12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4594" y="6204245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8" name="Picture 1424"/>
            <p:cNvPicPr>
              <a:picLocks noChangeAspect="1" noChangeArrowheads="1"/>
            </p:cNvPicPr>
            <p:nvPr/>
          </p:nvPicPr>
          <p:blipFill>
            <a:blip r:embed="rId12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4594" y="6176510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49" name="Picture 1425"/>
            <p:cNvPicPr>
              <a:picLocks noChangeAspect="1" noChangeArrowheads="1"/>
            </p:cNvPicPr>
            <p:nvPr/>
          </p:nvPicPr>
          <p:blipFill>
            <a:blip r:embed="rId12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9528" y="6153041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0" name="Picture 1426"/>
            <p:cNvPicPr>
              <a:picLocks noChangeAspect="1" noChangeArrowheads="1"/>
            </p:cNvPicPr>
            <p:nvPr/>
          </p:nvPicPr>
          <p:blipFill>
            <a:blip r:embed="rId12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5261" y="6155175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1" name="Picture 1427"/>
            <p:cNvPicPr>
              <a:picLocks noChangeAspect="1" noChangeArrowheads="1"/>
            </p:cNvPicPr>
            <p:nvPr/>
          </p:nvPicPr>
          <p:blipFill>
            <a:blip r:embed="rId12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5929" y="6185044"/>
              <a:ext cx="44804" cy="59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2" name="Picture 1428"/>
            <p:cNvPicPr>
              <a:picLocks noChangeAspect="1" noChangeArrowheads="1"/>
            </p:cNvPicPr>
            <p:nvPr/>
          </p:nvPicPr>
          <p:blipFill>
            <a:blip r:embed="rId12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795" y="6195711"/>
              <a:ext cx="38403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3" name="Picture 1429"/>
            <p:cNvPicPr>
              <a:picLocks noChangeAspect="1" noChangeArrowheads="1"/>
            </p:cNvPicPr>
            <p:nvPr/>
          </p:nvPicPr>
          <p:blipFill>
            <a:blip r:embed="rId12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3926" y="6242648"/>
              <a:ext cx="40537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4" name="Picture 1430"/>
            <p:cNvPicPr>
              <a:picLocks noChangeAspect="1" noChangeArrowheads="1"/>
            </p:cNvPicPr>
            <p:nvPr/>
          </p:nvPicPr>
          <p:blipFill>
            <a:blip r:embed="rId12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45392" y="6261850"/>
              <a:ext cx="38403" cy="40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5" name="Picture 1431"/>
            <p:cNvPicPr>
              <a:picLocks noChangeAspect="1" noChangeArrowheads="1"/>
            </p:cNvPicPr>
            <p:nvPr/>
          </p:nvPicPr>
          <p:blipFill>
            <a:blip r:embed="rId12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6191" y="6219180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6" name="Picture 1432"/>
            <p:cNvPicPr>
              <a:picLocks noChangeAspect="1" noChangeArrowheads="1"/>
            </p:cNvPicPr>
            <p:nvPr/>
          </p:nvPicPr>
          <p:blipFill>
            <a:blip r:embed="rId12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4725" y="6223447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7" name="Picture 1433"/>
            <p:cNvPicPr>
              <a:picLocks noChangeAspect="1" noChangeArrowheads="1"/>
            </p:cNvPicPr>
            <p:nvPr/>
          </p:nvPicPr>
          <p:blipFill>
            <a:blip r:embed="rId12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795" y="6272517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8" name="Picture 1434"/>
            <p:cNvPicPr>
              <a:picLocks noChangeAspect="1" noChangeArrowheads="1"/>
            </p:cNvPicPr>
            <p:nvPr/>
          </p:nvPicPr>
          <p:blipFill>
            <a:blip r:embed="rId12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795" y="6242648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59" name="Picture 1435"/>
            <p:cNvPicPr>
              <a:picLocks noChangeAspect="1" noChangeArrowheads="1"/>
            </p:cNvPicPr>
            <p:nvPr/>
          </p:nvPicPr>
          <p:blipFill>
            <a:blip r:embed="rId12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8730" y="6353591"/>
              <a:ext cx="44804" cy="44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0" name="Picture 1436"/>
            <p:cNvPicPr>
              <a:picLocks noChangeAspect="1" noChangeArrowheads="1"/>
            </p:cNvPicPr>
            <p:nvPr/>
          </p:nvPicPr>
          <p:blipFill>
            <a:blip r:embed="rId12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463" y="6349324"/>
              <a:ext cx="38403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1" name="Picture 1437"/>
            <p:cNvPicPr>
              <a:picLocks noChangeAspect="1" noChangeArrowheads="1"/>
            </p:cNvPicPr>
            <p:nvPr/>
          </p:nvPicPr>
          <p:blipFill>
            <a:blip r:embed="rId12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3926" y="6543474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2" name="Picture 1438"/>
            <p:cNvPicPr>
              <a:picLocks noChangeAspect="1" noChangeArrowheads="1"/>
            </p:cNvPicPr>
            <p:nvPr/>
          </p:nvPicPr>
          <p:blipFill>
            <a:blip r:embed="rId12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3926" y="6515737"/>
              <a:ext cx="49071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3" name="Picture 1439"/>
            <p:cNvPicPr>
              <a:picLocks noChangeAspect="1" noChangeArrowheads="1"/>
            </p:cNvPicPr>
            <p:nvPr/>
          </p:nvPicPr>
          <p:blipFill>
            <a:blip r:embed="rId12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5261" y="6505071"/>
              <a:ext cx="469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4" name="Picture 1440"/>
            <p:cNvPicPr>
              <a:picLocks noChangeAspect="1" noChangeArrowheads="1"/>
            </p:cNvPicPr>
            <p:nvPr/>
          </p:nvPicPr>
          <p:blipFill>
            <a:blip r:embed="rId12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45392" y="6389861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5" name="Picture 1441"/>
            <p:cNvPicPr>
              <a:picLocks noChangeAspect="1" noChangeArrowheads="1"/>
            </p:cNvPicPr>
            <p:nvPr/>
          </p:nvPicPr>
          <p:blipFill>
            <a:blip r:embed="rId12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4594" y="6417596"/>
              <a:ext cx="38403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6" name="Picture 1442"/>
            <p:cNvPicPr>
              <a:picLocks noChangeAspect="1" noChangeArrowheads="1"/>
            </p:cNvPicPr>
            <p:nvPr/>
          </p:nvPicPr>
          <p:blipFill>
            <a:blip r:embed="rId12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5261" y="6389861"/>
              <a:ext cx="38403" cy="2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7" name="Picture 1443"/>
            <p:cNvPicPr>
              <a:picLocks noChangeAspect="1" noChangeArrowheads="1"/>
            </p:cNvPicPr>
            <p:nvPr/>
          </p:nvPicPr>
          <p:blipFill>
            <a:blip r:embed="rId12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795" y="6379193"/>
              <a:ext cx="38403" cy="29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8" name="Picture 1444"/>
            <p:cNvPicPr>
              <a:picLocks noChangeAspect="1" noChangeArrowheads="1"/>
            </p:cNvPicPr>
            <p:nvPr/>
          </p:nvPicPr>
          <p:blipFill>
            <a:blip r:embed="rId12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3926" y="6447465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69" name="Picture 1445"/>
            <p:cNvPicPr>
              <a:picLocks noChangeAspect="1" noChangeArrowheads="1"/>
            </p:cNvPicPr>
            <p:nvPr/>
          </p:nvPicPr>
          <p:blipFill>
            <a:blip r:embed="rId12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45392" y="6466667"/>
              <a:ext cx="49071" cy="49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70" name="Picture 1446"/>
            <p:cNvPicPr>
              <a:picLocks noChangeAspect="1" noChangeArrowheads="1"/>
            </p:cNvPicPr>
            <p:nvPr/>
          </p:nvPicPr>
          <p:blipFill>
            <a:blip r:embed="rId12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0458" y="6423997"/>
              <a:ext cx="46937" cy="46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71" name="Picture 1447"/>
            <p:cNvPicPr>
              <a:picLocks noChangeAspect="1" noChangeArrowheads="1"/>
            </p:cNvPicPr>
            <p:nvPr/>
          </p:nvPicPr>
          <p:blipFill>
            <a:blip r:embed="rId12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4725" y="6428264"/>
              <a:ext cx="40537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72" name="Picture 1448"/>
            <p:cNvPicPr>
              <a:picLocks noChangeAspect="1" noChangeArrowheads="1"/>
            </p:cNvPicPr>
            <p:nvPr/>
          </p:nvPicPr>
          <p:blipFill>
            <a:blip r:embed="rId12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795" y="6485868"/>
              <a:ext cx="29869" cy="38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12866420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140</TotalTime>
  <Words>6</Words>
  <Application>Microsoft Office PowerPoint</Application>
  <PresentationFormat>宽屏</PresentationFormat>
  <Paragraphs>1</Paragraphs>
  <Slides>10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10</vt:i4>
      </vt:variant>
    </vt:vector>
  </HeadingPairs>
  <TitlesOfParts>
    <vt:vector size="15" baseType="lpstr">
      <vt:lpstr>宋体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矢量中国风水墨画ppt素材</dc:title>
  <dc:subject>51PPT模板网</dc:subject>
  <dc:creator>user</dc:creator>
  <cp:keywords>51PPT模板网</cp:keywords>
  <dc:description>www.51pptmoban.com</dc:description>
  <cp:lastModifiedBy>阳光男孩</cp:lastModifiedBy>
  <cp:revision>17</cp:revision>
  <dcterms:created xsi:type="dcterms:W3CDTF">2015-01-31T14:13:39Z</dcterms:created>
  <dcterms:modified xsi:type="dcterms:W3CDTF">2021-11-28T10:15:00Z</dcterms:modified>
  <cp:category>www.51ppt moban.com</cp:category>
</cp:coreProperties>
</file>